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ink/ink32.xml" ContentType="application/inkml+xml"/>
  <Override PartName="/ppt/theme/theme1.xml" ContentType="application/vnd.openxmlformats-officedocument.theme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23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22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49"/>
  </p:notesMasterIdLst>
  <p:sldIdLst>
    <p:sldId id="256" r:id="rId2"/>
    <p:sldId id="321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59" r:id="rId12"/>
    <p:sldId id="260" r:id="rId13"/>
    <p:sldId id="268" r:id="rId14"/>
    <p:sldId id="269" r:id="rId15"/>
    <p:sldId id="270" r:id="rId16"/>
    <p:sldId id="271" r:id="rId17"/>
    <p:sldId id="272" r:id="rId18"/>
    <p:sldId id="258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792"/>
    <a:srgbClr val="8DD848"/>
    <a:srgbClr val="FB2805"/>
    <a:srgbClr val="DAA600"/>
    <a:srgbClr val="F2593A"/>
    <a:srgbClr val="4173E3"/>
    <a:srgbClr val="A27B00"/>
    <a:srgbClr val="74B230"/>
    <a:srgbClr val="EA5E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4:29:06.76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24955 4824 150 0,'0'0'316'32,"0"0"-153"-17,0 0-65-15,0 0-23 0,0 0 13 0,0 0 7 0,0 0-17 0,0 0-20 0,0 0-22 0,-3-4-36 0,3 4-3 0,0 0-33 16,0 0 7-16,0 0 22 0,0-1 7 16,0 1 36-16,0 0 26 0,0-2 26 0,0 2 23 15,0 0 12-15,0 0-5 16,0 0-11-16,0 0-32 0,0 0-20 0,0 0-13 15,0 0-3-15,0 0-7 0,0 0 4 16,0 0 6-16,0 0 4 0,0 0-1 16,0 0 7-16,0 0 9 0,0 0-12 0,0-1-7 15,0 0-10-15,0 1-6 16,0 0-6-16,0 0 2 0,0 0 1 0,0 0 0 16,0 0-1-16,0 0-6 0,0 0-3 15,0 0 0-15,0 0 3 0,1 0 13 16,6 0-29-16,2 0 39 0,3 4 26 15,1-2-65-15,3 2 3 0,0-4 71 16,3 0-16-16,3 0-58 0,3 0-1 16,1-1-15-16,5-2 16 0,-1 1 1 15,3 0 2-15,-3-2-2 0,1 2 0 16,-4 0-1-16,0-1-1 0,-3 0 0 0,-2 1-2 16,-4 0-10-16,-4 1 0 0,-2 1 11 15,-4 0-14-15,-1 0 0 0,-4 0 15 16,-1 0-12-16,-1 0 13 0,-1 0 0 0,0 0 16 15,0 0-3-15,0 0-10 0,0 0-1 16,0 0-2-16,0 0-16 0,0 0-7 16,0 0-12-16,1 0-7 0,0 0 3 15,2 0 39-15,0 0 0 0,1 1 0 16,-2 0 0-16,1 0 3 0,-2-1 16 16,0 0-17-16,-1 0 21 0,1 0 6 15,-1 0 6-15,0 1 4 0,0-1 2 16,0 0-5-16,0 0-7 0,0 0-19 15,0 0-10-15,0 0-52 0,0 0-54 0,0 0-101 16,0 0-220-16,-3 0-255 0,-1-1-736 0,11 1 1418 16</inkml:trace>
  <inkml:trace contextRef="#ctx0" brushRef="#br0" timeOffset="703.47">25396 4678 923 0,'0'0'394'0,"0"0"-173"0,0 0-81 16,0 0-20-16,0 0 26 0,0 0 36 0,0 0 9 15,0 0-36-15,0 0-61 16,0 0-49-16,0 0-16 0,0 0-29 0,0 0-15 15,0 0-30-15,0 0 6 0,0 0-6 16,2 0-3-16,2 2 33 0,3 0 15 16,0 2 13-16,1 1 0 0,3-2-10 15,-3 3 16-15,5-1-16 0,-3 1 10 0,2 0-13 16,1 1 2-16,-2 0-1 0,3-2 22 16,-3 2-22-16,1-1 19 0,0-2-17 15,-3 1 19-15,1-2-22 0,0 2 1 16,-3-4 2-16,3 2 0 0,-3-1 0 15,2 0-2-15,-4 1 2 0,-1-2 20 16,-1-1-10-16,-2 0 9 0,0 0 8 16,0 0 15-16,-1 0 80 0,0 0 32 15,0 0-12-15,0 0-18 0,0 0-15 16,0 0-29-16,0 0-17 0,0 0-15 0,0 0-16 16,0 0-13-16,0 0-9 0,0 0-13 15,0 0 0-15,0 0-4 0,0 0-21 16,0 0 6-16,0 0 3 0,0 0 0 0,0 0-3 15,0 0 16-15,-1 0-9 0,0 0 12 16,0 0 0-16,-3 2 0 16,-1 0-12-16,-5 3 10 0,-2 3-1 0,-3 0-13 15,-3 1 5-15,0 4 9 0,2 0 1 16,0-2-1-16,1 2-14 0,0-1 15 16,3 1 0-16,1 0-2 0,-3 0-182 15,4 2-135-15,-9 5-224 0,3-3-468 16</inkml:trace>
  <inkml:trace contextRef="#ctx0" brushRef="#br0" timeOffset="15880.44">17289 7563 1349 0,'0'0'183'16,"0"0"-154"-16,0 0-27 0,0 0 24 15,0 0 46-15,0 0 38 0,0 0-25 16,0 0 28-16,0 0 27 0,-15-17-11 16,15 16-38-16,0-1-49 0,0 2-22 0,0 0-17 15,0 0-1-15,0 0-2 0,-1 0-1 16,1 0-15-16,0 0 12 0,0 0-15 16,0 0 18-16,0 0 1 0,0 0 3 15,0 0 17-15,0 0-4 0,0-1 0 16,0 1 13-16,0 0 20 0,0-1 41 0,0 1 29 15,0 0-22-15,0 0-49 16,0 0-48-16,0 0 0 0,4-1-29 0,-1 0 10 16,2 0-7-16,2-1 7 15,3 2 17-15,-1-3-14 0,6 3 15 0,-1-1-12 16,2 0 12-16,1 0 1 0,2-1 0 16,1-1 0-16,0 2 1 0,1 1 1 15,2-2 0-15,0 1-2 0,2 0-1 0,0 0 0 16,0 1-1-16,0 0-2 0,3 0-8 15,-2 0 12-15,-1 2 0 0,4-1 1 16,-1 1 2-16,4-2 10 0,-2 1-11 16,5-1 0-16,1 2 14 0,-1-2-14 15,3 0 0-15,0 0-2 0,1 0-1 16,-2 0-1-16,0 0 0 0,-3 0-11 16,1 0 13-16,-2-2 1 0,-2 2 0 15,0 0-1-15,-1-1 0 0,0 1 2 16,-1 0-2-16,1-2 0 0,-2 2-1 0,1 0 1 15,2-1-1-15,-1 1-1 0,4 0-11 16,-1 0 13-16,1 0-1 0,2 0 1 16,-1 0 0-16,-2 1 1 15,0-1-1-15,0 2 1 0,-4-1 3 0,2-1-2 0,-3 0 1 16,-1 0 10-16,1 0-10 16,-1 0-1-16,-1 0 0 0,3 0 11 0,-2 0-12 15,3 0 1-15,-2 0 1 0,0-1-3 16,2 1 0-16,-2 0-3 0,2 0 2 15,-1 0 1-15,2 0-1 0,-2 1 1 16,2 1 0-16,-1 0 0 0,1-1 1 16,-2 0 3-16,-1-1 15 0,3 0-16 15,-4 0 20-15,2 1-4 0,-3-1-16 16,-1 0 13-16,-2 0-13 0,3 0 0 16,-2 0-1-16,1 0-1 0,-2 0 0 0,1 0-1 15,2 0-3-15,-1 0 1 0,1 0 0 16,0 1 0-16,3 2 1 0,-3-1 0 15,1 0-1-15,2 1 1 0,-2-1 1 16,2-1 13-16,-2-1-11 0,-2 0 1 16,0 0 17-16,2 0-17 0,-4 0 0 15,1 0 10-15,-1 0-11 0,0 0 1 0,0 0-1 16,2 0-2-16,-2 0 0 0,1 0 0 16,-1 0 0-16,-1 0 0 0,2 0-1 15,-1 0 1-15,1 2-1 0,-2-2 0 16,0 0 1-16,-1 0 0 0,-1 0 1 15,0 1 2-15,0-1 10 0,0 0-12 16,0 0 2-16,0 0 1 0,0 0-2 16,2 0-1-16,0 0 0 0,2 0-1 15,-3 0 0-15,3 0 0 0,2 0 0 0,-1 0 0 16,-1 0 0-16,-1 0-1 0,1 0 0 16,0 0 1-16,0 1 0 0,-2-1 0 15,1 0 1-15,-1 0 1 0,1 0-1 16,-3 0 0-16,3 0 0 0,0 0 1 15,0 0-1-15,2 0 0 0,-1 2-1 0,1-1 2 16,1-1-4-16,1 0 2 16,-1 0 0-16,-2 3 0 0,1-3 0 0,1 1 0 15,-3 0 3-15,0 0-2 0,-1-1 2 16,-1 1 10-16,-2-1-12 0,-1 0 2 16,1 0 13-16,0 0 0 0,-1 0-13 15,2 0 13-15,2 0-15 0,0 0 0 16,4 0 2-16,-1 1-3 0,3-1-1 15,-1 2-3-15,-3 0-9 0,-1 0 13 16,-1 1 0-16,-3-1 0 0,-2-1 13 0,-2 0-11 16,-6-1 11-16,0 0 7 15,-4 0 12-15,-1 0 6 0,-2 0 10 0,-1 0 13 16,-1 0 50-16,1 0-44 0,-1-2-25 16,1 2-30-16,1-2-12 0,-2 2-2 15,0 0-14-15,0 0 0 0,0 0-12 16,1-2-4-16,-1 2-3 0,0 0-3 0,0 0-7 15,1 0-32-15,-1 0-115 0,0 0-152 16,-1-1-290-16,-5-3-855 0,11 11 979 16</inkml:trace>
  <inkml:trace contextRef="#ctx0" brushRef="#br0" timeOffset="25389.44">17462 8724 199 0,'0'0'342'0,"0"0"-198"0,0 0-56 15,0 0 45-15,0 0 17 0,0 0 26 16,0 0 13-16,0 0-26 0,0 0-36 16,0 0-10-16,1-9-23 0,-1 9-16 15,0 0-7-15,0 0 0 0,0 0-3 16,0-1-6-16,0 1-23 0,0-1-13 16,0 1-7-16,0-2 0 0,0 2-2 0,0 0 2 15,0 0-6-15,0 0 0 16,0 0 3-16,0 0 7 0,0 0 9 0,-2-1-9 15,-1 1-10-15,0-3 12 0,0 2 1 16,-1-2 6-16,0 0 1 0,-3 1-14 16,3-1 16-16,0 1-12 0,1-1-10 15,0 3-13-15,-3-1 3 0,3 0-1 16,-1-2-1-16,-1 1 0 0,1 0-1 0,-2-1 0 16,2 1 0-16,-1 1 3 0,0-1 0 15,-3 0-1-15,2 1 1 0,0-1-1 16,-2 1 14-16,0-1-12 0,2 1 15 15,-2-2-6-15,2 1 0 0,-4 0 9 16,4 0-22-16,0 0 1 0,-3 1-1 16,2 0-1-16,0-1 0 0,-2 2-2 15,1-2-13-15,-2 1 13 0,3 1-1 16,-1-1 3-16,-2 0-1 0,2 0 2 0,-1 0 1 16,1 0 1-16,-2 0 11 15,2-1-12-15,1 1 1 0,-3 0 0 16,2 1-1-16,-1-1-1 0,0 1-1 0,-2 0-2 15,3-3-9-15,-3 3 8 0,0 0 1 16,-1-1 2-16,0 0-1 0,-2 0-1 16,0 0 3-16,1 1 1 0,-1 0 2 0,-1 0-1 15,3-2 11-15,-1 0-12 0,1 0 2 16,2 0 13-16,-1 2-12 0,3-2-1 16,-1-1 0-16,-1 3 13 0,2 0-16 15,-2-1-2-15,2 0-1 0,-3-1 1 16,1 0-1-16,-1 2 0 0,-1-2-10 15,-1 2 13-15,-1-1-1 0,2 1 1 16,-2-3-1-16,-1 3 1 0,2-2-1 16,0 2 1-16,-1 0-1 0,2 0 0 15,-2-1-12-15,0 1 12 0,3 0-2 0,-4 0 0 16,1 0 0-16,1 0 0 0,-2 0 2 16,0 0 0-16,1 0 1 0,0 0-2 15,-1 1 0-15,4-1 1 0,-3 2-3 16,1-2 3-16,1 0 0 0,0 3 1 0,2-3 0 15,-2 1 0-15,0 1 1 0,1 0 2 16,-2-2-2-16,2 1 2 0,-3 0-1 16,1-1 11-16,1 0-11 0,-3 0 0 15,1 0 0-15,1 1 2 0,-2 0 8 16,0-1-8-16,2 0-3 0,-2 0-1 16,0 3 0-16,1-1 0 0,2 0-1 15,-2-1 1-15,3 0-1 0,0 1-1 16,0 0 1-16,1-1 1 0,1 1 1 15,-2-1-1-15,2-1 2 0,-1 0 0 16,0 3 1-16,-2-2 0 0,0-1 0 0,1 2 0 16,-1-2 0-16,0 2-1 0,-1 0 0 15,1 1-1-15,0-1 0 0,-1 0-1 16,1 0-1-16,-1-1 0 0,1 1-1 16,0 1 1-16,-1-1 1 0,1 0-1 15,0 2 0-15,-3-3 0 0,3 1 1 16,-1 1 0-16,-3-1-1 0,4 1-2 0,-2 2 1 15,0-2 1-15,2 1-1 0,-2-2 1 16,0 3 0-16,2-2 1 0,-1 1 2 16,1 1-1-16,0-2-1 0,-2 0 2 15,4 1 1-15,-2 0 0 0,2-1-1 16,-2 1-2-16,2 0-1 0,-2 0-3 0,-1-1 3 16,2 0-1-16,-3 2 0 0,3-1 2 15,-3 1 1-15,1 2 25 0,1 0-10 16,0-1-3-16,2 0 0 0,-3 0-10 15,2 0 10-15,2-1-1 0,-3 0-8 16,5 0 12-16,-1 0-14 0,-3-1 1 16,4 1 16-16,-3 0-17 0,1 2 1 15,-3-2-1-15,2 3-1 0,-3 1 2 16,2-1 0-16,-2 1 0 0,1 1 23 16,2-1-7-16,-2 1-17 0,5-3 18 15,0 1-1-15,0-3-16 0,4 1-1 0,-2-3 1 16,2 2 1-16,-2 0 8 0,2 0-12 15,0 0 0-15,1 1-1 0,-1 0 1 0,1 1 0 16,-1 0 0-16,-3-1 0 16,4 0 1-16,-1 2 3 0,2-1-1 0,-2 1-2 15,1 1 0-15,-1 0 0 0,1-1-1 16,-2 4 1-16,1-2 2 0,1 0-2 16,-1 1-1-16,1 1 13 0,0-1-10 15,1 0 10-15,1 1-12 0,-1-2-1 16,1 0 2-16,0 0-1 0,0 0 1 15,0-1-2-15,0 0 0 0,0-2 3 16,0 1-2-16,0-1 1 0,1 0 1 16,-1-2-2-16,1 3 2 0,0-1-2 15,0 2-1-15,0-2 0 0,2 3-1 0,-1 1 1 16,1 1 0-16,2 1 2 0,-1 0-2 16,0 1 0-16,1 0 0 0,3-1 3 15,-1 1 13-15,-1-1-16 16,3 1 0-16,-1-1-16 0,2-2 15 0,-3 1-1 15,0-4 2-15,3 1-1 0,-4 1 0 0,1-1 0 16,1-2-1-16,-1 0 1 16,0-1 0-16,0 1 0 0,0 0-1 0,2 1 2 15,-3-1 0-15,1 0-1 0,2 1 0 16,-1-1-2-16,2 2 2 0,-2-2-1 16,1 1 2-16,4-1 0 0,-2 1 2 15,1 0-1-15,1 0 0 0,-2 0 2 16,4 1-1-16,-1-1-2 0,-1 1 1 15,0-1 1-15,2-1 1 0,-3 0-1 16,2 0 1-16,-1-1 10 0,-1 0-12 0,2-1 0 16,-1 0-1-16,0 2 1 15,1-2 2-15,0 0-3 0,-2 2 1 0,4-2-1 16,-2 0 1-16,-2 0 2 0,4 0-2 16,-1 0 1-16,0-1 1 0,-3 1 0 15,4 0 1-15,-2-1-1 0,1-1 16 16,0 0-17-16,2-1 1 0,0 0 1 15,1 0 8-15,-1 0-10 0,0-1 14 0,2 2-15 16,0-2-1-16,1 0-1 0,0 0-1 16,-1 1-1-16,1 0-13 0,0 0 13 15,-1 3-10-15,0-2 13 0,0 1 0 16,-2-1 2-16,2-1-1 0,0 1 3 16,-2-2-2-16,2 0 10 0,-1 0-11 15,1 0 1-15,-1-1 1 0,2 0 0 16,0 0 10-16,0 0-11 0,1 0 0 0,0-2 0 15,-1 0-1-15,2 2-1 0,0-2-1 16,-1 1-1-16,-1 1 1 0,0 0 0 16,-1 0-1-16,-1-2 1 15,1 1-1-15,-3 1 2 0,1 0 0 0,-2-2 1 16,2 2 1-16,0-2 1 0,2 0 10 16,0-1-11-16,0-2 1 0,0 3 10 15,1-3-10-15,0 3 0 0,0-2 0 16,-2 0 0-16,-1 0 1 0,2-1-2 0,-3 2 1 15,2-1 10-15,-1-1-10 0,0 2 16 16,0 0 9-16,-1-1-2 0,2 0-13 16,1 1-11-16,0 0 26 0,0-1-2 15,1-2-10-15,0 2-1 0,-2-1-11 16,0 2-2-16,-2-1 14 0,0 1-13 16,0-2 0-16,-1 1 10 0,-3-1 2 0,2 2-2 15,-1-2-11-15,-1 1 11 16,0-1-1-16,-3 3-9 0,4-1 9 0,-3-2-9 15,-1 1 10-15,0 1 3 0,1-1 0 16,-2-2-13-16,3 1 22 0,-3-1-9 16,3 0-14-16,-2-3 0 0,2 4 23 15,-3-2-23-15,3 0 0 0,-3 1-1 0,1-1 12 16,-1 2-11-16,-1-2 1 16,0 2-3-16,-1 0 13 0,-1 0-13 0,4-2 3 15,-3 2 0-15,1-2 13 16,3 0-16-16,0-2 0 0,2 1 0 0,-1 0 0 15,3-1 0-15,-3 1 1 0,-1 0 12 16,1 0-13-16,-3 1 12 0,-2 1-12 16,3 0 16-16,-3-1-15 0,0 2 15 15,0-3-13-15,0 1-1 0,-1-2 10 16,0 1 4-16,1-1-13 0,0 1 16 0,-1-2-16 16,3 1-1-16,-2-2 11 0,-1 0-13 15,2 1 0-15,-2 0 18 0,0-1-15 16,-1 2 19-16,0 0-20 0,2 0 1 15,-2-2 29-15,-1 2-7 0,0-3-6 16,1 3-3-16,2-3-1 0,-3 0-12 16,1 0 10-16,-2-1 2 0,1 2 7 15,0 0-21-15,1 2 12 0,-1-2-11 0,1 2 13 16,-2 0-11-16,0-2 14 0,1 2-15 16,-1 0 19-16,1-2-20 0,-1 2 17 15,-1 0-7-15,0-1 4 0,-1 1-1 16,0-1 7-16,0 0 3 0,0 0-6 0,0 1-4 15,0 0-15-15,0 1 3 0,0-2 16 16,-1 3 12-16,0-1-6 0,0 1-10 16,-2 2 0-16,2-2 7 0,-1 2-19 15,0-4-1-15,0 2 0 0,0-1 17 16,-1 1-7-16,0 0 7 0,0 0-7 16,-2 0 6-16,2 1-15 0,0-2-2 15,-1 2 14-15,0-1-13 0,-3-1 1 16,2 2 13-16,0-2-15 0,-5 0 1 15,-2-1-2-15,-6 0-15 0,-8-1-16 0,-13 0-123 16,-27 1-107-16,-46-4-220 16,9 3-890-16,-1-4-982 0</inkml:trace>
  <inkml:trace contextRef="#ctx0" brushRef="#br0" timeOffset="63721.17">16894 10746 345 0,'0'0'101'16,"0"0"-30"-16,0 0 40 0,0 0 29 15,0 0-29-15,0 0-20 0,0 0-25 16,0 0-14-16,0 0-10 0,-10-18 14 15,10 17 12-15,-1-1-3 0,1 1-19 16,0-1-1-16,0 2 17 0,0-1 3 0,0 1-13 16,0 0-13-16,-1-3-16 15,1 3-10-15,0-3-13 0,-1 2-15 0,1 1-37 16,-2-1 19-16,0-1 30 0,0 0 0 16,0 1-14-16,0 0 1 0,-2 1 16 15,1-2 1-15,-1 2-1 0,1-2 1 16,-2 0 1-16,-1-1-2 0,0-1-1 15,0 0-12-15,-3 0 11 0,4 2 2 0,-3-3 1 16,-1 2 19-16,2-1-19 0,-2 0 0 16,1-1-1-16,0 2 0 0,-2-2-1 15,3 0 0-15,-2 0 0 0,0-1 1 16,2 2 0-16,-3-1 2 0,1 1-1 16,-3-1-1-16,3 1-2 0,-3-4 2 15,0 0 19-15,2 1 7 0,-3-1-4 16,3 2-22-16,-3-2-13 0,2 1 13 0,-2-1 47 15,-1 1 8-15,2-1-36 0,-2-1-19 16,1 2-16-16,2-1 16 0,-3 0 23 16,4 1-4-16,-1-3-17 0,3 3 30 15,-1-1 43-15,3 2 64 0,-1-2-32 16,0 3-57-16,2-1-50 0,-1 0-23 16,-2 2-6-16,1 0 29 0,2 0 2 15,-3-1 11-15,2 2-10 0,0-2 0 16,-3 1 0-16,3-1-3 0,-3 0 1 0,-1-2-1 15,2 3 3-15,-1-2 30 0,2 1 3 16,-1-1-34-16,-1 0-2 0,2 1-4 16,-4 0 2-16,3 1-1 0,-3 1-16 15,-1-3 2-15,-1 0 5 0,0 1 12 16,0 0 13-16,-1-4 4 0,0 4-4 0,3-2-13 16,-3 1 0-16,3-1 0 0,-1 0 2 15,-2 0-2-15,2 1 0 0,-4-1-13 16,0 1-3-16,-2-2 14 0,0 1 2 15,-2-1 0-15,2-1 2 0,-1 2 0 16,-2-3-2-16,0 1 3 0,0 1-2 16,-1-4-1-16,1 3 2 0,1-2 1 15,-1 2-1-15,0-2 1 0,-1 0-3 0,1 1 0 16,-3-1-2-16,0 1-11 16,-2 1 12-16,-2-1-12 0,0 0 10 0,-3 0 1 15,0 1-11-15,-3-1 12 0,0 0 0 16,0-2 1-16,-2 2-1 0,0-2 1 15,-2 0 1-15,3 0 0 0,-2-2-1 16,0 2 0-16,-2-2-1 0,0 1 1 0,1-1 0 16,-1 2 1-16,-1-1 0 0,0 1-1 15,0-2-1-15,-2 2-1 0,0 0 0 16,1-1 1-16,-2 1-1 0,1 0 1 16,-1-2 1-16,3 1 1 0,-1-1 2 15,0 0 0-15,1-1 10 0,1 0-12 16,1-1 1-16,-2 3-1 0,2-3-1 15,-1 3-1-15,-1-1-2 0,0 2-13 16,0-3 16-16,-3 3 0 0,2-1-1 0,0 0-1 16,-1 0 2-16,0 2 0 15,-2-2 0-15,1 1 1 0,-1 0-2 0,-2-1 2 16,-2 0-2-16,3-2-2 16,-3 1 0-16,0 0 3 0,2 1-2 0,-2 1-1 15,-1 0-10-15,2 0 12 0,-1 0 0 16,-2 2 1-16,4-2-4 0,-1 2 2 0,0 0 1 15,1 0 1-15,0-1 0 0,-3 2-1 16,1-2-2-16,-3 1 3 0,2 1-1 16,0-1 1-16,-3-1 0 0,1 0 1 15,-1-1 1-15,3 1-1 0,-3 1-1 16,5 1 1-16,-3-2 1 0,3 1 2 16,2 1-4-16,-2-1 0 0,2 1-3 15,1 1 0-15,-1 3 2 0,-1-3 0 16,-1 2 0-16,0-1-1 0,0 0 0 15,-4 1 1-15,3-1 1 0,-3 2 0 0,1-2 11 16,0-2-11-16,0 1 0 16,0 2 0-16,2-1-1 0,0 1 1 0,0-1 1 15,2 2-1-15,2 0 3 0,-1-1 10 16,1 2-10-16,1 2 16 0,1-1-2 16,-2-1-16-16,2 1 2 0,1 3 10 0,-1-2-13 15,2 2 2-15,0-3 0 0,0 3-1 16,2 0-1-16,1 0 1 0,2 0 0 15,0 3 0-15,-2-1 2 0,5-2-3 16,-2 1 0-16,0 1 0 0,3 0 1 16,-2 0-1-16,2 0 0 0,0 0-1 15,1-1-2-15,0 2 1 0,2 0-1 16,0 1 1-16,2-1-11 0,-1 1 12 16,-1 0-1-16,1 1 0 0,1 1-1 15,-3 0 2-15,2 0 0 0,-3 2-1 16,2-2-10-16,1 2 12 0,-2-1 1 15,2 0 2-15,1 0-1 0,-2-2-2 0,3 2 1 16,-1-2 0-16,-2 2 2 0,1-1 10 16,0 1-10-16,-3-2 10 0,3 2-13 15,-2-2 0-15,0 2 0 0,1-2 0 0,-2 3 1 16,2-2 0-16,1 0-2 0,0 0 0 16,2 0 0-16,0 1-2 0,1 0 0 15,-1 0 1-15,3 0 0 0,0 0-1 16,1 0 3-16,2-1 0 0,-1 1-1 15,1 0 1-15,1 0 0 0,1 0 2 16,0 1 0-16,-1-2 0 0,0 2 2 16,2-1-4-16,-2 3 1 0,-1-2 1 15,-1 1 0-15,-3 1 1 0,0 2 10 16,0-2-10-16,-3 2-1 0,-2 0-2 0,1-2 0 16,2 2 0-16,0-1-2 0,1 2-2 15,2-1 1-15,1 0-10 16,3 0 11-16,1 1 0 0,-1 1-11 0,1 0 11 15,0-2-2-15,1 3 4 0,-1-1-1 0,4 1 1 16,-2 2 0-16,0-1 0 16,2-1-11-16,0 2 11 0,2-2-1 15,2 0-14-15,-2 1 14 0,3-1 0 0,0 2-2 16,-1-1 2-16,2 1 0 0,0 0-9 16,-3 2 10-16,2-1 2 0,-2 2 24 15,1 0-26-15,-2 0 0 0,3-1 2 16,-3 1-1-16,4-1 25 0,1-2-26 15,-1 2 2-15,2-2-1 0,1 0 16 16,2-2 18-16,0 1-31 0,1-1 24 16,-2 1-27-16,1-1 11 0,1 0-9 15,-1 1 0-15,0 0 10 0,0-2-11 16,1 3-1-16,-2-2 21 0,1 1-20 0,-1-1-1 16,-1 0 0-16,1 2 12 0,1 0 0 15,0-1 3-15,1 1 20 0,-1 0-35 16,1 1 18-16,0-3-15 0,1 1-1 15,0-2-1-15,0 2-1 0,0-2 15 0,0 1-3 16,0-1 0-16,2 1-11 0,0-1 2 16,0 1-1-16,1 0 10 0,2-1-11 15,0 1 0-15,-1 0 11 0,-1-1-10 16,1 2 0-16,2-2 10 0,-2 1-13 16,1 1-1-16,-1-1 1 0,0 0 0 15,2 0 2-15,-1 1 10 0,0-2-11 16,1 0 11-16,0 0-10 0,-1-1 14 0,1 0-3 15,1-1-12-15,-1 0 3 0,0 0 12 16,1-1-16-16,-2 1 3 0,0 1-1 16,2-1 1-16,1 4 10 0,-2-3-13 15,0 2 1-15,4-1 15 0,-3 0-13 16,3 1-1-16,-2 0 1 0,4-1-1 16,-4 1-1-16,3 0 2 0,0-1 14 15,0-1-16-15,-2 0 1 0,4 0-1 16,-3-1 2-16,3 0-1 0,-2 0 11 0,0-1-12 15,3 2-1-15,-4-1 0 0,4 3 4 16,-3-2 14-16,2 1-17 0,2-1-1 16,-2 0 0-16,2 0 0 0,1-2 3 15,0 1 20-15,-2 1-22 0,2-2 1 0,0 0 14 16,1 0-3-16,0-2 3 0,0 0-13 16,1 1 13-16,0 0-13 15,2-1 1-15,1 1 8 0,-1-1 1 0,2 0-11 16,0 1 0-16,0 0-2 0,-1 2-3 15,-1-2 0-15,-2 2 1 0,1-2-14 16,0 1 15-16,-1-1 0 0,0 0 1 16,0-1 1-16,-1 2 12 0,2-1-10 15,-1 1 0-15,2-2 0 0,-1-1 17 16,2 0-17-16,0-1 10 0,-2 0-10 0,1 0 0 16,-2 0-2-16,0 0 0 0,0-1 0 15,-1 0 1-15,0 0-2 16,-2 1 2-16,0 0-1 0,-1 0 1 0,2-2 0 15,-1 2 11-15,-1 0-12 0,1-1 2 16,1-1 13-16,-1 1-14 0,-1 0 14 16,1-2-13-16,1 1 9 0,-2-1-9 15,3 0-1-15,-1 0 1 0,2 0 0 0,1 1 10 16,-1-2-12-16,1 2 1 0,1-3 0 16,0 1-1-16,0 0 3 0,1-1-1 15,0 2-2-15,-1-1 0 0,1 0 0 16,-1-1 0-16,0 3-1 0,1-2 0 15,-2 1 0-15,1 0 0 0,1-1 0 16,0-1 2-16,1 1 0 0,1 0 0 16,1 0 2-16,0-1-2 0,2 2 0 15,0-2-2-15,-2 1 0 0,1 0-1 0,-2-1 0 16,3 2 1-16,-3-1-1 0,1 0 1 16,-2-1 0-16,1 1 0 0,0-1 1 15,3 1 0-15,-2 0 0 0,2-2 0 16,-3 2 1-16,5-2 0 0,-1 0 1 15,0-1 1-15,4 0-1 0,-2 2 0 0,3-2 0 16,-1 0-2-16,3 1 2 16,0-1-3-16,-1 0-2 0,4 2 2 0,-1-2 2 15,1 0-2-15,-3 2 0 0,2-2 0 16,0 1 0-16,-3 1 0 0,0 0 0 16,0 1-3-16,-3-1 2 0,1 0 0 15,-2-2-1-15,3 2 1 0,-2-2 1 16,2 2 1-16,-1-1-1 0,2 1 0 15,1-1 0-15,-3 1 0 0,3 1-1 16,-2-1 1-16,1 1 0 0,-1 1 0 16,-2-1 0-16,0-1 0 0,-2 0-1 0,-1 1 1 15,1-1 0-15,-1 3 0 0,-1-4 0 16,3 1 1-16,-1 0 1 0,-1-2 1 16,4 2 1-16,-1-2-1 0,1 1 0 15,0 0-1-15,2 1 11 0,-1-2-13 16,-1 0 0-16,1 0 0 0,-2 0 0 0,1 0 0 15,-2 0 0-15,1 0 0 0,-2 0 0 16,-1-2 1-16,1 2 0 0,-3 0-1 16,0 0 0-16,1 0 0 0,1 0 0 15,-2 0-1-15,0 0-1 0,3 0 1 16,-3 0 1-16,2 0-1 0,2 0 1 16,0 0-1-16,2 0 1 0,-1 0-1 15,2 0 1-15,-1 2 0 0,1-2 0 16,-2 1 0-16,0-1 1 0,-2 0 0 15,-2 3-1-15,1-3 1 0,-1 1-1 16,-1 0-2-16,-1 3 0 0,3-2-2 16,-2 0 1-16,1 0 0 0,3 1 1 15,-1 0 1-15,1 0 1 0,4-1 1 0,1 1-1 16,-1 0-1-16,2-1 1 0,1 3 0 0,1-3 1 16,-3 0-1-16,1 1 0 0,-1 0 1 15,-3-1 0-15,1 1 0 16,-2 0 1-16,1 0-1 0,-1 0 0 0,2-2 0 15,-1 3-1-15,2-2 3 0,-1-1-2 16,-2 0 1-16,2 2 0 0,-2-3 0 16,1 3-1-16,-3-2 1 0,1-1 0 15,0 0-1-15,-4 1 2 0,0-1-2 16,-1 0-1-16,-1 0 1 0,-1 0 0 16,0 2-1-16,-2-2 1 0,-1 0 1 15,1 0 14-15,-1 0-14 0,2 0 0 16,-1 0 14-16,1 0-14 0,-2 0 11 0,2 0-11 15,0 0 1-15,0 0 0 0,1 0-2 16,1 0-1-16,-1 0-1 0,2 0 1 16,0 0-1-16,1 0 0 0,-1 0-2 15,-2 2 3-15,2 0-1 0,-1 0 1 0,0-2 1 16,-2 0 1-16,1 0 1 0,1 0 0 16,-2 0 10-16,-1 0-13 0,0 0 18 15,1 0-17-15,0 0-1 0,1-2 0 16,2 1-2-16,1 0-1 0,0 1 1 15,2 0-1-15,-1 0 0 0,-2 0 3 16,0 0 0-16,-2 0 1 0,2 0 0 16,-3 0 2-16,-1-2 10 0,-4 0 0 15,2 0 0-15,-2-2-11 0,1 0 20 0,-2 0-19 16,-1-1 10-16,1 0 3 0,1 0 13 16,-1 0-10-16,0 1 32 0,1-2 0 15,2 2-22-15,-2 0-27 0,2-2 1 16,1 2 10-16,-4-1-13 0,3 1 2 15,-2-1-2-15,1 1 1 0,-1-1 0 16,-1 1 2-16,0 1-1 0,1-2 1 0,-1 0 13 16,0 1-16-16,1-2 0 15,2 2 0-15,0-2 3 0,-1 1 1 0,2-1-1 16,0 2-1-16,0 0-2 0,-1 0 0 16,1-1 1-16,2 0 2 0,-1 0 0 15,-1-2-2-15,1 1 0 0,-1 0 12 16,0-2-11-16,-1 1 11 0,-1 0-11 0,0 0-1 15,-3 0 0-15,2 0 0 0,-1 0-1 16,2 1 0-16,-1-1-1 0,-1 0 0 16,2 0 1-16,2-1-1 0,0 0 0 15,-1 1-1-15,1 1 2 0,-1-4 0 16,0 4 3-16,-3-3 16 0,1 0-17 16,0 2 17-16,-2-4-16 0,0 1-1 15,1-1 13-15,0 2-15 0,-2-1 1 16,1-1 0-16,2 2-1 0,-1-3 1 0,-1 3-2 15,1-2 1-15,2 2 0 16,-2-2-2-16,-1 0 1 0,1 1-1 0,1-1 2 16,-4 1 1-16,2 0 0 0,-1-2 2 15,-1 2 10-15,1 0 0 0,-2-1-11 16,0 2-2-16,0-2 1 0,-2 2-1 0,2-1 0 16,-2 1 0-16,-3 1 1 0,4-1-2 15,-3 1 1-15,1 1-3 16,-1 0 0-16,1 0 0 0,0-1 2 0,-1 0 0 15,-1 2-1-15,4-2 0 0,-4 0 0 16,0 0 2-16,2 1 13 0,-3-1-12 16,1 1 2-16,0-1 0 0,-2-1-1 15,0 1-1-15,-1 1 2 0,1 0 1 16,0-2 8-16,0 3-9 0,-1-1-3 16,-1-1-1-16,0 0 1 0,1 2 1 15,0-3 3-15,1 1-3 0,-1 1-1 16,-1-3 0-16,1 0 1 0,0 1 11 15,0-1-12-15,-1-1 0 0,2 2-1 0,-1 0 3 16,-1-1-2-16,0 1 1 0,0 1-1 16,-1 0 0-16,1 2-1 0,0-3 0 15,-1 1 0-15,1-2-1 0,1 3 1 0,-1-3 0 16,0 3 1-16,-1 0 3 16,0-3-2-16,0 1 2 0,0-1 1 0,0 1-3 15,1 0 2-15,0-1-3 16,0 1 1-16,-1 0 9 0,2 0-10 0,-1 1-1 15,-2 0-1-15,1 0 1 0,-1 0 1 16,0 3 0-16,0-2-1 0,0 2-2 16,0 0-13-16,-1-2 0 0,-3 2 14 15,1 0-1-15,0 0 1 0,0 0 1 16,0 1 1-16,0 0 2 0,0 1 1 16,-1 0 13-16,2 0-15 0,0 2 2 15,0-1 9-15,1-1-12 0,-1 3 0 0,1-2 3 16,-1 0 13-16,1 2-14 0,0-2 11 15,0 0-1-15,0 0 4 0,-2 0 0 16,1-1-14-16,0 1 14 0,1 0 3 0,-2-2-16 16,3 3-2-16,-2 0 14 15,1-1-13-15,0-1-1 0,0 1 11 0,0 1-9 16,0-1-2-16,0 0 3 0,0 1-4 16,-1-1-2-16,1 2-16 0,1 0-8 15,-1 0-11-15,-2 0-27 0,-2 0-18 16,-14 3 28-16,0 1-219 0,1-4-1283 0</inkml:trace>
  <inkml:trace contextRef="#ctx0" brushRef="#br0" timeOffset="66049.45">21937 9496 1454 0,'0'0'195'0,"0"0"-146"0,0 0-10 15,0 0 55-15,0 0 19 0,0 0 69 16,0 0-26-16,0 0-11 0,0 0 23 16,0 0-55-16,-19-39-32 0,19 39-11 15,0 0-18-15,0 0-32 0,0 0-20 16,0 0-22-16,0 0-17 0,3 0 7 16,1 0 0-16,6 5 12 0,-1 2 18 15,4 2-13-15,4 3 15 0,3 2 3 0,1 4 1 16,5 2 9-16,1 2-13 0,6 2-2 15,1 0 2-15,-1 3 3 0,6 1-1 16,-2-1-2-16,1 4 1 0,0-2 0 16,1 0-1-16,-3-1 2 0,2 0 11 0,-1-2-10 15,0-1-2-15,-1 0 1 0,-2-4-1 16,-1 1-1-16,-2-5 13 0,-2 0 0 16,-3-3 0-16,-4-1 3 0,-3-4-13 15,-2-1 10-15,-8-4 6 0,-1-1 1 16,-4-2 2-16,-2-1 10 0,-2 0 13 15,0 0 16-15,0 0 0 0,0 0 9 16,0 0-54-16,0-1-16 0,0-3-16 16,-1 0-13-16,0-2 13 0,-2 0 14 15,1 1-1-15,-2-2-42 0,-1 0-198 0,0-1-138 16,-8-6-254-16,4 1-626 0</inkml:trace>
  <inkml:trace contextRef="#ctx0" brushRef="#br0" timeOffset="66517.14">22739 9496 1413 0,'0'0'179'0,"0"0"-107"15,0 0 35-15,0 0 49 0,0 0 16 16,0 0-23-16,0 0-32 0,0 0-14 0,0 0-74 16,0 0-29-16,7-12-97 15,-8 12 0-15,-6 5 52 0,0 2 45 0,-6 3 35 16,1 2-18-16,-4 3 2 0,-1 3-16 16,-3 4 14-16,0 2-1 15,-3 3 19-15,-2 2 4 0,-4 1-7 0,1 2-12 16,-4 1 6-16,1 0 9 0,-3 1-3 0,-1 1-9 15,1-2 6-15,-4 1-3 0,2-3-7 16,-1-2-17-16,4 0 14 0,-1-4 10 16,3-1-3-16,5-5-7 0,6-4-13 15,5-3 26-15,4-3 3 0,5-1-3 16,0-3-3-16,3-3-10 0,1 1-13 16,2-2 23-16,0-1 3 0,0 0 22 15,0 0 29-15,0 0 160 0,0 0-68 16,0-2-46-16,0-2-72 0,4-1-54 0,2-1-3 15,0-2-13-15,1 0-6 16,-1 1-7-16,1-1-126 0,-3 1-90 0,-3-3-166 16,-1 2-400-16,0-2-1169 0</inkml:trace>
  <inkml:trace contextRef="#ctx0" brushRef="#br0" timeOffset="154619.66">17859 14410 274 0,'0'0'535'15,"0"0"-356"-15,0 0-42 0,0 0-43 0,0 0-19 16,0 0 0-16,0 0 29 0,0 0-23 16,0 0 33-16,13-25-29 15,-10 23-53-15,0 1-9 0,-1-2-22 0,0 0 1 16,0 3 11-16,-1-1 4 0,-1 1 21 16,0 0 31-16,0 0 15 0,0 0 7 15,0 0-17-15,0 0-15 0,0 0-11 16,0 0 4-16,0 0-7 0,0 0-34 15,-1 0-11-15,0-1-13 0,-1 0 11 16,-1 0 2-16,2-1 1 0,-2 0 1 0,0 0 11 16,1 0 0-16,0 0 0 15,-3 1 0-15,3-1 6 0,-1-1-19 0,2 1 13 16,-2-2 0-16,0 1-10 0,1 0 1 16,-2 0 14-16,1-1-18 0,1 0 0 0,-1 1-10 15,0-3 10-15,1 2 2 16,-1 0 2-16,1-2-4 0,-2 3-5 0,1-3 5 15,1 0 13-15,1 0-9 0,-1 0-2 16,-1 0-1-16,1-1-1 0,0 1-1 16,-4 0 0-16,4 1-2 0,-1-1 2 15,0 0 1-15,0 2-16 0,-1-2 3 16,-1 1 0-16,1-1 13 0,-1 0 0 16,-1 1-3-16,-1 0 3 0,1-4 0 15,-1 3-3-15,-4-1 3 0,3 0-2 16,-2-2-1-16,0 5-9 0,-1-4 11 15,3 3 2-15,-3-1 8 0,3 0-8 0,-1 3 16 16,2-2-14-16,0 1 13 0,0-1-16 16,1 1-15-16,-1 0 14 0,-3 0 1 15,4 1 2-15,-3-2-1 0,1 1-2 0,-2-1-1 16,-1 0-14-16,-3 0 15 0,3 0 0 16,-3 1 1-16,-1-1-2 0,3 0 2 15,-3 0-1-15,2 0 1 16,0 1-2-16,-1 2 2 0,0-2-3 0,2 1-11 15,-3-1 14-15,-1-1 0 0,3 1 3 16,-3 1 10-16,1-2 4 0,-1 1-16 16,3 0-1-16,-2 0 0 0,2 2 2 15,0-3-2-15,1 2 10 0,-2-1-8 16,3-1 6-16,-2 1-8 0,1-2-2 16,-2 2 1-16,-2-1 0 0,1 2-3 15,1-4 2-15,-2 4 2 0,-2-2 0 16,1 1-1-16,-1-1 0 0,-2-1-2 15,1 0 1-15,1 2 0 0,-2-2 2 16,2-1 13-16,-1 1-13 0,2 0 1 0,0 1-1 16,1 0 2-16,3-2 11 0,-2 3-13 15,0 0-1-15,3 0-2 0,-3 1 0 16,1-1 2-16,0 1 0 0,2 0-18 0,-3-1 15 16,4 1 2-16,-3 1 0 0,-1-1 0 15,0 1-1-15,1-1 2 0,0 1 1 16,-3-1 0-16,1 0 0 0,1 1-4 15,-2-2 2-15,1 2 2 0,-2-1 4 16,4 0-3-16,2 1 1 0,-3-2 10 16,4 2-12-16,-3-1 0 0,1 0 0 15,0 1 20-15,-2-1-20 0,-1-1 0 16,1 1 2-16,-1-1 1 0,-1 1-3 16,-2-1-15-16,0 1-1 0,-1-1-3 0,0 2 16 15,-1 0-10-15,0 2 0 16,-1-2 0-16,-1 2 0 0,-1 0 10 0,0 0 1 15,0 0 0-15,1 0 2 0,-1 0 3 0,1 0 10 16,-2 0 0-16,1 0-10 0,0 0 13 16,0-2-13-16,-1-1 13 15,-4 1-6-15,2-1-10 0,0 1-13 0,-2 2 10 16,3-3-20-16,1 3 7 0,1 0 3 16,0 0 10-16,0 0 0 0,2 3-1 15,-2-1 3-15,2 1 1 0,0-1 1 16,-3 0-1-16,1 1 0 0,1-1 1 15,-1 0 2-15,-2 0 0 0,-1 0-3 16,1 0-2-16,0 3-2 0,0-1 1 16,1-1-13-16,2 2 15 0,1-1-1 15,2 1-1-15,-1 0 0 0,2 0 1 0,3-1 1 16,1 0 1-16,1 0 2 0,0-2-2 16,3 1 0-16,-1-1 0 0,-1 1 0 15,3 0-1-15,-4 1-12 0,3-1 11 16,-2 1 2-16,-2-1-1 0,2 1 0 0,-3 2 1 15,0-2-3-15,-1 1 1 16,3 0 2-16,-2 0 0 0,-1 0 0 0,0 1 3 16,0 0-2-16,2-2 0 0,-3 1 1 15,2 1-1-15,-1 0-1 0,0-1 0 16,-1 0-2-16,2 2 2 0,-1-1-1 16,-2 0 1-16,1 2-1 0,-2-1-2 15,0 0-1-15,0 2 2 0,0-3-1 16,0 3 1-16,2-1 2 0,-2 0-1 15,3 1 1-15,0-3-3 0,4 0-1 0,-2 3-12 16,2-4 15-16,1 2 1 0,-1-2 0 16,3 3 0-16,-3-2-1 0,1 0 1 15,1 2-16-15,0-1 0 0,2 0 13 16,-3 0 2-16,2 3-18 0,-1-1 0 16,0 1 19-16,-1 0 0 0,0 1 0 15,0-1 1-15,0 2 0 0,1-1 12 16,-1 0-11-16,4-1 30 0,-2 2-16 0,3-3-3 15,1 1-11-15,-1 2 2 0,1 1 18 16,3-1-5-16,-1 0-14 0,1 3 23 16,-2-4-7-16,3 4-17 0,0-1 24 15,1 3-6-15,1 1-8 0,-1-1 1 0,1 2 3 16,0 0 1-16,0-1-1 0,0 3-14 16,0 0 14-16,1 1-3 15,0 0-1-15,0 1-11 0,1-3 1 0,0 3-1 16,1-2 1-16,0-4 18 0,1 2-17 15,1-1 0-15,1-1 10 0,3 1 0 16,-2-2 0-16,4 1-13 0,-3-1 11 16,4-2-9-16,-1 1 20 0,4-2-21 15,1-1 11-15,1 0-10 0,4 0 14 16,3-1-12-16,1 2 18 0,7-2-20 16,-3-2 11-16,5 1-10 0,-2-3 14 15,0 0-15-15,-4 1 0 0,-1-1 1 16,-5-1-1-16,-2 1 0 0,-3-2 2 15,-3 0 18-15,0 1-22 0,0 0 1 0,-3-2 1 16,4 2 1-16,-4-2 10 0,3 2 0 16,0-1-11-16,-1 2 1 0,2-1-1 15,0-1 11-15,2 2-12 0,0-1 1 0,-2 1 1 16,4 1 10-16,1-1-12 0,1 0 1 16,1 0 1-16,3 0-1 0,-1-2 11 15,0 1 0-15,1 0-13 0,3-1 0 16,-2 1 0-16,0-2 2 0,-1 0 0 15,3-1 11-15,-1 1-12 0,-1-2 1 16,3 0 2-16,-2-2-1 0,1 0-1 16,0 0 11-16,-2 0-11 0,-1 0-2 15,1 0 0-15,-1-1-1 0,-1 1 1 0,-1 0-1 16,-1 0 0-16,1 0-1 0,1 0-2 16,-2 1 2-16,-1-1 1 15,2 1 1-15,0-1 1 0,2 0 15 0,0 0-14 16,3 0 1-16,-1 0-1 0,2 0 0 15,-2 0-1-15,-1 0 0 0,1 0 2 16,-1 0-1-16,-3 0-2 0,-2 0 1 16,-1 0 0-16,-2 0-1 0,-1 0 0 0,-1-1 0 15,0 1 0-15,2 0 2 0,-1 0-1 16,1-2 0-16,-1 0 0 0,2 0 1 16,-2 0-1-16,0 0 1 0,1 1-1 15,0-1 1-15,-1 2 0 0,-1-4-1 16,0 3 2-16,0-1 0 0,1 0-2 15,1-1 0-15,-1 3 2 0,0-3 0 16,-3 1 0-16,2 0-3 0,-2 1-2 0,-2 1 0 16,1-1-11-16,-2 0 11 15,-1 1-1-15,-1 0-10 0,2 0 11 0,0 0 0 16,-1 0 0-16,1 0 1 0,0 0 1 16,2 0 0-16,-2 1 1 0,2 0 0 15,0-1 12-15,0 0-12 0,0 0 0 16,2 0 12-16,-3 0-10 0,3 0-2 0,-2 0 0 15,-2 0 1-15,2 0 0 0,-2 0 1 16,2 0-2-16,-2-2 1 0,1 2 1 16,2-1-1-16,-3 0 0 0,2-1 0 15,0 2-1-15,-1-1 1 0,3-1 1 16,-1-1 0-16,1 2 10 0,3-1-12 16,-1-1 1-16,1-2 11 0,-1 2-12 15,1 0-1-15,-4-1 0 0,2 0 1 16,-1 0-1-16,-1 4 1 0,-3-1-1 0,2-1-2 15,-3 0-11-15,2 0 12 0,0 0 0 16,0-1 1-16,2 1-1 0,-3 2 0 16,3-2 1-16,0 0 1 15,-2 0 1-15,3-1 11 0,-1 1 0 0,-2 1-11 16,1-3 11-16,-2 1 3 0,2-2 0 0,-2 2 9 16,0-3-9-16,2 2 3 15,-1 0-18-15,3-3 0 0,0 0 0 16,1 0-1-16,-1 1-1 0,3-1 1 0,1 1 3 15,-1 0 9-15,2 0 4 0,-3-2-3 16,2 0 13-16,0 1-24 0,-1-3 17 16,2 3-8-16,-1-3-9 0,1 3-1 15,-2-2 15-15,1-1-4 0,1 0-10 16,-1-1 23-16,-1 1-3 0,1-1-19 16,-1 2 26-16,-1-3-4 0,-1 1-22 15,-3 0 0-15,2-1 16 0,-2 0-6 16,-2 2-11-16,2-2 1 0,-3 1 22 0,1 0 4 15,-1-1-10-15,-1 0 9 0,-2 0 17 16,3-3-10-16,-4 2 3 0,-1-3 6 16,3-1-25-16,-3 0-1 0,1 0 8 15,-1 1-7-15,0-1 2 0,-1 0-21 0,0 1 0 16,-2 0 0-16,-1 1 12 0,0 0 1 16,-1 1-1-16,0 1-10 15,0 1 14-15,-2 1-13 0,1-1-2 0,-2 3 0 16,1 0 1-16,0 1-2 0,0 3-13 15,-2 0-19-15,1 0-27 0,-3-2-55 16,-2 5-439-16,-2-6-1302 0</inkml:trace>
  <inkml:trace contextRef="#ctx0" brushRef="#br0" timeOffset="155652.4">18812 13923 1630 0,'0'0'228'0,"0"0"-153"16,0 0 28-16,0 0 37 0,0 0-62 15,0 0-20-15,0 0-6 0,0 0-52 0,0 0-68 16,0-33-68-16,0 45 136 0,2 5 6 16,-2 7 49-16,0 6-9 0,0 3-1 15,-4 4-10-15,-3-1-31 0,-1 1-3 16,3-4 15-16,-1-4-15 0,0-3-1 15,1-3-1-15,2-5 1 0,0-3 16 16,1-3-14-16,0-1 18 0,1-5-19 16,1-3 0-16,-1-1 18 0,1-2 36 15,0 0 103-15,0-5 32 0,4-4-130 16,2-3-60-16,6-3-1 0,1-4 0 0,5-1 0 16,3 1-1-16,4 0-1 0,3 2-16 15,-1 4-20-15,3 1 13 16,-2 5 7-16,-2 3-13 0,-1 4-10 0,-3 4-23 15,-5 6 1-15,-2 5 64 0,-2 4 22 16,-8 5 1-16,-3 3-10 0,-2 1-11 16,-5 1 24-16,-7 0-10 0,-2-2-3 15,-3-3-10-15,-3-1 23 0,-1-8-4 0,-2-2 14 16,-1-5 22-16,0-6 16 0,-1-2 15 16,2 0 14-16,0-4-13 0,0-4-4 15,-1-5-26-15,3 0-12 0,4-3-19 16,1 0 3-16,3-1-21 0,3 2-11 15,2 1-25-15,5-1 9 0,2 5-10 16,1 1-44-16,4 4-19 0,7 2-145 16,0 3-132-16,15 0-132 0,-5 4-211 15,1 0-614-15</inkml:trace>
  <inkml:trace contextRef="#ctx0" brushRef="#br0" timeOffset="156538.9">19437 14125 1588 0,'0'0'221'16,"0"0"-36"-16,0 0 58 15,9-51-10-15,-9 41-97 0,0 5 9 0,-4 1-42 16,0 1-80-16,-2 3-23 0,-4 0-103 16,-1 6 16-16,-5 3 48 0,-3 5 37 15,0 3-18-15,-3 2 17 0,2 1 1 16,3 1-1-16,1 0 3 0,6-3 0 15,2-3-2-15,3 0-8 0,4-4 10 16,1-4 1-16,0 1 12 0,2-6 3 16,3 0 16-16,2-2 23 0,0 0 16 0,4-2-29 15,1-2-23-15,2-4-17 0,1 2 0 16,-1-2 18-16,2 1-19 0,0 1 1 16,2-1-1-16,-1 3-1 0,0 3-13 15,2-1 0-15,-1 2-9 0,0 0-7 16,-1 5-16-16,-1 2 9 0,-5 4 1 0,2 1 35 15,-5 1 82-15,0 2-59 0,-2 0-21 16,-2 0 1-16,-1-2 1 16,1-3-1-16,-3-1 0 0,0-3 10 0,0-4-10 15,0-2 16-15,0 0 68 0,2-3 25 16,1-7-75-16,4-1-36 0,2-3-1 16,1-3 3-16,3-1-1 0,2-3 0 15,1-3-2-15,2 0-16 0,3-1-19 0,1 4 33 16,3-1-17-16,2 5-7 0,-3 0-6 15,0 7 6-15,-1 2 10 0,-1 4-32 16,-4 2 3-16,-1 2-10 0,-2 5 10 16,-3 4-6-16,-4 4-11 0,-4 3 49 15,-1 3-9-15,-4 3 20 0,-7 2 2 16,-3-1-2-16,-7 1 4 0,-1-3 12 0,-4 0-3 16,-1-4-11-16,0-4 0 0,0-3 12 15,0-5 11-15,6-3 19 16,-2-2 9-16,3-1 4 0,1-5 19 0,1-1-29 15,4-3-16-15,0 2-3 0,3-3 6 16,1 0 19-16,3 0-51 0,2 2 0 16,1 1-3-16,0 3-13 0,1-1 0 15,3 2-13-15,1 2-22 0,0 1-17 0,3 1-3 16,0 0 23-16,4 1 13 0,-1 3 2 16,3 4 5-16,2 1 28 0,2-1 2 15,-1 4 20-15,5-3 7 0,1 1-13 16,0 0 16-16,2-1-16 0,-2-1 1 15,2-3-14-15,0 0 35 0,-4-2-12 16,-1-3 10-16,-1 0 5 0,-3-4 1 16,1-4-13-16,-1-5-13 0,0-2-15 15,-3-2 2-15,2-4 13 0,-2-1 17 16,-1-3-30-16,1 1-2 0,-1-2 18 0,-1 4-6 16,0 1 25-16,-2 3 7 0,1 4 60 15,-4 4 45-15,-2 5-39 0,0 1-48 16,-2 3-63-16,2 1-88 0,-2 3-62 0,3 6 150 15,-2 1 70-15,1 5 16 0,1 4 3 16,-2 1-23-16,-1 1-19 16,-1 4-28-16,0-4-18 0,-1 2 12 0,1-2 3 15,1-4-16-15,3-3-287 0,2-4-307 16,-3-8-1070-16</inkml:trace>
  <inkml:trace contextRef="#ctx0" brushRef="#br0" timeOffset="156698.84">20156 13876 2549 0,'0'0'351'0,"0"0"-261"15,0 0-90-15,0 0 13 0,0 0-13 16,0 0-32-16,0 0-174 0,0 0 48 16,0 0 158-16,0 0-16 0,0 0-91 15,68 53-720-15,-37-32-830 0</inkml:trace>
  <inkml:trace contextRef="#ctx0" brushRef="#br0" timeOffset="157000.41">20619 14012 2241 0,'0'0'465'0,"0"0"-179"0,0 0-8 15,0 0-29-15,0 0-110 0,0 0-41 16,0 0-26-16,-56-37-18 0,47 37-24 0,-3 4-30 15,2 4-2-15,0 3-20 16,4 2 0-16,3 2 9 0,3 2 13 0,2 2 0 16,7-2 0-16,7 4 1 0,3-1-1 15,3-1-1-15,2 0-27 0,0 0-35 16,-4-3-60-16,-3-1-13 0,-5-3 15 16,-8-1-10-16,-4-1 48 0,-3-4 32 0,-10 1 51 15,-5-3 25-15,-5-2 0 16,-1 0 1-16,-4-1-24 0,-1-1 20 0,5 0-9 15,4-1 6-15,7-3 7 0,7 1 12 16,6 1-38-16,14-10-288 0,5 4-994 16</inkml:trace>
  <inkml:trace contextRef="#ctx0" brushRef="#br0" timeOffset="157483.73">21316 14127 2176 0,'0'0'691'0,"0"0"-499"0,0 0-89 16,0 0 25-16,1-46 8 0,6 36-28 15,2-5 16-15,3-2-55 0,3-1-21 16,2-1-48-16,4-3 0 0,2 0-25 15,0-5 2-15,0 2-2 0,-3-2-6 16,-2-2-1-16,-4 0 3 0,-1-1-88 16,-5 1 22-16,-4-1 15 0,-4-1 10 15,-2 2 44-15,-8 3-23 0,-6-1 47 16,-4 5-8-16,-2 3-6 0,-2 0-19 16,-2 6 22-16,-1 3-16 0,3 3-3 15,1 3 0-15,5 4-13 0,1 0-6 0,6 3-14 16,-1 3-2-16,5 4-7 0,-1 2 74 15,3 3 10-15,3 6 6 0,1 1 42 16,1 5 4-16,3 7 8 0,4 2-28 16,6 15 29-16,7 12 5 0,1 12-5 0,2 4-1 15,-3-6 13-15,-2-9 3 0,-4-9-16 16,-5-4 9-16,-1-3 7 0,-3-8-29 16,-3-7-35-16,0-10 3 0,-2 1-1 15,0 1-23-15,0 1 1 0,-2 1-1 16,-2-7-1-16,0-5-133 0,-5-4-115 15,2-7-154-15,-8-6-262 0,0-5-724 16</inkml:trace>
  <inkml:trace contextRef="#ctx0" brushRef="#br0" timeOffset="158047.1">21278 14204 1638 0,'0'0'179'0,"0"0"-166"0,61-25-12 16,-27 14-1-16,4 1 3 0,3-1 26 15,1 0 20-15,-1 0 19 0,2-2 4 0,-3 2-1 16,-1 1 23-16,-5-2 39 0,-7 4-30 16,-4-1-9-16,-5 2 38 0,-6 2 13 15,-5 0 12-15,-3 3 29 0,-3 1 18 16,-1 1-99-16,0 0-105 0,-8 4 3 16,-5 4 64-16,-4 2 41 0,-1 7-20 15,-1 2-53-15,3 1-35 0,2 1 1 16,8 2-1-16,4-2 0 0,2 2 3 0,8-2-2 15,7-5-1-15,3-1-1 0,4-3-59 16,1-4-54-16,0-4 16 0,-2-2-13 16,-1-2 12-16,-3-7 32 0,-3-2 45 15,-4-3 22-15,-2-5 2 0,0 1-1 16,-4-4 12-16,0-2-13 0,-1 3 0 16,3-4 17-16,0 4-17 0,1 1-7 15,3 1-9-15,-2 2 16 0,5 2-32 16,1 4 0-16,0 2-3 0,3 2-19 0,3 2 9 15,1 3 16-15,-2 0-3 0,4 8 3 16,-1 1 7-16,0 3 10 0,3 3 12 16,-1 2 0-16,-2 3 0 0,-1 1-1 15,-2-2-2-15,-3 2-78 0,-5-3-22 0,0 1 55 16,-5-4 25-16,-3-3-3 0,-2-1 26 16,-1-5 0-16,-1-2 2 0,-7-4 50 15,-2 0 55-15,1-4 15 0,-3-3 54 16,4-3 13-16,0-4 21 0,3-1-14 15,4-2 25-15,1 1-83 0,1-3-46 16,8-2-17-16,2 2-22 0,5 0-25 16,1 3-28-16,2 2-19 0,1 2-22 15,-2 3-5-15,-2 3-1 0,-1 0-29 16,3 1-229-16,-5 1-328 0,-3 0-1290 0</inkml:trace>
  <inkml:trace contextRef="#ctx0" brushRef="#br0" timeOffset="159797.87">18999 14958 1378 0,'0'0'192'0,"0"0"-75"0,0 0-62 16,0 0-45-16,0 0 3 0,0 0 87 0,-39 47 118 15,31-21-30-15,0 3-52 0,0 4-43 16,3 0-18-16,0 0 25 0,2-1-58 16,-1-3-13-16,3-4 12 0,0-5-8 15,1-3-11-15,0-8 1 0,0 0 9 16,0-5-3-16,0-3-7 0,-1-1 29 16,0 0 59-16,-1-4 243 0,0-4-191 15,-2-6-89-15,-2-3-29 0,0-5-43 16,1-5 16-16,0-4-15 0,-1-3-4 0,2-2-15 15,2-5 1-15,0 3-12 0,2-1 25 16,0 7-13-16,2 7 7 0,-1 6 7 16,1 8 1-16,0 4-11 15,-1 5-17-15,0 2-69 0,3 3-121 0,-1 7 97 16,1 5 68-16,3 4 54 0,2 8 6 0,-2 3-2 16,4 1 18-16,-1-1-9 15,2 2-10-15,1-3 22 0,2-5 7 0,2-2-6 16,0-5-7-16,0-7-6 0,-2 0 25 15,2-6 7-15,-2-3 12 0,1-1-3 16,-2-5 3-16,2-5-3 0,0-5-19 16,0-4-32-16,-4-3 16 0,3-7-17 15,-4 0-2-15,-1-3-18 0,3-3-7 16,-4 1-48-16,4 0 29 0,-4 7 34 16,1 4 10-16,-4 6 3 0,-1 6 29 0,-2 4-16 15,-2 5-16-15,1 2-45 16,-2 4-165-16,0 6 63 0,0 5 147 0,0 6 39 15,0 4 9-15,0 5 6 0,-2 2-13 16,0 0-10-16,0-1-30 0,1-1 1 16,1 0 17-16,0-3-16 0,2-2 12 15,3-3-12-15,2-1-3 0,0-7-102 16,6-5-324-16,9-9-398 0,-2-1-593 16</inkml:trace>
  <inkml:trace contextRef="#ctx0" brushRef="#br0" timeOffset="160097.9">19632 15013 1876 0,'0'0'354'0,"0"0"-37"0,0 0-72 15,0 0-81-15,0 0-65 0,0 0-73 16,0 0-23-16,0 0 42 0,0 0 25 0,0 0-32 16,-65 63 1-16,55-44-17 0,1-2-6 15,6 0-16-15,3-2 0 16,1-1 2-16,9-4 20 0,2-3 7 0,5 0 6 15,3-5 6-15,2-2 4 0,0-2-1 16,2-8-6-16,0-1-19 0,-8-4 3 0,0-1 1 16,-7-2 18-16,-6-1-38 15,-3-1-3-15,-7-1-15 0,-3 2-32 0,-8 2-17 16,-1 3-15-16,-3 3 9 0,-2 2 0 16,0 3-13-16,3 4-48 0,2 2-10 15,3 0-42-15,5 8-88 0,5 1-172 16,6 8-129-16,0-2-527 0</inkml:trace>
  <inkml:trace contextRef="#ctx0" brushRef="#br0" timeOffset="160570.71">20150 15031 1897 0,'0'0'327'0,"0"0"-65"0,0 0 13 16,9-55-89-16,-9 42-29 15,0 2 54-15,-2 2-7 0,-4 0-49 0,-5 4-64 16,0 2-56-16,-4 3-33 0,-4 1-2 16,-2 8-2-16,0 2 2 0,-1 4 38 15,2 2-19-15,3 2-17 0,2 1-1 16,6 0 0-16,4 1-1 0,3-2 0 15,2 1-1-15,4-3 1 0,3 0 3 0,5-5 16 16,3-3 3-16,-2-1-22 0,3-7-100 16,-1-1-51-16,-2-4-1 0,1-6 18 15,-2-2 19-15,-4-5 0 0,-3-4 38 16,1-3 7-16,-4-4 57 0,-1-3 13 16,-1-2 13-16,0-2 32 0,0 1-44 0,0 5 12 15,0 3 6-15,-1 2 96 16,-1 5 80-16,-1 6-49 0,1 6-23 0,1 1-22 15,0 4 3-15,1 2-104 0,0 3-56 16,0 7-121-16,0 2 155 0,0 6 22 16,0 6 47-16,0 4-9 0,5 2-16 15,3 3-2-15,1 1-18 0,3-2-1 16,3 1 10-16,-3 1-9 0,5 0-4 0,-1 1-294 16,-1-7-466-16,-5-9-1223 0</inkml:trace>
  <inkml:trace contextRef="#ctx0" brushRef="#br0" timeOffset="161234.91">20369 15095 2277 0,'0'0'475'0,"0"0"-324"0,0 0-32 0,0 0-7 16,0 0-70-16,0 0-7 0,0 0 19 15,0 0-24-15,0 0-30 16,60-48-19-16,-46 41 19 0,2-1 1 0,-1-4 18 15,0 0-6-15,-4-2-1 0,1-1-2 0,-5-2-10 16,-1-2-34-16,-2 3 33 0,-3 1 2 16,-1 2 9-16,-1 1 6 15,-6 2 3-15,2 3-19 0,-1 2 0 0,-3 1-32 16,3 4 3-16,-1 0 10 0,-2 2-3 16,0 5-20-16,-1 5 4 0,3 2 37 15,2 3 1-15,-1 3 44 0,6 3 4 16,0 0 7-16,9 2-1 0,2-2-7 15,5 1 1-15,2 0-10 0,3-4 3 16,2-2-6-16,0-2-16 0,3-4 7 16,-2-5-11-16,-1-4 11 0,-4-3-10 15,-2 0-13-15,-5-6 9 0,0-3-8 16,-5-3-4-16,-1-4-32 0,-1-2 0 0,-1-3 30 16,-2-1-26-16,-2-2-51 0,0-1-14 15,0-2 7-15,0 1 7 0,0 2 60 16,0 4 19-16,0 2 28 0,0 5-15 0,0 2-10 15,0 6 20-15,0 2-23 0,0 3-40 16,0 0-136-16,3 2 19 0,3 3 122 16,4 0 34-16,1 2 1 15,3 1 2-15,4 1-1 0,0-2 18 0,2 0 1 16,1-3 5-16,-2-2 11 0,1-2-14 16,-2-2-9-16,-1-2-13 0,-4-1 35 15,1-4 0-15,-5 2 17 0,2-1 2 16,-5 0 7-16,-2-1 66 0,0 4-25 15,-3-1-1-15,-1 3 0 0,0 1-9 16,0 0-29-16,0 2-63 0,-1 2-35 16,-6 3-59-16,0 6 71 0,-6 4 23 0,2 5 32 15,-3 1-1-15,6 2-27 0,0 2 18 16,5 0-20-16,3-1 17 0,0 1-16 16,0-1-3-16,6-3 2 0,3-2 0 15,-1-3 11-15,4-3 9 0,-3-3-7 16,3-5-15-16,-2-2-66 0,2-3-218 0,6-6-140 15,-6-2-394-15,2-1-844 0</inkml:trace>
  <inkml:trace contextRef="#ctx0" brushRef="#br0" timeOffset="162915.46">21154 14913 1166 0,'0'0'299'15,"0"0"-38"-15,0 0 21 0,0 0 46 16,0 0-63-16,0 0-46 0,0 0-65 0,0 0-103 16,0 0-51-16,-2-29-144 15,7 35 63-15,3 2 62 0,-1 3 19 0,3 3 45 16,-3 4 3-16,-2 0-16 0,-1 2 4 16,-1 1-4-16,-2-3-17 0,-1 1-14 15,0-5 11-15,-5-2-9 0,1 0 16 16,0-4-16-16,0-5 26 0,2 0-6 15,0-1 15-15,1-2 45 0,-1-1 54 16,2-6-51-16,0-5-54 0,2-2-32 16,3-6 19-16,3-1-19 0,5-2-10 15,2-1 7-15,3 0-16 0,2 0-3 0,4 4 0 16,-1 3 3-16,0 5-13 0,-2 3-3 16,-1 5-7-16,-1 4-12 15,-2 2-3-15,-1 5-7 0,-1 6 12 0,0 4 52 16,-4 1 52-16,-1 5 12 0,-4 0-4 15,-2-1-34-15,-2-2 6 0,-2-2-32 16,0-3 0-16,0-1 19 0,0-5-16 16,-3-3 13-16,1-3-3 0,1-1-10 0,1-1-3 15,0-1-38-15,-1 0-45 0,-1-6-183 16,2-1-376-16,-1-2-754 0</inkml:trace>
  <inkml:trace contextRef="#ctx0" brushRef="#br0" timeOffset="163616.19">20301 15595 1703 0,'0'0'266'0,"0"0"-110"16,0 0-7-16,61-38 77 15,-44 26-87-15,0 3-20 0,-4-1-22 0,-4 3 15 16,-4 1-31-16,-3 2-1 0,-2 2-10 15,0-1-60-15,-4 3-10 0,-6 0-55 16,-5 5 55-16,-7 2 10 0,-4 5 44 16,-6 2-3-16,2 3-25 0,-1 3-10 15,2 0 3-15,4-2-18 0,9 1-1 0,5-3-6 16,4-2 2-16,7 3-31 0,3-2 35 16,11-1 19-16,7 3 7 0,4 0-1 15,7 0 1-15,5-1-11 0,1 1-15 16,-1-2-13-16,-8-1-16 0,-3 1-2 15,-12 0-27-15,-5 1-73 0,-9 1 22 16,-11 0 35-16,-7-3 49 0,-7-2 25 16,-4-2 3-16,-4-4 19 0,-2-1-2 15,2-5 18-15,0 0-6 0,-1-5 3 0,7-2-6 16,1-1 22-16,5 1 13 0,3-2 7 16,5 4-1-16,5 0-10 0,4 1-28 15,-1 2-32-15,5 2 0 0,0 0-64 16,7 0-44-16,4 0 57 0,8 0 35 0,4 0-205 15,22-2-265-15,-8-3-528 0</inkml:trace>
  <inkml:trace contextRef="#ctx0" brushRef="#br0" timeOffset="163982.81">20659 15598 2251 0,'0'0'388'0,"0"0"-146"16,0 0-11-16,0 0-33 0,0 0-74 15,0 0-61-15,0 0-63 0,0 0 0 16,0 0 23-16,0 0 94 0,14 32-25 0,-14-7 2 16,-3 3-50-16,-1 1-41 15,0 0 13-15,2-2-14 0,-2-3 1 0,2-3-1 16,1-3 1-16,0-5 1 0,1-5 11 16,0-1-2-16,0-4-10 0,0-3 22 15,0-1 28-15,0-7-34 0,2-3-19 0,3-4-44 16,0-5 19-16,3-4 13 0,-1-1 11 15,0-4 1-15,4 0 2 0,-3 0 13 16,4 2-2-16,-1 3-13 0,1 5 0 16,-2 4 2-16,1 5-2 0,-3 3-12 15,0 4-19-15,0 3-35 0,2 3-25 16,-2 7 18-16,5 5 29 0,-3 4 22 16,4 8 20-16,-4 2 2 0,1 2 2 15,-3 3 17-15,3-1-6 0,-3-3 21 16,1-2-12-16,0-3-22 0,-3-4-98 0,1-4-165 15,-3-2-307-15,-2-7-484 0,-1-4-688 16</inkml:trace>
  <inkml:trace contextRef="#ctx0" brushRef="#br0" timeOffset="164147.29">20591 15765 1479 0,'0'0'1214'0,"0"0"-912"0,0 0-186 0,0 0-24 15,0 0-50-15,0 0-42 0,0 0-3 16,61-42 1-16,-28 38-1 0,8 2-13 16,4 0 0-16,4-1-9 0,14-2-434 15,-12 0-573-15,-7-2-657 0</inkml:trace>
  <inkml:trace contextRef="#ctx0" brushRef="#br0" timeOffset="164361.28">21167 15575 2842 0,'0'0'330'0,"0"0"-247"0,0 0-67 16,63-39-3-16,-31 27 10 0,5 1 5 16,4-1 42-16,3 1-19 0,0 1-40 15,-4 3-11-15,-3-1-19 0,-6 5 6 16,-6 2-6-16,-6 1-16 0,-7 0-233 15,-8 2-137-15,-4 5-271 0,-20-1 42 16,-1 2-506-16</inkml:trace>
  <inkml:trace contextRef="#ctx0" brushRef="#br0" timeOffset="164549.93">21343 15511 1068 0,'0'0'485'16,"0"0"-189"-16,0 0-111 0,0 0-49 0,0 0 7 15,0 0-46-15,0 0 26 16,0 0 19-16,0 0-49 0,0 0-16 0,20 63-6 15,-13-42-26-15,-1 3-10 0,2 1 10 16,-2 2 16-16,-2 2-7 0,-1-4 10 0,0 0 0 16,1 0 0-16,-3-6-42 15,0-2 0-15,0-3-6 0,-1-2-3 0,0-1-13 16,1-6-348-16,1-2-315 0,1-3-1150 0</inkml:trace>
  <inkml:trace contextRef="#ctx0" brushRef="#br0" timeOffset="165250.19">22228 15420 2324 0,'0'0'387'0,"0"0"-200"15,0 0-49-15,0 0-48 0,-32-47 34 16,15 40-3-16,-5 4 0 0,-4 1-10 16,1 2 12-16,1 1-44 0,2 6-44 15,2 0-22-15,4 4-13 0,6 0-22 16,4 0-3-16,6 4 23 0,0-1 2 16,11 2 1-16,6 2 18 0,5 0 0 15,6 1-18-15,5 1-1 0,-1 1-28 0,2-2-98 16,-5 0-61-16,-2 0-81 0,-8-1-33 15,-6-3 44-15,-6-1-21 0,-6 0 32 16,-1-3 97-16,-11 0 68 0,-4-1 62 16,-1-3 19-16,-4-2 13 0,-1-1 4 15,2-3-1-15,-1 1-13 0,2-2 30 16,2 0 67-16,1-4 72 0,5-2-4 16,2-1-35-16,4-1 15 0,4-2-35 15,0-1-17-15,8 1-61 0,4-1-35 16,8-1-19-16,3-2-16 0,5 1 6 0,1 1 6 15,3 1 20-15,0 1-13 0,1 1 13 16,-3 0 3-16,-1 4-13 16,-3-1 10-16,-7 2-10 0,0 1-3 0,-4 1 13 15,-4 2-20-15,1 0-3 0,-2 0-19 16,2 0 16-16,-2 3-3 0,3 3 31 0,-2 0-2 16,-2-1-10-16,2 2-7 0,-6 1-5 15,0-2 25-15,-4 1 0 0,-1-1 29 16,0 1 38-16,0-2 7 0,0-1 4 15,0-1-30-15,0-1-16 0,0 1-3 16,3 0 16-16,3-1 16 0,1-1-10 16,1 0 4-16,3-1-7 0,-1 0-10 15,1-1 3-15,-3-2 20 0,0-3 41 0,-2-2 19 16,-4 0 8-16,-2-2-31 16,0-2-28-16,-8-2-23 0,-4-1-28 0,-6-2-17 15,-1 0-2-15,-2 3-13 0,-1 2 1 16,1 2-7-16,1 3-29 0,-1 4 1 15,3 3-16-15,-7 5-41 0,4 2-448 0,4-1-1177 16</inkml:trace>
  <inkml:trace contextRef="#ctx0" brushRef="#br0" timeOffset="165583.34">22552 15247 251 0,'0'0'2424'0,"0"0"-2144"15,0 0-136-15,0 0-58 0,0 0 45 0,0 0-80 16,0 0-51-16,0 0-9 0,0 0 9 16,0 0 73-16,15 32 9 0,-11 0-12 15,-1 2 3-15,1 1-4 0,3 1-18 16,0-1-4-16,0-4-19 0,7 0-9 16,-2-4-6-16,1-1-12 0,2-2-1 15,0-6-98-15,-3-3-250 0,5-10-343 16,-4-3-842-16</inkml:trace>
  <inkml:trace contextRef="#ctx0" brushRef="#br0" timeOffset="165850.37">22762 15436 1977 0,'0'0'340'0,"0"0"-178"16,0 0-162-16,0 0-13 0,0 0 13 15,0 0 78-15,0 0 35 0,0 0 25 16,58 52 7-16,-49-31-49 0,-2 0 10 0,4-1-39 15,-4-4 6-15,0-3-3 0,1-4-3 16,-2-2-3-16,-2-4 5 0,-1-2 1 16,0-1 28-16,2-4 63 0,1-5-4 15,-1-2-100-15,5-5-35 0,-3-1-10 16,-3-3-11-16,2 0-1 0,-2-3-9 16,0 1-4-16,-1-1-15 0,1 1-13 15,2 3 12-15,-3 1-21 0,1 4-41 16,-2 5-60-16,-1 6-141 0,-1 3-229 0,0 0-623 15,-1 0-589-15</inkml:trace>
  <inkml:trace contextRef="#ctx0" brushRef="#br0" timeOffset="166682.73">23044 15526 584 0,'0'0'401'0,"0"0"-115"15,0 0 4-15,0 0-98 0,0 0-33 16,43-47-13-16,-36 35 16 0,-3 0-84 16,0 0-13-16,-1-2-4 0,-1 3 26 15,-1-2-6-15,-1 3-20 0,0-1 36 16,0 3 38-16,0 2-7 0,0 2-25 16,0 1-17-16,-1 1-12 0,1 2-65 15,0 0-9-15,-1 0-76 0,1 5-27 0,0 2 103 16,0 3 63-16,0 2-15 0,0 4-10 15,0 2 1-15,6 2-10 0,2 1-17 16,0-1 1-16,4-3 6 0,1-1-6 16,-2-2-13-16,1-3 2 0,-2-2-1 15,-1-1 2-15,-2-6 13 0,-1 0 3 0,0-2-3 16,-3 0-10-16,1-3-6 0,-1-5-38 16,-1 0-13-16,1-5 7 0,-2 0 21 15,-1-2-12-15,0-2 3 0,0-2 16 16,0-3-6-16,0 3-13 0,0-4 35 15,0 5 0-15,3 1 0 0,0 2 0 16,1 3 14-16,0 3-14 0,0 3-23 16,3 3-31-16,1 2-39 0,1 1 16 0,2 0 42 15,3 4 22-15,0 4 10 0,2-1-10 16,3 3 13-16,0-1 0 0,2 0-143 16,0-1-22-16,1-3-87 15,0 2 16-15,-3-4 41 0,-1-1 123 0,-3-2 63 16,-4 0 9-16,-1 0 29 0,-3-5 0 15,-1 3 17-15,-1-4 12 0,-3 1 72 16,0-2 55-16,0 1-56 0,-2-2 4 16,0 1-43-16,0 2 10 0,0 0 9 15,0 1-22-15,-3-2-10 0,-2 2-16 0,0 3 13 16,-1-1-45-16,0 2-29 0,-4 0-12 16,0 0-1-16,-1 5 13 0,1 3 19 15,-3-1 4-15,4 3-20 0,-2 1 15 16,6 0-17-16,0 1 11 0,3 0-10 0,2 0 0 15,2 0 24-15,5 1-1 0,9 0 4 16,3-3 3-16,3 2-7 16,3-4-9-16,3 0 0 0,1-2-16 0,-4-2-2 15,-1-1-33-15,-6 0-16 0,-2-2 9 16,-8 0 17-16,-1-1 25 0,-4 0 14 16,-2 0 24-16,0-2-19 0,-1-1-18 15,0-2 15-15,0-2-16 0,-4 3-16 16,-4-1-6-16,0 1 9 0,-6 1-9 0,1 0-10 15,-7 0 32-15,-3 3 13 0,-3-2 105 16,2 2-10-16,1 0-22 0,3 5-20 16,5 0-27-16,6 3-39 0,1 3-35 15,6 0 16-15,2 1 19 0,2 1 3 16,8 2-3-16,0 0-80 0,9 6-273 16,-4-4-391-16,0-5-1005 0</inkml:trace>
  <inkml:trace contextRef="#ctx0" brushRef="#br0" timeOffset="167066.7">22656 16000 2323 0,'0'0'326'0,"0"0"-326"0,0 0-3 0,0 0 3 16,0 0 48-16,72-12 52 0,-39 10-10 16,9-3-7-16,16-1-15 0,18-1-39 15,13-3 6-15,4 2-9 0,-10-1-4 16,-15 2 3-16,-21 1 17 0,-14 3 15 15,-7 1 42-15,-6-1 0 0,-3 0-26 16,3 1-4-16,0-2 1 0,-7 1 3 16,-5 1-20-16,-1 0 10 0,-5 1 16 15,-2-1-10-15,0 0-47 0,-2 1-22 16,-8-1-57-16,0 0-5 0,-5 2 11 0,-2 0-141 16,-2-3-342-16,6 0-724 0,2-1-628 15</inkml:trace>
  <inkml:trace contextRef="#ctx0" brushRef="#br0" timeOffset="167225.09">23744 16041 2902 0,'0'0'301'16,"0"0"-301"-16,0 0-201 0,0 0-771 15,0 0-950-15</inkml:trace>
  <inkml:trace contextRef="#ctx0" brushRef="#br0" timeOffset="180603.05">24426 15709 479 0,'0'0'229'16,"0"0"-47"-16,0 0-74 16,0 0-63-16,0 0 11 0,0 0 32 0,0 0 55 15,0 0-16-15,0 0-20 0,0 0-25 16,1-12-34-16,0 10 8 0,1 0 15 16,0-1-9-16,-1 1-20 0,-1 1 10 15,0 0 23-15,1 1-7 0,-1 0-10 16,0 0-19-16,0 0-16 0,0 0-21 15,0 0-1-15,0 0-1 0,0 0 0 16,0 0 0-16,0 0 0 0,0 0 1 16,0 0 2-16,0 0 17 0,0 0 2 15,0 0 7-15,1 0 10 0,-1 0 0 0,0 0-10 16,0 0-9-16,0 0-17 0,0 0 13 16,0 0-14-16,2 0 0 0,1 0 11 15,2 0 3-15,6 0 26 0,1 0 7 16,8 0-1-16,7 0-6 0,5 0 6 0,9 0 1 15,18 0-11-15,21 0-9 0,22 0-13 16,12 0 4-16,-5 4-18 0,-4 1 17 16,-12 0-18-16,-6 3-1 0,-5 0 32 15,-7-1-13-15,-11-1-16 0,-13-1-2 16,-13-1 1-16,-9-1-1 0,-6 0 16 16,-1-1-16-16,0 0-1 0,-1-1 13 15,-6 0 0-15,-6-1-10 0,-3 0 19 16,-4 0 7-16,-2 0 22 0,1 0 1 0,-1 0-11 15,0 0-12-15,0 0-13 16,0 0-14-16,0 0 0 0,0 1 1 0,0-1 10 16,0 0-10-16,0 0 10 15,0 0-10-15,0 0 0 0,0 0 1 0,0 0-2 16,0 1-1-16,0-1 0 0,0 0 1 0,0 0 0 16,0 0 11-16,0 0-10 0,0 0-2 15,0 0-1-15,0 0-16 16,-1 0-19-16,-4 0-32 0,-9 0-270 0,-1 0-302 15,-3 0-731-15,71 0 518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4:49:01.58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26274 1046 1600 0,'0'0'195'0,"0"0"-149"16,0 0 35-16,0 0 123 0,0 0 26 0,0 0 19 15,0 0-49-15,0 0-46 0,0 0 35 16,-45-45-36-16,41 42-54 0,1-1-13 16,-3-1 25-16,1 1-26 0,1 0 22 15,0-1 19-15,-2 2 16 0,1 1-66 16,-2 0-76-16,-4 2-28 0,-1 0-35 16,-7 4-9-16,-4 7 3 0,-4 6 31 0,-1 1 10 15,-3 7 12-15,4 1 15 0,1 2-18 16,4 0 0-16,6-2 0 0,3-1 3 15,9-4-9-15,4-4 6 0,0-3 19 16,4-4 17-16,4-1 37 0,2-5-1 16,2-1 20-16,2-3 24 0,3 0-9 15,4-4-19-15,1-7-41 0,2-1-28 16,-3-3-1-16,-3 0 1 0,-3 1 13 16,0 2-13-16,-7 0 0 0,1 4-1 15,-4 2 0-15,-3 4-31 0,1 1-2 16,-2 1-89-16,1 2-62 0,2 5 36 0,1 5 89 15,-1 4 25-15,3 4 35 0,3 1 16 16,-2 0-3-16,3 0-11 0,2-3 20 16,1-5 10-16,4-4 22 0,0-3 37 15,5-6 3-15,2-2 7 0,5-9-28 16,2-4-36-16,3-2-13 0,1 0-24 0,-5-2-18 16,-1 1-131-16,-7 2-131 0,-6 2-149 15,-11-2-316-15,-4 5-231 0,-2 4-558 0</inkml:trace>
  <inkml:trace contextRef="#ctx0" brushRef="#br0" timeOffset="338.77">26860 1192 3325 0,'0'0'478'16,"0"0"-340"-16,0 0-31 0,0 0-107 15,0 0-96-15,0 0-42 0,0 0-11 16,0 0 149-16,0 0 104 0,-17 48-12 15,11-19-32-15,-4 6-13 0,0 0-4 16,-2-3-11-16,4-3-32 0,1-7-44 0,0-3-3 16,4-8-54-16,2-3-53 15,0-4-81-15,1-3-134 0,6-6-272 0,6-7-144 16,-2-1-882-16</inkml:trace>
  <inkml:trace contextRef="#ctx0" brushRef="#br0" timeOffset="690.07">27151 1034 2149 0,'0'0'1027'0,"0"0"-992"0,0 0-35 0,0 0-192 15,0 0 192-15,0 0 48 0,-18 60 67 16,11-35-45-16,0 4-3 0,0 0-3 16,2 0-23-16,2 0-12 0,-1-4 12 15,2-4-12-15,-1-1-28 0,-1-7 0 16,2-3 12-16,1-4 2 0,0-5-12 0,1 0 22 15,0-1 60-15,1 0 23 16,9-5 14-16,3-3-93 0,12-2-29 0,4-3-35 16,4 1-3-16,0-1 10 0,1 3 0 15,-6 4-10-15,-2 0 13 0,-6 3-7 16,-6 3-6-16,-2 0-19 0,-4 6 26 16,-5 2 31-16,-3 4 19 0,-3 2 25 15,-10 5 10-15,-7 1-13 0,-9-1-10 16,-2 1 7-16,-3-2-35 0,-2-2 13 0,7-2-4 15,5-5-10-15,4 1-2 0,5-7-63 16,8 0-213-16,3-3-183 0,8-2-98 16,3-4-153-16,4-3-970 0</inkml:trace>
  <inkml:trace contextRef="#ctx0" brushRef="#br0" timeOffset="899.79">27713 1278 2707 0,'0'0'494'0,"0"0"-357"0,0 0-92 16,0 0-43-16,0 0 20 0,0 0 4 15,0 0 12-15,-57 35 35 0,31-18 35 0,-3 1-48 16,1 1-45-16,5-1-15 0,1-1 0 16,5 0-2-16,5-2-13 0,4-3 11 15,5-1-8-15,0-2 11 0,3-2-107 16,3 0-219-16,10-5-209 0,-2-1-276 15,4-1-791-15</inkml:trace>
  <inkml:trace contextRef="#ctx0" brushRef="#br0" timeOffset="1252.57">28204 1069 2902 0,'0'0'442'0,"0"0"-210"15,0 0 52-15,0 0-79 0,0 0-59 0,0 0-58 16,0 0-73-16,0 0 1 0,0 0-13 16,-81 36 9-16,54-13-10 0,-2 3-2 15,4 2-2-15,4 1-10 0,8 1-18 16,5-2 29-16,8 1 0 0,4-4 1 0,11-4 10 15,6-2 24-15,7-5 3 16,6-2-20-16,3-7-17 0,2-1 0 16,-3-4 0-16,-2-1 2 0,-4-5 13 0,-8 0-2 15,-4 0 5-15,-6 0 4 0,-2 1 18 16,-5 0-9-16,-3 1 12 0,-2 0-43 16,0-1-3-16,-1 1-55 0,-7 2-165 15,-18 0-245-15,3-1-562 0,-1 3-1151 0</inkml:trace>
  <inkml:trace contextRef="#ctx0" brushRef="#br0" timeOffset="2650.68">27306 2292 1626 0,'0'0'322'0,"0"0"-241"0,0 0-16 15,0 0 48-15,0 0 26 0,0 0 7 16,0 0-1-16,7-50 48 0,-10 41 10 0,-5-2-146 16,-4 1 17-16,-4-3-72 0,0 3 46 15,-5 2 25-15,-1-1-28 0,-2 6-19 16,0 1-24-16,-2 2 1 0,-3 7-3 15,1 6-2-15,-5 5 2 0,1 7-16 16,-2 4-17-16,4 3 33 0,1 1 25 16,5 0-2-16,7-1-5 0,6-3-18 15,6-4 0-15,5-2 6 0,6-5 93 16,5-4-23-16,4-4-13 0,5-5 13 16,2-5-4-16,3 0 1 0,5-10-1 0,1-5-72 15,1-4-2-15,-3-2 1 16,-2-3 2-16,-4 1-3 0,-4-2 2 0,-5 2-1 15,0 1 2-15,-4 5 17 0,-3 3-2 16,-3 5-15-16,-1 5 22 0,-2 2-23 16,-1 2-117-16,0 5-113 0,0 7 5 15,0 5 212-15,0 7 13 0,0 3 80 16,0 4-4-16,5-2-35 0,2 0-25 0,1-2 0 16,7-3 12-16,-1-4-12 15,3-3 9-15,-2-3 16 0,2-5-3 0,-1-3 22 16,2-6-60-16,-1 0-60 0,6-15-352 15,-4 1-824-15,-7-3-857 0</inkml:trace>
  <inkml:trace contextRef="#ctx0" brushRef="#br0" timeOffset="3013.62">27491 2067 2632 0,'0'0'587'0,"0"0"-373"0,0 0-167 16,0 0 42-16,0 0-22 0,0 0-23 16,20-45-31-16,-7 39-13 0,-1 2-15 15,5 1-26-15,2 2-7 0,0 1-5 16,1 2-1-16,-1 7 12 0,-2 6 42 15,-5 5 16-15,-3 4 6 0,-6 4-6 16,-3 1 0-16,-7-2 0 0,-6-1-16 16,-2-4 3-16,0-4 26 0,2-4-7 15,3-5 22-15,5-4 4 0,1-2 37 0,3-3 44 16,1 0 31-16,1 0-15 0,7-7-24 16,8-3-121-16,6-4-34 0,8-1-10 15,3-2 19-15,4 2-9 0,0 1-19 16,7-3-322-16,-6 5-682 0,-11 0-1116 0</inkml:trace>
  <inkml:trace contextRef="#ctx0" brushRef="#br0" timeOffset="3377.82">28340 2152 688 0,'0'0'2387'0,"0"0"-2026"15,0 0-171-15,0 0 28 0,0 0 18 16,0 0-42-16,0 0-73 0,0 0-44 0,0 0-77 15,0 0-25-15,0 0-21 0,5 12 46 16,-10 13 81-16,-4 8-29 0,2 2-21 16,-1 6-6-16,0 0 2 0,4-3-14 15,0-1-13-15,3-4-1 0,1-6 1 16,0-3 0-16,1-2-37 0,1-5-19 0,0-3-27 16,-1-4-144-16,0-1-115 15,-1-6-152-15,0-2-239 0,-2-5-311 0,-4-5-329 16</inkml:trace>
  <inkml:trace contextRef="#ctx0" brushRef="#br0" timeOffset="3543.3">28126 2416 1406 0,'0'0'1380'0,"0"0"-1007"16,0 0-179-16,0 0 120 16,0 0-74-16,0 0-105 0,0 0-104 0,0 0-30 15,76-31 1-15,-34 24 20 16,14 1-21-16,-5 0-1 0,3 3-2 0,-6-2-1 15,-10 3-13-15,1 1-220 0,-1-8-414 0,-10 1-930 16</inkml:trace>
  <inkml:trace contextRef="#ctx0" brushRef="#br0" timeOffset="3963.29">28818 2052 3168 0,'0'0'455'15,"0"0"-300"-15,0 0 30 0,0 0-71 16,0 0-79-16,0 0-35 0,0 0-32 16,0 0-56-16,0 0 88 0,0 0 120 15,13 62-27-15,-11-29-15 0,-2 4-19 0,0-1-19 16,0 0-24-16,-2-2-16 0,0-5 0 16,-1-2-25-16,-1-7-3 0,0-4-25 15,2-2 19-15,1-6-6 0,-1-3-13 16,2-1 0-16,-1-4 53 0,1 0 56 0,0-6-22 15,0-2-34-15,2-4-157 0,4-2 19 16,7-3 69-16,0 0 37 0,5 0 20 16,4 0 12-16,1 3-19 0,3 1 18 15,1 3-18-15,2 2-13 0,-4 4 4 16,-1 4 3-16,-5 0-17 0,-1 8-2 16,-6 2-7-16,-4 4 23 0,-6 3 25 15,-2 4 3-15,-5 2 0 0,-7 0 3 16,-3-1 22-16,-4-3 13 0,-3-4 22 15,-3-2 26-15,1-3-4 0,0-6-19 16,-1 0-13-16,-1-4-9 0,3 0 0 16,3 0-16-16,1-4-23 0,5-1 13 0,0-2-15 15,4-1-72-15,0-1-236 0,7-11-252 16,2 3-646-16,1-2-681 0</inkml:trace>
  <inkml:trace contextRef="#ctx0" brushRef="#br0" timeOffset="4274.24">29223 1884 3149 0,'0'0'338'0,"0"0"-338"0,0 0-22 15,68-27 22-15,-41 25 81 0,-1 2 20 16,-2 0-41-16,0 7-12 0,-6 6-17 15,-4 3-31-15,-3 5-3 0,-7 4-14 0,-4 4 17 16,-8 2 1-16,-6-2 2 16,-2-4 0-16,-3-4-3 0,1-4 3 0,6-5 19 15,2-3 19-15,4-3 22 0,4-4 53 0,1-1 63 16,1-1-2-16,0-1 12 16,4-6 79-16,7-3-146 0,5-2-122 0,8-4-43 15,6 3 7-15,0-1-4 16,5 2-3-16,-1 2-102 0,6-2-173 0,-10 2-719 15,-8-1-2084-15</inkml:trace>
  <inkml:trace contextRef="#ctx0" brushRef="#br0" timeOffset="4755.04">29661 2326 2932 0,'0'0'1020'0,"0"0"-909"16,0 0-93-16,0 0 4 0,0 0 75 16,0 0 77-16,0 0 27 0,0 0-74 0,0 0-127 15,0 0-47-15,70-38 7 0,-33 31 6 16,6 2 10-16,4 2 11 0,1 1-24 16,-3 2 9-16,-4 0-40 0,-4 3-209 15,-3 4-369-15,-10 0-799 0,-10-3-584 0</inkml:trace>
  <inkml:trace contextRef="#ctx0" brushRef="#br0" timeOffset="4915.96">29629 2518 642 0,'0'0'2653'0,"0"0"-2146"0,0 0-438 16,0 0-50-16,0 0 135 0,0 0 106 15,0 0-108-15,57-17-118 0,-24 9-34 16,6 1 0-16,4 2-13 0,-1 0 10 15,1 3-34-15,-5-2-93 0,6-6-403 0,-9 2-921 16,-9-2-866-16</inkml:trace>
  <inkml:trace contextRef="#ctx0" brushRef="#br0" timeOffset="5297.89">30760 2147 2681 0,'0'0'402'0,"0"0"-252"16,0 0 92-16,0 0 40 0,0 0-37 0,0 0-41 16,0 0-51-16,-32-45-51 0,14 45-40 15,-7 0-47-15,-6 8-13 0,-6 5-2 16,-2 3-2-16,1 5 0 0,1 1-1 16,7 4-28-16,3 3-6 0,9 0 9 15,5 2 13-15,7 1 15 0,6-1 3 16,6 1 18-16,13-4 10 0,5-1-12 15,12-7-19-15,3-3-118 0,4-5-121 16,19-12-215-16,-13 0-537 0,-7-7-599 0</inkml:trace>
  <inkml:trace contextRef="#ctx0" brushRef="#br0" timeOffset="5783.8">30823 1942 3071 0,'0'0'358'0,"0"0"-295"15,0 0-12-15,0 0-10 0,60-44 22 16,-36 39-9-16,6-1-13 0,0 5-9 15,3 1-20-15,0 3-10 0,2 6 0 16,-1 1 2-16,-7 5 18 0,-5 4 3 16,-5 3-22-16,-10 3-3 0,-7 3-13 15,-4 1 1-15,-12 2 9 0,-6 1 3 0,-4-4 12 16,-1-3 1-16,-1-3-10 0,5-3 13 16,6-4-16-16,4-5 50 0,4-1-34 15,6-5-16-15,1-3-1 0,2 1 1 16,2-2 25-16,11 0 66 0,6 0 35 15,10-5-30-15,6-4-46 0,4 1-34 0,3-1-13 16,-3-1 12-16,-5 0 7 0,-1 1 6 16,-5-1 9-16,0 0 9 0,-5 4-21 15,-3-1-12-15,-2 1 8 0,-7 3-2 16,0 1 18-16,-6 0 24 0,-4 2 19 16,0 0 22-16,-1 0-44 0,0 0-58 15,0 0-15-15,0 0-22 0,0 0-18 16,-2 0-28-16,-4 0-34 0,-6 0-47 15,-7 0-289-15,1 2-686 0,4-2-804 0</inkml:trace>
  <inkml:trace contextRef="#ctx0" brushRef="#br0" timeOffset="7404.51">25798 728 2028 0,'0'0'281'0,"0"0"-281"0,0 0-65 16,0 0 55-16,0 0 10 0,0 0 39 15,0 0-3-15,0 0-20 0,0 0-13 16,-48-15 21-16,41 17-22 0,1 0-4 16,-3 1-14-16,2 1 14 0,-1 2-1 15,-2 0 3-15,-5 0 10 0,3 4-8 16,-6 1 19-16,0-1-18 0,-3 7 36 0,-2 0-19 16,-2 4-18-16,-4 4 22 15,0 4 41-15,-2 2 2 0,5-2 24 16,1-2 57-16,4-3-23 0,6-4-38 0,2-6-23 15,8 0-42-15,1-3-6 0,1-1-15 16,2 1 15-16,1 1 3 0,0 2 4 16,0-1-23-16,3 3 16 0,2 0-3 15,1 0-11-15,5 4 30 0,0-3-32 0,2 3 1 16,5 1 27-16,0 1-12 0,2 3-13 16,1 0-3-16,1 0-1 0,0 0 1 15,0 3 0-15,0-3 18 0,-1-1 7 16,0 2-9-16,0-3-16 0,-2 0-39 15,1-1-320-15,10 0-243 0,-7-4-699 16</inkml:trace>
  <inkml:trace contextRef="#ctx0" brushRef="#br0" timeOffset="8208.83">28668 805 1846 0,'0'0'256'0,"0"0"-246"16,0 0 13-16,0 0 42 0,0 0 71 0,0 0 83 15,0 0-41-15,0 0-1 0,0 0 28 16,0 0-1-16,0 0-54 16,-37-44-147-16,37 44-3 0,0 0-140 0,1 2-13 15,6 4 47-15,4 5 65 0,5 2 26 16,5 6 15-16,5 4 12 0,6 4 1 16,2 2 13-16,5 1-24 0,3 1 0 15,-1-2 11-15,3-1-12 0,-7-5 18 16,-2-2-6-16,-3-3-12 0,-7-5 15 0,-7-3-14 15,-3-2-1-15,-7-5 15 0,-4 0 7 16,-2-2-7-16,-1-1 25 0,-1 0 49 16,0 0 40-16,0 0 22 0,1-4 6 15,-1 1-98-15,1-3-25 0,-1 0-23 16,0 1 70-16,0 0-44 0,0 1-10 16,0 1 7-16,0 1 9 0,0 0-27 15,0 1-17-15,0 1-35 0,0 0-22 16,-1 0-62-16,-5 3-67 0,-3 4 31 0,-8 7 111 15,-3 1 31-15,-5 7 13 0,-5 1 0 16,2 5-19-16,-4-2 25 0,2 6-6 16,-2-1 13-16,1 1-12 0,-2 3 28 15,-2 0-28-15,-1-1-1 0,-13 9-261 0,6-7-559 16,5-9-883-16</inkml:trace>
  <inkml:trace contextRef="#ctx0" brushRef="#br0" timeOffset="40946.78">27376 4424 1725 0,'0'0'146'0,"0"0"-146"16,0 0-26-16,0 0 26 0,-70-14 120 15,50 14-3-15,-1 0-13 0,2 2-20 16,-2 3-10-16,2 0-19 0,1 1-26 16,3 0-17-16,6-1-12 0,2 1-3 0,0 0-26 15,7 1-4-15,0 1 33 0,8 0 39 16,3 1 13-16,7 3 6 0,2 0-29 15,4 2 0-15,3 0-12 0,-3 0-17 16,-3 1-2-16,-2 0-1 0,-7-1-29 16,-1 1 29-16,-7 0-33 0,-4 1 20 15,-3 0 15-15,-10 0 1 0,-1 1 13 16,-6 0 6-16,-6 0-16 0,1 0 10 0,-2-1-9 16,-3-1-3-16,3-2-1 0,1 0 0 15,3-2 2-15,4-3 1 0,3-2 13 16,5-2-14-16,7-1-2 0,4-2-26 15,0 1 26-15,10 0 31 0,4 1 23 16,12-1-2-16,4 1-26 0,5 2-26 16,2-1 0-16,-2 3-23 0,-2 0-22 0,-5 1-36 15,-7 2-15-15,-4 0-1 0,-5 0 35 16,-6 1 14-16,-6 4 25 0,-2-2 10 16,-12 0 13-16,-5 4 16 15,-4 3-14-15,-5-3 26 0,-5 4-27 0,2-4 0 16,-1 0 45-16,3-2 70 0,4-2 7 0,8-3-23 15,6-2-52-15,7-2-41 16,4 0 6-16,6 0-4 0,12-1 49 0,5-1 16 16,10 1-16-16,8-5-58 15,19 0 0-15,-11 0-529 0,-6-3-866 0</inkml:trace>
  <inkml:trace contextRef="#ctx0" brushRef="#br0" timeOffset="41234.68">27808 4577 2183 0,'0'0'1104'0,"0"0"-979"0,0 0-5 16,0 0 67-16,0 0-29 0,0 0-83 15,0 0-75-15,0 0-50 0,0 0-7 16,0 0 57-16,-1 7 44 0,-7 16-12 16,3 2-11-16,-1 2-8 0,1 5-10 15,2-3 16-15,2 2-19 0,1 0-15 16,0-2-60-16,0 1-142 0,0-1-254 16,1-5-672-16,1-9-875 0</inkml:trace>
  <inkml:trace contextRef="#ctx0" brushRef="#br0" timeOffset="41418.54">28060 4841 3049 0,'0'0'465'0,"0"0"-316"16,0 0-130-16,0 0-19 0,0 0-54 15,0 0 54-15,0 0 51 0,0 0 18 16,-23 52-15-16,8-32-19 0,1 1-13 0,0-1-20 15,-1 1-2-15,2-1-310 0,6-6-283 16,2-3-641-16,4-9-490 0</inkml:trace>
  <inkml:trace contextRef="#ctx0" brushRef="#br0" timeOffset="41759.35">28423 4613 3094 0,'0'0'370'0,"0"0"-345"0,0 0-25 16,0 0-45-16,70-29 45 0,-48 27 55 15,2 2-17-15,-2 2-23 0,-4 3-12 16,-3 7-3-16,-2 3-4 0,-5 5-43 0,-7 3 9 15,-1 6-1-15,-11 0 24 0,-5 0-5 16,-5-2 19-16,-3-3 1 0,3-3-2 16,1-4 2-16,2-3 1 15,5-4 41-15,5-2-1 0,4-2-22 0,1-1-3 16,3 1 6-16,6-4 13 0,8 2 25 16,5-1 26-16,10-1-20 0,5-1-35 15,2-1-31-15,3 0-173 0,8-4-388 16,-14-2-937-16</inkml:trace>
  <inkml:trace contextRef="#ctx0" brushRef="#br0" timeOffset="41918.65">28949 4806 1672 0,'0'0'726'0,"0"0"-561"0,0 0-97 15,0 0 80-15,0 0 48 0,-23 53-7 16,6-32-71-16,-2 0-13 0,-4 3-44 0,-1 2-33 15,-2 1-5-15,0 6-23 0,7-7-492 16,5-8-1098-16</inkml:trace>
  <inkml:trace contextRef="#ctx0" brushRef="#br0" timeOffset="42107.6">29280 4766 3225 0,'0'0'337'0,"0"0"-337"0,0 0-76 16,0 0-58-16,0 0-115 0,0 0-201 0,0 0-548 16,0 0-256-16</inkml:trace>
  <inkml:trace contextRef="#ctx0" brushRef="#br0" timeOffset="42675.07">29363 4518 2857 0,'0'0'359'16,"0"0"-353"-16,0 0-6 0,0 0 0 15,0 0 13-15,66-13 70 0,-43 13-38 16,0 2-1-16,2 3-15 0,2 4 9 16,2 1 19-16,-2 2-38 0,-5 4-16 15,-2 1 0-15,-6 3-3 0,-6 0-17 0,-6 2-12 16,-2-1 26-16,-8 0-11 0,-5-1 14 16,-2 0 3-16,1-4 1 0,0-1 15 15,-2-3-16-15,6-1-1 0,-2-5 1 16,6 1 13-16,0-2-14 0,1-1 14 15,3-2-14-15,2 1-2 0,0 0 1 16,1 2-1-16,8-2 19 0,3 4 22 16,8-1 0-16,6 1-21 0,2 2-20 15,0 0-22-15,-1-2-54 0,-6 2 0 16,-4-4 19-16,-9 2 3 0,-5-3-10 0,-3 0-9 16,-6 2 73-16,-9-2 70 0,-8 1 38 15,-7 2-12-15,-2-2 18 0,-3-1 5 16,3 2-2-16,1-1-45 0,3-1-66 15,5 2-6-15,4 1-15 0,4-1-7 16,3 2-22-16,7-1-142 0,5-2-460 0,0 0-686 16</inkml:trace>
  <inkml:trace contextRef="#ctx0" brushRef="#br0" timeOffset="42857.25">30150 4770 3725 0,'0'0'441'0,"0"0"-388"0,0 0-53 16,0 0-81-16,0 0 49 0,0 0-2 0,0 0-42 16,0 0-191-16,0 0-363 0,0 0-818 15</inkml:trace>
  <inkml:trace contextRef="#ctx0" brushRef="#br0" timeOffset="43011.53">30638 4749 3004 0,'0'0'564'16,"0"0"-349"-16,0 0-58 0,0 0-59 15,0 0-92-15,0 0-6 0,0 0-66 16,0 0-388-16,0 0-1092 0,0 0-432 0</inkml:trace>
  <inkml:trace contextRef="#ctx0" brushRef="#br0" timeOffset="43149.21">30933 4695 2820 0,'0'0'525'0,"0"0"-385"15,0 0-140-15,0 0-38 0,0 0 25 16,0 0-6-16,0 0-35 0,74-11-311 15,-53 7-1385-15</inkml:trace>
  <inkml:trace contextRef="#ctx0" brushRef="#br0" timeOffset="43899.27">31506 4309 1387 0,'0'0'1617'0,"0"0"-1534"16,56-21-83-16,-25 14-38 0,0 3 38 15,3 2 77-15,-2 1-39 0,-3-1-22 16,-2 2-15-16,-2 0-1 0,-6 2-13 0,-4-1-6 15,-3 3-13-15,-5-2-19 16,-4 1-23-16,-3-2-19 0,0 3 29 0,-7 0 64 16,-7 4 42-16,-6 1 31 15,-6-1-9-15,-3 2 1 0,-3-1 2 0,2 1-26 16,1 0-18-16,7 1-23 0,4 1-16 16,7 3-23-16,1-1 11 0,8 5 28 15,2 1 19-15,11 0 16 0,4 4 6 16,11 2 7-16,4-1-12 0,7 2 2 15,1-4-38-15,1-3-3 0,-5-1-157 16,-3-4 16-16,-8-5-78 0,-8-2-13 0,-7-5-20 16,-4 0 25-16,-4-3 181 15,-4 0 49-15,-5-3 16 0,-7 0-3 0,-5-1 13 16,-4 0 88-16,-5 0-20 0,2 2-7 16,-2 1-6-16,5 1-13 15,4 0-1-15,4 6-54 0,8 1-13 0,4 4-33 16,5 3 33-16,1 1 29 0,9 3 7 0,8 3-1 15,4 0-6-15,9 4-7 0,2 0 4 16,6 0-26-16,-1 3 0 0,-3-4-12 16,-6-1-113-16,-7 0-37 0,-9-5 33 15,-9-3 48-15,-4-6 13 0,-13-1 68 16,-8-3 105-16,-6-2 11 0,-6 1-3 16,-3-2-22-16,-4 1-20 0,0-2-4 15,3 2-18-15,3 0-33 0,6 1-16 16,4 2-1-16,5 1-12 0,-3 0-77 15,4 1-645-15,4-4-1246 0</inkml:trace>
  <inkml:trace contextRef="#ctx0" brushRef="#br0" timeOffset="45109.78">26991 5400 1360 0,'0'0'618'0,"0"0"-592"0,0 0-26 16,0 0-65-16,0 0 65 0,0 0 29 0,-63 3 26 15,40 3 10-15,0 2-10 16,-3 1 13-16,2 1-3 0,-1-3 0 0,4-2 13 15,6 0-7-15,2 0-16 0,5 0-30 16,2-1-25-16,4 2-25 0,2 0-1 16,0 2 26-16,4 1 14 0,6 1 18 15,4 2-3-15,1 0 7 0,4 3-20 16,1 0-3-16,-3 1-13 0,-2 1-1 0,-6-1-16 16,-3 0-2-16,-4-2 0 15,-2 0 3-15,-1-3 12 0,-8 0 4 16,0-1 20-16,-7-2 9 0,-1 1-3 0,-2-2-1 15,-1 1-9-15,1-3-12 0,2 1 18 16,5-3 4-16,1 0 3 0,6 1-16 16,4-4-13-16,1 3-42 0,4-1 42 15,12 3 29-15,4-1 32 0,9 2-9 0,7-1-52 16,2 2-10-16,0 0-103 0,-3 0-38 16,-6 3 9-16,-7-2 9 0,-4 0 36 15,-10 0 16-15,-3-1 7 0,-5 0 9 16,-5-1 65-16,-7 1 35 0,-5 0 98 15,-6-2 36-15,-3 2-50 0,-5 0-22 16,2-2-16-16,0 0 12 0,7 0-16 16,2-2-3-16,9 0-9 0,2-1-43 15,7 0-22-15,2 2-74 0,3 2 74 16,11 0 23-16,5 2 47 0,7 1-15 16,8-3-55-16,23 1-74 0,-7-2-412 15,-6-2-848-15</inkml:trace>
  <inkml:trace contextRef="#ctx0" brushRef="#br0" timeOffset="46140.37">28684 5332 2674 0,'0'0'340'0,"0"0"-340"0,0 0-38 0,0 0-33 15,74-29 71-15,-45 24 29 0,-1 1 10 0,3 1-23 16,-3 3 15-16,-1 0-31 0,-2 0-19 16,-5 0-7-16,-7 4-16 0,-2 1-12 15,-7 2-4-15,-4 1 9 0,-2 1 49 16,-9 1 33-16,-4 2 28 0,-6-2-7 15,-6 0-15-15,1-1-1 0,-1 1-6 16,0-2 4-16,6 1 25 0,4-2-29 16,6 0-20-16,3-2-12 0,3 3-15 15,5-1 15-15,0 0 1 0,8 0 25 16,2 2 0-16,6 0-7 0,4 2 3 16,4 1-4-16,2-2-18 0,4 2-2 0,-4-2-33 15,-1-1-115-15,-3 1-36 0,-5-3-27 16,-4-2 7-16,-6 0 28 0,-5-3 38 15,-2-2 79-15,-4 0 61 0,-5 0 39 0,-6-1-39 16,-2-2 2-16,-1 0 17 0,1-1 49 16,2 3 33-16,4-2-11 0,5 2 4 15,4 1-13-15,2 0-81 0,4 0-36 16,8 4 36-16,5 1 26 0,8 0 6 16,1 5-20-16,3-2-12 0,2 6-2 15,-2-2-1-15,-2 3-26 0,-4 1-7 16,-5-1-6-16,-8 2-25 0,-5-4 2 15,-5 0-16-15,-1-1 32 0,-8 1 31 16,-8-2 18-16,-2-1 13 0,-5 0-10 16,-2-2 0-16,-2 3 17 0,3-5 61 15,0 0 13-15,3 0-4 0,3-2-3 16,3-1-16-16,4 1-16 0,5-3-4 0,2 1-15 16,3-1-26-16,1 0-10 0,1-1-16 15,0 0 16-15,1 1 21 16,4 0 1-16,2-1-22 0,10-4-403 0,-3-1-585 15</inkml:trace>
  <inkml:trace contextRef="#ctx0" brushRef="#br0" timeOffset="47112.53">30807 5242 1750 0,'0'0'256'16,"0"0"-159"-16,0 0 40 0,0 0 83 0,0 0 25 16,0 0-46-16,0 0-83 0,0 0-81 15,0 0-34-15,-18-29 12 0,-1 29 16 16,-5 0 6-16,-1 3 19 0,0 2-6 15,1-1 7-15,5 0-1 0,2 2-35 16,5-3-19-16,5 4 0 0,3-3-32 16,4 4 7-16,0 2 25 0,10 2 38 15,8 3 0-15,5 2 6 0,7 1-21 0,0-1-14 16,1 0-9-16,-4-2-16 0,-5-1 0 16,-6-2-3-16,-6 1-9 0,-4-2 5 15,-6-1-5-15,-1 0 9 0,-10 0 19 16,-4-1 2-16,-4-1 17 0,-2-1 3 15,-4-2 0-15,0 0-9 0,0-1-12 16,3-4 2-16,4 3 0 0,4-2 0 16,6 1-1-16,3-1-2 0,4 1-32 15,1 0-35-15,6 2 67 0,4-1 0 0,7 3 26 16,3-1-24-16,1 3-2 0,1-1-13 16,-2 1-9-16,-5-2-7 0,-5 2-32 15,-2-1-73-15,-6-1-10 0,-2 3 44 16,0-4 29-16,-7 2 26 0,-1-1 24 15,-1 0 21-15,-2-1 2 0,-3 2-1 16,3 0 0-16,-4 0-1 0,1-1-1 0,0 2 1 16,2-2 45-16,-1 1 55 15,3 0-65-15,3 0-12 0,-1 1-14 0,6 1-9 16,1-2 0-16,1 0 12 0,3 0-1 16,8 1-11-16,3-3-329 0,19 0-338 15,-5-2-593-15</inkml:trace>
  <inkml:trace contextRef="#ctx0" brushRef="#br0" timeOffset="47707.28">31598 5404 863 0,'0'0'739'16,"0"0"-534"-16,0 0-114 0,34-47 104 16,-28 34 35-16,-2 1-27 0,-2 1 4 15,-1 3-17-15,-1 0-49 0,-2 3-52 0,-4 1-70 16,-8 2-19-16,-2 2-2 16,-9 0 2-16,-1 4 45 0,-4 1-10 15,1 2 0-15,5 0-16 0,4 4-17 0,6 0-2 16,5 0-13-16,4 5 13 0,4-1 6 15,1 4-3-15,5 0 39 0,6 3-20 16,5 0 0-16,5 2 1 0,4 2-11 16,3-2-9-16,-1 0 13 0,-2-1-16 15,1-1-27-15,-5-3-113 0,-7-3-46 16,0-4-29-16,-8-2 22 0,-3-2 67 0,-3-4 39 16,-3 0 65-16,-6-1 22 15,-7-1 16-15,-1-2 16 0,-4 1-19 16,-1-1 13-16,1 1 77 0,0 0 13 0,2 0-23 15,3 1-38-15,5 0-23 0,1-2-18 16,6 1-14-16,3 1-29 0,1 2-4 16,1 1 33-16,9 0 42 0,4 3 12 15,7 1-12-15,8 0-26 0,3 2-14 16,5 0-2-16,2 0-96 0,-2 0-71 16,-5 0 54-16,-3-2 52 0,-8-2 35 15,-8 0-19-15,-8-3-33 0,-5 0-10 0,-1 0 88 16,-11-1 148-16,-6-1 14 0,-3 0-30 15,-6-2-39-15,-4 0 19 0,-1 0-15 16,-3 0-53 0,0 0-12-16,3 0-29 0,1 1-3 0,3 1-1 0,4 3-1 15,1 0-23-15,-2 0-283 0,9 1-673 0,2-5-891 16</inkml:trace>
  <inkml:trace contextRef="#ctx0" brushRef="#br0" timeOffset="48805.58">25825 5110 1565 0,'0'0'439'0,"0"0"-439"16,0 0 19-16,0 0 50 0,-76-8 67 15,49 8 3-15,-5 2-23 0,0 3 23 16,-1 3-23-16,3-1-23 0,1 2-35 16,6-1-26-16,6 1-9 0,4-1-23 0,5 1-14 15,5 1-18-15,3 0 32 16,10 2 42-16,8 0 15 0,9 1 24 0,9 0-27 15,17 2-16-15,15 3-12 0,-6-2-4 16,-9-2-22-16,-12-2-19 0,-14-2-10 16,-3 2-9-16,-3 0 9 0,-11 1 0 15,-8-3-9-15,-4 2-1 0,-12-1 39 0,-8 1 4 16,-9-2 21-16,-7-1 1 0,-3-1-4 16,-1-3-2-16,-3-2 8 0,3-1 20 15,3-2 26-15,3 0 6 0,11 0-7 16,4-3-13-16,7-1 4 0,7 2-7 15,4-1 6-15,3 0-15 0,2-2-48 16,10 3-91-16,6-4-182 0,24-3-153 16,-5 2-297-16,0 0-902 0</inkml:trace>
  <inkml:trace contextRef="#ctx0" brushRef="#br0" timeOffset="49033.81">26172 5046 2824 0,'0'0'452'0,"0"0"-261"16,0 0 65-16,0 0 24 0,0 0-38 15,0 0-87-15,0 0-155 0,0 0-40 16,0 0-135-16,0 0 79 0,12 9 96 16,-5 16 59-16,5 6-22 0,-1 5-15 15,3 1 16-15,0 4-20 0,-2-2 4 16,0 1-19-16,-4-3-3 0,-2-3-37 15,-2 0-88-15,-4-4-190 0,0-2-351 16,-6-9-740-16</inkml:trace>
  <inkml:trace contextRef="#ctx0" brushRef="#br0" timeOffset="50087.35">32693 5292 2183 0,'0'0'408'16,"0"0"-183"-16,0 0-106 0,0 0-6 15,0 0-8-15,0 0-54 0,0 0-49 16,0 0-2-16,-68-22 0 0,43 23 3 0,3 3-3 15,2 4-20-15,5-3 1 16,4 5-19-16,3-2-7 0,3 3 23 0,5 1 22 16,0 1 16-16,9 4 16 0,5 3 0 15,4 3 6-15,5 0-9 0,2 2-9 16,0 2-20-16,-3-3-29 0,-4 0-102 16,-5-4-74-16,-8-2-40 0,-5-4 3 15,-1-2 48-15,-12-3 129 0,-4-3 65 16,-5 0 13-16,-2-4 32 0,0-2-25 15,-2 0 2-15,2 0 88 0,3-5 58 16,7 1-6-16,2-1-11 0,5-1-16 16,3 2 19-16,3 0-36 0,1 1-41 15,1-1-77-15,6 1-72 0,6 0-162 0,12 1-172 16,-2 0-254-16,0 0-761 0</inkml:trace>
  <inkml:trace contextRef="#ctx0" brushRef="#br0" timeOffset="50441.44">32919 5390 2426 0,'0'0'297'0,"0"0"-278"0,0 0-6 16,81-15 74-16,-51 14 42 0,0 1-7 0,-3 0-33 15,1 1-12-15,-5 5-38 0,-3 3-39 16,-4 1-3-16,-6 3 3 0,-5 2 13 16,-5 2 3-16,-3 3-14 0,-10-1 26 15,-11 3-12-15,-4-3-13 0,-6 4 29 16,0-2-17-16,1-4-15 0,4-1-3 16,4-3 2-16,9-1-18 0,4-2-4 15,6-1 4-15,3-3 7 0,3 1-4 0,0-3 16 16,5 2 23-16,5-2 38 0,9 1 21 15,9-2-22-15,5 2-31 0,7-1-15 16,6-2-14-16,2 1 0 0,0-1-13 16,13-2-149-16,-11 0-385 0,-12-5-1117 0</inkml:trace>
  <inkml:trace contextRef="#ctx0" brushRef="#br0" timeOffset="61343.7">27443 5565 897 0,'0'0'443'0,"0"0"-235"0,0 0-91 16,0 0 16-16,0 0-3 0,0 0 6 15,0 0 20-15,0 0-10 0,0 0-4 16,31-40-26-16,-30 40 10 0,0-2-36 16,-1 2-16-16,0 0-10 0,0-2-6 0,0 2-7 15,0 0-19-15,0 0-32 0,0 0 0 16,0 0-25-16,0 0-14 0,0 0-22 16,-4 2-16-16,-1 3 16 0,-6 1 35 0,0 2 24 15,-2 2 1-15,-2 1-2 16,3 1 3-16,-3 1-3 0,2-1 3 0,1 3 1 15,-1-5-1-15,3 2 1 0,-3-1 0 16,4-1 15-16,-2-1 0 0,2 1 3 16,0-3-2-16,3-1-16 15,1-1 21-15,-2-2 0 0,4-1 4 0,0 2-23 16,2-4 10-16,0 0-13 0,0 0-1 16,0 0-2-16,1 0-10 0,0 0 11 15,0 2-1-15,0-1 1 0,0 1 2 16,0-2 1-16,0 0 1 0,0 0 17 15,0 0 7-15,0 0 6 0,0 0 3 0,0 0-3 16,0 0-9-16,0 1-8 0,0-1-15 16,0 1-15-16,0 0-34 0,2 1-31 15,4 3 71-15,6 2 9 0,3 1 22 0,4 4 4 16,5 0-23-16,2 2 26 0,0 0-29 16,4 0 0-16,-3-1-1 15,-3-1 0-15,-2 0-1 0,-4-1 1 0,-3-2 1 16,-6-2 12-16,-2-2 8 0,-2-3-17 15,-4-1 19-15,0 1 7 0,-1-2 19 16,0 0 25-16,0 0 10 0,0 0 25 16,0 0 10-16,0-3-33 0,-1 1-59 15,-3-3-26-15,0 0-29 0,-1 0-123 16,2 0-157-16,1-2-127 0,1 0-363 16,1 1-953-16</inkml:trace>
  <inkml:trace contextRef="#ctx0" brushRef="#br0" timeOffset="62296.43">28227 5523 956 0,'0'0'303'0,"0"0"-81"0,0 0-43 15,0 0-10-15,0 0-4 0,0 0-29 16,0 0-12-16,0 0 12 0,0 0-30 0,0 0-28 15,0 0-4-15,16-44-13 0,-16 44 7 16,0-2 15-16,0 0 1 0,0 2-14 16,0 0 7-16,0 0-9 0,0 0-14 15,0 0-16-15,0-1-15 0,0 0 2 16,0 1-6-16,0-1-16 0,0 1 13 16,0 0-16-16,0 0-16 0,0 0-9 15,0 0-4-15,0 0-6 0,0 0 0 16,0 0-13-16,0 0-3 0,0 0 9 15,0 1 0-15,0 1 26 0,0 2 15 0,1 1 1 16,4 2 2-16,1-2 18 16,1 4 21-16,2-1-18 0,4 0 22 0,2 1-17 15,2 1-5-15,-2-2-10 0,4 1-11 16,-2-2 0-16,1 0-1 0,-3-3 1 0,-4 2-1 16,0-3 1-16,-3 1 14 0,-1-4-3 15,-1 3 6-15,-3-3 0 16,1 0 4-16,-2 0 2 0,2 0-3 0,-3 0 4 15,0 0-4-15,1 0 4 0,-2 0-1 16,0 0-3-16,0 0-3 0,0 0 29 16,0 0-4-16,0 1-25 0,0-1-18 15,0 0-1-15,0 0-28 0,0 0-13 16,0 0-20-16,0 0-5 0,0 0 5 16,-4 3 39-16,-2 2 21 0,2-2 0 15,-3 4-1-15,-2 0 1 0,0 3 0 16,-2 1-1-16,1 2-1 0,-4 0 1 0,0 2 2 15,0 5 1-15,-2-2 18 0,-2 3-3 16,3-2-3-16,2-2-13 0,2-4 0 16,4-4 1-16,2-2 1 0,1-2 11 15,3-2-12-15,1-1 0 0,0-1 2 16,0 1 0-16,0-2 16 0,0 0-6 0,0 0 6 16,0 0 10-16,0 0-1 0,0 0 7 15,0 0 0-15,0 0-9 0,0 0-7 16,0 0-7-16,0 0-9 0,0 0-3 15,0 0-1-15,0 0-11 0,0 0-23 16,0 0-226-16,0-2-197 0,-1-1-674 16,2 8-579-16</inkml:trace>
  <inkml:trace contextRef="#ctx0" brushRef="#br0" timeOffset="64915.97">30937 5804 931 0,'0'0'277'0,"0"0"-88"0,0 0 13 15,0 0-53-15,0 0-51 0,0 0 6 0,0 0 9 16,0 0 7-16,0 0-16 0,0 0-30 16,27-17-9-16,-27 17 9 0,1 0 20 15,-1 0 16-15,0 0-4 0,0 0-16 16,1 0-16-16,-1 0-20 0,0 0-41 16,0 0-13-16,0 0-45 0,0 0-22 15,-2 1-29-15,-5 2 63 0,-6 2 33 16,-3 2 33-16,-4 1-33 0,-3 2 0 15,1 1-2-15,-1-1 1 0,0 0-1 0,3 0 0 16,1-1-1-16,2-1 2 0,4-1-19 16,3 0 8-16,0 0 8 0,5-2-8 15,-1 0 8-15,3-1 1 0,-1 0-16 16,3-1 19-16,0-1-2 0,1 0 2 16,0-2 16-16,0 2 6 0,0 0-2 15,3 1-1-15,2-1-6 0,-1 1 0 16,1 2-11-16,1-1 0 0,2 2-1 0,-1 0 1 15,2-1-2-15,0 3-12 0,3-1-1 16,-2 2 1-16,3 0 10 0,-2 1 1 16,1 0-1-16,1-1 1 0,-3 0 0 15,1-2 1-15,-2 0 1 0,-2-2 2 0,1-1 14 16,-3-1-1-16,-1-3 3 0,-2 2 10 16,0-2 9-16,-1 1 26 0,1-1 10 15,-2 0 3-15,1 0-10 0,-1-3-46 16,0 0-21-16,0-1-25 0,0 1-26 15,-4-2-161-15,-1 1-148 0,-2-6-271 16,2 3-673-16</inkml:trace>
  <inkml:trace contextRef="#ctx0" brushRef="#br0" timeOffset="65675.45">31267 5900 989 0,'0'0'254'0,"0"0"-81"0,0 0 35 16,0 0-36-16,0 0-13 0,0 0-45 15,0 0 22-15,0 0-10 0,0 0-58 0,0 0-35 16,0 0-4-16,14-19 6 0,-14 17 7 16,0 2 3-16,2 0-19 0,-2-1-26 15,0 1-35-15,0 0-20 0,0 0-13 16,0 0 0-16,1 0 3 0,1 3 65 16,0 2 0-16,2 1 29 0,0 2-9 15,4-1 6-15,1 2-24 0,3 2 24 16,-2-1-10-16,5 2-13 0,-1 0 0 15,0-2 17-15,1-1-7 0,0 0 3 16,-4-2-3-16,0-1-12 0,-2-1 15 0,-1-1 3 16,-3-3 14-16,-2 1 5 15,-2 0 11-15,0-2 22 0,0 0 32 0,-1 0 38 16,0 0-22-16,0 0-36 0,0 0-35 16,0 0-13-16,0 0-10 0,0 0-9 15,0 0-14-15,0 0 2 0,0 0-4 16,0 0-16-16,0 0 0 0,0 0 13 0,0 0 0 15,0 0 3-15,0 0 0 0,0 0 0 16,0 0 3-16,0 0 12 0,0 0-2 16,0 0 0-16,0-2-11 0,0 2-2 15,0 0-12-15,0 0-13 0,0 0-17 16,0 0-9-16,-2 2 3 0,-1 0 46 16,-2 2 1-16,-2 1 1 0,1 1-1 15,-2 2 1-15,-1 1 0 0,3-1 0 16,-1 0 1-16,-2 0 0 0,2 0 10 0,-1-1-9 15,2 3-2-15,-2-1 16 0,-2-1-16 16,0 1-67-16,-11-2-257 0,1-2-271 16,2-5-1217-16</inkml:trace>
  <inkml:trace contextRef="#ctx0" brushRef="#br0" timeOffset="69462.8">17758 5308 1007 0,'0'0'368'0,"0"0"-166"0,0 0-20 15,0 0 29-15,0 0-16 0,2-46-49 16,-2 38-4-16,0 0-6 0,0 0 9 0,-1 1-39 16,0 1-22-16,1-1-17 0,0 2-25 15,0 0-10-15,0 0-7 0,0 1-5 16,0 0-4-16,2-1 25 0,-1 1 20 16,0 2 9-16,-1 0 13 0,1-1 25 15,-1 3-26-15,0 0-37 0,0 0-45 16,0 0-27-16,0 0-52 0,0 5-32 15,0 3 25-15,0 4 72 0,0 7 14 16,0 5 16-16,0 5-14 0,0 5-2 16,0 5 0-16,3 4 0 0,-1 7 3 15,0 9 32-15,2 5-16 0,-2-9-6 0,0-12-11 16,-1-16 1-16,1-10 23 0,0 3-13 16,2-1-10-16,-2 0-2 0,-1-5 21 15,0-3 10-15,0-4-7 0,0-2-6 16,-1-3 0-16,0 0-3 0,0-2 0 15,0 0 9-15,0 0 7 0,0 0 3 0,0 0 0 16,0 0 2-16,0 0 4 16,1 0-9-16,-1-3-32 0,1-3-26 0,1 1-142 15,0 0-76-15,-1-1-69 0,-1-5-108 16,0 3-353-16,-1-1-959 0,-5 62 1591 0</inkml:trace>
  <inkml:trace contextRef="#ctx0" brushRef="#br0" timeOffset="69876.25">17633 5725 1983 0,'0'0'308'0,"0"0"-130"15,0 0 45-15,0 0-52 0,0 0-85 16,0 0-38-16,0 0-48 0,0 0-86 16,0 0 9-16,0 0 77 0,0 0 90 15,41 10-1-15,-22 11-2 0,-1 2-20 0,1 4 0 16,0 0-13-16,-2 2-6 0,0-3-6 16,-1-2-26-16,1-4-1 0,-5-5-13 15,-1-4-2-15,0-3 3 0,-5-1 13 16,0-5 3-16,1 1 16 0,-4-3 3 15,1 0 16-15,-1-3 15 0,1-2-5 16,4-4-17-16,0-5-9 0,3-1-35 16,0-5-3-16,4-3-3 0,-1 0-10 15,0-1 10-15,0 2 1 0,-1 1-17 0,-4 3 16 16,1 0-35-16,-2 5-60 16,-3 1-26-16,-2 3-86 0,-1 2-177 0,-3 4-168 15,-5 1-195-15,-4 1-842 0</inkml:trace>
  <inkml:trace contextRef="#ctx0" brushRef="#br0" timeOffset="70250.23">17635 5721 1865 0,'0'0'273'16,"0"0"-124"-16,0 0 3 0,0 0-16 0,0 0-49 16,0 0-19-16,0 0-14 15,0 0-25-15,0 0-29 0,0 0-13 0,0 0-2 16,26-11 15-16,-6 10 36 0,8-1 15 16,3-1 13-16,7 1-3 0,4-4 7 15,6 0 12-15,-2-3-10 16,1 3-19-16,-2-2-29 0,-1 2-20 0,-8 1 39 0,-3 0-22 15,-7 0-17-15,-5 3-1 16,-4-1 1-16,-5 0 14 0,-5 2 0 0,-3-1 13 16,-2 1 3-16,-1 1 15 0,-1 0 4 15,0-2 12-15,0 2 20 0,0 0-1 16,0 0-44-16,0-3-38 0,0 3-31 16,-3 0-16-16,0 0-26 0,-3 0-225 15,-8 0-179-15,3 3-515 0,-3-3-779 0</inkml:trace>
  <inkml:trace contextRef="#ctx0" brushRef="#br0" timeOffset="77460.03">26153 485 993 0,'0'0'225'0,"0"0"-163"0,0 0 36 16,0 0 103-16,0 0-67 0,0 0-4 15,0 0 19-15,-4-48 0 0,4 41 10 16,0 1-30-16,0 0-19 0,2 0 35 0,1 0-71 16,-1 1 17-16,0-1-1 0,1 2 25 15,-1-1 86-15,-1 3-57 0,-1-1-20 16,1 3-29-16,-1-3-32 0,0 3-15 15,0 0-27-15,0 0-21 0,0 0-35 16,0 0-47-16,0 0-39 0,0 0-50 16,0 6-59-16,0 5 60 0,0 6 147 15,0 5 23-15,0 7-3 0,0 6 16 0,-3 3 6 16,-1 3-17-16,0-2 17 0,-1 0-15 16,1-3 47-16,-1-3 0 0,-2-4 26 15,1-5-23-15,-1-4 17 0,1-4-4 16,2-6-23-16,3-2-9 0,-1-3-16 15,1-3-17-15,1-2 2 0,0 0 15 16,0 0 6-16,0 0 16 0,0 0 10 16,0 1 0-16,0-1-1 0,0 0-2 0,0-1-48 15,3-4-219-15,-1-12-327 0,0 1-877 16</inkml:trace>
  <inkml:trace contextRef="#ctx0" brushRef="#br0" timeOffset="78069.5">27225 526 434 0,'0'0'1602'0,"0"0"-1362"0,0 0 16 0,0 0-53 16,0 0-39-16,0-49 25 0,0 42-67 15,0 0-36-15,0 0 13 16,1 2 21-16,0 1-6 0,-1 1-16 0,1 1-44 15,-1 1-10-15,0 0-34 0,0 1-10 16,0 0-57-16,1 0-22 0,-1 0-41 16,0 0-48-16,0 4-46 0,0 3 38 15,0 5 137-15,0 5 39 0,0 2 3 16,-1 6 19-16,0 0 20 0,1 2-41 16,0-1-1-16,0 0 16 0,1 1-14 0,2-4 36 15,1 2 58-15,0-2-35 0,-2-3-29 16,0-3 12-16,-2 0-31 0,2-5 9 15,-2-2 7-15,0-3 3 0,1 0-19 16,-1-4 3-16,0 0-14 0,0-1-2 16,0 0-54-16,0 0-144 0,-3-2-190 15,-2 0-316-15,-2 0-982 0</inkml:trace>
  <inkml:trace contextRef="#ctx0" brushRef="#br0" timeOffset="78362.14">27089 781 1595 0,'0'0'237'0,"0"0"-237"0,0 0-143 16,0 0 143-16,0 0 49 0,0 0 123 15,0 0 22-15,0 0-22 0,0 0-39 16,56 55-14-16,-44-43-35 0,-3 0 13 15,2-2-26-15,-1 0 9 0,-2-3-19 16,0-2-3-16,-1-1 35 0,2-4 0 16,-1 0 35-16,3 0 18 0,1-4 25 0,3-4-50 15,1-2-43-15,-3-1-49 0,2-1-29 16,-4-3-17-16,-3 0-5 0,-3-10-174 16,1 5-496-16,-5-3-1344 0</inkml:trace>
  <inkml:trace contextRef="#ctx0" brushRef="#br0" timeOffset="78953.28">28146 553 851 0,'0'0'1305'15,"0"0"-1081"-15,0 0-121 0,0 0-19 0,0 0 158 16,0 0 12-16,0 0-133 0,0 0-44 16,0 0-77-16,0 0-99 0,0 0-100 15,10-30-3-15,-10 38-8 0,0 4 162 0,0 7 48 16,0 3 29-16,0 3 61 0,0 1 13 16,0 3-61-1,0-1-7-15,0 0 23 0,1 2 19 0,1 0 7 0,1-3-26 16,0 1-10-16,1-3 9 0,1-4 10 15,-1 0-48-15,-1-4 13 0,-1-4 0 16,1-3-11-16,-2-4-20 0,0-2 17 16,-1 0-18-16,0-3-82 0,0-1-145 15,-6-1-240-15,-1-4-294 0,-2-3-1076 0</inkml:trace>
  <inkml:trace contextRef="#ctx0" brushRef="#br0" timeOffset="79233.81">27985 863 1948 0,'0'0'178'16,"0"0"-178"-16,0 0 0 0,0 0 78 16,0 0 93-16,0 0-57 0,71 33-5 15,-52-23 20-15,2 1-32 0,-2 0 3 16,2 1 9-16,-3-3-42 0,0-1 6 15,-6-1 4-15,0-4-3 0,-5-1 24 16,-2 0 13-16,2-2 29 0,0 0 14 16,-1-2-28-16,4-1-38 0,0-3-34 15,2-2-29-15,-1 0-3 0,2-2-22 16,0-1-3-16,-2-3-29 0,2-1-185 0,1-14-289 16,-3 5-1009-16</inkml:trace>
  <inkml:trace contextRef="#ctx0" brushRef="#br0" timeOffset="80120.47">26031 709 42 0,'0'0'1108'16,"0"0"-991"-16,0 0-45 0,0 0 38 16,0 0 46-16,0 0 43 0,0 0 31 15,0 0-19-15,0 0 12 0,0 0-65 16,0 0-67-16,23-26-27 0,-23 26-19 15,0 0-45-15,0 0 0 0,0 0-61 16,0 0-39-16,0 0 13 0,0 0 9 16,1 1-6-16,2 3 55 0,1 3 29 15,0 1 55-15,0 4-3 0,1 0 0 16,2 2 6-16,-1 0-16 0,0 1-29 16,0 0 58-16,-2 1-14 0,1-1-11 0,-3 0-34 15,1 0 21-15,-2-1 40 16,0 0-37-16,0-1-17 0,-1-2-17 0,0 0 14 15,2-4-14-15,-2-2 17 0,0-3 1 0,0 1-17 16,1-3 35-16,-1 0 26 0,2 0 23 16,0 0 27-16,3-3 48 15,5-6-13-15,1-2-92 0,7-1-32 0,2-3-24 16,0-2-1-16,1-1 0 0,1 1-28 16,-2 0-32-16,0 2-92 0,-4 3-173 15,-8-4-263-15,-4 5-630 0</inkml:trace>
  <inkml:trace contextRef="#ctx0" brushRef="#br0" timeOffset="80313.95">26093 735 2428 0,'0'0'465'16,"0"0"-305"-16,0 0-26 0,0 0-95 15,0 0-14-15,0 0 17 0,68-26 25 0,-42 22-41 16,2 4-26-16,5 0-28 0,11 0 5 16,-7 0-332-16,-6 0-1000 0</inkml:trace>
  <inkml:trace contextRef="#ctx0" brushRef="#br0" timeOffset="83447.78">30882 720 1630 0,'0'0'312'0,"0"0"-124"0,0 0 136 15,0 0-79-15,0 0-64 0,0 0 11 16,0 0-54-16,0 0-33 0,0 0-6 0,0 0-41 15,3-32-58-15,-3 32-67 0,0 0-25 16,0 0-39-16,1 5-64 0,2 3 166 16,0 3 29-16,3 4 61 15,-2 2 38-15,0 4-9 0,-1 2-23 0,0 2 0 0,1 1-23 16,-1 2 20-16,-3 1-17 0,0 1 36 16,0-4-4-16,0 1-28 0,0-5-20 15,-3-2-9-15,0-4 13 0,2-4-13 16,1-2-20-16,0-4-1 0,0-1 2 15,0-2-1-15,0 0 17 0,0-1-19 16,0 0-2-16,0-2-48 0,0 1-54 16,0-1-48-16,0 0-20 0,0-4-23 15,0-12-380-15,0 1-704 0</inkml:trace>
  <inkml:trace contextRef="#ctx0" brushRef="#br0" timeOffset="83915.28">30870 717 646 0,'0'0'1106'0,"0"0"-863"0,0 0-61 16,0 0-59-16,52-51-29 0,-31 41 16 15,4 2-39-15,2 2-29 0,2 2-42 0,-2 3-20 16,1 1-41-16,-4 0 22 0,-4 5-22 16,-5 5-30-16,-4 0 14 0,-7 2 12 15,-4 2 22-15,-4 1 43 0,-10 0 39 16,-6 2 16-16,-3 0-4 0,-3-1-5 15,0-1 9-15,-1-2 9 0,3-2-25 16,4-1 22-16,4-4-2 0,6-1-34 16,4-2 1-16,1 0-26 0,4-3-16 0,1 0 16 15,0 0 0-15,0 0 3 0,6 0 29 16,3 0 17-16,6 0 28 0,5 0-19 16,4 0-30-16,4 0-28 0,4 0 0 15,-2 0-3-15,2 1-26 0,-3 4-7 16,-1 3 4-16,-5 4-13 0,-4 0-29 15,-4 5-23-15,-4 0-6 0,-7 3 35 16,-3-2 23-16,-1 1-1 0,-7-2 46 0,-6-1-2 16,-2-3 2-16,-5-1 1 15,-4-2 71-15,-1 1 41 0,-2-4 19 0,0 0-10 16,0-3-12-16,3 0-4 0,1-2 22 16,3 0-35-16,3-2-42 15,2 0-13-15,5 0 16 0,1 0-6 0,4-3 9 16,1 1 23-16,2 0-17 0,2 0-63 0,0-1-10 15,2 1-308-15,11-3-243 0,-3 2-467 16,3-1-568-16</inkml:trace>
  <inkml:trace contextRef="#ctx0" brushRef="#br0" timeOffset="84528.64">31806 705 1758 0,'0'0'224'0,"0"0"-87"0,0 0 47 0,0 0 78 15,0 0-36-15,8-46-56 0,-7 42 80 16,0 2-40-16,0 1-113 0,-1 1-97 15,1 0-121-15,-1 0-58 0,2 3-35 16,-2 2 2-16,2 6 141 0,0 4 69 16,-1 5 2-16,0 4 59 0,-1 2 31 15,0 1-39-15,0 0 29 0,0 1-38 0,-3-3 26 16,0 0-14-16,1-2-51 0,-1-4 10 16,0-1 0-16,-1-3-11 0,3-4 23 15,-1-1-6-15,0-4 10 0,1 0-29 16,0-4-38-16,-1 1-196 0,-2-1-191 15,-1-2-245-15,-1-2-474 0,2-5 388 0</inkml:trace>
  <inkml:trace contextRef="#ctx0" brushRef="#br0" timeOffset="85079.23">31775 715 1459 0,'0'0'552'0,"0"0"-214"16,0 0-54-16,26-59-62 0,-15 43-33 15,0 4-32-15,7 0-80 0,1 2 46 16,2 0-123-16,1 2-45 0,3 2 1 16,3 4-20-16,0 0 13 0,-1 2 3 15,1 3-6-15,-3 3 15 0,-2 4-28 0,-4 1 22 16,-3 1 19-16,-7 0-22 0,0 3 26 16,-7 0-17-16,-2 1 13 0,-4 1 26 15,-9-2-3-15,-1 0 1 0,-2-2 4 16,-4-2 15-16,-1 0 19 0,-3-2-36 0,2-1 32 15,3-2-31-15,1-1-1 0,3-1 0 16,1-3 13-16,0 2-12 0,2-1 0 16,1-1 2-16,3 1 0 15,-1-1 13-15,4 2-4 0,2-3-12 0,1 1-1 16,1-1-15-16,1 0-3 0,0 0-14 16,0 0-12-16,0 0-22 0,0 1-14 15,1 3 59-15,3 1 22 0,6 1 22 16,2 6 20-16,8-1 19 0,3 4-38 15,9 1 6-15,5 2 6 0,2 2 7 0,1 1 29 16,1-1 15-16,-5-1-38 16,-1 0-44-16,-7-2-8 0,-2-2 7 0,-5-3-5 15,-4-1 2-15,-6-3 0 0,0-2-1 16,-4-1 0-16,-3-2 2 0,-1 0 0 0,-1-3 19 16,1 0-1-16,-2 0 6 15,-1 0 14-15,1 0 18 0,-1 0 13 16,1 0 26-16,-1 0 31 0,2 0-4 0,-2 0-15 15,1 0-48-15,0-2-38 0,0 2-22 16,0 0 0-16,-1-1-13 0,0 1-6 16,0-1-12-16,0-1-159 0,-3-5-176 15,-3 1-743-15,-1-2-832 0,17 35 1753 0</inkml:trace>
  <inkml:trace contextRef="#ctx0" brushRef="#br0" timeOffset="101838.87">26093 1573 209 0,'0'0'417'0,"0"0"-234"0,0 0 35 0,0 0-10 15,0 0 1-15,0 0-40 0,0 0-42 16,0 0-7-16,0 0-29 0,-5-10-52 15,5 10-39-15,0 0-19 0,0 0 3 16,0 0 13-16,0 0 3 0,0 0 12 16,-1 0 11-16,0 0-1 0,1 0 4 0,0 0 7 15,0 0-1-15,0 0-3 0,0 0-3 16,0 0 4-16,0 0-5 0,0 0-12 16,0 0-10-16,0 0-1 0,0 0 0 15,0 0-2-15,0 0-3 0,0 0-14 16,0 0 1-16,0 0 0 0,0 0 3 15,0 0 10-15,0 0-17 0,0 0-2 16,0 0 2-16,0 0 4 0,0 0 3 0,0 0 0 16,0 0-3-16,0 0-4 15,0 0 4-15,2 1 16 0,0-1 49 0,3 0 9 16,1 0-25-16,-1 3-1 0,1-1-6 16,4-1 10-16,-1 0 2 0,2 0-12 15,1-1 0-15,2 0-10 0,1 0 10 16,-1 0-6-16,3 0-17 0,1 0 0 0,1 0 10 15,1 0-11-15,0 0-1 0,0-2 3 16,0 1 7-16,0 1-9 0,-1 0-1 16,-1 0 2-16,1-2 14 0,-2-1-17 15,0 3-2-15,1-1 0 0,-1-1 2 16,2 0 0-16,-1 1 16 0,1-1-13 16,0 1-1-16,0 1 0 0,0-3 2 15,0 3-4-15,0-2-1 0,-1 0 1 16,1 2-2-16,2-1 1 0,-1 0-11 0,0 1 10 15,1-1 2-15,0 0 2 0,2-1 17 16,-3 1-17-16,1 0 0 16,-1 0 1-16,-4 1 1 0,1-1-1 0,-1 1-2 15,-1-3 1-15,-2 3 1 0,2 0 1 16,-2-1-3-16,-1 0-1 0,3 0 3 16,-1 0-1-16,0-1 9 0,1 2-9 15,1-1-2-15,-2 0 1 0,1 1 12 0,0-1-10 16,1 1 23-16,-1-3 0 0,0 3-4 15,0-2-19-15,2 2 0 0,-2-2 10 16,0 1-12-16,0 1 2 0,1-1 0 16,-3 1-1-16,-2 0 11 0,1 0-12 15,-3-1 0-15,3 1 2 0,-4-1 10 16,2 1 3-16,-1 0-14 0,1 0 11 16,-1-1 3-16,0 1-14 0,2-1 0 15,0 0-1-15,0 1 0 0,1-1-1 16,-1 0-1-16,3 1-12 0,-3 0 12 0,3 0-1 15,-1 0-1-15,0 0 2 0,0 0 1 16,-1 0 0-16,0 0 0 0,-1 0 0 16,-1 0 1-16,1 0 0 0,-3 0 2 15,2 0 0-15,-1 2 17 0,1 0-19 0,-2-1-1 16,3 1 0-16,-2-1 2 0,-2 0 1 16,2 1 0-16,-1 0 13 0,0-2 0 15,-1 3-3-15,0-3 16 0,3 1 0 16,-2 0-6-16,1 0-10 0,0 0-11 15,1 0 14-15,0 0-15 0,-1-1 0 16,2 1-1-16,-2 1 0 0,3-2 0 16,-2 3-1-16,-2-3 0 0,0 1 0 15,1-1 1-15,-3 1 0 0,0 1 0 16,1-1 1-16,0 1 12 0,-1-2 3 0,3 1 3 16,-3 0 0-16,5 0-6 0,-2-1-11 15,1 0 17-15,0 0-18 16,2 0 1-16,-2 0-2 0,4 2 0 0,-3-2-3 15,3 2-9-15,-2-2 8 16,-2 1 2-16,4 1-1 0,-5-1 0 0,3 0 0 16,-4 0 2-16,2 0 1 0,-3 0 2 0,3 0 0 15,-2 0 1-15,0-1 10 0,2 1-11 16,-1 0 11-16,1-1-10 0,-2 0 10 16,4 0-12-16,-3 3 0 0,3-3 0 15,-3 0-1-15,3 0 1 0,-1 2 0 16,2-2 0-16,-2 1 1 0,0-1 0 15,-1 2 1-15,-3-2 0 0,0 0-1 16,0 1 1-16,-2-1 0 0,0 1 0 16,1-1-2-16,3 1 12 0,-2-1-1 15,2 0 4-15,0 1-12 0,3-1 8 0,-3 0-8 16,4 0-1-16,-3 0 0 0,2 0 10 16,-1 0-10-16,0 0 0 0,-3 0-2 15,1 0-1-15,-3 1 0 0,-3-1 1 16,0 0 1-16,-1 0 2 0,0 0 15 0,-1 0-17 15,-1 0 17-15,0 0-6 0,1 0-11 16,-1 0-2-16,0 0-3 0,1 0-20 16,1 0 4-16,1 0 3 0,1 0 16 15,2 0 1-15,0 2-1 0,-1-2 0 16,-2 2 0-16,0-2 0 0,-2 0 4 16,0 0-2-16,0 0-1 0,-1 0 1 15,0 0 17-15,0 0 0 0,0 0 10 16,0 0 16-16,0 0-4 0,0 0 7 15,0 0 9-15,0 0 29 0,0 0-13 16,0 0-16-16,0 0-19 0,0 0-38 0,0 0-11 16,0 0-20-16,0 0-1 0,0 0-9 15,0 0 0-15,-2 3-16 0,-11 2-71 16,-1 0-285-16,-1-1-829 0,59-21-421 0</inkml:trace>
  <inkml:trace contextRef="#ctx0" brushRef="#br0" timeOffset="152667.57">6672 8149 828 0,'0'0'995'0,"0"0"-901"0,0 0 7 16,0 0-46-16,0 0 68 0,0 0 117 15,0 0 2-15,0 0-65 0,0 0-39 16,0-5-42-16,0 5-60 0,0-1-34 15,0 1-2-15,0 0 12 0,0 0 4 0,0 0 35 16,0 0-3-16,0 0 0 0,0 0-3 16,0 0 3-16,0 0-7 0,0 0 3 15,0 0-15-15,0 0-10 0,1 0-18 16,4 0-1-16,7 0 0 0,7-2 1 16,6 1 21-16,7-3 1 0,6 0-11 15,6-1 14-15,3 0-14 0,0-1-11 16,-2 1 1-16,-1 0-2 0,-4 1-2 15,-3 0-10-15,-3 1 8 0,-5 1-11 16,-2 1 12-16,-5-1-12 0,-6 2-1 16,-3 0 14-16,-2 0 2 0,-5 0 0 15,-1 0 16-15,-2 0-1 0,0 0 8 0,-3 0 2 16,1 0 0-16,-1 0-25 0,0 3 0 16,0-3-54-16,1 4-47 0,0 2 6 15,1 5 85-15,-1 4 10 0,-1 7 70 16,0 6-6-16,0 8-23 0,-6 13 54 0,-8 19-26 15,-6 14 7-15,-5 3-1 0,-1-4-24 16,4-14-14-16,8-21-2 0,2-13-13 16,5-12 0-16,1-5-18 0,0-1 27 15,1 0 59-15,-3-2 32 0,4-5 11 16,1-5-25-16,2-1-6 0,1-2-3 16,0 0-4-16,0 0 6 0,0 0-6 15,0-5-46-15,0-2-49 0,0-1-19 16,0-2-30-16,2 1-9 0,0-1-70 0,2 1-60 15,3-1-81-15,-2-1-103 16,6-8-346-16,-2 1-784 0,0 1-284 0</inkml:trace>
  <inkml:trace contextRef="#ctx0" brushRef="#br0" timeOffset="153210.04">7803 8299 2265 0,'0'0'237'0,"0"0"-215"15,26-52 56-15,-18 34 15 0,-1 0-22 0,0-2 42 16,-5 2 44-16,-1 1-35 0,-1 1-4 15,-3 2 6-15,-5 2-41 0,0 2-10 16,-5 1-45-16,-2 4-9 0,-4 3-17 16,-8 2-1-16,-1 2 0 0,-7 8 18 15,-2 4-6-15,0 5 6 0,0 2 19 0,2 2-22 16,6-1 3-16,4 2-19 0,9-2-20 16,7-1-12-16,6 1 29 0,4 1 3 15,12 2 38-15,6 2-22 16,8-1 12-16,9 2 22 0,7 0-34 0,2-1 6 15,2 2-9-15,-3-2-13 0,-6-4-3 0,-5 0-20 16,-8-2-33-16,-5-2 12 0,-7-2 0 16,-7-2 15-16,-6 0-6 0,-1-2-22 15,-11 0 25-15,-7-1 32 0,-8 0 19 16,-2 1-4-16,-4-1-14 0,-1-2 3 16,0 0-2-16,2-3 0 0,5-2 17 15,2-3 3-15,3-2 25 0,2-2 133 16,4-7 60-16,0-3 9 0,6-6-60 15,1-4-35-15,5-4-28 0,4-6 6 0,7-2-59 16,9-4-54-16,8 0-17 16,9-2-2-16,6 1-53 0,6 1-98 15,5 1-116-15,18-4-196 0,-14 8-607 0,-8 5-1287 0</inkml:trace>
  <inkml:trace contextRef="#ctx0" brushRef="#br0" timeOffset="153851.94">8142 8237 2865 0,'0'0'327'0,"0"0"-241"16,0 0 25-16,0 0-73 0,0 0 48 16,57-47-7-16,-35 40-12 0,2 2-32 0,5 1 0 15,1 3-35-15,3 1-3 16,-2 2-19-16,1 5-3 0,-5 4-13 0,-4 2-3 15,-4 5 41-15,-5 3 20 0,-6 2 24 16,-7 4-6-16,-2 4 13 0,-11 3-29 16,-9 4 19-16,-9 3-10 0,-7 2-28 15,-4 0 13-15,-2-1 6 0,-2-3-20 16,5-3-2-16,2-5-12 0,8-5 11 0,3-4-3 16,7-4 3-16,8-4 1 15,1-4 16-15,6-3 12 0,2-3 10 16,2-2 0-16,0-1-7 0,1-1 4 0,0 0-6 15,0 0-17-15,0 0 1 0,3 0-1 16,3 0 19-16,7 0 7 0,3-1-4 16,5-2-12-16,3 0-19 15,3-4 9-15,4 1-10 0,-2 0-1 0,4 0 0 0,-1 0-1 16,4 0-2-16,2-1-1 0,4 3 0 16,0 1 0-16,1 0 0 0,0 0 1 15,-2 1-1-15,-3-2 3 0,-1 1 2 16,-6-2 13-16,-6 1-13 0,-2-1 14 15,-4 3-4-15,-3-2 4 0,-4 1 3 16,-1-2-1-16,-4 2-2 0,-1-1-1 16,0 0-13-16,-3 3 1 0,-2-2 10 15,0 3-13-15,-1-2 0 0,0 0-53 16,-2-1-221-16,-7-4-168 0,2 2-539 16,2-5-911-16</inkml:trace>
  <inkml:trace contextRef="#ctx0" brushRef="#br0" timeOffset="154277.26">9160 8125 3439 0,'0'0'405'0,"0"0"-330"15,0 0-43-15,0 0-32 0,0 0 12 16,15-44 45-16,-13 42 16 0,-2 2-67 15,0 0-6-15,0 2-111 0,0 7-33 16,-2 3 144-16,-4 7 28 0,-6 3 41 16,-3 5-3-16,-4 0-22 0,-4 2-15 15,-3 1 3-15,-5 0-7 0,0 1 6 0,-2-1-16 16,1 1 13-16,0-2-9 0,4-1 0 16,1-3 6-16,6-3-22 0,7-5 25 15,1-2-10-15,6-1 1 0,1-6-16 16,5-1 16-16,1-2-17 0,0 0 16 0,2-1-5 15,5-1-1-15,1-2 22 0,6 1-3 16,3-2 6-16,6 0-15 0,4 0-20 16,6-3-2-16,3-2 0 15,-1-1-31-15,3 2 6 0,-1-2-30 0,-3 1 2 16,-3 2 13-16,-2 0 2 0,-4 3 17 16,-3 0 2-16,-6 0-12 0,-3 0-22 15,-3 0-38-15,-4 0-23 0,-1 3-52 16,-1-1-65-16,-2 1-106 0,-1-1-212 15,1-2-159-15,-2 0-489 0,0-4 421 0</inkml:trace>
  <inkml:trace contextRef="#ctx0" brushRef="#br0" timeOffset="154691.44">9233 8100 2206 0,'0'0'240'0,"0"0"-92"16,0 0 97-16,0 0-107 0,0 0 57 16,0 0 38-16,0 0-27 0,0 0-70 15,0 0-132-15,0 0-4 0,0 0-105 16,1-34 70-16,0 44 35 0,-1 6 54 16,1 4 13-16,0 4-4 0,0 4-4 0,-1 1-21 15,0 2 0-15,0 1-22 16,0 1 18-16,0 2-12 0,0 1 12 0,0-1 15 15,0 2-9-15,-2-1-6 0,0-3-2 16,-1-2 11-16,0 0-18 0,-1-3 25 16,1-1-25-16,0-3 0 0,2-2-7 15,-1-2 7-15,-1-2-10 0,0 0 13 16,-1-2 16-16,2-4-10 0,-1-1-3 0,1-2-7 16,1-2-5-16,1-2-4 15,0-3-13-15,0-2 17 0,0 0 2 16,0 0 16-16,0 0 16 0,2 0 2 0,3 0-9 15,2-1-6-15,0-4-13 0,0 0-14 16,1-1-11-16,-3-1-2 0,-1-1-117 0,-1-2-203 16,-3-8-230-16,-7 1-1057 15,1-2-726-15</inkml:trace>
  <inkml:trace contextRef="#ctx0" brushRef="#br0" timeOffset="161718.13">8971 10021 816 0,'0'0'147'0,"0"0"-49"16,0 0-14-16,0 0-28 0,0 0 61 0,0 0 36 15,0 0-23-15,0 0-19 0,0 0-33 16,0 0-30-16,-23-17-18 0,22 17 2 16,1-2 30-16,0 2 22 15,0 0 7-15,0 0-7 0,0 0-9 0,0 0-17 0,0 0-19 16,0 0-17-16,0 0-6 0,0 0-16 16,0 0-4-16,0 0-28 15,0 0 12-15,0 0 4 0,0 0 16 0,0 0 0 16,0 0 20-16,0 0 2 0,1 0-5 15,1 0 12-15,1 0 13 0,1 0 3 16,3 0-6-16,-2 0 9 0,2 0-9 16,-1 0-7-16,2 0 0 0,-1 0-13 15,3 0 4-15,-2 0-7 0,3 0-13 16,1 0 10-16,2 0-10 0,3 0 17 16,0 0-4-16,1-1-14 0,5 1 14 15,-2-1-15-15,3 0 2 0,0 1-1 0,1 0-2 16,0-2-1-16,1 2 1 0,-2 0 0 15,0 0 1-15,1 0-1 0,-1 0 0 16,0 0 2-16,1 0-1 0,-1 0 1 16,1 0-2-16,2 0 0 0,-2 2-1 15,-1 0 1-15,1-1 0 0,2 3 0 16,-2-2 0-16,0 0 0 0,1-1 1 0,1-1 0 16,-1 3-1-16,0-3-2 15,2 2 1-15,-3 1-14 0,-1-1 14 0,-3 0-1 16,1 0 0-16,-2-1 2 0,-2 1 1 15,-1 1-1-15,-1-3 4 0,-1 2 12 16,2-2 3-16,-1 0-3 0,1 0-3 16,-1 0-12-16,0 0 0 0,1 0 0 15,1 0-1-15,0 0-1 0,1 0 0 0,-2 0-1 16,0 2 0-16,0-2 2 0,0 0 1 16,1 1 2-16,-1 0 10 0,2-1-10 15,-1 0 0-15,-1 0-1 0,-1 0-1 16,1 0 0-16,1 0-1 0,-1 0 2 15,2 0 0-15,1 0 1 0,-2 0 0 16,2 0 0-16,1 0-1 0,-2 0 11 0,1 0-12 16,-1 0-1-16,-1 0 2 15,-3 2 0-15,1-2-1 0,1 0 1 0,-2 1 1 16,0-1 16-16,0 0-6 0,1 0 0 16,0 0-11-16,-1 0 11 0,1 0 6 15,1 0 4-15,0 0-4 0,2 0-16 16,0 0 13-16,0 0-14 0,0 0-1 15,1 0-1-15,-4 0-1 0,3 0 1 0,-2 0 0 16,2 0 1-16,0 0 2 0,-3 0 13 16,3 0-3-16,-1 0-11 0,0 0 0 15,-1 0 11-15,2-1 0 0,-1 0-12 16,-1 0 0-16,1 1 2 0,-1 0 10 16,1-1-10-16,1 0 13 0,0-1-13 15,2 0 1-15,1 2 8 0,-1-2-11 16,1 1 2-16,-1 1 9 0,-2 0-10 0,1 0 11 15,-2-2-10-15,-4 2 17 0,3 0-1 16,-3-1-3-16,-1 0 0 0,0 0 3 16,-1 1 3-16,0-2 3 15,-1 0-2-15,-2 2-1 0,1-1 7 0,-4-1-1 0,-1 2 1 16,-2 0-1-16,0 0 10 0,-2-2-13 16,-1 2 7-16,1 0-7 15,-1 0-11-15,0 0-14 0,0 0-12 16,0 0 9-16,0 0-9 0,0 0 11 0,0 0-2 15,0 0-13-15,0 0 3 0,0 0 11 16,0 0-1-16,0 0-10 0,0 0 13 16,0 0 0-16,0 0 3 0,0 0 19 15,0 0 1-15,0 0 5 0,0 0-28 16,-1-6-215-16,-6-2-386 0,0-3-1645 0,22 36 1609 16</inkml:trace>
  <inkml:trace contextRef="#ctx0" brushRef="#br0" timeOffset="182318.36">7597 10164 52 0,'0'0'62'0,"0"0"42"16,0 0-12-16,0 0-30 0,0 0-13 0,0 0 26 15,0 0 42-15,0 0-6 0,0 0-17 16,-5-7 1-16,5 7-10 0,0-1-4 16,0 1 4-16,-1-2-7 0,1 2-19 15,-1-2-4-15,0 2-3 0,1-1 7 16,-1-1-1-16,1 2-3 0,-1-2-9 16,1 2 0-16,0 0-11 0,0 0-5 15,0-3-17-15,0 3-10 0,0-1-1 16,0 1-2-16,1-1-13 0,2 0-7 0,1-1-2 15,3 0 20-15,0 0-2 0,-1 0-9 16,3 1 11-16,-1 1-1 0,0-1 0 16,1 0-1-16,-1 0 3 0,4 1 1 15,-1-1 2-15,6 0 1 0,1 1-1 0,5-2 17 16,6 0 4-16,2 2-7 16,6-3-3-16,4 1-13 0,7 2 26 15,12 0-24-15,14-1 24 0,11-1-9 16,2-1-4-16,-7 1-10 0,-10-2 10 0,-20 1-10 15,-9 0 0-15,-9 1 10 0,-4 2-10 16,4-3-1-16,3 3 0 0,1-2-2 16,-1 2-2-16,-8 0-1 0,1 0-10 15,-5 0-4-15,-4 1-5 0,-6 3 5 16,-1-4-5-16,-7 1 9 0,-2 0-10 0,-2-1 23 16,-1 1 83-16,0-1 70 15,0 0 48-15,-1 0-10 0,-1 0-91 16,-1-2-73-16,0 1-27 0,-1-2 0 0,1 1 0 15,0 0 1-15,0 0 1 0,1 2-2 0,2-3-13 16,-1 3-12-16,0 0-11 16,0 0-25-16,-1 0-130 0,-7 0-270 15,-3 0-535-15,0 0 281 0</inkml:trace>
  <inkml:trace contextRef="#ctx0" brushRef="#br0" timeOffset="182801.37">8522 10002 924 0,'0'0'111'0,"0"0"-89"0,0 0-9 16,0 0 7-16,0 0 22 0,0 0 46 15,0 0 33-15,-56-17 38 0,52 14-9 16,3 3-30-16,0-1-13 0,1 1-16 15,0 0-62-15,0 0-29 0,0 0-42 0,0 0-3 16,3 0 21-16,2 0 24 0,4 1 26 16,2 2-15-16,3-1-11 15,2 2 0-15,-1 2 0 0,4 1 2 0,1 3 24 16,3-1 0-16,2-1-13 0,0 4 10 16,0-3-7-16,-2 1 0 0,2 0 7 15,-1-3-20-15,-4 3 13 0,-4-4-16 16,0 0-1-16,-3 1-12 0,-5-2 0 15,1 0 12-15,-5-3 0 0,-1 1-25 0,-3 1 3 16,0-1 10-16,0 2-3 0,-3 0 15 16,-8 4 1-16,0 3 0 0,-6 3 13 15,-4 2 13-15,-2 2 13 0,-2 0-10 16,1-1 20-16,6-5-33 0,4-3-13 16,4-3 26-16,4-4-9 0,5-2-1 0,0 1 43 15,1-2 15-15,0 0-2 16,0 0-4-16,0 0 0 0,0 0-6 0,0 0-17 15,0 0-38-15,2-2-10 0,-1 2-36 16,1 0-28-16,-1 0-40 0,-1 0-437 16,-3 0-549-16</inkml:trace>
  <inkml:trace contextRef="#ctx0" brushRef="#br0" timeOffset="190067.62">1481 11968 686 0,'0'0'75'0,"0"0"179"0,0 0-159 16,0 0 41-16,0 0 8 0,-27-47-50 16,24 42 43-16,1 0-4 0,0 0 0 15,0 3 16-15,1-1-100 0,-3 0 68 16,3 2-27-16,0 0-22 0,0 1-22 0,0 0-33 15,1 0-11-15,0 0 1 0,0 0 13 16,-1 0-3-16,1 0 6 0,0 0 27 16,0 0 9-16,0 0-1 0,0 0-8 15,0 0-21-15,-1 0-15 0,1 0-10 16,0 0-35-16,0 0-14 0,0 0-25 16,5 0-23-16,6 1 97 0,3-1 10 15,4 0 29-15,7 0 12 0,2 0-19 16,6 0 4-16,2 0-23 0,5-1 13 15,7-1-4-15,0-1 4 0,4 1 0 0,4-3-4 16,14-2-6-16,16 1-14 0,21-3 1 16,10 1 10-16,-4 2-1 0,-8 2-12 15,-12 3-2-15,-3 1 1 0,-4 0-2 16,-4 0-13-16,-4 1 13 0,-2 2 1 0,-5 0-15 16,-1 1 14-16,-3 0-10 15,-3-1 11-15,-2 1 2 0,-1-2 2 16,-1-2 2-16,-10 1-1 0,-9 0 10 0,-7-1-12 15,-5 0-1-15,6 0 3 0,2 0 0 16,3 0 0-16,-6 0 12 0,0-2-15 16,-6 0 0-16,-2 2 0 0,-1-2-2 15,-7 2-20-15,0-1 6 0,-3 0 12 0,0 1 2 16,-5 0 2-16,0 0 0 0,-3 0 4 16,-2 0 18-16,-1 0-6 0,-2 0 13 15,0 0 10-15,-1 0 28 0,0 0 7 16,0 0 6-16,0 0 7 0,0 0-17 15,0 0-6-15,0 0-7 0,0 0-16 16,-2-1-41-16,-1 1-32 0,-4-2-74 16,-2 2-76-16,-13 0-313 0,3 0-305 15,-3 0-918-15</inkml:trace>
  <inkml:trace contextRef="#ctx0" brushRef="#br0" timeOffset="192188.86">3786 13245 46 0,'0'0'195'0,"0"0"-156"16,0 0-39-16,0 0-26 0,0 0 26 0,0 0 49 15,0 0 75-15,0 0 26 0,-60 0 3 16,57 0-16-16,-3 0-13 0,4 0-49 16,1-1-3-16,0 1-14 0,0-1 7 15,1 1 17-15,0-1-1 0,0 1 4 0,0 0-14 16,-1 0-12-16,1-1-20 0,-1 1-10 15,0 0-9-15,1 0-18 0,-2 0 0 16,1 0 0-16,-1 0 15 0,2 0-14 16,-1 0 26-16,1 0 4 0,0 0-1 15,0 0 13-15,0 0-6 0,0 0-3 16,0 0-3-16,0 0-4 0,0 0 29 16,0 0-6-16,0 0-29 0,0 0-23 15,2 0-13-15,1 0 2 0,2 0 11 16,4 0 42-16,-1 0 13 0,5 0-16 0,0-1 0 15,2 0-3-15,3-4-4 0,0 3-6 16,1-1-4-16,2-1-2 16,0 2-17-16,2-1 26 0,1 1-26 0,1-1 7 15,2 0-10-15,-1 0-1 0,-2 1 1 0,1 0 16 16,1 0-3-16,-1 0-11 16,0-1 11-16,-1 1-10 0,3-1 30 15,-2 3-11-15,0-2-20 0,0-2 18 0,2 0-17 16,-1 0 20-16,-2 1-7 0,5-1-3 15,-2 1 12-15,1 0-12 0,2 1-12 16,0 0 1-16,2-1-2 0,-1 3-2 16,3-2-1-16,-1 0-10 0,0 2 11 15,4-1-11-15,0 1 13 0,0 0-1 16,-1 0 0-16,3 0-13 0,0 0 14 16,0 0 13-16,-1 0-12 0,2 0 2 0,-2 0-1 15,-1 0 14-15,0-2 10 16,-1 2-23-16,-1-2 1 0,-1 2-2 0,-2-2-2 15,-1 2-3-15,-2-1-14 0,2 1 15 16,-4 0 2-16,3 0 0 0,-1-2 2 16,0 0 0-16,3 1-2 0,0 0 2 15,0-1 0-15,1 0-2 0,-1 1 1 0,2 0-1 16,-5-1 0-16,1 2 2 0,-2-1 1 16,-1-1 1-16,-1 2-2 0,-2-2-1 15,-2 2-1-15,2-2 3 0,1 1 10 16,-2-1-13-16,1 1-8 0,0 0 8 15,1-1 23-15,3 1-21 0,-1 1 14 16,1-2-14-16,2 2 1 0,-1-2 0 16,3 0 16-16,-3 0-3 0,2-1 3 15,-2 0-15-15,1 2 15 0,-3-1-3 0,-3 0-13 16,1 0 10-16,0 2-10 0,-2-1-3 16,0 0-1-16,-1 0 0 0,3 1 1 15,2 0 1-15,-1 0 1 16,1 0-1-16,3 0-1 0,-3 0 0 0,1 0 2 15,0 0 0-15,-2 0-1 0,0 0 1 16,1 2-1-16,-4-1 0 0,0-1-1 16,-3 2 1-16,2-2 1 0,-1 2 14 15,-1-2-14-15,2 0 1 0,1 2 10 0,1-2 7 16,1 1-8-16,1-1-12 0,0 1 3 16,2 0-1-16,-1 0-1 0,-2 0 1 15,0-1 0-15,-1 0 1 0,0 0 0 16,-2 0 10-16,0 0 0 0,0 0-10 15,1 0 17-15,2 0-18 0,3-2 1 16,-2 2 0-16,1-1 0 0,4 1-2 16,-2 0 0-16,3 0-1 0,-1 1 0 15,1 3-1-15,-2-1 0 0,1 0 0 0,-2-1 0 16,0 1 1-16,-4-1 0 0,0-1 3 16,0 0 1-16,1 0 12 0,-1-1-4 15,1 2-10-15,2-2 1 0,0 0 16 16,1 2-6-16,3-2-11 0,4 0 14 0,-3 2-3 15,3-1-13-15,0 1 0 0,-1 0 0 16,-3 1 1-16,2-1 0 16,-4 1 0-16,1-1-1 0,-3-1 2 0,2 1 17 15,-2-2-17-15,4 2 21 0,-1-2-11 16,3 2 4-16,2-2 3 0,-2 1 1 16,3-1 2-16,1 0-19 0,2 2-1 15,-1 0 2-15,1-2 15 0,-1 5-19 16,2-4 0-16,-2 2 0 0,-1 0 1 15,1-2-1-15,-2 1 2 0,1 0-2 16,1 0 3-16,2-1 16 0,-1 0 7 0,1 1 5 16,2 1-2-16,-1 1-4 0,0-2 1 15,-2 1-10-15,-3 1-15 0,-3-2 15 16,-6 1-14-16,-2-1 0 0,-8-2 11 16,-3 0 2-16,-4 0 8 0,-4 0 5 15,-3 0 10-15,-1 0 10 0,0 0 21 16,-3 0 47-16,1 0-25 0,-1 0-44 0,1 0-25 15,-1 0-22-15,0 0-3 0,0 0-16 16,0 0 1-16,0 0-11 0,0 0-21 16,-6 0-199-16,-1 0-477 0,-6-4-1051 0</inkml:trace>
  <inkml:trace contextRef="#ctx0" brushRef="#br0" timeOffset="199440.8">1777 15366 16 0,'0'0'183'16,"0"0"42"-16,0 0 49 0,0 0-101 15,0 0-43-15,0 0-81 0,0 0-46 16,0 0 0-16,0 0 10 0,-8-12 33 16,8 12 29-16,0 0 26 0,0 0 16 15,0 0-6-15,0 0-24 0,0 0-18 16,0 0-7-16,0 0 3 0,0 0-4 15,0 0 1-15,0-2 0 0,0 2 3 0,0 0 6 16,0 0 0-16,0 0-29 0,0 0-42 16,0 0-23-16,0 0-29 0,0 0-3 15,0 0 6-15,0 0 10 0,0 0 3 16,0 0 7-16,0 0 0 0,0 0 13 0,0 0 13 16,1 0 3-16,1 0 26 0,1 0 23 15,1 0-13-15,0 2 3 16,3-2-10-16,-2 3 0 0,1-3 17 0,4 0-4 15,-2 0 9-15,3 0 8 0,0 0-11 16,2 0 11-16,-1 0-11 0,3 0-6 16,2 0-10-16,0 0-6 0,1-3 3 15,1 3 0-15,-1-2-28 0,1 1-1 16,-2 0-2-16,1 1-20 0,-1 0 18 0,0 0 3 16,0 0 1-16,-1 0 22 15,0 0-20-15,3 1 11 0,0-1-12 16,1 1 2-16,1 1 13 0,1 1-14 0,0-2 2 15,0 0 12-15,0 3-13 0,2-1 0 16,-3-3 17-16,2 3-1 0,-1-3 7 16,0 0-24-16,-2 0 17 0,0 0-3 15,0 0-13-15,0 0 17 0,1 0-17 0,0 0 16 16,1 0-18-16,0 0 1 16,1 0 0-16,1 0 1 0,2 0-3 0,-1 0 0 15,0 0-13-15,0 0-6 0,2 0 19 16,-1 1 12-16,0-1 8 0,2 0-17 15,0 0 19-15,1 0 1 0,2 0-10 16,-2-1-10-16,2-2 16 0,-3 0-6 16,2 1-11-16,-2-1-3 0,2 2 1 15,-2-2-1-15,0 0 1 0,3 1 13 0,-3-2-10 16,3 2-1-16,-3-1-2 0,2 1 0 16,-2 1-2-16,-1 0-1 0,2-1-9 15,-2 0 12-15,-1 2 2 0,2-2-2 16,-1 1 0-16,0 0 2 0,1-1 11 0,-2-1 0 15,2 2-10-15,2-1 17 16,-2-2 2-16,3 1-19 0,-1 1-3 16,1-2-1-16,-2 2-18 0,3 0 16 15,-3 0 0-15,3 2 0 0,-3 0 1 0,3 0 0 16,-1 0 1-16,2 0-25 0,0 0 23 16,-1 2 3-16,2-1 3 0,0-1 20 0,-1 0 9 15,3 0 0-15,-1 0-13 16,-1-3-3-16,1 1-16 0,1-1 2 0,-1 1 1 15,-3-1 0-15,2 0-3 0,-2 1-1 16,1 0-12-16,-3 1 12 0,1 0-12 16,1 1 13-16,-2 0-3 0,1-3-7 15,-1 3 10-15,3 0 3 0,-2-2 1 16,2 2-1-16,-2 0 13 0,2-1 0 16,-1 0-15-16,-1 0 0 0,1-1 1 15,-3 0-1-15,3 2 1 0,-3-1 2 16,2 0-3-16,-2 0-1 0,-1 0 0 0,3 1 0 15,-3-1 0-15,1 1-16 16,-1 0 16-16,-1-2 0 0,1 1 2 0,-3 1 14 16,1 0-13-16,2 0 0 15,-2 0-2-15,1-3 15 0,2 3-14 0,-1 0 2 16,2 0-1-16,-2-2 9 0,1 2-8 0,2-2-4 16,-2 2 1-16,3-1 0 0,-4-1-1 15,2 1 2-15,-2 0-1 0,1-1 0 16,-4 1-1-16,1-1 0 0,0 2 0 15,1-2 0-15,-1 2-1 0,-1-2 1 16,0 1-1-16,2 0 0 0,-2 1-1 16,1 0-11-16,2 0 0 0,-1 0 13 15,0 0 2-15,1 0 2 0,-1 0 8 16,-1 0-11-16,3 0 0 0,-2 0 3 0,0 0-1 16,3 0 0-16,-1 0 7 15,2 0-10-15,-1-1-3 0,3 0 1 0,-2 1 0 16,1 0 0-16,2 0-1 0,-3 0 1 15,2 0 1-15,-1 0 0 0,1 0 1 16,-1 0 0-16,-1 0 0 0,2 0 3 16,-1 0-2-16,1 0 1 0,1 0 0 15,-2 1 11-15,3-1-11 0,0 0-2 0,0 0-1 16,1 0 0-16,1 0 1 0,-1 0 0 16,-1 0-1-16,1 0 0 0,2 0 0 15,-1 0 0-15,0 0 1 0,0-1 0 16,-1 0-2-16,1 1 2 0,0-3 0 15,-1 3 1-15,-2 0 1 0,3 0 1 16,-1 0 0-16,0 0-1 0,-1-1-1 16,1 1 0-16,1 0 1 0,2 0 0 15,-2 0-2-15,1 0 0 0,0 0-2 0,0 0 0 16,0 0-10-16,0 0 12 16,-1 0 0-16,1 0-1 0,-3 0 1 15,-2 0 0-15,2 0-3 0,-2 0 1 0,-1 0 2 16,1 1-2-16,-2 2 0 0,1-2 1 15,-2 2-1-15,1 0-1 0,-1-1 3 16,1-2 1-16,-2 3-1 0,2-1 2 16,-2-2 1-16,2 2-1 0,-2-2 1 15,1 0 10-15,-1 0-13 0,1 1 0 0,-1 0 3 16,-1-1-1-16,1 1-2 0,-2-1 0 16,0 2-2-16,2 0-1 0,-3-2 2 15,0 3 1-15,1-3-1 0,0 0 1 16,0 3 0-16,3-2 2 0,-2 0 0 15,3 0-1-15,-1-1 1 0,2 0-2 16,0 0 3-16,1 0-1 0,0 0 16 16,-1 0-17-16,2 0 0 0,-2 0 0 15,1 0 1-15,1-1-2 0,-1 0 1 0,1 1 1 16,2-1-1-16,-1 1 1 0,0 0 2 16,1 0-4-16,0 0 2 15,1 0-2-15,-1 0 0 0,3 0 0 0,0 1 0 16,1-1 3-16,2 0 10 0,0 0-13 0,2 0 2 15,0 0 0-15,0-1-2 16,1-2 0-16,-1 3 0 0,2-3 2 0,1 3-1 16,-1-1 0-16,0 1 0 15,3 0-1-15,-1 0 4 0,2 0-3 0,-2 1-1 16,-1-1 0-16,3 0 0 0,-4 3 0 16,2-3-1-16,2 0 1 0,-2 0 1 15,3 0 1-15,0 0-1 0,9 0 2 16,10 0-1-16,7 0 0 0,4 0 0 15,-5 1 1-15,-8 1-1 0,-8-2-1 16,-1 0 2-16,-1 1 0 0,0-1 10 16,-11 0-11-16,-5 0-2 0,-9 0 0 0,-2 0 0 15,6 0 3-15,5 0-2 0,7 0 12 16,-4-1 0-16,0 1-11 0,-2 0 0 16,-2 0-2-16,-2 0 1 0,-3 0 1 15,-3 0-2-15,-5 1 3 0,-2-1 1 0,-4 0 12 16,-3 0-13-16,-2 0 22 0,-3-1-6 15,0-2 13-15,-4 3 9 0,0-3 23 16,-2-1 40-16,-1 3-47 0,0-2-12 16,-2 0-26-16,-1 2-7 0,1-1 7 15,0 2-6-15,-3 0 9 0,0-2 6 16,-1 2 3-16,1-2 4 0,-1 0 9 16,0 0-22-16,-1-2-19 0,0-1 19 0,1 0-10 15,-1 0-12-15,0 0 0 0,0-1-2 16,0 0 1-16,0 2 0 0,0-2-11 15,0 2 9-15,-1-1-19 0,-1 3-3 16,-1-2 3-16,-1 1-13 0,-3 0-28 16,-3 3-38-16,-14-5-337 0,2 1-643 15,0-4-1103-15</inkml:trace>
  <inkml:trace contextRef="#ctx0" brushRef="#br0" timeOffset="204071.22">10826 12133 150 0,'0'0'153'15,"0"0"-110"-15,0 0-27 0,0 0 0 16,0 0 20-16,0 0 3 0,23-46 33 15,-22 42 75-15,-1-2 42 0,0 2-3 16,0 0-40-16,0 1 1 0,0-1-33 16,0 1 3-16,0 0-20 0,-1 1-25 15,1-1-23-15,0 2-17 0,0-1 10 0,0 2 4 16,0-1-46-16,6 1-10 0,-1-1-19 16,1 1 29-16,5 0 19 0,0 0 27 15,0 0-14-15,-2 0-32 0,2 0-2 16,-5 0-17-16,-2 0 6 0,-1 0 9 0,-1 0-9 15,1 1 13-15,-2 0 2 0,0-1 11 16,0 2 7-16,1-1 9 16,1-1-6-16,-1 0 9 0,1 2 1 0,4-1 12 15,-1 0 7-15,3 0-10 0,4 1 3 16,2-2-2-16,4 2-24 0,3-1 4 16,1 0-7-16,4 1 6 0,5 0 4 15,-1 0-9-15,5-1 12 0,2 1-4 16,2 0 5-16,2-2-5 0,1 3-12 0,2-1 0 15,3 0-11-15,-1 3 2 0,0-3-1 16,3 4-3-16,-2-2 0 0,3 0 2 16,-1-1 11-16,1 1-10 0,0 0 0 15,1-2 1-15,-1 0-1 0,2 1 16 16,-1 0-19-16,3 0 13 0,-3-2-12 16,1 2 2-16,1-1 14 0,-2 1-14 15,1 0 10-15,-1-1-10 0,0 2 0 16,1-4-1-16,-3 3 11 0,2-1-10 0,-2-2 12 15,0 0-14-15,0 0-1 0,1 0 4 16,-4 0 7-16,1 0-9 0,1 0-1 16,-2 0-1-16,1 0 1 0,2 2 1 15,-1 0 0-15,1 0 1 0,1-1 10 0,2 2-13 16,0-1 1-16,10 0 0 0,6 2 2 16,9-1 1-16,1-2-1 0,-9-1 13 15,-7 0-13-15,-13 0 0 0,-11-1 1 16,-8 0 12-16,1 1 6 0,4-1-22 15,6 1 1-15,4-1 1 0,-2 1 0 16,-2 0 0-16,0 0 14 0,-2 1-16 16,-2 1 2-16,-1 0 0 0,-5-1-1 15,-1 0 1-15,-6-1 14 0,-3 0-3 0,-3 0 10 16,-4 0 2-16,-3 0 11 16,-2-1 5-16,-3-1 11 0,0 0-4 0,-2-1 6 15,-1 0-6-15,-2 1-3 16,0 2-10-16,-1-2-19 0,0 1 0 0,-1-1-14 15,1 1-2-15,-1 0-1 0,0 1-2 16,0 0-20-16,0 0-21 0,-2 0-43 0,-6 2-28 16,-28 3 41-16,5 1-321 0,-5-4-897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4:53:35.780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16624 5837 1201 0,'0'0'598'16,"0"0"-400"-16,0 0-103 0,0 0 18 16,0 0-84-16,0 0 169 0,0 0-76 15,0 0-35-15,0 0 7 0,0 0-4 16,0 0-42-16,-3-36-32 0,1 34-12 15,1-1-1-15,1 1 22 0,-1-1 4 0,0 0 7 16,1 0 2-16,-2 2 7 0,0-2 0 16,0-1 0-16,-1-1-1 0,-3 0-15 15,1 1-7-15,0 1-2 0,-4-1-20 16,3 3-3-16,-3-1-16 0,-2-1 16 16,3-1 1-16,-3 1 0 0,2-1 2 15,-2 1 3-15,3 0 23 0,-4-1-10 0,4 2 3 16,-3-1-16-16,0 0 10 0,-1-1-13 15,1 0 2-15,-3 1-2 0,0 0 0 16,1 0 0-16,-2 1-2 0,-1 0 0 16,2 0-11-16,0 0 10 0,2 1 2 15,-1 1-3-15,3 0 2 0,-1 0-11 16,3 0 12-16,-1 0-1 0,0 0-14 16,2 0 14-16,-3 0 1 0,2 0-1 15,-1 0-11-15,1 2 13 0,-4 1-2 0,2-1-1 16,-5 0-10-16,3 1 13 0,-1 0-1 15,-3 1 1-15,5-1 1 0,-3 1 1 16,1-1 0-16,2-1 0 0,0 0-2 16,3 1 2-16,-1-1-1 0,1 0-1 15,2 1-4-15,-2 0-8 0,2-1 8 16,-2 0-12-16,-1-1 14 0,2 1-10 0,-2 0 10 16,0 2 2-16,-2 0 2 0,2 3-2 15,-3-4 0-15,3 3-2 0,-2-1 2 16,0 0 0-16,1 1-1 0,1 0 0 15,-2-3 0-15,3 2-1 0,1 0-1 16,-3 2-10-16,4-2 12 0,0-1 1 16,-1 3 2-16,1-2 0 0,0 0 18 15,-2-1-17-15,3 2 19 0,-1 1-6 16,-3-2 6-16,3 3-18 0,0 1 12 0,-2-2-14 16,2 1-2-16,-2-1 0 0,-1 2 0 15,3-1-2-15,-5 3 2 0,4-1 0 16,-1 1 2-16,-2 0-1 0,2-1 12 15,-1 0 6-15,2 0-17 0,1 1-1 16,-3 1 18-16,5 0 0 0,-1 1 19 0,-1-4-12 16,2 3-7-16,1 0-16 15,-3-1 19-15,2 1 0 0,-2 1 1 0,1 0-11 16,1 1-10-16,0 1 20 0,-3-1-20 16,3-1 0-16,0 1 0 0,1-1-1 15,0-2 1-15,-1 1 1 0,2 2 1 16,0-1 21-16,1-1 6 0,1 2-15 0,0-1 3 15,0 1 3-15,0-2 16 0,1 2-15 16,2-2-20-16,1 1 12 0,-1-1-15 16,1 2 0-16,-1-1-13 0,0 2 13 15,2-1 3-15,1 3-1 0,-1-3 1 16,-1 1 0-16,4 1 10 0,0-1-12 16,-1 0 1-16,3-1 14 0,-2-1 0 15,3 1-13-15,-2-3 12 0,2 0-15 16,-1 1 1-16,1-3 2 0,-3 1-1 0,3 0-1 15,-4 0 0-15,3-3 0 0,-1 4 0 16,-1-3 11-16,2-1-10 0,-2 2 0 16,4-3 10-16,-3 2-9 0,4-1 1 15,-3-1 10-15,3 2-13 0,1-2 1 16,-3 2-1-16,4-1 2 0,-2 0-2 0,-2-1-1 16,3 0-1-16,-3 0 1 15,2 0 0-15,-2 0 3 0,-2-1-1 16,3-1 14-16,-4 0-14 0,2 0 13 0,-1-2-12 15,-1 1 1-15,3 0-1 0,-1 0 12 16,1 0-13-16,1 0-2 0,-1-1 0 16,1 0 0-16,0 0 0 0,3 1 0 15,-1 0 2-15,1 2-2 0,2-4 0 16,1 1 1-16,1-1 11 0,-2 0-10 16,2 0 0-16,-2-1 17 0,-1 1-6 15,-1-1-1-15,0 0-9 0,-2 0 16 0,-1 0-18 16,0-3 0-16,-3 1 2 0,4 1-1 15,-3 0-2-15,2-2 0 0,-2 3-3 16,2-2 0-16,2 2-9 0,-4 0 8 16,4 0 1-16,-2 0 0 0,1 0 2 15,1-2 1-15,-2 1 3 0,2-2 19 16,0 1-3-16,-1 0 4 0,0-1-7 0,2-2 2 16,-3 0-2-16,1-1-13 0,1 1 10 15,-4 1-11-15,4-3 0 0,-4 3-2 16,2-1 0-16,0 1-2 0,-2-2 2 15,2 1 1-15,-2 1 1 0,2 1 10 16,-2-3-11-16,1 1 15 0,-2 1-4 16,3-2 1-16,-3-1-1 0,3 2 4 15,-2-2-4-15,2 0 1 0,-2-1-10 16,3 0 12-16,-2-1-11 0,-2 3 8 16,2-2-9-16,-2-2 10 0,-2 3-1 15,3-3-10-15,-3 2 1 0,1-1 16 16,-2 2-17-16,0 0 13 0,2-4-2 0,-3 2-1 15,1-1 4-15,0-1 2 0,4 0-17 16,-3 0 0-16,2-1-1 0,-2 1 3 0,0 1 10 16,1-1-11-16,-3 1 1 0,0 1 0 15,1-1 0-15,-1 2 16 0,-2-1-16 16,-1 0 16-16,1 1 2 0,-1-1 16 16,0-1-15-16,1 3-1 0,-2-5-2 15,0 3 6-15,0-1 5 0,1 0-29 16,-1 1 12-16,0 1-11 0,0-2 16 15,1 3 1-15,-2-3-16 0,0 0 15 16,0 1-2-16,0-1-15 0,1 0 17 16,-1 1 7-16,0-1-10 0,0-1-12 15,0 0 19-15,0 1-4 0,0 0-6 0,0 0-11 16,0-1 1-16,-1 2 0 16,1-1 1-16,-1 0 1 0,0 0 14 0,1 1 0 15,-1-1-16-15,0 0 17 0,0 1-4 16,0-1 9-16,-1 0-8 0,0 1-13 0,-1 1 9 15,1-3-10-15,0 3 10 16,1-2 4-16,-1 1-13 0,0 1-1 0,0-3 10 16,0 1 3-16,0 2-14 0,-2-3 0 15,1 1 21-15,1 2-7 0,-1-3 3 16,1 3-16-16,-2-2 16 0,0 1 1 16,-2-1 2-16,-1 0-6 0,0 1 4 15,-3-1-18-15,-3-2 2 0,1 0-2 16,-5-2-1-16,-3 1-16 0,-3-1 15 15,-6-3-32-15,-3-2-13 0,-8-1 10 16,-16-4-44-16,-17-5-202 0,-24-5-363 16,13 7-638-16,8 0-1439 0</inkml:trace>
  <inkml:trace contextRef="#ctx0" brushRef="#br0" timeOffset="4705.52">2672 8196 816 0,'0'0'173'0,"0"0"-95"0,0 0-77 16,0 0 0-16,0 0 42 0,0 0 51 15,0 0 10-15,0 0 30 0,0 0-4 16,-42-17-32-16,41 16-14 0,0 0-16 16,1-3 7-16,0 3-4 0,-1 1-12 15,1-2 22-15,0 2 23 0,0 0 12 16,0 0-19-16,0 0-26 0,-2 0-13 15,2 0-16-15,0 0-6 0,0 0-17 16,0 0-17-16,0 0 11 0,0 0 0 16,0 0-10-16,0 0 10 0,0 0 0 15,0 0 0-15,0 0 6 0,0 0 7 0,0 0 6 16,0 0 1-16,0 0 2 0,0 0 7 16,0 0-4-16,0 0 1 0,0 0-4 15,0 0-6-15,0 0-7 16,0 0-9-16,0 0-13 0,0 0-3 0,2 0-23 0,2 0 10 15,3-2 16-15,4 2 19 0,3-3 1 16,-1 2-1-16,5-3 10 0,0 2-10 16,2-2-3-16,0 1-14 0,-2 1 1 15,1 0-2-15,-1 0-1 0,-2 0 3 16,0 0 10-16,-1 2-13 0,-1 0 0 16,-1 0 0-16,2 0 1 0,0 0 1 15,-1 0 11-15,3-1 0 0,2 1-11 16,0 0-1-16,4 0 2 0,1 0 29 0,3 0-6 15,-2 0-10-15,2 0 9 16,2-1 4-16,-3 1 3 0,-2-1-4 16,-1 1-15-16,-3 0-12 0,-1 0-1 0,-1 0 0 15,-1 0 0-15,1 1 0 0,-2-1-1 16,0 0 1-16,0 1 13 0,2-1 0 16,-2 1 6-16,1-1-3 0,1 0-14 15,-3 0 10-15,4 0-9 0,-1 0 0 16,3 0-1-16,0 0 0 0,-1 0 14 0,2 0-15 15,-1 0 2-15,-1 0-3 0,-1 0 0 16,0 0 2-16,-3 0 11 0,1 0-11 16,-2 0 0-16,-1 0 11 0,0 0-11 15,0 0 0-15,-2 0 11 0,4 0-12 16,-2 0 2-16,0 0-1 0,2 0-1 16,1 0 12-16,-1 0-13 0,2 0 0 0,-1 0 0 15,-1 0 0-15,1 0-1 16,2 0-1-16,-1 0 1 0,-1 0-11 0,0 0 10 15,-3 0-11-15,2 2 0 0,-1 0 11 16,0 0 0-16,-3-1-1 16,1 0 3-16,0 1 1 0,-1-2 15 0,1 2-13 15,-3-2 16-15,2 0-16 0,0 0 13 0,1 0-3 16,3 0-12-16,-1 0 0 0,1 0-1 16,0 0-1-16,2 0-1 0,1 0-2 15,-2 0 1-15,0 0 0 0,-3 0 0 16,2 0 3-16,-2 0 0 0,-3 0 0 15,3 0 0-15,-1 0 0 0,-2 0 1 16,2 0-1-16,-2 0 1 0,1 0-1 16,0 0-1-16,0 0 1 0,0 0 0 15,-1 0 0-15,3 0 1 0,-2 0 1 16,0-2 11-16,0 2-11 0,-2-1 11 0,3-1-11 16,-2 2 0-16,2 0 0 0,-1 0 0 15,0 0-2-15,2 0-1 16,-1 0-12-16,-1-1 11 0,1-1 0 0,-1 1-1 15,1 0-10-15,-2 1 13 0,0 0 0 16,0 0 0-16,-1 0 2 0,2 0 2 16,-3 0 11-16,4 0-13 0,-3-2 14 15,2 2-13-15,0 0 10 0,0-1-11 0,1 0 1 16,-1 1 0-16,0-1-2 0,-1-1-1 16,0 1 0-16,-4-1-4 15,3 2 1-15,-5 0 1 0,-2 0-1 0,-1-1 2 16,0 1 1-16,-2 0 2 0,1 0 11 15,-1 0-10-15,0 0 10 0,2 0-10 16,-2 0-3-16,0 0 0 0,0 0-13 16,0 0 10-16,0 0-10 0,0 0 11 0,0 0-1 15,0 0 1-15,0 0 2 16,0 0 3-16,0 0 16 0,0 0 0 0,0 0 13 16,0 0-1-16,0 0 10 0,0 0-3 15,0 0 0-15,0 0 6 0,0 0-13 16,-6 0-31-16,-23 1-48 0,-1 2-461 0,-9-3-1477 15</inkml:trace>
  <inkml:trace contextRef="#ctx0" brushRef="#br0" timeOffset="8669.44">8472 8128 42 0,'0'0'287'0,"0"0"-94"0,0 0 2 15,0 0-9-15,0 0-39 0,0 0 32 16,0 0-10-16,0 0-22 0,0 0-37 0,4-14-9 15,-4 12 16-15,0 0-20 0,0-1 7 16,0 0-10-16,0 1-19 16,0 0 9-16,0 0 0 0,0 1-42 0,0-1-3 15,0 2-7-15,0 0-9 0,0 0-23 0,0 0-2 16,0 0 2-16,0 0 14 0,-3-2 21 16,1 2 1-16,0-3-20 0,-1 2-13 15,-2-1 10-15,-1 1-11 0,-1 0 1 16,1-1 23-16,-2 1-25 0,1 0 1 15,0-1-1-15,-2 1-1 0,3 1-25 16,-1 0-8-16,-2 0-18 0,2 0 5 16,-3 0 27-16,2 1 3 0,-2 1 16 15,-1-1 1-15,-2 0 25 0,2 1 0 16,-2-2-4-16,1 1-2 0,-2-1-4 16,-2 1-3-16,1-1-10 0,0 0 0 0,0 0-2 15,-2 0 0-15,4 0 0 16,1 0 2-16,0 0-3 0,4 0 0 0,-2 1 12 15,3-1-8-15,0 0 8 0,-1 0-12 0,-1 0-3 16,-1 0 1-16,-1 0 1 16,-3 0 1-16,-1 0 1 0,-1 0 1 15,-1 0 14-15,-2 0-12 0,0 0 7 0,1 0-9 16,-2 0-1-16,3-1 9 0,0 1-10 16,3-1-15-16,-2 0 15 0,2 1 4 15,1 0 18-15,-1 0-22 0,-1 0 13 16,1 0-13-16,-1 0 1 0,0 0 1 15,-4 0 0-15,2 0 0 0,-3 0 11 16,0 0-13-16,0 0 2 0,0 0 1 16,1 0 10-16,4-2-11 0,-1 2-1 15,1 0 0-15,0 0-1 0,2 0 0 0,-3 0-3 16,1 0-10-16,-1 0 11 0,2 0 0 16,-4 0 1-16,0 2 1 0,-2 1-1 15,-1-1 1-15,-1 1 0 0,-2-3 4 16,-3 2-2-16,2-2 14 0,1 2-3 0,0-1-10 15,2 1 16-15,1-2-3 0,1 2-12 16,3-2 8-16,1 0-11 0,1 0 3 16,2 1 18-16,-1-1-6 0,0 0-16 15,2 0 2-15,-3 0 1 0,-1 0 0 16,0 0 0-16,-2 0-2 0,1 1-1 16,-5-1-2-16,0 0 2 0,-2 0-1 15,0 2 0-15,2-1 1 0,0 0 0 16,1 1 2-16,3-2 24 0,0 0-14 0,1 0 8 15,4 0 2-15,0 0 1 0,-1-2 2 16,3 1 7-16,-2-2 0 0,2 2-13 16,-2 0-19-16,-3-1-3 0,2 2-16 15,-2 0 6-15,-3 0-6 0,-2 0 0 16,-2 0 6-16,-4 2 13 0,1 0-1 16,-3 1 0-16,-2 0 1 0,2-1 0 15,-2 0 2-15,2 1 14 0,1 0-15 16,4-2 18-16,1 0-16 0,3 1 13 0,2-2 3 15,3 0-3-15,3 0 3 0,-2 0-17 16,5-2 0-16,-2 2 0 16,1 0 11-16,-1 0-13 0,0 0-1 0,0 0-18 15,-3-2 3-15,0 2 3 0,-3 0 10 0,-1 0-13 16,-3 0 14-16,2 0 0 0,-1 0-1 16,2 0 3-16,0 0 3 15,3 1-1-15,4-1 0 0,0 0 1 0,3 0 0 16,2 0 1-16,-1 0-3 0,3 0 1 15,0 0-1-15,1 0 1 0,-3 0 1 16,2 0 10-16,0 0-12 0,0 0-1 16,-2 0-2-16,-2 0-17 0,-1 0-1 15,-2 0 4-15,1 1 4 0,-4-1 8 16,2 2-8-16,2 0 12 0,0-1 0 0,4 0 12 16,2 0 1-16,2-1 13 15,1 0-1-15,1 0-13 0,0 0-12 16,0 0-13-16,0 0 10 0,0 0 0 0,0 0 0 15,0 0 2-15,0 0 1 0,0 0 13 16,0 0 3-16,0 0 6 0,0 0 7 16,0 0 3-16,0 0-4 0,0 0 7 15,0 0-9-15,0 0-4 0,0 0 1 0,0 0-7 16,0 0-14-16,0 0-2 0,0 0-16 16,0 0-3-16,0 0 6 0,0 0 0 15,0 0-6-15,0 0 3 0,0 0 13 16,0 0 1-16,0 0 2 0,0 0 12 15,0 0 8-15,0 0 2 0,0 0-6 16,0 0-3-16,0 0-11 0,0 0 0 16,0 0 1-16,0 0 0 0,0 0-2 15,0 0-1-15,0 0 0 0,0 0-2 16,0 0-14-16,0 0 0 0,0 0 15 0,0 0 1 16,0 0 2-16,0 0 11 0,0 0-10 15,0 0 10-15,0 0-10 0,0 0 13 16,0 0 0-16,0 0 3 0,0 0-6 15,0 0 0-15,0 0-12 0,0 0 0 16,0 0-1-16,0 0-1 0,0 0-2 0,0 0 2 16,0 0-1-16,0 0 0 15,0 0 2-15,0 0 0 0,0 0 2 0,0 0 14 16,0 0-3-16,0 0 0 0,0 0 3 16,0 0 3-16,0 0-3 0,0 0-1 15,0 0 1-15,0 0-3 0,0 0 6 16,0 0 3-16,0 0-3 0,0 0-3 15,0 0-15-15,0 0-1 0,0 0 0 16,0 0-13-16,0-1 10 0,0 1-22 16,0 0 3-16,0 0-4 0,0-1 10 15,0 0 4-15,0 0 9 0,0 0-16 16,0 1 6-16,1-2-6 0,-1 2-10 0,1 0-9 16,0 0-26-16,-1 0-345 0,1 2-408 15,-1-2-919-15,-4 4 1362 0</inkml:trace>
  <inkml:trace contextRef="#ctx0" brushRef="#br0" timeOffset="11138.68">9350 8047 313 0,'0'0'212'0,"0"0"-26"15,0 0-56-15,0 0-29 0,0 0 0 0,0 0 4 16,0 0-18-16,0 0-2 16,0 0-13-16,-29-16 9 0,26 14-16 0,0 0 7 15,-1 0-7-15,0 0 0 0,0 2 23 16,1-1 9-16,1 0-22 0,-1 0-36 15,1 1-20-15,-1-2-6 0,-1 2 3 16,2 0 0-16,-1 0 7 0,1 0 19 0,-1 0 7 16,0 0 3-16,1 0 16 15,1 0 3-15,1 0-3 0,0 0 0 0,0 0-17 16,0 0-12-16,0 0-20 0,0 0-6 16,0 0-13-16,0 0-26 0,1 0-16 15,6 0-9-15,5 0 51 0,8 0 28 16,5 2 23-16,7-1-2 0,6 0-11 15,3 0-12-15,3-1-7 0,1 2-16 16,-4-2 0-16,-1 0-2 0,-6 0 15 16,-2 0-13-16,-7 2 0 0,-4-2 0 15,-2 1-2-15,-4 0 2 0,-6-1 19 0,-1 0 4 16,-4 0 3-16,-1 0 13 0,-3 0 19 16,1 0 16-16,-1 0 12 0,0 0-9 15,0 0-16-15,0 0-13 0,0 0-6 16,0 0-1-16,0 0-2 0,0 0-1 15,0 0-16-15,0 0-25 0,0 0-19 16,0-2-12-16,-1 0 11 0,0 2-2 16,-1-2-3-16,1 2-32 0,-1 0-33 0,-3 0-118 15,-5 0-335-15,-3 0-597 16,48 6-237-16</inkml:trace>
  <inkml:trace contextRef="#ctx0" brushRef="#br0" timeOffset="19960.16">11897 8160 127 0,'0'0'183'16,"0"0"-20"-16,0 0-69 0,0 0 4 15,0 0 7-15,0 0 12 0,0 0 36 0,0 0-78 16,0 0-7-16,1-36-6 0,-1 34-26 16,0 0 16-16,0-1 3 0,0 1-15 15,0 1-1-15,0-1-4 0,-3 0-5 16,1-1-14-16,-2 2 20 0,1-2-7 15,-1 2 13-15,1-1 4 0,0 0 3 16,1 1 3-16,-1-1 22 0,-1 0-9 16,2-1 0-16,-1 0 0 0,1 1 13 15,0-1-10-15,0 2-20 0,-2-2-9 16,0 0-19-16,1 1-7 0,0 0-10 16,1 0 10-16,-1 1-10 0,0-1 13 0,0 1-14 15,0 0 21-15,1 1-7 0,1-3 7 16,1 3-7-16,0-1 10 0,-2 1-10 15,2 0-15-15,0 0-1 0,0 0 0 16,0 0 2-16,0 0 0 0,0 0 18 0,0 0-1 16,0 0 13-16,0 0-19 15,0 0 0-15,0 0-10 0,0 0 10 0,0 0-9 16,0 0-4-16,0 0-1 0,0 0-22 16,0 0-13-16,0 0-2 0,0 0-4 15,3 0 25-15,1 0 17 0,-1 0 25 16,1 1 11-16,1-1 3 0,1 0-4 15,2 0-3-15,-2 0-12 0,3 0-1 0,-3 0-6 16,0 0-11-16,3 0 11 0,-3 0-12 16,-1 0 0-16,1 0 0 0,3 0 2 15,-3 0 1-15,4-1-1 0,-1 1-2 16,5 0-1-16,-2 0-2 0,2-2 0 16,1 2 1-16,0 0 1 0,-2 0 2 15,3 0 14-15,-1 0 0 0,-1 0 0 16,1 0-13-16,1 0 0 0,-2 0 0 15,0-1-3-15,-1 1 0 0,0 0-3 0,-1-1-13 16,0 1 4-16,-1 0-5 16,0 0 14-16,-2 0 0 0,3 0 3 15,-2 0 12-15,3 0 4 0,3 0 6 0,-1 0-2 16,1 0-7-16,3 0-10 0,0 0 0 0,1 0-3 16,1 0-2-16,0 0-1 15,1 0-10-15,0 0-7 0,1 0 4 16,-2 1 14-16,-1 0 0 0,-5 1-1 0,2-1 3 15,-1-1 13-15,-1 0 3 0,-4 2-3 16,4-2 6-16,-3 0 0 0,0 0 1 16,0 0-19-16,-1-2 2 0,4 1 0 15,-1-2-2-15,-1 2-1 0,1 1 0 16,2-2-2-16,-1 2-11 0,-2 0-3 16,2 0 13-16,0 0 0 0,-2 0 3 15,3 0 0-15,0-1 0 0,0 1 1 16,-2-1 0-16,2 0 1 0,1-1 0 0,0 2 14 15,-1 0-15-15,-1-2 1 0,1 2 0 16,1 0 0-16,-2 0 0 0,-2 0-1 16,1-1-1-16,0 0 0 0,-3 0-2 15,2 1-1-15,-1 0 0 0,-1 0 1 0,3 0 0 16,-3 0-1-16,1 0-10 0,0 0 11 16,0 0 2-16,2 0 1 15,-2 0 1-15,3 0-2 0,0 0 2 0,1 0 11 16,-2 0-11-16,2 0 0 0,0 0 2 15,0 0 12-15,-3 0-16 0,3 0 0 16,-3 0 0-16,-1 0 0 0,2 0 0 16,-2-1-1-16,0 1 0 0,0-2-1 15,-1 2 0-15,2 0-1 0,-3 0 1 0,3 0 1 16,0 0 0-16,-2 0 1 16,3 0 1-16,-4 0 2 0,4 0 10 0,-1 0-10 15,-1 0-2-15,2 0 2 16,-1-2 1-16,0 2-2 0,0 0-2 0,1-2-1 15,-3 2 1-15,2 0 1 0,-2-1 2 0,1 1 10 16,-1-1-11-16,0 1 1 16,2-2 10-16,-2 1-12 0,1 1-1 15,-2 0 0-15,3-1-1 0,-3 1-2 0,2 0-10 16,-1 0 10-16,-1 0-10 0,1 0 11 16,-1 0 0-16,1 0 2 15,-1 0 2-15,2 0 0 0,-3 0 1 0,2 0-1 16,-2 0 11-16,2 0 3 0,-2 0 4 15,2 0-18-15,-2 0 1 0,3 0 0 16,-2 0 0-16,2 0-1 0,-1 0-1 16,2 0 1-16,0 0-2 0,-2 0 1 15,2 0 0-15,-1 0 0 0,2 0-1 16,-1 0 1-16,-1 0-1 0,4 0 2 0,-4 0 1 16,-1 0-1-16,3 0 0 0,-3 0 1 15,2 0 9-15,0 0-12 0,-1 0 0 16,2 0-2-16,-1 0 0 0,0 0 0 0,0-2-11 15,2 2 10-15,-4 0-10 0,4 0 12 16,-4 0-1-16,1 2 2 0,1-1 2 16,-4-1 11-16,1 0-12 15,-1 0 2-15,-4 0 10 0,2 0 3 0,-2 0 3 16,-1 0-3-16,2 0-14 0,1 0 2 16,-1 0-3-16,-1 0-1 0,3 0-3 15,-1 0-14-15,-2 0 14 0,2 0 1 16,-3 0 0-16,0 0 2 0,-2 0 13 15,-1 0 6-15,1 0 4 0,-1 0 9 16,-1-1 9-16,0 1-9 0,0 0 0 16,0 0 13-16,0 0 0 0,0 0-7 0,0 0-16 15,0 0-21-15,0 0-1 0,0 0-2 16,0 0 0-16,0 0-11 0,0 0 13 16,0 0 0-16,0 0 0 0,0 0 0 0,0 0 0 15,0 0 0-15,0 0 1 16,0 0-1-16,0 0 0 0,0 0-48 0,0 0-35 15,0 0-395-15,0-2-972 0,0 4 190 16</inkml:trace>
  <inkml:trace contextRef="#ctx0" brushRef="#br0" timeOffset="45040.46">8796 9907 107 0,'0'0'202'0,"0"0"-78"0,0 0-59 15,0 0 36-15,0 0-7 0,0 0-12 16,0 0 9-16,0 0-26 0,0 0-32 16,-10-31-4-16,11 28 1 0,-1 1 28 15,0-1-12-15,0 1-7 0,0 1 13 16,0 1 16-16,0-1-9 0,0 1-39 16,0 0-20-16,0 0-62 0,0 0-7 15,0 0 21-15,0 0 24 0,0 0 24 16,0 0 39-16,0 0 10 0,0 0 12 0,0-2 11 15,0 1 0-15,0 1 2 0,0 0-2 16,0 0-20-16,0 0-26 0,0 0-10 16,0 0-15-16,0 0 1 0,0 0 1 15,0 0 10-15,0 0 6 0,0 0 1 16,0 0-7-16,0-1 0 0,0 1-10 0,0 0-3 16,2 0-16-16,0 0 2 15,1 1 14-15,2-1 26 0,2 0 6 0,0 0-9 16,4 0 0-16,-2 0-1 0,2 0-2 15,-1-1-7-15,2 1 6 0,-2-2-15 16,2 2 18-16,-2 0-18 0,3-2-1 16,-3 2-2-16,3-2 2 0,1 2-1 15,-2 0 11-15,2 0 0 0,1 0-9 0,-1 0 12 16,0 0 3-16,2 0-6 0,0 0 3 16,1-2-3-16,-2 2 7 0,2-1-20 15,1-1 0-15,1 0 0 0,0 1 0 16,-1-1-19-16,2 2 19 0,-1 0 16 15,0 0-13-15,1 0 0 0,-4 0-2 16,3 0 0-16,-2 0 1 0,2 0 11 16,0 0-12-16,-1 0 19 0,1 0-18 15,1 0 14-15,-1-2-16 0,2 0 2 16,1 2 0-16,-2-1 11 0,2 1-13 0,0 0 0 16,-3 0 0-16,2 0 0 0,0 0 0 15,-2 0-2-15,2 0 2 0,0 0 2 16,-1 0-2-16,1 0 19 0,1 0-19 0,-2 1-2 15,2-1 2-15,0 2 2 0,0-2-2 16,-2 2 3-16,4-2-2 16,-3 0-1-16,-1 2 0 0,0-1 0 0,-3 1-1 15,2 0-1-15,-1-1 2 0,0 1 0 16,1 0 1-16,-1 0 12 0,-1-1-10 16,1 0 26-16,0 0-25 0,0-1 12 15,1 3-14-15,1-3 0 0,0 0 0 16,2 0-2-16,1 1-1 0,0 0-2 15,0 1 2-15,1-1 1 0,0 1-2 16,-2 0 0-16,2 0-1 0,1-1 3 16,-1 1 3-16,-2-2 13 0,1 0 0 0,0 0-13 15,1 0-1-15,-2 0 18 0,2 0-18 16,-1 0-1-16,-1 0-1 0,1 0 0 16,0 0-3-16,2 0-14 0,0 0 17 15,-1 0 1-15,-2 1-1 0,1 1-1 16,0 0-3-16,-1-2 3 0,-2 2 0 0,0-2 1 15,0 1 0-15,-2 0 1 0,2 2 0 16,-3-3-1-16,2 0 0 16,-1 2 0-16,-1-1 1 0,2 0 0 0,-1 0-1 15,1 0 0-15,1 1-1 0,-1-2 1 16,1 2 0-16,0 0 1 0,0 0-1 16,1 0-1-16,0 0 1 0,-1 0 4 15,0 0-3-15,0 0-1 0,-1-1-1 16,1 1 0-16,-1 0-2 0,0 1 3 15,1-1 0-15,1 0 0 0,0-1 19 16,1 3-19-16,-1-3 0 0,1 2 2 16,-1-2 1-16,1 2 0 0,-2-2 1 0,0 0 17 15,1-1-20-15,-1 1-1 0,0 0 0 16,1 0 0-16,-1-1 0 0,0 2 1 0,2-2 0 16,0 2 1-16,1-2 0 0,-1 1-1 15,1 0-1-15,-3 0-3 0,1 1-1 16,0 1 2-16,-3-3 1 0,1 2-2 15,-3 0 2-15,1 0 0 0,1-1 1 16,-1 0 0-16,0 0 0 0,0-1 3 16,-2 2-1-16,3-2 14 0,-1 1-15 15,2-1-1-15,-1 1 0 0,1 0-1 16,1 1 0-16,-2-1 1 0,1-1 0 16,0 2 2-16,1-2-2 0,-2 2-3 0,0-1 3 15,2 0 1-15,0 1 1 16,-1-2 0-16,1 1 11 0,1 2-10 0,-2-3-1 15,2 0 0-15,-1 2-1 0,-2 0 0 16,1 0 1-16,-1 1 0 0,1-3 11 16,0 3-11-16,-2-3 11 0,0 2-9 15,0-2 12-15,2 0-13 0,0 0 10 0,0 0 0 16,1 1 0-16,1 0 0 0,0-1 0 16,2 0-12-16,0 0 18 0,3 0-6 15,-3 0-11-15,2 0 11 0,0 0 0 16,2 0-12-16,-1 0 2 0,-1 1 13 15,-2-1-3-15,3 0-13 0,-3 0 13 16,-1 2-12-16,-1-2 15 0,-1 0 1 16,0 0-1-16,-3 0-13 0,0 0 16 15,0 0 1-15,1 0 5 0,0-2-9 16,-2 2 4-16,1 0-4 0,-4-2 6 16,0 1-9-16,0-1 7 0,-4 2 2 15,-2-1 1-15,2-1 2 0,-4 2 4 0,-4 0 3 16,1 0 4-16,-1-2-1 0,0 1 7 15,-1 1 2-15,0 0 1 0,0 0-10 16,0 0-16-16,0 0-16 0,0 0-1 0,0 0-2 16,0 0-1-16,0 0-2 15,0-1 1-15,0 0-14 0,0 1 13 0,-1 0-32 16,-3 0-38-16,-13 3-342 16,1-1-313-16,-2-2-1222 0,74-3 1950 0</inkml:trace>
  <inkml:trace contextRef="#ctx0" brushRef="#br0" timeOffset="51261.74">756 11455 222 0,'0'0'248'0,"0"0"-89"0,0 0-93 15,0 0-5-15,0 0-8 0,0 0 70 16,0 0 14-16,0 0 42 0,0 0-39 0,-5-41-26 16,7 37-39-16,-2-1 94 0,1 3-65 15,-1 0-62-15,0 1 36 0,0-1-6 16,0 0-24-16,0 0 40 0,0 1-20 15,0 1-10-15,0-1 4 0,0-1-4 16,0 2-6-16,0-2-1 0,0 2-22 16,0-2 7-16,0 2-13 0,0 0 2 15,0-1-5-15,0 1-17 0,0 0 13 16,0 0-3-16,0 0 6 0,1 0-16 16,-1 0 14-16,0 0-17 0,0 0-3 15,0 0-16-15,0 0 6 0,0 0 11 16,0 0-14-16,0 0 13 0,0 0 1 0,0 0 1 15,0 0 1-15,1 0 12 0,1-1 11 0,2 0-7 16,1-1 7-16,4 0-22 16,-1-1 0-16,2 0 0 0,1 2-1 15,2-1-2-15,0 0-14 0,4 1-10 0,2 1 7 16,2-2 16-16,3 2-13 0,3 0 15 16,2 0-2-16,6 3 3 0,3 1 1 15,4 0 25-15,2-2-24 0,4 1 30 16,2-1-30-16,0 0 11 0,2-1 0 15,-3 1-13-15,3 0 2 0,-1-2 24 16,0 0-24-16,-1 0-1 0,2 0 0 16,-6 0 1-16,0 0 11 0,-6-2-12 15,-5 0 15-15,-7 1-3 0,-4-1 0 0,-9 0-10 16,-1 0 10-16,-6 1 3 16,-2-1 7-16,-4 2 12 0,1 0 10 0,-3-3 3 15,1 3 26-15,-1 0 3 16,0 0-13-16,0 0-7 0,0 0-12 0,0 0-14 0,0-1-20 15,0 1-11-15,0-1-32 0,0 0-6 16,0-1 6-16,0 2-25 0,-1-1-17 16,-4 1-83-16,-3 0-258 0,-9 0-304 15,1 1-276-15,63 4 130 0</inkml:trace>
  <inkml:trace contextRef="#ctx0" brushRef="#br0" timeOffset="51908.15">1528 11244 703 0,'0'0'232'0,"0"0"106"0,0 0-142 0,0 0-21 16,0 0-74-16,0 0-16 0,0 0 67 15,0 0-6-15,0 0 32 0,0 0-25 16,0 0-60-16,-31-30-55 0,31 30-38 16,-1 0-32-16,1 0-30 0,0 0-32 15,4 0-3-15,6 1 71 0,0 1 26 16,6 0 13-16,4 1-10 0,3 3 13 16,6-1 6-16,1 1-5 0,4 1-14 15,-1 2 13-15,2 0-14 0,-1-1-2 16,-4 2-1-16,-1 1 1 0,-4-1 1 15,-3-2 15-15,-2 0-15 0,-3-1 1 16,-2-1-4-16,-4-3 2 0,-2 0-13 16,-2-1 12-16,-3-2 0 0,-1 3-12 0,-1-2 12 15,0-1-1-15,0 3-11 0,-2-3 10 16,1 0 1-16,-1 0 2 0,1 0 2 16,-1 0 14-16,0 0-14 0,0 0-2 15,-1 3-9-15,-5-1 9 0,-1 3 13 16,-7 5 3-16,0-1-14 0,-5 5-2 0,-5 1 1 15,-1 2 5-15,0 0-6 0,-3 2 2 16,0-1 0-16,3-2-1 0,2-1-1 16,6-1-2-16,1-5-12 0,6 1 11 15,0-4-7-15,5 1 10 0,2-5 1 16,0 1 18-16,1-1-19 0,2-1 13 16,-1-1 0-16,1 0 3 0,0 0 10 15,0 0 6-15,0 0 7 0,0 0 0 16,0 0 0-16,0 0-4 0,0 0 4 0,0 0-1 15,0 0 4-15,0 0-10 0,0 0-3 16,0 0 0-16,0 0 4 0,0 0 5 16,0 0-3-16,0 0 4 0,0 0 15 15,0-1-50-15,0-2-4 0,0-1-360 16,1-2-64-16,2-8-62 0,-1 2-315 16,-8 52-176-16</inkml:trace>
  <inkml:trace contextRef="#ctx0" brushRef="#br0" timeOffset="52295.07">1604 11232 395 0,'0'0'287'0,"0"0"-17"0,0 0-68 16,0 0-39-16,0 0-101 0,0 0-62 15,0 0-108-15,0 0-74 0,0 0 6 16,0 0 176-16,0 0 49 0,-12 15 36 15,16-4-40-15,0 3 14 0,2 0-7 16,-1 3 16-16,0 1 17 0,-1 0-30 0,3 0 17 16,-4 1 6-16,0-2-29 15,-1 1 3-15,-1 1-20 0,1 2 7 0,-1-1-13 16,0-2 0-16,-1 0-6 0,0-2 16 16,0-1-10-16,0-2-10 0,0-4-14 15,0-2 11-15,0-2-1 0,0-1-11 16,0-2 11-16,1-1 4 0,-1-1 10 0,0 0 23 15,0 0 32-15,0 0 74 0,1 0 30 16,-1 0 31-16,0-1-3 0,0-2-2 16,0 0-32-16,1 0-118 0,0-1-61 15,2-3-35-15,-1 0-7 0,1-1-9 16,0 0-9-16,-2 2-1 0,-4-4-334 16,-6 3-373-16,0-1-1135 0</inkml:trace>
  <inkml:trace contextRef="#ctx0" brushRef="#br0" timeOffset="67419.73">3137 10340 39 0,'0'0'101'16,"0"0"49"-16,0 0 39 0,0 0-55 0,0 0 23 16,0 0 54-16,29-47-15 15,-22 39-4-15,-3-1-39 0,-1 1 0 0,-2 0-52 16,1 1 15-16,-1 1 5 0,-1 0-34 16,1 1-45-16,-1 0 30 0,1 1-17 15,-1-1-26-15,0 2-10 0,0 0 20 16,0 1-10-16,0 0-13 0,0 0 1 15,0 2 21-15,0-2-14 0,0 2-24 0,0 0-71 16,0 0-65-16,0 2-62 0,0 3-48 16,0 2 148-16,-1 6 95 0,-1 3 3 15,-1 5 26-15,-2 4 26 0,-3 4-33 16,2 0-2-16,-1 3 25 0,-1-1-29 16,1 2 3-16,2-2 4 0,-1-1-4 15,4-3-15-15,2-4 25 0,0-3-26 16,0-3 0-16,0-2 1 0,0-3 15 0,0 0-14 15,0-5 18-15,0-1-4 0,0-2 0 16,0-4 13-16,0 2 20 0,0-2 22 16,0 0 30-16,0 0 15 0,0 0 30 15,0 0 8-15,-1-2-15 0,-1 0-139 0,-1-3 0 16,2 0-74-16,1-8-343 16,0 1-257-16,0-2-927 0</inkml:trace>
  <inkml:trace contextRef="#ctx0" brushRef="#br0" timeOffset="67958.48">3135 10278 470 0,'0'0'198'0,"0"0"-31"16,0 0 45-16,14-56-69 0,-7 41-42 15,-1 1 16-15,5 2-6 0,-2 0-46 0,4 2-16 16,2 2-49-16,1 1-7 0,4 5 6 15,1 2-32-15,-1 0-22 0,1 7 6 16,-2 3 20-16,-3 3-20 0,-1 5 13 16,-5 0 14-16,-2 3 7 0,-5 1 13 15,-3-1-5-15,-1 0 7 0,-7-3 78 0,-2-1-55 16,-6 2 51-16,-2-4 5 0,-4 1-34 16,-2 0-29-16,-3 0 69 0,-4-1-72 15,3-1-11-15,-1 0 50 0,5-3-36 16,5-4 17-16,5-2-4 0,7-5 36 15,4 2 49-15,3-2 93 0,0 0 29 16,0 0-94-16,4-4-142 0,6-2-45 16,1 0-29-16,4-2 28 0,4 1 5 15,1 0 24-15,0 2-22 0,3 3-3 16,-1 2-13-16,2 0-29 0,0 7 32 16,4 2 26-16,-2 6-6 0,1-1 9 15,2 5 23-15,-2 0 12 0,-1 2-2 0,1-1 3 16,-6-1-7-16,1-3 14 0,-3-3 35 15,-2-1-23-15,-2-5-15 0,-1-1 2 0,0 0 23 16,-4-3-16-16,2 0 26 0,-2-2 19 16,1-1 13-16,-2 0-3 15,3-4-4-15,-4-1-9 0,1-3-1 0,-2 3-9 16,-2-2 13-16,1 1 6 0,-3-1-10 16,-1 0-51-16,-1 1 7 0,0 0-23 15,-1 2-16-15,0-2-4 0,0 4 7 16,0 0-22-16,-4 2-32 0,-4 0-68 15,-12 4-398-15,0 2-547 0</inkml:trace>
  <inkml:trace contextRef="#ctx0" brushRef="#br0" timeOffset="68751.72">4352 10367 29 0,'0'0'144'0,"0"0"3"16,0 0-37-16,0 0 47 0,0 0 3 0,0 0-59 15,0 0 16-15,14-53-26 0,-8 43 30 16,-2-2 22-16,0 2 65 0,-1-2-77 15,1 4 2-15,-3 2 13 0,0 0-23 16,-1 2 10-16,0 3-32 0,0 1-101 16,0 0-120-16,0 8-198 0,-2 1 237 15,-3 7 81-15,1 3 97 0,-1 8-29 16,-2 4 20-16,2 1-40 0,1 3-18 16,1-2 2-16,1-3-12 0,2-3 6 0,0-4 9 15,0-5-33-15,3-3 31 0,0-3-14 16,-1-2 0-16,-1-3-15 0,1 2 18 15,0-4-9-15,-1 2-11 0,0-2 18 16,-1-2-17-16,0 1 20 0,0-2 6 16,-2 2-29-16,-3-2-204 0,-7-4-263 15,3-4-563-15</inkml:trace>
  <inkml:trace contextRef="#ctx0" brushRef="#br0" timeOffset="69403.35">4384 10256 307 0,'0'0'313'0,"0"0"-62"0,0 0-36 16,0 0-79-16,0 0-38 0,23-48 10 15,-12 42-8-15,-2-3 5 0,5 2-14 16,3-1-39-16,4 2-33 0,0 0-18 16,3 1 0-16,0 2-1 0,-1 3-11 15,-3 1-21-15,-2 4-33 0,-4 5 13 0,-1 1-3 16,-5 2 22-16,-4 3 13 0,-3-1 18 16,-1 3 2-16,-3 0 26 0,-6 2 59 15,-5-1-43-15,-3 1-3 0,-3-1 20 16,-2-2-43-16,1 1 0 0,-1-2 33 15,1-2-36-15,0-2 29 0,1-2-13 0,1-3 1 16,1 0 18-16,1-2-9 0,5-3 3 16,-2 1 7-16,2-2 0 0,5-1 6 15,-1 0-10-15,1 0-13 0,2-2 14 16,2 0-43-16,1 0 16 0,0 0 7 16,1 2-3-16,1-1-21 0,0-1-1 15,0 2-1-15,0 0-16 0,0 0-13 16,0 0-23-16,0 0-22 0,0 0-20 0,0 0-33 15,2 0-3-15,3 3 97 16,3-1 33-16,6 4 26 0,2 0-26 16,4 1 26-16,4 1-7 0,0 2 10 0,6 1-25 15,0-1 15-15,5 4-3 0,-4-1 8 16,2 0-24-16,0 1 0 0,-5 0 0 0,0-1 22 16,-2 0-19-16,-3-3 42 0,-1 0-12 15,-2-3 19-15,-4-2-13 0,-3-2-1 16,-1-1 4-16,-4-1-3 0,0-1-10 15,-3 0 4-15,-2 0 12 0,-1 0 26 16,-2 0 26-16,1 0 6 0,-1-1-19 16,0-3-55-16,0 1-29 0,-1 0-4 15,-1 1-31-15,0 0 3 0,0 0-13 16,0 1-32-16,0 1-69 0,-1-1-346 16,-1 0-639-16</inkml:trace>
  <inkml:trace contextRef="#ctx0" brushRef="#br0" timeOffset="70726.39">6143 10297 137 0,'0'0'258'0,"0"0"-14"0,0 0 1 16,0 0 5-16,6-50-54 0,-5 40 54 16,0 4-113-16,-1-1 38 0,0 4-19 15,0 0-13-15,1 3-143 0,-1 0-3 16,2 4-221-16,0 5 178 0,2 3 46 15,-1 6 82-15,0 3-5 0,-1 1-5 16,1 0-24-16,1 4-5 0,1-2 2 16,-2 1-22-16,0-2-1 0,-1-1-20 15,-1-1 11-15,0-2-12 0,0 0 3 0,0-5 9 16,0 1-12-16,-1-4 25 0,1-1-23 16,0-2 29-16,0-1 0 0,-1-1-32 15,0-2-200-15,0-2-199 0,-1-4-216 16,-4-4-404-16</inkml:trace>
  <inkml:trace contextRef="#ctx0" brushRef="#br0" timeOffset="71170.48">6197 10254 848 0,'0'0'84'0,"0"0"-35"0,0 0 43 15,0 0-21-15,70-51-2 0,-49 43 15 16,1 3-6-16,-2 2-29 0,-1 3-18 15,-2 2-31-15,-4 4-30 0,1 6-28 0,-6 3 32 16,-1 2-4-16,-4 0 30 0,-2 0-6 16,-1 1 6-16,-3-2 29 15,-6 1 36-15,0-3 4 0,-5 1 35 0,1-1-26 16,-3-1-23-16,0-2 0 0,0-1 1 16,4-1-24-16,-1-4 1 0,5 0-7 15,1-3 16-15,4 0 13 0,1-2 16 16,2 0 33-16,0 0 29 0,0 0-20 0,0 0-39 15,6-4-74-15,5 1-70 0,4-3-4 16,4 0 42-16,4 2-7 0,3 0 19 16,2 0-6-16,2 4 4 0,-2 0-7 15,2 1-10-15,-2 6-7 0,-3 2 27 16,2 3-4-16,-4 1-9 0,-2 4 9 16,-4 1-9-16,-5 1 29 0,-2-1 0 15,-6 1-24-15,-4-1 25 0,0-1-13 16,-11-2 15-16,-3-1 29 0,-5-1 23 0,-5-2 3 15,-5 0-10-15,0-2 17 0,-3-1-10 16,2-5 13-16,-2-1-10 0,4-2-7 16,0 0 1-16,4 0 2 15,4-2-21-15,1-1 15 0,4-3-10 0,2 0-33 16,1 0-2-16,3 0-6 0,0 2-13 0,3 1 2 16,2 2-125-16,-6-4-289 15,3 2-639-15</inkml:trace>
  <inkml:trace contextRef="#ctx0" brushRef="#br0" timeOffset="74958.75">3207 12537 116 0,'0'0'101'0,"0"0"17"0,0 0-37 15,0 0 11-15,0 0 2 0,0 0-32 16,0 0-62-16,0 0-13 0,0 0-6 0,0 0 16 15,-11-15 1-15,10 15 2 0,0 0 0 16,0 0-1-16,-3-1-1 0,2 1 2 16,-1-3 18-16,0 3 18 0,1-2 36 15,-2 0-7-15,0 1-16 0,0 1-49 0,1-2-20 16,1 2 1-16,1-1-36 0,0 0 27 16,0 1 28-16,0 0 46 0,1 0 26 15,0 0 29-15,0 0 23 16,0 0-1-16,0-2 14 0,0 2 3 0,0-1-36 15,0 0-42-15,0 1-20 0,0-1-13 16,0 1 1-16,0 0 12 0,0 0 0 16,0 0-3-16,0-3-13 0,0 3-23 15,0 0-3-15,0 0-2 0,0 0 2 16,0 0 16-16,0 0 20 0,0 0 10 16,0 0 9-16,0 0 16 0,0 0 10 15,0 0 0-15,0-1-13 0,-1 0-26 0,1-1-9 16,0 0-4-16,-1 1-10 0,1 0-6 15,-1 1-13-15,1-1 0 0,0 0 16 0,0 1 0 16,-1-2-14-16,1 2 14 16,-1-2-13-16,0 1-2 0,0-2 18 15,-1 0 1-15,0 0-20 0,1 1 0 0,-1-1-12 16,1-1 12-16,-1 2-17 0,0 0 16 16,1 0 1-16,-1 2-1 0,-1 0-21 15,-2 0-24-15,-1 0-41 0,-1 0-13 16,-5 3 25-16,1 4 27 0,-3 1 45 15,-1 3-1-15,2 2-18 0,-1 1 2 16,2 3 20-16,2 0 0 0,-1 3 23 16,4 1-20-16,-1 4 23 0,1 1 10 15,3 1-10-15,2-1-2 0,1 3-22 0,1-3 9 16,4-2 6-16,6 0 34 0,2-5-15 16,4 0-4-16,2-5 1 0,3-2-1 15,0-2 13-15,2-4 16 0,1-2-15 16,2-2 15-16,2-2 13 0,-1-2-19 0,1-6 19 15,-1-1-17-15,-3-2 4 16,-1-2-25-16,-4-1 44 0,-4-2 9 0,-5-2-9 16,-2-2-4-16,-5-2 10 0,-3-2-41 15,-1 0-45-15,-8-3-22 0,0 0 21 16,-4 1-25-16,0-1-24 0,-1 2 49 16,-2 2 2-16,4 3-3 0,-1 3-12 15,3 3-11-15,1 4-23 0,1 2 0 16,-4 3-6-16,0 5-55 0,-3 0-337 0,-20 11-227 15,6 0-474-15</inkml:trace>
  <inkml:trace contextRef="#ctx0" brushRef="#br0" timeOffset="78205.42">4623 12557 75 0,'0'0'307'15,"0"0"-109"-15,0 0-57 0,0 0-27 0,0 0 16 16,0 0-22-16,0 0-27 0,0 0-6 15,0 0 3-15,0 0-3 0,-2-24-13 16,4 21-4-16,1 1-9 0,-1-1 0 16,1 1-3-16,1 0-20 0,-3 2-13 15,0 0-11-15,-1 0 0 0,0 0 14 16,0 0 23-16,0 0 20 0,0 0 15 0,0 0 24 16,0 0-11-16,0 0-22 15,0 0-26-15,0 0-13 0,1 0-7 0,-1 0-16 16,0 0-3-16,1 0-13 0,-1-3-10 15,0 3-3-15,0 0 10 0,0 0 16 16,0 0 13-16,0 0 23 0,0 0 15 16,0-2 8-16,0 2 2 0,0 0 4 15,0 0-1-15,0 0-9 0,0 0-13 0,0 0-22 16,0 0-20-16,0 0-21 16,0 0-24-16,0 0-29 0,0 0-4 0,-1 2-13 15,-2 1-12-15,-5 1 51 0,2 1 20 16,-4 4 5-16,1 3 27 0,-3 3 16 15,4-1 13-15,-2 4-16 0,1-1-10 16,2 0 10-16,-1 0 10 0,3-2-23 16,3 1 3-16,0 1 7 0,2-2-7 0,0 2 10 15,1 0 26-15,3-1-10 0,3-1 39 16,4 0-36-16,2-2 1 0,1 0 22 16,5-2 22-16,1-2-9 0,3-2-20 15,3-2 39-15,-2-2-35 0,0 0-10 16,-2-1 9-16,0-2-9 0,-1 0-4 15,-3 0-2-15,1-2-7 0,-2-2-4 16,-2 2 10-16,-3-5 4 0,3 1-1 16,-2-1 4-16,-2 0-1 0,0 0-2 15,-2-2 2-15,1 1-6 0,-3-2 16 0,-2-2-16 16,1 2 3-16,1-2 10 0,-3-2-1 0,-1 2-15 16,0-3-1-16,0-2-12 15,1 0-16-15,-2 1 3 0,-1-2-4 16,-1 0-2-16,0 1 0 0,0 2-2 0,0-2-14 15,-5 2 14-15,-1 2 2 0,-1 0-2 16,-4 2-39-16,2 2 12 0,-6-2-18 16,0 5-7-16,-2-1-10 0,-3 2 16 15,-2 3 4-15,-4 0-4 0,1 2 13 16,0 0 3-16,-3 0 13 0,1 2 3 16,2 2-7-16,2 0 11 0,2 2-7 15,5-2 6-15,1 3-19 0,7-1-61 16,3 6-232-16,2 0-251 0,2-4-559 0</inkml:trace>
  <inkml:trace contextRef="#ctx0" brushRef="#br0" timeOffset="79293.11">6500 12515 153 0,'0'0'219'16,"0"0"-151"-16,0 0 1 0,0 0-53 16,0 0 92-16,0 0-1 0,0 0 7 15,0 0 17-15,0 0-21 0,0 0 11 16,-36 32-33-16,34-29-43 0,2-1 1 15,0-1 19-15,0 1 26 0,0-2 4 16,0 0-11-16,0 2-9 0,0-2-10 16,0 0-10-16,0 0-6 0,0 0-4 15,0 0 10-15,0 0 10 0,0 0 13 0,0 0 22 16,0 0 17-16,0 0 5 0,0 0 4 16,0-2 29-16,0 0 41 0,2-1-56 15,2 0-82-15,1-3-36 0,-1 0-2 16,5-3-17-16,-3 1 22 0,1-3-6 0,2 1-19 15,0-1-9-15,2-3 6 16,-2 2-8-16,3-2 9 0,-4 1-18 0,3 0 20 16,-3 2-2-16,-1-1-2 0,0 4 4 15,-3 1 2-15,-1 1 1 0,-1 1-3 16,-1 2-4-16,0 0-12 0,-1 2 13 16,0 0-13-16,0 1-25 0,0 0-33 15,0 0-51-15,0 3 16 0,0 3 67 16,0 5 20-16,0 3 22 0,0 3 15 15,-1 2-14-15,0 2 28 0,0 1-10 0,1 1-18 16,0-1 0-16,0-1 19 0,0 1-17 16,3-2-1-16,4 1 0 0,-3-1 20 15,0-3-2-15,-1 1 21 0,1-1-21 16,2-1 5-16,-1 0-5 0,-1-3-17 16,-1 1 0-16,-1-1-2 0,2-1 1 15,-3-1 11-15,1-1-11 0,-1-2-1 16,0-1 12-16,0-3 0 0,-1 0 0 0,1 0-11 15,0-2 1-15,0 1 13 0,-1-3-13 16,0 2 16-16,0-2-6 16,0 0 13-16,0 0 9 0,0 0-3 0,0 0-7 15,0 0 4-15,0 0-5 0,0 0-24 0,0 0-28 16,0 0-87-16,0 2-209 0,-3 3-21 16,-3 2-137-16,-1-3-282 0,23-22-532 15</inkml:trace>
  <inkml:trace contextRef="#ctx0" brushRef="#br0" timeOffset="79754.57">6439 12954 29 0,'0'0'986'0,"0"0"-621"0,0 0-183 0,0 0-68 15,0 0-10-15,0 0 16 0,0 0 20 0,0 0 6 16,0 0 2-16,0 0-2 0,-5-15-33 16,5 15-29-16,0-2-13 0,0 2 0 15,0 0-13-15,0-3 2 0,0 3-11 16,2-1-17-16,0-1 0 0,2 0-3 16,2-2-13-16,1 2-4 0,4-1-12 15,0 0 0-15,6 0 2 0,4-1-1 16,1-1 0-16,7 2 2 0,0-1 0 15,2-1 10-15,-1 3-13 0,1 0-15 16,-3 1 12-16,-3 1-20 0,-3-1 10 16,-5 1 11-16,-1 0 1 0,-7 0-2 15,0 0-13-15,-3 0 16 0,-4 0 0 0,0 0 3 16,-2 0 29-16,1 0-6 0,-1 0 12 16,0 0 4-16,0 0 6 0,0 0 0 15,0 0-4-15,1-1 1 0,-1 1-1 16,0-1-21-16,0 0-22 0,1 0-1 0,-1 0-4 15,0-1-11-15,0 1-1 0,0 1-13 16,0 0 0-16,0 0-6 16,0 0-32-16,-5-3-179 0,-2-1-463 0,-2-4-1334 15,29 30 1788-15</inkml:trace>
  <inkml:trace contextRef="#ctx0" brushRef="#br0" timeOffset="81591.25">3250 13497 267 0,'0'0'278'16,"0"0"-177"-16,0 0-4 0,0 0-5 16,0 0-21-16,-57-4 63 0,52 4 52 15,4 0-1-15,0 0-25 0,1-2-43 16,0 2-52-16,0 0-29 0,0 0-10 15,0 0 9-15,0 0-2 0,1 0-20 0,4-1-13 16,1-1 1-16,2 0 38 0,3-2 9 16,1 1 1-16,3 0-10 0,2-1-7 15,0 1-15-15,2 0-16 0,0 1-1 16,3 0-1-16,2 2 1 0,4-1 1 16,6 1 18-16,4-2 20 0,5 2-6 0,14-2-4 15,14 0 22-15,17-1 24 0,4 1-10 16,-3-3 15-16,-4 0-18 0,-8 1-11 15,2-2 4-15,1 1-32 0,1-2 9 16,-2 0 13-16,3 0-29 0,4 0 3 16,6-1 23-16,6-1 10 0,5 1-1 15,3-2 0-15,3 3-12 0,1-2-26 16,-1 1 16-16,-1 1-17 0,-1-2-10 16,-3 1 1-16,-4-2 16 0,-7 1-17 0,-6-3 20 15,-12 4-3-15,-7 1-6 16,-17 0 3-16,-11 2-14 0,-10 2 16 0,-6 1-18 15,0-2 0-15,2 2-2 0,2 0 0 16,-7 1-14-16,-2 0 3 0,-5 1 11 16,-1 0 0-16,-5 0 2 0,0 0 22 15,-4 0 7-15,-2 0 19 0,-2 0 16 0,0 0 19 16,0 0 31-16,0-2-13 0,0 0-70 16,-2-1-31-16,-1 1-25 0,0 0 6 15,-2 1-7-15,2-1-5 0,0 0-11 16,0 2 1-16,-2-2-29 0,-5 2-28 15,-10 0-299-15,0 2-724 0,-3-2-685 0</inkml:trace>
  <inkml:trace contextRef="#ctx0" brushRef="#br0" timeOffset="82159.88">4231 14089 977 0,'0'0'150'16,"0"0"143"-16,0-50-30 0,0 34-29 15,0 3-65-15,0 4 13 0,0 4 2 16,0 3-68-16,0 2-116 0,0 0-176 16,0 3-70-16,0 4 246 0,0 7 6 15,0 3 107-15,1 5-32 0,-1 4-9 16,0 3-21-16,0 2-6 0,0 1-10 15,0-1-34-15,2 0 14 0,0 1 1 16,0-2-15-16,0 1 12 0,0-2-10 16,0-3 14-16,1-1-15 0,0 1 24 15,-1-4 3-15,0-2-13 0,-1-3-16 0,0-1-262 16,-1-8-127-16,0-2-244 0,0-6-736 0</inkml:trace>
  <inkml:trace contextRef="#ctx0" brushRef="#br0" timeOffset="82386.2">3914 14094 1638 0,'0'0'227'16,"0"0"-55"-16,0 0-26 0,0 0-146 15,0 0-57-15,0 0 57 0,74-42 81 0,-32 33 39 16,14-4 16-16,13-1-52 0,12-2-23 15,1-1-32-15,-7 1-16 0,-12-1 3 16,-17 2 0-16,-6 3-12 0,-11 3 12 16,0-1 5-16,2-1-21 0,4 1-68 15,1 2-323-15,-9 4-89 0,-9 4-618 16</inkml:trace>
  <inkml:trace contextRef="#ctx0" brushRef="#br0" timeOffset="82790.7">4501 14127 1666 0,'0'0'286'16,"0"0"-140"-16,0 0-146 0,0 0-117 15,0 0-39-15,0 0 104 0,0 0 52 16,0 0 10-16,0 0 65 0,0 0-7 15,69 36-6-15,-52-20-17 0,0 3 14 16,-3 1-47-16,-5 3 11 0,0 2 19 16,-7 0-3-16,-2 2 13 0,-2-2-7 15,-7-2 7-15,2-2-26 0,-2-4-13 16,3-6 6-16,2-4 14 0,0-3 38 16,2-3 77-16,-1-1 228 0,0-2-28 0,0-5-214 15,0-6-71-15,1-4-63 0,2-7-12 16,0-5 9-16,2-2-46 0,5-4 48 15,6-3 2-15,-1 2-4 0,0 2-10 16,3 2-9-16,-1 5-10 0,-2 4 10 16,0 6-13-16,-3 5-13 0,4 7-38 0,-4 2-45 15,4 3 19-15,0 4-129 0,-2 4-273 16,4 9-122-16,-6-4-572 0</inkml:trace>
  <inkml:trace contextRef="#ctx0" brushRef="#br0" timeOffset="83402.78">4892 14089 1885 0,'0'0'324'0,"0"0"-42"15,0 0-69-15,0 0-167 0,0 0-46 0,0 0-48 16,0 0 9-16,0 0 38 0,0 0 1 16,0 0 71-16,0 0-36 0,20 36 1 0,-20-12-1 15,0 3-6-15,-3-1-13 16,1 1-3-16,0-3-11 0,1-5 14 0,1-2-16 15,0-2-1-15,0-3 1 0,0-6 2 16,2 0 17-16,-1-2-3 0,1-3 10 16,-1-1 29-16,1 0 34 0,0-4 77 15,4-5-35-15,-1-4-106 0,1-5-25 16,3 1 0-16,-3-2 25 0,0-1-3 16,-1 1-22-16,4 3-12 0,-4 1 0 15,1 0-14-15,1 5 1 0,-2 3-10 16,2 2-16-16,0 2-35 0,0 3-39 0,0 0 6 15,4 4 52-15,-1 3 19 0,2 1 19 16,2 3 13-16,-3 1 16 0,2 3 0 16,-2-1 22-16,1 1-18 0,0-3 18 15,-3 2-9-15,2-2-10 0,0-2 23 0,1-1 9 16,0-2-9-16,3-1 28 0,1-4 4 16,1-2 3-16,2 0 6 0,1-7-6 15,2-3-10-15,1-2-29 16,-2-2 0-16,-2-4 10 0,-2-2 3 0,-5 0-10 15,1-2-14-15,-5-2-9 0,-1 2-3 16,-4 0 3-16,-1 1 15 0,-2 3-14 16,0-1-1-16,-1 6 21 0,-3 2 3 15,-1 2-24-15,1 4 6 0,1 1-5 16,1 0-2-16,-1 4-1 0,0 0-51 16,-1 0-41-16,1 4-45 0,-1 5 35 15,-1 2 79-15,1 6 23 0,-2 3 36 16,5 0-35-16,1 1 2 0,0 0-1 15,9-1 0-15,1-3 14 0,6 0 6 0,3 0 7 16,3-5 6-16,3 0 0 0,4-3-3 16,1-3-10-16,3-4 1 0,-2-2-23 15,2 0-10-15,-4-6-331 0,5-9-145 0,-10 2-482 16,-5-3-657-16</inkml:trace>
  <inkml:trace contextRef="#ctx0" brushRef="#br0" timeOffset="86706.02">8856 12555 104 0,'0'0'167'0,"0"0"-17"0,0 0-13 16,0 0 0-16,0 0-10 0,0 0-20 16,0 0-12-16,0 0-14 0,0 0 20 15,-1 0 7-15,0 0 2 0,1 0-19 0,0 0-19 16,0 0-20-16,0 0-13 16,0 0 10-16,3 0 6 0,0 0 10 0,1 0 0 15,-1-1 3-15,-2 0-3 0,1 1-3 16,-2-2-7-16,0 2-10 0,1 0 0 15,-1 0 1-15,0 0-14 0,0 0-3 16,1 0 0-16,-1 0 10 0,0 0 0 16,0 0-13-16,0 0-7 0,1 0-16 15,0 0 10-15,1-1 4 0,-1 1 2 16,2 0 7-16,1 0 0 0,-2 0 6 0,0-3 7 16,-1 3 6-16,1-2 6 0,-1 0 1 15,1 0-7-15,0-1-10 16,0 0 3-16,0-2-12 0,1 2-7 0,0-3-3 15,1 3-13-15,-1-2-3 0,1-2-4 16,3 2 1-16,-1-1 3 0,0 0 1 0,3-1 1 16,-2 0 0-16,0-2 2 15,0 3 25-15,-1-1-13 0,-4 1 6 0,1 2-6 16,-2 1 16-16,0 1-10 0,-1 0-6 16,0 1-14-16,0 0-2 0,1 1-1 15,-1-1-11-15,0 1-8 0,0 0 5 16,0 0 13-16,0 0 0 0,0 0-17 15,0 0 6-15,0 0 13 0,0 0 0 16,0 0 23-16,0 0 2 0,0 0-9 16,0 0 3-16,1-3-16 0,0 2-2 15,3-2 1-15,-1-1-2 0,2-2 0 16,-1 0-1-16,4-2 1 0,-1 3-1 0,-1-3-19 16,2 4 1-16,-1-1 3 0,-2 2 0 15,-1 0-9-15,2 3-14 0,-2-1-9 16,-1 1-10-16,1 0 7 0,3 2 12 0,-3 3-15 15,0 2 34-15,-1 3-12 0,-1 2 32 16,-2 5 0-16,0 0 26 16,0 5-7-16,0 2-19 0,-2 1 16 0,0 1 0 15,0 0 23-15,1 1-37 0,1-2 0 16,0-2 14-16,0-3-12 0,0-1 21 16,1-4 1-16,1-1 3 0,-1-3 3 15,0-1-10-15,-1-2 7 0,1 0-9 16,-1-6-8-16,1 2-10 0,-1-1 11 15,0-3 0-15,1 0 0 0,-1 3-11 0,0-3 11 16,1 1-10-16,-1 0 0 0,0 0-2 16,0-1 1-16,0 1-1 0,0-1 2 15,0 0 9-15,0 0-8 0,0 0-1 16,0 0-2-16,0 1-1 0,0-1-16 16,0 1 3-16,0 1 10 0,0 0-10 0,0 2 12 15,0 2-195-15,0 0 0 16,0 4-30-16,0 0-120 0,0-1-69 0,0 1-285 15,0 0-338-15,0-81 1038 0</inkml:trace>
  <inkml:trace contextRef="#ctx0" brushRef="#br0" timeOffset="87088.57">8931 12968 364 0,'0'0'382'0,"0"0"-83"0,0 0-119 15,0 0-73-15,0 0 0 0,0 0 37 16,0 0-1-16,0 0-13 0,0 0-10 16,0 0 10-16,0-8-4 0,0 8-19 15,0 0-13-15,0-1-4 0,0 1-12 16,0-1-30-16,0 0-22 0,4-1-26 0,5 1-3 16,1-2 0-16,7-2 3 0,4-1 2 15,5 0 10-15,6 0-8 16,5-2-1-16,3 0 10 0,1 1-13 0,-1 0 0 15,-3 2-13-15,-2 0 10 0,-5 2-23 16,-7 2 24-16,-4 0-14 0,-8 0 12 16,-1 1 1-16,-5-1 2 0,-3 1 1 15,-2 0 26-15,0 0 29 0,0-1-1 0,0 1-15 16,-3-1-39-16,0 1-19 0,-3 0-14 16,1 0 1-16,1 0 16 0,0 0 13 15,1-3-20-15,-2 3 4 0,3 0 3 16,0 0-13-16,0 0-100 0,1 0-153 15,1-1-136-15,0-2-380 0,37 10-194 0</inkml:trace>
  <inkml:trace contextRef="#ctx0" brushRef="#br0" timeOffset="87982.69">10540 12514 798 0,'0'0'345'0,"0"0"-175"16,0 0-170-16,0 0-111 0,0 0 111 15,0 0 75-15,0 0 68 0,0 0 23 16,0 0-13-16,0 0-53 0,0 0-61 15,-3 0-13-15,3 0 20 0,0 0 54 0,2-1 63 16,3-1 11-16,3-2-38 0,-1 1-42 16,1-3-14-16,1-1 10 0,0 0-6 15,1-2-10-15,-2-2-10 0,2 2 0 16,-2-3-28-16,0 2-20 0,1-3 12 0,0 0-26 16,1 0 8-16,-1-1-10 15,4 2-1-15,-4-2 0 0,4 1-1 16,-2 2-30-16,-3 3 16 0,-1-1 13 0,2 4-20 15,-6 2 21-15,0 1 2 0,-3 2 0 16,0-1 0-16,0 1-67 0,0 0-4 16,0 1-32-16,0 4 52 0,0 3 38 15,0 2 13-15,0 3 10 0,0 4-8 16,1 1 8-16,1 3-8 0,1 0 1 16,4 3 0-16,1-1 16 0,-2 3 1 15,4-2 2-15,-2 1-22 0,3 1 13 16,-4-2 0-16,2-3-12 0,-4 2 2 0,0-4 10 15,-2 1 6-15,-1-5-6 0,-1-1-12 16,-1 0-1-16,0-4 3 0,0-2 1 16,0 1 8-16,1-2-11 0,2 0 2 15,-1-2 16-15,1 0 0 0,0 1-6 0,0-5 13 16,-1 2-7-16,0-1 0 0,0-1-6 16,0-1 0-16,-2 0 6 0,2 0 26 15,-2 0-4-15,0 0-41 0,0 0 0 16,-4 1-73-16,0 2-33 0,-3-1-83 15,-3 4-50-15,-1 2-68 0,0-2-114 16,1 3-132-16,0-3-242 0</inkml:trace>
  <inkml:trace contextRef="#ctx0" brushRef="#br0" timeOffset="88276.63">10648 12905 108 0,'0'0'215'0,"0"0"-26"15,0 0 88-15,0 0 153 0,0 0-98 0,0 0-127 16,0 0-49-16,0 0-23 16,57-9 7-16,-33 4-17 0,5 0-23 0,0 0-16 15,2 0-23-15,-2 3-12 0,2-1-7 16,-4-1 0-16,-2 2-4 0,-1 2 1 16,-5-1-10-16,-2 1-13 0,-2 0-16 15,-7 0-23-15,-1 0 1 0,-4 0-1 16,-2 0 4-16,0 0 19 0,-1 0 6 0,0 0 56 15,0 0 12-15,0 0 12 0,0 0 20 16,0 0 6-16,0 0-32 0,0-5-51 16,-1 4-27-16,-1-3-2 0,1 1-13 15,0 2-12-15,0-2-14 0,1 1-18 16,1-5-383-16,2 2-543 0,1-6-738 0,-6 53 1721 16</inkml:trace>
  <inkml:trace contextRef="#ctx0" brushRef="#br0" timeOffset="89254.11">12260 12504 88 0,'0'0'267'0,"0"0"-12"16,0 0-60-16,0 0-71 0,0 0 23 0,0 0 3 16,0 0 42-16,4-46-17 0,-2 37-77 15,2 3-10-15,0-3-33 0,3 4-32 16,-3-2-4-16,0 1 10 0,0 2 1 16,-2 2 5-16,1-1 4 0,-3 1 10 15,0 0 19-15,0 0 23 0,-3 1-36 16,-1-2-29-16,0 2 2 0,-3-2-27 15,-3 1 0-15,2 1-1 0,-2 0-16 16,1 1-7-16,-1 0-6 0,2 0 0 16,-1 4-3-16,-1 0 9 0,1 2 10 15,-3 3 13-15,1-1-23 0,1 2 20 0,-3 3-28 16,4-1 31-16,-3 5 32 0,1 2 20 16,0 3-7-16,2 0 17 0,-3 5-29 15,5 1-31-15,1 0 103 0,0 1-11 16,6-1-43-16,0-2-12 0,8-1 0 15,3-5 9-15,9-1 7 0,4-2 12 16,8-2 11-16,5-3-8 0,4-3-3 16,4-1-18-16,1-4-17 0,1-4 0 0,-4 0-7 15,-5-2 1-15,-4-7-1 0,-4 0 4 16,-6-3 3-16,-3-4 12 0,-3-3-5 16,-3-3-8-16,-3-4 11 0,-3-1-20 15,-3-4-6-15,-4 0-3 0,-2 1-1 16,-3 0 1-16,-8 1 3 0,-2 1-18 15,-5 5 2-15,-3 0-13 0,-3 6-25 16,-2 0 9-16,1 4 1 0,2 4-23 16,-2 3 19-16,-1 5-28 0,-1 1-33 15,-2 11-67-15,-27 8-336 0,6 0-692 0</inkml:trace>
  <inkml:trace contextRef="#ctx0" brushRef="#br0" timeOffset="90501.96">8770 13365 360 0,'0'0'166'0,"0"0"26"0,0 0-77 16,0 0-31-16,0 0-2 0,0 0 6 16,0 0 9-16,0 0 27 0,0 0 6 15,36-43-39-15,-27 37-29 0,3 2-26 16,0 1 0-16,4 1-17 0,1 0 1 0,3 2 3 15,4 0 6-15,4 0 13 0,2 0 13 16,5-1 4-16,7 1-4 16,16-2 3-16,18-2 7 0,24 1-19 15,12-4 9-15,4 1-7 0,-2 0-25 0,0 2-7 16,7 0-15-16,9-3 15 0,12 0 1 0,11-2-1 16,8 0 10-16,6-2 3 0,1 2 3 15,2 0 14-15,3 0-1 0,-3 4-10 16,5-1 17-16,-6 2-4 15,-1 4-9-15,-4-2 3 0,-10 2-13 0,-8-2 3 16,-10 1-6-16,-17-3-7 0,-18 2 4 16,-17-3-1-16,-20 2 10 0,-19-2-16 15,-15 3-12-15,-13 0 12 0,-8 1-14 16,2-1 14-16,-2 0-3 0,2 2-1 16,-2-2-12-16,-2 2-2 0,1-1-1 15,-3 1-13-15,-2 0 16 0,-2 0 11 16,-1-2 37-16,0 0 58 0,-5 1-57 0,-5-2-49 15,-2-1-39-15,-4 2-22 0,-4 1 4 16,-3 1 15-16,0 0 16 0,-5 3-19 16,-9 5-231-16,5-1-398 0,4-4-990 0</inkml:trace>
  <inkml:trace contextRef="#ctx0" brushRef="#br0" timeOffset="91334.98">10183 13721 52 0,'0'0'62'0,"0"0"3"0,0 0 20 15,0 0 91-15,0 0-3 0,0 0-30 16,0 0 27-16,0 0 29 0,0 0-36 16,0 0 3-16,-31-34-23 0,28 31-42 15,-2 1-20-15,0-2-6 0,1 1-4 16,1 3 4-16,0 0 19 0,2-2 26 0,0 1 6 15,1 1-71-15,0 0-55 0,0 0-71 16,5 0 51-16,7-1 20 0,8-1 94 16,8-2-23-16,10-1 42 0,18 0-26 15,14-7-45-15,14 3-22 0,-3 0-8 0,-17 1-10 16,-22 5-2-16,-17 1-3 0,-10 2-13 16,2 0-3-16,-2 0-7 0,-2 0-19 15,-7 4-23-15,-6 1-22 0,-1 4 45 16,-11 1 32-16,-6 3-169 0,-5 1-100 15,-15 3-108-15,6 0-323 0</inkml:trace>
  <inkml:trace contextRef="#ctx0" brushRef="#br0" timeOffset="91568.77">10416 13704 1031 0,'0'0'333'0,"0"0"-122"0,0 0-110 16,0 0-101-16,0 0-3 0,0 0-82 0,0 0 85 15,0 0 81-15,0 0 27 0,-22 50 38 16,21-25-29-16,0 4-14 0,1 2-28 0,0 1-36 16,0 1-4-16,2 1-2 15,2-5-14-15,0-2-6 0,-1-2 7 0,0-2-20 16,-2-3 1-16,-1-3-1 0,-3 4 29 16,-3-2-3-16,-3-1-26 0,-2 1-189 15,2-2-152-15,-5-5-104 0,6-2-350 16,1-5 132-16</inkml:trace>
  <inkml:trace contextRef="#ctx0" brushRef="#br0" timeOffset="91898.49">10516 13897 1442 0,'0'0'192'0,"0"0"-121"15,0 0 1-15,0 0-37 0,44-47-18 16,-30 43 41-16,3 0 43 0,0 2 15 0,3 2-28 15,3 0-23-15,-1 4-23 0,-1 3-19 16,1 5 2-16,-2 0 11 16,-2 3-20-16,-4 1-13 0,-1 3-3 0,-6-1 4 15,1 1 18-15,-6 0-9 0,-2 0 7 16,0-1-19-16,-2-3 25 0,-5-5-26 16,4-3 12-16,-1-5 27 0,2-2 48 15,0-2 62-15,0-3-30 0,0-7-39 16,2-2-61-16,0-6-6 0,0-4-10 15,4-5 10-15,1 0-13 0,1-3 1 16,5 1-1-16,-3 2-29 0,3 4 28 16,0 4-41-16,1 6 10 0,-3 3-22 15,4 7-20-15,-4 5-20 0,0 0-365 0,-4 12-148 16,-3 0-461-16</inkml:trace>
  <inkml:trace contextRef="#ctx0" brushRef="#br0" timeOffset="92549.68">10936 13827 1235 0,'0'0'186'15,"0"0"48"-15,0 0-39 0,0 0-39 16,0 0-59-16,0 0-15 0,0 0-34 16,0 0-48-16,0 0 3 0,0 0 49 15,54-22 23-15,-50 39 5 0,0 2-5 16,-3 3-27-16,-1 1 1 0,0 0-27 0,0-3-9 15,0-1 3-15,0-5-13 0,2-1 17 16,2-4-4-16,-1-3-14 0,1 0 21 16,1-4-4-16,0-2 19 0,-1 0 30 15,2-2 22-15,5-7-16 0,-3-5-45 16,3-4-29-16,0-2 12 0,0-3-12 0,-1-1-48 16,2 0 29-16,-2 1-3 0,3 3-1 15,-2 3 10-15,-1 3-12 16,1 3 12-16,-3 4-16 0,-3 2 6 0,1 2-15 15,-2 3-17-15,2 0-19 0,-3 0 22 16,1 3 17-16,3 3-1 0,-2 2 4 16,0 0 13-16,3 3 19 0,-3-2 1 15,-1 2 12-15,1-1 0 0,1 1 9 16,0-1-9-16,-1 2 10 0,4-2 3 16,-1 0 3-16,4-1 0 0,1-4 9 0,5 0 20 15,4-3 3-15,5-1-16 0,2-1-19 16,0-3-3-16,2-2-11 0,-4-2-8 15,-3-4 31-15,-2 0-32 0,-5-3 32 16,-2-1-35-16,-2-5-16 0,-5-1-41 16,-1 2-17-16,-1-3 58 0,-4 2 16 15,-2 4 16-15,-1-1-16 0,-5 4 0 0,-1 4 19 16,0-1-19-16,-1 5-3 0,0 3-19 16,0 0 21-16,-1 2-17 15,2 0-24-15,-3 7 7 0,1 2 35 0,-1 3 0 16,3 3 32-16,4 2-31 0,0 0 31 15,3 2-19-15,6-2 19 0,4 0 20 0,2-1-14 16,4 0 1-16,0-2-26 0,3-3-1 16,1 2-11-16,-1-3 11 15,1 0-11-15,-1-1-1 0,-1-1 3 0,0-4-3 16,-2 0-111-16,-2-4-243 0,-5 0-144 16,-1-6-90-16,-3-3-408 0</inkml:trace>
  <inkml:trace contextRef="#ctx0" brushRef="#br0" timeOffset="94279.03">14069 12934 1223 0,'0'0'189'0,"0"0"36"0,0 0-69 0,0 0 6 15,0 0-25-15,0 0-34 0,0 0-12 16,0 0 58-16,0 0 22 0,0 0-42 16,74-48-33-16,-40 41-31 15,5 3-20-15,6-2-20 0,14 1-9 0,7 3-13 16,-4-1-3-16,-6 3-4 0,-12 0-12 0,-11 0 0 15,4 5 15-15,-2-2-1 0,-4 2-14 16,-7 2-29-16,-6-3-219 16,-5 2-101-16,-7 1-44 0,-6 1-23 0,-13 2-106 15,-1-2-32-15</inkml:trace>
  <inkml:trace contextRef="#ctx0" brushRef="#br0" timeOffset="94437.58">14344 13068 1159 0,'0'0'300'0,"0"0"-40"16,0 0-29-16,0 0 6 0,0 0-53 16,0 0-106-16,0 0-52 0,0 0-23 15,0 0 39-15,0 0-13 0,74-25-13 16,-40 20-16-16,3 0-3 0,5 1-10 0,1 1 11 16,0-1 0-16,-1 1-2 15,-2-2 2-15,0 0-24 0,-5-1-375 16,9-8-24-16,-12 2-275 0</inkml:trace>
  <inkml:trace contextRef="#ctx0" brushRef="#br0" timeOffset="94879.81">14562 12625 1400 0,'0'0'222'0,"0"0"-60"0,0 0-6 16,0 0-156-16,0 0-16 0,0 0 16 15,0 0 75-15,0 0 38 0,76 12 23 16,-47 5-55-16,6 2-13 0,4 5-23 15,1 1-32-15,1 0 0 0,1 0-10 16,-3 0 17-16,-4-4 9 0,-3-1-26 16,-5-5 21-16,-3-1-24 0,-9-2-45 0,-3-2-52 15,-7-1 6-15,-3 1 20 0,-2 0 25 16,-4 3 34-16,-5 0 10 0,-6 3-1 16,-3 3 1-16,-4 0-47 0,-3 5 48 15,-5 2 0-15,0 3-17 0,-3 0 17 16,4 0 2-16,0-2 20 0,7-8-8 15,7-3 20-15,5-6-17 0,5-5 26 0,3-2 26 16,-1-2 32-16,3-1-22 0,0 0-78 16,3 1-78-16,9-1-249 15,1-1-88-15,2-5-809 0</inkml:trace>
  <inkml:trace contextRef="#ctx0" brushRef="#br0" timeOffset="95249.62">15363 12576 1520 0,'0'0'279'0,"0"0"-158"15,0 0 34-15,0 0-25 0,0 0-130 16,0 0-26-16,0 0-3 0,63-34 29 0,-24 30 81 16,18-1 3-16,15 0-22 0,9-1-20 15,-2 2-20-15,-18 2-22 16,-21 1-1-16,-19 1-12 0,-8 0 10 0,2 0-10 15,-3 0-6-15,-2 0-14 0,-7 1-12 16,-3 1-36-16,0 1-81 0,-9 2 16 16,-5-1-46-16,-17 4-198 0,1 0-386 15</inkml:trace>
  <inkml:trace contextRef="#ctx0" brushRef="#br0" timeOffset="95467.74">15566 12598 1223 0,'0'0'219'15,"0"0"18"-15,0 0-35 0,0 0-47 16,0 0-155-16,0 0-61 16,0 0 54-16,0 0 7 0,0 0 120 0,0 0 26 15,15 57 0-15,-11-32-27 0,2 4-57 0,-3 1-33 16,-2 6-10-16,-1 2-6 0,0-1 0 16,1 1-11-16,0-3 11 0,2-1 6 15,1-4-15-15,3-3 21 0,1-3-2 16,-1-3-23-16,3-1-285 0,7-3-123 15,-4-6-307-15</inkml:trace>
  <inkml:trace contextRef="#ctx0" brushRef="#br0" timeOffset="95799.48">15791 12847 1246 0,'0'0'427'0,"0"0"-307"0,0 0-97 15,0 0-10-15,67-31-11 0,-43 31 1 0,3 0 52 16,4 5 17-16,-1 3-17 0,2 2-3 16,-1 2-33-16,1 2-16 0,-4 3-3 15,0 1 0-15,-6 0-16 16,-5 1 14-16,-5-2 1 0,-4 0-18 0,-6-4 16 16,-2 0 3-16,0-2 11 0,-6-5 5 15,0-2 33-15,-3-3 35 0,-1-1 49 16,0-4 19-16,-3-2-33 0,2-3-9 15,2-2 3-15,0-3-33 0,2-3 23 16,5-2-39-16,2-2-61 0,0-3 23 16,5 0-24-16,7-3-2 0,2 2-30 15,5-1-12-15,1 2 17 0,4 4-27 0,0 2-28 16,-1 4 29-16,-1 3-307 16,-1 3-135-16,-1 1-170 0,-3 3-152 0</inkml:trace>
  <inkml:trace contextRef="#ctx0" brushRef="#br0" timeOffset="96383.82">16393 12675 254 0,'0'0'437'0,"0"0"-81"0,0 0-67 0,0 0-71 16,0 0-39-16,0 0-7 0,56 22-16 16,-49-12-49-16,2 3-26 0,-3 3-3 15,-3 1-23-15,-1 2 6 0,-2 3-32 16,-1 2-25-16,-5 1 18 0,-4 1-20 16,1-1 2-16,-1-1 9 0,3-5-10 15,2-5 13-15,3-5-15 0,1-3 18 16,1-3 14-16,0-3 15 0,0 0 39 15,5-3 93-15,1-7-87 0,7-1-80 16,0-5-12-16,4-3-1 0,0 0 0 0,2-3 0 16,-2 3-1-16,-1-3 0 0,-1 3-15 15,-1 2 3-15,0 2 10 0,-4 3 1 16,0 2 0-16,-3 2-14 0,0 4-10 16,-1 0-3-16,-2 3-22 0,-1 1-36 15,2 1-3-15,3 3 32 0,-2 2 32 16,1 3 6-16,3 1 20 0,-2 2 39 0,2 2 3 15,-2-1-10-15,2 2-9 0,-1-1 6 16,1 0-13-16,-1-2 3 0,4 1 1 16,-2-4 5-16,4 0 8 0,0-4-1 15,1-1 16-15,1-4 6 0,3 0-18 16,-1-5-1-16,0-4 3 0,0-3-24 0,-1 0-12 16,0-5-4-16,0-1-10 15,-2-4-1-15,0-1-16 0,1 2-71 0,0-1 39 16,-2 0 26-16,-4 3 35 0,-2 5 26 15,-5 1 3-15,-3 4-10 0,-1 2-3 16,-5 0-16-16,-4 2 2 0,-2 1-2 16,-3 4 0-16,-1 0-35 0,1 3 32 15,-2 7-11-15,2 2 12 0,5 2 4 16,2 2-2-16,7 2 38 0,0-2-6 16,12 2 13-16,2 1 3 0,5-2 0 15,3 0-25-15,0-2-4 0,2-1-16 16,0-3 23-16,-1-2-10 0,-1-4 6 0,0-1-3 15,-1-4 0-15,-3 0-6 0,-1 0 3 16,-2-2-3-16,-3-3-13 0,-1-2 0 16,-4 1-201-16,1 0 27 0,-6-1-41 15,-2 0-121-15,-3 2-196 0,-6-2-866 0</inkml:trace>
  <inkml:trace contextRef="#ctx0" brushRef="#br0" timeOffset="103098.89">3080 15297 1709 0,'0'0'212'0,"0"0"-151"0,0 0-44 15,0 0 106-15,0 0-42 0,0 0 55 16,0 0-26-16,0 0-81 0,0 0-29 15,-9-9-87-15,9 16 87 0,3 5 90 16,2 1 26-16,0 8-38 0,1 1 2 0,-1 3-25 16,-1 2-13-16,0-2 16 15,-2 0-1-15,0 0-2 0,-1-2-26 0,-1 0 3 16,0-2-31-16,0-1 2 0,0-1 20 16,-1-2-21-16,-1-1 20 15,0-3-6-15,1-1-16 0,1-4-32 0,0-4-305 16,1-2-128-16,10-12-181 0,-5-4-597 15</inkml:trace>
  <inkml:trace contextRef="#ctx0" brushRef="#br0" timeOffset="103563.02">3044 15275 1456 0,'0'0'705'0,"0"0"-450"15,0 0-196-15,-5-50 5 0,12 37-64 16,8 1-47-16,4-1 8 0,7-1 39 0,5 2 61 15,0 2-41-15,2 5-20 0,1 5-29 16,-5 0-13-16,-5 12 22 0,-2 0-28 16,-6 6-10-16,-5 5 47 15,-6 2 11-15,-5 1 13 0,-4 0 0 0,-8 0 6 16,-6-3-17-16,-3 1 24 0,-2-3-3 16,-2-2 6-16,-1 0-11 0,0-5-17 15,3-2 21-15,5-3 33 0,4-3 35 16,4-2 39-16,5-4 61 0,2 0 40 0,3 0-48 15,0 0-90-15,4-2-92 16,7-3-92-16,11-4-26 0,5-4 45 0,9-1 38 16,6 1 9-16,4 4-6 0,1 4-3 15,3 3-13-15,-6 4-65 0,-1 7-32 16,-7 7-22-16,-8 4-1 0,-6 3 51 16,-7 4 40-16,-10 2 5 0,-5 0 70 15,-6 2 4-15,-10-2-1 0,-6-1 10 16,-4-3-9-16,-4 0 93 0,0-6 64 0,-4-3-20 15,2-1 38-15,-1-6-9 0,0-4-14 16,3-3-1-16,-2-2 19 0,4-4-54 16,1-3-10-16,2 0-51 0,5-1 3 15,6-1-32-15,1 0-15 0,6 1-13 16,1-2-2-16,4 4-30 0,2 2-21 16,0 2-46-16,2 2-126 0,6 0-146 15,3 2-22-15,7 8-137 0,-1 0-251 0</inkml:trace>
  <inkml:trace contextRef="#ctx0" brushRef="#br0" timeOffset="103799.6">4092 15594 3273 0,'0'0'327'0,"0"0"-327"0,0 0-181 16,0 0 50-16,0 0 131 0,0 0 39 15,0 0 31-15,-16 54-29 0,9-32-38 16,-3 3 32-16,1 3-32 0,0-3-3 16,4 2-178-16,5-1-251 0,0-7-301 15,3-6-792-15</inkml:trace>
  <inkml:trace contextRef="#ctx0" brushRef="#br0" timeOffset="104122.09">4537 15166 2428 0,'0'0'297'0,"0"0"-216"15,0 0-81-15,0 0-45 0,0 0-104 0,0 0 149 16,0 0 129-16,0 0 3 0,0 0 6 16,21 55-19-16,-17-31-17 0,2 3-32 15,3 1-35-15,-2-1 13 0,3-3-13 16,-1 1-13-16,-1-1-6 0,2-5-3 15,-4-2 0-15,3-2 3 0,-4-4-16 0,-2-3-179 16,-1-2-128-16,-2-5-156 16,0-3-162-16,-1-6 7 0</inkml:trace>
  <inkml:trace contextRef="#ctx0" brushRef="#br0" timeOffset="104548.39">4550 15212 143 0,'0'0'1806'0,"0"0"-1427"16,0 0-169-16,-14-54 67 0,14 40-71 0,0 2-75 15,8 1-124-15,5-1-7 0,5 3-64 16,3 2 9-16,4 3 17 0,4 2-7 16,3 2-13-16,-3 6 13 0,1 4 3 15,-5 5 16-15,-5 4-3 0,-7 2 13 16,-6 1 16-16,-7 5-16 0,-1-2 16 16,-12 1 0-16,-6 0 26 0,-5-3-3 15,-1-1-1-15,-1-4-9 0,-1-2 3 16,5-3 3-16,5-3 1 0,5-5-1 0,6-3 19 15,1 0 14-15,4-2 9 16,1 0 3-16,0 0 6 0,7-4 6 0,3-4-76 16,10-1-29-16,6-4-16 0,7-1 7 15,3-1-7-15,4 3 10 0,1 3-10 16,-1 1-83-16,-2 6 38 0,-3 2 15 16,-3 6-12-16,-9 5 7 0,-2 3-46 0,-8 5 64 15,-6 2 7-15,-7 2 55 0,-2 0 27 16,-11 0 25-16,-4-1 42 0,-6-1 32 15,-2-1-10-15,-2-2 19 0,-2-3 0 16,2-2-1-16,3-6-6 0,1 1-16 16,1-6-26-16,4 1-13 0,2-2-16 15,2-1-13-15,5 0-9 0,1 0-10 16,2-2-25-16,3-1-15 0,2-1-124 16,3-1-310-16,4 0-610 0,3 0-829 0</inkml:trace>
  <inkml:trace contextRef="#ctx0" brushRef="#br0" timeOffset="104731.45">5226 15495 2402 0,'0'0'123'16,"0"0"-13"-16,0 0-110 0,2 50 110 15,-2-26 2-15,-6 6-48 0,-2 0-19 16,-2 2-9-16,-2-1-36 0,-1-2-61 15,1 4-226-15,1-10-418 0,4-8-1241 0</inkml:trace>
  <inkml:trace contextRef="#ctx0" brushRef="#br0" timeOffset="105102.96">5908 14976 2032 0,'0'0'994'0,"0"0"-914"15,0 0-80-15,0 0-141 0,0 0-23 0,0 0 155 16,0 0 9-16,0 0 112 0,0 0-9 16,-13 64-23-16,17-33-9 15,3 3-27-15,2 2 4 0,0-2-3 0,3 2-29 16,-3-4 0-16,-1-1 0 0,1-4-14 0,-2-3-2 15,1-4-137-15,-4-4-110 0,0-6-246 16,-3-3-556-16</inkml:trace>
  <inkml:trace contextRef="#ctx0" brushRef="#br0" timeOffset="105527.38">5957 15027 1649 0,'0'0'477'0,"0"0"-182"15,20-48-69-15,-8 31-91 0,7 2-89 16,3 4-46-16,3 4 0 0,4 2 16 0,-1 4-14 16,3 1-2-16,-2 7-11 15,0 6 9-15,-4 3 0 0,-5 8 1 0,-9 1 0 16,-4 4 1-16,-7 0 1 0,-7-2 0 16,-8 1 16-16,-9-3 15 0,-4-1-10 15,-1-4 7-15,-2-2 16 0,5-6 13 16,2-2 6-16,6-1 6 0,3-5-9 0,8-2-26 15,4 1-3-15,0-3 16 0,3 0-4 16,0 0 1-16,9-3-45 0,6-1-16 16,5-5-19-16,6 0 0 0,4-2 16 15,4 1 3-15,2 1-16 0,1 3 10 16,-3 1-7-16,2 5-9 0,0 0 2 16,-4 5 11-16,1 7 2 0,-7 5-2 15,-4 4-4-15,-7 4 7 0,-4 1 9 16,-8 4 12-16,-3-3-2 0,-3-3 3 0,-8-2 35 15,-4-2 3-15,-4-2 42 0,-5-2 16 16,-4 0-7-16,-5-4-28 0,-1-1-23 16,-3-1-3-16,-2-2-7 0,-2-1-15 15,0-1-13-15,-2 0 0 0,-4-1-19 16,-18-2-271-16,10-2-452 0,6-1-1570 0</inkml:trace>
  <inkml:trace contextRef="#ctx0" brushRef="#br0" timeOffset="109444.5">3379 16648 1620 0,'0'0'298'0,"0"0"-197"0,0 0-101 15,0 0-149-15,0 0 129 0,0 0 20 16,0 0 59-16,-11 56 38 0,11-29 0 16,0 5-9-16,0 13 32 0,0 11 48 15,0 7-97-15,0-7-39 0,0-12-30 16,0-15 11-16,0-9 13 0,0 1 16 16,1 2 0-16,-1 1-29 0,1-2 87 15,-1-5 35-15,0-2-42 0,0-3 6 16,0-3-64-16,0-4-34 0,0 0-1 15,0-3-2-15,0-2-1 0,0 0-10 16,1 1 13-16,-1-1 0 0,0 0 19 16,1 0 3-16,-1 0 4 0,2 0 6 0,-2 0 6 15,0 0 7-15,0 0-4 16,1 0-3-16,-1 0 16 0,0 0 29 0,0 0 18 16,0-2-22-16,0-1-79 0,1-2-218 15,3-7-353-15,-1-3-743 0,-14 52-326 16</inkml:trace>
  <inkml:trace contextRef="#ctx0" brushRef="#br0" timeOffset="110200.68">4696 16648 1562 0,'0'0'221'16,"0"0"-7"-16,0 0 30 0,0 0-11 15,0 0-78-15,0 0-20 0,0 0-26 0,0 0-109 16,0 0-109-16,0 0-156 0,0 0 181 16,10-4 84-16,-5 25 126 0,3 6-61 15,-2 5 32-15,-1 15 15 0,1 10-34 16,-5 10 2-16,0 3 0 0,-1-11-16 15,0-16-35-15,0-15-15 0,0-8-14 16,0-4-4-16,0 0-8 0,0-1 10 16,0-3 2-16,0-3 12 0,0-3-12 15,1-2 2-15,0-4 24 0,-1 0 28 0,1 0 13 16,-1 0 7-16,1 0-1 0,0 0 22 16,1-6 0-16,0-1-95 0,4-2-38 15,1-4-22-15,0 0-156 0,0-1-88 16,4-9-298-16,-4 4-489 0</inkml:trace>
  <inkml:trace contextRef="#ctx0" brushRef="#br0" timeOffset="110754.78">5895 16601 1445 0,'0'0'208'0,"0"0"-71"0,0 0-40 15,0 0-84-15,0 0-13 0,0 0 71 16,0 0 75-16,0 0 91 0,22 52-33 0,-20-23-11 15,0 8-32-15,-1 11-39 0,0 12-7 16,-1 11 10-16,0 1-43 0,0-6-15 16,1-13 16-16,1-19-55 0,2-8-15 15,2-9-11-15,-3-7-2 0,1 0 0 0,0-3 30 16,0 0 1-16,-1-4-2 16,1-1 3-16,-3 0-1 0,0-1 23 0,-1-1 18 15,1 0 10-15,-1 0 12 0,0-1 17 16,0-3-33-16,0-1-50 0,0 0-28 15,0-2-10-15,0-1-8 0,0 1-4 16,0 2-3-16,0-1-16 0,0 0-119 16,-7-4-200-16,1 1-610 0,0-3-1341 0</inkml:trace>
  <inkml:trace contextRef="#ctx0" brushRef="#br0" timeOffset="111245.21">3984 17898 1458 0,'0'0'423'0,"0"0"-73"16,0 0-85-16,0 0 6 0,0 0 2 16,0 0-81-16,0 0-122 0,0 0-60 15,0 0-10-15,0 0-49 0,54-15 49 16,-17 7 54-16,16-1 7 0,12-1-20 15,-4 2-19-15,-8 4-22 0,-8 2-18 16,-15 2-1-16,4 2-9 0,-2 4-4 0,-6 5-272 16,-11 3-269-16,-5-1-419 15</inkml:trace>
  <inkml:trace contextRef="#ctx0" brushRef="#br0" timeOffset="111441.69">4278 17882 2232 0,'0'0'423'0,"0"0"-423"16,0 0-61-16,0 0-363 0,0 0 321 16,0 0 103-16,0 0 188 0,1 63-7 15,-1-34 26-15,0 5-95 0,-1 4-44 16,1-1-47-16,0-1-20 0,0-4 2 16,2-5-3-16,5-4 25 0,3-8-5 15,0-3-20-15,7-9-263 0,-1-3-411 16,-3 0-1180-16</inkml:trace>
  <inkml:trace contextRef="#ctx0" brushRef="#br0" timeOffset="111752.48">4402 17977 2218 0,'0'0'288'15,"0"0"-288"-15,0 0-100 16,0 0-11-16,60-19 111 0,-37 19 2 0,2 4 11 15,5 4 16-15,-2 1-26 0,5 6-5 16,-4-3 2-16,2 5 0 0,-6 0-36 16,-2 1-109-16,-4-1-24 0,-6 0 75 15,-8-1 52-15,-4-2 19 0,-1-1 23 0,-5 0 0 16,-5-3 32-16,1-1 192 0,-3-3 0 16,3-2 31-16,0-4 22 0,3 0 25 15,2 0-25-15,1-4-14 0,2-3-111 16,1-6-152-16,0-7-26 0,4-3-30 15,9-6 24-15,2 0-44 0,6-3 4 16,5 2-1-16,1 0 44 0,0 4-171 16,-1 3-259-16,3-1-326 0,-8 9-331 15</inkml:trace>
  <inkml:trace contextRef="#ctx0" brushRef="#br0" timeOffset="112289.13">4899 17919 935 0,'0'0'426'0,"0"0"-253"0,0 0-76 15,0 0-48-15,0 0 3 0,0 0-6 16,0 0-37-16,59-24-9 0,-47 28 0 16,-4 4 20-16,1 4 61 0,-1 3 10 15,0 3 29-15,-3 2-58 0,-1 0-10 16,0 1-10-16,1-1-20 0,-1-4-6 16,-1-1 7-16,0-6-7 0,1-3 17 15,2-5-7-15,1-1 71 0,2-7 16 16,3-6-94-16,1-3-19 0,-1-3-161 15,0 0 70-15,-4-2 72 0,1 1 12 16,-4-1 7-16,-1 1 70 0,0 2-37 16,0 4 15-16,2 1 36 0,-4 4 61 15,0 4-23-15,0 1-3 0,-1 2-39 0,-1 2-80 16,0 0-131-16,0 0-17 16,2 4 3-16,2 3 87 0,3 0 58 0,0 6 32 15,4-1 4-15,-1 0-1 0,4 1-9 0,-1-2-23 16,3-1 26-16,1 0 0 0,3-3 13 15,0-2 19-15,1-2-26 16,1-3 1-16,0 0 5 0,-2-6-18 0,-1-1-23 16,-4-5-71-16,-3 2 39 0,-2-5-61 15,-4-2 54-15,-2 1-3 0,1-1 42 16,-4-2-1-16,-1 2 1 0,0 0 16 16,-1 4 13-16,-4 3 23 0,1 3 60 15,0 1 62-15,1 3-34 0,0 1 45 16,1 2-80-16,-1 0-105 0,2 0-41 0,1 5-71 15,0 5 52-15,0 1 60 16,1 3 28-16,7 1-25 0,1-1 9 16,6 1 17-16,4-3 9 0,4 0 3 15,6-3 10-15,1-3-25 0,2-2-26 0,0-4-99 16,2 0-252-16,3-12-221 0,-11-4-792 16</inkml:trace>
  <inkml:trace contextRef="#ctx0" brushRef="#br0" timeOffset="113999.4">2591 12101 1451 0,'0'0'186'0,"0"0"-137"15,0 0-17-15,0 0-6 16,0 0 3-16,0 0 36 0,0 0-6 0,0 0-23 15,0 0-36-15,0 0-13 0,0 0 11 0,28-22 2 16,-15 18 20-16,-1 2 12 0,-3-2 1 16,3 3 12-16,-3-1-16 15,1 0 1-15,1 1-11 0,1 0 14 0,1 1 9 16,4-1 39-16,2 0 9 16,5-1-19-16,3 0-22 0,3-1-30 15,8-2 1-15,2 1-1 0,3-1 7 16,8-3 9-16,7 2-33 0,14-3 0 0,12 0-2 15,7 0 0-15,-4 5-11 0,-4 0 10 16,-8 3-1-16,5-1-11 0,-2 2-3 16,4 0 14-16,0 0-14 0,-3 0 13 15,-1 0 3-15,-2 0 3 0,-5 0-1 0,0-1 0 16,-5 0 10-16,-1-1 11 0,-2 0-10 16,0 0-10-16,-2-4 13 0,1 2-14 15,0 0 1-15,-2 3-1 0,0-1-2 16,-3 0 0-16,0 2-1 0,0 0-15 0,1 0 3 15,1 2 13-15,-1 0-1 0,0-1 1 16,0 0 2-16,-7 0 0 0,-10-1-1 16,-9 0 12-16,0 0-11 0,5 0 0 15,5 0-2-15,2 2 0 0,0-2-2 16,-4 2-14-16,1 0-13 0,-1 1 27 16,1 0-2-16,0-2 4 0,2 0 17 15,3 1 2-15,0-2-16 0,0 0 0 16,5 0 17-16,-2 0-1 0,-2 0-18 15,2-2 1-15,-5-1 11 0,-2-2-9 16,-5 1-2-16,-6 2-1 0,-1-1-1 16,-6 1-2-16,-4 0-27 0,-1 1 3 15,-3 1 0-15,-3 0 26 0,1 0 10 0,-1 0 22 16,-3 0 3-16,2 0 20 0,-2 0 6 16,0-1 10-16,-3 0 0 0,1-2 19 15,-1 1-17-15,-2 2-9 0,-2-1-25 16,0 0-14-16,-2-1-9 0,0 2 0 0,-1-1-5 15,0 1-11-15,0 0-45 0,0 0-16 16,-1 0-38-16,-6 0-23 0,-15 7 58 16,1-1-245-16,-3-2-963 0</inkml:trace>
  <inkml:trace contextRef="#ctx0" brushRef="#br0" timeOffset="118736.23">8682 16283 1129 0,'0'0'166'0,"0"0"-127"16,0 0-39-16,0 0 1 16,0 0 71-16,0 0 6 0,0 0-32 0,0 0 9 15,-34-43-16-15,34 35-37 0,0 1-1 0,0 0 1 16,0 0 2-16,1-1 25 0,0 3 26 16,0-2 4-16,0 5-1 0,-1-1 30 15,0 1 9-15,0 1 7 0,-2 0-46 16,-2 1-58-16,-3 0-19 0,-4 0 19 15,-3 5 16-15,-2 2 23 0,-2 4 13 16,-2 2 0-16,-1 2-10 0,1 3 9 16,0 1 1-16,1 2 3 0,3 0-10 15,1 3 17-15,5 1-4 0,0 0-4 0,3 1 4 16,4 2-6-16,2 2-23 0,1 1-7 16,5 0 26-16,5 2-3 15,5-3-9-15,6-1-4 0,7-5-7 0,2-3 7 16,7-7 10-16,4-4-1 0,3-4-2 15,0-6-1-15,-1 0-6 0,-3-1-3 16,-5-7-1-16,-4-1-6 0,-8-2 1 16,-4-1 2-16,-8 0-6 0,-3-2 16 0,-5-3 25 15,-3 0-28-15,0-7-3 0,-9-1-29 16,-2-4-1-16,-4-1 1 0,-3 1-3 16,-3-2-9-16,0 1-14 0,-3 5 14 15,2 1 11-15,-2 5-1 0,-1 5 0 16,3 4-30-16,1 4-6 0,0 4 3 15,2 2-16-15,3 0 0 0,3 7 3 16,2 2-25-16,5 2-167 0,5 9-214 0,1-3-282 16,0-1-1061-16</inkml:trace>
  <inkml:trace contextRef="#ctx0" brushRef="#br0" timeOffset="119509.31">9662 16183 1011 0,'0'0'394'0,"0"0"-235"16,0 0 7-16,0 0 45 0,0 0 0 16,0 0 0-16,0 0 2 0,0 0-81 15,0 0-83-15,0 0-49 0,-17-25 0 0,3 37 29 16,0 5 42-16,-4 4 16 0,0 4-13 16,0 4 6-16,1 3 3 15,5 3-6-15,2-2 12 0,5 3 6 0,5-1-12 16,1-3-23-16,10-1-41 0,7-2-6 15,7-2 9-15,5-7 0 0,8-2 3 0,4-7 4 16,1-2 2-16,4-7-2 16,0-2-10-16,-5-5 3 0,-4-7 3 0,-7 0 3 15,-5-5-6-15,-7 0 6 0,-8-2-2 16,-7 0-14-16,-4-6-12 0,-5-1-16 16,-8-3-9-16,-5 0 3 0,-3-3-9 15,-1 3 9 1,-2 3 3-16,-3 1 19 0,-2 4-3 0,1 4-19 0,-2 5 6 15,2 3-6-15,3 5-10 0,1 0 1 0,4 4-39 16,3 0-63-16,4 4-74 16,6 4-84-16,3 2-53 0,4 4-141 15,4 8-106-15,4-3-584 0</inkml:trace>
  <inkml:trace contextRef="#ctx0" brushRef="#br0" timeOffset="119919.43">10736 16176 2096 0,'0'0'308'0,"0"0"-89"16,0 0-74-16,0 0-58 0,0 0-10 15,0 0 23-15,0 0 15 0,-62 9 25 0,46 9-28 16,1 4-7-16,1 4-32 0,5 0-23 16,2 2-5-16,5 1-14 0,2-2-5 15,5 2 2-15,6-5-16 0,8-2 4 16,4-5 9-16,6-4 4 16,3-5-7-16,5-1 3 0,1-7 3 0,0-2-6 15,1-7-6-15,-3-2 3 0,-5-3-1 16,-2-3 1-16,-7-3 6 0,-4-1-2 0,-8-1-20 15,-3-2 14-15,-7-2-17 0,0-3-35 16,-11-1-22-16,-6 1 17 0,-5 1-4 16,-5 3 12-16,-7 3 7 0,-3 6 12 15,-3 5-18-15,-1 5 6 0,2 6-13 16,0 0-6-16,6 10-70 0,2 2-150 16,1 9-194-16,7-4-330 0,3-2-1063 0</inkml:trace>
  <inkml:trace contextRef="#ctx0" brushRef="#br0" timeOffset="120879.45">9010 17070 1156 0,'0'0'147'16,"0"0"-59"-16,0 0-10 0,0 0-7 16,0 0-6-16,0 0 17 0,0 0 25 15,0 0 42-15,0 0 27 0,0 0-40 16,0 0-30-16,-48-43-25 0,46 43-26 16,2 0-52-16,0 0-3 0,0 0-71 15,1 0-42-15,7 0 81 0,8 0 32 16,6 0 145-16,10-4-12 0,24-3 22 0,25-5-11 15,33-11-12-15,17-4-13 0,11 0-36 16,4-2 0-16,-2 2 16 0,8 0 12 16,2-1 0-16,6 6-45 0,0-3 20 15,-2 5-58-15,-5 4 10 0,-6-1-13 0,-15 5-25 16,-12-1-30-16,-19 4-10 0,-18 1 21 16,-26 4 0-16,-20 3 6 15,-18-1-3-15,-11 0 13 0,-3 2-25 0,-3-2-26 16,-2 2 22-16,-4 0 32 0,-7 0 0 15,-4 0-18-15,-3 0 3 0,-1 0-1 16,-1 0-3-16,1 0 6 0,0 2-44 16,1 0-102-16,4 1-52 0,-1 0-104 15,-3 5-293-15,1-2-461 0</inkml:trace>
  <inkml:trace contextRef="#ctx0" brushRef="#br0" timeOffset="121310.27">11297 16877 2651 0,'0'0'335'0,"0"0"-335"16,0 0-26-16,0 0 26 0,0 0 48 15,0 0 51-15,18 52 0 0,-10-31-12 16,-2 1-8-16,-1 1-28 0,2 3-19 15,0 0-29-15,-3-1 10 0,0-1-10 16,3-2 10-16,-1-3 1 0,-1-5-14 16,0-3 0-16,2-4 0 0,-3-2-18 15,-2-3-119-15,-1 0-48 0,-1-2-8 0,0-2 20 16,0-5-230-16,-4-2-194 0,-4-4-37 16,0-1 96-16,-6-4 189 0,2-1 137 15,-4-1 212-15,0-3 20 0,-1-1 126 16,5-1 92-16,-3 1 108 0,6 0 77 15,-1-1-12-15,4 4-67 0,3-2-1 0,2 2-42 16,1 1-72-16,6 1-63 16,4 0-6-16,6 0-45 0,6 1-35 15,7-1-20-15,2 1-21 0,6 3-27 0,3 0-10 16,0 3-2-16,-2 3-3 0,-4 4-19 16,-4 1 3-16,-5 4-10 0,-5 2-6 15,-6 5-207-15,-11 7-363 0,-3-2-735 16</inkml:trace>
  <inkml:trace contextRef="#ctx0" brushRef="#br0" timeOffset="121466.57">11303 16968 2955 0,'0'0'358'16,"0"0"-266"-16,0 0-92 0,0 0-18 15,43-48-1-15,-17 38 19 0,7-2 0 16,2 0 0-16,4 1-13 0,1 4-6 0,2 3 0 15,11 4-249-15,-11 0-753 0,-7 0-815 0</inkml:trace>
  <inkml:trace contextRef="#ctx0" brushRef="#br0" timeOffset="121951.32">11881 16806 2516 0,'0'0'367'0,"0"0"-303"0,0 0-63 16,-67 7 25-16,43 3 38 0,-1 2 23 0,1 2-11 15,1 3-31-15,2 0-30 16,4-1-15-16,6 1-23 0,4-2 7 16,5 0 13-16,2-3 3 0,4-2 0 0,7-2 3 15,0-3 1-15,4-4-4 0,4-1-48 16,2-5-58-16,0-4-6 0,2-5-13 16,2-1 2-16,-4-1 40 0,-5 0 5 15,-1 0 43-15,-4 4 35 0,-4 1 14 0,-4 4-14 16,0 0 38-16,-2 7 82 0,-1-2 12 15,0 2-132-15,0 0-23 0,1 2-19 16,0 3 42-16,2 4 123 0,0 2-37 16,3 1-60-16,1 0-13 0,6 0-11 15,2-3 20-15,2 0 7 0,2-3 0 16,-1-2-3-16,2-3-4 0,-2-1 0 16,-1-1-22-16,-2-6-89 0,-4-5-40 15,-2 0 20-15,-4-7 29 0,-2-2 9 16,-3-3 29-16,0-4 23 0,-3-3 19 15,-2-1 5-15,-1 0 8 0,0 1-13 0,1 4 132 16,2 4 74-16,2 6-5 0,0 5-57 16,0 3-4-16,1 5-38 0,0 3-102 15,0 1-80-15,2 2-79 0,3 7 105 0,2 2 54 16,1 7 48-16,-2 4 0 16,0 5-1-16,1 4-12 0,-4 3-12 15,-1 2-7-15,-1-3 0 0,2 0-16 0,1-4-68 16,10 0-261-16,1-10-389 0,-2-7-917 0</inkml:trace>
  <inkml:trace contextRef="#ctx0" brushRef="#br0" timeOffset="122291.53">12489 16639 2570 0,'0'0'400'0,"0"0"-167"0,0 0-80 16,0 0-41-16,0 0-17 0,-74-28-3 15,51 32-26-15,-1 3-3 0,-2 2 6 16,0 4-12-16,4-1-29 0,5 1-25 16,5-1-3-16,7 1 0 0,5 1-18 15,2 1 1-15,9 0 17 0,9 2 12 0,8 1 4 16,2-2-13-16,7 1-3 0,1 0-19 16,-1-2-81-16,-5 1-83 0,-6 1 15 15,-8 1 2-15,-8 0 35 0,-8-1 48 16,-2 0 58-16,-12-2 25 0,-2-1 12 0,-6-3 8 15,-2-4-4-15,-1 0 16 0,-1-3 44 16,0-1 74-16,2-1-67 0,1-2-20 16,4 0-9-16,3-5-9 0,1 0-1 15,2-2-25-15,4 1-16 0,0-2-3 16,2 1-2-16,3 0-39 0,2-7-283 16,6 1-414-16,0 0-1276 0</inkml:trace>
  <inkml:trace contextRef="#ctx0" brushRef="#br0" timeOffset="122708.27">12781 16848 2285 0,'0'0'632'15,"0"0"-513"-15,0 0-119 0,0 0-49 16,0 0 49-16,62-54 32 0,-44 40 29 16,0-3-23-16,0 2 0 0,-4-4-18 15,0 0-8-15,-1-1-12 0,0-5-9 16,-4 1-10-16,0 0-1 0,-4 2 20 0,-1 5 14 15,-4 2-12-15,0 1-2 0,-3 5 13 16,-3 5-13-16,-2-1-29 0,1 4 29 16,-5 1 7-16,3 2 28 0,-3 6 7 15,0 4 9-15,-1 2-3 0,-1 6-1 0,5 1 1 16,1 1-19-16,4 0-14 0,4 0-11 16,1-2 12-16,11-1-13 0,7-2 16 15,7-1 3-15,13-4 7 0,22-6-29 16,40-9-102-16,-12-7-570 0,0-6-2020 0</inkml:trace>
  <inkml:trace contextRef="#ctx0" brushRef="#br0" timeOffset="123212.83">13743 16075 1273 0,'0'0'1122'0,"0"0"-1022"16,0 0-100-16,0 0 19 0,0 0 30 16,0 0 54-16,0 0 55 0,0 0-4 15,0 0-35-15,0 0-39 0,-50 0-36 16,50 0-21-16,2 0-22 0,10 2 15 0,5-2 64 15,11 0 12-15,12 0 9 0,20-7-25 16,21-7-22-16,17-6-28 16,4 0-1-16,-10-1-22 0,-13 3-1 0,-15 3 0 15,-11 1-2-15,-14 6 0 0,-12 1-2 16,-6 3-17-16,-1 0 16 0,-3 4-22 16,-1-2-7-16,-9 2-12 0,-7 0-13 15,0 0-7-15,-8 0 52 0,-9 2 10 16,-4 2-71-16,-4 4-220 0,-6-1-67 15,2 3-219-15,-10 2-51 0,8-3-537 16</inkml:trace>
  <inkml:trace contextRef="#ctx0" brushRef="#br0" timeOffset="123441.73">13765 16272 2187 0,'0'0'381'0,"0"0"-187"15,0 0-156-15,0 0-38 0,0 0 0 0,0 0 23 16,0 0 144-16,0 0 12 0,58 2-13 16,-22-5-61-16,15-2-48 0,15-5-28 15,13-3-16-15,3-2-10 0,-5 1 0 16,-10-1 13-16,-8-3-16 0,-2 2 2 16,-11 1-2-16,-10 1-3 0,-11 2-16 15,-5 0-7-15,2-3-222 0,0-3-120 16,2-13-261-16,-7 7-353 0</inkml:trace>
  <inkml:trace contextRef="#ctx0" brushRef="#br0" timeOffset="123749.01">14377 15749 2247 0,'0'0'346'0,"0"0"-185"16,0 0-132-16,0 0-27 0,0 0-2 15,0 0-1-15,0 0-2 0,0 0 3 16,0 0 109-16,0 0 13 0,0 0 0 16,49 55-42-16,-14-38-23 0,7 0-9 0,1-1-22 15,7 0-10-15,-3 0 0 16,-2-1 3-16,-7 0-19 0,-6-2 0 0,-10 0-23 16,-9 1-2-16,-5-1 6 0,-8 1 16 15,-2 1 0-15,-12 3 3 0,-6 3 12 16,-6 3-11-16,-9 5 15 0,-4 0-14 15,-4 4 2-15,0-2-2 0,3 0 0 16,4-2 1-16,6-2-3 0,3-2-169 16,1 2-168-16,6-8-354 0,5-4-804 0</inkml:trace>
  <inkml:trace contextRef="#ctx0" brushRef="#br0" timeOffset="126132.18">15172 15779 1380 0,'0'0'241'0,"0"0"-186"16,0 0 20-16,0 0-4 0,0 0 69 15,0 0-62-15,0 0-65 0,0 0 19 16,67-38 56-16,-28 27 2 0,6-2 11 0,13-4-50 15,-4 3-2-15,0-2-27 16,-4 1 11-16,-12 4-32 0,-2 1-1 0,-9 3-3 16,-9 3-23-16,-11 4-26 0,-11 0-444 15,-7 3-605-15</inkml:trace>
  <inkml:trace contextRef="#ctx0" brushRef="#br0" timeOffset="126459.7">15336 15744 1544 0,'0'0'133'0,"0"0"-133"0,0 0-137 16,0 0-9-16,0 0-46 0,0 0 192 16,-60 1 29-16,58-1 124 0,0 0 111 15,2 0-60-15,0 0-54 0,0 0-56 0,0 0-81 16,0 0 0-16,1 0 74 0,1 1 7 15,1 4-19-15,1 2-4 0,2 4 22 16,-1 3 49-16,-1 7 10 0,0 5 5 16,2 6 54-16,-2 4-61 0,1 14-22 15,2 10-33-15,4 9-23 0,4-1-30 0,-4-17-20 16,1-16-6-16,-2-15-15 0,-1-5 0 16,-1 0 0-16,2 2 0 0,-3 0-1 15,-3-5 0-15,-2-3 0 0,-1-4 0 16,-1-1-193-16,0-3-78 0,0-1-42 15,-9-11-74-15,-1 0-783 0</inkml:trace>
  <inkml:trace contextRef="#ctx0" brushRef="#br0" timeOffset="126648.82">15250 16051 1816 0,'0'0'712'15,"0"0"-470"-15,0 0-33 0,0 0-77 16,0 0-65-16,19-48-67 0,0 40 28 0,5-4-24 16,6 2 12-16,7 0-16 15,4 1-20-15,2-1-2 0,5 4 0 0,-4 1-13 16,7-3-299-16,-10 1-746 0,-7 1-633 0</inkml:trace>
  <inkml:trace contextRef="#ctx0" brushRef="#br0" timeOffset="127167.82">15854 15830 2424 0,'0'0'287'0,"0"0"-209"0,0 0-78 16,0 0-10-16,-68 6 10 0,45 5 51 16,0 4 4-16,-4 2-16 0,-1 2-39 15,3 3 0-15,2 0-16 0,6-1 13 16,3-1-19-16,7-1 21 0,5-2 1 0,2-3-3 15,6-4 3-15,8-7-65 0,5-3-2 16,3 0-36-16,3-9-4 0,0-3-6 16,3-2-23-16,-4-2 36 15,-1 0 35-15,-3-1-36 0,-5 3 56 0,-4 3 45 16,0 1 15-16,-5 3-15 0,-2 4 0 16,0 2-1-16,-2 1-112 0,1 2-20 15,3 5 81-15,-1 1 49 0,5 3 3 0,0-1 42 16,5 2 49-16,3 0-26 0,2-2-23 15,2-1 20-15,0-4-23 0,0-1 16 16,1-4 3-16,-1 0-19 0,-4-8 7 16,-1-2-7-16,-3-5-39 0,-4-2-20 15,-1-5-100-15,-5-1 52 0,-2-7 35 16,-2-1 33-16,0-3 0 0,-4-3-10 16,-3-1 9-16,0 0 1 0,0 1 50 15,-1 4-15-15,3 5 192 0,3 7 15 16,-1 6-10-16,1 4-61 0,2 6-62 0,0 4-64 15,0 1-45-15,0 3-209 0,5 5 116 16,0 6 93-16,7 5 55 0,-2 5-1 16,3 6-12-16,2 0 0 0,-4 5-7 15,2-1-6-15,-4 1-7 0,-1 2-22 0,-3-2 1 16,-1 0 1-16,1-6-2 0,5 1-425 16,-3-9-371-16,4-11-1090 0</inkml:trace>
  <inkml:trace contextRef="#ctx0" brushRef="#br0" timeOffset="127494.62">16517 15644 1193 0,'0'0'761'16,"0"0"-589"-16,0 0-133 0,0 0 10 16,0 0 19-16,3-48 42 0,-8 43 96 15,-4 1-51-15,-5 3-94 16,-3 1-60-16,-3 5 3 0,-3 7 25 0,0-2 12 15,-1 7 1-15,4-3 0 0,5 3-13 16,4 0-10-16,9-3 3 0,2 2 17 16,13 1 6-16,4-2-17 0,6 1 17 15,5-2-19-15,5 3-16 0,2-2-10 0,-3 1-22 16,-2-1-4-16,-8-1-82 0,-12 1-30 16,-8 0-7-16,-7-1 78 0,-15 3 67 15,-7-2 2-15,-11 0 14 0,-3 1-3 16,-1-4-12-16,1-1 15 0,5-2 3 15,9-4 26-15,6-2 36 0,9-2-27 16,9-1-28-16,3 0-26 0,21-4-29 16,0-4-548-16,5 1-1153 0</inkml:trace>
  <inkml:trace contextRef="#ctx0" brushRef="#br0" timeOffset="127828.55">16792 15841 2009 0,'0'0'240'0,"0"0"-175"0,0 0 29 15,0 0 12-15,65-47-15 0,-45 35 2 16,-1-3-15-16,0 0-33 0,-1 0-20 16,-3-1-23-16,1-2 1 0,-3-1-3 15,-3-2-1-15,-1 0-20 0,-5-1 19 16,-2 3-6-16,-2 1 8 0,-4 4 1 15,-6 2 12-15,-3 3-12 0,-2 1 34 16,-3 4 10-16,-3 4 9 0,0 0 1 0,-2 8-16 16,-1 5-7-16,1 5 16 0,0 3-7 15,3 5 7-15,6 0-6 0,2 1-4 16,8 1-19-16,4-2-18 0,6-4 2 16,12 0 35-16,6-3-9 0,7-2 16 15,5-3-11-15,4-3-8 0,1-4-26 16,1-4-103-16,-3-3-107 0,5-8-243 0,-12-5-643 15</inkml:trace>
  <inkml:trace contextRef="#ctx0" brushRef="#br0" timeOffset="130915.87">13753 10805 785 0,'0'0'182'0,"0"0"4"16,0 0-17-16,0 0-29 0,0 0-42 16,0 0-7-16,40-45-26 0,-23 39-7 15,4 1-2-15,3 2 2 0,8-1-16 16,5 0-3-16,1 2 7 0,5 1-4 0,1-2-3 15,-2 1-16-15,1 2 6 0,-3 0 0 16,-2 0 3-16,-5 0 14 0,-1 6-46 16,-5 1-22-16,-1 3-36 0,-5 1 45 15,-4 1-33-15,-1 0 30 0,-3 0 3 0,-2 1 12 16,-3-2-11-16,-4 1 11 0,-4 1-14 16,0-2 15-16,-10 2 13 0,-4-1 88 15,-6 2-14-15,-8 1 0 0,0 1-25 16,-7 2-17-16,1 1-19 0,-1 0 3 15,-1 3-27-15,5 2 11 0,0-2-11 16,5 0-2-16,6 0 0 0,3-2-16 16,9-2 0-16,0-1-13 0,7-1 26 15,1 2 2-15,5-1 1 0,6-1 12 16,3 0 5-16,7-1-15 0,5 0 27 16,4 0 6-16,6-2 1 0,2-1-4 15,3 0 0-15,-1-4-12 0,-1-1-17 16,-3 0 13-16,-8-3-16 0,-4-1 0 0,-5 0 0 15,-6-2 1-15,-6 0 12 0,-4-1 6 16,-3 0 20-16,0 0 25 0,-5 0-28 0,-4-2-36 16,-4 2-39-16,-8-2-12 0,-3 2 51 15,-6 0 13-15,0 3 25 0,-2 3 4 16,4 1-7-16,4 5-9 0,4 0-26 16,4 5-21-16,9 1-8 0,3 5 28 15,4 2-27-15,9 4 28 0,7 2 3 16,7 3 16-16,3 2 13 0,6 0-28 15,0 0-1-15,1 1 0 0,-8-3-3 16,-5-1-3-16,-10 0-23 0,-10-2 7 16,-9 1 16-16,-14-1 3 0,-12 0 13 15,-14-1 12-15,-16 1-6 0,-9-4-6 0,7-4 3 16,12-9-12-16,17-6-4 0,-9-8-62 16,7-4-383-16,2-5-1034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4:56:08.738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26063 11215 129 0,'0'0'173'0,"0"0"-26"0,0 0 16 16,0 0 0-16,0 0-42 0,0 0 9 15,0 0-3-15,0 0-23 0,0 0-19 16,0-8-36-16,0 8-30 0,0-1-16 0,1-1 27 16,0 1 15-16,0 0-9 15,-1 1-23-15,0 0-10 0,1 0 20 0,-1 0 10 16,0 0 19-16,0 0 9 0,0 0 1 16,0 0 16-16,0 0 0 0,0 0 3 15,0 0-6-15,0 0-1 0,0 0-5 16,0 0-37-16,0 0-32 0,0 0-39 15,0 0-26-15,0 0-3 0,0 0 6 16,0 0 17-16,0 0-4 0,0 0 7 16,0 0 42-16,0 0 0 0,0 0 36 15,0 0 0-15,0 0 9 0,0 0 33 0,0 0 29 16,0 0-7-16,0 0-32 0,0-2-42 16,0-1-24-16,0 0-2 0,0 2-3 15,0 0-13-15,0 0-10 0,0 0 0 16,0 1-26-16,0-1-19 0,0 1 9 0,0 0 7 15,0 0 10-15,1 0 9 16,-1 0 17-16,0 0 17 0,0 0 2 0,0 0 19 16,0 0 0-16,0 0 4 15,0 0 0-15,0 0 0 0,0 0 12 0,0 0-28 16,0 0-7-16,0 0-26 0,0 0 0 16,0 1 26-16,-1 0 2 0,0 1 14 15,-1-2-3-15,1 1-10 0,1 2 10 16,0-3-13-16,-1 0 2 0,1 0 0 15,0 0-1-15,0 0 1 0,0 0-1 0,0 0-1 16,0 1-2-16,0-1-11 16,0 2 10-16,0-2 3 0,0 0 2 0,0 1 1 15,0 0 13-15,0-1 10 0,0 0-3 16,0 1 0-16,0 0-1 0,0 0 1 16,0 0-4-16,0 0 14 0,1 1 19 15,3 0 12-15,1 1-12 0,4-2-4 16,-2 2-6-16,5 0-6 0,-2-1-1 0,3-2 4 15,-2 3-3-15,3-3-4 0,0 0 0 16,-2 2 3-16,3-2-6 0,-1 1 0 16,1-1-6-16,0 0-1 0,3 0-6 15,0 1-12-15,2 0 12 0,2 1 3 16,-1-1 0-16,2-1 7 0,2 0-1 16,2 0 7-16,0 0-6 0,1-1-10 0,3 0 13 15,-2 0-7-15,3-1 7 0,1 2-26 16,-1 0 16-16,4-1-6 0,0 1-13 15,2 0 2-15,-2 0 14 0,2 0-15 16,1 0 1-16,1 1 0 0,0 0 0 16,0 2 0-16,3-1 0 0,0-1 0 15,4-1 0-15,-2 3 0 0,2-3 17 16,-2 1-17-16,2-1 10 0,-1 0 1 16,0 0-11-16,0 0 11 0,3 0-11 15,-1 0-1-15,3 3-1 0,-2-3 1 0,-2 1 0 16,0 1-2-16,-6 0 1 0,-3 0 0 15,-6-1 0-15,-3 1 16 0,-5-2-3 16,-4 0 0-16,-6 0 9 0,-1 0 6 16,-2 0 4-16,-3-2 0 0,-1-1 3 15,1 1 9-15,-2-1-6 0,-3 0-19 0,2-1-8 16,2 3-11-16,-4-2-22 0,1 1 0 16,-1 1-1-16,3 0-2 0,-3 1-3 15,1-2 2-15,-1 2-2 0,1 0-1 16,-1 0-28-16,0 0-17 0,-3 3-207 15,-9 3-292-15,-1-1-416 0</inkml:trace>
  <inkml:trace contextRef="#ctx0" brushRef="#br0" timeOffset="534.02">25972 11357 1309 0,'0'0'186'16,"0"0"-66"-16,0 0-120 0,0 0 0 16,0 0 51-16,68-10 53 0,-38 7 33 0,9 1 35 15,15-1 12-15,17-1-28 0,24 1 8 16,10 1-9-16,1-2-55 0,6 4-29 16,-4 0-10-16,8 2-17 0,7 5-15 15,2 0 10-15,-1-2-36 0,-7 2 0 0,-7-2-2 16,-10 0 0-16,-8-2 2 15,-11-2 13-15,-13-1-4 0,-15 0-8 0,-14-1 18 16,-10-2-6-16,-4 1-13 0,4-1 0 16,0-1 9-16,3 1-11 0,-5-1 1 15,-4 0 1-15,-4 0 1 0,-3 0 24 16,-6 0-2-16,-1 2 9 0,-4 0 13 16,-3 0 15-16,-1 0-21 0,0 1-23 15,-1 0-18-15,0 0-1 0,0 1-29 16,0 0-34-16,0 0-14 0,0 0-28 0,0 0 6 15,-2 0 54-15,1 2 32 0,-4 1 13 16,0 3 0-16,-3-1 0 16,0 1-230-16,-10-2-368 0,2-4-616 0</inkml:trace>
  <inkml:trace contextRef="#ctx0" brushRef="#br0" timeOffset="1438.83">26752 8403 1623 0,'0'0'445'0,"18"-49"-299"16,-7 22-120-16,5-1 45 0,0 3 94 15,2 1-88-15,-2 5 4 0,2 2 19 16,-1 2 19-16,-3 5 19 0,-4 3 6 0,-1 2-45 15,-4 1-51-15,-3 4-48 0,-2 0-147 16,0 4-48-16,0 6 134 16,0 4 61-16,-5 6 70 0,-6 6-9 15,0 4 19-15,-5 5-9 0,-1 4-17 0,0 2 7 16,3 0-42-16,0 2 3 0,2 0 13 16,7 0-19-16,3 1 22 0,2-4-15 15,6-2-8-15,6-2 1 0,5-3 0 0,3-4 16 16,0-4-3-16,2-4-17 0,0-2-10 15,-2-5 30-15,0-3-29 0,0-5 19 16,-1-4-3-16,3-2-19 0,4-2-262 16,10-16-173-16,-5-2-379 0,-2-3-914 0</inkml:trace>
  <inkml:trace contextRef="#ctx0" brushRef="#br0" timeOffset="1662.3">26815 7766 2164 0,'0'0'285'0,"0"0"-179"16,0 0 75-16,0 0 18 0,0 0 42 16,-32-51-21-16,30 42-58 0,1 1-29 15,0-1-51-15,1 2-13 0,0 2-38 16,-1 0-31-16,1 4-34 0,0-1-29 15,-1 2-57-15,-1 0-89 0,-1 8-34 16,-3 4 157-16,0 5 57 0,-9 23-282 16,5-5-459-16,-1-4-802 0</inkml:trace>
  <inkml:trace contextRef="#ctx0" brushRef="#br0" timeOffset="1949.81">27363 8422 2756 0,'0'0'261'0,"0"0"-194"16,0 0-48-16,0 0-19 0,68-44-25 16,-37 34 12-16,2 0 13 0,3 3-3 15,-2 5-39-15,-3 0-3 0,-2 2-122 0,-2 6-314 16,-7 2-493-16</inkml:trace>
  <inkml:trace contextRef="#ctx0" brushRef="#br0" timeOffset="2099.54">27374 8599 1501 0,'0'0'611'16,"0"0"-345"-16,0 0-210 0,0 0-54 0,0 0 93 15,0 0 60-15,0 0 38 0,0 0-55 16,0 0-84-16,0 0-54 0,70-1-22 16,-37 0 2-16,7-1-15 0,26-7-264 15,-15 3-491-15,0-6-1106 0</inkml:trace>
  <inkml:trace contextRef="#ctx0" brushRef="#br0" timeOffset="2434.51">28197 8226 1819 0,'0'0'273'0,"0"0"-56"15,0 0-1-15,0 0-16 0,0 0-36 16,0 0-61-16,0 0-100 0,-58-22-3 0,47 28-16 15,0 2 13-15,-2 2 3 0,4 2 2 16,-2 4 0-16,6 2 14 0,2 1-13 16,3 2 33-16,1 2-17 0,9 3 3 15,7 0 20-15,7 1 3 0,8 1-7 16,3 1-12-16,1-1-11 0,0 2-15 16,-2-4-4-16,-7 3-28 0,-8-6 10 15,-8 0-3-15,-10-3-1 0,-3-1 0 16,-12-1-8-16,-8-3 34 0,-8-3 16 15,-2-2-15-15,-6-2 28 0,-2-3-10 0,-1-2 1 16,2-2-8-16,4 0-9 0,5-1 1 16,2 0-4-16,6 0 0 0,7 0-87 15,3-4-234-15,5-6-238 0,4 0-518 0</inkml:trace>
  <inkml:trace contextRef="#ctx0" brushRef="#br0" timeOffset="2548.13">28141 8229 127 0,'0'0'0'15,"58"-9"-117"-15</inkml:trace>
  <inkml:trace contextRef="#ctx0" brushRef="#br0" timeOffset="2898.17">28827 8216 1620 0,'0'0'393'15,"0"0"-128"-15,0 0 7 0,0 0-33 16,0 0-5-16,0 0-55 0,0 0-54 0,0 0-100 16,0 0-25-16,0 0-95 0,0 0 95 15,-57-8 46-15,52 24-17 16,1 3 6-16,4 3-6 0,0 2-7 0,10 2-3 0,5 3 3 15,5 1 10-15,3 1-16 0,3 0-13 16,-1 1-3-16,2-1 0 0,-5-2-2 16,-4 0-20-16,-8-3 3 0,-4-2 3 15,-4-1 3-15,-5-4-3 0,-7-2 15 16,-7-2 1-16,-5-3 1 0,-2-4 18 16,-6-3 10-16,0-4-4 0,-4-1-2 15,2 0-11-15,-2-1-10 0,5-2-1 16,4-1 2-16,4 0-3 0,7-1-3 15,4-3-194-15,10-9-177 0,0 3-394 16,6-5-1234-16</inkml:trace>
  <inkml:trace contextRef="#ctx0" brushRef="#br0" timeOffset="3044.66">28911 8127 2767 0,'0'0'379'15,"0"0"-292"-15,78-15-87 0,-24 11 0 16,19 4-3-16,14 2 3 0,7 6-38 16,-8 2-1-16,-6-2-249 0,-30-3-731 15,-10-5-827-15</inkml:trace>
  <inkml:trace contextRef="#ctx0" brushRef="#br0" timeOffset="13143.57">28151 8118 1 0,'0'0'173'15,"0"0"-72"-15,0 0-6 0,0 0 2 16,0 0 24-16,0 0 42 0,0 0 7 16,0 0 5-16,0 0 1 0,-37-2-16 15,36 2-7-15,1-2-36 0,0 2 13 0,-1 0 0 16,1-2-7-16,0 2-16 0,-1 0-104 16,1 0-3-16,-4 0-97 0,1 0-39 15,-3 2 35-15,-5 2 65 0,1 2 36 16,-4-1-1-16,3 1-12 0,0 0 13 15,2 0 0-15,1 0-21 0,3-1-12 16,2 1 33-16,0-2-3 0,0 0 9 0,-1 1-8 16,0-1 2-16,1 0 0 15,0 0 13-15,0-1-13 0,0 1-2 0,-1-1-10 16,1 1 12-16,2-1 20 0,0-3 6 16,0 1 26-16,1-1 29 0,0 0 36 15,1 0 38-15,7 0 27 0,4 0-44 16,10-3-73-16,9 0-33 0,6-1-6 15,5-2-25-15,-1 0 2 0,-2 0 14 16,-7 2 2-16,-3 1-18 0,-8 1-1 16,-7 0-23-16,-3 1-15 0,-5-1-8 0,-2 2-2 15,1 0-13-15,-2 0 16 0,-1 0 45 16,1 0 17-16,-1 0 34 0,2 0-2 16,3 0-20-16,-1 0-10 0,1 0-6 15,1 0-10-15,-2 0 1 0,-1 0 9 16,-2 0-13-16,2 0-2 0,-4 0-17 0,-1 0-29 15,0 0-40-15,0 3-38 0,-5 1 42 16,-9 2-133-16,-2-1-384 0</inkml:trace>
  <inkml:trace contextRef="#ctx0" brushRef="#br0" timeOffset="29956.79">2091 5184 7 0,'0'0'211'0,"0"0"-80"16,0 0-30-16,0 0 33 0,0 0-59 16,0 0 19-16,0 0 24 0,0 0-4 15,0 0-20-15,0 0-9 0,0 0-20 16,3-37 0-16,-3 37-29 0,0 0-36 15,0 0-49-15,0 0-19 0,0 0 12 0,0 0 56 16,0 0 53-16,0 0 55 0,-2 0 19 16,1-1-16-16,1 1-33 0,0-1-30 15,-1 1-18-15,1 0-8 0,0 0-9 16,0 0-13-16,0 0-2 0,-1 0-30 16,1 0-7-16,0 0-4 0,0 0-2 15,0 0 12-15,0 0 18 0,0 0 15 16,0 0 33-16,0 0 16 0,0 0 12 15,0 0 8-15,0 0-17 0,0 0-20 0,0 0-32 16,0 0-21-16,0 0-27 16,0 0-17-16,0 0-17 0,0 0 8 15,0 0 15-15,0 0 13 0,0 0 46 0,0 1 24 16,0 0-22-16,0-1 25 0,0 0 15 0,0 0 16 16,0 0 7-16,0 1 10 15,0 0-39-15,0 0-36 0,0-1-49 0,1 0 23 16,1 3 26-16,2-2 16 0,-1 3 4 15,1-1 6-15,-1-1 3 0,2 2-13 16,1-4 7-16,-2 3 23 0,-1-3 12 16,-1 1 7-16,1-1 0 0,-2 1 6 15,0-1 4-15,2 0-7 0,-2 0-13 16,1 0-13-16,2 0-6 0,-1 0-4 16,3 0-9-16,2 0-7 0,-1-1-16 15,5 0-4-15,-3 1-12 0,2 0-3 16,0-3-5-16,1 3 24 0,-2-2 0 0,3 0 3 15,-3 0 17-15,3 0-1 0,0 1-3 16,-3-1-12-16,3 2 15 0,-2-2-17 16,2 1 0-16,-1 1-2 0,0 0-3 15,2-3 0-15,1 3-10 0,-1 0 10 0,2 0-17 16,0 0 17-16,-1 3-20 0,-2-3 10 16,1 1-3-16,0-1 16 15,-3 2 23-15,2-2-7 0,-3 2 0 0,2-2-12 16,-2 0 18-16,3 0 7 0,0 0 3 15,1 0-12-15,2-2-20 0,2 1-1 16,2 0-1-16,-1 1-11 0,2 0 9 16,-1 0 2-16,-2 0-17 0,-1 0 17 15,-3 0-31-15,0 0 17 0,-2 0 16 16,-2 0 11-16,1 0 12 0,-1 0 9 16,4 0-6-16,-2-1-7 0,5 1 4 0,0-3-21 15,3 3-1-15,1-2-1 16,2-1-3-16,4 1-13 0,-1 0 16 0,1-1 3 15,2 3-3-15,-3-2-2 0,-3 2-2 16,-1 0-18-16,-3 0 9 0,-3 0 13 16,-1 0 0-16,-5 0 23 0,0 0 6 15,-3 0-26-15,-2 0 26 0,-1 0-3 0,2 0 3 16,-2 0-10-16,-1 0-16 0,2 0-3 16,-2 0 0-16,2 0-3 15,-1 0-16-15,0 0-17 0,0 0 1 0,3 0-7 16,0 2 0-16,-1-2 22 0,3 0 18 15,-2 3 2-15,2-3 15 0,1 1 14 16,-1 1-12-16,3-1 8 0,-2-1-5 16,2 0 6-16,3 0 6 0,-2 0-32 15,1 0-30-15,-1 0-9 0,-3 1 0 16,0 0 23-16,-4 1 16 0,1-1 1 16,1-1-1-16,-3 0-2 0,0 4-10 15,2-3 12-15,-3 0 2 0,0 1 27 0,1-2-9 16,0 0 6-16,1 0-4 0,0 0-19 15,0 1 30-15,4 1-32 0,-4-1 2 0,3 0-3 16,-2-1 0-16,-1 0-3 0,-2 0-20 16,1 0 7-16,-2 0 16 0,-2 0 2 15,0 0 18-15,-1 0 12 0,1 0 3 16,-1 0-3-16,0 0-12 0,0 0-18 16,0 0 0-16,0 2-1 0,0-2 0 15,0 0 1-15,0 0 11 0,0 0 0 16,1 0-10-16,-1 0 13 0,0 0 0 15,0 0 1-15,0 0-14 0,0 0 13 16,0 0-13-16,0 0 13 0,0 0-3 16,0 0 0-16,0 0 3 0,0 0 0 15,0 0 6-15,0 0-6 0,0 0 4 0,0 0-17 16,0 0-3-16,-1 0-17 0,-4 0-67 16,-7 2-199-16,-24 5-410 0,5 1-294 0</inkml:trace>
  <inkml:trace contextRef="#ctx0" brushRef="#br0" timeOffset="30810.69">1871 5312 63 0,'0'0'13'15,"0"0"-13"-15,0 0 29 0,0 0 14 0,0 0 35 16,0 0 13-16,0 0-29 0,0 0-13 16,0 0-36-16,0 0-9 0,-13-30-4 15,16 25 32-15,0 2 66 0,1-1 52 16,-1-1 13-16,-1 2 49 0,-1 0-40 15,-1 1-35-15,0-1-13 0,0 0-66 16,0 1-12-16,0 1-10 0,0 0-7 16,0 0 0-16,0 0 0 0,0 1-6 15,0-3 13-15,0 1 6 0,0 0-29 0,0-1 10 16,0 0-7-16,0 0-13 0,0 2 23 16,0-2 3-16,0 0 20 0,0 1 19 15,0 1-6-15,0 1-39 0,0 0-23 16,0 0-78-16,0 0-46 0,0 0-9 15,0 2-10-15,2 2 62 0,1 1 81 0,0 3 2 16,1 4-2-16,2 3 30 0,0 3-28 16,-1 3 24-16,0 4 0 15,2 5-7-15,-3-1 17 0,0 4-4 0,-1 1-15 16,1 3 5-16,-1 0-19 0,-1 3 42 16,0 0-32-16,-1 0 65 0,1-1-65 15,0-1 10-15,1-2-1 0,1-4-19 16,3-1-1-16,-1-6 37 0,0-1-39 15,2-2 0-15,-2-4 28 0,1-1-15 16,0-2-11-16,-2-5 24 0,-2 0-25 16,1-3 18-16,0-2-15 0,-2 0-2 15,0-1 0-15,0-2 0 0,0 1 11 0,0 1-10 16,0-1 14-16,0 0-16 0,0-1 2 16,-1 0 16-16,0-1 7 0,0-1-10 15,1 2 4-15,-2-2 12 0,0 0 20 16,0 0 19-16,1 0 7 0,-1 0-4 0,0 0-6 15,0 0-4-15,0 0-9 0,0 0-10 16,1 0-3-16,0 0-7 0,1-2-35 16,1-1-39-16,1-1-186 0,5 0-156 15,3-3-38-15,0 0-179 0,-3 0-601 0</inkml:trace>
  <inkml:trace contextRef="#ctx0" brushRef="#br1" timeOffset="38627.68">2310 6093 147 0,'0'0'150'16,"0"0"-20"-16,0 0-87 0,0 0-1 0,0 0-42 15,0 0 0-15,0 0 12 16,0 0-12-16,0 0 13 0,0 0 23 0,0 0-13 15,-6-28 45-15,6 25-26 0,-1 1 30 16,0 0 68-16,1 0-9 0,-1 1 6 16,1-1-10-16,-1 2-36 0,1 0-91 15,-1 0-7-15,1 0-58 0,-1 0 6 16,1 0 56-16,0 0 3 0,0 0 62 0,0 0 26 16,0 0-16-16,0 0-17 0,0 0-16 15,0 0-13-15,0 0-24 16,0 0-1-16,0 0 0 0,0 0 0 0,0 0 3 15,0 0 18-15,0 0-2 0,0-1 9 16,0 1 4-16,0 0 12 0,0 0 7 16,0 0 3-16,0 0-6 0,0 0-16 15,0-2-14-15,0 2-19 0,0 0-2 16,0 0-34-16,0 0-13 0,0 0-6 16,0 0 10-16,1 0 45 0,3 0 19 15,1 0 23-15,2 0-9 0,4 0 9 16,-2 2-26-16,3-1 9 0,3-1-24 0,-1 2-1 15,2 0 2-15,-1 1 11 16,1-1 7-16,-3 0-17 0,3 0-1 0,0-1 18 16,1-1 3-16,0 0 19 0,3 0-13 0,0 0 20 15,0 0-1-15,2 0 14 0,-1-1-27 16,1-1-12-16,-2 0-21 0,3 0 0 16,-1 0 0-16,1 0 11 0,1 1-13 15,3-1 2-15,0-1 21 0,0 3-7 16,3-2-12-16,-2-1-3 0,2 1 21 15,-2 0-22-15,-1-1-3 0,2 1 0 16,-3 1 2-16,1 0-1 0,2 0-2 16,-2 1-2-16,0 0 6 0,2 0 1 15,-3 0 1-15,1-2 0 0,0 2 18 0,-4 0-18 16,0-2 14-16,-2 2-15 0,0 0 0 16,-2 0-1-16,1 0 0 15,-2 0-1-15,3 0 1 0,0 0-3 16,-1 0-23-16,4 0 10 0,0 0 0 0,3 2 15 0,0-2 1 15,0 2 3-15,2-2 23 16,-1 0 12-16,-1 0-25 0,2 0 13 16,-2 0-13-16,0-2 3 0,-3 0-13 15,0-2 14-15,-3 0-16 0,1 2 1 0,-1 0 0 16,1 1-2-16,0-1-15 0,2 0 2 16,3 1 12-16,-1-1 0 0,0 2-12 15,1 0 11-15,-3 0-18 0,0 0 20 16,-1 0 1-16,-1 0 3 0,-1 0 18 15,-1-2 1-15,0-1 0 0,-1 1 12 16,0 0-6-16,1-1-10 0,-1-1 4 16,1 2-10-16,1 0-13 0,0 0-13 0,-1 0-10 15,2 0 4-15,-1 2-7 16,1 0 0-16,0 0 7 0,0 0 4 0,-1 0 15 16,1 0 1-16,1 0 0 0,-2 0 24 15,0 0 7-15,-1 0-12 0,-2 0 2 16,0-2 4-16,0 0 0 0,-1 1-4 0,1-2-19 15,0 1-3-15,1 0-1 0,1-1-15 16,0 1 13-16,2 2-23 0,0-2-3 16,-1 2 7-16,2 0-11 0,1 0 14 15,1 2 17-15,-1 2 2 0,-1-3 12 16,0 1 7-16,-2-2 10 0,-1 0 0 16,1 0 7-16,-1 0 2 0,-1-2-6 15,1 1-6-15,-1-3-10 0,0 2-12 16,0 1-4-16,1-2-2 0,0 1-17 15,1 0-3-15,0 0-7 0,0 1 6 0,1 0-9 16,0 1 19-16,0 0 0 0,1 0 13 16,0 0 0-16,2 0 3 0,-2 0 23 15,-1 0-3-15,0 0 6 0,1-2-4 16,-2 1 1-16,2-2-7 0,0 1-19 0,1-1 0 16,2 1-3-16,-2 0-32 0,3 1 19 15,2 0-4-15,-1 0 8 16,3 1-8-16,-2 0 4 0,0 0 16 0,1 0 1 15,-2 0 12-15,0 0 10 0,-3 0-10 16,-2 0-1-16,-2 0-9 0,0 0 0 16,-1 0 10-16,0-2-12 0,1 2-1 15,1 0 0-15,1 0-2 0,3-1-11 16,1 1-7-16,1-2 7 0,4 2 1 0,-2 0 12 16,3 0-1-16,0 0 1 0,-2 0 1 15,1 0 11-15,-4 0 8 16,-1 0-17-16,-1 0 16 0,-2 0-15 0,-2 0 8 15,-3 0 5-15,1 0-5 0,-1 0-12 16,0 0-11-16,1 0-9 0,-1-2-2 16,2 2-7-16,0 0 13 0,1 0 12 15,1 0 4-15,1 2 13 0,1-2-12 0,1 0 22 16,-4 0-10-16,0 0-11 0,-1 0 14 16,-2 0 7-16,-1 0 2 15,-1 0-2-15,0 0-10 0,1 0-11 0,0 0-2 16,2 0-2-16,1-2-21 0,0 2 20 15,2 0-20-15,1 0 1 0,2 0 3 16,-1 0 15-16,-1 0 4 0,4 2 1 0,-1-2-1 16,0 0 13-16,2 0-10 15,-2 0 19-15,-1 0-9 0,2 0-10 0,-2 0 16 16,-3 0-15-16,2 0 9 16,-1 0-13-16,2 0-4 0,-2 0-18 0,-1 0 19 15,1 0-9-15,0 0 12 0,1 0 0 16,-1 0-2-16,-1 0-2 0,0 0-21 15,0 0 12-15,0 2 13 0,0-1 0 0,2-1 1 16,0 0 2-16,0 2 13 16,1-2-13-16,1 2 0 0,-1-2 0 0,-2 0-1 15,0 0 1-15,1 0 0 16,-2 0 10-16,-2 0-10 0,0 0-3 0,0 0 0 16,-1 0-16-16,1 0-3 0,0 1-7 15,-1 1 10-15,1 0 14 0,0-1 1 16,0 1 1-16,1 0 3 0,0-2 13 0,1 1-13 15,-2-1 17-15,4 0 2 0,-1 0-6 16,0 0 13-16,-1 0-9 0,0-1 2 16,0 1-20-16,1-2-2 0,0 2-2 15,-2 0-27-15,1 0 4 0,1 0 2 16,-3 0-3-16,1 0 4 0,1 0 22 16,0 2 0-16,2-1 0 0,-4 2 3 15,1-1 0-15,-1 0 23 0,-2 0-4 16,1-2-5-16,0 0 2 0,-1 0 3 15,3 0-18-15,0 0 12 0,2 0-13 0,0 0-3 16,4 0 0-16,-1 0-1 16,0 0 0-16,3 0 1 0,-3 0-26 15,1 2 0-15,1 1 23 0,-3 0-13 0,0 1 3 16,-1 1 12-16,-1-3 1 0,-2 1 16 16,0-1 13-16,-3 0-16 0,1-1 6 15,-3-1 4-15,2 0 6 0,-3 0-10 16,2 0 0-16,0 0-16 0,0 0-2 0,2 0-1 15,1 0-16-15,-1 0-6 0,2 0-1 16,0 2 11-16,1 0 9 0,1 0 3 16,-1 0 0-16,1-1 1 0,0 0 3 15,1 1 9-15,1 0-13 0,0 0 3 16,-1-1 8-16,1 1-9 0,2-2 0 16,-1 2 14-16,-1-2-16 0,2 3-12 15,-3-3 12-15,1 3 0 0,2-1-1 16,-3 0-1-16,1 1 2 0,-1-1-16 0,1 1 0 15,-1 1 16-15,-1-1 1 0,1 1-1 16,-1-1 0-16,1-1 13 0,-3 1-10 16,0-1 16-16,0-2-3 0,-2 2 10 15,1-1-4-15,0 1-3 0,-2-2 4 16,2 2-7-16,-1-2-14 0,0 0 12 16,1 0-14-16,1 0-13 0,-2 0 0 0,3 3 11 15,-1-1-14-15,1 0 15 0,-1-1 1 16,2 1 0-16,-2 1 16 0,0 0-3 15,-2-2-10-15,1 0 23 0,-1 1 3 16,-1-2-10-16,1 0 0 0,-1 0 10 16,-3 0-1-16,3 0-5 0,-1 0-7 15,1 0-16-15,1 0-1 0,-1 0 0 16,1 0-2-16,0 0-9 0,-4 0 11 16,1 0 1-16,-3 0 0 0,1 0 22 0,-1 0-6 15,-4 0 0-15,3 0 3 16,-4 0 3-16,1 0-3 0,-1 0-3 0,0 0-3 15,-3 0-11-15,1 0-2 0,2 0-3 16,-4 0-16-16,-1 0-3 0,-1 0 6 16,1 0 3-16,-2 0 13 0,0 0 1 15,-1 0 15-15,1 0 0 0,-1 0 6 0,0 0-3 16,-1 0 10-16,0 0-7 0,0 0 4 16,0 0-11-16,0 0-15 0,0 0 0 15,0 0-22-15,0 0-22 0,-2 2-39 16,-10 1-77-16,-29 1-35 0,0-2-450 15,-3-2-1401-15</inkml:trace>
  <inkml:trace contextRef="#ctx0" brushRef="#br1" timeOffset="48802.28">6600 4842 165 0,'0'0'238'0,"0"0"-58"0,0 0-34 16,0 0-12-16,0-50-10 16,-1 38 55-16,1-1 33 0,0 1-154 0,0 0 20 15,0 1-13-15,0-1-26 0,4 0-6 16,1 0-10-16,-1 0-21 0,0 1 21 0,1-3-22 15,2 4 41-15,-1 0 26 16,-2 1-3-16,-1-1 29 0,-1 3-19 0,-1-1 13 16,-1 3-17-16,0 0 10 15,0-1-7-15,0 1-73 0,-2 2 39 0,1-3-40 16,-1 2 0-16,1 0 13 0,0-1-13 16,1 2 0-16,0 1-39 0,0 0 20 15,0 0 3-15,0 2 12 0,0 0-60 16,0 0-114-16,0 2-56 0,0 7 133 15,1 2 30-15,0 5 70 0,-1 6-32 16,0 4 33-16,-3 5 11 0,-2 2-10 16,-3 2 14-16,3 1 37 0,0 1-52 15,3-2-6-15,1-1 6 0,1-1 29 0,0-4-26 16,3-1 30-16,1-4-33 0,0-1 29 16,1-4-10-16,-2-3-19 0,0-2 4 15,-1-2 31-15,0-2-31 0,-2-3 28 16,0-3-12-16,0 0-4 0,0-3 3 0,0 2 1 15,0-3-1-15,0 0 27 0,0 0 25 16,0 0 52-16,1 0 10 0,1 0-14 16,1 0-119-16,4-3-236 0,0-3-153 15,5-5-196-15,-3 2-446 0</inkml:trace>
  <inkml:trace contextRef="#ctx0" brushRef="#br1" timeOffset="49125.97">6478 4957 1375 0,'0'0'205'0,"0"0"-104"16,0 0 13-16,0 0-114 0,0 0-32 0,0 0-248 15,0 0 159-15,0 0 121 0,0 0 59 16,0 0 6-16,54 35-10 0,-38-17-19 15,-2 1-7-15,1 1-15 0,0-1 12 16,-3-2-25-16,0-2 28 0,-1-2-6 16,-1-2-10-16,-2-4 26 0,1-2 16 15,-3 0 29-15,2-5 7 0,-1 0 16 0,0 0 29 16,5 0 65-16,2-8-10 0,3-4-59 16,4-5-68-16,5-3-38 15,1-3 13-15,-1-6-28 0,3-3-10 0,-3 1 21 16,-1-3-22-16,2 2-36 0,-2 3 11 15,5-7-540-15,-4 7-539 0</inkml:trace>
  <inkml:trace contextRef="#ctx0" brushRef="#br1" timeOffset="54189.34">13201 6002 82 0,'0'0'45'0,"0"0"-15"0,0 0 2 0,0 0 17 16,0 0 65-16,0 0-55 0,0 0 26 15,0 0-1-15,0 0-35 0,0 0 17 16,-18-31-18-16,18 31-18 0,0 0-14 16,0 0-6-16,0 0-10 0,0 0-65 15,0 0-10-15,0 0 29 0,0 0 30 16,0 0 16-16,0 2 2 0,0 0 37 0,0-2-3 16,0 0 6-16,1 3 1 15,2-3 9-15,5 1 26 0,0-1 13 0,4 1 4 16,3 0-27-16,3 1-25 0,4 0-17 15,3 1-10-15,0 0-3 0,1-1 26 16,4 1 7-16,0 1 2 0,5-2 1 0,3 0 7 16,5-2-1-16,15 0-13 15,17-4 13-15,20-3-9 0,5 1-4 0,-3 0-16 16,-9 0-25-16,-12 4 16 0,-5-1-15 16,-2 1-2-16,-5 2 0 0,-4 0-1 15,-12 0-2-15,-9 3 1 0,-5-1 2 16,-4 0-1-16,8 1-12 0,5-1 13 15,17 1 2-15,13 1 11 0,10-2 4 16,5 0-4-16,-2-2 0 0,-4 0-10 16,-6 0 0-16,3 0 17 0,-2 0-1 15,-1 1-19-15,-5 0 0 0,-6 2-1 16,-4 1 1-16,-11 0-3 0,-13-1 0 0,-9 0 1 16,-4-1 2-16,3 0 0 0,4 0 12 15,3-1 1-15,-3 1-10 0,2-2 13 16,-1 0-3-16,4-3 3 0,4-1 10 15,1 1-7-15,6-2 11 0,11 1-4 0,18 1-25 16,11-2-1-16,5 2-1 16,-8 1-1-16,-14 2-10 0,-17 0 12 15,-14 0-2-15,-11 2 0 0,-4 0 2 0,3-1 0 16,-1 0 0-16,4-1 23 0,-4 0 0 16,-1 0 22-16,1-1 20 0,5-2 0 15,1-1-23-15,6 0-41 0,9 1 0 16,10 0-2-16,17 1 0 0,11-1-15 15,1 1 16-15,-9 2 0 0,-19 0-1 16,-17 0-3-16,-10 2 3 0,-5-2-15 16,1 1 16-16,5-1 0 0,-2 2 2 15,0-2 11-15,-5 0 0 0,-2 0 7 0,0-2-1 16,3 1 10-16,-1-3-26 0,3 2 14 16,6-1-11-16,4 1-3 0,3-1-6 15,4 0-10-15,2 0-3 0,4 2 14 0,-3 1-14 16,0 0 3-16,-2 0 1 0,-2 0 11 15,-4 0 1-15,-3 0 0 0,-3 1 16 16,0 0-13-16,-1-1 20 0,-2 0 12 16,2-2-18-16,-2-1-16 0,3 1-1 15,2-1 1-15,1 1-1 0,3 0 0 16,-3 1-20-16,3 0 20 0,1 0 0 16,-1 1-1-16,-1 0-2 0,-1 0 1 15,-2-2 2-15,-5 2 26 0,-1-1-26 16,-7-1 39-16,-1 0 3 0,-3-1 45 15,-4 0-26-15,-3 2-29 0,-1-2-6 16,-4 3-25-16,0-2-1 0,-3 2-29 16,-2 0 0-16,-1-1-3 0,-1 1-39 15,0 0-49-15,-5 2 0 0,-8 2 117 0,-14-2-240 0,-1-1-482 16</inkml:trace>
  <inkml:trace contextRef="#ctx0" brushRef="#br1" timeOffset="74917.61">23060 14295 16 0,'0'0'0'0,"0"0"-16"15</inkml:trace>
  <inkml:trace contextRef="#ctx0" brushRef="#br0" timeOffset="80733.39">25255 13284 855 0,'0'0'108'0,"0"0"52"0,0 0-4 16,0 0 3-16,0 0-9 0,0 0-7 15,-22-45-19-15,21 40-30 0,-1 3 6 16,1-1-51-16,0-1-13 0,-1 2-4 15,1 1 7-15,-2-1 6 0,1 0-25 16,0 2-1-16,-1 0-6 0,0 0-10 16,-3 0 1-16,-1 0-4 0,0 0 0 15,-3 0 0-15,0 0 2 0,-2 0 17 16,1 0 7-16,-1 0-10 0,3 0 4 0,-3 0-1 16,4 0 1-16,0 0 9 0,2 0-13 15,0 0-13-15,3 0-2 0,1 0-1 16,1 0 0-16,1 0-26 0,0 0-13 0,3 0 39 15,7 4 26-15,7-3 68 0,8 1 9 16,13 0-35-16,21-2-26 0,24 0-13 16,24-5-10-16,10-3 0 15,-3-1-17-15,-13 0 31 0,-17 2-30 0,-7-1 16 16,-11 1-17-16,-17 4 1 0,-11-1-3 16,-14 1 0-16,-4 3 2 0,1-5 0 15,0 1 1-15,-2 1 19 0,-4-1 7 16,-5 1-6-16,-4 1 9 0,-3-1-16 15,-2 2 19-15,-1 0-3 0,1 1-6 16,-1 0-26-16,0 0-31 0,0 0-59 0,0 4-58 16,0 2 58-16,0 8 61 15,-2 3 29-15,-2 9 23 0,-1 8-4 0,-5 14 0 16,-9 20 23-16,-10 22 23 0,-8 7-36 16,-4 4 31-16,-3-6-11 0,5-11-11 15,2-4 1-15,5-7-7 0,7-6-4 16,6-8 17-16,8-2 6 0,1-7-16 0,7-7 0 15,1-10 19-15,2-9 13 0,0 1-9 16,0 1-14-16,2 3-6 0,1 1-6 16,1-5-17-16,-2-3-11 0,1-7-4 15,-1-1 1-15,-1-6 0 0,0-1 1 16,-1-4 1-16,0-3 32 0,0 0 41 16,0-5-76-16,0-7-140 0,0-3-235 15,5-24-261-15,5 5-495 0</inkml:trace>
  <inkml:trace contextRef="#ctx0" brushRef="#br0" timeOffset="81295.2">26988 13605 65 0,'0'0'1612'0,"40"-46"-1414"16,-16 19-104-16,5-4 111 0,0-1-69 16,2 1-17-16,-1-1-15 0,3-2 15 15,-4 3 16-15,1-3-48 0,-4 3-71 16,-3-1 36-16,-3 0 1 0,-3 1-52 16,-6 1 27-16,-6 2-9 0,-5 1-15 15,-3 1 15-15,-13 2-19 0,-9 4-64 16,-10 3-1-16,-18 1 17 0,-15 3 26 0,-20 8 9 15,-8 5 13-15,3 8 10 0,11 6 3 16,17 6 41-16,16 0-51 0,15-4 17 16,14-1-17-16,9 0-3 0,1 6-2 15,7 7 2-15,3 7 0 0,19 12 44 16,24 13-2-16,25 13 0 0,16 6 9 0,8 0-35 16,-5-8 3-16,-10-4-17 0,-7-3 2 15,-7-2-4-15,-13-4-2 0,-6-2-10 16,-10-6 12-16,-10-8 0 0,-6-8-1 15,-7-8-1-15,-2 1-1 0,-4 0 1 16,-4 4-11-16,-1 3-2 0,-11-5 11 16,-11-3 2-16,-8-6 2 0,-5-2 3 15,-6-3 20-15,-2-5-20 0,-1-1 19 0,-1-3 7 16,1-6-13-16,1 0 38 0,2 0 39 16,3-7 12-16,2-3-10 0,4-2 0 15,7-5-22-15,3-6 8 0,6-3-8 16,9-6-23-16,5-5-9 0,6-12 0 15,17-13-41-15,15-11-16 0,12-3 3 0,11 4-40 16,7 8 12-16,6 12 4 0,6 0-33 16,1-3-256-16,-19 15-410 15,-11 1-1386-15</inkml:trace>
  <inkml:trace contextRef="#ctx0" brushRef="#br0" timeOffset="82020.36">27877 13243 1444 0,'0'0'185'0,"0"0"-116"15,36-49 35-15,-13 29 58 0,5 1 0 16,7-1-36-16,6 1 17 0,3 2 6 16,14 1-46-16,13 3-26 0,12 7-22 15,1 6-20-15,-11 6 4 0,-17 8 12 16,-19-1 13-16,-14 4-47 0,-5 2-17 0,-5 12-17 15,-5 10-8-15,-8 18 9 0,-19 15 16 16,-22 9 0-16,-20-1 8 0,-15-2-7 16,-10-5 11-16,-9-3 1 0,1-2-10 15,4-7 16-15,14-9 14 0,20-16-31 16,17-10 33-16,17-10-16 0,6-5 10 0,2 0 32 16,3 2 44-16,0 0 19 0,6-1-35 15,5-4-9-15,0 0-1 0,12 0 35 16,9-1 24-16,9-1-6 0,26 1-40 15,28 3-42-15,33 0-47 0,11 1-3 16,-1-2 0-16,-14-4 0 0,-21-4 0 16,-8-1 0-16,-14-2 15 0,-6 0-12 15,-17-4 16-15,-11-1 6 0,-8 0-23 16,-7-3 20-16,3-3-20 0,-1 3 17 0,1-5-16 16,-3 2 9-16,-3-1-9 15,-5 2 13-15,-4 1-14 0,-4 1 1 0,1 1-3 16,-5 2-19-16,-1-2-12 0,0 4-28 15,-8-1-16-15,-1 1-117 0,-6-1-304 16,3-1-655-16,4-3-1093 0</inkml:trace>
  <inkml:trace contextRef="#ctx0" brushRef="#br0" timeOffset="82349.28">29510 13125 1509 0,'0'0'348'0,"108"-7"-313"16,-24 5 21-16,16 2 60 0,-6 0-15 16,-6 2 6-16,-17-2-20 15,0 5-28-15,-7-3-17 0,-15-2-17 0,-11 1-22 16,-12-1-2-16,-6 0 12 0,-3 0-11 16,0-1-2-16,-6-2-155 0,-18-3-140 15,-6 1-176-15,-11-3-1100 0</inkml:trace>
  <inkml:trace contextRef="#ctx0" brushRef="#br0" timeOffset="82849.75">29456 13041 912 0,'0'0'570'16,"0"0"-330"-16,0 0-158 0,0 0-81 15,0 0-1-15,0 0 117 0,-20 49 61 16,10-21-22-16,1 4-20 0,-5 12-30 0,-1 13-12 15,6 10-55-15,3-1 6 0,5-3 6 16,1-11-22-16,4-15-13 0,-2-7 13 16,0-8-25-16,-1-5 12 0,-1 4-14 15,0-1 1-15,0 3 20 0,0-8-22 16,-1-3 2-16,1-4 10 0,0-6 9 16,0-2 62-16,0-4 108 0,4-6-52 15,6-2-85-15,3-5-53 0,5-3 1 16,5-2 7-16,5 1-7 0,2 1-3 0,5 5 12 15,3 1-12-15,4 5-22 0,1 6 6 16,5 3 13-16,10 3-29 0,11 13 13 16,5 11 6-16,-3 3-3 0,-19 1 3 15,-12-5 12-15,-4 8-15 0,5 14 15 16,5 15-18-16,-4 10 6 0,-13-5 11 0,-17-7-14 16,-11-9 13-16,-1-11 3 15,-8-7-1-15,-4-12-23 0,-4-1 24 16,-6 1 0-16,-11-2 0 0,-11 0 11 0,-15-3-8 15,-14-6 26-15,-12-6-3 0,1-3-23 16,8-4 26-16,22-3-1 0,17-2-2 16,10 3-1-16,6-2 1 0,-1 2 3 15,2-1 2-15,0-1-15 0,9 2 3 0,1 2 16 16,7 2 7-16,2-2 8 0,1 2-50 16,1 0-19-16,14 0-124 0,-2 2-465 15,1-2-863-15</inkml:trace>
  <inkml:trace contextRef="#ctx0" brushRef="#br0" timeOffset="83661">25167 14993 1289 0,'0'0'201'16,"0"0"60"-16,0 0-83 0,0 0-80 0,0 0-79 15,0 0 39-15,68-24 40 0,-37 20 38 16,4 1 38-16,7-3 36 0,6 1-78 16,12-1-32-16,17-1 5 0,20-2-28 15,13 0 22-15,-1 2-48 0,4 3-9 16,-1 3 2-16,12 0-9 0,12 1 4 0,12 2-1 16,16 2-19-16,16 2 9 15,19 4-12-15,15-2 0 0,19 0-3 16,13 0-13-16,7-3 1 0,7-4-1 0,-1-1 1 15,-5 0 8-15,-14 0-9 0,-16 0-1 16,-20-1 1-16,-23 1 0 0,-19-2 67 16,-19 0-1-16,-20-1-22 0,-16-1-28 15,-18-2 6-15,-14-2-6 0,-22 0-13 16,-15-1 38-16,-16 0-16 0,-4 1 16 16,-2-4-13-16,-3 0 19 0,0-5-16 15,-3 3 21-15,-6 2-12 0,-2 2-37 16,-2 2-3-16,0 2 0 0,0 2-25 0,-1 1-19 15,-1 3-13-15,0 0-28 0,-4 0-41 16,-4 6 3-16,-16-4-277 0,0 3-644 0,1-5-1158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4:58:12.549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13457 16854 1159 0,'0'0'674'0,"-18"44"-547"0,6-13-98 16,3 6 19-16,0-1 27 0,6-5-13 0,2-2-23 15,1-6 38-15,0-2-31 0,2-5 5 16,2-1-12-16,1-1-13 0,-2-3-24 16,0 0 27-16,0-1-16 0,-2-2-6 15,0-1-7-15,0-2-266 0,-1-3-113 0,0-2-275 16</inkml:trace>
  <inkml:trace contextRef="#ctx0" brushRef="#br0" timeOffset="366.76">13889 16676 2880 0,'0'0'346'0,"0"0"-196"16,0 0-149-16,0 0 0 0,0 0 33 0,-57 45 51 16,28-21 10-16,-7 5-22 0,-4 3-16 15,0-1-22-15,0 1-19 16,1-3-13-16,3-5 9 0,7-5 7 0,3-2-16 15,6-5 23-15,3-5-8 0,5-1 1 16,3-4 10-16,2-2 18 16,3 0 19-16,2-5-12 0,-1-5-29 0,3-2-25 15,0-2 0-15,5-1-64 0,6-2 20 16,1 3 22-16,3 2 12 0,1 5 10 0,-3 5 0 16,2 2 0-16,2 6-47 0,0 6 12 15,4 5 14-15,0 3 21 0,3 6 1 16,2 1 0-16,3 4 3 0,0 1 11 15,5-1-15-15,1 1 2 0,2-6 20 16,6 1-19-16,0-7-3 0,4-1-123 16,-2-4-238-16,16-7-376 0,-10-3-785 15</inkml:trace>
  <inkml:trace contextRef="#ctx0" brushRef="#br0" timeOffset="637.84">14020 16976 1592 0,'0'0'1715'0,"0"0"-1493"15,0 0-83-15,0 0-91 0,0 0 43 16,0 0-6-16,0 0-25 0,68-20-19 16,-36 18-26-16,5 2-15 0,4 0-12 15,-2 2 9-15,-3 0-16 0,-4 4-110 0,-1-4-451 16,-9 0-751-16,-8-2-603 0</inkml:trace>
  <inkml:trace contextRef="#ctx0" brushRef="#br0" timeOffset="1305.07">13419 16644 1164 0,'0'0'264'0,"0"0"-183"16,0 0 72-16,0 0-52 0,0 0 12 15,0 0 7-15,0 0-26 0,0 0 1 16,0 0-40-16,0 0-53 0,0 0 14 15,6-29 16-15,5 26 20 0,-1 3 35 16,-3 0 39-16,1 0-9 0,-3 3-37 16,-2 4-32-16,-3 4 119 0,0 4 96 15,-7 6 4-15,-5 4-51 0,-5 6-49 0,0 4-42 16,-4 2-45-16,3 3-40 0,2 1-21 16,2 0-16-16,5 1 0 0,2-1 0 15,6-2-3-15,6 1-227 0,5-10-368 16,3-11-876-16</inkml:trace>
  <inkml:trace contextRef="#ctx0" brushRef="#br0" timeOffset="2265.02">15155 16631 2002 0,'0'0'324'0,"0"0"-56"16,0 0-10-16,0 0-14 0,0 0-5 16,0 0-29-16,-60-32-20 0,36 33-23 15,-2 10-36-15,-6 2-30 0,-5 7-10 16,2 6-29-16,-1 3-9 0,1 3 0 0,6 2-4 15,3 5-25-15,8 0-23 0,5 2 0 16,8 4 1-16,5-2 1 0,5 1 16 16,12-3-19-16,6-4-3 15,7-6-65-15,9-7-103 0,3-7-49 0,6-10 0 16,-2-7 18-16,-1-4-119 0,-2-9-31 0,-4-6-11 16,-5-2-3-16,-6-4 97 15,-5 1 149-15,-5-2 120 0,-6 4 25 16,-7 2 150-16,-4 2 104 0,-1 3 41 0,-2 3 18 15,-7 4-38-15,-2 5-77 0,-2 1-52 16,1 2-35-16,-4 8-10 0,1 4-19 16,1 4-19-16,1 4-25 0,2 2-26 15,7 2-21-15,4-2-14 0,10 2-1 16,9-5 21-16,9-3 3 0,10-3 12 16,5-3-3-16,3-8-3 0,2-2-12 15,-6-4-19-15,-3-4-29 0,-10-6 10 0,-9-1-6 16,-8 0 22-16,-10-4-34 0,-3-2-10 15,-12 1-40-15,-7-3 2 0,-4 1 31 16,-7 4 35-16,-1 2 4 0,-3 1-7 16,-1 5 3-16,5 4 3 0,1 0-3 15,8 5-3-15,3 1 0 0,6 0-37 0,3 6-172 16,6 1-237-16,4 3-134 0,2-3-189 16,5-1-910-16</inkml:trace>
  <inkml:trace contextRef="#ctx0" brushRef="#br0" timeOffset="2511.04">15660 16608 2842 0,'0'0'359'0,"0"0"-117"16,0 0-7-16,0 0 1 0,0 0-47 15,0 0-133-15,0 0-56 0,0 0 0 16,0 0 4-16,0 0 117 0,23 38 19 15,-22-2-4-15,1 9-41 0,-1 8-27 16,0-3-31-16,1-5 0 0,0-8-10 16,-2-8-14-16,1 3-13 0,-1 3-23 15,0-5-60-15,0-3-120 0,0-5-142 0,0-8-228 16,6-7-439-16,0-7-393 0</inkml:trace>
  <inkml:trace contextRef="#ctx0" brushRef="#br0" timeOffset="2796.18">16006 16815 2387 0,'0'0'1031'0,"0"0"-755"0,0 0 4 0,0 0-10 15,0 0-75-15,0 0-68 0,0 0-4 16,0 0 34-16,-58 53 2 0,35-19-55 16,-1 5-49-16,4 0-40 0,6 1-15 15,7-2-14-15,7-3 14 0,7-5 0 16,8-6 2-16,7-3-2 0,4-6-3 0,5-7-40 15,1-6 13-15,3-2-7 0,-1-10-3 16,-4-7 13-16,-2-5 5 0,-8-2 4 16,-8-5 6-16,-5-2 0 15,-7-5-34-15,-5 4-7 0,-6-1 26 0,-7 5 14 16,-2 5-17-16,-4 6-1 0,-3 5-6 0,0 8-18 16,0 4-75-1,-1 4-134-15,4 8-194 0,2 10-296 0,4-3-354 16,9-2-809-16</inkml:trace>
  <inkml:trace contextRef="#ctx0" brushRef="#br0" timeOffset="3426.15">16311 17056 2149 0,'0'0'607'0,"0"0"-449"15,0 0-129-15,0 0 35 0,0 0 109 16,0 0 117-16,0 0 55 0,0 0-59 0,0 0-189 15,0 0-66-15,0 0-19 0,-34-38-9 16,26 24 9-16,-2-5 4 0,2-3-4 16,1-4-12-16,-2-3 0 0,1-2-31 15,-5-2 6-15,2 1-6 0,-4 2 15 0,0 5 1 16,1 4 15-16,0 4-3 0,0 7-1 16,6 3-24-16,-1 3-6 15,4 4-7-15,3 0-26 0,1 6-5 0,1 5 39 16,2 3 33-16,7 5 3 0,6 1 19 15,8 3-19-15,6-1-3 0,4-2-81 16,4 1-38-16,2-7-46 0,-2-1-67 16,-3-7-52-16,-5-2-51 0,-5-4-20 15,-4 0 24-15,-3-5 176 0,-4-2 155 16,-3-1 6-16,-2-1 56 0,-3 1 158 16,-2-2 43-16,-1 1-8 0,-1 1-17 15,-1 1 15-15,0 2 31 0,0 1-40 16,0 1-58-16,0 3-32 0,-2 0-59 0,-1 1-95 15,-2 8 12-15,-3 5-12 0,0 3 59 0,-2 4-12 16,4 4-9-16,2-1-17 16,3-2-8-16,1 2-12 0,4-2 21 15,4-3-19-15,7-2 18 0,3-1-2 0,4-3 18 16,4-3-37-16,4-5-37 0,1-4-109 16,4-1 18-16,1-8 30 0,-1-7-2 15,-2-1 27-15,-1-3 20 0,-6-3 15 16,-1 2 16-16,-3-2 22 0,-4 3 0 15,-2 2 28-15,-5 2 70 0,-2 6 34 16,-5 2 31-16,-1 1-1 0,-2 4-13 16,-1 2-68-16,0 0-47 0,0 6-34 15,-1 5 49-15,-3 5 68 0,-1 4 46 16,-2 6-59-16,0-1-46 0,4 4-37 0,2-4-2 16,1-2-18-16,0-1 0 0,4-5-1 15,6-4-92-15,0-5-187 16,12-8-182-16,-3-6-300 0,1-7-983 0</inkml:trace>
  <inkml:trace contextRef="#ctx0" brushRef="#br0" timeOffset="3568.42">16905 16554 2425 0,'0'0'1758'16,"0"0"-1571"-16,0 0-128 0,-39-53-34 15,33 49 21-15,2 4-46 0,0 4-56 16,-2 6-24-16,3 11 27 0,0 8 52 15,4 22-309-15,6-7-764 0,5-5-1270 0</inkml:trace>
  <inkml:trace contextRef="#ctx0" brushRef="#br0" timeOffset="4314.32">17258 16833 4313 0,'0'0'476'15,"0"0"-476"-15,0 0-173 0,0 0 106 16,0 0 67-16,0 0 74 0,-16 53-6 16,7-29-12-16,0 3-26 0,1 2-14 15,-1 2 5-15,2 1-21 0,-1-5-25 16,3-1-28-16,3-4-42 0,0-6-28 16,2-3-11-16,0-8 7 0,2-3 18 0,3-2 53 15,7-5 54-15,-2-7-17 0,6-3 8 16,0-8 11-16,1-2 29 0,-1-2-11 15,1 0-5-15,0 1 2 0,1 2 51 16,-1 3 27-16,-2 3 7 0,-5 5 8 16,1 4-9-16,-6 4-1 0,-2 1-15 15,-1 4-83-15,1 0-39 0,2 5-60 16,0 5 83-16,3 4 16 0,3 2 3 0,1 5 0 16,4-1 18-16,3 1-8 15,1 0 8-15,3-2 1 0,5 0-10 16,-1-4 10-16,2-3-10 0,3-4-12 0,-1-6-66 15,2-2 2-15,-1-6-1 0,-2-5 22 16,1-4 30-16,-3-6 1 0,-3-3 12 16,-3-1-12-16,-2-4 12 0,-2 0-3 15,-4-2 3-15,-5 4 0 0,-1 2 4 0,-6 2 20 16,-2 2 29-16,-9 4 5 0,-2 4-21 16,-6 3 0-16,-3 5 9 15,-4 1-21-15,-1 4-13 0,-4 5-10 0,2 6-2 16,2 5-2-16,0 2-13 0,8 2 3 15,3 1-4-15,4-1 16 0,8-1 0 16,2 0 16-16,8-2 5 0,2-2-4 16,8-2-17-16,1-2-68 0,3-8 0 15,2-1 10-15,3-2 24 0,-2-4 7 16,0-2 26-16,-1-3 0 0,-2 1-2 0,-3 1 3 16,-2 2-1-16,-5 1-1 15,-3 3-1-15,-2 1-1 0,0 4-57 0,-3 5-4 16,-2 5 21-16,-2 6 26 0,0 7 15 15,-3 4 3-15,-3 7 3 0,-3 8 9 0,1 8 0 16,6 6-11-16,2-6 12 16,0-11-12-16,5-14 17 0,-3-8-17 15,1 1 12-15,-1 5-12 0,-1 0-1 0,-1-3 2 16,-2-5-2-16,-4-2-26 0,-4-5-58 16,2 0-15-16,-7-3-32 0,2 0-2 15,-4-2-69-15,-2 0-3 0,-4-3-85 16,-5 1-27-16,0-2-92 0,-19-1-187 15,5-1-726-15</inkml:trace>
  <inkml:trace contextRef="#ctx0" brushRef="#br0" timeOffset="5126.31">13434 17449 1649 0,'0'0'289'0,"0"0"-85"0,0 0-84 15,0 0-74-15,0 0 31 0,0 0 82 0,0 0 53 16,0 0 10-16,0 0-33 0,0 0-48 15,-10-12-81-15,10 12-46 0,0 0-14 16,0 0-15-16,0 0 15 0,0 0 19 16,0 3 3-16,0-2 20 0,1 2 18 15,0 0 0-15,2-1-9 0,1 3-19 0,2-2-4 16,1 2 4-16,3-1 9 16,3 1 0-16,5 0 3 0,6 0-6 0,7 0 2 15,8-3 1-15,16-2-6 0,29 0-10 16,32-7 16-16,22-5 0 0,16-8-16 15,9 1 0-15,0-2 6 0,13 0-12 16,12 1 40-16,9-3-22 0,4 6-15 16,1 0-6-16,-7 1-2 0,-15 3-14 15,-13 4 0-15,-21 4 1 0,-23 1 1 16,-23 4 0-16,-25 0-2 0,-24 0-2 16,-19 0-10-16,-14 2-1 0,-10 0-18 0,-3 0-3 15,-2-2-16-15,1 0 25 0,-4 0 25 16,0 0 63-16,-5 0-4 0,-2 0 3 15,-4-4-16-15,-1-1-2 0,-1-1 5 16,0 0 4-16,1 1-13 0,2 2-3 16,2-1-15-16,5 1-8 0,1 1-14 0,1 2-34 15,0 0-43-15,-9-1-302 0,1-3-624 16,-6-3-1165-16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4:58:50.59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29526 5101 228 0,'0'0'509'0,"0"0"-346"16,0 0 55-16,0 0-61 0,0 0 31 16,0 0 8-16,0 0-57 0,0 0 4 15,12-45 0-15,-11 41-36 0,0 1-3 16,-1 0-20-16,1-1 0 0,0 0 9 16,1 0-22-16,-1 2 16 0,2-3-6 0,-1 1 3 15,4 1-4-15,-2 0-58 0,2-1-22 16,5 1-34-16,2 2 32 0,5 1-59 15,7 0 35-15,6 5-9 0,5 3 12 16,6 4 10-16,4 0 1 0,1 5 9 16,2-2 2-16,-1 2 1 0,-2-3 1 15,-1 1-1-15,-4-1-2 0,-2-2 0 16,-4 3-1-16,-1-2 0 0,-5 0-10 16,1 0-10-16,-3 0-2 0,-1 1 2 0,-1 0 23 15,-1 1 12-15,0-1-12 16,-3 0-2-16,-3 2-2 0,-1-3 3 0,-6-1-24 15,0 1 12-15,-6-2-62 0,-3 0 37 16,-2 3 9-16,0-2 29 0,-7 2 3 16,-5 1 0-16,1 2-2 0,-4-3 22 15,1 3 9-15,0 0-16 0,-1-2-14 0,-1 2 31 16,1 0-17-16,0 2 13 0,-1 2-10 16,-1 0-3-16,0 2 10 0,-1 1-10 15,3 1-14-15,-2 4 0 0,1 0-2 16,-2 2-1-16,0 1 1 0,2-1 2 15,1 0 1-15,1-2 20 0,0 0-21 16,6 0 19-16,3-2-5 0,0 1 0 16,5-2 0-16,0 0 0 0,10 1 10 15,2-1 16-15,4 1-23 0,6 0 13 0,5 2-13 16,2-2-3-16,3-1 0 0,0-2 0 16,3-2-14-16,-1-1 14 0,-2-4-13 15,0-1 9-15,-4-1-8 16,-1-4 8-16,-1-1-8 0,-5-4 12 0,-3-1-4 0,-4-3 1 15,-1-1 19-15,-6-1 13 0,1 0 0 16,-5 0 6-16,-2 0 16 0,0-1-1 16,-1-1-37-16,0-1-29 15,-1-1-51-15,-3-1-6 0,-5 1 3 0,1-1 22 16,-2 0 16-16,2 2 13 0,-3 0 0 16,3 1 1-16,-1 2-10 0,-1-2-17 15,2 2 6-15,-2 0 11 0,0 0-1 16,-1 3-3-16,0 0-6 0,0 1 22 15,1 0 0-15,-3 3 2 0,0-1 0 16,3 3 11-16,-5 1-10 0,3 0-3 16,-3 2-1-16,1 1-12 0,-1 1 11 0,3 2 2 15,-3 1 0-15,3 3 0 0,2 1 1 16,2 4 11-16,1 3-9 0,4 2 22 16,2-1 4-16,1 2 9 0,1 2-6 15,3-2-32-15,1 0 0 0,-2 0-2 16,-2-1 1-16,-1-1-18 0,0-2-16 0,-7-2-10 15,0-1 4-15,-2-2-1 0,-4-2 4 16,0 0 22-16,0-3-7 0,-3-1 1 16,-2 1 6-16,-1-3 3 15,-1-2 13-15,0 1 0 0,1-3 0 0,1-1 1 16,4 0 15-16,0-4-16 0,2 3 0 16,3-2 29-16,-2 0 28 0,5-1 11 15,-2-1-11-15,-1 1-22 0,3 3-9 16,-1-1 9-16,-1-1 0 0,0 0-13 0,0 1-9 15,2-1-11-15,1-2 11 16,1-1 3-16,0 1-3 0,1-3 9 0,2 0 10 16,1-1 12-16,0 0 20 0,0 0 18 15,0 0 16-15,0 0 25 0,0 0-10 16,0-1-47-16,0-1-45 0,3-1-21 16,-1-3-16-16,1 2-135 0,-2-13-250 15,-1 2-832-15,0-3-1026 0</inkml:trace>
  <inkml:trace contextRef="#ctx0" brushRef="#br0" timeOffset="14847.98">3358 10014 308 0,'0'0'247'0,"0"0"-57"0,0 0-24 16,0 0-13-16,0 0 23 0,0 0 16 15,0 0-46-15,0 0-29 0,0 0-16 0,0 0-29 16,-19-25-30-16,18 23-6 16,0 0-7-16,1 2 10 0,-1 0-4 15,1-2 4-15,0 1 10 0,-1 1 3 0,1-1-7 16,-1-1 0-16,-2 1-2 0,2 0-1 16,-1 1 0-16,0-2-13 0,-1 0-13 15,2 1 10-15,-1-1 6 0,0 0 7 16,0 2 9-16,1-3 7 0,0 3-16 15,0-1 3-15,-1 0-4 0,1 0-2 16,1-1-7-16,0 2-4 0,0 0-8 16,0 0-14-16,0 0-2 0,0 0 0 15,0 0 1-15,0 0 1 0,0 0 16 0,0 0 4 16,0 0-1-16,0 0 1 0,0 0 6 16,0 0 6-16,0 0 0 0,0 0 1 15,0-2-1-15,0 2-23 0,0 0-12 16,0 0-2-16,0 0-17 0,0 0-3 15,0 0-1-15,0 0 7 0,0 0 0 0,0 0 0 16,0 0 13-16,0 0-13 0,1 0-3 16,2 0-7-16,0-2 4 15,0 2 6-15,0-3 0 0,2 1 0 0,1 0 0 16,0 1-4-16,-1-1 4 0,1 0-10 16,3 2 10-16,-3-1-3 0,2 0 0 15,-1 1 6-15,0-1-3 0,0 1 14 16,-1 0-21-16,-1 0 7 0,1 0-3 15,2 0 3-15,-3 0-4 0,1 0-2 16,1 0 18-16,-1 1-12 0,1 0-6 16,0 0 22-16,0 1 15 0,-2 0 10 0,4-2 8 15,-2 1-7-15,-1 0 6 0,3-1-16 16,-1 0-3-16,2 0-13 0,-2 0 0 16,4 0-4-16,-3 0-15 0,3 1-3 15,-1 1-1-15,2 1 23 0,-3-3-13 16,3 2 13-16,-2-2 0 0,1 2 20 0,1-1-4 15,-2 0 3-15,4 0-6 0,1 0 13 16,0-1-7-16,-1 0-3 0,3 0-16 16,-1-2 0-16,0 0-1 0,0 2 0 15,-1-2 0-15,-2 2-12 0,1 0 0 16,-1 0 12-16,-2 0-2 0,3 0-33 16,-1 0 1-16,-2 2-13 0,3 0 18 0,0 0 30 15,-1-1 2-15,2 1 20 16,2-1 7-16,1 1-13 0,-1-1-3 0,3 1 16 15,0-2-26-15,0 2 20 0,1-2-23 16,1 2 2-16,-1-1-1 0,0 0-1 16,3 0 0-16,-3 0-1 0,-1 0-2 15,1 2-16-15,-1-3-1 0,-2 2 7 16,0 0 12-16,0 0-1 0,-3 1 0 0,3-1 2 16,-1-1 0-16,1 1 13 0,1 0 6 15,0-1-3-15,2-1 6 0,0 0-21 16,3 0 12-16,-1 0-13 0,0 0 0 15,1 0 0-15,0 0-2 0,1 0-2 16,-4 0-18-16,2 2 21 0,-2-2 0 16,0 2 1-16,-2-2 0 0,1 2 0 15,-2-2-1-15,-1 1 1 0,1 0 12 0,0-1 14 16,-1 0-3-16,3 0-1 0,1 0 4 16,1-2-25-16,1 0 1 15,2-2-2-15,1 3-1 0,-2 0 0 0,-2 0-2 16,1 1 0-16,-1 0-20 0,-2 0 7 15,-3 0 4-15,0 0 12 0,-3 0 2 16,-2 0 2-16,-4 0 8 0,-1 0 8 16,0 0-7-16,-3 0 3 0,0 0 6 15,1 0 4-15,-1 0 9 0,0 0-3 0,2 0-3 16,0 0-6-16,-2 0-7 0,0 0 0 16,1 0 3-16,-1 0 10 0,-2 0-7 15,-1 0 0-15,0 0 1 0,1 0-1 16,-1 0 1-16,1 0-4 0,-1 0 3 15,-1-2 4-15,0 2 9 0,0-1 9 0,-1-1 1 16,0 2 12-16,1 0 0 16,-1 0 3-16,0 0-15 0,0 0-17 0,0 0-28 15,0 0-41-15,-3 0-67 0,-23-3-194 16,2 1-879-16,-5-4-849 16</inkml:trace>
  <inkml:trace contextRef="#ctx0" brushRef="#br0" timeOffset="21956.65">13431 9784 806 0,'0'0'180'0,"0"0"12"0,0 0-16 16,0 0-53-16,0 0 4 0,0 0-19 16,0 0-4-16,0 0 6 0,0 0-16 0,0 0 3 15,0-24-32-15,2 21-6 0,1 3-14 16,-2-1 13-16,0 0 13 0,0 0-3 16,-1-1-3-16,0 2 3 0,0-2-7 15,0-1-16-15,0 3-13 0,0-2-9 16,0 1 6-16,0 0-7 0,0 0 4 15,0-1 0-15,-1 0-10 0,1 0 6 16,0-1-6-16,0 1 0 0,0-3-12 16,0 0 8-16,0 0 1 0,0 0 3 15,1-4-14-15,0 3 24 0,0-2-24 0,1 2 30 16,-1-4-9-16,-1 3-1 0,2-2 7 16,-2-1-16-16,0 0-1 0,1 0 4 15,0 1-3-15,0-1 3 0,0 1-16 16,1-1-13-16,0 1-9 0,1-1 22 15,0 0 16-15,-1 0-16 0,2 0 1 16,-2-1-1-16,0 1-1 0,0-1 1 16,-1 0 2-16,-1 1 14 0,0 0-16 15,0 1 1-15,0-1-1 0,0 1-1 0,0 1-13 16,0-1 13-16,-2 2 1 0,1-1-1 16,0-1-2-16,0 1 3 0,0 1 0 15,0-2-3-15,0 0 0 0,0 0 3 0,-2 0 0 16,2 0 2-16,-2 0 0 15,-1-1-1-15,1 1-1 0,0-2-1 0,-1 0 0 16,0 0-12-16,-2-1 12 0,0 2-1 16,1 2-14-16,-1-1 13 0,-2-1-1 15,1 0-7-15,1 1 11 0,-2-2 1 16,3 1 18-16,-1 2-18 0,-1-2 1 16,2 3-2-16,-1-2 0 0,-1 1 0 15,1-2 0-15,-2 3 0 0,-1-3-13 16,2 3-6-16,-5 0 16 0,3-1-13 0,-2 1 16 15,1-2 0-15,-1 1 0 0,2 1 2 16,-3 0-1-16,4-1-1 16,-3 2 0-16,1 1-3 0,-1-2 0 0,2 1-13 15,-3 2 14-15,3-2 2 0,-2 2 0 16,2-2-1-16,-2 1 1 0,3 1-2 0,-3 0-1 16,2 0 1-16,-2-1-17 15,0 1 17-15,-2 0-1 0,2 0-1 0,-3 0-8 16,-1 0 9-16,1 1-9 0,-1-2 12 15,-2 0 1-15,0 2 2 0,0-1-1 16,3 0 11-16,-3 1-12 0,2-1 12 16,0-1 0-16,3 2 6 0,-1-1-19 15,1 1 0-15,1 0-2 0,0 1-2 16,2 0-8-16,-3 0 8 0,3 1 3 16,-2-2 1-16,0 1 1 0,-1 0 12 15,2 0-13-15,-3 0 0 0,2 1 0 16,-3-2 1-16,0 3 0 0,2-2-1 0,-2 2-1 15,1-2 0-15,2 2 0 0,-1 0 1 16,3 0 0-16,-3 0 0 0,4 0 2 16,-2 0 0-16,0 0 1 15,-1 0-1-15,1 0-1 0,-3 0 0 0,3 0 0 0,-3 0-1 16,0 0 2-16,3 2-2 0,-4 0 0 16,4-2 0-16,-4 3 0 0,2-1-1 15,1 1-2-15,-2 1 0 0,4-1-10 16,-1 0 11-16,1 1-11 0,-1 0 13 15,2-1 0-15,-2 0 0 0,3 1 0 16,0 0 0-16,-1 0-2 0,0-1-1 16,1 2 0-16,-2 0-13 0,2-1 13 15,-3 3-13-15,3 0 13 0,-1 0 2 16,-3 1-3-16,4 0 1 0,-2 1 1 16,2-2-11-16,-2 1 11 0,1 2 2 15,2-1 9-15,-3 0-9 0,3 1-3 16,-1 0-14-16,-1-1 15 0,3 2 2 0,0 0 0 15,-3-1 0-15,4 2 11 0,0-1-11 16,1 0 0-16,0 1-1 0,0 0 1 16,0 2-3-16,1-1-9 0,0 2 12 15,-1-2 3-15,1 1-3 0,-1 0 3 0,0-1 0 16,-2 2-1-16,1-1 0 0,0 1 11 16,-1 1-12-16,-2 0 1 0,2 0-2 15,1-1 1-15,-1 0-1 0,2 2 0 16,-2-2 0-16,3-1 0 0,-1 2 1 15,2-3 1-15,0 1 1 0,1 0-3 16,-2-1 2-16,1 1 0 0,0-1 0 16,0 1 0-16,1 0-1 0,-1 1 1 15,1-1-2-15,0 1-2 0,0-1-1 0,0 1 3 16,0-1-4-16,2-1 4 0,2 1 3 16,-2 1 16-16,3-3-3 0,1 2 6 15,-3-2-6-15,1 0 4 16,0 2-8-16,-1-3 11 0,2 1-4 0,-1 0 0 0,-1-1-18 15,-1 0 1-15,0-2-1 0,0 3 3 16,1-2 18-16,1 2-19 16,-1-2 16-16,0 0-3 0,0-1-14 0,2 1 18 15,1 0-20-15,-2-1 3 0,1 0 13 16,0-1 0-16,1-1-13 0,1 1 10 16,-2-1-1-16,0 2 14 0,3-2-13 15,-3-1 6-15,3 2-18 0,0-2 15 16,-2 1-4-16,3-1 4 0,-1 1-3 15,-1 0 6-15,2-2-6 0,0 2-10 16,2-2 13-16,-3 1-3 0,4 0-12 0,-4-1 11 16,2 0-9-16,-1 0-1 0,2-1 0 15,-2 2 0-15,-1-2 14 0,3-1-13 16,-2 1 13-16,1-2-4 0,-1 0 1 16,2 0-11-16,-3-1 0 0,3-1 0 0,-2 1 1 15,2 1 1-15,-1-2-1 16,0 0 0-16,-1 2-1 0,2 0 11 0,-3-2-12 15,3 1 0-15,-2 0-1 0,2-1 1 16,-2 0 2-16,3 0 0 0,-2 0 10 16,2-2-10-16,-1 2-1 0,0-2 1 15,-2 0 10-15,3 2-12 0,-4-3 1 16,2 2-2-16,-1-2 2 0,1 2 0 16,-1-3 1-16,2 4-3 0,-3-2 0 15,3 1 0-15,-2-1 0 0,2 1 1 0,-3-2 0 16,1 1 1-16,3 0 0 0,-4 0 14 15,2 0-15-15,-1-2 11 0,1 0-10 16,-1 0 2-16,4 1-1 0,-4-2-1 16,3 2-1-16,1-3 0 0,-2 3-1 15,2-2-1-15,-2 3 0 0,0 0 1 16,-1-1 0-16,0 1 0 0,-2-2 1 16,2 0 2-16,-3 0 10 0,2-1-10 15,-2 2 16-15,1-2-16 0,2 1 9 16,-3-2-9-16,3 0 9 0,-3 1 1 0,-1 1-11 15,2-2 10-15,-2 2-9 0,1-1-1 16,2 0 10-16,-3 0-9 0,0 1 10 16,3-2-13-16,-3 1 1 0,1 0 1 0,0 1-1 15,0-1 1-15,-1 1-1 0,2 0 1 16,-3 0 0-16,0 0 0 0,3 0 1 16,-3 1 0-16,-1-1-1 0,2 2 1 15,1-3 10-15,-1 0-11 0,1 1-1 16,0-2-1-16,-1 3 1 0,0-3 1 15,3 3-1-15,-2-2 2 0,-1 0 10 16,2-1-12-16,-2 2 1 0,-1-2 1 16,2 2-1-16,-3 0 0 0,0-1 11 15,0 1-12-15,2-2 1 0,-2 0 0 0,0 1 11 16,0 2-13-16,0-4 2 0,2 0-2 16,-2 2 1-16,0 1 2 15,-2 1 0-15,1-2 0 0,-1 0 13 0,2 1-15 16,-2 0-1-16,0 0 2 0,0-1 0 15,1 0 1-15,-2 0-2 0,2-1 15 0,-1 0-14 16,3-1-2-16,-2 0 2 16,-1-2-1-16,0 0-1 0,1-2-1 0,-2 0-37 15,-1-2-12-15,-1-12-240 0,-4 1-740 16,-6-3-1531-16</inkml:trace>
  <inkml:trace contextRef="#ctx0" brushRef="#br0" timeOffset="29731.48">18352 10064 1381 0,'0'0'231'0,"0"0"-69"0,0 0-64 15,0 0 71-15,0 0 51 0,0 0 0 16,0 0-65-16,0 0-20 0,0 0-32 16,0 0-32-16,-18-25-39 0,18 25-30 15,0 0-2-15,0-1 0 0,0 1 0 0,3 0 2 16,4 0 14-16,6 0 29 0,1 0 10 15,7 0-1-15,5 0 4 0,3-1-1 16,6 1 1-16,3-1-1 0,7 0-6 16,2 1-16-16,12 0-16 0,9 0 3 15,8 2-19-15,-7 1-1 0,-17 0 0 16,-16-2-2-16,-11 0 0 0,4 1 0 0,-2-1 0 16,0 1-1-16,-8 0-2 0,-4-1 0 15,-7-1-10-15,-2 1 11 0,-4-1-1 16,-1 0 3-16,-1 1 15 0,0-1 13 15,0 0 7-15,0 0-9 0,0 0-4 16,0 0 0-16,0 0 0 0,0 0-3 16,0 0-6-16,0 0-10 0,0 0 0 15,0 0-3-15,0 0-14 0,0 0-27 0,-1 0-178 16,-2 0-180-16,-9 0-206 0,-1 1-532 16,42-2-146-16</inkml:trace>
  <inkml:trace contextRef="#ctx0" brushRef="#br0" timeOffset="30143.48">18207 10293 2040 0,'0'0'272'0,"0"0"-133"0,0 0-71 16,0 0 67-16,0 0 33 0,0 0-33 16,0 0-49-16,0 0-38 0,0 0-26 15,0 0-21-15,75-28 0 0,-40 25 28 0,8 1 6 16,16-2 0-16,15 1-6 0,19-1-10 16,8-2 3-16,-5 2-19 0,-8 1 13 15,-11 1-15-15,-5 2 3 0,-8-1-4 0,-14 1 0 16,-11 0-1-16,-15 0-2 0,-5 0 3 15,0 0-1-15,-2 0 1 0,-3 0 3 16,-4 0 25-16,-6 0 10 0,-2 0 23 16,-1 0 18-16,-1 0 32 0,0 0 0 15,0 0-29-15,0-2-60 0,-2 2-22 16,0-2-16-16,0 2-3 0,0-2 0 16,0 2-6-16,1 0-3 0,1 0-4 15,0 0-9-15,-1 0-13 0,0 0-16 16,-3 2-104-16,-4 5-194 0,0-4-396 0,-3 1-1302 15,53-16 1904-15</inkml:trace>
  <inkml:trace contextRef="#ctx0" brushRef="#br0" timeOffset="30813.25">18629 10705 1170 0,'0'0'381'0,"0"0"-156"0,0 0-27 16,0 0-4-16,0 0-22 0,32-48-27 15,-27 40-3-15,-1 1-3 16,-1-1-10-16,-2 2-11 0,0 2-28 0,-1 0-26 15,0 2-13-15,-3-2-6 0,-3 1-7 16,-5 2-37-16,-4 1-1 0,-8 0 1 16,-3 4 15-16,-4 6 7 0,-4 2-4 15,0 1 3-15,1 5-6 0,2 1-14 0,4 2 14 16,4 2 0-16,5 0 3 0,4 0-17 16,7 2 11-16,5-2-13 0,3 1 2 15,9-4 26-15,10 0 1 0,7-2 18 16,5-3-15-16,6-1-1 0,2-3-31 15,0-2-187-15,0-3-132 0,-1-5-112 16,-3-1-254-16,6-12-390 0</inkml:trace>
  <inkml:trace contextRef="#ctx0" brushRef="#br0" timeOffset="31060.12">18864 10829 1129 0,'0'0'433'0,"0"0"-85"0,0 0-4 16,0 0-79-16,9-51-85 0,-13 48-25 15,-7-1-55-15,0 4-43 0,-7 0-5 16,-2 4 8-16,-3 5 11 0,0 1-4 0,-1 6-19 15,8-2-7-15,1 1-24 16,9-3-17-16,5 2-19 0,1 1 19 0,10-2 16 16,9-1 28-16,4 0 4 15,8-3-7-15,3-3 1 0,4-1-14 0,0-4 1 16,-1-1-10-16,-7-3-7 0,-4-4 7 16,-8-2 3-16,-8-1 13 0,-5-5-3 15,-5 1-32-15,-5-2-22 0,-8-2 19 16,-3-1-13-16,-5 2-3 0,-6 0-16 0,0 4 10 15,-1 0 6-15,-2 5 3 0,4 0 13 16,3 4-26-16,4 3-18 0,3-2-176 16,3 3-161-16,6 0-194 0,1 3-453 15</inkml:trace>
  <inkml:trace contextRef="#ctx0" brushRef="#br0" timeOffset="31300.07">19030 10551 2274 0,'0'0'542'0,"0"0"-282"0,0 0-87 15,0 0-26-15,0 0-147 0,0 0 0 0,0 0 0 16,0 0 104-16,0 0 16 0,0 0 6 16,27 70-25-16,-23-44-32 0,2 1-6 15,-3 0-25-15,0 2-23 0,-1-3-12 16,0-1 13-16,-1-1-14 0,2 1-2 15,-1-4 0-15,0-1 12 0,1-4-12 16,0-2-224-16,1-5-159 0,7-5-211 16,-1-4-429-16,1 0-494 0</inkml:trace>
  <inkml:trace contextRef="#ctx0" brushRef="#br0" timeOffset="31586.22">19319 10714 2251 0,'0'0'385'15,"0"0"-163"-15,0 0-45 0,0 0-11 16,0 0-76-16,0 0-46 16,0 0 13-16,0 0 13 0,0 0-25 0,0 0-26 15,-44 56-19-15,44-41-2 0,7-1 2 0,8 0 35 16,4-1 3-16,5-3 3 0,1-2-6 16,3-2-7-16,-3-5-3 0,-4-1 7 15,-4 0-7-15,-6-3 16 0,-1-6 25 16,-7-2-9-16,-2-4-35 0,-1-1-21 15,-7-5-1-15,-5 0-15 0,-5-2-7 16,-3 4-16-16,-3 0 4 0,0 2-1 16,0 5-15-16,0 2 6 0,1 8-80 15,4 2-209-15,0 2-171 0,2 12-200 16,8-3-477-16</inkml:trace>
  <inkml:trace contextRef="#ctx0" brushRef="#br0" timeOffset="32073.1">19563 10842 2130 0,'0'0'324'0,"0"0"-266"0,0 0 10 15,0 0 84-15,0 0-14 0,0 0-58 0,0 0 17 16,0 0-1-16,0 0 3 0,0 0-16 16,0 0-10-16,-44-40-32 0,43 32-22 15,1 0-17-15,0-3 35 0,0-3-37 16,0-1 0-16,0-1 2 0,0 0-2 15,0 0 22-15,0 3 35 0,0 0-13 16,0 4 0-16,0 1-6 0,0 4-3 0,0 0-4 16,0 2-15-16,0 2-16 15,0-2-34-15,0 2-36 0,5 0-18 0,3 2 44 16,8 0 44-16,6 2 13 0,6 0-11 16,1 1-2-16,3-3-2 15,-2 1-30-15,0-2-69 0,-5 0-4 0,-3-1 12 16,-5 0 4-16,-6 0 73 0,-2-2 16 0,-3-2 54 15,-4 0 10-15,-1 1-16 0,0-3-20 16,-1 3-2-16,0 0-26 0,0 0 13 16,-1 2 6-16,-2 0-6 0,-4 1-13 15,-1 1-19-15,-2 4 19 0,-4 7 48 16,2 0 9-16,-3 5 10 0,3 0-29 16,4 3-10-16,0-3 10 0,7 1-22 15,1-1-13-15,6-4 23 0,1-1 5 16,6-3-2-16,2 1 8 0,3-1 4 15,4-3 0-15,4-3-19 0,1-3-3 0,0 0-19 16,2-1-85-16,-6-3-114 0,-2-2-166 16,-1-6-290-16,-9 1-715 15</inkml:trace>
  <inkml:trace contextRef="#ctx0" brushRef="#br0" timeOffset="36059.94">17370 8713 970 0,'0'0'111'0,"0"0"23"16,0 0 77-16,0 0-51 0,0 0-72 16,0 0-17-16,0 0 7 0,0 0 23 15,0 0-30-15,0 0-32 0,0-37-37 16,0 36 26-16,0-1-26 0,0-1-2 16,1 1 1-16,-1 1 34 0,1-1 24 15,-1 1 22-15,0 1-10 0,0-3-19 16,0 3-17-16,0 0-6 0,0 0 1 0,0 0 5 15,0 0-9-15,0 0-13 0,0 0-11 16,0 0 11-16,0 0-10 16,0 0 16-16,0 0-6 0,0 0 7 0,0 0 2 15,0 0 1-15,0 0 0 0,0 0-4 16,0 0-3-16,0 0 3 0,0 0-16 0,0 0 1 16,0 0 12-16,0 0-14 15,0 0-2-15,0 0 0 0,0 0-19 0,1 0-17 16,2 0-11-16,4 0 47 0,-1 0 29 15,5 0-13-15,1 3 3 0,3-2 1 16,2 1-1-16,3-2 0 0,3 1 4 16,1 0-10-16,4 0-11 0,3 1 1 15,-1 0 10-15,3 0-12 0,3 0 0 16,1-2 2-16,2 3 10 0,-1-2-12 16,3 0 0-16,2 0-1 0,-2 2 0 15,0 0-1-15,1 0-2 0,-1-1 0 16,0 3 0-16,0 0 3 0,0-3 1 0,-1 1 15 15,-1-2-13-15,0 0 20 0,-4 0-7 16,1 1-14-16,-1-1 11 16,-2 0 3-16,1 0 6 0,-2-1 0 0,-2 0 1 15,3 0 3-15,-3 0 2 0,3-1-5 16,-3-1 9-16,2 0 0 0,-2 0-10 0,3-2-6 16,0 4 0-16,-1-1-15 15,4-1 1-15,1 1 2 0,1 1-3 0,-2 0-1 16,3 0 0-16,1 0 1 0,-2 0 0 15,1 0 12-15,1 0-11 0,1 0 1 16,-2 0 0-16,2-1 0 0,1-1 1 16,0 1 8-16,0 0-8 0,0 0-1 15,-1 1-3-15,1-2 0 0,0 2 0 16,1 0-1-16,-1 0 1 0,-1 2-1 0,1 0 1 16,-2 1 0-16,-3-1-1 0,0-1-2 15,-1 0 3-15,-3-1 3 16,-4 0 12-16,-5 0-2 0,-1 0-10 0,-3 0 10 15,-4 0 10-15,1 0 2 0,-4-2 1 16,-2 0-4-16,0 1-3 0,-4-1-16 16,1 2 16-16,-2 0-17 0,-2-1 0 0,-2 1-1 15,0-1 0-15,-1 1-1 16,0 0-1-16,-1-2-11 0,0 2-1 0,1 0 13 16,-1 0 3-16,0 0 13 0,0 0 0 15,0 0 0-15,1 0-3 0,-1 0-10 16,0 0-3-16,0 0-2 0,0 0-27 15,0 0-22-15,0 0-16 0,0 0-19 16,-7 6-176-16,-1-1-209 0,-4-1-798 0,38-19 38 16</inkml:trace>
  <inkml:trace contextRef="#ctx0" brushRef="#br0" timeOffset="41638.57">21150 10031 1114 0,'0'0'189'15,"0"0"-98"-15,0 0-39 16,0 0-13-16,0 0-26 0,0 0-10 0,0 0 40 0,0 0 5 15,0 0 24-15,-24-21 9 0,20 21-39 16,1 0-6-16,-4 0-13 0,3 0-10 16,-1 0-11-16,-2 0 18 15,2 0 2-15,0 1 8 0,-1 0-11 0,0 1-3 16,1-2 0-16,1 2-12 0,-1 1-2 16,-2-1 17-16,0 0 11 0,0 0 28 15,-2-1 30-15,3-1 18 0,-1 2 24 16,0-2-11-16,4 1-22 0,-1 1-32 15,1-2-33-15,1 0-30 0,-2 2-2 16,2-2 2-16,-1 2 0 0,1 0 14 16,0 0-12-16,0-1 21 0,0 2-5 0,1-2-1 15,0 0 3-15,0 0 7 0,1 0 7 16,0-1 15-16,0 0 4 0,0 0-10 16,0 1-10-16,0-1-22 0,0 2-11 15,0-2 0-15,0 0-2 0,0 0 0 16,0 0 13-16,2 0 9 0,1 2 10 0,0-1-7 15,1 1-2-15,3 0-4 0,-2-1-3 16,0 1-13-16,1 0 13 0,3 0-3 16,-2 0-11-16,4 1 1 0,-1 0 13 15,4-1-3-15,1 0 0 0,0-1-1 16,2 1-8-16,3 0 15 0,1-2-7 16,-1 3-8-16,3-2 15 0,1 0-17 0,2 0 14 15,0 1-4-15,1-2 11 0,4 0-4 16,0 0 3-16,4 0-3 0,2 0 6 15,2 0-9-15,1 0-3 0,0 0 9 16,0 0 3-16,0 0-6 0,-1 0-16 16,-4 0 0-16,0 0 25 0,-1 0-9 15,-5 0-6-15,-1 0-10 0,-2 0 0 16,-2 0 13-16,-1 0-15 0,0 0 1 0,3 2 1 16,-1 0 13-16,2-1-15 0,3 0 2 15,-1 0-2-15,4 1 2 16,0-2-1-16,3 1-1 0,1 0 1 0,1 0 17 15,-1 1-19-15,-3-2 1 0,0 0 0 16,-1 0 2-16,-3 0-1 0,1 0 1 16,-1 0-1-16,-1 0-2 0,2 0-1 15,-2 0 1-15,3 0 0 0,0 1-1 0,-1 1 0 16,2-2 1-16,-2 0 1 0,4 0 1 16,-2 0 14-16,-1-3-13 15,3 1 16-15,0 0-17 0,-1-2 0 0,2 2-1 16,0-2 1-16,2 4 11 0,-3-3-13 15,1 1-4-15,2 0 1 0,-3 1 2 16,2 1-1-16,-4-2 2 0,1 2 1 16,-3 0 0-16,1 0 0 0,0 0 1 15,-2-2 2-15,-1 1-2 0,2 0 1 0,-2 0 13 16,3 1-15-16,-2-2-1 0,2 2-2 16,0 0-11-16,-2 0 13 15,2 0-1-15,-2 0 1 0,0 0 1 16,-1 0 1-16,-2 0 1 0,1 0 16 0,-1 0-17 15,-3 0 14-15,0-1-14 0,2-1 11 16,-2-1-11-16,0 1 1 0,-1 2 0 16,-1-2 0-16,1 2-2 0,-2-2-1 0,1 2-2 15,-4 0 0-15,1 0 1 0,-2-2 1 16,1 1 2-16,-2 1 10 0,0-1-10 16,-4 0 0-16,2 0 1 0,-5 0 12 15,1 0-11-15,-2 1 14 0,-1 0-2 16,-2 0-15-16,-1 0 0 0,-3-2-1 15,1 2-2-15,-1 0-14 0,-1 0 4 16,1 0 10-16,-1 0 0 0,0 0 2 16,0 0 2-16,0 0 1 0,0 0 16 15,0 0-4-15,0 0 1 0,0 0 6 0,0 0 1 16,0 0 5-16,0 0-6 0,0 0-10 16,0 0-12-16,0 0-12 0,0 0-10 15,0 0-16-15,-5 0-28 0,-3 2-85 16,-22 1-423-16,4-1-560 0,-1-2-990 0</inkml:trace>
  <inkml:trace contextRef="#ctx0" brushRef="#br0" timeOffset="45502.8">31046 9987 969 0,'0'0'355'0,"0"0"-156"0,0 0-124 0,0 0-36 16,0 0 19-16,0 0 43 15,0 0 29-15,0 0 74 0,0 0 43 16,0 0-57-16,0 0-64 0,0 0-36 15,0 0-16-15,0 0-13 0,0 0-3 0,0 0 3 16,0 0-16-16,2 0-16 0,4 0-26 0,5 0 13 16,6 0 13-16,6 2 15 15,6 1 11-15,7 1 21 0,5 0-19 0,15 0 4 16,14 2-7-16,19 0 9 0,4-1-22 16,2 0-3-16,-7 0-12 0,-4-3-1 15,3 2 0-15,-1 2 4 0,-1-2-17 16,-4 3-12-16,-4-1 0 0,-7 1 1 15,-6 0 0-15,-12-4-1 0,-13 1 0 16,-12-2 0-16,-5 0 3 0,0-1 1 16,-1-1 8-16,-1 3 1 0,-7-3-13 15,-4 0 25-15,-4 0 3 0,-3 0-9 0,-2 0-17 16,0-2-2-16,0 0-23 0,-5-2-40 16,-6 0-9-16,-3 1-7 0,-1 0 12 15,-3 1-171-15,-3 2-172 0,-8 5-261 16,7 0-573-16</inkml:trace>
  <inkml:trace contextRef="#ctx0" brushRef="#br0" timeOffset="46483.48">27412 9874 760 0,'0'0'238'15,"0"0"-95"-15,0 0-19 0,0 0 52 16,0 0-11-16,0 0-5 0,0 0 2 16,0 0-26-16,0 0-35 0,0 0-39 0,0 0-40 15,-22-10-22-15,22 10-2 0,0 0 0 16,0 0-1-16,0 0-23 0,0 0-10 0,0 0 0 15,0 0 16-15,0 0 20 16,0 0 39-16,0 0 13 0,0 1 25 16,5 1 17-16,5 0 32 0,1-2 0 0,8 2-26 15,5-2-13-15,7 0-13 0,4 0-13 16,4 0-23-16,2-2-12 0,1-1 0 16,-3 1-1-16,-3-1-12 0,-3 0-11 15,-4 1 14-15,-3 0-3 0,-5 0 0 16,-5-1-13-16,-2 3 2 0,-3-2 1 15,-2 1 13-15,0-1 0 0,-3 2 3 16,-2-2 10-16,-1 2-6 0,-1 0 8 16,1 0-5-16,-1-2-10 0,-2 2-3 15,1 0-1-15,-1-1-12 0,0 1-2 0,0 0-30 16,0 0-25-16,0 0-45 0,-6 0-271 16,0 1-666-16,-1-1-694 0</inkml:trace>
  <inkml:trace contextRef="#ctx0" brushRef="#br0" timeOffset="50021.64">22433 7446 1785 0,'0'0'195'0,"0"0"-65"16,0 0 113-16,0 0-1 15,0 0-84-15,0 0-29 0,14-43-30 0,-11 39 1 16,-2 3 15-16,-1-1-19 0,0 2-80 15,0 0-16-15,0 0-90 0,-2 0 7 16,-6 3 39-16,-3 4 44 0,-7 2 39 16,0 4 12-16,-1 0-19 0,3 0-3 15,1-1-12-15,4 0-17 0,6 2-29 16,3-3 26-16,2 5 1 0,9-2 2 16,6 6 28-16,8 1 14 0,7 2 6 15,2 1-32-15,4 2-14 0,1-2-2 16,-2 1-19-16,-6-1 15 0,-5-2 1 0,-5-3-19 15,-6 1 0-15,-5-4 0 0,-4-3 22 16,-3-2 2-16,-1-1-2 0,-1-2 13 16,-5-3 10-16,-2-1 8 0,-3 0 20 15,-3-3 0-15,-2 3-22 0,-3-3-7 16,-1-1-9-16,-3 2-11 0,-1-2 1 0,1 0-1 16,2 0 11-16,0-2-13 15,0 0-2-15,3-1-20 0,-1 0-93 0,5-1-92 16,0-1-94-16,3-9-196 0,5-1-480 15</inkml:trace>
  <inkml:trace contextRef="#ctx0" brushRef="#br0" timeOffset="50196.48">22465 7449 2527 0,'0'0'323'16,"0"0"-201"-16,0 0 32 0,0 0-81 15,72-43-51-15,-43 35 7 0,1 1 13 16,5 2-25-16,0 1-17 0,-2 4-35 16,0 0-10-16,-5 1 0 0,2 7-230 15,-11-1-380-15,-7-5-784 0</inkml:trace>
  <inkml:trace contextRef="#ctx0" brushRef="#br0" timeOffset="54956.98">24185 7497 97 0,'0'0'254'16,"0"0"-78"-16,0 0 49 0,0 0-3 15,0 0 25-15,0 0-22 0,0 0-82 16,0 0-26-16,0 0-23 0,13-39 1 15,-10 35 12-15,0-1 26 0,3 0 74 16,-3 2-16-16,-1-2-56 0,1 1-3 0,-2 1-22 16,1 1-24-16,-1-1-2 15,1 1-36-15,-2 1-23 0,1 1-25 0,0 0-32 16,-1 0-29-16,4 0-22 0,-1 0-33 16,1 6 20-16,3 0 32 0,2 5 64 15,-1 3 18-15,3 6 17 0,-3-1-12 16,3 4 9-16,-1 0 3 0,0-1 1 0,-1 1-11 15,4-4 7-15,-4 1 20 0,2-4-20 16,-2-3 6-16,0-2-15 0,-2-1-4 16,-2-4 19-16,0-1-2 0,2-2 2 15,-3-2 13-15,-1-1 13 0,3 0 31 16,2-3 20-16,1-5-27 0,2-2-37 16,-1-3-7-16,3-2-3 0,-4-3-9 15,3-5-17-15,-1-1 4 0,1-1-16 16,1-3-2-16,-3 1 0 0,2 3-2 0,-3 2-2 15,-1 5-9-15,-3 5-4 16,-1 4-6-16,-3 3-10 0,0 2-18 0,-1 3-17 16,0 0-56-16,0 1-77 0,-2 4-18 15,-5 5 106-15,-14 9-226 0,2 0-332 16,0-5-709-16</inkml:trace>
  <inkml:trace contextRef="#ctx0" brushRef="#br0" timeOffset="55222.86">24623 7646 2210 0,'0'0'343'16,"0"0"-133"-16,0 0-72 0,0 0-87 16,0 0-47-16,0 0 8 0,0 0-5 0,0 0 63 15,0 0 33-15,0 0-26 0,29 65-17 16,-27-43-15-16,0 3-10 0,-2-2-6 15,0-4-7-15,-2 2-6 0,0-4-13 16,1-3 0-16,0-1 19 0,0-5-6 16,1-2-13-16,0 0 13 0,0-4-14 15,0 0 2-15,0 1-1 0,0-1-3 0,2 0-148 16,0-1-190-16,4-2-281 0,0-5-411 16</inkml:trace>
  <inkml:trace contextRef="#ctx0" brushRef="#br0" timeOffset="55733.94">25322 7471 1903 0,'0'0'299'0,"0"0"-66"16,0 0-1-16,0 0-71 0,0 0-93 0,0 0-68 15,0 0-171-15,0 0 113 0,0 0 58 16,0 0 68-16,37 49 12 0,-27-23-28 16,-2 5 6-16,-2 0-7 0,2 1-35 15,-1-3-15-15,-1-4 18 0,1-6-17 16,-1-7 31-16,-2-4 5 0,0-3 10 16,0-4 41-16,0-1 49 0,1-2 65 15,2-6-23-15,7-3-98 0,0-4-38 16,4-5 35-16,-2-3-20 0,3-2-15 15,0-3 10-15,-2 0-38 0,1-1-16 0,-3 3-2 16,-2 0-26-16,-2 6 9 0,-4 0-7 16,-1 8 1-16,-4 5-22 15,0 3-13-15,-2 2-25 0,0 2-76 0,-2 4-22 16,-5 3 94-16,-1 5 44 0,-4 3-60 0,-1 2-254 16,0 9-212-16,-1-7-429 0</inkml:trace>
  <inkml:trace contextRef="#ctx0" brushRef="#br0" timeOffset="56153.47">25711 7724 1593 0,'0'0'342'0,"0"0"-148"0,0 0 46 16,0 0 6-16,0 0-60 0,0 0-99 15,0 0-51-15,0 0-36 16,0 0-25-16,59-31-14 0,-41 32 1 0,-2 5-7 15,-1 0 0-15,-5 3-20 0,0 3 4 16,-5 1 32-16,-4 3-7 0,-1-1 36 16,-3 2 15-16,-7-1 21 0,1-1-10 15,-5-1 9-15,5-1-2 0,-1-3 2 16,3-4 26-16,3 0-3 0,2-3-26 16,2 0 13-16,0-2 23 0,4-1 15 0,9 0 7 15,3 0-11-15,11-3-34 0,2-1-27 16,6-3-18-16,1 2 0 0,-3-2-1 15,0 2-24-15,3-8-350 0,-9 3-610 16,-5-1-929-16</inkml:trace>
  <inkml:trace contextRef="#ctx0" brushRef="#br0" timeOffset="56665.1">26617 7504 2026 0,'0'0'230'0,"0"0"-146"15,0 0-32-15,0 0-7 0,0 0 16 0,0 0 14 16,0 0-19-16,0 0-56 0,58-29-159 16,-53 40 127-16,3 5 32 0,-2 3 87 15,0 6-25-15,-1 2-30 0,1 2 16 16,-2 0 10-16,-1 0-22 0,0-3 9 15,1-1-23-15,2-5 7 0,-1-6 13 0,-1-3 16 16,1-4-4-16,1-3 23 0,0-3 51 16,1-1 82-16,4-4 31 0,0-7-83 15,4-3-64-15,1-3-37 0,-1-3-23 16,-2-3-12-16,2 0-21 0,-2-2-1 16,-1-4-3-16,1 1 1 0,-3-1 0 15,3 1-23-15,-5 4-10 0,1 4 4 16,-3 5-16-16,-3 6 3 0,-1 4 0 0,-1 3-32 15,0 2-98-15,-1 0-246 0,0 8-62 16,-1 10-68-16,-1-2-207 16</inkml:trace>
  <inkml:trace contextRef="#ctx0" brushRef="#br0" timeOffset="57064.42">27060 7695 2085 0,'0'0'295'16,"0"0"-182"-16,0 0-10 0,0 0-64 15,0 0 3-15,0 0 19 0,61-17-35 16,-50 17-26-16,2 0-30 0,-2 3-25 16,-1 2 3-16,-5 2-9 0,2 0 22 0,-3 2 7 15,-1 0 6-15,-1 0 6 16,-2-1 20-16,0 2 26 0,0 1 25 0,0-2-9 15,0 1-3-15,0-2 3 0,0 2 6 16,0-3 1-16,0 3-8 0,1-1 5 16,1-1-1-16,1 0 9 0,2-1-12 15,0 1-10-15,0 0 6 0,5-1 7 0,-1 2-9 16,-3-2-11-16,2-1-22 0,-1 1-3 16,-6-4-1-16,-1 3-21 15,0-2-10-15,-2 2 17 0,-6-1 15 0,-2 0 13 16,0 0-12-16,-3 0 0 0,-2 1 2 15,0-2 10-15,-4 0-10 0,-5-1 16 16,-3 0-18-16,-4 0-1 0,-4-1-38 16,-6 1-200-16,-2-2-84 0,-20-1-257 15,9 0-702-15</inkml:trace>
  <inkml:trace contextRef="#ctx0" brushRef="#br0" timeOffset="57874.15">27733 7490 368 0,'0'0'1126'0,"0"0"-879"16,0 0-42-16,0 0 2 0,0 0-29 15,0 0 3-15,47-49-45 0,-38 45 6 16,-2 0-43-16,-1 3-99 0,3 1-32 16,-2 3-48-16,6 4-23 0,-2 4 69 15,4 4 34-15,0 3 39 0,2 4 0 16,-4 2 28-16,3 1 1 0,-4 0-42 16,-3 0-4-16,1-1 10 0,-4-3-13 15,-2-2 1-15,0-2-1 0,-1-5-6 16,1-1 9-16,0-5 17 0,-2-2 28 0,1-3 22 15,0-1 39-15,5-2 85 0,1-5 8 16,5-4-117-16,2-5-51 0,0-3-18 16,0-3-1-16,2-2-15 0,-1-1-19 15,-2-1-22-15,-2 1 3 0,3-1-9 16,-2 2-16-16,-2 4 13 0,0 3-32 0,-4 8 16 16,-1 2-4-16,-4 4-50 0,-3 3-178 15,0 2-324-15,-14 10-128 0,1 0 36 16,0 1-587-16</inkml:trace>
  <inkml:trace contextRef="#ctx0" brushRef="#br0" timeOffset="58264.32">28417 7625 2334 0,'0'0'433'0,"0"0"-115"15,0 0-59-15,0 0-135 0,0 0-102 16,0 0-22-16,0 0-54 0,0 0 16 0,0 0 38 16,0 0 41-16,1 29-15 15,-2-11-4-15,1 1 3 0,0 3-24 0,7-3 18 16,3 2-3-16,4-1 0 0,2-5-13 16,0-1 3-16,2-4-6 0,-2-3-79 15,3-2 28-15,-1-5-6 0,0-2-16 16,0-6 22-16,-2-4 38 0,1-4 0 15,-5 1 10-15,3-3 0 0,-6 0 0 0,1 1 3 16,-2 3 0-16,-2 3 11 16,-2 4 5-16,-2 2 0 0,-1 3-16 0,-1 2-3 15,0 0-201-15,-2 4 37 0,-6 6 167 16,-2 3 3-16,-3 3 100 0,-2 4-30 16,-2 2-57-16,-1 2 10 0,0 0-26 15,-2 2 2-15,2 1-2 0,0 2 0 16,-2 6-263-16,6-7-725 0,5-6-852 0</inkml:trace>
  <inkml:trace contextRef="#ctx0" brushRef="#br0" timeOffset="58703.02">29287 7544 2209 0,'0'0'253'16,"0"0"-189"-16,0 0 46 0,0 0-110 15,0 0 0-15,0 0-11 0,0 0 11 16,0 0 49-16,59 43 18 0,-53-19-12 0,-2 5 38 15,1 0-64-15,-2 2-6 0,3-2-21 16,1-2 17-16,-1-2-6 0,3-7 9 16,-2-3-2-16,1-5 8 0,2-3 11 15,-2-3 31-15,3-4 42 0,0 0 54 16,5-7 34-16,0-6-49 0,2-2-53 16,1-4-10-16,1-4 0 0,0-2-13 0,-1-2-40 15,1-5 0-15,1 0-35 0,0-3-3 16,1 2-10-16,-1 0-5 0,-1 4 15 15,-1 5-22-15,-5 6-13 0,0 5-6 16,-3 5 3-16,-6 3-22 0,0 5-44 16,-5 1-50-16,0 7-14 0,0 5-132 15,-6 6-136-15,-5 13-227 0,3-3-351 16</inkml:trace>
  <inkml:trace contextRef="#ctx0" brushRef="#br0" timeOffset="59001.3">29801 7738 3 0,'0'0'1605'16,"0"0"-1199"-16,0 0-5 0,0 0-55 16,0 0-70-16,0 0-49 0,0 0-68 0,0 0-79 15,0 0-80-15,0 0-19 0,3-3 0 16,-1 14 19-16,0 1 76 0,3 8-7 16,5 1 4-16,3 4-25 0,4 0-26 15,3 3 0-15,3-1-3 0,2 0-1 16,-3-1-2-16,-2-2-14 0,-5-3-2 15,-4-3-2-15,-6-3-1 0,-3-4-22 16,-2-1 0-16,-1-2 23 0,-5 1 2 16,-2-3 1-16,-4 0 21 0,-1-1-19 15,-2 0 22-15,-1 0-9 0,-2-3-14 16,-1 0-2-16,-3-2-13 0,-1 0-154 0,0-1-52 16,2-4-58-16,0 0-53 15,2-1-115-15,5-3-84 0,7-8-164 0,0 3-476 16</inkml:trace>
  <inkml:trace contextRef="#ctx0" brushRef="#br0" timeOffset="59126.33">29913 7752 2088 0,'0'0'470'0,"0"0"-46"0,0 0-104 16,61-35-151-16,-38 33-149 0,6 0-20 16,0 2-35-16,6 5 10 0,2 2-26 15,18 1-3-15,-7-2-565 0,-6-5-2021 0</inkml:trace>
  <inkml:trace contextRef="#ctx0" brushRef="#br0" timeOffset="71401.28">2155 12615 962 0,'0'0'169'0,"0"0"-167"15,0 0 37-15,0 0-19 0,-55-6 22 16,44 5 43-16,4-2 58 0,0 2 4 15,1-2 12-15,1 0-6 0,2 1-27 0,0-1-3 16,0 1-32-16,-2 1 3 0,1-2-23 16,0 0-19-16,2 0 9 0,-2 1 17 15,1-1-23-15,-2 3-10 0,1-1 0 16,2-1-10-16,-2 1-6 0,2 0-10 16,0 1-16-16,0-1 16 0,2 1-16 15,-2 0 10-15,2 0 0 0,0 0 3 16,0 0 13-16,0-1 16 0,0 1 9 15,0 0 7-15,0 0-10 0,0 0 0 16,0 0-16-16,0 0-35 0,0-1 0 16,0 1-44-16,2 0-27 0,6 0-50 15,5 0 95-15,6 3 26 0,11 1 26 0,7 0-1 16,16-1 4-16,21 3-13 0,16-4 19 16,7-1 4-16,-5-1-17 0,-11-1 1 15,-16-3-21-15,-15 0 17 0,-10 2-17 16,-11 2-1-16,-7 0 0 0,0-1-1 0,0-2 0 15,0 3-3-15,-5-2-16 0,-5 1 17 16,-4 1-14-16,-4 0 0 0,-1 0 3 16,-1 0 10-16,1 0-10 0,-3 0 13 15,0 0 3-15,0 0 29 0,0 0 6 16,0 0-12-16,0 0-24 0,0 0-2 16,0 0-16-16,-4 0-6 0,-1 0-4 15,-1 0-38-15,-3 0-80 0,0 0-68 16,-1 0-27-16,2 0-123 0,-1 0-47 15,-3-1-102-15,3-4-223 0,90 11 241 0</inkml:trace>
  <inkml:trace contextRef="#ctx0" brushRef="#br0" timeOffset="71871.35">2709 12462 300 0,'0'0'212'16,"0"0"68"-16,0 0-74 15,0 0-21-15,0 0-25 0,0 0 6 16,0 0-16-16,-54-46-30 0,49 42 26 0,1 3 13 15,1-1-7-15,-1 0-38 0,2 2-30 16,2 0-58-16,0 0-26 0,0 0-72 16,0 0 8-16,0 0 25 0,0 0-3 15,1 0-20-15,2 0-29 0,3 2 91 16,1 1 10-16,6-1 55 0,1 3 22 16,4 1-28-16,3-1-4 0,-1 1-29 15,2-1-25-15,1 0 2 0,-2 1-2 16,0 0-1-16,-1 1-1 0,-3 0-18 0,1 3-7 15,-2 0 3-15,0 2 0 0,-2 0 20 16,-3 1-13-16,-1-1 14 0,-4 2 2 16,-3-1 1-16,0 2 0 0,-3 0 11 15,-2 3 17-15,-4 0-16 0,-4 3 42 0,-1 2-10 16,-4-1-19-16,2-1-13 0,2-3-13 16,0-2 13-16,5-3-13 0,1-5 0 15,2 0-16-15,2-3 16 16,0-4 0-16,1 1 2 0,0-1 14 0,0 0 7 15,0-1 12-15,0 0 10 0,0 0 10 16,0 0 0-16,0 0 9 0,0 0 17 16,0 0 2-16,0 0-9 0,0 0-13 15,0 0-22-15,0 0-27 0,0 0-12 16,0 0-35-16,0 0 3 0,0 0 10 16,0 0 18-16,0 0-8 0,0 0-5 15,0 0-15-15,0 0-193 0,0 0-327 16,-2 0-464-16,4 0-158 0</inkml:trace>
  <inkml:trace contextRef="#ctx0" brushRef="#br0" timeOffset="87796.36">13506 11926 1120 0,'0'0'153'0,"0"0"-146"0,0 0-7 16,0 0-16-16,0 0 16 0,0 0 114 15,0 0 39-15,0 0-23 0,0 0-43 16,-12-20-9-16,12 18 10 0,0-1-13 16,0 0-30-16,0 2-16 0,0 0-12 15,0-1-16-15,3 1 1 0,-1 0 11 0,0 0 3 16,1 1-3-16,0 0 6 0,1 0 11 16,2 0-8-16,-1 0 8 0,1 0-8 15,2 0 7-15,3 0 4 0,1 0 12 16,0 0 0-16,5 0 14 0,3 0-5 15,0 0-15-15,4 0-16 0,2 0-1 0,3-1-2 16,-2 1-7-16,4 0-12 0,-1 0 0 16,5 0-1-16,-1 0 0 0,1 0 0 15,4 0 1-15,1 0 1 0,3 2 1 16,0-1 0-16,2 0 10 0,-3-1-12 16,1 2 1-16,-2-2-1 0,-2 1 12 15,1 0-12-15,-2-1 2 0,-2 0 10 16,3 0-13-16,1 0-11 0,0 0 11 0,0 2 1 15,2-1 2-15,-1 2-1 0,2-1 2 16,2 2-1-16,-3 1-1 0,2-2 1 16,-2 1-1-16,0 1 2 0,-1-2 12 15,0 0-15-15,-3-1 15 0,1 0-14 16,-1 1 1-16,0-1 0 0,-2-2 9 16,3 1-12-16,-1 0-1 0,0 1 1 15,-1-1 0-15,0-1-2 0,-4 3 1 16,2-3-1-16,-2 1 2 0,-1 0 1 0,2-1 0 15,-2 0 2-15,1 0-2 0,2 0 2 16,-3 0 14-16,4 0-15 0,-1 0-1 16,-2-1 0-16,2 1 1 0,0-1 1 15,0 1-3-15,-2 0-11 0,2 0 11 16,-2 0 0-16,-3 0 0 0,2 0 0 0,-3 0 2 16,0 0 0-16,1 0-1 15,-4 0 0-15,3 0-1 0,-2 0 1 0,0 0 2 16,0 0-2-16,-1 0-1 0,-2 0 0 15,1 0-12-15,0 0 11 0,1 0 1 16,1 0-2-16,4 0 2 0,0 0 1 16,3 0-1-16,2 0 2 0,-1 2-1 15,1 0 1-15,-1 0-2 0,-3-1 3 16,0 0 0-16,-4 0-2 0,1 0 1 0,-4 0 11 16,1 0 0-16,-1-1-12 0,0 0 1 15,0 0 1-15,0 0 10 16,2 0-10-16,-2 0 10 0,-1-2 0 0,1 2-11 15,1-2 2-15,-1 1-2 0,-1 0 14 16,0-1-15-16,-2 2 2 0,1 0 16 16,0 0-15-16,-1-2 12 0,1 2-4 15,-1 0-8-15,1 0 18 0,-1-1 1 0,0 0-11 16,0 1-8-16,1-2-2 0,-2 1 14 16,0 1-15-16,1 0-1 0,-2-1 0 15,4-1 2-15,0 2-2 0,0 0 0 16,1 0-1-16,-1 0 1 0,3 0-1 15,-3 0 1-15,0 0 1 0,0 0 1 16,-1 0 1-16,1 0-1 0,-2 0-1 16,0 0 1-16,-1 0-2 0,1 0-2 15,0 0 1-15,-2 0-2 0,2 0 2 0,-2 0-1 16,-1 0 2-16,0 0-1 16,0 2 1-16,-2-1 0 0,-1-1 3 0,1 0 10 15,0 0 0-15,1 0-11 16,0 0 11-16,0 0-10 0,0 0-2 0,0 0 1 0,-1 0 0 15,2 0 0-15,-2-1 2 16,0-1 8-16,1 2-9 0,-2-1 0 16,-1 0 10-16,1 1-11 0,3 0 1 15,-2-2-1-15,1 2 14 0,1 0-16 0,0 0-2 16,2 0 0-16,0 0 2 0,2 0 3 16,-2 0 13-16,1 0-14 0,0 0 14 15,-2 0-3-15,1-2-10 0,-1 1 0 16,0 1 16-16,0 0-15 0,0-2 12 15,1 2-4-15,0 0 4 0,1-2-3 16,0 2 6-16,1-3-3 0,2 2-3 16,-3-1 6-16,-2 2-6 0,0-2-11 15,-1 2 1-15,-5-2 16 0,2 2-6 0,-4-1-11 16,-3 0 20-16,2 1-6 0,-5 0-14 16,-2 0 11-16,-1 0 0 0,-2 0-10 15,0 0 0-15,0 0-1 16,-1 0 0-16,0 0-1 0,0 0-1 0,0 0 1 0,0 0 1 15,-2 0-2-15,-4-2-11 0,-7 2-46 16,-20 0-36-16,-1-1-358 0,0-5-1236 16</inkml:trace>
  <inkml:trace contextRef="#ctx0" brushRef="#br0" timeOffset="98307.56">20929 12856 830 0,'0'0'137'0,"0"0"-6"0,0 0-34 15,0 0-64-15,0 0-31 0,0 0 21 16,0 0 29-16,0 0 42 0,-53-31 7 16,46 30-3-16,3 0-27 0,2 1-35 15,0 0-36-15,0 0-18 0,-1 0 18 0,-2 0 15 16,3 0 21-16,-1 0 12 0,2 0 11 16,-2 0 6-16,2 0 3 0,-2 0-3 15,1 0-13-15,0 1-10 0,-1 0-16 16,1-1 3-16,1 0-10 0,0 1-16 0,1 0 10 15,0 0 9-15,0-1 27 0,0 0 9 16,0 0 20-16,0 0-1 0,0 0-9 16,3 0-13-16,7 0-7 15,1 0-3-15,6 0-6 0,7-1-4 0,9 1 4 16,6-2 9-16,6 2-9 0,18 0-7 16,21 0 6-16,27 3-6 0,11 2-6 15,4 1 0-15,-2 0-7 0,-7-1 7 16,1 2-14-16,-4-2-11 0,0-3-1 15,-8-1 0-15,-6-1 16 0,-13 0-15 16,-12-1 12-16,-12-1 0 0,-13-1 3 16,-17-1-14-16,-10 1 17 0,-4 1 0 15,2-3-16-15,1 1 16 0,0-1-3 0,-5-1-13 16,-3 3 22-16,-6-1 7 0,0 0 6 16,-5 3 1-16,-1-3-4 0,-1 1-4 15,-1 0-20-15,0-1-11 0,0 1-19 0,0 3-19 16,-2-2 3-16,-1 1 0 0,0-1-26 15,-4 2 1-15,1 0-1 0,-8 0 3 16,-2 2-192-16,-24 4-217 0,5-3-244 16,-2 1-893-16</inkml:trace>
  <inkml:trace contextRef="#ctx0" brushRef="#br0" timeOffset="98812.7">20993 12934 864 0,'0'0'179'16,"0"0"-13"-16,0 0-91 0,0 0-6 0,0 0-11 15,-55-16 7-15,45 16 20 0,5-1 16 16,0 1 3-16,-1-2 0 0,2 2-7 16,2-2 0-16,0 2-2 0,1 0-2 15,1 0-8-15,0 0-11 0,0 0-9 16,0 0-27-16,0-1-34 0,3 0-3 16,9 1 38-16,6 0 41 0,9 0 20 15,11-1 6-15,21 0-9 0,26-3-14 16,27 2-25-16,16-1-7 0,4 3 0 0,-2 2-6 15,-13 1-16-15,4 5-16 0,-3-4-13 16,-2 2-1-16,-9 1 0 0,-10-3 1 16,-12 2 0-16,-16-4 0 0,-15-2 4 15,-16 0 15-15,-13 0-17 0,-3-1 1 0,0-1 23 16,0 0-4-16,-1-1-6 0,-4-2 3 16,-6 1 3-16,-5 1 16 0,-3-1-3 15,-1 1-20-15,-2-3-15 16,0 2-22-16,0-1-10 0,-3 1-25 0,0 1-10 15,-3 1-3-15,-2 2 6 0,0 0 0 16,-5 0-10-16,0 3 16 0,-6 4-302 16,-17 1-200-16,2-2-204 0,3-3-534 0</inkml:trace>
  <inkml:trace contextRef="#ctx0" brushRef="#br0" timeOffset="99255.57">21146 12945 1182 0,'0'0'277'0,"0"0"-199"16,0 0-13-16,0 0 13 0,0 0 3 16,0 0 53-16,0 0 103 0,0 0-43 15,0 0-81-15,0 0-39 0,34-18-3 16,4 16 10-16,23-1-4 0,27-1 10 0,25 3-3 15,16 1-10-15,-1 0-7 0,-4 5-22 16,-8 0-16-16,-2 2-13 0,2 1-14 16,-10 1 11-16,-6-2-12 0,-11-1 2 15,-14-1-1-15,-11-2 11 0,-17-2-13 16,-15-1 0-16,-10 0 3 0,-6 0 22 16,-1 0 1-16,1-4 6 0,-5 1 3 15,-1 0 10-15,-4-2 22 0,-2 1 31 16,-2 1-6-16,0 1-38 0,0 0-29 0,-2-1-22 15,0 0-2-15,0 1-1 0,0 2 0 16,0-2-2-16,0-1-10 0,0 3-7 16,0 0 3-16,-3 0 3 0,2-1-3 15,0 0-15-15,-1 0-11 0,0 1 1 16,0 0 3-16,-4 0 3 0,-1 0 13 16,-1 0 3-16,-3 0 3 0,-2 0 13 0,-2 1-10 15,-4 1-13-15,-2 3-258 0,-12-4-276 16,4 1-679-16</inkml:trace>
  <inkml:trace contextRef="#ctx0" brushRef="#br0" timeOffset="113321.39">10180 14207 1205 0,'0'0'163'0,"0"0"-98"15,0 0-16-15,0 0-17 0,0 0-32 0,0 0 1 16,0 0 38-16,0 0 40 0,0 0-5 15,0 0-9-15,9-24 13 0,-9 23-10 16,0-3-42-16,1 2-24 0,-1-1 0 16,1 1 14-16,0-3 7 0,0 4-23 15,0-3 29-15,1-1 29 0,0 0 36 16,1 1-22-16,1-2-11 0,-2 4-50 16,0 0-11-16,0-1-10 0,-1 3 10 15,-1 0 13-15,1-1 3 0,-1 1 17 16,0-2 2-16,0 0 7 0,0 0 0 0,0 2 0 15,0-2-6-15,0 2-10 0,0 0-4 16,0-2-9-16,0 1-13 0,1 1-3 16,1-2-20-16,0 2 1 0,0-2 21 15,3 0 1-15,-1 0 12 0,1 0-8 0,0 0 12 16,3 0-14-16,-1 2 1 0,1 0 13 16,3-3-3-16,2 2 3 15,1-1 1-15,5 0 2 0,6 0 3 0,6 0-2 16,6-1-7-16,6 1 6 0,6-3-6 15,18 0-10-15,16 0 16 0,17 1-15 16,7 1-1-16,-4 3 0 0,-5 0 10 16,-8 0 0-16,4 5-11 0,-1-2 11 15,4 3-12-15,1 0 1 0,0-1 0 16,6-1-1-16,0-4 1 0,5 2 14 0,5-2-12 16,3 0 21-16,-3 0-12 0,2 0-12 15,-3 0 2-15,-5 2 13 16,-4 0-2-16,-5-1-13 0,-7 2-1 0,-5-3 16 15,-8 0 5-15,-9 2-19 0,-9-2 12 16,-14 0-12-16,-12 2-1 0,-11-2 2 16,-3 0 13-16,-2 0-3 0,1 0-10 0,-2 0 26 15,-6 0 6-15,-5 0 10 0,-3 0-6 16,2 0 12-16,-2 0-3 0,1 0-20 16,1 0-15-16,3-2-13 0,0 2 0 15,0 0 1-15,-1 0 0 0,-4 0 12 16,0 0 0-16,-1-2 12 0,-2 2 13 15,-1 0 16-15,0 0 7 0,0 0 8 16,0-1-28-16,0-1-41 0,0-1-21 16,-4 1-4-16,-1-2-29 0,-1 2-19 15,-12-2-41-15,0-1-476 0,-1-1-1318 0</inkml:trace>
  <inkml:trace contextRef="#ctx0" brushRef="#br0" timeOffset="115086.68">2108 13603 1308 0,'0'0'202'0,"0"0"-150"16,0 0 36-16,0 0 13 0,0 0-40 16,-62-48-5-16,57 44 18 0,0 2 82 15,0-1 32-15,2-1-52 0,0 1-4 16,1 1-6-16,1 2-29 0,0 0-26 16,0 0-26-16,-1 0-45 0,2 0 0 15,0 0-49-15,0 0-31 0,9 0-12 0,8-1 92 16,9-1 70-16,12-2-25 0,19 0 4 15,23 0-20-15,18 2 3 0,5 1-14 16,-10 1-18-16,-13 3 0 0,-19 1-3 16,-11 0-13-16,-15 2-10 0,-12-1 10 15,-5 0 0-15,0 3-7 0,0-1-22 16,-3 0-6-16,-2 1 9 0,-7-4-13 16,-3 2 7-16,-1-2-7 0,-1-2 0 15,-1 0-26-15,0-1-29 0,0-1 110 16,0-1-36-16,-4-5 36 0,-1-2-236 0,-2-6 8 15,-3-1 66-15,2-2 51 0,-5-5 95 16,0-2 16-16,1 0 16 0,-3 0 10 16,2 5 26-16,0 0 52 0,-1 4-6 0,0 3-40 15,4 2 30-15,0 4 0 0,3 2 6 16,3 2-23-16,2 0 62 0,1 2-68 16,1 0-65-16,0 0-240 0,4 4 3 15,4 3 234-15,4 3 3 0,5 2 165 16,3 1-67-16,4 4-24 0,1 1 1 15,1 0-30-15,1-1-19 0,-6 4-26 16,-2 0-26-16,-6 2-4 0,-3 3 30 0,-8 2 0 16,-3 3 22-16,-14 5-2 15,-12 11 9-15,-15 12 29 0,-15 9-58 0,-3 2-252 16,14-19-229-16,11-15-811 0</inkml:trace>
  <inkml:trace contextRef="#ctx0" brushRef="#br0" timeOffset="119821.4">20444 14158 463 0,'0'0'297'0,"0"0"-121"16,0 0-65-16,0 0-73 0,0 0-38 16,0 0 0-16,0 0 32 15,0 0 59-15,0 0 10 0,12-19-13 0,-11 17-23 16,-1 2-22-16,0-3 5 0,0 3-18 16,0-1 25-16,0-1-6 0,0 1-20 15,0 0 7-15,0-1 16 0,-1 2-7 16,0-2-6-16,1 2 7 0,-1-2-4 15,1 2-13-15,-1 0 0 0,1-1-3 16,0 1-10-16,0 0-3 0,0 0-9 16,0 0-1-16,0 0 0 0,0 0 0 15,0 0 14-15,0 0 12 0,-1 0 13 0,1 0 13 16,0 0 3-16,0 0 0 0,0 0 1 16,0 0 2-16,0 0 4 0,0 0-4 15,0 0-6-15,0 0-23 0,0 0-9 16,0 0-10-16,0 0-11 0,0 0 0 15,0 0-1-15,0 0 1 0,-1 0 14 0,1 0 7 16,0 0-4-16,0-2 0 0,0 2-16 16,0 0 20-16,0 0-20 0,0 0 17 15,-1 0-8-15,1 0-9 0,0 0 0 16,0 0-2-16,0 0-1 0,0 0-3 16,0 0-20-16,0 0 20 0,0 0-13 15,0 0 14-15,0 0 2 0,0 0 1 16,0 0 12-16,0 0 3 0,0 0 6 0,0 0-3 15,0 0-2-15,0 0-15 0,1 0-2 16,1 0-2-16,0 0-11 0,0 0 9 16,-1 0-12-16,1 0 13 0,-1 0-10 15,1 0 11-15,0 0-11 0,2 0 12 16,-1 0-1-16,1 0 2 0,0 0 2 0,0 0 18 16,3 0-8-16,-2 0-8 15,1 0-1-15,3 0 0 0,-2 0 0 16,0 2 10-16,2-2-13 0,0 1 1 0,0 1 0 15,-2-2 0-15,1 0 12 0,1 0 3 16,-2 0 0-16,3 0-3 0,0 0-10 16,1 0 13-16,-1 2-3 0,3-2-11 15,-2 0 1-15,3 0 14 0,-1 0-14 16,-2 0 19-16,4 0-9 0,-2 0 3 16,0 0-3-16,0-2-11 0,1 2 17 15,-3-2-6-15,4 1-11 0,-3-1-2 16,1 1 1-16,3 0 2 0,-1 0 10 0,0 0-13 15,0 1-2-15,2-1-1 0,-2 1-10 16,0 0 11-16,1 0 0 0,1 0 1 16,0 1 0-16,0 0-3 0,1 0 4 15,-2 1 0-15,4 0 4 0,1-2 8 0,-1 0-8 16,5 0 18-16,-2 0-19 0,1 0 16 16,-1 0-15-16,1-2-2 15,0 2 1-15,1-2 0 0,-2 0-3 0,-1 0 0 16,0 0 0-16,0 2-1 0,0 0 0 15,0 0-12-15,0 0 0 0,0 0 12 16,-1 2-1-16,0-1 0 0,3 1 2 16,-1 0 1-16,-1-1 12 0,3 1-10 15,-2-1 13-15,3-1-14 0,1 0 14 0,-2 0-13 16,1 0 10-16,3 0-11 0,-2 0 11 16,-2 0-11-16,3-1-1 0,-3 1 2 15,0 0 10-15,-1 0-12 0,4 0 2 16,-2 3 1-16,0-1 8 0,1 1-11 15,-1 1 1-15,-1-1 1 0,0-3-1 16,3 2 17-16,-1 0-17 0,-1-2 14 16,4 2-13-16,-3-1-1 0,1 1 2 0,0-2-1 15,-2 0 9-15,-1 0 4 0,1 0 0 16,-1 1-13-16,-1 0 10 0,1 0 0 16,2 1-11-16,-3-2 0 0,0 3 0 15,-1-3 14-15,1 2-3 0,2 0 3 16,-2-1-14-16,2 0 11 0,-1 1-12 15,3 0 2-15,-2 0 0 0,0-2 10 0,-1 0-1 16,1 2 4-16,-2-2-13 0,0 0 13 16,0 0-13-16,1 0 13 0,-1 0-3 15,1 0 3-15,-1 0 3 0,0 0 9 16,0 0 1-16,1 0-13 0,-1 0 15 16,0 0-18-16,-1 0 3 0,0 0-13 15,0 0 12-15,1 0-2 0,-1 0 0 16,-2 3-11-16,2-3 13 0,-1 0-11 0,1 0 8 15,-1 0-10-15,1 2 11 0,2-2-11 16,-1 2 1-16,1-1-1 16,-2 1 11-16,3-1-11 0,1 0 11 0,-2 1-12 15,-1-1 21-15,-2-1-4 0,-1 2 1 16,-1-2-16-16,-3 0 10 0,0 0-11 16,-2 0 11-16,-2 0-12 0,0 0 1 15,-2 0 1-15,-1 0-1 0,-3 0 1 0,3 0 13 16,-4 0-16-16,1 0 0 0,2 0 0 15,0-2-2-15,1 2 0 0,-1 0-2 16,2 0 1-16,-3 0-12 0,1 0 15 16,-3 0 0-16,1 2 0 0,1-2 3 15,-2 0 9-15,0 0 1 0,2 0-11 16,-1 0 10-16,-2 0-10 0,0 0 2 16,0 0 14-16,-1-2-14 0,-1 2 8 15,-2 0 5-15,1-1-2 0,-1-1-13 16,0 2-2-16,-1 0 0 0,0 0-4 0,0 0-18 15,0 0 9-15,0 0 11 0,0 0-1 16,0 0 2-16,0 0 1 16,0 0 0-16,0 0 0 0,0 0 1 0,0 0 1 15,0 0 1-15,0-1 17 0,0 1-8 16,0 0-9-16,0 0 19 0,0 0-21 0,0-1-1 16,1 0-2-16,-1 0 0 0,0 0-1 15,0-1 0-15,1 2-10 0,-1-2 10 16,0 2 0-16,0-1-9 0,0-1 11 15,0 2-2-15,0-2 1 0,0 2-11 16,0-2-3-16,0 1-15 0,-3 0-26 16,-6 0-27-16,-6 0-33 0,-11 1-89 15,-37-4-294-15,4-1-661 0,1-3-711 0</inkml:trace>
  <inkml:trace contextRef="#ctx0" brushRef="#br0" timeOffset="123422.29">15485 14222 741 0,'0'0'131'0,"0"0"-76"0,0 0 36 16,0 0-68-16,0 0 10 0,0 0 81 15,0 0 97-15,0 0-19 0,0 0-55 16,0 0-43-16,-9-10-35 0,9 10-20 16,0 0-10-16,0 0-27 0,0-1-1 15,1-1-1-15,0 2 1 0,0 0 2 16,1 0 1-16,-1 0-1 0,0 0-1 15,0 0 1-15,1 0 20 0,2 0 16 16,-1 0 23-16,3 0 22 0,0 0 10 16,4 0 13-16,0 0-14 0,5 0-9 15,1 0-6-15,1-3-11 0,2 1 1 0,-3-2-16 16,2 2 6-16,0-1-20 0,0 1-6 16,0 0-6-16,-2 0-13 0,-1 0-12 15,0 0 2-15,2 2-1 0,1-2 11 16,1 2-10-16,3-1 0 0,-1-1 17 15,3 1 5-15,2-1 4 0,2 0-3 0,0-3 2 16,3 1 11-16,2-1 15 0,4 2-3 16,5-1-9-16,3 1-26 0,4 2-16 15,-2 0-2-15,4 0 0 0,-3 1 0 16,1 0-14-16,0 1 16 0,-5 1-2 16,1 1 2-16,-4 1 0 0,-1-1 1 15,-2 0 0-15,0-1 3 0,-2-2 11 16,1 0-11-16,1 0 15 0,7-2-7 0,3-2 1 15,13-2-11-15,20 2 0 0,17-3 0 16,6 3 0-16,-4 2-2 0,-9 2-2 16,-9 0 2-16,-4 0-12 0,-5 0 10 15,-9 2 1-15,-6-2 1 0,-12 0 2 16,-7 0 1-16,-11 0 10 0,3 0 6 16,8-2-3-16,6-2-13 0,17 0 19 0,14-2-21 15,10 3 1-15,4 0-1 16,-6 3-1-16,-10 0-3 0,-11 1 1 0,-5 1-11 15,-13 0 12-15,-10-1 0 0,-11 1 0 16,-4-2-2-16,1 0 2 0,-2 0 1 16,1 2 1-16,-4-2 1 0,-3 0 11 15,-4 0-10-15,0 0 13 0,-3 0-3 16,-2 0 2-16,-2 0 1 0,0 0 0 16,-1-2 3-16,0 2 3 0,0 0-6 0,2-2-15 15,-2 1-1-15,0-1-2 0,-1-1 0 16,1 0-11-16,0 3-9 0,-1-1-6 15,1 1-7-15,-1 0-13 0,0 0-73 16,0 0-231-16,-8 3-254 0,1 0-108 16,-7-2-795-16,38 2 1374 0</inkml:trace>
  <inkml:trace contextRef="#ctx0" brushRef="#br0" timeOffset="124689.26">15862 14179 59 0,'0'0'120'15,"0"0"-84"-15,0 0-33 0,0 0 17 16,0 0 16-16,0 0 88 0,0 0 124 0,0 0 16 15,0 0-88-15,0 0-75 0,0 0-56 16,-47-17-9-16,48 15-16 16,1 1 38-16,-2 0 27 0,0 1 12 15,0-2-22-15,0 2-16 0,0 0-14 0,0 0-9 16,0 0-3-16,0 0 2 0,0 0 8 16,0 0-8-16,0 0-6 0,0 0-9 15,0 0-17-15,0 0 0 0,1 0 0 0,2 0 0 16,2 0-2-16,6-2 22 0,0-1 29 15,5 1-7-15,2 0 0 0,2 1-6 16,1 1-9-16,-1 0-8 0,0 0-21 16,0 0 0-16,-2 0 1 0,1 1-2 15,0 2 2-15,2-2 16 0,4 0 14 16,3 1 30-16,7-2-4 0,3 2-6 16,6-2-13-16,0 2-10 0,8-1-7 15,9 0-2-15,12 1-1 0,15-2-3 16,4 0-13-16,-2 0 17 0,-8 0-7 0,-10 0 3 15,1 0-14-15,-5 0 1 0,-2 0 20 16,-3 0-10-16,-13 2-10 16,-11 0-2-16,-9-2-1 0,-1 2 0 0,3 3 2 15,6-2 0-15,5 1 0 0,-2 1-1 0,0 1 2 16,3-2 0-16,0-1 0 0,3-1 23 16,0-2-10-16,14 0 3 0,12 0 1 15,9 0-1-15,0-5-3 16,-7 5 6-16,-17-1 7 0,-20 0 0 0,-5 1-3 15,-5-2-10-15,6 0 19 0,5 1-15 16,3 0 8-16,0 1-11 0,-1 0-1 16,0 0-14-16,0 0 1 0,0 0-2 15,1 0-1-15,-2 0 1 0,-1 0 2 16,-1 0 20-16,-3 0-20 0,-4 0 10 16,-2-2 3-16,-5 0 0 0,-3-1-4 0,-1 1 1 15,-2 0 13-15,-2-1-10 16,0 1-3-16,-1-1-11 0,1 1-2 0,-3 2-2 15,-3 0-18-15,2 0 19 0,-4 0-15 16,-3 0 14-16,0 0 0 0,-3 0 1 16,-1 0 0-16,-1 0 1 0,2 0 12 0,-2 0 7 15,0 0 6-15,0-1 1 0,0 1 3 16,0-1-1-16,0 1-2 0,0 0-13 16,0 0-13-16,0 0-2 0,0 0-14 15,0 0 16-15,0 0 1 0,0 0 15 16,0 0-13-16,0 0 0 0,0 0 0 15,0 0-1-15,0 0-2 0,0 0 1 16,0 0 1-16,0 0 11 0,0 0-11 16,0 0-2-16,0 0 0 0,0 0-2 15,0 0-11-15,0 0 13 0,0 0 0 0,0 0 4 16,1 0 15-16,-1 0-7 0,0 0-8 16,0 0-1-16,0 0 10 0,1 0-13 15,-1 0 0-15,0 0-2 0,0 0 0 16,0 0-10-16,0-1-1 0,0 0-6 15,0 1-3-15,0 0-10 0,0 0-26 16,0 0-12-16,-1 0-20 0,-5 3-96 16,-4 3-197-16,1-1-255 0,-2-3-844 0,48-16 1080 15</inkml:trace>
  <inkml:trace contextRef="#ctx0" brushRef="#br0" timeOffset="128686.43">13562 15511 1216 0,'0'0'192'0,"0"0"-81"0,0 0 32 16,0 0-13-16,0 0 9 0,-10-48-22 16,10 38 0-16,0 1 55 0,0-2 9 15,0 2-13-15,0 1-14 0,0 1-32 16,1 2-32-16,-1 1-13 0,2 2-4 16,-2-1-6-16,0 3-35 0,0 0-32 15,0 0-99-15,3 2-19 0,-2 5 99 16,2 4 19-16,-1 3 57 0,1 6-12 0,-1 1 0 15,0 6 3-15,0 4-10 0,0 2 10 16,1 2-16-16,-2 3 3 0,-1 3-10 16,0-1-6-16,0-2-16 0,0-1 1 15,-5-6-1-15,0-2-1 0,-2-6 11 0,-4-3-1 16,0-5 7-16,-3-1 4 0,-6-4 5 16,0-2 0-16,-5-4 4 0,0-1-7 15,-4-3-6-15,1-1 13 0,-3-5-13 16,3-4-16-16,2-1-1 0,0-2-1 15,5 1-1-15,5-1-12 0,4 3-14 16,1 2-34-16,6 1-98 0,4 1-123 16,4-10-161-16,6 3-540 0,0-4-706 0</inkml:trace>
  <inkml:trace contextRef="#ctx0" brushRef="#br0" timeOffset="128858.46">13436 15102 2714 0,'0'0'315'0,"0"0"-308"0,0 0-7 0,0 0-112 16,0 0 25-16,0 0 19 0,0 0 10 16,0 0 26-16,0 0-126 0,0 0-350 15,-36 46-476-15</inkml:trace>
  <inkml:trace contextRef="#ctx0" brushRef="#br0" timeOffset="129687.34">14036 15228 42 0,'0'0'1567'0,"0"0"-1346"0,0 0 29 15,0 0-59-15,0 0-3 0,-20-46-66 16,17 46-122-16,0 5-30 0,-4 5 30 16,2 6 113-16,-1 7-26 0,0 6-19 15,-2 5-1-15,4 4 4 0,-1 4-26 16,1 1-13-16,-1-3-10 0,2 0-6 0,1-4-13 15,1 0-2-15,-1-7 1 0,2-3-2 16,0-7 0-16,0-6 0 0,1-5-4 16,3-8-98-16,6-8-43 0,0-11-109 15,7-8-242-15,1-5-40 0,2-13-11 16,1-9 137-16,-3 3 269 0,-6 5 115 16,-1 8 26-16,-3 7 68 0,3-4 23 0,0-1 206 15,3 5 100-15,-1 6-88 0,-1 7-16 16,1 7-37-16,-3 7-91 0,2 4-129 15,-2 6-35-15,-2 7 57 0,-1 5 56 16,-1 8-11-16,-4 5-32 0,-2 5-7 16,-2 5-9-16,-7-1-7 0,2 0-25 15,-2-2-10-15,3-5-12 0,0-4 12 0,-1-5-11 16,4-6 0-16,1-4 0 0,0-8 14 16,2-1-13-16,0-4 39 0,0-1 105 15,0-8 39-15,0-3-170 16,4-6-16-16,4-4-29 0,2-2 13 0,3 1-3 15,3-2 17-15,-2 2 1 0,2 2-12 16,-1 6-3-16,-3 2 14 0,0 5-17 16,-3 4-23-16,3 3-41 0,-4 3-23 0,4 8 42 15,0 3 64-15,-2 5 89 0,3 2-32 16,-3 3 7-16,1 1-12 0,-1-2-11 16,1 0-12-16,-2-4-7 0,2-3 4 15,-3-3-4-15,1-2 4 0,-2-3-10 16,-3-3-13-16,2-2 13 0,-1-2 6 15,-2 0-6-15,0-1 9 0,0 0 7 16,2 0-13-16,2 0-19 0,-2-1-13 16,-3-8-321-16,-1 0-303 0,-1-3-815 0</inkml:trace>
  <inkml:trace contextRef="#ctx0" brushRef="#br0" timeOffset="129869.85">14119 15187 3134 0,'0'0'367'0,"0"0"-292"15,0 0-75-15,0 0-115 0,0 0 106 16,0 0 9-16,0 0 32 0,0 0-32 16,90-44-13-16,-38 42-12 0,24-2-333 15,-11 1-836-15,-5-4-700 0</inkml:trace>
  <inkml:trace contextRef="#ctx0" brushRef="#br0" timeOffset="130837.35">15541 15400 1000 0,'0'0'150'0,"0"0"74"0,0 0-45 15,36-57 39-15,-26 41-33 0,2 0 62 0,-4 1 47 16,0 3-42-16,-2 2-43 0,-6 4-4 16,0 3-14-16,0 3-98 0,-9 0-93 15,-5 7-13-15,-8 5 13 0,-6 8 60 16,-3 8 7-16,-4 6 9 0,3 5-19 15,2 4-10-15,7 0-12 0,10-1-33 16,10-1-2-16,7-7-1 0,14-2 0 16,13-6 1-16,9-6 12 0,12-3 20 15,19-5-4-15,5-10-25 0,-6-2-2 0,-19-4-1 16,-20-4-40-16,-11 0-86 0,0-3-13 16,-5-4 47-16,-2-1 9 0,-5-1 29 15,-6-1 23-15,-2 2 31 0,-3-2 1 16,-7 3 1-16,0 3 0 0,-5 3-4 15,-4 3-11-15,-2 2-32 0,0 4 23 0,-3 4 22 16,2 4 44-16,5 2 11 16,3 3-43-16,9 0-12 0,5 2-15 0,4-3 15 15,13 1 25-15,6-4 16 0,9 0 1 16,3-3-14-16,3-4-15 0,1-2 0 16,-4 0 3-16,-4-7 0 0,-8 0-1 15,-11-3-2-15,-3-3 28 0,-9 0-34 16,-5-1-7-16,-7-1-32 0,-6 1 0 15,-7 1 7-15,-6 2 6 0,-6 4-13 16,-4 3 16-16,-2 1-6 0,-1 3-4 0,5 0 4 16,6 3 0-16,6 3-4 0,11-1-22 15,9-1-236-15,18-3-345 0,4-1-183 16,9-4-693-16</inkml:trace>
  <inkml:trace contextRef="#ctx0" brushRef="#br0" timeOffset="131055.21">16128 15109 2395 0,'0'0'313'15,"0"0"-181"-15,0 0 3 0,0 0-135 16,0 0-134-16,0 0 134 0,0 0 90 0,0 0 16 16,-26 45 22-16,17-12-45 0,2 6-16 15,1 3-6-15,0 1-30 0,1 0 1 16,4-2-19-16,1-2-11 0,0-3 1 15,4-2 0-15,6-4-1 0,-2-3-2 16,5-4 0-16,-1-3-197 0,11-9-351 16,-5-6-731-16</inkml:trace>
  <inkml:trace contextRef="#ctx0" brushRef="#br0" timeOffset="131340.06">16398 15412 2443 0,'0'0'288'0,"0"0"-134"15,0 0-122-15,0 0-29 0,0 0 97 16,0 0 41-16,0 0 47 0,-53 58-61 0,44-37-38 16,5-1-41-16,4 2-26 15,2-1-19-15,12-1 13 0,4-6 9 0,5 1-9 16,4-5-13-16,4-3 32 0,-2-1-20 16,0-5 7-16,-6-1-20 0,-2-2 8 15,-8-8-10-15,-4-2-82 0,-7-5-22 16,-2-3-20-16,-10-4-10 0,-4-2 7 15,-4 1 92-15,-6 1 22 0,-3 2 13 16,-2 3-1-16,-3 5 1 0,1 5-2 16,-2 4-2-16,3 2-21 0,2 3-26 15,5 5-13-15,6 3-7 0,6 4 16 16,8 1-86-16,11 3-447 0,10-3-130 0</inkml:trace>
  <inkml:trace contextRef="#ctx0" brushRef="#br0" timeOffset="131789.84">16732 15532 2026 0,'0'0'107'0,"0"0"-26"0,0 0-81 0,0 0 161 15,0 0-12-15,14 45 41 0,-14-38-64 16,0 0-33-16,0-3-6 0,-1-3-4 16,0 2 0-16,-3-3 29 0,2 0 22 15,-3-5-48-15,-1-3-39 0,0-4 7 16,1-4-29-16,-1-4-12 0,0-3-13 15,3-4-25-15,0-2-20 0,1-1 1 16,0 2 41-16,0 3 3 0,-1 3 1 16,-2 5 24-16,1 3 7 0,1 6-32 15,0 1 0-15,2 6 0 0,1-1-10 0,0 2-117 16,0 6-48-16,4 3 140 0,8 3 32 16,2 5 3-16,8 3 3 0,9-1 16 15,6 2 7-15,4-4-26 0,2-3-100 16,-2-5-79-16,-3-3-62 0,-9-4-27 0,-6-2-46 15,-6 0 110-15,-5-6 128 0,-6-5 76 16,-1-3 26-16,-4-3 7 0,-1-1 103 16,0-3 120-16,-2 2-17 0,-4 2-46 15,-1 3 16-15,-2 1-33 0,2 2-35 16,-4 6-37-16,4 1-37 0,0 4-54 16,-3 0-13-16,3 8-38 0,-1 5 38 15,2 6 1-15,1 3 0 0,3 3 1 16,2 1-2-16,5 1 1 0,10-1 1 15,6-1-2-15,23 1-173 0,-4-6-381 16,-1-6-1336-16</inkml:trace>
  <inkml:trace contextRef="#ctx0" brushRef="#br0" timeOffset="132621.76">18067 15326 1177 0,'0'0'254'0,"0"0"-72"0,6-51 78 15,-3 33 9-15,1 0-29 0,1 0-7 0,3 1-2 16,-1 0-48-16,1 2-19 0,2 1-40 15,-1 2-25-15,3 4-48 0,-4 2-21 16,1 0-30-16,-3 6-1 0,1 0-40 16,-2 1-26-16,-2 9 64 0,-3 3 3 15,0 7 73-15,-2 5 22 0,-7 8 0 16,1 4-34-16,-1 1-17 0,4 0-16 0,3 1-3 16,2-4-12-16,6-3 6 0,8-3-7 15,6-6-9-15,1-3 23 0,3-3-23 16,5-8 25-16,-1-1 0 0,4-7-3 15,-1-1 0-15,4-6-25 0,-1-6-15 16,-4-4-17-16,1-4-59 0,-4-3-38 0,-4-3 6 16,-3-3-10-16,-3-2-20 15,-3-2 54-15,-4 1-42 0,-4 3 116 0,-3 2 25 16,-3 5 32-16,0 2-10 0,-6 4-6 16,-1 3-13-16,-3 1-1 15,2 5-2-15,-3 2 13 0,2 0-13 0,-2 3-48 16,2 2-3-16,-2 0 6 0,2 2 10 0,-2 0 15 15,3 3 17-15,3-2-13 0,0 1 3 16,1-1 1-16,2 0 8 0,1-1 4 16,1 0 11-16,0-1 8 0,0 1 7 15,0 0 9-15,0 1 7 0,0 2 9 16,4 0 13-16,1 1 0 0,0 2-13 16,1 2 0-16,2 1-9 0,1 4 12 15,-1 0-3-15,2 4-10 0,0 3 7 16,0 0-7-16,-1 4 16 0,3-1 6 0,-4 2 19 15,2 0-13-15,-3 1-6 0,2-1 0 16,-4-1 6-16,0-1-2 0,-1-1-11 16,2-4-34-16,0-2-22 0,-1-1 3 15,1-5 9-15,2-2 10 0,-2-3 3 16,4-3 0-16,-2-1-3 0,4-3 15 16,3-3-25-16,6-6-12 0,16-15-360 0,-3 1-202 15,-4-4-1046-15</inkml:trace>
  <inkml:trace contextRef="#ctx0" brushRef="#br0" timeOffset="134550.31">20647 15233 1065 0,'0'0'202'0,"0"0"-52"0,0 0-20 16,0 0-10-16,75-43 36 0,-55 30 45 15,2 0 62-15,0 0-8 0,-1-1-61 0,-1 3-46 16,-2 0-45-16,-3 4-1 16,-4 0-25-16,-1 3-7 0,-6 4-9 0,-1 0-61 15,-1 0-51-15,-2 8 35 0,0 4 16 16,0 6 77-16,-3 5 8 0,-3 3-2 15,-2 6-7-15,1-1-22 0,3 2-16 16,4 0-13-16,0-3-9 0,11-2 3 16,6-4-3-16,5-3 16 0,7-4-7 15,1-3 13-15,4-6-4 0,0-2-5 16,-1-5-7-16,1-1-4 0,-3-5-14 0,-2-5 24 16,-5-3-16-16,-2-3 26 0,-4-4-38 15,-2-6-35-15,-5-4-62 16,1-5-19-16,-5-3-5 0,0-3 30 0,-4 3 21 0,-1-1 6 15,-2 7 64-15,0 3 2 0,-3 7 24 16,-4 5-26-16,2 6-10 16,1 4-9-16,1 3 18 0,2 4-28 15,-1 0-98-15,1 5-39 0,0 8 124 0,-2 2 42 16,3 7 39-16,0 6 25 0,0 1-17 16,0 3 5-16,7 2-17 0,-2-1 19 15,-1-1-19-15,1 0 0 0,0-2-3 16,-2-1-7-16,-1 1-23 0,0-3-2 15,-2-2 0-15,2 0 2 0,-1-3-2 16,3-1-153-16,5-4-363 0,-3-3-815 0</inkml:trace>
  <inkml:trace contextRef="#ctx0" brushRef="#br0" timeOffset="134789.47">21560 15457 95 0,'0'0'2277'15,"0"0"-1883"-15,0 0-111 0,0 0-283 16,0 0-52-16,0 0 52 0,0 0 148 16,0 0-40-16,0 0 20 0,30 69-39 15,-28-38-13-15,-2 2-47 0,0 2-26 16,0-3 19-16,-4-3-22 0,-4-3 1 16,-1-2 2-16,-6-4-3 0,-5-3 25 15,-1-6-2-15,-6-1-1 0,-5-3-3 16,1-4-7-16,-2-3-8 0,1 0 18 0,4-8-22 15,4-1-39-15,3-3-186 0,6-15-139 16,8 3-641-16,5 0-1081 0</inkml:trace>
  <inkml:trace contextRef="#ctx0" brushRef="#br0" timeOffset="134958.51">21657 15168 2714 0,'0'0'392'0,"0"0"-325"16,0 0-67-16,0 0-60 0,0 0 34 15,0 0-64-15,0 0-109 0,0 0 12 16,0 0-785-16</inkml:trace>
  <inkml:trace contextRef="#ctx0" brushRef="#br0" timeOffset="135253.4">22279 15192 2594 0,'0'0'367'15,"0"0"-210"-15,0 0-23 0,0 0 13 0,0 0-36 16,0 0-75-16,0 0-36 0,46-44-25 16,-24 42-10-16,3 2-13 0,4 2-6 15,2 5-3-15,3 3 3 0,8 5-276 16,-6 0-487-16,-8-3-1117 0</inkml:trace>
  <inkml:trace contextRef="#ctx0" brushRef="#br0" timeOffset="135419.12">22328 15405 1387 0,'0'0'1171'0,"0"0"-885"16,0 0-64-16,0 0-50 0,0 0 112 15,0 0-101-15,0 0-91 0,0 0-36 16,0 0-56-16,64-46-37 0,-36 41-14 15,3 3 17-15,4 1-14 0,2 1 1 16,2 0-13-16,14-2-415 0,-10 0-780 16</inkml:trace>
  <inkml:trace contextRef="#ctx0" brushRef="#br0" timeOffset="136040.54">23150 14918 359 0,'0'0'1163'0,"0"0"-896"0,0 0-82 16,0 0 6-16,0 0 107 0,0 0-79 15,0 0-209-15,0 0-7 0,68-25 23 0,-19 24 22 16,20-1 0-16,11 2-15 16,4 0-20-16,-12 0 1 0,-18 0-14 15,-20 0 0-15,-11 0-3 0,-4 0 1 16,-4 0-1-16,2 0-10 0,-5 0-13 0,-14 0-315 15,-9 0-327-15,-7-2-867 0</inkml:trace>
  <inkml:trace contextRef="#ctx0" brushRef="#br0" timeOffset="136258.31">23277 14930 1615 0,'0'0'280'15,"0"0"-34"-15,0 0-77 0,0 0-33 16,0 0 38-16,0 0-29 0,0 0-16 16,39 61-20-16,-39-37-16 0,-2 3 15 15,-6 5-34-15,-1 3-1 0,-1 3-35 0,2 2-3 16,-1-2-3-16,3 0-13 0,3 0-3 16,1-3-13-16,2-2 10 15,0-2 0-15,0-6-13 0,0-1-174 16,0-7-197-16,1-6-277 0,2-6-641 0</inkml:trace>
  <inkml:trace contextRef="#ctx0" brushRef="#br0" timeOffset="136551.17">23404 15228 2085 0,'0'0'224'0,"0"0"-166"16,0 0-23-16,65-2 1 0,-39 9 42 15,2 3-11-15,-2 4-18 0,0 3-20 16,-2 4-11-16,-3 4-17 0,-5-2-1 16,-3 3 0-16,-2-2-1 0,-3-5 1 15,-5-4-1-15,-1-4 1 0,-2-5-16 0,0-5 16 16,-5-1 71-16,-4-1 19 0,-3-7-26 16,-1-3 26-16,1-5 13 0,-1-2-4 15,3-4 13-15,2-3-39 0,6-1-16 16,2-4-12-16,4 1-7 0,10 0-38 15,4 3-38-15,4 2 12 0,2 5-41 0,2 6-6 16,1 6 3-16,-5 4-177 0,3 3-339 16,-4 0-692-16</inkml:trace>
  <inkml:trace contextRef="#ctx0" brushRef="#br0" timeOffset="137144.54">23960 15202 1812 0,'0'0'341'0,"0"0"-341"0,0 0-92 0,0 0 92 16,0 0 159-16,-19 46-23 0,11-28-23 15,1 0-45-15,-1 3-23 0,4-1-29 16,0 2 4-16,2 0-19 0,2-4 0 0,0-1 20 16,0-3-4-16,2-5 2 0,1-2 0 15,-1-5 7-15,2-2 48 16,3-2 67-16,0-8-141 0,2-5-32 0,3-1-87 15,1-7 58-15,-1 0 29 0,2-2-39 16,1 0-19-16,-1 2 48 0,2 3 22 16,-1 2 20-16,-1 1 26 0,-2 5-24 15,0 0 31-15,-4 5-4 0,0 3-10 16,-2 2 7-16,0 2-26 0,0 1-53 0,1 6 11 16,-1 0 39-16,0 6 3 0,3 0 26 15,-3 3-4-15,1 2-19 0,0-1 0 16,0 0 23-16,-1 1-10 0,2-1 19 15,-2-1-9-15,4-1 6 0,-1-3 4 16,2-1 2-16,1 0-9 0,1-4 7 16,3 0 15-16,-1-1-12 0,4-2-10 15,0-1-4-15,2-3 7 0,2 0-16 16,2-1 4-16,-2-5-11 0,2-4-9 0,-1-3 0 16,0-3-35-16,-2-2-55 15,1-4-10-15,-3 1 62 0,-5-2 25 0,0 3 13 16,-7 0 35-16,-1 4-9 0,-6 0-3 15,-1 1 25-15,-3 1-3 0,-6 4 9 16,1-1 14-16,-6 6-4 0,2-1-32 16,-4 6-13-16,-1 0-19 0,-2 6-13 0,0 5 13 15,1 4 0-15,6 2 2 0,1 4 1 16,9 2 23-16,2 1 3 0,9 2 6 16,8 1-3-16,5-1-4 0,5-2-2 15,2-4-7-15,2 0-3 0,-1-8-16 16,-2-1-25-16,8-5-384 0,-7-5-323 15,-8-1-1095-15</inkml:trace>
  <inkml:trace contextRef="#ctx0" brushRef="#br0" timeOffset="141101.41">16820 13046 447 0,'0'0'225'0,"0"0"-36"15,0 0-10-15,0 0-26 0,0 0-19 0,-5-51 45 16,5 41-79-16,1 2-12 0,0-1 3 16,0 1-22-16,-1 2-24 0,0-1-3 15,0 0 4-15,-2 1 15 0,-2 2 1 16,-3-1-4-16,1 2-41 0,-2-2 5 0,-3 2 4 15,1-1-26-15,-2 2-16 0,-1-1 13 16,0 3-26-16,0-1 9 0,-2 1 18 16,4 0 0-16,-4 0 2 0,2 0 0 15,2 0 13-15,-3 0 0 0,3-1 0 16,-2-1 9-16,2 0 17 0,2-1-17 16,-3 1-22-16,2 1-16 0,-1-3-4 15,0 4-3-15,-2-1-2 0,0 1-8 16,-2 0 14-16,-2 0 2 0,1 0 14 15,-2 0-10-15,0 1-2 0,1 3 14 16,-2-1 1-16,2 0 0 0,0 0 2 0,1 0 11 16,0 0-11-16,3-2 2 0,-2 1-3 15,3 0 2-15,1 0-2 0,-2 1-1 16,3-1-2-16,-2 0 1 0,2 1-1 16,-2-1 0-16,2 1 2 0,-2 0 0 0,0-2 20 15,1 4 3-15,-2-3-21 16,0 2 1-16,-1-2 20 0,-2 2-20 0,2-1-1 15,-1 1-2-15,1 1 0 0,-4 0-3 16,3 0-4-16,1 1 7 0,0-1 2 16,-1 3-2-16,5-2-2 0,-1 1 0 15,1 0-1-15,1-3 2 0,3 1 1 16,-1 0 1-16,-2-1 2 0,3 1 13 16,-1 1-14-16,-2-1 14 0,0 0 19 15,0-1-31-15,2 2 12 0,0 1-16 16,-2-2-2-16,3 3-2 0,-3 0 1 0,2 0 1 15,-1 1 0-15,-1 3 2 0,2-2-2 16,-2 1 2-16,1 1 1 0,1 1 1 16,-2-1 0-16,3 1-2 0,-2-1 13 15,1 2-13-15,2 0 0 0,0 0 0 16,0 1 0-16,1 0 3 0,1 2-1 0,1-2-2 16,1 1 1-16,0-1-1 0,-2 0 3 15,0 2 0-15,-2-1 16 16,1 2-3-16,-1 3-12 0,-2 1 15 0,0-1 4 15,1 1-1-15,2 0 1 0,0 0-21 16,-1-2 18-16,4 2-18 0,1-2 17 16,0 0-6-16,0 0 3 0,0 1 7 15,0 2 9-15,0-2-3 0,0 1-3 16,-1-1 13-16,1-1 3 0,0 2-20 0,0-4 4 16,0 2-3-16,2-2 2 0,5 0-2 15,-2 0-20-15,0-1 20 16,4-1-21-16,0 1 23 0,2-2-5 0,-2 1-19 15,4-2 12-15,-4-1-12 0,3 1 12 16,-2-1-11-16,0 1 11 0,-1-2 6 16,1 1 3-16,-2-4 4 0,0 3-10 0,2-4 0 15,-2 0 3-15,3-1-3 0,-2-1 10 16,3 2-24-16,1-4 21 0,-1 2-11 16,2-2-8-16,-1 1 12 0,0 0-15 15,-1 0 11-15,-1-1-9 0,1 1-1 16,-3-2 0-16,2 0 0 0,-4 1 0 15,3 0 0-15,-1 0 21 0,-1-2-20 16,2-2 16-16,0 2 0 0,1 0-17 16,0-1 17-16,0-1-3 0,2 0 4 15,0 0-17-15,1 0 13 0,1-5-4 0,1 4-9 16,-3-4 9-16,3 1-8 0,-2 0-1 16,1-1 13-16,1 1-4 0,1-2-8 15,0 2-1-15,-1 0 16 0,0-2-3 16,0 0-15-16,1-1 11 0,1 0-9 15,1 0 9-15,0-2-9 0,-1 1 17 0,0-2-5 16,-3 0 1-16,3-1 7 0,-2 0-7 16,0-1 12-16,-1-3-9 15,-1 1 0-15,0-3-6 0,0-2 9 0,-2 2-22 16,3-4 1-16,-1 1-1 0,-1 1 0 16,1-1 1-16,-1 1 2 0,-1 0-1 15,1-1 17-15,-2 1-6 0,0-1-13 16,-2 1 1-16,2 1 0 0,-3-2-1 15,2-2-2-15,0 2-9 0,0-1 11 16,-2-1 1-16,1 0 1 0,-1 0 11 0,-3-2-13 16,0 0 0-16,1 0 2 0,-1 0 14 15,-1 2-5-15,1 0-11 0,1 0-2 16,0 1-21-16,-1-1 14 0,4 0 6 16,-3 0-22-16,1 0 25 0,1-1 0 15,-2-2 0-15,-1 0-1 0,0-1-11 16,-4-1-4-16,-1 1 16 0,-4 1-16 0,-4 3-3 15,-3 1 17-15,-1 5-30 0,-5 1-3 16,-3 3 16-16,0 3-6 16,-2 1-4-16,-2 3 4 0,2 3 3 0,-2 1-10 15,0 1-3-15,3 1-4 0,1 6 17 16,2 1-29-16,4-1-231 0,-2 7-208 16,4-5-318-16,4-3-809 0</inkml:trace>
  <inkml:trace contextRef="#ctx0" brushRef="#br0" timeOffset="141620.71">15748 14180 1000 0,'0'0'247'15,"0"0"-178"-15,0 0 45 0,26-51 13 16,-19 38-1-16,0 0-51 0,1 3 65 16,-1 2 9-16,-4 2 33 0,-1 3 5 15,-2 1-48-15,0 2-135 0,0 0-4 16,-2 1-120-16,-3 3 120 0,-8 6 36 16,-1 2 61-16,-7 7 28 0,-6 2-38 0,-2 6-22 15,-6 5-8-15,-2 3-21 0,-5 2 18 16,-6 11-12-16,-10 7-13 0,-5 7-3 0,6-5-23 15,16-15 10-15,16-16 6 0,10-11-10 16,5-1-6-16,0-5-3 16,2 0 32-16,6-6 39 0,1-3 37 0,1 0 42 15,0-4-119-15,1-4-31 0,5-3-70 16,4-3-25-16,3-3 9 0,4-3-343 16,0-1-107-16,5-9-197 0,-4 4-621 15</inkml:trace>
  <inkml:trace contextRef="#ctx0" brushRef="#br0" timeOffset="141824.01">15389 14255 1111 0,'0'0'228'0,"0"0"16"15,0 0-14-15,0 0-32 0,0 0-32 0,0 0-166 16,0 0-33-16,0 0-25 0,0 0 58 16,0 0 140-16,0 0 18 0,-25 63-51 15,11-31-30-15,-3 1-22 0,2-2-19 16,3-1 9-16,4-6-44 0,5-4 1 0,3-5-1 15,5-6 44-15,7-1 0 0,6-2 7 16,4-3-10-16,4 0-7 0,7-1-16 16,0 0-19-16,3 1-20 0,5-1-528 15,-8 3-483-15</inkml:trace>
  <inkml:trace contextRef="#ctx0" brushRef="#br0" timeOffset="142159.26">15879 14545 62 0,'0'0'1221'16,"0"0"-1009"-16,17-45-59 0,-14 28 16 0,-2 4 42 16,-1 2-56-16,0 2 85 0,-6 1-62 15,-1 3-37-15,-1 2-60 0,-2 1-78 16,-1 2-3-16,-3 1 0 0,0 5 18 15,1 4 8-15,0 2 22 0,-1 4 13 16,5 2 10-16,2 4-1 0,1 2 36 16,4 5-4-16,2 0-13 0,0 1-38 15,3 0-19-15,3 2-17 0,-3-1-2 16,-1 1-10-16,-2 0-2 0,0-3 3 16,-6-1-3-16,-7-3-1 0,-1-5-41 15,-5-4-124-15,-1-4-30 0,-2-5-13 16,-1-3-17-16,-2-3-140 0,0-1-76 0,-7-10-83 15,7 0-303-15</inkml:trace>
  <inkml:trace contextRef="#ctx0" brushRef="#br0" timeOffset="142753.64">15531 14775 450 0,'0'0'525'0,"0"0"-190"0,0 0-97 16,0 0-79-16,74-50-48 0,-46 40-33 16,1-1 16-16,3 2 0 0,-1 1-65 15,2 3-29-15,-3-1-26 16,2 3 3-16,-3-1-2 0,2-3-112 0,-2 0-175 15,1-3-134-15,-3 1 6 0,-3-1 153 16,-5 0 170-16,-1-2 117 0,-7 1 160 16,-3 2 228-16,-5 1 48 0,-2 2-110 15,-1 1-66-15,0 1-7 0,-4 1-1 16,-3-1-90-16,-2 4-94 0,0 0-65 16,-5 0 10-16,1 7 6 0,2-1-15 15,-3 2-3-15,4 4-1 0,-2 0 3 0,5 0-3 16,0-1-2-16,3 1-11 0,1-1 10 15,3 2 0-15,0-2 3 0,0-1 2 0,0-2 1 16,1 0 10-16,4-4 13 0,2-1-4 16,0-2 17-16,4-1 22 0,-1-1-16 15,3-6-16-15,0-2-7 16,1-2-6-16,0 0 3 0,-3 0-18 16,1-1 14-16,-5 1-13 0,1 1 17 0,-3 3-16 15,-2 1 13-15,0 3-1 0,-2 0-15 16,0 3-25-16,1 0-104 0,-1 3-61 15,1 2 122-15,2 2 67 0,0 3 1 16,0 2 26-16,1 0-7 0,3 0 7 0,-1-1 7 16,1-4-5-16,1 0 11 0,0-5 19 15,1 0-6-15,-3-2 18 0,3-5 1 16,-2-5-39-16,-2-2-32 0,1-5-125 16,-3-2-26-16,-2-5 28 0,-1-1 7 15,0-3-30-15,-1-1-28 0,1-3 93 16,-1 3 9-16,1 2 72 0,0 5 60 15,-1 3 105-15,0 9 126 0,0 1-72 16,0 5-4-16,0 2-131 0,0 2-84 16,0 3-209-16,0 8 144 0,0 0 65 0,0 8 32 15,2-1 10-15,-1 3-4 16,3 2-12-16,-2 0-7 0,1 2-17 0,1 0 12 16,-2 0-14-16,1 3-13 0,0-4 13 0,1-3 0 15,1 0-302-15,2-7-325 0,2-3-410 16</inkml:trace>
  <inkml:trace contextRef="#ctx0" brushRef="#br0" timeOffset="143033.13">16454 14516 434 0,'0'0'342'0,"0"0"7"0,0 0-40 16,0 0-75-16,0 0-52 0,0 0 20 15,-8-50 57-15,-1 47-72 0,2-1-48 16,-3 3-45-16,1 1-49 0,-3 0-10 0,4 0 7 15,1 4-16-15,1 0-1 0,3 0-24 16,3 2 12-16,3-2 42 0,7 5 9 16,1-1-6-16,4 0-7 0,2-1-10 15,0 0-15-15,-4 0-24 0,0 1-2 16,-7 1-22-16,-3 2-10 0,-3 2 17 16,-6 0 15-16,-6 2 19 0,-5-1 0 0,-5 0-16 15,-1-1 16-15,-1-2-3 0,2-1-13 16,2-3-3-16,6-2-11 0,1-1-43 15,7-3-280-15,6-5-195 0,0-4-254 16</inkml:trace>
  <inkml:trace contextRef="#ctx0" brushRef="#br0" timeOffset="143334.9">16526 14615 1596 0,'0'0'191'0,"0"0"-148"15,0 0-43-15,0 0 224 0,0 0 96 16,65-15-106-16,-45 7-101 0,2 0-75 0,-1 0-25 16,-3-1-13-16,0-3 2 15,-5 2 14-15,0-3 0 0,-7-2 0 0,-2-1-16 16,-4 2 4-16,0-3-4 0,-4 2 22 16,-4 2-19-16,-4 3 1 0,1 0 18 15,-3 6 52-15,0 1-29 0,3 3-45 16,-3 0-13-16,3 7-25 0,0 5 14 15,2 3 24-15,1 2 13 0,6 2 3 16,2 1-13-16,3 1 20 0,10-1 6 16,5 1 9-16,4-4-19 0,2 0 10 15,2-2-14-15,2-5-15 0,4-7-350 16,-4-3-329-16,-8 0-985 0</inkml:trace>
  <inkml:trace contextRef="#ctx0" brushRef="#br0" timeOffset="150163.54">18310 13525 9 0,'0'0'401'0,"0"0"-134"15,0 0-81-15,0 0 0 0,0 0-10 16,0 0-36-16,0 0-26 0,0 0-49 0,0 0-26 16,11-32 3-16,-8 28 29 15,2-1 27-15,0 0 12 0,-1 0-15 0,-1-2 21 16,0 2 1-16,-2 0-10 0,0-2-13 16,0 2-36-16,0-2 10 15,-1 2-7-15,0 0-16 0,0 0-19 0,1 0-10 16,-1 0 3-16,0 0 1 0,0 1 2 15,0-1-22-15,2 1 13 0,-2-2-10 16,0 1 0-16,0-1 14 0,0 0-14 16,1-3 0-16,-1 3 16 0,0-2-6 15,0 2 10-15,0-1-7 0,0 0-15 16,0 0 25-16,0 1-14 0,0-1-11 0,0 0 3 16,0 2-2-16,0-1 1 0,-3 0 13 15,2 1-13-15,-2-1-3 0,0 0 3 16,-1 1-3-16,0-2-1 0,-3 0-2 15,2 1-29-15,-2-1 32 0,0 0 1 0,3 1-1 16,-2 0 16-16,2 1 0 0,-3-2-16 16,3 0 2-16,1 0-1 15,0 1 1-15,0-1-2 0,-2-1 0 0,1 2 0 16,1-1-13-16,-3 0 9 0,0 0-8 16,0 1-1-16,1-1 13 0,-3 2-2 15,0-2-14-15,1 2 12 0,-1-2-12 16,1 0 16-16,-2 0 0 0,0 2-1 15,3-3 1-15,-4 1 0 0,4 1 4 16,-1-1-3-16,0 1 0 0,1-1 1 16,0 2 0-16,2-2 0 0,-2 2 14 15,2 0-13-15,1-1-1 0,1 2-2 0,-1-1-2 16,-1 1-1-16,1 1-10 0,0-1 0 16,0 1 10-16,0 1-13 0,-1-3 13 15,-4 1-10-15,2 0-3 0,-3-1 13 16,-1-1-33-16,2 3 17 0,-4-1 17 0,4 0-1 15,-2 0-17-15,2 1 18 0,-1-1-10 16,3 1 12-16,0 1 1 0,-2 0 12 16,3 1-12-16,2-1-1 0,-1 2 0 15,-2-3-3-15,1 3-19 0,0-1 2 16,-2 0 4-16,-2 0-3 0,1 0 6 16,-4 1 11-16,2-1 0 0,-2 1-2 15,0-1-8-15,-1 0 10 0,-1 1 2 0,4 0 0 16,-2 0 0-16,2 0 0 0,0 0 3 15,2-1-1-15,-2 1 1 0,4-1 13 16,0 1-3-16,-1 0-11 0,1 0 0 16,1 0-2-16,0 0-3 0,-2 0-23 15,2 0 0-15,0 0 4 0,-3 1-1 0,2 1 10 16,0-1-6-16,-2 1 16 0,0-1 2 16,0 1 0-16,-2 1 1 0,1-1 1 15,-3 2 1-15,0 0-2 16,1 0-1-16,-1 0-1 0,4 0-11 0,-3 1 0 15,4-1 13-15,2-1-1 16,-2 2-12-16,4-2-10 0,0 1 1 0,2-2-1 16,-3 2 7-16,3 0 15 0,-1 0 0 0,1-1 1 15,0 2 0-15,-1-1 1 0,-2 1-1 16,2-1 0-16,-1 0-1 0,1 2 0 16,-2 1-2-16,0 1 1 0,-3-1 0 15,2 2 2-15,-1 2 0 0,-2-1 2 16,3-1-1-16,0-1-1 0,2 0 2 15,1 0-2-15,-1-3 2 0,2 3 1 16,1-1 10-16,0 1-12 0,0 1-1 16,3 0 0-16,-1-1 1 0,-1 1-2 15,0 2 0-15,-1 0-12 0,0 1 13 16,0 1-1-16,0 3-12 0,-3-1 0 0,-3 0 13 16,2 3 13-16,0-1-11 0,0-1 1 15,-2 0 10-15,4-1-11 0,0-3 14 16,2 2-14-16,0-1 10 0,0-2 1 0,0 1-12 15,0-1 2-15,0-2 19 0,0 3 1 16,0-3-4-16,1 1 4 0,-1 2 19 16,0 1-26-16,0 1-3 0,0-2-12 15,0 2 12-15,0-1-12 0,-2 1 2 16,-1 1 16-16,1-3 1 0,-1 1 2 16,0 0 4-16,-1-1-10 0,1 1 7 15,1-1-4-15,1 0-16 0,0-1 0 16,1 2 20-16,0-3-10 0,0 3 0 15,0 0-13-15,3 1 0 0,0 0 2 16,2-1 1-16,-1 3 12 0,-1-2-14 16,0 2 11-16,1 0-10 0,2-3 0 15,-2 3 2-15,1-2-2 0,-2-1 1 0,1 0 0 16,2-1 16-16,-2 1-18 0,0-2 2 16,-1 2 0-16,1-2 0 0,1-3 16 15,-1 4-3-15,0-3-14 0,0-1 21 16,3 2-20-16,-2-3 10 0,1 4 3 0,0-3-3 15,2 2-12-15,-1 2-1 0,2-3 1 16,-2 3 11-16,-1-2-12 0,3 1-1 16,-2 0 1-16,-2-1 2 0,2 0-2 15,-2-1 0-15,0 1 0 0,0-4 2 16,0 2 14-16,0-3-14 0,-1 0 11 16,0 0 3-16,4-1-3 0,-2 1 6 15,0-2 0-15,3 1-6 0,-1-1-10 16,2 1 13-16,-1 0-14 0,2-2 11 15,-1 3-11-15,1-3 0 0,-1 0 1 16,1 1 1-16,-3-1-1 0,3 1 10 16,-2-3 3-16,-1 2-4 0,2-2 11 0,1 0-7 15,0 0 12-15,2 0 1 0,-1-2-7 16,1-2-6-16,2 0 0 0,-2 0-13 0,2-1 0 16,-3 0 13-16,0 0-3 0,-1 0-12 15,-2 1-1-15,3-1-2 16,-4 0-17-16,2 3 18 0,-2-1-2 0,-1 0-10 15,2 1 11-15,-2-2 2 0,4 2 1 16,-3-2 18-16,2-1 3 16,0 1 4-16,-2-2-7 0,1 0 19 0,-2 0-16 15,3-1 4-15,-3-1-8 0,0 0-14 16,2-3 17-16,0 1-21 0,1-3 0 16,-1 1-1-16,3-1 1 0,-3-1-3 15,2-1 1-15,-1 3 2 0,0-1 2 16,-3 0 0-16,2-2 13 0,-2 3 4 0,-3-2-19 15,1 0-6-15,1-1 5 0,0 2-1 16,-2-3 0-16,1 3-1 0,1-3 2 16,-1-1-18-16,0 1 19 0,3-2 1 15,-1 0 0-15,0-3-2 0,3 1-13 0,-1-3 14 16,3 0 0-16,-2-1 13 0,4 1-13 16,-1-2-18-16,0 1 16 0,1 0-2 15,1-1-24-15,-3-1 28 0,2-1 0 16,-6 1-41-16,-1 0 15 0,-7-1-2 15,-21-10-90-15,-5 8-578 0,-5-3-1355 0</inkml:trace>
  <inkml:trace contextRef="#ctx0" brushRef="#br0" timeOffset="155183.49">21233 16515 1738 0,'0'0'256'0,"0"0"-48"16,0 0 31-16,-4-50-61 0,4 37-30 15,1 1-51-15,4 0 25 0,2 0-13 16,-1 0 22-16,0 1-20 0,1 4-50 15,-1 0-17-15,-3 3-12 0,-1 2 0 16,-1-1-32-16,-1 3-51 0,1 5-70 16,1 2 32-16,0 4 89 0,3 7 67 0,-3 4 22 15,0 7 3-15,0 4-6 0,0 6-29 16,3-1-16-16,3 2 13 0,1-2-13 16,8-3-10-16,1-4-6 0,5-5 0 15,1-6-9-15,1-3 16 0,0-7 2 16,-2-3 7-16,-1-5 3 0,-1-2-6 15,-3-4 6-15,1-5-6 0,-3-5-1 16,1-4-15-16,-2-4-21 0,1-4 11 16,-4-4 1-16,1-4-13 0,1-5 0 0,-2-1-16 15,1-2 16-15,-3 3 12 0,0 3-12 16,-4 6 15-16,-3 5-12 0,0 4 1 16,-2 5-1-16,-1 4 0 0,0 2-3 15,0 5-2-15,0 2-11 0,0 1-6 16,0 2-24-16,0 0-32 0,0 0-26 0,0 1 0 15,0 3 35-15,2 2 41 0,2 3-123 16,2 5-81-16,3 1-141 0,0 2-170 16,3 10-164-16,-4-5-531 0</inkml:trace>
  <inkml:trace contextRef="#ctx0" brushRef="#br0" timeOffset="155584.87">21844 16733 833 0,'0'0'661'15,"0"0"-408"-15,0 0-58 0,0 0 32 16,0 0-13-16,0 0-36 0,0 0-94 15,0 0 16-15,0 0-39 0,0 0-45 16,0 0-16-16,25-28-39 0,-18 32-16 16,-2 3 39-16,0 4 16 0,1 2 71 15,-2 5 19-15,-2 4 10 0,-1 4-4 16,-1 3 13-16,0 4-26 0,-4-1-19 0,-4 4-23 16,0 0-3-16,-4-1-22 0,1-1 3 15,-3-3-18-15,0-5 2 16,3-4 0-16,-3-7-1 0,3-5 17 0,-2-3 3 15,1-3 7-15,0-1-4 0,-4-2-9 16,1-1-4-16,0 0-8 0,-1-3 6 16,0-2-10-16,1-2-114 0,4-1-80 15,0-1-117-15,8-11-156 0,1-1-340 0,2-1-885 0</inkml:trace>
  <inkml:trace contextRef="#ctx0" brushRef="#br0" timeOffset="155759.9">22032 16392 3074 0,'0'0'307'0,"0"0"-237"0,0 0-70 16,0 0-32-16,0 0 9 0,0 0 23 15,0 0 0-15,0 0-29 16,0 0-114-16,0 0-248 0,0 0-178 0,9-7-568 0</inkml:trace>
  <inkml:trace contextRef="#ctx0" brushRef="#br0" timeOffset="156228.26">22489 16479 1809 0,'0'0'357'16,"0"0"-78"-16,0 0-121 0,0 0 25 16,0 0 4-16,0 0-46 0,0 0-33 15,0 0-2-15,0 0-62 0,0 0-2 16,28-14-1-16,-10 11-6 0,5 1-3 0,5 0-13 15,0 0-7-15,6 0-12 0,-1-1-2 16,4 1-10-16,1 1-1 0,-1 1-9 16,-2 0-10-16,5 0-296 0,-10 0-442 15,-6 0-1066-15</inkml:trace>
  <inkml:trace contextRef="#ctx0" brushRef="#br0" timeOffset="156379.2">22591 16632 355 0,'0'0'2426'0,"0"0"-2070"16,0 0-263-16,0 0-91 0,0 0 27 15,0 0 28-15,0 0 26 0,0 0 19 16,0 0-14-16,0 0-27 0,0 0-42 16,-4-3 3-16,27 3 9 0,7 0-15 0,8-2-16 15,4-2-15-15,6-4-35 0,16-12-411 16,-12 3-735-16,-5-7-822 0</inkml:trace>
  <inkml:trace contextRef="#ctx0" brushRef="#br0" timeOffset="156812.34">23564 16181 2088 0,'0'0'282'0,"0"0"-156"16,0 0-84-16,0 0-42 0,0 0-126 0,0 0-42 16,0 0 168-16,0 0 116 15,0 0 36-15,4 48-19 0,-4-20-33 0,-1 6 3 16,1 2-20-16,0 3-22 0,0-1-6 16,0-3-30-16,1 0 10 0,0-5-19 15,-1 0-3-15,0-6 13 0,0-3-25 16,-1-2 2-16,-3-5 10 0,1-3-11 0,1-4 11 15,1-3-10-15,1-2 10 0,0-2 22 16,0-1 45-16,0-5-80 16,10-17-394-16,1 3-636 0,-2-5-867 0</inkml:trace>
  <inkml:trace contextRef="#ctx0" brushRef="#br0" timeOffset="157014.12">23502 16233 2096 0,'0'0'243'0,"0"0"-133"0,0 0 45 16,0 0 12-16,0 0-19 15,0 0-51-15,42-46-8 0,-19 38-12 0,8-3-45 16,5 3-18-16,5 0-14 0,6 1-19 0,1-1 3 16,-1 4-10-16,0 4-3 15,-7 0 7-15,-7 0-23 0,-6 6-283 16,-11 2-376-16,-7-1-800 0</inkml:trace>
  <inkml:trace contextRef="#ctx0" brushRef="#br0" timeOffset="157172.91">23516 16489 1928 0,'0'0'409'0,"0"0"-141"15,0 0-75-15,0 0 61 0,0 0-139 16,0 0-54-16,0 0-23 0,74-38-6 0,-42 32-32 15,2 1-27-15,6 3-8 0,1 1 7 16,3 1-4-16,-1 1-35 0,12 4-477 16,-8-3-672-16</inkml:trace>
  <inkml:trace contextRef="#ctx0" brushRef="#br0" timeOffset="157745.53">24198 16370 1489 0,'0'0'420'15,"0"0"-109"-15,0 0-52 0,0 0-27 16,0 0-42-16,0 0-49 0,-75-38-51 16,50 38-45-16,-3 9-29 0,-4 2 19 15,2 5-19-15,1 1-14 0,6 2-2 16,8 2-13-16,7-1 0 0,7 1 13 16,1 0 0-16,10-4 32 0,4-1-31 0,5-2 34 15,0-5-19-15,5-3 10 16,1-3-9-16,3-3-17 0,-2-5-141 0,0-5 10 15,-2-4 26-15,-3-3 28 0,-4-1 57 16,-3-2 20-16,-1 1 0 0,-5 3 20 0,-2 2-4 16,-1 2 16-16,-2 4 19 15,-2 2 7-15,0 3-10 0,0 3-13 0,-1 0-35 16,1 0-144-16,-1 3-10 0,3 4 154 16,0 4 35-16,2 3 29 0,0 2-19 15,1 4 10-15,6-2-23 0,-1 3 0 16,5-1-7-16,3 0 7 0,2-1-29 15,0-4 12-15,3-3 8 0,-1-3-1 16,-2-5 4-16,-2-4-26 0,-2-4 0 16,-4-5-150-16,-2-7-46 0,-1-5-29 15,-4-4-27-15,-1-5 71 0,1-3 61 0,-2-6 19 16,-1-1 65-16,0-11-8 0,2-8 43 16,0 7-69-16,-2 6 70 0,-1 10 81 15,-2 13 133-15,0 0 161 0,0 1-91 16,0 6-53-16,0 6-81 0,0 6-44 15,-1 4-106-15,0 1-154 0,0 8 1 0,-1 8 153 16,-3 6 3-16,2 6 42 0,0 4 0 16,1 6 3-16,2-2-4 15,0 4-2-15,2-1-17 0,3-1-21 0,3 0 12 16,1-2-13-16,0-2 0 0,0-4 0 16,-2-3 15-16,3-6-18 0,-3-6-368 15,5-9-274-15,-2-6-632 0</inkml:trace>
  <inkml:trace contextRef="#ctx0" brushRef="#br0" timeOffset="158063.78">24965 16331 1193 0,'0'0'374'0,"0"0"-26"0,0 0 96 15,0 0-159-15,0 0-76 0,0 0-55 16,-16-50-55-16,0 47-35 0,-1 1-3 0,0 2 3 15,1 0-13-15,1 2-13 0,3 3-37 16,6 3-1-16,5 1 0 0,1 3 29 16,2 2 25-16,9 1-3 0,3 2-10 15,6 0-10-15,2 2 1 0,2 0-29 0,-3-1 11 16,-2-1-14-16,-6 0-19 0,-1-3 6 16,-7 1-12-16,-3-3 22 15,-2-1-22-15,-9-2 25 0,-8-1 21 0,-8-2 10 16,-7-4 7-16,-5-1-6 0,-3 0-7 15,0-1-22-15,5 0 1 0,4 0 8 16,11-1-12-16,7 0-1 0,9 1-144 16,15-5-189-16,5 3-386 0,5-5-975 0</inkml:trace>
  <inkml:trace contextRef="#ctx0" brushRef="#br0" timeOffset="158386.56">25238 16549 1730 0,'0'0'328'15,"0"0"22"-15,0 0-89 0,0 0-100 0,0 0-10 16,72-34-19-16,-54 23-40 0,-2-2-47 16,1 1-26-16,0-5-6 0,-1 0-15 15,0-4 2-15,-4-1-1 0,2-3-34 16,-4-1 35-16,0 2-19 0,-6 1 19 15,-1 5 1-15,-2 1 1 0,-1 4 20 16,0 2-6-16,-4 3-14 0,-4 5 30 16,-3 1-9-16,-2 2-23 0,-6 5 0 15,-5 7 15-15,-1 3 39 0,2 4-12 16,0 5-7-16,3 1-13 0,5 4 7 0,8 0-13 16,4 0 6-16,4 0-19 0,10-3 13 15,5 1-14-15,7-4 17 0,6-1-19 16,20-3-149-16,-8-8-440 0,1-6-854 0</inkml:trace>
  <inkml:trace contextRef="#ctx0" brushRef="#br0" timeOffset="164379.75">23346 15725 271 0,'0'0'205'0,"0"0"-94"0,0 0-101 15,0 0-10-15,0 0-13 0,0 0 13 16,0 0 81-16,0 0 33 0,0 0-13 16,-10-8-13-16,7 7 26 0,1-2 36 15,1 2 0-15,0-2 13 0,-1 2-49 16,2-2-30-16,0 1 1 0,-1-1-1 15,1-2 4-15,0 2-1 0,0 1 11 16,0 0-31-16,0 1-8 0,0 0-20 16,0 1-20-16,0 0-19 0,0 0 0 15,0 0 0-15,-1 0 16 0,1 0 4 0,0 0-1 16,0 0-16-16,0 0 10 0,0 0 7 16,0 0 9-16,0 0-4 0,0 0 1 15,0 0 0-15,0 0 3 0,0 0 10 16,0 0-7-16,0 0-12 0,0 0-17 15,0 0 0-15,0 0 0 0,0 0 10 0,0 0-12 16,0 0 1-16,0 0 1 0,0 0 14 16,0 0 5-16,0 0 4 0,0 0 6 15,1 0-16-15,3-3-16 0,3 0-42 16,-1 2 31-16,0-2 11 0,2 0 16 16,-1 1 9-16,-3 1-9 0,1 0 1 15,0 1-17-15,-1-3 0 0,0 3-13 16,1 0-3-16,1 0 12 0,0 0-15 0,0 0 17 15,3 0 2-15,0 0 12 0,4 0 1 16,0 0 3-16,4 0-13 0,2-1 10 16,2 1 0-16,2 0 0 0,4 0 3 15,-1-2 0-15,1 2-4 0,3-1 1 16,-2 1-10-16,4 0 1 0,0 0 15 16,2 0-6-16,2 0-11 0,-2 0-1 0,4 0 2 15,-1-1 13-15,-2-1-3 0,-3 0 3 16,2 0 0-16,-2-1 3 0,-1-1 1 15,2 0-19-15,-1 1-1 0,2 2 2 16,3-2 1-16,-2 3-1 0,-1 0-1 16,3 0-1-16,-3 0 0 0,-1 0-13 15,0 0 13-15,-5 0 1 0,-2 0 1 16,-4 1 10-16,-4-1-11 0,-6 0 3 16,-1 0 8-16,-4 0 1 0,-2 0 16 15,0 0 3-15,-3 0 16 0,0 0-10 16,0-1 1-16,1 0-11 0,-1-1-26 0,1 1-1 15,0 0 0-15,2 1 3 0,-2-2 27 16,-1 2 1-16,-1 0 6 0,0 0 1 16,0 0-8-16,-1-2 1 0,0 1-10 15,0 0-22-15,0 1 0 0,0 0-3 0,0 0-29 16,0 0 1-16,0 0-8 0,0 0-8 16,0 0-14-16,-1 0-9 0,-5 2-64 15,-7 2-90-15,-14 1-279 0,0-1-550 16</inkml:trace>
  <inkml:trace contextRef="#ctx0" brushRef="#br0" timeOffset="165682.91">21496 15954 241 0,'0'0'33'0,"0"0"-33"16,0 0-10-16,0 0 10 0,0 0 108 15,0 0 16-15,0 0 16 0,0 0 7 16,0 0-1-16,0 0 24 0,-43 7 6 15,43-7-20-15,0 0-36 0,0 0 4 16,0 0 6-16,0 0-23 0,0 0-36 16,0 0-47-16,0 0-24 0,0 0-23 15,-1 0 4-15,1 0 17 0,0 0 2 16,0 0 23-16,0 0 6 0,0 0 3 0,0 0 7 16,0 0 10-16,0 0 3 15,0 0 16-15,6-1 6 0,6-1 1 16,6 0 2-16,5 0-16 0,6-2-15 0,7-1 15 15,4 2-26-15,2-2-12 0,3 2 3 16,-3 0-26-16,-2 1-1 0,-6 2 0 16,-9 0-19-16,-7 0 1 0,-3 0 6 15,-9 0-16-15,-3 0-3 0,-2 0 32 0,-1 0 6 16,0-1 49-16,-4 0-14 0,-2-1-41 16,-6 2-29-16,0-2 13 0,-3-1 15 15,-1 2-2-15,-2-1-17 0,1 1 4 16,-1 0-3-16,-4 1 6 0,0 0-13 15,-2 3 3-15,-2 1 10 0,-2 1 0 16,-2 1 13-16,3 1-16 0,-2-3 13 16,4 2 3-16,4-2 0 0,3 0 2 15,3-1 18-15,5-1-18 0,5-2 27 16,0 0 19-16,4 0 20 0,1 2-16 0,0-2-29 16,7 0-23-16,6 0-22 0,7-2 22 15,9-2 0-15,4 1 12 0,7 1 5 16,1-2-5-16,0 1 1 0,-1 0-9 15,-4 3-4-15,-6 0-2 0,-7 0-14 16,-7 0 3-16,-6 0-3 0,-5 0-3 16,-3 0-10-16,-1 0 29 0,-1 0 26 15,0 0 54-15,-5 0-12 0,-2-2-68 0,-3-2-1 16,1 0-12-16,-5 2 13 0,4-1 1 16,-2-1 1-16,3 1 1 0,1 0 20 15,3 0-7-15,3 2 16 0,0-1 7 16,2 2-11-16,0 0-28 0,0 0-35 15,0 0-23-15,1 0-22 0,3 0 22 16,3 2 32-16,2 2-9 0,1 2-46 16,-1 1-537-16,-4-1-609 0</inkml:trace>
  <inkml:trace contextRef="#ctx0" brushRef="#br0" timeOffset="166579.81">21713 17483 23 0,'0'0'1255'15,"0"0"-1021"-15,0 0-65 0,0 0-120 16,0 0 39-16,0 0 48 0,0 0 23 15,0 0 32-15,0 0 13 0,0 0-43 16,0 0-32-16,-10-18-29 0,12 15-26 0,5 0-26 16,0 1 3-16,7-1 0 15,4-2 4-15,4 1 2 0,5-1 4 0,7 1-17 16,4-2-9-16,4 1-9 0,1 0 3 16,0 0-26-16,-3 1-1 0,-4-1-2 15,-8 4-2-15,-7-1-11 0,-5 2-3 16,-7 0-3-16,-3 0 0 0,-4 0-7 0,-1 0 7 15,-1 0 19-15,0 0 13 0,-2 0-10 16,-7 0-3-16,-2 2 0 0,-3-1-41 16,-3 2-141-16,0-1-146 0,-6 3-250 15,4-1-392-15</inkml:trace>
  <inkml:trace contextRef="#ctx0" brushRef="#br0" timeOffset="166751.97">21725 17512 1053 0,'0'0'1568'0,"0"0"-1391"16,0 0-177-16,0 0-26 0,0 0-60 16,0 0 79-16,0 0 7 0,0 0 129 15,0 0 9-15,0 0-39 0,0 0-47 16,24-13-17-16,-1 13-6 0,4-1-26 0,5-2 10 16,1 3-13-16,4-3-2 0,15-6-94 15,-10 2-442-15,-6-5-1050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5:01:46.855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1354 3656 134 0,'0'0'101'0,"0"0"81"16,0 0-41-16,0 0-37 0,-58-14 23 15,49 11 59-15,1 2 6 0,3-3 7 16,1 0-4-16,2 0-62 0,-1 2 20 0,2-1 22 15,0-1-48-15,0 1-40 0,0 1 4 16,-2-1-10-16,2 0-10 0,1 2 6 16,0 0 1-16,0 1-30 0,0 0-28 15,0 0-18-15,0 0 0 0,-1 0 17 16,1 0 13-16,-1 0 13 0,1 0-9 0,0 0 22 16,0 0 6-16,0 0 10 0,0-2 6 15,0 2-16-15,-1-1-13 0,1 0-13 16,0 1-9-16,0 0-26 0,0 0-1 15,0 0 1-15,-1 0 17 0,1-1-8 16,0 1-1-16,0 0-11 0,0 0-26 16,0 0-15-16,0 0-20 0,0 0-19 15,0 0-3-15,9 0-3 0,3 0 86 0,10-1 12 16,7-1 33-16,5 1 13 16,8-1-32-16,13 1-7 0,15 1-19 15,11 0-1-15,3 0-12 0,-11 0 10 0,-17 1 0 16,-18 1 3-16,-12-2 1 0,-2 0 11 15,6-2 11-15,1-2-4 0,5 1 3 16,0-2-18-16,-3-1-2 0,-2 4 1 0,0-1-3 16,-4-1 1-16,-3 1 0 0,-2 0 0 15,-6 2 0-15,-2 0 1 0,-7 0-2 16,-3 1 0-16,-2 0-19 0,-1 0 19 16,-1 0-1-16,-1 0-17 0,-6 1-117 15,-5 0-54-15,-2 0-46 0,-1-1-75 16,-2 0-118-16,3-1-151 0,5-6-230 15</inkml:trace>
  <inkml:trace contextRef="#ctx0" brushRef="#br0" timeOffset="283.87">1924 3416 914 0,'0'0'156'0,"0"0"95"16,0 0-36-16,0 0-39 0,0 0 12 15,0 0 33-15,0 0-14 0,0 0-42 0,0 0-165 16,0 0-36-16,0 0-151 0,-51-29-60 16,54 34 105-16,3 1 142 0,7 5 3 15,5-1 52-15,6 4 20 0,4 0-20 16,8 1-26-16,4 0 55 0,5 1-48 16,3 1-23-16,0 0-1 0,-5 4-12 15,-2 1 0-15,-9 1-29 0,-10 5-10 16,-11-1 39-16,-11 5 36 0,-7 4 45 15,-17 0-81-15,-12 4-106 0,-26 11-229 16,7-7-214-16,6-10-753 0</inkml:trace>
  <inkml:trace contextRef="#ctx0" brushRef="#br0" timeOffset="3083.4">13321 3868 1365 0,'0'0'100'16,"0"0"-18"-16,0 0 9 0,0 0 16 16,0 0-9-16,0 0-24 0,15-47-31 15,-15 46 28-15,0-2 33 0,0 3 25 16,0 0 7-16,0 0-3 0,0-3-27 15,0 2-12-15,0 0-11 0,0 1-12 16,0 0-29-16,0 0-42 0,0 0-45 16,0 0-42-16,0 0-26 0,0 0 10 15,4 0 29-15,4 1 74 0,6 3 65 0,8-3 28 16,7 2 0-16,9-3-25 0,18 0-16 16,16-1-17-16,16-5-19 0,2 2-16 15,-4-1 1-15,-14 2-1 0,-12 1 0 16,-10 2 0-16,-14 0-3 0,-7 0-13 0,-6 0 16 15,1 0 1-15,2 0 15 0,1-2-15 16,-2 2 1-16,-3-2 11 0,0 0 13 16,-3-1 2-16,2 0-28 0,0-1-46 15,-4 1-95-15,-1 0-36 0,-5-1-78 16,-3 3-85-16,-6-1-34 0,-12-1-199 16,-3 1-461-16</inkml:trace>
  <inkml:trace contextRef="#ctx0" brushRef="#br0" timeOffset="3298.57">14103 3685 684 0,'0'0'234'0,"0"0"1"0,0 0-20 15,0 0-72-15,0 0-45 0,0 0 9 16,0 0 16-16,0 0-2 0,0 0-50 16,0 0-29-16,0 0 7 0,52-8 29 15,-38 18 45-15,-1-1 0 0,5 8-36 16,0 0-29-16,1 2-39 0,0 3-3 0,-4 1-5 15,-2 3-10-15,-2 0-1 0,-5 3 1 16,-3 0 15-16,-3 1-16 0,-2 0-122 16,-6 4-95-16,-14 10-169 0,1-8-261 15</inkml:trace>
  <inkml:trace contextRef="#ctx0" brushRef="#br0" timeOffset="6651.94">4600 4050 1137 0,'0'0'149'0,"0"0"-149"0,0 0 3 16,0 0 45-16,0 0 66 0,0 0 26 15,0 0 52-15,0 0 87 0,0 0 58 16,-33-3-120-16,32 1-108 0,1 0-48 0,-1 1-12 16,1-2-11-16,-1 2 4 15,1 0-26-15,0 1-16 0,-1 0-83 0,1 0-14 16,0 0-13-16,0 0-9 0,0 0 3 16,0 1 25-16,4 2 91 0,6-1 26 15,2 2 45-15,8-1 36 0,9-1 3 16,5-2-30-16,10 0-12 0,14-5-36 15,19-3-16-15,22-1 16 0,13-5-19 0,1 4 6 16,6-3 7-16,2 4 13 16,11 2-37-16,12-2 1 0,7 4 0 0,0 2-2 15,1 2-1-15,-7-1-2 0,-6 0 1 16,-12-1-12-16,-10-1 13 0,-16 1 1 16,-15-3 0-16,-15 5 13 0,-18-2-12 15,-14 1-2-15,-12 0 0 0,-2 0 2 16,1 0 9-16,3-1-8 0,4 0 17 15,-3-1 12-15,0 1 3 0,-3 1-3 16,0-1 6-16,-6 0-12 0,-4 2-4 0,-4 0 1 16,-3-1 2-16,-6 2 4 15,-3 0 19-15,-1-2 15 0,0 2 52 0,0 0-10 16,-1 0-4-16,-1-1-10 0,-3-1-69 0,0 0-22 16,0-1-28-16,0 0 8 15,-2 1 20-15,3-1 0 0,2 1-20 16,0 2-11-16,0 0-23 0,-1 0-190 0,-7 5-406 15,2 3-537-15,-5-3-387 0,84-6 1574 0</inkml:trace>
  <inkml:trace contextRef="#ctx0" brushRef="#br0" timeOffset="11494.56">8137 5438 671 0,'0'0'277'15,"0"0"-98"-15,0 0-62 0,0 0 23 16,0 0-29-16,0 0-17 0,0 0-3 16,0 0 0-16,0 0-3 0,0 0-23 15,-20-17-3-15,20 17-14 0,0 0-15 16,0 0 9-16,0 0 32 0,0 0 33 16,0 0 10-16,0 0-17 0,0-2-29 15,0 2-40-15,0 0-31 0,0 0-45 16,5 0-16-16,5 0 25 0,2 0 36 0,7 2 25 15,7-2-3-15,7 0 24 0,7 0-1 16,16 0 0-16,18-2 10 0,25-5-4 0,11-1-2 16,4 0-17-16,1 2-6 15,-6 2 3-15,8 0-17 0,4 1-12 0,4 2 2 16,5 1-2-16,-4 0 2 0,-3 5 1 16,-9-1-2-16,-9-1-1 0,-14-1 0 15,-10-1-2-15,-13 1 2 0,-15-2 13 16,-16 0-10-16,-13 0 13 0,-6-2 9 15,1 1 1-15,-2-3 3 0,-2 2 0 16,-3-2 6-16,-3 1-6 0,-2 2-10 16,-2-2 7-16,-4 2-7 0,1 0 10 15,-1-1 9-15,-1 0 16 0,0 2 19 0,0 0-6 16,0-1-19-16,0 0-26 0,0 1-9 16,0 0-13-16,0-1-3 0,0 1-23 15,0 0-25-15,0 0-19 16,0 0-3-16,0 0 28 0,0 0 17 0,0 0 25 15,0 0 3-15,0 0 14 0,0 0 22 0,0 0 21 16,0 0-9-16,0 0-4 16,0 0-9-16,0 0-6 0,0 0-4 0,0 0-3 15,0-2-18-15,0 1 8 0,0 1-12 16,0 0-2-16,-1 0-17 0,0-2 16 16,0 2-22-16,0 0-4 0,1 0-3 15,-2 0-16-15,0 0-44 0,-2 2-135 16,-9-2-446-16,1 0-669 0,49 1 284 0</inkml:trace>
  <inkml:trace contextRef="#ctx0" brushRef="#br0" timeOffset="12652.34">12251 5518 704 0,'0'0'157'0,"0"0"-157"0,0 0-20 15,0 0-58-15,0 0 78 0,0 0 85 16,0 0 156-16,0 0 62 0,0 0-66 15,0 0-77-15,0-2-63 0,0 2-35 16,-1 0-17-16,1 0 1 0,0 0-4 16,0 0-7-16,0 0-18 0,0 0-14 15,0 0-3-15,0 0-2 0,0 0-28 0,0 0 8 16,0 0 19-16,0 0 3 0,3 0 32 16,4 0 30-16,2 0 9 15,6 0 19-15,1-3-12 0,3 3-13 0,1-4-17 16,3 3-9-16,0-1-26 0,1 1-12 0,2 0-1 15,5 0-1-15,1 0-11 0,7 1 12 16,6-1 0-16,13 0 13 0,18 1 6 16,17-1-3-16,6 1-13 0,-5-3-2 15,-5 3 0-15,-14 0-1 0,-2 0-3 16,-9 0-13-16,-4 3 15 0,-14-2 1 16,-10-1 0-16,-11 0 4 0,-5 1 7 15,4-1-11-15,2 0-1 0,-1 0 1 16,-2 0 1-16,-4 0 1 0,-2 0 0 15,-5 0 24-15,0 0-7 0,-6-2 26 0,1-1 23 16,-4 3 89-16,-1-4 42 0,-1 3-27 16,1-3-51-16,-2 1-63 15,0 1-27-15,1-1-18 0,0-1 6 0,-1 2-7 16,0 0-12-16,0 1-16 0,0 1-6 0,0 0-7 16,0 0-6-16,0 0-3 15,0 0 0-15,0 0 6 0,0 0 10 16,0 0 6-16,0 0 0 0,0 0-13 0,-2 0 0 15,-2 0-28-15,-5 0-58 0,-3 0-287 16,0 2-375-16,4-2-819 0,55-2 1308 0</inkml:trace>
  <inkml:trace contextRef="#ctx0" brushRef="#br0" timeOffset="13450.94">14354 5490 85 0,'0'0'548'0,"0"0"-304"16,0 0-146-16,0 0-20 0,0 0 59 15,0 0 65-15,66-6-23 0,-34 1-49 16,3 1-16-16,8 2-17 0,3-1-26 0,1 1-2 15,-1 1-8-15,-1 1-12 0,-2-2 6 16,-6 0 3-16,-4 1 0 0,-5 1-3 16,-2-1-6-16,-6 1-7 15,-6 0-13-15,0 0-26 0,-6 0-1 0,2-1 2 16,-2 1 21-16,1-1-5 0,-2 1-17 0,2 0 16 16,-1 0-18-16,-2 0 3 15,-2 0-4-15,1 0 0 0,-3 0 19 16,0 0 4-16,-2 0 6 0,0 0 3 0,0 0 10 15,0 0-4-15,0 0-5 0,0 0-11 16,0 0-22-16,0 0-16 0,-3 0-39 16,-5 1-41-16,-14-1-79 0,1 0-492 15,-1-2-1151-15</inkml:trace>
  <inkml:trace contextRef="#ctx0" brushRef="#br0" timeOffset="19583.07">3246 8765 1091 0,'0'0'169'0,"0"0"-29"16,0 0-29-16,0 0-36 0,0 0 3 16,0 0 19-16,0 0-2 0,0 0 51 15,0 0-16-15,-53-47-36 0,49 44 9 0,1 1 10 16,1 0-19-16,0 2-17 0,1 0-18 15,0-1-8-15,0-2-3 0,-1 3-6 16,0 0 10-16,0-2-4 0,-3 1-19 16,2 1-10-16,0-1-18 0,0 0-1 15,0 0-3-15,1 0 0 0,1 1 3 16,0 0 10-16,1 0 13 0,0 0 6 16,0-1 0-16,0 1 9 0,0 0 0 15,0 0-6-15,0 0-9 0,0 0-21 16,0 0-2-16,0 0-16 0,0 0-16 0,-1 0-13 15,1 0 3-15,0 0-15 0,0 0 5 16,3 0 14-16,5 0 38 0,10 0 61 16,7-1 13-16,10-2-17 0,18-2-15 15,20-3-16-15,20-2-11 0,7-1-15 0,-7 4-1 16,-8 2-2-16,-16 5-13 0,-15 0 13 16,-14 0-16-16,-12 0 0 0,-7 0 3 15,-1 2 0-15,-2 2-7 0,-3-1-2 16,-5 0-8-16,-6-3 5 0,-2 3 12 15,-1-2 16-15,-1-1 24 0,0 0 21 16,0 0 10-16,0 0 2 0,0 0 7 16,0 0 0-16,0 0 9 0,0 0-6 15,0 0-32-15,0-1-35 0,-2-2-127 16,-2 3-158-16,-3-2-62 0,-4-2-254 16,-9-2-88-16,3 3-452 0,78 22 892 0</inkml:trace>
  <inkml:trace contextRef="#ctx0" brushRef="#br0" timeOffset="19929.38">3814 8514 909 0,'0'0'293'0,"0"0"16"0,0 0-137 15,0 0-16-15,0 0 23 0,-36-47 41 0,31 42-12 16,2 0-2-16,0 1-32 0,0 4-33 16,2-2-44-16,0 2-40 0,0 0-57 15,1 0-12-15,0 0-81 0,0 0-52 16,0 0 7-16,1 2 9 0,5 1 77 15,3 4 52-15,7 2 36 0,5 1 9 16,8 4 26-16,2 1-10 0,6 0-26 16,3-1-12-16,2 3 3 0,-3-3-14 15,0-1-9-15,-4-1-3 0,-5 0-1 0,-4 0-12 16,-4-3 11-16,-6 0 0 0,-3-1-33 16,-7-2-7-16,-3 1 4 0,-2-1 20 15,-1 3 18-15,-6-2 39 0,-9 2 32 16,-4 3 12-16,-7 1-18 0,-3 2-24 0,-4 1-9 15,-1 2-16-15,2-1-6 0,1-1-10 16,5 2-26-16,3 3-15 16,6 3 25-16,2 5-7 0,2 9-350 0,1-4-421 15,4-9-1003-15</inkml:trace>
  <inkml:trace contextRef="#ctx0" brushRef="#br0" timeOffset="20903.34">3469 10703 1436 0,'0'0'173'0,"0"0"-79"16,0 0 55-16,0 0-22 0,0 0 9 15,0 0 81-15,0 0 19 0,-34-46-78 16,34 46-68-16,0 0-90 0,3 0-74 16,8 0-61-16,7 0 135 0,8 0 68 0,9 0 25 15,8 0-12-15,12 3-40 0,11 2-15 16,-6-1-26-16,-8 1 2 0,-10-3-1 16,-12 0 12-16,3-1 0 0,-1 0-10 15,-2-1 16-15,-7 0 2 0,-3-1-21 16,-1-2-216-16,-4-1 36 0,-3-3-43 15,0-1 42-15,-3-1 12 0,0-1 75 0,-4 0 74 16,-1 0 20-16,-1 1 30 16,-2 1 25-16,2 1 10 0,-3 3 81 15,0 0 48-15,0 3 19 0,0-2-52 0,0 3-29 16,0 0-122-16,0 0-10 0,0 3-129 16,0 3-55-16,0 4 184 0,1 3 0 15,2 5 59-15,2 5-18 0,-1 1-21 16,-1 2 5-16,-1 1-12 0,-2 1 7 0,-1 1-1 15,-7 0-19-15,-9 3-264 0,-19 3-261 16,5-6-576-16</inkml:trace>
  <inkml:trace contextRef="#ctx0" brushRef="#br0" timeOffset="21981.4">10139 8505 718 0,'0'0'251'0,"0"0"43"0,0 0 2 15,13-49 0-15,-12 34-14 0,-1 2 6 16,0 0-39-16,0 1-34 0,0-1-38 16,0 1-11-16,0 3-35 0,0 3 6 15,-1 0-27-15,1 2-37 0,-1 2-60 16,0 2-13-16,0 0-139 0,-3 7-46 16,-3 9 112-16,-4 5 73 0,-8 8 96 15,-6 8-20-15,-13 16-22 0,-13 17-3 16,-8 13-10-16,-2 3-29 0,10-11-12 15,10-13 19-15,16-20-19 0,10-14-11 0,5-10 11 16,5-3 3-16,3-1-1 16,0-2-2-16,0 1 1 0,2-4 0 0,0-2 2 15,4-4 20-15,8-3 11 0,2-3-34 16,8-9-91-16,9-5-259 0,3-8-176 16,15-27-483-16,-9 5-310 0</inkml:trace>
  <inkml:trace contextRef="#ctx0" brushRef="#br0" timeOffset="22257.74">10123 8402 1692 0,'0'0'341'0,"0"0"106"16,0 0-102-16,-3-47-107 0,2 43-119 15,1 4-119-15,0 0-218 0,0 10 6 16,6 5 212-16,0 4 97 0,4 8 25 16,5 4-10-16,4 7-26 0,10 10-12 0,6 8 2 15,9 10 10-15,3-3-44 0,-6-6 2 16,-11-14-12-16,-11-14 44 0,-4-7-38 15,-5 1 6-15,1 2-22 0,1 2-22 16,-2 2 0-16,-4-3 0 0,2-5 1 16,-4-3 1-16,-2-5 14 0,0-2-15 15,-1-4 12-15,0-4 3 0,0 1 2 0,-1-4 20 16,0 0 41-16,0 0 12 16,0-2-2-16,0-3-36 0,0-2-53 0,-2-3-9 15,0 1-23-15,0 0 3 0,0 1-18 16,-2-5-252-16,-1 4-244 0,2-4-977 0</inkml:trace>
  <inkml:trace contextRef="#ctx0" brushRef="#br0" timeOffset="23970.18">9861 9463 1304 0,'0'0'218'16,"0"0"-88"-16,0 0 46 0,0 0-14 16,21-52-16-16,-14 38-17 0,0-1 53 15,2 1 11-15,-1 2 7 0,-1 2-39 16,-3 0-49-16,-1 5-36 0,-2 2-12 16,-1 3-64-16,0 3-182 0,-4 7-1 15,-7 7 161-15,-6 7 22 0,-5 7 74 16,-5 6 25-16,-12 11-48 0,-5 6 13 0,3-4-19 15,6-9-45-15,11-9 0 0,9-10 0 16,2 2-1-16,-2 0 1 0,4-2-1 16,4-2-1-16,2-1-1 0,3-3-9 15,2-3 12-15,0 1 19 0,2-4-19 0,4-2-116 16,5-4-180-16,9-6-126 0,-2-5-214 16,1-4-778-16</inkml:trace>
  <inkml:trace contextRef="#ctx0" brushRef="#br0" timeOffset="24264.98">9908 9378 1611 0,'0'0'237'0,"0"0"-110"0,0 0 45 16,0 0-172-16,0 0-52 0,0 0-182 16,0 0 234-16,0 0 39 0,0 0 81 15,12 69 20-15,-3-38 38 0,7 4-46 16,4 3-25-16,6 4-49 0,6 1 0 15,2 0 10-15,4 1-46 0,-1-2 7 0,0-4-27 16,-5-1 1-16,-2-3 10 16,-6-4-13-16,-3-5 1 0,-4-3-1 0,-2-5 4 15,-6-3-3-15,0-4 1 0,-4-3-1 16,-3-2 12-16,0-5 16 0,-2 0 45 16,0 0 118-16,0 0 143 0,0-3-142 15,-2-2-111-15,0-2-57 0,1-1-24 16,-1-1-1-16,1 1-19 0,1 0-6 15,-3 0-22-15,-3-7-93 0,0 4-460 0,-5-4-1480 16</inkml:trace>
  <inkml:trace contextRef="#ctx0" brushRef="#br0" timeOffset="34280.18">5086 14599 166 0,'0'0'212'0,"0"0"10"16,0 0-56-16,0 0 43 0,0 0-33 15,0 0-46-15,0 0 17 0,0 0-37 16,0 0-19-16,-24-24-32 0,22 24-20 15,1-5 6-15,1 5-12 0,0-1-10 16,-1 0 16-16,1-1-1 0,-1 1 1 16,1-1 7-16,0 2 16 0,0 0-11 15,0 0-5-15,-1 0 6 0,1 0-13 0,-1-1-7 16,-1 1-16-16,0 0 10 0,1 0-3 16,-1-1-20-16,-1 1 16 0,1-3-6 15,-2 3 3-15,1 0 20 0,1 0 0 16,0 0 6-16,1-3 3 0,-1 3 0 15,1-1-6-15,0 1-4 0,1 0-15 0,-1 0-20 16,1 0-17-16,0 0-2 0,0 0-7 16,0 0-9-16,-1 0 2 15,1 0 8-15,0 0 5 0,0 0 18 0,0 0 2 16,0 0 12-16,0 0 7 0,0 0-3 16,0 0-3-16,0 0-10 0,0 0 0 15,0 0 10-15,0 0-11 0,0 0 11 16,0 0-12-16,0 0-1 0,0 0-3 0,0 0-14 15,0 0-8-15,0 0 2 0,0 0-6 16,0 0 0-16,0 0-3 0,0 0 2 16,0 0 30-16,3 1 2 0,1 2 14 15,3 1-3-15,3-2 6 0,3 1 20 16,2 0-7-16,5-1 20 0,7-2-20 16,2 3-6-16,5-3-7 0,5 0-18 15,4-3 3-15,2 1-4 0,1-1 0 16,2-2 0-16,-2 4-10 0,-4-5 9 0,-5 5-11 15,-7 0-4-15,-3-1-10 0,-9 2 10 16,-5 0 0-16,-4 0-2 0,-3 0 18 16,-3 0 17-16,-2 0 25 0,-1 0 12 15,0 0 8-15,0 0 12 0,0 0 3 0,0 0 0 16,0 0 3-16,0 0 7 0,0 0-11 16,0 0-43-16,0 0-33 0,0-2-22 15,1 1-10-15,-1 0-19 0,2-1-16 16,0 2-20-16,0 0-6 0,3 0 0 15,-1 0 9-15,2 4-427 0,-2 1-184 16,-1-4-805-16,-32-5 1500 0</inkml:trace>
  <inkml:trace contextRef="#ctx0" brushRef="#br0" timeOffset="35009.86">6648 14611 1132 0,'0'0'238'0,"0"0"-66"16,0 0-90-16,0 0-33 0,0 0 45 15,0 0 55-15,0 0 36 0,0 0-16 16,0 0-4-16,0 0-49 0,-25-4-109 15,25 4-7-15,0 0-84 0,4 0-4 16,4 0 88-16,4 0 4 0,6 0 63 0,8 2 17 16,4-2-26-16,9 0-19 15,2 0-13-15,4 0-23 0,2 0 20 0,-2-2-20 16,-3 2 13-16,-3 0-16 0,-5 0-3 16,-7 0-20-16,-4 0 1 0,-6 0 6 15,-7 2-7-15,-2 0 0 0,-5 0 1 16,-1-2 19-16,-1 0 3 0,-1 0 48 0,0 0 17 15,0 0-1-15,0 0-6 0,0 0-7 16,0 0 10-16,0 0-12 0,0 0-11 16,0 0-19-16,0 0-18 0,0 0-1 15,0 0-1-15,0 0-1 0,0 0-17 16,0 0 16-16,0 0 3 0,0 0 2 16,0 0 14-16,0 0 0 0,0 0-14 15,-1 0-1-15,1 0-1 0,-1 0-29 16,0 0-183-16,-8 0-298 0,2-3-533 15,26 6-203-15</inkml:trace>
  <inkml:trace contextRef="#ctx0" brushRef="#br0" timeOffset="54363.97">13994 14854 629 0,'0'0'150'0,"0"0"43"0,0 0 38 0,0 0 23 16,0 0-98-16,0 0-45 0,13-48-17 15,-12 42-13-15,1 1 42 16,-1 0-3-16,0-1-6 0,0 1 15 0,1-1-22 15,-2-1-14-15,2 1 1 0,1 0-4 16,-1-2 16-16,2 1 36 0,-1 1-24 16,0 0-3-16,-1 1-19 0,-1 3-17 15,-1 1-2-15,0 1-28 0,0 0-49 0,0 1-92 16,0 4-35-16,1 7 76 0,-1 5 51 16,0 8 54-16,0 8 0 15,-4 13-12-15,-6 16-11 0,-2 13-18 0,-4 3 16 16,3-7-1-16,4-14-2 0,5-17-4 15,3-11-6-15,1-8-1 0,0-5 8 16,0 2 40-16,2 1-13 0,0 0-21 16,-1-4-4-16,0-5-9 0,0-1-4 15,-1-4-9-15,0-3 16 0,0-1-3 16,0-1 16-16,0 0 11 0,0 0 1 0,0-4-44 16,-1-4-6-16,-1-3-293 0,0-5-111 15,1-21-325-15,1 3-686 16</inkml:trace>
  <inkml:trace contextRef="#ctx0" brushRef="#br0" timeOffset="54635.08">13926 14770 2180 0,'0'0'301'16,"0"0"-204"-16,0 0 19 0,0 0 106 15,0 0-23-15,-2-48-81 0,18 39-60 16,11-1-23-16,6-2-3 0,10 3 2 16,4-1-11-16,3 2-21 0,0 1 1 0,-2 3-2 15,-3 1-1-15,-7 3-1 0,-5-3-2 16,-9 3-13-16,-7 0 3 0,-5 0-6 16,-4 0-6-16,-4 3-13 0,-3-1-26 15,-1 2-19-15,-3 2-84 0,-6 1-32 0,-4 4-82 16,-17 8-250-16,5-3-456 15</inkml:trace>
  <inkml:trace contextRef="#ctx0" brushRef="#br0" timeOffset="54885.62">13952 15115 909 0,'0'0'667'0,"0"0"-316"15,0 0 35-15,0 0-134 0,0 0 19 16,0 0 27-16,0 0-5 0,55-13-64 0,-19 2-56 15,16-1-25-15,11-4-59 0,-4 5-17 16,-5 2-19-16,-10 3-10 0,-13 2-16 16,4 0-27-16,2 0-15 0,-8 2 2 15,-5 1 10-15,-7 1-9 0,-4 0-4 16,-7 0-3-16,-3 0-12 0,-2 0-9 16,-1 0 21-16,0 0 19 0,-4 0-1 15,-3 0 1-15,-6 1-16 0,1 3-10 0,-4-1-5 16,0 1-126-16,-1-4-241 0,7 0-374 15,1 0-1145-15</inkml:trace>
  <inkml:trace contextRef="#ctx0" brushRef="#br0" timeOffset="55585.59">14937 14933 2020 0,'0'0'295'0,"0"0"-195"0,0 0-51 0,-62 7 61 15,36 6 6-15,0 3 35 0,-2 6 6 16,4 0-19-16,2 5-42 0,6 1-35 15,8-1-36-15,6 0-6 0,3-3-3 16,11 0 7-16,4-6 5 0,6-1 10 0,4-3-9 16,-2-5 0-16,0-1-10 15,-3-6 6-15,-2-2 7 0,-3-1 9 0,-6-4 6 16,0-6 7-16,-6-1-13 0,-3-6-28 16,-1-3-12-16,-2-2 0 0,-6-3-2 15,-2-2 1-15,-3 1-13 0,3-1 13 16,-1 2 16-16,5 2-16 0,4 2 1 15,2 3 1-15,6 1-2 0,10 1-32 0,8 4-24 16,9 1 5-16,7 2 10 0,4 3 12 16,2 7 10-16,2 0-6 0,-2 11 0 15,-4 6-7-15,-4 4 6 0,-8 5-2 16,-6 3-1-16,-7 2-3 0,-8 2 32 16,-8 1-2-16,-2-2 2 0,-11-4 3 15,-2-2 16-15,0-8 4 0,-1-3 44 16,3-5 37-16,4-6 4 0,1-2 27 0,1-2 82 15,4-8 3-15,2-4-115 0,0-3-67 16,5-7-37-16,5-4-1 0,4-5-13 16,3-2 13-16,3-2-2 15,3 1-32-15,4-1-3 0,1 2-10 0,5 2-12 16,3 4-75-16,17-2-156 0,-7 5-256 16,-4 6-859-16</inkml:trace>
  <inkml:trace contextRef="#ctx0" brushRef="#br0" timeOffset="56285.66">16088 15109 2547 0,'0'0'309'0,"0"0"-299"0,0 0-10 0,0 0 0 16,0 0 0-16,67-54 51 0,-51 41-19 15,-2-3 7-15,-3-1-26 0,0-1 9 16,-4 1-20-16,-1-3 11 0,-4-1-10 15,-2 0-3-15,-1-1 1 0,-9 2 1 16,-2 2-2-16,-3 3-30 0,-3 3 30 16,-3 4 22-16,-2 5 10 0,-5 3 3 15,0 1 23-15,-1 9-4 0,-1 2 0 16,4 6-15-16,4 2-8 0,5 5-2 0,6 0-16 16,10 1-10-16,3 2 16 0,13-3-18 15,8 0 41-15,9-3-1 16,6-2-19-16,6-2-6 0,1-5 3 0,1-6-17 15,-3-3 17-15,-3-4-18 0,-6-4 15 16,-6-5 0-16,-4-5-16 0,-5-4-58 16,-4-4 26-16,-2-4 3 0,-3-6-21 15,1 0 8-15,-2-3 29 0,0 1 10 0,0 1 3 16,0 5 13-16,-3 3 6 0,-1 8 0 16,1 5-3-16,-4 6-16 0,1 4-29 15,-2 2-92-15,0 4-102 0,0 7 143 16,0 7 67-16,-1 6 12 0,2 3 1 15,1 2 0-15,3 4 1 0,1-2 21 16,3 0 23-16,3-2-13 0,4-5 13 16,0-2 19-16,3-3 13 0,-2-5 2 15,3-3-9-15,-2-5 7 0,-2-5 5 0,2-1 4 16,-3-5 5-16,1-5 19 0,-3-3-18 16,-3-3-11-16,-1-5-47 0,-3-3-33 15,-5-2-1-15,0-1 0 0,-2-2 0 16,0 0-35-16,0 1 10 0,-2 2-19 15,2 7 6-15,0 3-15 0,0 7-139 0,0 4-94 16,0 5-255-16,2 2-740 0,-1 2-239 16</inkml:trace>
  <inkml:trace contextRef="#ctx0" brushRef="#br0" timeOffset="57340.65">16868 15033 783 0,'0'0'514'0,"0"0"-416"0,0 0 16 15,0 0 26-15,0 0 35 0,0 0 46 16,59 11 35-16,-44-17-101 0,1-1-77 16,2-4-30-16,1-1-48 0,1-5 19 15,-2 0-19-15,-1-3 0 0,-1-4-2 0,1 1 1 16,-4-2 1-16,-2 1-35 0,-1 0 35 16,-3 4 1-16,-4 1 22 0,-1 4-20 15,-2 3 39-15,0 1 38 0,-1 4 49 16,-3 2-20-16,-1 0 4 0,-3 2-46 0,1 0-42 15,-3 3-25-15,-2 0-22 0,-3 5 2 16,3 3 20-16,-3 2 19 0,2 4 3 16,5 3 23-16,0 3-23 0,6 1-6 15,2 2 23-15,7 1-7 0,3 1-1 16,6 1-2-16,3-1-7 0,4-1-6 16,1-2-14-16,1-2 11 0,1-4-13 15,-3-3 0-15,-4-2 2 0,-3-3 1 16,-4-3-3-16,-2-3-58 0,-5-2 20 15,-1-4 35-15,-2-6-29 0,-2-4-26 0,0-5 33 16,0-3 25-16,0-3 14 0,-3-6-13 16,1-1-1-16,1-1 35 0,1-2-35 15,0 2 1-15,1 4-1 0,4 5 0 16,5 4-3-16,-1 5-13 0,5 5-29 0,3 2-12 16,-1 3-20-16,6 5 16 15,0 0 19-15,1 0 20 0,0 5 2 16,0 1 1-16,-1-1 3 0,-2 1 14 0,-5 0 1 15,-5-1 0-15,-1-3 1 0,-4-1 0 16,-4-1 16-16,0 0 96 0,-1 0 48 16,0-3-115-16,0-1-19 0,-1 1-14 15,-1 0 33-15,-1 1-16 0,-1 2-26 16,-3 0-3-16,1 0-54 0,-2 7-4 0,-5 3 36 16,0 5 22-16,2 4 54 0,-3 2-6 15,5 3-7-15,1 0 20 0,2 1-20 16,3 0-6-16,3-1-13 0,0 0-6 15,6-1-15-15,5-2 15 0,2 0 6 16,5-6 1-16,4-1-1 0,1-5-3 16,4-4 6-16,0-5 4 0,0 0-1 15,3-10-9-15,-4-4-17 0,1-4-2 0,1-3-9 16,-3-2-29-16,-1-1-35 0,-1 1 36 16,-1 1 37-16,-4 1 0 0,-1 4 25 15,-5 3-3-15,-3 4 1 0,-4 5-4 16,0 1-19-16,-4 4 0 0,0 0-114 15,-1 1-74-15,0 9 112 0,0 2 72 0,0 4 2 16,0 3 2-16,0 2 0 16,1 3 13-16,4-2 13 0,6 0-25 0,1 0-1 15,7-3 25-15,2-1-3 0,3-5-6 16,4-2-13-16,-3-4 13 0,-1-6 0 16,-2-1-16-16,-2-3-82 0,-1-10 82 15,-3-1 3-15,-1-8 19 0,-4-2-21 16,0-5 37-16,-3 0-12 0,1 0-7 15,-3-1 32-15,-1 4 15 0,1 5 17 16,-1 4-14-16,-3 6 0 0,-1 5-24 16,0 5-45-16,-1 1-73 0,0 9-158 15,0 6 164-15,-4 10 46 0,-5 6 20 0,-3 14-1 16,-14 18-1-16,-9 18-16 0,-11 8 0 16,3 1 19-16,6-6 21 0,13-17-21 15,10-7 0-15,5-16 14 0,7-12-12 16,2-11-2-16,0-6 3 0,2 3 19 0,0-2-20 15,1-2 17-15,2-5-17 0,-3-2 17 16,0-5 31-16,-1-2 33 0,1 0 49 16,0-6-37-16,0-2-95 0,-1 0-16 15,-1-4-3-15,-2 3-69 0,-8-2-213 16,-26-7-223-16,3 2-783 0</inkml:trace>
  <inkml:trace contextRef="#ctx0" brushRef="#br0" timeOffset="58248.09">18616 15061 2066 0,'0'0'314'0,"0"0"-237"15,0 0 127-15,0 0-34 0,0 0-15 16,0 0-21-16,0 0-35 0,0 0-35 15,0 0-16-15,64-36-16 0,-44 29-29 16,2-3 16-16,-1 0-17 0,3-1 13 16,1-2-14-16,0-2 17 0,3-1-15 15,-2-2-1-15,-2-3-2 0,0 1-6 16,-2 1-14-16,-3 2 20 0,-5 1 12 0,-4 1-11 16,-3 4 17-16,-5 0-16 0,-1 2 0 15,-1 2 11-15,-2 0-13 0,-5 3-37 16,-2 0-24-16,-1 2-3 0,-4 2-3 0,-2 2 0 15,-2 6 16-15,1 3 51 0,0 3 15 16,0 4 30-16,2 1-17 16,3 1 4-16,4 3 7 0,3 0-1 15,4 0-9-15,1 1-17 0,6 0-10 0,8-1 10 16,3 1 11-16,5-2-4 0,5 0-3 16,5-1-4-16,3-6-12 0,5-1-148 15,1-4-179-15,0-3-159 0,1-7-153 16,12-9-363-16,-11-5 183 0</inkml:trace>
  <inkml:trace contextRef="#ctx0" brushRef="#br0" timeOffset="59306.64">19417 14953 774 0,'0'0'463'0,"0"0"-76"0,12-52-82 15,-12 35 3-15,-2 3-71 0,-6-1-15 0,-6 5-64 16,-3 2-52-16,-6 0-48 0,-3 4-1 16,-6 1 23-16,1 3 7 0,-3 1 24 0,5 5 20 15,1 6-52-15,7 0-44 16,7 3 0-16,2 4 9 0,7-1 16 0,5 3 0 15,0 0-26-15,9-1-2 0,5 1-7 16,5 0 3-16,1-1-26 0,3-4-1 16,1-3 10-16,-1-5-11 0,-2-3-25 15,-2-5-35-15,-2-2-19 0,-2-6 4 16,-4-6-36-16,2-6 0 0,-6-3 15 16,2-7 14-16,-2-4 5 0,-3-5 74 15,2-8 3-15,-4 5-16 0,0-2 9 16,0 1 7-16,-1 9 0 0,1-2 29 15,0 5 0-15,1 7 25 0,1 4 23 16,1 7 5-16,-2 4-24 0,-1 5 13 0,0 4-71 16,1 4-203-16,0 7 122 15,2 4 81-15,-1 9 35 0,-1 4 13 0,0 7-10 16,0 3 7-16,-1 12-16 0,2 8-17 16,-2 9-10-16,0 1-2 0,2-9 1 0,0-13-1 15,5-16 0-15,-1-9 1 16,2-4-1-16,4 1-12 0,4-3-154 0,6 0 64 15,3-6-86-15,0-7-44 0,1-4 65 16,2-8 47-16,-2-4 66 0,1-7 25 16,-2-3 29-16,-1-3 12 0,-2-7 17 15,1-2-6-15,-5-1-23 0,-4-1 32 16,-2 4-22-16,-7 4 148 0,-4 5 13 16,-3 5 2-16,-10 4-48 0,-6 4-109 15,-5 3-16-15,-4 2-26 0,-5 2 7 16,-6 0 19-16,0 3 22 0,0 1 4 0,6 1-4 15,2 0 13-15,8 4-34 0,8 0-1 16,3 2-10-16,7 0-19 0,2 0 29 16,2 2 29-16,8 0 12 0,5 1-6 15,5 2 4-15,5 2-8 0,3 0-18 0,6 0-11 16,0 1-2-16,-3 3-2 0,2-1-1 16,-5 2-16-16,-1 0 0 0,-1 6 16 15,-3 1-13-15,-3 4-10 0,-1 2 10 16,-1 3 16-16,-5 5-12 0,3 7 10 15,-9 10-1-15,-7 6 1 0,-1-4 0 16,-10-14 0-16,-3-13-1 0,3-7 2 16,-6 0 1-16,-3 1 1 0,-1 1-1 15,-2-5 0-15,-2-3-1 0,4-6 1 16,1-1 0-16,1-5 1 0,4-3 1 0,-1-3 17 16,1 0 3-16,0-7 7 15,2-6-4-15,-2-1-9 0,2-5 7 16,1-3 5-16,1-2-6 0,5-2 10 0,3-3 60 15,3-3-10-15,5-3-25 0,8-3-19 16,8-3-38-16,5-1 1 0,8-2 15 0,5 1-16 16,12-9 0-16,15-2-2 15,13-7-20-15,2 4 0 0,-6 7 0 0,-18 15 0 16,-19 12-4-16,-10 5 23 0,-3 5 3 16,5-1 2-16,0-1-2 0,2 0 16 15,-8 2-14-15,-9 3 39 0,-8 0 3 16,-7-1-6-16,-2 2-19 0,-12-2-19 15,-7 1-19-15,-4 1 3 0,-8 2 16 16,-1 4 0-16,-2 0 32 0,0 3 9 16,6 6 6-16,3 5 13 0,6 4-7 0,10 4 4 15,2 4 24-15,9 5-3 0,2 1-6 16,13 3-35-16,7 1-12 0,8 0-6 16,4 0-4-16,4 0-3 0,1-2-9 15,0-4-1-15,-6-5-2 0,-5-3-2 16,-8-5-17-16,-1-5-56 0,-5-4-15 15,-3-3 12-15,-2-2 19 0,-3 0-1 0,-3-5-38 16,-2 1-27-16,-1-1-65 16,-4-2-118-16,-9 3-191 0,-14-2-251 0,2 3-560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5:12:40.84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16312 10033 114 0,'0'0'264'0,"0"0"17"0,0 0-30 15,0 0-66-15,0 0-80 0,0 0-27 16,0 0-20-16,0 0-28 0,0 0-27 16,0 0-3-16,0 0 0 0,3-5 0 15,-3 5 0-15,0 0-2 0,0 0-11 16,0-2 0-16,0 2-7 0,0 0 4 0,-2 0 15 16,1 0-1-16,0 0-2 0,-1 0 3 15,2 0 1-15,0 0 0 0,0 0-12 16,0 0-20-16,0 0 6 0,0 0 26 0,0 0 17 15,0 0 29-15,1 0 9 0,0 0-13 16,0 0-3-16,-1 0-6 0,0 0 0 16,0 0 9-16,0 0 16 15,0 0 4-15,0 0-3 0,0 0-27 0,0 0-29 16,0 0-3-16,0 0-3 0,1 0-16 16,-1 0 6-16,1 0-13 0,0 0-13 15,2 0-17-15,1 0-64 0,-1 0-320 16,-1 0-592-16,-17 0 1032 0</inkml:trace>
  <inkml:trace contextRef="#ctx0" brushRef="#br0" timeOffset="100933.79">12170 11929 117 0,'0'0'105'0,"0"0"19"16,0 0-13-16,0 0-1 0,0 0-2 16,0 0-56-16,0 0-9 0,0 0 5 15,0 0-8-15,-3-13-16 0,4 11-24 16,-1 2-13-16,1-1 0 0,0 0 12 16,0 1 0-16,-1 0 0 0,0 0 1 0,0 0 20 15,0-1-11-15,0 0-9 0,0 0-26 16,-2 0 23-16,0-1 3 0,0 2 23 15,1-1 52-15,0 1 19 0,0-1-2 16,1 1-47-16,0 0-45 0,0 0-29 16,0 0-59-16,0 0-10 0,2 1-117 15,0 0-166-15,3 2 10 0</inkml:trace>
  <inkml:trace contextRef="#ctx0" brushRef="#br0" timeOffset="124140.47">29319 13063 1068 0,'0'0'108'0,"0"0"-108"0,0 0-137 15,0 0 42-15,0 0-723 0</inkml:trace>
  <inkml:trace contextRef="#ctx0" brushRef="#br0" timeOffset="168600.6">6613 9924 258 0,'0'0'384'15,"0"0"-217"-15,0 0-70 0,0 0-25 16,0 0 68-16,0 0-6 0,0 0-7 16,0 0-13-16,0 0-40 0,0 0-56 15,3-20-18-15,-3 20-33 0,0 0-6 16,0 0-16-16,0 0-10 0,0 0 9 0,0 0-5 15,0 0-11-15,0 0 39 0,0 0-28 16,1 0-24-16,-1 0 55 16,1 0 30-16,0 0 23 0,0 0-21 0,1 0-2 15,-1 0-19-15,0 0-7 0,1 2-10 0,-2-1-3 16,0-1 3-16,1 3 24 0,0-1 12 16,0 1 0-16,1-3-329 0,-16-11-194 15</inkml:trace>
  <inkml:trace contextRef="#ctx0" brushRef="#br0" timeOffset="175055.8">3797 13193 450 0,'0'0'104'0,"0"0"-104"15,0 0-55-15,0 0 16 0,0 0 39 0,0 0 18 16,0 0 21-16,0 0 20 0,0 0-13 15,0 0-10-15,0 0 6 0,23 17 33 16,-18-15-23-16,-1-2-41 0,-2 0-11 16,-2 0-59-16,0 0-599 0,-34-19 537 0</inkml:trace>
  <inkml:trace contextRef="#ctx0" brushRef="#br0" timeOffset="-65335.36">10971 811 1186 0,'0'0'475'0,"0"0"-287"0,0 0-38 0,0 0 57 16,0 0-194-16,0 0 327 0,0 0-92 16,0 0-52-16,8-50-30 0,-6 44-28 15,-1-1-11-15,-1 1-22 0,1 1-36 16,-1-1 14-16,0 0-14 0,0-2-22 15,0 1 19-15,-3-1-34 0,-4-1 2 16,0 0 4-16,0-3-22 0,-6 2 8 16,-2 0-24-16,1 1-22 0,-5 1 19 15,-3 1-13-15,-3 3-9 0,0 1-3 16,-4 3-10-16,-4 2 3 0,-4 5 16 0,2 3 16 16,-3 3-44-16,0 3 28 0,2 1-3 15,1 0-6-15,7 2 6 0,4 0 9 16,6-2-19-16,5-2-6 0,7 2-16 0,6-1 20 15,3-1 20-15,11 2 14 0,8-1 47 16,8 0 1-16,11 0 9 0,15-1-7 16,14 1-9-16,-6-3-14 0,-9-1-27 15,-8-2-38-15,-17 0-16 0,3 0 13 16,-3 4 9-16,-8 1-21 0,-7 1-39 16,-9 1 34-16,-6 3 14 0,-6 2 44 15,-10-2 1-15,-5 3 12 0,-5-3 15 16,-7 0-2-16,0-2-14 0,-6-3 7 15,1-1 7-15,-1-5-1 0,0-3 26 16,1-1 41-16,4-5 25 0,0-3 5 16,0-5 4-16,4-2 19 0,0-6 41 15,4 0-62-15,2-3-53 0,4 0-46 0,3 1 21 16,3 0 7-16,5 1-37 0,3 5-16 16,1 1-1-16,3 3-14 0,1 3-4 0,0 3-18 15,1 2-55-15,0 0-147 16,1 6-106-16,3 4 197 0,4 6-9 0,-1 1-170 15,9 9-289-15,-2-4-405 0,-2-4-557 0</inkml:trace>
  <inkml:trace contextRef="#ctx0" brushRef="#br0" timeOffset="-64711.42">11583 707 2062 0,'0'0'815'0,"0"0"-613"16,0 0-81-16,0 0 0 0,-5-47 35 0,3 46 3 16,-1 1-159-16,-2 8-32 15,-4 8 32-15,-4 7 29 0,-5 10 50 0,-10 16 9 16,-6 15-16-16,-13 14-15 0,-1 0-16 15,3-10 21-15,10-21-36 0,13-17-7 16,7-9-3-16,5-6-15 0,-2 1-1 16,3 0 31-16,-3-2-6 0,6-4 9 15,1-3-15-15,1-3 0 0,3-3 6 16,1-1 52-16,0-5 44 0,2-7-46 0,5-5-75 16,2-8-22-16,5-6-6 0,1-5 6 15,4-11-30-15,4-15 11 0,5-10-5 16,-1-1 2-16,-4 15 43 0,-7 17 1 15,-5 19 16-15,-4 6 18 0,3-1-18 0,-3 0 8 16,0 2-8-16,0 4 2 16,-2 3-18-16,-1 7-46 0,1 1-103 15,6 7-37-15,4 8 105 0,4 7 81 0,5 7 116 16,3 7 7-16,4 3-11 0,0 2-1 16,2 2-14-16,-2-3-11 0,2 1-18 15,-5-6-3-15,0-1-47 0,-4-3-16 16,-3-4 9-16,-3-3-11 0,-2-2-43 15,-6-3-55-15,-1-6-150 0,-6 1-215 16,-5-6-267-16,-8 0-494 0,-3-6-705 0</inkml:trace>
  <inkml:trace contextRef="#ctx0" brushRef="#br0" timeOffset="-64538.12">11244 1090 2749 0,'0'0'439'0,"0"0"-209"0,0 0-43 0,0 0 47 15,0 0 12-15,0 0-87 0,0 0-78 16,0 0-81-16,0 0-46 0,38-46 5 16,11 37 16-16,20 4 24 0,12 0-14 15,4 4 13-15,-13 1-14 0,-17 2-9 16,-11-1-233-16,-16 3-548 0,-9-4-1125 0</inkml:trace>
  <inkml:trace contextRef="#ctx0" brushRef="#br0" timeOffset="-64246.01">11936 736 2964 0,'0'0'390'0,"0"0"-282"15,0 0 89-15,0 0 65 0,0 0-92 16,0 0-110-16,0 0-60 0,0 0-28 16,0 0 28-16,109-33 28 0,-37 31-14 15,13-1-14-15,-1 3-4 0,-19 0-14 16,-20 0 16-16,-17 0-1 0,-6 0-120 16,2-2-138-16,-1 1-18 0,0-1 21 15,-5 0-40-15,-5 0-11 0,-7 1-105 0,-10-1 9 16,-7 2-243-16</inkml:trace>
  <inkml:trace contextRef="#ctx0" brushRef="#br0" timeOffset="-64003.13">12234 720 2206 0,'0'0'498'0,"0"0"-373"0,0 0-112 0,0 0-13 15,0 0 19-15,0 0 158 0,0 0 85 16,-2 68-55-16,2-35-23 0,0 13 49 15,0 10-23-15,0 9-1 0,0 2-51 16,-1-7-22-16,-2-11-44 0,1-13-30 16,2-10-29-16,-1-8-5 0,1-4-1 15,0 1-26-15,0-1 10 0,0 1 7 16,1-4-15-16,-1-5 16 0,1-1-16 0,0-4-3 16,-1-1-92-16,2-2-120 0,5-16-154 15,-1-1-799-15,-1-3-1788 0</inkml:trace>
  <inkml:trace contextRef="#ctx0" brushRef="#br0" timeOffset="-63379.95">13772 665 2194 0,'0'0'411'0,"0"0"-147"0,0 0 34 16,-14-49-21-16,8 41-64 0,0-1-33 0,-3 4-61 15,-1 2-47-15,-4 3-72 0,-4 0-9 16,-5 5-38-16,-1 5 25 0,-4 4 21 16,0 3 0-16,5 1-21 0,5 1 3 15,10 2-9-15,6 1-4 0,3 0 32 16,13 2 0-16,9 3 13 0,7 0 18 16,10 1 1-16,5 1-20 0,4-2-12 15,-3-1-10-15,-4-1-59 0,-8-4-4 16,-10 0-15-16,-10-5-39 0,-10 1 38 0,-6 0 26 15,-14-5 63-15,-10 3 9 0,-8-4 26 16,-9-3-6-16,-5-1 6 0,-2-3 22 16,-3-3 76-16,4-1-39 0,4-1 10 15,6-4-10-15,7-1-21 0,10 1-10 16,10 0-13-16,3 2-10 0,8-1-6 16,1 2-34-16,14 0-76 0,7-1-176 0,26-3-199 15,-4 1-579-15,1-2-1125 0</inkml:trace>
  <inkml:trace contextRef="#ctx0" brushRef="#br0" timeOffset="-63036.92">14217 853 2879 0,'0'0'451'0,"0"0"-314"15,0 0-99-15,0 0-38 0,0 0-22 16,0 0 22-16,0 0 107 0,-36 53-50 16,27-27-28-16,-3-1-16 0,7 3 2 15,1-3-4-15,4 1-9 0,3-2-1 0,9 0 18 16,5-3-3-16,8-5 28 0,1-3 3 16,1-4 10-16,-1-4-20 0,-1-5 23 15,-4-3-7-15,-7-7 11 0,-2-3-2 16,-7-4-18-16,-4 0-4 0,-1-5-38 15,-7-3 0-15,-7-3-2 0,-4-6-3 16,-4-2-9-16,-3-1-7 0,0 2-3 16,-5 5 19-16,3 6-22 0,-2 6-12 15,-2 7-22-15,-2 8-24 0,-2 3-102 0,-18 17-335 16,9 0-539-16,5 0-1128 0</inkml:trace>
  <inkml:trace contextRef="#ctx0" brushRef="#br0" timeOffset="-62547.34">14652 594 3332 0,'0'0'444'0,"0"0"-343"16,0 0-14-16,0 0 15 0,0 0 13 15,0 0-115-15,0 0-37 0,0 0-86 0,0 0 123 16,0 0 54-16,-30 48 15 0,17 3-10 16,2 17-34-16,0 17-23 0,7-2 0 15,4-9 0-15,13-17 1 0,2-22-3 16,2-7-3-16,-1-8-19 0,0-3 7 0,2 3-1 15,1-3-9-15,1 1-18 0,-5-5-4 16,0-3-1-16,-5-8 48 0,-2-2 0 16,-2-2 76-16,-1-7-1 0,-1-5-53 15,-2-3-10-15,-1-4-9 0,-1-2 0 16,0-3 22-16,0-4-12 0,0-4 8 16,0-3 14-16,5-10-7 0,8-10 31 15,-3 6 15-15,3 7 3 0,-1 9 34 16,0 12 28-16,1-1-44 0,-1 0-40 15,2 5-55-15,-1 4-6 0,-3 4 4 0,-1 3-35 16,-2 5-9-16,-3 3-31 16,0 1-86-16,0 8 30 0,1 4 71 0,-2 7-99 15,-1 3-250-15,-2 5-551 0,0-5-322 16</inkml:trace>
  <inkml:trace contextRef="#ctx0" brushRef="#br0" timeOffset="-62102.21">14933 782 2103 0,'0'0'402'0,"0"0"-234"16,0 0 51-16,0 0-5 15,0 0-86-15,0 0-128 0,0 0-9 0,0 0-158 16,0 0 167-16,0 0 101 0,0 0 36 16,19 71-13-16,-13-38-54 0,1 2-10 15,-2 0-3-15,2 0-3 0,4-4-6 16,-1-4-14-16,4-5-12 0,0-5 0 15,-2-4-3-15,3-5 25 0,-1-4 4 16,-1-2 8-16,1-2 19 0,3-5-2 16,0-3-1-16,3-4-13 0,0-2 3 15,-1-3-18-15,0-4 2 0,-4-2 1 0,2-4 6 16,-2-4-7-16,-1-3-18 0,-4-4-28 16,1-1 0-16,-4 0-15 0,-1 3-13 15,0 6 7-15,-4 6-10 0,0 5-6 16,-1 7-41-16,-1 7-102 0,-3 5-147 15,-5 4-733-15,1 4-749 0</inkml:trace>
  <inkml:trace contextRef="#ctx0" brushRef="#br0" timeOffset="-61376.82">15402 1052 2221 0,'0'0'343'0,"0"0"-269"15,0 0 74-15,0 0 71 0,0 0 14 16,0 0-60-16,0 0-53 0,58-42-53 16,-45 33-10-16,-2-3-26 0,4-2-18 15,-1-1 0-15,-2-3-10 0,3-1 8 16,0-3-11-16,0 1-12 0,-3-2 10 16,1 1-11-16,-4 2 13 0,1 1 14 15,-3 3-13-15,-4 2 26 0,-1 4 5 16,-2 0 31-16,0 5 3 0,0 0-7 15,-1 3-18-15,-2 2-41 0,-3 0-13 0,-4 3-55 16,-1 6 68-16,-5 4 0 0,0 4 43 16,0 2-5-16,4 5-7 0,-1-2-1 15,6 4 1-15,2 1 6 0,1 2 19 16,3-1-18-16,1 1-13 0,5-3-10 16,4-1-12-16,6-2 25 0,2-1-25 15,4-4 9-15,4-2 0 0,1-2-12 16,3-3-21-16,-4-4-35 0,0-3-35 0,-3-4 10 15,-2 0 11-15,-4-5 32 0,-2-5 10 16,-5-2-3-16,-4-2 28 0,0-6 0 16,-4-2 1-16,-1-5 2 0,-1-4-3 15,-6-11-12-15,2-10-15 0,1 6 29 16,-1 5 2-16,4 12 14 0,1 11 20 16,0 0 12-16,1 0 18 0,4 5-13 15,0 3-42-15,0 5-10 0,4 2-48 16,-1 3-11-16,3 0-17 0,-1 7 10 0,5 6 28 15,-1 1 16-15,2 5-3 0,2 1 25 16,1 2 15-16,2-3-15 0,0 0-171 16,1-4 12-16,0-4 13 15,-1-3-33-15,-2-5 131 0,0-3 47 0,-3-3 1 0,0-5 19 16,-6-1 26-16,-1-3-23 0,-2 0 10 16,-3-1 19-16,-2 1-6 0,-2 0 54 15,0 3-13-15,0-1 15 0,0 3-2 16,0 2 11-16,-2 2-34 0,-2 2-51 15,-1 1-25-15,-7 4-41 0,-2 6 41 16,-5 5 31-16,-4 5 42 0,-3 3 24 16,2 4 1-16,0 1-11 0,3 0-18 15,3-1-20-15,1-1-5 0,8-2-29 16,-1-2-13-16,7-1 0 0,3-1 11 16,0-3 6-16,9-3 15 0,2-2-34 0,5-3-283 15,11-9-309-15,-2 0-965 16,0-9-465-16</inkml:trace>
  <inkml:trace contextRef="#ctx0" brushRef="#br0" timeOffset="-60232.46">16805 926 2004 0,'0'0'479'0,"0"0"-166"0,21-57 46 16,-8 34-30-16,-1 1-104 0,-1 3-55 15,2-1 6-15,-4 6-32 0,1 4-38 0,-5 2-26 16,-2 4-22-16,-1 4-58 0,0 3-96 15,-1 8 78-15,-1 8 18 0,0 6 49 16,-4 16-18-16,-8 11-12 0,-1-1-7 16,0-6-9-16,3-10-3 0,4-7 0 15,2-2-21-15,2 2-45 0,2-6 23 16,0-5 12-16,4-5-13 0,4-4-15 16,1-5-16-16,3-3 31 0,1-3 25 0,4-9 17 15,2 0-27-15,-1-5 28 0,2-2 1 16,-2-1 1-16,0-1 24 0,0-1-24 15,-2 0 32-15,-1 2-8 0,0 1 12 16,0 0-9-16,-5 5 7 0,1 2-17 16,-2 4 7-16,-1 4-25 0,-1 4-34 15,1 1-63-15,3 9 97 0,0 3 53 0,3 4 44 16,1 3-29-16,2 3-18 0,0-2-16 16,0 2-15-16,2-4-16 0,1 1-1 15,-1-5-1-15,-3-3 0 0,0-3-2 16,-5-4-1-16,0-4 2 0,-3-1 28 15,0-4 12-15,-3-4-40 0,-3-5-43 16,-1-2 5-16,-1-4-8 0,-2-3 12 16,-6-5 3-16,-5-4-6 0,-2-1 5 15,-2-5 14-15,-1 1 18 0,1 0 0 16,2 2 15-16,0 7 4 0,6 5 6 0,2 5 6 16,4 4 3-16,3 5 3 0,1 3-37 15,10 1-9-15,6 2-69 0,6 2 16 16,6 4 25-16,9 5 6 0,2 5 18 15,4 2-9-15,1 5 7 0,0 2 15 16,-5 1-16-16,-7 2 13 0,-4 0-19 16,-11-2 6-16,-6 1-7 0,-8-2 23 15,-4-1 68-15,-5-2 20 0,-9 2-1 0,0-5-13 16,-4 0 1-16,0-1-16 0,3-3-16 16,4-1-28-16,0-3 6 0,5-1-21 15,3-2-16-15,2 0 13 0,1-2-18 16,1-1-94-16,6-1-212 0,11-6-231 15,-2-3-519-15,-2-5-980 0</inkml:trace>
  <inkml:trace contextRef="#ctx0" brushRef="#br0" timeOffset="-60090.3">17505 617 36 0,'0'0'3027'0,"0"0"-2619"15,0 0-218-15,-34-54 21 0,30 48-76 16,3 4-125-16,1 2-10 0,0 1-148 0,6 6-6 15,6 6 113-15,15 10-51 0,-3-1-453 16,1-3-1071-16</inkml:trace>
  <inkml:trace contextRef="#ctx0" brushRef="#br0" timeOffset="-59499.8">17946 657 2790 0,'0'0'617'0,"0"0"-395"16,0 0-222-16,0 0-15 0,0 0 15 15,0 0 50-15,0 0 86 0,12 53-4 16,-12-24-44-16,0 3-3 0,0 6-41 0,0 4 0 16,-2-1-16-16,-1 1-16 15,1-4 0-15,0-3-12 0,1-3-1 0,1-5-56 16,0-5 11-16,0-5-7 0,0-5-5 15,1-4-17-15,1-4-10 0,1-4 6 16,1-2 39-16,2-6-30 0,3-6-22 16,0-6 23-16,3-4 21 0,-1-3 29 15,3-4 19-15,2-10 25 0,6-10-25 16,4-8 2-16,-3 7 40 0,-2 12 27 16,-6 14 20-16,-5 11-10 0,-1 1 37 15,2 2-18-15,-2 2-29 0,-4 4-36 0,1 6-33 16,-3 1-148-16,1 10-6 0,-2 8 96 15,-1 7 58-15,-1 8 94 0,0 12-18 16,-2 9-7-16,-5-3-22 0,0-7-19 16,3-10-2-16,-1-6-10 0,1 0-13 15,0 0-3-15,1-6-35 0,1-3 6 16,2-7 7-16,-1-5-9 0,1-4 0 0,0-4 31 16,0 0 103-16,4-8-17 0,5-5-71 15,0-3-13-15,5-2-1 0,2-4 0 16,2-1-1-16,3 2-1 0,2 1-2 15,1 0 3-15,1 3 10 0,-3 3-10 16,0 5-3-16,-2 3-1 0,-3 5-27 16,-1 1-26-16,-2 7-22 0,-1 7 7 15,0 1 38-15,-2 4 21 0,0 3 13 16,-4-1-1-16,2 3 1 0,-2-2 1 16,-1-1 15-16,0-3 9 0,-1-3-25 15,-2-4-179-15,3-5-292 0,0-5-618 0,-3-1-852 0</inkml:trace>
  <inkml:trace contextRef="#ctx0" brushRef="#br0" timeOffset="-59351.04">18217 660 3454 0,'0'0'537'0,"0"0"-318"0,0 0-66 15,0 0-138-15,0 0-15 0,0 0-40 16,58-30 3-16,-26 30-1 0,8 0 4 15,33 0-100-15,-10 0-954 0,-5-2-1833 0</inkml:trace>
  <inkml:trace contextRef="#ctx0" brushRef="#br0" timeOffset="-58456.02">19485 749 1516 0,'0'0'391'0,"0"0"-38"0,0 0-62 15,10-44-46-15,-6 32 9 0,-1 3-43 16,1 1-49-16,-2 3 3 0,0 1 0 15,-1 3-36-15,-1 1-129 0,3 1-126 16,-1 9 18-16,1 4 108 0,0 8 89 16,-1 3-7-16,-1 7-3 0,-1 4-1 15,0 2-34-15,-2 2 1 0,-3-1-27 0,-3-4-18 16,1-2 2-16,3-6 0 16,0-3 0-16,2-6 10 0,-1-1-10 0,3-4 14 15,0-1-16-15,3-1-290 16,2-7-216-16,-1-2-658 0,0-2-971 0</inkml:trace>
  <inkml:trace contextRef="#ctx0" brushRef="#br0" timeOffset="-58339.32">19528 524 3231 0,'0'0'423'0,"0"0"-262"15,0 0-54-15,-1-55-54 0,1 49-34 16,0 2-19-16,0 4-47 0,0 0-114 15,0 7-73-15,0 5 146 0,4 7 18 0,5 11-500 16,-4-4-613-16</inkml:trace>
  <inkml:trace contextRef="#ctx0" brushRef="#br0" timeOffset="-57938.1">19816 686 2496 0,'0'0'103'15,"0"0"-70"-15,0 0-33 0,0 0 96 16,0 0 4-16,12 58-13 0,-12-39 12 16,0 3-25-16,-4 3-29 0,-2 1 9 15,-2 1-15-15,-1 1-17 0,-1-5-4 16,2 0-17-16,-2-8 14 0,4 0-12 16,0-8 16-16,2-1 1 0,0-5 2 15,3-1 45-15,0 0 60 0,1-5 69 16,0-6-118-16,0-6-78 0,6-5-13 0,3-5-31 15,6 0-7-15,3-2-82 0,5 1 42 16,2 3 24-16,2 4 29 0,1 3 6 16,-3 6 29-16,-2 3-29 0,-1 3 30 15,-3 5-21-15,-5 1-47 0,-4 8-10 16,0 5 7-16,-4 6 44 0,-1 3 29 16,-1 6 2-16,0 3 17 0,-2 1-17 15,1-2 17-15,1 1-3 0,3-5 0 16,3-4 0-16,4-4-3 0,0-4 16 0,5-5 16 15,2-5-45-15,5-3-240 0,1-1-53 16,1-9-111-16,3-4 41 0,-2-4 12 16,2-6-128-16,-3-6-39 0,1-5 52 15</inkml:trace>
  <inkml:trace contextRef="#ctx0" brushRef="#br0" timeOffset="-57696.66">20574 481 110 0,'0'0'489'0,"13"-69"6"0,-13 48-104 15,0 2-17-15,-5-1-79 0,-2-2 45 16,-7 1-140-16,0 4-13 0,-1 5 31 15,-2 4-103-15,-2 4-86 0,-1 4-29 16,0 2-39-16,-1 6 38 0,3 6 1 16,0 6 32-16,5 6 26 0,4 8 18 15,6 12 16-15,6 16 10 0,15 15 100 0,8 10-32 16,7 1 22-16,-2-1-45 16,-1-9 11-16,-5-1-16 0,-6-4-37 15,-5-3-16-15,-9-7-24 0,-5-3-41 16,-3-2 0-16,-10-11-24 0,3-7-28 0,-1-13-9 15,2-8-24-15,-2-4-44 0,1 2-31 0,-4-3-130 16,-2-2-92-16,-5-7-167 0,4-5-267 16,5-5-868-16</inkml:trace>
  <inkml:trace contextRef="#ctx0" brushRef="#br0" timeOffset="-57520.4">20092 865 3491 0,'0'0'379'0,"0"0"-341"16,59-31-38-16,-10 16 0 15,22-2 63-15,16 2 2 0,7-1-23 0,-6 6-20 16,-11 5-22-16,-13 4-19 0,-12 1 4 0,-7 0-96 16,-16 1-467-16,-11 2-1169 0</inkml:trace>
  <inkml:trace contextRef="#ctx0" brushRef="#br0" timeOffset="-57169.28">20653 1010 2749 0,'0'0'388'0,"0"0"-308"16,0 0-29-16,0 0 29 0,70-39-32 0,-49 24-23 15,1-1-6-15,0-1 0 0,0-1-19 16,-2-3 1-16,-1 0 0 0,-3-2-1 16,-1 0 0-16,-6-2-1 15,-2 2-12-15,-6 0 13 0,-1 4 2 0,-6 0-2 16,-4 2 0-16,-6 4 2 0,-1 4 11 0,-5 2 15 16,-1 4-28-16,-4 1 1 0,-2 4-1 15,4 6 1-15,-1 6 18 16,4 3 0-16,4 5-15 0,5 4 8 0,8 1-9 15,5 5-2-15,3 1 12 0,11 1 12 16,7 0 1-16,7 0 24 0,8-3-9 16,5-4-41-16,2-5-94 0,-3-3-186 15,8-9-171-15,-11-4-545 0,-8-6-577 0</inkml:trace>
  <inkml:trace contextRef="#ctx0" brushRef="#br0" timeOffset="-56899.05">21007 742 1474 0,'0'0'981'15,"0"0"-700"-15,0 0-18 0,10-50-70 16,-2 43-98-16,0 3-95 0,4 4-70 16,4 0-16-16,1 7 28 0,4 7 58 15,2 4 39-15,1 4 15 0,0 7 7 0,0 2 3 16,-3 2-10-16,-3 0-26 0,-3-2-24 16,-8-4-4-16,-3-2-16 0,-2-7 0 15,-2-6 16-15,-4-2 44 0,-1-5 71 16,0-3 8-16,-1-2 92 0,-4 0 18 15,3-6-15-15,-2-5-44 0,1-1-57 16,-2-7-9-16,4-5-34 0,4-1-16 16,2-4-2-16,1-3-30 0,11-1-26 15,3-3-24-15,6 1-16 0,6 1-25 16,0 1-61-16,5 4-47 0,0 7-91 0,2 3-128 16,10 2-300-16,-10 7-695 15</inkml:trace>
  <inkml:trace contextRef="#ctx0" brushRef="#br0" timeOffset="-55531.79">21396 963 2252 0,'0'0'424'0,"0"0"-202"15,0 0-20-15,0 0-52 0,0 0-41 16,0 0-39-16,69-50-39 0,-52 36-17 15,1-1-14-15,3-2-22 0,1-2 6 16,-1-3-13-16,3-2-15 0,-2-1-81 16,-1-2-50-16,-3-1 75 0,-4 2 33 15,-3-1 55-15,-5 4 12 0,-4 3 19 0,-2 3 42 16,-1 2 74-16,-6 3-30 0,-4 4-15 16,-2 2-23-16,-3 3-1 0,-2 3-62 15,-2 2-2-15,2 7 17 0,1 0 0 16,3 5-18-16,0 2 18 0,4 4 7 15,4 4-4-15,4 1-3 0,2 4 25 0,5 2-25 16,8 2 9-16,4 0-25 16,5 1 16-16,2-1 9 0,3-4-12 15,3-3-16-15,-3-6-244 0,1-6-100 0,-3-8-16 16,-3-6-82-16,-3-1 59 0,-2-10 156 16,-4-4 116-16,2-4 111 0,-3-6 34 15,-3-1 44-15,3-4 81 0,-2-1-39 16,3-2 123-16,-3-1-116 0,4 4 21 15,0 1 59-15,-2 7 2 0,2 3-10 0,-6 7-24 16,1 5-54-16,-5 2-3 0,0 3-52 16,-2 2-66-16,0 0-95 0,3 7 13 15,-2 3 82-15,0 7 54 0,0 2 22 16,-1 5-29-16,-2 4-9 0,0 2-16 16,-3 2 16-16,-2-1-38 0,-2 3 4 15,2-1-1-15,0-3-3 0,2-4-19 16,-1-3 3-16,0-7 3 0,2-2-9 0,0-8-6 15,1-1 16-15,0-4 12 0,1-1 86 16,-2-4 52-16,2-4-75 0,0-6-47 16,0-3-15-16,2-5-1 0,4-4 14 15,3-2-14-15,2-2 0 0,3-2 12 16,1-1-12-16,1 3 1 0,-1-1 12 0,0 4-11 16,1 3 1-16,-4 7 38 15,-1 5-1-15,-1 3-5 0,-1 6-35 0,-2 3-58 16,4 2-51-16,-1 8 5 0,3 4 41 15,2 5 34-15,-1 6 10 0,3 4 19 16,2 3 11-16,-3 2-9 0,1 0-1 16,-4-1 18-16,2-3-7 0,-3-4-12 15,-2-5-133-15,0-5 76 0,-4-7 28 16,-2-2 29-16,0-7 12 0,2 0 39 16,0-5-28-16,2-5-23 0,4-6-67 0,2-4 36 15,-2-1 15-15,6-4-22 0,-2-2-23 16,4 0 60-16,1-3 0 0,2-1-50 15,4-1 0-15,2 0-32 0,0 3-3 16,2 2 46-16,-4 6 40 0,-3 4 19 16,-6 7 1-16,-2 3-20 0,-6 5-24 15,-2 2-40-15,-3 0-10 0,-3 5 7 0,-1 4 53 16,-1 3 14-16,0 1 1 0,0 2-1 16,-3 1 19-16,2-1-15 0,0-2 8 15,1 0-12-15,0-4 23 0,1-3 2 16,1 0 4-16,1-3 16 0,-1-3 26 15,3 0 53-15,-2-3-2 0,0-4-94 16,0 0-27-16,0-2 0 0,-1-4 0 16,-1 2 15-16,-1 0-15 0,0 0 15 15,-3-2-16-15,-2 3 0 0,0 1 13 0,-3 0 22 16,2 4-6-16,-2-1-17 16,0 4 6-16,3 2-18 0,-1 0-47 0,-4 1-26 15,2 6 34-15,-2 0 39 16,0 3 61-16,-1 2 2 0,2 5-5 0,-3 1-1 0,4 4-4 15,-2 2 1-15,3 3-13 0,-1 0 19 16,0 5 3-16,5-1-6 16,0 0-32-16,3-1-3 0,1 1-19 15,9-3 12-15,7-3 29 0,4-3-11 0,8-2-15 16,3-4-8-16,4-5-10 0,2-5-80 16,-1-2-23-16,0-4 9 15,-2-4-17-15,2-8 39 0,-3-1 30 0,-2-5 5 16,2-4 36-16,-3-3-17 0,-1-4-1 15,0-3-57-15,-2-2 28 0,-2 1 45 16,-3 4-19-16,-5 0 22 0,-5 5 52 16,-10 2-18-16,-5 3-33 0,-13 5 23 15,-7 2 18-15,-3 4-11 0,-8 5 4 0,2 3 6 16,-1 3 4-16,5 8 5 0,5 5-34 16,4 3-15-16,5 5 18 0,9 3 9 15,4 4-26-15,5 2 52 0,11 2 15 0,9-1 38 16,8 0-22-16,7-4-13 0,3-4-28 15,1-2-23-15,5-5 1 0,-2-7 6 16,-3-1 0-16,-3-5 0 0,-4-3-11 16,-8-3-17-16,-7 0-50 0,-6-5 13 15,-5-2-63-15,-7-1-35 0,-4-1-95 16,-16-7-280-16,-4 2-798 0,-2-1-684 0</inkml:trace>
  <inkml:trace contextRef="#ctx0" brushRef="#br0" timeOffset="-51942.37">10577 1569 872 0,'0'0'153'0,"0"0"-84"15,0 0-69-15,0 0-13 0,0 0 13 16,0 0 69-16,0 0 64 0,0 0 30 16,0 0 16-16,-60-10-13 0,56 9 16 15,0-1-17-15,0 1-32 0,3 1 0 16,0 0-33-16,0 0-36 0,1 0-31 16,0 0-21-16,0 0-8 0,0 0 18 15,0 0-6-15,0 0 10 0,0 0 23 16,0 0 15-16,0 0-13 0,0 0 1 15,0-3 12-15,0 3 3 0,0 0-19 0,0 0-15 16,0 0-14-16,0 0-16 0,0 0 10 16,2 0 9-16,3 0-6 15,-1 0 0-15,2 3 3 0,1-2 0 0,2 1-6 16,0 0 0-16,5 1 9 0,0-2-9 0,2 4 25 16,3-4-6-16,3 0 9 15,4-1-2-15,0 0-8 0,3 0-5 16,3-1-10-16,2-2 12 0,0 0 7 0,1 1-13 15,2-2-3-15,0 1-16 0,-3 0 0 16,1 1 1-16,0 0-2 0,-2 0 0 16,1 2 0-16,0-1-2 0,-1 1 0 15,0-1 1-15,-1 1-1 0,-2 0 2 16,2 0-1-16,-1 0-1 0,3 0 2 16,2 0 14-16,0 0-15 0,4 0 0 15,0 0 12-15,2-1-12 0,2 0-1 16,-3 0-1-16,-1-1 1 0,1 1 0 0,-4-2 0 15,1 1 0-15,0 0-2 0,0 0 1 16,0 1-2-16,-1 0 0 0,-3 1 1 16,0-1-10-16,0 1 11 0,-6 0-1 15,2 0 2-15,-2 0 0 0,-1 0 1 0,4 0 2 16,-2 0-1-16,3 0 0 0,-1 0-2 16,3 0 1-16,2 0 1 0,0 0 0 15,-1 0 14-15,2 0-16 0,0 0-13 16,-1 0 13-16,-3 0 1 0,-1 0-1 15,-3-3 0-15,0 3 0 0,-4 0 2 16,0 0-2-16,-1 0 0 0,2 0 0 16,-1 0 0-16,-1 0 1 0,1 0 0 15,3 0 0-15,0 0-1 0,3 0-1 16,1 3 1-16,6-2-1 0,0 1 0 16,2-1 1-16,2 1 1 0,1-1 0 0,-1-1 0 15,1 0 1-15,-4 0 1 16,-2 0 16-16,-3-1-4 0,-3-1-15 0,-1-1 0 15,-2 2 0-15,0-1-2 0,2 1-2 16,-1 1-11-16,3 0 2 0,0 0 10 16,3 0 1-16,2 0-1 0,-1 0-13 15,0 1 16-15,-3 1 1 0,1-1 11 0,-3 1-11 16,-1-2 3-16,-4 0-2 0,0 0 1 16,0 0 13-16,-1-2-4 0,0 1-10 15,4-2 11-15,1 1-13 0,1 0 0 16,1 1-1-16,4-1 1 0,-2 2-1 15,-3 0-2-15,1 0 0 0,-4 0-19 16,-2 0 19-16,-1 2 0 0,-3-1 3 16,-1-1 3-16,-3 0 10 0,-1 0 3 15,2 0-3-15,0 0-1 0,1 0-10 0,3 0 11 16,1-3-12-16,3 1 0 0,3 0 0 16,3 0-1-16,4 1-15 0,-1 1 0 15,-2 0 13-15,2 0 2 0,-2 0 2 16,-3 0-2-16,1 0-3 0,-4 0 0 15,2 2 1-15,-4 1 2 0,-1 0 0 0,-1-1 3 16,0-2 13-16,-1 2 0 16,-2-2-13-16,1 0-1 0,0 0 1 15,2 0-1-15,0 0 1 0,1 0-3 0,2 0 0 16,-3 0-12-16,-1 0 11 0,0 0-1 16,-1 0-11-16,-1 2 13 15,-1-2 0-15,0 0 13 0,-1 0-11 0,1 0-1 16,-1 0 1-16,0 0-1 0,1 0-1 0,1 0-2 15,0 0-11-15,3 0 13 0,2 0 0 16,0 0-1-16,1 0 2 0,4 0-1 16,-3 0 1-16,3 0 1 0,-2 0 0 15,2 0-1-15,-1 0 1 0,1 0-2 16,-1 0 0-16,2 0 0 0,0 0 1 16,2 0-1-16,0 0 2 0,-2 0 0 15,1 0 0-15,-3 0 0 0,1 0 1 16,-4 0-1-16,0 0-2 0,1 0 0 0,-4 0 1 15,-1 0-1-15,1 0-1 0,0 0 1 16,1 0 0-16,0 0 1 0,-1 0 1 16,1 0 1-16,3 0-1 15,-1 0 0-15,-2 0 0 0,2 0 1 0,-2 0 10 0,-1 0-13 16,0-2 0-16,-1 2-1 0,0-2 0 16,-1 2-1-16,-1 0-10 0,0 0 12 15,-2 0 1-15,-1 0 0 0,1 0 0 16,0 0-1-16,1 0 2 0,1 0-2 15,-1 0 1-15,3 0 2 0,2-1-2 16,-1 0-1-16,0 1 2 0,0-1 0 16,2 1-2-16,2 0 0 0,0 0-3 15,3 0 0-15,0 0-9 0,3 0 10 16,0 0-1-16,-1 0 2 0,3 0 1 16,-1 0 0-16,-2 0 3 0,1-1-1 0,-1-1 0 15,-2 1 13-15,2-1-12 0,-2 1-1 16,2-2 1-16,0 1-1 0,-1 0-1 15,3 1-1-15,1 1 0 0,-2 0-2 16,2 0-1-16,0 0 0 0,-1 0 0 16,-1-1 3-16,2 1 0 0,0 0 3 15,-2 0 0-15,1 0 7 0,1 0-10 0,-1-1 0 16,1 0 0-16,0 0-1 16,0 0 0-16,-1 1-1 0,-3 0-1 0,2 0-13 15,-2 0 16-15,-2 0 1 0,2 0-1 16,-2 0 2-16,1 0-1 0,-1 0 0 15,2 0 1-15,-1 0-2 0,1 0 0 16,-1 0 4-16,2 0-1 0,-3 1 0 16,1-1 0-16,-4 0-2 0,3 1 2 15,-3-1-3-15,1 0 1 0,1 0-1 16,-2 0 0-16,2 0 0 0,-2 0 1 0,1 0-1 16,2 0 0-16,-2 0-1 0,4 0 1 15,-1 0 2-15,4 0 1 0,0 0-2 16,-1 1 0-16,2-1 0 0,0 0 2 15,-1 0 0-15,-3 0-2 0,1 0 15 0,-3 0 3 16,1-1-17-16,-2 0-1 0,3 0-1 16,-2 0 0-16,4 0-1 15,-1 1-12-15,0 0 11 0,2 0 1 0,1 0-12 16,-2 0 12-16,3 0 1 0,2 0 1 16,2 0-1-16,0 0 0 0,1 0 0 15,0 0-2-15,-2 0-1 0,-2 0 2 16,1 0 1-16,-5 0 2 0,-2 0 13 15,2 0-15-15,-2-2-3 0,-1 2 0 16,1 0 2-16,-1 0-3 0,1 0-8 16,-1 0 11-16,2 0 0 0,-3 2 0 15,3-2 1-15,-2 0 1 0,0 0 11 0,-1 1-11 16,0 0 1-16,-2-1 1 16,3 0 0-16,-4 0 0 0,2 0 13 0,-2 0-16 15,-2 0 0-15,3 0-4 0,-1 0-18 16,-2 0 20-16,3 0-1 0,-1 0-13 0,0 0 14 15,3 1 1-15,-2 0-1 0,3 1 1 16,-2-2 1-16,-1 1 2 0,3 0-2 16,-3-1-1-16,3 2 0 0,-3 0 0 15,3-2 0-15,-3 0 1 0,2 3 1 16,-2-3 0-16,-1 0 2 0,1 0 10 16,0 0-11-16,-2 0 1 0,4 0-2 15,-2 0 1-15,4 0-2 0,-2 0-2 16,4 0 2-16,1 0-1 0,-1 0 1 0,2 2-3 15,0 0 0-15,0 0-16 16,-3-1 18-16,1 0 0 0,-2 0 0 16,0 0 1-16,2-1 16 0,-5 2-14 15,3-2-2-15,-2 0 3 0,2 2 9 0,0-2-12 16,3 0 0-16,2 0-1 0,0 0-14 16,-2 3 14-16,3-2-3 0,-2 2 1 0,-1-1 2 15,-2 0 1-15,0-1-2 16,-1 2 1-16,-3-2 2 0,-1 0 0 0,0 1 12 15,-2-1-10-15,-3-1-1 0,-1 1 11 16,1 0-12-16,1-1-1 0,-1 0-1 16,-2 1-3-16,1-1 2 0,1 1-1 15,-1 0-13-15,-1-1 14 0,2 2-1 16,1 0-16-16,1-2 17 0,-3 4 2 16,0-1 0-16,-1-2 16 0,-2 0-13 15,-1-1 22-15,-4 0-6 0,2 0 3 16,-3 0 7-16,-1-1-1 0,2-1-9 0,-2 1-7 15,-1-1 4-15,4-1-16 0,0 3-11 16,0-2-7-16,3 2-1 0,2-2-9 16,1 2 5-16,2 0 22 0,2 0-1 15,1 0 2-15,0-2 0 0,2 2 3 0,-1-1 0 16,-1-1-1-16,3 0 13 0,-3 0 1 16,-1-2-13-16,0 2 19 0,0-2-6 15,-4 1-16-15,-1 0 12 0,0 1-12 16,-3 0-3-16,3 0 3 0,-1 0-28 15,-1 0 25-15,0 1-9 0,-3-1 12 16,-4 1 0-16,0 1 29 0,-4 0-11 16,-1-3 29-16,-1 3 27 0,-2 0 4 15,-1 0 18-15,-1 0-31 0,0-2-18 0,0 2-32 16,-1 0-15-16,0 0 0 0,0 0-15 16,0 0-7-16,0-2 1 0,0 2-7 15,0 0-10-15,1 0-2 0,-1 0-1 16,0 0 1-16,0 0-1 0,0 0 7 15,0 0-11-15,0 0 4 0,0 0-3 16,-2 0 3-16,-2 2-3 0,-7 0-132 16,-11 2-266-16,0-2-617 0,0-2-1080 0</inkml:trace>
  <inkml:trace contextRef="#ctx0" brushRef="#br0" timeOffset="-45722.36">2273 2526 2168 0,'0'0'317'0,"0"0"-75"0,0 0-1 0,0 0-45 16,-3-49 30-16,3 39-3 0,0-2-84 15,0 4-4-15,0 2-6 0,0 2 12 16,0 1-53-16,0 2-48 0,0 1-40 16,0 0-30-16,0 0-45 0,0 4-92 15,0 4-52-15,0 4 140 0,1 8 79 16,1 6 101-16,0 5-1 0,1 4 10 15,-2 5-78-15,-1 10 6 0,-2 11 6 16,-7 7-32-16,0-7 13 0,0-12 9 16,4-19 7-16,2-12-41 0,1 1-19 15,-1-2 18-15,0 3-1 0,1-7 2 0,2-3 1 16,-2-1 1-16,2-5-1 0,0 0-1 16,0-2-89-16,0-2-87 0,0 0-51 15,0-4-42-15,4-16-104 0,2-1-1034 16</inkml:trace>
  <inkml:trace contextRef="#ctx0" brushRef="#br0" timeOffset="-45282.64">2191 2438 2149 0,'0'0'320'0,"0"0"-84"0,13-56 50 15,-1 32-59-15,2 2-99 0,8 0-68 16,6 1-28-16,3 1 29 0,5 4 15 15,5 3-10-15,1 2-44 0,3 5-21 16,-1 2 25-16,-1 4-4 0,-5 7-22 0,-5 7-16 16,-6 5-35-16,-8 5 16 15,-5 5-15-15,-9 6 21 0,-5 1 29 0,-5 5-2 16,-12 1 2-16,-7 1 17 0,-5 0-16 16,-7-2 27-16,-4-2-13 0,-2-3 8 15,-2-2-9-15,0-5-13 0,0-3 11 16,3-3 10-16,0-6-3 0,4-3-16 0,4-4 32 15,2-3-7-15,6-5 23 0,4-2 2 16,3-2 10-16,4-5 12 16,3-1-24-16,1-4 0 0,4 0-14 0,3-2-15 15,3-1-22-15,0-2-16 0,5 2-24 16,6 1 2-16,3 2-16 0,3 3 23 16,5 4-23-16,5 5-21 0,3 2-4 15,6 9 13-15,4 5 31 0,4 6 35 16,3 7 85-16,4 7 92 0,-4 3-61 15,3 4 31-15,-3 1-34 0,-5-3-33 0,-2 1-46 16,-1-4 4-16,-5-5-23 0,-5-3 16 16,-4-4-29-16,-4-3 10 0,-2-5-12 15,-3-3-20-15,-4-2-92 0,-4-4-177 16,-5-3-178-16,-1-4-302 0,-2-2-854 0</inkml:trace>
  <inkml:trace contextRef="#ctx0" brushRef="#br0" timeOffset="-44904.2">2800 2926 2050 0,'0'0'789'0,"0"0"-529"0,0 0-174 16,0 0-84-16,0 0-1 0,0 0 86 15,59-41-20-15,-36 27 3 0,2 5-39 16,-2-5-15-16,-1 1 3 0,-1-2-3 16,-2 0 13-16,-2-2 6 0,-3-2-4 15,0 0-2-15,-5 0-13 0,1-1 12 0,-7 1-25 16,-3 2 32-16,0 1-3 0,-3 2-17 16,-8 3-15-16,0 3-15 0,-6 4-20 15,-3 3 16-15,-7 1-22 16,-4 7-4-16,-3 5 23 0,1 6 22 0,0 4 13 15,5 4 3-15,5 3-16 0,5 2-16 16,6-1-8-16,7 1 24 0,3 1 3 16,2-3 25-16,6 2-12 0,7-4 22 0,6 0-16 15,4-4-22-15,4-3-28 0,6-5-162 16,17-8-206-16,-4-5-678 0,-7-2-904 0</inkml:trace>
  <inkml:trace contextRef="#ctx0" brushRef="#br0" timeOffset="-44570.95">3527 2622 2591 0,'0'0'380'16,"0"0"-214"-16,0 0 39 0,0 0 26 16,-25-52-66-16,15 45-23 0,0 1-45 0,-6 3-21 15,0 2-52-15,-5 1-24 16,-3 6-3-16,-1 6 3 0,-3 4 3 0,5 2 0 15,2 3-3-15,9 1-41 0,3 0 3 16,8 2 3-16,3 0 35 0,11 1 4 16,5 3-1-16,5-1 34 0,3 0-12 15,5-1-5-15,-3-2-20 0,1 0 0 16,-6-4-51-16,-9 0-62 0,-5-2-38 16,-7 0 9-16,-3-4 24 0,-10-1 55 15,-2-3 8-15,-7-4 55 0,-3-3 25 16,-4-3 4-16,1 0 3 0,2 0 6 0,0-4-13 15,2-1-6-15,4-2-16 0,3 1-3 16,4-1-86-16,6-2-246 0,2 1-379 16,3 0-1039-16</inkml:trace>
  <inkml:trace contextRef="#ctx0" brushRef="#br0" timeOffset="-44231.46">3893 2660 3427 0,'0'0'484'0,"0"0"-254"0,0 0-71 16,0 0-100-16,0 0-59 0,0 0 0 16,0 0 39-16,-67 39 7 0,48-15-15 15,3 5-31-15,1 0 0 0,9 3-12 16,4-1 2-16,2 0 10 0,8-4 12 15,8 1 7-15,4-7-1 0,4-3 13 0,5-7 12 16,0-4 7-16,4-6 2 0,-3-3-3 16,1-7-9-16,-5-5-6 0,-5-3 6 15,-4-3 6-15,-6-1-3 0,-4-7-31 0,-6-1-12 16,-2-2-6-16,-9-4-22 0,-5 0 1 16,-7 1-7-16,-4 3-24 0,-5 5-4 15,-7 6 1-15,-3 8 8 0,-7 7-92 16,0 5-169-16,-18 10-294 0,11 0-684 15,10 2-957-15</inkml:trace>
  <inkml:trace contextRef="#ctx0" brushRef="#br0" timeOffset="-43336.43">4305 2368 2176 0,'0'0'514'0,"0"0"-366"16,0-47 9-16,1 31 0 0,1 6-3 16,0 0-56-16,-2 5 124 0,0 3 2 15,0 2-92-15,0 0-132 0,-3 7-173 16,-3 6-45-16,-4 9 218 0,-3 9 92 16,-3 3 0-16,4 7-58 0,0 9 1 15,3 6-34-15,3 6 24 0,6-5-12 16,0-16 3-16,5-10-14 0,4-6 13 15,1 1 7-15,5 5-6 0,6-2 6 16,2-6 15-16,4-5-2 0,0-5 0 0,2-5 6 16,1-6-41-16,-3-2-120 0,2-6 10 15,-3-4 0-15,-3-5-19 0,-1-5 81 16,-4-2 36-16,0-2-1 0,-4-1 13 16,-3-1 25-16,-2 1 13 0,-4 1 13 0,-2 3 3 15,-2 1 90-15,-1 3-34 16,0 5 72-16,0 3 67 0,0 4-54 15,0 2-91-15,0 3-104 0,0 0-80 0,0 0-80 16,0 8-32-16,-2 4 192 0,1 5 31 16,0 5 62-16,0 2-62 0,1 4-19 15,0-1 10-15,4 0-20 0,7-3 10 16,0 0 4-16,5-5-14 0,0-2 16 16,3-7-18-16,0-2-99 0,2-4 12 0,-1-4-3 15,0-2 3-15,-2-5 25 0,0-3 2 16,-3-5 30-16,1-2 30 0,-2-7 0 15,-4-2 16-15,4-3 13 0,-5-5 2 16,3 5-18-16,-4 0 24 0,1 4 25 16,-3 4 91-16,-3 6-14 0,0 3 43 15,-1 7-19-15,-2 1 39 0,1 3-40 16,-1 1-162-16,0 0-34 0,0 5-88 16,0 7 64-16,-1 5 58 0,-4 7 61 15,2 3-9-15,1 4-34 0,0 1-18 0,2 3 1 16,0-2 12-16,6 1-13 0,3-5-1 15,3-3-161-15,4-4-148 0,1-8-145 16,12-12-200-16,-4-2-524 0,-1-6-958 0</inkml:trace>
  <inkml:trace contextRef="#ctx0" brushRef="#br0" timeOffset="-43104.72">5274 2230 3377 0,'0'0'411'0,"0"0"-250"16,0 0-38-16,0 0 20 0,0 0-143 16,0 0-52-16,0 0 20 0,0 0 32 15,0 0 116-15,-39 72-35 0,34-26-26 0,1 11-17 16,4 10-35-16,0 5 15 0,6-7-18 16,1-9 0-16,1-15 14 15,-3-7-14-15,0-7 1 0,-1-6-1 0,4 4-59 16,-3-1-81-16,-1 2-202 0,-1-8-431 0,-2-9-910 15</inkml:trace>
  <inkml:trace contextRef="#ctx0" brushRef="#br0" timeOffset="-42790.14">5108 2667 2989 0,'0'0'628'0,"0"0"-344"0,0 0-95 16,0 0-49-16,0 0-44 0,0 0-96 15,0 0-3-15,0 0-62 0,0 0-38 16,85-39 35-16,-44 38 43 0,6 1 21 16,2 0-9-16,-3-1 13 0,-1-1 0 15,-6 0-1-15,-4-1-15 0,-9 0-15 0,-4-1 31 16,-6-1 29-16,-3 1 25 0,-6 1 18 16,-4 0 3-16,0-1-7 0,-1 3-9 15,-1 1-15-15,1 0-44 0,-2 0-59 16,1 3-16-16,-1 4 69 0,1 7 6 0,-1 2 124 15,0 7-24-15,0 2-2 0,0 1-5 16,0 1-32-16,-2 1-33 0,-1-1 0 16,2 0-10-16,-1 0-15 0,2-7-3 15,0-4-169-15,0-6-230 0,2-4-608 16,3-6-491-16</inkml:trace>
  <inkml:trace contextRef="#ctx0" brushRef="#br0" timeOffset="-42643.65">5583 2287 3451 0,'0'0'474'0,"0"0"-329"0,0 0-145 0,0 0-130 16,0 0-80-16,0 0 89 0,0 0 118 16,0 0-28-16,-22 68-543 0,23-43-671 15</inkml:trace>
  <inkml:trace contextRef="#ctx0" brushRef="#br0" timeOffset="-41900.72">5987 2573 3377 0,'0'0'481'0,"0"0"-283"16,0 0-107-16,0 0-44 0,0 0 21 0,0 0 63 15,0 0 14-15,0 0-21 0,-72 44-57 16,53-25-36-16,3 1-31 0,1 4-10 16,8 1-12-16,1 1 22 0,6 2 1 15,5 1 24-15,6-4-1 0,7 1 1 16,6-3 12-16,6-7-37 0,1-4-92 0,3-3-22 16,0-8-19-16,-4-1-37 0,-3-2-2 15,-3-8-7-15,-8-2 6 0,-2-1 22 16,-3-4 27-16,-6-2 35 0,-3-2-99 15,-2-1-71-15,0-3-72 0,-5 0 121 16,-4 0 149-16,0 1 61 0,-2 2 74 16,-1 2 46-16,-4 1 96 0,0 2-56 15,1 2 36-15,5 4 8 0,0 1 53 16,5 2-46-16,4 4-28 0,1-2-104 0,1 2-79 16,10 1-31-16,1-1-43 0,9 1 12 15,5-1 15-15,3 1 6 0,4 3 9 16,-1 0 13-16,3 0 4 0,-1 0 15 15,-4 2-4-15,1 5-30 0,-5-1-1 16,-2 6-6-16,-4-1 0 0,-3 4 22 16,-4 3 3-16,-4 3 0 0,-6 1 13 15,-3 2-32-15,0 3 35 0,-6-1 16 0,-3 1 3 16,1-1-18-16,-1-4 0 0,-2-2-1 16,4-3 0-16,0-3 2 0,2-4-1 15,2-3 18-15,-1-2-3 0,3-5-3 16,0 0 60-16,1-5 122 0,0-5-129 15,4-4-63-15,3-3-3 0,3-3 0 0,1-4-2 16,4-2-1-16,2-3-10 0,2-1-12 16,2-3 25-16,2 2-1 0,0 2-6 15,2 2 5-15,1 6-16 0,-3 3 18 16,-2 6 6-16,-2 5-6 0,-3 7-44 16,-2 2-50-16,1 8-23 0,-5 9 50 15,1 3 51-15,-4 7-3 0,1 3 18 16,-6 3 1-16,-1 2 3 0,-1-1 9 15,0 0-11-15,-2-2 20 0,0-5 36 16,0-3 16-16,1-6 3 0,1-3-4 16,0-5-18-16,0-5-7 0,0-2 0 0,0-3-19 15,0-2 29-15,0 0 34 0,0 0 18 16,0-4-109-16,-3-11-78 0,-2 0-672 16,0-3-2104-16</inkml:trace>
  <inkml:trace contextRef="#ctx0" brushRef="#br0" timeOffset="-40616.96">1937 3287 460 0,'0'0'600'0,"0"0"-236"16,0 0-129-16,0 0-44 0,0 0 23 0,0 0 13 15,0 0-23-15,0 0-55 0,0 0-66 16,0 0-41-16,-3-1-42 0,3 1 0 16,0 0 0-16,0 0 11 0,0 0 21 15,0 0 4-15,0 0-1 0,0 0 10 16,0 0 6-16,0 0 13 0,0 0 7 16,0 0-14-16,0 0-9 0,0 0-22 15,0 0-23-15,0 0-3 0,0 0 0 16,0 0-13-16,0 0 11 0,0 0-1 0,0 0 2 15,0 0 1-15,0 0 22 16,0 0 1-16,0 0-4 0,0 0-3 0,0 0-13 16,0 0 13-16,0 0-15 15,0 1-1-15,4-1 0 0,1 1 21 0,4-1 5 16,0 1 5-16,3-1-2 0,0 3 12 16,2-3-6-16,-1 0 3 0,0 0 0 15,0 0-9-15,-1 0-7 0,1 0-9 16,0 0 2-16,0 0-14 0,2 0 3 0,3 0-2 15,2 0 0-15,2-3 11 0,4 3-1 16,5-1-12-16,1 0 0 0,4-1-12 16,2 2 9-16,0 0 0 0,-1 0-13 15,-2 0 13-15,-2 0 0 0,-2 0 0 16,-7 0-13-16,-4 0 13 0,-7 0-9 16,0 0 11-16,-4 0 1 0,0 0-1 15,0 0 0-15,3 0 1 0,2 0 2 16,1 0 1-16,4 0 1 0,1 0 15 0,3 0-7 15,1 0-12-15,-1 0-1 0,-3 0-1 16,0 0 2-16,-2 0 2 0,-4 0 1 16,-1 0 1-16,-3 0 15 0,-1 0-4 15,-3 0 1-15,-1 0-14 0,2 0 1 16,-4 0-2-16,1 0-1 0,0 0-1 0,2-1-1 16,0-1 0-16,-1 2-1 15,4 0 0-15,-3 0 0 0,-1 0 3 16,2 0 1-16,2 0 1 0,-3 0-1 0,3 0-1 15,-3 0 0-15,2 0 1 0,0 0 1 16,-2-1 0-16,0 1 1 0,-1 0 16 16,-1 0 10-16,-3 0-17 0,0 0 16 15,-1 0 17-15,0 0-1 0,0 0 3 0,0 0 22 16,0 0 7-16,0 0-26 0,0 0-21 16,0 0-29-16,0 0-19 0,0 0-15 15,0 0 0-15,0 0-24 0,0 0-193 16,1 1-209-16,2 0-152 0,-2-1-781 0,-6-2 82 15</inkml:trace>
  <inkml:trace contextRef="#ctx0" brushRef="#br0" timeOffset="-39004.49">1941 3230 73 0,'0'0'372'0,"0"0"-102"0,0 0-152 16,0 0-118-16,0 0-43 0,0 0 20 0,0 0 23 16,0 0 36-16,0 0 3 15,0 0 7-15,0 0-10 0,-33 10 3 0,28-8 7 16,1 1-11-16,-2-2 4 0,0-1 20 16,3 0 36-16,-1 2 32 0,1-2 25 0,0 0-15 15,0 0-30 1,-2 0-29-16,2 0-6 0,2 0 9 0,-1 0 23 0,2 0-20 15,-1 0-26-15,1 0-58 0,0 0-9 16,0 0-40-16,0 0-6 0,0 0 3 16,0 0 23-16,0 0 29 0,0 0 19 15,0 0 20-15,1 0 23 0,0 2 6 16,1-1 0-16,1 0-10 0,4 0 13 16,-2 0-29-16,0 0 13 0,3 0-6 15,1 1-24-15,3-1-21 0,-1 0 18 16,5 2-20-16,1-3 0 0,3 3 14 15,2 2-16-15,4-1 3 0,5 1 10 0,3-4 19 16,6 0 3-16,5 0 1 0,2-1-17 16,0 0 10-16,-1 0-10 0,1-1 1 15,-4-1-1-15,-2 2 10 0,-2-3-7 16,-4 1-9-16,0 2-11 0,-1 0-1 16,-3 0-1-16,1 0 3 0,-3 5-2 15,1-4-1-15,-2 2 0 0,0 0 0 16,-2-1 1-16,-1 1 1 0,0-3 11 0,1 2 9 15,-1-2-3-15,1 0 4 0,3 0-1 16,0 0-2-16,0-2-18 0,3-1-2 16,0 2 0-16,0 1-3 0,0 0-14 15,-2 0 14-15,0 0-16 0,-4 0 6 16,-2 0-3-16,-2 4 0 0,-1-4 13 16,-1 4 0-16,-1-2 2 0,0-1 1 15,1 0 12-15,1 0 1 0,0 0 3 16,2 0-3-16,1-1 3 0,3 0 3 15,-3 0-15-15,3 0 12 0,1 0-15 0,-1-2 1 16,-1 0-1-16,1 0-1 0,-2 0 1 16,-1 1 2-16,-2-1 10 0,1 2-13 15,-1 0 0-15,-2-3 0 0,-1 3 2 16,0 0 1-16,-2-1-3 0,0 1-1 16,-1 0-2-16,0 0 3 0,1 0 0 15,1 0 13-15,2 0 6 0,0 0 3 0,3 0-2 16,1 0-1-16,4 0-16 0,-2-1 10 15,2 1-11-15,0-2 0 0,0 2 0 16,2-1 1-16,-1 0-3 0,1 0-1 16,-1 0 0-16,-1 0-2 0,2 1-13 15,-3 0 14-15,3 0 1 0,-3 0 1 16,0 0 2-16,1 0 1 0,0-3-2 16,2 3 2-16,-1 0 0 0,3 0-1 0,0 0 1 15,2-2-3-15,-2 2 0 16,1 0 0-16,0 0 0 0,-3 0 2 0,0 0 11 15,-1 0-11-15,-3 0 11 0,2 0 12 0,-1 0 23 16,-3 0-16-16,4 0-16 0,-2 0-3 16,-1 0-13-16,2 2 1 0,1-2-1 15,0 3 0-15,2-3 0 0,-1 0-1 16,0 0 1-16,2 1 0 0,-2 0 3 16,2 0 13-16,-4 0-15 0,2-1-1 15,-5 0 0-15,-1 0-1 0,-1 0 0 16,0 0 1-16,-1 0 2 0,2 0 14 15,2 0-14-15,0 0 0 0,-1 0-1 16,2 0 0-16,2 0 0 0,-1 0 1 16,0 0-1-16,1 0-1 0,-1 0 0 15,-1 0-3-15,2 0 3 0,-4 0 2 0,0 0 11 16,-1 0 0-16,-1 0-10 0,-3 0 19 16,1 0 4-16,-1-2 31 0,-1 1-29 15,2 0-3-15,-1 1-9 0,3 0-16 16,0 0-2-16,2 0 0 0,-1 0-1 15,2 0 3-15,-1 0 0 0,-1 0 2 0,0 0-2 16,-1 0 1-16,2 0 2 0,1 1-2 16,-1-1 12-16,-1 0-10 0,1 0 16 15,1 0 19-15,1 0 3 0,0 0-10 16,-1 0-12-16,0-1 3 0,2 1 7 16,0 0-26-16,-1-3 0 0,3 3 0 15,-2 0-3-15,-1 0 0 0,2 0-2 16,-2 0 2-16,-2 0 1 0,0 0 15 0,2 0 3 15,-3 0-7-15,-2 0 4 0,0 0-3 16,-1 3 12-16,0-3 0 16,-1 0-3-16,0 1-7 0,-2 0-11 0,2 0-2 15,-1-1 13-15,1 0 4 0,-1 0-15 16,-1 0 15-16,-1 0-3 0,-5 0 9 16,2-1-3-16,-6 0 24 0,0 1 7 15,-4-1 62-15,0 1-43 0,-2 0-32 16,-1 0-18-16,1 0-19 0,-1 0-2 15,0 0-1-15,1 0 0 0,-1 0 1 0,1 0 0 16,0 0 2-16,1 0 9 0,2-3 1 16,1 3-1-16,-2 0 6 0,1-2 13 15,-2 2-9-15,1 0 6 0,-2 0 3 0,0 0 5 16,-1-1-2-16,0-3-4 0,-1 0-30 16,-4-2-65-16,-9 1-61 15,-20-8-259-15,2 1-578 0,2-1-866 0</inkml:trace>
  <inkml:trace contextRef="#ctx0" brushRef="#br0" timeOffset="-38270.36">7364 2634 2167 0,'0'0'343'0,"0"0"-262"0,0 0-81 15,0 0-68-15,0 0 68 0,0 0 39 0,0 0 90 16,0 0 3-16,0 0-39 0,0 0-19 16,0 0-36-16,-15-6-35 0,8 4 25 15,-1-2 20-15,1 1 26 0,2 1 35 16,2 1 27-16,0-3 52 0,2-1-18 15,1 0-75-15,0-2-56 0,5 0-39 16,1-3-22-16,2 0 10 0,2 1-10 0,-1 1-3 16,3 1-1-16,-3 0-5 15,3 2-10-15,-3 3-19 0,0 2 6 0,-2 0-12 16,-1 2-14-16,1 3 7 0,-4 4 19 16,-1 1 29-16,-2 0 9 0,0 2 14 15,-2 0 1-15,-5 0-9 0,-1-3 10 16,1-3 2-16,-3 1 30 0,2-2 6 15,2-3 51-15,-2-1 86 0,4-1-21 0,0 0 4 16,-1 0 2-16,0-2 6 0,1-2-45 16,0-1-75-16,-1 0-27 0,1 0-17 15,-2-1-2-15,1 3-3 0,2-2-16 16,0 0-21-16,0 1-4 0,-1 3-39 16,3-1-203-16,1 2-184 0,0 0-641 15,2 0-779-15</inkml:trace>
  <inkml:trace contextRef="#ctx0" brushRef="#br0" timeOffset="-37856.36">7316 3025 2044 0,'0'0'136'16,"0"0"-113"-16,0 0-23 0,0 0 78 15,0 0-23-15,0 0-20 0,0 0 7 16,0 0 10-16,0 0-10 0,0 0 19 16,0 0 7-16,23 32-10 0,-32-28-6 0,2 1 18 15,-2-4 33-15,2 1 6 0,-1 0 23 16,2-2 11-16,2 0 4 0,2 0-8 15,1 0-6-15,1 0 18 0,0-2-9 16,0-3-60-16,0-2-57 0,1 0-25 16,5-1-1-16,4 0-24 0,-2-1 14 15,3 2 11-15,0 1 1 0,-1-3 1 0,-2 4 16 16,-1-1-2-16,-2 3-13 0,-2 2 11 16,-1 0-14-16,-2 1-25 0,0 0-48 15,0 0-21-15,0 2-32 0,0 1 0 16,0 4 91-16,-6-1-270 0,-1 1-413 15,2-6-1303-15</inkml:trace>
  <inkml:trace contextRef="#ctx0" brushRef="#br0" timeOffset="-31639.3">8076 3652 222 0,'0'0'684'16,"0"0"-394"-16,0 0 10 0,0 0-95 15,0 0-20-15,0 0 23 0,0 0 57 16,0 0-39-16,0 0-74 0,0 0-49 16,15-29-10-16,-15 27-9 0,0 2-23 15,0-3-10-15,0 1-10 0,0 0 1 0,0 0-13 16,0-1 6-16,0 0-7 0,0-1-28 16,0 1 23-16,0-1-1 0,0 2 32 15,1 1 3-15,-1 1-15 0,0 0-11 16,0 0-2-16,0 0-29 0,-8 0 0 0,1 0-57 15,-7 7-16-15,-5 3 38 0,-3 4 35 16,-4 5-16-16,-1 6 16 16,-3 6 3-16,-2 9 0 0,-2 13-3 0,2 11-11 15,10 2-2-15,12-7-6 0,10-14-4 16,3-16 20-16,8-10 3 0,5-4 19 16,6 2 23-16,5 0 47 0,1 0-29 15,-2-5-22-15,-4 0-19 0,-2-4-16 16,-6-1 0-16,-1 0-3 0,-6-3-3 0,-4-1-22 15,0 0-7-15,-2-3 1 0,-1 1 18 16,1-1 13-16,-1 1 2 0,0-1 20 16,0 0 16-16,0 0 13 0,0 0 19 15,0 0 2-15,0 0 13 0,0 0 38 16,-1 0-13-16,-1-1-53 0,-2-3-36 16,0-1-21-16,0 0-142 0,-2-7-262 15,4 1-346-15,0-2-1299 0,27 64 1256 0</inkml:trace>
  <inkml:trace contextRef="#ctx0" brushRef="#br0" timeOffset="-31075.49">8709 3873 889 0,'0'0'762'0,"0"0"-457"0,0 0-3 16,2-48-24-16,-4 33-14 0,-6 3 9 0,-6-1-100 15,-4 4-20-15,-6 1-16 0,-6 4-33 0,-2 2-19 16,-5 2-6-16,-3 6-3 16,3 7-26-16,1 2-29 0,5 2-21 15,5 2-22-15,4 1 21 0,8 1-24 0,3-2-4 16,9 1 7-16,2 1 22 0,12-2 18 16,5-3 7-16,7 0 16 0,4-4 12 15,7-4-6-15,3-4-47 0,2-4-21 16,-2-2-11-16,-4-5-2 0,-1-3-29 15,-7-2 44-15,-4-2-3 0,-6 1 22 16,-2-4-1-16,-7 1-1 0,-3 1 2 16,-2 1 3-16,-2 4 25 0,0 1-2 15,-1 3-26-15,-2 2-3 0,-1 3-31 0,-1 1-17 16,-4 6-34-16,1 5 70 16,-3 2 15-16,3 5 28 0,1 0-27 0,5 1-1 15,2 2-2-15,3 2 2 0,7-2 25 16,5-1 0-16,3 1 4 0,1-4-1 15,3 0 0-15,1-5 13 0,0-2-41 0,0-3-100 16,-1-2-318-16,6-5-287 0,-8-4-852 16</inkml:trace>
  <inkml:trace contextRef="#ctx0" brushRef="#br0" timeOffset="-30784.56">9026 3967 2330 0,'0'0'529'0,"0"0"-215"16,0 0 18-16,0 0-177 0,0 0-155 15,0 0-41-15,0 0 41 0,0 0 136 0,0 0 15 16,6 51-23-16,-6-28-11 0,0 0-30 16,0 1-24-16,0 0-26 0,0-2-6 15,-2-2-3-15,1-4 6 0,0-4-6 0,1-2-26 16,0-3 20-16,0-1-10 0,0-2-10 15,0-1 0-15,0-1 17 0,0-2-4 16,0 0 7-16,0 0 8 0,0 0 4 16,0 0 0-16,0 0 3 0,0 0 6 15,0 0-43-15,0-2-55 0,0-3-263 16,-7-6-95-16,2 0-383 0,0-2-1107 0</inkml:trace>
  <inkml:trace contextRef="#ctx0" brushRef="#br0" timeOffset="-26839.14">9419 3756 457 0,'0'0'671'0,"0"0"-316"15,0 0-114-15,0 0-30 0,0 0 3 16,0 0 9-16,0 0 10 0,0 0-24 16,10-47-38-16,-7 42-18 0,-1 1-18 15,-1 2-59-15,0 0-38 0,0 2-38 16,1 0-34-16,0 3-74 0,2 4-4 0,4 5 112 15,1 5 83-15,-2 4-9 0,2 8 72 16,-3 7-16-16,0 3-25 0,-2 13-14 16,-3 4-22-16,0-4 10 0,-1-9-51 15,2-13 0-15,0-9-24 0,1-3-1 0,2-2 16 16,1-6 6-16,-1-5 3 0,0-5 45 16,5-1 55-16,4-10 77 0,4-3-14 15,6-6-96-15,3-4-52 16,-2-3-12-16,-2 0 3 0,-1-2-13 0,-1 0-8 15,-3-2-10-15,1-3-3 0,-1 0-13 16,-2-2 12-16,-2 2-2 0,0 3-24 16,-3 4 27-16,-1 4-1 0,-6 8-2 15,-1 5-13-15,0 5 4 0,-2 3-22 16,-1 2-58-16,0 0-41 0,0 0-6 16,0 6 59-16,-1 2 45 0,-4 0 18 15,3 2 16-15,-1 1-17 0,1 1-60 16,0-3-28-16,1 1-61 0,0 0-35 0,1-2-108 15,0-1-202-15,0 0-260 0,0-4-911 0,17-112 1256 16</inkml:trace>
  <inkml:trace contextRef="#ctx0" brushRef="#br0" timeOffset="-26395.08">10287 3858 1585 0,'0'0'455'15,"0"0"-264"-15,3-48 68 0,-3 27-21 0,0 3-29 16,-6-1 29-16,-2 2 39 0,-6 3-87 16,1 3-45-16,-7 4-19 0,-2 0-38 15,-2 7-61-15,-4 2-27 0,0 8-2 16,-3 7-26-16,3 3 3 0,0 6 3 0,5-1-3 15,6 3 9-15,5-1 0 16,7 0 5-16,4 0 11 0,1-1 1 0,9-2 11 16,5-2 4-16,3-6-16 0,3-1-4 15,2-7 4-15,1-3 0 0,1-3 2 16,-1-2-1-16,0-7 0 0,-2-5 1 16,-1-3 17-16,-2-1 9 0,-5-2-3 15,-4 1-9-15,0 0 6 0,-6 3-3 16,-2 3 13-16,-1 2-19 0,0 2-10 15,0 4 0-15,0 1-3 0,0 2-25 16,-1 5-152-16,-1 4 36 0,-2 6 105 16,2 4 36-16,2 1 1 0,2 4 2 15,6 1 16-15,5 1 9 0,3-2 1 0,5 0-4 16,6-2-3-16,0-2-22 0,12-4-405 16,-6-5-393-16,-8-5-1192 0</inkml:trace>
  <inkml:trace contextRef="#ctx0" brushRef="#br0" timeOffset="-26109.72">10539 3987 2251 0,'0'0'446'16,"0"0"-217"-16,0 0 14 0,0 0-58 16,0 0-77-16,67-31-15 0,-49 30-5 15,0 1-15-15,0 7-16 0,-2 4-16 16,-4 5-16-16,-1 5 9 0,-6 3 1 0,-5 4-10 15,-3 2-3-15,-14 2 3 0,-5 2-3 16,-5-3 25-16,-4 0-27 0,3-8 2 16,3-2 0-16,4-8 24 0,6-3 17 15,6-6 24-15,6-2-19 0,2-2-31 16,1 0 1-16,2 0 8 0,10 0 13 0,8-4-25 16,7-1-21-16,9 0-13 15,4-2-34-15,4-1 6 0,-1 2 13 0,1-2-47 16,-3 3-208-16,14-4-180 15,-12 2-510-15,-6-1-910 0</inkml:trace>
  <inkml:trace contextRef="#ctx0" brushRef="#br0" timeOffset="-25241.09">10997 3759 1158 0,'0'0'362'0,"0"0"-96"0,0 0 14 15,0 0 8-15,0 0-46 0,0 0-45 16,0 0-43-16,0 0-3 0,0 0-23 0,0 0-103 15,0 0-25-15,9-42-160 16,-7 52 10-16,3 2 150 0,2 6 32 16,-1 6 58-16,0 0 38 0,5 3-42 0,-3 1-29 15,3 1-3-15,-1-1 42 0,2-2-36 16,-2-2-19-16,3-2-22 0,-5-5 13 0,3-2 6 16,-5-4-10-16,1-4 4 15,-3-3-7-15,0-2 25 0,0-2 32 16,5-3 40-16,-1-4 67 0,3-3-68 0,1-5-52 15,1-3-38-15,0-1-10 0,0-4-2 16,1-1-16-16,-1-3 9 0,0-3-12 16,4-2-2-16,-2-2 1 0,0 2-17 15,-1 0 18-15,1 6 0 0,-4 5 0 16,-1 6-11-16,-4 5-1 0,-2 3 9 16,-1 3-28-16,0 3-6 0,-3-1-16 15,0 2-44-15,0 0-66 0,0 3-107 16,-3 5 20-16,-4 5-145 0,-2 0-384 0,0-3-1156 0</inkml:trace>
  <inkml:trace contextRef="#ctx0" brushRef="#br0" timeOffset="-24493.1">11693 3756 1967 0,'0'0'554'0,"0"0"-286"16,0 0-82-16,0 0 6 0,44-53-109 16,-23 41-29-16,5 2-9 15,6 3-10-15,-1 0 0 0,3 4-19 0,1 3-16 16,-4 0-18-16,0 6-27 0,-8 5-6 16,-3 7-22-16,-8 4 22 0,-6 6 13 15,-6 4 18-15,-13 4 20 0,-8 2 1 16,-6-1 2-16,-9 1 25 0,1-6-8 15,2-5-1-15,1-6-7 0,8-6 11 16,5-5 79-16,6-2 16 0,6-4-58 16,5-1-25-16,2-3 9 0,0 0 32 15,5-3 34-15,9-3-6 0,5-5-79 16,6-3-25-16,7-3-3 0,1-1 2 0,5-3-2 16,2-2 1-16,0-2-8 0,-2 0 10 15,0-2 0-15,-6 1-11 0,-3 2 11 16,-7 2 0-16,-5 1 1 0,-7 4 24 15,-2 2 10-15,-4 3-1 0,-3 2-31 0,-1 1 12 16,-1 3-15-16,-3 0 0 0,-2 1 28 16,0 2-9-16,-1 3-19 0,-4 0-33 15,-3 6-43-15,-3 3 10 0,-3 5 41 16,-4 4 25-16,1 3-1 0,3 5-2 16,2-1 2-16,5 4 1 0,3-1 1 15,7 1 12-15,3-1 2 0,10-2 14 16,6-2 27-16,9-2 4 0,4-3-15 15,5-2-5-15,3-4-12 0,-2-6-27 0,0-2 0 16,-1-3-1-16,-7-2-1 0,-4-2 1 16,-5-3 0-16,-4 1 25 0,-4-2 3 15,-3 1-3-15,-4-2 6 0,-2 1-9 16,-1-1-19-16,0 1-3 0,0 1-16 16,-4 1-3-16,-2 1-31 0,1 2-6 15,-2 1-13-15,-2 0-10 0,1 0 4 16,-9 4-231-16,4 0-416 0,2-4-1189 0</inkml:trace>
  <inkml:trace contextRef="#ctx0" brushRef="#br0" timeOffset="-23126.49">12684 3693 28 0,'0'0'375'0,"0"0"-6"0,0 0-53 0,0 0-56 16,0 0-51-16,0 0-66 0,0 0-49 15,0 0-55-15,0 0-37 0,0 0 0 16,-6-5 18-16,5 4 6 0,0 1 0 16,0 0-10-16,-1 0 13 0,2-2 20 0,0 1 29 15,-1-1 22-15,0 1-3 16,0 0 7-16,1 0-4 0,-1 1-22 0,0-2 2 15,0 1-2-15,1 0 5 0,-1-1 4 16,0 0-23-16,0 1-12 0,1-1-7 16,0 2-4-16,-1-1-5 15,1 1-11-15,0-3-22 0,0 3 16 0,-2-1-6 16,2 1 16-16,-1 0 6 0,1-1 7 16,0-1 9-16,-1-1 3 0,1 1 0 15,0 2 0-15,0-2 3 0,0 2-13 16,0 0-22-16,0 0-21 0,0 0-1 15,0 0-12-15,0 0-10 0,0 0-13 0,0 0-10 16,0 0-9-16,0 0-16 0,0 3-28 16,0 3 31-16,0 0 41 0,4 3 26 15,-1 2 2-15,2 2 1 0,1 0 13 16,1 3 0-16,0 0-13 0,-1 3 0 0,3 1 41 16,-4 2 7-16,-1 2-28 15,-1 1-23-15,-1 1 3 0,2-1 32 0,-1 1-32 16,1 0 13-16,2-4-14 0,2-1 1 15,0-5 26-15,-1-2 9 0,3-4 16 16,-4-2-16-16,-1-3 13 0,0-3-10 16,-3 0-10-16,-1-1 4 0,-1-1 12 15,0 0 23-15,0 0 83 0,0-1 67 0,0-3-86 16,-1-4-134-16,-5 0-22 0,2-1-25 16,1-3-46-16,-1 0-205 0,2-7-122 15,1 3-693-15,1 0-781 0</inkml:trace>
  <inkml:trace contextRef="#ctx0" brushRef="#br0" timeOffset="-22854.35">13013 3618 1368 0,'0'0'1230'0,"0"0"-927"0,0 0-88 16,0 0-27-16,0 0-188 0,0 0-67 0,0 0 67 15,0 0 48-15,0 0 64 0,-69 67-7 16,45-36-58-16,-2 0-18 0,-1 3-7 16,-2 2-6-16,4-3-16 0,2-1-3 15,5-2 3-15,2-5-2 0,7-4-1 16,1-4 2-16,4-3 1 0,0-2 1 16,3-4 2-16,0-3 20 0,1-3-1 15,0-1 9-15,0-1 20 0,0 0 18 16,6-1-47-16,1-5-22 0,5-1-363 0,9-8-238 15,-3 2-695-15</inkml:trace>
  <inkml:trace contextRef="#ctx0" brushRef="#br0" timeOffset="-22360.99">13480 3767 1516 0,'0'0'608'15,"0"0"-404"-15,0 0 45 0,26-46 15 16,-20 33-42-16,1 1-47 0,-3-2 48 16,-1 3-23-16,-2 1-64 0,-1-1-17 15,0 2-22-15,-6 2-27 0,-4 1-35 16,0 1-25-16,-8 0-10 0,-3 4-22 15,-4 1 22-15,-6 1 18 0,0 6 4 0,-4 6-22 16,1-1-1-16,4 6 0 0,1 2-27 16,7 0 0-16,3 2-1 0,7-2-3 15,2 1 30-15,8 0 1 0,2-1 1 16,13-3 0-16,5 0-22 0,7-5-3 0,5-4-6 16,5-3-4-16,2-3-12 15,1-2-7-15,-4-2 23 0,0-6 6 0,-3-4 25 16,-4-1 19-16,-4-1 6 0,-3-2 0 15,-4 2-3-15,-5 1 6 0,-2 0 7 16,-3 4-1-16,-3 2 23 0,-1 3 88 16,-2 1-30-16,0 3-115 0,0 2-3 15,0 7-90-15,-4 6 93 0,-1 1 68 16,-2 4-27-16,0 2-23 0,3 0-16 16,2 0-1-16,2 0 1 0,0-3 11 0,3-2-1 15,8-2-12-15,2-4-109 0,6-2-176 16,16-7-192-16,-7-2-677 0,1-1-1068 0</inkml:trace>
  <inkml:trace contextRef="#ctx0" brushRef="#br0" timeOffset="-21877.74">13830 3855 2489 0,'0'0'444'0,"0"0"-258"15,0 0 162-15,0 0-19 0,0 0-163 0,22-48-71 16,-9 37-23-16,1 3-25 16,4 1-29-16,1 2-18 0,3 3-31 0,1 2-4 15,1 0-5-15,-3 1-2 16,0 7-8-16,-2 0 3 0,-5 4 3 0,-1 2 6 15,-8 0 19-15,-3 1 7 0,-2 2-1 0,-8-2-15 16,-7 2-10-16,-4 0 13 0,-1-4 0 16,-3 0 25-16,0-1 4 0,2-5 8 15,1-1-10-15,2-2 2 0,8-1 14 16,1-1-5-16,6-1 15 0,2-1 7 16,1 0 12-16,3 0-3 0,8 0-44 15,5 0 0-15,8 0-19 0,4 0-6 16,2 4-9-16,4 3 15 0,1 0-13 15,-5 4 1-15,-3 0 15 0,-5 1-16 16,-8 0-2-16,-5 1-23 0,-7 1 6 0,-3-1 48 16,-11 1 3-16,-8-2 54 15,-6-1 12-15,-4-1 10 0,-6-2-23 0,-2-1-21 16,0-1-7-16,3-2-6 0,5-2-18 16,2 1-1-16,8-3-2 0,5 0-115 15,5-3-263-15,6-5-624 0,4-1-1346 0</inkml:trace>
  <inkml:trace contextRef="#ctx0" brushRef="#br0" timeOffset="-21370.38">14333 3638 2056 0,'0'0'466'0,"0"0"-192"15,0 0 34-15,0 0-24 0,38-50-43 16,-31 44-48-16,-3 1-67 0,-1 3-54 16,-1 2-63-16,3 0-9 0,0 5-110 15,1 7 104-15,5 5 6 0,-1 3 72 0,4 8-2 16,0 5-20-16,-2 2-15 0,3 2 5 16,-1 1-12-16,-1-1-28 0,1-1 13 15,2-5 2-15,-4-6-2 0,1-4 2 16,-4-7 4-16,0-4 3 0,-4-4 21 15,1-5 13-15,2-1 31 0,0-1 79 16,6-7 25-16,1-4-87 0,2-2-46 16,2-5-18-16,0-2-3 0,1-3-13 15,-1-2-1-15,0-3-22 0,-1-2 0 0,0 0-1 16,-2-1-18-16,-4 2-3 0,0 4-4 16,-4 5-5-16,-4 8-16 15,0 5-55-15,-4 6-80 0,-1 2-156 0,-15 5-463 16,1 3-352-16,-1-1-874 0</inkml:trace>
  <inkml:trace contextRef="#ctx0" brushRef="#br0" timeOffset="-20409.95">15382 3670 2164 0,'0'0'424'15,"0"0"-208"-15,0 0 98 0,9-46-55 0,-9 35-107 16,-11 2-51-16,-6 2-53 0,-7 2-23 16,-7 5 13-16,-6 0-10 0,-2 3 1 15,1 6-13-15,1 4-16 0,8 3-10 16,6 1-21-16,3 0 5 0,6 3 11 15,6 1-11-15,3-1 26 0,5 1 4 16,5-2 21-16,6 1 6 0,5-3 4 16,5-4-35-16,1 0-63 0,1-6-26 15,2-3-9-15,0-3 38 0,-2-1 30 16,-3-6 30-16,-2-4 45 0,-5-4-10 16,1 1 0-16,-7-3-16 0,1 0 0 15,-4 4 15-15,-1 2 27 0,-2 3 42 16,0 3 4-16,0 2 9 0,-1 2-116 0,0 0-62 15,0 6-133-15,0 7 144 0,0 2 51 16,0 3 54-16,1 4-23 0,2-2-27 16,4 2 18-16,0 0-3 0,5-2 6 15,0 1 3-15,5-5-12 0,2-1-16 0,1-1-22 16,3-4-256-16,13-2-212 0,-8-4-586 16,0-4-777-16</inkml:trace>
  <inkml:trace contextRef="#ctx0" brushRef="#br0" timeOffset="-20059.47">15718 3781 1975 0,'0'0'470'16,"0"0"-180"-16,0 0 82 0,0 0-56 0,0 0-211 15,0 0-73-15,0 0 18 0,0 0 74 16,0 0-11-16,0 0-28 0,-46 62-25 16,38-42-32-16,5 2-6 0,3 0-6 15,0 1-14-15,6-1 24 0,8-4 2 16,1-1-28-16,4-4-80 0,1-3-105 15,1-4-23-15,0-6 8 0,-3 0 3 0,-2-4 47 16,-2-6 76-16,0-3 74 16,-6-2 54-16,1-3-41 0,-2 0 29 0,-2 1 41 15,-1 2 99-15,1 2 8 0,-3 4 6 16,0 3-20-16,-1 1-12 0,0 3-30 16,0 2-115-16,-1 0-19 0,0 7-141 0,0 4 141 15,-3 5 78-15,-1 4 3 16,-3 3-31-16,2 2-16 0,-2 1-3 0,1 0 6 15,2-1-9-15,1 1-9 0,2-2-16 16,0 0 11-16,1-2-14 16,0-4-155-16,0-1-217 0,0-6-317 0,0-6-817 0</inkml:trace>
  <inkml:trace contextRef="#ctx0" brushRef="#br0" timeOffset="-18964.88">16365 3344 1524 0,'0'0'267'0,"0"0"-66"16,0 0 58-16,0 0-13 0,0 0-62 16,0 0-55-16,0 0-4 0,0 0 29 15,0 0-3-15,67-35-30 0,-45 35-16 16,2 0-35-16,7 8-14 0,0 4 1 16,5 5-9-16,-1 4 37 0,-2 6-25 15,1 12-10-15,-7-1 7 0,-3 5-20 16,-10 10 7-16,-13 4 4 0,-6 15-20 0,-14 0 13 15,-9-3-10-15,-7-11-6 16,2-16-24-16,6-9 18 0,4-11-1 0,1-1 4 16,0 0 6-16,-1 1 0 0,-1-1-15 15,7-5 5-15,5 0-15 0,3-5 0 0,0 1 0 16,5-3 12-16,1-4-15 16,2 0-2-16,0-2 2 0,1-1 2 15,0 0 20-15,0-1 9 0,0 0 15 0,1-1 7 16,2 0-25-16,2-2-28 0,3-3-133 15,-1-2-132-15,-1-10-216 0,2 1-605 16,-3-2-1433-16</inkml:trace>
  <inkml:trace contextRef="#ctx0" brushRef="#br0" timeOffset="-17688.07">18413 3359 1324 0,'0'0'280'0,"0"0"-78"16,0 0 100-16,0 0-20 0,0 0-98 16,0 0-1-16,0 0 17 0,0 0-30 15,0 0-59-15,26-42-50 0,-29 40-29 16,-3 2-16-16,1 0-14 0,-2 0-2 16,-3 0-3-16,0 2-16 0,-4 4 18 15,-5 6 1-15,-2 5 19 0,-1 4 6 16,-3 6 10-16,-2 5-9 0,2 4-10 0,0 13 12 15,1 12-28-15,5 14 19 0,6 5-6 16,12-4 3-16,8-10 6 0,12-13-20 0,5-13 11 16,0-8 12-16,-3-11 23 15,3-3-4-15,2 2-9 0,6-1-4 0,-1 0-9 16,-1-2-3-16,-6-4-19 0,-5-2-2 16,-5-3-14-16,-4-3 14 0,-1 0 2 15,-5-2 0-15,-2-2 13 0,-1-1 12 16,-1 0 38-16,0 0 9 0,0 0 16 15,0-1 10-15,0-2-48 0,0-4-50 16,1 1-20-16,0 0-8 0,1-2-16 16,0-1-116-16,1-1-127 0,3-9-319 15,-1 2-812-15</inkml:trace>
  <inkml:trace contextRef="#ctx0" brushRef="#br0" timeOffset="-16561.07">18791 3438 2113 0,'0'0'392'0,"0"0"-134"16,0 0 76-16,0 0-53 15,0 0-75-15,0 0-48 0,0 0-158 0,0 0-69 16,0 0-7-16,0 0 76 0,0 0 117 15,19 50-29-15,-19-11 6 0,0 2-18 16,-3 0-26-16,-4 0-8 0,1 0-24 16,3-5-18-16,-1-7-2 0,3-4 1 0,0-8 1 15,1-5 0-15,0-4 21 0,0-3-19 16,0-3 14-16,0-2 34 0,0 0 49 16,2-4 47-16,4-5-44 0,5-5-68 15,2-3-34-15,4-2-21 0,3-1 8 16,2 1 13-16,2 0-21 0,4 4-1 15,-2 2-24-15,5 4 12 0,-1 2-7 16,-4 4 1-16,-1 3-4 0,-7 5-12 16,-4 4-12-16,-4 4 12 0,-5 4 20 15,-5 3 17-15,-3 2 19 0,-11 2 41 0,-5-2-16 16,-2 1 6-16,-5-4-3 0,-5-1 16 16,0-4 9-16,-3-4 3 0,-2-1-13 15,2-6 1-15,1 0-4 0,2-3-3 16,5 0-12-16,6-1 12 0,4-4-3 0,6-2 15 15,3 0-5-15,1-3-17 16,6-2-27-16,0 0-139 0,8-1-146 0,2 2-63 16,8 1-106-16,9 2-231 0,-2 3-650 15</inkml:trace>
  <inkml:trace contextRef="#ctx0" brushRef="#br0" timeOffset="-16286.97">19239 3870 1729 0,'0'0'1092'16,"0"0"-771"-16,0 0-19 15,0 0 40-15,0 0-137 0,0 0-180 0,0 0-25 16,0 0-154-16,0 0 154 0,0 0 50 0,12 30 60 16,-16-4-37-16,0 3-11 0,1 3-18 15,2-1-10-15,-1-2-9 16,1-2-22-16,1-6 13 0,0-2 3 0,0-6-16 15,1-2 18-15,1-3-8 0,-2-4-1 16,0-1 7-16,0-2 6 0,0-1 18 16,0 0 31-16,0 0 22 0,1-3 21 15,0-3-117-15,1-2-185 0,-1-5-119 16,-1-6-25-16,0 1-333 0,0-1-970 0</inkml:trace>
  <inkml:trace contextRef="#ctx0" brushRef="#br0" timeOffset="-14357.96">19645 3552 1455 0,'0'0'309'0,"0"0"6"0,0 0 51 15,0-47-5-15,1 40-108 0,1 1-54 16,-1 2-40-16,0 1-29 0,-1 3-29 15,1 0-78-15,0 0-23 0,5 6-168 16,-1 3 44-16,1 5 111 0,4 6 13 16,0 6 86-16,2 3 3 0,-3 3 15 0,2 2-25 15,-3 1-9-15,1-2-33 0,-2-1-18 16,-1-4 0-16,2-3 3 0,-3-6 0 16,-1-4 6-16,-1-5 1 0,0-4 5 0,1-4 13 15,-1-2 32-15,0 0 80 16,3-5 77-16,5-4-42 0,1-6-120 0,4-3-47 15,2-1 1-15,-1-4-10 0,0-2 4 16,-2 0 1-16,2-4-23 0,1 0-2 16,-2-3 0-16,0-1 0 0,-3-1-12 15,2 1 13-15,-5 4-1 0,-1 4-31 16,-3 4 32-16,1 7 0 0,-4 6-27 16,-2 4 1-16,0 1-7 0,-1 3-80 15,0 3-96-15,0 3-82 0,0 5 116 16,-1 6 15-16,0 3-193 0,-1 9-218 15,1-5-534-15,1-4-673 0</inkml:trace>
  <inkml:trace contextRef="#ctx0" brushRef="#br0" timeOffset="-13893.99">20367 3380 2327 0,'0'0'404'0,"0"0"-122"0,0 0 38 16,0 0-56-16,0 0-223 0,0 0-41 16,0 0-264-16,0 0 264 0,0 0 64 15,-8 53 41-15,1-15-26 0,-2 4-6 16,2 1-23-16,2-2-28 0,2-3-20 16,2-2 2-16,1-4 8 0,0-5-10 0,2-3-2 15,0-3 2-15,-1-4 0 0,0-4 2 16,-1-4 18-16,0-3-19 0,0-2 13 15,0-3 2-15,0-1 83 0,0-5 32 16,0-3-65-16,0-4-40 0,1-5-15 16,3-1-10-16,5-2 16 0,2 0-18 15,6-2 1-15,4 3-2 0,4-1-2 0,7 6-26 16,4 2 9-16,1 5-12 0,5 2-10 16,-2 4-3-16,-4 1 12 0,-3 6-15 15,-8 5-3-15,-8 3-7 0,-9 5 57 16,-6 2 7-16,-4 2 8 0,-12 0 14 15,-10-1 24-15,-5-2 0 0,-8-1-2 16,-3-2-1-16,0-3-19 0,1-6 1 0,6-1-11 16,3-5 17-16,8-1-4 0,5-1-6 15,8 0 12-15,1-3 10 0,5-3-50 16,3-2-71-16,1 0-255 0,17-6-128 16,-1 3-335-16,0 0-1246 0</inkml:trace>
  <inkml:trace contextRef="#ctx0" brushRef="#br0" timeOffset="-13561.61">20824 3817 2338 0,'0'0'519'0,"0"0"-230"15,0 0 17-15,0 0-87 0,62-34-74 0,-42 27-10 16,1 2-28-16,1 2-28 0,0 3-39 15,1 0-40-15,-3 6-14 0,0 3 10 16,-5 4 4-16,-3 3-2 0,-8 3-1 16,-4 3-19-16,-12 3 19 0,-8 2 2 15,-9 1 1-15,-7-1 19 0,-4 0 3 16,1-6-7-16,5-1 7 0,3-5 9 16,10-2 13-16,7-5-13 0,7-4-4 15,3 1-27-15,4-4 0 0,0 0 16 16,10 0 50-16,6-1 45 0,10 0-15 0,9 0-53 15,6-2-43-15,2-2 0 0,0 0-25 16,-2 1-43-16,-3-3-204 0,5-5-167 16,-10 0-714-16,-10-1-1440 0</inkml:trace>
  <inkml:trace contextRef="#ctx0" brushRef="#br0" timeOffset="-12753.27">21624 3413 1623 0,'0'0'295'15,"0"0"-51"-15,0 0 131 0,0 0-136 16,0 0 11-16,0 0-61 0,21-46-52 0,-19 46-137 15,-1 3-131-15,0 6-105 0,1 6 236 16,1 7 89-16,0 7 49 0,1 7-30 0,-1 10-12 16,2-4 37-16,-3 1-50 15,0-2-33-15,1-7-12 0,0 2-16 0,1-7-9 16,3-5 2-16,-3-6 17 16,-1-6-13-16,-1-5 16 0,-1-3 15 15,0-3 6-15,1-1 42 0,1-1 155 0,4-6 173 16,4-3-180-16,4-7-188 0,3-4-28 15,1-2-11-15,0-3 17 0,1-2-33 16,0-2 10-16,1-1 4 0,1-1-17 16,-1-4-31-16,1 0 19 0,-1 1-9 15,-3 5 19-15,-1 5-10 0,-7 4 10 16,1 8-38-16,-6 4 12 0,-3 3-2 0,-1 5-74 16,-1 1-152-16,0 0-149 0,-3 4-228 15,-4 4 104-15,-9 8 40 0,1-2-259 16,3-3-1071-16</inkml:trace>
  <inkml:trace contextRef="#ctx0" brushRef="#br0" timeOffset="-4771.17">22437 3396 209 0,'0'0'153'0,"0"0"-62"0,0 0-26 15,0 0-6-15,0 0 13 0,0 0 71 16,0 0-42-16,0 0 17 0,0 0 54 0,-52 21 27 16,49-20-40-16,0 0-45 0,-1 1-16 15,2-2-1-15,0 0-6 16,1 0-78-16,0 0 59 0,1 0 138 0,-3 0 98 15,1 0-57-15,-2-2-119 0,-4 0-119 16,3-1 12-16,-1 2-2 0,-2 1 9 0,1-3-7 16,1 3-23-16,-1 0-2 15,2 0-13-15,2 0 10 0,0 0 0 0,1 0 3 16,1 0 13-16,1 0 29 0,0 0 44 16,0 0 10-16,0 0 25 0,0 3-6 15,0-3-11-15,0 0-15 0,0 0-26 16,0 0-22-16,0 0-31 0,0 0-10 15,0 0-22-15,3 0-3 0,3 0 2 16,7 0 23-16,9 0 44 0,7 0 3 16,11 0-22-16,16 0 3 0,-5 0-27 15,2-4 9-15,-4 2-10 0,-13-1-1 16,0 1 1-16,-13 0 12 0,-6 0-12 0,-9 2 0 16,-3 0-3-16,-4-2-26 0,-1 2-12 15,0 0-3-15,0 0 32 0,0 0 12 16,0 0 34-16,0 0 7 0,-1 0-6 15,1 0 12-15,-1 0 19 0,1 0-2 0,0 0-21 16,0 0-43-16,0 0 0 0,0 0-63 16,0 6-78-16,-2 2 43 15,-1 7 98-15,-1 5 60 0,1 2 6 0,-2 6-38 16,-1 0 22-16,1 5-28 0,1-1 23 16,-1 3-4-16,-1-3-16 0,1 0-1 15,1-3-23-15,0-3 10 0,0-4-8 16,0-3-1-16,1-4 17 0,1-1-19 15,0-5 3-15,0-1-2 0,2-3 15 16,-1-4-1-16,1-1 20 0,0 0 30 16,0 0 9-16,0 0 22 0,0-3 6 15,0 0-50-15,0-4-48 0,3-1-4 0,-2 2-112 16,2-2-114-16,-1-1-68 0,4-6-131 16,-2 4-380-16,0-2-917 0</inkml:trace>
  <inkml:trace contextRef="#ctx0" brushRef="#br0" timeOffset="-4109.49">22950 3548 1805 0,'0'0'389'0,"0"0"-169"0,0 0 193 0,19-48-134 16,-11 36-58-16,4-2-30 0,3 2-46 0,3 2 35 16,4 1-95-16,6 3-7 0,-1 0-34 15,2 5-26-15,1 1-18 0,-3 0-23 16,-2 8-15-16,-2 4-15 0,-7 4 25 15,-2 3-26-15,-7 4 13 0,-6 3 7 16,-3 0 12-16,-11 3 19 0,-7 3-19 16,-6-5 22-16,-2-1 1 0,-2-4 14 15,0-5-2-15,4-3 9 0,4-6 3 16,7-4 13-16,3-1 31 0,8-3-6 16,4 0 29-16,1 0 48 0,8-5-50 15,3-4-87-15,5-3 0 0,5-3-3 16,7-1 0-16,0-2-15 0,6-3-13 0,-1-2 15 15,1-2-27-15,2 0-10 16,-4-2 16-16,-5 3 12 0,-6 4 13 0,-4 3 9 16,-9 5 2-16,-3 5 20 0,-6 1-1 15,0 5 11-15,-8 1-32 0,-4 4-66 0,-9 6 54 16,-6 5 12-16,-1 5 37 0,-4 3-9 16,4 2 3-16,1 1-6 0,7 1-6 15,4 2 6-15,6-3-13 0,7 2 13 16,3 0-22-16,9-2 28 0,9-1 9 15,6-5-5-15,5-1 8 0,9-4-9 16,2-5-33-16,1-2-1 0,0-3-49 16,-2-4-29-16,-6-1-9 0,-6-1 15 15,-5-5 23-15,-7 1 32 0,-6-3 17 16,-4 0 22-16,-2 0-7 0,-3 0-15 0,-4 1-3 16,-4 0-22-16,0-1-18 0,-3 3-14 15,-1 1-56-15,-1 1-184 0,-6 0-186 16,5 2-215-16,4 0-876 0</inkml:trace>
  <inkml:trace contextRef="#ctx0" brushRef="#br0" timeOffset="-3105.3">23765 3539 1076 0,'0'0'423'16,"0"0"-107"-16,0 0 70 0,0 0-118 0,0 0-48 16,0 0-43-16,2-51-20 15,2 45-38-15,0 1 2 0,2 1-22 0,0 2-32 16,-1 2-23-16,1 0-42 0,1 0-2 15,0 9-22-15,-1 2 19 0,2 6 3 16,-3 4 10-16,-1 4 32 0,0 4-1 16,1 3 6-16,-1 3 4 0,0 2-10 15,0-1-25-15,3 0-14 0,0-4 36 0,3-5-19 16,3-3 12-16,1-7-12 0,-2-3 38 16,2-5-13-16,1-6 16 0,-2-1 5 15,2-4 36-15,1-5 52 0,1-2 2 16,-1-4-37-16,0-1-57 0,1-4-11 15,1-1-26-15,-2-3 26 0,1-5-17 16,-2 1-5-16,2-4-13 0,0-2-4 16,0-1-11-16,0-1-19 0,-4 0 18 15,1 2-2-15,-2 4-15 0,-5 5 17 16,-1 5-2-16,-1 7 0 0,-4 3-21 0,0 6-4 16,-1 0-39-16,0 2-51 0,0 2-15 15,-6 4 53-15,1 2 58 0,-1 4-28 16,-2 2-99-16,1 3-119 0,3 10-204 15,2-6-258-15,2-3-782 0</inkml:trace>
  <inkml:trace contextRef="#ctx0" brushRef="#br0" timeOffset="-2477.48">24691 3475 1618 0,'0'0'630'16,"0"0"-342"-16,11-45 60 0,-8 31-21 16,-2 3-91-16,1 4-53 0,-2 5-44 15,0 2-79-15,0 0-60 0,-4 10-3 16,-2 5 3-16,-4 7 201 0,3 6-9 16,-1 6-93-16,2 2-37 0,1 3-25 15,2-1-15-15,1 4-20 0,2-3 14 16,0-1-13-16,2-4 12 0,1-5 4 15,1-5-19-15,-3-5-1 0,-1-4-21 0,-1-5-24 16,-5-3-141-16,-3-1 9 0,2-3 178 16,2-3 132-16,5-4 129 0,0-7-201 15,4-2-59-15,5-2 19 0,5-4-20 16,1 0 0-16,5-1 2 0,3-1 10 0,4 1-11 16,7 1-1-16,2 4-30 0,-1 3-17 15,1 7 10-15,-1 5 3 16,-5 0 0-16,-2 8-13 0,-5 3-12 0,-7 4-3 15,-5 5 21-15,-7 1 7 0,-4 2 9 16,-6 1-1-16,-10 2 26 0,-7-5 1 16,-5 1 24-16,-6-4 3 0,-2-6-6 15,0-1 15-15,0-5-9 0,2-4 7 0,5-2 2 16,1 0-3-16,6-2 13 0,3-3 2 16,5-3-5-16,2-1-16 0,-1-1-10 15,6-2-18-15,3-2-18 0,2 1-140 16,2-2-117-16,0 2-204 0,13-5-288 15,1 6-803-15</inkml:trace>
  <inkml:trace contextRef="#ctx0" brushRef="#br0" timeOffset="-2061.09">25188 3891 2477 0,'0'0'332'0,"0"0"-171"0,0 0-14 0,71-20-48 16,-54 20-32-16,-3 0-16 0,-6 4-51 15,-3 3-39-15,-5 0-9 0,-3 4 32 16,-6 2 16-16,-5 0 13 0,-3-1-11 16,1 0 11-16,1-3-12 0,2-4 18 15,5-2-3-15,2 0 0 0,4-3 12 16,1 0 62-16,1 0 40 0,5-2 75 15,5-2-154-15,4 0-51 0,7 0-67 16,3 1-11-16,1 0 46 0,5 3 3 0,-2 0-9 16,-2 2 13-16,-2 4-3 15,-2 3-7-15,-7 4-16 0,-2 3-7 0,-8 4 30 16,-4 1 6-16,-2 4 19 0,-9-2 1 16,-7 2-67-16,-5-1 69 0,-6-4 1 15,-2-3 2-15,-4-3 20 0,1-4 6 16,-2-5-4-16,1-2 7 0,4-3 51 0,2 0-29 15,5-4-13-15,6 0 9 0,3-4 4 16,3 1-19-16,4-2-25 0,3 1-10 16,4-7-314-16,3 1-751 0,6 0-1236 15</inkml:trace>
  <inkml:trace contextRef="#ctx0" brushRef="#br0" timeOffset="-312.16">25692 3542 716 0,'0'0'443'0,"0"0"-58"16,0 0-96-16,0 0-13 0,0 0 41 15,0 0-71-15,0 0-57 0,0 0-15 16,0 0 8-16,-3-42-51 0,3 40-20 16,0 0-9-16,0 2-45 0,0 0-57 15,0 0-62-15,0 0-94 0,0 4-71 0,4 9 73 16,2 3 154-16,-1 6 125 0,5 4 28 16,-1 6-19-16,4 0-20 0,-2 3-25 15,4-3-20-15,-3 2-12 0,-2-5-3 16,2 0-39-16,-4-6-14 0,-2-3 0 15,0-5 1-15,-2-3 2 0,-2-5 11 16,-1-3 4-16,1-2 3 0,-2-1 29 0,0-1 46 16,2-2 50-16,2-3 155 15,4-5-139-15,2-3-117 0,4-6-27 0,3-2-17 16,1-2 10-16,1-3 10 0,1-4 2 16,1-1-5-16,1-3-19 0,-1-1 1 15,-1-1-1-15,-1 0-18 0,-4 2 3 16,-1 3 12-16,-4 8-19 0,-3 7 10 15,-4 4-22-15,0 7 13 0,-2 2-47 16,-1 3-71-16,0 3-109 0,-1 4-145 16,-3 4 33-16,-3 11-107 0,0-4-264 0,3-1-769 15</inkml:trace>
  <inkml:trace contextRef="#ctx0" brushRef="#br0" timeOffset="149.32">26350 3425 2179 0,'0'0'379'16,"0"0"-99"-16,0 0 47 0,0 0-327 15,0 0-160-15,0 0 160 0,0 0 113 16,-6 48 15-16,-1-21-39 0,0 4 13 16,2 2 0-16,-2 2-55 0,3-3-6 15,2 1-19-15,1-1-20 0,0-1 0 16,1-4 10-16,0-3-10 0,0-2 14 15,-1-5-3-15,1-4-12 0,0-4-1 0,0-2 13 16,0-4-1-16,0-3 20 0,0 0 78 16,0-6 47-16,5-2-62 0,6-4-94 15,1-4 0-15,4-3 2 0,4-2-2 16,2-3 14-16,2 2-15 0,4 2 0 0,-1 3 0 16,-1 3-22-16,2 5 3 15,-3 3-15-15,-2 6-18 0,-1 0-17 16,-1 8-9-16,-1 6-1 0,-4 5 26 0,-6 3 27 15,-1 3 25-15,-7 0-14 0,-2 3-20 16,-10-4 19-16,-4-1 15 0,-6-3 1 16,-3-3 1-16,-7-4 24 0,-2-2 10 15,-3-6-3-15,-1-2 2 0,2-3-5 16,4 0 5-16,3-6 10 0,2 0 7 16,9-2 11-16,1 0-18 0,3-1 1 15,5 0-1-15,3-1-19 0,0 3-12 0,4-3-13 16,0 2-100-16,8 1-183 0,1 0-180 15,17 0-256-15,-4 0-360 0</inkml:trace>
  <inkml:trace contextRef="#ctx0" brushRef="#br0" timeOffset="505.97">26834 3690 630 0,'0'0'1795'0,"0"0"-1315"0,0 0-32 15,0 0-200-15,0 0-197 0,0 0-51 16,0 0-32-16,0 0 32 0,0 0 73 16,0 0-16-16,0 55-1 0,0-36-53 15,2 0 26-15,5-2 2 0,6 0 10 0,3-3 0 16,1-3-4-16,6-2 7 0,-1-2 4 16,0-6-10-16,1-1-1 0,-2-1-24 15,0-8-10-15,0-2-3 0,-2-4 3 16,1-3 13-16,-2-2-13 0,-5 1 18 15,1-1 1-15,-4 4 13 0,-4 2 5 0,-2 3 22 16,-2 4 124-16,-1 2 8 16,-1 4-194-16,0 1-52 0,-1 4-195 15,-6 6 32-15,-6 5 215 0,-2 6 32 0,0 2 27 16,-3 3-32-16,3 0-25 0,0 3-2 16,5 0 0-16,-1 0 1 0,4 2 2 15,1-2-3-15,0 0-62 0,3 3-261 16,1-7-389-16,2-8-790 0</inkml:trace>
  <inkml:trace contextRef="#ctx0" brushRef="#br0" timeOffset="1137.44">27364 3274 1580 0,'0'0'335'0,"0"0"-36"0,0 0 95 16,0 0-104-16,0 0-24 0,0 0-266 16,0 0-26-16,77-3-12 15,-39 20 38-15,9 7 70 0,0 8-6 0,6 16 29 0,-4 15-17 16,-8 16 20-16,-12 8-5 0,-25-3-37 16,-17-6-22-16,-24-7-1 0,-16-2-15 15,-18-1-13-15,-6-2 0 0,2-7-3 16,8-12 0-16,21-13 0 0,19-10-13 15,11-10-6-15,9-3 3 0,0-2 0 16,2 0 4-16,2-1 12 0,1-5 1 16,2-1 27-16,0-2 60 0,0 0 48 15,6-2 25-15,4-2-68 0,2-3-93 16,5-2 0-16,-1 1-43 0,1-3 5 16,2-9-296-16,-7 1-637 0,0-1-1467 0</inkml:trace>
  <inkml:trace contextRef="#ctx0" brushRef="#br0" timeOffset="2469.37">12033 4957 1026 0,'0'0'664'0,"0"0"-317"16,0 0 10-16,0 0-18 0,0 0-50 0,0 0-52 16,0 0-30-16,0 0-30 15,0 0-13-15,0 0-29 0,4-37-47 0,-3 36-49 16,3-1-39-16,3 1-12 0,11 1-17 16,9 0 29-16,10 0 10 0,21 0 38 0,18 0 1 15,13 0-2-15,2 3 31 16,-13 3-19-16,-24-1-58 0,-19 1-1 0,-12-1-28 15,-3 0-12-15,0 1-51 0,-1 1-44 16,1 2-66-16,-5-3-17 16,-6 0-87-16,-4 0-137 0,-5-1-155 15,-5 0-159-15,-5-1-709 0</inkml:trace>
  <inkml:trace contextRef="#ctx0" brushRef="#br0" timeOffset="2639.61">11956 5170 1911 0,'0'0'615'0,"0"0"-482"0,0 0-133 16,0 0-91-16,0 0 91 0,0 0 36 15,0 0 183-15,0 0 31 0,67 1-20 0,-15 0-71 16,18 0-76-16,16 2-7 16,6 0-25-16,-9 2-17 0,-15 2-2 0,-18-2-32 15,-12 0 0-15,-11 0-28 16,-5-3-105-16,2-1-153 0,11-1-298 0,-6-1-474 15,-3-5-333-15</inkml:trace>
  <inkml:trace contextRef="#ctx0" brushRef="#br0" timeOffset="3000.91">12625 4792 1904 0,'0'0'286'0,"0"0"-85"15,0 0 15-15,0 0 6 0,0 0-10 0,0 0-36 16,0 0-77-16,0 0-99 0,0 0-6 16,0 0-4-16,0 0 10 0,51 4 23 15,-17 12-4-15,2 4-19 0,0 1 0 0,1 1-16 16,-1 3 13-16,0 0-10 0,-6 0 11 16,-2 0 0-16,-4-1-9 0,-3-3 11 15,-4-1 0-15,-6-2 1 0,-1-1 0 16,-5-5-2-16,-2 0-13 0,-3-2-5 15,-1 2 0-15,-8 1 19 0,-3-1-1 16,-7 2 1-16,-2 2 0 0,-5 4-1 16,-6 0 1-16,-3 4 0 0,-1 1 35 15,-2 1-16-15,2 0 6 0,2-4-9 16,8-4-16-16,7-4 0 0,8-5 0 0,2-1 0 16,5-4 0-16,2-1 2 0,1-2-2 15,0 1-2-15,1-1-205 0,3-1-217 16,2 0-285-16,1-1-784 0</inkml:trace>
  <inkml:trace contextRef="#ctx0" brushRef="#br0" timeOffset="4567.04">14672 4601 1456 0,'0'0'260'15,"0"0"-85"-15,0 0 185 0,0 0 19 0,0 0-86 16,0 0-72-16,0 0-97 0,0 0-79 16,0 0-44-16,0 0 24 0,-72 7 52 15,36 15 25-15,-7 7-23 0,0 6-10 16,-4 14-34-16,-1 13-19 0,5 15-16 15,9 4-1-15,18-3-13 0,11-8 13 16,10-7 1-16,11-7-12 0,5-10 2 16,1-10 10-16,-1-13 22 0,2-1-3 15,2 0 6-15,3 3-23 0,2-1 1 0,-6-4-1 16,-5-5 1-16,-4-5 9 0,-7-4 4 16,-3-1-3-16,-3-4 6 0,-1-1 44 15,0 0 34-15,-1 0 70 0,0-1 190 16,0-5-240-16,0-1-96 0,0-1-21 15,0 0-3-15,-1 1-19 0,0 0 10 16,1 2-1-16,-1-1-8 0,1 1-13 16,0 1-90-16,0 0-125 0,0 3-96 15,0-6-316-15,5 1-654 0,0-4-523 0</inkml:trace>
  <inkml:trace contextRef="#ctx0" brushRef="#br0" timeOffset="4999.72">15210 4928 1558 0,'0'0'1341'0,"0"0"-1091"0,-4-55-33 16,-3 37 56-16,-1 5-81 0,-2 3-69 16,0 3-67-16,-6 3-41 0,-2 4-15 15,-7 4-25-15,-4 9 3 0,-7 7 20 16,-6 8 2-16,0 5 0 0,-6 10 1 15,10-2-1-15,7 2-16 0,8-3 1 0,13-6 2 16,7 0 11-16,5-2 2 0,12-5 9 16,8-5 20-16,4-7 8 0,9-5 4 15,1-7-31-15,4-3-10 0,-1-6-3 0,-3-6-20 16,-3-4 13-16,-3-2 10 16,-7-3 22-16,-5-2 4 0,-6 2-10 0,-1 0 2 15,-6 0-17-15,-1 2 12 16,-2 4 18-16,-2 2-9 0,0 5-10 0,0 2-9 15,0 3 32-15,-2 3-35 0,-2 3-100 16,-2 4 53-16,-3 6 47 0,2 4 53 16,-4 3-6-16,5 1-19 0,2 2-3 15,2 0-6-15,2-2-1 0,0 0-5 16,6 0 5-16,6-1-5 0,0-1-1 16,6-4 6-16,1-1-18 0,1-4-25 15,2-3-221-15,-2-2-215 0,7-5-254 16,-4-5-789-16</inkml:trace>
  <inkml:trace contextRef="#ctx0" brushRef="#br0" timeOffset="5257.34">15496 5120 1299 0,'0'0'1081'0,"0"0"-733"0,0 0 73 0,0 0-42 16,0 0-57-16,0 0-67 0,0 0-77 15,0 0-178-15,0 0-1 0,0 0 1 16,0 0 59-16,2 14 6 0,-5 13 13 15,1 3-4-15,2 1-25 0,0 1 34 16,0-2-49-16,0-1-3 0,2-3-10 16,2-2-2-16,-1-6-16 0,0-3 15 15,-1-2-2-15,1-6 2 0,-1-2-6 16,-2-2 4-16,1-3 5 0,-1 0 25 16,0 0 18-16,0-3-27 0,0-1-37 0,0-3-110 15,0 1-77-15,0-1-85 16,0-3-158-16,-1-2-293 0,-2 3-1010 0</inkml:trace>
  <inkml:trace contextRef="#ctx0" brushRef="#br0" timeOffset="6016.89">15756 4974 1410 0,'0'0'322'0,"0"0"32"0,0 0 109 0,4-49-118 15,-2 40-54-15,-1-3-58 16,1 4-11-16,1 2-96 0,0 2-44 0,2 2-76 15,0 2-6-15,1 5-138 0,5 6 116 16,2 8 22-16,3 4 101 0,1 9 9 16,-1 1-10-16,-1 6-2 0,-4 0 2 15,0 1-50-15,-4 1-13 0,-2-5-12 16,1-3-9-16,0-5 2 0,0-5 1 16,1-6-7-16,1-7 1 0,-1-2 8 0,3-4 17 15,-2-4 23-15,5-1 23 0,0-8 2 16,3-3-31-16,2-7-27 0,-1-3 9 15,-1-3-9-15,-1-4-16 0,0-3-10 16,1-3 1-16,-1-2 0 0,-3-1-3 16,4-3 0-16,-4 0-14 0,-1 4 14 15,-1 6 1-15,-4 4 2 0,-2 9-3 16,0 5 0-16,-2 5-22 0,-1 5-8 0,-1 2-32 16,0 1-58-16,0 1-53 0,0 7-26 15,-2 4 34-15,-3 5-78 0,1 10-206 16,1-6-276-16,1-2-999 0</inkml:trace>
  <inkml:trace contextRef="#ctx0" brushRef="#br0" timeOffset="6466.89">16796 5003 2546 0,'0'0'428'16,"0"0"-230"-16,1-58 45 0,-1 32 45 15,-3 3-105-15,-4 4-3 0,0 2-37 0,0 4-18 16,-6 4-32-16,0 2-48 0,-3 4-45 16,-6 3-49-16,-4 8-10 0,-2 6 15 15,-5 7 13-15,3 4 19 0,0 3-7 16,5 2-6-16,4 2 10 0,7-1 2 0,6 2 11 15,6-3-7-15,2-1 9 16,7-5 12-16,6-4-12 0,1-6-72 0,1-4-13 16,2-5 29-16,2-5 24 15,1 0 32-15,-1-11 1 0,1-2 28 0,-2-4-4 16,-3-3 3-16,-2 2 1 0,-2-3 12 16,-4 2-10-16,-1 2 6 0,0 0 26 15,-4 8 39-15,-1-1 10 0,-1 4 5 16,0 6-71-16,0 0-46 0,0 3-135 15,-6 10 54-15,-2 3 81 0,1 5 50 16,1 4-10-16,0 3-25 0,4 3-3 16,2-5-12-16,3 3-12 0,6-1 12 15,1-3 13-15,6 0-13 0,3-4-208 0,11-1-230 16,-2-7-542-16,-3-6-600 0</inkml:trace>
  <inkml:trace contextRef="#ctx0" brushRef="#br0" timeOffset="6783.52">17028 5208 2173 0,'0'0'414'0,"0"0"-128"0,0 0 63 0,0 0-125 16,49-50-47-16,-36 42-35 0,3 2 0 16,1 3-26-16,3 0-31 0,0 3-28 15,2 0-32-15,0 6-22 0,0 4-3 16,-4 6-1-16,-2 1-40 0,-8 5-28 15,-7 2-1-15,-5 2 5 0,-14 4 40 16,-8 3 12-16,-11 1-3 0,-5-2 16 16,-4 1 12-16,3-8 10 0,4-1 6 0,7-7 66 15,10-5 26-15,8-2-30 0,7-6-9 16,5-3-35-16,1 1-11 0,1-2 5 16,3 0 9-16,10 0 13 0,5-2-16 0,9 1-18 15,7-3-16-15,1-1-12 0,6 0-2 16,-2-2-16-16,-1 2-4 0,1 0-92 15,-3-2-97-15,-4 2-127 0,6-7-266 16,-8 2-650-16,-7-2-817 0</inkml:trace>
  <inkml:trace contextRef="#ctx0" brushRef="#br0" timeOffset="7937.22">17654 4971 489 0,'0'0'264'0,"0"0"-32"0,0 0-11 16,0 0 23-16,0 0-3 16,0 0-1-16,0 0-42 0,0 0 0 15,-14-50 19-15,17 42-66 0,-1 0-3 0,0 2 3 16,-1 1-39-16,1-1-16 0,-1 2-16 0,1 1 19 16,-2 0-4-16,1-1-6 0,-1 2-3 15,0 0-11-15,1-1-5 0,-1 0-20 16,1 0-9-16,-1 0-6 0,1 2-1 15,0-3 4-15,0 1-26 0,0 0 4 16,0-1-4-16,2 2-10 0,-2-1 21 16,0-1-19-16,0 0 14 0,0 2 7 15,0-1-9-15,0 2-13 0,-1-2 22 16,1 2 0-16,0-2-6 0,-1 1-16 16,1-1 9-16,-1 2-11 0,1 1-1 15,0 0 1-15,0 0-1 0,-1 0 0 16,0 0-21-16,1 0-14 0,-1 0-15 0,1 0-35 15,1 6-44-15,5 1 63 0,-2 7 41 16,1 3 0-16,2 5 25 16,0 4 1-16,-1 5 71 0,3 4-9 0,-2 0 6 15,4 3-22-15,-1-1 11 0,3-1-9 0,0-2-27 16,-2-4 13-16,2-1-7 16,-1-5-28-16,-3-4 0 0,-1-3 12 0,-3-5-10 15,-2-2 0-15,0-3 11 0,1-2 2 16,-4-4 13-16,0 0 3 0,0-1 16 15,1 0 27-15,1-2 16 0,2-6-31 16,3-1-35-16,1-3-5 0,3-3 2 16,-2-4-7-16,5-3-12 0,-1-2 8 15,2-4 12-15,3-4-20 0,2-5 0 0,6-8-2 16,-3 4 0-16,0-1 9 0,-3 3-9 16,-5 8 1-16,-1-1 0 15,-5 9 1-15,-3 3 1 0,-1 7-2 16,-3 3-1-16,-2 5-21 0,0 1-7 0,-1 4-18 15,0 0-47-15,0 0-43 0,0 0-19 16,-4 6 55-16,-2 3 5 0,0 2-68 16,-1 1-121-16,-2 7-235 0,3-5-183 15,2-3-762-15</inkml:trace>
  <inkml:trace contextRef="#ctx0" brushRef="#br0" timeOffset="10932.73">18613 5114 270 0,'0'0'603'0,"0"0"-255"16,0 0-74-16,0 0-30 0,0 0-33 16,0 0-17-16,61-35-15 0,-44 26 11 15,1-2-6-15,0-2-39 0,-1 1-42 16,-2-2 12-16,-2 1-3 0,1-1 13 15,-6-1-14-15,0 1-2 0,-4-1-11 16,-3 0 25-16,-1 0-63 0,-1 2-4 16,-8 3-8-16,0 0-14 0,-7 6-34 15,-3 3 0-15,-6 2-44 0,-8 8 10 16,-2 6 30-16,-5 4 2 0,2 6 1 0,2 1-1 16,5 2-23-16,7 0 0 15,10 1-7-15,4-4 17 0,10-2 15 0,2 1 1 16,13-4 36-16,5-2-5 0,3-4 18 15,5-3-9-15,2-4-3 0,-1-4-1 16,1-3-8-16,-4-4 5 0,-3-2-8 0,-4-6 2 16,-1 0 7-16,-4-2-10 0,-4-1 3 15,-2 1 0-15,-4 0-6 0,-2 2 2 16,-1 1-11-16,-1 3 9 0,0 3 30 16,0 1 17-16,0 4-69 0,0 0-16 15,0 4-167-15,0 8 64 0,0 1 88 16,0 4 31-16,2 3 2 0,6 2 0 15,5 2 20-15,7 2 3 0,2-1 3 16,7-1-27-16,1 0-1 0,11 1-365 16,-8-7-613-16,-6-5-714 0</inkml:trace>
  <inkml:trace contextRef="#ctx0" brushRef="#br0" timeOffset="11352.46">19122 5176 2391 0,'0'0'419'0,"0"0"-204"0,0 0 25 16,0 0-33-16,70-45-83 0,-50 39-42 15,1 6-35-15,0 0-21 0,1 4-25 16,0 5 0-16,-3 3-1 0,-1 5-12 16,-7 2-32-16,-3 3 0 0,-8-1-26 15,-9 2 7-15,-8-1 44 0,-7-2 18 16,-4-1 1-16,-5-3 1 0,0-4 11 0,0-3 20 15,2-2-7-15,5-3 16 16,7-4 23-16,7 0 30 0,4 0 14 16,4 0 17-16,4 0 67 0,3 0-65 15,10-5-127-15,6 0-43 0,7 0-16 0,11 3 18 16,5 0 1-16,5 2 12 0,2 0 6 0,-1 7-13 16,-5 2-35-16,-6 2-125 0,-4 4-42 15,-11 2-20-15,-8 3 68 16,-8 0 64-16,-6 2 58 0,-15-1 67 0,-7 1 19 15,-10-3 116-15,-6 1 2 0,-3-3 20 16,-1-4-8-16,-1 0-3 0,4-6-7 16,4-2 5-16,4-5-43 0,6 0-47 15,4 0-29-15,7 0-6 0,7-2 6 16,4-1-25-16,12-9-258 0,6 0-699 16,4 0-1398-16</inkml:trace>
  <inkml:trace contextRef="#ctx0" brushRef="#br0" timeOffset="11999.84">19587 4916 1776 0,'0'0'444'15,"0"0"-95"-15,0 0 38 0,0 0-77 0,0 0-100 0,0 0-77 16,0 0-133-16,0 0-69 15,0 0-151-15,0 0 201 0,0 0 19 0,73 26 124 16,-49 6 16-16,2 3-61 0,3 2-3 16,-3 2 34-16,-2 0-34 0,-2-3-10 15,-4-2-29-15,-3-7-36 0,-5-6 15 16,-2-6 0-16,-4-6 4 0,-1-4 8 16,-3-2 15-16,1-3 42 0,0-3 85 15,0-3 219-15,3-5-128 0,3-5-179 16,1-5-30-16,4-4-22 0,-1-2 4 0,2-4-19 15,3 1-3-15,-3-4 19 16,5-2-31-16,1-2-2 0,0 1-1 0,1 0-31 16,0 4-2-16,-3 7-4 15,-5 5 10-15,-3 8 8 0,-4 5 1 0,-4 6-16 16,-1 2-64-16,0 0-129 0,-8 9-143 16,-8 4 86-16,-3 3-56 0,-15 15-204 0,6-3-205 15,4-5-921-15</inkml:trace>
  <inkml:trace contextRef="#ctx0" brushRef="#br0" timeOffset="12732.67">20599 4991 2383 0,'0'0'313'0,"0"0"-155"15,0 0 108-15,1-53 5 0,-4 39-58 16,-3 0-80-16,-1 0-7 0,3 2-32 16,-1 4-12-16,2 2-9 0,-1 1-8 15,3 2-21-15,-1 2-41 0,2 0-3 0,0 1-41 16,0 0 4-16,0 0 3 0,0 0-4 16,0 0-16-16,0 1 0 0,0 0 23 15,2 2 6-15,2-1-3 0,-2 1-1 16,-1-2-2-16,0 2-7 0,-1-1 16 15,0 0 12-15,0 0 10 0,0-1 31 16,0-1 19-16,0 0 7 0,0 0 6 16,0 0 0-16,0 0-3 0,0 0-7 15,0 0-3-15,0 0-9 0,0 0-4 16,0 0-18-16,0 0-16 0,0 0-3 0,0 0-2 16,0 0-14-16,0 0-2 0,0 0-4 15,0 0 3-15,0 0 7 16,0 0 9-16,0 0 1 0,0 0 0 0,0 0-1 15,0 0 2-15,0 0 1 0,0-1 2 16,0 1 11-16,0 0-11 0,0 0 1 16,0 0-3-16,0 0-2 0,0 0-26 15,-3 0-13-15,-8 0-21 0,-4 1-18 0,-7 2 21 16,-7 4 40-16,-5 2 6 16,-2 4 26-16,3 2-13 0,1 2 19 0,7 1 0 15,4 3-7-15,6 0-10 0,6 3 23 16,6 1-9-16,3 0 22 0,7 0-9 15,6 0-17-15,4-1 38 0,6-4-25 16,1-1 6-16,1-5-3 0,-2-4-12 16,-2-1-16-16,-1-6-87 0,-3-3-27 15,-3 0 42-15,-3-10 69 0,1-2-13 16,-4-4 14-16,1-4 2 0,-2-2 1 0,-1-5 0 16,0 1 12-16,-2-3 9 0,0-1-20 15,-1 0 20-15,0 4 3 0,1 5 7 16,0 7 25-16,-2 5 52 0,-1 5-19 0,-1 4-90 15,1 0-128-15,-1 9-129 16,0 2 159-16,0 8 98 0,0 2 13 16,1 7 47-16,1-2-7 0,0 6 0 15,3-1-25-15,2 1-12 0,1 0 4 0,3-1-20 16,-1-2 12-16,6-2-12 0,-1-4-35 16,2-6-311-16,12-4-182 0,-5-9-513 15,-5-4-653-15</inkml:trace>
  <inkml:trace contextRef="#ctx0" brushRef="#br0" timeOffset="13116.89">20877 5102 355 0,'0'0'2027'0,"0"0"-1614"0,0 0-25 15,0 0 38-15,0 0-95 0,0 0-132 16,0 0-187-16,0 0-12 0,0 0-40 16,0 0 40-16,0 0 102 0,3 23-30 0,-4 0-19 15,1 1 3-15,0 3-35 16,4-1 1-16,5-1-6 0,5 0 2 0,4 0 7 15,2-5-25-15,3-3-6 0,0-5-90 16,2-4-19-16,1-4-10 0,-3-4-4 16,-1-5 51-16,-2-5 78 0,-1-2 0 15,-4-5 22-15,-1 0 18 0,-1-4-24 16,0-1 29-16,-3-2-11 0,-2 2-3 16,2-1 13-16,-5 5 65 0,-1 3 21 0,0 5 3 15,-3 3-21-15,0 5 7 0,-1 2-106 16,0 0-13-16,-1 5-166 0,-6 7 68 15,-1 5 98-15,-5 4 40 0,2 4-12 16,-3 4-28-16,1 1 3 0,1 3 40 16,-3 0-41-16,2-1-1 0,1-1 2 15,0 3 0-15,3-4 0 0,-1-2-3 16,3-1-2-16,1-3-93 0,-3-4-106 16,3-3-143-16,-8-5-199 0,2-5-245 0,0-5-928 15</inkml:trace>
  <inkml:trace contextRef="#ctx0" brushRef="#br0" timeOffset="13955.02">21551 5000 1261 0,'0'0'433'0,"0"0"-144"0,0 0 55 0,0 0-50 15,0 0-49-15,0 0-17 0,16-46-94 16,-14 45-70-16,0 1-64 0,1 1-122 16,0 10-38-16,2 4 160 0,4 8 119 15,-1 3 12-15,2 8 31 0,-1-1-35 16,1 5-25-16,0-1-30 0,0 1-15 0,0-5-38 15,3-1 9-15,-2-7 7 16,3-4 15-16,-2-3-12 0,-2-5-10 16,2-3 3-16,-3-4 14 0,3-2 8 15,-2-4 4-15,5 0 11 0,1-5 7 0,0-4-4 16,3-6 35-16,1-3-5 0,-1-3 1 0,1-4-31 16,1-2-25-16,-2-4-12 0,1-3-10 15,1-2-8-15,-2-3-16 16,1 1-2-16,-2 1-14 0,-1 4 16 0,-3 5 0 15,-4 7-9-15,-1 7 7 0,-4 4-16 16,-2 5-25-16,0 3-22 0,-2 2-33 16,0 0-51-16,-1 2-3 0,1 8 81 15,-1 1-51-15,0 5-114 0,-11 10-200 16,0-7-322-16,0 0-1179 0</inkml:trace>
  <inkml:trace contextRef="#ctx0" brushRef="#br0" timeOffset="15181.27">22552 4942 703 0,'0'0'1109'0,"0"0"-911"16,0 0 81-16,2-52 19 0,-1 43-31 16,1 2-90-16,-2 4-24 0,1 2-22 15,-1 1-131-15,0 3-172 0,0 8-37 16,0 7 209-16,-3 8 141 0,-2 5 45 0,-3 3-68 16,-3 5 37-16,2 2-53 0,-2-1-52 15,2 0 1-15,0-5-29 0,5-1-22 16,1-6 2-16,2-4 9 0,1-6 7 15,0-4-2-15,0-3-14 0,1-5 11 16,0-2 12-16,0-3 7 0,2-1 43 16,-2-2 54-16,4-7 2 0,4-3-78 15,2-4-53-15,3-2 4 0,1-1 11 16,1-2-2-16,1 1-13 0,5 2-11 16,3-1-4-16,2 4-10 0,1 4-19 15,3 4 0-15,-2 2 4 0,2 5-7 0,-4 2-10 16,1 10-6-16,-5 1 16 0,-4 6 9 15,-4-1 38-15,-5 5-16 0,-7 0 18 16,-3 1-4-16,-10-2 3 0,-7-1-1 16,-5-2 4-16,-6-2 11 0,-3-5 26 15,-5-4-3-15,-3-2-7 0,-1-3 7 0,1-3-3 16,2 0 6-16,5-7 15 0,3-1 16 16,6-2 9-16,4-2-4 0,5-1-24 15,1-2-3-15,4 0-20 0,3 1-30 16,4 0 0-16,-2 3-18 0,4 1-16 15,0 3-3-15,0 3-10 0,0 4-105 16,0 0-140-16,5 2-220 0,9 7-221 16,1 1-307-16,-2-2-609 0</inkml:trace>
  <inkml:trace contextRef="#ctx0" brushRef="#br0" timeOffset="15849.27">23066 5269 1832 0,'0'0'373'0,"0"0"-88"0,0 0 56 15,0 0-36-15,0 0-34 0,0 0-17 0,0 0-68 16,9-45-57-16,-8 45-129 0,0 1-170 16,0 6-13-16,1 6 170 0,-1 4 13 15,1 5 99-15,-1 3-27 0,0 3-3 16,1 1 0-16,0 0 4 0,1-3-17 0,0 3-8 16,-1-4-4-16,0-1-1 15,-1-2 7-15,-1-3-22 0,0-2 28 16,0-3-54-16,0-1 1 0,-2-4 25 0,1-2-25 15,0-3 13-15,0 0-4 0,1-2 4 16,0 0-4-16,0-2 10 0,0 0 15 16,-1 0 6-16,1 0-43 0,-1 0-21 15,0-3-116-15,0-2-146 0,-3-8-98 16,0 2-323-16,3-3-796 0</inkml:trace>
  <inkml:trace contextRef="#ctx0" brushRef="#br0" timeOffset="16898.49">23366 5017 375 0,'0'0'1243'0,"0"0"-947"16,0 0-17-16,0 0 12 0,0 0-62 0,0 0-48 15,0 0-181-15,0 0-68 0,0 0-48 16,0 0 116-16,0 0 94 0,37 39 53 16,-27-15 7-16,5 5 9 0,-1 3-32 15,2 0 12-15,-3 1-55 0,3-2-31 0,-1-3-31 16,-2-2-24-16,0-5 20 0,-2-4-3 16,-2-5 12-16,-5-4-6 15,2-4 16-15,-3-2 22 0,2-2 60 0,3-5 158 16,4-5-39-16,2-6-134 0,2-4-41 15,2-1-21-15,-1-3 13 0,0-2-4 16,-1-1-27-16,1-4-25 0,-2-1-2 16,4-2-1-16,0-2-1 0,0-1-12 15,0 1 1-15,-1 2 0 0,-2 6 9 16,-5 6-16-16,0 6 4 0,-5 5-13 0,-3 6 4 16,-1 3-19-16,-2 2-49 0,0 0-75 15,-1 8-3-15,-4 5 98 16,-1 5-37-16,-6 3-114 0,2 4-165 0,-3 8-206 15,3-4-383-15,4-8-493 0</inkml:trace>
  <inkml:trace contextRef="#ctx0" brushRef="#br0" timeOffset="17335.82">24096 4847 1918 0,'0'0'432'16,"0"0"-132"-16,0 0 137 0,0 0-89 15,16-46-104-15,-16 46-244 0,0 8-155 16,0 7 155-16,-2 7 98 0,-1 6 32 16,-1 8-17-16,0 2 6 0,2 5-21 15,-2-2-20-15,1 0-34 0,-1-2 9 0,1-1-9 16,1-4-27-16,0-5-17 0,-1-4 0 16,1-4-1-16,0-6 0 0,-1-3 1 15,2-6 2-15,0-1 14 0,-1-4 21 16,2-1 65-16,0-7 34 0,4-3-56 15,3-6-53-15,5-4-27 0,1-2-2 0,6-2-10 16,3 0 12-16,5 2-3 16,2 2 1-16,3 4-16 0,0 3-4 15,3 4-15-15,-1 6 0 0,-5 3-12 0,-3 0-10 16,-3 10 0-16,-4 4-3 0,-6 3 13 16,-7 4 21-16,-5 2 28 0,-3 1 1 15,-9 3 2-15,-8-4 19 0,-5 0 6 16,-8-4-7-16,-2-2 10 0,0-5 0 0,-2-2 3 15,1-5 1-15,3-3-2 0,2-2-17 16,6 0 6-16,3-4-1 0,7 1 16 16,5-3-6-16,4-3-31 0,5 0-133 15,2-1-140-15,8-2-135 0,22-3-265 16,-4 4-573-16,3 2-664 0</inkml:trace>
  <inkml:trace contextRef="#ctx0" brushRef="#br0" timeOffset="17641.29">24629 5313 1193 0,'0'0'1649'0,"0"0"-1325"16,0 0-78-16,0 0-43 0,68-27-99 16,-53 27-25-16,3 0-29 0,-1 2-29 15,-3 7-21-15,-3 2-12 0,-1 4 11 16,-4 4-18-16,-5 2-3 0,-1 4 6 15,-10 3 13-15,-7-1 2 0,-6 1 1 16,-5 0 19-16,0-4-16 0,1-2 34 16,0-4 8-16,6-2 17 0,3-4 20 15,7-3-34-15,1-1-14 0,6-3-33 16,3-3 0-16,1 0 24 0,6-2 41 16,11 0 36-16,8 0-12 0,10-2-49 0,7-1-41 15,8-1-2-15,1 0-10 16,0 0-13-16,-2 0-71 0,11-4-267 0,-14 0-667 15,-6-3-1482-15</inkml:trace>
  <inkml:trace contextRef="#ctx0" brushRef="#br0" timeOffset="18621.78">25072 5029 1394 0,'0'0'185'0,"0"0"-45"0,0 0 26 15,0 0-17-15,0 0-39 0,0 0-22 16,0 0 3-16,0 0 28 0,3-43 20 16,-2 41-3-16,1-2-33 0,-1 1-7 15,3 1 42-15,-2-2 0 0,0 3-27 16,-1-2-22-16,-1 1-12 0,2 1-29 16,-2 0-48-16,0 0-7 0,0 1-53 15,0 0-4-15,0 0 4 0,0 0 2 16,1 0 14-16,-1 0 21 0,0 0 10 0,0 0 13 15,0 0 16-15,0 0 23 0,0 0 12 16,0-1 9-16,0 1 39 16,0 0 37-16,0-2-9 0,0 2-33 0,0-2-34 15,2-1-28-15,-2 0-10 0,1 0-7 16,0 0 7-16,0-1 3 0,0-1-6 16,-1 1-3-16,1 0 6 0,0 1-19 15,-1 1 14-15,0 2-14 0,1 0-3 16,-1 0-25-16,1 1-66 0,1 5-98 0,-1 6 53 15,2 5 100-15,2 8 36 0,1 3 111 16,5 5-32-16,-1 1-4 0,5 1-2 16,-2 1 8-16,1-2-17 0,0-2-26 15,-1-3-4-15,-2-3-15 0,-1-2 12 16,-3-6-28-16,0-2 12 0,-1-6-13 16,-3-3 14-16,-1-3 15 0,-1-2 3 15,0-1 28-15,2-1 25 0,1-3 77 16,5-5-4-16,-1-2-89 0,5-5-56 0,2-3 16 15,-1-2-1-15,3-5-8 0,0-1 11 16,2-3-12-16,2-4-21 0,-1-2-1 16,2-1 0-16,-1-1 0 0,-3 3-32 15,0 3 33-15,-4 7 0 0,-3 5-2 16,-4 5-28-16,-1 3-1 0,-3 7-18 0,-1 2-22 16,-1 2-120-16,0 2-190 0,1 5-87 15,1 10-69-15,-2-1-245 0,0-3-1058 16</inkml:trace>
  <inkml:trace contextRef="#ctx0" brushRef="#br0" timeOffset="19066.12">25886 4871 2663 0,'0'0'443'0,"0"0"-120"16,0 0-57-16,0 0-266 0,0 0-71 15,0 0 71-15,0 0 117 0,-5 61-7 16,-4-28-12-16,2 5-26 0,-3 9-21 0,-1-2-4 16,2-2-16-16,0-2-6 15,5-7-25-15,1 4 12 0,0-5-9 0,3-4-1 16,0-5-1-16,0-6 11 0,0-6-10 16,0-4 1-16,0-5 19 0,0-3 12 15,1 0 78-15,2-7 18 0,0-3-83 16,1-7-35-16,5-2 6 0,-1-3-17 0,6-5 2 15,0 2 21-15,5-1-23 0,3 2-1 16,5 2 0-16,1 5-15 16,6 3-13-16,0 4-3 0,3 5-21 15,0 5-4-15,-1 1 9 0,-5 8-2 0,-3 4-4 16,-7 4-6-16,-10 3 15 0,-2 3 10 16,-9 1 3-16,-7-1 18 0,-7 2 13 15,-8-4 26-15,-9-1 2 0,-2-3 13 16,-5-4 12-16,-3-4-13 0,0-2 7 15,2-4-1-15,2-2-15 0,4-1-9 16,6 0-3-16,5-4-7 0,5-1 7 0,4-1-19 16,7-1-62-16,3-1-184 0,9-6-147 15,6 1-383-15,5 1-1000 0</inkml:trace>
  <inkml:trace contextRef="#ctx0" brushRef="#br0" timeOffset="19515.04">26437 5329 2772 0,'0'0'507'0,"0"0"-234"16,0 0-29-16,61-41-62 0,-40 31-65 0,1 3-58 16,4 3-35-16,1 4-24 15,1 0-22-15,3 4-12 0,-2 6 6 16,2 1 28-16,-5 3-13 0,-5 2-12 0,-7 2-29 15,-9 0-18-15,-5-1-7 0,-8 0 16 16,-12 0 41-16,-9-1 22 0,-4-2 16 16,-6 0 9-16,-2-4-6 0,1-3-3 15,7-3 9-15,6-1 22 0,9-1 13 16,6-2-4-16,7 0-8 0,3 0 8 0,2 0 32 16,2 0 5-16,6 0-46 0,9-4-47 15,6 2-59-15,7 2 18 0,2 0 10 16,3 0 9-16,0 5-6 0,-4 1 0 15,0 2 3-15,-5 3-9 0,-5 2-11 16,-5-1-8-16,-3 5-1 0,-9 0 11 16,-4 2 8-16,-5 0-9 0,-10-2-10 15,-4 1 32-15,-3-2 22 0,-4 0 34 16,-5-3 29-16,-1-1 3 0,0-4-22 16,-2-1-7-16,3-3-8 0,1 1-17 15,6-2 1-15,0-1-11 0,3-1-2 0,3-1-111 16,-4-6-249-16,5-4-663 0,4-1-1341 0</inkml:trace>
  <inkml:trace contextRef="#ctx0" brushRef="#br0" timeOffset="20533.71">27187 4930 1649 0,'0'0'305'0,"0"0"-107"0,0 0 61 0,0 0-26 16,0 0-72-16,0 0-30 0,0 0-66 16,0 0-21-16,12-46 21 0,-10 43 11 15,-1 0 7-15,0 1 22 0,0-1 0 16,-1 1-16-16,1 2-19 0,-1-4-13 16,0 4-13-16,0-1-13 0,0-1-8 15,0 1-5-15,0 1 8 0,0-1-4 16,0 1-3-16,1-1-1 0,-1 1-5 15,0-1 0-15,0 1-1 0,1-1 10 16,-1 1 6-16,1 0-28 0,0 0-35 16,1 4-97-16,4 4-39 0,-1 7 155 15,2 5 16-15,4 6 105 0,1 6-4 16,1 4 24-16,1 7-33 0,-1 6-11 0,-1-5 4 16,-1-1 5-16,-3 1-44 0,-3-10-27 0,-2 1 3 15,0-5-22-15,2-6 2 16,-2-7 20-16,-1-5 2 0,0-5 7 0,0-2 3 15,0-5 47-15,2 0 76 0,5-8 161 16,4-3-80-16,3-4-156 0,3-4-58 16,1-2-5-16,-1-4-7 0,0 0 0 15,1-3-12-15,-2-1-2 0,2-4 0 16,-1 1-13-16,2-5-13 0,-1 2 4 16,-1 0-22-16,-1 1-14 0,-4 5-20 15,-1 4-5-15,-5 7-7 0,-2 7-36 16,-4 7-41-16,-2 4-121 0,-2 3-402 0,-6 5-62 15,-1 6 148-15,-2-2-478 0</inkml:trace>
  <inkml:trace contextRef="#ctx0" brushRef="#br0" timeOffset="20955.03">27931 4870 2009 0,'0'0'441'0,"0"0"-80"0,0 0 81 0,0 0-70 15,0 0-135-15,0 0-237 0,0 0-57 16,0 0 57-16,0 0 25 0,0 0 92 16,-1 51-26-16,-9-15 3 0,1 1-9 15,-1 5-61-15,2 5 11 0,0-4-20 0,3-2 7 16,2-2-22-16,3-9-2 0,0 1 2 16,0-7 0-16,0-3 0 15,0-6 0-15,0-7 0 0,0-3 1 0,0-4 11 16,0-1 50-16,0-6 75 0,0-3-54 15,3-5-53-15,5-5-29 0,-1-3 1 16,1 0 13-16,7-2 4 0,1 0-18 16,5 2 2-16,4 1-3 0,5 4-1 15,1 2-27-15,4 6-6 0,-2 3-18 16,0 4-1-16,-1 2 16 0,-5 9-12 0,-5 2-17 16,-4 4 8-16,-5 4 11 0,-8 2 13 15,-5 3 31-15,-7-3 3 0,-8 3 2 16,-9-3 26-16,-6-4 0 0,-2 0 12 15,-4-5-6-15,-1 0-12 0,2-5 0 0,4-2 2 16,4-3-5-16,6 1-19 16,10-3-12-16,2 0-159 0,7 0-64 15,2-3-105-15,19-6-348 0,0 1-777 0</inkml:trace>
  <inkml:trace contextRef="#ctx0" brushRef="#br0" timeOffset="21313.43">28444 5136 2449 0,'0'0'451'0,"0"0"-92"0,0 0-29 15,0 0-165-15,0 0-165 0,0 0 6 16,0 0-6-16,0 0 104 0,0 0-4 0,-19 63-21 16,16-40-44-16,2 1-19 0,1 1 3 15,3 0-17-15,7-3 20 0,3 1 12 16,6-5-3-16,0-2 3 0,3-4 7 15,2-6-19-15,0-3-22 0,0-3-22 0,-1-1-3 16,-1-7 25-16,-1-5 19 0,-2-3-1 16,-2-3 4-16,-3-3 3 0,1 0 24 15,-4 1-30-15,-2-1 3 0,-3 3 9 16,0 4 9-16,-4 6 40 0,-2 1 96 16,0 6-44-16,0 2-132 0,-2 0-59 15,-6 10-119-15,-1 4 113 0,-4 5 65 16,3 4 16-16,-2 6-14 0,4 3-1 0,0 3 14 15,4 0-15-15,1 5 0 0,2-3 0 16,1 1-2-16,0-4-35 0,0-3-210 16,2-4-189-16,3-5-325 0,0-7-547 15,1-9-518-15</inkml:trace>
  <inkml:trace contextRef="#ctx0" brushRef="#br0" timeOffset="21675.85">28774 4801 2395 0,'0'0'487'0,"0"0"-288"0,0 0-151 15,0 0-7-15,58 14-41 0,-23 3 96 16,7 6 12-16,12 11-15 0,-1 2-4 0,6 14 12 15,4 16-41-15,-11 9-10 0,-5 9 26 16,-22-4-35-16,-23-9-23 0,-16-8-18 16,-25-2-29-16,-14 0 10 0,-14-1-12 15,-8-2 15-15,-4-5 0 0,11-7 16 16,14-9 0-16,16-13 19 0,15-6 19 0,7-5 66 16,1 1-13-16,0-1 22 15,0 1-4-15,7-2-37 0,3-7-23 0,1-1-18 16,3-3-12-16,1-1 18 0,0 0 28 15,0 0 3-15,6 0-62 0,0-1-6 16,2-3-250-16,3-10-154 16,-4 1-566-16,-2-3-1373 0</inkml:trace>
  <inkml:trace contextRef="#ctx0" brushRef="#br0" timeOffset="34644.36">6630 7166 985 0,'0'0'384'16,"0"0"-137"-16,0 0 4 0,0 0 21 0,-16-45 7 15,13 35-18-15,1-2-52 0,0 1-10 16,-2 0 82-16,1-1-65 0,2 1-39 16,0 2-23-16,0-2-15 0,0 2-14 15,1 3-25-15,0 2-13 0,0 0-10 16,0 3 4-16,0 1-81 0,-1 0-44 16,1 5-117-16,-1 8-26 0,-1 7 187 15,-2 10 28-15,-5 17 85 0,-3 18-20 16,-4 17 0-16,-1 6-28 0,1-4-19 15,5-11-26-15,3-12-20 0,4-3-3 16,3-4 2-16,1-2 2 0,0-9 22 0,0-9 20 16,-1-9-12-16,0-1-9 0,0 2-4 15,-1-1 1-15,0-1-7 0,0-7 9 16,-1-6 4-16,0-5 6 0,3-4-1 16,-1-2 28-16,0 0 28 0,-1-5 33 15,0-7-76-15,-2-5-43 0,0-9-223 16,0-7-195-16,3-13-109 0,1-25-447 0,0 8-411 15</inkml:trace>
  <inkml:trace contextRef="#ctx0" brushRef="#br0" timeOffset="34961.51">6435 6932 2251 0,'0'0'330'0,"0"0"-104"0,22-57-11 16,-6 43-20-16,6-2-32 0,10 3-61 15,7 3 12-15,16 5 41 0,19 5-7 16,9 12-51-16,2 13 7 0,-19 3-4 16,-20 1-75-16,-20-2-25 0,-6 8-30 15,-1 15-8-15,-10 13 4 0,-8 8 9 0,-11-8 6 16,-14-18 16-16,-2-14 3 16,1-9 2-16,-1-2 14 0,-12-1 15 15,-6 1 0-15,-16 0 10 0,-10-6 27 16,7-4 10-16,9-4-16 0,10-6 16 0,12 0 2 15,-1-4-18-15,3-1-4 0,7 0-3 16,8 1 13-16,8 1 9 0,0 0-7 0,6 3-42 16,1-3-28-16,3 2-52 15,7 1-53-15,5 0-82 0,7 1-51 0,19 2-153 16,-4 0-675-16,-5-3-1548 16</inkml:trace>
  <inkml:trace contextRef="#ctx0" brushRef="#br0" timeOffset="35610.64">7554 7559 1468 0,'0'0'331'0,"0"0"-38"16,0 0-63-16,0 0 12 0,0 0 16 0,0 0-27 15,0 0-39-15,0 0-20 0,0 0-45 16,-26-20-51-16,26 20-25 0,0 0-17 16,0 0-21-16,3 0-13 0,8 0 19 15,10 0 63-15,10 0 28 0,28 0 3 16,28-1-34-16,32-1-42 0,11-1-18 16,-3 3-18-16,-14 0-1 0,-19 3-15 15,-9 2 12-15,-11 0 2 0,-18-1-11 16,-15 0 9-16,-16-2-10 0,-5 0 11 0,-2 0-1 15,-4-1 1-15,0 1 2 16,-9 0 31-16,-3-2 35 0,-2 0 12 0,-1-4-20 16,-6-1-58-16,-2-3-43 0,-5-1-7 15,-2 2 13-15,1-1 6 0,2 1 3 16,1 3-10-16,5 1-27 0,-1 0-106 16,4 0-103-16,0 1-207 0,1-2-485 15,0-1-641-15</inkml:trace>
  <inkml:trace contextRef="#ctx0" brushRef="#br0" timeOffset="35889.92">8429 7364 2032 0,'0'0'463'16,"0"0"-150"-16,0 0-156 0,0 0-41 0,0 0-8 15,0 0-54-15,0 0-54 16,0 0-13-16,0 0 13 0,0 0 51 0,0 0 29 15,71 40-17-15,-43-23-28 0,4 1-16 16,-2 0-19-16,-1-1-16 0,-5-1 16 16,-4-2-1-16,-6-1-10 0,-2-3-15 15,-6-1-21-15,-3 1-1 0,-3 2 48 16,-7 2 9-16,-4 1 163 0,-9 2-14 0,-5 0-3 16,0 2-70-16,-2-2-35 0,-2-2-19 15,4-1-28-15,3 0-2 0,4-1-1 16,1-1-47-16,4 0-332 0,0-3-413 15,7-3-1345-15</inkml:trace>
  <inkml:trace contextRef="#ctx0" brushRef="#br0" timeOffset="36579.06">9408 6960 2531 0,'0'0'361'0,"0"0"-80"0,0 0 67 0,-1-51-54 15,0 44-65-15,0 5-69 0,-1 2-160 16,0 7-136-16,-5 10 113 0,-2 7 23 16,-2 15 63-16,-5 19-16 0,-2 12-31 15,2 5-13-15,6-5 13 0,2-7 5 16,4-9-21-16,1-4-2 0,2-4 1 0,-2-9 0 15,1-7 1-15,-1-9-1 0,-2 0-65 16,1-1-167-16,-1 1-187 0,-6-1-252 16,4-6-400-16,2-7-661 0</inkml:trace>
  <inkml:trace contextRef="#ctx0" brushRef="#br0" timeOffset="36830.95">9289 7471 2214 0,'0'0'349'16,"0"0"-162"-16,28-45 64 0,-10 27-53 15,3 1-29-15,4 3-67 0,6 3-7 16,2 2-19-16,3 5-35 0,3 4-19 16,-2 4-21-16,-2 9 1 0,-2 5-2 15,-3 5-15-15,-7 3-7 0,-8 4-26 16,-4 1 13-16,-9 0 4 0,-2-1 5 0,-13-4 26 16,-3-3 3-16,-9 0 32 0,-3-5 6 15,-5-2 7-15,-2-2-4 0,-3-4-3 16,-1-3 0-16,2-1 3 0,4-5 0 15,5-1-9-15,6 0 3 0,7 0 5 16,4-4 8-16,4 0-3 0,5-1-17 16,2-2-31-16,2 1-25 0,10-6-240 0,16-8-242 15,-1 0-578-15,-1-1-920 0</inkml:trace>
  <inkml:trace contextRef="#ctx0" brushRef="#br0" timeOffset="37196.68">9377 7002 2511 0,'0'0'387'15,"0"0"-127"-15,0 0 4 0,28-53-134 0,0 40-111 16,6 1 16-16,10 1 25 16,15 5 19-16,14 6-13 0,3 9 7 0,-9 8-13 15,-20 3-32-15,-19 2-28 0,-18-1-11 16,-1 8-17-16,-6 7-6 0,-10 12 31 16,-21 8 3-16,-7-4 4 0,-1-7 24 15,-7-11-6-15,5-9 3 0,-8-1-3 16,-4 0 12-16,0-7 24 0,1-3 4 15,1-6 7-15,1-3-4 0,3-3-18 0,6-2-23 16,8 0 7-16,5-2 4 0,8-1-8 16,5-1-8-16,10-2-19 15,2 3-188-15,24-5-254 0,3 2-558 0,2 0-672 0</inkml:trace>
  <inkml:trace contextRef="#ctx0" brushRef="#br0" timeOffset="37777.61">10076 7374 2232 0,'0'0'559'0,"0"0"-213"16,0 0-33-16,0 0-57 0,0 0-29 15,0 0 3-15,0 0-69 0,0 0-68 0,0 0-49 16,0 0-32-16,-64-27-9 0,44 43 28 16,1 4 0-16,0 5-31 0,6 2-1 15,3 1-17-15,8-1 17 0,2 2-2 16,12-4 3-16,8-2 19 0,8-3 37 15,8-2-1-15,6-5 1 0,4-4-13 16,1-5 3-16,0-4-13 0,-5-2 1 16,-9-4 3-16,-5-6 0 0,-9-3 21 15,-7-3-18-15,-5-4-25 0,-7-3 1 0,-5-5-16 16,-8-3-46-16,-6-3 0 0,-8 2 13 16,-3 2 17-16,-5 4-14 0,-1 4 2 15,-1 6-9-15,1 7-6 16,0 8-21-16,5 3-10 0,1 3-83 0,7 7-135 0,4 6-170 15,13 11-299-15,5-3-340 0,3-5-769 0</inkml:trace>
  <inkml:trace contextRef="#ctx0" brushRef="#br0" timeOffset="38152.21">10685 7371 1785 0,'0'0'1391'0,"0"0"-1120"0,0 0-43 0,0 0 27 16,0 0 9-16,-1-47-41 0,-1 46-49 16,-1 1-67-16,-2 0-59 0,-6 5-48 15,1 5 0-15,-5 5 0 0,0 3 17 16,4 5-17-16,-1 1-25 0,7 2 7 0,5-2 16 15,3 0-8-15,11-2 10 0,6-3 37 16,9-2 9-16,6-4 3 0,5-6 0 16,0-2-9-16,-1-5-1 0,-5-3-5 15,-4-6-3-15,-7-4 8 0,-6-1 10 16,-7-3-18-16,-3-5-28 0,-7-2-3 16,-5-3-9-16,-7-2-10 0,-9 1-17 15,-8 1-4-15,-4 3 6 0,-7 3-15 16,-3 6 0-16,-2 5-15 0,3 7-86 0,5 3-138 15,2 10-224-15,9-1-715 0,12-1-1131 16</inkml:trace>
  <inkml:trace contextRef="#ctx0" brushRef="#br0" timeOffset="38580.24">11164 6967 3059 0,'0'0'371'0,"0"0"-137"0,0 0-38 0,0 0-58 16,0 0-138-16,0 0-69 0,0 0-79 16,0 0 148-16,0 0 113 0,-18 69 0 15,11-19 35-15,-2 13-8 0,3 8-34 16,3-1-29-16,3-8-46 0,3-15-12 15,2-13 8-15,-2-6-26 0,-1-10-1 16,-2 2 0-16,0 2 1 0,0 3 10 16,-3 3-11-16,-1-5-34 0,-3-1-229 15,-1-5-196-15,7-6-278 0,1-4-579 16,1-7-443-16</inkml:trace>
  <inkml:trace contextRef="#ctx0" brushRef="#br0" timeOffset="38980.25">11344 7550 20 0,'0'0'2365'0,"0"0"-2064"0,0 0-266 16,0 0-35-16,0 0 199 0,0 0-6 15,75 0-33-15,-43-2-59 0,1-1-11 16,2-3-11-16,4-1-32 0,-1-1-12 15,2-4-19-15,-1-1 3 0,-3-2 6 16,-4-3-21-16,-1-2 33 0,-7-2 1 16,-5-2-25-16,-5 2-1 0,-6-2 23 15,-7 3-7-15,-1-1 20 0,-3 3 11 0,-7 3 26 16,-1 1 53-16,-5 3-38 0,-2 1-69 16,-2 5-29-16,-2 5-2 0,-2 1-1 15,-3 7-30-15,-2 5 29 0,3 5-14 16,1 5 16-16,5 0 1 0,2 5 0 15,5 0 17-15,8 1-16 0,4 3 14 0,3 0-4 16,11 0 4-16,9 0 5 0,6 0 10 16,12-4 0-16,14 2-31 15,15-5-12-15,13-5-69 0,3-9-168 0,-9-10-47 16,-11-5-164-16,-15-7-172 0,-11-1-131 16,-9 0-67-16,-2-2 61 0</inkml:trace>
  <inkml:trace contextRef="#ctx0" brushRef="#br0" timeOffset="39693.11">12338 7524 172 0,'0'0'828'0,"55"-60"-141"16,-34 31-93-16,-6 1-30 0,-4 3-125 15,-8 1-105-15,-3 4-53 0,-3-1-80 16,-9 4-57-16,-5 2-29 0,-6 3-1 16,-3 2-15-16,-5 3-3 0,-1 5-23 15,-2 2-23-15,-1 6-50 0,2 6 0 16,1 5-13-16,3 2-2 0,1 6 3 16,7 0-10-16,8 0 1 0,3 3-10 15,9-2 29-15,1 1 2 0,12-1 21 16,4-2-21-16,10-5-58 0,2-2-78 15,6-6-56-15,-2-5-14 0,3-5-24 0,-4-2-25 16,-3-9 58-16,-4-4 83 0,-3-5 98 16,-3-2 16-16,-2-4 38 0,-4-1 26 15,1 1 41-15,-3-2 94 0,-3 5 6 16,-1 1-4-16,-3 4-11 0,-1 5 15 0,-2 3-32 16,0 3-20-16,0 4-48 15,0-1-105-15,0 3-43 0,0 7-108 0,0 3 84 16,1 7 67-16,2 5 9 0,2 2-9 15,2 3-1-15,7 0 1 0,2 0 15 16,6-1-4-16,3-4-11 16,3-3-99-16,3-5-90 0,-1-3-44 0,2-7-31 15,-1-4-29-15,0-2 58 0,-4-8 57 16,0-4 104-16,-4-4 74 0,-3-3 42 16,-1-4-13-16,-2-3 41 0,-2-1 67 15,0 0 44-15,2 1-23 0,-3 2 31 0,-2 2-22 16,0 5-5-16,-5 5-20 0,-1 6-15 15,1 1-34-15,-5 4-30 0,0 3-63 16,-1 0-117-16,-1 5-59 0,0 8 176 16,0 5 16-16,0 6 27 0,-1 2-12 15,-3 3-3-15,-4 2-4 0,2-2-24 0,-2 0 1 16,-3-3-1-16,1-4-15 0,-1-3-28 16,2-4-1-16,-3-5-18 0,5-1 0 15,0-7 0-15,3-2 62 0,1 0 13 16,3-8 83-16,2-5-96 0,8-3-25 15,2-6-9-15,6 0 34 0,3-3 0 16,3-1 3-16,5-1 13 0,2 2 2 16,3 2-18-16,3 5 13 0,-3 4-13 15,2 3-25-15,-2 5 0 0,-4 3-9 0,0 6-7 16,-4 6-24-16,-2 6 6 0,-3 4 15 16,-2 6-1-16,-2 3 23 0,-5 2-9 15,-4 1 17-15,-3-1 14 0,-3-1 53 16,2-3 64-16,-4-2-30 0,0-4-9 15,-2-4-28-15,-1-4 12 0,2-6-6 0,0-1-10 16,0-5 0-16,0 0 38 0,-1-2 30 16,1-7-114-16,-3-12-278 0,1 0-426 15,-1-2-1328-15</inkml:trace>
  <inkml:trace contextRef="#ctx0" brushRef="#br0" timeOffset="40629.33">14635 7042 2316 0,'0'0'330'0,"0"0"-127"15,-15-54 5-15,10 36 42 0,1 1-40 16,3 4-43-16,0 1-66 0,1 3-13 15,0 1-6-15,0 4-35 0,0 3-47 16,1 1-60-16,4 5-153 0,1 8 64 16,0 6 98-16,3 8 19 0,-1 8 26 15,0 13 6-15,1 13 101 0,-1 8 10 16,5 1-23-16,-1-10-34 0,2-16-13 0,0-15-16 16,-4-8 6-16,3-3-9 0,1 1-6 15,0-2 12-15,3 0-3 16,1-7 27-16,-2-5 1 0,2-5 24 0,1-1 14 15,1-10 30-15,2-6 36 0,0-5-18 16,0-5-19-16,-1-6-40 0,1-2-28 0,1-10-31 16,2-13-9-16,5-12-12 15,-2-4-2-15,-1 9-10 0,-7 16 9 0,-9 17 3 16,-1 14-22-16,-5 3 7 16,0 1-9-16,-2 3-10 0,0 2-12 0,-2 6-28 15,-1 4-163-15,-2 9-245 0,-5 6 0 16,-11 19-150-16,3-3-641 0</inkml:trace>
  <inkml:trace contextRef="#ctx0" brushRef="#br0" timeOffset="41556.36">15510 7171 440 0,'0'0'2229'15,"0"0"-1737"-15,1-61-113 0,-1 39-41 16,-1 3-62-16,-5 3-77 0,1 3-47 0,-3 4-59 15,-2 6-93-15,0 3-13 0,-5 0-70 16,-3 9 15-16,-4 4 28 16,-3 5 18-16,-2 4 10 0,2 3 8 0,2 3-11 15,2 2-4-15,3 0 1 0,6-1 16 16,2-1 0-16,4-5-33 0,5-1-83 16,1-5-14-16,5-6-13 0,8-4 0 15,1-4 31-15,6-3 61 0,3-5 53 16,3-8 6-16,-2-1-5 0,0-5 24 15,-2-1-23-15,-2-2 21 0,-3 4 8 0,-2-1-2 16,-4 3-13-16,-1 4 9 0,-2 1 0 16,-4 5 54-16,1 3-57 0,-4 3-22 15,0 5-218-15,0 6 218 0,0 6 6 16,-1 4 140-16,2 2-36 0,0 2-16 16,2 0-41-16,6 0-11 0,-1-2-23 15,5-3 9-15,3-1-12 0,3-4 12 16,0-3 9-16,3-5-3 0,1-3 4 0,0-4-1 15,-3-2-3-15,0-9-34 0,-2-2-53 16,-3-4-15-16,-4-7-7 0,0-3 10 16,-5-4 36-16,0-5-19 0,-5-10 14 15,-2-8 9-15,-4 4 6 0,-4 6 19 16,0 10 38-16,-4 8-4 0,2 1 0 16,-4-2 71-16,1 9-9 0,3 5-18 0,3 3-31 15,0 7-19-15,4 1-28 0,3 2-66 16,0 5-108-16,4 5 67 0,9 5 107 15,5 4 29-15,8 7-4 0,9 2 6 16,7 2-12-16,3-1-3 0,2-2-16 16,0-3 0-16,-6-5-145 0,-7-5 51 15,-4-5 15-15,-8-5 35 0,-5-4 44 16,-5 0 37-16,-2-6 32 0,-3-2-22 0,-1-5 22 16,-3 2 10-16,-2-3 18 15,-1 1-32-15,0 1 7 0,-4 1 8 16,-2 3 19-16,2 3-18 0,-2 4-78 0,-4 1-3 15,1 6-105-15,-4 6 52 0,-4 4 53 16,3 4 28-16,-1 4-26 0,3 2 1 16,5 4 28-16,2-1-30 0,5 0 21 15,1 1-21-15,9 0 2 0,5-3 9 0,5-2 1 16,2-4 24-16,2-7-6 16,3-1-4-16,0-6-27 0,-2-6-21 0,1-1-41 15,1-6 0-15,-4-5 16 0,-2-4 9 16,-1-4 12-16,0-2 25 0,-3-4 0 15,1-3-2-15,-3-1 2 0,1 0 17 16,-2-2 5-16,-1-1 6 0,-1 3 28 16,-2 3 24-16,-1 4-25 0,-3 3 4 15,1 5 15-15,-4 3 5 0,0 6 13 16,-2 1-9-16,0 4-83 0,1 1-116 0,1 7-78 16,1 8 120-16,1 4 74 0,0 5 12 15,-1 5 19-15,0 3-1 0,0 1 7 16,-1 1-9-16,0-3-27 0,0 0 17 15,0-3-18-15,2-5 12 0,3-5-12 0,-1 1-15 16,4-8-74-16,-2-4-108 0,9-8-210 16,-3-2-348-16,-3-6-1057 0</inkml:trace>
  <inkml:trace contextRef="#ctx0" brushRef="#br0" timeOffset="41701.65">16389 6768 2779 0,'0'0'665'0,"0"0"-439"0,0 0-226 16,0 0-4-16,0 0-106 0,0 0-33 15,0 0 127-15,0 0 3 0,-40 56-268 0,48-35-1574 0</inkml:trace>
  <inkml:trace contextRef="#ctx0" brushRef="#br0" timeOffset="43063.64">17016 7104 3310 0,'0'0'396'0,"0"0"-285"0,0 0 33 16,-7-51 51-16,1 43-64 0,-3 3-56 0,-7 3-75 16,-3 2 0-16,-5 8 0 15,-5 7 12-15,3 3-12 0,0 3-10 0,3 6-12 16,4-1-3-16,3 2 22 0,3 2 0 0,7-2 3 16,2-2 14-16,4-1-13 0,0-7-1 15,3-3 4-15,2-6-4 16,4-3-67-16,0-4 5 0,4-2 28 0,-1-5-1 15,4-6 17-15,1-2 8 0,1-2 10 16,-4-2 31-16,2 0-12 0,-2-1 3 16,0 3-6-16,-3 1 5 0,2 3-2 15,-4 2 6-15,1 4 3 0,-3 1-28 16,1 4-30-16,1 0-54 0,0 9-19 16,5 3 52-16,0 5 51 0,3 1 0 15,-1 5 22-15,4 1-10 0,2 0 2 16,3-2 4-16,-2 0 1 0,2-5-3 0,0-2 21 15,0-4-9-15,0-5 3 0,-3-5 7 16,-1-1-38-16,0-8-34 0,-3-8-32 16,-1-3 22-16,-4-5 26 0,0-5 15 15,-4-5-16-15,1-12 17 0,-2-12-1 16,2-12 0-16,-3-2 3 0,-1 6 14 0,2 12-14 16,-4 17 22-16,0 9 53 15,-1 13-25-15,0 1-10 0,1 5 13 0,-1 1 9 16,-1 3-53-16,0 5-9 0,-2 7-208 15,3 8 29-15,-3 10 129 0,0 7 28 16,0 13 20-16,0 13-15 0,0 10 17 16,0 7 21-16,0-8-21 0,0-8-1 15,0-17 1-15,0-11 0 0,-3-10-2 16,1-4-14-16,0-3-104 0,-1-2 16 0,-2-1 9 16,1-6 95-16,0-5 13 0,0-5 107 15,-2-7-47-15,3-3-10 0,2-4-13 16,1-4 28-16,0 0-21 0,9-3-9 15,0-1-8-15,6 2 26 0,4-1-35 16,3 3-3-16,2 7-28 0,3 2 0 16,6 5-13-16,0 7-40 0,1 2 3 15,2 2 6-15,-1 8-4 0,-4 5-2 0,-1 7 3 16,-5 2 19-16,-6 3 6 0,-5 2-3 16,-8 2-7-16,-6-1-50 0,-5-1-133 15,-10-1 63-15,-8-3 27 0,-7-3 52 16,-3-6 54-16,-4-3 19 0,0-3 16 15,1-4 0-15,6-5 22 0,4-1 134 0,6 0-13 16,6 0 2-16,4-3-22 16,6-3 14-16,4-2-2 0,1 0-63 0,10-4-82 15,6-1-6-15,5-2 0 0,8-2-28 16,8-1 25-16,5-3-13 0,6-4-18 16,0-3 9-16,3-5 12 0,6-10-40 15,7-13-85-15,0-12-29 0,-6 0 63 16,-16 6-1-16,-17 5 42 0,-12 17 63 0,-8 6 16 15,-5 8 50-15,-1 1-63 0,-1-2 41 16,-4-2 3-16,-6-4 38 0,1 8 16 16,-2 4-29-16,1 4-31 15,0 5 17-15,2 4-21 0,-1 5-37 0,2 3-54 16,-2 3-43-16,2 7 31 0,-4 5 41 16,4 5 25-16,1 5 0 0,-1 5 2 15,6 5 1-15,1 4-3 0,1 13 3 0,5 10 28 16,7 11 13-16,-4 2 3 0,1-7 0 15,-3-7 23-15,-2-13 36 0,-2-7-31 16,3-8-44-16,-2-11-9 16,1-1 3-16,3 2-22 0,6-1 9 0,2 2-9 15,5-7-3-15,5-4 25 0,2-4-25 16,7-6-12-16,0-3-88 0,1-1-34 16,1-9-10-16,2-4 6 0,-2-5 71 15,-1-3 55-15,1-2-23 0,0-5 32 16,-1-2-16-16,0-3 0 0,-1-1 17 0,-6 4 2 15,-4-1 16-15,-9 7 69 0,-4 4 53 16,-8 7 10-16,-3 2-57 0,-6 4-60 16,-7 3-12-16,-4 3-7 0,-4 2 7 15,-2 8 34-15,-2 5-13 0,0 5 3 0,0 4-2 16,8 3 2-16,1 4-18 0,5 2 3 16,7 0-4-16,4 3 7 0,4-2-9 15,11-1 15-15,6-3-3 0,7-3 2 16,5-3-2-16,4-5 0 0,3-5-6 15,-1-5-28-15,0-2-65 0,-2-5-58 16,0-3-7-16,-3-4 7 0,-6-3 5 16,-1-2-16-16,-5 1-52 0,-4-2-123 15,-6-9-289-15,-3 4-737 0</inkml:trace>
  <inkml:trace contextRef="#ctx0" brushRef="#br0" timeOffset="44941.61">7069 8494 1661 0,'0'0'1414'0,"0"0"-1133"16,0 0-30-16,3-51-46 0,-3 41-22 16,0 1-23-16,0 5 5 0,0 1-28 15,0 1-32-15,0 2-105 0,0 1-43 0,-4 5-97 16,-3 5 60-16,-9 9 80 0,-6 4 15 16,-6 7 25-16,-9 8 4 0,-6 3-43 15,-14 12 11-15,-13 10-12 0,-9 8 1 16,-2-1-1-16,11-7 2 0,19-19-1 15,18-18-1-15,13-8 1 0,5-10 0 16,5 1 27-16,-1-3 3 0,5-2 16 16,4-2 5-16,2-3 19 0,0 0 12 15,5 0-3-15,10-3-31 0,4-1-27 16,8-3-22-16,10 1 0 0,3-1-3 0,3 2-16 16,6 1 16-16,3 2-9 0,-1 2-4 15,1 0-11-15,0 2-7 0,-3 5 0 16,-1-2 10-16,-3 4-13 0,-4-2 6 15,-7-2 9-15,-3 2 4 0,-5-1-7 0,-2-2 4 16,-4-3-4-16,0 1-46 0,-3-2-109 16,2-5-168-16,-2-5-196 15,1-12-487-15,-2 3-357 0</inkml:trace>
  <inkml:trace contextRef="#ctx0" brushRef="#br0" timeOffset="45225.48">7050 8503 2035 0,'0'0'357'16,"0"0"-54"-16,0 0-33 0,0 0-65 16,0 0 47-16,-2-46-46 0,2 46-136 15,0 0-70-15,1 6-82 0,5 7 82 16,1 6 123-16,0 7 25 0,5 8 22 16,3 4-17-16,3 4-28 0,4 1-38 15,3 3-10-15,3-2-9 0,3-3-13 16,-2-4-2-16,1 1-7 0,-5-4-45 15,-3-3 2-15,-3-2-1 0,-6-5 9 0,-3-4-11 16,-5-6-18-16,-2-3 0 0,0-5 14 16,-3-3 4-16,0-3 14 0,-3 0 32 15,-2 0-15-15,-2-5-31 0,-5-4-111 0,2 0-158 16,-6-12-131-16,3 3-276 16,5-2-927-16</inkml:trace>
  <inkml:trace contextRef="#ctx0" brushRef="#br0" timeOffset="45980.54">8113 8872 311 0,'0'0'460'0,"0"0"-50"16,0 0-71-16,0 0-95 0,0 0-20 15,0 0 32-15,0 0-1 0,0 0-58 16,0 0-26-16,0 0-36 0,-17-41-26 15,16 41-14-15,0-3-15 0,0 3-16 16,1 0-7-16,0 0-28 0,0 0-27 16,0 0-2-16,0 0-16 0,2 0 16 15,4 5 26-15,8 0 63 0,9 0 34 16,11 0 60-16,20 1-39 0,24-3-55 16,20 0-48-16,6 2-10 0,-3-2-29 0,-17 1-1 0,-13 0-1 15,-10 1-1-15,-15 0-11 16,-11-2-7-16,-12 0 6 0,-5-1-2 15,-3 0-4-15,0 0-10 0,-3-1-6 0,-7 1-9 16,-5-2-12-16,0 0 53 0,-7-2-22 16,-6-3-54-16,-5 0-41 0,-2-4-51 15,0 1-16-15,-1-1-21 0,3 0-23 16,4-1-65-16,6-1-128 0,5 0-57 16,3 0-336-16,1-1-4 0</inkml:trace>
  <inkml:trace contextRef="#ctx0" brushRef="#br0" timeOffset="46180.16">8877 8706 663 0,'0'0'476'15,"0"0"-53"-15,0 0-195 0,0 0-56 16,0 0-4-16,0 0 7 0,0 0-26 16,0 0-97-16,0 0-52 15,0 0 0-15,-43-25 10 0,54 34 112 0,4 5 65 16,5 1-1-16,4 2 3 0,1 0 9 16,0 4-58-16,-2-1 27 0,-5 3-25 15,-3 0 3-15,-9-3-60 0,-4 3-13 0,-2-3-13 16,-8 2-3-16,-7 0-18 0,-3-4-10 15,-4 2-4-15,-1-2-24 0,-2-2-9 16,1 1-278-16,-6-2-214 0,8-6-629 16,4-6-1269-16</inkml:trace>
  <inkml:trace contextRef="#ctx0" brushRef="#br0" timeOffset="47018.41">10076 8728 1805 0,'0'0'370'0,"0"0"-163"0,0 0 84 16,0 0-40-16,10-52-62 0,-10 37 2 0,0 1 26 16,-4 2-37-16,-5-1-54 0,-3 4-66 15,-4-1-7-15,-5 5 4 0,-7 3-13 16,-2 2-12-16,-5 5 9 0,-3 5-7 16,0 4-12-16,4 4-20 0,-1 4 11 0,7 6-13 15,4 1-25-15,7 6 4 16,4 2 2-16,9 3 3 0,4 0 15 0,11-3 1 15,16-4 22-15,7-3 6 0,20-4 3 16,11-7 7-16,-5-3-38 0,-6-8-25 16,-13-5-19-16,-15-3-3 0,0 0-13 15,-1-2 16-15,-9-3 44 0,-3 0 9 16,-5-3 36-16,-2 1 2 0,-3-2-22 16,-1 0-22-16,0 1 13 0,-2-1-14 15,0 3-2-15,0-1-2 0,0 2-14 0,0 3-15 16,0-1-23-16,0 3-292 0,-3 0-194 15,1 0-657-15,0 3-376 0</inkml:trace>
  <inkml:trace contextRef="#ctx0" brushRef="#br0" timeOffset="47581.53">10412 8668 2111 0,'0'0'434'0,"0"0"-196"15,0 0 90-15,0 0-25 0,0 0-31 16,0 0-83-16,0 0-148 0,0 0-41 16,0 0 0-16,0 0 3 0,0 10 104 15,-2 15 25-15,-3 4 15 0,0 4-45 16,0 1-34-16,1-2-21 0,1 1-23 0,2-3-21 15,-1-2-3-15,2-3 2 16,2-3 1-16,1-4 0 0,2-3-3 16,-1-3-56-16,0-2-127 0,-1-5-180 15,1-3-117-15,-3-2-124 0,0-7-155 0,-1-6-635 16</inkml:trace>
  <inkml:trace contextRef="#ctx0" brushRef="#br0" timeOffset="47758.47">10373 8710 1910 0,'0'0'515'15,"0"0"-150"-15,0 0 32 0,0-49-116 16,0 45-75-16,0 4-146 0,1 0-60 16,3 4-86-16,6 10 86 0,3 1 139 15,5 9 34-15,7 2 25 0,6 2-23 16,3 1-67-16,2 2-12 0,5-2-31 16,-2-2-22-16,0-3-40 0,-1-2-3 15,-5-3-77-15,-5-4-93 0,-4-1-230 16,0-5-206-16,-5-3-602 0,-7-5-452 0</inkml:trace>
  <inkml:trace contextRef="#ctx0" brushRef="#br0" timeOffset="48014.13">10824 8620 1907 0,'0'0'382'0,"0"0"-10"15,0 0 7-15,0 0-75 0,0 0-69 16,0 0-80-16,0 0-83 0,0 0-72 15,0 0 0-15,0 0 19 0,-21 4 41 16,14 21 21-16,-3 7-2 0,5 0-19 16,1 2-10-16,3 1 22 0,1 0-16 15,2 0 25-15,3-2-1 0,2-3-24 16,3 2-16-16,-3-5-18 0,2-3-22 0,-1-3 21 16,-4-1-5-16,2-5-16 15,-4-4-50-15,0-2-73 0,-1-5-145 16,-1-2-156-16,-1-4-199 0,-3-7-484 0,-2-1-897 0</inkml:trace>
  <inkml:trace contextRef="#ctx0" brushRef="#br0" timeOffset="48397.71">11167 8647 3127 0,'0'0'373'15,"0"0"-215"-15,0 0-7 0,0 0 41 16,0 0 25-16,-14-44-90 0,13 44-127 0,1 0-53 15,-1 6-102-15,-1 7 139 16,0 7 16-16,-1 6 87 0,-2 6-6 0,-1 4-9 16,2 1-4-16,-2 1-28 15,2 1 40-15,-2-3-27 0,3 1-19 0,1-3-16 16,0-4-4-16,2-2-13 0,0-4-1 16,1-4 15-16,4-3-12 0,2-6-3 15,1-1 0-15,-1-5-108 0,3-2-74 16,-1-3-83-16,3-1-81 0,-4-9-142 15,4-11-537-15,-4 1-493 0</inkml:trace>
  <inkml:trace contextRef="#ctx0" brushRef="#br0" timeOffset="48614.6">11115 8584 1429 0,'0'0'1260'0,"0"0"-1048"0,0 0-39 16,0 0-19-16,0 0 82 0,0 0 7 0,0 0-25 15,0 0-42-15,0 0-45 0,0 0-22 16,0 0-75-16,54-37-15 0,6 35-7 16,16 0-12-16,10-1-1 0,-9 3-1 15,-23 0-14-15,-20 0 1 0,-16 0-19 16,0 2 6-16,-4 1-9 0,-3 0-104 16,-9 4-164-16,-5-1-58 0,-13 5 18 0,-26 3-169 15,2 1-542-15</inkml:trace>
  <inkml:trace contextRef="#ctx0" brushRef="#br0" timeOffset="48857.23">11075 8851 1623 0,'0'0'490'0,"0"0"-250"0,0 0-8 0,0 0 68 15,0 0-21-15,71-2-69 16,-34-1-70-16,16-3-41 0,15 2-23 0,-6-1-32 15,-5 2 19-15,-11 1 22 0,-14 0-29 16,2 1-18-16,-5-1-26 0,-8 2-12 16,-9-1-2-16,-6 1-1 0,-2 0-16 15,-4 0-31-15,-1 0-10 0,-8 0 13 0,-4 2 25 16,-4 0-22-16,-5 0-168 0,-1 0-110 16,-6 1-149-16,6-3-335 0,4 0-1106 0</inkml:trace>
  <inkml:trace contextRef="#ctx0" brushRef="#br0" timeOffset="56790.66">12516 8667 948 0,'0'0'348'0,"0"0"-188"16,0 0-33-16,0 0 16 0,0 0 9 16,0 0-6-16,0 0-6 0,0 0-17 15,0 0-13-15,-19-10-3 0,17 7-4 16,1 0 3-16,-1 1 26 0,0-2 39 15,2-5-15-15,0 0 7 0,0-3-36 16,2-2-25-16,2-1-36 0,3 1 7 16,0-1-10-16,0 3-34 0,4 3-29 15,-3 1-15-15,3 2-23 0,-2 3-6 16,2 3-41-16,-2 3-52 0,3 6 26 0,-4 7 98 16,1 5 13-16,-2 5 112 0,-4 4-36 15,-3 3-10-15,0 3-15 16,-7-3-7-16,-3 0-6 0,3-3-16 0,1-4-19 15,-1-6-3-15,4-4 0 0,2-4-1 16,1-3 1-16,0-3 1 0,0-1 21 0,0-3 3 16,0-2 29-16,3 0 31 15,5-7 3-15,-1-2-25 0,5-3-29 0,2-5-34 16,2 0-1-16,3-3-1 0,0 2-16 16,1 3 2-16,-1 1 14 0,-3 2-17 15,-2 4 4-15,-1 1-18 0,-5 4-4 16,3 3-26-16,-5 1-22 0,3 8 16 15,-3 2 18-15,1 3 26 0,1 4 23 16,-2 0 2-16,0 2 3 0,4-1-1 16,-2-1 12-16,2-3-13 0,1-2-1 15,1-3 25-15,-1-3 7 0,4-3 5 0,1-1 11 16,1-3-1-16,1 0 3 0,-2-7 0 16,2-3-15-16,-2-4 10 0,0-1-2 15,-5-5-27-15,2-1-13 0,-6-4 28 16,0-1-12-16,-6-6-18 0,-1 1 0 0,-3-4-1 15,-7 3-31-15,-2 2 31 16,-2 6 19-16,-2 2-19 0,0 5-15 16,1 4-1-16,1 3 13 0,0 3 3 15,7 3 2-15,0 1 20 0,4 2 0 0,2 0-21 16,1 0-1-16,4 1-31 0,8 0-28 16,10 0 12-16,10 0 45 0,8 0-1 15,13 0 1-15,-1 1-11 0,-3 1 11 16,-2 4-1-16,-15-1-16 0,0 4 0 15,-8-1-16-15,-8 1-18 0,-6 3 0 16,-6 3 9-16,-4-1 16 0,0 6 28 16,-7-1 26-16,-6 2 87 0,1-2-25 15,-3 2-25-15,2-1-13 0,1-2 0 0,1-1-6 16,4 0-10-16,1 0-9 0,4 0-6 16,2-1-19-16,1 1 0 0,5-2 0 0,3 5 0 15,5-5 2-15,0 2 1 16,3-3 22-16,-3-2-1 0,2-3-24 0,-1-1-226 15,-3-7-173-15,3-2-202 0,-4-7-525 16,-3-4-743-16</inkml:trace>
  <inkml:trace contextRef="#ctx0" brushRef="#br0" timeOffset="56913.38">13215 8322 2418 0,'0'0'367'0,"0"0"-74"0,-30-48-102 16,23 36-41-16,3 7-102 0,2 5-48 0,-1 1-217 15,2 11-39-15,1 7 195 0,0 18 61 16,1-3-473-16,3-4-995 0</inkml:trace>
  <inkml:trace contextRef="#ctx0" brushRef="#br0" timeOffset="57508.11">13567 8373 3179 0,'0'0'470'0,"0"0"-353"0,0 0-22 15,0 0 15-15,0 0-110 0,0 0-19 16,0 0 19-16,0 0 81 0,0 0 24 0,-6 74-9 16,-3-39-18-16,1 8-47 15,-5 6-6-15,2-3-5 0,0 1-20 0,2-3-2 16,3-10-10-16,1 3 12 0,4-4 3 15,1-5 0-15,1-8 0 0,4-5-1 16,3-4 11-16,-1-8-13 0,5-3-34 16,1-3-10-16,5-11-27 0,3-4-17 15,2-6 29-15,3-4 31 0,-2-6 10 16,2-10 18-16,5-11 13 0,3-10-13 0,0 3 0 16,-9 11 1-16,-6 17 0 15,-6 17 18-15,-7 4 31 0,0 1 6 0,0 1 3 16,-2 4 34-16,-2 6-93 0,-2 4-87 15,0 10-75-15,-5 10 162 0,-5 9 115 16,-4 12-27-16,-7 16 5 0,-5 8-34 16,5-5-13-16,7-15-24 0,4-16 5 15,9-11-25-15,0 1 2 0,0-2 8 0,1 1-11 16,0-6 1-16,2-5-1 0,3-3-1 16,3-5 22-16,-1-2 36 0,4-7 7 15,2-6-65-15,3-5-18 0,2-3-2 16,-1 0 20-16,1-3 21 0,-2 1-8 15,0 0 21-15,0 5-19 0,-2 1-14 16,-3 3 1-16,1 5-2 0,-3 4-3 16,1 4-37-16,-2 1-46 0,3 4-25 15,-1 4 40-15,4 4 36 0,-2 3 32 0,2 4 3 16,0 2 3-16,-2 1 0 0,-1-1 0 16,-2 0 0-16,1 0-3 0,-5-2 0 15,-1-5-86-15,-2-1-359 0,-2-6-268 16,-1-6-624-16,-3-1-509 0</inkml:trace>
  <inkml:trace contextRef="#ctx0" brushRef="#br0" timeOffset="57647.75">13664 8405 3447 0,'0'0'452'0,"0"0"-260"15,0 0-80-15,0 0 22 0,0 0-85 16,21-48-49-16,9 46-93 0,24 2 31 0,23 3 9 15,24 3-104-15,-13 0-593 0,-13-4-1667 0</inkml:trace>
  <inkml:trace contextRef="#ctx0" brushRef="#br0" timeOffset="58275.18">15178 8635 1230 0,'0'0'345'0,"0"0"-65"15,0 0 83-15,71-59-75 0,-53 44-46 16,-7-1-27-16,1 2 6 0,-6-1-33 16,-3 4-7-16,-3-1-44 0,0 1 4 15,-6 5-31-15,-8 0-56 0,-2 1-20 16,-7 5-1-16,-5 2-12 0,-7 6 1 16,-2 6-19-16,-3 5-3 0,3 5-2 15,2 5 0-15,4 3-20 0,9 2 4 16,10 0 2-16,8 2 16 0,8-1 3 0,16 1 17 15,10-3 17-15,20 3 16 0,18-4-28 16,14-2-6-16,0-10-19 0,-19-10-89 16,-21-7-12-16,-18-3-31 0,-6-3-19 15,-1-3 30-15,1-3 46 0,-3-2 75 0,-6-3 32 16,-5-1 0-16,-3-2 0 0,-1 0 2 16,-2 5-24-16,-3-1-10 0,-4 2-29 15,-2 4-9-15,2 2-25 0,-3 1-16 16,2 4 2-16,-3 2 20 0,0 2-285 15,0 6-248-15,1-3-611 0</inkml:trace>
  <inkml:trace contextRef="#ctx0" brushRef="#br0" timeOffset="58540.15">15552 8364 1737 0,'0'0'1636'0,"0"0"-1407"0,0 0-77 16,14-46 52-16,-10 42-21 0,-2 4-158 15,0 1-25-15,1 6-97 0,0 8 97 16,1 5 87-16,1 8 10 0,0 5 12 16,-2 6 36-16,-2 3-37 0,0 2-61 15,-1 2-23-15,0 0-21 0,0-3 13 16,-3 3-16-16,0-5-1 0,-1-5-2 15,1-2 1-15,3-6-78 0,3-5-183 16,7-6-140-16,4-5-163 0,19-8-194 0,1-4-774 16</inkml:trace>
  <inkml:trace contextRef="#ctx0" brushRef="#br0" timeOffset="59957.94">16067 8695 267 0,'0'0'2103'0,"0"0"-1648"16,14-49-80-16,-11 28-34 0,-3 2-22 0,0 3-124 15,-4 0 5-15,-7 5 30 0,-3 3-48 16,-7 2-84-16,-5 4-79 0,-8 2-19 16,-7 8-21-16,-5 3-4 0,1 3 4 15,0 3-1-15,6 1-5 0,6 3 5 16,8 3-12-16,6-2 6 0,4 2 16 0,10-3-3 16,4 1 12-16,2-1-62 0,10-5-38 15,5-1-58-15,4-2 55 0,7-4 14 16,1-6 14-16,4-3 9 0,-3 0 12 15,1-6 51-15,-3-3 6 0,-4-3 28 16,-3-2 10-16,-3-3-13 0,-4 0 13 16,-1 1-4-16,-6 0-6 0,1 0 13 15,-2 3 7-15,-3 1 49 0,-1 4-13 16,-1 2 6-16,1 3-16 0,-1 3-55 16,0 0-19-16,0 3-121 0,0 6 49 0,-1 4 72 15,1 3 35-15,-2 4-23 16,2 0-9-16,0 3 0 0,5-2 22 0,5 1-12 15,2-2 5-15,5-5 13 0,5-1-6 16,2-6-25-16,2-4-88 0,1-1-18 16,1-3-21-16,2-3-9 0,-3-6 45 15,2-5 34-15,-4-1 54 0,-1-2 3 0,-4-3 13 16,-1-3 9-16,-4-1 12 0,-2-1-12 16,-2 0 16-16,-4 1 12 0,1 0 36 15,-4 6 29-15,-2 1 10 0,-1 4 8 16,-1 3-34-16,0 5-22 0,0 3-28 15,0 1-49-15,0 1-56 0,-1 3-77 16,-3 6 68-16,-2 3 65 0,0 5 21 16,1 4-3-16,1 1-15 0,2 1 10 15,0 1-10-15,2-2 12 0,2-1-15 0,3-2 0 16,1-3 0-16,6-4 2 0,-3-2 11 16,5-5 5-16,-3-2-18 0,3-3-39 15,3-3-10-15,-1-5-17 0,2-4 4 16,-1-5 19-16,1 0 30 0,0-6 12 15,-1 0 1-15,0-3 4 0,-1-1 11 16,-2 3-14-16,0-3 15 0,0 5-14 0,-4 3 26 16,1 0 0-16,-4 4-10 15,-2 3 29-15,0 3-10 0,-2 4-3 0,-2 2-34 16,-1 3-12-16,0 0-116 0,0 9-52 16,0 3 118-16,0 3 40 0,-1 6 22 15,-2 2 0-15,-1 4 19 0,4 1-16 16,0 0 9-16,4 0 1 0,3-2-1 15,6-1 13-15,-1-5 3 0,6 0-9 16,-1-5 6-16,1-4 6 0,-1-2-6 16,-1-6 3-16,-1-3-28 0,2 0-22 15,-1-3-43-15,-3-6-4 0,0-2 32 0,2-3 15 16,-5-2 21-16,3-3 0 0,-5-1-1 16,2-2 2-16,0-2 3 0,1-2 10 15,-1 1-13-15,4-3 0 0,-1 0 2 16,1 2 17-16,1 0 3 0,0 3 12 0,-2 3 32 15,-1 3-17-15,1 2-18 0,-5 5-15 16,-2 2 6-16,0 5-10 0,-4 1-2 16,-1 2-10-16,-1 0-49 0,0 0-41 15,0 0 12-15,0 0 12 0,0 0 38 16,-2 0 25-16,-1 3 1 0,0-1 2 16,2 1 1-16,0-2 0 0,0-1 15 15,1 0 9-15,0 0 18 0,0 0 4 16,0 0 6-16,0 0 3 0,-1 0 3 15,0 0 3-15,-1 0-28 0,0 0-34 0,-1-2-3 16,0 0-10-16,-1 1 11 16,2 0-1-16,1 0 0 0,0 1-12 0,1 0-7 15,0 0 6-15,0 0 16 0,0 0 13 0,0 0-1 16,0 0 4-16,0 0-5 16,0 0-11-16,-1 0-3 0,1 0-25 0,-1 0-12 15,-2 0-10-15,-1 0 19 0,0 1 16 16,-2-1 15-16,2 1 0 0,1-1 1 15,1 1 2-15,1-1 12 0,0 0 1 16,0 2-14-16,0-2 13 0,0 0-12 16,-1 2-1-16,-1-1-1 0,1 2-1 15,0-1 2-15,-1 3 1 0,0-1 9 16,-1 3 1-16,1 0-12 0,-1 1-1 16,3 1 0-16,1 1 0 0,0 0 3 15,8 3 12-15,4-1 10 0,7 1 28 16,8-1 2-16,3 1-18 0,6-1-21 0,2 1-14 15,0-1-2-15,-3 1-3 0,-2 1-16 16,-8 1-12-16,-7 1-15 0,-6 1 6 16,-8 0 3-16,-4 2 15 0,-12-1-6 15,-5 3-56-15,-8-2 22 0,-4 0 18 0,-6-3 1 16,-1 0 15-16,-1-4 24 16,5-3 4-16,0-4 11 0,5-5 11 15,2 0 12-15,-1-1 6 0,3-7 66 0,2-2-3 16,2-2-14-16,5-3-2 0,2-2 5 15,3 3-36-15,3-4-10 0,4 0-45 16,2 1-1-16,1 3-16 0,5 2-2 16,0 4-22-16,0 2-15 0,1 3-56 15,1 3-140-15,1 0-147 0,6 6-325 16,0 2-557-16,-4-3-621 0</inkml:trace>
  <inkml:trace contextRef="#ctx0" brushRef="#br0" timeOffset="60557.11">17385 8823 2613 0,'0'0'399'0,"0"0"-213"16,0 0-39-16,0 0 15 0,0 0-45 15,76-19-25-15,-52 14-26 0,2-1-31 16,1-1-23-16,2 1-11 0,-2-2 1 0,-1 0 27 15,0-5-17-15,-1-2-12 0,-2 0-3 16,-3-6 1-16,-2-1-17 0,-2-1 18 16,-6 0-2-16,-1-2 1 0,-4 4-14 15,-2-2 16-15,-3 5 0 0,0 1 19 16,-7 4 35-16,-2 1 8 16,-1 5-37-16,-5 0-21 0,0 4-4 0,-4 2-12 15,0 1-1-15,-1 5 11 0,2 4 2 16,0 6 0-16,0 3-15 0,4 5 15 15,1 2 3-15,5 4 31 0,2 2-34 0,3 1 1 16,3-2-1-16,1 0 16 16,6-5-3-16,4 0-1 0,2-6 17 15,4-2 3-15,3-4-1 0,-1-4-3 0,3-6 3 16,0-3-2-16,1-3-29 0,-1-6-40 16,1-7 16-16,0 0 24 15,-2-4 0-15,-1-3 0 0,1-4 0 0,1 0 0 0,0-2-1 16,2-1-15-16,1 0 16 15,1 3-3-15,0 2-13 0,-2 7 16 0,-2 6-1 16,-2 4 0-16,-1 6-42 0,0 2-18 16,-1 7 5-16,-1 7 21 0,-2 1-6 15,-1 4 10-15,-2 4-1 0,-4 1 4 16,-4 4 15-16,-3-1 13 0,-1 1-1 16,-3-2-1-16,-5-1-11 0,-5-1 13 15,-1-4 20-15,0-2 47 0,-3-4 30 16,0-3-12-16,-2-2-15 0,-1-2-11 0,1-6-19 15,1 0-5-15,1-1-7 0,3 0-6 16,0-5-10-16,2 1-12 0,3-3-93 16,-1-8-234-16,3 2-374 0,4-4-1855 0</inkml:trace>
  <inkml:trace contextRef="#ctx0" brushRef="#br0" timeOffset="61498.4">19135 8495 1316 0,'0'0'335'0,"0"0"-59"16,41-52 74-16,-31 33-72 0,-1 1-107 16,-3 0 29-16,-4 1 30 0,-2 1-70 15,0 2-17-15,-4 2-32 0,-2 1-9 16,-3 3-17-16,0 1-10 0,-7 3-46 0,-1 4-29 15,-5 0-15-15,-4 9-2 0,-6 7 17 16,1 7 3-16,-4 6 29 0,1 2-19 16,2 15-13-16,3-5-18 15,8 5 2-15,8 10 3 0,13-1 13 0,7 1 0 16,12-12 29-16,12-13 2 0,14-7 19 16,16 1-15-16,-1-4-7 0,-7-6-15 15,-8-8-1-15,-15-7 1 0,4 0-11 16,-1 0 1-16,-5-8 26 0,-5-1-4 0,-6-5 0 15,-6-1 6-15,-2-2-3 0,-5 0 3 16,-2 0-27-16,-2 1-1 0,0 0 22 16,-5 2 0-16,-2 3 37 0,2 1-16 15,0 3-12-15,-1 1-34 0,1 4-30 16,1 2-29-16,2 0-25 0,-1 2-9 16,0 8 37-16,1 3-45 0,1 3-110 0,1 1-153 15,5 3-228-15,2-3-598 16</inkml:trace>
  <inkml:trace contextRef="#ctx0" brushRef="#br0" timeOffset="61770.34">19704 8799 2816 0,'0'0'398'0,"0"0"-200"0,0 0 81 16,0 0-9-16,0 0-68 0,0 0-93 16,0 0-109-16,0 0 18 0,0 0 7 15,0 0 74-15,0 0-3 0,7 58-22 16,-9-32-37-16,1 1-25 0,0-1-11 0,1 2 0 16,0-2 11-16,2-3-10 0,6-1 0 15,-3-4 11-15,1-2-13 0,0-5-146 16,2-2-171-16,0-8-211 0,-1-1-441 15,-2-3-895-15</inkml:trace>
  <inkml:trace contextRef="#ctx0" brushRef="#br0" timeOffset="61935.97">19648 8545 3406 0,'0'0'450'0,"0"0"-208"16,0 0-89-16,0-46 39 0,0 39 6 15,0 2-96-15,0 3-53 0,0-1-49 16,0 3-22-16,0 0-64 0,0 5-80 16,0 4 42-16,0 6-38 0,2 0-540 15,4-3-1078-15</inkml:trace>
  <inkml:trace contextRef="#ctx0" brushRef="#br0" timeOffset="63142.49">20837 8673 817 0,'0'0'717'0,"0"0"-373"0,0 0-32 0,42-59 21 16,-31 40-104-16,1 0-39 0,-4 0 40 15,-1 1-19-15,-3 0-14 0,-3 4-17 16,-1 0-41-16,-2 3-14 0,-7-1-18 15,-1 4-57-15,-7 2-50 0,-6 3-1 16,-7 3-14-16,-2 4 13 0,-6 7-2 16,0 3 1-16,-1 3-9 0,6 2 10 15,2 2 1-15,5 1 0 0,5 3-18 16,3 0-6-16,6 0 6 0,8 0 17 16,4-2 2-16,1-1 13 0,11-4 2 15,4-3-15-15,8-6-101 0,3-4 13 16,5-2-38-16,1-3 6 0,2-7 32 15,-5-3 31-15,-2-5 57 0,-4-2 9 0,-4-2 17 16,-5-4 5-16,-2 1 17 0,-2-1-1 16,-4-1-28-16,2 2-6 0,-5 5 44 15,0 3-1-15,-2 5 32 0,-1 3 19 0,-1 4-35 16,0 2-72-16,0 2-130 0,0 6-46 16,0 5 148-16,0 5 28 0,0 4 35 15,0 2-13-15,1 1-19 0,8 1 10 16,5 0 9-16,4-2 6 0,5-2-3 15,6-5 3-15,0-5-6 0,4-6-22 16,-1-3-73-16,2-3-9 0,1-3 22 16,-4-7 35-16,-1-6 25 0,-5-2 22 15,-2-4 6-15,-2-5 32 0,-4-2-38 0,-2 0-3 16,-4 2 22-16,0-1-9 0,-5 3-1 16,-2 3 38-16,-2 3-15 0,-1 5 15 15,-1 5-10-15,0 3 0 0,0 4-59 16,-4 2-77-16,-1 4-86 0,-3 6 78 15,-3 7 85-15,1 3 0 0,-2 6 16 0,3 3 3 16,1 0-16-16,4 3-1 16,2-2 20-16,2 0-21 0,0-3 1 0,1-4 0 15,2-3-1-15,2-3 1 0,2-5-2 16,0-4 2-16,0-2 24 0,4-5 12 16,-1-1 27-16,4-8-18 0,3-3-22 15,1-7-22-15,1-3 13 0,-1-4-14 16,1-2 17-16,-4-2-7 0,2 1-12 0,-2-1 59 15,-1 2-58-15,-4 2 33 0,0 6 7 16,-2 2 21-16,-2 3-4 0,0 5 7 16,-3 4 46-16,-1 3-31 0,-1 2-80 15,0 0-119-15,1 6-54 0,0 7 111 16,1 1 62-16,0 7 19 0,2 4 12 16,-1 2-29-16,0 1 16 0,1 2-16 15,5-1 11-15,-1 0-13 0,5-2-118 0,2-1-205 16,13-2-287-16,-4-7-502 15,2-7-717-15</inkml:trace>
  <inkml:trace contextRef="#ctx0" brushRef="#br0" timeOffset="63576.57">22055 8593 2357 0,'0'0'375'15,"0"0"-102"-15,1-53 59 0,-1 36-11 0,-1 2-81 16,-5 2-67-16,1 0-30 0,-1 5-37 15,-5 2-13-15,-3 1-37 0,-4 3-31 16,-9 2-25-16,-2 6 0 0,-7 5 15 16,-1 2 13-16,2 4-10 0,3 3-18 15,5 1-16-15,6 4 6 0,5-1 8 16,6 2 1-16,6 1 1 0,4 0 1 16,3 0 1-16,8-3 16 0,6-2-16 15,2-3-2-15,5-4-24 0,2-6-103 16,2-1-38-16,3-6-6 0,-3-2-22 0,2-7 55 15,-4-8 55-15,-3-4 23 0,-2-8 31 16,-1-3 27-16,-2-15 4 0,2-9-15 16,-1-13 26-16,-2-5 3 0,-6 3 3 15,-1 10 9-15,-8 12 42 0,-1 10 75 0,-1 9 9 16,0 8 9-16,-1 5-7 0,-2-1 14 16,0 2-65-16,0 1 9 0,-2 4 6 15,2 8-28-15,1 1-92 0,-1 7-159 16,-2 10 76-16,-2 6 83 0,2 8 34 15,1 7 9-15,4 12 21 0,6 12-12 16,10 13-6-16,6 1-43 0,2-4 10 16,2-6 4-16,-6-8-17 0,-5-8-67 15,-3-7-189-15,-8-11-357 0,-3-12-916 0,-1-11-946 0</inkml:trace>
  <inkml:trace contextRef="#ctx0" brushRef="#br0" timeOffset="64355.54">23001 8339 2003 0,'0'0'411'0,"0"0"-123"15,5-48 65-15,-5 33-72 0,0 3-61 16,-4-1-53-16,-2 2-28 0,-6 3-39 0,-1 1-21 15,-8 2-46-15,-7 5-33 0,-3 1-11 16,-6 9 10-16,-2 4 1 0,-2 5 0 16,2 7-16-16,2 4 16 0,6 1 1 15,4 5-1-15,7 1 1 0,10 3 0 16,7 0 0-16,4 1 13 0,14 0 17 16,8-2 3-16,7 0-15 0,7-3-3 15,3-3-16-15,2-7-82 0,-1-6-132 16,0-5-51-16,-3-8-8 0,-2-6-50 15,-5-1 11-15,-1-8 25 0,-5-4 51 0,-2-2 141 16,-4-3 79-16,-1-3 16 0,-3 0 52 16,-2 2 45-16,-1-1 111 15,-4 2-31-15,0 1-41 0,-4 3-8 0,-3 0-67 16,-1 5-41-16,0 0-19 0,0 2 28 16,-1-1 12-16,0 4 14 0,0-2 28 0,0 3-13 15,1 0 1-15,0 0-24 16,0 2-5-16,0 0-7 0,0 0-29 0,0 0-6 15,0 0-51-15,0 0 0 0,0 0 10 16,0 0-7-16,0 2-13 0,0 0 58 16,0 4 3-16,0 2 51 0,-1 2 29 15,-3 3 3-15,2 3 12 0,-2 2-38 16,2 4 10-16,0 4-7 0,1 1-16 16,0 2-12-16,1 2-16 0,0-2 21 15,0 3-8-15,0-6 12 0,-2-1-38 0,-5-1-2 16,-1-4 11-16,-6-2-11 0,1-1 18 15,-3-3-3-15,-1-1-16 0,1-3 0 16,4-1-19-16,-1 0 17 0,4-4-20 16,0-2 6-16,4 0 14 0,0-3 2 15,0 0 3-15,1 0-3 0,1 0-6 0,0-3-51 16,0-4-59-16,1-3-78 16,2-2-134-16,4-14-202 0,2 5-700 15</inkml:trace>
  <inkml:trace contextRef="#ctx0" brushRef="#br0" timeOffset="64556.81">23305 8372 3097 0,'0'0'465'15,"0"0"-234"-15,0 0 10 0,0 0 23 16,0 0-51-16,0 0-46 0,0 0-66 15,0 0-39-15,0 0-62 0,0 0-37 16,0 0-58-16,10-27-41 0,-9 34-3 0,1 5 89 16,7 2-390-16,2-5-753 15,-2-3-1499-15</inkml:trace>
  <inkml:trace contextRef="#ctx0" brushRef="#br0" timeOffset="70380.2">7350 10202 767 0,'0'0'792'0,"0"0"-438"0,0 0-46 16,-21-48-1-16,16 33-10 0,1-1-2 0,-2 1-68 15,3 0-33-15,1 1-1 0,1-1-20 16,1 3-45-16,0 2-36 0,0 1-8 16,0 2 19-16,0 2 6 0,0 3-17 15,0 2-92-15,0 0-92 0,0 9-107 16,3 6 189-16,1 8 10 0,1 6 81 0,-2 8 22 15,-1 9-13-15,-2 12-35 16,-4 8-12-16,-8 4-12 0,-3-5-20 0,0-7-9 16,2-18-4-16,2-7-4 15,4-10 5-15,3-4-13 0,-1 1 5 0,2 0 6 16,-1-1 3-16,3-4-19 0,1-7-49 16,1-3-146-16,9-5-80 0,0-2-14 15,11-21-297-15,-2-2-711 0,-1-2-455 0</inkml:trace>
  <inkml:trace contextRef="#ctx0" brushRef="#br0" timeOffset="70663.77">7274 10057 2463 0,'0'0'438'0,"0"0"-306"0,0 0-52 16,35-47-32-16,-14 33 51 0,9 0 22 15,6 1 3-15,9 2-13 0,12 1-20 16,12 6-62-16,-7 4 21 0,-10 2-4 15,-9 10-46-15,-16 5-22 0,-3 4-9 16,-3 7-23-16,-11 4 10 0,-10 1 22 16,-14 6 22-16,-13 1 11 0,-11-1 14 15,-17 1-3-15,-15-2 13 0,-10-2-4 0,-2-8 4 16,10-8 6-16,18-9-13 0,19-5 16 16,9-3 19-16,7-3-23 0,3 0 8 15,-1 0 21-15,2 0-7 0,7-2 13 16,3 0-13-16,4-1-25 0,1 1-37 15,12-2-52-15,6 0-70 0,8-1-94 16,27-2-184-16,-7 1-331 0,-2-3-991 16</inkml:trace>
  <inkml:trace contextRef="#ctx0" brushRef="#br0" timeOffset="71387.64">8734 10093 1482 0,'0'0'263'16,"0"0"-22"-16,0 0 99 0,21-49-59 15,-15 36-17-15,-5 1-68 0,-1-1 117 0,-1 4-63 16,-9 1-117-16,0 1-57 0,-8 4-54 16,-4 3-21-16,-8 2 2 0,-7 8 16 15,-6 7 9-15,-2 6 7 0,-7 6-4 16,2 4 29-16,-5 13-34 0,4 10-25 16,4 7-1-16,17 5-12 0,18-9 9 0,13-12-25 15,13-12 6-15,6-12 22 16,8 1 19-16,10-1 26 0,21 3-5 0,20-2 4 15,7-6-28-15,-8-5 8 0,-20-7-21 16,-22-4-3-16,-15-2 0 0,-1 0-19 16,0 0-6-16,-3 0 25 0,-9-1 25 15,-4-4 31-15,-3-1 6 0,-1 0-37 16,0-3-22-16,-5 2-3 0,0 0-11 16,-3 1-5-16,0 0-5 0,2 1-14 15,-2 2 1-15,2 1-78 0,0-1-156 16,0 2-144-16,-1-3-241 0,2 0-690 0</inkml:trace>
  <inkml:trace contextRef="#ctx0" brushRef="#br0" timeOffset="72117.73">8311 10328 1623 0,'0'0'360'15,"0"0"-184"-15,0 0 28 0,0 0 15 16,0 0 68-16,0 0-11 0,0 0-85 15,0 0-44-15,0 0-52 0,0 0-95 16,0 0-32-16,-12-16-28 0,23 18 60 16,6-2 28-16,8 2 36 0,6-2 2 0,5 0 4 15,5 0-14-15,1 0-18 0,3 0-13 16,-1 0-21-16,0-2 8 0,-2 0-11 16,-4 1 0-16,-4 0-1 0,-5 1 0 0,-3 0-2 15,-5 0 1-15,-7 0 0 0,0 0 1 16,-4 0 2-16,-4 0 14 0,-3 0 3 15,-1 0 9-15,-1 0 10 0,0 0 9 16,-1 0 13-16,0-1 22 0,0 1 27 16,0 0-50-16,0 0-28 0,0 0-31 15,0 0-15-15,0 0 12 0,0 0-15 16,0-1-17-16,2 0-8 0,3 0-205 16,1-1-178-16,-1-3-305 0,0 0-992 0,-28 20 627 15</inkml:trace>
  <inkml:trace contextRef="#ctx0" brushRef="#br0" timeOffset="73222.92">9615 10060 1078 0,'0'0'215'0,"0"0"-82"0,0 0 56 16,0 0-26-16,45-52 32 0,-34 41 19 16,0-1 38-16,-3 0-29 0,0 0-27 15,-1 1-32-15,-4 0-33 0,-1 1-6 16,-2 2 24-16,0-1-6 0,0 3-38 16,-4-2-7-16,-2 3-32 0,-5 2-16 15,1-2-28-15,-6 5-6 0,-2 0-13 16,-5 0 9-16,-2 5-8 0,-6 3 6 0,-1 6-10 15,-4 5-9-15,-2 6 9 0,-2 1 0 16,3 6 0-16,5 6-1 0,2-1-3 16,8 4-21-16,6-1-3 0,10 0 10 15,6-3 18-15,12-3 0 0,14-4 35 0,10-5 15 16,16-3-6-16,14-4 0 16,-2-5-41-16,-11-5-3 0,-10-4-39 0,-14-4 24 15,-1 0-1-15,-1 0-12 0,-8 0 28 16,-6-2 14-16,-6-3 21 0,-4 0 25 15,-1-1-22-15,-2-1-22 0,0-2 1 16,-4 0-17-16,1 2 0 0,-1-1-1 16,1 3-1-16,0 0 1 0,0 3-2 15,1-3-9-15,1 5-10 0,1-1-10 16,0 0-19-16,0 1-235 0,0 0-117 0,7 0-216 16,-2 0-428-16,-2 0-603 0</inkml:trace>
  <inkml:trace contextRef="#ctx0" brushRef="#br0" timeOffset="73852.57">10037 10310 646 0,'0'0'742'0,"0"0"-423"0,0 0-82 16,0 0 75-16,0 0-31 15,0 0-81-15,0 0-49 0,0 0-54 0,12-45-14 16,-8 40-6-16,0 1-1 0,1 1 7 16,-1 0 10-16,-2 1 9 0,-1 1 8 15,-1 0 7-15,1 1-47 0,-1 0-70 16,0 0-16-16,0 1-60 0,0 5 76 0,-1 3 16 15,-2 3 38-15,-1 4-4 0,-2 3 7 16,2 0 9-16,1 5-10 0,-2 0 5 16,-1 1 10-16,0-1-11 0,3-2-17 15,0 0-18-15,1-2-6 0,1-4-19 16,1 1 0-16,0-4 1 0,0-1 2 16,0-2 0-16,0-2 13 0,0-3-1 15,0 1-2-15,0-2-1 0,0-4 0 16,0 2 4-16,0-2 15 0,0 0 12 0,0 0-2 15,0-2-1-15,4 2-6 0,0-2-16 16,3-2-15-16,0 2-1 0,-2-2-1 16,-1 1-1-16,0-1-3 0,2 0-46 15,-4 0-72-15,-1 2-46 0,0-2-62 16,-1-1-92-16,-1-6-268 0,-2 1-570 16,-4-1-789-16</inkml:trace>
  <inkml:trace contextRef="#ctx0" brushRef="#br0" timeOffset="74310.14">10110 9924 2365 0,'0'0'300'0,"0"0"-229"16,0 0-23-16,0 0-48 0,0 0-3 15,0 0 0-15,0 0 3 16,0 0 9-16,0 0 37 0,0 0-1 0,0 0 22 15,-3 32 7-15,-9-21 6 0,-1-3 6 16,-2-1 0-16,-2-2 4 0,2-1 15 16,2-1-1-16,2-1-6 0,4-1-12 15,0-1-17-15,4 0 25 0,2 0 19 16,1-3-5-16,0-2-62 0,4-2-46 0,6 0-9 16,1-3-53-16,3 1 15 15,2 1 8-15,-2 1 5 0,-2 2 2 0,-2 2 13 16,-4 1 4-16,-2 2-4 0,-2 0-22 15,-2 0-50-15,0 0-4 0,0 2 35 16,0 4 41-16,0-2 16 0,0 2-137 0,0 1-179 16,0 0-246-16,0-5-810 0</inkml:trace>
  <inkml:trace contextRef="#ctx0" brushRef="#br0" timeOffset="76456.72">11660 10050 1686 0,'0'0'347'15,"0"0"-52"-15,0 0-14 0,0 0-7 16,0 0-40-16,0 0-26 0,0 0-33 16,0 0-27-16,0 0-31 0,0 0-44 15,-16-39-73-15,16 39 0 0,0 0-51 0,4 0-5 16,5 0 56-16,7 1 0 0,7 1 47 16,9 0 3-16,5 1-12 0,8-1-10 15,2-2-24-15,0 2-3 0,2-2 2 16,-7 0-1-16,-4 0 0 0,-8 0-2 15,-6 0-1-15,-5 0 1 0,-6 0 3 16,-6-2 25-16,-1 0 4 0,-2 1 8 16,-2-3 8-16,-2 1-19 0,0-1-11 15,0-1-18-15,0 2 0 0,0-2 0 0,0 0-1 16,0 1 1-16,-1 1 0 0,1 0 0 16,-1 1 2-16,1 0 0 0,0 0-2 15,0 2 0-15,0 0 1 0,0 0-1 0,0 0-1 16,0 0-30-16,0 0-20 15,0 2-31-15,0 2-9 0,0 2 57 0,0 5 34 16,0 4 20-16,0 5 24 0,0 6 9 16,0 3-12-16,0 7 12 0,-4 3-5 15,-2 8 2-15,1 8-16 0,0-7-18 16,-1-6 9-16,4-12 0 0,2-10-23 16,0 3 23-16,0-2 15 0,0-4 13 15,0-3 12-15,0-2-18 0,0-5-19 16,0-1-16-16,0-2 0 0,0-1 4 0,1-1-1 15,-1-2-2-15,0 0 5 16,0 0 7-16,1 0 3 0,-1 0 2 0,1-2 4 16,0-1-34-16,4-3-123 15,-2-2-103-15,1-1-87 0,3-8-185 0,0 1-644 16,-2-2-877-16</inkml:trace>
  <inkml:trace contextRef="#ctx0" brushRef="#br0" timeOffset="76753.73">12455 10035 313 0,'0'0'2250'0,"0"0"-1950"16,0 0-79-16,0 0 41 0,5-44-46 0,-5 42-77 15,0 2-139-15,0 5-54 16,0 5 54-16,0 7 45 0,0 7 68 0,0 6 0 15,0 5 7-15,0 2 15 0,-2 3-32 16,0 0-23-16,-1 1 4 0,-1-2-31 16,1-3-22-16,-2-2-31 0,-1-3-3 15,3-6 3-15,0-5 0 0,3-4 15 0,0-3-14 16,0-3 1-16,0-3 1 0,0-3-3 16,0-2-13-16,0-2-58 0,3 0-22 15,-1 0-60-15,1-8-123 0,3-13-204 16,-3 3-618-16,-1-3-738 0</inkml:trace>
  <inkml:trace contextRef="#ctx0" brushRef="#br0" timeOffset="77038.31">12386 9939 2146 0,'0'0'488'0,"0"0"-321"15,0 0 42-15,0 0-49 0,0 0-80 16,63-39-45-16,-28 39 23 0,16 0-1 0,13 7-13 15,-3 5-15-15,-7 3-28 0,-11 2 0 16,-14 2-2-16,-4 5 0 0,-4 3 1 0,-14 0 19 16,-7 0-6-16,-15-1 15 0,-10 0 14 15,-8-1 21-15,-9-2 6 0,-4-3 7 16,0-3-13-16,3-2-13 0,2-6 13 16,6-2 22-16,8-2 3 0,6-2-22 15,5-3-23-15,7 2-21 0,2-2-9 16,3 0-10-16,4 0 7 0,0 0-10 15,6 0-68-15,6 0-199 0,17-2-175 16,0-2-526-16,-2-2-1042 0</inkml:trace>
  <inkml:trace contextRef="#ctx0" brushRef="#br0" timeOffset="78653.95">13639 10026 734 0,'0'0'984'16,"0"0"-779"-16,0 0-24 0,0 0 46 0,0 0 3 16,0 0-85-16,0 0 16 15,0 0-17-15,7-48-41 0,-7 43 2 16,0 0-31-16,0 2-26 0,0 0 2 0,-4-1-2 15,1 2 9-15,-3-3 10 0,1 2-1 16,-3-1-21-16,-4 2 5 0,-4 0-21 16,-4 2-7-16,-5 0 3 0,-4 3 10 15,-5 5-1-15,-3 3 1 0,0 4-20 16,3 2 4-16,1 5-16 0,4 4-2 16,3 1-1-16,6 5-1 0,8 2-14 15,2 1 14-15,10 3 0 0,9-1 1 16,11 0 12-16,10-5 16 0,11 1-3 0,4-6-23 15,7-2 0-15,-1-4-2 0,-2-4-2 16,-4-3-20-16,-5-4 10 0,-7-3 12 16,-6-3 13-16,-6-2 2 0,-5-2 4 15,-4 0 12-15,-2-1 8 0,-3-2-1 16,1 0-20-16,0-2-16 0,-1 0-2 0,2 0-12 16,-2 0 9-16,3 2-16 0,-3 1 0 15,-1 0 7-15,2 1-8 0,-2-1-8 16,-2 2-4-16,-1 0-8 0,-2 0-159 15,-1 0-105-15,-4 0-162 0,-5 0-224 16,-3 0-881-16</inkml:trace>
  <inkml:trace contextRef="#ctx0" brushRef="#br0" timeOffset="79135.84">13268 10241 1752 0,'0'0'454'16,"0"0"-208"-16,0 0-85 0,0 0 62 0,0 0 56 15,0 0-30-15,0 0-27 0,0 0-54 16,0 0-52-16,0 0-53 0,0 0-32 16,9-2 4-16,9 2 15 0,8 0 4 15,5 0-7-15,8 0-10 0,6-3-9 16,-1 2-24-16,3-2-1 0,-3 0 9 0,-3 1-11 15,-3-1 0-15,-6 1-1 0,-7-1-1 16,-5 3-2-16,-5-1 0 0,-7-1 0 16,-2 1 1-16,-3 0 0 15,-1 1 2-15,-1-2 3 0,-1 2 22 0,0 0-7 16,0 0-18-16,-5 0-1 0,-1 0-39 16,0 0-4-16,-5 0 4 0,4 0-4 0,0 0-132 15,-1 0-190-15,1-2-199 16,3 0-601-16,0-2-660 0</inkml:trace>
  <inkml:trace contextRef="#ctx0" brushRef="#br0" timeOffset="79836.8">14444 10060 1047 0,'0'0'231'0,"0"0"-26"0,0 0 55 0,0 0-23 16,43-56 23-16,-36 46 21 0,-3-2-42 16,-2 2-11-16,-2 0-49 0,-1 4-22 15,-6-2-52-15,-4 3-20 0,-6 1-40 16,-4 2-20-16,-5 2-3 0,-6 3 13 15,-1 7 16-15,-4 3-7 0,-2 4-3 16,1 3 19-16,3 5-13 0,3 2-19 16,3 2-12-16,7 1-4 0,7 0-10 15,7-1 0-15,8-1-2 0,11 1 25 0,10-2 18 16,9 0 5-16,12-4-4 0,16-1 3 16,10 0-31-16,10-4-16 0,-9-4-7 15,-21-7-61-15,-17-5 14 0,-13 0-37 16,2-2-23-16,-3 0 26 0,1 0 58 15,-6-5 30-15,-6 1 38 0,-4-4 6 0,0 2-19 16,-2-2-24-16,-3-1 1 0,-1 1-2 16,-1 0-3-16,-3-1-10 15,3 5-6-15,1-2-6 0,0 4-13 0,4 2-345 16,3-3-187-16,3 1-940 0</inkml:trace>
  <inkml:trace contextRef="#ctx0" brushRef="#br0" timeOffset="80144.72">14801 10302 1148 0,'0'0'1668'0,"0"0"-1337"0,0 0-89 16,0 0 53-16,0 0-99 0,0 0-196 15,0 0-84-15,0 0 84 0,0 0 104 16,0 0 5-16,0 0-1 0,33 66-12 0,-24-39 1 15,-3 2-29-15,-1 2 10 0,-1-2-23 16,-4 1-24-16,-2-2-9 0,-5-3 15 16,-2-2 0-16,-5-2-25 0,-1-2 7 15,-2-2-4-15,2-4 4 0,-4-1-7 16,2-4 6-16,-1-2-18 0,1-2-3 16,0-1-21-16,1-2-19 0,0-1-13 15,0-2-30-15,1-4-26 0,4 1-18 16,-2-4-29-16,6 1-90 0,2-4-143 15,6-12-173-15,7 3-688 0</inkml:trace>
  <inkml:trace contextRef="#ctx0" brushRef="#br0" timeOffset="80329.25">14844 10039 3424 0,'0'0'437'16,"0"0"-346"-16,0 0-7 0,0 0 61 16,0 0-93-16,0 0-52 0,0 0-37 15,0 0-32-15,0 0-57 0,0 0 32 16,25-11-364-16,-23 18-920 0</inkml:trace>
  <inkml:trace contextRef="#ctx0" brushRef="#br0" timeOffset="83006.48">12259 2544 1794 0,'0'0'266'0,"0"0"-107"0,0 0 64 16,0 0-48-16,0 0-62 15,0 0-113-15,0 0-84 0,0 0 32 16,0 0 52-16,13 26 100 0,-2-4 42 0,-4 5 21 15,1 5 39-15,-3-1-55 0,-1 2-29 16,0-1-1-16,-2 1-44 0,0-3 15 16,1-4-34-16,-2-3-10 0,1-2-25 0,0-3-18 15,-1-3 2-15,1-3 0 0,-1 0 19 16,0-6-19-16,0-1-3 0,-1-2-172 16,1-1-94-16,-1-2-101 0,0 0-102 15,0-7-136-15,-3-5-698 0</inkml:trace>
  <inkml:trace contextRef="#ctx0" brushRef="#br0" timeOffset="83258.61">12238 2499 1839 0,'0'0'325'16,"0"0"-47"-16,37-48-42 0,-12 35-107 16,3 5-46-16,6 4 33 0,1 2-23 15,2 2-26-15,-1 9-32 16,-4 5-6-16,-5 5-17 0,-5 3-12 0,-6 3-1 15,-8 1-15-15,-5-1 13 0,-3 1 3 0,-9 0 0 16,-9-4 26-16,-2 0 6 16,-5-2-3-16,-4-6 18 0,0 1-18 0,0-6 3 15,-2-1-3-15,5-1-10 0,2-3 9 16,5-3-9-16,4 1 10 0,4-2-10 16,7 0 16-16,2 0 6 0,2 0-41 15,6-5-187-15,8 0-270 0,20-7-262 16,-4 1-461-16</inkml:trace>
  <inkml:trace contextRef="#ctx0" brushRef="#br0" timeOffset="83518.63">12786 2738 2350 0,'0'0'442'0,"0"0"-195"15,0 0 9-15,0 0-40 0,0 0-95 16,37-44-52-16,-16 32-37 0,4 2-1 16,-1 1-6-16,1-1-25 0,-2 5-22 15,0 2-12-15,-3 2-20 0,-2 1-6 16,-1 5-242-16,-4 6-191 0,-4-2-538 15,-5 0-619-15</inkml:trace>
  <inkml:trace contextRef="#ctx0" brushRef="#br0" timeOffset="83668.97">12817 2878 1991 0,'0'0'547'16,"0"0"-315"-16,0 0-42 0,0 0-11 15,0 0-108-15,0 0-17 0,58-29-19 16,-36 21-6-16,1-1-16 0,0 1-13 0,3 1-26 15,-2 0 13-15,-1 2-19 0,3-4-326 16,-7 5-304-16,0-4-1099 0</inkml:trace>
  <inkml:trace contextRef="#ctx0" brushRef="#br0" timeOffset="84401.18">13224 2547 1854 0,'0'0'486'15,"0"0"-266"-15,0 0-49 0,0 0 2 16,0 0-112-16,59-52-13 0,-32 43-6 15,6 2 0-15,1 0-4 0,-3 5-22 16,1 2-16-16,-6 2-57 0,-4 7-4 0,-4 6 51 16,-5 4 10-16,-6 5 45 15,-6 3-42-15,-1 4-2 0,-10 0 44 0,-3-1-16 16,-5-1 9-16,0-3-22 16,0-5 10-16,2-2 34 0,2-5-18 0,3 0-1 15,5-7-19-15,1-1-22 0,3-5 1 16,2-1 6-16,2 0 63 0,7-3 28 15,7-5-9-15,4-5-51 0,4-3-19 16,3-4-19-16,1-2 12 0,0-3 10 0,0-3-19 16,-2 2 14-16,-1-3-16 0,-3 2 14 15,-3 3 1-15,-3 2-16 0,-7 7 22 16,-1 4-6-16,-4 4 6 0,-3 4-10 16,-1 2-10-16,0 1-2 0,-4 3-75 15,-4 6-13-15,-1 4 62 0,-4 6 26 16,4 3 2-16,-1 4-2 0,5 1 0 15,4 0-12-15,1 0-1 0,4 1 13 16,7-3 16-16,2-3 9 0,3-1 7 0,3-4-1 16,0-4 4-16,3-5 3 15,1-1 6-15,1-4 3 0,1-3-6 0,0 0-16 16,-1-6-3-16,-2-2-7 0,-2 0-15 0,-2-1 1 16,-4 0 21-16,-3 1-22 0,-2 1-4 15,-5-1-34-15,-3 1-9 16,-1 0-37-16,-3 2-71 0,-6 0-85 0,-8 1-130 15,0 2-299-15,-1-1-768 0</inkml:trace>
  <inkml:trace contextRef="#ctx0" brushRef="#br0" timeOffset="86234.28">22962 2651 1479 0,'0'0'295'0,"0"0"-191"0,0 0 42 16,0 0 49-16,0 0 15 0,0 0 0 16,0 0-20-16,0 0 45 0,0 0-50 15,-14-37-26-15,14 35-25 0,0 2-46 0,0 0-50 16,0 0-38-16,0 0-38 0,0 0-15 16,8 0-7-16,9 0 18 0,11 0 42 0,22-1 0 15,21 1 19-15,16-2-18 16,3 0 3-16,-14 2-2 0,-24 0 1 0,-19 0-3 15,-14 0 0-15,-5 0 0 0,0 0 2 16,0 0 11-16,-5-2 6 0,-2 0 0 16,-5 1 15-16,-1 1 27 0,-1-1 27 15,0 0 0-15,0-2-63 0,0-1-25 16,0 1 1-16,0 1-2 0,0 1 1 16,0 1-1-16,-1 0-11 0,1 0-23 15,0 0-53-15,0 0-32 0,-1 0-26 16,0 3-42-16,-4 6 31 0,0 4 155 15,-2 6 2-15,-1 5 18 0,1 1-18 16,2 1-12-16,3-2 8 0,1 1 4 16,1-2 9-16,0-1-8 0,0 0 1 15,2-2 14-15,-1-3-16 0,1 0 0 0,-1-1 1 16,0-3 17-16,2-1 21 0,-2-2-39 0,4-3-253 16,3-7-198-16,-2 0-253 15,1 0-790-15</inkml:trace>
  <inkml:trace contextRef="#ctx0" brushRef="#br0" timeOffset="86650.6">23796 2551 1800 0,'0'0'471'0,"0"0"-212"16,0 0-5-16,0 0-222 0,0 0-32 0,0 0-183 15,0 0 183-15,0 0 77 16,0 0 29-16,1 56-6 0,-1-33-23 0,0 2-38 15,0-2-11-15,0 1-8 0,2-1-18 16,3-3 27-16,-2 1-27 0,-1-5 17 16,0-2-17-16,-1-3-2 0,-1-5 0 15,0 0-160-15,0-4-62 0,-3-2-30 16,-2-1 29-16,-1-6 29 0,0-6-1 0,1-3 85 16,-1-5 110-16,1-4 22 0,3-4-22 15,2 0 13-15,0-5 43 0,2 1-17 16,7 1 3-16,-1 2 182 0,3 2-37 15,1 6-22-15,2 2-58 0,0 6-27 16,2 2-25-16,2 4-55 0,0 4-35 16,1 3-20-16,-2 1 0 0,-2 3-38 15,-6 4-14-15,-1 3-29 0,-5 4 87 16,-3 1 37-16,-8 2 12 0,-5 2 32 16,-7-2 13-16,-7 0 17 0,0-2 6 15,-3-1-7-15,1-2-19 0,5-2-40 16,3-1 21-16,5-3-23 0,9-1-13 0,4 1-19 15,3-3-153-15,15 2-275 0,2 0-615 16</inkml:trace>
  <inkml:trace contextRef="#ctx0" brushRef="#br0" timeOffset="87084.72">24272 2709 1319 0,'0'0'468'0,"0"0"-308"0,0 0-37 16,0 0 29-16,0 0 10 0,0 0-16 0,0 0-4 15,0 0 38-15,0 0 57 16,0 0-26-16,0 0-58 0,13-8-109 0,3 4-44 16,3-1-11-16,6 1-11 15,4-2 4-15,0 2 16 0,3-1 2 0,-4 0-2 16,0 2-14-16,-3 1 14 0,-6 2 0 16,-6 0-20-16,-4 0 3 0,-4 0-3 15,-3 0-4-15,-2 0 17 0,0-1 9 16,0-1 28-16,0 2 7 0,0-1 16 15,0 0-6-15,0-1-45 0,-2-1-4 0,0 1-8 16,1 0-14-16,-1 1-6 0,-1 1-9 16,-1 0-32-16,-1 0-58 0,-1 0-119 15,-2 0-40-15,1 1-120 0,-1 1-77 16,-5 0-206-16,74 3-341 0</inkml:trace>
  <inkml:trace contextRef="#ctx0" brushRef="#br0" timeOffset="87459.09">24275 2866 1901 0,'0'0'363'0,"0"0"-275"0,0 0 106 0,0 0-107 16,0 0-23-16,0 0 14 0,59-29 8 16,-41 24-18-16,3-2-10 0,2 2-39 15,0 0-3-15,1 0-13 0,2 0-3 16,-1-2-1-16,-2 4-12 0,-4 0 13 15,-1-1 2-15,-7 2 27 0,0 0 0 16,-6-1-13-16,-2 2 0 0,-2 1 10 16,-1-1-26-16,0 1-23 0,0 0-38 15,0 0-32-15,-3 0-83 0,-2 0-95 0,-3 0-114 16,2 0-197-16,1-3-608 0</inkml:trace>
  <inkml:trace contextRef="#ctx0" brushRef="#br0" timeOffset="87919.17">24826 2503 866 0,'0'0'1449'0,"0"0"-1232"15,0 0 2-15,0 0 19 16,0 0-81-16,0 0-71 0,0 0-86 0,0 0-13 16,0 0-41-16,69-34 6 15,-49 32 29-15,1-1 4 0,0 1 15 0,-1 0 19 16,-2-1-6-16,-1 1 19 0,-3-1 6 16,-3 0 17-16,-2-1-1 0,-2 0 0 15,-2 0-3-15,1 1 0 0,-4 2 19 16,-1-1 21-16,-1 2-15 0,0 0-31 15,0 0-45-15,0 0-23 0,1 0-19 16,-1 0-30-16,0 0-36 0,0 2-64 0,0 3-58 16,1 6 181-16,1 2 49 15,0 4 13-15,1 2 28 0,3 5 17 0,-1-1 31 16,1 3 42-16,-2 0-20 0,-1 1-60 16,0 0 19-16,-3-1-29 0,0 2-19 15,-4-3-6-15,0 0-13 0,-1-5 10 16,0 0-12-16,2-5 18 0,0-2-7 0,2-2-12 15,0-3-42-15,1-2-78 16,0-1-74-16,0-2-176 0,7-3-194 0,0-5-237 16,-1-4-835-16</inkml:trace>
  <inkml:trace contextRef="#ctx0" brushRef="#br0" timeOffset="88499.78">25233 2489 1072 0,'0'0'1240'16,"0"0"-1056"-16,0 0-19 0,0 0-17 15,0 0-74-15,56-36-42 0,-35 33-10 0,2 2 7 16,1 1-27-16,2 2-2 0,2 4-35 16,-3 6-13-16,-3 0-7 0,-6 5 14 15,-7 3-17-15,-2 3 25 16,-7-1 33-16,-5 3 41 0,-7-2-22 0,-4-2 1 15,-3-2 2-15,-1-2 4 0,0-3 19 16,2-2 10-16,3-3 9 0,4-3-3 16,5-2-19-16,1-2-20 0,4-1 10 15,1-1 57-15,0 0 83 0,1 0 82 16,7-5 55-16,2-3-303 0,6-4-6 16,4-2-3-16,0-3 1 0,1-1-17 15,0-2 16-15,0-4-16 0,-1-3 6 16,0 0 13-16,-3 0 0 0,-2 3-24 15,-6 3 24-15,-3 6 16 0,-1 3 0 0,-4 5 3 16,-1 4-19-16,0 3-57 0,0 0-91 16,-2 2-67-16,-5 4 31 0,-1 6 112 15,-3 2 71-15,1 5 1 0,-1 3-3 0,4 2 0 16,1 1 6-16,4 3-3 0,2-1 29 16,2-1-13-16,8-1 16 0,6-1 15 15,5-2 11-15,3-1-8 0,3-3 4 16,2-4-13-16,-3-4-3 0,-1-2 0 15,0-4 4-15,-5-2-8 0,-4-2 4 16,-1-2 12-16,-3-3-18 0,-3-2 28 16,0 0-4-16,-4 1-2 0,-1 0-54 15,-1-3 0-15,-1 1-22 0,-1 2 20 0,0 2 0 16,-1 1-26-16,0-1-16 0,0 4 3 16,0 0-12-16,0 0-76 0,0 0-141 15,0 0-167-15,-2 0-382 0,-1-1-738 0</inkml:trace>
  <inkml:trace contextRef="#ctx0" brushRef="#br0" timeOffset="97477.06">5746 11582 1540 0,'0'0'247'0,"0"0"-13"15,0 0 71-15,0 0-47 0,0-51-6 16,-2 43-15-16,2 3-32 0,-1 2 2 16,0 0-46-16,1 3-68 0,0 0-93 15,0 2-123-15,0 6-68 0,0 5 191 0,1 5 134 16,1 9 2-16,0 4-26 0,0 5 22 16,-2 3 17-16,0 1 0 0,-2 1-37 15,-4-2-19-15,-4 1-22 16,0-3-31-16,-1-4-36 0,2-1-1 0,1-4 8 15,0-4-11-15,4-5-2 0,1-1 1 16,2-7 0-16,1 0 2 0,0-2-2 16,0-4 2-16,0-2-2 0,0 1-14 15,1-1-93-15,-1-1-81 0,1-2-56 16,-1 0 3-16,0-5-7 0,0-15-329 16,0-1-809-16</inkml:trace>
  <inkml:trace contextRef="#ctx0" brushRef="#br0" timeOffset="97784.62">5637 11500 2073 0,'0'0'272'15,"0"0"-71"-15,0 0-1 0,-12-54-1 0,12 44 67 16,0 3-43-16,11 0-96 0,6 4-127 16,11-1-60-16,20 4 15 0,23 4 45 15,17 19 32-15,6 6 22 0,-13 11 3 16,-22 0 35-16,-20 7-1 0,-13 7-61 15,-16 5-28-15,-7 7-4 0,-15-4 2 16,-19-5 0-16,-11-5 4 0,-1-9 15 16,-12-1-16-16,-5-7 22 0,-5-5-3 15,-5 1 12-15,6-12-15 0,5-5 19 16,11-4-1-16,11-7 15 0,11-2 1 0,7-1 3 16,1 0 16-16,0-3 30 15,2-2 47-15,4-1-26 0,7-1-64 0,3 2-59 16,2-2-12-16,4-1-47 0,9 2-102 0,5 0-90 15,6 1-63-15,17-3-298 0,-4 0-799 16,-6-1-448-16</inkml:trace>
  <inkml:trace contextRef="#ctx0" brushRef="#br0" timeOffset="98333.12">6348 11946 1823 0,'0'0'826'16,"0"0"-504"-16,0 0-188 0,0 0-67 16,0 0 80-16,0 0 104 0,0 0-105 15,0 0-127-15,0 0-17 0,73-24 0 16,-40 15 14-16,2-3-4 0,1 1-9 0,-2-2 10 15,0-1 6-15,-5-3 12 0,-2 0-5 16,-5-2-24-16,-8-1 14 0,-2 1 6 16,-7-2 16-16,-4 1-37 0,-1 0-2 15,-8 2 0-15,-8 1-11 0,-3 2 9 16,-3 2-32-16,-4 5 35 0,-5 2 6 16,-2 3 19-16,-2 3 0 0,-3 9-9 15,2 4 3-15,3 6-16 0,2 6-3 16,7 1 2-16,5 3 17 0,6 3-18 0,9-1 2 15,4 2 28-15,9-1-18 0,7 1 7 16,9-1 2-16,5-3 15 0,8-2-9 16,2-5-28-16,4-5-43 0,-2-3-121 15,-2-7-120-15,4-7-218 0,-10-2-589 0,-8-5-820 0</inkml:trace>
  <inkml:trace contextRef="#ctx0" brushRef="#br0" timeOffset="98638.08">6771 11669 466 0,'0'0'1977'16,"0"0"-1693"-16,0 0-165 0,0 0-80 15,0 0-26-15,0 0 45 0,66-12-17 0,-49 28 46 16,-1 8 50-16,0 5 26 0,1 6-48 16,1 4 11-16,-4 0-56 0,-2 1-20 15,-2-1-12-15,-4-6-36 0,-3-4 23 16,-1-7-24-16,-2-6 12 0,0-5 3 0,0-3 12 15,-2-4 13-15,-2-4 22 0,0 0 54 16,-2-4 126-16,-3-4-101 0,0-5-61 16,-1-3-35-16,3-4 6 0,2-6-24 15,2-3 3-15,3-5-10 0,6-3-21 16,5-3-18-16,6 1-4 0,5 0-15 16,3 3 0-16,4 5 3 0,0 5-27 15,3 5-51-15,-1 6-87 0,2 4-77 16,-1 7-194-16,3 4-548 0,-8 0-324 15</inkml:trace>
  <inkml:trace contextRef="#ctx0" brushRef="#br0" timeOffset="98836.69">7279 11704 1918 0,'0'0'506'15,"0"0"-71"-15,0 0 14 0,0 0-122 0,0 0-88 16,0 0-110-16,0 0-127 0,0 0 1 0,0 0 108 15,0 0 51-15,1 61-16 0,-8-32-50 16,-1 0-7-16,-2 2-39 0,1 1-47 16,1-2-3-16,1-2 0 0,4-3-2 15,3-3-17-15,0-5-141 0,4-4-154 16,10-9-139-16,-3-4-321 0,0 0-1114 0</inkml:trace>
  <inkml:trace contextRef="#ctx0" brushRef="#br0" timeOffset="98999.08">7282 11468 3257 0,'0'0'438'0,"0"0"-287"16,0 0-66-16,0 0-13 0,0 0-72 0,0 0-81 16,0 0-134-16,0 0 136 0,0 0 51 15,0 0-7-15,-9 72-558 0,14-49-930 16</inkml:trace>
  <inkml:trace contextRef="#ctx0" brushRef="#br0" timeOffset="99314.46">7372 11662 1665 0,'0'0'507'0,"0"0"-123"16,0 0-52-16,0 0-21 0,0 0-2 16,0 0-75-16,0 0-95 15,0 0-67-15,0 0-50 0,0 0-22 0,0 0-28 0,11-29-10 16,-11 29 10-16,0 0 28 0,0 0 0 16,0 0 22-16,0 0 15 0,0-1 23 15,0-1 13-15,0 0-23 0,0-1-47 16,0 0 0-16,1 0 10 0,-1 1-13 15,0 0 0-15,0 1-3 0,0 0-13 16,0 1-9-16,0 0 0 0,0 0-32 16,-1 0-53-16,-2 2-164 0,-5 4-210 15,3-2-649-15,1-4-882 0</inkml:trace>
  <inkml:trace contextRef="#ctx0" brushRef="#br0" timeOffset="99770.7">7509 11711 1436 0,'0'0'1628'0,"0"0"-1411"0,0 0-115 0,0 0 0 15,0 0 5-15,0 0-18 0,0 0-89 16,0 0-73-16,0 0-9 0,0 0 41 16,0 0 25-16,50 39 16 0,-44-10 44 15,-5 1-6-15,-1 1 13 0,-1 0-13 16,-5-4-13-16,2-2-25 0,0-4 13 0,3-5 6 15,1-5-3-15,0-3 9 16,0-4 19-16,0-2 3 0,3-2 35 0,4-1 43 16,4-7 120-16,3-1-71 15,0-6-97-15,3-2-22 0,0-2-8 0,0-3-13 16,0 0-10-16,-3-4-8 0,2-1 5 16,-1 0-21-16,1 0-10 0,-3 1-12 15,1 2-11-15,0 5-11 0,-3 4-2 0,1 3-31 16,-4 7-171-16,2 3-100 0,-1 2-212 15,4 6-427-15,-4 1-355 0</inkml:trace>
  <inkml:trace contextRef="#ctx0" brushRef="#br0" timeOffset="100101.12">7862 11894 2010 0,'0'0'438'16,"0"0"-180"-16,0 0-59 0,0 0-61 0,0 0 13 15,0 0-30-15,59-48-51 0,-37 38-35 16,4-3-16-16,-1 0-16 0,3-1 1 16,2-2 8-16,-2 0-10 15,2-2 11-15,-3-1-12 0,-3 2 1 0,-3-3 14 0,-4 3-13 16,-7 1 20-16,0 3-4 16,-7 4 15-16,-3 4 30 0,0-2 27 15,-4 5-18-15,-8 0-48 0,0 2-9 0,-6 0-13 16,-2 6 22-16,-4 4 3 0,-1 2 7 15,2 2-7-15,3 1-26 0,3 2 11 16,5 1-1-16,0 3-11 0,6 1 0 16,4 1 0-16,2 1 1 0,5 0 0 15,11-1 16-15,3 1 1 0,8-2-19 16,8-2-152-16,6-4-85 0,3-2-119 16,21-4-253-16,-9-4-647 0</inkml:trace>
  <inkml:trace contextRef="#ctx0" brushRef="#br0" timeOffset="100582.02">8723 11793 1413 0,'0'0'1072'0,"0"0"-807"0,0 0 5 15,-5-49 11-15,-3 39 21 0,-2-3-21 0,-7 3-30 16,-4 2-36-16,-6 3-51 0,-4 4-40 16,-5 1-41-16,-4 5-3 0,-1 4-13 15,0 5-27-15,4 3-37 0,8 2-1 16,4 3 1-16,6 3 0 0,5 0-2 15,6 3-1-15,4 0-2 0,4-2-1 16,7-1 3-16,6 0 2 0,7-3 11 16,7-4 8-16,1-4-21 0,4-6-73 15,-2-2-56-15,0-6-35 0,-3-4-3 0,-4-6 6 16,-3-6 39-16,-1-4 41 0,-4-6 8 16,-3-4 26-16,-1-6 22 0,-3-5 6 15,4-11 7-15,-2-14 12 0,6-12-22 16,0-1 3-16,-1 8 17 0,-4 18 2 15,-3 21 25-15,-3 10 31 0,0 6 1 16,-1-1 44-16,0 3-29 0,2 1-13 16,-3 6 28-16,-1 3-62 0,0 4-25 15,1 9-187-15,0 6 122 0,1 8 65 0,-3 9 65 16,-1 14 38-16,-6 13-31 0,-1 16 5 16,-1 5-24-16,-2-2-3 0,2-9-13 15,1-10-6-15,1-7-4 0,3-10-10 16,1-11-17-16,1-8-3 0,1-3 0 15,0 1 3-15,0 1 0 0,0-3 1 16,0-6 1-16,-1-4 19 0,0-4-2 16,1-4 15-16,-1-1 52 0,1-7-86 0,0-3-288 15,0-17-202-15,0 4-717 0,4-2-1466 0</inkml:trace>
  <inkml:trace contextRef="#ctx0" brushRef="#br0" timeOffset="101283.33">9845 11684 1577 0,'0'0'315'15,"0"0"-68"-15,0 0 77 0,0 0-66 16,10-51-46-16,-11 43 28 0,-6 0-64 0,-7 2-52 16,-4 2-38-16,-5 3-13 0,-5 2-4 15,-8 7-12-15,-1 5-19 0,1 3-4 16,-1 7-21-16,3 0-13 0,7 6-14 15,5 0 12-15,7 3-23 0,9 2 24 0,6-2-12 16,9 1 13-16,11 1 13 16,8-3 3-16,7-2 12 0,6-2 4 0,3-5-17 15,4-5-12-15,-2-2-3 0,-3-7-78 16,-5-2-26-16,-5-6-39 0,-6 0-9 16,-7-8 18-16,-6-2 6 0,-6-3-45 15,-5-5-42-15,-3-1-137 0,0-2-23 16,0-4-5-16,-1 0-47 0,1-3-149 15,0-1-34-15</inkml:trace>
  <inkml:trace contextRef="#ctx0" brushRef="#br0" timeOffset="101488.15">10159 11606 458 0,'0'0'521'0,"46"-55"-91"16,-28 30-75-16,-4 0 73 0,-1 4 12 16,-7 4-77-16,-2 2-78 0,-3 6-43 15,0 2-52-15,-1 4-42 0,0 3-82 16,-2 1-66-16,-4 8-51 0,-4 7 51 0,-3 7 66 15,-1 6 3-15,2 4-17 0,1 3 4 16,5 3 12-16,-2 3 41 0,5-2 6 16,1 0-50-16,0 2-25 0,2-2 1 15,-2-1-29-15,1-1-12 0,1-4-12 16,0 0 12-16,0-5-2 0,1-6-187 16,4-3-180-16,11-6-196 0,-2-6-416 15,1-4-479-15</inkml:trace>
  <inkml:trace contextRef="#ctx0" brushRef="#br0" timeOffset="102549.81">10716 11800 2248 0,'0'0'407'16,"0"0"-114"-16,8-50 94 15,-8 32-101-15,0 1-78 0,-3 0-26 0,-5 3-6 16,-4 3-26-16,-5 0-76 0,-4 6-45 15,-5 2-29-15,-5 3-15 0,-2 3 13 16,-3 5-17-16,0 6-3 0,4 3 7 16,2 2-26-16,6 2 7 0,5 2 13 15,6 0 2-15,6-1 17 0,6 3-14 16,1-4-3-16,6 1-2 0,8-3-70 16,4-4 3-16,4-3-10 0,2-5 7 15,2-5 9-15,2-2 6 0,-2-4-9 16,-2-3 38-16,-2-5 47 0,-3-2 22 0,-3-1 28 15,-2-2-12-15,-4-1-3 0,0-1-22 16,-3 2 9-16,0-1 9 0,2 3 1 16,-5-1-7-16,1 3 41 0,-1 1 22 15,0 4-3-15,-3 3-12 0,0 3-20 16,-1 2-53-16,0 0-76 0,0 7-98 0,0 5 140 16,-3 2 34-16,-3 6 25 0,2 2-24 15,1 4 14-15,1-2-15 0,2 3 0 16,2-4 1-16,6-3 18 0,6-1 1 15,2-5-20-15,3-3-91 0,1-3-41 16,1-6-16-16,1-2-11 0,-2-2-26 16,-1-6 13-16,-1-3 50 0,-4-3 35 15,2-3 84-15,-3-1 3 0,-2-4 16 16,2 0-13-16,-3-3 29 0,3-3-13 16,0 2 10-16,-2-1 23 0,3 2 76 0,-2 2-20 15,-2 2 33-15,-3 5 8 16,0 3-38-16,-4 4-4 0,-1 4 0 0,-2 3-16 15,0 2-91-15,0 0-56 0,0 6-121 16,0 5 177-16,-1 6 0 0,-4 3 54 16,-2 4 3-16,1 3-13 0,-2 1-13 15,1 1-3-15,2 0-28 0,2 0 0 0,1-2 0 16,2-3 3-16,0-2 9 0,5-5 1 16,2-3 2-16,2-3 13 0,1-5 14 15,3-4-7-15,2-2-35 0,0-2-32 16,4-5-28-16,0-7 7 0,2-3 24 15,-1-2 14-15,-1-3 13 0,1-2 2 16,-1-3 15-16,-2-2 1 0,2 0-13 16,-3 0 22-16,0 1-24 0,-5 2 15 15,1 2-15-15,-5 5 2 0,-2 2 10 0,1 7-1 16,-3 1-10-16,-2 3 1 16,0 4-3-16,1 2-1 0,-2 0-87 0,0 4-91 15,-2 5 75-15,-3 5 104 0,-2 6 16 16,1 4 41-16,-3 3-10 0,2 2-3 0,3 0 3 15,2 2 4-15,2-3-4 0,0-1-29 16,4-1 1-16,4-1 0 0,3-4 0 16,1-2-7-16,-1-3-12 0,2-6 0 15,-2-2 0-15,2-4-35 0,-3-3-53 16,2-1-22-16,-4-6-19 0,3-6-4 16,-1-3 56-16,2-2 30 0,-2-5 28 15,0-2 19-15,-1-2 38 0,2-1-38 16,2-5 47-16,0 1-46 0,4-2 12 15,1 3 63-15,1 2 38 0,1 3-19 0,-1 7-4 16,0 4-34-16,0 7-57 0,1 6-16 16,1 1-56-16,1 11 2 0,0 3 17 15,-1 8 2-15,-5 3 1 0,-3 5 12 16,-4 4 38-16,-5 0 88 0,-4 1-21 16,0-2-4-16,-4 1-35 0,-5-5-6 15,1-4-9-15,-5-3-11 0,2-4 0 16,-4-4-1-16,0-3-1 0,-1-7-17 0,-3-1-49 15,-2-2-92-15,-2-1-90 0,2-4-113 16,0-3-125-16,4-7-184 0,5 2-687 16</inkml:trace>
  <inkml:trace contextRef="#ctx0" brushRef="#br0" timeOffset="102897.79">11852 11985 1709 0,'0'0'1005'0,"0"0"-889"15,0 0 0-15,0 0 44 0,72-14 38 16,-52 7-32-16,1-5-23 0,0 2-58 16,1-3-50-16,0 0-23 0,0-2-9 15,1-1 13-15,-3-2 6 0,0-1-19 16,-3-3 16-16,-1 0-16 0,0 0 0 0,-4-1 9 15,-3 0-9-15,-4 2 17 0,-2 2-18 16,-3 2 9-16,0 2-8 0,-6 5 47 0,-3 2 10 16,-5 4-44-16,-6 2-16 0,-4 2 18 15,-5 7 17-15,1 5 0 0,0 4-10 16,0 6-9-16,3 0-16 0,5 5-1 16,1 2 1-16,8 0-2 0,1 3 0 15,7-1-1-15,3-2-1 0,3 0 4 16,12-2 0-16,6-3-208 0,22-3-251 15,-2-6-348-15,-2-5-1407 0</inkml:trace>
  <inkml:trace contextRef="#ctx0" brushRef="#br0" timeOffset="103229.79">12806 11651 2240 0,'0'0'561'15,"0"0"-352"-15,0 0-39 0,0 0 9 16,0 0-14-16,0 0-54 0,0 0 15 16,0 0-60-16,0 0-56 0,0 0-10 15,0 0 0-15,-17-7 26 0,1 10 21 16,-3-2-3-16,0 1-16 0,1-2 7 15,6 0 3-15,0 0 3 0,6-2 12 16,1 0 37-16,3-4 131 0,1-1-45 0,1-3-102 16,1 0-56-16,7-2-18 15,0 0-23-15,6-2-2 0,-3 2-15 0,4 0-22 16,-1 3-89-16,-4 3-73 0,2 2-172 16,-6 2-630-16,-3 2-1107 0</inkml:trace>
  <inkml:trace contextRef="#ctx0" brushRef="#br0" timeOffset="103563.08">12735 12128 1026 0,'0'0'290'16,"0"0"32"-16,0 0 16 0,0 0-46 15,-62 30-34-15,47-26-9 0,3-2-15 0,-1 0-67 16,6 0-59-16,1-2-47 16,4 0-29-16,2 0 38 0,0 0 44 0,3-2 214 15,7-4-136-15,6-2-163 0,2-1-17 16,4-3 4-16,1 3 2 0,-4 1-5 16,-1 1-12-16,-6 2 14 0,-1 1-2 15,-6 3 2-15,-3 0-15 0,-1 1-6 16,-1 0-66-16,0 0-57 0,-3 4 48 0,-2 1 81 15,-4 2 59-15,2-1-34 0,1 1-22 16,-1-3 16-16,3 0-17 0,0-1-2 16,1-3-232-16,2-1-349 0,0-5-811 0</inkml:trace>
  <inkml:trace contextRef="#ctx0" brushRef="#br0" timeOffset="106796.32">14902 11355 1390 0,'0'0'231'0,"0"0"-105"0,0 0 11 16,0 0 2-16,0 0-70 0,0 0 41 15,0 0 55-15,0 0-29 0,0 0-56 0,8-27-28 16,-8 27-16-16,1-2-8 0,-1 2 8 16,0-1 22-16,1-1 13 0,-1 0 12 15,1 0 4-15,0 1 12 0,-1-2-16 16,0 1-3-16,0 0 0 0,0 1-20 15,0-2-12-15,0 0-10 0,0 3-16 16,0-1 0-16,0 1-6 0,0 0-14 0,0-2 1 16,-2 2-3-16,0 0-1 15,-2 0-30-15,-5 0-14 0,-3 3 7 0,-5 6 36 16,-5 2 2-16,-8 7 13 0,-3 4 9 16,-6 6 6-16,-5 6 14 0,-10 12-4 15,-7 14-13-15,2 14-12 0,7 4-10 16,20-3-2-16,19-5-1 0,21-12-3 0,19-3 2 15,19-6 1-15,14-9 16 0,11-7 7 16,2-6 11-16,0-4-8 0,-10-7-8 16,-11-3-17-16,-16-4 17 15,-10-3-18-15,-6-2 0 0,-1 2-3 0,-1-1 1 16,-3-1 0-16,-4 0-17 0,-6-1-3 16,-3-2-6-16,-1 1 28 0,-1-2 3 15,0 0 22-15,-1 0 16 0,-4 0 47 16,-2 0-12-16,-3 0-8 0,2-2-16 0,-1 0-24 15,2-1 0-15,2 2-9 16,-1-2-19-16,4 0-63 0,-1-5-249 0,2 1-256 16,0-1-932-16,66 45-196 0</inkml:trace>
  <inkml:trace contextRef="#ctx0" brushRef="#br0" timeOffset="107597.83">15525 11569 398 0,'0'0'766'0,"0"0"-467"0,0 0-68 16,0 0 3-16,0 0-23 15,0 0-20-15,43-52 13 0,-38 44-36 0,-2-1-11 16,-2 2 4-16,0 0-4 0,-1 1 15 16,0 2-26-16,-1-1-16 0,-5 2-44 15,-5 2-42-15,-5 1-22 0,-5 0 9 16,-3 5 10-16,-5 5 6 0,-4 2-12 15,-2 5 3-15,4 2-10 0,0 4-6 16,7 2-20-16,3 2 1 0,5 3-2 16,8 3-1-16,7-1 2 0,3 3-1 15,13-1 12-15,6-1 3 0,7 1-13 0,6-3 13 16,0-4-14-16,4-5 20 0,-3-3-6 16,-2-7-16-16,-6-5-38 15,-5-2-4-15,-5-2 11 0,-6-1 19 0,0-2 12 16,-5 0 15-16,-2-3 23 0,1-2 4 15,-2 0-24-15,1 0-5 0,-3-1 9 0,2 1-21 16,-1-1 12-16,1 0-13 0,1 1-2 16,0 1-1-16,-1-1-13 0,2 1-2 15,2 0-7-15,-2 1 0 0,-1 1-5 16,1 0-4-16,0 1-126 0,-2-1-156 16,-3-2-214-16,0-2-772 0</inkml:trace>
  <inkml:trace contextRef="#ctx0" brushRef="#br0" timeOffset="110405.08">16098 11814 905 0,'0'0'232'0,"0"0"-216"0,0 0 69 0,0 0 87 15,0 0 4-15,0 0 9 0,0 0-6 16,0 0-4-16,0 0 3 0,0 0-13 16,-27-4-3-16,27 3-24 0,0 0 4 15,0 1-17-15,0-2 0 0,0 2 2 16,0-2-18-16,0 2-14 0,0 0-9 0,0 0-14 16,0 0-11-16,0 0-5 0,0-2-21 15,0 2 3-15,0 0 0 0,0 0 2 16,0 0-5-16,0 0-4 0,0 0 13 15,0 0-5-15,0 0-11 0,0 0-12 0,0 0-13 16,0 0 0-16,0 0-3 16,0 0-1-16,0 0-2 0,0 0-19 0,0 0-3 15,4 0 2-15,4 0-2 0,2 0 25 16,7 0 1-16,2 2 1 0,5 1 17 16,6 0-18-16,2-1 0 0,4 1 0 15,3 0 1-15,0 0 0 0,-1-1 0 16,-1 0-2-16,-4-1 1 0,0 2 1 15,-7-3 1-15,-4 0-2 0,-4 0 2 16,-4 0 13-16,-4 0 3 0,-2 0 9 16,-4 0 12-16,-1-1 1 0,-2-1 3 15,0-1 15-15,0 3 12 0,-1-2 16 16,0 2-19-16,0-2-28 0,0 2-25 0,0-1-15 16,0 1-18-16,0-1-1 0,0 1-5 15,0 0-1-15,0 0-6 0,0 0 9 16,0 0-2-16,0 0-4 0,0 0-6 0,0 0-35 15,0 0-168-15,0 0-173 0,0 0-391 16,0-2-730-16,0 5 218 0</inkml:trace>
  <inkml:trace contextRef="#ctx0" brushRef="#br0" timeOffset="112348.74">15600 11869 208 0,'0'0'394'0,"0"0"-179"0,0 0-71 15,0 0-17-15,0 0 13 16,0 0 68-16,0 0-52 0,0 0-6 0,0 0 6 16,0 0-10-16,38-33-13 0,-35 28-23 15,0 2 3-15,0 0-6 0,2 1-30 16,-2 0-28-16,-1-1-20 0,0 0-3 16,0 2 3-16,1-1-4 0,-1 0-5 15,3 2-4-15,-2-2 6 0,1 1 1 0,2 0 6 16,-1 1 9-16,3 0 11 0,-3 0-8 15,3 0-2-15,1 1-14 0,-3 2-12 16,3 1-11-16,-1 0 1 0,-3 1 22 16,2 2-2-16,-2 1 15 0,-2 2-3 15,0 0 10-15,-2 1 3 0,0 3 3 16,-1-1 6-16,0 1 7 0,0 1-10 16,-4 2-13-16,1-4-6 0,-1 1 3 15,-1 1-10-15,1-1-12 0,1-2 0 16,1 0 0-16,0-1 6 0,0 0-20 0,2-4 1 15,0 0 29-15,0 0-14 0,0-3-2 16,3 0 3-16,0-1 0 0,0 0 3 16,1-2-3-16,1 2-3 0,-2-1 3 15,0-2-1-15,1 0-5 0,1 0 6 0,1 0-19 16,-1-2-167-16,1-4-98 0,2-3-134 16,1-11-293-16,-3 3-543 0</inkml:trace>
  <inkml:trace contextRef="#ctx0" brushRef="#br0" timeOffset="112711.15">15855 11615 2202 0,'0'0'323'0,"0"0"-323"16,0 0-61-16,0 0 61 0,0 0 11 16,0 0 11-16,0 0 59 0,0 0 0 0,0 0 18 15,0 0-12-15,-10-6 0 0,10 6 45 16,0 0 85-16,0-2 75 0,0-1-14 16,0-3-168-16,2 1-80 0,2-3-30 15,2 0-22-15,0 0 6 0,-2 3 0 16,0 1 13-16,0 1-16 0,-2 1 0 0,-1 2-6 15,-1 0-9-15,0 0-1 0,0 0 3 16,0 0 20-16,0 0 12 0,0 0 2 16,0 0-2-16,0 0-10 0,0 0-38 15,-1 0-34-15,-6 3 22 0,0 4-131 16,-9 3-321-16,4-1-655 0,55-38-523 0</inkml:trace>
  <inkml:trace contextRef="#ctx0" brushRef="#br0" timeOffset="113699.78">17237 11472 912 0,'0'0'573'0,"0"0"-352"0,0 0-110 15,0 0 71-15,0 0 9 0,32-47-52 16,-27 39 3-16,0 2-6 0,-2 0-26 16,-3 2-7-16,0-1-10 0,0 2-29 15,-2 0-35-15,-5-1-13 0,-1 1 0 16,-5 1-16-16,0 0-2 0,-5 2 2 15,-1 0 1-15,-4 0 15 0,-1 4 10 0,-1 1-1 16,2 0 10-16,1 3-32 0,2-1 19 16,4 2-20-16,3 0-1 0,2 1 0 15,4 0-1-15,-1 0 0 0,5 1-3 0,1 0 1 16,2 1 2-16,2-1 19 0,8 0-3 16,0 0 10-16,6 2 5 0,1-1-8 15,1 1-10-15,-2-2-13 0,-3 2-3 16,-2-2-25-16,-5 0 25 0,-4 0-36 15,-2 1 20-15,-2-3 4 0,-6 2 15 16,-6-1 19-16,-3 1 7 0,-4-2-13 16,-2 1 6-16,-2 0-6 0,-2 0 3 15,3-1-13-15,1-2 22 0,5-1 17 16,3-1-17-16,7 0-25 0,3-1-3 0,4 0-42 16,1 0 45-16,4-1 0 15,10 1 51-15,6 0 3 0,8 3-25 0,7-2-16 16,5 1-13-16,2 1-2 0,-2 0-18 0,-5 0-5 15,-4 1-10-15,-8-1 0 16,-6 3-22-16,-8-1-1 0,-4-1 7 0,-5 0 6 16,-6 3 42-16,-7-3 3 0,-4 3 19 15,-5-1-3-15,-3 2-16 0,-2 0 13 16,3-1 0-16,1-3-10 0,2 1 32 16,4-1 26-16,3 0-10 0,6-1-13 15,2 3-25-15,4-2-13 0,2 3 1 16,6 1 13-16,4-1 2 0,8 1 18 15,3 1-8-15,7-1-7 0,1-1-6 16,4 0-13-16,-2-3-15 0,2 1-49 0,-4-4-136 16,-1-1-88-16,-5-2-147 15,0-4-242-15,-8-4-710 0</inkml:trace>
  <inkml:trace contextRef="#ctx0" brushRef="#br0" timeOffset="114550.77">17596 11543 1817 0,'0'0'285'0,"0"0"-113"0,0 0 77 15,0 0 44-15,0 0-58 0,-27-49-46 16,24 42-8-16,1 0-47 0,1 5-30 16,-3-2-28-16,3 2-35 0,1 1-22 15,0 1 3-15,0-2 3 0,0 1-23 16,0 1-2-16,0 0 0 0,-1 0-19 16,1 0-9-16,0 0-1 0,0 0 4 15,0 0 22-15,0 0 1 0,-1 0-1 0,1 0 0 16,0 0 0-16,0 0-10 0,-1 0 11 15,1 0 1-15,-1 0-2 0,0 0-20 16,-1 0 1-16,0 0 6 0,-2 0 13 16,1 0 1-16,-3 0 2 0,3 0 12 15,2 0 0-15,-2 0 7 0,2 0-3 0,1 0-3 16,0 0-10-16,0 0-3 0,0 0-10 16,0 0-9-16,0 0-16 0,0 0-16 15,0 0-6-15,0 0 13 0,0 0 44 16,4 3 12-16,-3-3 17 0,0 0 9 15,1 0-3-15,-1 1 3 0,-1-1-3 16,0 0 6-16,0 0-13 0,0 0-6 16,0 0-3-16,0 0-3 0,0 0 3 15,0 0-7-15,0 0 1 0,0 0-10 16,1 0-3-16,0 0 0 0,3 0-16 0,-3 0 4 16,0 0 9-16,0 0 3 15,0-1 0-15,-1 1 3 0,0 0 9 0,0 0 1 16,0 0-10-16,0 0-1 0,0 0-2 0,0 0-16 15,0 0-9-15,0 0-13 0,0 0-3 16,0 0-3-16,0 0 16 0,0 0 25 16,0 0 0-16,0 0 3 0,0 0 16 15,0 0 16-15,0 0 15 0,0 0 10 16,0 0 6-16,0-2 15 0,0 1 27 16,0 1 35-16,0 0-34 0,0-1-91 15,0-1-13-15,0 2-2 0,0 0-4 16,0 0-27-16,0 0-25 0,1 0-34 15,0 3-49-15,1 5-5 0,0 2 116 16,2 5 28-16,2 3 3 0,-1 6 38 16,-1 4 18-16,-1 1-15 0,1 3 13 15,0 3-22-15,-3-2 15 0,0 1-3 0,-1-1 3 16,0-3-19-16,0-4-12 0,0-1-4 16,1-5-13-16,0-1-2 0,1-5 13 15,2-1-11-15,-2-2 0 0,2-3 13 16,1-1 4-16,-2-3-17 0,0 0-2 0,-1-2-1 15,-2-2-92-15,0 0-44 0,0-3-2 16,0-2-88-16,0-4-306 16,-1-14-433-16,-1 4-194 0</inkml:trace>
  <inkml:trace contextRef="#ctx0" brushRef="#br0" timeOffset="114831.52">17623 11444 2138 0,'0'0'333'0,"0"0"-207"0,0 0-16 0,0 0 16 16,57-21-11-16,-33 21 42 0,1 0-26 16,1 7-19-16,0 5-29 0,1 1-13 15,-4 4-32-15,-3 3 3 0,-2 3-27 16,-7 0-14-16,-3 3-19 0,-6-3 16 0,-2 1-25 16,-3-2 15-16,-9-3 10 15,-5-2 3-15,-3-4 16 0,-5-3 16 16,-7-4-4-16,-2 0-6 0,-4-3-9 0,1-2 3 15,0-1 6-15,5 0-19 0,3 0 13 16,8 0-13-16,6-3 25 0,7 2-2 16,5-3 18-16,3 2-44 0,7 0-323 15,7-2-111-15,15-2-142 0,0 1-251 16,-2-1-810-16</inkml:trace>
  <inkml:trace contextRef="#ctx0" brushRef="#br0" timeOffset="115562.15">18071 11397 280 0,'0'0'1536'0,"0"0"-1293"0,0 0-26 16,0 0 71-16,0 0-75 0,60-40-40 16,-42 37-48-16,5-1-25 0,-1 4-30 0,1 0-25 15,-1 0-45-15,0 4-13 0,-3 3-19 16,-2 2 3-16,-5 2-16 0,-2 1-6 15,-5 0 13-15,-5 2 12 0,0 1 23 0,-8-1 3 16,-4 1 0-16,-5 0 26 0,0 0-14 16,0-1 1-16,-1 0 0 15,0-1 0-15,2-1 16 0,2 0-10 0,4-1-6 16,0 0-11-16,5-1 0 0,4-2 0 16,1 2 1-16,0-1 16 0,6-1 16 15,7 2 13-15,3-1-3 0,6-2-10 16,3 1-16-16,0-5 3 0,4-1-9 15,-3-1-11-15,-5-1-2 0,-2 0-29 16,-6 0-21-16,-5-1 36 0,-4-1 14 16,-3-1 38-16,-1 1-38 0,-2 0-22 0,-3-1-32 15,-6 2-4-15,1 0 13 0,-4 1 13 16,3 0 13-16,-1 2 6 0,-2 3 11 16,5-2-1-16,-2 2-19 0,2 1 19 15,-2 2-13-15,3-1 16 0,-3 3 28 16,3-1 4-16,-1 3-9 0,-1 0-4 0,5 1-17 15,2 0 0-15,3 0 11 16,1 2 16-16,7-2 15 0,10 2 1 0,3 0-4 16,6 0-9-16,4 2-10 15,0-3-9-15,0 1-13 0,-5-1 0 0,-4 1-2 16,-7-1-23-16,-8-1-33 0,-7 0 1 16,-4 0 15-16,-12-2 23 0,-5 2 19 15,-5-3 19-15,-5-1-15 0,-2 1 12 16,-3-3 3-16,6-1 3 0,0-2 42 0,7-2-4 15,2 1-31-15,4-1-13 0,7-2-13 16,2 0-3-16,4 0-1 0,2 0-60 16,2 0-373-16,2 0-356 0,3-2-1182 0</inkml:trace>
  <inkml:trace contextRef="#ctx0" brushRef="#br0" timeOffset="118583.25">18672 11276 823 0,'0'0'225'0,"0"0"-7"0,0 0-26 0,0 0-23 16,0 0 0-16,0 0 19 0,0 0 49 15,0 0 6-15,0 0-53 0,0-8-35 16,0 8-23-16,0 0-26 0,0 0-14 0,0 0-9 16,0 0-15-16,0 0-30 0,4 0-19 15,5 0 3-15,2 1 7 0,6 7 19 16,6 1 6-16,6 3 3 0,1 5-16 15,4 3 3-15,1 4 57 0,0 5 22 16,0 5-32-16,0 11 7 0,-5 14-48 16,-8 13 0-16,-12 6-12 0,-10-3-35 15,-21-4 0-15,-9-10-3 0,-6-4-16 16,-8-7-9-16,3-11 13 0,9-12 9 16,3-5 0-16,5-7 2 0,-2 2 1 15,-5-2 15-15,0 0 7 0,3-5 25 16,6-2-7-16,8-4-9 0,3-1-18 0,7-1 2 15,1-1 7-15,3-1 21 0,0 0-12 16,1 0-9-16,5 0-22 0,7-2-41 16,2 0-6-16,2 0-58 0,3 0-51 15,0 2-77-15,0-2-131 0,2-3-201 0,-4 0-514 16,-3-2-737-16</inkml:trace>
  <inkml:trace contextRef="#ctx0" brushRef="#br0" timeOffset="119039.99">19312 11492 1195 0,'0'0'235'0,"0"0"-43"0,0 0 16 15,0 0 45-15,0 0-10 0,0 0-10 16,0 0 21-16,0 0-45 0,21-48-36 16,-20 47-26-16,0-2 5 0,-1 2 0 15,1-1-32-15,-1 2-16 0,0 0 0 16,0 0-19-16,1 0-59 0,0 0-26 15,1 2-92-15,2 6 0 0,6 5 92 16,1 3 50-16,4 8 9 0,6 4 27 16,0 4-2-16,1 6-53 0,6 8 4 15,-4-4 11-15,-1-1-24 0,1 0-6 0,-5-9-1 16,3 1-15-16,-1-3-13 0,-5-4-3 16,-1-7-9-16,-6-4 0 15,-2-3 0-15,0-5-9 0,-5-5-6 0,-1-2-13 16,-1 0 18-16,0 0-10 0,0-6-133 0,0-2-141 15,1-4-124-15,2-10-143 16,-1 2-228-16,1 2-880 0</inkml:trace>
  <inkml:trace contextRef="#ctx0" brushRef="#br0" timeOffset="119369.07">19970 11405 1640 0,'0'0'315'0,"0"0"19"16,0 0 12-16,0 0-63 0,0 0-74 15,0 0-187-15,0 0-21 0,0 0-1 0,0 0 90 16,0 0-1-16,-49 46-3 0,31-19-10 16,-3 4 29-16,-1 6 9 0,-2 3-4 0,2 4 12 15,-2-1-11-15,1 1-26 16,2-2-20-16,3-4 4 0,1-2-1 0,5-4-15 15,0-6-19-15,4-5-31 0,1-3 22 16,3-5 3-16,2-2-7 0,1-4-2 16,0-3-7-16,0-2 0 0,0 0 1 15,1-2 2-15,0 0 19 0,-1 0 12 16,0 0-46-16,1-1-52 0,-1-3-152 16,1-5-149-16,0-9-113 0,0 3-502 15,1-2-939-15</inkml:trace>
  <inkml:trace contextRef="#ctx0" brushRef="#br0" timeOffset="120578.53">20530 11201 39 0,'0'0'411'16,"0"0"-105"-16,0 0-9 0,0 0-20 15,0 0-4-15,0 0-78 0,0 0-6 16,0 0-4-16,0 0 15 0,0 0-28 15,56-33-66-15,-51 33-25 0,-3-3-4 16,0 2 23-16,1 1-7 0,-2 0-20 16,-1-1-18-16,0 1-23 0,1 0-7 15,-1 0 1-15,0 0 9 0,0 0 10 16,0 0 6-16,0 0-7 0,0 0 7 0,0 0-13 16,0 0-38-16,0 0-6 15,-1 1-51-15,-6 6 57 0,-4 2 6 0,-6 5 42 16,-3 6 3-16,-4 5-31 0,-2 4-20 15,-3 4 0-15,1 13 2 0,0 10 10 16,4 15 1-16,10 6-11 0,10-3 1 16,7-9-1-16,12-5-2 0,9-6 0 15,5-4 13-15,1-7 3 0,-4-11 0 0,-5-10-15 16,-3-2 2-16,3 3-2 0,2-2 2 16,0 1-1-16,-5-8 20 0,-2-3-18 15,-7-4 18-15,0-4 9 0,-3-3 20 16,-2 0 34-16,0-3-19 0,2-4-25 15,-1-2-29-15,0-3-11 0,2 0 0 16,1 1-2-16,-3 1 0 0,1 0-11 16,1 1-4-16,0 0-22 0,-2 1-166 15,3-3-184-15,-2 1-356 0,-3 1-1395 0</inkml:trace>
  <inkml:trace contextRef="#ctx0" brushRef="#br0" timeOffset="121168.9">21176 11350 46 0,'0'0'1649'15,"0"0"-1421"-15,0 0-43 0,0 0 67 16,4-49-9-16,-6 41-11 0,-2 0-65 16,-1 2-26-16,-1-1-36 0,-3 3-47 15,-1 3-27-15,-5 0-5 0,-6 1 2 16,-2 6 17-16,-7 4-1 0,-2 9 20 0,-5 2 2 15,1 7 45-15,4 3-29 0,2 3-28 16,7 2-10-16,6-1-13 0,9 2 16 16,4 1-9-16,4 1 3 0,12-1-6 15,7-3 5-15,9 0-2 0,3-7-7 16,6-3-3-16,1-6-9 0,-1-3-19 16,-2-4-31-16,-1-4-41 0,-6-3-45 0,-1-5-8 15,-5 0-11-15,-5-2 13 16,-2-5 12-16,-1-1 23 0,-3 1 46 0,-3-1 4 15,-2-1-32-15,1 1-103 0,-1-1-86 16,-1-3-190-16,0 5-293 0,0-1-931 16</inkml:trace>
  <inkml:trace contextRef="#ctx0" brushRef="#br0" timeOffset="121531.83">21472 11718 2274 0,'0'0'365'0,"0"0"-213"16,0 0 5-16,0 0-45 0,0 0-60 16,0 0-52-16,0 0-1 0,0 0 1 15,0 0 3-15,0 0 38 16,47 55 20-16,-47-32 48 0,0 0-20 0,-3 4 9 15,-3-1 0-15,-3 3-15 0,3 0 5 16,-3 1-25-16,-1-1-16 0,2 0-15 16,-2-1-17-16,2-5 1 0,-1-2-4 15,2-3-9-15,2-5-1 0,1-4 20 0,-1-2-7 16,0-3-12-16,2-2 10 0,-2-2 3 16,-3 0 16-16,2 0-13 0,-3-4-19 15,0-4-21-15,1 0-37 0,-1-1-45 16,1-1-61-16,1-1-25 0,0-2-34 15,3 1-113-15,3-12-218 0,1 2-617 16</inkml:trace>
  <inkml:trace contextRef="#ctx0" brushRef="#br0" timeOffset="121725.77">21493 11437 3282 0,'0'0'391'0,"0"0"-297"0,0 0-43 16,0 0 96-16,0 0-11 0,-2-44-42 15,2 41-57-15,0 3-37 0,0 0-112 16,0 4-96-16,0 5 120 0,0 7-206 16,0-3-476-16,0-2-1493 0</inkml:trace>
  <inkml:trace contextRef="#ctx0" brushRef="#br0" timeOffset="123314.33">21897 11546 1302 0,'0'0'358'0,"0"0"-251"0,0 0-55 15,0 0 81-15,0 0 117 0,0 0 18 16,0 0-80-16,0 0-60 0,0 0-15 16,0 0-7-16,-4 2 0 0,2 1-7 15,-2-1-3-15,2 0-7 0,1-2-10 16,1 2 4-16,-1-1-11 0,1-1-11 15,0 0-20-15,0 2-22 0,5-1-16 16,7 0 53-16,7 1 14 0,8-1-17 16,9-1-22-16,7 0-15 0,4 0-14 15,3-1-1-15,-3-2 2 0,-1 0-1 0,-4 2 0 16,-9-1-2-16,-5 2-1 0,-9 0-11 16,-6 0 12-16,-2-2 0 0,-7 2 3 15,-1 0 22-15,-2 0 3 0,-1 0-9 16,0 0-2-16,0 0-14 0,0 0-3 15,0 0-13-15,0 0-10 0,0 0 1 0,0 0-9 16,0 0-6-16,0 0-26 16,0 0-186-16,0-2-155 0,0 1-303 0,0-3-828 15,0 11 548-15</inkml:trace>
  <inkml:trace contextRef="#ctx0" brushRef="#br0" timeOffset="124112.7">22872 11142 342 0,'0'0'398'16,"0"0"-95"-16,0 0-62 0,0 0-19 0,0 0-37 16,0 0-42-16,0 0 13 15,0 0-10-15,0 0-23 0,0 0-49 0,0 0-22 16,-14-19-26-16,-2 18 13 0,-3 1 25 0,-4 1 17 16,-1 5-13-16,2 0 0 0,1-2 12 15,4 2-16-15,8 0-12 16,2-1-52-16,5 1 0 0,2 0 0 0,7 2 34 15,5 3 46-15,7-1-12 0,6 3-17 16,6-1-16-16,0 2-22 0,3-1-13 16,-4 0 0-16,-6 0-23 0,-5 1-6 15,-7-2 4-15,-5 0-1 0,-6 0-6 16,-1-2 31-16,-8 2 1 0,-2-4 0 16,-4 1 19-16,-2-1-15 0,-1-1 8 15,-3 0 4-15,-1 0 0 0,0-1-15 16,-1 0 15-16,2 1-14 0,2 0 20 0,3-1 7 15,2-1-17-15,4 1-12 0,1-3-2 16,4 1-14-16,4 0-6 0,0 0 22 16,1-1 10-16,9 2 21 0,1 1 5 15,7 1-8-15,3-1-8 0,4 2-19 0,4 0-1 16,-1 0-1-16,-3 1-15 0,1 1 0 16,-9-1-7-16,-2 1-18 15,-6 0-14-15,-6 0-5 0,-3-1 18 0,-3 2 27 16,-7 1 14-16,-4 0 1 0,1 1 0 15,-4 0 0-15,1 1 70 0,-2-1-12 16,5 1-23-16,-2-1-3 0,4 1-10 16,5 1-6-16,5-1-12 0,1 1 18 15,9-2 10-15,7 0 3 0,7-2-7 0,6 0-2 16,2-3-12-16,4 0-14 0,-1-2-112 16,-3-4-140-16,6-2-195 0,-10-3-285 15,-7-4-833-15</inkml:trace>
  <inkml:trace contextRef="#ctx0" brushRef="#br0" timeOffset="124634.7">23163 11325 2221 0,'0'0'469'0,"0"0"-260"0,0 0 44 15,0 0 15-15,0 0-43 0,0 0-111 16,0 0-92-16,64-21-9 0,-30 21 18 16,4 0-15-16,3 4-14 0,0-1-2 15,-1-1-1-15,-6 0 0 0,-4-2 1 16,-8 0 0-16,-3 0 1 0,-7 0 1 15,-4 0 14-15,-3-2 6 0,-3-1 12 16,-1-1-9-16,-1-1-24 0,0-1 1 0,0 0-2 16,-3-1 0-16,0 2 0 15,1 0 0-15,-1 1 0 0,0 1-2 0,2 1-1 16,0 1-9-16,0 1 10 0,1 0-1 0,0 0-26 16,0 0-18-16,0 0-16 0,0 0-22 15,0 4 12-15,0-1 63 16,0 5 10-16,0 2 41 0,0 4-6 0,2 0-16 15,1 6 3-15,1 2 15 0,-1 4 4 16,1 4 22-16,1 1 6 16,-2 1-6-16,0 3-12 0,-2-3-19 0,-1 0-7 15,0-3-4-15,-2-3-8 0,-2-1-10 16,-2-5 0-16,1-5 0 0,1-1 13 16,0-6-14-16,1-3-2 0,0-1-59 15,2-3-71-15,1-1-74 0,0-1-33 16,15-15-203-16,-4 4-838 0,3-5-548 0</inkml:trace>
  <inkml:trace contextRef="#ctx0" brushRef="#br0" timeOffset="124879.24">23827 11298 2255 0,'0'0'358'0,"0"0"-151"0,0 0 30 0,0 0-147 15,0 0-90-15,0 0-64 0,0 0 64 16,0 0 102-16,0 57 0 0,2-31-12 16,1 5-11-16,2 1 32 0,4 2 0 15,-2-3-26-15,3 0-16 0,-3-2-24 16,-1-4-27-16,-3-4-5 0,-3-1-10 0,0-5 0 16,-6-5-1-16,-2-2-2 0,-3-5-44 15,-1-3-85-15,0 0-124 0,2-9-139 16,3-2-268-16,6-1-1013 0</inkml:trace>
  <inkml:trace contextRef="#ctx0" brushRef="#br0" timeOffset="125140.23">23798 11258 2666 0,'0'0'495'0,"0"0"-231"15,0 0-29-15,0 0 17 0,0 0-133 16,0 0-74-16,79-29-20 0,-44 29-6 15,4 6-16-15,2 2-3 0,1 6-25 16,-4 1-16-16,-7 2 3 0,-5 0-9 16,-12 1 6-16,-5-2-3 0,-9-1 3 15,-9 0 30-15,-7 0 11 0,-11-2 15 16,-4-1 1-16,-6 0 3 0,-3 0 0 0,-1-3-16 16,2-1 0-16,3-2-3 0,4 0-15 15,7-1-101-15,8-1-302 0,6-3-659 16,8-1-1186-16</inkml:trace>
  <inkml:trace contextRef="#ctx0" brushRef="#br0" timeOffset="126204.23">24200 11153 1620 0,'0'0'396'0,"0"0"-66"0,0 0-7 15,0 0-27-15,0 0-97 0,0 0-94 16,61-42-50-16,-32 38-17 0,3 2 6 15,5-1-21-15,3 2-21 0,-1 1 9 16,-1 0-11-16,-4 2-12 0,0 2-7 16,-10 2-4-16,-4 0-2 0,-4 4-23 15,-9 0-35-15,-6 2 3 0,-1 1 19 16,-10 3 58-16,-6 1 3 0,-5 3 1 0,-3-1 3 16,0 0-2-16,-3-2 14 15,2-2 0-15,2 1 6 0,3-1 16 0,2-5-6 16,3 2-16-16,5-2-15 0,3 1-1 0,3-2 0 15,4-1 0-15,3 0 29 0,5 2 32 16,7-3-7-16,3 0-10 0,4 0-6 16,2-2-18-16,1-1-5 15,-2-1-11-15,0 0 8 0,-2-3 1 0,-4 0-11 16,-1 0 1-16,-8 0-1 0,-1 0 1 16,-5 0 25-16,-2-2-28 0,-3 0-3 15,-8 1-54-15,-5 1 3 0,-2 0 22 16,-4 0 10-16,0 0 6 0,1 3 3 15,2 3 11-15,5-2 2 0,2 3-2 16,6-1-27-16,3 2 7 0,3-1 22 16,0 3 0-16,7-1 29 0,2 1 2 15,5 2-8-15,2 0-4 0,3 3-17 0,1 0-1 16,0-1-1-16,0 3-2 0,-1-1-11 16,-6 1-16-16,-2 0-9 0,-5-2-73 15,-5-1 21-15,-1-2 36 0,-7-2 36 16,-6-1 18-16,-3-3 19 0,-1-1-16 0,-4-3 16 15,1 1 4-15,-1-1-11 0,1-2 1 16,4 0-10-16,1 0 13 0,5 0-13 16,1 0 0-16,3 0-3 0,2 0 0 15,0 1-13-15,3-1-10 0,1 0-333 16,0 0-280-16,2-3-951 0</inkml:trace>
  <inkml:trace contextRef="#ctx0" brushRef="#br0" timeOffset="126900.69">24717 11047 742 0,'0'0'303'0,"0"0"-39"15,0 0 36-15,0 0-1 0,0 0 44 16,0 0-64-16,0 0-54 0,0 0-51 15,0 0-7-15,0 0-23 0,0 0-26 16,-12-38-23-16,16 37-28 0,4 1-32 16,4 0-35-16,6 6-11 0,7 3 11 15,8 5 32-15,3 6 9 0,5 3-16 16,0 7 4-16,-1 2-10 0,0 6-7 16,0 8-12-16,-5 14-1 0,-7 11-11 0,-17 2-23 15,-12 2 9-15,-21-2 23 16,-15-8-17-16,-9 0 20 0,-9-1 0 0,-1-10 1 15,7-9 8-15,11-12-9 0,14-12-1 16,6-4 0-16,1 0-11 0,4-1 12 16,-1 2 57-16,5-7 47 0,3-2-25 15,3-3-1-15,2 0-31 0,1-5-6 0,0 0 0 16,2-1 26-16,5 0 8 0,2 0-10 16,0 0-28-16,3-5-15 0,0 1-6 15,-2-2-1-15,0 1-4 0,-1-2-11 16,-3 1-12-16,0 1-16 0,-3-1-62 15,-3-5-265-15,-1 3-390 0,-6-4-1273 0</inkml:trace>
  <inkml:trace contextRef="#ctx0" brushRef="#br0" timeOffset="134596.2">24435 10682 379 0,'0'0'382'0,"0"0"-200"0,0 0-29 0,0 0 30 16,0 0 28-16,0 0-48 0,0 0-52 15,0 0 45-15,0 0-14 0,0 0 11 16,10-22 5-16,-6 19-19 0,4 1-35 16,-4 0-1-16,0-1 3 0,0 0 16 15,1 1 0-15,-3 0-7 0,0-2-35 16,0 3-13-16,-1-1 3 0,1 1-19 0,-1 0-13 15,1-1-13-15,0 1-21 0,3-2 11 16,0 1-15-16,1-3-1 0,4 1 1 16,0-2 1-16,2 1 2 0,2-2-1 15,3 2 1-15,4-3 16 0,4 2-8 16,6-1-11-16,6 2 0 0,5-2 26 16,16 1 24-16,16 1-46 0,19 0-1 15,6 3-1-15,2 2-1 0,-2 5 0 16,-8 2 1-16,3 3-2 0,-2 0-13 15,-2 1 1-15,-4 4 9 0,-8 1-16 0,-6-3 16 16,-6 2-16-16,-9-3 19 0,-10-2-2 16,-13-3 2-16,-6-1 0 0,-4-1 0 15,1-1 0-15,1 2-2 0,2 0 1 0,-8-2 0 16,-4-2-12-16,-6 2 11 16,-4-2-1-16,-1-2-19 0,-3 1 3 15,-2-1 19-15,0 0 11 0,0 0 20 16,0 0 4-16,0 0 3 0,0 0 3 0,0 0-6 15,0 0-10-15,0 0-22 0,0-1-3 16,0-1-1-16,0 2-14 0,0-1 11 16,0 0-40-16,0 1-139 0,0-3-85 15,0 0-65-15,0-1-122 0,0-3-76 16,-2 0-106-16,-2-2-129 0,10 47 257 16</inkml:trace>
  <inkml:trace contextRef="#ctx0" brushRef="#br0" timeOffset="134811.81">26170 10585 248 0,'0'0'381'0,"0"0"-9"0,0 0-46 15,0 0 2-15,-15-51-107 0,16 41-49 16,5 5 10-16,-2 0 2 0,0 1-61 0,0 1-39 16,-1 1-16-16,0 2-68 15,-2 0-29-15,1 0-75 0,-1 5 53 0,1 3 51 16,0 2 12-16,0 5 33 0,0 3 0 16,1 1-19-16,0 4-10 0,2 0 10 15,-1 3 48-15,-1-2 6 0,-2 1-9 16,-1-2-16-16,0 0-4 0,-4 1 19 15,-6-2-28-15,-4-2-23 0,-5 0 13 16,-6-2 7-16,-5 0-39 0,-1 0-7 16,-4-3-268-16,-7-2-189 0,6-4-672 15</inkml:trace>
  <inkml:trace contextRef="#ctx0" brushRef="#br0" timeOffset="136353.04">26919 10473 1205 0,'0'0'517'0,"0"0"-202"16,0 0-29-16,0 0-60 0,17-45-17 15,-11 37-16-15,-2 2-32 0,0 0-18 16,1 1-21-16,-1 3-17 0,-2 2-48 16,0 0-57-16,1 0-47 0,0 9-20 15,3 3 67-15,-2 5 86 0,0 5 6 16,-2 6 44-16,-1 5-7 0,0 1-32 16,0 6-34-16,-1 0-5 0,0 2 7 0,0 1 16 15,0 0-28-15,0-2-19 16,-1-2-18-16,1-3 5 0,0-2-2 0,0-5-3 15,0-4-14-15,0-4-1 16,0-5-1-16,0-6 2 0,0 0 0 0,0-5-1 16,0 0 11-16,0-5 10 0,1 0 12 15,1 0 19-15,4-3-53 0,2-4-78 0,0-4-108 16,3-2-34-16,1-5-34 0,-3-4-161 16,-1-17-309-16,-2 6-609 0</inkml:trace>
  <inkml:trace contextRef="#ctx0" brushRef="#br0" timeOffset="136682.13">26922 10328 2111 0,'0'0'359'0,"0"0"-101"0,0 0-97 15,0 0 0-15,52-43-65 0,-18 37-64 16,19 1 3-16,16 5 26 0,11 8-20 0,-5 7-39 15,-19 2-2-15,-22 0-16 0,-14 0 2 16,-1 4 12-16,-3 7-12 0,-8 1-2 16,-8 2 1-16,-12-1 15 0,-11-2 12 15,-10 0 4-15,-8-3 16 0,-5-3 0 0,-6-3-3 16,1-4 15-16,0-4 17 0,2-3 15 16,5-6 35-16,3-2 27 0,5 0-34 15,4-2-44-15,7-2-19 0,7 0 3 16,6-1 7-16,4 1 5 0,7 1-3 15,1 0-53-15,9 1-31 0,6-2-66 16,10 1-33-16,24 3-216 0,-3 0-263 16,-2 0-1076-16</inkml:trace>
  <inkml:trace contextRef="#ctx0" brushRef="#br0" timeOffset="137247.69">27604 10819 2127 0,'0'0'447'0,"0"0"-238"0,0 0-22 15,0 0 37-15,0 0-4 0,0 0-46 16,0 0-60-16,0 0-22 0,0 0-23 0,0 0-22 16,75-2-9-16,-35 3 2 0,17 0-8 15,8-1-7-15,9 0-8 0,-10 0-5 16,-18-2 4-16,-16 0-14 0,-13 0 0 15,-3 0-1-15,2 1 18 0,-3-2 9 16,-7 1 9-16,-3 1 16 0,-1-2 22 16,-2 0 30-16,0-1-43 0,0 0-44 15,-5 1-18-15,1-2-16 0,-2 1 1 16,-1 0-13-16,1 1-6 0,0 0-3 16,-1 2-7-16,3 1-21 0,2 0-173 15,2-2-343-15,0 1-740 0,3-5-792 0</inkml:trace>
  <inkml:trace contextRef="#ctx0" brushRef="#br0" timeOffset="137878.79">28273 10468 1653 0,'0'0'626'0,"0"0"-431"16,0 0-53-16,0 0-42 0,0 0-42 15,0 0 9-15,67-21 7 0,-50 25-29 16,0 9-10-16,0 3 13 0,0 7 26 16,-1 3 35-16,-1 4-26 0,-5 4-20 15,1-1-31-15,-4 3-13 0,-3-2-6 0,-3-2-11 16,-1-3-2-16,0-5 1 0,0-3 0 16,-5-5 10-16,0-4-9 0,-4-3 9 0,3-5 17 15,-1-1 10-15,-1-3 16 16,0 0 22-16,1-2 28 0,0-6 50 0,2-1 14 15,2-3-47-15,2-5-24 0,1-3-32 16,4-5 9-16,5-3 10 0,6-5-4 16,2-4 9-16,5 0-9 0,3-3-3 15,4 1-37-15,1 1-13 0,4 5-27 16,1 5-24-16,-2 5-10 0,3 4-15 16,-4 5 0-16,-2 4-19 0,-3 8-129 15,-2 2-92-15,-4 2-125 0,-6 10-378 16,-4-1-832-16</inkml:trace>
  <inkml:trace contextRef="#ctx0" brushRef="#br0" timeOffset="138248.27">28723 10768 1668 0,'0'0'409'0,"0"0"-156"0,0 0-17 15,0 0-13-15,65-33 21 0,-44 21-43 16,1 1-64-16,-1-2-64 0,3-1-18 16,1 1-43-16,3-4 1 0,-2 1 1 15,-1-2-12-15,-2-1 8 0,0 2 6 16,-7-3-13-16,-2 4 13 0,-2 1 16 0,-7 0-31 16,-3 3 24-16,-2 3 35 15,-2 3-16-15,-9 0 7 0,-2 2-39 16,-8 4-11-16,-6 0 0 0,-3 8 12 15,-6 3 15-15,1 3 13 0,2 5-9 0,2 2 5 16,5 2-12-16,5 2 7 0,4 2-17 16,8 3 1-16,2-1 4 0,7-3 11 15,9 3 19-15,5-2 16 0,9-5 15 0,4-2-4 16,2-3-18-16,5-5-37 0,2-3-22 16,3-4-92-16,1-3-95 15,0-2-105-15,11-10-243 0,-9-3-701 16,-4-3-879-16</inkml:trace>
  <inkml:trace contextRef="#ctx0" brushRef="#br0" timeOffset="139058.73">29115 10793 124 0,'0'0'153'0,"0"0"27"16,0 0 48-16,0 0-26 15,0 0 26-15,0 0 29 0,0 0-3 0,0 0-4 16,0 0-29-16,0 0-59 0,0 0-81 0,-21 37-42 16,21-36-20-16,0 0-3 0,0 0 30 15,3 0 41-15,3 0 87 16,3-1 29-16,1 0-11 0,5 0-45 0,-1-1-29 15,3-4 12-15,-3-2 35 0,3-1 2 16,-1-2-32-16,1-4-6 0,1 0-13 16,-3-3-20-16,3-4-28 0,0-2-12 15,2-2-25-15,2-2-9 0,0-2-21 16,4 0 11-16,-1-2-12 0,1 3 13 16,-1 4-12-16,-2 1-1 0,2 6-13 15,-3 3-8-15,-2 7-1 0,-3 1-28 16,-2 5 4-16,-1 1-4 0,-1 5-6 15,-4 4-18-15,2 5 24 0,-3 5 19 0,-2 2 6 16,0 5 3-16,-4 2 18 0,-1 2-9 16,-1 2 0-16,-2-1-18 0,-6 0-32 0,-1-4 4 15,-3-3 21-15,0-4 20 0,-5-5 18 16,1-4 2-16,-3-3 11 0,-1-6 12 16,2 1 3-16,1-3 10 0,5-5 6 15,-1 0 15-15,5-2-7 0,0-2-6 16,4-1-27-16,2 0-3 0,1-2-4 15,1 3-12-15,0 1-3 0,0 2-16 16,2 0-15-16,0 4-183 0,2-4-118 16,5 4-303-16,-2 0-767 0</inkml:trace>
  <inkml:trace contextRef="#ctx0" brushRef="#br0" timeOffset="139410.87">30104 10528 2532 0,'0'0'566'0,"0"0"-247"15,0 0-27-15,-15-46-63 0,3 42-55 0,-2 2-72 16,-3 2-67-16,-4 4-23 0,-1 6 10 16,1 4-11-16,1 3-11 0,3 4-12 15,5 2 11-15,7 3-2 0,4 1 3 16,3 2 3-16,11 0 9 0,7 0 10 15,8-2 12-15,5-2-3 0,3-6-6 16,2-2 0-16,0-6 0 0,-3-5-4 16,-6-6 16-16,-6-3 0 0,-5-6 13 15,-2-7-7-15,-10-5-27 0,-1-4-16 0,-5-3-1 16,-4-4-20-16,-7-1 2 0,-8 0 4 16,-5-2-19-16,-5 4 22 0,0 3-4 15,-4 5-2-15,2 4-7 16,0 6-15-16,4 5-10 0,2 4-74 0,3 4-155 15,1 4-146-15,1 7-271 0,7 1-383 16,3-3-726-16</inkml:trace>
  <inkml:trace contextRef="#ctx0" brushRef="#br0" timeOffset="139872.87">30445 10174 1567 0,'0'0'407'16,"0"0"-2"-16,0 0 40 0,40-47-108 15,-31 40-31-15,-5 2-75 0,-2 4-86 16,0 1-136-16,-1 4-9 0,0 6-205 15,0 9 205-15,0 8 97 0,-1 7 4 0,1 14 31 16,-1 14-3-16,4 9-35 0,-2 4-13 16,2-4-31-16,-1-9 2 0,-1-10 26 15,-2-4-37-15,0-10-41 0,-3-9-15 16,-2-9 13-16,-1-1 0 0,0-3 1 16,0 4-43-16,-1-4-80 0,1-6-100 0,2-3-82 15,2-4-182-15,2-5-157 16,0-6-380-16,2-1-601 0</inkml:trace>
  <inkml:trace contextRef="#ctx0" brushRef="#br0" timeOffset="140182.09">30685 10521 2205 0,'0'0'449'0,"0"0"-178"16,0 0-37-16,0 0-52 0,0 0-182 15,0 0-93-15,0 0 15 0,0 0 78 16,0 0 71-16,55 54-8 0,-45-26-31 15,3 1-9-15,1 1-8 0,-1 0-13 16,1-1 0-16,0-7-2 0,-3-4 2 16,0-3 26-16,-4-5 1 0,2-6 0 15,-1-1 34-15,-1-3 61 0,3-3 87 0,2-4-9 16,2-5-65-16,3-3-28 0,-1-3-13 16,1-2 6-16,-3-4-3 0,3-1-6 15,0-4-38-15,0 0-24 0,1-2-28 16,-3 4 9-16,1 1-12 0,-1 4-15 15,-5 4-19-15,1 5-6 0,-6 3-12 16,-2 5-32-16,-2 2-114 0,-1 3-174 0,0 1-390 16,-7 9-219-16,1-3-84 15</inkml:trace>
  <inkml:trace contextRef="#ctx0" brushRef="#br0" timeOffset="140601.7">31406 10500 2308 0,'0'0'458'0,"0"0"-28"0,0 0 15 15,2-58-86-15,-6 44-105 0,-6 4-55 0,1 2-79 16,-6 1-77-16,-4 5-43 0,-5 2-27 16,-7 7-7-16,0 5 34 0,-3 3-16 15,2 5-15-15,3 3 7 0,6 4 20 16,3 1-14-16,6 3-1 0,7 1 7 0,5-2-4 15,2 4 4-15,5-5-84 16,6-4-129-16,1-3-17 0,2-6 5 0,2-4 31 16,-2-7 59-16,4-5 67 0,-1-2 29 15,3-7 51-15,-2-6 23 0,1-3-1 16,0-6 23-16,-2-1-44 0,0-3 66 16,-1-2 3-16,1-1 22 0,-1 2 51 15,-2 4-4-15,-4 4 22 0,1 4-8 16,-5 8-2-16,-2 1-23 0,0 6-75 15,2 2-53-15,-1 4-121 0,2 6 30 0,2 5 57 16,0 2 0-16,1 7 21 0,-2 2 12 16,-1 1-15-16,1 0 15 15,-1 2-1-15,-2-5 1 0,3-2-59 0,-2-2-246 16,1-9-154-16,5-1-202 0,-2-6-151 16,9-8-357-16</inkml:trace>
  <inkml:trace contextRef="#ctx0" brushRef="#br0" timeOffset="141228.27">31656 10636 1006 0,'0'0'476'0,"28"-51"-109"0,-10 17 19 15,2 0-98-15,-1 1-59 0,-1 2 12 16,-2 6-39-16,-5 5 15 0,-1 5-59 16,-4 8-37-16,-4 5-30 0,-1 2-91 15,-1 5-259-15,0 7 173 0,-2 5 86 16,-2 4 48-16,-2 4 18 0,-1 3-9 16,1-1 22-16,-1 1-12 0,-2-2-1 15,1 0-35-15,-2-2-5 0,2-4-8 16,-3-6-14-16,3-2 8 0,1-7 1 0,-2-1 9 15,4-3 18-15,2-1 30 0,1-5 5 16,1-2 0-16,1-5-16 0,0-4-34 16,6-2-12-16,6-4-12 0,0-1 24 15,6-2-13-15,1-2-10 0,5 0-2 16,1 2-1-16,3 2-11 0,-2 4-4 0,-5 3 14 16,-2 5-1-16,-5 6-10 0,-4 3-21 15,-2 2-37-15,-2 5-48 0,-2 5 18 16,2 7 57-16,0 2 19 0,-3 6 9 15,1 2 16-15,-2 1-3 0,1 2 2 16,0-1 1-16,3 2 12 0,1-3-10 16,-1-1 0-16,4-2 23 0,-1-4-25 15,3-7-10-15,-3-2-34 0,3-5 32 16,0-6 12-16,-1-1 1 0,3-6-1 16,-3-8-21-16,5-3 2 0,-3-1-10 15,2-7 29-15,0-2-1 0,3-1-1 16,1-9-4-16,0 0 6 0,3-11 1 0,3-10 27 15,9-11-26-15,1-3 27 0,-6 5-4 16,-1 10 3-16,-10 16-12 0,-4 10 37 16,-3 8-51-16,-5 6 67 0,-1-4 8 15,4 1-43-15,-3 2 13 0,-2 4-7 0,0 5 16 16,-1 4-15-16,1 3-41 0,-3 2-4 16,-1 2-167-16,0 7-83 0,-6 6 169 15,0 9 85-15,0 7 29 0,0 12-10 16,5 16 31-16,1 14 47 0,8 6-20 15,-1-5-9-15,1-7 32 0,-5-13-25 16,-3-4-13-16,0-7 6 0,-3-7-16 16,-4-9-30-16,4-6-4 0,-2-2-2 15,0 2 9-15,-3-1-25 0,4 2 0 0,-1-6-53 16,3-3-46-16,0-4-128 0,2-4-127 16,5-5-197-16,2-3-223 0,4-7-1355 0</inkml:trace>
  <inkml:trace contextRef="#ctx0" brushRef="#br0" timeOffset="141389.56">32382 10435 2719 0,'0'0'526'0,"0"0"-183"0,0 0-12 16,0 0-95-16,56-17-74 0,-25 17 3 16,4 0-39-16,3 2-40 0,3 3-40 15,0 0-33-15,-4 0-13 0,-2 2-31 0,-3-2 0 16,-4 3-21-16,3-2-186 0,-8 0-328 15,-4-5-909-15</inkml:trace>
  <inkml:trace contextRef="#ctx0" brushRef="#br0" timeOffset="143762.49">27382 11251 395 0,'0'0'192'0,"0"0"-65"0,0 0 0 16,0 0 33-16,0 0 16 0,0 0-17 15,0 0 7-15,0 0-16 0,0 0-17 16,-40-5-32-16,39 5-13 0,0 0-7 15,0 0 13-15,1 0 13 0,0 0 16 0,0 0 3 16,0 0-20-16,0 0-6 0,0 0-16 16,0 0-13-16,0 0-23 0,0 0-22 15,0 0-23-15,0 0-2 0,0 0-1 16,0 0 0-16,0 0-1 0,0 0 1 16,0 0 0-16,0 0 1 0,0 0 0 0,1 0 18 15,2 2 16-15,1 0 7 16,1-1 3-16,3 1 16 0,3 0-10 0,3 0 0 15,3 1-3-15,3-1 3 0,3 0-7 16,3 1 7-16,2-2-3 0,2 0-7 16,0 2-3-16,2-3-6 0,0 0 0 15,-1 0 2-15,0 0 4 0,-1-3-3 0,-2 3-7 16,1-2-2-16,-2 0-24 0,1-1 17 16,-2-1-4-16,0 3-15 0,4-3 1 15,-1 1 2-15,4 0 15 0,-2-1-17 16,4 1-1-16,0 2 0 0,-1-2 3 15,2 0 9-15,1 1 1 0,-1 0-1 16,1 1-8-16,-1-1 14 0,1-1 14 16,-1 2-20-16,-1 0-10 0,-4 0 11 15,3 1-11-15,-7 0-2 0,2 0-1 0,-3 0 1 16,-3 0 2-16,0 0 0 0,-1 0-2 16,-1 0-2-16,2 0 0 0,0-1 2 15,2 1 0-15,-1-1 1 16,2 1 2-16,4-1 10 0,-1 1-11 0,2-2 16 0,0 1 1 15,1 1-17-15,-2 0 2 0,1-3-1 16,-3 1 10-16,-2 0-11 16,2-1 1-16,-3 1 13 0,-1-2-13 0,0 3 10 15,0-3-11-15,1 1 10 0,0 0-12 16,-1 1 1-16,0-1-2 0,3 3 0 16,-1 0-2-16,0 0 1 0,2 0 0 15,-1 0 2-15,-1 1 1 0,-1 1 12 16,4 1 5-16,-3-1-15 0,3 1 13 15,-2-2-15-15,1 2 15 0,1-3 21 16,-1 0-9-16,0 0-6 0,1 1 6 16,-2-1 9-16,2 2-21 0,-1-2-15 15,1 0-1-15,3 1 0 0,-1 0 0 0,1 1-2 16,0 0 1-16,-3-1 1 0,1 1 15 16,-5 0 1-16,1 1-4 15,-4-3-10-15,1 0 1 0,-3 1 13 0,1-1-14 16,1 0 1-16,-1 0 12 0,2 0-2 0,0 0-10 15,1 0 0-15,1-1 0 0,3 1 0 16,3 0 0-16,1 0-3 16,1 0-1-16,2 0-11 0,-1 0 9 0,-1 0 1 15,0 0 1-15,-4 1 0 0,0-1 1 16,-3 0 1-16,-3 0 1 0,-3 0 0 16,0 0 1-16,1-1 0 0,-3 1-1 15,2-3 0-15,1 1-2 0,0 2-2 16,1-2 1-16,1 2 0 0,1 0-1 15,2 0 1-15,-2 0 1 0,0 2 1 0,1-2 2 16,1 0 0-16,-2 0-1 16,-1-2 11-16,0 1-12 0,-1 0 0 15,0 0 0-15,0-1 1 0,0 1 0 0,-1 0 0 16,-2 1-2-16,1 0-1 0,-1 0-1 16,0 0 2-16,1 0 1 0,-1 0 0 15,1 0 0-15,0 0 14 0,1-2-13 16,-2 1 2-16,2 1 14 0,0-4-17 0,0 3 11 15,1-1-10-15,-1 1-2 0,-1 0 4 16,1 1-2-16,-1 0-1 0,-1 0-1 16,1 0 0-16,0 0-1 0,-1 1 0 15,1-1 1-15,1 0 0 0,-3 0 3 16,1 0 15-16,-1 0-5 0,1 0-1 16,0 0-9-16,-1 0-3 0,0-2 3 15,1 0-1-15,2 2 0 0,1-2-2 16,1 1 0-16,-1 1-1 0,0-2 0 0,1 2 1 15,-1 0 0-15,-2-2 3 0,0 2-2 16,0-2 2-16,-2 1 13 0,1-1-1 16,-1 1-14-16,2 0-1 0,1-2 0 15,-1 3-1-15,2-3 1 0,0 2 0 0,0 1 2 16,0-1 1-16,1 0-1 0,1-1-1 16,2 2 3-16,-2-1-2 0,1 1 1 15,-1-1-2-15,0 1 1 16,2 0-1-16,-4 0 0 0,1 0-1 0,-1 0 0 15,0 0-2-15,-2 0 1 0,1 0-2 16,0 0 1-16,-3 2 1 0,0-2 1 16,-2 1 0-16,-2-1 0 0,-1 0 15 15,-2 0 3-15,0 0-14 0,-3 0-2 16,2 0 10-16,-3 0-11 0,2 0 1 16,-2 0-2-16,1 0-2 0,0 0-17 15,-2 0 18-15,0 0-2 0,1 0-9 16,-2 1 0-16,-2-1 10 0,0 0 0 0,-1 1 2 15,1-1 0-15,-2 1 2 0,-1-1 10 16,0 0 0-16,0 0 1 0,0 0 2 16,0 0 3-16,0 0 4 0,0 0 0 15,0 0-7-15,0 0 0 0,0 0-12 0,1 0 10 16,-1 0-10-16,1 0 0 0,-1 0-3 16,0 0-1-16,0 0-24 0,0 0-12 15,0 0-30-15,0 0-32 0,0 1-46 16,-16 2-220-16,0 0-324 0,-4-3-645 0,70-7-699 15</inkml:trace>
  <inkml:trace contextRef="#ctx0" brushRef="#br0" timeOffset="145539.44">27519 11337 55 0,'0'0'424'0,"0"0"-133"16,0 0-93-16,0 0-54 0,0 0-34 16,0 0-48-16,0 0-32 0,0 0-1 0,0 0 30 15,0 0-1-15,-40 0-12 0,34 3-24 16,0 0 4-16,0 1 4 0,-4 0 6 15,4 0 9-15,-1 0 14 0,2-1 19 16,2 0 25-16,-1 0-28 0,2-1-13 16,1-1-10-16,0 0 0 0,0 0-1 15,0-1-2-15,-2 3-17 0,1 0 4 0,1-1-7 16,-1 1 7-16,0-1 6 0,2 0 9 16,-1 0 8-16,0 0-21 0,1-2 11 15,0 1 15-15,0-1 4 0,0 3-1 16,0-3-2-16,0 0-1 0,0 0 3 15,2 0 7-15,2 0 0 0,4 0-7 16,2 0-10-16,2 0-18 0,2 0-4 16,2 0 0-16,4-2-13 0,0 1-6 15,3 0-13-15,4-1 13 0,1 2-13 0,3-1 16 16,0 0 13-16,3-1-4 0,-1 1 4 16,1-2 0-16,-2 1-1 0,-3 1-2 15,-1 0-1-15,2-1 4 0,-3 2-1 16,4 0-2-16,-1-3-4 0,4 2-12 15,0 0 9-15,1-1-3 0,1 0-1 0,2 0 4 16,0-1 0-16,4 2 0 16,-1-1-3-16,3-2 0 0,2 1 3 0,4 1 3 15,-3-1 17-15,1 3-20 0,1 0-7 16,-3 0-13-16,-1 0 11 0,1-3-10 16,-3 3 22-16,-1 0 3 0,-1 0-12 15,-2 0-13-15,2-1 15 0,-3-2 1 16,-1 2 3-16,0-3 0 0,0 2 3 15,-1-1-1-15,0-1-20 0,0 1 11 16,2-2-12-16,2 2 16 0,0-1-1 16,2 1-15-16,2 1 1 0,0 0-2 15,-1 1 1-15,-2-1 0 0,-1 2 19 0,-1-3-7 16,-3 3-3-16,0 0 4 0,1-1-13 16,-2 1 13-16,-1 0-14 0,2 0 1 15,-1 0-3-15,1 1 12 0,-3 2-10 16,3-3 0-16,-1 0 1 0,-2 0-1 0,1 0 1 15,-2 0 22-15,-2 2-22 0,3-2 0 16,-2 0 0-16,2 0 0 0,-1 0-1 16,2 0 1-16,0 0 0 0,-2 1-1 15,2-1 10-15,-1 2-9 0,-2-2 9 16,2 2-10-16,-3-1 2 0,1 1-2 16,-3 0 0-16,2-1 0 0,-1 0-1 15,2 2 0-15,0-2 0 0,4 2-1 16,-3-1 1-16,1 0 1 0,-2-2 0 0,-2 2 10 15,-2-2-9-15,1 0 10 16,-3 0-12-16,0 0 14 0,0 0-13 0,3 0-1 16,-2 0 1-16,1 0 0 15,3 2 0-15,-2-2-1 0,3 0 1 0,-3 0-2 16,-2 2 0-16,2-2 0 0,-2 1 0 16,-3 1 1-16,0-2 1 0,-2 2 1 15,0-2 12-15,0 0-12 0,3 0 9 16,-4 0 1-16,2 0-10 0,1 0 9 0,-2-2-11 15,1 0 1-15,1 1 10 0,-2-1-9 16,1 0-2-16,0 2-1 0,0-2 0 16,-1 0 0-16,3-1 0 0,-2 1 0 15,0 1 0-15,0-2 2 0,1 1 1 16,0 0 9-16,-1 1 3 0,-1-3-13 16,2 2 0-16,-1-1 14 0,2-1-14 15,-3 1 0-15,0-1 10 0,0 0 7 16,0 0-4-16,1 1-15 0,0-1 1 0,1 1-1 15,0 3-3-15,1-3 1 0,1 2 1 16,-1-1-1-16,0 0 2 0,-1 2 2 16,-1-2 0-16,2 0 1 0,0-1 9 15,0 1-9-15,-1-2 13 0,0-1-4 0,0 2-10 16,-2-2-1-16,2 0 0 0,-1 1 2 16,0 1-2-16,-1 0-1 0,2 2-2 15,-2-2 0-15,-4 1-10 0,1-1 11 16,-3 3-12-16,0-3 13 0,-5 2 0 15,1 0 3-15,-4 1-1 0,-1-2 1 16,1 2-1-16,-2 0 0 0,-2 0-1 16,2-1 0-16,-1 1 0 0,-1 0-1 0,0-1 2 15,-1 1-1-15,-1 0-1 0,1 0-3 16,-1 0-16-16,0 0 17 0,-1 0-13 16,1 0 14-16,-1 0-11 0,0 0 10 15,0 0-2-15,0 0-11 0,0 0-9 16,0 0-16-16,0 0-22 0,0 1-30 15,-1 0-23-15,-5 3-68 0,-15-1-139 16,0 0-387-16,-2-3-1006 0</inkml:trace>
  <inkml:trace contextRef="#ctx0" brushRef="#br0" timeOffset="151773.16">6607 13227 1418 0,'0'0'760'16,"0"0"-469"-16,0 0-68 0,0 0-1 16,16-51-10-16,-10 39-65 0,0 2 12 15,-1 1-1-15,3-1-18 0,-3 1-46 16,0 1-25-16,-1 2-12 0,2 1-7 0,-5 2 14 16,0 0 11-16,-1 3-4 0,0 0-46 15,0 0-25-15,-8 2-47 0,-3 5-9 16,-10 4 6-16,-10 7 50 0,-16 10 14 15,-19 12 14-15,-15 11-15 0,-6 3-11 16,10-1 1-16,9-7 8 0,22-10-11 0,10-7-1 16,11-9 0-16,5-1-13 15,-1 0 12-15,2 2 2 0,-2 2-1 0,7-6 1 16,5-1 0-16,3-2 1 0,1-3-1 16,4-1 3-16,1-5 22 0,0 1 3 15,7-1 6-15,2 0 3 0,5 3 4 16,6-1-1-16,7 0-3 0,6 1-12 15,5 2-22-15,5 1 0 0,3 1-3 16,1 2-1-16,4 1 1 0,-1-3 11 16,1 1 10-16,-2-3 35 0,1 0-13 0,-7-2-3 15,-5-2-21-15,-6-2-16 0,-4 1-2 16,-5-1 0-16,-4-1 0 0,-6 0-1 16,0-1-1-16,-6 0-48 0,-2-1-7 15,-1-1-18-15,-3 0-29 0,0-3-30 16,0-4-150-16,-1-4-182 0,0-14-245 15,0 4-462-15,0-4-265 0</inkml:trace>
  <inkml:trace contextRef="#ctx0" brushRef="#br0" timeOffset="152047.71">6734 13153 2674 0,'0'0'376'0,"0"0"-204"15,0 0 29-15,-11-49-80 0,8 44 12 16,1 3 25-16,0 2-158 0,0 4-26 15,-1 9-154-15,-3 6 180 0,1 10 38 16,0 5 51-16,2 11-17 0,3 11-31 16,2 7 0-16,3 2 6 0,1-13 0 15,0-12 45-15,-5-13 5 0,-1 0-41 16,0 2-22-16,0 3 3 0,0-1-21 16,0-2-4-16,-3-7-12 0,-2-3 13 15,2-6-1-15,0-2 0 0,2-4-9 16,1-2 0-16,0-1 9 0,1-4-12 0,5 0-56 15,7-2-62-15,7-5-108 0,4-5-145 16,16-17-276-16,-4 2-621 16,-5 0-449-16</inkml:trace>
  <inkml:trace contextRef="#ctx0" brushRef="#br0" timeOffset="152257.46">7217 13360 3007 0,'0'0'621'0,"0"0"-466"0,0 0-155 16,0 0-76-16,68-38 76 0,-37 30 38 0,6-1 22 16,6 4-38-16,1 2-22 0,0 3-34 15,-4 0-14-15,-5 5-2 0,-5 2-131 16,-7 8-532-16,-8-5-761 0</inkml:trace>
  <inkml:trace contextRef="#ctx0" brushRef="#br0" timeOffset="152431.76">7208 13561 2214 0,'0'0'349'16,"0"0"-243"-16,0 0-77 0,0 0 20 15,0 0 134-15,0 0 293 0,0 0-64 16,0 0-192-16,0 0-107 0,71 0-76 15,-34-5-25-15,5 0-12 0,0 3-16 16,-2-3-2-16,-3 5-4 0,0 0-9 16,4-2-171-16,-8 1-422 0,-9-3-1078 0</inkml:trace>
  <inkml:trace contextRef="#ctx0" brushRef="#br0" timeOffset="154191.53">8344 12949 1729 0,'0'0'221'0,"0"0"-52"15,0 0 25-15,0 0-36 0,57-33 4 16,-47 26-27-16,0 3-54 0,-4 2-24 16,-3 1-5-16,-1-1-7 0,-2 0-7 15,0 1-3-15,-2 0-35 0,-6 1-35 16,-6 0 4-16,-6 3 31 0,-6 3 32 15,-7 2 7-15,-1 4 12 0,-3 0 0 16,1 0 26-16,1 3-23 0,7-1-3 0,5 0-29 16,5 0-8-16,7-2-14 15,6 1-16-15,5 0 0 0,5 1 16 0,11 3 1 16,6 2 28-16,10 1 3 0,6-1 3 16,2 0-32-16,1 1 0 0,-2-1-3 15,-7-2 0-15,-7 0-13 0,-7-1-22 16,-7-1 7-16,-7 0-7 0,-4-1 12 15,-8 1 23-15,-7 1 3 0,-7 0 16 0,-4-2-3 16,-5 0 25-16,1-2-9 0,-2 0 66 16,3-3-28-16,1-1-7 0,6 0-6 15,3-1-29-15,4 1-28 0,6-2 0 16,2 1-19-16,3 1-12 0,4-3 15 16,0 2 16-16,8 0 0 0,3 1 28 15,7 0 7-15,4 0-10 0,7 1-6 16,0-1-3-16,5-3-15 0,-1 0-1 0,-1 1-2 15,-4-2-14-15,-3-1-3 0,-7-1 3 16,-6 2-12-16,-3-4 16 0,-6 2-14 16,-3-1-31-16,0 2 4 0,-6 1 53 15,-4 1 10-15,-5 2 3 0,-4 2-12 16,-2 1 1-16,-3 1-2 0,-1 3 0 16,-4 0-3-16,1 3 2 0,-1 2 1 15,-1 3 0-15,4 2 2 0,4 1 14 16,4-2-14-16,7-1 0 0,8-2 0 0,5-1-2 15,13 1 2-15,8-4 27 0,10 2 2 16,6 0-9-16,8-2-22 0,1-1-41 16,3-1-66-16,-5-1-119 0,-5-2-142 15,1-2-263-15,-10-2-483 0</inkml:trace>
  <inkml:trace contextRef="#ctx0" brushRef="#br0" timeOffset="154775.31">9142 13077 2047 0,'0'0'282'0,"0"0"-85"0,0 0 77 15,0 0 9-15,0 0-28 0,0 0-16 0,13-45-75 16,-24 45-101-16,-4 1-63 0,-10 9-9 16,-5 5 9-16,-7 10 47 0,-5 4-19 0,-2 13-12 15,-2 9-13-15,8 15 0 16,10 4 13-16,20-7 2 0,8-5-18 0,19-9-2 15,6-3 2-15,4-7 0 0,-2-9 0 16,-4-6 1-16,0-6 11 0,5 1 1 16,0 1-10-16,2-2-3 0,-3-3-57 15,-4-5-75-15,-4-1 0 0,-6-6 30 16,-1-3 29-16,-5 0 46 0,-1-3 27 16,-4-4 0-16,-1-2-23 0,-1-1-2 15,0-2-32-15,-3 2-106 0,-3 0-110 16,1 1-152-16,-1-3-158 0,0 3-656 15</inkml:trace>
  <inkml:trace contextRef="#ctx0" brushRef="#br0" timeOffset="155247.78">9541 13214 443 0,'0'0'2549'0,"0"0"-2245"16,0 0-189-16,0 0-115 0,0 0 0 16,0 0 82-16,0 0 83 0,0 0-17 15,-45 62-35-15,27-31-44 0,0 3-28 16,-2-2-25-16,1 3-15 0,3-3-1 16,2 0-1-16,1-4-1 0,4-3-1 15,2-6 3-15,4-2 1 0,1-3 1 16,2-6 11-16,0-1 3 0,0-5 12 0,0-2 22 15,3 0 40-15,5-5 10 0,3-4-35 16,1-6-34-16,1-4-3 0,2-4-25 16,1-7 6-16,1-2-8 0,0-5-2 15,7-10 1-15,-4 4-3 0,1 1 3 0,0 3 21 16,-7 10 4-16,2-2-22 16,-2 7-2-16,-4 7-1 0,-1 4-13 15,-4 4 1-15,-1 6-10 0,-1 3-24 0,3 0-60 16,-1 9-27-16,0 7 58 0,2 6 75 15,1 9 25-15,-3 5 40 0,1 3-15 16,1 9-16-16,-3 8 10 0,0-5-4 16,-1-7-18-16,0-8-21 0,0-7 11 15,-1 3-11-15,1-1 1 0,0-5-2 16,-1-6-44-16,0-6-31 0,0-4-46 16,2-5-68-16,1-5-56 0,-1 0-88 15,1-13-211-15,0 1-638 0,-1 0-497 0</inkml:trace>
  <inkml:trace contextRef="#ctx0" brushRef="#br0" timeOffset="156788.91">9300 13462 1000 0,'0'0'1293'0,"0"0"-1011"0,0 0-92 15,0 0 25-15,0 0 0 16,0 0-107-16,0 0-22 0,62-25-41 0,-25 22-4 16,5 2-3-16,15 0-12 15,10 1-24-15,-6 0 10 0,-7 0-9 0,-13 0-2 16,-12-2-1-16,1 2 0 0,-1-2 1 0,-7 0-1 16,-6 1 3-16,-4 0 0 0,-8-1-3 15,-4-1-63-15,0 0-173 16,-10 2-155-16,-14 0-196 0,3 1-441 0</inkml:trace>
  <inkml:trace contextRef="#ctx0" brushRef="#br0" timeOffset="156955.01">10065 13505 2861 0,'0'0'535'0,"0"0"-269"15,0 0-231-15,0 0-3 0,0 0 18 16,0 0 51-16,0 0-13 0,4 53-29 16,-11-33-23-16,-1 2-33 0,-1 1-3 15,-2 0-108-15,2 1-112 0,-1-3-189 0,1 1-287 16,0-8-705-16</inkml:trace>
  <inkml:trace contextRef="#ctx0" brushRef="#br0" timeOffset="157209.34">10434 13243 2489 0,'0'0'1184'0,"0"0"-1068"0,0 0-5 15,0 0-36-15,0 0-31 0,0 0-44 16,0 0-34-16,0 0 34 0,0 0 60 0,0 0 7 15,15 69-24-15,-14-35-11 16,1-1-32-16,-1 1 0 0,1 0 1 0,-1-4-1 16,0 0 0-16,1-5-2 15,-2-2-171-15,-2-3-62 0,-3-5-117 0,-4-3-159 16,-4-7-170-16,-1-3-408 0</inkml:trace>
  <inkml:trace contextRef="#ctx0" brushRef="#br0" timeOffset="157640.44">10416 13184 2605 0,'0'0'469'0,"0"0"-175"0,8-56-56 15,1 41-51-15,0 3-71 0,4 0-50 16,5 5-41-16,3 1-25 0,2 5-24 16,3 1-14-16,4 2 7 0,-2 5-4 15,2 6-12-15,-4 2 0 0,-4 1 9 16,-6 3 7-16,-7 1-4 0,-7 1-6 0,-4-2 15 15,-13-1 10-15,-7-1 16 16,-6-1 13-16,-5-1 12 0,-1-1-2 0,-1-3-4 16,3 0-4-16,5-4-2 15,6-1-10-15,7-2 13 0,6-1 2 0,4 0-18 16,3-2-2-16,1 0 2 0,7-1 25 16,8 0 44-16,10 2-9 0,9-2-38 0,8 2-22 15,5 1-14-15,4-1-11 0,-3 2-25 16,-3 2 3-16,-6-1-13 0,-6 5-29 15,-10-2 10-15,-11 3-3 0,-4 1-4 16,-8 2 47-16,-10 1 39 0,-8 2 96 16,-8-3 12-16,-5 3 0 0,-6-2-11 15,-2 1-2-15,2-4-4 0,0-1-16 16,7-1-14-16,0-1-27 0,6-6-3 16,4 1-12-16,2-3-3 0,7 0-13 15,-2-1 9-15,6 0-11 0,-1 0-1 16,2-1-213-16,2-5-188 0,2 1-291 15,2-2-1022-15</inkml:trace>
  <inkml:trace contextRef="#ctx0" brushRef="#br0" timeOffset="157834.31">11092 13673 3165 0,'0'0'347'0,"0"0"-293"16,0 0 0-16,0 0 101 0,-30 50-14 16,13-35-25-16,-4 1-40 0,-3-1-38 15,-4 2-38-15,2-3 0 0,0-1-147 16,-6 1-199-16,8-5-684 0,4-6-1348 0</inkml:trace>
  <inkml:trace contextRef="#ctx0" brushRef="#br0" timeOffset="158690.34">11174 13196 1540 0,'0'0'397'16,"0"0"-128"-16,0 0-16 0,0 0 8 15,0 0 15-15,0 0 9 0,0 0-53 0,0 0-58 16,0 0-57-16,0 0-76 0,17-18-22 16,20 16 0-16,5 0 3 0,6 0 3 15,1-1-22-15,-3 0 16 0,-6 1-18 16,-6-3 1-16,-7 1 0 0,-6 1 1 16,-7 1 0-16,-6-1 13 0,-3 1 9 0,-1 0 10 15,-3 1 0-15,1-2-19 0,-2-1-13 16,1 1-1-16,0-1-2 0,-1 2-1 15,1 1-1-15,-1 1-1 0,0 0-39 16,0 0-68-16,0 5-72 0,0 4 24 16,0 6 158-16,-2 7 44 0,-2 3 67 15,-2 6-23-15,1 5-3 0,-2-3-7 16,-2 4 8-16,1-2-52 0,-2 1 25 16,1 2-31-16,-1-6-3 0,3-3 0 15,1-3 3-15,2-6-6 0,0-6-19 0,2-4 16 16,2-5-1-16,0-1 4 0,0-4 0 15,0 0 30-15,1 0 26 0,6-4 14 16,2 1-92-16,3-6-31 0,2 1-256 0,9-11-149 16,-5 3-518-16,-1-2-1064 0</inkml:trace>
  <inkml:trace contextRef="#ctx0" brushRef="#br0" timeOffset="159057.31">12156 13249 1486 0,'0'0'799'16,"0"0"-486"-16,0 0-29 0,0 0 36 16,29-50-23-16,-28 42-32 0,-1 2-51 15,-4 1-66-15,-9 3-26 0,-6 0-76 16,-6 2-33-16,-6 3-12 0,-5 7 14 0,-2 1-15 15,1 5 2-15,4 2 1 0,6 2 10 16,7 2-13-16,10 4-2 0,5 0-13 16,6 1 15-16,13 2 25 0,9 2 0 15,10-1 0-15,5-1-7 0,6-4-5 16,-1-3-13-16,3-3-1 0,-4-5-61 16,-3-3-59-16,-4-5-45 0,-4-1-1 15,-7-5 29-15,-4 0 15 0,-7-8 81 16,-1-1 33-16,-6-1 9 0,-3-2 3 15,-2 0 8-15,-1-1-11 0,-1 2-35 16,-2 0 3-16,-2 2-127 0,1 2-157 0,-5-6-282 16,4 3-706-16</inkml:trace>
  <inkml:trace contextRef="#ctx0" brushRef="#br0" timeOffset="159374.07">12471 13000 2730 0,'0'0'305'16,"0"0"-270"-16,0 0 10 0,75 0 28 16,-43 14 26-16,8 5 6 0,0 8 13 15,8 16 18-15,-2 13 3 0,-4 15-79 16,-14 8 22-16,-16-4-41 0,-16-5-29 15,-24-7 16-15,-8-2-3 0,-12-5 17 16,-2-4 17-16,7-15-2 0,9-10-11 0,11-11 17 16,6-3 11-16,1-3 35 0,4 1 8 15,-2 0-62-15,7-5-33 0,2-2-22 16,5-3 1-16,0-1 30 0,4 0 36 0,5 0-2 16,7-3-53-16,2-1-12 15,3-2-178-15,0-1-113 0,4-7-212 16,-5 1-665-16,-2-3-1463 0</inkml:trace>
  <inkml:trace contextRef="#ctx0" brushRef="#br0" timeOffset="160808.59">13324 13566 821 0,'0'0'1370'0,"0"0"-1056"0,0 0-108 16,0 0-16-16,0 0-62 0,0 0-22 15,0 0 25-15,0 0 6 0,63-1 6 16,-53 12-13-16,-2 0-10 0,-4 2-32 0,-3 3-35 15,-1 1-12-15,-10 3-16 0,-6-1-25 16,-8 1-66-16,-5 2-107 0,-2-2-162 16,-12 3-347-16,8-6-669 15</inkml:trace>
  <inkml:trace contextRef="#ctx0" brushRef="#br0" timeOffset="161538.59">14354 12939 2273 0,'0'0'372'0,"0"0"-205"16,0 0-61-16,0 0 19 0,0 0-29 0,-73-12-54 15,47 27-1-15,-8 6 23 0,1 9 19 16,-8 13-3-16,-4 18 21 0,2 11-9 16,14 4-44-16,17-7-7 0,17-11-19 15,22-12-10-15,9 0 7 0,-2-9 16 16,0-6 12-16,-7-7-47 0,1-2 13 16,1 1-13-16,4 2 0 0,0 4-29 15,-2-9-185-15,-4-3-136 0,3-4-111 16,-8-7-363-16,-8-4-989 0</inkml:trace>
  <inkml:trace contextRef="#ctx0" brushRef="#br0" timeOffset="163060.37">14364 13293 2350 0,'0'0'429'0,"0"0"-201"0,0 0-68 0,0 0 89 15,0 0 30-15,0 0-115 0,0 0-95 16,0 0-58-16,0 0-10 0,0 0 27 15,59-15 9-15,-21 15-15 0,6 2-19 16,5 0 0-16,1-2 10 0,-2 0-10 0,-1 0 1 16,-5-2-2-16,-5-2 1 15,-7 0 1-15,-7 0 8 0,-5 2-10 0,-3-3 1 16,-8 2 22-16,-2 0 10 0,-2 1-1 16,-3-2-19-16,0 0-15 0,0 0-1 15,0 2-14-15,-2-3 12 0,0 3-12 16,0 0 15-16,1 0 13 0,0 1-10 15,1 0 12-15,0 1-15 0,0 0-34 16,0 0-41-16,0 3-51 0,0 2-57 16,-1 3 127-16,1 8 56 0,-2 4 107 15,1 9-41-15,0 5 12 0,-2 3-37 16,0 3 20-16,-3 1 17 0,1 0-16 0,2-4-9 16,-1-3 12-16,1-8 4 0,-1-4-11 15,2-5-5-15,1-7-7 0,1-1-18 16,-1-5 0-16,1-2-6 0,0-1 33 15,0-1 25-15,1-3 12 0,6-1-48 0,0-5-44 16,1 1-37-16,3-4-126 0,-4 1-251 16,2-8-335-16,-4 3-1001 15</inkml:trace>
  <inkml:trace contextRef="#ctx0" brushRef="#br0" timeOffset="163362.81">15177 13216 2020 0,'0'0'1471'16,"0"0"-1294"-16,0 0-66 0,0 0-7 0,0 0 6 15,0 0-18-15,0 0-64 0,0 0-26 16,0 0-2-16,60 6 71 0,-57 21-11 16,-1 4-23-16,-2 1-6 0,0 2-28 15,0-1-1-15,-3-1-1 0,1-3-1 16,1-3-25-16,1-4-121 0,0-3-43 16,0-5-66-16,0-5-119 0,0-5-254 15,0-2-427-15,0-2-593 0</inkml:trace>
  <inkml:trace contextRef="#ctx0" brushRef="#br0" timeOffset="163772.73">15211 13232 1873 0,'0'0'454'0,"0"0"-41"0,18-47-117 16,-7 28-66-16,5 3-77 0,4 1-96 0,3 4-6 16,4 3-19-16,-1 2-31 0,1 3-1 15,-2 3-29-15,1 3-15 0,-4 6-10 16,-3 5-13-16,-6 3 16 0,-2 2 22 15,-6 3 1-15,-5-1 8 0,-1 1 6 16,-13-2 14-16,-2 0 19 0,-8-1-18 16,-4-3 2-16,-5-1 29 0,0-1 19 15,-4-3 38-15,1-2-3 0,6 0-35 16,3-4 12-16,7-2 0 0,7-2-9 16,3 0-10-16,7-1-3 0,2 0 0 0,1 0 0 15,7 0-9-15,8 0-32 0,8-1-22 16,10 1 0-16,8 0 6 0,4 0-6 15,6 3 4-15,-2 2-14 0,-4 2 16 16,-4 1-9-16,-5 2-13 0,-13 2-9 16,-6-1 3-16,-9 2 2 0,-5-1 14 15,-7 3 28-15,-8-3 16 0,-10 1 47 0,-9 0 13 16,-6-2-7-16,-5 0-15 0,0-2-20 16,-1-1-8-16,1-3-11 0,6 0 0 15,6 1-15-15,6-3-2 0,7 0-23 16,5 1-139-16,12-3-261 0,9 1-326 15,2-2-1015-15</inkml:trace>
  <inkml:trace contextRef="#ctx0" brushRef="#br0" timeOffset="163966.87">15803 13549 2985 0,'0'0'469'15,"0"0"-405"-15,0 0-64 0,0 0 0 16,0 0 88-16,0 0 58 0,-21 51-20 16,5-32-23-16,-3 3-37 0,-4 2-37 15,-2 2-10-15,-2-1-18 0,-2-1-1 0,6-2-92 16,-4 2-235-16,6-9-380 0,5-5-1044 16</inkml:trace>
  <inkml:trace contextRef="#ctx0" brushRef="#br0" timeOffset="164621.4">15981 13159 1903 0,'0'0'351'16,"0"0"-109"-16,0 0 10 0,0 0 47 15,0 0-53-15,0 0-81 0,0 0-165 16,0 0-3-16,0 0-3 0,0 0 6 15,0 0 95-15,33 49-3 0,-26-25 12 16,-3 2-9-16,-1 3-39 0,-1 0-15 16,-1 2 9-16,-1 0-15 0,0-2-1 15,0-1-11-15,-2-4-10 0,0-1-10 16,2-2-1-16,0-5 10 0,0-3-11 16,0-4-1-16,0-1-148 0,4-6-142 15,2 1-174-15,5-6-211 0,-4-4-639 16</inkml:trace>
  <inkml:trace contextRef="#ctx0" brushRef="#br0" timeOffset="164932.37">16016 13172 2265 0,'0'0'446'0,"0"0"-240"16,0 0-17-16,0 0-35 0,0 0-113 15,0 0-12-15,70-34 3 0,-42 39-10 16,7 7-7-16,5 5-15 0,5 4 0 15,2 4-13-15,0 3-9 0,-4 2-4 16,-3 3 7-16,-10-1-16 0,-6-1 0 16,-10 1 10-16,-7-3-14 0,-7-3 23 15,-12-1 14-15,-9-4 2 0,-8-1 18 16,-7-5 21-16,-6-1 104 0,-2-5-51 16,-3-1-15-16,3-4 27 0,3-1 44 0,3-3-9 15,8 0-51-15,4 0-25 0,5 0-22 16,6 0-22-16,3 0-16 0,6 0 0 15,3 0-1-15,-1 0-2 0,4 0-3 16,0 0 1-16,0 0-17 0,7 0-15 0,4 0-133 16,20 0-209-16,-4 0-343 15,4-2-1672-15</inkml:trace>
  <inkml:trace contextRef="#ctx0" brushRef="#br0" timeOffset="165620.64">16431 13039 1284 0,'0'0'316'0,"0"0"-88"16,0 0 15-16,0 0 61 0,0 0-45 15,0 0-59-15,0 0-37 0,0 0-79 0,0 0-84 16,56-30-13-16,-31 36 13 0,5 5 48 16,4 6-13-16,4 4-3 0,0 5-10 15,-1 7-18-15,-5 3-2 0,-1 5 1 16,-6 10-3-16,-8 9-13 0,-14 9-3 16,-8 2 16-16,-18-5 0 0,-7-9 3 15,0-12 10-15,0-9-11 0,8-7 17 16,2-12-19-16,2-4 20 0,2 0-17 15,0 0 102-15,0-3 86 0,3-1 14 16,5-4-60-16,2-2-60 0,3-1-51 16,1-2-31-16,2 0 23 0,0 0 37 15,1 0 15-15,8 0-19 0,2-2-55 16,3-3-4-16,4 0-29 0,-1-2-212 16,8-6-210-16,-4 1-706 0,-4-4-1171 0</inkml:trace>
  <inkml:trace contextRef="#ctx0" brushRef="#br0" timeOffset="166788.46">16935 12901 1337 0,'0'0'368'0,"0"0"-205"16,0 0-43-16,0 0-42 0,54-12 29 15,-28 12-26-15,0 0 12 0,3 0-18 16,5 4-17-16,-1 1-16 0,-1 1-26 16,-1-1 0-16,-5 1-16 0,-2 1-1 15,-3-2-15-15,-5 0-10 0,-2 0 7 16,-6-2-17-16,-2 2-2 0,-1-1-24 0,-5-2-12 15,0 2 57-15,-7 2 17 0,-2-1 120 16,-6 3-16-16,-6 1 9 0,-3 0 32 16,-4 0-17-16,-4 2-22 0,-2-1-25 15,2 2 5-15,1 0-35 0,6 1-16 16,6 1-34-16,5 2-1 0,8 1-16 0,5 2 16 16,2 1 16-16,11 3 0 0,7 2 29 15,6-1-16-15,6 0-1 0,8 1-9 16,3-3-6-16,4-1 0 0,-2-1-13 15,-3-3 1-15,-7-3 2 0,-3-4 9 16,-8-4-12-16,-7-2 0 0,-7-4 2 16,-1 0 26-16,-4 0 36 0,-3 0-1 15,0-2-40-15,-1-1-20 0,0 0 7 0,0-4-10 16,-3 3-16-16,-2 0-6 0,-5-2-9 16,1 2-4-16,-6 0-7 0,-2 4 1 15,-3-2 9-15,-1 2 30 0,-4 0 0 16,2 0 2-16,2 2 0 0,3 5 0 15,2 0-3-15,4 1-19 0,2 2 19 16,4 1-8-16,1 2 11 0,3 1 22 16,2 3 13-16,0 0-22 0,7 3 3 15,1 1-4-15,7 3 11 0,3 0-4 0,2 1-17 16,4 1 20-16,1 1-19 0,-2-1-3 16,-1-1-19-16,-2-1 3 0,-3-2 0 15,-7-3 16-15,-3-1-12 0,-4-2-14 16,-3-1 14-16,0-3 8 0,-2-1-12 0,-3 0 15 15,-2-2 0-15,2 2 0 0,-2-2 0 16,2 1 0-16,-2 1-2 0,2-3-10 16,-1 1 13-16,-3-1 1 0,3-2 1 15,-5 0 2-15,0-2 66 0,-3 0 44 16,-3-3-38-16,-1 2-16 0,-2-1-10 16,-1-1 4-16,0-1 3 0,0 0-23 15,1 0-12-15,5 0-3 0,1 0-16 16,3 0-3-16,4 0 0 0,3 0-3 15,1 0-16-15,0 0-91 0,0 0-216 0,3-3-236 16,0-3-509-16,1 0-774 0</inkml:trace>
  <inkml:trace contextRef="#ctx0" brushRef="#br0" timeOffset="172036.28">18334 13216 953 0,'0'0'277'0,"0"0"-153"16,0 0-14-16,0 0-12 0,0 0-20 15,0 0-26-15,0 0-23 0,0 0 23 16,0 0 10-16,-6-13-16 0,5 13-24 16,1 0 1-16,0 0 22 0,0 0 33 15,0 0 16-15,0 0 20 0,0 0-4 16,0 0-7-16,0 0 7 0,0 0-13 15,0 0-33-15,0 0-15 0,0 0-24 0,0 0-23 16,0 0 1-16,0 0 0 0,0 0 19 16,0 0 7-16,0 0 0 0,0 0 0 15,0 0-6-15,0 0 5 0,0 0 5 16,0-2-8-16,0 2-12 0,0 0-13 16,0 0-3-16,0 0-13 0,0 0 0 15,0 0 3-15,0 0 11 0,0 0 2 16,0 0 1-16,0 0 21 0,0 0 7 0,0-1 6 15,0 1 20-15,0 0 18 0,0 0 10 16,0 0 13-16,0 0-7 0,0 0-23 16,0 0-24-16,0 0-20 0,0 0-10 15,0 0-11-15,0 0-1 0,0 0 0 16,0 0 0-16,0 0-3 0,0 0-13 16,0 0 13-16,0 0-13 0,0 0 13 15,0 0-16-15,0 0 16 0,0 0 0 16,0 0-10-16,0 0 13 0,0 0 0 15,0 0 1-15,0 0 3 0,0 0 18 0,0 0-3 16,0 0 3-16,0 0 3 0,0 0-3 16,0 0-6-16,0 0 3 0,0 0-17 15,0 0-2-15,0 0-12 0,0 0-4 0,0 0-6 16,0 0-7-16,0 0 1 0,0 0 2 16,0 0-2-16,0 0 6 15,0 0-1-15,0 0 23 0,0 0 3 0,0 0 25 16,0 0-9-16,0-1 3 0,0 1 7 15,0 0-7-15,0 0 0 0,0 0-3 16,0 0 0-16,0 0 0 0,0 0 0 16,0 0-16-16,0 0 13 0,0 0-16 15,0 0 0-15,0 0-13 0,0 0 1 16,0 0-10-16,0 0 6 0,0 0-6 0,0 0 9 16,0 1-3-16,0-1 3 0,0 0 13 15,0 0 0-15,0 0 3 0,0 0 0 16,0 0 13-16,0 0-15 0,0 0-1 15,0 0-13-15,0 0-9 0,0 0-7 16,0 0-2-16,0 0-1 0,0 0 3 16,0 0 1-16,0 0 5 0,1 0 20 15,2 1 3-15,5-1 38 0,0 2 7 0,6-2-7 16,3 0-22-16,5 0-14 0,3 2-2 16,3-2 1-16,5 0-1 15,2 2-3-15,3-1 0 0,2 3-10 0,1 0 0 16,1 0 10-16,-1-2 0 0,-1 1 3 0,-5-1 0 15,-1 0 0-15,-6-1 0 0,-2 1 13 16,-5-2-10-16,-4 0 22 0,-5 0 0 16,-1-2 4-16,-4 0 3 0,-1-1 12 15,0 1-13-15,-4 1 1 0,0-1-10 16,-1-1-20-16,0 2-2 0,0-1-1 16,0 0-2-16,-1 1-16 0,0 0 16 15,1 0-19-15,-1 1-3 0,0 0-4 16,0 0-12-16,0 0-16 0,1 0-9 0,-1 0-128 15,0 0-168-15,0 3-82 0,-8 2-3 16,-1 0-255-16</inkml:trace>
  <inkml:trace contextRef="#ctx0" brushRef="#br0" timeOffset="172529.8">18442 13459 189 0,'0'0'1327'0,"0"0"-1027"0,0 0-50 0,0 0 31 15,0 0-25-15,0 0-50 0,0 0-29 16,0 0-36-16,0 0-52 0,0 0-22 16,0 0 3-16,-2-11 0 0,4 10 10 15,4 1-36-15,5-4-22 0,3 1 10 16,3 0 15-16,5-1-5 16,5 1-5-16,2-1-5 0,4 3-16 0,2 0 3 15,3 1-1-15,1 0-5 0,1 0-13 0,-2 2 2 16,0 2-2-16,-4-1-3 0,-4 0 0 15,-3-1 0-15,-2 2 1 0,-5-1 1 16,-5-1 1-16,0-2 12 16,-5 0 10-16,-2 0 7 0,-2 0 8 0,1-4-2 15,-3 1-10-15,-1-2-13 0,-1 3-8 16,1-1-4-16,-1-1 0 0,0 2-2 0,1 0 1 16,-2-1-1-16,-1 2-10 0,1-1-4 15,-1 1-6-15,0-1-88 0,0 0-95 16,-5 0-129-16,-6-3-172 0,-3 0-472 15,3-3-798-15</inkml:trace>
  <inkml:trace contextRef="#ctx0" brushRef="#br0" timeOffset="173307.58">18837 13021 98 0,'0'0'1115'0,"0"0"-796"0,0 0-101 16,0 0-17-16,0 0 23 0,0 0-1 0,0 0-39 15,0 0-23-15,0 0-29 16,0 0-32-16,0 0-74 0,-20-23-26 0,20 23-42 16,3 0-3-16,3 0 21 0,0 2 24 15,5 1 23-15,-2 1 6 0,3-2 0 16,0 3 6-16,2 0-13 0,1 0-2 16,-2 1 5-16,3 1-5 0,2-1-1 15,2 4 0-15,3-1 10 0,2 4-4 16,6 1 4-16,2 1-14 0,5 2-15 15,2 2 0-15,3 0 0 0,-1 1 0 16,0 1-2-16,-6-3 0 0,-3-2-11 16,-10-3 12-16,-3-2-1 0,-5-3-2 15,-7-3 4-15,0-1 1 0,-5-3 28 0,-1-1 6 16,0 2 20-16,-2-2 18 0,0 0 9 16,0 0-12-16,0-2-47 0,0-1-20 15,0-1 26-15,0 3 19 0,0-3-23 16,0 1 0-16,0 1-9 0,0 1 3 0,0-1-6 15,0 0-11-15,0 2 10 0,-1-1-11 16,1-1 1-16,0 2 2 0,-1 0-4 16,1 0-19-16,-1 0-19 0,0 0-35 15,-1 0-31-15,-5 5 34 0,0 3 70 16,-7 2 66-16,-2 5-12 0,-2 1-22 16,-6 5-19-16,0 1 6 0,-3 3-4 15,-4 6 30-15,0 2-20 0,-5 6 3 16,1-2-26-16,2 4-2 0,0-3-1 0,5-4-1 15,5-3 1-15,6-6 0 0,3-5 0 16,7-4 1-16,0-5 3 0,4-4 10 16,1-3 6-16,1-1 6 0,1-2-3 15,0-1 9-15,0 0 13 0,0 0 7 16,0 0 8-16,0 0 30 0,0 0 32 0,0 0-6 16,0 0-28-16,0-2-13 15,0 0-47-15,0-2-27 0,0 1-12 16,1-1 10-16,0 0-14 0,0 0 1 0,0 1-13 15,-1-1-12-15,0-1-103 0,0 0-192 16,0-7-263-16,-4 4-792 0,1-5-572 16,6 84 1962-16</inkml:trace>
  <inkml:trace contextRef="#ctx0" brushRef="#br0" timeOffset="176417.15">20575 12845 955 0,'0'0'248'0,"0"0"-66"16,0 0-6-16,0 0-39 0,0 0-37 16,0 0-25-16,0 0-7 0,0 0 20 15,0 0 16-15,0 0-1 0,27-19-15 16,-27 19-24-16,0-1-12 0,0 1 22 15,0 0 39-15,0 0 20 0,0-1-18 0,-1 1-25 16,-3 0-16-16,-7 0-26 16,0 3 0-16,-6 3-13 0,-3-1-3 0,-4 4-9 15,-3 3-7-15,-1 5 12 0,1 3-12 16,-3 4 16-16,3 5 13 0,1 5-23 16,4 4 7-16,2 9-10 0,5 13-4 15,10 8-14-15,7 0 17 0,15-3-16 0,7-12-2 16,1-11 2-16,-3-9-1 0,-2-9 0 15,1-2 0-15,2 2 12 0,5 0-12 16,0 1 12-16,-5-6-11 0,-2-5 1 16,-5-2 10-16,-5-4-11 0,-1-3 10 15,-4-1 17-15,1-4 25 0,-1 0 6 16,-1 0-3-16,2-4-7 0,1-1-18 16,0-1-18-16,2 0-14 0,-2 0-2 15,2 0-14-15,-1-1 14 0,-2 1-17 16,1 2-6-16,-2 1 6 0,0 1 7 0,0 1 10 15,-3-1-17-15,-1 2 0 0,-2-2-165 16,0-5-138-16,-5 2-275 0,-2-2-1162 16</inkml:trace>
  <inkml:trace contextRef="#ctx0" brushRef="#br0" timeOffset="177955.33">21065 12980 1229 0,'0'0'306'0,"0"0"-59"16,0 0-3-16,0 0 50 0,32-49-12 15,-25 43-73-15,-3 1-29 0,-2 3-29 0,-1 1-46 16,-1 1-105-16,0 1-64 0,-1 7-70 16,-6 6 134-16,-5 8 137 0,-4 4 20 15,-1 6-30-15,-7 3 16 16,-1 7 24-16,-1 1-76 0,-1 2-6 0,-1-1-16 0,6-5-27 15,1-2-23-15,5-6-18 16,6-4 0-16,2-6 2 0,3-6-3 16,4-6 0-16,0-2 19 0,1-6 5 0,0 1 14 15,0-2 21-15,0 0 19 0,2-3 12 16,4-3-50-16,2-4-12 0,-1-3-12 16,3-3-13-16,-2-3-1 0,-1-3-1 15,4 0 1-15,-4-5 0 0,4 0-1 16,-1-3-1-16,2-2-31 0,1-2 6 15,0 0 25-15,2 0 0 0,1 0 13 16,-2 5-12-16,1 1 2 0,-1 7 12 16,-2 4-15-16,-1 4-2 0,-4 5-10 15,1 2-7-15,-2 3-12 0,-2 3-43 0,1 2-70 16,3 8 32-16,0 4 64 0,4 8 38 16,-1 4 10-16,3 4 18 0,0 4 74 15,3 2 33-15,-3 3-16 0,4-1-10 16,0-1-44-16,0-2-5 0,0-3 5 15,-1-2-21-15,-2-2-19 0,0-3-14 0,0-6-1 16,-4-2 0-16,0-3-39 0,-3-6-17 16,0 0-30-16,-3-4-60 0,-2-2-103 15,-1-2-79-15,-2 0-49 0,-1-14-237 16,-4 2-835-16</inkml:trace>
  <inkml:trace contextRef="#ctx0" brushRef="#br0" timeOffset="178145.07">21008 13229 1737 0,'0'0'761'0,"0"0"-339"0,0 0-159 15,0 0-43-15,0 0 21 0,0 0-45 16,0 0-77-16,0 0-56 0,0 0-18 16,0 0 17-16,0 0 10 0,75-17-35 0,-36 19-21 15,4 0-16-15,1 0-13 16,-3 2-18-16,-4 1-28 0,2-2-318 0,-13-1-412 15,-5-2-1250-15</inkml:trace>
  <inkml:trace contextRef="#ctx0" brushRef="#br0" timeOffset="178348.87">21800 13377 3014 0,'0'0'422'0,"0"0"-420"0,0 0 49 16,0 0 82-16,0 0 9 0,-1 58-13 15,-11-39-50-15,-3 1-23 0,-3 2-14 0,-4-3-42 16,0 3-98-16,-6 2-201 0,7-5-341 16,4-6-756-16</inkml:trace>
  <inkml:trace contextRef="#ctx0" brushRef="#br0" timeOffset="179391.14">21912 13034 170 0,'0'0'655'15,"0"0"-254"-15,0 0-108 0,0 0-53 16,0 0 17-16,0 0-1 0,0 0-33 16,0 0-61-16,0 0-47 0,0 0-37 15,0 1-4-15,0-1-1 0,0-1-2 16,0 0-20-16,0 1-16 0,0 0-3 16,0 0-3-16,0 0 6 0,0 0-3 15,0 0-6-15,0 0-23 0,0 0 13 16,0 0-13-16,0 0 19 0,0 0 10 15,1 0 28-15,0-1 20 0,2 0 15 0,3-2-76 16,7-1-19-16,4 1-19 0,7-3 17 16,4 3-1-16,7-3 0 0,3 2 0 15,2-1 2-15,0 1 1 0,-1 0-2 16,-3 0 2-16,-1 2-2 0,-4-1-1 16,-7 2-16-16,-4-1 17 0,-3 2-1 0,-8-2 0 15,-2 2 0-15,-1-1 2 16,-4 1 1-16,0 0 3 0,-2 0 26 0,0-1 18 15,2 1 10-15,-2 0 0 0,2-2-35 16,-2 2-19-16,0-2 10 0,2 1-13 16,-1 1-1-16,0 0-18 0,0 0 6 15,0-2-9-15,-1 2-16 0,1 0-25 16,-1 0-35-16,3 3-4 0,-2 5 65 0,1 0 37 16,0 7 19-16,0 2 26 0,0 4 6 15,-1 4 6-15,1 3 28 16,1 4-6-16,2 2-6 0,-3 2-10 0,1-2 9 15,-1-2-6-15,1 0-21 0,-2-7-2 16,0-2-15-16,1-5-6 0,-2-3-6 16,1-5 3-16,-1-5-4 0,1-1 10 0,-1-2-12 15,0-1 5-15,0 0 16 0,0-1 10 16,0 0 15-16,0 0 0 0,0-2 9 16,1-2-67-16,0-3-1 0,1 0-11 15,-2-1-32-15,0-2-134 0,0 0-92 16,0-3-102-16,0-7-305 0,-3 3-705 15</inkml:trace>
  <inkml:trace contextRef="#ctx0" brushRef="#br0" timeOffset="179883.36">23019 13044 1514 0,'0'0'254'16,"0"0"6"-16,0 0 44 0,0 0 0 15,0 0-37-15,0 0-1 0,0 0-43 16,29-44-48-16,-29 41-45 0,-6 1-36 15,-4 0-31-15,-8 2-15 0,-5 0 11 16,-6 4-12-16,-3 3 11 0,-3 3-2 16,0 2-9-16,3 1-13 0,0 3-6 15,6 4 13-15,3 1-7 0,5 1-9 0,3 2-10 16,7 0-12-16,3 3-2 0,5-2 2 16,9 3 13-16,8-2 9 0,5-1 9 15,7-1-9-15,7-4-11 0,1-3-13 16,1-3-1-16,-3-6 0 0,0-2-25 15,-2-3-18-15,-4-2-4 0,-3-1 19 0,-2-1 28 16,-7-4 3-16,-3-1 18 0,-2 0 4 16,-4 2 3-16,-1-4-3 0,-1 3-10 15,-2-1-12-15,-1 0 16 0,0 1-19 16,0 1 0-16,1-1-1 0,-3 4-15 16,1-1 1-16,-1 0-10 0,-1 2-9 15,1-2 0-15,-1 2-125 0,0 0-76 16,0 0-115-16,0 0-288 0,0-2-668 15</inkml:trace>
  <inkml:trace contextRef="#ctx0" brushRef="#br0" timeOffset="180476.84">23490 13365 2055 0,'0'0'388'0,"0"0"-207"16,0 0 16-16,0 0-56 0,0 0-45 15,0 0-35-15,0 0 9 0,0 0 1 16,0 0-4-16,0 0-4 0,43 49 14 0,-45-30 40 16,-7 0-12-16,-8 3-55 15,-3 0-25-15,-4-3-6 0,-3 2 3 0,1-3-8 16,3-1-14-16,3-3-177 0,3-4-207 16,9-5-233-16,6-4-856 0</inkml:trace>
  <inkml:trace contextRef="#ctx0" brushRef="#br0" timeOffset="181501.27">23909 13002 353 0,'0'0'287'0,"0"0"-65"0,0 0-23 16,0 0 12-16,0 0 14 0,0 0-56 15,0 0-52-15,0 0-49 0,0 0-22 16,0 0-7-16,0 0 3 0,10-28 3 15,-8 25 33-15,2 0 3 0,-1-1-3 16,-1 2-13-16,0-1-4 0,-1 0 14 16,1 1-1-16,-2 2-13 0,2-3-9 15,-2 1-17-15,1 0 4 0,-1 2 3 16,0-1-13-16,0 1-18 0,0 0-11 0,0 0-17 16,0 0 17-16,0-1 14 0,1 1 19 15,-1-1 8-15,1 1-12 16,0-1-13-16,1 0 0 0,1-1 4 0,-1 1-1 15,-1-1 23-15,1-1-7 0,0 2-3 16,-1-2 10-16,1 2-14 0,-1-1-2 16,0 0 6-16,0 2-13 0,-1 0 10 15,1-2 6-15,-1 1-3 0,0 1-4 0,1 0 4 16,-1-2 0-16,0 2-10 0,1-2 1 16,1 2 5-16,-1-1-6 0,1-1-3 15,-1 0-3-15,0-1-13 0,0 2 20 16,1 0-11-16,-1 1-9 0,1-3 13 15,-2 3 0-15,1-1-15 0,1 0-1 16,-1 0-2-16,-1 1 1 0,1-1 0 16,0 1-1-16,0-1-1 0,2 1-23 15,-1 0-12-15,1 2-12 0,0 4-11 0,3 4 1 16,1 6 28-16,-1 4 32 0,0 3 54 16,2 3-9-16,0 4 9 15,-2 2 28-15,3 2 3 0,-3 1 16 0,2 2-19 16,-1-3-9-16,-3 0 2 0,-1-5-25 0,-2-2-15 15,-1-6-6-15,0-1-8 0,0-5-8 16,0-1 9-16,-2-4-7 0,1-3-12 16,-1-2 16-16,2-1 0 15,-1-2-4-15,1-2 7 0,0 0 22 0,0 0 18 16,0-1-3-16,0-4-23 0,0 0-36 16,0-2-158-16,1-1-60 0,-1-4-88 15,0-9-262-15,0 2-621 0,0-1-821 0</inkml:trace>
  <inkml:trace contextRef="#ctx0" brushRef="#br0" timeOffset="181855.78">23981 12931 2052 0,'0'0'385'0,"0"0"-172"15,0 0-39-15,0 0-36 0,66-13-10 0,-34 13 7 16,10 9-11-16,5 3-3 0,4 6-35 16,2 5-36-16,-4 6-5 0,-2 5-17 15,-7 2 10-15,-8 3-23 0,-10-2-15 16,-14 4-22-16,-8-1-4 0,-12-2-15 16,-13-1 25-16,-10-4 4 0,-6-4-4 15,-2-5 3-15,0-6 13 0,-2-7 14 0,4-3 5 16,5-4 6-16,0-2-3 0,5-2 73 15,9 0-4-15,4 0-6 0,8 0 0 16,4-2-12-16,2 1 2 0,3 0 0 16,1 0-16-16,0-1-59 0,7 1 0 15,1-1-44-15,3-2-6 0,3 3-15 16,2 0-105-16,15-2-208 0,-5 0-344 16,-2-1-1242-16</inkml:trace>
  <inkml:trace contextRef="#ctx0" brushRef="#br0" timeOffset="182648.45">24417 12767 1215 0,'0'0'345'0,"0"0"-72"0,0 0 6 15,0 0-20-15,0 0-58 0,0 0-105 16,0 0-54-16,57-12 13 0,-32 15 13 16,3 6-1-16,7 2-6 0,4 6-13 15,4 4 10-15,1 4 3 0,3 5-10 16,-1 4-19-16,1 12 3 0,-3 11-32 16,-6 12 0-16,-15 4-3 0,-15-1 0 15,-17-6-3-15,-14-7 0 0,-16 0 2 16,-7-4 0-16,-7-5-14 0,8-10 15 0,6-11 3 15,13-12-3-15,5 0 2 16,-3-4 11-16,-2 1-10 0,1 0 83 0,4-6 89 16,4-1 44-16,6-2-71 15,0-5-67-15,5 3-34 0,3-1-34 0,2-2-12 16,1 2 14-16,0-2 8 0,2 0-7 16,4 0 0-16,6 2-5 0,-2-2-11 0,4 0-19 15,-2 0-69-15,1 0-41 16,-2 0-82-16,-2-2-113 0,-2-8-208 0,0 1-563 15,-3 1-608-15</inkml:trace>
  <inkml:trace contextRef="#ctx0" brushRef="#br0" timeOffset="184000.4">25315 13193 1426 0,'0'0'326'15,"0"0"-122"-15,0 0-19 0,0 0 48 16,0 0 26-16,0 0-24 0,0 0-55 15,0 0-52-15,0 0-101 0,0 0-26 16,61-6 1-16,-23 5 37 0,17 0 6 0,15 1-4 16,18 0-6-16,5 0-6 15,-7 0 2-15,-7 0 1 0,-17-3-6 0,-2 1 5 16,-14 1-8-16,-10 0-20 0,-10-1 13 16,-2 2-13-16,0-2-2 0,0-1 2 15,-1-1 16-15,-3 1 9 0,-3-2-5 16,-6 1-1-16,1-1-3 0,-4 2-3 15,-1-1-15-15,-2 2 1 0,-3-1-1 16,0 2-1-16,-1 1-1 0,0-1-1 16,-1 1-24-16,0 0-12 0,0 0-3 15,0 0 0-15,0 0 6 0,0 0 7 16,0 0-4-16,0 0 10 0,0 0 2 16,0 0 8-16,0 0-26 0,-2 0-263 15,-4-1-155-15,0-2-309 0,-1-1-1072 0,28 12 1837 16</inkml:trace>
  <inkml:trace contextRef="#ctx0" brushRef="#br0" timeOffset="184281.66">26206 13014 1875 0,'0'0'425'0,"0"0"-192"15,0 0-82-15,0 0 14 0,0 0 14 16,0 0-73-16,0 0-106 0,0 0-60 15,0 0 40-15,0 0 20 0,55 22 13 0,-27-5 6 16,1 2-17-16,2 1-2 16,-3 2-2-16,-4-1-24 0,-7 3 7 15,-3-4-19-15,-11 1 12 0,-3-3-6 0,-6-2 32 16,-9-1 0-16,-6-3 22 0,-2-1 17 16,-4 0-10-16,-3-1 3 15,2-3 3-15,0 0-6 0,2-2-26 0,5 1 13 16,2-2-16-16,4 0-2 0,7 0-20 15,3-1-254-15,5-3-279 0,3 0-770 16</inkml:trace>
  <inkml:trace contextRef="#ctx0" brushRef="#br0" timeOffset="185221.26">26919 12896 1509 0,'0'0'400'0,"0"0"-170"0,0 0 107 16,0 0-53-16,0 0-15 0,0 0-54 15,0 0-135-15,0 0-80 0,0 0-4 16,14-5 4-16,-8 23 150 0,-1 5-14 16,-1 4-16-16,1 6 16 0,-3 3 5 15,0 3-9-15,0 3-16 0,0 0-35 0,-1 0-35 16,0-5-15-16,1 1-29 0,0-9 17 16,1 0-7-16,2-5-11 0,-3-4 1 15,0-4 14-15,-2-1-14 0,1-7-1 16,-1 1 1-16,0-3-2 0,0-4 0 15,0 2-25-15,0-4-3 0,0 0 19 0,0 0 9 16,0-2 0-16,0-5-93 16,0-3-103-16,1-2-66 0,3-5-155 15,7-14-200-15,-2 2-597 0</inkml:trace>
  <inkml:trace contextRef="#ctx0" brushRef="#br0" timeOffset="185792.78">26996 12830 988 0,'0'0'1002'0,"0"0"-746"15,0 0 51-15,-2-43-68 0,6 31 2 16,6 2-17-16,7 0-110 0,6 1-88 16,7-1-10-16,3 3 15 0,4 0-15 15,5 4-14-15,-1 1 0 0,-1 2-2 16,-2 2-20-16,-5 5-18 0,-7 6-25 0,-6 2 2 15,-6 3 29-15,-8 0-22 0,-6 3 38 16,-2-2 3-16,-12 4 11 0,-3-1 2 16,-5-1 0-16,-3 0 0 0,-7-4 16 15,0 3-13-15,-2-3 0 0,-1-1-1 16,2-1 2-16,0-3 18 0,3 0 0 0,0-3 20 16,5-1 18-16,4-3 7 15,4-2 3-15,5 1-9 0,3-1-1 0,7-3-10 16,0 0 1-16,2 0 15 0,0 0 7 15,4-3 34-15,7-1-64 0,4-1-43 16,4-2-3-16,8 1-12 0,1-1 12 16,5 1 2-16,1 0-17 0,4 1-1 15,2 4 3-15,0 1 0 0,2 0-15 16,-4 1 6-16,-1 9-7 0,-6 1-21 16,-2 5 5-16,-5 5 11 0,-5 3-11 15,-7 3 23-15,-7 5 6 0,-5 1-3 16,-10 0 18-16,-10 0 4 0,-7-2 0 0,-6 1 1 15,-4-1 1-15,-3-6-1 0,-2-2-1 16,3-5 12-16,2-3 4 16,4-6 16-16,6-4 94 0,4-5 19 0,4 0-13 15,4-1 6-15,1-6 30 0,4-4-3 0,0 0-54 16,4-2-49-16,-1-2-29 0,1 3-21 16,3-3-12-16,2 3-1 0,1-1-18 15,0 1 17-15,0 3-22 0,3 0 5 16,1 6-9-16,-1 1-27 0,-1 1-66 15,1 1-162-15,-1 0-138 0,1 3-106 16,6 2-129-16,-2-1-578 0</inkml:trace>
  <inkml:trace contextRef="#ctx0" brushRef="#br0" timeOffset="186190.39">27024 12789 1986 0,'0'0'395'0,"0"0"-59"16,0 0-66-16,0 0-11 0,1-46-46 0,5 41-111 15,5-1-102-15,3 3-6 0,5 0-17 16,3 1 8-16,5 2-8 0,1 0-2 16,7 1 3-16,-1 3-7 0,-1 2-3 15,11-2-284-15,-12 0-875 0</inkml:trace>
  <inkml:trace contextRef="#ctx0" brushRef="#br0" timeOffset="186957.58">27629 13166 1717 0,'0'0'477'0,"0"0"-186"16,0 0-42-16,0 0 18 0,0 0-66 16,0 0-73-16,0 0-49 0,0 0-18 0,73-19-4 15,-46 15-16-15,2 0-12 0,5 1 2 16,-2 0-2-16,0 0-4 0,-4 1-3 16,-3 2-3-16,-5-2-17 0,-8 1-1 15,-1 1 0-15,-7-1 15 0,-1 0 6 16,-3 1-3-16,0 0 9 0,0 0 13 0,0-1 41 15,0 0 18-15,0-1-20 0,-3 1-66 16,1-1-14-16,-1 0-15 0,1 0 13 16,-2 2-11-16,3-2 1 15,-2 0-7-15,2 0-117 0,1-1-239 0,0-1-261 16,0 1-898-16,19 29 147 0</inkml:trace>
  <inkml:trace contextRef="#ctx0" brushRef="#br0" timeOffset="187348.76">28087 12915 2187 0,'0'0'678'0,"0"0"-418"0,0 0-62 16,0 0-27-16,0 0-50 15,0 0-121-15,0 0-4 0,57-30-68 16,-39 41 24-16,0 6 23 0,3 4-1 0,-1 5 7 15,-1 4 0-15,-1 2 0 0,-2 4 16 16,-4-3 3-16,-2 2 0 0,-4-2-12 16,-5-5 12-16,-1-3 1 0,-5-5 0 15,-5-3-1-15,0-5 2 0,-5-4 21 16,0-2 24-16,1-3 30 0,0-3-8 16,0 0 4-16,5-5 6 0,0-2 16 15,3-3 33-15,5-1 33 0,1-2-80 16,1-4-40-16,10-2-16 0,0-3-22 15,7-4 9-15,2-3-12 0,3 0 19 0,2-3-19 16,4 2 0-16,-1-3-14 0,3 2 14 16,-1 1-1-16,4 1-22 0,-2 5-11 15,1 2-13-15,-1 6 1 0,-3 3-68 16,-7 4-140-16,-3 6-136 0,-7 3-251 0,-6 3-606 16</inkml:trace>
  <inkml:trace contextRef="#ctx0" brushRef="#br0" timeOffset="187803.8">28548 13201 2310 0,'0'0'381'0,"0"0"-185"16,0 0-45-16,0 0-45 0,0 0 2 15,0 0-25-15,59-29-35 0,-45 24-16 0,-2 2-10 16,4-4-19-16,-1 2 0 0,2-2 10 16,-1-1-13-16,2-1 0 0,-2-1 0 15,2-2 0-15,-3-1-15 0,-3-1 12 16,-1-1 0-16,-4 1-10 0,-2-2 3 15,-2 1 10-15,-3 0 12 0,0 1 4 16,-6 3-14-16,-2 0-1 0,-3 2 3 16,-1 1 34-16,-4 4 9 0,-2 2-12 15,-1 2 0-15,-1 0-10 0,0 6 1 0,0 2 8 16,1 4 4-16,3 1 10 16,2 5 5-16,2 1-6 0,4 3-12 0,0 0 18 15,6 2-18-15,2 1-1 0,1 0-11 16,11 0-1-16,2-2-3 0,3-2 0 15,3 0-4-15,4-3-15 0,0-4-101 0,-1 0-131 16,-2-6-142-16,8-6-227 16,-4-2-540-16,-4 0-538 0</inkml:trace>
  <inkml:trace contextRef="#ctx0" brushRef="#br0" timeOffset="188187.13">29251 12993 1851 0,'0'0'425'0,"0"0"-150"16,0 0-14-16,20-54 12 0,-19 40-65 0,-1 4-49 15,-1 0-32-15,-6 2-39 0,-2 2-46 16,-6 3-30-16,-2 1-12 0,-5 2 3 16,-3 0 10-16,-2 5-10 0,-3 4 13 15,2 2-14-15,4 3 0 0,3 0 0 16,3 3-2-16,5 2 10 0,5 3-10 0,4 0 0 15,4 3 19-15,12 3-15 0,5-1 21 16,7 2-13-16,3 0-8 0,4-1-2 16,-2-3-1-16,0-3-1 0,-8-3-22 15,-9-4-22-15,-4-6-54 0,-8-2 9 16,-3-2 64-16,-11-3 25 0,-6-1 38 16,-5-1-10-16,-6-1-15 0,1-3 3 15,-4-1 0-15,1-2 6 0,3 0 13 16,0 0 5-16,4-1 11 0,6 3-23 0,3-1-15 15,8 2 6-15,3 2-16 0,2 0 13 16,4 2-16-16,2-2-120 0,8 2-305 16,14 0-193-16,-1-1-744 0</inkml:trace>
  <inkml:trace contextRef="#ctx0" brushRef="#br0" timeOffset="188507.5">29488 13083 1899 0,'0'0'551'0,"0"0"-81"16,0 0-12-16,0 0-88 0,0 0-77 0,0 0-43 16,0 0-107-16,0 0-143 0,0 0-31 15,0 0-13-15,0 0 44 0,-23 4 24 16,15 13-22-16,4 3 14 0,4 3-4 16,0-1-10-16,10 2 23 0,7-2-9 15,5-1 15-15,3-3-7 0,5-1 1 16,-1-6-6-16,1-3-4 0,-6-5 7 15,-2-3 5-15,-3 0 7 0,-7-10 9 16,-1-2-12-16,-6-5-31 0,-3-5 0 16,-2-2-2-16,-2-5 0 0,-6 0-1 15,-3-3 1-15,-2 1-17 0,-4-1 16 0,-1 5-9 16,0 3 0-16,-2 4-13 16,1 7-12-16,-2 3-12 0,0 3-22 0,0 7-38 15,0 0-149-15,1 1-85 0,-4 12-244 16,5-4-153-16,3 0-951 0</inkml:trace>
  <inkml:trace contextRef="#ctx0" brushRef="#br0" timeOffset="188853.71">29799 12746 1680 0,'0'0'344'0,"0"0"-10"15,0 0-30-15,0 0-63 0,0 0-39 0,0 0-52 16,0 0-70-16,57-26-61 0,-49 36 7 16,-3 6 37-16,1 5 74 0,0 3 34 15,-3 6-20-15,1 3-26 0,-2 4-11 16,1 2 13-16,-1 2-21 0,0 2-7 0,-1 1-25 15,-1-1 4-15,0-1-17 0,0-4-33 16,-4-2-16-16,0-6 0 0,0-4-11 16,0-4 3-16,1-5-4 0,-1-5 0 15,2-3-87-15,0-4-21 0,1-2-84 16,0-3-97-16,-2 0-67 0,0-5-98 16,2-7-256-16,1-3-707 0</inkml:trace>
  <inkml:trace contextRef="#ctx0" brushRef="#br0" timeOffset="189242.77">30019 13033 1661 0,'0'0'357'0,"0"0"-52"0,0 0 24 15,23-45-30-15,-16 36-90 0,-1 1-21 16,1 3-77-16,0 2-34 0,-3 0-24 0,-2 2-40 15,1 1-13-15,2 0-31 0,-2 5-45 16,2 2 54-16,-1 5 20 0,4 2 2 16,-3 3 12-16,0 0-11 0,1 5-1 15,1 0 0-15,1 2 0 0,-2 2 0 16,3-1-1-16,-2 1-2 0,3-4 3 16,-2-3 0-16,-3-4 2 0,2-4 10 15,-2-3-9-15,-3-5 20 0,0-1 12 16,-1-2 47-16,2 0 63 0,3-5 201 0,0-3-240 15,3-3-68-15,3-1-10 0,-2-5 15 16,4-1-12-16,0-3 6 16,2-1-9-16,-1-2 16 0,3-5-14 0,1 1-5 15,1-2-23-15,0 1-2 0,-1 4-27 0,-2 2 6 16,-5 6-7-16,0 3-12 0,-7 8-7 16,-2 2-21-16,-3 4-182 0,-2 4-397 15,-3 2-433-15,-3 1-376 0</inkml:trace>
  <inkml:trace contextRef="#ctx0" brushRef="#br0" timeOffset="190541.67">30713 13021 2391 0,'0'0'503'16,"0"0"-126"-16,0 0-78 0,37-55-74 15,-30 43-37-15,-4 4-8 0,-3-1-50 16,0 1-46-16,-5 2-65 0,-7 3-19 16,-8 0-37-16,-5 3 9 0,-8 0 25 15,-4 6 3-15,-2 5 1 0,1 4 16 0,3 0-17 16,3 5 0-16,6 2 1 0,7 0-1 16,3 1-2-16,8 1 2 0,5-2 0 15,3 0 2-15,3 1 20 0,6-3 12 16,7-4-9-16,2-3 0 0,3-3-1 15,2-6-24-15,0-2-21 0,0-2-26 16,1-7 1-16,-1-2 15 0,-1-6 15 0,-2 1 13 16,0-7 0-16,0-1 0 0,-1-1-10 15,0-1 13-15,-4-2 13 0,2 2-1 16,-1 2 7-16,-5 5-4 0,-3 2 13 16,-4 6-3-16,-2 4-14 0,-1 5-11 15,-1 0-52-15,1 0-76 0,-1 7-34 16,1 3 123-16,2 5 39 0,0 3 13 15,0 4 4-15,1-1-14 0,2 2 9 0,5-1 17 16,1 0-17-16,3-3 13 16,3-2-25-16,1-1-1 0,0-4-33 0,0-3-184 15,-2-5 10-15,0-4 34 0,-2 0 3 16,0-8 36-16,0-4 88 0,-2-4 21 16,0 0 26-16,2-5 42 0,-3 0 9 0,5-3-29 15,0-2 20-15,1 0 15 16,0 0-13-16,0 0-12 0,-3 6 41 0,0 5-12 15,-3 3-11-15,-4 5-5 0,-2 4-33 16,-2 3-12-16,-2 3-136 0,-1 7 22 16,-1 5 69-16,0 5 45 0,-1 4 22 15,-3 4 7-15,-3 1-3 0,1 0-23 16,-1 2 32-16,-1-2 9 0,1-4 29 16,-3-1-7-16,3-4-31 0,-1-5-16 15,-2-6 6-15,2-3 4 0,-1-3 15 16,3-3 38-16,0-2 9 0,-1-3-3 0,4-3-22 15,2-4-7-15,1-2-3 0,0-3-25 16,5 0 10-16,6-3-26 0,1-1 7 16,1-1-7-16,3-2-14 0,2 0 18 15,0-1-19-15,2-1-6 0,0 2-13 0,-1 2 1 16,-2 3 18-16,-1 4-3 0,0 5-19 16,-4 3 3-16,-1 5-12 15,0 2-6-15,-3 0-22 0,4 6-10 16,-4 5 16-16,2 3 8 0,-2 6 7 0,-1 4 36 15,-1 2-13-15,-1 3 11 0,-1-2-7 16,-2-1 11-16,3-1 1 0,2-1 2 16,-2-2 13-16,0-3-4 0,2-4-10 15,-2-5 17-15,0-3 6 0,0-3 23 16,2-4 27-16,-1 0 16 0,1-2-42 16,4-5-34-16,-1-2-15 0,5-4-2 0,-1 1-14 15,3-5 1-15,0-3-10 16,3-1 3-16,0-4-65 0,1-3-30 0,0-4-8 15,2-4 5-15,2-8 6 0,5-12 10 16,7-8 6-16,-2 0-4 0,-9 11-128 16,-8 14 73-16,-12 13 80 0,1 1 58 15,-3-1 19-15,-1-2 12 0,-2-2-11 0,-1 6 30 16,0 0-9-16,-5 4 7 0,0 1 45 16,-3 2 44-16,3 2-22 0,1 3-7 15,-1 2-3-15,2 6-16 0,2 0-10 16,0 3 13-16,1 0-10 0,0 1-63 15,0 0-69-15,0 0-26 0,0 3 25 16,2 2 70-16,0 0 24 0,3 2 5 16,-2 1 15-16,1 1 10 0,-1-1-13 15,1 3 0-15,2-1-15 0,-2 2-4 16,0-1 0-16,-2 1 22 0,0 2-25 0,-1 1 6 16,0 1-13-16,0 2 17 0,0 1 8 15,1 2 10-15,-1 3-25 0,0 1 26 16,0 4-16-16,-1 2-20 0,1 4 22 0,-1 1-2 15,0 4 24-15,0 6-16 0,-6 5-6 16,0-5 35-16,0 2-20 0,-4-3-11 16,3-9-1-16,-2 5-10 15,-1-4 7-15,1-2-6 0,1-5-12 0,4-5 15 16,0-2-7-16,3-7-2 0,1 1 2 16,3-7 10-16,5 1 0 0,7-3 0 15,1-1 6-15,5-4-13 0,3 0-24 16,-2-3-3-16,3 0-76 0,1-3-100 15,-1-4-53-15,-1-2-51 0,-4-2-107 16,1-3-220-16,3-13-383 0,-6 4-267 16</inkml:trace>
  <inkml:trace contextRef="#ctx0" brushRef="#br0" timeOffset="190848.58">31631 12801 2206 0,'0'0'294'0,"0"0"-145"15,0 0 105-15,0 0 38 0,0 0-85 16,0 0-115-16,73-1-19 0,-34 7 3 16,6 4-25-16,5-1-20 0,-2-1-5 15,3 1-14-15,-4-4 1 0,-3 0-1 16,-5-3 4-16,-4-2-3 0,-9-1 9 0,-4-5 6 15,-5-3-9-15,-5-1 16 16,-5-2-35-16,-6-3-4 0,-1 3-36 0,0-2-5 16,-3 2 11-16,-2 4-1 0,-1 0 7 15,2 4-1-15,1 0-12 0,2 4-22 16,-3 0-54-16,2 4-36 0,-1 0-67 16,0 4-188-16,3 0-333 0,0-3-1209 0</inkml:trace>
  <inkml:trace contextRef="#ctx0" brushRef="#br0" timeOffset="206418.25">21389 13898 2096 0,'0'0'278'0,"0"0"-171"0,0 0-33 16,0 0-3-16,0 0 26 0,0 0 6 15,0 0 3-15,0 0-3 0,0 0-10 16,0-21-17-16,0 21-37 0,0 0-27 16,0-2-8-16,0 2 24 0,4 0 23 0,7 0-28 15,4 0-7-15,7 0 12 0,8 0 10 16,5 0 20-16,7 2-8 0,5 1 1 15,15 3 3-15,15 1 19 0,15 2 18 16,8 3-12-16,-2-2-45 0,-5 0-12 16,-9 0-9-16,4-2 2 0,3 0-2 15,-1 2-12-15,-2-5-1 0,-5 1 0 16,-8-3-13-16,-11 0 13 0,-12 0 0 0,-14-1 2 16,-11-2 20-16,-5 0-19 0,3 0 10 15,4 0-1-15,-2-2 1 16,-3-1 10-16,-3 3-4 0,-1-3-16 0,-3 2 16 15,0-3-7-15,-4 2-9 0,-1 0 10 0,-2-1 2 16,-3 1-2-16,0 0-1 16,-1 1 1-16,-3-1-1 0,-1 2-9 15,-1-3 13-15,0 3-14 0,0 0 1 16,-1-2 0-16,0 2 0 0,0 0-2 0,0 0-1 16,0 0-3-16,0 0-19 0,0 0-3 15,0 0-3-15,0 0-3 0,0 0-3 16,0 0-4-16,0 0 3 0,0 0-9 15,0 0-12-15,-2 0-11 0,-2 3 4 16,-4 2-237-16,-7-1-175 0,0-1-539 16,-1-1-939-16,76-19 1904 0</inkml:trace>
  <inkml:trace contextRef="#ctx0" brushRef="#br0" timeOffset="-213367.08">9363 14719 1102 0,'0'0'687'16,"0"0"-360"-16,0 0 10 0,0 0-104 15,0-61-34-15,0 46-3 0,0-2-1 16,1 0-30-16,2 1-41 0,2 3-54 16,-2 1-16-16,0 2-39 0,-1 4-13 15,1 1 2-15,-2 1-2 0,0 2-2 0,-1 2-25 16,0 2-66-16,-1 7-71 0,-4 5 162 16,-6 7 44-16,-4 8 96 0,-5 8-14 15,-6 13-50-15,-2 11-29 16,0 8 0-16,5 2-13 0,7-13-34 0,8-15 0 0,7-14 0 15,1-6 0-15,0-5 0 0,5 0 13 16,-1 1-12-16,2 1 11 16,-2-6-11-16,0-5-1 0,0-5 16 0,-3-2 2 15,1-2 55-15,-1-3 46 0,3-5 9 16,0-5-126-16,4-9-2 0,0-2 0 16,3-6-1-16,1-4 1 0,4-2-2 15,1-2-20-15,1 1 22 0,2 4-1 16,0 5 1-16,-4 7 0 0,2 6-16 15,-3 5-15-15,1 7-22 0,-1 3-37 16,0 9-5-16,2 5 48 0,1 9 6 16,1 4 10-16,-3 6 15 0,-2 3 15 15,-2 3 1-15,-3 1 24 0,1-1 10 0,-3-7 1 16,2-3 6-16,-1-5 10 0,4-7 14 16,-4-5 1-16,2-5-4 0,-2-3-3 15,-2-4 22-15,2-4 30 0,0-6-6 16,3-5-28-16,-3-6-24 0,3-7-10 0,-2-2 0 15,-3-4-13-15,2-6-11 0,-1-7-18 16,6-14 9-16,0-4-10 0,4-1-15 16,-1 14-1-16,-2 16 13 0,-6 13 1 15,2 8-22-15,0-2-7 0,-1 1 6 16,2 1-2-16,-2 6-13 0,0 5-16 16,-3 4-27-16,1 4-47 0,-1 7-112 15,-4 6-69-15,-3 13-179 0,-6-4-476 16,-3-2-832-16</inkml:trace>
  <inkml:trace contextRef="#ctx0" brushRef="#br0" timeOffset="-212982.84">9987 15033 2353 0,'0'0'381'0,"0"0"-269"15,0 0 17-15,0 0-75 0,0 0-25 16,41-47 51-16,-24 33 19 0,3 0-57 16,-1-3-29-16,1 1-13 0,1-2 1 15,-3-2 16-15,-2-2-17 0,-2 1 27 16,0 1-26-16,-7 0 56 0,-3 2-29 16,-4 3 14-16,0 1 62 0,-3 2 26 15,-4 1 2-15,-5 3 16 0,0 2-40 16,-6 5-46-16,-3 1-21 0,-7 6-23 0,-2 8 10 15,-6 4 10-15,2 4-23 0,4 5-3 16,4 3-12-16,7 2-1 0,4 0-12 16,10 1 11-16,5 0 2 0,6-1 1 15,13-2 15-15,5-4 8 0,9-4 7 0,1-5-3 16,5-4-12-16,2-6-16 0,0-3-17 16,-2-4-20-16,1-2-19 0,-4-7-37 15,0-4-51-15,-5-4-77 16,7-13-107-16,-7 2-427 0,-7 1-1508 0</inkml:trace>
  <inkml:trace contextRef="#ctx0" brushRef="#br0" timeOffset="-212084.03">11840 14861 1717 0,'0'0'526'0,"0"0"-303"0,0 0-58 16,0 0 2-16,-6-52 36 0,-6 43 17 15,-2-1-22-15,-3 3-65 0,-8 1-63 16,-3 2-16-16,-7 4-19 0,-5 2 15 16,-1 7 7-16,-2 4 12 0,2 4 9 15,3 3-24-15,4 1-3 0,5 3-23 16,6 1-25-16,6-2-3 0,8 0-1 15,6 1-1-15,3 0 2 0,6-2 19 0,9-2-4 16,6-2 10-16,5-5 13 0,7-1 8 16,2-8-8-16,2-2-13 0,-1-2-10 15,-3-6-12-15,-3-8 0 0,-4-4 7 16,0-6-10-16,-4-5-44 0,-1-4 13 0,0-5 9 16,1-12 4-16,0-8 2 15,2-10-9-15,-2 2-6 0,-6 9 9 0,-7 16 22 16,-4 15 31-16,-4 6-29 0,-1 8 33 15,0-1-14-15,-1 0 18 0,-1 2-38 16,-1 6-1-16,2 3 0 0,0 2-41 16,-3 6-172-16,-1 8 150 0,-3 7 63 15,-1 8 69-15,-1 7-11 0,-1 2-15 16,0 4 10-16,2-1 0 0,1 1-18 16,0 1-10-16,2-1 0 0,-1-1-23 15,0-2 8-15,3-1-9 0,-1-4-1 0,1-3 1 16,-1-4-1-16,2-5 0 0,2-5-34 15,1-3-258-15,0-8-266 0,5-6-650 16,2 0-991-16</inkml:trace>
  <inkml:trace contextRef="#ctx0" brushRef="#br0" timeOffset="-211751.27">11988 14982 886 0,'0'0'1569'0,"0"0"-1327"0,0 0-238 16,0 0 63-16,0 0 68 0,0 0 35 15,67-19-39-15,-42 12-73 0,3-2-39 0,4-2-6 16,0-2-10-16,2-2 0 0,0-3 20 16,-5 0-11-16,-3-2 4 0,-3-2 13 15,-10 1 3-15,-3 1-13 0,-8 1 16 16,-2 3-4-16,-10 1 61 0,-3 3 35 15,-8 4-14-15,-7 2-40 0,-3 4-4 0,-5 2-10 16,-3 4-8-16,0 6-1 16,4 2-9-16,6 5-13 0,6 3-26 0,5 3-2 15,7 4 0-15,8 1 0 0,3 0 0 16,12 3 25-16,8-2-22 0,5 1 19 16,10-2-10-16,3-3-12 0,3-2-57 15,2-6-254-15,9-4-195 0,-9-9-540 16,-9-4-993-16</inkml:trace>
  <inkml:trace contextRef="#ctx0" brushRef="#br0" timeOffset="-211396.86">12435 14779 2168 0,'0'0'414'15,"0"0"-269"-15,0 0 0 0,57-9 38 16,-36 9-4-16,2 6-45 0,3 4-51 16,-1 6-35-16,-2 5-10 0,-1 2-10 15,0 6-25-15,-4 0-1 0,-3 3-1 16,-5-1-1-16,0-4-3 0,-7-1-44 16,-3-6 15-16,0-5 19 0,-5-4 13 15,-7-2 10-15,0-4 44 0,-1-2 44 0,-1-3 19 16,0 0 31-16,4 0 41 0,-1-7-15 15,3-1-22-15,2-3-31 0,3-3-41 16,3-4-12-16,0-3-31 0,6-4-3 16,6-2-10-16,5-3-11 0,6-1-13 15,5 1-6-15,1 1-16 0,4 4-24 16,2 4-12-16,-1 5-41 0,1 3-192 0,8 0-133 16,-10 3-613-16,-7 2-1408 0</inkml:trace>
  <inkml:trace contextRef="#ctx0" brushRef="#br0" timeOffset="-211121.82">13061 14819 1778 0,'0'0'1188'16,"0"0"-944"-16,0 0-66 0,0 0-19 15,0 0-137-15,0 0-22 0,0 0 0 16,0 0 22-16,0 0 96 0,0 46-5 16,-7-23-3-16,-3 2-19 0,0 1-12 15,-2-2-10-15,4 0-19 0,-2 0-7 0,4-2-27 16,2-3-4-16,1-2 1 16,3-3-12-16,0-4-1 0,4-3-1 0,4-3-233 15,13-7-208-15,-3-5-333 0,-1-2-1437 0</inkml:trace>
  <inkml:trace contextRef="#ctx0" brushRef="#br0" timeOffset="-210952.16">12981 14501 3397 0,'0'0'496'0,"0"0"-332"0,0 0-70 15,0 0 34-15,0 0 2 0,0 0-28 16,0 0-102-16,0 0-139 0,0 0-35 15,0 0 115-15,-1 8 57 0,24 24-109 0,-1-4-1004 16,0-6-1720-16</inkml:trace>
  <inkml:trace contextRef="#ctx0" brushRef="#br0" timeOffset="-210436.17">13192 14861 2500 0,'0'0'477'0,"0"0"-234"0,0 0-109 0,0 0 41 16,0 0-58-16,0 0-47 15,0 0-70-15,0 0-16 0,0 0-85 16,0 0 60-16,0 0 41 0,53 37 2 0,-38-12-2 15,-2 0 0-15,-1 1-13 0,1-2 13 16,-2-2 12-16,2-2 4 0,-5-3-13 16,1-5 16-16,-2-3 66 0,-3-4 16 15,1-2 6-15,-2-3 50 0,1 0 115 16,1-3 50-16,6-5-119 0,-1-4-102 16,5-2-31-16,0-6-5 0,0-1-20 15,2-5-8-15,3 0-22 0,0-3-15 16,4 1-2-16,3-1-22 0,-2 4 5 0,0 3-5 15,-2 3-19-15,-1 5 3 0,-1 3-11 16,-4 3-47-16,0 7-158 0,-1 1-106 16,-2 1-153-16,-5 7-467 0,-2-3-539 0</inkml:trace>
  <inkml:trace contextRef="#ctx0" brushRef="#br0" timeOffset="-210054.59">13680 15057 1406 0,'0'0'1211'15,"0"0"-1018"-15,0 0-29 0,0 0 44 16,0 0-23-16,0 0-20 0,69-48-41 0,-48 41-70 16,0-2-38-16,4-1-16 0,3 1 0 15,0-2 0-15,-1 0 16 0,2-3-14 16,-3-1-2-16,0-1 12 0,-1-1-12 15,-2-3-2-15,-4 2 2 0,-6-2 11 16,-1 2 2-16,-6 4-1 0,-3-2 14 16,-3 5-23-16,0 2 9 0,-4 2 20 15,-5 1 6-15,-5 5-16 0,-5 1-22 0,-4 0 0 16,-7 8 10-16,0 4 21 0,-2 4 13 16,2 3 4-16,1 2-4 0,4 3-3 15,4 1-10-15,8 1 12 0,2 0-11 16,6-1-4-16,5 2-3 0,6-4 3 0,11-2 15 15,6 0 13-15,4-3-19 0,6-2-15 16,1-1 2-16,1-4-24 0,1-3-19 16,0-5-236-16,9-3-206 0,-7-6-503 15,-6-2-1131-15</inkml:trace>
  <inkml:trace contextRef="#ctx0" brushRef="#br0" timeOffset="-206928.02">14889 14933 235 0,'0'0'290'16,"0"0"-26"-16,0 0-36 0,0 0-29 15,0 0-20-15,0 0-52 0,0 0-52 16,0 0-33-16,0 0 4 0,0 0 9 0,0 1 13 16,0-1 20-16,0 0 12 15,0 0 17-15,0 0-16 0,0 0-17 16,0 0-19-16,-1 0-20 0,1 2-19 0,0 0 16 15,-1-1 19-15,1 0-9 0,-1 0-14 0,0 1-18 16,1-2 2-16,0 2-5 16,0-2-14-16,0 0 16 0,0 2 4 0,0-2 12 15,0 0 7-15,0 0 13 0,0 0 18 16,0 0 4-16,0 0-9 0,-1 0-23 16,1 0-24-16,0 0-21 0,0 0-16 15,0 0-13-15,0 0 0 0,0 0 7 16,0 0 7-16,0 0 15 0,0 0 19 15,0 0 10-15,0 0 13 0,0 0 15 16,0 0 1-16,0 0-1 0,0 0-3 16,0-2-32-16,1 0-20 0,-1 2 10 0,1-2 4 15,-1 2-3-15,0 0-13 0,0 0-29 16,0 0-9-16,0 0-10 0,0 0 0 16,0 0-3-16,0 0 10 0,0 0 9 15,0 0 9-15,0 0 23 0,0 0 3 16,0 0 25-16,0 0 7 0,0 0 1 15,0 0 5-15,0 0 13 0,0 0 1 0,0 0-8 16,0-1-15-16,0 1-31 16,0 0-1-16,0 0-38 0,0 0-57 0,-2 0-229 15,-3 0-712-15,-1-4-910 0,19 9 1946 0</inkml:trace>
  <inkml:trace contextRef="#ctx0" brushRef="#br0" timeOffset="-205219.86">14914 15004 863 0,'0'0'589'0,"0"0"-348"0,0 0-130 16,0 0 51-16,0 0 16 0,0 0 27 16,0 0 34-16,0 0-36 0,0 0-43 15,0 0-35-15,0 4-51 16,11-8-23-16,0 1-3 0,5-2 3 0,1 0 3 0,2 0-6 15,0-2 0-15,2 0-20 0,0 0 7 16,-1-2-16-16,1 0-6 16,0-2 3-16,-1 0-15 0,0-2 2 0,-1 1 0 15,-2-1 16-15,0-4-3 0,-4 2-14 16,1-3 0-16,-4 2 1 0,0-2 1 16,-4 1-2-16,-2 1 1 0,0 1 18 15,-4 2-21-15,0 1 0 0,0 2-2 16,-6-1-8-16,-1 4 10 0,-3 1-12 15,0 1-26-15,-6 3 3 0,-1 0-3 16,-5 2 16-16,-2 4 22 0,-1 3 35 16,-4 3-7-16,4 4 1 0,2 1-7 15,3 2-19-15,4 2-2 0,6 2 0 0,3-1-1 16,6 1 16-16,1-1-1 0,6 4-15 16,5-2 0-16,5 0 10 15,4 0 22-15,3-4-20 0,7-1 7 0,0-3 13 16,4-3-16-16,-2-4-16 0,3-3-125 0,-3-4-55 15,-3 0-82-15,-2-5 12 0,-2-4 16 16,-4-5-92-16,-1-2 60 0,-5-6 97 16,1-1 163-16,-1-5 6 0,0-3 3 15,-4 0 29-15,3 1 7 0,-3 1 94 16,-1 2 94-16,-2 5 41 0,-1 2-4 16,-3 6 47-16,-2 4-78 0,0 4-46 15,-1 1-36-15,-1 3-31 0,0 2-120 16,0 0-82-16,0 7-69 0,-2 3 151 15,-1 5 41-15,-1 6 19 0,-2 4-16 16,1 0 9-16,-1 1-6 0,-1 2-15 0,0-3-10 16,2 0-10-16,-4-3-12 0,4-2 0 15,2-3 1-15,0-4 2 0,0-2 16 16,2-5-16-16,0-2 10 0,1-2-10 16,0-2 19-16,0 0 51 0,0-5 39 15,5-5-62-15,1-4-31 0,6-3-7 16,0-6 0-16,4-1-12 0,1-3-1 15,2-1 1-15,0 2 0 0,-1 2 2 0,0 3 11 16,-6 3-10-16,1 6-2 0,-4 1-1 16,0 5-1-16,-3 2-24 0,-2 4-18 15,1 0-45-15,2 4-8 0,-2 5 26 16,0 4 32-16,1 3 38 0,-2 4 16 16,0 2 31-16,-2 2-18 0,-1 1-4 15,0-1-12-15,1-1 11 0,1-3-11 16,3-1-1-16,-2-4-8 0,1-5 17 0,1-2 1 15,1-2 6-15,-1-6 3 0,3 0 25 16,2-3 9-16,1-8-18 0,1-3-28 16,4-4-7-16,2-3 3 0,-2-4 4 15,0-2-7-15,0-1-11 0,-2-1 0 0,-1 1-1 16,2 2 0-16,-5 3 0 0,2 5 2 16,-6 3-2-16,0 8 0 0,-3 2-11 15,-2 3-17-15,-1 2-93 16,1 8-43-16,0 4 114 0,0 6 37 0,4 4 13 15,-2 2 44-15,1 1-7 0,3 1-12 16,4 0-12-16,1-4-1 0,2 1-11 16,3-4 2-16,3-2 22 0,1-3-12 15,1-5 2-15,-1-6 7 0,0-3-10 16,-1 0-1-16,-1-10-11 0,1-5-31 0,-3-3 29 16,1-6 2-16,-2-4 0 0,-2-4 3 15,2-1 17-15,-3-4-19 16,-1 0-2-16,-1 0 3 0,-2 4-2 0,1 4 22 15,-5 7-10-15,-1 5 11 0,-1 7-23 16,-2 7-12-16,-2 3-53 0,0 10-150 16,-1 7 132-16,-2 11 83 0,-4 16 27 15,1 12 35-15,-4 15 19 0,3 6-6 0,2-4 9 16,3-8-32-16,1-10-27 0,1-5 0 16,0-8-25-16,0-10 1 0,0-10-1 15,0-2 0-15,0-2-3 0,-1 0-62 16,-1-4-59-16,-3-5-105 0,-1-8-88 15,1-3-4-15,-5-20-251 0,3 0-690 16,0-2-312-16</inkml:trace>
  <inkml:trace contextRef="#ctx0" brushRef="#br0" timeOffset="-204310.65">16272 14689 2395 0,'0'0'422'0,"0"0"-133"15,6-48-36-15,6 30-82 0,4 4-101 16,6 3-35-16,4 2 0 0,8 4-35 0,2 5-13 15,2 3 12-15,3 10-18 0,-1 5-10 16,-2 4-12-16,-2 5 10 0,-5 3 15 16,-8 3 3-16,-6-1 10 0,-11 1-16 15,-6-3-134-15,-12-4 105 0,-8-2 23 16,-6-5 25-16,-7-3 1 0,-2-3 15 16,-3-3 9-16,-2-5-2 0,2-2 15 15,2-3 105-15,7 0-42 0,2 0-31 0,6-4 2 16,8 0 7-16,4 0 12 0,6-4 32 15,3 0 0-15,11-1-123 0,6-4-19 16,8 0-15-16,6-2 12 0,6-3 3 16,5-1-4-16,1-3-5 0,4-3-19 15,-1-4-110-15,-1-4-26 0,-1-5 15 16,4-8-33-16,-1-9-39 0,-2-7 70 16,-7 5 89-16,-14 14 81 0,-10 12 42 15,-6 8 19-15,0 0 20 0,-2-2 34 16,-2-2 58-16,-3 6-20 0,-1 3-4 0,-1 5-57 15,-1 4-16-15,-4 3-35 0,-1 6-41 16,-1 0-79-16,-4 11-32 0,-1 5 102 16,-4 7 9-16,-2 6 50 0,2 5-18 15,4 9 22-15,3 12 6 0,7 11-1 0,3 6 36 16,5-7 18-16,7-10-43 0,-3-16-24 16,1-10-5-16,1 0-4 0,2 2 7 15,-1 2-28-15,4 0-14 16,-2-7-2-16,-1-6-37 0,-3-6 9 0,-2-6-12 15,2-5 40-15,-2-3 3 0,2-7-3 16,1-6-43-16,1-3 3 0,3-4 24 16,-3-3 15-16,3-4 0 0,1 2 2 15,-1 2 9-15,-1-1-7 0,2 3 18 16,-2 3-5-16,-3 3-15 0,2 2 2 0,-5 5 16 16,0 3-7-16,-3 2-12 0,0 3-14 15,-2 0-87-15,3 5 7 16,-1 5 81-16,0 4 13 0,0 5 32 0,4 2 15 15,-4 3-6-15,2-1-6 0,2 2-10 16,0-1-22-16,1-4 9 0,0 0 1 0,3-5-1 16,0-2-10-16,0-3 23 15,0-5-6-15,0-3-19 0,2-2-24 0,0 0-35 16,0-9-17-16,-1-1 19 0,1-4 40 16,-1-2 17-16,-2-3 12 0,0-1-11 15,-2-1 24-15,2-1 7 0,0 0-13 16,-1 0 6-16,0 2-3 0,-2 2-19 15,1 1-3-15,-2 4 35 0,-3 4-34 16,1 1 1-16,-3 4 35 0,-1 1 4 16,-1 3-41-16,-1 3-72 0,0 4-110 15,0 4 182-15,0 7 53 0,-1 6 36 0,-2 3 20 16,0 7 6-16,-2 3 24 0,1 9 71 16,0-4-87-16,-2 1-52 0,-2 1-7 15,4-7-30-15,0 7-10 0,1-4 4 16,1-1-13-16,0-3-3 0,1-5-10 15,1-4-2-15,0-5-40 0,0-5-9 16,5-6-48-16,0-4-97 0,2-5-93 0,4-2-129 16,5-18-290-16,-3-1-868 0</inkml:trace>
  <inkml:trace contextRef="#ctx0" brushRef="#br0" timeOffset="-204124.9">17214 14500 3238 0,'0'0'474'15,"0"0"-370"-15,0 0-38 0,0 0 44 0,0 0 16 16,59-30 17-16,-28 26-3 0,5 1-87 16,7 2-53-16,2 1 0 0,4 1-25 15,3 4-12-15,16 2-47 0,-12-2-456 16,-9-2-1026-16</inkml:trace>
  <inkml:trace contextRef="#ctx0" brushRef="#br0" timeOffset="-203434.3">18962 14607 2203 0,'0'0'343'0,"0"0"-176"0,0 0-38 16,-20-49 45-16,11 44-30 0,-6 1-45 15,-2 2-39-15,-7 2-15 0,-4 4 12 16,-6 6-9-16,-4 4-10 0,-3 5 3 0,1 5-3 16,4 5-13-16,2 3 3 0,8-2-28 15,6 1 0-15,9 0 1 0,10-2 0 16,3-3 0-16,14 2 31 0,8-5 12 16,9-2 6-16,7-3-2 0,6-5-17 15,4-3-12-15,2-4-19 0,0-4-25 16,-4-2-133-16,-5-2-64 0,-3-5-77 15,-4-4-102-15,1-9-233 0,-9 1-159 16</inkml:trace>
  <inkml:trace contextRef="#ctx0" brushRef="#br0" timeOffset="-203111.92">19241 14436 2463 0,'0'0'547'15,"0"0"-233"-15,0 0-57 0,0 0-61 16,0 0-196-16,0 0-41 0,0 0 41 16,0 0 108-16,0 0 5 0,-9 65-8 15,1-32-21-15,4 3-19 0,1 4-12 16,2 0-15-16,1 1-20 0,1-2-5 16,4-1-11-16,4-2-2 0,-1-1-3 15,0-2-41-15,3-4-137 0,2-3-215 16,12-5-215-16,-5-6-488 0,4-6-737 0</inkml:trace>
  <inkml:trace contextRef="#ctx0" brushRef="#br0" timeOffset="-202339.78">19825 14727 2549 0,'0'0'454'0,"0"0"-157"0,-2-45-14 15,-3 27 23-15,-4 1-76 0,-2 4-87 16,-3 3-53-16,-6 4-46 0,-6 2-19 0,-5 4-25 15,-5 1-13-15,0 7-2 0,-3 5-10 16,1 3-6-16,5 3 9 0,5-1-3 16,5 2 3-16,3 1 4 0,4-1 5 15,4 0 1-15,6 2-4 0,5-2-59 0,1-3-95 16,6-3 13-16,7-3 9 0,4-4-26 16,4-5-27-16,1-2 3 0,4-4 2 15,1-5 26-15,1-5 99 0,-2-2 70 16,-2-3 1-16,-4 1 28 0,0-1 17 15,-4 0 3-15,-1 1 62 0,-5 4 24 16,0 1 23-16,-4 4-3 0,-2 3-8 16,-2 3 6-16,-1 1-32 0,0 2-120 15,-1 2-76-15,0 5-12 0,0 2 88 16,0 4 69-16,0 6-15 0,0 1-19 0,0 0 3 16,3 4-10-16,3-3-3 0,4 0 10 15,4-2-4-15,5 1-6 16,0-5-6-16,3-1 6 0,0-6 4 0,1-4 2 15,0-2-3-15,3-2 1 0,-2-5-29 16,1-4-12-16,0-5-61 0,-1-1 16 16,1-6 23-16,-3-3 33 0,-2-1-1 15,-2-2 2-15,-2-1 15 0,-2-2-14 0,0 3 0 16,-6 1 12-16,-3 4-11 0,-1 1 14 16,-3 6 9-16,-1 3-23 0,0 6-2 15,0 2 0-15,0 4-25 0,-1 0-98 16,-4 6-44-16,0 5 161 0,0 6 6 15,-1 6 35-15,-2 2 6 0,5 4-4 16,1 3 1-16,2 2-3 0,1-1-1 16,5-1 4-16,6-2-38 0,-2-2 2 15,4-7 1-15,0-3-2 0,-3-6 2 0,3-5-2 16,-3-7-1-16,0 0-1 0,2-5-2 16,-2-6-11-16,3-5 14 0,-1-1 3 15,1-4-2-15,0 0 30 0,2-4-30 16,0-1 24-16,-1 1-6 0,2-2 0 15,2 2-17-15,-3 2 0 0,1 0 17 0,-5 5 6 16,0 3 7-16,-5 4 15 16,0 5 0-16,-4 4-20 0,-1 2-27 0,-1 0-75 15,2 5-48-15,-1 7 123 0,0 2 62 16,-1 7 13-16,0 4 0 0,-1 2-7 16,0 2-3-16,0 1 13 0,-1 0-56 15,0 0-20-15,1-1-1 0,0-2-1 16,2-1-50-16,7-4-183 0,0-5-204 15,11-4-218-15,-1-7-498 0,-4-3-736 0</inkml:trace>
  <inkml:trace contextRef="#ctx0" brushRef="#br0" timeOffset="-202018.16">20892 14618 2277 0,'0'0'478'0,"0"0"-128"16,-3-49-5-16,-2 31-29 0,-4 3-49 0,-3 3-85 15,-3 2-57-15,-3 5-51 0,-4 1-15 16,-1 4-22-16,-2 0-21 0,-2 4-15 16,1 4-1-16,5 4-15 0,8 2-19 15,4 4 22-15,8 2 10 0,2 4 2 16,13 4 22-16,8 1 5 0,5 2-14 16,9 2-10-16,0 0-3 0,0-2 0 15,-5-3-43-15,-2-3-29 0,-11-2-70 0,-6-6 4 16,-8-2 22-16,-4-5 22 0,-8-2 47 15,-7-5 47-15,-7-1 28 0,-4-2-3 16,-3 0-3-16,-1-3-6 0,-1-3-1 16,4 2 10-16,3 0 3 0,6 1 24 15,3 2-23-15,9 1-29 0,3 0-41 16,3 0-19-16,2 0 9 0,7 1-118 16,17 2-268-16,-2-3-588 0,0 0-826 0</inkml:trace>
  <inkml:trace contextRef="#ctx0" brushRef="#br0" timeOffset="-201619.49">21074 14865 2230 0,'0'0'430'16,"0"0"-154"-16,0 0 0 0,0 0-94 15,59-36-20-15,-40 26-42 0,0-1-54 16,4 0-47-16,1-3 4 0,4 1-23 15,-2-3-11-15,4-1 10 0,-2-2-24 16,-2-2 13-16,-2 0-10 0,0 0 12 16,-7 0 10-16,-4 2 13 0,-3 1 6 15,-4 3 3-15,-5 2 3 0,-1 2 10 0,-3 4 18 16,-9 1-28-16,-3 2-25 0,-7 2 0 16,-6 2 0-16,-6 2 35 0,-1 5 6 15,-2 6-10-15,2 1-6 16,8 2-3-16,6 6 4 0,4 1-1 0,7 0 13 15,8 5-10-15,2 1 6 0,10-1 10 16,7 1-13-16,4-2 3 0,6-1-15 16,2-1 2-16,5-4 1 0,1-2-20 0,-2-3 20 15,0-5-19-15,-5-4 12 0,-1-4-12 16,-6-3-3-16,-2-1-24 0,-4-7-104 16,1 1-24-16,-3-4-34 0,-2 0-85 15,1-4-75-15,-5-1-260 0,1 3-1037 0</inkml:trace>
  <inkml:trace contextRef="#ctx0" brushRef="#br0" timeOffset="-197607.57">10584 16203 2013 0,'0'0'340'16,"0"0"-101"-16,0 0-7 0,0 0-30 15,0 0-70-15,21-47 5 0,-18 41-13 0,2 0-29 16,-2 0-28-16,-1 1-1 0,-1 3-15 16,0-3 18-16,-1 2-9 0,0-1-16 15,0 1 3-15,0 0 7 16,0 1-10-16,0-1 0 0,0 1 7 0,0 2 5 15,0 0-10-15,0 0-21 0,0 0-25 16,-1 0-11-16,-2 0-2 0,-2 0 1 16,-4 0 12-16,3 0 2 0,-3 0 14 0,2 0-16 15,-1 2-1-15,-1 2-18 0,2 0 3 16,-5 3 14-16,2 1-10 0,-4 0 11 16,-3 3 0-16,-3 1 0 0,-2 5 1 15,-5 0 1-15,-7 5-1 0,-5 4 0 16,-4 4-1-16,-13 8-11 0,6-2 11 15,-2 2 1-15,4-3 0 0,9-4 2 16,0 3 11-16,6-3-1 0,7-5 4 16,6-3 6-16,6-3-10 0,4-7 4 15,5 0-1-15,2-6-14 0,2-2 0 0,1 1-1 16,0-2 1-16,2 0 15 0,3 2 12 16,6-4 6-16,3 5-12 15,8-2 6-15,8 1-7 0,7 0-8 0,15 0-11 16,19 3 13-16,17 1-14 0,6 1 2 0,-7 2-2 15,-11-4 27-15,-17 0 6 0,-13-1-15 16,-14-3-19-16,-12 1 0 0,-3-2-22 16,0-2-24-16,-1 1 21 0,0 1 23 15,-4-2 2-15,0-2 2 0,-2 0-1 16,0 0-1-16,-3-3-25 0,2 0-9 16,-4 0-19-16,-2-1-34 0,-2 1-34 15,0-2-68-15,-1-1-69 0,0-4-136 16,-7-8-171-16,-3 1-409 0,4 0-536 0</inkml:trace>
  <inkml:trace contextRef="#ctx0" brushRef="#br0" timeOffset="-197333.61">10622 16094 2194 0,'0'0'295'15,"0"0"-57"-15,0 0 55 16,0 0-44-16,0-48 3 0,0 46 10 0,0 2-108 15,0 0-154-15,0 7-214 0,0 7 202 16,0 8 12-16,0 10 97 0,2 11-37 16,9 15 12-16,5 9 0 0,1 7 5 15,3-7-15-15,-2-8 28 0,-4-12-9 16,-6-11-34-16,1-7-16 0,-6-9-19 16,-2-3 13-16,0 0 9 0,-1 0 0 15,0-2-12-15,0-4-7 0,0-5 1 16,0-3-13-16,0-1 15 0,0-2 19 15,0 0-37-15,5-5-21 0,5-3-264 0,2-3-151 16,14-13-156-16,-6 5-671 0,-1-4-756 0</inkml:trace>
  <inkml:trace contextRef="#ctx0" brushRef="#br0" timeOffset="-197054.15">11257 16312 29 0,'0'0'2798'15,"0"0"-2416"-15,0 0-156 0,0 0 24 0,0 0-7 16,0 0-64-16,0 0-85 0,0 0-82 15,0 0-12-15,69-42-15 0,-40 41 2 16,5 1 1-16,-2 0-7 0,1 1-9 0,-3 4 0 16,-4 3-20-16,-5 0-65 15,-6 8-459-15,-5-3-573 0,-7-1-788 0</inkml:trace>
  <inkml:trace contextRef="#ctx0" brushRef="#br0" timeOffset="-196886.3">11268 16511 2102 0,'0'0'463'0,"0"0"-379"16,0 0-32-16,0 0 134 0,0 0 329 16,0 0 47-16,0 0-136 0,0 0-253 15,0 0-124-15,0 0-21 0,65-22-28 0,-41 15-1 16,3 4-21-16,0-2-2 0,1 3-10 16,4 0-19-16,14 2-136 0,-5 0-473 15,-3-2-1279-15</inkml:trace>
  <inkml:trace contextRef="#ctx0" brushRef="#br0" timeOffset="-195988.79">12284 15956 1570 0,'0'0'227'16,"0"0"-97"-16,0 0 29 0,0 0-13 15,0 0-4-15,0 0 14 0,40-50 18 16,-38 44-26-16,-2 1-20 0,0 3-28 15,-1-3-49-15,-5 4-49 0,-5 0-2 16,-2 1 2-16,-4 0 21 0,-3 1-1 16,-5 5 19-16,0 1 1 0,0 1-4 15,-1 2 4-15,2-1-4 0,2 1-19 16,3 0 0-16,5-1 3 0,0 1-21 16,5-1 0-16,2 2-1 0,5 0-3 0,2 2 2 15,4 1 1-15,8 3 26 16,6 0-4-16,5 2 22 0,4 1-41 0,6-1 13 15,0-2 5-15,-2 2-21 0,0-3-1 16,-6-1 0-16,-6 0-21 0,-3-2 6 16,-8 1-15-16,-4-2 11 0,-4-1-11 15,-2 0 30-15,-7 1 1 0,-7 0 13 0,-2 0-9 16,-5 0 18-16,-2-2-9 0,-3 2-1 16,2-2-11-16,-1-2 3 0,2 1-2 15,3-1-1-15,4-2 15 0,5 3-14 16,2-2 8-16,4-2-10 0,3 1-22 15,3-1 21-15,1-1 1 0,4 1 28 16,6 0 26-16,7-1 13 0,5 2-29 16,8-1-16-16,2 0-19 0,4-2-2 15,1 3-1-15,0-3-1 0,-4 1 0 0,-1 1-2 16,-8 0-13-16,-2-2-6 0,-5 2 0 16,-5-1-7-16,-6 3-12 0,-3-2-10 15,-3 0 13-15,-3 5 35 0,-8 0 3 16,-1 2 1-16,-6 1 15 0,-5 3-13 15,-4 1 10-15,-1 0-11 0,-4 0 39 0,0 3 13 16,-2 1-6-16,4 2-23 0,2 0 0 16,9-2-23-16,7-1-1 0,9-2 0 15,4 0 11-15,13-1 13 0,10-1 25 16,9-2-6-16,7-1-3 0,16 0-19 16,-6-1-3-16,2-3-18 0,-4-2-1 15,-13-4-16-15,-1 1 4 0,-10-2-250 16,-10-7-285-16,-7-3-738 0</inkml:trace>
  <inkml:trace contextRef="#ctx0" brushRef="#br0" timeOffset="-193558.05">12876 16491 264 0,'0'0'287'0,"0"0"-62"0,0 0 10 16,0 0 9-16,0 0-29 0,0 0-56 15,0 0-48-15,0 0-33 0,0 0 0 16,0 0 9-16,0-3 27 0,0 3 45 16,0 0-10-16,0 0-4 0,0 0 0 15,0 0-6-15,0-1-14 0,0 1-13 16,0 0-13-16,0 0-22 0,0 0-16 0,0 0-20 15,0 0-12-15,0-1-7 0,0 1-6 16,0 0-3-16,0 0-13 0,0 0 0 16,0 0-23-16,0 0 4 0,0 0-3 15,1 1 2-15,3 0 20 0,4 1 32 16,0-1 3-16,0 2-7 0,4-2-6 16,-1 2-2-16,-1 0-5 0,4-1-2 15,-3-2 9-15,2 0-3 0,1 0-6 16,-1 0-12-16,3 0 2 0,0 0 10 15,1 0-13-15,-4 0-2 0,2-1 2 0,-2 0 2 16,-2 1-1-16,-1 0-1 0,-4 0-1 16,1 0-15-16,1 2 3 0,-2-1 10 15,1-1 3-15,5 2 18 0,1-2 14 16,1 2-13-16,6-2-17 0,2 0 1 16,2 0-1-16,-2 0 14 0,-1 0-14 15,-1 0-2-15,-5 0 1 0,0 0 0 16,-3 0 2-16,-4-2 20 0,-1 2 5 0,-1-2 23 15,-3 2-11-15,0-1-14 0,-2 1-14 16,2 0-12-16,0 0-1 0,4 0-1 16,0 0-11-16,0 0 11 0,4 0 2 15,1-1 0-15,-2 1 2 0,0 0 2 0,0 0 15 16,-1 0-16-16,1 0 12 16,-1 0 1-16,2 0-3 0,-2 0 3 0,4 0-13 15,0 0 9-15,-2 0-11 0,4 1 1 16,-2-1 1-16,0 1-1 0,-1-1-1 15,0 0 0-15,-1 0 14 0,-2 0-2 16,3 0-10-16,-3 0 16 0,3 0-16 16,1 0 13-16,-2 0-4 0,4 0-9 15,0 0 10-15,0-1-1 0,2-1-9 16,0 1 17-16,1 0-17 0,0-1 10 0,-2 2-11 16,0-2-2-16,-1 2 0 0,-1 0-2 15,-4-1 0-15,1 1-1 16,-5 0-10-16,-2 0-7 0,0 0 5 0,-3 0 2 15,0 0-6-15,-1 0 7 0,2 0-1 16,-1 0 12-16,2 0 1 0,-1 0 3 0,3 0 13 16,2 1-3-16,-1 0-11 15,0 0 0-15,2 1 10 0,0 0-10 0,-1 0-1 16,1-2-1-16,-3 1 0 0,-1-1 0 16,0 0 0-16,-1 2 0 0,-2-2-1 15,0 0 1-15,-1 0 16 0,0 0 20 16,0 0 14-16,0 0-4 0,0 0 1 15,0 0 34-15,0 0 53 0,0-2-100 16,0 2-34-16,-1-2-31 0,0 1-19 16,-3-1-21-16,1 2-218 0,-1-1-361 15,-1 0-692-15,1-2-679 0,26 15 2021 0</inkml:trace>
  <inkml:trace contextRef="#ctx0" brushRef="#br0" timeOffset="-193248.35">14381 16570 355 0,'0'0'2057'16,"0"0"-1712"-16,0 0-203 0,0 0-49 0,0 0-22 16,0 0 15-16,0 0 3 15,0 0-2-15,0 0-1 0,0 0 31 0,21 31 10 16,-21-16-4-16,-5 1-41 0,-6 1-13 16,-1 0-16-16,-5-1-22 0,-3 0-15 0,0 0-3 15,-3-1-13-15,-9 1-267 16,7-1-401-16,4-7-1075 0</inkml:trace>
  <inkml:trace contextRef="#ctx0" brushRef="#br0" timeOffset="-192127.68">14692 16540 304 0,'0'0'529'0,"0"0"-269"0,0 0-48 16,0 0 29-16,0 0 3 0,0 0 9 0,0 0-10 16,0 0-62-16,0 0-55 15,0 0-16-15,0 0-7 0,-10-3 9 0,10 3-22 16,0 0-10-16,0 0-13 0,0 0 20 16,0 0-1-16,0 0 0 0,0 0 0 15,0 0-7-15,0 0-3 0,0-1-7 16,0 1-9-16,0 0 0 0,0 0-6 0,0 0-1 15,2 0-9-15,1-2-44 0,1 0-14 16,4 0 11-16,-1 0 1 0,4 0 0 16,-2 1-1-16,4 0 2 0,-1 0 1 15,3-2 3-15,4 3 12 0,2-2-2 16,1 1 9-16,4-1-10 0,3-1 1 16,1 2-12-16,4 1 0 0,2-3 2 15,0 3-1-15,2 0 1 0,1 0-1 16,1 0-2-16,-1 0-12 0,1 3 11 0,1-3-2 15,-1 2 2-15,-2 0 1 16,-1-2 1-16,-4 0 2 0,1 0 0 0,-3 0 17 16,-2 0-20-16,-3 0 1 0,1 0 0 15,-3 0-1-15,-2 0-3 0,-2 0-10 16,-2 0 10-16,-1 1-14 0,-5 0 17 0,0 0-2 16,-3 0 2-16,-1 0 0 0,-3-1 2 15,-2 0 18-15,-1 0-1 16,0 0 19-16,-1 0 2 0,0 0-2 0,2 0-7 15,-2-1-9-15,2 0-20 0,-2 0-2 16,1-1 0-16,0 0-3 0,1 0-10 16,-1 2 10-16,2-3-16 0,0 1 17 15,0 0-13-15,0 1 14 0,-1-1-2 16,-1 1 1-16,0 0-1 0,-1 1 3 16,-1-1-2-16,0 0-1 0,0 1-31 0,0 0-64 15,-5 0-283-15,-2 0-592 16,-3 0-926-16</inkml:trace>
  <inkml:trace contextRef="#ctx0" brushRef="#br0" timeOffset="-191177.66">16006 16588 372 0,'0'0'1337'16,"0"0"-973"-16,0 0-118 0,0 0-35 0,0 0-66 16,0 0-26-16,0 0-35 0,0 0-39 15,0 0-44-15,35 11 24 0,-35 0 20 16,0 2 16-16,-3 2 16 0,-5 1-23 15,-1 0-12-15,-5 1 3 0,0 0-20 16,-1-2-12-16,-2 2 9 0,-2-3-6 16,1-1-3-16,-1 1-13 0,2-4-2 15,1 3-353-15,4-5-254 0,3-3-973 0</inkml:trace>
  <inkml:trace contextRef="#ctx0" brushRef="#br0" timeOffset="-190229.6">16475 16566 287 0,'0'0'414'0,"0"0"-147"0,0 0-26 16,0 0 52-16,0 0-52 0,0 0-59 0,0 0-23 15,0 0-42-15,0 0-1 0,0 0-6 16,0 0-13-16,-6-14-3 0,6 11-10 16,0 3-4-16,0 0-3 0,0 0-3 15,0 0 6-15,0 0 4 0,0 0 8 16,0 0-8-16,0-1-24 0,0 0-3 0,0 1-3 15,0 0-9-15,0 0-16 0,0 0-10 16,0 0 0-16,0 0-16 0,0 0 16 16,0 0-17-16,1 0 1 0,0 0 0 15,0 0 13-15,2 0-16 0,2 0 0 16,2 0 0-16,0 0 0 0,0 0 3 16,2-1 22-16,-3 0-2 0,3-1-1 15,-2 1 9-15,-2-1 4 0,0 2-10 16,0 0-12-16,-2 0-1 0,0 0-8 0,0 0-4 15,2 0 0-15,3 0-1 0,0 0-12 16,6 0 10-16,3 0-9 0,4 3 12 16,4 0 0-16,0 0 1 15,2-3 2-15,1 3 10 0,-3-1-12 0,-3-1 0 16,-3-1 0-16,-2 2 1 0,-6-2 0 16,-1 0 2-16,-6 0 18 0,-2 0 9 0,-2 0 10 15,1 0 3-15,-1 0 9 16,0-1-15-16,0-1-36 0,0 0-1 0,0-1 1 15,0 0 0-15,0-1 0 0,3 2-2 16,2-1-13-16,0 0-9 0,3-1 0 16,2 2 0-16,-1 0 3 0,2 0 7 15,-3 1 9-15,0 1 1 0,-3-3 2 16,-1 3 2-16,-4 0 27 0,1 0 2 16,1-1 7-16,-2 0-16 0,0 0-22 15,0-1-4-15,0-1-24 0,0 2-6 0,0 1-13 16,-3-3-29-16,1 3-189 0,0 0-209 15,-1 0-215-15,1 3-516 0</inkml:trace>
  <inkml:trace contextRef="#ctx0" brushRef="#br0" timeOffset="-189161.45">17128 16566 62 0,'0'0'365'0,"0"0"-114"15,0 0-39-15,0 0-20 0,0 0 10 16,0 0-29-16,0 0-17 0,0 0 16 0,0 0 7 15,0 0-7-15,0 0-20 0,29-4-32 16,-29 4-62-16,0 0-42 0,-1 0-13 16,1-1-3-16,0 1-3 0,0 0-9 15,0 0 12-15,0 0 13 0,0 0 16 16,0 0 23-16,0 0 13 0,0 0 18 16,0 0 14-16,0 0 3 0,0 0-27 15,0 0-28-15,-1 0-22 0,-1 0-22 16,0 0-1-16,0 0-2 0,0 0 2 0,0-1 2 15,2 1-1-15,-1-1 15 0,1 1 6 16,0 0 7-16,0 0 3 0,0 0 3 16,0 0 7-16,0 0 22 0,3-2-64 15,2 0-4-15,3 1-59 0,0 1 40 0,0-2 20 16,-3 2-13-16,-1 0 16 0,-1 0 0 16,-1 0 0-16,-1 0 3 15,-1 0-1-15,0 0 14 0,0 0 16 0,0 0 16 16,0 0-3-16,-1 0-7 0,-2-3 10 15,1 3-23-15,1 0-9 0,-1 0-13 16,2 0-1-16,0 0-2 0,0 0-2 16,0 0-20-16,0 0 6 0,0 0-25 15,0 0-10-15,0 0-10 0,-1 0 28 16,0 5 33-16,0-4 3 0,0 1 13 0,-1-1 0 16,-2 0 10-16,3 0 6 15,0 0-7-15,1-1 7 0,0 0 16 16,0 0 19-16,0 0 18 0,0 0-3 0,0 0 51 15,0-2 1-15,2-1-134 0,4 1-28 0,-2-3 3 16,0 1 9-16,0 1 0 16,-1 1-9-16,0 2 0 0,-1 0-10 15,-2 0-31-15,0 0-57 0,-2 2-231 0,-6 3-82 16,2 0-291-16,0-3-1020 0</inkml:trace>
  <inkml:trace contextRef="#ctx0" brushRef="#br0" timeOffset="-188587.53">17417 16599 1186 0,'0'0'377'0,"0"0"-149"16,0 0 70-16,0 0-3 0,0 0-104 0,0 0-59 16,0 0-6-16,0 0-14 0,0 0-29 15,0 0-41-15,0-13-7 0,0 13 0 16,0 0 17-16,0 0-1 0,0 0-10 16,0 0-9-16,0 0 16 0,0 0 6 15,0 0 13-15,0 0 28 0,0 0 31 16,0 0-6-16,1 0-22 0,1 0-17 15,1-3-59-15,0 3-22 0,2-2-19 16,5 0 7-16,0 2 9 0,3-1-13 0,2 1 16 16,2 0 1-16,3 0 12 0,3 0-12 15,3 0 2-15,-1 0-3 0,3 0 3 16,2 0 0-16,-2 0-1 0,3 0 11 16,-4 0-12-16,0 0 2 0,-1 0 9 15,-3 0-11-15,-4 0 0 0,-4-1 0 16,-2 0-1-16,-3-1 16 0,-6 2-13 15,-2-2 13-15,-1 2-16 0,-1 0-1 16,0 0-32-16,0 0-7 0,0 0-7 0,0-1 0 16,0 1 6-16,0 0 6 0,0 0 16 15,0 0 17-15,0 0 2 0,0 0 1 16,0 0 18-16,0 0-3 0,0 0 9 16,0 0 0-16,0 0 0 0,0 0-3 15,0 0-3-15,0 0-6 0,0 0-13 0,0 0-1 16,0 0-65-16,0 0-215 0,-1 0-145 15,0-2-272-15,1-1-574 0,2 8 46 0</inkml:trace>
  <inkml:trace contextRef="#ctx0" brushRef="#br0" timeOffset="-187806.01">18157 16682 274 0,'0'0'466'16,"0"0"-309"-16,0 0-60 0,0 0 43 16,0 0 66-16,0 0-8 15,0 0-87-15,0 0-62 0,0 0-4 0,0 0 33 16,0 0 10-16,8-9-20 0,-8 6 65 16,0 2-3-16,-1-1 12 0,1-2-10 15,-1 2 4-15,1-1-4 0,0 1-19 16,0 0-14-16,0 1-22 0,0-1-22 15,0 1-23-15,0-1-31 0,1 0 11 16,0 0 1-16,0 2-12 0,0-3-1 16,1 3 23-16,-2 0-1 0,1-1 0 0,1 1 13 15,-1-1 4-15,-1 0-14 0,1 1-22 16,0 0-3-16,0 0-38 0,0 0-7 16,1 0-12-16,0 0 9 0,-1 2 19 0,-1-1-9 15,0 2-4-15,0-3 26 16,0 1 16-16,0 0 2 0,0-1 21 0,0 0 9 15,0 0 25-15,0 0 39 0,0 0 19 16,0 0 15-16,0 0 57 0,0-2-45 16,-1-1-107-16,-1 2-7 0,2-3 3 15,-1 2-2-15,1-2 5 0,0 3-9 16,0-4-23-16,0 4 11 0,0-1 3 16,0 1-13-16,1 1-3 0,0 0-14 15,1 0-39-15,-1 2-32 0,1 3 13 16,1 3 24-16,1 2 33 0,-1 4 12 0,-2 1 3 15,-1 1 1-15,0 1 11 16,0 0-12-16,-7 1-2 0,-1-3 2 0,-8-1-3 16,-3-1 0-16,-15-3-314 0,2-2-320 15,4-6-910-15</inkml:trace>
  <inkml:trace contextRef="#ctx0" brushRef="#br0" timeOffset="-184075.51">18751 16208 170 0,'0'0'463'0,"0"0"-177"16,0 0-74-16,0 0-23 0,0 0-46 15,0 0-13-15,0 0-12 0,0 0-11 16,0 0 3-16,8-17 1 0,-4 16-8 15,0-2 1-15,0-1 22 0,-1 0-38 16,2 2-8-16,1-1-9 0,0-2-16 0,-1 1 10 16,3-1-4-16,0-1-26 15,0 0-3-15,2 0 1 0,0 0-8 0,3 1 1 16,2 0 6-16,0 0-6 0,1 0 12 16,2 1-12-16,2 0 3 0,-1 0 6 15,1 1 0-15,0-1-10 0,0 1 7 16,0-1-16-16,1 1-16 0,-1 3 3 15,4-1 0-15,2 0-2 0,0-1 0 0,1 0-1 16,3 0-1-16,-1 1 1 0,2 1-2 16,-1 0 1-16,1 0-12 0,-3 3 11 15,-2 0-2-15,-2 0-15 0,0 2 3 16,-3 0 14-16,-1 0 2 0,-5 1 0 16,2 2 1-16,-1 0-1 0,0 1-3 15,-3-1 3-15,2-1 0 0,-1 0 2 16,-3 0 14-16,3-1-15 0,-6 2-1 0,1-3 0 15,-4 2-1-15,-1 0-1 0,0 0-10 16,-3-1 12-16,-1 2 2 0,0-1 0 16,-1 0 1-16,-4 0 22 15,-1-1-6-15,0 2-15 0,-3-1-1 0,2 1 22 16,-5-2-21-16,3 2 12 0,-3-5-4 0,1 2-8 16,-1 0-1-16,2-3 16 15,-3 3-17-15,1-2 17 0,-1-1-16 16,-1 0 16-16,-3-2-6 0,0 2-12 0,0-2 0 15,-2 2-1-15,0-1 1 0,-1-1 0 16,2 0 1-16,-1 0 0 0,0 3 0 16,1-3 0-16,-2 0 0 0,-1 1 1 15,1-1 0-15,-1 1 0 0,-1-1 1 16,2 0 11-16,-1 0-2 0,1 0 0 16,3-2 3-16,0-2 0 0,3 0 0 15,-2-1 6-15,1-2-10 0,1 1 20 16,2 0-7-16,0-3-2 0,1 1-21 0,0 1 1 15,3 0 25-15,-1-2-9 0,4 1-3 16,1-2-14-16,2-1 14 0,2-1-3 16,0-1-13-16,0-1-1 0,0 0-2 15,2 0 0-15,0-2 0 0,1 1-19 0,2 1 22 16,1-1-1-16,2 3-21 0,-3 1 6 16,4 1-6-16,-3 0 19 15,2 0-23-15,1 2 7 0,-4-1-22 0,0 4-25 16,2-1-8-16,-4 2 14 0,-1 2-26 15,-2 2-52-15,0 0-134 0,0 2-148 16,0 3 38-16,-1 1-109 0,-1 0-725 16</inkml:trace>
  <inkml:trace contextRef="#ctx0" brushRef="#br0" timeOffset="-183392.7">19289 15934 1070 0,'0'0'313'0,"0"0"-82"0,0 0-29 15,0 0 5-15,0 0 4 0,0 0-7 16,0 0-23-16,0 0-81 0,0 0-100 15,0 0-23-15,0 0 23 0,-8-19 0 16,4 19 20-16,0-2-1 0,2 2 16 16,1-1 17-16,1 0 12 0,0 1 16 15,0 0 1-15,0 0-8 0,0 0-2 0,0 0-20 16,0 0-3-16,0 0-1 0,0 0-24 16,0 0-23-16,0 0-19 0,-3 0-36 15,2 0-12-15,0 0 13 0,-2 1 52 16,0 0 1-16,1 1 1 0,-1-1-2 15,2 0-11-15,-1 0 0 0,1 0 12 0,1 0 0 16,-1 2 1-16,1-1 0 0,0-2-1 16,-2 2 1-16,1 2 13 0,1-1-1 15,-1 3 11-15,0-2-10 0,1 2 15 16,-1-2-12-16,0 5-12 0,1 1 24 16,-2 3-12-16,1 1-14 0,0 3 14 15,-1 1 0-15,0 5-15 0,0 0 22 16,1 3-4-16,1 3 19 0,0 0-6 15,0 1-1-15,0 0-8 0,0 1 5 16,0 2 4-16,-2-2 3 0,1 0-4 16,-2 0 17-16,-1 0-4 0,1-1-12 0,-2-1 2 15,-1 0-18-15,2-2 0 0,0-1-13 16,2-2 13-16,2-3-13 0,0-2-1 16,0-3 1-16,1-3 13 0,2-2-14 0,0-2 11 15,-1-3-1-15,2-5 4 0,-3 1-13 16,0-1 13-16,-1 0 3 0,0 1 18 15,0-2 7-15,1 0-3 0,-1 0 1 16,2 0 4-16,0-2-5 0,1-2-41 16,2 3-16-16,2-3 15 0,-3-2 1 15,-1 2-3-15,0-1-9 0,-1-2-1 16,0 1-15-16,1 1-48 0,-3-2-248 16,0-10-171-16,0 4-618 0,-4-3-982 0</inkml:trace>
  <inkml:trace contextRef="#ctx0" brushRef="#br0" timeOffset="-181575.9">19733 15758 49 0,'0'0'381'0,"0"0"-107"0,0 0-36 0,0 0-36 16,0 0-42-16,0 0-56 0,0 0-23 16,0 0-42-16,0 0-39 0,0 0 0 15,0 0-22-15,-2-8 22 0,2 8 29 16,0 0 26-16,0 0 7 0,-1 0 3 15,0 0 10-15,0 0 16 0,0 0 13 0,0 0-14 16,0 0-21-16,0 0-5 0,1 0-9 16,0 0-12-16,0 0-24 0,0 0-18 15,0 0 2-15,0 0 46 0,0 0 6 16,0 0 13-16,0 0 16 0,0 0 12 16,0 0 14-16,0-1-1 0,0 1 0 15,0 0-19-15,0 0-26 0,0 0-30 16,0 0-34-16,0 0-26 0,0 0-12 15,0 0-13-15,0 0 3 0,0 0 19 0,0 0 29 16,0 0 19-16,0 0 13 0,0 0 16 16,0 0 10-16,0 0-4 0,0 0-6 15,0 0-6-15,0 0-14 0,0 0-2 16,0 0-7-16,0 0 0 0,0 0-18 0,1-1 1 16,-1 1-2-16,0 0-2 15,0 0-23-15,0 0-1 0,0 0-6 0,0 0-6 16,0 0 6-16,0 0 6 0,0 0 10 15,0 0 13-15,0 0 3 0,0 0 16 16,0 0 3-16,0 0 4 0,0 0 9 16,0 0-7-16,0 0 1 0,0 0-1 15,0 0 1-15,0 0-1 0,0 0-3 16,0 0-7-16,0 0-15 0,0 0-2 16,0 0-12-16,0 0 14 0,0 0 16 15,0 0 6-15,0 0-2 0,0 0-1 16,1-2-4-16,1 2-15 0,3-1-44 0,3 0-42 15,1 1 35-15,3-3 32 0,0 0 16 16,3 3-13-16,0-1 3 0,1 0 10 16,-3 1 2-16,2-2-15 0,-2 2-3 15,-2 0 0-15,0 2-13 0,-3 2 0 16,3 1 6-16,-5 0 1 0,-1 1-4 0,2 1 10 16,-3 0-10-16,-1 2 14 0,1 2 15 15,-2-1 0-15,0 1 0 0,0-1 1 16,-1 0-1-16,-1 1-12 0,0-1 11 15,0 1-11-15,-5 1 12 0,-2-1 0 16,-4 1 20-16,0 2 28 0,-4-1-3 16,-1 0 22-16,0 1-23 0,3 0 4 15,-2-2-13-15,5 1-19 0,1-2 0 16,5 2-13-16,3 1 23 0,1 0-4 16,9 1 3-16,5 2 10 0,6 0-9 15,4 1-7-15,5 0 3 0,1-1-20 16,2 0 1-16,-2-2-3 0,2-1 0 0,-5-2 0 15,-4-3-1-15,-1-1 1 0,-5-3-1 16,-4-1-14-16,-5-1-11 0,-4-2 12 0,1 0 14 16,-4-1 51-16,-1 0 9 0,0 0-47 15,0-4-13-15,0 1-13 0,-1-1 12 16,-4-1 1-16,3 1-2 0,-1 1-11 16,2 0-2-16,-3 3-14 0,0-2-15 15,-2 2 2-15,1 0-2 0,-2 0 9 16,-1 0 6-16,1 0 10 0,1 0 17 15,-4 0 2-15,4 0 0 0,0 0 13 16,-2 0 12-16,4 0 1 0,-2 0 5 16,-1 0-2-16,3 0-4 0,-1 0 7 15,0 0-9-15,-4 0-23 0,4 0-3 0,-3 0-9 16,-2 2 11-16,1 1-3 0,-2 0 2 16,2 2 2-16,-2-1 1 0,2 1 3 15,-1 2 18-15,2-1-10 0,-2 0 4 16,3 1-3-16,0 1-11 0,-3 2 1 15,3 1 19-15,-2 1-3 0,3 3-17 16,0-1 17-16,2 1 10 0,0 1-28 0,3-1 15 16,1 5-3-16,0-3 5 15,5 4-15-15,1 0 12 0,2 3-13 0,2-2 1 16,-2 3-1-16,4-3 10 0,-3 2-11 16,1-4-1-16,0 1-1 0,0-4 1 15,-3 0-1-15,0-4 1 0,1 0 0 0,-4-4-1 16,-2 0-18-16,-1-2-3 0,-1-1 10 15,0 0 8-15,-3-1-6 0,-3 0 10 16,-6 0 3-16,1-3 0 0,-5 3 13 16,-1-2-3-16,-3 1-10 0,0-1 0 15,2-2 10-15,2 0-12 0,5 1-1 16,0 0 1-16,5 0 0 0,2-1-1 16,2-1-13-16,1 0 10 0,1 0-16 15,0 0 6-15,0 0 13 0,0 0 3 16,0 0 20-16,0 0 8 0,0 0 13 0,0 0 22 15,0 0-12-15,0-1-35 0,0-2-19 16,0-2-202-16,-7-7-178 0,2 3-618 16,-2-4-1322-16,26 56 2296 0</inkml:trace>
  <inkml:trace contextRef="#ctx0" brushRef="#br0" timeOffset="-174294.68">14102 17116 385 0,'0'0'437'0,"0"0"-190"16,0 0-81-16,0 0 10 0,0 0-75 15,0 0 23-15,0 0 16 0,0 0 15 16,0 0 24-16,17-5-27 0,-17 5-51 16,0 0-30-16,0 0 6 0,0 0-9 15,0 0-10-15,0 0-13 0,0 0-16 16,0 0-6-16,0 0 3 0,0 0 6 0,0 0-3 15,0 0 6-15,0 0-9 0,0 0-4 16,0 0-22-16,0 0-11 0,0 4 11 16,0 3 22-16,-1 3 68 0,-2 3-7 15,-4 6 0-15,-5 1 7 0,-1 6-23 16,-2 3 3-16,-2 2-10 0,-3 3-28 16,2-1 0-16,-1 0-13 0,2-2 2 0,4-5-21 15,3-2-2-15,2-4-1 0,2-5 1 16,4-2 2-16,1-5 3 0,0-4 0 15,1 0 0-15,0-4 16 0,0 0 16 16,0 0 3-16,0 0-7 0,0 0 1 16,0 0 3-16,0 0-35 0,3-6-101 15,5-2-201-15,1-3-114 0,9-13-319 16,-1 3-522-16</inkml:trace>
  <inkml:trace contextRef="#ctx0" brushRef="#br0" timeOffset="-174001.4">14201 17123 1747 0,'0'0'448'0,"0"0"-85"16,0 0-86-16,0 0-149 0,0 0-70 15,0 0-20-15,0 0 125 0,0 0 54 0,0 0-23 16,16 60-74-16,-16-31-16 0,1-2-42 16,1 4-15-16,1-2-25 0,3 0 10 15,0-2-7-15,0-1-22 0,4-3 13 16,-1-3-15-16,1-1 10 0,-2-5-8 15,1-1 13-15,-2-4-15 0,-2-2-1 16,-3 0 1-16,0-3-1 0,-1-2-2 16,0-2 0-16,-1 0 2 0,0 0 11 15,0 0 24-15,0 0-1 0,0 0-9 0,0 0-8 16,0 0-17-16,0 0-52 0,0 0-71 16,-1 0-119-16,0-4-71 15,1-3-208-15,0-1-751 0</inkml:trace>
  <inkml:trace contextRef="#ctx0" brushRef="#br0" timeOffset="-173216.04">15912 17244 1362 0,'0'0'329'0,"0"0"-118"0,0 0 46 16,0 0 56-16,0 0-61 0,0 0-84 15,0 0-15-15,0 0-34 0,0 0-26 0,0 0-30 16,7-42-9-16,-6 41-9 0,-1 0-4 16,0 1 1-16,1 0-7 0,-1 0-13 15,0-1-20-15,0 0-2 0,0 1-16 16,0 0-19-16,0 4-38 0,0 6 73 15,-2 0 32-15,-5 7 44 0,-1 3 0 16,-4 5 9-16,-2 3 0 0,-2 1 13 16,-3 0-35-16,-1 2-26 0,1 0-8 15,-2-2-11-15,2 0-14 0,3-2-1 0,3-3-1 16,2-4 0-16,6-7-2 0,1-4 17 16,2-5-14-16,0-1-1 0,2-3 26 15,0 0 41-15,6 0 2 0,3-8-71 16,6-1-112-16,2-5-143 0,2-1-70 15,-1-5-38-15,3-9-218 0,-7 4-479 16,0 2-481-16</inkml:trace>
  <inkml:trace contextRef="#ctx0" brushRef="#br0" timeOffset="-172859.78">15945 17154 1721 0,'0'0'328'0,"0"0"-17"0,0 0-55 16,0 0-76-16,0 0-35 0,0 0-72 0,0 0-60 15,0 0-9-15,0 0 88 0,0 0 7 16,0 0-9-16,44 58 9 0,-30-39 24 16,1 4-15-16,0 0 0 0,4 1-5 15,1-1-21-15,1 1-19 0,1-2-13 16,-1-1-8-16,-3-4-39 0,-2 1 25 0,-2-4-12 15,-4-5-13-15,0 1 0 0,-4-4 22 16,-3-2-22-16,0-1 9 0,-2-1-11 16,-1-2 15-16,0 0 21 0,0 0 7 15,0 0 3-15,0 0-4 0,0 0 0 16,0 0-5-16,0-4-38 0,0 0-12 16,0 0 12-16,0-1-3 0,0 0-25 15,0 0-90-15,0-4-179 0,-6-6-176 16,2 0-552-16,-1-1-1373 0</inkml:trace>
  <inkml:trace contextRef="#ctx0" brushRef="#br0" timeOffset="-170011.57">18040 17201 1463 0,'0'0'235'0,"0"0"-99"0,0 0 59 16,0 0 6-16,0 0 3 15,0 0-62-15,0 0-13 0,0 0-7 0,0 0-22 16,0 0-100-16,1-28-16 0,-1 28-94 0,-1 5 75 16,-4 3 35-16,-4 3 87 15,0 4-26-15,-4 2 16 0,2 2-23 16,-3 1 27-16,2-1-11 0,2 0 0 0,-4-1 0 15,5 1-16-15,-3-5-3 0,4 1-16 16,-1-3-12-16,2 1-11 0,1-4-10 16,2-2-1-16,0 0 12 0,3-3-12 15,0 0 12-15,1-2-12 0,0 2-1 16,1-2-90-16,4-1-108 0,0-1-96 16,4-1-125-16,0-7-264 0,-2 0-1020 0</inkml:trace>
  <inkml:trace contextRef="#ctx0" brushRef="#br0" timeOffset="-169725.57">18084 17190 1463 0,'0'0'631'0,"0"0"-485"16,0 0-111-16,0 0-35 0,0 0 120 15,0 0-10-15,-9 59-23 0,9-42-6 16,6 1-23-16,6 2 25 0,4-1-15 15,3 3-20-15,6-1-16 0,-1-1-29 16,0 0-1-16,-3-1 11 0,0-3-11 16,-3-3-1-16,-5-2 1 0,-4-3-2 15,-1-3 2-15,-2-2 1 0,-4 0 16 16,0-1 0-16,-2-2 20 0,0 0 31 0,0 0 80 16,0-2 25-16,0-1-137 0,0 0-38 15,0-1-23-15,0-1 7 16,0 1-38-16,0-2-124 0,0 3-40 0,0-1-84 15,4-3-277-15,1 2-411 0</inkml:trace>
  <inkml:trace contextRef="#ctx0" brushRef="#br0" timeOffset="-165123.39">19118 17054 352 0,'0'0'326'0,"0"0"-32"0,0 0-70 15,0 0-5-15,0 0 2 0,0 0-62 16,0 0-6-16,0 0-4 0,0 0-26 0,0 0-29 15,-8-46-10-15,6 42-6 0,2-1 2 16,-1 1 4-16,1 1 0 0,0-1-3 16,0 1-23-16,0 1 3 0,0 0-13 15,0 0 16-15,0 0 13 0,0 1-26 0,0 0-10 16,-1-1-15-16,-2 2-4 0,1 0-18 16,0-1-2-16,-1 1-2 0,-1 0 0 15,1 0 0-15,-2 0 3 0,3 0-1 16,1 0 1-16,0 0-1 0,1 0 17 15,0 0-6-15,0 0-10 0,0 0 10 16,0 0-10-16,0 0 13 0,0 0 3 16,0 0 0-16,3 0 7 0,6 3 60 15,2 1 50-15,10 2 3 0,9-3-38 16,8 4-26-16,15 0-34 0,17 1-13 16,14 1-9-16,3 1-3 0,-6-1-15 15,-9-2 12-15,-15-2-11 0,-11 0 0 0,-9-4-1 16,-12 1-1-16,-3 0 0 0,0-2 3 15,0 0 9-15,-2 0-9 0,-4 0 25 16,-7 0-6-16,-1-2 16 0,-4-2 5 0,-1 0-2 16,-2-1-26-16,-1 1-15 15,0 0-15-15,0 0 2 0,0 0-9 0,-1-1 10 16,1 4 0-16,0 1-7 0,0 0-12 16,0 0-57-16,0 0-224 0,0 5-161 15,-6 4 47-15,0 1-278 0,0-3-936 0</inkml:trace>
  <inkml:trace contextRef="#ctx0" brushRef="#br0" timeOffset="-164707.03">19155 17361 1634 0,'0'0'315'0,"0"0"-40"0,0 0 10 0,0 0-30 15,0 0-14-15,0 0-40 16,0 0-44-16,0 0-24 0,0 0-77 0,0 0-56 15,21-30-66-15,-18 38 9 0,-1 2 46 16,-1 6 11-16,-1 3 35 0,-1 5 16 16,-5 2 6-16,-4 1-19 0,1 2-7 15,-2-2-8-15,2 1-8 0,2-4 8 16,0-3-22-16,3 0 0 0,2-3-1 16,1-3 12-16,0-2 1 0,1-5 3 15,0 0 0-15,1-2 6 0,1-3-20 16,0 1 23-16,0-4-6 0,1 0 5 15,1 0-24-15,-1-4-126 0,1-4-105 0,1-1-94 16,-1-14-234-16,1 0-459 0,-1 3-431 16</inkml:trace>
  <inkml:trace contextRef="#ctx0" brushRef="#br0" timeOffset="-164499.38">19181 17287 1719 0,'0'0'393'0,"0"0"-153"0,0 0-62 15,0 0 22-15,0 0 86 0,0 0 14 16,0 0-87-16,0 0-108 0,0 0-71 16,0 0-8-16,58-33-14 0,-31 30 1 15,3 1-12-15,1 2-1 0,3 0-16 16,-3 0 13-16,-2 0-16 0,-4 0-3 0,-4 4 0 16,-3-1-13-16,-5 2-257 15,-4 0-102-15,-8 1-267 0,-1-1-492 16</inkml:trace>
  <inkml:trace contextRef="#ctx0" brushRef="#br0" timeOffset="-164325.47">19171 17422 1289 0,'0'0'549'0,"0"0"-23"0,0 0-303 16,0 0-30-16,0 0 115 0,0 0 30 15,0 0-176-15,0 0-108 0,55 0-32 16,-29 1-9-16,0 3-12 0,0 1-1 15,2 1-16-15,-3 3-3 0,-3-2 3 16,0 2-12-16,-1 0-172 0,-2-1-190 0,14-2-342 16,-8 0-698-16</inkml:trace>
  <inkml:trace contextRef="#ctx0" brushRef="#br0" timeOffset="-163777.18">19717 17452 1646 0,'0'0'396'0,"0"0"-95"0,0 0 13 0,0 0-67 0,0 0 10 15,-27-47-40-15,10 41-33 0,0 2-45 16,-7 4-63-16,0 0-35 0,-1 4-39 16,-2 3-2-16,-1 3 0 0,3 0-1 15,4 2-2-15,2 2-13 0,5 0 3 16,5 1-6-16,4-1 19 0,4 1 0 16,1-1 19-16,1-4 0 0,6 1 10 15,4-3-29-15,-1-3-19 0,5-2-63 16,0-3-23-16,1 0-2 0,2-7-17 15,1-3 47-15,0-2 33 0,-2 0-11 16,-1 0 30-16,-5 2 10 0,1-2 14 16,-4 5 2-16,-1 0 17 0,-4 4-2 15,-1 0 6-15,-1 2-22 0,0 1-85 0,-1 0-69 16,0 4 36-16,0 3 103 0,-2 3 15 16,0-1 16-16,2 3 6 0,0-2 4 15,0 2-10-15,4-2 13 0,1-2 3 16,4-1 3-16,-2-2 1 0,0-3 8 0,3 0-2 15,-2-2 6-15,1-2-48 0,-1-3-23 16,-2-4-92-16,5-4-7 0,-4-4 58 16,1-2 19-16,-1-3 45 0,1-5 1 15,1 1 19-15,-2-2-18 0,3-1 17 16,-2 3 7-16,-1 2 3 0,2 3-13 16,-2 6 154-16,-2 5-23 0,1 2-33 15,-3 4-22-15,-1 2-6 0,0 2-86 16,-2 5-117-16,1 4 69 0,0 3 48 15,-1 7 60-15,0 3 10 0,-3 3 6 16,-4 1-9-16,-2-2-7 0,0 1-19 0,-1-1-29 16,2-2 1-16,-3-3-12 0,5 0 1 15,-2-2 15-15,1-1-17 0,0-2-294 16,1-3-194-16,0-4-579 0,4-6-870 0</inkml:trace>
  <inkml:trace contextRef="#ctx0" brushRef="#br0" timeOffset="-163411.86">20032 17424 82 0,'0'0'1717'0,"0"0"-1233"0,0 0-209 16,0 0-14-16,14-52-75 0,-14 42-32 16,0 1-4-16,-3 1 25 0,-2 4-45 0,1-1-23 15,-1 2-44-15,0 0-31 0,-5 3-32 16,3 0-1-16,-3 0-3 0,1 1-18 15,-2 5 10-15,3 2-1 0,0 0 1 16,-1 5-1-16,5 0 13 0,1 2-13 16,2 2 13-16,1 0 13 0,0 2 2 15,4-1-14-15,1 1 1 0,3 0 0 0,-4 0-2 16,0-1-13-16,-3-2-40 0,-1-3-68 16,0-2 39-16,-4-1 41 0,-1-6 12 15,-3 1 29-15,1-5 11 0,-3 0 11 16,-1 0 3-16,-2 0-6 0,1-7-6 15,-3 2-10-15,1-2 13 0,2 0 0 16,1 0 0-16,2 2-14 0,0-2 8 0,5 4-10 16,2-1-72-16,2 1-68 15,0 0-29-15,1 2-142 0,5 0-302 0,10-2-128 16,-3 1-571-16</inkml:trace>
  <inkml:trace contextRef="#ctx0" brushRef="#br0" timeOffset="-163024.16">20109 17569 453 0,'0'0'1110'0,"0"0"-817"0,0 0-66 16,0 0 32-16,63-13-26 0,-49 8-88 16,-2 0-36-16,3-1-6 0,-2-2-48 0,-1 3-36 15,1-5 0-15,-3 3-19 16,2-3 2-16,-3 0 14 0,1-2-12 0,-1 0-3 15,-1 0-1-15,-3 1 12 0,-2 1 0 16,-2 1-11-16,-1 1 49 0,0 0 24 16,-1 3 31-16,-3 0 0 0,-3 1-25 15,-3 1-33-15,-5 1-9 0,0 1 7 16,-6 1 31-16,-4 0-7 0,1 3 7 16,2 3-1-16,-1 2 10 0,3 0-18 15,3 4-27-15,3 0-8 0,6 3-4 16,1-1 6-16,1 3-6 0,6-1-9 0,0 0 21 15,11 1-15-15,2 0 12 0,5-1-9 16,6-3 9-16,-1-1-12 0,3-3-3 16,-1-1 0-16,2-4-21 15,-3-4-1-15,-3 0-72 0,0-2-108 0,-2-3-58 0,-3-5-96 16,-1-11-143-16,-3 1-621 0,-5-1-813 16</inkml:trace>
  <inkml:trace contextRef="#ctx0" brushRef="#br0" timeOffset="-149623.01">20920 16179 1094 0,'0'0'251'0,"0"0"-91"16,0 0-53-16,0 0-10 0,0 0 24 15,0 0 31-15,0 0 7 16,0 0-32-16,0 0-66 0,0-5-41 0,0 4-19 15,0 1-1-15,0 0-3 0,0 0 1 0,0 0 2 16,0 0 16-16,0 0 14 0,0 0 12 16,0 0 13-16,0 0 25 15,0 0 30-15,0 0 3 0,0-1-10 0,0 1-10 16,0 0-16-16,0 0-13 0,0 0-16 16,2 0-13-16,0 0 6 0,3 0 7 15,6 0 3-15,1 0-6 0,6 0-20 16,1 0-3-16,3 0-19 0,2 0-3 15,3 0-2-15,0 0 1 0,3 0-1 16,0 0-10-16,2 0 9 0,-3 0 1 16,-2 2-14-16,-2-2 15 0,-7 1-2 15,-5 0-10-15,-2-1-2 0,-7 1-8 16,-3-1-9-16,-1 0-41 0,0 2-55 0,-5-2-42 16,-6 2 0-16,1 0-46 0,-4 3-130 15,-6-2-138-15,2 2-313 16</inkml:trace>
  <inkml:trace contextRef="#ctx0" brushRef="#br0" timeOffset="-149282.72">20925 16349 1566 0,'0'0'426'0,"0"0"-374"0,0 0-29 16,0 0 3-16,0 0 74 0,0 0-12 15,0 0-8-15,0 0 18 0,0 0 18 16,0 0 10-16,19 18-1 0,-5-15-12 16,6 2 5-16,5-3-12 0,5-1-39 15,5 2-26-15,2-2-9 0,0 1-9 0,-3-2-1 16,-1 0-9-16,-5 0 9 0,-3 0 7 16,-5 0-1-16,-4 0 1 0,-3 0 9 0,-5 0 13 15,1 0-7-15,-4-2 3 16,-1 2 14-16,-1-2 5 0,1 2-13 0,-2-2-12 15,0 1-6-15,-1 1-13 0,0 0-19 16,-1 0 0-16,1 0-3 0,-1 0-1 16,1 0-12-16,-1 0-2 0,0 0-4 15,0 0 0-15,0 0-6 0,1 0-66 16,5-2-325-16,0 2-238 0,0-5-890 0</inkml:trace>
  <inkml:trace contextRef="#ctx0" brushRef="#br0" timeOffset="-148131.42">22196 15852 163 0,'0'0'450'0,"0"0"-209"0,0 0-68 15,0 0 0-15,0 0 15 0,0 0-48 16,0 0-29-16,0 0-59 0,0 0-32 15,0 0-1-15,0 0 7 0,-25-27 13 0,15 25 10 16,-3 2 29-16,0-2 9 0,0 1 17 16,-3 0 3-16,2 0 10 15,0 1-17-15,-1 0-6 0,-3 2-27 0,-1 2-15 16,-2 3 3-16,-1 0-26 0,-1 3 3 16,-1 0-13-16,0 1 1 0,0 1-1 15,2 1-17-15,2-1 21 0,4-2-22 16,1 1-1-16,1 0 2 0,7-1 1 0,3-2-1 15,4 2-1-15,0-1 31 0,7 2 13 16,6-2 3-16,4 2 23 0,8-2-10 16,2 1 3-16,2-2-29 0,3 2-19 15,-2-2-13-15,1-1-3 0,-5 3-2 16,-3-3-14-16,-2 4-13 0,-4-2-3 16,-3 2 7-16,-5-1 2 0,0 1 1 15,-4-2-7-15,-4 2 13 0,0-2 13 16,-1 1-13-16,0 1 14 0,-3 0-10 0,-3-1 11 15,-5 0 2-15,0 2 0 16,-4-2 2-16,-1 0 0 0,-1 0 17 0,0-2-1 16,1 0-3-16,0 0-13 0,-1-1 16 15,4-2 1-15,3 0-8 0,1-1 0 16,4-1-12-16,2 1-2 0,3-3-15 16,0 3 17-16,1 0 29 0,5 0 22 0,4 1 0 15,1 1-22-15,3-3-4 16,2 3-23-16,0 0 2 0,2-2-4 0,-4 2-3 15,2 1-13-15,-3-1 4 0,-3 0-11 16,0 3-15-16,-4-1 12 0,-2 2 7 16,-2-1-3-16,-2 0 22 0,0 1-22 15,-2 1 19-15,-5 1-7 0,-4 1 10 16,-2 0 3-16,-3 1-2 0,-3 1 2 16,-1 0 0-16,2-1 10 0,0-2-11 15,3 1 1-15,5-1 20 0,4 0-1 16,1-1-3-16,5 0 1 0,3 1 11 0,8-3 17 15,4 1 13-15,7 0-10 0,4-3-16 16,7 1-23-16,0 0-9 0,2-1-3 16,-1 1-3-16,-4-3-16 0,-1-1-35 15,-5-1-124-15,-4-3-21 0,-4 0-3 0,-6-1-56 16,-2-2-68-16,-7-4 14 0,-1 2-26 16,-10 0-52-16,0-3-37 0,-11-1-4 15</inkml:trace>
  <inkml:trace contextRef="#ctx0" brushRef="#br0" timeOffset="-147288.63">22494 16206 790 0,'0'0'212'0,"0"0"-72"0,0 0 52 0,0 0 10 16,0 0-7-16,0 0-3 0,0 0 25 16,0 0 3-16,0 0-55 0,0 0-61 15,0 0-30-15,-33-25-39 0,37 21 4 16,1-1-1-16,2-1 4 0,4 1-16 15,0-2-7-15,3 1 23 0,3-3-4 16,3 3-6-16,2-3-12 0,5 3-17 0,7-1 23 16,3 2-25-16,3 3 2 15,5 0 0-15,-1 2-3 0,5 0-2 0,-3 2 0 16,-1 2-17-16,-2 4 3 0,-5 0-7 16,-4 4 1-16,-8 2-23 0,-5 2-13 0,-5 3 13 15,-8-1 6-15,-2 1 17 16,-5-4 9-16,-1 2 0 0,0-1 0 0,-4-3-2 15,-1-1 15-15,-1-2 0 0,-5 0-1 16,0-3 1-16,-7 0 19 0,-6-4 4 16,-5 0-1-16,-4-1-2 0,-6-1-7 15,-2-1 6-15,-3 0-6 0,1-3 0 16,5-1 16-16,1 0 9 0,4-3-3 16,7-1 7-16,3-1 22 0,2 1 3 15,4-4 7-15,3 1 15 0,4-2 10 16,-2-1-13-16,6-2-45 0,-1 1-9 0,4-1-16 15,2 1-16-15,1 0-16 0,2 0-6 16,8 1-36-16,5 0 4 0,1 1-63 16,7 0-104-16,4 1-19 0,1 0-83 15,2 0-136-15,-2 2-61 0,5-3-190 16,-7 2-109-16</inkml:trace>
  <inkml:trace contextRef="#ctx0" brushRef="#br0" timeOffset="-146960.28">22888 15928 987 0,'0'0'283'0,"0"0"0"0,0 0-10 0,0 0 10 16,0 0 2-16,0 0-95 0,0 0-190 16,0 0-94-16,0 0 68 0,0 0 26 15,-6 19 64-15,2-3 17 0,1 4 0 16,-2 3-30-16,3 2 17 0,-2 5 44 15,2 0-25-15,0 3 12 0,-1 2 0 16,-1 0-28-16,-1 1-27 0,-4-2-5 16,3-3-11-16,-3 0-15 0,2-4-13 15,1-2 0-15,1-3 0 0,0-2 16 16,3-4-15-16,1-3 2 0,1 0 0 16,0-6 10-16,0-2 0 0,0 0-10 15,0-3 26-15,0-1-10 0,0-1-3 0,1 0 9 16,0 0 13-16,0 0 3 0,1 0-41 0,3-3-200 15,1-2-215-15,0-8-252 0,2 0-710 16</inkml:trace>
  <inkml:trace contextRef="#ctx0" brushRef="#br0" timeOffset="-145930.52">23290 15911 1036 0,'0'0'218'16,"0"0"-7"-16,0 0-6 0,0 0-26 15,0 0-39-15,0 0-20 0,0 0-46 16,0 0-15-16,0 0-33 0,0 0-24 0,0 0-2 15,54-36 2-15,-32 36-2 0,3 0 13 16,3 0-11-16,2 0 1 0,2 2-2 16,-5 0 16-16,-2 3 5 0,-5-1 11 15,-5 1-33-15,-7-2-17 0,-3 4-89 16,-5-2-1-16,-1 3 107 0,-9 1 61 16,2-1 1-16,-4 1-7 0,0 1-23 15,-1 0 0-15,0-1-6 0,2 3-9 16,-1-2 18-16,1 0-22 0,0 2 23 0,2 2-4 15,-1 0 0-15,3 1 0 0,-1 0-9 16,3 2 0-16,3-1-20 16,2 1 19-16,0 1-9 0,2-1-9 0,8-1 24 15,0-1-8-15,5-1 2 0,0-3-2 0,1-2-1 16,2-2 16-16,-2-1-12 0,1-2-7 16,-4-4 7-16,-3 0-20 15,1 0 20-15,-4-3-23 0,0-2-25 0,1 0 12 16,-2-2-3-16,-2 1 16 0,0 0-1 15,0 0-2-15,-4 0 3 0,0 1-1 16,0 1-15-16,-2 0-13 0,-3 2-32 16,-2 0-23-16,-6 2 13 0,1 0 36 15,-5 0 34-15,-2 0 1 0,-1 0 19 16,1 2 17-16,1 2 2 0,2 2 11 0,5 1-30 16,0 0 7-16,5 2-4 0,2 2 14 15,3 4 9-15,1-1-3 16,3 2-1-16,7 3-2 0,4 2-14 0,5 0 4 15,2 2-6-15,3 1-11 0,2 0-12 16,0 2-3-16,-3-1 2 0,-4-1-11 0,-1-2-8 16,-7-2 7-16,0-2-3 15,-5-3 0-15,-4-2 0 0,-2-2 4 0,0-1 10 16,-5-2-10-16,-7-1 12 0,1-1 35 16,-5-1 29-16,-1 0 26 0,-2-1-33 15,0-1-12-15,0 0-3 0,3-1-17 16,2-2-12-16,-1 1 0 0,6 1-13 15,-1 0-4-15,4-1-18 0,0 0 19 16,0 0-10-16,3 0 12 0,0-1-2 16,0 0-35-16,-1 0-106 0,-2 0-46 15,0 0-61-15,-4-4-195 0,0-1-317 0</inkml:trace>
  <inkml:trace contextRef="#ctx0" brushRef="#br0" timeOffset="-145306.89">22322 16983 2183 0,'0'0'343'0,"0"0"-136"16,0 0-21-16,0 0 0 0,0 0-166 16,0 0-20-16,0 0-26 0,0 0 26 15,0 0 77-15,0 0 2 0,14 46-8 16,-14-25-24-16,-1 3-12 0,-2-2-16 16,0 2-3-16,-1 0-13 0,1-2 16 0,-1-1-18 15,0 0 11-15,1-5 1 16,0 1-12-16,1-2-1 0,0-3 0 0,1-2 2 15,1-1 14-15,0-5-3 0,0 0-10 16,0-2-3-16,3-2-48 0,2 0-72 0,5 0-91 16,1-5-71-16,6-10-209 15,-1 2-252-15,-5-3-888 0</inkml:trace>
  <inkml:trace contextRef="#ctx0" brushRef="#br0" timeOffset="-145120.26">22282 17054 1476 0,'0'0'332'0,"0"0"-59"16,0 0-11-16,0 0-58 0,0 0-27 15,0 0-22-15,47-48-24 0,-28 39-22 0,6 0-16 16,3 2-29-16,-1-1-25 0,1 1-39 16,1 2-1-16,-3 2-21 0,-4 1-7 15,-1 0-25-15,-3 2-267 0,-2 0-240 16,-7 0-675-16</inkml:trace>
  <inkml:trace contextRef="#ctx0" brushRef="#br0" timeOffset="-144955.72">22332 17137 2168 0,'0'0'417'0,"0"0"-217"15,0 0-68-15,0 0-90 0,0 0-4 16,0 0-6-16,68-15-30 0,-47 15-2 15,1 0-36-15,2 0 7 0,0 1-131 16,3 1-189-16,14-2-143 0,-5 0-285 0</inkml:trace>
  <inkml:trace contextRef="#ctx0" brushRef="#br0" timeOffset="-144433.85">22857 17097 852 0,'0'0'235'0,"0"0"-66"0,0 0 52 16,0 0-3-16,0 0-65 0,0 0 0 0,0 0 28 15,-61-10-12-15,40 12-27 0,-1 3-19 16,0 0-33-16,1 4-39 0,3-3-25 16,3 2-23-16,5-2 13 0,0 3-14 15,6-2 1-15,2 0 0 0,1 0 0 16,1-1 20-16,1 0-7 0,4 0 19 16,5-2-9-16,-2-1-20 15,4-3-6-15,1 0-70 0,1 0-43 0,0-5-48 16,-2-3-17-16,2-1 42 0,-4-3 45 15,2 3 72-15,-1-3 19 0,-3 4 19 0,-1 2-19 16,1 0 4-16,-3 4 31 0,-3 0 105 16,-1 2-79-16,-1 0-61 0,0 4-55 15,0 2 55-15,-3 3 94 0,-1 3-30 16,1-2-25-16,-2 2-16 0,4 0-22 16,1-2 15-16,0 0-13 0,1-2 33 15,6-2-7-15,1 1-10 0,2-5-19 16,0 1-177-16,4-3-76 0,-3-3-9 0,4-1 41 15,-2-6 26-15,-2-2-30 0,3-3 127 16,-3-5 46-16,2-3 52 0,0 1 14 16,0-5-14-16,1 0 2 0,0-1 27 15,-1 6 16-15,0-1 180 0,0 2 61 16,-5 7-26-16,-2 1 99 0,0 5-58 16,-2 2-38-16,-3 2-32 0,0 3-34 15,-1 1-197-15,0 0-3 0,0 8-125 0,-5 1 128 16,-3 6 79-16,1 2-18 0,-4 3-26 15,-1 1-13-15,-2 0-9 0,2 1-10 16,-1-1-3-16,2 0 1 0,3 0-1 16,4-5-13-16,4 0-264 0,5-2-111 15,20-2-203-15,1-2-604 0</inkml:trace>
  <inkml:trace contextRef="#ctx0" brushRef="#br0" timeOffset="-144126.55">23304 17096 2127 0,'0'0'353'16,"0"0"-143"-16,0 0-20 0,0 0 5 16,0 0-3-16,-57-44-55 0,40 44-38 0,3 0-39 15,-5 0-22-15,3 5-20 0,-1 0-18 16,2 3-19-16,4 1 17 0,0 3-11 16,5-2 0-16,2 4 13 0,1-1 1 15,3 3 1-15,0 0-1 0,1 0 11 16,4 1-12-16,-1 0 0 0,-1-3-60 15,1 3-67-15,-4-5-29 0,0-1 18 16,-3-2 36-16,0 0 12 0,-1-4-13 16,2-2 19-16,-2-3 84 0,0 0 84 15,-2-5-44-15,0-2-40 0,-2-1-42 0,-4 0 0 16,0-1 29-16,1 0 11 0,-2 1-33 16,4-1-17-16,-1 2-106 0,4 2-201 15,4 0-177-15,1 0-502 0</inkml:trace>
  <inkml:trace contextRef="#ctx0" brushRef="#br0" timeOffset="-143850.35">23367 17239 1859 0,'0'0'337'0,"0"0"-136"0,0 0-33 15,0 0-100-15,26-50-20 0,-18 39-22 16,-2-1 16-16,3 2-16 0,-2 1-24 0,-3-1 17 15,0 1-17-15,-1 3 17 0,-1 0 72 16,-2 2 50-16,-3 1 28 0,-3 2-70 16,-4 1-22-16,-4 0 5 0,-3 0 23 15,-1 7-13-15,-1 2-1 0,2 4-18 0,3 1-14 16,1 1-24-16,5 2-7 16,5-3-6-16,3 1-3 0,1 2 9 0,9-1 8 15,6 1 4-15,5-2-24 0,4-1 6 16,5-3-22-16,2 1-98 0,17-6-292 15,-8 0-238-15,-5-6-931 0</inkml:trace>
  <inkml:trace contextRef="#ctx0" brushRef="#br0" timeOffset="-142546.03">24751 16320 346 0,'0'0'1311'0,"0"0"-1106"15,0 0 19-15,0 0 6 0,0 0-13 0,0 0 28 16,0 0-11-16,0 0 3 0,0 0-36 15,0 0-27-15,-51-39-38 0,51 39-57 16,0 0-59-16,1 0-20 0,6 0-26 0,8 0 26 16,10 0 4-16,12 0 65 15,20 2 19-15,21 2-6 0,18 0-10 0,10 0-19 16,-3 1-19-16,-12-2-15 0,-13 1-16 16,-9-1-3-16,-6-3-2 0,-12 0-10 15,-15 0-1-15,-10 0 11 0,-6 0-11 16,1-1 10-16,-1-1-12 0,-1 0-85 15,-7-3-29-15,-4 0-29 0,-5 1-15 16,-3-1-37-16,-5-3-92 0,-9 1-135 16,-2 2-94-16,-5-4-4 0,-5-1-221 15</inkml:trace>
  <inkml:trace contextRef="#ctx0" brushRef="#br0" timeOffset="-142315.84">25582 16133 1011 0,'0'0'264'0,"0"0"113"0,0 0-23 0,0 0 28 15,-3-46-88-15,3 42-33 0,0 0-24 16,0 2-23-16,0 2-65 0,4 0-149 16,6 2-41-16,3 6 41 0,5 4 31 15,5 5 23-15,3 3-13 0,-1 5-9 16,-3-1-29-16,-1 3-3 0,-6-2-11 16,-4 2-8-16,-4-2 18 0,-6-2-34 15,-2-2 33-15,-11-1-1 0,-7-4 3 16,-5-2 22-16,-7-2 6 0,-2-3 1 15,-3 0-14-15,0-3-15 0,3-1-2 16,3 1-127-16,6-3-151 0,5 0-85 0,11-2-184 16,3-1-691-16</inkml:trace>
  <inkml:trace contextRef="#ctx0" brushRef="#br0" timeOffset="-141414.98">26286 16075 943 0,'0'0'228'16,"0"0"65"-16,0 0-49 0,0 0-19 16,0 0-2-16,34-50 20 0,-25 42-46 15,-1 2-55-15,1-1-39 0,-3 3-7 16,-1 1-9-16,-2 0-26 0,2 0 9 15,-3 2-3-15,-2 1 1 0,1 0-11 16,-1 0-13-16,0 0-34 0,0 0-10 16,0 0-38-16,0 1-32 0,-1 6-4 15,-6 1 74-15,0 6 99 0,-2 2-19 16,-3 4-17-16,0 3-2 0,2 4 2 16,-1 0-19-16,5 5-6 0,3-3 0 0,2-1-16 15,1-1 1-15,4-4-20 0,7 0 9 16,1-2 7-16,7-2-6 0,2-2 12 15,3-3 3-15,5-3-3 0,-2-3 4 16,3-3-1-16,-2-5-3 0,-3 0 0 0,-2-3 0 16,1-4 3-16,-3-5 5 15,0-3 4-15,-4-4-18 0,2-3-16 0,-2-4-3 16,0-4 2-16,-2-3 1 0,-2-3-3 16,-1-1-10-16,0-2 7 0,-3 3 1 15,-4 2 2-15,2 5 3 0,-3 3-1 16,-1 2-1-16,0 6 0 0,-2 1 15 15,1 6-15-15,-1 3 11 0,0 2-12 0,0 3-2 16,-1 2-10-16,0-1-10 0,0 2-70 16,0 0-43-16,1 5 6 0,2 2 104 15,0 1 23-15,2 3-39 0,2 2-346 16,13 3-123-16,-1-1-684 0</inkml:trace>
  <inkml:trace contextRef="#ctx0" brushRef="#br0" timeOffset="-140614.89">26975 16090 10 0,'0'0'124'15,"0"0"-56"-15,0 0 128 0,0 0 94 16,0 0 59-16,0 0-4 0,0 0-20 0,0 0-81 16,0 0 19-16,0 0 28 15,18-20-62-15,-18 18-68 0,0 2-7 0,1-1-4 16,-1 1-57-16,0 0-93 0,1 1-19 16,-1 6-17-16,1 3 36 0,-1 6 109 15,0 3 9-15,0 3-11 0,-5 2 20 16,0 1-20-16,-1 3-22 0,-4-2-31 15,2-1-11-15,2-1-14 0,-1-3-17 16,3-5 4-16,2-6-16 0,2-2 16 16,0-2-3-16,0-5 0 0,0 1 12 15,0-2 12-15,0 0 28 0,5-2 7 16,4-3-72-16,1-5-81 0,4 1-161 0,-1-3-85 16,-2-3-115-16,1-12-359 0,-5 3-724 15</inkml:trace>
  <inkml:trace contextRef="#ctx0" brushRef="#br0" timeOffset="-140412.25">27044 16019 1064 0,'0'0'713'0,"0"0"-240"0,0 0-78 16,0 0-138-16,0 0-170 0,0 0-87 16,0 0 0-16,0 0 6 0,0 0 167 15,0 0 3-15,28 62-43 0,-8-39-25 16,8 2-35-16,2-2-19 0,5 1-32 15,-1-4 3-15,-3 0-23 0,-2-3-2 16,-6-3-1-16,-5-3-12 0,-7-3-5 0,-2 0 2 16,-6-5-13-16,-2-2-25 15,-1-1-117-15,0-2 63 0,-2-4-58 0,-6-2-161 16,2-3-186-16,0-12-197 0,-1 6-537 16</inkml:trace>
  <inkml:trace contextRef="#ctx0" brushRef="#br0" timeOffset="-140184.81">27309 15986 772 0,'0'0'641'0,"0"0"-221"0,0 0-8 16,0 0-53-16,0 0-102 0,6-48-32 15,-4 44-78-15,1 3-10 0,-2 1-19 16,-1 0-118-16,1 4-129 0,-1 3 55 16,0 7 74-16,0 5 54 0,0 4 4 15,0 1 9-15,0 3-17 0,0 1-8 16,0-1-17-16,-2 0-3 0,-2-2-19 15,1-2-3-15,0-3 16 0,-1-1-16 0,-1-2 1 16,0-2-1-16,1-2 0 0,0-4-3 16,2 0-222-16,-1-5-168 0,3-4-129 15,0 0-561-15</inkml:trace>
  <inkml:trace contextRef="#ctx0" brushRef="#br0" timeOffset="-139712.93">27823 16038 1820 0,'0'0'360'0,"0"0"-146"15,0 0-11-15,44-47-70 0,-36 33-24 0,0 0-13 16,-1 0-15-16,-4 1 8 0,-2 2-41 15,-1-1 32-15,-4 5-6 0,-7-1-44 16,-4 4-29-16,-7 1 0 0,-4 3 38 16,-4 0 8-16,-4 2 11 0,-1 5-14 15,4 4-3-15,1 3-12 0,7-1-1 16,4 1-26-16,5 3 0 0,6 0-2 0,5 3 16 16,3 3-14-16,5 3 21 0,11 0 2 15,6 3-6-15,6 0-7 0,8 0 7 16,3 1-17-16,1-5-1 0,-3 0-1 15,-5-3-27-15,-4-4-71 0,-9-3-6 0,-9-2 21 16,-6-3 29-16,-4-4 16 0,-4-1 38 16,-7-1 16-16,-7-4 15 15,-4 0 4-15,-5 0 0 0,-1 0-12 0,-4 0 12 16,2-3 9-16,-1-1 7 0,4 1-10 16,2-1-10-16,2 1-28 0,4 1-3 15,3 0 0-15,1 0-19 0,6 2-7 16,3 0-5-16,1 0-14 0,5 0-228 15,0 2-114-15,17-2-7 0,1-2-406 16,2-1-914-16</inkml:trace>
  <inkml:trace contextRef="#ctx0" brushRef="#br0" timeOffset="-139290.89">28278 16000 2297 0,'0'0'442'15,"0"0"-137"-15,0 0-30 0,0 0-265 16,0 0 22-16,0 0-32 0,0 0 98 16,0 0 13-16,-60 68 16 0,42-35-14 15,1-1-56-15,3 3-7 0,3-2 7 16,-2-3-23-16,5-3-2 0,1-2-30 16,1-5 14-16,3-3-14 0,0-5-2 15,0-3 3-15,2-3 9 0,0-2-12 16,0-4 13-16,1 0 49 0,0 0 35 0,0-6 18 15,0-5-84-15,4-3-31 0,1-4 0 16,3-6-2-16,3-4-48 0,1-5-46 16,1-3-4-16,2-2-7 0,2-1 19 15,-2-1 44-15,-1 5 44 0,1 4 2 16,-2 4 29-16,-3 6-30 0,1 4 3 16,-2 4 24-16,-3 6-26 0,1 2-2 0,-2 5-2 15,-1 3-42-15,2 6-66 0,1 9 110 16,0 6 19-16,2 8 53 0,2 11-3 15,4 10 13-15,4 9-19 0,0-6-19 16,-5-12-13-16,-2-13-31 0,-4-5 1 16,1 0-1-16,-3 3-1 0,-1 0-24 15,-1-3-164-15,-4-7-106 0,0-4-252 16,-11-7-229-16,3-4-688 0</inkml:trace>
  <inkml:trace contextRef="#ctx0" brushRef="#br0" timeOffset="-139127.16">28103 16249 1668 0,'0'0'604'16,"0"0"-190"-16,0 0-61 0,0 0-18 15,0 0-90-15,0 0-144 0,0 0-38 0,64-22-28 16,-33 22-13-16,2 1-22 16,6 3-2-16,8 1-20 0,1 3 0 0,18-2-219 15,-10-3-474-15,-11-3-1973 0</inkml:trace>
  <inkml:trace contextRef="#ctx0" brushRef="#br0" timeOffset="-138546.78">28562 15957 881 0,'0'0'678'0,"0"0"-431"16,0 0-43-16,0 0 17 0,0 0 31 0,0 0-10 15,0 0-17-15,0 0-42 0,0 0-46 16,0 0-86-16,0 0-12 0,25-13 15 16,-12 11 32-16,1-2 18 0,2 3 13 15,4-2-7-15,3 0-18 0,2 1-23 16,7 0-3-16,4 0-9 0,3 2-4 16,1-2-13-16,3-1-15 0,-1 0-3 15,-3 1 0-15,-5-2-10 0,-1 1-9 16,-10 1-1-16,-3-2-2 0,-6 1 1 0,-5 0 2 15,-2 1-1-15,-6 1-2 0,-1-1-7 16,-1 2-86-16,-9 0-77 0,-5 0-2 16,-6 3 33-16,-4 1-149 0,-14 6-188 15,8-3-253-15,3 0-862 0</inkml:trace>
  <inkml:trace contextRef="#ctx0" brushRef="#br0" timeOffset="-138284.68">28812 16002 2077 0,'0'0'460'0,"0"0"-157"0,0 0 15 15,0 0-60-15,0 0-134 0,0 0-121 0,0 0 0 16,0 0-3-16,0 0 124 0,20 47 30 16,-17-23-13-16,0 4-39 0,-2 2-34 15,-1 1-11-15,0-2-11 0,0 3-24 16,-2-3-6-16,0 0-1 0,1-3-12 15,0-1-1-15,1-2 0 0,0-3-1 16,0-4-1-16,0-3 3 0,0-1 0 16,0-6 12-16,0 0-15 0,0-4-25 15,-3-1-130-15,0-1-97 0,-2 0-45 16,-3-11-129-16,2 2-715 0,2-4-883 0</inkml:trace>
  <inkml:trace contextRef="#ctx0" brushRef="#br0" timeOffset="-137580.65">29381 15956 1011 0,'0'0'807'0,"0"0"-279"0,0 0-102 15,0 0-85-15,0 0-166 0,0 0-89 16,0 0-57-16,0 0 60 0,0 0 139 16,0 0-39-16,7 48-70 0,-4-29-18 15,-1 2-35-15,0 2-38 0,0 0-16 16,3 0-11-16,-3 1-1 0,1 1-1 0,2-2 0 15,-3 0 1-15,-2-1-156 0,0-1-168 16,-8-2-190-16,-1-6-271 0,-2-3-895 0</inkml:trace>
  <inkml:trace contextRef="#ctx0" brushRef="#br0" timeOffset="-137416.15">29244 16286 2233 0,'0'0'430'0,"0"0"-224"0,0 0-103 0,0 0-20 15,0 0 48-15,56 1 19 0,-31 3-42 16,5 0-31-16,-1 1-34 0,1 0-43 16,-3 2-25-16,-2-1-1 0,-4 2-21 15,1-5-416-15,-5-1-630 0,-6-2-817 0</inkml:trace>
  <inkml:trace contextRef="#ctx0" brushRef="#br0" timeOffset="-137251.62">29305 16025 3 0,'0'0'2389'0,"0"0"-2057"15,0 0-126-15,-2-52 18 0,10 42-32 0,2 3-176 16,10 3-16-16,1-1-74 0,9 2 11 16,1 3 2-16,20 0-247 0,-10 0-338 15,-3 0-1043-15</inkml:trace>
  <inkml:trace contextRef="#ctx0" brushRef="#br0" timeOffset="-136878.84">29933 15874 2481 0,'0'0'339'16,"0"0"-143"-16,0 0-11 0,-29-49 35 15,18 40-74-15,-1 0-70 0,-1 4-51 0,-4 1 1 16,0 4-10-16,-2 0-15 0,1 6 1 16,1 2-2-16,0 3-3 15,4 4-8-15,5 3 11 0,4 2 2 0,4 2 33 16,3 3-16-16,8 2-7 0,9 2 4 16,5 2-14-16,5 2 14 0,0-1-16 15,3 0-1-15,-5-1-15 0,-3-3-85 16,-6-3-35-16,-10-2 28 0,-7-7 19 0,-3-3 41 15,-9-4 28-15,-8-5 20 0,-4-2 32 16,-5-2-7-16,1 0 7 0,-3-4 3 16,-1-5-6-16,4 1-10 0,2-1 0 15,4 1 3-15,2-1-18 0,5 4-1 16,4-1-3-16,3 2-1 0,4 3-22 16,2 0-145-16,5 1-200 0,17 0-293 15,0 0-477-15</inkml:trace>
  <inkml:trace contextRef="#ctx0" brushRef="#br0" timeOffset="-136648.62">30274 15969 2221 0,'0'0'446'16,"0"0"-188"-16,0 0 23 0,0 0-43 0,0 0-238 15,0 0-159-15,0 0 159 0,0 0 7 16,0 0 85-16,-23 62-32 0,14-31-12 15,4 4-13-15,1 1-19 0,2-1-16 16,2 1 0-16,0-3-1 0,1-1 1 16,3-6-1-16,1 1 1 0,0-8-1 15,-2-2 0-15,-1-5-15 0,-1-7-181 16,-1-2-113-16,0-3-47 0,0-3 82 16,-6-17-465-16,0 2-830 0</inkml:trace>
  <inkml:trace contextRef="#ctx0" brushRef="#br0" timeOffset="-136493.92">30231 15944 1820 0,'0'0'337'16,"0"0"-65"-16,0 0-55 0,2-50 18 15,5 39 40-15,5 1-86 0,3 0-81 0,5 2-32 16,4 3-35-16,2 0-41 0,6 5-14 16,1 0 1-16,0 0-3 0,-3 5-9 15,0 0-17-15,-8 2-5 0,-2 0-221 16,-5 3-372-16,-5-1-846 0</inkml:trace>
  <inkml:trace contextRef="#ctx0" brushRef="#br0" timeOffset="-136312.72">30166 16115 2183 0,'0'0'385'15,"0"0"-188"-15,0 0 54 16,57-3-2-16,-29 1-77 0,3 2-58 0,4 0-60 15,1 1-3-15,0 4-29 0,-2 0-22 0,1 1-25 16,-3 0-118-16,4 2-217 0,-7-1-380 16,-8-5-1085-16</inkml:trace>
  <inkml:trace contextRef="#ctx0" brushRef="#br0" timeOffset="-136098.75">30756 15961 2125 0,'0'0'459'0,"0"0"-120"0,0 0 76 16,0 0-107-16,0 0-181 0,0 0-127 15,0 0-92-15,0 0 92 0,0 0 85 0,15 49 3 16,-15-24 0-16,1 4-22 0,-1 4-34 16,0-1-29-16,0 1-2 0,0-1 2 15,0-3-3-15,0-1 0 0,-2-3 0 16,-1-3-28-16,-1-3-164 0,-2-3-79 0,0-4-163 15,-1-6-199-15,3-2-470 0</inkml:trace>
  <inkml:trace contextRef="#ctx0" brushRef="#br0" timeOffset="-135850.76">30638 16368 1888 0,'0'0'454'0,"0"0"-221"0,0 0 8 16,0 0 55-16,0 0-79 0,71 0-87 0,-44 2-76 15,0 1-42-15,0-1-12 16,2 1-1-16,-2-1-15 0,-2 0-9 0,-3-2-195 15,-3-3-290-15,-4-3-661 0</inkml:trace>
  <inkml:trace contextRef="#ctx0" brushRef="#br0" timeOffset="-135677.99">30687 15966 2556 0,'0'0'403'0,"0"0"-160"0,0 0 3 16,0 0-31-16,0 0-167 0,0 0-48 16,68-22-64-16,-45 22 14 0,1 4-4 15,9-2-70-15,-8-1-684 0,-3-1-1718 0</inkml:trace>
  <inkml:trace contextRef="#ctx0" brushRef="#br0" timeOffset="-134699.49">31259 16006 39 0,'0'0'2233'16,"0"0"-1836"-16,0 0-146 0,0 0-1 0,0 0-58 15,0 0-192-15,0 0-80 16,0 0-70-16,0 0 150 0,0 0 86 0,-13 50 7 16,-2-19-1-16,-3 3-44 0,-1 1-35 15,-2 0-10-15,0-1 16 0,1-2-6 16,2-3-10-16,3-6-1 0,5-5-2 0,3-4 2 16,1-4 11-16,4-3-1 0,1-4-9 15,1-2 13-15,0-1 38 16,6-1 63-16,2-7-70 0,6-4-47 0,0-3-101 15,4-4 10-15,0-2 53 0,2-7-10 16,-1 0 26-16,2-4 22 0,-1-4 2 16,1 1-1-16,-1 0 15 0,-1 4 6 15,-2 1-9-15,0 7 34 0,-7 6 13 16,1 5-18-16,-5 4 68 0,-3 6-16 16,-1 2-94-16,0 2-56 0,-1 10-127 15,3 7 183-15,0 6 73 0,0 6 24 16,1 3-31-16,-1 5-19 0,3 1-31 0,-2 0-13 15,-2 0-2-15,1-3 9 0,2-2-10 16,-5-3-32-16,0-5-236 0,-1-5-103 16,0-6-229-16,0-5-724 0</inkml:trace>
  <inkml:trace contextRef="#ctx0" brushRef="#br0" timeOffset="-134536.59">31227 16223 411 0,'0'0'2121'0,"0"0"-1722"15,0 0-155-15,0 0 1 0,0 0-70 16,0 0-131-16,59-32-28 0,-30 35 6 16,7 3-6-16,3 2-15 0,2 1-1 15,3 1-13-15,-4 0-9 0,-1-2-7 16,4-1-330-16,-11-5-434 0,-8-2-1199 0</inkml:trace>
  <inkml:trace contextRef="#ctx0" brushRef="#br0" timeOffset="-134343.86">31717 15950 2126 0,'0'0'430'0,"0"0"-178"0,0 0-143 16,0 0-109-16,0 0 0 0,0 0 80 16,0 0 45-16,34 60 10 0,-32-33-8 15,-2 2-32-15,0 4-56 0,-6 1-24 16,0-1-11-16,-1 1-4 0,-1-2-54 15,3 2-348-15,3-11-281 0,0-6-917 0</inkml:trace>
  <inkml:trace contextRef="#ctx0" brushRef="#br0" timeOffset="-134026.83">31745 15963 2436 0,'0'0'380'0,"0"0"-187"0,0 0-39 0,64-46-36 15,-36 37-64-15,1 5-52 0,5 2-2 16,0 2-27-16,-1 3-15 0,0 5 7 16,-4 2-22-16,-2 3 6 0,-7 2-1 15,-10 0-9-15,-8 2-144 0,-4-2 24 16,-14-1 104-16,-6-2 55 0,-7-1 22 0,-5-2 20 16,-4-2 15-16,0 0 104 0,1-1 25 15,2 0-45-15,3-1-7 16,7-3 0-16,7 1-42 0,9 0-70 0,6-1-13 15,3 0 13-15,8 5 13 0,10 0 60 16,7 2-15-16,8 2-58 0,5 1-4 16,2 3-37-16,2-1-160 0,-3 1-36 15,-2-1-7-15,-3 1-60 0,-5 1-59 16,-6-2-137-16,-10-1-308 0,-5 2 198 16</inkml:trace>
  <inkml:trace contextRef="#ctx0" brushRef="#br0" timeOffset="-133875.01">32088 16311 108 0,'0'0'345'16,"0"0"66"-16,-71 18-101 0,43-11-17 0,2-2-72 15,0 3-36-15,1-2-49 0,0 0-42 16,6-3-42-16,3 3-13 0,5-3-6 16,4 1-30-16,4-3 0 0,3 1 52 15,3-2 123-15,8 0 51 0,7-5-132 0,3 0-75 16,4-4-21-16,4-1-1 0,-1-4-108 16,3-2-150-16,0-3-92 0,19-17-176 15,-8 5-630-15</inkml:trace>
  <inkml:trace contextRef="#ctx0" brushRef="#br0" timeOffset="-133710.84">32371 16020 1334 0,'0'0'459'0,"0"0"-183"0,0 0 93 16,0 0-82-16,0 0-113 0,0 0-174 15,0 0-106-15,0 0 106 0,0 0 84 16,0 0 28-16,26 63 6 0,-32-34-19 0,0 2 7 16,-3 2-20-16,2-1-7 0,0 0-18 15,-1-2-14-15,3 2-46 16,-2-3 0-16,0-2 12 0,2-1 6 0,1-6-19 15,0-2-130-15,-3-4-224 0,2-5-263 16,3-4-846-16</inkml:trace>
  <inkml:trace contextRef="#ctx0" brushRef="#br0" timeOffset="-133555.38">32200 16416 810 0,'0'0'1222'0,"0"0"-895"15,0 0-42-15,0 0-9 0,72-4-70 16,-45 4-85-16,0 0-44 0,1 0-35 16,4 1-42-16,-3 2-29 0,0 1-2 15,2-2-177-15,-4 0-381 0,-10-2-946 0</inkml:trace>
  <inkml:trace contextRef="#ctx0" brushRef="#br0" timeOffset="-133390.84">32237 15962 2985 0,'0'0'326'16,"0"0"-326"-16,0 0-61 0,86-10-6 16,-50 10 13-16,11 4-23 0,-9 3-364 15,-7-2-1534-15</inkml:trace>
  <inkml:trace contextRef="#ctx0" brushRef="#br0" timeOffset="-132581.72">32643 15988 1634 0,'0'0'529'0,"0"0"-348"0,0 0-16 15,0 0-26-15,0 0-139 0,0 0-126 16,0 0-113-16,0 0 239 0,0 0 74 16,0 0 17-16,9 53-14 0,-16-29-28 15,-2 3-33-15,3 0 6 0,0 1-19 0,-2-1 29 16,5-2 10-16,1 1-29 0,1-4 6 16,1 0-3-16,0-5 7 0,0 0 15 15,0-4-9-15,0-2-3 16,1-1 6-16,1-2-29 0,0-1 20 0,3-1 12 0,2-3 10 15,0 1 32-15,3 0-10 0,1-3-19 16,3 4-19-16,2-3-7 0,-1-2 4 16,3 1-1-16,-1-1 2 15,1 0-25-15,-1 0-2 0,-4 0 16 0,1 0 22 16,0-3-16-16,-4 1-22 0,3-2 16 16,-5 1 2-16,1 1-18 0,-3 0-12 15,0 1 8-15,0 1-34 0,-3 0-6 16,1 0-11-16,-1 0-5 0,0 0 9 15,-1 0 3-15,-1 0 3 0,1 0-16 16,0 0-341-16,3 0-203 0,0-3-435 0</inkml:trace>
  <inkml:trace contextRef="#ctx0" brushRef="#br0" timeOffset="-132358.81">33021 16140 2483 0,'0'0'403'0,"0"0"-204"0,0 0-20 15,0 0-99-15,0 0-4 0,0 0-35 16,0 0-41-16,0 0-54 0,60 12 18 16,-56 2 36-16,-1 5 0 0,-3 2-3 15,0 1-11-15,-5 4 12 0,-6 0 1 16,-4 1-363-16,-7 5-223 0,4-6-592 15</inkml:trace>
  <inkml:trace contextRef="#ctx0" brushRef="#br0" timeOffset="-132189.45">32918 16437 1709 0,'0'0'610'0,"0"0"-412"15,0 0-43-15,0 0 38 0,0 0 22 16,61-4-55-16,-45 2-74 0,0 2-56 0,-1 0-30 15,2 0-28-15,-3 2-17 0,-4 1 7 16,4-3-225-16,-6 0-401 0,1-6-1055 0</inkml:trace>
  <inkml:trace contextRef="#ctx0" brushRef="#br0" timeOffset="-132034.35">32979 16000 1744 0,'0'0'1177'0,"0"0"-1013"16,0 0-78-16,0 0 26 0,0 0-80 16,62-25-32-16,-42 25-67 0,2 4-64 15,0 3 51-15,-1 2 13 0,8 4-478 0,-6-2-786 16</inkml:trace>
  <inkml:trace contextRef="#ctx0" brushRef="#br0" timeOffset="-131825.79">33268 16051 2277 0,'0'0'378'15,"0"0"-91"-15,0 0-5 0,0 0-101 0,0 0-181 16,0 0-162-16,0 0 21 0,0 0 90 15,0 0 48-15,60 51-10 0,-50-27 13 16,-3 0 13-16,4 1-13 0,-4-1-109 0,3 2-426 16,0-4-526-16</inkml:trace>
  <inkml:trace contextRef="#ctx0" brushRef="#br0" timeOffset="-131581.52">33453 16087 1433 0,'0'0'211'15,"0"0"-165"-15,0 0-46 0,0 0 88 16,0 0 81-16,-2 56 25 0,-3-34-35 0,-2 3 9 16,-4 3-6-16,3 3-56 0,-2 0-22 15,2 1-20-15,-1 1-48 0,2-1 26 16,1-2-10-16,-3-1-30 0,3-3 11 15,0-3-13-15,-1-4 0 0,0-3-209 0,1-4-227 16,2-4-291-16,-1-7-843 0</inkml:trace>
  <inkml:trace contextRef="#ctx0" brushRef="#br0" timeOffset="-129846.05">29213 16653 881 0,'0'0'137'0,"0"0"-13"0,0 0-69 16,0 0 4-16,0 0 68 0,0 0 6 15,0 0 11-15,0 0-24 0,-55 1-16 16,47 1-10-16,1 0-23 0,3-2 14 16,3 1 5-16,0-1 8 0,1 0 12 15,0 0 35-15,0 2 48 0,6-1 0 0,7 1 6 16,8 1-46-16,11 0-45 0,20 0-3 16,28-1 12-16,33 1 16 0,18 2-26 15,11-1-19-15,0 1-6 0,-6 0-13 16,3 0-3-16,-1-3 15 0,-2 3-4 15,-11-2-9-15,-10 0-27 0,-20 1-20 16,-21-4-21-16,-23 0-39 0,-20 2-7 16,-13-2-23-16,-8 0-30 0,-4 0-4 15,-2 0 72-15,0 0 31 0,-4 0 3 16,-2-2-3-16,-6-3-45 0,-4-2 14 0,1-1 9 16,-4 2 22-16,0 0 0 0,3-3 1 15,0 4 1-15,3-1-2 0,1 0-2 16,4 3-199-16,2 3-179 0,2-4-212 0,0 3-662 15</inkml:trace>
  <inkml:trace contextRef="#ctx0" brushRef="#br0" timeOffset="-119819.36">2317 15841 1412 0,'0'0'290'0,"0"0"-128"0,0 0-80 15,0 0 12-15,0 0 129 0,0 0 104 16,0 0-60-16,0 0-68 0,0 0-45 16,2-3-23-16,-2 3-11 0,0-2-40 15,0 0-55-15,0 1-22 0,0-1-1 16,0-2-2-16,2 0-14 0,2 1 10 15,-1-2-7-15,1 1 11 0,2-3 2 16,-3 1 1-16,1-1 22 0,-2 0-2 0,-2 1 11 16,0 1 1-16,0-1-16 0,-3 2-16 15,-5-1-3-15,0 2-21 0,-3 0-7 16,-2 2-13-16,-3 1 6 0,-1 0-3 16,-3 5 16-16,-1 2 3 0,-2 3 17 15,-2 3-13-15,-5 3 14 0,1 2-3 16,-3 2-12-16,2 2 1 0,-1 0 12 15,4-1-14-15,4-1 17 0,3-3 0 0,4-1-6 16,6-3 3-16,0-1-38 0,6-5 18 16,4 1-28-16,0 0 29 0,5-1 22 15,8 2 14-15,6-2 37 0,7 1 16 16,8-2-26-16,8-1-3 0,3-1-16 16,4 2-21-16,1-2-1 0,-5 4-25 15,-4 0-7-15,-4 4-31 0,-11 2-20 0,-5 5 3 16,-6 0 6-16,-8 1 23 0,-5 5 29 15,-2 0-7-15,-8 3 29 0,-6-2 1 16,-2 3 31-16,-4-5-13 0,-2-2 1 16,0-5 5-16,0-5 23 0,1-5 48 15,1-4 66-15,-2-3-25 0,-1 0-39 16,-1-2-19-16,-1-6 3 0,-1 0 15 16,1-1 36-16,2-3-21 0,1-2-37 15,4-1-47-15,2 1-25 0,5-1 31 0,1 2 0 16,5 3 25-16,2 2-59 0,1 3-25 15,1 1-18-15,1 2-38 0,0 2-78 16,0 0-137-16,1 3-128 0,2 4 89 0,3-1-87 16,3 2-588-16,-4-4-607 0</inkml:trace>
  <inkml:trace contextRef="#ctx0" brushRef="#br0" timeOffset="-119166.49">2634 15738 1577 0,'0'0'319'0,"0"0"-254"15,0 0-39-15,0 0 64 0,0 0 53 0,0 0 45 16,0 0-14-16,0 0-3 0,0 0-52 16,0 0-35-16,-22-25-23 15,20 24 6-15,0 0 16 0,0-1 0 0,0 0 0 16,1 0 0-16,-2-3-10 0,1 5 3 16,1-3-32-16,0 0-6 0,-1 1 0 0,1-2 7 15,0 3-1-15,0-2 0 16,1 2 16-16,-1-2 6 0,1 3-7 0,0-1-5 15,0 1 0-15,0 0-20 0,0 0-31 16,0 0-3-16,0 0-34 0,0 0-26 16,0 1-54-16,0 7-56 0,1 4 133 15,2 4 37-15,1 8 60 0,2 5-7 16,-2 6 10-16,-1 1-50 0,-1 5 5 16,-2 7 11-16,0 11 36 0,-7 6-13 15,-5 0-9-15,4-16-2 0,0-14-16 16,5-17-7-16,1-8-17 0,1 0 2 15,0-2-3-15,1-2 1 0,0-4 11 0,0-1 66 16,0-1 6-16,0 0 12 16,0-3 6-16,1-4-102 0,3-5-41 0,2-4-219 15,-1-4-91-15,-1-3-84 0,-1-17-307 16,0 8-817-16</inkml:trace>
  <inkml:trace contextRef="#ctx0" brushRef="#br0" timeOffset="-118887.82">2588 15661 186 0,'0'0'2100'0,"0"0"-1809"16,0 0-117-16,0 0 0 0,0 0-62 16,0 0-64-16,0 0-48 0,0 0-80 15,0 0 80-15,0 0 102 0,55 46-6 16,-28-19-22-16,1 4 9 0,5 3 53 0,-2 1 32 15,1 2-26-15,-4 0-7 0,0-1-56 16,-5-3 3-16,-4-2-38 0,-1-2-4 16,-5-2-18-16,1-4-6 0,-3-2-14 15,-2-4 1-15,-2-5 14 0,-1-2-17 0,-3-5-32 16,-1-3-21-16,-1-1-73 16,-1 0-62-16,0-1-20 0,-1-3-33 0,-13-11-338 15,1 1-931-15</inkml:trace>
  <inkml:trace contextRef="#ctx0" brushRef="#br0" timeOffset="-118708.98">2610 16041 3007 0,'0'0'415'0,"0"0"-237"16,0 0-178-16,0 0 0 0,0 0 145 15,0 0 16-15,0 0-98 0,70-46-29 16,-38 32-32-16,1-1-2 0,1 1-12 15,-1 0 11-15,-5 1-2 0,-4 3-40 16,0-3-326-16,-9 2-334 0,-5-1-1158 0</inkml:trace>
  <inkml:trace contextRef="#ctx0" brushRef="#br0" timeOffset="-118375.01">2857 15590 1079 0,'0'0'1334'16,"0"0"-1150"-16,0 0-90 0,0 0 48 15,0 0 37-15,0 0 23 0,0 0-62 16,35-52-32-16,-15 43-53 0,5-1 8 0,6 0-6 15,1 0 16-15,4-2 12 0,1 3-41 16,-4-1-13-16,1 0-15 0,-5 3-14 16,-3 1 1-16,-6 1 10 0,-8 1-10 15,-1 2 0-15,-7 1 0 0,-1 1-1 0,-2 0 20 16,-1-1 13-16,0 1-7 16,0-3-28-16,0 0-63 0,0 1-104 15,0-2-70-15,0 4-97 0,-7 0-205 16,-2 0-679-16</inkml:trace>
  <inkml:trace contextRef="#ctx0" brushRef="#br0" timeOffset="-118163.14">3086 15579 2554 0,'0'0'480'0,"0"0"-480"15,0 0 0-15,0 0 89 0,0 0 106 16,41 54 18-16,-25-33-26 0,1 4 11 0,0 1-43 15,-1 3-49-15,-3 0-34 0,0 0-22 16,-4 0-16-16,2 0-13 0,-5 0-2 16,0-2 3-16,0-4-22 0,-1 0-80 15,1-4-82-15,1-4-99 0,-1-3-140 0,8-10-180 16,-5-2-220-16,3-2-657 0</inkml:trace>
  <inkml:trace contextRef="#ctx0" brushRef="#br0" timeOffset="-117935.01">3592 15416 3011 0,'0'0'409'0,"0"0"-291"0,0 0-118 16,0 0-121-16,0 0 121 15,0 0 19-15,0 0 86 0,0 0 9 16,0 0-42-16,27 59-24 0,-17-39-26 0,1-2-22 15,-1 3 19-15,3 0-17 0,-2 3 60 16,1 0-62-16,-2 0-126 16,0 0-153-16,-3-2-270 0,-2 5-262 0,0-6-598 0</inkml:trace>
  <inkml:trace contextRef="#ctx0" brushRef="#br0" timeOffset="-117768.74">3675 15813 2636 0,'0'0'466'15,"0"0"-466"-15,0 0 77 0,0 0-77 16,0 0 245-16,0 0 41 0,0 0-154 16,67-16-94-16,-53 11-28 0,1 1-10 15,1 0-16-15,-6 3 1 0,1-3-89 0,-6-6-401 16,-3 2-584-16,-2-5-1050 0</inkml:trace>
  <inkml:trace contextRef="#ctx0" brushRef="#br0" timeOffset="-117580.71">3442 15495 2504 0,'0'0'592'0,"0"0"-372"0,0 0-131 15,0 0 48-15,-5-44 78 0,14 31-73 16,5 2-142-16,6 2-13 0,4-2-50 16,4 4-6-16,6-2-226 0,18-2-177 15,-8 1-546-15,-6-1-951 0</inkml:trace>
  <inkml:trace contextRef="#ctx0" brushRef="#br0" timeOffset="-117250.53">4028 15223 2526 0,'0'0'723'0,"0"0"-443"16,0 0-156-16,0 0-1 0,0 0 69 0,0 0 71 15,0 0-132-15,0 0-110 0,-68-35-21 16,55 42-40-16,-4 2 6 0,-1 3 12 16,0 2 3-16,3 1 1 0,4 2-7 15,5 1-13-15,3 2 17 16,3 0 21-16,10 1 15 0,7 4-12 0,6-3 0 16,6 1 22-16,7-1 0 0,4-1 3 15,1 0-28-15,-1-4-18 0,-6 2-119 16,-8-1-40-16,-9-2-34 0,-7 1-52 15,-8 0 66-15,-2-2 79 0,-11-2 83 0,-6-2 35 16,-6-1 28-16,-3-1-2 0,-5-4 3 16,0 1-1-16,-1-2 20 0,3-4 32 15,0 0 15-15,7 0-18 0,1 0-42 0,4-2-32 16,7-2-3-16,4-2-87 16,4-1-344-16,2 0-1329 0</inkml:trace>
  <inkml:trace contextRef="#ctx0" brushRef="#br0" timeOffset="-116410.96">4339 15087 1542 0,'0'0'686'0,"0"0"-583"0,0 0-103 16,0 0 0-16,0 0 36 15,1 45 96-15,0-19 7 0,2 3-20 0,0 5-16 0,3 3-9 16,0 0 2-16,-1 0 0 0,2 0-42 16,1-5-32-16,0-1 10 0,3-6-6 15,-3-4-26-15,1-4 3 16,-1-4 16-16,-1-3 13 0,-1-4 3 0,-1-2-6 15,-1-4-29-15,3 0-115 0,-1-9-195 16,0-3-283-16,-2-3-1008 16</inkml:trace>
  <inkml:trace contextRef="#ctx0" brushRef="#br0" timeOffset="-116248.41">4273 15133 2572 0,'0'0'421'0,"0"0"-120"15,0 0-136-15,0 0 63 0,-15-50 96 16,19 36-91-16,9 2-134 16,4-3-99-16,8 0-28 0,4 1-15 0,6 2 8 15,4-1 1-15,-1 7 6 0,-2 0-13 0,-5 4-5 16,-1 2-219-16,-5 6-334 0,-8 2-559 16,-8 1-883-16</inkml:trace>
  <inkml:trace contextRef="#ctx0" brushRef="#br0" timeOffset="-116099.81">4310 15340 2682 0,'0'0'527'16,"0"0"-384"-16,0 0-114 0,0 0 190 0,0 0 43 16,0 0-162-16,0 0-100 15,73-29-44-15,-40 19 13 0,3 2 6 16,-1-1 22-16,2 1-26 0,7-3-255 0,-8 1-287 15,-9 0-970-15</inkml:trace>
  <inkml:trace contextRef="#ctx0" brushRef="#br0" timeOffset="-115618.85">4876 14991 919 0,'0'0'1071'0,"0"0"-902"0,0 0-4 16,0 0 87-16,0 0 76 0,0 0-39 0,0 0-289 15,0 0-45-15,0 0-41 0,0 0 86 16,6 24 115-16,-6-5-7 0,0 1-28 16,0 2-7-16,3 0 10 0,1 2-4 15,2-2 13-15,4 0-45 0,-1 2-16 16,3-2-8-16,-2 0-20 0,2-1 19 16,-5-1-21-16,2-1 18 0,-4-2-19 15,-4-3-238-15,-1 1-275 0,-3-6-465 16,-3-3-910-16</inkml:trace>
  <inkml:trace contextRef="#ctx0" brushRef="#br0" timeOffset="-115375.85">4833 15387 1245 0,'0'0'407'0,"0"0"-196"16,0 0 26-16,0 0 103 0,0 0-14 16,66-13-53-16,-52 10-91 0,3 1-48 15,1 1-19-15,-1-1-23 0,-1 2-13 16,-2-4-25-16,-1 1-26 0,-3 1-6 16,1-4-10-16,-5 4-12 0,0-3-47 0,-4-2-283 15,-2-5-211-15,-1-1-824 0</inkml:trace>
  <inkml:trace contextRef="#ctx0" brushRef="#br0" timeOffset="-115200.06">4723 14967 2556 0,'0'0'1154'0,"0"0"-1017"0,0 0-137 16,0 0 0-16,0 0 45 0,0 0 21 15,0 0-66-15,21-45-63 0,2 41-18 16,7-1 14-16,2 4-138 0,16-4-309 16,-9 2-620-16,-6-2-760 0</inkml:trace>
  <inkml:trace contextRef="#ctx0" brushRef="#br0" timeOffset="-114772.39">5169 14861 3123 0,'0'0'484'0,"0"0"-484"16,0 0-265-16,0 0 265 0,0 0 111 16,0 51 70-16,0-30-30 0,0 5-47 15,1 3-44-15,1 3-32 0,-1 0-25 16,0 0 16-16,2-1-7 0,-1-3 1 15,0-5-13-15,2-2 3 0,-1-9-1 16,-1-1 1-16,0-5 0 0,-1-1 17 0,0-3-1 16,-1-2 37-16,1-2 66 0,0-6-20 15,1-4-64-15,1-6-36 0,3-3-2 16,-3-4 1-16,0-6-1 0,-2-2-13 16,2-3-30-16,-1-3-1 0,0 0 15 15,3 7 29-15,-1 4 22 0,-1 6 9 16,1 8-30-16,-1 5-1 0,-1 5-12 15,2 2-19-15,0 2-69 0,1 6-117 0,5 5 104 16,2 7 60-16,4 4 50 0,3 6 1 16,1 2 2-16,0 1 13 0,3 2-11 15,-1-2 12-15,1-1 0 0,-1-1-13 16,-1-2-2-16,-1-1-102 0,-5-5-598 16,-4-5-722-16</inkml:trace>
  <inkml:trace contextRef="#ctx0" brushRef="#br0" timeOffset="-114602.26">5131 15121 3071 0,'0'0'456'0,"0"0"-304"16,0 0-76-16,0 0 75 0,0 0 29 0,0 0-81 16,0 0-99-16,79-50-15 0,-50 45-26 15,5 1 10-15,0 1 6 16,-1 1-1-16,0-3-254 0,7-5-294 0,-10 1-695 15,-3-4-655-15</inkml:trace>
  <inkml:trace contextRef="#ctx0" brushRef="#br0" timeOffset="-114408.94">5542 14739 2617 0,'0'0'421'16,"0"0"-216"-16,0 0-97 0,0 0-108 0,0 0-64 15,0 0 29-15,0 0 35 0,0 0 99 16,32 56-7-16,-22-30-31 0,2 1-29 16,0 1 2-16,1 1-12 0,3 0 1 15,-2 0-20-15,0-1 25 0,0-3-28 0,-5-4-219 16,-2-1-385-16,-6-9-521 0,-1-6-573 0</inkml:trace>
  <inkml:trace contextRef="#ctx0" brushRef="#br0" timeOffset="-114005.47">5498 14755 2338 0,'0'0'413'0,"0"0"-140"0,0 0 2 15,3-57-21-15,7 42-89 0,1 1-67 16,5 2-40-16,5 2-58 0,4 3-63 16,5 3 7-16,0 2 5 0,2 2-2 15,-3 7-11-15,-4 3-5 0,-6 5 11 16,-6 3 23-16,-8 2-3 0,-5 1 25 15,-5 2 11-15,-10-1 2 0,-2 0 9 16,-3-2-9-16,-2-2 0 0,0 0 1 16,-1-3 0-16,1-3 139 0,3 0-36 15,2-3-15-15,5-4-23 0,1 1-19 0,7-3-28 16,2-1-18-16,2-2 1 0,3 0 24 16,9 0 21-16,3 0-10 0,12-3-37 15,3 1-12-15,6-1-133 0,1 3-101 16,1 0-66-16,-4 1-82 0,-2 6-119 0,-7 1 13 15,-6 2 39-15,-7 5 31 0,-8 2 198 16,-4 0 144-16,-4 0 88 0,-8 2 88 16,-4-1 183-16,-2-2-17 0,2-2 65 15,-3 1-14-15,2-5-32 0,2-1-69 16,5-3-29-16,-1-1-27 0,6-1-51 16,2-4-46-16,0 0-38 0,3 0-13 15,0-6-10-15,5-5-555 0,-1 0-1428 0</inkml:trace>
  <inkml:trace contextRef="#ctx0" brushRef="#br0" timeOffset="-113800.38">5987 14598 2717 0,'0'0'67'15,"0"0"-67"-15,0 0 0 0,0 0 142 0,0 0 28 16,28 47-14-16,-22-28-12 0,0 3-20 15,-1 1-36-15,3 2-18 0,-2 2-19 16,2 2-33-16,2-1-15 0,-2 0 12 16,1 1 4-16,-2-4-19 0,-2 0-88 15,-2 2-188-15,-1-5-370 0,-2-5-776 0</inkml:trace>
  <inkml:trace contextRef="#ctx0" brushRef="#br0" timeOffset="-113640.53">5972 15037 2672 0,'0'0'398'0,"0"0"-308"16,0 0 18-16,0 0 137 0,0 0 78 15,0 0-141-15,65-33-170 0,-48 27-12 0,4 2-31 16,3-2 9-16,-2 3 0 0,-1-2-44 16,1-5-462-16,-4-1-693 0,-8 0-919 15</inkml:trace>
  <inkml:trace contextRef="#ctx0" brushRef="#br0" timeOffset="-113477.56">5858 14656 3052 0,'0'0'405'0,"0"0"-249"0,0 0-62 0,-7-45 29 15,12 32 28-15,4-1-129 16,8 2-22-16,3 2-75 0,5 2-23 0,17 1-214 15,-5 1-318-15,-4 4-779 0</inkml:trace>
  <inkml:trace contextRef="#ctx0" brushRef="#br0" timeOffset="-113035.71">6211 14525 1859 0,'0'0'341'0,"0"0"-147"16,0 0 19-16,0 0 32 0,0 0 69 15,0 0-129-15,0 0-144 16,0 0-37-16,0 0 47 0,60 5 34 0,-48 10 26 15,-2 3 15-15,3 2-18 0,-3 4 1 16,0 2-7-16,-1-1-6 0,0 3-18 0,-3-2-19 16,-2 1-6-16,0-2-3 15,1-1-19-15,-3-3-13 0,-2 0 4 0,1-2-7 16,-1-3 1-16,0-4-4 0,1-2-9 16,0-2 13-16,1-2 8 0,1-3 4 15,2 0 6-15,3-1 12 0,3-2-6 16,3 0 0-16,4-2-21 0,1-1-16 15,1-3 0-15,2-2 9 0,0 2-11 16,-1-1-1-16,1 0-13 0,0-2-52 16,-1 0-12-16,1-2-12 0,-3-1-66 0,-2 2-44 15,-2-1-86-15,-6 0-221 0,0-8-292 16,-4 2-645-16</inkml:trace>
  <inkml:trace contextRef="#ctx0" brushRef="#br0" timeOffset="-112804.79">6694 14516 2425 0,'0'0'368'0,"0"0"-108"16,0 0 63-16,0 0-32 0,-4-53-29 15,4 45-54-15,0 3-81 0,1 2-55 16,2 1-72-16,-2 2-19 0,2 2-130 16,1 5 10-16,4 5 92 0,-1 2 47 0,1 6 21 15,1 1 4-15,-3 1-3 0,2 4 35 16,-1-2-13-16,-2 1 0 0,0-3-1 15,1 0-5-15,-2-4-16 0,0 0-4 16,0-1-16-16,1-3 0 0,-1-2-2 16,-3-2-37-16,0 1-276 0,-1-1-288 15,-6-2-460-15,-1 0-685 0</inkml:trace>
  <inkml:trace contextRef="#ctx0" brushRef="#br0" timeOffset="-112617.74">6674 14861 1626 0,'0'0'769'0,"0"0"-459"15,0 0-69-15,0 0 9 0,0 0 43 16,0 0-52-16,0 0-100 0,0 0-97 16,68-32-28-16,-48 27-16 0,0-2-12 15,0 2-6-15,0-2-11 0,-2 2-87 0,3-12-376 16,-4 2-655-16,-4 1-970 0</inkml:trace>
  <inkml:trace contextRef="#ctx0" brushRef="#br0" timeOffset="-112478.86">6627 14458 2737 0,'0'0'440'0,"0"0"-198"0,0 0-39 0,0 0 93 16,0 0-22-16,0 0-106 0,-11-45-97 16,13 42-71-16,6 0-66 0,2-1-52 15,6 2 12-15,3 2-218 0,11-2-305 16,-2 2-685-16,-4-2-560 0</inkml:trace>
  <inkml:trace contextRef="#ctx0" brushRef="#br0" timeOffset="-111997.86">6924 14347 2342 0,'0'0'320'15,"0"0"-207"-15,0 0 83 0,0 0 76 16,0 0 5-16,0 0-87 0,0 0-102 16,0 0-66-16,0 0-21 0,59-33-1 15,-37 27-2-15,3 0 2 0,6-1-2 16,0 1-11-16,4 0 10 0,0 0 0 15,-3-1 1-15,-2 1 2 0,-6 0 0 16,-4 2 1-16,-4 0 2 0,-5-1-1 16,-1 1 11-16,-6 2 2 0,-1 1-14 0,-2 0 11 15,-1 0-12-15,0 0-16 0,0 1-9 16,0 0-10-16,0 0-6 0,1 0-6 0,1 0-16 16,2 2-1-16,-1 0 45 0,2 0-92 15,2-2-54-15,0 4-149 16,-4-2-273-16,-1 1-618 0</inkml:trace>
  <inkml:trace contextRef="#ctx0" brushRef="#br0" timeOffset="-111735.75">7181 14356 2013 0,'0'0'440'0,"0"0"-204"16,0 0 111-16,0 0 26 0,0 0-37 0,0 0-128 15,0 0-208-15,0 0-137 0,0 0 137 16,0 0 9-16,0 0 76 0,27 52 6 16,-19-26-18-16,-4 3-1 0,0 2-25 15,-1 1-10-15,-1 3-9 0,-1-4 9 16,-1 1-2-16,0-1-11 0,0-4-11 0,0-1 2 16,-1-2-15-16,-1-6-33 0,1-2-79 15,-2-3-72-15,1-2-115 16,1-4-120-16,1-7-199 0,0-3-407 0,4-5-629 0</inkml:trace>
  <inkml:trace contextRef="#ctx0" brushRef="#br0" timeOffset="-111506.81">7393 14257 2221 0,'0'0'340'0,"0"0"-292"15,0 0 39-15,0 0-19 0,0 0-13 16,0 0-39-16,0 0 67 0,0 0 129 16,55 54 5-16,-40-32-1 0,0 4-52 15,2-2-28-15,2 1-51 0,-2-2-41 0,3 1-7 16,-2-1-34-16,1-1-3 0,-1-6-62 16,-3-2-102-16,1-3-190 0,4-5-193 15,-3-2-516-15,-2-4-663 0</inkml:trace>
  <inkml:trace contextRef="#ctx0" brushRef="#br0" timeOffset="-111307.18">7801 14272 1767 0,'0'0'386'15,"0"0"-1"-15,9-50-79 0,-6 40-7 16,-1 2 10-16,-1 2-62 0,-1 3-58 16,0 3-126-16,0 0-63 0,-1 10-170 15,-5 5 170-15,-3 6 47 0,0 5 66 16,-3 6 8-16,1 4 0 0,-3 4-9 15,-1 10-43-15,-7 5-20 0,-5 11-30 0,-5 0-18 16,1-7 1-16,-4-8-2 0,0-3-3 16,-5-4-143-16,-4-4-309 15,11-12-717-15,2-9-1389 0</inkml:trace>
  <inkml:trace contextRef="#ctx0" brushRef="#br0" timeOffset="-110435.32">3751 16160 653 0,'0'0'290'0,"0"0"-290"16,0 0-42-16,0 0 26 0,0 0 16 16,0 0 29-16,0 0 349 0,0 0 55 15,0 0-92-15,0 0-124 0,-51 25-104 16,51-25-13-16,0 0 7 0,0 0 12 15,0 1-19-15,0 0-20 0,0-1-19 16,0 0 0-16,3 0 16 0,0 0-7 16,2 0 4-16,5 0 9 0,-1-1 0 15,3-2 9-15,2-1 3 0,3-3 3 0,5-3-4 16,5 0-9-16,3-6-37 16,8-1 2-16,6-3-10 0,15-6-14 0,17-6-7 15,22-4 0-15,10-1 9 16,5 0 0-16,3 4-3 0,-1 0 19 0,8-3-13 15,5-2-18-15,6-4-1 0,-4-4-9 16,-3 0 16-16,-7-2 6 0,-10 4-23 0,-15 7 0 16,-13 4 13-16,-14 8-11 15,-22 8 11-15,-10 4-15 0,-14 6-2 0,-4 0 0 16,2 1 0-16,-1 1 0 0,1-3-1 16,-7 3 3-16,0 1 0 0,-7 1 3 15,-1 3 15-15,-2-2 1 0,-2 2-4 16,0 0 7-16,-1-2 3 0,0 2 6 15,0-1-25-15,0-1-6 0,0 0-3 16,0 0-16-16,0 0-8 0,0 0-110 0,1 0-110 16,5 0-153-16,8-4-225 15,-3-1-498-15,2 1-767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5:25:28.265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5160 1143 1424 0,'0'0'218'0,"0"0"-65"0,0 0 35 16,0 0 17-16,0 0 31 0,0 0-36 15,0 0-16-15,0 0 15 0,0 0-36 16,-23-50-41-16,22 42-24 0,-1 1-21 16,1 0 5-16,1-2 20 0,-1 3-1 15,1 0-7-15,0 0-22 0,0 4-9 16,0-1-16-16,0 1-5 0,0 2-42 15,0 0-29-15,0 2-81 0,0 5-73 0,-1 6 146 16,-1 4 37-16,-1 9 78 0,-3 6-34 16,0 4-6-16,-1 11-13 0,-4 7 13 15,3-3-22-15,-3-8-13 0,5-6-3 16,0-8 38-16,-2 3-10 0,0 2-16 16,1-1-10-16,-2-5 28 0,3-5-18 15,-3-3-10-15,4-8 11 0,1-2 12 16,0-3 3-16,2-4-28 0,-2 0-3 0,1-3-136 15,-2 0-37-15,1-5-86 0,-7-13-283 16,3-1-742-16,0-3-444 0</inkml:trace>
  <inkml:trace contextRef="#ctx0" brushRef="#br0" timeOffset="517.26">5064 1069 1858 0,'0'0'298'0,"0"0"-16"0,0 0-40 16,18-60-20-16,-3 40-71 0,6-2-42 16,8 0-36-16,4 0-6 0,7 2-22 15,5 1 28-15,1 3-35 0,0 5 32 16,1 5-32-16,0 6-10 0,-8 1-28 0,-6 12-3 16,-4 6-19-16,-8 6-16 15,-9 4-9-15,-4 4 9 0,-7 1 9 16,-2 3 7-16,-12-2-10 0,-5 0-3 0,-6 1 0 15,-2-4 13-15,-9 0 22 0,0-2 4 16,-4-2 8-16,0-2 8 0,0-3-18 16,-1-3 14-16,2 0-15 0,0-6 15 15,2 1-13-15,3-3 22 0,4-4 1 0,2-2 2 16,0-3-2-16,1-1-4 0,2-2-6 16,1-5 3-16,3-1-6 0,1-2-1 15,3 0 1-15,7-1-10 0,0-1-3 16,6-1-17-16,2 1-34 0,1 0-6 15,2 0 3-15,3 2-3 0,6-1-17 16,4 3 17-16,-1-1 19 0,5 3 12 16,3 2 0-16,1 2-9 0,4 0-10 15,0 6 13-15,1 5 32 0,2 3 90 0,-3 3 28 16,2 5-35-16,-3 2 64 0,0 5-20 16,-3 0-32-16,3 0-10 0,-3 3-47 15,1-2-19-15,-1 1 25 0,6-3-28 16,0-3 9-16,3-4-3 0,2-5 6 0,2-3-3 15,1-1-18-15,-4-6-7 16,1-2-98-16,-3-4-66 0,-4 0-131 0,0-7-213 16,-5-3-538-16,-8 0-786 0</inkml:trace>
  <inkml:trace contextRef="#ctx0" brushRef="#br0" timeOffset="1186.66">5626 1509 2251 0,'0'0'507'0,"0"0"-507"0,0 0-90 16,0 0 90-16,0 0 90 0,0 0 36 0,0 0-39 15,72-49-42-15,-52 35-26 0,1-1-18 16,-1 1 21-16,-2-1-22 0,-3-2 2 16,-2-1-2-16,0 0-25 0,-5 0-49 15,-3 0-48-15,-1-1 61 0,-4 3 48 16,0 1 13-16,-8 3 21 0,0 1-8 16,-5 6 5-16,-1 2-16 0,-2 3 19 15,-3 0-19-15,-2 7 30 0,-1 6 0 16,2 4 23-16,0 3-29 0,3 4-7 15,4 2 13-15,7 2 6 0,4-1-5 0,2 2-32 16,8-1 15-16,7-2 28 0,5 1-15 16,5-5 0-16,6-1 6 15,1-4 6-15,4-6 14 0,1-5-5 0,0-6 8 16,-3 0-14-16,-1-11 4 0,-5-4-13 16,-1-5-23-16,-5-1-12 0,-3-4-3 15,-5-4-19-15,0 0 9 0,-2-2 12 16,-2-2 0-16,1-2-39 0,0 1 40 15,5-1-13-15,1 4 10 0,2 5-19 0,2 2 22 16,0 7 6-16,2 6-6 0,0 5-23 16,2 3-34-16,3 3 3 0,-1 6-7 15,-1 3 4-15,2 8 21 0,-2 3 26 16,-3 6 10-16,-3 2 1 0,-2 2 21 16,-4-1-12-16,-6 0-10 0,-4 1-19 15,-4-3 15-15,-1-4-15 0,-9 1 18 16,-8-7 1-16,-4 0 19 0,-5-5 13 0,-3-1-6 15,-5-5 3-15,2 0-1 0,-2-3 17 16,0-3-7-16,5 0 10 0,1-5-13 16,6-1 3-16,5-2 3 0,4 1 3 15,2-1-25-15,5 0-17 0,-1 2-2 0,5 2-11 16,2-1 9-16,1 1-34 0,1 1-234 16,14 0-169-16,-2 1-333 0,3-3-853 15</inkml:trace>
  <inkml:trace contextRef="#ctx0" brushRef="#br0" timeOffset="1517.08">6744 1249 1918 0,'0'0'1389'0,"0"0"-1300"16,0 0-89-16,0 0 0 0,0 0 6 15,0 0 51-15,-57 39 39 0,46-14 2 0,3 1-19 16,0 2-32-16,8 1-16 0,1 0-12 16,10 1-6-16,5-4-1 15,4-1 20-15,5-5-1 0,2-5 16 0,5-4-18 16,-2-4 14-16,2-7 12 0,-3-1 4 16,-2-9 6-16,-3-3-18 0,-4-5-6 15,-6-3-1-15,-4-2-12 0,-6-4 12 16,-3-2-39-16,-1-3-1 0,-7-1-18 15,-7-4-4-15,-1 3-15 0,-4 0 12 0,-4 4 0 16,-2 7-15-16,-8 6-17 0,-5 8-112 16,-18 9-149-16,-26 16-238 0,8 4-525 15,6-1-983-15</inkml:trace>
  <inkml:trace contextRef="#ctx0" brushRef="#br0" timeOffset="2492.75">7156 867 2009 0,'0'0'350'0,"0"0"-140"0,0 0 35 0,-5-50 15 16,4 39-23-16,-1 2-49 0,1 4 71 15,0 1-36-15,0 4-53 16,0-1-70-16,0 1-100 0,-1 0-38 0,-1 5-49 15,-3 4 20-15,0 6 67 0,-3 4 19 16,-1 6-16-16,3 3 16 0,-1 5-19 16,3 2 16-16,2 2-13 0,2 2 37 15,1 10 16-15,3 8-12 0,9 11 3 16,0 0 6-16,7-8-19 0,-1-13-22 16,0-17 0-16,0-7-8 0,1-5 17 15,4 2-18-15,2 0 28 0,5-3-15 0,-4-7 5 16,-4-3 13-16,-1-7-34 0,-2 0-9 15,-1-7-43-15,0-3 11 0,-2-7-33 16,-1-4-7-16,-1-2 6 0,0-6 35 16,-5 0 18-16,0-2 20 0,-3-1-14 15,-3 1 14-15,-1-2 2 0,-2 5 1 0,0 4 12 16,0 7 21-16,-2 4 19 0,0 6 47 16,0 2-13-16,0 3-25 0,2 1-62 15,-2 1-31-15,1 2-53 0,0 7-9 16,-2 3 71-16,2 5 22 0,1 6 28 15,0 3-27-15,6 0 0 0,2 3 10 16,4 0-10-16,2-3-1 0,2-2 13 16,4-3 18-16,0-4-3 0,3-6 9 15,0-3-21-15,-1-6-16 0,-2-2-63 16,-1 0-45-16,-1-7-11 0,-3-5 54 0,-3-3-5 16,-2-2 13-16,-4-3 24 0,0-1 32 15,-3-3 2-15,-2-1-1 0,-1-1 28 16,0-3-28-16,0 3 19 0,1 0-18 15,0 3 30-15,1 6 45 0,-2 5 77 0,1 2-37 16,1 3-11-16,-2 7-31 0,1-2-74 16,0 2-21-16,0 1-100 0,1 4-53 15,3 6 174-15,0 6 43 0,-1 2 60 16,2 8-7-16,2-1-43 0,-1 6-4 16,0-3-21-16,2 2-10 0,0-3-2 15,2-3-14-15,-1-3 0 0,4-4 26 16,1-3-7-16,1-4-21 0,-1-6-52 15,3-4-171-15,0-1-102 0,-1-6-109 16,5-19-281-16,-5 4-634 0</inkml:trace>
  <inkml:trace contextRef="#ctx0" brushRef="#br0" timeOffset="2717.92">8056 736 2426 0,'0'0'355'0,"0"0"-190"15,0 0-165-15,0 0-209 0,0 0 209 16,0 0 64-16,-15 61 107 0,15-27 2 16,0 4-1-16,1 12-60 0,8 9 53 15,2 7-33-15,2 4-37 0,-3-8 15 16,2-6-32-16,-6-10-37 0,-3-9 7 16,-1-6-20-16,-2-8-28 0,0-4-40 15,-3 3-128-15,-3-1-185 0,-6 2-125 16,-5-6-188-16,-1-8-767 0</inkml:trace>
  <inkml:trace contextRef="#ctx0" brushRef="#br0" timeOffset="2950.88">8034 1202 2711 0,'0'0'373'0,"0"0"-245"0,0 0 25 0,40-51-26 15,-22 41-32-15,3 0 16 16,2 2-13-16,4 4-4 0,4-2-34 0,1 4-19 15,6 2 2-15,2 0 21 0,0 6-39 16,-3 3-25-16,-3 2 0 0,-4 4-28 16,-6 3 6-16,-4 1 19 0,-5 7-45 15,-8 1 6-15,-1 2 42 0,-6 2 19 0,-7 1 0 16,-4 1 6-16,-5-2-25 0,-1-2-50 16,-1-3-164-16,3-6-223 0,5-8-182 15,4-5-496-15</inkml:trace>
  <inkml:trace contextRef="#ctx0" brushRef="#br0" timeOffset="3115.96">8438 944 3488 0,'0'0'486'15,"0"0"-301"-15,0 0-79 0,0 0-3 16,0 0-23-16,0 0-48 0,0 0-32 15,0 0-46-15,0 0-66 0,0 0-71 0,0 0-204 16,22-12-332-16,-16 20-2004 0</inkml:trace>
  <inkml:trace contextRef="#ctx0" brushRef="#br0" timeOffset="3988.42">8910 1140 2951 0,'0'0'349'15,"0"0"-237"-15,0 0-27 0,0 0 96 16,0 0 30-16,0 0-54 0,0 0-87 0,0 0-42 15,-63 0 9-15,40 17 1 16,-2 3-26-16,4 4-12 0,7 3-10 0,1 2 10 16,9 0 1-16,4 0-1 0,1 0 1 15,8 0 0-15,7-2 24 0,4-2-10 16,2-2-12-16,5-2 13 0,-2-5-16 0,-1-5-80 16,-3-3-57-16,-3-6-97 15,-2-2-2-15,-5 0 83 0,-1-10 71 0,-3 0 12 16,-4-5-20-16,-2-3 42 0,-1-4 16 15,0-1-6-15,0-3 38 0,-1-3 0 16,-1-3 42-16,1-3 41 0,1 1 44 16,0 3-25-16,3-1 16 0,5 3-24 15,1 4-5-15,2 1-1 0,1 5-15 16,5 3-11-16,0 0-62 0,2 6 0 16,1 4-25-16,1 2-16 0,1 3-12 0,2 1-13 15,-2 7 3-15,3 6 18 16,1 4 23-16,-3 6 20 0,-1 2-14 0,-4 3 1 15,-4 2-4-15,-2 0-99 0,-6-2 39 16,-1 1 28-16,-4-6-10 0,-1-5 33 16,-4-1 25-16,-3-5-19 0,0-1 22 15,-3-5 2-15,2 0 37 0,2-3-8 16,-1-3 20-16,4 0 32 0,0-1 31 0,2-7-25 16,1-3-23-16,1-3-59 15,5-3-7-15,6-4-35 0,6-3 33 0,2-1-23 16,5 0 12-16,3 0 12 0,4 5 0 15,-2 2-1-15,2 5 1 0,-3 5-3 16,0 4-18-16,-5 4-22 0,-1 3-16 16,-5 9-13-16,-1 5 73 0,-4 6 25 15,0 4 105-15,-7 4-19 0,0 4 24 16,-5-1-28-16,-1 0 13 0,-3-1-26 16,-5-2 6-16,0-4-16 0,-3-5-38 0,4-2 4 15,-1-6-31-15,2-4-1 0,3-5 1 16,1-3-1-16,1-2 44 0,0-1 49 15,0-7-111-15,0-5-114 0,2-17-500 16,3 2-807-16,2-1-1076 0</inkml:trace>
  <inkml:trace contextRef="#ctx0" brushRef="#br0" timeOffset="4854.96">10771 1235 1970 0,'0'0'473'0,"0"0"-276"16,0 0 22-16,0 0 38 0,0 0-18 16,0 0-38-16,0 0-15 0,0 0 12 0,0 0-59 15,-13-22-139-15,6 28-25 16,-2 5 25-16,-4 3 50 0,2 5 13 0,-2 3-29 15,3 0-31-15,2 1-2 0,4-1 2 16,3-1-1-16,1 3-1 0,2-2 15 16,6 0 0-16,2 0-15 0,3-5 14 0,-2 1 1 15,3-4-4-15,-1-2 4 0,-2-1-1 16,0-4 13-16,-4-3 3 0,-1 0 3 16,1-4 19-16,-4 0-28 0,-1-8-25 15,-1-3-174-15,-5-18-337 0,-7 4-572 16,-1-4-1526-16</inkml:trace>
  <inkml:trace contextRef="#ctx0" brushRef="#br0" timeOffset="5014.96">10777 964 1307 0,'0'0'2439'0,"0"0"-2134"0,-10-51-195 0,7 32-32 0,2 5 56 15,-2-1-56-15,2 3-69 16,1 4-9-16,-1 1-22 0,1 5-9 0,0 2-28 16,0 2-326-16,-4 14-407 15,-2 0-386-15,2 0-815 0</inkml:trace>
  <inkml:trace contextRef="#ctx0" brushRef="#br0" timeOffset="5436.96">11358 1203 977 0,'0'0'1922'0,"0"0"-1669"15,0 0-119-15,1-55 29 0,-4 42 21 16,-4 1-1-16,-5 2-54 0,-1 2-3 0,-6 0-23 15,-2 3-13-15,-5 5-37 16,0 0-13-16,1 1-9 0,0 6-29 0,5 2-2 16,3 3-28-16,4 2-19 0,5 4 16 15,5 4 19-15,3 1 8 0,5 5 4 16,6-2 3-16,7 6 31 0,8-2-13 16,3 0-5-16,4-1-16 0,-1-4-1 15,0 0-102-15,-7-2-68 0,-5-5-22 16,-7-2 1-16,-8-4 28 0,-5-2 43 15,-8-1 67-15,-7-1 54 0,-5-4 15 0,-4 0 13 16,-5-3 1-16,3-1-1 0,-4-1 1 16,2-3-13-16,2 0 19 0,2-1 0 15,2 0-4-15,5 2-9 0,3-1 7 16,5 0-27-16,2 3-2 0,4-1-2 16,3-4-211-16,0 0-349 0,0-2-1962 0</inkml:trace>
  <inkml:trace contextRef="#ctx0" brushRef="#br0" timeOffset="7268.6">12149 1451 828 0,'0'0'554'16,"0"0"-447"-16,0 0-32 16,0 0 65-16,0 0-16 0,0 0-8 0,0 0 37 15,0 0 19-15,0 0 25 0,-14 17-6 16,14-17-31-16,0 0 4 0,1 0 22 15,6-4 63-15,6-4-24 0,7-4-89 0,8-2-70 16,6-6-28-16,5-2-16 0,5-4-19 16,2-2 0-16,2-4 25 0,3-1-9 15,-2-5-19-15,1-1-3 0,-3-2-13 16,-4-1 16-16,-3 1-1 0,-4 0 1 16,-6 4-15-16,-4 2-2 0,-6 3 17 15,-9 3 12-15,-1 6 13 0,-7 3-24 16,-3 5 18-16,0 3-17 0,-9 5-2 15,0 0-31-15,-4 4-26 0,-4 3-21 0,-3 0-7 16,0 8 31-16,-2 1 25 0,2 5 17 16,6-1-4-16,0 3-6 0,9 1-19 15,3 0 3-15,2 2 25 0,9 1 13 16,7-3 41-16,6 3-3 0,3-1-13 16,6 0 10-16,1 0 6 0,3 2-9 15,-1 1 0-15,-3 1-1 0,0-1-31 16,-5 2-14-16,-6-1-42 0,-5 2 18 0,-7-2-57 15,-5 0 25-15,-3 1 6 0,-4 0-2 16,-7-2 37-16,-7-2 16 0,-3 0 0 16,-7-3 13-16,-2-2 23 0,-4-3-11 15,-3-1-9-15,2-3 16 0,-1-2-7 16,2-2 14-16,3-2 12 0,1-2 42 0,5-4 100 16,2-3-19-16,3-5 8 15,-1-1-37-15,2-3-76 0,1-2-6 0,-1-2-48 16,4-1-2-16,2 3-23 0,1 0 22 15,5 1-27-15,0 4 7 0,4 0-82 16,2 5-58-16,1 2-85 0,0 4 12 16,0 2-194-16,1 2-619 0,3 12 367 15,1-3-533-15</inkml:trace>
  <inkml:trace contextRef="#ctx0" brushRef="#br0" timeOffset="8202.91">13387 1053 2210 0,'0'0'472'0,"0"0"-230"15,0 0-12-15,0 0 6 0,0 0-26 0,-8-50-24 16,-1 48-7-16,-1 2-37 0,-4 0-61 16,-6 0-49-16,-3 8-14 0,-4 5 23 15,-3 4-22-15,1 3-19 0,4 1-4 16,0 4-30-16,6 1 9 0,7-1 10 15,4 0 2-15,8 0 10 0,5 0 1 0,8-1 2 16,10-4 25-16,8-1 12 0,4-3 10 16,4-2-10-16,4-5-18 15,-3-3-5-15,-2-3-14 0,-7-3-49 0,-4-3-51 16,-5-2 22-16,-7-3 22 0,-2-4 34 16,-7-1-13-16,-3-3 3 0,-3-2 7 15,-2-2-6-15,-6-1-4 0,-6 0-5 16,-2-3 23-16,-3 3 17 0,-1 3 0 15,-4 1-1-15,-2 3 1 0,-1 3 13 16,-4 1 0-16,1 2-10 0,0 2 0 16,4 0 16-16,4 2-17 0,6 1 11 15,3 1 2-15,8 1 7 0,3 1-22 0,2 0-40 16,0 0-67-16,11 0 75 0,2 0 32 16,10 3 85-16,10-1-22 0,6-2-38 15,8 0-25-15,4-3-2 0,0-3 0 0,1-1 2 16,-5-1 1-16,-2-1-1 0,-7 2 3 15,-5-1 10-15,-8 4-10 0,-7-2 16 16,-8 3-7-16,-2 1 3 0,-6 1-15 16,-1 1-28-16,-1 0-19 0,0 0-51 15,0 4-53-15,-1 4 110 0,-3 4 41 16,-3 4 110-16,2 3-34 0,1 3-32 16,-1 2-6-16,3 4 24 0,2-2-12 15,0 3 2-15,1-1-24 0,6-1 15 16,1-1-24-16,6-2-3 0,1-4-4 15,3-4 7-15,2-7-7 0,2-4 13 16,-1-3-15-16,2-2-10 0,0-2-41 16,0-6 0-16,-3-5 13 0,1-4-6 15,-2-4 19-15,-3-2 2 0,0-4 1 0,-4 1 12 16,2-3-3-16,-5-3-9 0,2 3 11 16,-3 0 1-16,0 4 19 0,-4 4-7 15,-1 3 22-15,0 5 32 0,-2 1-19 0,0 7 3 16,0 0-4-16,-1 3-3 0,1 1-43 15,-1 1-6-15,0 0-105 0,0 7-83 16,0 2 140-16,0 6 54 0,0 5 76 16,-2 2-20-16,0 5 7 0,-1 0-20 15,2-1-21-15,1 0 0 0,0 1-7 16,3-3-14-16,6-2 15 0,2-1 2 16,4-4-8-16,4-4-10 0,2-3-215 15,1-6-122-15,1-4-99 0,11-7-318 16,-8-3-674-16</inkml:trace>
  <inkml:trace contextRef="#ctx0" brushRef="#br0" timeOffset="8604.99">14458 1013 1753 0,'0'0'551'0,"0"0"-134"0,0 0 13 0,5-49-140 16,-5 42-58-16,-1 5-18 0,0-1-6 16,-1 3-121-16,-1 4-87 0,-3 7-3 15,0 3 3-15,0 7 34 16,-1 4-18-16,0 1 0 0,4 3-15 0,2 0 14 15,1 0-12-15,0 0 19 0,0-2-22 16,0-2 0-16,0-4-3 0,-1-3-47 16,-1-5 28-16,0-2-18 0,-1-5 2 15,-1 0 1-15,2-4-14 0,-1 1-2 16,1-3 53-16,1-3 59 0,0-5-59 0,0-2-44 16,1-3 16-16,0-4 28 0,0-1-16 15,2-3 16-15,4-1 1 0,2 1 0 16,-1-1 2-16,4-3 40 0,0 1-27 15,3 0 16-15,0 2-16 0,1 2 28 16,2 2-7-16,-1 3 7 0,0 5-32 16,-1 3-12-16,3 3 0 0,2 4-46 15,1 3-23-15,3 6 8 0,2 3 18 0,-2 6 43 16,-2 2 12-16,-1 1 26 16,-2 1 13-16,-4 1-14 0,-4-1 16 0,-1-1-18 15,-4-2-10-15,-3 0-7 0,-1-1-18 16,-1-4 0-16,-1-1-47 0,0-2-128 0,-3-1-231 15,-3-4-273-15,0-2-665 0</inkml:trace>
  <inkml:trace contextRef="#ctx0" brushRef="#br0" timeOffset="9598.17">15330 1194 1794 0,'0'0'269'0,"0"0"-197"16,0 0 31-16,33-56 172 0,-26 43-84 15,-3 0-59-15,-1 0 12 0,-3-1 29 16,-1 2-48-16,-6 0-61 0,-3 1 37 16,0 1-47-16,-6 0-6 0,-1 1-10 15,-5 1-19-15,-3 1 13 0,-5 2-10 16,-1 2 13-16,-4 3 15 0,0 0-9 15,1 0 6-15,-2 3-15 0,3 2 2 0,4 4-27 16,3 3-7-16,3 3-25 16,2 3 22-16,7 4-22 0,1 1 6 0,6 3 17 15,5 3 2-15,2 0 2 0,6 5 17 16,9-5 3-16,5 3 7 0,5-3 15 0,2-6-10 16,4-3-3-16,-3-7 1 15,-1-4 0-15,-1-4 2 0,-5-5 10 0,-1 0-3 16,0-7 5-16,-2-4-21 0,-1-3-9 15,1-3-1-15,0-3-14 0,2-4-1 16,-1-2-2-16,2-3-1 0,0-1-9 16,0-4 11-16,0-3 1 0,-2-2-1 15,-3-1-1-15,-2-5-48 0,-5 4 3 16,-2-2 18-16,-3 4 29 0,-3 3 16 16,-1 6-14-16,-4 6 0 0,-1 4 20 15,0 3-21-15,0 4-1 0,-3 3-1 16,3 3-2-16,0 0-15 0,1 2-7 0,-2 2 6 15,2 0-9-15,-1-1 28 0,1 1 11 16,-1 1 5-16,1 0-14 0,0-3 0 16,2 3-2-16,-1 0-1 0,2 0-2 15,0 1 3-15,0 1 1 0,1 0 33 0,0 0 1 16,-1-1-4-16,1 1-3 0,0-2-25 16,0 2-3-16,0 0 0 0,0-1-37 15,0 1-19-15,0 0-7 0,0 0-19 16,0 0-15-16,0 0 8 0,0 1-18 15,0 3 0-15,-1 2 107 0,-2 1 0 16,2 5 2-16,1-1 11 0,0 4 6 16,0 3-16-16,0 3 25 0,6 1-2 15,-1 6-8-15,2 2 5 0,2 2 2 16,0 2 22-16,2 2 22 0,-3 0 35 0,2 2-19 16,-3 2-25-16,-1-2-20 0,1 0 16 15,-3 2-18-15,2-4-23 16,-3 0-2-16,1-2 5 0,2-5 10 0,-2-1-15 15,0-5 8-15,-1-3-2 0,0-1-4 0,1-6-11 16,-2-2-1-16,-2-4-1 16,1-4 1-16,-1-1 0 0,0-1 19 15,0-1 2-15,1 0 17 0,1 0 11 0,1 0 4 16,4-2 5-16,6-2-21 0,-1 0-28 16,-1-1-11-16,3-3 15 0,-4 2-4 15,0 0-12-15,-3-4-74 0,-2 1-123 16,-5-11-249-16,-4 4-642 0,-5-2-1768 0</inkml:trace>
  <inkml:trace contextRef="#ctx0" brushRef="#br0" timeOffset="12168.77">16786 831 1159 0,'0'0'485'0,"0"0"-199"0,0 0 58 0,-3-50-17 15,1 35-54-15,-1-1-29 0,1 1-36 16,-1 0-40-16,-1 3-6 0,0 0-11 16,2 4-59-16,1 0-8 0,0 2-11 15,1 3-10-15,0 1-23 0,-1 2-40 16,1 0-53-16,0 8-145 0,0 4 37 16,0 9 161-16,3 8 85 0,-2 8-22 15,-1 11-28-15,0 15-23 0,-5 7 1 0,-2 0-13 16,-2-7 2-16,4-18 1 0,3-15-2 15,2-6 0-15,0-4-2 0,1 1 3 16,2 1-2-16,3 0 13 0,1-4-11 16,-3-5 14-16,-1-4-1 0,-1-4-2 15,0-1-11-15,-2-3 14 0,1-1 32 16,0-1 55-16,3-7-7 0,0-2-96 16,1-5-28-16,2-2 6 0,3-4 10 15,4 2 12-15,-1-3 0 0,5 0-3 16,2 4-19-16,5 0-9 0,5 1-19 0,2 4 12 15,7 2 3-15,2 4-3 0,1 3 1 16,0 4-10-16,-4 1 9 0,-4 9 10 16,-7 4-1-16,-5 4 14 0,-9 2-14 15,-7 2 10-15,-6 3 7 0,-5-1 10 16,-10 3-9-16,-8-3 11 0,-4 0 16 0,-7-3 15 16,-2-4-9-16,1-5 10 15,-5-3 3-15,2-2 12 0,1-5-3 0,1-2 3 16,2-1 19-16,2-5 9 0,5-4-6 15,1-2-19-15,3-3-10 0,4-4-12 16,6 0-25-16,0-2-3 0,6 1-6 16,2 0-34-16,3 2 8 0,2 5-95 15,0 3-68-15,0 5-83 0,6 4-52 16,1 1-285-16,11 6-142 0,-3 0-341 16</inkml:trace>
  <inkml:trace contextRef="#ctx0" brushRef="#br0" timeOffset="13100.33">17533 1027 2493 0,'0'0'422'0,"0"0"-306"0,0 0 2 15,13-46 61-15,-12 42-1 0,-1 1-13 0,0 3-52 16,-2 2-113-16,-5 7-68 0,1 4 68 16,-4 4 40-16,0 4-18 0,4 2-22 15,3 0 0-15,3 0-2 16,1 1 2-16,6-2 10 0,5-3-9 0,1-1 2 0,2-4 0 15,1-3-1-15,0-3-2 0,0-3-52 16,0-2-17-16,2-3-10 0,-3 0 18 16,1-3 23-16,-2-7 38 15,2-1 15-15,-3-5-12 0,-2-1 13 0,1-2 10 16,-3 0-24-16,2 0 23 0,-4 0-6 16,1 1 13-16,-3 1-30 0,0 4 42 15,-2 2 26-15,-1 4 18 0,0 3-22 16,0 2-63-16,2 2-3 0,0 3-176 15,1 4 43-15,5 5 123 0,-2 4 10 16,0 4 51-16,4 3-10 0,-3-1-19 16,3 2-3-16,2-1-3 0,-1-3 3 15,6-1 6-15,0-1-12 0,3-5 12 0,1-2 13 16,1-6 9-16,-2-2-22 0,1-3 0 16,0 0 6-16,-1-8-6 0,-2-2-3 0,1-3-22 15,-2-4-6-15,-1-4-54 16,-1-3 4-16,-2-3-42 0,1-4 4 0,-1-4-48 15,0-3 27-15,-2-11-37 0,3-9 65 16,-4 6 30-16,-5 7 55 16,-4 10 2-16,-3 12 53 0,0-3-11 0,-3 2 6 15,-2 3-20-15,-1 4 20 0,-3 5 31 16,2 2-31-16,-1 3-13 0,2 3-35 16,-2 1-32-16,-1 2-25 0,2 1-3 15,-2 0 18-15,2 3 40 0,1 1-26 16,1-2 12-16,0 1 13 0,2-1-9 0,1-1 12 15,1 1 16-15,0-2 3 0,0 2 3 16,0-2 7-16,0 0-1 0,0 1 14 16,0-1-1-16,1 0-9 0,0 0-4 15,0 0-15-15,0 0-12 0,0 0-1 16,0 0-16-16,0 0-9 0,0 2-4 16,0 0-15-16,0 0 15 0,0 4 29 15,2-1 26-15,1 4-11 0,1 1 30 16,4 4 25-16,0 3 6 0,0 4-19 0,3 4 9 15,-2 2-16-15,3 6-22 0,-4 3 20 16,1 4-8-16,-3 0 23 0,-2 0 10 16,-1 0-29-16,1-3 3 0,-2 0-16 15,0-1-6-15,2-6-13 0,1-1-9 0,4-4 16 16,-1-2 9-16,4-3-27 0,-1-4 27 16,1-4-12-16,0-3-4 0,-1-2-12 15,-2-3-44-15,3-4-115 0,-5 0-137 16,3-10-122-16,-5 1-544 0,-2-4-772 0</inkml:trace>
  <inkml:trace contextRef="#ctx0" brushRef="#br0" timeOffset="13304.49">18121 971 2782 0,'0'0'506'16,"0"0"-369"-16,0 0-70 0,0 0-10 0,0 0 0 0,0 0 38 15,71-23 19-15,-41 20 18 16,4 1 3-16,2 1-50 0,1 1-45 0,-1 0-40 16,-2 0 0-16,-4 2-12 0,-5 1 9 15,-4-1-13-15,-7 0-31 0,-4-1-182 16,-4-1-109-16,-6 3-127 0,-5-3-143 16,-6 0-203-16,1-4-867 0</inkml:trace>
  <inkml:trace contextRef="#ctx0" brushRef="#br0" timeOffset="14251.84">19645 903 1865 0,'0'0'467'0,"0"0"-186"0,0 0 57 0,0 0 18 15,0 0-52-15,0 0-61 0,-5-48-16 16,5 48-46-16,0 0-125 0,0 0-56 16,0 8-190-16,5 3 92 0,1 7 98 15,4 4 92-15,-3 4 8 0,-1 5-26 16,-1-1-33-16,-3 2 2 0,-2 2-21 16,-1 0-7-16,-5-1-2 0,0-2-13 15,1 0 3-15,0-4 12 0,-2-3-14 0,4-2 1 16,0-6-2-16,2-3-88 0,0-1-65 15,1-5-82-15,0 1-137 0,7-8-144 16,3 0-176-16,-2-4-913 0</inkml:trace>
  <inkml:trace contextRef="#ctx0" brushRef="#br0" timeOffset="14452.75">19706 548 2634 0,'0'0'383'16,"0"0"-143"-16,0 0-49 0,0 0-1 0,0 0-13 15,0 0-77-15,0 0-50 0,0 0-50 16,0 0-47-16,0 0-85 0,0 0-70 16,-8-22 66-16,9 34 109 0,1 7 25 15,1 12-34-15,-1-5-508 0,-2-2-862 0</inkml:trace>
  <inkml:trace contextRef="#ctx0" brushRef="#br0" timeOffset="14913.17">19949 980 2793 0,'0'0'375'16,"0"0"-266"-16,0 0-93 0,0 0-16 16,0 0-96-16,0 0 96 0,0 0 89 15,0 0-9-15,20 47-20 0,-17-28-2 16,-1 6-33-16,-2-1-9 0,0 0-13 16,0 2 10-16,0-6-13 0,-1 1 0 15,-2-4 0-15,0-3 9 0,0-3-9 16,0-1 0-16,-2-5 2 0,3 0-1 0,1-4 18 15,1-1 105-15,-1-3 37 16,1-8-55-16,0-1-87 0,1-6-19 0,3-6-18 16,6 0 18-16,-1-2 15 15,6-3-14-15,1 0-2 0,4 3 0 0,2 4 1 16,2 0-13-16,1 7-21 0,2 2-1 0,-3 5 7 16,-1 6-25-16,-3 2-10 0,-1 4-32 15,-1 8 22-15,0 3 73 16,-5 2 51-16,2 2 12 0,-3 4 0 0,-3-1-6 15,-3 1-13-15,0-1-28 0,-4 0-1 16,-1-2-12-16,-1-3 13 0,0-1-15 16,0-3-1-16,-1-2-123 0,-2-2-199 15,-1-4-286-15,1-5-384 0,1 0-855 0</inkml:trace>
  <inkml:trace contextRef="#ctx0" brushRef="#br0" timeOffset="15231.75">20818 817 2202 0,'0'0'333'15,"0"0"-204"-15,0 0 71 0,6-58 69 16,-6 41-65-16,0 2-13 0,-4 3 5 15,-4-2-7-15,-3 3-28 0,-3 4-70 16,-5 1-45-16,-4 5-46 0,-6 1-11 16,-5 8-8-16,-4 9-5 0,-2 4 23 15,0 7-26-15,5 7-4 0,-1 11 6 16,5 9 12-16,10-3-3 0,10-6 14 0,10-7-11 16,4-7 13-16,8 3 12 15,11 4 4-15,9-4-16 0,6-3-60 16,7-5-91-16,13-6-127 0,-7-6-145 0,3-5-169 15,11-10-388-15,-20-2-328 0</inkml:trace>
  <inkml:trace contextRef="#ctx0" brushRef="#br0" timeOffset="15517.29">21033 1138 696 0,'0'0'716'0,"0"0"-247"0,23-61-51 0,-16 36-43 16,-4 0 36-16,-1 5-66 0,-2 1-76 16,0 3-33-16,-4 4 28 0,0 3-99 15,2 3-66-15,-2 3-13 0,1 3-86 16,-1 3-86-16,0 8-44 0,-5 5 130 15,0 6 43-15,-2 2-15 0,4 2-28 16,3 3-1-16,4 0-2 0,1 0 3 16,7-1 13-16,8-2 3 0,3-2-13 15,2-4 22-15,3-5-10 0,0-4 16 16,1-6 3-16,-2-5 9 0,-1-3 10 0,-2-6-4 16,-3-4-6-16,-3-5 0 0,-2-3-15 15,-6-2-10-15,-3-4-17 0,-3-4-1 16,-3-1-12-16,-6-2-10 0,-7 0 4 15,-2 0-4-15,-6 4 1 0,-7 5-19 16,-3 4-12-16,-8 6-22 0,-11 6-75 16,3 8-200-16,-10 1-324 0,11 0-646 15,25 0-745-15</inkml:trace>
  <inkml:trace contextRef="#ctx0" brushRef="#br0" timeOffset="16722.18">21466 923 767 0,'0'0'1480'0,"0"0"-1292"15,0 0-98-15,0 0 33 0,0 0-36 16,0 0-55-16,0 0-32 0,0 0-71 16,0 0 71-16,63-14 13 0,-51 31 187 15,3 7-62-15,-2 2-33 0,-4 2 4 16,0 1-36-16,-6 1-35 0,-3-1-12 15,0-2-24-15,-7-1 0 0,-1-5 11 16,-4-1-13-16,2-5 0 0,-1-3 0 16,1-4 28-16,0-3 1 0,3-4-4 15,1-1 17-15,-1 0 56 0,4-6 16 0,2-5-39 16,1-3-40-16,0-5-23 0,3-5-11 16,8-2 2-16,-1-2 15 0,4-2-15 15,4 0 37-15,2 0 17 16,2 2-35-16,1 2-22 0,2 3 0 0,1 4-13 0,-3 5-18 15,-2 7-10-15,-2 5 3 16,-3 2-40-16,-2 6-23 0,-1 7 3 0,-3 4 38 16,-1 8 31-16,-4-2 26 15,-3 4 3-15,-2-1 1 0,0 1 0 0,-3-3-1 16,-2 0 13-16,-4-4-11 0,1-2-2 16,1-2 1-16,-1-7-1 0,4 1 2 15,0-5 1-15,1-3 16 0,1-2 29 16,2-1 119-16,0-6-13 0,0-7-109 15,6 0-43-15,1-6-1 0,5-4 0 16,1-1-1-16,4-3 0 0,3-1-1 16,2-1 1-16,0 1 4 0,4 2-4 15,-2 3-18-15,0 5 5 0,-2 5-6 0,-2 5-3 16,0 6-25-16,0 3-13 0,-3 6-31 16,1 8 2-16,-2 6 10 0,0 5 51 15,-1 2 2-15,1 2 25 0,-2 0-1 16,-2 0 2-16,1 0 11 0,-4-2-8 15,2-3 13-15,-3 0-14 0,2-6 26 0,0-2 1 16,0-2-4-16,0-5 7 16,4-4-32-16,0-4 0 0,1-1-76 0,1-2 3 15,2-8 26-15,-2-4 47 0,-2-4 13 16,0-3 6-16,-1-4-17 0,-4-6 22 16,2-3-22-16,-3-2 12 0,1-3 8 15,-3 0-19-15,-1 0 44 0,-1 6 7 16,2 6 98-16,-3 5-8 0,-1 8 11 15,-1 4-71-15,0 5-9 0,1 5-75 0,-2 1-84 16,2 11-174-16,1 6 154 0,0 10 87 16,3 13 17-16,1 13 32 0,-1 10-13 15,1 2-7-15,-1-4 10 0,-3-6 10 16,-1-15-13-16,0-7 25 0,-2-7-10 16,4-4 7-16,-3 3-21 0,1 2-2 15,1-1-18-15,1-8-80 0,0-4-159 16,0-6-268-16,0-6-248 0,-3-3-811 0</inkml:trace>
  <inkml:trace contextRef="#ctx0" brushRef="#br0" timeOffset="17413.59">22351 1042 691 0,'0'0'1855'0,"0"0"-1639"15,0 0-113-15,39-54 31 16,-22 43-53-16,5 3-43 0,3 0-37 0,5 4 38 15,3 3 12-15,3 2-7 16,3 9-2-16,1 3-17 0,-4 5-22 0,-5 5-3 16,-5 2-45-16,-10 2-54 0,-7 2-106 15,-8 0-7-15,-3-3 67 0,-11-1 58 0,-6-2 51 16,-2-5 7-16,-1-2 26 0,-4-5 3 16,2-5 96-16,3-1 0 0,2-4 123 15,6-1-45-15,2 0-11 16,7 0-36-16,4-4 13 0,0-2-45 0,10-4-95 15,4-2-34-15,9-5 2 0,2-2 16 16,6-3-6-16,6-4-67 0,3-3-68 16,1-7-2-16,9-11-63 0,1-14-32 15,0-11-151-15,-7 2 16 0,-16 15 132 16,-14 17 257-16,-10 17 169 0,-4 6 46 16,0-3-31-16,-7 0 53 0,-4-1-82 0,-4 6-48 15,1 2-43-15,-3 2 7 0,0 4-10 16,0 2 7-16,6 0-17 0,-1 2-19 15,6 1-31-15,2 0-1 0,1 0-48 16,2 0-16-16,1 0 19 0,0 0 45 0,0 1 34 16,3-1 104-16,1 3-13 15,0-3-19-15,0 2-23 0,1-1-19 0,-1-1-13 16,-2 0-20-16,-1 0-5 0,-1 0-4 16,0 0-22-16,0 0-9 0,0 0-45 15,0 0-4-15,1 0 4 0,-1 0 13 16,0 0 9-16,1 0 6 0,-1 0-3 15,0 0 29-15,1 0 21 0,-1 0 39 0,0 0 20 16,0 0-10-16,0 1-16 16,1 0-27-16,0-1-27 0,1 2-29 0,-1 3 29 15,3 1 1-15,2 3 2 0,-2 2 16 16,1 5 48-16,0 5 9 0,1 4 25 16,-2 7 38-16,0 6-4 0,1 12-47 15,4 14-25-15,-1 5 2 0,2-1-15 16,-1-13 3-16,-4-16-13 0,-1-15 1 15,1-4-4-15,-3 4-15 0,1 0-19 0,-1 1 0 16,-2-7 15-16,0-5-17 0,0-2-1 16,0-6 0-16,0-4-68 0,-3-1-103 15,-1 0 16-15,-4-5-28 0,-4-12-444 16,0 3-762-16,3-4-497 0</inkml:trace>
  <inkml:trace contextRef="#ctx0" brushRef="#br0" timeOffset="18245.99">23172 1148 2334 0,'0'0'407'15,"0"0"-291"-15,0 0-100 0,0 0 42 16,63-27-13-16,-44 18-29 0,-1-1 3 0,0-2-3 15,1 0-3-15,-2-1-13 0,1-2-13 16,0-1 0-16,-2 0-179 0,-3-1-14 16,-1 0 80-16,-5-2 81 0,0-1 35 15,-5 1 10-15,-2 2 68 0,0 2-46 0,-5 1 23 16,-2 2 94-16,0 4 12 0,-6 1-61 16,-1 2-45-16,-2 3 13 0,-2 2 6 15,-2 0-13-15,0 5-3 0,0 4 10 16,0 6-26-16,4 2-7 0,0 4 7 15,6 3 0-15,1 0 12 0,5 0-41 16,4 1 16-16,1 1 7 0,11-1 12 16,1 2 6-16,7-2-9 0,7-2-6 15,0 0 9-15,5-5-10 0,0-1 10 0,2-8-38 16,-4-3-111-16,0-6-28 16,-4-3 72-16,-4-5-25 0,-1-4-17 0,-2-5-3 15,-3-4 61-15,0-3-61 16,-4-3 83-16,2-5-38 0,-3-6 57 0,0-10-3 15,3-11 11-15,-2-8 2 0,0 7 42 16,-6 17-40-16,0 15 72 0,-4 11-33 16,0 0 126-16,-1 0 31 0,1 1-23 0,-2 4-42 15,1 6-29-15,-1 2-16 0,1 1-6 16,-1 3-29-16,1 0-53 0,-1 0-141 16,0 7-112-16,-4 3 133 0,-1 5 119 15,-3 7 1-15,2 2 28 0,-1 4 1 16,0 5-4-16,3 3 1 0,3 4-4 15,1 6 22-15,0-5 10 0,1-1-7 16,2-2-22-16,4-7-9 0,1 1 0 16,-1-3 3-16,4-3 6 0,1-3-3 15,2-1 0-15,3-6 6 0,0-2 7 16,3-6 15-16,2-3 3 0,1-4-53 16,1-1-129-16,2-7-89 0,1-5 13 15,-3-2 84-15,-3-5 38 0,-1 0 41 0,-2-6-34 16,-5 0-4-16,1-2 35 0,-3 0 3 15,-4 0 29-15,-2 0 13 0,-3 5 65 16,-2 2 2-16,0 3 115 0,-5 5-33 16,0 1-69-16,-1 7 5 0,-2 2-56 0,1 2-29 15,-4 6-89-15,1 8 26 0,-4 3 63 16,3 3 17-16,-2 4 11 0,5 2 36 16,2-1-26-16,6 2-23 0,0-1 20 15,9 0 6-15,4-1-3 0,3-2 3 16,5-2 12-16,2-5-27 0,3-3 21 15,1-5-47-15,1-4-66 0,2-4-183 16,-3-2-91-16,4-15-260 0,-8 0-721 16</inkml:trace>
  <inkml:trace contextRef="#ctx0" brushRef="#br0" timeOffset="18427.12">23928 681 3052 0,'0'0'554'16,"0"0"-330"-16,0 0-67 0,0 0-71 16,0 0-11-16,0 0-31 0,74-9-31 15,-48 8-13-15,0 1 0 0,2-2-15 16,3 2-10-16,-1 0-25 0,9 0-360 16,-7-3-637-16,-9-1-1545 0</inkml:trace>
  <inkml:trace contextRef="#ctx0" brushRef="#br0" timeOffset="19782.84">19897 1642 264 0,'0'0'307'0,"0"0"-118"0,0 0 26 16,0 0 23-16,0 0-36 0,0 0-63 16,0 0-25-16,0 0-29 0,0 0-7 15,-54-23-33-15,52 22 27 0,-3-1 19 16,3 1 38-16,0 1 20 0,1-1-48 16,0 1-24-16,1-1-6 0,-1 1-26 15,1 0-45-15,0 0-6 0,0 0-26 16,0 0 19-16,0 0 13 0,0-3 61 15,0 3 65-15,0 0 15 0,0 0 0 16,3 0 3-16,5 0-54 0,0-2-52 16,4-1-3-16,2-1-6 0,4 1-17 15,3-2-11-15,1 0 0 0,4 1 18 0,0-1-3 16,3 2-13-16,6-1 0 0,1 1 0 16,2 1 26-16,2-1-13 0,4 3-13 0,2-2 19 15,5 0 7-15,8-1-10 0,13-1 0 16,10 1 6-16,5-2 0 0,-8 0 1 15,-4 3-14-15,-11-1 11 16,0 0-20-16,1 0-1 0,2 1 17 0,-1 1-16 16,-1 1 22-16,1-2-6 0,1 1-19 15,-2 1 16-15,1 0 0 0,1 3-1 16,0-1 1-16,-4-1 6 0,-1-1 22 16,-4 0-15-16,-9 0-26 0,-9-1 12 15,-6 0 14-15,-3 0 2 0,8-2-12 16,6 1-7-16,9-1 26 0,-3 0-6 0,1 1 6 15,2 1-7-15,7 1-28 16,-9 0-1-16,3 0-2 0,-1 0 38 16,-13 0 2-16,6 0-24 0,-7 0-1 0,1 0 1 15,-5 0-1-15,-2 0 1 0,1-1 12 16,-1-1 34-16,1-1-16 0,-1-2 10 0,4 0-7 16,1 1-15-16,2 1-32 0,3-1-1 15,0 1 2-15,3 1-3 0,-2 2-13 16,1-2 1-16,-1 2 11 0,1 0 1 15,-3 0 0-15,-1 0 18 0,-3 2 1 16,-1-2 9-16,-5 0-16 0,2 0 10 16,-1-2 11-16,0 1-2 0,1 1-19 15,3-2-12-15,0 2-2 0,2 0 0 16,-2 0-1-16,1 0 3 0,-4 2 0 16,1-2 0-16,-5 3 2 0,-5-2 20 15,-3 1-4-15,-5-1-2 0,-4-1 5 16,-5 0-2-16,-3 0 5 0,-3 0 10 0,0 0 15 15,-2 0 6-15,-1 0 27 0,0 0-8 16,0 0-44-16,0 0-30 0,0 0-12 16,1 0-12-16,2 0-1 0,1 0-21 15,0 0-21-15,3 0-150 0,2-6-197 0,-4 3-718 16,1-6-1560-16,-45 27 2143 0</inkml:trace>
  <inkml:trace contextRef="#ctx0" brushRef="#br0" timeOffset="25949.76">13500 2870 718 0,'0'0'1155'0,"0"0"-882"0,0 0-144 16,0 0 1-16,0 0-17 16,0 0-33-16,0 0-18 0,0 0-24 0,0 0 14 15,-10-3-1-15,10 3-6 0,0-1 17 16,0 0 24-16,0 0 55 0,1 0 28 16,3 0 3-16,1-2-7 0,0-1-17 15,1-3-22-15,4-2-25 0,1-5-35 16,4 1-28-16,4-5-19 0,2-2-1 15,2 1-18-15,3-3 0 0,4 2-15 16,-1 1-13-16,0 5 0 0,-5 2-11 0,-3 7-2 16,-7 2-25-16,-4 6-53 15,0 5-7-15,-5 9 69 0,-2 6 57 0,-3 4 57 16,0 7 3-16,-1 4-22 0,-5 1-10 16,-2 2 10-16,3-3-10 0,3-3-28 0,1-6 0 15,1-4-1-15,1-7-17 16,3-3 18-16,2-4 3 0,0-5 22 0,0-4 10 15,-1-2 28-15,4 0 41 0,1-6-4 16,3-5-22-16,2-3-38 0,-2-3-24 16,4-5-1-16,-1-2 1 0,1-5-13 15,-2-3 15-15,2-4-16 0,0 0 0 16,2-1 2-16,0 1 11 0,-2 5-15 16,0 2-2-16,-4 9-1 0,0 6-22 15,-5 4 10-15,0 8-23 0,-2 2-89 16,1 5-62-16,2 7 108 0,-1 4 81 0,3 8 9 15,-2 3 41-15,0 4-3 16,-3 4 5-16,-2-1-12 0,0 4 19 0,-3-2-9 16,-1-2-22-16,0-2-15 0,0-5-13 15,0-3 1-15,0-7-1 0,0-1 12 16,0-6-9-16,0-1-3 0,1-3-119 0,5-4-195 16,0-2-136-16,11-11-132 0,-4-5-490 15,4-3-682-15</inkml:trace>
  <inkml:trace contextRef="#ctx0" brushRef="#br0" timeOffset="26263.88">14548 2628 2267 0,'0'0'461'0,"0"0"-110"16,0 0-4-16,0 0-8 0,0 0-87 0,0 0-95 16,0 0-126-16,0 0-15 15,0 0-16-15,0 0 53 0,-54 29 3 16,41-6 2-16,1 6-54 0,4-1 13 0,5 2-17 15,3-1 0-15,2 2 0 0,12-2 2 16,4-2 23-16,9-3 6 0,5-3 9 16,7-4 0-16,4-7 0 0,3-3-2 15,-3-6 5-15,-4-1-3 0,-8-6-10 0,-3-3 13 16,-11-2 13-16,-6-5 20 0,-6-3-27 16,-5-2-34-16,-3-5-15 0,-10-4-22 15,-8-1-15-15,-5-3 1 0,-5 2 11 16,-3 1 1-16,-3 5 5 0,1 6-2 15,2 7-13-15,-1 5-12 0,2 5-6 16,5 3-19-16,3 7-4 0,2 4-101 16,5 3-156-16,5 7-229 0,7-4-224 15,5-1-927-15</inkml:trace>
  <inkml:trace contextRef="#ctx0" brushRef="#br0" timeOffset="26528.99">14996 2409 3037 0,'0'0'415'0,"0"0"-152"0,0 0-27 0,0 0 34 16,0 0 0-16,0 0-131 0,0 0-139 16,0 0-145-16,0 0 98 0,0 0 47 15,-1 29 74-15,4 14 25 0,4 15-46 16,2 12 8-16,3 3-36 0,-3-7-7 15,2-16-3-15,-5-14-15 0,-1-13 16 16,0-1-2-16,-1 4-14 0,-2 0-18 16,-1 2-71-16,-1-7-90 0,-5-1-144 15,-8-7-215-15,-11-5-220 0,2-8-652 0</inkml:trace>
  <inkml:trace contextRef="#ctx0" brushRef="#br0" timeOffset="26687.1">14886 2747 3325 0,'0'0'623'0,"0"0"-245"0,0 0-31 0,0 0-71 16,0 0-102-16,0 0-79 0,0 0-50 15,0 0-14-15,79-51-22 0,-43 43-9 16,8 0-24-16,3 0-1 0,6 4-5 16,-1 1-123-16,10-2-325 0,-12 2-856 15,-11-3-1765-15</inkml:trace>
  <inkml:trace contextRef="#ctx0" brushRef="#br0" timeOffset="29743.77">16571 2790 783 0,'0'0'351'0,"0"0"-129"16,0 0 19-16,25-58 29 0,-17 35 67 0,1-1-30 16,0-1-78-16,0-1-4 0,-3-1-61 15,-4 1-1-15,-2 1-23 0,0 3 3 16,-6 3-4-16,-8 3-23 0,-2 5-28 16,-8 4-41-16,-6 4-40 0,-10 3-7 15,-15 10-16-15,-12 9 13 0,6 1 1 16,7 2-17-16,16-1 0 0,14-3-22 15,3 3 10-15,2 4 9 0,11-3-16 16,8 0 20-16,8-3 18 0,11 0 28 16,8-2 10-16,10-5 16 0,7-2-10 15,4-6-16-15,0-3-9 0,-1-1-16 0,-4-1-2 16,-6-5 1-16,-4 1 1 0,-9 0-1 16,-4 2-2-16,-6 1 0 0,-4 2-34 15,-3 0-32-15,-2 5-13 0,0 7 32 16,-1 0 12-16,3 9 20 0,0 4 11 0,0 4 4 15,2 9 14-15,1 10 58 0,3 11-53 16,-2 9 7-16,0 4-8 0,-10-5-18 16,-2-6-36-16,-15-6 7 0,-7-1-12 15,-6-1-28-15,-4-4-48 0,4-13-39 16,4-7 3-16,6-11-10 0,3-4 64 16,0 0 51-16,-3-3 48 0,2-2 3 15,2-6 32-15,6-3 58 0,-1-8 32 16,2-4-45-16,3-8-42 0,2-3-19 15,3-7 13-15,1-4 9 0,9-12 10 0,11-14 13 16,12-15-13-16,8-8 9 0,4 1-13 16,1 3-47-16,1 6 28 15,1 3-28-15,-1 0-54 0,1 4 16 0,-6 8-60 16,-5 5 37-16,-10 12 10 0,-8 14 51 0,-9 8 14 16,-1 7-12-16,-3-5 44 15,-1 3-21-15,0-1 20 0,-3 5 2 0,-2 2 4 16,0 2 34-16,0 3 22 0,0 3 0 15,0 0-107-15,0 0-28 0,-2 8-77 16,-4 5 105-16,1 6 66 0,-1 2-9 16,-2 6-23-16,5 0-21 0,1 0 2 15,2 0-2-15,2 0-11 0,6 0 17 16,2-3-17-16,3-2 14 0,2-1 7 16,2-4-1-16,4-5 15 0,1-4 7 15,4-4 6-15,-1-4-16 0,0-2-9 16,1-5-25-16,0-7-22 0,-3-4-22 0,-3-3 7 15,-1-4 9-15,-5-4 27 0,0 0-1 16,-3-2-15-16,-3 1 17 16,-2 3 19-16,-1 2-17 0,-3 2 42 0,-2 7-20 15,0 4-2-15,0 3 25 0,0 5 52 16,0 2-6-16,0 0 26 0,0 2-119 0,0 2-121 16,-1 6-68-16,1 4 117 15,-1 5 72-15,1 4 1 0,0 4 21 0,1 0-9 16,5 2-12-16,3 1 14 0,5 0 1 15,4-3-4-15,4-1 13 0,4-4-25 16,4-6-46-16,1-3-120 0,4-7-10 16,0-4-73-16,-2-1-75 0,2-8-95 15,-3-4-96-15,-4-3 103 0,-3-2 195 16,1-4 178-16,-5-3 39 0,-1 0 0 16,-4-4 188-16,0 0 62 0,-2 0 74 0,-4 0-105 15,1 2-17-15,-5 3 39 0,-4 2 11 16,-2 3 11-16,0 4-68 0,-7 3-3 15,-5 3-54-15,-1 6-73 0,-7 3-65 16,-3 1-24-16,-6 8-13 0,0 5 12 16,-4 3 23-16,2 3-23 0,1 2-3 15,4 2 6-15,3 2 9 0,5-2 11 0,5 0-10 16,7-2 11-16,3-3 0 0,3-3 1 16,1-5 12-16,5-3 10 0,2-4 9 15,5-3-21-15,2-1-10 0,3-5-35 16,1-5-5-16,3-4 5 0,-1-1 12 15,-1 0-8-15,-1-2 15 0,-5 1-6 16,1 3 20-16,-3 2 2 0,-2 3-1 0,-1 3-21 16,-3 3-40-16,-1 2-52 0,3 7 0 15,-3 3 51-15,0 4 47 0,0 5 4 16,1 1 12-16,-1 2 3 0,1 0 16 16,0-1 9-16,4-1 10 0,0-1 10 15,3-4-10-15,1-3-16 0,0-4 15 16,1-2 11-16,3-6 12 0,-1 0-1 15,1-7-18-15,0-3-7 0,-3-4 8 0,0-3-7 16,-2-3-20-16,-3-1-2 0,1-4-12 16,-5-2-1-16,-1-3-1 15,1-2 1-15,-4-2 0 0,-2-1 2 0,0-2-2 16,0 1-1-16,-4 6 1 0,-2 4 12 16,2 4 4-16,-1 7-1 0,1 4 20 15,-1 7 2-15,3 0-37 0,2 4-22 0,-1 0-78 16,0 0-57-16,-2 5 22 0,-2 4 102 15,-3 1 33-15,2 2 0 0,1 2-1 16,2 0-18-16,3 1 19 0,1 0 16 16,7 0-14-16,6-1 39 0,5-1-3 15,3-1 9-15,5 0-6 0,4-3-22 16,-1-1-4-16,1 1-5 0,-4-4-10 16,-5 2-13-16,-3-2 1 0,-7 0-4 15,-4-1-22-15,-5 1-21 0,-3 1-1 16,0 2 35-16,-3 1 25 0,-5 3 34 0,-4 0 70 15,-2 0-23-15,2 2-11 0,-2 1-23 16,5-1-9-16,0 2-17 16,5-1-19-16,3 0-1 0,1 2 2 0,4-3 9 15,7-1 16-15,2-1 13 0,7-2 2 16,3-2-24-16,4-4-19 0,1-2-106 0,2-2-62 16,-1 0-47-16,2-7-25 15,-4-3 21-15,-2-4-1 0,0-3 44 0,0-1-68 16,-3-5 96-16,-2 0 80 0,-1 0 68 15,-3-4 6-15,-2 4 94 0,-2-2 55 16,-3 5 25-16,-3-1 41 0,-1 3 8 16,-3 2-51-16,-1 2-4 0,-1 3 30 15,0 1-71-15,-3 3 4 0,-4 0-28 16,0 4-26-16,-5 1-58 0,-1 2-25 16,-7 0-28-16,-4 3 13 0,-3 7 15 0,2 2 0 15,0 4-24-15,2 2-4 16,3 6 3-16,4 0 3 0,3 2 4 0,7-1 5 15,3 1 13-15,3-1 2 0,3-1 23 0,6-3 0 16,3-4-12-16,1-3-13 16,2-4-22-16,0-4-78 0,3-4 16 15,0-2 6-15,0-7-1 0,1-2-12 0,-1-4 15 16,-2-2 57-16,-1-2 19 0,0-4 15 16,-4 0 4-16,1-2 16 0,-4-1-20 15,1 0 20-15,-3 4 9 0,-1 3 73 16,0 4 45-16,-3 2-16 0,0 4-32 15,-2 4-9-15,1 1-37 0,-1 2-68 16,0 0-111-16,0 5-81 0,0 5 53 16,0 4 139-16,0 5 9 0,-1 2 13 15,1 0-10-15,0 3 7 0,4-2 2 0,3-1-5 16,6-1 15-16,1-3-31 16,2-3-187-16,1-4-101 0,2-5-88 0,0-3-61 15,0-2-132-15,1-7-53 16,-5-3-6-16,-2-4 256 0,-1-3 372 0,-4 0 167 15,1-5 246-15,-5 0-62 0,0-2 84 0,2-2-83 16,0 1-123-16,-1 1 41 0,3 2-56 16,-1 5 11-16,-2 3 15 15,0 6-54-15,0 2-79 0,-1 6-107 0,0 0-66 16,0 9-116-16,1 1 182 0,2 7 31 16,-3 4 44-16,-2 4-9 0,-2 3-8 15,-2 1-30-15,-5 1-3 0,-3-1 0 16,-3 0-25-16,1-5 0 0,-2-2-60 15,2-6 9-15,1-3 1 0,-2-5 28 16,5-4 22-16,2-4 22 0,-1-1 61 0,5-8-5 16,0-3-35-16,2-3-30 15,6-4-12-15,5-1 2 0,2-3-3 0,3 1-2 16,3-2 0-16,1-1 1 0,2 1 1 16,1 0 0-16,-2 3 11 0,-1 6-11 0,-2 3-1 15,-2 6-33-15,0 4-35 16,-3 2-23-16,-2 10 2 0,0 3 49 0,-5 6 0 15,-1 4 24-15,-1 2 15 0,-3 4 3 16,-1-2-1-16,0 1 13 0,1-3-1 16,3-3-11-16,0-1-1 0,0-6-17 15,4-5-58-15,-1-4 40 0,2-5 35 16,1-1 85-16,0-8-12 0,4-4-70 16,1-5 19-16,-1-4-21 0,0-1-1 15,0-3 0-15,-3-3 11 0,0-1-7 16,-2-4-3-16,-1-3 2 0,-4-2-3 0,-2-1 1 15,-2-11-1-15,0-8-28 16,-4-5 26-16,-2 8 0 0,-1 15 2 0,2 14 35 16,2 11-7-16,0 0 10 0,0-1 75 15,0 1-31-15,1 6-20 0,2 2-34 16,0 4 18-16,0 1-9 0,0 2-37 16,0 0-56-16,0 0-63 0,0 2-57 0,0 5-21 15,0 3 149-15,3 2 48 16,2 3 2-16,0 2 33 0,0 2-7 0,3 1 42 15,-2 1 2-15,0 2 3 0,1 2 32 16,0 2-10-16,-2 2-29 0,-1 2 4 16,2 3 11-16,-2 2 32 0,0 2-23 15,-2 2-15-15,2-1-19 0,-1-1-6 16,1-1-15-16,0-3-18 0,0-1-18 16,-1-4 1-16,1-2 10 0,3-3-9 0,-3-4 18 15,0-4-21-15,1-3-41 0,2-6-70 16,2-2-21-16,2-5-16 0,1 0 12 15,5 0-7-15,-1 0 6 0,1-5 51 16,-1 0 24-16,-2 0 58 0,1-2 2 16,0 0 2-16,-3-1 1 0,2-1 18 15,-2-1 13-15,-3 2 2 0,-1-3 23 0,0-1-10 16,-3-1 50-16,-1-1-10 0,2-1-16 16,-1-1-12-16,-1-1 9 0,1 0-3 15,4 2-16-15,0 1-9 16,3 4-39-16,-1 2-1 0,3 1-21 0,-4 3-16 15,0 4-13-15,-5 0-52 0,-5 0-140 16,-16 0-311-16,-5-2-578 0,-3-3-1393 16</inkml:trace>
  <inkml:trace contextRef="#ctx0" brushRef="#br0" timeOffset="30782.89">19508 2680 790 0,'0'0'1661'0,"0"0"-1535"16,0 0-124-16,0 0-2 15,0 0 135-15,0 0 7 0,73-3-26 0,-51-4-20 16,-1 0-13-16,1-3-3 0,-1 0-38 0,-1-2 2 16,-2-3 4-16,-1 0-7 0,-4-3-6 15,0-2 7-15,-3 1-17 16,-4-3-23-16,-3 1 30 0,-2 2 22 0,-1 3 41 15,0 2 65-15,-4 5-28 0,-1 1-56 16,-3 4-44-16,0 3-32 0,-2 1-22 16,0 3-29-16,-4 7 13 0,3 4 4 15,0 3 34-15,2 3 3 0,3 3-2 16,4 1 14-16,2 1 7 0,8 1-3 16,5-1 13-16,7 1-3 0,8-2 21 15,4-2-50-15,9-5 0 0,1-2-177 16,4-6-106-16,-3-2-105 0,-3-6-51 0,-4-1-129 15,-1-5 30-15,-3-5 1 16,-4 0-24-16,-2-5 307 0,1-1 254 0,-2-3 215 16,-1-1 222-16,-2-2-17 0,-1-2-82 15,-2 0-7-15,-1 0 38 0,-6 2-149 0,-4 2 46 16,-3 1-41-16,-5 3 7 0,0 4-6 16,-4 2-69-16,-4 1-34 0,-5 3-20 15,-3 1-36-15,-3 5-26 0,-2 0-23 16,-4 3 10-16,-1 7 1 0,1 2-14 15,0 2 1-15,6 1-15 0,4 4-1 16,3 2 0-16,6 1-1 0,3 0 1 16,3 0 12-16,1 0-10 0,6-3 26 15,4-2-12-15,0-5 6 0,1-5 9 16,-2-2 0-16,3-5-31 0,-2 0-56 16,2-9-25-16,-1-3-6 0,-3-7 6 15,0-2 7-15,-1-3-16 0,-3-4 20 16,0-1 39-16,3-3 18 0,1-4 13 0,3-3 0 15,-1-4 0-15,6-6-3 0,2-8-7 16,-3 6 10-16,-4 7 15 0,-3 10 4 16,-7 12 28-16,0 0 70 0,0 2-1 15,-1 7-53-15,-1 5 27 0,0 6-90 16,0 2-40-16,-4 4-205 0,-2 9 63 0,-7 7 182 16,2 8 53-16,-1 7 51 0,2 12-29 15,4 14 7-15,7 12 31 0,11 6-20 16,8-8-12-16,3-9-4 0,-1-12-12 15,-2-13-20-15,-4-10-45 0,-5-8-27 16,1-6-69-16,-3-1-7 0,0-1-52 16,-2-3-40-16,-2-8-34 0,-2 0 99 15,-3-19-260-15,0 2-825 0,-2-4-586 0</inkml:trace>
  <inkml:trace contextRef="#ctx0" brushRef="#br0" timeOffset="31068.04">19521 2142 2519 0,'0'0'531'0,"0"0"-272"0,0 0-56 16,0 0 94-16,0 0-32 0,0 0-50 16,0 0 5-16,0 0-173 0,0 0-47 15,84-43-41-15,-18 33 17 0,12 1 21 16,-8 1 0-16,-18 2 3 0,-19 2 0 15,-14 2 3-15,-1-2 9 0,-5 3 7 0,0-2 11 16,-8 2 20-16,-3 1 27 0,-2 0-15 16,0 0-62-16,0 0-70 0,0 0-26 15,-1 0-12-15,-4 2 6 0,-6 3 76 16,2 0 26-16,-3 2 0 0,3 0-19 16,2 0-18-16,2 1-292 0,5-1-285 15,7 0-549-15,1-3-1002 0,36-63 2156 0</inkml:trace>
  <inkml:trace contextRef="#ctx0" brushRef="#br0" timeOffset="33534.18">21273 2289 124 0,'0'0'124'0,"0"0"-26"16,0 0 26-16,0 0 16 0,0 0 39 15,0 0-16-15,0 0 36 0,0 0 12 16,0 0 11-16,47-47 5 0,-44 38 1 16,-2-2 37-16,1-1-45 0,-1-2-23 15,1-1 2-15,0 0 7 0,-1-3 4 16,2 1-47-16,-1 0 55 0,0 0-35 16,2 5-39-16,-3 1-34 0,0 4-32 15,0 3-3-15,-1 3-75 0,0 1-90 16,0 6-149-16,0 8-19 0,0 8 258 0,0 9 126 15,-6 11-32-15,0 18 13 0,-1 8-28 16,-3 5-41-16,6-8-17 0,4-19-18 0,3-17 13 16,8-10-16-16,0-4 0 15,5-1 13-15,4 0 24 0,3-4-6 0,1-5 31 16,3-5 9-16,0-7-5 0,4-5-17 16,-2-5-18-16,0-5-6 0,-1-2 5 15,-5 0-11-15,-3-1-4 0,-4-4-4 16,-3 1-11-16,-1 1-3 0,-4 0-15 15,2 5 18-15,-6 5 19 0,0 6-4 16,-3 5-12-16,0 4-3 0,-1 2-83 16,0 2-124-16,-1 6-20 0,-4 7 167 15,-3 6 60-15,-3 3 3 0,4 3 29 16,0 1-11-16,5-1-21 0,2-5 1 0,9-2-1 16,7-1 22-16,6-5 34 0,4-4 0 15,3-3 6-15,3-4 0 16,-5-3-3-16,-2 0-18 0,-7-5-14 0,-3-2 38 0,-5-1 12 15,-5-2-28-15,-3-4-42 0,-2-2-7 16,-2-2-50-16,-9 1 4 0,-1-2-99 16,-8 0-100-16,-4-1-103 15,-19-6-161-15,9 2-533 0,-1 2-1209 0</inkml:trace>
  <inkml:trace contextRef="#ctx0" brushRef="#br0" timeOffset="33695.81">21008 2252 2904 0,'0'0'486'0,"0"0"-263"16,0 0-147-16,0 0-29 0,0 0 76 15,0 0 21-15,0 0-46 0,0 0-70 0,96-25-28 16,-24 13 0-16,26 2-15 0,8 1-20 16,0 2-13-16,-34 3-484 0,-20-2-1295 0</inkml:trace>
  <inkml:trace contextRef="#ctx0" brushRef="#br0" timeOffset="34324.83">23102 2353 170 0,'0'0'1603'0,"0"0"-1135"15,0 0-139-15,-21-60-32 0,8 43-34 16,-3 3-65-16,-3 1-42 0,-5 1-68 16,-5 2 14-16,0 3 5 0,-4 4 19 15,-2 3-16-15,2 0 0 0,-3 8-38 0,0 4-25 16,5 4-31-16,1 4-16 0,7 2-28 16,3 3-12-16,5 1 2 0,9 4 27 15,6-3 11-15,3 1 3 0,13 1 9 16,6-3 20-16,6-4 2 0,6-3 16 15,5-7 9-15,0-5-10 0,3-7-2 16,-3-2-10-16,-2-10-25 0,-4-7-12 16,-2-3-37-16,-5-6 6 0,-3-5-9 15,-3-8-10-15,-4 0-6 0,-3-4 31 16,-3-7-3-16,-2-4 3 0,-2-13-12 16,-2 3 15-16,-2 15 22 0,-1 15 25 0,-1 17 13 15,0 4-1-15,-1 4 7 16,0 1 18-16,-1 2 83 0,2 8-141 0,-1 0-4 0,-1 7-267 15,-1 10 78-15,-1 8 189 0,-2 8 26 16,4 14 46-16,2 11-16 0,3 9-12 16,6 4 24-16,-2-7-21 15,0-10-4-15,-1-4-18 0,-2-6-24 0,-1-7 12 16,1-9-13-16,-2-8 0 0,2-5-25 16,0-1-236-16,2-1-253 0,-3-3-252 15,1-9-971-15</inkml:trace>
  <inkml:trace contextRef="#ctx0" brushRef="#br0" timeOffset="34644.83">23222 2449 1472 0,'0'0'224'0,"0"0"-133"0,0 0 140 0,0 0 135 0,65-14-62 15,-41 7-79-15,3-2-45 16,0-1-30-16,1-2-23 0,2 0-44 0,-4-1-35 15,2-4-20-15,-3 1-9 0,-2-1 3 16,-3-2 13-16,-4 1 0 0,-4-3 3 16,-4 3 22-16,-5-1 38 0,-3 2 15 15,0 3-6-15,-9 3-13 0,-3 2 12 16,-3 2-53-16,-8 4-40 0,-4 3-13 16,-5 1 0-16,-1 6 25 0,2 6-25 15,4 1-33-15,2 5-17 0,10 0 0 16,3 5 7-16,7 1 27 0,5 1 16 15,2 3 0-15,11-2 15 0,6 2 25 0,9 0-9 16,2-2-12-16,6-5-19 0,0-3-244 16,-4-3-182-16,4-11-199 0,-9-4-776 15</inkml:trace>
  <inkml:trace contextRef="#ctx0" brushRef="#br0" timeOffset="34929.64">23554 2251 2231 0,'0'0'407'0,"0"0"-243"16,35-50-48-16,-14 37-3 0,3 2-85 16,6 3-28-16,-2 3 16 0,6 5-3 15,-1 0-12-15,1 8 0 0,0 5 12 16,-4 5 6-16,-1 6 7 0,-6 1-14 16,-6 3-12-16,-6 1-26 0,-7-1-3 15,-4-2-54-15,-6-2 57 0,-4-5 26 16,-4-4 0-16,-2-3 61 0,1-3 77 0,2-4 25 15,1-4 30-15,4-1 73 0,0-1 86 16,4-6-1-16,2-3-130 0,2-4-138 16,0-5-40-16,7-1 9 0,7-4 7 15,4-2-59-15,5-1-15 0,6 0-18 16,1 0-59-16,3-1-77 0,-2 3-94 16,1 1-127-16,-1-2-344 0,-5 7-867 0</inkml:trace>
  <inkml:trace contextRef="#ctx0" brushRef="#br0" timeOffset="35157.93">24154 2172 1848 0,'0'0'532'0,"0"0"-126"0,0 0 5 16,0 0-58-16,0 0-106 0,0 0-68 15,0 0-179-15,0 0-6 0,0 0 6 16,0 0 78-16,0 0 57 0,44 46-29 15,-42-23-34-15,0 0-38 0,0 1-3 16,0 0-29-16,2-2 19 0,-1-1-8 0,1 0 2 16,0-6-15-16,4-2 0 15,1-4-170-15,4-6-153 0,9-3-150 0,-3-7-548 16,-1-3-883-16</inkml:trace>
  <inkml:trace contextRef="#ctx0" brushRef="#br0" timeOffset="35286.33">24133 1910 1843 0,'0'0'499'0,"0"0"-499"0,0 0-87 15,0 0-228-15,0 0 273 0,0 0 26 16,-1 46-205-16,2-31-606 0</inkml:trace>
  <inkml:trace contextRef="#ctx0" brushRef="#br0" timeOffset="35563.01">24285 2097 2470 0,'0'0'490'0,"0"0"-490"0,0 0-132 0,0 0 132 15,0 0 81-15,0 0 101 0,0 0 26 16,43 55-11-16,-28-38-45 0,1 3-35 16,1 1 9-16,0-1-41 0,-2 1-32 0,1-1-27 15,-3-1 18-15,-3-4-31 16,0-3-13-16,-4-3 1 0,-4-4 11 0,0-2 4 15,-1-3 40-15,0 0 62 0,3-5 133 16,-1-3 47-16,4-4-221 0,-1-2-53 16,3-3-24-16,-1-2 0 0,5-1-2 15,-3-3 1-15,3 2 0 0,1-2-23 16,-2 4-13-16,2 1-33 0,-3 4-121 16,0 4-100-16,-5 3-78 0,-1 5-263 15,-4 2-725-15,-1 0-600 0</inkml:trace>
  <inkml:trace contextRef="#ctx0" brushRef="#br0" timeOffset="35945.33">24637 2322 1413 0,'0'0'738'0,"0"0"-411"0,0 0 11 0,0 0-65 15,54-29-78-15,-36 18-80 0,1 0-39 16,0-3-34-16,0 1-14 0,0-3-12 15,0 1 6-15,0-2-20 0,-2-2 14 16,-2-1 9-16,-1 0-24 0,-1-1-1 16,-6-1 0-16,-2 2 13 0,-2 2 12 15,-3 3-6-15,0 3 38 0,-4 2 44 16,-3 1 6-16,-5 4-26 0,1 2-81 0,-5 3-9 16,-4 0-4-16,-1 8 4 0,-1 3 9 15,2 4 0-15,2 3 0 0,3 3-2 16,4 3-15-16,3 0 17 0,7 2 25 15,1 1 26-15,9-2 9 0,5 1-20 16,3-4 4-16,5-2 3 0,4-4-1 16,-1-2-15-16,1-4 0 0,-1-5 4 15,2-2-35-15,-3-3-19 0,-1 0-40 0,-1-3-53 16,-6-6-70-16,-1 1-85 0,-6-4-88 16,-6-4-208-16,-2 1-522 0,-1 2-663 0</inkml:trace>
  <inkml:trace contextRef="#ctx0" brushRef="#br0" timeOffset="37828.24">25873 2252 1744 0,'0'0'461'0,"0"0"-260"16,0 0-69-16,0 0 26 0,0 0-29 16,0 0-17-16,0 0-15 0,0 0-24 15,0 0-12-15,72-20-19 0,-53 15-7 16,2 0-6-16,2-3-7 0,1 0-3 15,2-2 7-15,0-1-14 0,-1-2 26 16,-1 0-18-16,-1-1 5 0,-3-3 7 0,-1-2-13 16,-4-1 25-16,-3-1-42 0,-5 1 36 15,-4-2-38-15,-3 1 16 0,0 3 3 16,-6 0 13-16,-4 5-31 0,-2 1 81 16,-2 5-25-16,-6 1-57 0,-1 3-24 15,-4 3 5-15,-5 4 6 0,-1 6-6 16,-5 7 16-16,1 7 2 0,2 2 1 15,0 4 20-15,6 3 2 0,4 1-22 16,7 2-3-16,6-1 1 0,10 0 0 16,6-3 2-16,10-2 6 0,14-2 38 15,10-4 13-15,15-4-4 0,16-3-15 0,8-7 3 16,-8-6-19-16,-18-4-22 0,-18-1-13 16,-14-7-229-16,2 0-59 15,0-3-107-15,1-12-153 0,-7 2-249 0,-5 1-850 0</inkml:trace>
  <inkml:trace contextRef="#ctx0" brushRef="#br0" timeOffset="38144.43">26373 1976 2312 0,'0'0'346'0,"0"0"-185"16,0 0-161-16,0 0-13 0,0 0-29 15,0 0 42-15,0 0 106 0,0 0 19 16,0 0 48-16,25 67 0 0,-19-42-46 0,-2 6 12 15,1-1 4-15,-1 0-65 16,5-1-24-16,-1-2-29 0,-1-3-22 0,4-4 13 16,-1-3-15-16,1-4 21 15,-2-3-3-15,2-4 2 0,-2-1 8 0,3-3 25 16,2-2 27-16,0-5 13 0,5-5 5 0,0-6-43 16,0-3 3-16,2-4 6 15,-1-4 15-15,-2-4-21 0,2-1-22 16,-4-3-18-16,1-1-19 0,-5 1-1 0,1 4-1 15,-5 4 1-15,0 6-10 0,-4 8 8 16,0 4-37-16,-3 6-10 0,-1 3-182 16,0 0-227-16,-7 17-543 0,-3-4 315 15,1 1-747-15</inkml:trace>
  <inkml:trace contextRef="#ctx0" brushRef="#br0" timeOffset="39348.18">26866 2261 1512 0,'0'0'682'0,"0"0"-342"15,0 0 34-15,0 0-112 0,32-47-175 0,-23 31-1 0,2-1 92 16,-3 0-90-16,3-2-15 0,-2 0-57 16,2-3 9-16,-2 0-22 0,2 0 10 15,-3-1-10-15,0 0 16 16,-4 2-6-16,-2 2 9 0,-2 4 19 0,0 1 15 15,-4 6 13-15,-5 1-19 0,-1 4-50 16,-5 1-31-16,-2 2-25 0,-3 5 2 16,-1 6 16-16,2 4 16 0,2 2-12 15,6 5-13-15,6 2 9 0,5 5 38 16,3 1 41-16,11 3 41 0,12-1-57 16,4 1 28-16,8 1 1 0,4-5-39 15,1-2 1-15,-1-5-15 0,-3-5-1 0,-4-5-3 16,-8-7-88-16,-5-3-13 0,-3-2 16 15,-2-8 53-15,-5-5 10 0,-2-2 25 16,0-4 31-16,-5-3-30 0,-2-2 74 16,-1-3-74-16,-1-2 1 0,-1 0 33 15,0-3-13-15,-2-4-3 0,0 1 53 0,-1 0-69 16,-1-1-3-16,0 7 25 0,0 4 35 16,2 8 19-16,1 8-4 15,1 4-37-15,0 3-38 0,0 2-116 0,1 2-67 16,7 3-18-16,0 2 194 0,6 4 7 15,5 1 29-15,4 2-13 0,4 2-16 16,5-4-89-16,0 0-73 0,2-4-3 16,-5-5-40-16,-1-3 6 0,-6 0 90 15,-3-5 66-15,-5-3 43 0,-3-1 16 0,-5-1 48 16,-2-2 27-16,-4 2 95 16,0-1-27-16,-2 3-18 0,-3 0 36 0,-4-1-34 15,-3 4-58-15,-2 2-54 0,-2 3-31 16,-2 2-22-16,-4 6 13 0,-2 3 9 0,2 5 16 15,2 3-4-15,4 3 10 16,4 4 0-16,4-1-9 0,3 4 3 0,5 0 15 16,7 0-12-16,5 0 3 15,7-3 15-15,4-1-8 0,6-1-3 0,1-5-7 16,2-5-19-16,0-4-132 0,0-5-22 16,-6-5 40-16,1 0 22 0,-6-7 10 15,-4-5 63-15,-2-3 19 0,-3-2 16 16,-4-2 3-16,-3-3 0 0,1 0 3 15,-4-2 3-15,0 2 39 0,-1 3 62 0,0 1 0 16,0 4 29-16,-1 3-34 0,0 3 66 16,0 3-14-16,0 5-108 0,0 0-65 15,0 0-145-15,0 2-66 0,0 7 36 16,2 4 174-16,4 4 1 0,2 3 38 16,0 1-26-16,5 1 16 0,-2-1-15 15,4-3 2-15,1-3 7 0,2-3 15 16,-1-3-8-16,2-6-29 0,-3-1-32 0,2-2-36 15,-1-4 21-15,2-4 19 0,-2-2 5 16,-1-2 23-16,-3-3 11 0,1-1-9 16,-3-3 0-16,0 0 1 0,-4-1 28 15,2 1-12-15,-4-1-7 0,1 1 26 0,0 2-4 16,-3 2 3-16,0 1 32 0,-2 5 67 16,-1 3-34-16,1 2-25 0,-1 1-15 15,0 2-62-15,0 1-19 0,0 0-76 16,0 1-60-16,0 6-44 0,0 1 87 15,-1 6 112-15,-1 5 44 0,0 4-10 16,0 5-12-16,0 4-3 0,1 4 9 16,-3 3-3-16,2 11 6 0,-3 9-17 15,1 9-13-15,1 3 1 0,2-5 11 16,1-11-11-16,5-13-2 0,4-9-2 16,2-8-1-16,-1 0-40 0,4 1-35 15,0 5-59-15,-1 1-5 0,-1-4-40 16,-7-4-43-16,-3-1-19 0,-2-6-48 0,-8-3 58 15,-5-2 60-15,-5-6 93 0,-4-3 81 16,-1-3 16-16,-2 0 17 0,-2-3-11 0,-1-3 1 16,3-3 103-16,2-1 57 15,4-2-32-15,2-1 69 0,7-4 12 0,1-2-23 16,7-2-8-16,3-6 10 0,12-4-86 16,4-1 11-16,8-3-37 15,5-5 40-15,8-1-68 0,16-7-71 0,14-10-40 16,15-5 6-16,0 0-216 0,-14 8-175 15,-26 16-692-15,-22 12-1624 0</inkml:trace>
  <inkml:trace contextRef="#ctx0" brushRef="#br0" timeOffset="40531.64">14543 3652 2161 0,'0'0'320'16,"0"0"-123"-16,0 0 60 0,-22-53 12 0,9 41-20 16,-1 0-62-16,-3 7-67 0,-6-1-44 15,-6 5-17-15,-3 2-18 0,-6 8-6 16,-3 7-20-16,-2 7-12 0,1 7-3 15,-2 8-1-15,3 13-2 0,4 10-25 16,9 6 0-16,15-2 25 0,13-17-25 0,10-14 4 16,7-15 24-16,8-2 98 15,10 0-23-15,17 3-15 0,20-4 0 0,11-8-26 16,-1-8-6-16,-19-3-25 0,-21-4 25 16,-17 2-26-16,-7-2-1 0,-2-1 12 15,-1 1-1-15,-5-2 10 0,-4 4 24 16,-6-2-11-16,0 0-32 0,-7 1-3 15,-1 1-31-15,-5 0-7 0,0 3-27 0,-4 2 6 16,-1 0 9-16,0 5-145 0,1-2-82 16,4 2-50-16,3-1-89 0,8-4-274 15,2 0-505-15</inkml:trace>
  <inkml:trace contextRef="#ctx0" brushRef="#br0" timeOffset="40764.94">14833 3585 2564 0,'0'0'322'16,"0"0"-97"-16,1-48-15 0,-1 34-3 15,0 4-30-15,0 5-29 0,0 3-35 16,0 2-113-16,0 7-176 0,0 5 110 16,0 6 66-16,0 6 51 0,0 5-7 0,0 4 0 15,0 2-28-15,0 5-15 0,3-1-1 16,2 1-7-16,-1-1 7 0,2-3 13 15,5-2 6-15,-1-5-19 0,5-2-224 16,4-7-109-16,3-3-125 16,4-6-216-16,20-9-80 0,-9-2-626 0</inkml:trace>
  <inkml:trace contextRef="#ctx0" brushRef="#br0" timeOffset="41725.94">15384 3839 638 0,'0'0'1030'15,"0"0"-650"-15,33-61 12 0,-26 37 34 16,-3 1-64-16,-4 2-34 0,-3 3-69 0,-4 3-71 15,-6 1-43-15,-1 3-42 16,-7 7-63-16,-7 2-40 0,-2 2-12 0,-7 7-10 16,-1 7 0-16,0 3 4 0,0 2-1 15,6 3-9-15,3-2 3 0,6 2-3 16,4 0-16-16,7-1 18 0,1-1 1 0,6-2 24 16,3-3-1-16,2 0 2 0,3-5 0 15,9-1 0-15,1-2-16 0,5-5-6 16,4-2 21-16,3 0-24 0,3-4 3 15,-1-2 6-15,-2-2 15 0,0 0 1 16,-8-1 13-16,-2 0 9 0,-3 1 0 16,-4 0 6-16,-3 1-6 0,1 2 10 15,-4 2 9-15,-2 3-14 0,1 0-27 16,-1 0-53-16,0 0-48 0,0 4-35 16,0 3 81-16,0 0 55 0,0 4 16 15,0 2-14-15,3 1 20 0,3 1-3 16,6-3-16-16,4-1 28 0,3-1 10 0,3-4 6 15,2-4 0-15,2-2-6 0,4 0-15 16,-2-8-13-16,1-2-13 0,0-3-102 16,-4-1 24-16,-2-2 9 0,-2-3 21 15,-2-2 23-15,-3-3-9 0,-1 0 5 16,-5-3 10-16,0-1 19 0,-3 3 0 0,-2 2 19 16,-3 2 13-16,-1 3 5 0,-1 7 64 15,0 1 34-15,-1 3-46 0,-1 1-20 16,1 5-29-16,-1 1-40 0,0 4-132 15,-2 4-38-15,-2 8 135 0,-2 3 35 16,2 4 41-16,1 3-38 0,-1 0 13 16,6 3-16-16,0-1 0 0,7-2 1 15,1-2 11-15,3 0-8 0,2-6 24 0,1-1 3 16,1-6-12-16,-2-3 6 0,3-4 14 16,-1-3 1-16,0-1-37 0,-2-8-3 15,3-1-37-15,-3-5 17 16,-2-2 20-16,1-3 19 0,-4-2-19 0,2-1 1 0,-2-2 0 15,-1-1 1-15,1-1 11 16,-2 2-13-16,1-1 0 0,0 5 22 0,-2 1-6 16,-1 4-14-16,-1 4 14 15,2 4-14-15,-3 1 13 0,-1 5-15 0,0 1-11 16,1 0-95-16,1 6-93 0,-2 5 130 16,2 3 53-16,0 5 16 0,2 4 0 15,-1 3 1-15,-1 0 18 0,1 0-19 16,4 2 1-16,-2-3 2 0,2 0 10 15,5-3 2-15,0-3 7 0,0-4-3 16,4-4 16-16,-2-3 15 0,2-5 3 16,-2-3-1-16,1-1-5 0,0-6-10 15,-3-3-6-15,-2-1-9 0,1-4 25 0,-4-5-36 16,1 1-10-16,-1-5 11 0,-1-4 9 16,3-1-21-16,2-1 0 0,2-1-18 15,4 2 16-15,1 0 0 0,4 5-14 16,1 4 3-16,4 6-8 0,0 6-14 0,1 4 1 15,1 4-6-15,-4 4-11 16,-1 9 3-16,-2 4-14 0,-5 3 12 0,-5 5 15 16,-7 6 22-16,-5 1 13 0,-2 0 0 15,-9 0 2-15,-10-2 0 0,-5-3 20 16,-5-2 6-16,0-3 0 0,-2-4-9 16,7-5 12-16,3-4 7 0,4-5 4 15,6-3 5-15,6-1 9 0,1-2 15 16,3-6-71-16,2-1-197 0,1-3-137 0,13-8-126 15,-1 1-516-15,4 0-656 0</inkml:trace>
  <inkml:trace contextRef="#ctx0" brushRef="#br0" timeOffset="42094.28">16609 3877 59 0,'0'0'2237'0,"0"0"-1979"15,0 0-193-15,0 0 118 0,0 0 58 16,70-35-93-16,-49 24-62 0,1-3-29 16,0-1-22-16,0-2-13 0,2 0 4 0,-3-1-4 15,-5-1 23-15,1 1-26 0,-3-3 38 16,-4 0-10-16,-2 0-44 0,-5 0 29 16,-3 1-3-16,0 3 18 0,-7 0 25 15,-5 5 13-15,-2 1 32 0,-2 5 12 16,-3 3-70-16,-6 3-28 0,0 3 10 15,-1 8 12-15,0 2-19 0,2 5-16 16,4 3-14-16,9 1-4 0,1 2-2 16,9 2-14-16,1 1 15 0,11-1 1 15,5-1 19-15,7-1 5 0,4-2 7 0,6-3 19 16,0-4-22-16,2-4-13 0,-2-3-15 16,-4-6-155-16,-3-2-41 0,-3-1-27 15,-8-4-76-15,0-3-31 0,-5-9-164 16,-5 2-252-16,-3 1-1090 0</inkml:trace>
  <inkml:trace contextRef="#ctx0" brushRef="#br0" timeOffset="43459.11">17908 3485 1722 0,'0'0'432'0,"0"0"-89"16,6-58 57-16,-4 39-42 0,0 2-125 15,0 2-62-15,-1 3-10 0,-1 5 5 0,1 5-30 16,-1-1-48-16,0 3-88 0,0 9-179 15,0 5 179-15,-1 7 33 0,0 6 45 16,-1 5-53-16,1 1 0 0,1 4-7 16,0-2-2-16,1 2-15 0,3-1 1 15,5-5-2-15,-2 1-78 0,0-7-51 16,2-4-163-16,-1-6-124 0,3-5-164 16,-4-4-467-16,2-6-626 0</inkml:trace>
  <inkml:trace contextRef="#ctx0" brushRef="#br0" timeOffset="44325.92">18144 3370 2033 0,'0'0'521'0,"0"0"-73"0,9-60-59 0,-8 48-119 15,-1 6-27-15,0 3-140 0,0 3-103 16,0 9-163-16,0 6 163 0,-5 7 110 0,-1 7-44 16,-2 3-21-16,-2 8-17 0,2-1-6 15,-3 3-22-15,5-2 0 0,0-4-1 16,0-2 2-16,3-6 0 0,1-6 1 15,2-7 1-15,0-4 0 0,0-5-2 16,0-2 0-16,0-4 27 0,4-4 59 16,4-4 7-16,2-6-60 0,6-3-34 15,-2-5-25-15,3-1 13 0,-3-1 11 16,2 0-1-16,-1 1 1 0,-3 3 1 16,-1 3 12-16,-3 5-12 0,1 2 2 0,-5 3-2 15,-2 4-23-15,1 3-70 16,-1 3-86-16,3 4 91 0,0 5 54 0,1 2 31 15,3 3 3-15,1 2 0 0,2-1 2 16,3-1 20-16,5-3-7 0,6-2 13 16,2-1 4-16,5-5 6 0,0-3-6 15,3-3-32-15,2 0-108 0,-3-8 2 0,-3-1-2 16,-1-3 36-16,-4-2 2 0,-6-1 13 16,-2-2 35-16,-5 0 19 15,-5-2 2-15,2 0 1 0,-6 0 0 0,-2 1 35 16,-2 2-19-16,-1 0 28 0,-4 4 13 15,-5 3 3-15,-3 4-19 0,-3 2-41 16,-4 3-25-16,-2 3-7 0,0 3-3 16,-2 5 13-16,3 1-3 0,0 2-7 15,4 3 10-15,5 1 3 0,3 1-13 16,5 0 20-16,3 0 12 0,4-3 1 0,6-2 21 16,2 0-3-16,4-6-19 0,0-3-86 15,3-1 1-15,0-4 15 0,-1 0-10 16,0-3 26-16,-3-3 41 0,0-2 13 0,-2 0 0 15,-5-1 60-15,0 4 4 0,-4-1-10 16,-2 2 93-16,-1 4-24 16,0-1-123-16,-1 1-66 0,0 1-119 15,0 7 100-15,0-1 85 0,1 5 44 0,2-1 4 16,1 0-26-16,3-3 16 0,2 0-15 16,4-3 43-16,4-4 4 0,2-1 3 15,6-4-23-15,2-5-18 0,3-4-32 16,-1-3-25-16,-1-2-12 0,-1-5-11 15,-3 0 4-15,-3-6 3 0,-1-2 6 16,-2-4 3-16,-5-6-25 0,0-2 56 16,0-9-1-16,-6-7-14 0,-3 8 16 15,-2 9 25-15,-2 9 14 0,-4 12 119 0,-1 0 28 16,-4 2-17-16,0 3 14 16,3 5-31-16,-1 3-40 0,4 4-7 0,1 1-10 15,1 3-95-15,1 0-49 0,-1 6-143 16,1 5 6-16,0 6 152 0,0 6 34 0,0 5 9 15,0 6 7-15,5 3 2 0,5 9 14 16,1 9 20-16,2 10 7 0,-1-1 34 16,-2-6-37-16,-4-13 3 0,-2-13-32 15,-3-10-5-15,1 0 3 0,-1 0-23 16,0 1-2-16,1-1-50 0,0-10-82 16,0-1-160-16,1-8-161 0,0-7-173 15,-1-6-420-15,1-2-1006 0</inkml:trace>
  <inkml:trace contextRef="#ctx0" brushRef="#br0" timeOffset="44471.4">19098 3273 2790 0,'0'0'503'0,"0"0"-255"0,0 0-43 0,0 0-88 16,0 0-101-16,71-39 18 0,-39 34 45 16,6 1 0-16,0 0-38 0,0 2-40 15,0 2-1-15,-7 0-16 16,-4 0-117-16,-8 0-213 0,-12 0-305 0,-6 0-776 15</inkml:trace>
  <inkml:trace contextRef="#ctx0" brushRef="#br0" timeOffset="44648.03">17933 3414 1261 0,'0'0'1566'16,"0"0"-1299"-16,-56-4-197 0,39 3 23 15,10 1 75-15,5 0 48 0,2-1-118 16,8-1-98-16,13 0 1 0,12-2 24 16,20 0-25-16,26-3-10 0,25-3-25 15,8-6-142-15,-28 3-600 0,-21 1-1892 0</inkml:trace>
  <inkml:trace contextRef="#ctx0" brushRef="#br0" timeOffset="45127.45">20088 3355 3469 0,'0'0'395'16,"0"0"-357"-16,0 0-38 0,0 0-123 15,0 0-1-15,0 0 124 0,0 0 57 0,0 0-7 16,-19 61-6-16,13-35-22 0,1 3-3 16,3 5-18-16,2-4 1 0,6 1 14 15,4-2 3-15,7-6-19 0,1-3-54 16,4-8-59-16,-1-1-58 0,1-5-61 0,-3-6-85 15,1-3 25-15,-2-5 114 0,-1-4 107 16,-5-5 71-16,2-1 36 0,-4-5 19 16,2-3-16-16,-3 0 99 0,4-6 39 15,1 3-4-15,2-1 42 0,1 1 1 16,2 6-1-16,4 2-67 0,3 6-69 16,0 4-73-16,1 5-6 0,2 6-16 15,-2 0-9-15,-2 11 25 0,0 4 20 16,-7 5 18-16,-3 4-13 0,-4 2 19 15,-9 2-21-15,-2 1 8 0,-11 0-31 16,-6-1-25-16,-6-5-161 0,-18-2-254 16,5-7-322-16,2-7-1403 0</inkml:trace>
  <inkml:trace contextRef="#ctx0" brushRef="#br0" timeOffset="45292.42">20115 3132 3732 0,'0'0'527'16,"0"0"-248"-16,0 0-69 0,0 0 20 16,0 0-35-16,0 0-113 0,0 0-82 15,0 0-55-15,0 0-54 0,0 0-66 16,0 0 7-16,9-14-85 0,4 27-702 16,4-5-1179-16</inkml:trace>
  <inkml:trace contextRef="#ctx0" brushRef="#br0" timeOffset="45823.99">21729 3078 3019 0,'0'0'526'0,"0"0"-204"0,0 0 95 16,0 0-86-16,0 0-174 0,0 0-157 16,0 0-92-16,0 0 92 0,0 0 25 15,-4 49 33-15,-2-20-37 0,1 4-8 16,0 3-10-16,-2-1 0 0,3 0 15 16,1 0-18-16,1-3-123 0,1-4-142 15,1-2-222-15,4-8-496 0,2-9-441 0</inkml:trace>
  <inkml:trace contextRef="#ctx0" brushRef="#br0" timeOffset="45973.88">21722 2895 3026 0,'0'0'422'16,"-38"-51"-245"-16,27 39-22 0,-2-1-64 0,2 1 0 15,1 1-25-15,5 6-66 16,2 2-47-16,2 3-53 0,1 6-197 0,0 10-264 15,1 1 46-15,2-2-1043 0</inkml:trace>
  <inkml:trace contextRef="#ctx0" brushRef="#br0" timeOffset="46723.84">21942 3133 2221 0,'0'0'469'0,"0"0"-456"0,0 0 109 15,0 0 29-15,-1 50 12 0,-3-31-28 16,-3 2-43-16,2 2-6 0,0 0-38 16,1 0-20-16,1 0-15 0,-1-3-10 15,3-3-2-15,1-2 21 0,0-5-19 16,0-3 13-16,5-6 9 0,-1-1 45 0,2-4 40 16,7-6-43-16,-1-3-66 0,6-6 1 15,-1-1-2-15,3-3 0 0,-3 1 2 16,1-4-2-16,-1 4 2 0,-4-2 26 15,2 3-6-15,-1 0-6 0,-3 3 6 16,1 3 22-16,-4 4 26 0,1 1-14 0,-4 2-34 16,-1 6-22-16,-3 2 0 15,0 0-111-15,0 7-118 0,2 3 113 0,1 7 84 16,-1 1 29-16,0 5 3 0,0-1 1 16,0 2 1-16,2-1 14 0,3 0-15 15,-2-5 2-15,3-1 16 0,-1-3 6 16,1-5 7-16,1-1-1 0,-1-5 1 15,3-3-32-15,1-1-12 0,0-7 12 16,2-5 0-16,2-3-2 0,-3-3 1 16,2 0 1-16,-1-3 22 0,0-4-22 0,-2 1 1 15,2-2 20-15,-4 2 14 0,-2 3-23 16,2 2 60-16,-5 4 64 16,-3 4-42-16,0 3-13 0,-1 6 15 15,-1 0 3-15,0 3-99 0,0 0-28 0,2 4-180 16,0 3-30-16,2 7 201 0,1 5 37 15,3 4 2-15,1 0 14 0,4 4-4 0,0-2 1 16,2 1 3-16,2-2-1 0,1-3-15 16,2-5-201-16,0-3-70 15,1-6-41-15,-1-3-31 0,-1-4-46 0,1-7-22 16,-3-3 125-16,-2-5 166 0,0-2 120 16,-4-4 22-16,1-3 47 0,-1-3 171 15,-3 1 61-15,4-2-7 0,-5 0 22 16,2 3 49-16,-3 4 3 0,-2 3-88 15,-2 6-54-15,0 4 79 0,-2 2-56 16,-1 5-141-16,0 1-108 0,0 7-191 0,0 4-22 16,0 11 180-16,-3 6 33 15,1 8 31-15,0 10-28 0,2 12 16 0,0 14-16 16,0-2 22-16,3-4 18 0,2-10-18 0,-3-16-24 16,-1-7-1-16,-1-8-41 0,0-5-36 15,-2-1-134-15,-6 1-125 16,1-2-122-16,-9-8-98 0,4-8-197 0,-1-2-948 0</inkml:trace>
  <inkml:trace contextRef="#ctx0" brushRef="#br0" timeOffset="47395.71">22730 3125 2763 0,'0'0'462'16,"0"0"-195"-16,13-61 18 0,2 42-115 15,5 4-112-15,5 5-58 0,8 3-22 0,3 3-19 16,4 4 10-16,2 7-10 0,1 5-3 16,-2 7-3-16,-3 5 6 0,-6 3 16 15,-6 5 3-15,-8 1-299 0,-9 2-62 0,-9-2-45 16,-3-1 4-16,-14-3 128 0,-3-2 105 16,-5-7 93-16,-5-3 72 0,1-3 26 15,1-5 130-15,-1-4 78 0,5-2 29 16,5-2 29-16,3-1-14 0,8-1-8 15,4-6 39-15,3-2-6 0,1 0-156 16,9-4-118-16,5-4 10 0,6-2 6 16,5-2 6-16,5-7 17 0,5-1-42 15,4-4-25-15,2-5-80 0,0-2-9 16,0-12-1-16,2-7 3 0,-6-6 7 16,-8 9 105-16,-14 13 13 0,-6 16 22 15,-9 6 118-15,0-1 13 0,-3-2-42 16,-4 0 15-16,0 4-51 0,-3 6-6 0,3 6-28 15,-1 3 2-15,1 5-56 0,1 4-129 16,0 7-28-16,-4 8 84 0,4 7 51 16,1 6 19-16,1 5 3 0,4 12 0 15,9 8 13-15,3 13-10 0,3-2 13 0,1-4-16 16,-6-10 0-16,-1-8 0 0,-4-9 0 16,0-7 0-16,-1-9 2 0,-1-4 11 15,0 1-13-15,1 0-16 0,2-3-110 16,3-7-49-16,-1-4 18 0,4-4 87 15,4-5-46-15,1-8-41 0,6-1 60 16,1-4 75-16,1-2 12 0,-1-5 7 16,5 1 6-16,0-2 52 0,-1-1 61 15,2 1-55-15,-4 3 86 0,-3 2 36 0,-5 5 46 16,-4 6 43-16,-7 2 34 0,-2 4 17 16,-2 3-97-16,-2 1-195 0,1 0-31 15,-1 2-133-15,0 8 71 0,0 4 62 16,1 4 87-16,-1 1-22 0,0 4-34 15,-1 0-16-15,0-1 7 0,0-1-21 16,2-1-1-16,0-3-80 0,4-2-97 16,-1-4-223-16,5-8-301 0,-1-3-562 0,-2-1-786 15</inkml:trace>
  <inkml:trace contextRef="#ctx0" brushRef="#br0" timeOffset="47525.93">23686 2882 2722 0,'0'0'440'0,"0"0"-246"16,0 0 16-16,0 0-178 0,0 0-32 16,0 0-264-16,0 0 143 0,0 0 86 15,0 0-231-15,0 0-522 0,16 56-1336 0</inkml:trace>
  <inkml:trace contextRef="#ctx0" brushRef="#br0" timeOffset="47860.92">23853 3289 1823 0,'0'0'1676'0,"0"0"-1449"0,0 0-214 0,0 0-13 16,0 0-14-16,60-43 13 15,-40 32 1-15,3-3-1 0,3-2-2 0,1-1-16 16,0-1-63-16,-2-2-19 0,-3 0 50 15,-2 3 51-15,-6 0 12 0,-4 5 23 16,-6 0 10-16,-4 4 5 0,0 1 17 16,-9 2-10-16,-3 3-38 0,-4 2 3 15,-3 0 22-15,-2 0 12 0,2 7-12 16,-1 2 0-16,3 0-44 0,1 3-3 16,6 2 3-16,0 2 16 0,6 1-15 15,4 4 11-15,3-1 20 0,14 2 16 16,11 2-11-16,7 0-2 0,20 1-35 0,11-1-117 15,-5-6-251-15,11-5-359 0,-24-9-865 16</inkml:trace>
  <inkml:trace contextRef="#ctx0" brushRef="#br0" timeOffset="48245.47">24657 3170 1114 0,'0'0'1474'16,"0"0"-1120"-16,0 0-31 0,-16-60-87 15,-2 44-24-15,-5-1-39 0,-6 2-23 16,-2 3-23-16,-3 0-25 0,5 7 47 15,2 3 34-15,6 2-82 0,5 9-101 16,0 6-61-16,0 4 36 0,3 5 24 16,4 3 1-16,4 3 0 0,5-1 0 15,2 1 1-15,8 2 12 0,6-4 8 0,4-4-21 16,0-3-97-16,0-7-76 0,0-6-26 16,-3-5 39-16,-1-3 41 0,-3-6 15 15,1-7 12-15,-2-6 10 16,-2-1 3-16,0-6 41 0,-3-3 38 0,0-2 11 0,2-1 12 15,-2-4 15-15,2-1-16 0,3-3 22 16,0 2 13-16,-1-2-25 0,3 5 15 16,-4 4 104-16,0 7 13 0,-3 6 45 15,-3 8-48-15,-1 4-13 0,-2 5-148 16,0 1 0-16,-1 10-207 0,0 6 207 16,0 6 40-16,0 9 22 0,0 3-31 15,0 5-19-15,0 0 38 0,-1 2 5 16,-3 2-18-16,1 5 3 0,-1-6-24 15,-3 0-16-15,-4-2 0 0,1-9-19 0,-8 2-243 16,-11-4-376-16,5-7-696 0,3-11-1133 16</inkml:trace>
  <inkml:trace contextRef="#ctx0" brushRef="#br0" timeOffset="49527.35">25542 3339 1971 0,'0'0'574'0,"0"0"-400"0,0 0-36 15,0 0 29-15,0 0 9 0,0 0-109 16,0 0-41-16,0 0 12 0,19-57 16 16,-13 38-3-16,3-4-10 0,-3 0-6 15,4-6-22-15,-2 1 0 0,3-2 15 16,-1-4-28-16,2-4 13 0,-1-1-13 16,2-5-3-16,-1-4 3 0,-1-8 34 0,-4 7-31 15,-2 8 16-15,-5 7 85 0,-3 13 91 16,-3 1-22-16,-1 2-26 0,-5 5-57 15,2 6-90-15,-3 6-40 0,-6 2-73 16,-3 13 14-16,-1 7 38 0,-3 6 61 16,1 7 25-16,5 7-6 0,7 10 0 15,5 10 3-15,8 9-20 0,13 0 16 16,9-5-14-16,4-12-2 0,0-15 16 0,-1-9-5 16,-4-8-12-16,1-4 30 0,1-3-9 15,4 1 3-15,3-3-25 0,-4-7-69 16,-2-4 4-16,0-2-2 0,-4-6 36 15,-2-7 16-15,1-2 15 0,-3-2 1 16,0-3 1-16,-3 1 26 0,-4-2-12 16,0 2 1-16,-1 3 14 0,-3 2 6 0,-1 3-21 15,-2 4 12-15,2 2 22 0,-4 3 37 16,1 1-87-16,-1 2-34 0,0 2-131 16,0 6-62-16,0 4 136 0,-2 6 91 15,-1 5 10-15,2 0 6 0,1 3-3 16,1-3 2-16,8 1-2 0,2-3 12 15,4-3 10-15,5-3 12 0,2-3-7 16,1-5 2-16,3-4-42 0,-1-3-76 16,0-1 45-16,-2-8 18 0,-1-2 13 15,-3-2 31-15,-2-3-5 0,-4-5-5 0,-3 2-18 16,0-3 0-16,-4 2 9 0,-1-1-9 16,-1 2 27-16,2 4-2 15,-3 1-6-15,0 5 37 0,-2 1 19 0,1 4-13 16,-1 1-25-16,-1 2-40 0,1 1-9 0,-1 0-100 15,1 0-47-15,0 5-17 0,3 3 134 16,-1 4 39-16,2 0 22 0,2 2 0 16,3 3-6-16,0-2 9 0,3 2-9 15,1-3 2-15,-1-2-2 0,1-2-16 16,-1-3-54-16,-1-4 0 0,0-3 7 16,0 0 47-16,0-9 35 0,-1-3-4 15,3-1-18-15,-1-4 12 0,0-1 3 16,1-1-3-16,2 0 3 0,0 0 5 15,-1-2-18-15,0 4 10 0,1 1-3 0,-3 3 41 16,-4 3 21-16,-2 4-13 0,-1 2-34 16,-4 3 10-16,-1 1-47 15,-1 0-78-15,0 5-130 0,1 5 13 0,0 9 163 16,1 5 32-16,-1 8 26 0,2 6 11 16,1 14-6-16,2 14 43 0,-3 16-3 15,-1 6-27-15,-2-3-19 0,-1-10-3 16,-8-9 0-16,0-6-10 0,-4-5 0 0,-2-3-12 15,-3-4-24-15,1-9 2 0,-1-9-38 16,5-6-8-16,2-3-8 0,-3-1-56 16,0 4-60-16,0-2 18 0,2-8-29 15,4-4 8-15,-2-6 64 0,4-4 111 16,-3-4 8-16,-3-5-3 0,-2-2 15 16,1-4 12-16,-3-2 20 0,0-2-3 15,3-2 96-15,3-2 51 0,2-2 21 16,3-5-4-16,5-3 55 0,7-4-100 0,7-4-7 15,14-13-24-15,14-10-39 0,15-7-25 16,-2 9 24-16,-3 13-61 0,4 9-16 16,0 9-62-16,12 5-5 0,3 0-166 15,-8 10-210-15,-23 7-348 0,-9 0-1415 0</inkml:trace>
  <inkml:trace contextRef="#ctx0" brushRef="#br0" timeOffset="51179.25">27817 2849 1107 0,'0'0'284'0,"0"0"-8"0,0 0-32 16,0 0-20-16,0 0 48 0,25-51-14 0,-20 45-52 16,0-2-42-16,-2 3 5 15,-1 0 26-15,-2 2-30 0,0 3-42 0,0 0-41 16,0 0-37-16,0 0-45 0,0 0-19 16,0 0-41-16,-2 2-54 0,-6 6-10 15,-5 6 124-15,-5 6 42 0,-8 4-1 16,-6 8-10-16,-4 2 14 0,-5 2-10 0,-4 5-20 15,-1 0-12-15,-5 3 12 0,2-2-13 16,0-3 11-16,2-2-11 0,7-5-1 16,10-3 0-16,6-8 0 0,8-3-1 15,5-7-1-15,6-2-11 0,4-4 11 16,1-3-3-16,0-1 4 0,0 1 13 16,0 0 22-16,6 0 15 0,7 0 16 15,4 2-9-15,8-2-4 0,10 2-22 16,8-1-8-16,17-2-10 0,16 3-13 15,13 0 22-15,0 1 18 0,-10-1-21 16,-21-1 3-16,-21-3-20 0,-12 0 0 16,-5 0-2-16,2 0-41 0,0 0-37 15,0-3-36-15,-5-3-52 0,-1-2-21 0,-6-5-111 16,-2-2-112-16,-8-10-249 0,0 3-323 16</inkml:trace>
  <inkml:trace contextRef="#ctx0" brushRef="#br0" timeOffset="51512.92">27779 2842 1433 0,'0'0'478'0,"0"0"-186"0,0 0 80 16,0 0-86-16,-5-53 22 0,4 48-8 0,0 0-91 15,1 3-36-15,0 2-173 16,0 0-47-16,0 7-165 0,4 3 181 15,3 6 31-15,7 6 107 0,4 5 4 0,4 6-17 16,5 3 13-16,5 3-15 0,2 3-1 16,-1-1 14-16,1 1-21 0,-4-1-22 15,-2-1-6-15,-6 0-53 0,-4-3 16 16,-6-2 2-16,-2-5-19 0,-4-3 9 16,0-5-11-16,-1-2-1 0,-2-6-10 0,-2-2 11 15,0-3 0-15,-1-3-1 0,0-4-29 16,0 1 11-16,0-3 7 0,0 0 8 15,0 0-17-15,-2 0-35 0,-2-5-65 16,-6 1-161-16,2-3-198 0,-7-7-208 16,0 2-802-16</inkml:trace>
  <inkml:trace contextRef="#ctx0" brushRef="#br0" timeOffset="51830.46">28509 3321 2433 0,'0'0'358'0,"0"0"-269"0,0 0-89 16,0 0-30-16,0 0 30 0,0 0 48 16,0 0 26-16,-56 7 19 0,46-4 38 15,0-1-26-15,4-2 16 0,3 1 6 16,2-1 6-16,0 0-4 0,1 0 4 15,0 0 34-15,0 0 63 0,0-1 24 16,0-4-54-16,2 0-182 0,1-2-18 0,1 1-17 16,-1 1 16-16,0 1 0 15,-2 2-12-15,-1 0-2 0,0 1-34 0,0 1-22 16,0 0-12-16,-1 0 9 0,-6 0 15 16,-1 0 3-16,-3 0-96 0,-1 1-165 15,-7-1-348-15,3-3-592 0,3-3-726 0</inkml:trace>
  <inkml:trace contextRef="#ctx0" brushRef="#br0" timeOffset="60642.2">3274 1353 1235 0,'0'0'306'0,"0"0"-130"16,0 0 9-16,0 0 16 0,0 0-22 0,0 0-95 15,0 0-42-15,0 0 3 16,0 0 52-16,0 0-49 0,-21-34-48 0,18 33-24 15,3 1-18-15,0 0-7 0,-1 0 11 16,1 0 38-16,0 0 12 0,0 0 47 0,-1 0 41 16,0-1 9-16,0 1 4 15,-1-2-52-15,-1 1-39 0,0 0 14 0,-3-2-14 16,-1 2-19-16,3-1 17 0,-1 0-8 16,1 1-12-16,-2 0-2 0,2 0-11 15,2 1 11-15,0 0-1 0,1 0-16 16,0 0 16-16,1 0 1 0,0 0-2 15,0 0 2-15,0-1 2 0,0 1 13 16,-1 0 13-16,1 0 19 0,0 0 9 16,0 0-12-16,0 0-10 0,0 0 3 15,0 0 0-15,0 0-10 0,0 0-2 16,0 0-20-16,0 0-3 0,0 0-2 0,0 0-27 16,0 0-16-16,4 0-18 15,6 0 63-15,8 0 0 0,12 0 134 0,10-3-26 16,14-1-41-16,22-3-23 0,16-1-6 15,3-2-9-15,-4 2-10 0,-10-1-16 0,-15 5-2 16,-4-1 15-16,-12 1-16 0,-14 3 1 16,-9-2 11-16,-7 3-10 0,0 0-2 15,0-1-3-15,-5 0 3 0,-2 0 1 16,-7 1 3-16,-4 0 8 0,-1 0 10 16,-1 0 29-16,0 0 6 0,0-1-13 15,0 1 0-15,0 0 19 0,-4 0-16 16,0-1-47-16,-3 0 0 0,0 1-13 15,2-1 10-15,1 1-13 0,-1-1-5 16,-3 1-49-16,3 0-144 0,-1 0-72 16,-3 0-139-16,-4-4-259 0,1-1-770 15,101 18 666-15</inkml:trace>
  <inkml:trace contextRef="#ctx0" brushRef="#br0" timeOffset="61182.27">3764 1030 1911 0,'0'0'259'0,"0"0"-58"0,0 0-55 16,0 0 2-16,0 0 16 0,0 0 19 16,0 0 13-16,0 0-5 0,0 0-4 15,0 0-26-15,-20-8-44 0,20 8-39 16,0 0-18-16,0 0-16 0,0 0-17 15,0 0-27-15,3 0-64 0,5 1-17 0,5 3 40 16,4 0 13-16,2 4-4 0,4 1 20 16,1 3 8-16,2 1-8 0,2 2 9 15,-3 2 0-15,1-3-1 0,2 2 1 16,-3 0 3-16,-1-3 0 0,-1 0 2 16,-3-1 0-16,-1-2 20 0,-2-3 4 15,-4-1-1-15,-2-1-9 0,0-3 12 16,-4 0-9-16,-2 0-7 0,0-2 4 0,1 0 6 15,-1 0-3-15,-3 0-4 0,0 0-2 16,-1 0-10-16,0 0 9 0,-1 0-12 16,0 0-13-16,0 0-12 0,0 3-16 15,-1 0-28-15,-7 3-3 0,-8 7 72 0,-7 3 19 16,-9 5 6-16,-6 7-23 16,-6 1-1-16,0 0 15 0,2-2-13 15,2-2-2-15,9-4 16 0,6-5-17 0,8-3 0 16,6-6-2-16,5-2-11 0,1-2 13 15,4-2 2-15,0-1 17 0,1 0 6 16,0 0 0-16,0 0 3 0,0 0-3 16,0 0 4-16,0 0 0 0,0 0 5 15,0 0 1-15,0 0-35 0,1-2-22 0,3-2-111 16,-1-2-106-16,2 0-93 0,0-2-90 16,4-7-320-16,-2 3-798 15</inkml:trace>
  <inkml:trace contextRef="#ctx0" brushRef="#br0" timeOffset="61542.32">3846 1053 2323 0,'0'0'323'0,"0"0"-156"0,0 0 90 16,0 0-75-16,-23-46-48 0,19 42-45 15,1 2 9-15,2 2 13 0,0 0-7 16,-1 0-104-16,1 4-107 0,-3 6-86 16,2 7 177-16,-1 10 16 0,-2 4 38 15,4 13 16-15,0 9 0 0,1 9-19 0,0-7-10 16,1-13-3-16,1-15 16 0,3-8-13 16,-1 3-22-16,0-2 29 0,1 1-4 15,1-3-9-15,-3-5-3 0,1-3-15 16,-2-2 11-16,0-3-9 0,0-2 9 0,0-1 1 15,-1-1 15-15,-1-1 19 16,0 0 19-16,1 0 1 0,3-2-2 0,-2-2-65 16,2-4-133-16,0-1-65 0,0-1 6 15,2 0-56-15,-3-2-180 0,-2-4-155 16,-1 2-206-16,0-2-815 0</inkml:trace>
  <inkml:trace contextRef="#ctx0" brushRef="#br0" timeOffset="62624.23">3888 1264 453 0,'0'0'1289'0,"0"0"-1114"0,0 0-19 15,0 0-65-15,0 0-88 0,0 0 23 16,0 0 13-16,0 0-13 0,0 0-26 16,60-18 0-16,-54 27 35 0,-1 3 33 0,-4 2 20 15,-1 3-37-15,-1-1-15 0,-5 0 0 16,-2-2-14-16,-1-2-6 0,2-2 0 16,1-3 7-16,0-4 16 0,2-3 31 15,1 0 78-15,0 0 45 0,-4-3-68 16,2-5-78-16,1-1-21 0,0-3-23 15,0-5-3-15,0 3-2 0,3-5 0 16,0 0-27-16,1 1-2 0,0 3 30 16,0 3 0-16,0 3 1 0,0 2-3 15,0 4 0-15,0 3-58 0,0 0-115 16,1 4 15-16,-1 7 123 0,1-2 37 16,0 7-1-16,0 0-1 0,-1-2 3 0,0-1 4 15,0-1-2-15,0-4 11 16,0-1 9-16,-2-2-6 0,0-4 20 0,-1 2 12 15,0-3 22-15,-1 0-5 0,0-3 8 16,-1-3-9-16,2-1-42 0,1-3-2 16,1-2-20-16,1-2-1 0,0-1-2 15,3-1-25-15,4-1 25 0,-1 1 1 0,1 2-26 16,1 0 2-16,-2 4 25 0,-1 0-2 16,-2 4-16-16,0 3-10 0,1 2 0 15,-3 1-93-15,-1 1-58 0,0 6 135 16,0 3 44-16,0 0 1 0,-5 2 22 15,-1 1 1-15,0-3 3 0,-3-2-7 16,-1-1 7-16,0-3 6 0,1-4 13 16,-3 0 3-16,4 0 3 0,0-3-2 15,0-1 24-15,2-4-6 0,2 0-54 0,-1-1-13 16,2-1-18-16,1-2 17 0,2 1-20 16,0 1 19-16,0-1-17 0,4 2-13 15,3 1-57-15,1 0-72 0,3 2 32 16,-1 2 1-16,4 0 34 0,-4 4 45 15,4 0-15-15,-3 6-24 0,-2 4 37 0,-2 4 23 16,1 2 27-16,-5 2 2 16,-2-1 14-16,-1-1-2 0,0 0 0 15,-4-7-13-15,1 1 0 0,-2-3 13 0,3-4 12 16,0-2 18-16,2-1 76 0,-1 0 104 16,0 0-8-16,0-4-141 0,0 0-55 15,1-4-19-15,0 1-10 0,1-3 10 0,3 0-36 16,5 1 17-16,-2-1-39 0,4 2 20 15,-1 2-33-15,-1 2 26 0,0 2-36 16,-3 2 1-16,2 0-1 0,-5 3 23 16,-2 5 19-16,-1 1 39 0,-1 3 0 15,-8 3 13-15,0-1 19 0,-5-1 10 16,1-1 33-16,-1-2-4 0,0-1 45 16,5-3-1-16,1-4 4 0,4-1 41 15,2 0 58-15,-1-1-9 0,2 0-95 16,0-3-73-16,0-2-41 0,1 1 0 15,0-4-50-15,5 2-23 0,1-1-175 0,9-3-116 16,-2 2-339-16,-3-3-1332 0</inkml:trace>
  <inkml:trace contextRef="#ctx0" brushRef="#br0" timeOffset="63272.02">3036 1388 353 0,'0'0'561'0,"0"0"-242"0,0 0-62 15,0 0-78-15,0 0-45 0,0 0-24 0,0 0-42 16,0 0 0-16,0 0-9 0,0 0 22 16,25-49 16-16,-22 47 7 15,0-1 5-15,0 1-15 0,-1 1-46 16,-1 1-6-16,1 0-29 0,0 0-13 0,3 0 20 15,3 0 12-15,1 2 22 0,6 0 14 0,4 2 3 16,7-4 2-16,9 5 20 16,8-5-13-16,17 0-22 0,14-5-1 0,18-1-18 15,3-1-37-15,-10-2 1 0,-13 2-1 16,-20 2 0-16,-13 1-1 0,-14 1-1 16,-4 3-2-16,-1-2-17 0,-1 2-13 15,-2-2-22-15,-7 2 15 0,-3 0 14 16,-5 0 25-16,-2 0 13 0,0 0 57 15,-3 0 0-15,-5-2-70 0,0 1-24 16,-5 0 1-16,1 1-5 0,0-1 5 0,-1 0-57 16,4 1-89-16,-1 0-101 15,4-2-167-15,2 1-326 0,1-3-753 0</inkml:trace>
  <inkml:trace contextRef="#ctx0" brushRef="#br0" timeOffset="63595.58">3857 1033 2004 0,'0'0'288'0,"0"0"-58"16,0 0-43-16,0 0-16 0,0 0-62 15,0 0-109-15,0 0-65 0,0 0-77 16,0 0 142-16,0 0 87 0,-11 47 32 0,10-16-42 15,0 4 12-15,1 3-15 16,0 4 15-16,0-4-44 0,4 0-17 0,1-3-2 16,1-4-10-16,3-5 16 0,0-6-10 15,1-3 3-15,-3-2-9 0,-1-5 0 16,2-2-13-16,-5-4 13 0,-2-1-13 16,0-1 16-16,-1-2-19 0,0 0-47 15,0 0-49-15,0-4-28 0,-1-2-231 16,-3-4-293-16,-7-12-138 0,4 4-491 0</inkml:trace>
  <inkml:trace contextRef="#ctx0" brushRef="#br0" timeOffset="63929.02">3726 1105 1571 0,'0'0'318'0,"0"0"-91"0,0 0-107 15,0 0-42-15,0 0 19 0,0 0 45 16,0 0-3-16,0 0-62 0,0 0-12 16,0 0-17-16,45 8 10 0,-15-2-20 15,2 0-12-15,6 0-23 0,-1 2-3 0,0-1 3 16,-3 1-2-16,-1-2-1 0,-6-1 20 16,-2 0-8-16,-2-2 17 0,-4-2-10 15,-1-1-19-15,0 0-77 16,0 0-19-16,0-3-13 0,0-1 35 0,-2 1 26 15,-5-1 22-15,-1 1 26 0,-4 0 12 16,-3 1 36-16,-2 1 13 0,-1 1-35 16,-2 0 22-16,-6 0 42 0,-7 5-77 15,-7 4 19-15,-11 6 13 0,-6 4 0 0,-15 11-16 16,-15 10-28-16,-8-1-1 0,11-8-437 16,19-14-2158-16</inkml:trace>
  <inkml:trace contextRef="#ctx0" brushRef="#br0" timeOffset="67573.73">19211 628 1336 0,'0'0'218'0,"0"0"20"0,0 0 54 16,0 0-56-16,0 0-87 0,3-48-10 15,-5 44-29-15,0 1 25 0,-2 2 3 16,3 1-32-16,-2 0-106 0,-2 4-42 16,-1 5-28-16,-5 7 44 0,-1 6 10 15,-2 7 16-15,-3 14 51 0,0 20 0 0,-1 17 23 16,4 5-32-16,0-4 9 0,6-8-3 16,0-15 3-16,3 1-26 0,1-7-22 15,2-4 9-15,2-11-12 16,0-9-3-16,2-7-3 0,2-5 6 0,1 2 12 0,4-1-12 15,-1 1 0-15,4-3 2 16,-4-6 21-16,-1-2 15 0,1-2 0 16,-3-2-19-16,-2-2-3 0,-1-1-3 0,-1 0 6 15,-1 0 6-15,0 0-25 0,0 0-3 16,-3-4-143-16,-2-6-250 0,-6-16-272 16,3 3-370-16</inkml:trace>
  <inkml:trace contextRef="#ctx0" brushRef="#br0" timeOffset="68352.92">19081 548 912 0,'0'0'91'16,"0"0"-58"-16,0 0 51 0,0 0 37 15,0 0 3-15,0 0 9 0,0 0-66 16,0 0-67-16,0 0-19 0,0 0-11 16,0 0 14-16,9-21 0 0,-9 21 16 15,0 0 14-15,0 0 19 0,0 0 2 16,0 0-15-16,2 0-1 0,1 0 14 16,1 1 25-16,7-1-9 0,0 0-3 15,6 0-1-15,5-1 7 0,4-2-10 16,6 0-19-16,2-1 23 0,4-1 12 15,4 0-9-15,1 0-20 0,4 0 16 0,1 0-19 16,5 1 39-16,8 0 19 0,12 0-13 16,10 1-9-16,3 2-27 0,-5-1 7 15,-10 2-13-15,-3 0-10 0,-1 3-19 0,4 0 2 16,0 1-1-16,3 0-1 16,-1-2 0-16,4 1 0 0,2 1 10 0,0-2-10 15,0 1 0-15,1 0 0 0,-4-1-16 16,-2 3-10-16,-1-1-22 0,-1 1 16 15,-3 0-1-15,-3 0-5 0,-3 0 21 16,-1 1-12-16,-3 0 16 0,1-1 0 16,-1 1 13-16,-1-2-18 0,-2 0 18 15,1 1 0-15,2 0 1 0,-1 0 1 16,3-2 2-16,1 2 9 0,1-3-13 16,1 2 0-16,-1-1-3 0,-1 1-10 15,-2 1-12-15,-1 0-27 0,-2 0-19 16,-12 0 35-16,-6-1-32 0,-8-1 42 15,-4 0 10-15,1 1-17 0,8 1 21 16,2 0 11-16,-3 1 0 0,-2-2 1 0,1 1 0 16,0 0 0-16,2-3 26 0,2 1-24 15,3 1-2-15,5-2 0 0,-2 1 0 0,2 0 0 16,-3-1 10-16,-1 1-23 0,-2-1 15 16,-4 0-2-16,-4 0 20 0,-5-1-20 15,-3 1 0-15,-4-2-1 0,-3 3-3 16,-2-3-15-16,0 2 18 0,2 0 1 15,5 0 2-15,4 1-2 0,4 2-13 16,5 0 10-16,4 2 0 0,4 0 3 16,1 0 0-16,0-1 2 0,-2 2-2 15,-4-2 0-15,-3 0 2 0,-9 0-1 0,-3-2 0 16,-5-1 12-16,-6-1 3 0,-4 0 17 16,-4-2 48-16,-3 0 35 0,0 0 20 15,-1 0 16-15,0-2-97 0,0 0-55 16,0-1-36-16,-1-1-41 0,-4 0-172 0,-5-4-264 15,0 3-699-15</inkml:trace>
  <inkml:trace contextRef="#ctx0" brushRef="#br0" timeOffset="71011.67">3293 5908 167 0,'0'0'486'0,"0"0"-199"0,0 0-114 0,0 0-46 15,0 0 16-15,0 0 7 0,0 0-40 16,0 0 4-16,0 0 6 0,-34 0 17 0,29 0-4 16,-2 0 9-16,2 0-3 0,-2 0-6 15,-1 0-4-15,2-1 6 0,0 0-10 16,-2 0-19-16,2-1-7 0,1 2 4 15,1-3-8-15,-2 3-25 0,3-2-9 16,0 2-14-16,0-2-21 0,0 2-26 16,-2 0-2-16,3 0-17 0,1 0-4 15,0 0 1-15,1 0 20 0,0 0 1 16,0 0 1-16,0 0 1 0,0-1 2 16,0 1 10-16,0 0-13 0,0 0-2 15,1 0-17-15,8 0 19 0,2 0 25 16,10 0 76-16,11 0 7 0,16 0-32 0,22-1-32 15,15-2-42-15,6 1 0 0,-2 2-2 16,-7 0-1-16,-13 2-1 16,2 1-14-16,-5 1 15 0,-4 1-12 0,-5 2 11 15,-13-2-10-15,-9 0 10 0,-11-3-11 16,-3-1 13-16,-1 1-3 0,1 0 2 16,-1-2-1-16,-6 2 1 0,-4-2 1 0,-6 2 15 15,-1-1 7-15,-2-1 10 0,-1 0 18 16,0 0 7-16,0 0 12 0,0 0-2 15,0-1-61-15,-1-3-6 0,-2 1-64 16,-1-1-127-16,-3-1-87 0,-3 2-210 16,-6-6-298-16,1 2-679 0</inkml:trace>
  <inkml:trace contextRef="#ctx0" brushRef="#br0" timeOffset="71704.95">3878 5734 1692 0,'0'0'276'0,"0"0"-68"0,0 0-50 0,0 0 53 16,0 0 18-16,0 0 8 0,0 0 0 16,0 0-52-16,0 0-112 0,0 0-73 15,0 0-89-15,-32-23-54 0,39 28 48 16,8 1 95-16,7 5 67 0,6 1-10 15,8 1-6-15,6 4-19 0,3-1 0 16,3-1-17-16,-2 2-15 0,-1-2 0 16,-3 1 0-16,-4-1 0 0,-2-1-19 15,-10-2 6-15,-4-2 0 0,-5-3 11 0,-6-3-20 16,-6-2 6-16,-2 0-3 0,-3-2 19 16,0 0 67-16,0 0 31 0,-6 0-34 15,-2 0-64-15,0-2-1 0,-6 1-15 16,3-1 3-16,-5 0-9 0,0 2-7 15,-2 0 1-15,-1 3-1 0,-2 3 0 0,-3 3 4 16,-2 4 6-16,-5 4-7 16,1 7 11-16,-4 1 12 0,0 1-19 15,2 0 22-15,-1-3-1 0,6-2-11 0,3-2 12 16,5-2 3-16,3-5 10 0,2 0-13 16,7-6 19-16,1 1-16 0,0-3 22 15,4-1-12-15,1-3-11 0,1 0 20 16,0 0 16-16,0 0 23 0,0 0 24 0,0 0 10 15,0-2 16-15,0-4-29 0,4-4-81 16,1-4-1-16,0 0-3 0,-1-5 3 16,0-2 0-16,2-2-3 0,-4-4-10 15,0-2 13-15,0 0-11 0,-1-2 11 16,0 2 10-16,0 0-10 0,1 2-1 16,0 1-1-16,1 3 2 0,1 0 0 0,-2 4 3 15,-1 2 16-15,0 4 0 16,0 3-7-16,-1 3 23 0,0 0-13 0,-1 4-22 15,-2 0-1-15,0 2-43 0,-3 1-13 16,1 0-9-16,-1 0 9 0,-2 0 16 16,4 0 13-16,1 1-1 0,1 1-25 15,1 0-22-15,1 2 13 0,0 1 43 0,0 3 20 16,3 3 12-16,2 2 4 0,6 4-16 16,-2 2-126-16,7 8-217 0,-4-4-629 15,-4-5-1007-15</inkml:trace>
  <inkml:trace contextRef="#ctx0" brushRef="#br0" timeOffset="73542.66">5469 5560 2206 0,'0'0'307'15,"0"0"-78"-15,0 0-29 0,0 0-21 16,0 0 29-16,0 0-14 0,-27-47-42 16,27 47-42-16,0 0-110 0,0 0-56 15,1 7-188-15,6 6 101 0,-1 6 143 16,0 6 19-16,1 9 92 0,-1 4 38 16,-3 12-38-16,0 7-20 0,-1-4-22 15,-2-8-25-15,1-6-16 0,0-9-8 16,0 3-20-16,2 2-3 0,-2-5 3 0,1-5 0 15,1-4 3-15,0-3 13 0,-1-4-16 16,1-5-147-16,-1-4-203 0,2-2-84 16,-2-10-229-16,-1-5-406 0</inkml:trace>
  <inkml:trace contextRef="#ctx0" brushRef="#br0" timeOffset="73941.73">5394 5588 65 0,'0'0'1945'0,"-13"-48"-1624"0,9 19-46 15,4-3-62-15,0 3 2 0,13 0-65 16,2 0-6-16,10 3-65 0,4 2-2 16,7 2-55-16,4 5-19 0,4 0-2 15,2 2-1-15,4 6-1 0,-2 4-24 0,-2 2 2 16,1 3-2-16,-6 9 3 0,-6 4 3 16,-3 6-29-16,-10 6 16 0,-6 4 31 15,-9 6-10-15,-7 2 10 0,-5 5 1 16,-12 0 0-16,-7 0 11 0,-8-1 11 15,-3-4-6-15,-5-1 13 0,-2-5-17 16,-1-2 11-16,1-7-7 0,4-2 9 16,1-6-6-16,1-2 3 0,3-5 1 15,5 0 8-15,1-6 10 0,2-1 10 16,5-1 12-16,4-6 13 0,1-1-32 0,4-1-9 16,5-2-10-16,3 1 3 0,3 2 4 15,0-1-4-15,4 2-28 0,7 4-22 16,3 0-35-16,7 3-18 0,8 3 15 0,3 7 11 15,9 7 49-15,3 4 41 0,3 6 15 16,0 4 64-16,3 3 9 16,-3 3 31-16,-1 1-5 0,-2-1-34 0,-3-3-47 15,-5-1-37-15,-3-1-25 0,-6-4-12 16,-4-1-27-16,-4-5-75 0,-4-2-122 16,-6-4-228-16,-2-7-224 0,-5-3-506 15,-2-6-771-15</inkml:trace>
  <inkml:trace contextRef="#ctx0" brushRef="#br0" timeOffset="74575.2">6063 5963 2315 0,'0'0'294'15,"0"0"-210"-15,0 0-13 0,60-34-29 16,-38 22 32-16,1-2-4 0,0-1-31 16,-1-1-7-16,-2 1 0 0,-2-2-29 15,-2 2 45-15,-2-4-47 0,-4 2 1 16,-3 0 13-16,1 0-14 0,-5 1 18 16,-3 1 0-16,0 1-19 0,-2 3 0 15,-7 0-1-15,1 2 1 0,-5 3 21 0,-1 4-21 16,-4 2-2-16,-3 0 0 0,0 8 2 15,-1 5 3-15,1 4 13 0,2 3-16 16,5 3-1-16,2 2 1 0,7 2-1 16,5 0 1-16,1 1 2 0,12-2 30 15,4 1-13-15,7-2 19 0,3-2 1 16,6-5 5-16,1-4 4 0,2-4-7 0,1-5 4 16,-3-3 2-16,-4-2 4 0,0-2-7 15,-2-6-6-15,-6-4 13 16,1-2 5-16,-2-3 20 0,-2-3 84 0,1-3-56 15,-1-2-60-15,0-3 9 0,1 0-28 16,0-4-19-16,1 2-5 0,0-2-1 16,1 5 0-16,-1 4-11 0,1 3-8 15,-1 6-6-15,1 6-31 0,0 4-16 16,0 4-1-16,0 7-8 0,0 5 21 16,1 5 3-16,-2 5 38 0,-1 2 3 15,-4 2 16-15,-5 1 1 0,-1-1 53 0,-7-1-22 16,-3-1-7-16,-6-4-3 0,-9-1 19 15,-3-3-7-15,-5-3 16 0,-3-4 1 16,-4-1 2-16,0-3-15 0,-2-1 5 16,-2-1 1-16,3-3-16 0,-2 0-9 15,4 0-4-15,1-3-13 0,5 1 14 16,5-1-16-16,5 1-2 0,2 2-14 0,6-2-2 16,4 2-23-16,1-1-241 0,15-4-210 15,1-1-616-15,6-1-824 0</inkml:trace>
  <inkml:trace contextRef="#ctx0" brushRef="#br0" timeOffset="74905.56">7198 5653 1755 0,'0'0'1551'0,"0"0"-1338"16,0 0-20-16,0 0-58 0,0 0-19 0,0 0-116 0,0 0-26 15,0 0 26-15,0 0 72 16,0 0 1-16,-39 61-16 0,39-32-23 0,6 1-19 16,10 0 1-16,5-3 0 0,7-3 15 15,6-2 3-15,5-3-12 0,1-6-7 16,0-5 16-16,1-4 10 0,-5-4-7 16,-5-6 9-16,-4-4 4 0,-8-5-1 15,-4-3 3-15,-8-3-6 0,-3-2-43 16,-4-5 0-16,-9-1-15 0,-8-3-22 15,-4-2 25-15,-7 0-7 0,-7-1-18 16,-5 4 6-16,-3 4-6 0,-2 7-9 16,-2 5-60-16,-3 9-93 0,3 6-132 15,-13 6-278-15,11 6-444 0,13-2-1036 0</inkml:trace>
  <inkml:trace contextRef="#ctx0" brushRef="#br0" timeOffset="75671">7684 5240 2549 0,'0'0'348'16,"0"0"-162"-16,0 0-20 0,0 0-26 0,0 0 22 15,0 0-16-15,0 0-146 16,0 0-10-16,0 0 10 0,0 0 104 0,0 0-3 15,-14 77 3-15,-3-23-34 0,0 13-11 16,1 2-6-16,8-5-21 0,7-10-30 16,1-13 31-16,7-8-31 0,4-8-2 15,5-3 18-15,7 4-16 0,5 1 20 16,8-1 12-16,3-3-6 0,2-7-3 0,0-6 12 16,-2-3-6-16,-3-7-12 0,-5-2-17 15,0-6-2-15,-5-4-65 0,-3-5 6 16,-2-2-6-16,-3-4 18 0,-3-3 22 15,-5-2 11-15,0-1 14 0,-5 0 0 16,-2 2 21-16,-3 3 17 0,0 4-20 16,-2 3 26-16,-2 5 40 0,1 4-7 15,-1 3-12-15,2 4-49 0,0 1-16 0,0 3-90 16,-1 6 6-16,0 5 84 16,-1 4 12-16,-2 5-12 0,5 0 1 15,1 5 2-15,1-1-1 0,9-1 0 16,0-1 13-16,6-1 10 0,1-5-23 0,3-2 26 15,0-7 3-15,2-4-31 0,-1-5-34 16,0-1-37-16,0-5-10 0,0-7 19 16,0-2 6-16,-2-5 54 0,0-3 2 0,-3-1 2 15,0-5 1-15,-5 1 19 0,2 1 15 16,-5 1-24-16,0 4 5 0,-3 3-2 16,-1 4 18-16,-3 5 6 0,-1 2 19 15,0 4-25-15,0 3-34 0,0 3-115 16,-5 8-13-16,-3 4 128 0,0 6 65 15,0 4-21-15,-2 1-19 0,5 3 3 16,3-2 6-16,2 0-16 0,2 0-5 16,5-3-13-16,6-3 18 0,1-2-2 15,1-4-16-15,2-5-29 0,3-5-238 0,0-5-176 16,6-8-215-16,-2-6-1053 16</inkml:trace>
  <inkml:trace contextRef="#ctx0" brushRef="#br0" timeOffset="75870.7">8586 5199 2942 0,'0'0'435'0,"0"0"-213"15,0 0-4-15,0 0 43 0,0 0-261 16,0 0 19-16,0 0-19 0,0 0 122 16,0 0-1-16,-14 78 6 0,22-38-28 15,1 6-50-15,6 8 4 0,5 8 5 16,5 8-24-16,-1-4-16 0,-3-8-15 15,-5-15-1-15,-9-14-2 0,-3-7-138 16,-4-4-146-16,-8 6-327 0,-3-4-391 16,-4-4-436-16</inkml:trace>
  <inkml:trace contextRef="#ctx0" brushRef="#br0" timeOffset="76073.03">8499 5600 2805 0,'0'0'448'0,"0"0"-295"0,0 0 0 0,0 0-27 15,67-55-12-15,-40 46-10 0,6 1-1 16,2 5 5-16,0 1-24 0,4 2-44 16,-2 8-12-16,0 6 25 0,-4 3 3 15,-4 7 9-15,-6 1-31 0,-4 3-3 16,-5 2 0-16,-6 1-31 0,-4-2 0 16,-4-2-3-16,0-2-102 0,-4-5-147 15,-10-4-226-15,1-5-573 0,0-7-1217 0</inkml:trace>
  <inkml:trace contextRef="#ctx0" brushRef="#br0" timeOffset="76231.57">8948 5311 3064 0,'0'0'513'16,"0"0"-292"-16,0 0-26 0,0 0-7 15,0 0-112-15,0 0-76 0,0 0-106 16,0 0-48-16,0 0 75 0,0 0 35 15,0 0-366-15,60 53-812 0,-48-30-1020 0</inkml:trace>
  <inkml:trace contextRef="#ctx0" brushRef="#br0" timeOffset="76821.7">9171 5511 3447 0,'0'0'564'15,"0"0"-444"-15,0 0 30 0,0 0-45 16,0 0 13-16,-63 9-4 0,51 5-3 0,2 4-28 16,1 1-47-16,3 5-36 15,4 1 0-15,2 3 0 0,2 1 2 0,8-2 15 16,7 2-15-16,5-2-4 0,7-3-47 16,1-5-114-16,6-3-78 0,-1-3-29 15,-3-5-89-15,-1-3-91 0,-6-5-52 16,-5 0-21-16,-3-7 228 0,-7-3 288 15,1-5 7-15,-6-2 55 0,0-4 156 16,1-4 45-16,-2-3-50 0,1-2-3 0,2-1-8 16,1-1 25-16,1 3-48 0,3 2 5 15,-1 1-38-15,2 6-35 0,2 4-1 16,-4 4-71-16,5 4-32 0,-4 4-27 16,1 4-43-16,1 3-33 0,-1 6 21 15,-1 6 31-15,1 6 23 0,-3 3 26 16,1 3 2-16,-5 0-3 0,-1 2 3 15,0-1 0-15,-5-1-18 0,0-3 18 0,-2-4 0 16,-6-4-11-16,-1-3-11 0,-4-4 6 16,-1-4 16-16,1-2 16 15,-2-3 6-15,2-1 16 0,4-6 41 0,3-5 9 16,4-2-31-16,2-5-26 0,2-1-4 16,7-4-27-16,7-2 0 0,4-2 22 15,3-1 4-15,4 0-3 0,5 3-23 16,2 2 0-16,-2 7 15 0,3 5-15 0,-4 5-19 15,1 7-10-15,-5 0 4 0,-2 9-22 16,-2 6-7-16,-6 6-2 0,-3 1 31 16,-3 5 25-16,-5 0 22 0,-5 2 110 15,-1 0 0-15,0 0-26 0,-5-1-41 16,-4-3-9-16,2-3-34 0,0-3-22 16,-2-5-47-16,-1-8-211 0,2-3-470 15,3-3-1003-15</inkml:trace>
  <inkml:trace contextRef="#ctx0" brushRef="#br0" timeOffset="77269">11064 5413 3037 0,'0'0'440'0,"0"0"-351"16,0 0-89-16,0 0-25 0,0 0 25 15,0 0 111-15,-12 58-1 0,7-29-19 0,3 6 1 16,1 1-52-16,1 2-5 0,1 2 7 16,5-1-11-16,3-1 0 0,-1-2-20 15,0-4-9-15,-1-3-1 0,-2-4 2 16,-2-4 0-16,-1-7 9 0,-2-5-12 15,0-3 1-15,0-2 18 0,0-3 9 16,0-1 19-16,-2-3-47 0,-3-9-84 16,-7-16-417-16,2 3-879 0,-1-4-906 0</inkml:trace>
  <inkml:trace contextRef="#ctx0" brushRef="#br0" timeOffset="77435.34">10934 5170 3591 0,'0'0'502'0,"0"0"-321"15,0 0-11-15,-5-45 9 0,5 40-77 0,0 1-83 16,1 1-19-16,2 3-50 0,5 0-61 16,2 8-43-16,8 9-129 0,-1-1-424 15,-2 0-1239-15</inkml:trace>
  <inkml:trace contextRef="#ctx0" brushRef="#br0" timeOffset="77856.36">11643 5509 2970 0,'0'0'367'16,"0"0"-214"-16,0 0 166 0,0 0-35 16,0 0-66-16,0 0-63 0,-18-44-44 15,0 42-46-15,-6 2-19 0,-4 2-3 16,0 5-3-16,0 3-3 0,4 2-35 16,5 1-2-16,7 3-18 0,2 1-4 15,8 3 10-15,2 4 11 0,5 1 1 16,11 3 23-16,7 2 2 0,7 2-13 15,3-2-9-15,3 1-3 0,-3-3-11 16,-5-3-7-16,-7-3-4 0,-8-3-27 0,-8-4-28 16,-6-5 21-16,-13 0 56 0,-7-3 4 15,-6-3 42-15,-9-2-3 0,-2-2-15 16,0-2 9-16,0-2 33 0,6-3-30 0,0 2 0 16,9 0-28-16,3 0-9 0,8 0-1 15,1 2-2-15,6-1-9 16,2 1-233-16,3-9-292 0,0 2-737 0,4-4-1526 0</inkml:trace>
  <inkml:trace contextRef="#ctx0" brushRef="#br0" timeOffset="80156.03">13094 5344 1072 0,'0'0'556'15,"0"0"-286"-15,0 0-114 0,0 0-36 0,0 0-43 16,0 0-77-16,0 0-58 0,0 0-39 16,0 0-4-16,0 0 4 0,0-8 19 15,0 8 48-15,0 0 30 0,0 0 48 16,0 0 63-16,0-1 51 0,0 0 45 16,1-4 7-16,1 3-111 0,-1-3-55 15,2 1 1-15,-2 3-14 0,0-1-35 0,-1 2-10 16,1-2-6-16,-1 2-3 0,0 0 16 15,0 0 0-15,0 0 3 0,0 0 26 16,0 0 42-16,0-1 6 0,0 0 0 16,0 1 3-16,0-1-3 0,0 1-11 15,0-2 5-15,1 1-1 0,-1-1-7 16,1 1-12-16,0 0-16 0,0-2-1 16,-1 3-9-16,0 0-22 0,0 0-39 15,0 0-46-15,0 0-27 0,1 3-22 16,1 2 134-16,-1 2 54 0,0 2 20 0,1 2-30 15,0 3 14-15,1 1 5 0,0 2-15 16,1 1-13-16,4 2-3 0,-2 0-17 16,-1 4 17-16,1 0-10 0,-1 2 10 15,-1 3 19-15,-2-2 18 0,-1 2-47 16,-1 2-9-16,0-1 15 0,-1-1-15 0,-1-2-13 16,1-3 1-16,1-1 0 15,0-6 11-15,0-2-9 0,0-6-1 16,0-4 2-16,0-2 21 0,1-3 25 0,-1 0 32 15,2-2 6-15,0-3-7 0,1-3-34 16,1 1-19-16,-2-3-12 0,0-2-1 16,-2 0-12-16,0-2-1 0,0-3 17 15,0-3 12-15,-1 1-31 0,-1-5 18 16,-2-3-17-16,2-4-1 0,0-3 0 16,2-4-1-16,0-2 1 0,0-3 1 15,7 2 2-15,2 0 18 0,6 4-18 16,1 4-2-16,3 4-1 0,6 4-14 0,2 3-26 15,5 3 3-15,2 4-4 0,3 4 1 16,2 3 2-16,-3 4-12 0,0 4-6 16,-6 0 5-16,-5 7-9 0,-3 7-188 15,-5 2-193-15,-9 15-298 0,-7-3-530 0</inkml:trace>
  <inkml:trace contextRef="#ctx0" brushRef="#br0" timeOffset="80906.42">13362 5658 1254 0,'0'0'1412'0,"0"0"-1145"16,0 0-145-16,0 0 54 0,0 0-93 0,0 0-48 15,60-48 29-15,-36 33-4 16,-1-2-15-16,0 0-17 0,2-1 7 0,-2 0-34 15,-1 0 18-15,-3-3-6 0,-1 2 9 0,-4-3-13 16,0 0-8-16,-5 1-1 0,-2 1 0 16,-3 4-2-16,-4 2 2 0,0 6 0 15,-6 1-18-15,-3 5-39 0,0 2-47 16,-6 3-1-16,-3 5 22 0,-3 7 19 16,-1 3 57-16,-3 7 7 15,3 3 39-15,0 3 2 0,2 2 17 0,6 3-30 16,3-1-26-16,7-2 10 0,4 1-11 15,13-5 39-15,7-6 40 0,10-5 37 16,11-3 6-16,16-6-3 0,14-6-35 16,6-5-51-16,-6-5-9 0,-17-2-12 15,-20 0-1-15,-9-3-8 0,4-2-1 16,1-5-3-16,4-6-60 0,-6-3 29 0,0-4-32 16,-4-5 0-16,0-13-28 0,1-13 15 15,2-12 0-15,-4-5 0 0,-6 2 3 16,-5 11 12-16,-4 9 30 0,-4 2 31 0,-2 7 0 15,-2 9 12-15,0 10 14 0,-1 9 12 16,-3 1-3-16,-3 3 22 0,-1-4-54 16,1 1 29-16,-3 5-13 0,0 1-19 15,-1 4-16-15,0 3 14 0,-5 4-23 16,-1 3-39-16,-5 3-6 0,-2 4 16 16,-2 3 32-16,0 2 21 0,4 1 1 15,1-1 16-15,2 0-14 0,6 1 17 16,5 0 0-16,1 2 0 0,5-1 13 0,1 5-13 15,1 5 3-15,1 1 7 16,6 6 12-16,2 3-22 0,4 6 6 16,6 12 23-16,6 11 66 0,5 15 2 0,-2 6 10 15,-6 2 31-15,-5-5-32 0,-10-3-38 16,-4 2-25-16,-3-1 9 0,-2-3-18 16,-5-2-4-16,1-9-24 0,-2-2 9 0,2-10-16 15,4-11-18-15,1-11 0 16,1-11 0-16,0-3-1 0,0 2-2 0,1-3-12 15,1 0-13-15,-2-5-18 0,0-6-28 16,0-2-47-16,0-3 46 16,-2-6-52-16,-3-4-276 0,-4-6-114 0,-8-16-264 15,4 4-705-15</inkml:trace>
  <inkml:trace contextRef="#ctx0" brushRef="#br0" timeOffset="81434.89">13738 5625 904 0,'0'0'1562'16,"0"0"-1407"-16,57-27-142 0,-18 15 42 15,14 0 54-15,16-3-19 0,11-2 42 0,0-4-30 16,-17 4 10-16,-18 4-51 0,-18 4-36 16,-3-2-21-16,1 2 18 0,1-5-19 15,3-1 13-15,-7-2 0 0,-5-3 6 16,-5 2 7-16,-2-1 3 0,-5 1-17 15,-2 1 11-15,-2 3-1 0,-1 4 13 0,0 1 41 16,-2 4 16-16,0 2-10 16,-2 3-22-16,-1 0-63 0,-2 5-27 15,0 5 27-15,0 4 16 0,0 3-4 0,4 5 7 16,3 2-17-16,0 4-2 0,4-1 3 16,8 0 10-16,3 0-11 0,0 0 10 15,5-3 1-15,2-2 3 0,-1-5-13 16,3-3 25-16,-3-6 0 0,-2-4 20 15,-2-4-48-15,1-4-25 0,-3-4-26 16,-1-4 4-16,-4-3 9 0,0-3 26 16,-4-2 11-16,0-4 1 0,-2 0 1 15,1-1-1-15,-2-1 0 0,0 2 2 0,-1 2 14 16,1 2-1-16,-1 3 1 0,1 3 0 16,-2 4-13-16,1 3 12 0,-1 2 4 15,0 4-9-15,0 1-10 0,0 0-94 0,1 4-76 16,1 5 107-16,2 3 63 0,2 3 9 15,-2 4 29-15,1 1 6 0,-1 1-9 16,1 4 6-16,-1-1-19 0,1 2 0 16,4-1-10-16,-2-1 1 0,4 0 6 15,1-3-1-15,2-5 11 0,3-3-29 16,1-5-123-16,2-6-256 0,12-7-141 16,-5-6-543-16,-3-1-807 0</inkml:trace>
  <inkml:trace contextRef="#ctx0" brushRef="#br0" timeOffset="82109.05">14964 4942 1573 0,'0'0'1104'0,"0"0"-914"0,0 0 18 16,0 0 32-16,0 0-75 0,0 0-165 16,0 0 0-16,0 0 13 0,0 0 130 15,26 46 56-15,-18-5 11 0,4 14-41 0,2 11-26 16,-3 6-12-16,1-6-23 0,-4-8-68 16,-1-5-39-16,-2-2 11 0,-2-2-10 15,-3-5-2-15,0-5 0 0,0-9 0 16,0-8 1-16,-4-2-2 0,-4 1-152 15,1 1-195-15,-9-4-285 0,4-9-452 16,-1-7-1155-16</inkml:trace>
  <inkml:trace contextRef="#ctx0" brushRef="#br0" timeOffset="82825.03">14873 5356 2711 0,'0'0'351'0,"0"0"-224"15,0 0-47-15,0 0-61 0,61-20-15 0,-25 18 37 16,7 2 7-16,15 0 0 16,16 0-17-16,11 1-16 0,1 3-15 0,-10-2-3 15,-19-2 0-15,-21 0 3 0,-6 0 0 16,-6-3 0-16,2-3 0 0,1-1-54 16,-2-1 41-16,-6-4 13 0,-8 2 38 15,-2-1 10-15,-6 1-4 0,-3-1-12 16,-2 1 9-16,-10 2 51 0,0-1 6 15,-8 1-35-15,-6 3-4 0,-1 1-2 0,-3 3-10 16,-5 1-2-16,2 3-31 16,3 5-14-16,0 3-22 0,5 3 3 0,3 3-10 15,4 0-8-15,7 3 9 0,3 1 12 16,6-1-11-16,2 2 27 0,6-1 15 16,7-1 7-16,4-1 0 0,2-4-22 15,3-5-25-15,1-3-22 0,0-3-3 16,-3-4-1-16,1-4 17 0,-2-4-1 0,-2-1 22 15,-2-3 12-15,-4-1 1 0,1 1 35 16,-4-4-10-16,0 4-6 0,-3 2-3 16,-2 2 3-16,-1 1-3 0,0 3 6 15,0 3 9-15,0 1-31 0,3 4-157 16,-1 5 65-16,1 5 92 0,2 6 126 16,2 3-22-16,1 2-7 0,3-1-1 0,2 0-31 15,0-4-18-15,4-1-19 0,0-3 0 16,3-5 6-16,3-4 4 0,-1-3 5 15,1-4-9-15,-1-10-34 0,1-2-128 16,0-5-76-16,-5-2 3 0,-5-6 50 16,0-3 18-16,-5-4 19 0,-3-4 28 15,-3-4 28-15,-2-12 7 0,-2-10 17 16,0-15 33-16,-2-3 2 0,-3 5 12 16,-1 11 0-16,0 21 41 0,3 7 32 15,1 14 105-15,1 2 11 0,0 4-82 16,1-1 11-16,0 2-30 0,0 5-29 0,0 7-25 15,0 3-47-15,0 1-53 0,0 12-189 16,2 8 176-16,-1 8 66 0,3 14 104 16,4 18 25-16,1 15-11 0,4 6-6 15,-3-2-9-15,2-9-11 0,-5-10-24 0,2-4-53 16,-3-5-15-16,-1-9-12 0,0-11 12 16,0-11 0-16,-3-3-208 0,-1-1-144 15,-1-3-226-15,-4-4-429 0,-5-5-653 0</inkml:trace>
  <inkml:trace contextRef="#ctx0" brushRef="#br0" timeOffset="83037.1">15887 5342 2345 0,'0'0'507'15,"0"0"-190"-15,17-49-74 0,-4 30 51 0,1 2-45 16,4 0-88-16,3 2-58 0,3 1-35 16,4 4-18-16,2 4-33 0,6 2-17 15,0 4-12-15,1 1 11 16,0 7-11-16,-1 5-10 0,-3 3 22 0,-4 4 28 15,-5 2 15-15,-6 3-6 0,-4 0-35 0,-7 0 14 16,-5 0-16-16,-2-4 3 0,-6 1 12 16,-5-2-15-16,-3-4-47 0,-5-3-108 15,-5-2-193-15,2-3-327 0,3-8-862 16</inkml:trace>
  <inkml:trace contextRef="#ctx0" brushRef="#br0" timeOffset="83188.47">16267 4917 3052 0,'0'0'542'15,"0"0"-268"-15,0 0-108 0,0 0 20 0,-22-47-155 16,21 47-31-16,1 4-232 0,-1 9 81 16,1 7 120-16,9 18-29 0,6-5-588 15,1-3-822-15</inkml:trace>
  <inkml:trace contextRef="#ctx0" brushRef="#br0" timeOffset="83838.31">16670 5193 2854 0,'0'0'388'0,"0"0"-369"0,0 0-13 15,0 0 163-15,0 0 53 0,-47 53-45 16,33-32-42-16,1 4-50 0,1 1-38 0,4 5-19 16,4-2-25-16,3 0-2 15,1 0 3-15,7-3 11 0,6-2-2 0,3-1 15 16,1-7-28-16,1-1-63 0,1-8-72 16,-3-2 6-16,0-5-41 0,-4-2-17 0,0-6 69 15,-4-6 13-15,-1-3 54 16,-2-2 50-16,-3-5-2 0,2 0 3 0,-1-3 3 15,2 0 45-15,2-2 16 0,1 0 44 16,5 1-10-16,0 5-37 0,1 2 27 16,0 6 7-16,2 1-32 0,-3 6 0 15,2 2-63-15,2 5-4 0,0 1-40 16,-1 4-6-16,2 5-7 0,-2 7 10 16,1 0 12-16,-2 5 13 0,-2 1-6 15,-4 3 12-15,-3 3 2 0,1 0 14 16,-6-1 0-16,-1 2 1 0,0-3-1 0,-3-4-12 15,-3-3-68-15,1-6 17 0,-1-4 25 16,-1-3 25-16,0-4 13 0,2-2 51 16,-2-3 12-16,2-7 1 0,2 1-4 15,3-6-13-15,0-2-12 0,4 0-11 0,8-5-23 16,4-2 11-16,3-2 0 0,5-3-12 16,3 0 2-16,5-1-1 15,-1 2 0-15,3 3 21 0,-2 6 38 0,-1 4-58 16,-4 8-2-16,-3 5-22 0,-3 2-13 15,-4 9-28-15,-2 6-10 0,-8 4 10 16,0 3 16-16,-6 5 18 0,-1 2 0 16,-2 2 28-16,-6-1 0 0,2 1 1 15,-2-5 29-15,-1-1 113 0,3-4-44 16,1-4-3-16,0-3-26 0,2-4-6 0,1-5 0 16,2 0-19-16,-2-4-10 0,2-1 38 15,0-1 40-15,4-4-22 0,4-4-90 16,2-13-305-16,2 3-259 0,-4-3-1338 0</inkml:trace>
  <inkml:trace contextRef="#ctx0" brushRef="#br0" timeOffset="84806.96">18794 4790 1694 0,'0'0'280'15,"0"0"131"-15,-3-56-91 0,-1 35-15 0,-3 3 2 16,-2 4-62-16,1 3-106 0,-4 2-32 16,-5 7-48-16,-5 2-59 0,-7 4-26 15,-8 11 26-15,-15 12 22 0,3 2 0 16,-4 7-22-16,4 3-1 0,8 1-2 15,-3 12-13-15,3 13 14 0,11 7 1 16,17 1 1-16,15-7 0 0,21-10 1 16,7-15 20-16,4-12-5 0,12 0-16 15,13-7-10-15,7-1-21 0,6-4-64 16,-16-8-44-16,-20-8-61 0,-6-1-29 16,-5-4-92-16,2-2 15 0,3-7 51 15,-2 0 44-15,-7-7 182 0,-4 1 29 16,-6-4 36-16,-5 2 64 0,-6-2 130 0,0 1 19 15,-6 3-8-15,-5 2 15 0,-1 3-64 16,-2 5-27-16,-2 2-19 0,4 5-8 16,0 2-53-16,-1 3-57 0,6 6-28 15,1 4 0-15,4 1 1 0,2 2 0 0,5 4 21 16,7-3 3-16,8 1 16 0,7-2 1 16,1-3 5-16,5-4-7 15,0-2 7-15,2-4-6 0,-1-3 8 0,-5-5-8 16,-4-3-7-16,-5-7 6 0,-7-1-3 15,-6-3-15-15,-4-4-7 0,-6-6-15 16,-7 1-25-16,-9-2 3 0,-4 0-12 16,-7 3 3-16,-2 4 0 0,-3 2-9 15,-1 6-4-15,1 5 0 0,1 4-9 16,0 4 7-16,6 2-30 0,3 8-191 0,6 2-110 16,9 10-187-16,7-1-227 0,3-2-1090 0</inkml:trace>
  <inkml:trace contextRef="#ctx0" brushRef="#br0" timeOffset="85661.46">19275 5118 2846 0,'0'0'331'0,"0"0"-226"16,0 0 10-16,0 0 15 0,61-36-32 16,-50 36-31-16,3 2-20 0,-7 6-28 15,2 4 0-15,-3 5 31 0,-3 3-15 0,-3 4-13 16,0 0-20-16,-5 3-1 0,-3-1-1 16,-3-1-13-16,2-1-34 0,-3-3 19 15,4-4 6-15,0-4 19 0,2-4 3 16,2-3 0-16,3-4 3 0,0-2 13 15,1-1 103-15,3-8-22 0,3-5-59 0,4-4-38 16,-1-2 0-16,5-6 2 16,-3 0 0-16,3-6-2 0,2 3 0 0,0-2 0 15,0 3 2-15,1 3 0 0,0 4-1 16,-1 5 0-16,-1 3-2 0,-2 6-24 16,0 2-19-16,-3 5-12 0,4 1-29 15,-3 9-3-15,1 2 31 0,0 6 22 16,-4 3 23-16,2 4 9 0,-4 3-1 0,-2 1 1 15,-1 0 1-15,-1 0-1 0,-1-2 2 16,-1-3-1-16,1-3 0 0,1-4 2 16,-2-5 2-16,0-4 14 0,0-4-1 15,0-3 1-15,0-1 69 0,1-5 95 16,1-5-99-16,1-4-30 0,2-3-19 16,1-3-29-16,3-4 9 0,0 0-12 15,5-3-2-15,0 0 2 0,0 0 0 0,3 1-1 16,1 2 1-16,-1 2 0 0,0 3-19 15,-4 5 18-15,0 4-1 0,-5 2-13 16,1 8-4-16,-3 0-51 0,3 5-65 16,-1 6 28-16,4 4 66 0,0 7 39 15,4 0-8-15,1 5 10 0,0 1 10 0,-2-3-10 16,2 0 0-16,0-3 1 0,-3-3 0 16,-2-5 27-16,0-1-9 0,-2-6 3 15,-2-3-19-15,-2-4-3 0,-1-3 0 16,3-6 11-16,-2-7-11 0,-1-4 3 15,3-3 22-15,0-5-9 0,-2-1 3 16,3-4 6-16,-1-2 22 0,4-1 25 16,-2 2-2-16,2-1-4 0,0 5 5 15,0 7-24-15,-1 3 22 0,-3 7 14 16,-3 5-5-16,-1 7-78 0,1 1-10 16,2 8-216-16,-1 10 107 0,5 7 74 0,-1 8 45 15,4 13 46-15,-1 14 23 0,-3 10 3 16,-2 2-7-16,-5-3-25 0,-3-8 1 0,-3-10-14 15,-3-2 4-15,3-10-15 0,2-10-16 16,0-8 12-16,0-2-12 16,-1-2-70-16,1-3-26 0,0 3-94 0,0-10-219 15,-1-7-217-15,1-7-458 0,-3-4-853 0</inkml:trace>
  <inkml:trace contextRef="#ctx0" brushRef="#br0" timeOffset="86185.06">20137 5055 2749 0,'0'0'427'0,"0"0"-265"0,28-46 10 15,-6 32-131-15,5 4-41 0,7 3-31 0,4 5-11 16,5 4 11-16,1 8 15 0,2 5-3 16,-2 5-10-16,-1 3-6 0,-6 6 10 15,-6 3-4-15,-8 2 16 0,-8-2-6 16,-10 0-10-16,-5-2-79 0,-11-4-8 15,-7-3 68-15,-6-4 48 0,-2-5 1 16,-4-3 18-16,1-4-6 0,4-3 10 16,3-2 38-16,5-2 118 0,3 0-36 0,7-2-6 15,2-2 15-15,4-2 27 0,1-2-50 16,2-2-59-16,6-4-69 0,6-2-1 16,6-2-22-16,4-3-6 0,4-2 9 15,5-3-12-15,2-4-1 0,0-5-40 16,2-3-89-16,4-12 13 0,0-11-11 0,0-10-23 15,-4-3 48-15,-10 6 82 0,-10 10 52 16,-7 11 16-16,-5 10 55 0,-5 6 22 16,0 10 41-16,-1 4-39 15,-6-3 7-15,-1 2-14 0,1 0-18 0,0 6-4 16,0 5-25-16,3 5-41 0,-1 2-75 0,-3 6-144 16,1 10 95-16,-1 8 124 0,0 5 0 15,7 14 14-15,2 13 59 0,15 16 98 16,4 8-7-16,2-2-16 0,-1-6 13 15,-3-6 1-15,-3-8-32 0,-3-2-43 16,0-6 12-16,-6-9-28 0,-2-9-4 16,-2-11-51-16,-2-2-13 0,0-1 9 15,0 1-10-15,-1-4-2 0,-1-1-28 16,-1-8-55-16,1-1-86 0,1-5-192 16,-1-11-181-16,1-3-173 0,1-1-2049 15</inkml:trace>
  <inkml:trace contextRef="#ctx0" brushRef="#br0" timeOffset="87056.64">20957 5217 2304 0,'0'0'443'0,"0"0"-411"16,0 0 64-16,0 0 74 0,56 1-6 0,-31-1-34 15,0 0-47-15,1-2-22 0,1-1-23 16,-1-4-13-16,-2-3 7 0,-1-2-4 15,-3-2-27-15,-2-2 18 0,-2-4-18 16,-5-5-1-16,1-1-22 0,-6-2 0 16,-2 0 6-16,-2 1 14 0,-2 1 2 15,0 3 10-15,-5 4-9 0,0 3-1 16,-4 5 22-16,1 2 0 0,-1 4-22 16,-3 2-16-16,-3 3-9 0,-2 3-29 15,0 7 34-15,-2 5 20 0,1 3 13 16,3 5-10-16,1 2 32 0,6 4-20 0,4 1 46 15,4 1-14-15,0 0-12 0,7-1 3 16,7-2-20-16,1-1 11 0,3-2-4 16,5-6 3-16,-1-1 4 0,1-5 2 15,-1-5 4-15,1-4 15 0,-2-4-8 0,2-1-13 16,-1-10-20-16,1-1-12 0,-2-4-44 16,0-3-82-16,-1-4-60 0,-2-4 44 15,1-5-1-15,1-10-6 0,1-13-81 16,2-8 53-16,2-3 42 0,-9 11-10 15,-3 14 16-15,-8 13 122 0,-2 1 7 16,-1-4 65-16,-2-4 32 0,0-1-36 16,-6 2 84-16,-1 4 51 0,-3 6-56 0,3 3-5 15,0 5-5-15,0 4-13 0,1 5 4 16,4 3-20-16,0 0-42 0,1 4-59 16,1 0-50-16,-2 1-108 0,0 4-45 15,-3 7 193-15,1 2 10 0,1 4 28 16,2 3-9-16,1 4-6 0,0 3 22 15,6 2 6-15,3 4 0 0,1 3-12 0,1 2-17 16,-3 1 1-16,1 2 3 0,-2 0 3 16,-3 0 6-16,-1-1 26 0,2-1 2 15,-2-2-15-15,2-2-16 0,1-3 6 16,2-4-6-16,-1-3-9 0,1-3-12 16,4-6 18-16,-3-4-1 0,4-4 20 15,4-5 23-15,1-1-18 0,3-3-12 0,3-5-31 16,1-4-53-16,0-4-4 0,2-4 16 15,-4-2 26-15,0-7-4 0,1-1-12 16,-1-2-17-16,-2-3 1 0,0 0 9 16,0 0 10-16,-4 3 17 0,-1 2 11 15,-3 4 28-15,-4 8 7 0,-3 4-13 16,-1 4 56-16,-3 3 19 0,-2 3-97 16,0 1-100-16,-1 7-142 0,-7 2 159 15,-1 9 80-15,-3 3 3 0,2 5 38 16,-2 4 63-16,6 1-3 0,3 3-16 0,2-2-17 15,1 0-5-15,6-3-9 0,8-1-17 16,-1-4-2-16,5-4-7 0,0-3 12 16,1-8-3-16,0 0 7 0,-1-6-4 15,0-3 0-15,-2-3-37 0,-1-6-89 16,0-3-132-16,-2-5-101 0,-2-14-195 16,-1 3-467-16,-3-2-854 0</inkml:trace>
  <inkml:trace contextRef="#ctx0" brushRef="#br0" timeOffset="87284.32">21889 4580 2737 0,'0'0'484'0,"0"0"-276"0,0 0 14 0,0 0-14 16,0 0-89-16,0 0-11 16,0 0-24-16,0 0-70 0,75-32-14 0,-49 30-2 15,4 2 2-15,-3 0 2 16,1 0 33-16,-6 0-1 0,-7 0 6 0,-2 0 4 15,-7 0 24-15,-1 0 25 0,-4 0 74 16,-1 0-29-16,0 0-92 0,0 0-46 16,0 0-80-16,-5 0-58 0,-2 3-41 15,-8 3 42-15,-13 1 47 0,2 1-574 0,0-4-1189 16</inkml:trace>
  <inkml:trace contextRef="#ctx0" brushRef="#br0" timeOffset="89023.45">15073 5956 80 0,'0'0'118'0,"0"0"-40"0,0 0 10 15,0 0 33-15,0 0-14 0,-58 0-28 16,49 0 22-16,-1 0 32 0,1 0-19 0,-2 0-29 15,3 0 3-15,-2 0-3 0,0 4 16 16,0-3-4-16,1 2-6 0,-1-1 7 16,0 0 6-16,2 0 3 0,-2-2-16 15,2 0-7-15,0 0-19 0,2 0-6 16,2 0-20-16,0 0-10 0,-2-2 6 16,3 2 24-16,2-2-1 0,0 2 0 15,0 0-16-15,1 0-42 0,-1 0-1 0,1 0-22 16,-1 0 23-16,-1 0 10 0,1 0 26 15,-1 0 15-15,1 0 11 0,0 0-1 16,1 2 3-16,-1-2 20 0,1 0 32 16,0 0 5-16,0 0-12 0,0 0-26 15,0 0-22-15,0 2-10 0,0-2-10 16,0 0-40-16,0 0-1 0,3 0-22 0,1 1 22 16,1-1 0-16,5 2 3 15,-2 0 0-15,4-2 10 0,1 3 3 0,2-3-3 16,4 2 2-16,2-2 1 0,4 0 0 15,5 0-14-15,2 0 17 0,5-2-6 16,2-1-10-16,3-2-1 0,3 1 10 0,1 1-12 16,0 1 0-16,-1 0 0 0,1-1-1 15,0 1 0-15,0-2 1 0,0 1 1 16,4 2 12-16,7-3-11 0,12 1 0 16,9 0 10-16,0-1-12 0,-3 1 4 15,-7-1 18-15,-8 0 0 0,-2-1 16 16,-8 1 28-16,-8 2-18 0,-10-1 8 15,2 1-5-15,4-1 11 0,7-1 1 16,7 0-12-16,0-1-16 0,9 2-32 16,10 0-2-16,4-1 11 0,3 2 10 15,-16 2-9-15,-14-1-11 0,-17 1-1 0,3 0 11 16,5 0-10-16,6 0 2 0,7 0-2 16,-3 0-2-16,0 0 0 15,0 0 3-15,-4-1 9 0,0 0-9 0,-2 1 13 16,3-2-15-16,-1 1 1 0,1 1-2 0,4 0-1 15,0 0 1-15,2 0 1 0,-2 0-1 16,4 1 0-16,-1 2 1 0,0-2 24 16,-1 1-9-16,1-1-14 0,-1-1-1 15,-5 0 0-15,-1 0 0 0,-2 0 11 16,-1-2 1-16,0 0-12 0,-2 1 1 16,1-1-2-16,0 2 0 0,1 0-2 15,-1 0-1-15,0 2-1 0,0 0-11 16,-2 0 15-16,1-1 1 0,0 3 1 15,0-4 10-15,-1 2-9 0,1-2 15 0,-1 0-15 16,1 0 0-16,-2-4 16 0,-1 2-17 16,-1-2 17-16,-2 1-17 15,3 2 1-15,-2-1-2 0,-1 0-1 0,0 1-2 16,1-1-11-16,1 2 11 0,2 0 0 0,-1-2 2 16,1 2 2-16,0-2-1 0,-2 2 2 15,0 0 0-15,-1-1 0 16,-1-1 18-16,0 1-21 0,-1-3 0 0,0 1 2 15,1 0 2-15,-3-1-4 0,3 2-1 16,0 0-3-16,-2-1 1 0,4 3 0 16,-2-2 1-16,1 2-1 0,-3 0 1 15,2 0 0-15,0 0 1 0,-2 0 1 16,4 0 2-16,-3-1 10 0,-2 0-10 16,2-2 23-16,-1 0-12 0,-2 1-11 15,1-2 19-15,0 1-20 0,2-2 14 16,2 0-14-16,2 2-2 0,-1-1 1 0,3-1-12 15,3 3 12-15,2 0-3 0,2 0-12 16,-1 1 12-16,4-1-9 0,-3 2 12 16,2-1 19-16,1-2 0 0,-4 1-18 15,3 0 14-15,-2-1-13 0,-2 1 17 16,-1 0-7-16,-1 0-9 0,-3 1-1 0,-2-1-2 16,-3 2 19-16,-6-2-16 15,-2 2 19-15,-8-1 5 0,-7-1 1 0,-1 2 9 16,-7 0 6-16,-2 0 56 0,-1 0 5 15,-1 0-27-15,0 0-28 0,0-2-19 16,0 2-27-16,-2-3-3 0,-4 1-42 16,-4-1-23-16,0 1-17 0,-7-5-270 15,2-1-398-15,4-4-1018 0</inkml:trace>
  <inkml:trace contextRef="#ctx0" brushRef="#br0" timeOffset="93781.95">13020 6882 1790 0,'0'0'347'15,"0"0"-237"-15,0 0-6 0,0 0 54 16,0 0-22-16,1-50 21 0,-3 39 14 15,2-1-27-15,-2 0-3 0,0-1-11 16,0-1-9-16,0 1-26 0,-1-2-6 0,-1 1-32 16,1 3-7-16,0-1 7 15,-2 1-20-15,-2-1 17 0,0 2-23 0,-3 2 0 16,-3-1 1-16,-4 4-12 0,-3 4-2 16,-5 1-18-16,-5 1-32 0,-3 8 13 15,-5 4 0-15,0 1 1 16,2 5 2-16,4 0 3 0,2 2-18 0,6-3 0 0,6 3-10 15,5-2 16-15,4 1 21 0,7 0-8 16,2-3-7-16,2-3 19 0,10-3 1 16,3-1 34-16,6-4 12 0,6-3 6 15,1-3-6-15,6-3-9 0,-1-3-16 16,2-5-22-16,-2 1 1 0,-7-1-1 16,-4 1 1-16,-4 3 19 0,-8 1-8 15,-4 2 10-15,-2 2-9 0,-3 2-13 16,-1 0-54-16,1 0-53 0,-1 5-66 15,2 5 53-15,0 2 79 0,4 7 22 0,-1 8 19 16,2 2 31-16,4 7 1 0,0 10 22 16,5 13-23-16,-2 9-9 15,-3 5 63-15,-4-2-47 0,-7-7-37 0,-11-2 15 16,-5-2 18-16,-7-3-13 0,-4 1-20 16,-3-8-1-16,5-11 0 0,4-8-43 15,4-12 27-15,4-2 4 0,-4-2 12 16,-1-1 16-16,1-3 0 0,1-4 24 0,5-5 23 15,-1-2 10-15,2-5-20 0,-2-3-15 16,4-5-17-16,-3-2 11 0,5-2-29 16,2-5 22-16,-1-1-25 0,4-4 1 15,1-2 2-15,0-1 12 0,1-2-15 16,6-3-1-16,-1-3 0 0,6-5 1 16,3-9-22-16,12-14-34 0,13-16 28 15,8-3-43-15,4 5 7 0,-3 10 17 16,-2 12 13-16,-8 14 5 0,-6 10 28 15,-10 10-21-15,-5 5 20 0,1-3-16 16,1 2 18-16,-2-2 13 0,-5 5-11 0,-1 4 11 16,-4 3-13-16,1 2 1 0,-3 0-1 15,-2 1 0-15,2 1-2 0,-2 1-2 0,1 1-27 16,-2 1 12-16,0 0-9 0,-1 2-1 16,-1 1-11-16,2-1-1 0,-3 1 0 15,0 0-13-15,0 0-19 16,0 5 0-16,0 2 44 0,0 5 29 0,-6 6 105 15,1 2-32-15,-1 2-26 0,-1 3-24 16,3-1 8-16,3-1-28 0,1 0-3 16,3-1 3-16,8-4-3 0,5-3 32 15,4-2 18-15,4-4 7 0,4-3-1 16,5-5 7-16,3-1-12 0,-2-8-19 16,1-3-11-16,-5-2-2 0,-1-5 3 15,-5 1 0-15,-4-5 18 0,-4-1-12 0,-5-1-15 16,0 0-13-16,-5 1 0 0,-3 1 12 15,-1 2 4-15,-2 3-14 0,0 5 17 16,-3 2-19-16,0 3 1 0,0 3-1 16,-1 1-16-16,1 2-15 0,-1 0-16 15,1 1-12-15,0 0-7 0,0 5-13 0,-1 3 29 16,1 1 22-16,-1 3 25 0,1 2-16 16,3 0 17-16,0 0 1 15,6 2-1-15,-1 1 2 0,1 2 14 0,3 1-13 16,0 0 37-16,-1 1-26 0,2-1 10 15,0 0-9-15,-1-5 6 0,-2 0-4 16,2-5 8-16,0-3 9 0,3-6 18 0,2-1-4 16,5-4-46-16,7-6-251 0,1-6-124 15,10-9-187-15,-8 4-538 0,-6-1-796 0</inkml:trace>
  <inkml:trace contextRef="#ctx0" brushRef="#br0" timeOffset="95701.04">14031 6735 1782 0,'0'0'758'0,"0"0"-593"0,0 0-123 0,-3-53 83 15,1 38 10-15,-3 1 22 0,2 3 44 16,-1 3-23-16,-2 0-17 0,-2 3-44 16,1 2-51-16,-5 3-66 0,-2 3-63 15,-7 6 16-15,-4 4 34 0,-2 5 13 16,-1 3 3-16,-1 1 8 0,4 2-11 16,4 0-3-16,3 1-16 0,4-3 3 15,5 1-6-15,5-1 19 0,4-3 3 16,1-2 0-16,8-2 0 0,6-3-32 0,5-7 20 15,3-2 11-15,6-3-37 0,0-6-35 16,3-5-16-16,-3-4 13 0,-3-1 72 16,-2-2 4-16,-5-2 42 0,-2 1 15 15,-3-1-25-15,-4 1 12 0,-1 2-19 0,-5 1 10 16,0 3 3-16,-2 3-6 0,-1 5 43 16,0 1 14-16,-1 4-89 15,0 0-66-15,0 5-146 0,0 4 72 0,0 7 140 16,2 2 32-16,1 2 41 0,4 3 0 15,0 0-22-15,6-2-1 0,3-1-9 16,1-1-22-16,3-3 9 0,2-3 10 16,-1-5 0-16,0-4 12 0,0-4-6 15,-2 0 0-15,-1-5 1 0,-2-4-5 16,-2-6-5-16,1-2-17 0,-6-3-5 0,1-3-1 16,-4-2-11-16,-1-3 11 0,0-2-12 15,-3-1-22-15,-1 0 19 0,0 1-16 16,-1 5 16-16,0 2 3 0,-2 4 14 15,-3 7 11-15,2 2-23 0,0 5 1 16,1 2-3-16,1 2-3 0,1 1-29 16,-1 0-46-16,0 0-60 0,-1 4 31 15,0 5 50-15,1 2 35 0,1 3 6 0,3 2 16 16,8 0 17-16,7 0 21 0,10-2 6 16,3-1 9-16,6-3-15 15,2-1-13-15,-4-4-9 0,-5 1-16 0,-6-4 3 16,-8 1-1-16,-5-1-2 0,-5-1-2 15,-4 0-39-15,-2-1 4 0,0 2 2 16,-1 1 35-16,-6 3 22 0,-3 0 103 16,-2 4-20-16,-1 1-27 0,-1-1-35 15,3 2-41-15,0 1-2 0,6 0-2 0,1 1-20 16,4 1 22-16,0 1-1 0,6-1 2 16,6 0 11-16,5-2 22 0,8-2-6 15,4 0-28-15,4-3-65 0,3-3-133 16,2-4-47-16,2-1-65 0,-2-2-121 15,1-6-110-15,-4-5-35 0,-3-3-88 0,0-5 19 16,-6-2 254-16,-3-3 358 16,-3-1 33-16,-4-2 502 0,-1 0 95 15,-6 1-132-15,-1 1-11 0,-3 3-17 0,-3 2-36 16,-2 5-103-16,0 3-47 0,-4 4 1 16,-7 2-31-16,0 1-75 0,-7 5-68 15,-5 2-31-15,-5 6-22 0,-2 6-4 16,-5 5-18-16,3 4 22 0,1 0-25 15,4 1-12-15,8 3-10 0,5-2 0 16,10 2-12-16,4-2 3 0,3 0 31 16,11-1 7-16,4-2 5 0,5-4 19 15,2-5-31-15,2-3-130 0,1-6-10 0,-2-2 4 16,-2-4 13-16,-1-4 20 16,-3-5 46-16,-4-3 34 0,-1-1 23 0,-5-4 18 15,-1-1 20-15,-4-2-19 0,0 1 7 16,-2 1 2-16,1 1 22 0,-3 4 51 0,0 1 57 15,-1 7-43-15,0 3-18 0,0 4-51 16,1 2-46-16,1 2-152 0,1 8-9 16,1 3 108-16,2 3 53 0,3 7 40 15,-1 0-21-15,2 3 6 0,1-1-2 16,1-1-4-16,2 0-17 0,-2-2 1 16,3-5-1-16,0-3-2 0,-3-4-32 15,4-5-81-15,-3-3-35 0,-1-2-19 16,1-5-14-16,-3-5-26 0,2-2 8 15,-5-5 74-15,1-4 93 0,-1 2 32 16,-2-3 23-16,2-1-7 0,0 0 45 0,0 0 51 16,4 0 25-16,-2 5-57 0,3-1 32 15,3 4-11-15,-3 2 10 0,4 3-35 16,0 4-67-16,0 4-9 0,-4 2-25 16,2 2-29-16,-4 6 54 0,1 7 35 15,-2 2 28-15,-2 5 35 0,-3 1-16 0,-2 2 12 16,-2 4-49-16,0 0 8 0,0-1-22 15,-2-1-19-15,0-2-11 0,0-1 15 16,2-7-3-16,0-3-12 0,0-4 1 16,0-4 10-16,0-2 7 0,0-4 24 15,2 0 41-15,3-7 16 0,0-3-100 16,6-5-41-16,-2-2-27 0,3-1-25 0,3-3-26 16,-2-1 2-16,4-4-11 0,3-1-17 15,-1-1 38-15,4-1-11 0,0 1 45 16,-1 2 72-16,-1 0-19 0,-2 6 20 15,-3 1 45-15,-2 2-17 0,-5 2-12 16,1 1 19-16,-3 0 12 0,-2-1 42 16,1 0 3-16,-1-1-4 0,-1 1-38 15,2-2-25-15,2 3-25 0,-2 4-20 16,-2 3-5-16,-1 2-3 0,0 4-26 0,-2 1-75 16,0 1-61-16,-1 6 114 0,1 0 49 15,-1 0 27-15,0 1 16 0,0-3 54 16,0 1 54-16,0-3 37 0,0 0 25 15,0-3-7-15,0 0 5 0,-1 0 17 0,1 0 9 16,0 0 2-16,-1 0-41 0,1 0-52 16,0-1-43-16,0-1-24 15,0 2-19-15,0 0-12 0,0 0-21 0,0 0-1 16,-1 0-23-16,1 0-6 0,0 0-16 16,0 0-15-16,0 0-12 0,0 0-9 15,0 0 8-15,0 3 44 0,0-1 27 16,0 0 2-16,0 1 1 0,0-1 3 15,0-2 12-15,0 1 9 0,1-1 7 16,-1 0 0-16,1 0-10 0,-1 0-10 16,1 0-11-16,0 1-12 0,0 1 9 15,2-1-19-15,0 2 1 0,-1 2 0 0,1 1-1 16,2 0 10-16,0 3 10 0,-1 0 1 16,1 2 1-16,2-2-3 0,-1 4 3 15,0 0-1-15,3 2 1 0,0 1-3 16,-3 2 0-16,1 2 3 0,-1 1 0 0,-3 1 43 15,-1 1 2-15,-1 0 1 0,-1 2-9 16,0-2-22-16,0 0 6 0,-1-4-8 16,-1 0-12-16,2-4 0 0,0-2 11 15,0-2-10-15,2-1 13 0,5-3-3 16,-1 0 10-16,0-2 5 0,2-3-27 16,0 1-91-16,-3-2-83 0,-1-1-124 15,-3-6-203-15,-1-2-702 0,-1-3-1718 0</inkml:trace>
  <inkml:trace contextRef="#ctx0" brushRef="#br0" timeOffset="96100.48">16189 6360 313 0,'0'0'2175'0,"0"0"-1898"0,3-51-36 15,-1 30 98-15,1 4-6 0,1 4-197 16,-2 1-8-16,-1 3-21 0,1 6-9 15,-2 0-14-15,0 3-84 0,0 1-62 16,0 8-146-16,0 4 164 0,0 10 44 0,0 4 85 16,0 10 32-16,0 3 11 0,0 9-10 15,1 7 9-15,5 7 39 0,3-8-46 0,-1-12-34 16,-2-14-24-16,0-6-29 0,1 3-33 16,1 3-2-16,2 2 2 0,-3-5 3 15,2-5-1-15,-2-3-2 0,-2-5-117 16,-1-3-142-16,-4-8-194 0,0-2-514 15,0-1-548-15</inkml:trace>
  <inkml:trace contextRef="#ctx0" brushRef="#br0" timeOffset="96297.13">16129 6740 2951 0,'0'0'483'0,"0"0"-385"15,0 0-53-15,0 0 138 0,0 0 59 16,0 0-103-16,0 0-36 0,0 0-47 16,0 0-25-16,81-12-31 0,-50 11-19 15,1-1 3-15,3-1 1 0,1-2-132 0,-1 1-88 16,13-7-176-16,-9-2-248 0,-6 2-937 0</inkml:trace>
  <inkml:trace contextRef="#ctx0" brushRef="#br0" timeOffset="97150.01">16425 6803 1053 0,'0'0'1376'0,"0"0"-1166"16,0 0-58-16,0 0 117 0,0 0 57 15,54-11-94-15,-34 7-68 0,3-1-29 0,7-1-66 16,0-2-40-16,5 0-27 0,2-1-2 16,-1-1-1-16,-3 0-2 15,0-1-12-15,-3-1-20 0,-1-3-59 0,-4-1-63 16,-4-1 17-16,-3 1 45 0,-6-1 84 16,-5 2 11-16,-5 2 60 0,-2 1-27 15,-3 2-31-15,-7 2 43 0,1 1 56 16,-5 4-9-16,-3 0-10 0,-3 3-7 15,0 0-28-15,-2 6 0 0,0 3-5 0,4 3-20 16,2 3-7-16,3 1-15 0,1 3-2 16,6 0 2-16,4 3 11 0,2 0 1 15,2 0-12-15,12-1 16 0,7 2 27 16,7-3 4-16,10-3-7 0,6-2-40 16,5-3-65-16,1-3-139 0,-3-5-98 15,-1-4-126-15,-3 0-104 0,-5-6-46 16,-4-4 110-16,0 0-17 0,-2-5 78 0,-4 0 309 15,-1-2 98-15,1-1 121 0,-4-1 149 16,-3 2 43-16,-1 3-40 0,-4-3-16 16,-6 5 122-16,-5-1-24 0,-5 3 15 15,-1 1-121-15,-9 3-103 0,-9 2-53 16,-6 0 1-16,-7 4 20 0,-3 2 25 0,2 6-33 16,0 1-14-16,6 5-5 0,5 3-49 15,6 2-38-15,3 1-1 0,6 1 1 16,4-1-2-16,3 3 1 0,2-4 1 15,7 0 28-15,6-2 12 0,4-4-3 16,2-3 10-16,1-4-47 0,1-6-106 16,-3 0-40-16,0-6-27 0,-3-4 6 15,-1-4 31-15,-4-4 32 0,0-3-33 16,-5-3 10-16,1-4 92 0,-4-2-13 16,0-5 48-16,-1-2 14 0,0-4-12 15,1-7 43-15,0-10-19 0,0 6-10 16,0 7 13-16,0 11 22 0,1 12 123 15,-3 0-12-15,0 1-17 0,0 11-20 0,-1 3-36 16,0 6-89-16,-1 1-39 0,0 8-177 16,1 8 67-16,-1 5 149 0,0 9 77 15,0 5 15-15,2 14 27 0,0 10 20 0,4 9-21 16,-2 2 22-16,0-10 25 0,-1-13-45 16,-3-17-19-16,0-6-24 0,0-3-43 15,0 0-16-15,0-1-2 0,1-1-13 16,0-4 9-16,1-4 9 0,0-5 4 15,2-4 12-15,-2-2 18 0,1 0 15 16,0 0 9-16,2-5-9 0,2-3-70 16,-3 1 0-16,-2-4-146 0,-2-2-197 15,-5-10-298-15,-5 2-844 0,2-1-1129 0</inkml:trace>
  <inkml:trace contextRef="#ctx0" brushRef="#br0" timeOffset="98067.06">18196 6478 2072 0,'0'0'301'0,"13"-45"-42"16,-3 23-5-16,-3 2 47 0,3 6-141 15,-4 4 5-15,-3 5-44 0,0 3-64 0,-1 2-57 16,2 7-168-16,-1 8 168 0,2 8 28 16,-2 5 112-16,1 8-30 0,1 4-22 15,-2 2-28-15,0 0-4 0,1 1-31 16,2-1-4-16,3-3-21 0,-1-4-1 16,4-5-1-16,0-5 2 0,2-5 3 15,1-5 23-15,-4-5 2 0,4-4 0 16,-2-3 10-16,1-3 2 0,0-3 4 15,3-6-44-15,0-6-3 0,1-4-10 0,-3-2-8 16,4-4-4-16,-2-4 13 0,1 2 12 16,-1 0 19-16,-2 2-17 0,-4 0 10 15,0 6 1-15,-5 4 15 0,-2 5-3 0,-2 5-25 16,-1 5-9-16,-1 1-163 0,0 8-52 16,-1 7 196-16,-2 7 28 0,0 3 57 15,0 4-32-15,3-1-3 16,0 1-7-16,7-3 20 0,8-2-10 0,2-4 20 15,4-3 2-15,2-6-7 0,-1-1 13 16,-2-5-9-16,1-3 6 0,-5-3-1 16,-1 0 7-16,-4-4-16 0,2-5 4 15,-6 1-23-15,0-5-20 0,-2-1-1 0,-4-1-30 16,-1-2-60-16,-10 1-115 0,-7-1-97 16,-6 1-93-16,-27-1-205 0,4 0-555 15,0 5-583-15</inkml:trace>
  <inkml:trace contextRef="#ctx0" brushRef="#br0" timeOffset="98249.03">18067 6570 1565 0,'0'0'1037'0,"0"0"-674"0,0 0-129 16,0 0 27-16,0 0 59 0,0 0-33 15,0 0-97-15,0 0-94 0,72-26-34 16,-31 16-31-16,16-2-31 0,13 1-17 15,14 0-14-15,4 2-22 0,-15 0-118 0,-20 1-440 16,-23 2-1295-16</inkml:trace>
  <inkml:trace contextRef="#ctx0" brushRef="#br0" timeOffset="100366.58">20011 6572 1125 0,'0'0'462'0,"0"0"-290"0,0 0-87 16,0 0 15-16,0 0 27 0,0 0 3 0,0 0 38 15,46-48 3-15,-39 39-3 0,-3-1-30 16,-2 2-22-16,0-1-26 0,-2 1 41 16,0 0 25-16,0 2-38 0,-6 1-29 15,-4 1-19-15,-4 1-70 0,-5 2-3 16,-7 1-12-16,-3 4 15 0,-5 6 22 16,1 2 25-16,-2 4-9 0,3 1-9 15,6 3-7-15,5 1-21 0,3 1-1 16,9 0-13-16,6 2-15 0,3 0 28 15,7-2 0-15,10-1 2 0,5-3 48 0,6-1-2 16,7-3-14-16,2-2-5 0,1-4-4 16,-3-2-13-16,-1-2 4 0,-7-4 6 15,-2 0 9-15,-9-8 1 0,0-4 2 0,-3-3-8 16,-4-4 9-16,-1-3-4 0,-3-6-6 16,-3-3-7-16,-2-6 7 0,0-11-25 15,0-13 3-15,0-9-3 16,0-1 1-16,0 6 27 0,-1 17-10 0,1 18-2 15,0 9 2-15,-1 6 20 0,1 1-14 16,0 1 4-16,0 1 10 0,0 5 58 16,0 5-13-16,0 2-83 0,0 0-161 15,0 9-66-15,-1 6 112 0,0 9 115 16,-1 7 44-16,-2 13 27 0,0 12-18 16,1 15 3-16,-1 4 0 0,2-4-28 0,2-8-9 15,0-11 9-15,2-5-25 16,3-8-3-16,0-9 1 0,1-8-1 0,-1-3 0 15,1 0 0-15,5-1-70 0,-2 1-267 16,6-12-307-16,-5-3-719 0,0-4-681 0</inkml:trace>
  <inkml:trace contextRef="#ctx0" brushRef="#br0" timeOffset="100702.24">20385 6686 2251 0,'0'0'388'0,"0"0"-291"0,0 0-13 16,0 0-26-16,0 0-1 0,71-39-2 15,-48 26-10-15,-2 0 3 0,2-1-6 0,-1 2-14 16,-2-5 17-16,-1 0-7 0,-2-1-12 16,-4-1 9-16,-3-2 3 0,-1 3-35 15,-6 1 48-15,-3 1 19 0,0 2 67 16,-8 1 2-16,-3 4-54 0,-5 3-22 15,-5 2-25-15,-4 4-20 0,-7 4 11 16,0 6 8-16,-2 3-15 0,0 5 4 16,7 2-26-16,3 2 0 0,7 0-28 15,4 1 27-15,9 2-7 0,4 0 8 0,8 0 22 16,9 0 10-16,11 0 15 0,6-2-7 16,7-3-40-16,6-3-31 0,-1-4-202 15,-1-4-174-15,7-9-297 0,-10 0-915 16</inkml:trace>
  <inkml:trace contextRef="#ctx0" brushRef="#br0" timeOffset="101135.16">20766 6503 1550 0,'0'0'387'16,"0"0"-274"-16,0 0 4 0,0-49 77 16,0 38 88-16,0 2-83 0,0 3-29 0,0 3 0 15,0 0-4-15,0 2-52 16,0 1-53-16,0 0-61 0,0 0-10 15,0 0-21-15,0 0 11 0,0 0 20 0,0 0 0 16,0 0 35-16,0 0 26 0,0 0 18 16,0 0 9-16,0 0 7 0,0 0-7 15,0 0-3-15,0 0-15 0,0 0-30 16,1 0-40-16,-1 0-16 0,1 0-48 16,0 2-36-16,4 2 21 15,2 1 60-15,0 4 19 0,6 1 16 0,3 3-14 16,2 1 0-16,3 3 1 0,2 2-3 15,-1 1-3-15,-1 3-16 0,-1 0 3 0,-4 1 1 16,-5 0 15-16,-2-2 19 16,-7-2-19-16,-2-2-2 0,-1-3 2 0,-6-5 4 15,2 0 21-15,-3-5 6 0,1-5 26 16,1 0 27-16,1 0 27 0,-3-8 45 0,1-1 33 16,3-3-75-16,0-1-24 15,2-3-4-15,2-5 9 0,0-2-49 16,7-1-12-16,7-4-34 0,2-1-12 0,10-2-41 15,2-1-82-15,5 1-43 0,-2 0-73 16,2 5-156-16,2-3-562 0,-9 7-542 16</inkml:trace>
  <inkml:trace contextRef="#ctx0" brushRef="#br0" timeOffset="101306.99">21231 6401 1709 0,'0'0'335'0,"0"0"-147"16,0 0 129-16,0 0-37 0,23 44-16 15,-16-28-6-15,0 1-17 0,-3 2 15 16,1-1-51-16,0 1-49 0,-1 2-53 16,-1-1-41-16,0 0-25 0,1 0-24 15,2 1-12-15,-1-4 0 0,1 0-2 0,3-5-117 16,1-2-239-16,7-10-215 0,-2 0-709 16,-5-6-813-16</inkml:trace>
  <inkml:trace contextRef="#ctx0" brushRef="#br0" timeOffset="101434.22">21254 6164 3022 0,'0'0'409'0,"0"0"-330"0,0 0-79 0,0 0-1 16,0 0-78-16,0 0-103 0,-62-23 77 16,52 49-59-16,0-2-332 0,5-3-1176 0</inkml:trace>
  <inkml:trace contextRef="#ctx0" brushRef="#br0" timeOffset="101730.98">21418 6424 3183 0,'0'0'483'16,"0"0"-483"-16,0 0-66 0,0 0 66 15,0 0 130-15,43 56-8 0,-26-33-5 16,1 3-29-16,2 0-10 0,-1-1-28 15,0-1-15-15,-2-2-17 0,-5-1-16 0,1-5-1 16,-6-4 15-16,0-5-14 0,-4-1 26 16,-1-4 0-16,-1-2 22 0,0 0 52 15,-1-4 123-15,3-4 61 0,1-5-198 16,5-2-69-16,-1-1-7 0,3-4 0 16,1-1-10-16,3-2-2 0,2-2-15 15,1 0-19-15,1 0-21 0,0 1-52 16,-4 5-105-16,1 2-25 0,-3 5-159 15,-2-1-395-15,-1 4-689 0,-6 2-304 0</inkml:trace>
  <inkml:trace contextRef="#ctx0" brushRef="#br0" timeOffset="102063.51">21803 6638 1331 0,'0'0'280'0,"0"0"-10"16,0 0 251-16,0 0-53 0,0 0-103 0,74 2-110 15,-52-8-74-15,1-4-71 0,2 0-47 16,2-3-41-16,-1-1-3 0,-1-2-17 16,-1-2 9-16,2-3-11 0,-4 0 0 15,-2-4-2-15,-7 0-13 0,0-2 15 16,-5 2 0-16,-2 2 15 0,-4 2 4 16,-2 5 10-16,0 3 21 0,-3 1 54 0,-5 5 21 15,0 2-23-15,-2 2-43 16,-2 3-59-16,-5 0-10 0,-3 8-15 0,-1 4 22 15,-1 4 3-15,0 6 0 0,3 2 3 16,2 3 0-16,4 4 13 0,4 2-16 16,4-1 2-16,5 0 1 15,1-3 25-15,9 0-25 0,7-1 22 0,5-5 18 0,5-4-3 16,5-3-27-16,2-7-13 0,0-3-143 16,1-5-140-16,9-11-263 0,-9-4-746 15,-7-3-968-15</inkml:trace>
  <inkml:trace contextRef="#ctx0" brushRef="#br0" timeOffset="105572.93">25676 6570 1419 0,'0'0'257'0,"0"0"-166"0,0 0 68 16,0 0 58-16,0 0 7 0,0 0-37 15,0 0-9-15,0 0-27 0,57-36-32 16,-45 30-39-16,5-4-29 0,1-1-13 0,4-1-22 15,1-3 3-15,3 1-15 16,0-3 18-16,0 0 10 0,-1 1-13 0,-1-4 0 16,-2 0 26-16,-4 1-26 0,-1-2 13 15,-4 1-31-15,-3-1 43 0,-3 1-10 16,-5 3-33-16,-2 0 17 0,0 0-18 0,-8 3-1 16,0 1-10-16,-3 4 10 15,0 0 1-15,-5 2-13 0,1 5 0 16,-3 1 12-16,-3 1-1 0,0 5-17 0,-2 9 19 15,-1 1 3-15,0 6-1 0,3 4 33 16,3 1-19-16,5 3 13 0,8 1-28 16,5 0 1-16,13 2 17 0,10-3 28 15,9 0 10-15,19 0-12 0,14-3-11 16,-2-7 7-16,-8-6-19 0,-9-7-6 16,-12-4-3-16,3-2-13 0,-2-2-70 15,-2-4-81-15,-7-6 17 0,-5-2 42 16,-4-5 61-16,-5-3 30 0,-6-5 2 15,-2-2-1-15,-3 0 3 0,-1-3 9 16,0 3 7-16,0 0 7 0,-2 4-1 0,0 2 26 16,1 4 6-16,1 7 60 0,0 2 22 15,0 5-44-15,0 3-57 0,0 2-38 0,0 2-152 16,5 8-9-16,3 4 161 0,-1 6 19 16,-1 5 60-16,2 2 10 0,-2 5-30 15,-2 0-18-15,-1 2 3 16,-1-5-19-16,0 0-23 0,-2-1 1 0,0-6 12 15,1-5-14-15,-1-5 2 0,1-4 13 16,0-3-14-16,0-5 1 0,2 0 55 16,1-3 57-16,2-9-59 0,5-2-53 15,1-6-3-15,-2-4 0 0,3-2 19 16,-3-2-19-16,4-1-2 0,-4-2 2 16,4 0 1-16,-1 1 12 0,-2 1-10 0,2 3 9 15,-4 2 22-15,1 7-12 16,-3 3-4-16,-3 7-18 0,1 2-16 15,-4 5-15-15,0 2-112 0,0 6-109 0,-1 8 168 16,0 6 74-16,0 4 10 0,0 6 44 16,0-1-9-16,1 2-16 0,5-3-1 0,0 2 7 15,6-5-3-15,1-3-3 0,0-4 9 16,1-5-5-16,-4-5 2 0,3-7 10 16,-3-3 21-16,1 0 28 0,-1-10-9 15,0-4-32-15,2-1-27 0,-4-6 2 16,-1-1-2-16,1-3-14 0,-1-2 10 15,-1 1-12-15,1-2 13 0,-2 1 6 16,0 2-19-16,3 4 0 0,-4 1 0 16,-1 8 3-16,-1 3 10 0,-1 4-13 15,1 5-13-15,-2 0-80 0,1 4-106 0,0 6 39 16,0 5 113-16,2 6 47 0,-1 4 11 16,1 1 14-16,3 3-21 0,0-2-1 15,5 0 32-15,3 0-16 0,0-3-3 16,5-5-1-16,0-2 23 0,1-5 5 15,0-5 10-15,-2-4-15 0,1-3 2 0,-1-3-31 16,0-6-9-16,-1-4-40 0,-2-4-7 16,1-4 22-16,-2-2 0 0,-3-5 25 15,3-1-1-15,-3-3-16 0,1-4 17 16,1 0-13-16,-2-3-9 16,4 1 22-16,-2 5 15 0,-1 3 10 0,-1 6 6 15,-4 6 16-15,2 4 15 0,-4 6-9 16,-3 4-17-16,0 4-36 0,-2 4-168 0,0 9-45 15,0 8 185-15,0 9 28 16,0 13 126-16,-3 13 33 0,0 13-13 0,0 1-16 16,2-3-22-16,1-5-38 0,0-9-21 15,4-10-18-15,2-8-6 0,-1-14-25 16,2 1-1-16,2 0-45 0,-3 1-62 16,3-1-62-16,-5-6-233 0,-2-7-251 0,-2-6-364 15,0-3-586-15</inkml:trace>
  <inkml:trace contextRef="#ctx0" brushRef="#br0" timeOffset="106598.03">27204 6258 1672 0,'0'0'1155'16,"0"0"-940"-16,15-46-71 0,-6 29-13 16,8 5 22-16,2 1-71 0,5 3-82 15,4 3-2-15,5 3-33 0,5 2 13 16,1 5-3-16,2 7-4 0,-1 5-15 15,-4 4 2-15,-6 4 14 0,-7 4-1 16,-8 2-6-16,-13 0 33 0,-4 1-27 16,-15-1 27-16,-7-4-11 0,-6-3 13 15,-3-2 2-15,-4-6 11 0,-1-1 25 16,3-5 17-16,5-5 24 0,5-1-3 16,5-4 38-16,7 0 4 0,5 0 14 0,5-1 28 15,3-3 16-15,2-2-74 16,8-2-102-16,6-4 0 0,7-3-2 0,4-1-29 15,8-4 18-15,4-2-6 0,4-4-18 16,1-5-38-16,2-5-64 0,-4-6-34 16,3-11-35-16,-2-13-84 0,-3-11-51 0,-5-2 86 15,-9 6 89-15,-9 10 157 0,-8 19 11 16,-2 6 39-16,-5 11 39 0,-2 1-56 16,0-1 7-16,-1-2 97 0,-6 0-101 15,0 5 65-15,-2 7 3 0,-1 5-93 16,-2 4-9-16,-1 4-62 0,-1 4-77 15,-3 1 55-15,0 7 29 0,2 0 34 16,1 4 8-16,-1-3 22 0,6 3 0 16,1-3 32-16,2-1-32 0,3 0 13 15,-1 1-10-15,2-2 10 0,1 0 10 16,0-3 3-16,1 3 3 0,0-2-4 0,0 4 20 16,0-1 78-16,2 3 11 15,3 3-31-15,-2 4 47 0,1 4-39 0,2 2 10 16,0 5 15-16,0 3-35 0,5 4 38 15,-2 4-30-15,7 9-39 0,3 9-20 16,4 7-25-16,-1-5 3 0,-6-12 7 16,0-3 5-16,-6-11-24 0,1-5 2 0,1 2-14 15,-3-10-1-15,0 2 6 0,3-2-9 16,-5-5-56-16,0-5 22 0,1-4-7 16,-3-4 13-16,1-3 28 0,2-8 1 15,-1-2-1-15,5-5-43 0,-4-4 27 16,3-4 13-16,-1-2-16 0,2-4 16 15,1 0 0-15,2-2-14 0,2 0 15 16,-1 6 2-16,-1 2 17 0,-2 5 8 16,-1 6-7-16,-4 3-2 0,-4 4 28 15,-1 5-44-15,1 0-22 0,-2 4-167 0,0 7 89 16,2 5 81-16,2 4 19 0,2 4 0 16,0 2 22-16,4 2 0 0,2-1-3 15,1 0-7-15,4-2 10 0,0-3-21 16,-1-3 24-16,1-5-3 0,-2-4 6 15,0-3-28-15,0-5-18 0,-1-2-29 0,0-6 0 16,-1-2-4-16,0-6 4 0,-1-3 6 16,1-2 13-16,-2-5 12 0,1-1-9 15,3-2 6-15,-3-1 19 0,0 1 19 16,-1 3 6-16,-4 4 13 0,-1 3-16 16,-3 3 6-16,-3 2 63 0,0 5-22 15,-1 2-15-15,0 2 3 0,-1 3-57 16,0 3-104-16,0 6-116 0,0 6 220 15,-2 9 28-15,-2 5 69 0,1 6 38 0,0 11 10 16,1 12 2-16,-1 11-17 16,2-1 9-16,1-3-9 0,0-7-41 15,0-10-16-15,0-6-5 0,0-9-45 0,0-9-23 16,0-3-3-16,0 0 3 0,4 1-2 0,-1-2-22 16,2-5-25-16,-2-7-65 15,1-2-89-15,2-6-104 0,-2-2-26 0,0-16-210 16,-2-2-716-16,0-2-366 0</inkml:trace>
  <inkml:trace contextRef="#ctx0" brushRef="#br0" timeOffset="106851.07">28334 5806 2689 0,'0'0'363'0,"0"0"-312"0,0 0 35 15,74-25 20-15,-37 19 18 0,5 1 54 16,3 0-33-16,4 0-13 0,-3-2-34 16,-4 2-36-16,-3-2-23 0,-9 0 11 15,-3 1-22-15,-9 0 19 0,-6 1-4 16,-3-1 14-16,-5 2-8 0,-2-1-12 16,-2 0-34-16,0 1-3 0,0 3-43 0,-4-1-35 15,-3 0-12-15,-2 2-10 0,-3 0 2 16,-1 4 35-16,-15 2-186 0,4 0-455 15,2-4-1305-15</inkml:trace>
  <inkml:trace contextRef="#ctx0" brushRef="#br0" timeOffset="108182.04">13909 7707 1941 0,'0'0'263'0,"0"0"-137"0,0 0 113 16,0 0 13-16,0 0-37 0,-38-46-42 15,17 43-43-15,-6 3-28 0,-7 0-10 16,-5 7 10-16,-6 2 18 0,-3 6-4 16,-1 2-25-16,-1 6-37 0,1 4 6 15,5 2-7-15,4 3-22 0,7 3-31 0,8 0 0 16,10 2-20-16,10-1 17 0,5-2-1 16,13-1 4-16,12-3 19 0,12-4 19 15,22-5 18-15,21-5-10 16,15-10-46-16,2-6-34 0,-11-2-91 0,-25-8-70 15,-21 2-85-15,-10-3-111 0,-7-2-151 0,1-4-40 16,1-5 222-16,0-7 159 0,-6-4 181 16,-6-5 20-16,0-10 55 15,-4-12 53-15,0-11 25 0,-2-3 62 0,-3 8 51 16,-2 16-55-16,-1 17 57 16,-1 11 73-16,0 6 75 0,0-1-42 0,0 2-112 15,-1 2-22-15,0 7-68 0,0 3-47 16,1 3-105-16,0 4-149 0,0 9-24 15,0 7 173-15,1 10 66 0,4 10 11 16,1 15-21-16,0 8-3 0,5 3 18 16,-4-4-25-16,0-7 41 0,-1-15-26 15,-1-5-30-15,-2-9-13 0,0-1-16 0,4 0 19 16,-1 2-21-16,4-2-287 0,2-7-183 16,11-13-219-16,-4-3-505 0,2-4-826 0</inkml:trace>
  <inkml:trace contextRef="#ctx0" brushRef="#br0" timeOffset="109139.43">14568 7769 2541 0,'0'0'422'0,"0"0"-127"0,0 0 95 15,9-56-43-15,-9 45-53 0,0 2-64 16,0 4-21-16,-3 3-68 0,-4 2-128 16,-5 2-13-16,-5 8-71 0,-7 3 37 15,-6 5 19-15,0 2 14 0,-3 2-1 16,4 0-13-16,2-1 2 0,7-2 11 15,5-2-16-15,4 0-1 0,3-3-27 0,3-3-68 16,5-1-32-16,0-4 7 0,4-3 5 16,4 0 39-16,1-3 57 0,4 0 38 15,4-4 2-15,1-4 17 0,-1 0-7 16,-1-4 17-16,0 3-3 0,-1-1 2 16,-2 3-9-16,-4-1-19 0,1 1 3 0,-2 2 0 15,-2 4 6-15,1 1-9 16,0 0-72-16,0 3-7 0,2 5 38 0,0 2 41 15,3 4 16-15,-1 1 28 0,4 2-16 16,0 2 8-16,3-1-15 0,1-1-5 16,3-2 9-16,2-3 22 0,2-2 9 15,0-4-19-15,3-3-9 0,-3-3-28 16,1 0-65-16,1-6-47 0,-4-5 17 0,-2-2 4 16,-2-5 60-16,-1-1 21 0,-2-2 10 15,-5-4 16-15,1-3 3 0,-4 0-7 16,1 1 16-16,-5-1 16 0,-1 3-12 15,2 4 44-15,-5 4 80 0,0 6-17 16,-1 3 10-16,0 5-38 0,0 2-111 16,0 1-37-16,0 7-189 0,-1 5 77 15,-3 6 130-15,0 6 19 0,1 4 16 16,3 2 9-16,0 3 9 0,1 0-9 16,7 0-3-16,0-1-4 0,4-3 1 0,1-2-1 15,2-7-16-15,1-2-2 16,-3-7-18-16,2-4-78 0,-2-5-26 0,-3-2-6 15,3-5 33-15,-4-5 14 0,2-4 29 0,-2-3 50 16,1-3 4-16,-1-3 21 16,2-2-4-16,-1-3-18 0,5-1 0 15,-1-3 1-15,0 1 14 0,2 2 28 0,-1 0 37 16,0 5 11-16,-5 6-11 0,1 2-3 16,-5 6-25-16,-1 4-25 0,-2 4-28 15,0 2-33-15,-2 0-101 0,0 5-29 16,0 5 84-16,-1 5 42 0,0 5 37 15,-1 5 46-15,-4 2 48 0,1 4-6 16,0 1 3-16,1 1-10 0,2 0-50 16,1-2-28-16,1-2 31 0,6-1-16 15,5-6-15-15,1-2 10 0,3-5 12 0,3-6-4 16,1-6-20-16,-2-1-1 0,1-2-14 16,-2-9-17-16,-1-2 7 0,-4-4 24 15,2-3 16-15,-6-3-1 0,2-2-13 16,-2-6-2-16,0 0 2 0,0-5-2 0,0-2 2 15,6 0 2-15,3 1-3 0,2 2-1 16,3 2 1-16,2 5 10 0,-3 5-11 16,2 7-28-16,-1 7-6 0,-1 6-13 15,-1 2-27-15,-1 9-1 0,-1 8 6 16,-2 6 35-16,-2 3 8 0,-4 5 4 16,-4 2 6-16,-1 0 4 0,-5-2-4 15,-2 1 16-15,-7-6 11 0,-3 0-9 16,-3-3 26-16,-2-3 48 0,0-4-4 0,0-4-22 15,3-3-19-15,-1-4-3 16,2-1-28-16,2-3-38 0,-1-2-200 0,-3-2-175 16,4-3-376-16,1-3-1153 0</inkml:trace>
  <inkml:trace contextRef="#ctx0" brushRef="#br0" timeOffset="110036.47">15906 8037 878 0,'0'0'2115'15,"0"0"-1926"-15,0 0-167 0,0 0-20 16,37-48 50-16,-22 31-33 0,-1 1 41 0,5-3-2 15,0 0-58-15,3-2 0 0,5 1-17 16,-1-1 17-16,1-2 0 0,1 0 0 16,-4 1 1-16,-2-2 11 0,-3 2 17 15,-6 2-13-15,-1 1 16 0,-7 4-4 0,-3-1 7 16,-2 4-9-16,-2 1 31 0,-6 2 28 16,-7 0-25-16,-3 3-44 0,-2 2-1 15,-3 4 1-15,0 0 16 0,1 0 9 16,1 7-4-16,3 3-37 0,2 4-17 15,3 3-1-15,2 5 18 0,0 4 19 16,3 3 3-16,4 3-4 0,3 3 1 16,1 0-18-16,3 2 12 0,9-5-11 15,1-2 32-15,7-5 4 0,4-3 13 16,6-6-14-16,-2-6-15 0,6-5-22 16,-3-5-78-16,2-2-36 0,-2-7-43 15,-2-5-19-15,3-3-5 0,-2-4 22 16,2-2 34-16,0-2-57 0,1-3 5 0,-1-2 32 15,0-2 19-15,-5-2 3 0,-1 2 84 16,-7 1 7-16,-7 2 32 0,-6 3 94 16,-6 6 64-16,-2 2 0 0,-7 4-19 15,-4 2-14-15,3 4-26 0,0 3-16 16,4 2-9-16,3 1-14 0,1 2-57 0,2 0 10 16,0 0 25-16,0 0 39 0,0 0-8 15,3 2 7-15,-1 0 0 0,0-1-3 16,0 0-4-16,1-1-15 0,-2 1-20 15,0-1-5-15,2 0-14 0,-3 0 7 16,1 0-6-16,-1 0-13 0,0 0 16 16,0 0-19-16,0 0-2 0,0 2-2 15,0-2-8-15,0 0 9 0,0 0 0 0,0 0-16 16,0 0-6-16,0 0 6 0,0 0 6 16,0 0-5-16,0 0 17 0,0 0 1 15,0 0 15-15,0 0 4 0,0 0 3 16,0 0 66-16,0 0-53 0,0 1-35 15,0 1-22-15,0 0 22 0,0 2 10 16,-1 1 12-16,-2 2-10 0,2 0 1 16,1 0-10-16,0 2 12 0,4 1-12 0,4 1 29 15,4 3-7-15,2-1 0 0,2 2-7 16,3-1-5-16,0-2-12 0,-3-2 0 16,-2 0 2-16,-2-4-1 0,-5-1 0 15,-1-3 1-15,-3 0 0 0,-2-2 25 16,-1 0 25-16,0 0 9 0,0-1 9 0,0-1-34 15,-3-1-21-15,1-1-14 0,-1 1 0 16,1 1-2-16,1 2-1 0,1-2-39 16,-1 1-22-16,0 1-31 0,-1 0-28 15,-3 0-244-15,-11 0-163 0,3 0-606 16,1-2-1056-16,73 19 2190 0</inkml:trace>
  <inkml:trace contextRef="#ctx0" brushRef="#br0" timeOffset="113797.63">17481 7671 1026 0,'0'0'459'0,"0"0"-222"0,0 0-74 16,0 0 38-16,0 0 6 0,0 0-6 15,0 0-40-15,0 0-16 0,0 0 13 16,0 0-23-16,7-35-43 0,-4 31-28 15,2 0-16-15,5-1 9 0,-3-2 16 0,3 2 32 16,-1-2 25-16,1 0-4 0,-2 2-28 16,-1 0-26-16,1 1-15 15,-3 3-29-15,-1 1-28 0,1 0-48 0,1 10-18 16,-1 3 66-16,1 7 88 0,-2 5 19 16,-1 6 5-16,-2 5-31 0,-1 1-22 15,0 4-22-15,-4-1 1 0,1-1-7 16,1-3-13-16,0-6-6 0,2-5-10 15,-3-4 10-15,2-4-11 0,0-5-2 16,-1-4-36-16,-1-2-184 0,-3-2-54 16,1-2-59-16,0-2-130 0,-5-12-176 15,4-1-765-15</inkml:trace>
  <inkml:trace contextRef="#ctx0" brushRef="#br0" timeOffset="113933.79">17434 7375 851 0,'0'0'2190'0,"0"0"-1918"0,0 0-215 16,0 0-57-16,0 0-18 0,-35-44 17 15,35 44-77-15,0 0-85 0,2 2-4 16,8 5 122-16,8 4-16 0,9 0-68 16,34 5-178-16,-5-3-504 0,2-4-779 0</inkml:trace>
  <inkml:trace contextRef="#ctx0" brushRef="#br0" timeOffset="114248.43">18210 7302 2141 0,'0'0'363'16,"0"0"-189"-16,0 0-16 0,-27-53 31 0,14 42 19 16,-2 0-68-16,-1 4-22 15,-2 4-54-15,-2 3-1 0,1 0-22 0,0 8-41 16,0 5-22-16,2 7 6 0,0 5 6 15,2 7 10-15,-2 13 3 0,4 15 41 16,5 15 3-16,1 9 10 0,3-2 34 16,3-3 124-16,1-5-106 0,0-1-65 15,0 0 12-15,0-5-16 0,0-3-27 16,4-10 2-16,-1-1-14 0,1-7-1 16,-2-7-3-16,-2-9 3 0,1-11 0 15,-1-2 0-15,0 0-22 0,0 1-49 16,0-3-29-16,0-3-51 0,0-7-60 0,0-3-29 15,-6-3-14-15,-4-4 72 0,-16-15-442 16,3-1-965-16</inkml:trace>
  <inkml:trace contextRef="#ctx0" brushRef="#br0" timeOffset="114394.45">17653 7819 388 0,'0'0'2602'15,"0"0"-2356"-15,63-46-140 0,-27 31 2 16,7 2-10-16,17 0-31 0,18 1-1 16,14 2 0-16,7 3-66 0,-5 2-82 15,-11-1-238-15,-27 3-735 0,-13-5-1197 0</inkml:trace>
  <inkml:trace contextRef="#ctx0" brushRef="#br0" timeOffset="114870.75">19317 7503 1433 0,'0'0'1725'15,"0"0"-1505"-15,19-47-182 0,-13 31 64 16,2 4 34-16,-2 1-38 0,-2 5 6 16,-2 1-1-16,0 2 39 0,-2 3-23 15,0 0-119-15,-5 7-96 0,-8 7 62 16,-7 7 34-16,-8 8 84 0,-18 13-9 15,-16 12-19-15,-17 9-31 0,-4 4-13 0,6-9-9 16,18-10 13-16,20-18-4 0,14-8-12 16,7-5 2-16,0-2-1 15,4 1-1-15,2-3-1 0,8-4-1 0,4-2 2 16,3-2 15-16,15-2 41 0,10 1 12 0,21-2-18 16,28-1-47-16,23 1-2 15,7-2-1-15,-6 2-22 0,-15 0 4 16,-19-1 2-16,-15 2-15 0,-15-3-62 0,-10 1-102 15,-11-1-110-15,1 0-160 0,-1-1-265 16,-2-3-583-16</inkml:trace>
  <inkml:trace contextRef="#ctx0" brushRef="#br0" timeOffset="115129.02">19340 7367 2707 0,'0'0'360'0,"0"0"-264"16,0 0 25-16,0 0-121 0,0 0-19 0,0 0-134 15,0 0 153-15,0 0 115 0,-15 68 19 0,15-33 22 16,11 10 65-16,10 10-23 0,10 9-21 16,7-2-34-16,-2-12-50 15,-9-13 6-15,-7-13-27 0,-3-3-45 0,2 4-11 16,1 1-13-16,-1 1 18 0,-2-2-19 15,-6-6-2-15,-2-5-65 0,-4-1-208 16,-5-12-308-16,-4-1-554 0,-2-6-1332 0</inkml:trace>
  <inkml:trace contextRef="#ctx0" brushRef="#br0" timeOffset="115515.36">20444 7553 2809 0,'0'0'369'0,"0"0"-251"0,0 0 32 15,0 0 59-15,0 0-48 0,19-46-73 0,-17 46-88 16,-1 0-3-16,1 5-54 0,-1 7 57 16,0 3 91-16,-1 7 16 0,0 3 25 15,0 3-7-15,0 3-26 16,0 1-19-16,0-3-33 0,-1 0-23 0,0 0 4 0,-2-3-25 15,0-4 16-15,0-1-19 0,0-4-72 16,-2-2-198-16,-4-6-232 0,4-5-466 16,0-4-708-16</inkml:trace>
  <inkml:trace contextRef="#ctx0" brushRef="#br0" timeOffset="115659.12">20392 7267 3320 0,'0'0'419'16,"0"0"-293"-16,0 0-26 0,-7-52 30 16,7 46-27-16,0 4-103 0,0 2-100 15,7 5-95-15,2 7 81 0,6 2-75 0,11 18-186 16,0-6-303-16,-2-2-1352 0</inkml:trace>
  <inkml:trace contextRef="#ctx0" brushRef="#br0" timeOffset="116053.22">20979 7474 1292 0,'0'0'1637'16,"0"0"-1381"-16,0 0-10 0,0 0-5 15,2-45-2-15,-2 40-75 0,-7 1-39 16,0 1-38-16,-7 3-37 0,0 0-50 0,-8 3-25 15,-3 4 24-15,0 1-1 0,3 3-17 16,1 4 7-16,7 2-19 0,4-2 3 16,6 3 6-16,4 2 22 0,2 1 3 15,10 2 9-15,6 1 10 0,9 0 6 16,4 3-25-16,6 0-3 0,3-2-12 16,-1 0-78-16,-3-3-115 0,-6 0-34 0,-9-5 2 15,-9-3 1-15,-9-4 12 16,-4-2 128-16,-13-4 96 0,-7 0 48 0,-5-3 87 15,-6-1 18-15,-4 0 12 0,2-5 29 16,-2 0-5-16,3-2 0 0,7 2 15 16,3 0-21-16,7 1-31 0,7 2-56 15,3 2-47-15,4-1-49 0,1 1-9 16,1 0-28-16,0 0-28 0,2 0-192 0,9 0-94 16,-1 1-246-16,2-1-926 0</inkml:trace>
  <inkml:trace contextRef="#ctx0" brushRef="#br0" timeOffset="123660.66">23690 6367 323 0,'0'0'691'16,"0"0"-391"-16,0 0-82 0,0 0-30 15,-62-39-48-15,51 35-121 0,3 1 1 16,0 1 61-16,1 1 42 0,3 0-119 15,2 1 229-15,0 0-136 0,2 0-87 16,0 0-10-16,0 2-39 0,1 0-6 16,2 1 32-16,0 1 13 0,3 2 19 15,-1-2-3-15,-1 1-3 0,-1-2 3 16,-1 0-12-16,0-2 12 0,-2-1 0 0,1 0 39 16,-1 0 84-16,0 0 9 0,0 2-26 15,0-2-29-15,0 0-29 0,0 0-25 16,1 0-20-16,2 0-6 0,0 0 9 0,2 0 7 15,0 1-1-15,3-1-8 0,-1 0-1 16,0 0 3-16,4-1 16 0,-3-4-3 16,2-1-3-16,-3 0-6 0,3-3 18 15,-5 0 13-15,-1-1-22 0,-3-2-3 16,-1 2-19-16,0 0-11 0,-3 1 26 16,-7 2 13-16,-2 1 82 0,-6 4-19 15,-6 2-50-15,-6 5 2 0,-3 5-56 16,-5 2 31-16,-3 5 5 0,-2 4-8 15,-6 4-26-15,3 6 23 0,-2 2 9 0,4 3-18 16,8-1-5-16,9-3-11 0,13-3-15 16,12-1 15-16,7-4 15 0,17-4 23 15,11-5 27-15,19-3-15 0,18-8 3 16,8-4-16-16,-5-4-9 0,-18-8-25 16,-22 3-1-16,-10 0 10 0,1-4 13 15,0-2-13-15,1-4 4 0,-4-3-16 16,-3-1-19-16,-1-5-15 0,-5 1 6 0,0-2 7 15,-6 2 9-15,0 3 12 0,-5 3 53 16,-1 6-13-16,-5 3-40 0,-1 5-15 16,-4 7-44-16,-1 0-31 0,-3 0-25 15,0 11 21-15,-1 4 26 0,-2 5 13 16,4 5 40-16,5 5 13 0,3 2-25 0,5 4 27 16,1 0 14-16,8-2-12 0,5 2 9 15,4-3 14-15,1-4-7 0,4-4-5 16,0-7 4-16,-2-4 1 0,1-7-18 15,1-5-126-15,-1-4-116 0,2-8-244 16,-2-6 21-16,-2-4-36 0,-4-6 109 16,-2-1-60-16,-3-2 133 0,-4-7 133 15,0 1 59-15,0-5 127 0,-3 1 91 0,1 0 245 16,-1 3 87-16,1 5 57 16,0 6-133-16,-3 4-28 0,1 7-59 15,-3 4-26-15,0 5-94 0,1 3-140 0,0 2-64 16,1 4-194-16,1 8 216 0,2 5 42 0,-1 6 90 15,0 4 5-15,0 4 8 16,-3 4 14-16,-1 1-9 0,0 1-10 16,0-1-28-16,-3-3 8 0,-2-4-15 15,1-6 0-15,-2-2-28 0,2-7-10 0,2-3 6 16,0-6-15-16,1-3-14 0,1-2 65 16,0-3 54-16,0-4 53 0,3-7-118 15,3-2-34-15,5-7-21 0,3-3-1 16,1-3-1-16,4-3-18 0,3-2-15 15,1 1 3-15,0 3 9 0,-1 4 20 16,-3 7-1-16,-5 6 1 0,-2 5-13 16,-2 6-41-16,0 2-69 0,-1 5 13 15,5 8 67-15,-1 3 29 0,2 4 4 0,1 5-2 16,1 1 14-16,-1 0 16 0,1 1-14 16,-2-1 32-16,1-4 21 15,1-3-30-15,-3-3 6 0,-2-5 6 0,2-2 1 16,-2-6 18-16,-1-3 21 0,2 0 19 15,0-5-9-15,2-4-25 0,1-1-38 0,-1-3-22 16,-2-1-2-16,1-3-20 0,0 0-42 16,-1-2-21-16,1 0-203 0,3-13-164 15,-6 6-706-15,-2-1-1318 0</inkml:trace>
  <inkml:trace contextRef="#ctx0" brushRef="#br0" timeOffset="125363.2">21881 7602 145 0,'0'0'52'0,"0"0"-32"15,0 0-17-15,0 0 14 0,0 0 113 16,0 0-9-16,0 0 78 0,0 0-65 0,0 0 71 16,3-43 78-16,0 34-104 0,2 3-36 15,-1-2-32-15,1 0 45 16,-1 1 45-16,3 0-58 0,-2 0 44 0,0-2-28 15,1 1-14-15,3 1 6 0,-3-1-23 16,1-1-3-16,2 0 13 0,0-2-14 0,2 2-35 16,-2 0 22-16,2-1-23 15,-3 2-43-15,0 1 21 0,-2 2 13 0,-2 1-10 16,-2 1-16-16,-1 3-53 16,-1 0-80-16,0 2-83 0,0 8-24 0,0 4 187 15,-2 8 64-15,-4 3 21 0,-1 6-31 16,-2 4-1-16,2 0-34 0,-3-1-3 15,6 1-16-15,2-4 0 0,2-3-12 16,1-3 12-16,6-4 2 0,7-4 20 16,0-4 10-16,5-1 15 0,4-8 0 15,3-1 10-15,0-3-10 0,5-5-16 16,-1-5-12-16,1-5-6 0,-3-3 5 0,-1-4-5 16,-4-2-13-16,-1-3 0 0,-3-4-2 15,0-3-33-15,-1-5 14 16,-5 0-11-16,1 1 4 0,-4 1 16 0,-2 5 12 0,-5 6 22 15,-2 5 0-15,-1 5-8 16,-1 4-14-16,-4 6-16 0,-2 1-27 0,2 2-15 16,-3 3-14-16,0 0-28 15,0 5-11-15,-4 5 26 0,3 7 60 0,-3 5 25 16,3 5 15-16,3 5-2 0,0 0 12 16,4 3 20-16,2 2-45 0,0 0 25 15,4 1-24-15,4-4 15 0,1 1-16 16,2-4 15-16,0-5 1 0,5-6-16 15,3-5-216-15,2-6-169 0,12-9-293 16,-5-7-678-16</inkml:trace>
  <inkml:trace contextRef="#ctx0" brushRef="#br0" timeOffset="125726.14">22616 7407 1911 0,'0'0'373'0,"0"0"-27"15,0 0 7-15,0 0-106 0,10-47-62 16,-8 44-39-16,-1 3-146 0,2 0-29 0,-1 5-136 15,2 7 165-15,3 7 41 0,-2 3 17 16,-1 5-7-16,-1 4 18 0,-1-1-40 16,-2 3-27-16,0-2 1 15,0-3 10-15,-3-2-12 0,-2-4 2 0,-4-4-2 16,1-2 12-16,-1-5 9 0,0-3-3 16,3-4-16-16,1-2 35 0,-1-2 59 15,3-2 17-15,0-6 12 0,2-6-36 16,1-4-27-16,2-2-48 0,8-6-13 15,3 1-2-15,6-1 0 0,3-4-12 16,5 4-7-16,1 2-24 0,-2 2 11 0,1 7 20 16,-4 1-19-16,-4 8 18 0,-3 2-2 15,-3 4-18-15,1 2-29 0,-4 6 8 16,0 6 54-16,-2 4 41 0,-2 4-13 16,-2 3 4-16,-3 3-18 0,-1 0-13 0,0 0-2 15,-3 0-25-15,-1-2 23 16,2-3-230-16,1-1-137 0,2-1-184 0,5-7-267 15,1-6-733-15</inkml:trace>
  <inkml:trace contextRef="#ctx0" brushRef="#br0" timeOffset="126082.3">23266 7478 1176 0,'0'0'289'0,"0"0"11"16,58-54 50-16,-41 36-13 0,-7 1 21 15,0 5-15-15,-6 1-59 0,-4 2-78 16,0 2-58-16,-7 2-110 0,-7 0-38 16,-4 3-31-16,-5 2 31 0,-9 0 0 15,-1 2 44-15,-3 0 3 0,0 6-9 0,6-1-10 16,5 1 0-16,5 1-12 16,4-1-16-16,5 3-25 0,7 2 0 0,4 3 18 15,1 4 7-15,13 2 26 16,9 4-5-16,8 3 14 0,10 2 0 0,7 1-35 15,0 0-13-15,1-3-18 0,-8-1-70 16,-11-3-94-16,-9-3-11 0,-11-5 28 0,-10-3 54 16,-6-2 92-16,-8-4 32 15,-10-2 45-15,-4-4 6 0,-3-2-10 0,-6 0-12 16,-1-4 12-16,-2-4 0 0,3 0 20 16,2 0 12-16,6-1-7 0,6 1-50 15,7 0 3-15,7 2-16 0,11-3-3 16,7 2-382-16,6 0-1241 0</inkml:trace>
  <inkml:trace contextRef="#ctx0" brushRef="#br0" timeOffset="126876.98">23829 7503 2116 0,'0'0'476'0,"0"0"-71"0,3-46-174 0,-3 31 81 16,0 5-154-16,-7 0-16 0,-5 5-133 16,-4 5-9-16,-6 0-72 0,-5 7 31 15,-5 6 22-15,0 2 19 0,0 3 0 16,5 2-1-16,5 0-21 0,4 1 22 0,3-2-13 15,6 3-31-15,2-2 42 0,4-1 2 16,3-3 2-16,0-3 14 0,7-1 6 16,0-3 0-16,3-3-6 0,3-4 25 15,5-2-41-15,-1-5-29 0,4-5 1 16,-1-1 28-16,-1-4 30 0,1-2-27 16,-2-4 27-16,-2 1-30 0,2 0 0 15,-3 1 3-15,-2 3 0 0,-2 3 29 16,-1 3-32-16,-4 4 0 0,0 3-22 15,1 3-120-15,-1 0-23 0,2 7 63 0,6 5 70 16,2 3 30-16,2 1 2 0,3 4 0 16,-1 1 0-16,2 0 1 0,1 0 1 15,0 1 17-15,0-4-16 0,1-2 19 16,0-2 3-16,0-4 17 0,-4-3-23 0,0-4-19 16,-5-3-118-16,0-8-74 15,-2-4 80-15,-3-5 10 0,-2-3 25 0,-3-5 77 16,-3-5 9-16,-2-3-9 0,0-6 0 15,-2-8 67-15,-1-11-66 0,0-9-2 16,0 7 4-16,1 14-3 0,2 15 99 16,0 10 52-16,0 0 72 0,0 2-87 15,0 1-41-15,0 6-19 0,0 10-73 16,1 2-3-16,3 5-326 0,0 10 100 16,2 8 213-16,3 9 13 0,3 13 83 0,2 11 28 15,-1 12 7-15,-1 1-58 16,-8-5-22-16,-2-7-38 0,-2-9 1 0,-3-10 18 15,-2-9-19-15,-1-9-165 0,-2-3-179 16,-1-2-158-16,-3-1-236 0,2-4-239 16,-4-6 247-16</inkml:trace>
  <inkml:trace contextRef="#ctx0" brushRef="#br0" timeOffset="127063.86">24160 7691 504 0,'0'0'721'0,"-2"-55"-246"0,2 23-134 0,2-1-53 16,6 0-36-16,1 2-26 0,4 2-78 15,1 3-10-15,4 6 69 0,3 1-83 16,2 5-124-16,4 4-19 0,2 3-13 15,4 4-6-15,0 3 10 0,4 1 8 16,1 7-37-16,-3 4 15 0,-3 3 30 16,-1 5 12-16,-6 1 76 0,-2 1-12 15,-5 3 25-15,-2-3-47 0,-6 3-14 16,0-2-2-16,-4-2-14 0,-1-4-10 16,-1 0-2-16,-3-2-66 0,-1-4-145 0,0-4-286 15,-1-4-674-15</inkml:trace>
  <inkml:trace contextRef="#ctx0" brushRef="#br0" timeOffset="127215.13">24565 7212 2915 0,'0'0'359'0,"0"0"-213"0,0 0-25 15,0 0-121-15,0 0-132 0,0 0-203 16,0 0 213-16,0 0-267 0,0 0-1047 0</inkml:trace>
  <inkml:trace contextRef="#ctx0" brushRef="#br0" timeOffset="127893.15">24974 7348 2583 0,'0'0'367'0,"0"0"-82"0,0 0-62 16,0 0-33-16,-14-46-82 0,3 43-74 16,-5 3-30-16,0 0-3 0,-1 0 1 15,-2 5-2-15,1 2 1 0,2 3-1 16,3 1-25-16,6 2-10 0,4 4 14 0,3 1 21 16,6 5 0-16,11 1 22 15,6 2 2-15,10 2-24 0,5 1-31 0,-1 0-48 16,-1-3-127-16,-4-1-97 0,-9-4-34 15,-12-3-128-15,-7-2 170 0,-5-3 188 16,-13-2 107-16,-7-2 0 0,-4-4 26 16,-5 0 182-16,0-4-1 0,0-1-4 15,5-3 29-15,3-2 6 0,5-2-8 16,7 2-10-16,3-1-14 0,7-1-2 16,1 0-88-16,10-2-116 0,7-2-37 0,5 0-1 15,6-1-18-15,8-2 2 16,2-3 26-16,3-1-10 0,2-3-41 0,0-8-184 15,1 0-46-15,-2-8-12 0,5-10-170 16,-2-9 63-16,2-12-11 0,-10-4-49 16,-13 8 90-16,-14 7 235 0,-11 9 163 0,-2 10 59 15,-8 7 215-15,-4 11 12 16,0 4 144-16,-3 1-212 0,-5 1-52 0,-1-1-59 16,0 7-52-16,1 5-9 0,3 3-43 15,1 5-3-15,6 4 23 0,-1 3-22 16,6 0 18-16,0 1 14 0,5 2 6 15,2-1 22-15,0 0 36 0,8 0-19 16,0 0 90-16,7 0 25 0,2 4-25 16,2-1-30-16,0 5-39 0,2 4-32 15,0 6 0-15,0 4 63 0,-2 11 86 0,-1 15-115 16,-3 15 9-16,-3 8 22 16,-9-5-18-16,-3-8-67 0,-1-11-4 0,-1-3-8 15,2-6-13-15,0-3-1 16,0-10-2-16,1-9-19 0,1-6-1 0,-1-5-1 15,1 1-32-15,-2-1-26 0,0 0-58 16,0-7-93-16,0-7-134 0,-2-6-220 0,0-7-422 16,-1-4-975-16</inkml:trace>
  <inkml:trace contextRef="#ctx0" brushRef="#br0" timeOffset="128228.09">25106 7522 2801 0,'0'0'704'0,"0"0"-473"0,0 0-49 16,0 0 29-16,3-52-148 15,9 43-63-15,5 0-63 0,6 2 4 0,7 2 1 16,5 2 11-16,5 1-12 0,4 2 31 16,2 0-146-16,1 0-63 0,1 0-88 15,-3-2-32-15,-4-2 122 0,-4-4-20 16,-7-2 174-16,-2-2 81 0,-5-4 24 0,-5 3 19 15,-6 0 147-15,0-2 14 0,-6 6-5 16,-2 1-57-16,-1 2 43 0,0 3 29 16,-2 1-160-16,-1 2-54 0,0 2-201 15,1 6 45-15,0 4 156 0,1 5 128 16,1 4 69-16,0 1-29 0,2 3 41 16,1 3-34-16,-1 1-73 0,0-3-46 15,1 2-29-15,2 0-27 0,-2-2 0 16,0-1-25-16,-1-5-173 0,-4-9-336 15,-1-5-807-15,0-6-735 0</inkml:trace>
  <inkml:trace contextRef="#ctx0" brushRef="#br0" timeOffset="128381.9">25708 7054 3131 0,'0'0'515'0,"0"0"-281"16,0 0-55-16,0 0-85 0,0 0-94 0,0 0-229 15,0 0-84-15,0 0 212 0,0 0 85 16,-9 54-421-16,7-28-1194 0</inkml:trace>
  <inkml:trace contextRef="#ctx0" brushRef="#br0" timeOffset="129662.39">26149 7342 2681 0,'0'0'213'16,"0"0"-213"-16,-59-7-123 0,36 7 59 15,-1 3 16-15,1 6 37 0,4 2 11 16,1 1 1-16,2 1-1 0,6 3-2 0,0 0-10 15,5 1 12-15,0-3 16 0,5 1 0 16,0-5 0-16,1 0 26 0,6-5 7 16,1-1 34-16,5-4 14 0,3 0 12 15,1-4-36-15,3-4-34 0,1 0-38 16,1-4 18-16,-1 1-17 16,2 1-4-16,-1 1-41 0,-1-1 14 0,0 5 10 0,-2 2-19 15,-1 3-4-15,-2 0-12 0,-3 5-20 16,0 2 6-16,-4 3 26 0,1 4 13 15,-3-2 27-15,2 4 2 0,-1-2 1 16,-1 0 15-16,6-2 10 0,-1-2 3 0,1-1 13 16,3-3 13-16,1-2-7 15,2-2 3-15,2-2-6 0,1-4-29 0,-2-5-16 16,1-2-93-16,-2-6 22 0,-2-2 14 16,-3-3 18-16,-1-6 39 0,0-4 31 15,-5-4-31-15,1-6 0 0,-2-7 13 16,0-9-10-16,-3 5 10 0,1 9 42 0,-3 11 82 15,-2 14 33-15,1-1-30 0,0 2-16 16,-1 6-32-16,0 4-7 0,0 6-69 16,0 2-16-16,1 2-237 0,-1 8 20 15,3 6 163-15,-1 6 52 0,2 7 2 16,5 3 19-16,-2 5-6 0,4 3 12 16,0 1-2-16,0-1 37 0,-3-1-22 15,1-2-38-15,-6-2-1 0,-3-6 0 16,0-2-1-16,-8-4-17 0,1-5-115 15,1-6 32-15,-1-3-120 0,4-3-58 0,0-3-49 16,3-3-31-16,0-2 210 0,1-5-227 16,3-3-33-16,2-2 224 15,-1-2 186-15,0 1 171 0,1 1 110 0,3-2 11 16,-2 3-54-16,4 1 44 0,1 2-13 16,3 2-149-16,5 2-91 0,1 2-29 15,2 2-39-15,4 2 7 0,-1 4-4 16,-1 1 1-16,-1 2-7 0,-4 4 9 0,-3 3-35 15,-10 1 7-15,-3 1 2 0,-4 2 24 16,-9-2-12-16,-2-2 47 0,-6 1 16 16,-3-2-14-16,-1-5 24 0,-1 1-3 15,0-3 13-15,3-3 97 0,2-2-36 16,4-3 26-16,5 0 45 0,5 0 83 16,3-3 98-16,0-2-91 0,5-4-169 15,6-1-89-15,5-2-31 0,5-3 30 16,3-1-42-16,3-2-8 0,1-3 38 0,2-1-18 15,0-5 18-15,-4-4-25 0,4-5-39 16,-5-5-54-16,2-9-52 0,0-11 10 16,-4-3 38-16,-6 6-20 0,-7 14 29 15,-6 18 126-15,0 9 12 0,-1 0 40 0,0 0 32 16,-2 2-42-16,1 5 103 0,-2 3-35 16,0 5-54-16,0 0-56 0,0 2-129 15,-1 3-145-15,-2 4 170 0,-1 2 64 16,-1 5 40-16,3 3 55 0,1 2 16 15,1 3 0-15,4 2 26 0,5 5-6 16,1 1-33-16,4 5-17 0,2 0-2 16,1 5-7-16,-3 0-6 0,3-3-26 15,-1 1 3-15,-3-2-3 0,-2-2 0 16,0-5 0-16,-3-3 0 0,1-6 0 16,0-2 22-16,0-4-3 0,3-3 22 15,4-1 8-15,1-5 5 0,3-3-22 16,2-2 10-16,0-2-7 0,1-5-33 0,-2-4 17 15,-1-3-19-15,-4-5-32 0,-4-3 16 16,0-4-13-16,-5-2 29 0,-1-2 12 16,-4 1-12-16,-2 1 0 0,0 2 64 15,-2 8 38-15,-5 4 19 0,-1 3-10 0,-5 6-111 16,1 4-38-16,-5 1-44 0,1 4 50 16,-1 5 31-16,5 2 1 15,2 5 2-15,6 1 23 0,4 5 45 0,4 3 3 16,9 1 22-16,6 2-13 0,3-1-35 15,5-1-6-15,1-1-37 0,3-4 14 16,-4-4 4-16,0-2-22 0,-4-7 19 16,-4-3-15-16,-4-1-4 0,-2-4-117 15,-1-2-79-15,-5-5-151 0,-3-10-179 0,-2 3-524 16,-1-1-612-16</inkml:trace>
  <inkml:trace contextRef="#ctx0" brushRef="#br0" timeOffset="137483.21">1335 5816 1317 0,'0'0'195'15,"0"0"10"-15,0 0-36 0,0 0-104 16,0 0 23-16,0 0-4 0,0 0-35 16,-50-46 99-16,46 41 59 0,-1-2-71 15,2 2-36-15,0 0-4 0,0 2-3 16,0-1 23-16,1 1-20 0,1 3-13 16,-3-3 3-16,4 2-16 0,-1 1-43 15,0 0-27-15,1-1-35 0,0 1-13 16,0 0-6-16,-1 0-10 0,1 0-3 15,0 0-10-15,0 0 3 0,0 0-12 16,0 0-14-16,0 2-6 0,0 4 22 0,8 3 84 16,-2 6 15-16,3 4 88 0,2 3-48 15,1 2 9-15,0 3 13 0,2 2 19 16,-3 2-12-16,2-2-17 16,0 2-42-16,-4-1 1 0,4 1 4 0,-4-2-30 15,3 1 0-15,0 2-19 0,2 0 19 0,1 0 9 16,0 0-9-16,2 1 0 0,-1-4 16 15,1-2-15-15,-2-6-1 0,-2-3 16 16,0-4-13-16,-4-5 1 0,0-3 18 16,-5-1-19-16,-1-1 32 0,-1-4-32 15,-1 1 19-15,0 0-2 0,0-1-1 16,-1 1 3-16,0-1-6 0,0 0-3 16,0 0-10-16,1 0 19 0,-1 0-6 15,0 0 0-15,0 0 0 0,0 0 6 16,0 0 0-16,0 0 9 0,0 0 17 0,3-1-10 15,0-1 3-15,4-4 9 0,6-5 1 16,8-5 27-16,5-4-25 0,10-6-6 16,6-6-11-16,14-9-17 0,13-12-7 15,20-13 1-15,10-6-10 0,8 1 19 0,1 0 6 16,-3 3-26-16,5-3 32 0,2 1 22 16,-5 0-12-16,-5 2-19 0,-7 3-13 15,-12 1 19-15,-5 3-12 0,-12 4 2 16,-3 2 1-16,-4 1 18 0,-2 1-3 15,-2 7-21-15,-8 5-6 0,-8 10-10 16,-9 6-12-16,1 4 9 0,2-4-16 16,5 1 19-16,1-2 11 0,-4 3 8 15,-7 6 3-15,-2 3 5 0,-6 3 13 16,-7 3-9-16,-2 2-9 0,-5 2-9 16,-3 1-13-16,-1 3-15 0,-2 0-4 15,0 0 1-15,0 0-7 0,0 0-9 16,0 0 0-16,0 0 3 0,0-1 1 0,0 1 8 15,0 0-6-15,0 0-9 0,0 0-10 16,0 0 4-16,1 0-4 0,-1 1 47 16,2 2 0-16,1-1 19 0,-2 1-17 15,0 0 1-15,0-1 9 0,0-2-11 0,-1 3 1 16,1-3-2-16,-1 0 3 0,0 0 9 16,0 1-12-16,0-1 0 0,0 0 0 15,0 0 0-15,0 0-1 0,0 0-15 16,0 2-27-16,-1 1-100 0,-2 3 19 15,-6 2-55-15,-15 7-191 0,-1-1-366 16,-4-5-1813-16</inkml:trace>
  <inkml:trace contextRef="#ctx0" brushRef="#br0" timeOffset="140596.26">1609 4197 2183 0,'0'0'324'0,"0"0"-89"0,0 0-22 15,0 0-2-15,0 0 6 0,-33-52-55 16,27 45-20-16,-3 0-28 0,3 1 12 0,0 1-23 15,-2 2-58-15,1 0-7 0,0-1 24 16,-1 2 3-16,1 0-27 0,-4 2-32 16,0 2-6-16,-6 7-47 0,-7 6-21 15,-5 9 21-15,-1 7 47 0,-7 15-3 16,-3 13-10-16,4 15 13 0,8-1 2 16,13-6-2-16,13-20 0 0,3-18-60 15,10-10 4-15,2-3 34 0,12-1 22 16,5 2 72-16,11-3-6 0,5-3-3 0,14-9-10 15,15-4-25-15,4-11 7 0,-9-1-35 16,-16 1-15-16,-21 4-1 0,-16 2-15 16,0 2 0-16,-2 1 12 0,-2 0 19 15,-7 2 0-15,-5 2 34 0,-1 0 7 16,0 0 21-16,-5 0 3 0,-4 0-65 0,-1 0-39 16,-6 2-14-16,1 2 6 15,0 0 1-15,2 0 14 0,0 0-2 0,7-1 3 16,2 0-215-16,4-3-222 0,0 0-521 15,2-4-776-15,102-16 1138 0</inkml:trace>
  <inkml:trace contextRef="#ctx0" brushRef="#br0" timeOffset="140927.19">2026 4112 3409 0,'0'0'402'0,"0"0"-185"16,0 0-134-16,-69-2-9 0,50 14-5 16,-2 4-16-16,3 4 15 0,1 4-6 15,6 1-15-15,2-1-47 0,8-3-13 0,3-2-33 16,13-2 16-16,6-4 30 0,5-3 28 16,10-3 15-16,2-7 16 0,2-1-4 15,2-9-12-15,-5-2-2 0,-5-2-4 16,-6 0-7-16,-11 2 16 0,-6 0 22 15,-7 2 24-15,-6-3-8 0,-9-1-84 16,-9-1-24-16,-5-1 22 0,-8 1-47 16,-5 1-15-16,-3 5 2 0,0 2 7 15,4 2 3-15,3 5-38 0,9 2-113 0,6 5-152 16,8 7-328-16,7-3-386 0,5-2-441 16</inkml:trace>
  <inkml:trace contextRef="#ctx0" brushRef="#br0" timeOffset="141490.31">2229 3991 2247 0,'0'0'735'0,"0"0"-431"16,0 0-46-16,0 0-30 0,0 0-165 16,0 0-63-16,0 0-130 0,0 0 130 15,0 0 52-15,0 0 30 0,22 59 0 16,-8-35-48-16,-1 1-21 0,-1 0 8 15,2-1-19-15,-4-4-2 0,2 0 12 16,-5-4-12-16,0-3 0 0,-4-4 16 16,-1 0-4-16,-1-5-12 0,-1-1 2 0,0-2 90 15,0-1 20-15,-6-5 25 0,-4-5-86 16,-2-4-51-16,-3-4-50 16,-1-8 0-16,3-3 26 0,3-2 21 0,-1-3 3 15,5 0-2-15,2 0 4 0,1 5 0 0,2 3-1 16,1 8 20-16,0 4-11 0,0 6-10 15,0 4-3-15,2 2-69 0,4 2-131 16,5 5 36-16,4 4 110 0,7 5 57 16,4 4 11-16,0 4-11 0,2 1-3 15,1-1 3-15,-3 0 0 0,-1-4 2 16,-3-3 1-16,-4-3 32 0,-2-4-17 16,-3-3 17-16,-5-2-13 0,0-3 31 15,-1-1 36-15,-2-9 17 0,0-6-28 16,1-6-47-16,-2-4-28 0,-2-4 25 15,-2-4 3-15,0 1-28 0,-3-3 16 16,-2 1 2-16,-1 5-19 0,1 2 67 16,3 4-45-16,-1 6-22 0,2 8 48 15,0 3 11-15,1 6-61 0,0 1-37 0,3 1-161 16,3 6-50-16,6 5 191 0,1 4 22 16,4 6 35-16,2 3 7 0,1 5 12 15,-1 2-6-15,0 2 5 0,-1 0-17 16,-1-1 3-16,-2-3-1 0,0-1-3 0,0-5-118 15,-3-3-311-15,4-10-376 0,-2-7-629 16</inkml:trace>
  <inkml:trace contextRef="#ctx0" brushRef="#br0" timeOffset="141700.44">2800 3638 2507 0,'0'0'460'0,"0"0"-101"0,0 0 44 15,0 0-149-15,0 0-28 0,0 0-185 16,0 0-41-16,0 0-134 0,0 0 134 16,0 0 102-16,0 0-21 0,37 43-23 15,-16-16-11-15,2 2 3 0,1 0-26 16,1 1-23-16,-4 1 21 0,0-2-22 0,-2 2-48 16,-7-4-76-16,0-2-145 0,-6-2-229 15,-6-5-166-15,0-7-533 0</inkml:trace>
  <inkml:trace contextRef="#ctx0" brushRef="#br0" timeOffset="141891.76">2726 3655 2624 0,'0'0'402'16,"0"0"-258"-16,18-62-54 0,4 36-30 16,6 1 49-16,8 1 33 0,4 6-34 15,1 7-54-15,0 7 34 0,-2 7-41 16,-7 9 19-16,-5 6-19 0,-9 7 6 15,-8 7-11-15,-10 3 17 0,-8 5-12 16,-16 3 0-16,-6 2-23 0,-6-2-24 16,0-4-28-16,3-6-214 0,0-6-183 15,10-11-310-15,8-8-1269 0</inkml:trace>
  <inkml:trace contextRef="#ctx0" brushRef="#br0" timeOffset="142460.69">3238 3356 2368 0,'0'0'368'0,"0"0"-214"0,0 0-6 16,0 0 15-16,0 0 41 0,0 0 78 15,0 0-187-15,0 0-95 16,0 0-63-16,0 0-45 0,4-30 52 0,-6 38 56 15,0 0 0-15,1 2 0 0,1-2-22 16,0-1-19-16,2 0 41 0,2-1 7 16,3 1 24-16,2 0 17 0,0 0 6 15,3 2-16-15,1 4 18 0,-1 3-5 16,3 4 18-16,0 4 13 0,-2 3-7 16,2 2-40-16,-1 2-16 0,-1 0-17 15,1-2 14-15,2-3-16 0,0-2 0 16,1-5 1-16,3-4 12 0,4-4 9 0,2-6 2 15,2-5 17-15,5 0 15 0,2-9-18 16,-1-4-10-16,2-4-10 0,-4-4-5 16,-6 1 11-16,-5-1-21 0,-4 4 22 15,-8 0 0-15,-2 2 0 0,-6 4-3 16,-1 1 2-16,-4 3-24 0,-3 4-20 16,-7 3-58-16,1 0-62 0,-5 7-101 0,0 0-48 15,-5 5-172-15,5-4-204 0,5-3-991 0</inkml:trace>
  <inkml:trace contextRef="#ctx0" brushRef="#br0" timeOffset="142683.01">3765 3152 2624 0,'0'0'332'0,"0"0"-124"0,0 0 66 0,0 0-191 15,0 0-83-15,0 0-162 0,0 0 162 16,0 0 0-16,0 0 101 0,28 69-31 16,-14-44-38-16,1 4-13 0,-2-1 9 15,3-2 4-15,-1 0 0 0,-2-4-20 0,0-1 4 16,-1 0-16-16,-4-2 0 0,-1-2-168 16,-2-5-355-16,-3-5-299 0,-2-4-1100 15</inkml:trace>
  <inkml:trace contextRef="#ctx0" brushRef="#br0" timeOffset="142912.64">3584 3184 2402 0,'0'0'542'0,"0"0"-235"0,0 0 62 15,0 0-142-15,5-61-145 0,12 38-35 0,4-3-6 16,5 0 0-16,6-1-19 16,0 2-21-16,4 4-1 0,-3 5-25 15,-4 3-35-15,-3 8 0 0,-4 5-40 0,-5 5-382 16,-4 4-568-16,-8 3-794 0</inkml:trace>
  <inkml:trace contextRef="#ctx0" brushRef="#br0" timeOffset="143078.91">3829 3292 2413 0,'0'0'397'0,"0"0"-172"0,0 0-17 16,51-58-62-16,-27 38-18 0,-1 2-109 16,0 3-19-16,0 2-39 0,-2 4-2 15,-2 5-3-15,0 4-372 0,-6 0-673 16,-4 4-818-16</inkml:trace>
  <inkml:trace contextRef="#ctx0" brushRef="#br0" timeOffset="143221.68">4032 3459 2252 0,'0'0'375'0,"0"0"-191"0,0 0-33 15,0 0-13-15,72-63-80 0,-47 47-58 0,0 0-2 16,-2 2-17-16,-2-1-6 0,2-3-432 15,-6 5-803-15</inkml:trace>
  <inkml:trace contextRef="#ctx0" brushRef="#br0" timeOffset="143457.12">4042 2921 1403 0,'0'0'1421'0,"0"0"-1100"16,0 0 13-16,0 0 8 0,0 0-194 0,-3-54-120 16,21 36-13-16,6-1 17 0,10-4 44 15,5 0-23-15,5-1-41 0,7 2-12 16,-1 1-25-16,-3 5-3 0,-2 1-6 16,-11 6-30-16,-6 2 14 0,-13 4-157 15,-5 3-157-15,-10 1-260 0,-13 11 68 16,-6-1-194-16,-1-1-733 0</inkml:trace>
  <inkml:trace contextRef="#ctx0" brushRef="#br0" timeOffset="143640.01">4229 2810 1395 0,'0'0'728'0,"0"0"-311"0,0 0-204 0,0 0-116 16,0 0-75-16,0 0-22 0,0 0 13 16,0 0 38-16,0 0 132 0,0 0 53 15,61 44-48-15,-43-27 8 16,1 4-70-16,1 1-22 0,0 3-26 0,-2 1 4 15,1 1-38-15,-2-2-41 0,-2 0 22 0,-3 0-23 16,0-1-2-16,-3-2-112 16,3-5-140-16,2-5-255 0,-4-5-286 0,2-7-1213 15</inkml:trace>
  <inkml:trace contextRef="#ctx0" brushRef="#br0" timeOffset="144057.51">4650 2701 2966 0,'0'0'400'0,"0"0"-362"15,0 0-38-15,0 0-153 0,0 0 153 0,0 0 128 16,0 0 12-16,54 59-20 0,-34-37-22 16,-1 1-35-16,2 2-19 0,0 1-19 15,-3-1 7-15,0-1-7 0,-4-1-25 16,1-3-54-16,-4-3-78 0,-4-5-58 0,-2-3-99 15,-3-4-70-15,-2-4 50 0,0-1 38 16,-4-1-15-16,-1-8-256 0,-3 0-159 16,-2-4 98-16,-3-3 413 0,1-3 190 15,-5-1 38-15,0-7 272 0,-4 0 81 16,-1-5-23-16,0-1 75 0,-3 0-108 16,2 1 86-16,2 3-20 0,4 4-51 15,3 3 17-15,7 3-116 0,4 3-84 16,1 3 15-16,2-1-100 0,7 1-63 15,2-1-19-15,7 0-28 0,5 0-1 0,2-1 29 16,6 3 0-16,1-1-11 0,5-1-2 16,-3 2 0-16,1 2-6 15,0-1 7-15,-3 2-4 0,-2 3-6 0,-2-1 7 16,-7 4-7-16,-6 1-221 0,-4 2-202 16,-9 12-252-16,-8-1 53 0,-4 3-644 0</inkml:trace>
  <inkml:trace contextRef="#ctx0" brushRef="#br0" timeOffset="144213.4">4804 2851 173 0,'0'0'2058'0,"0"0"-1606"16,0 0-92-16,0 0-97 0,0 0-133 16,48-51 16-16,-27 35-95 0,3-2-51 15,5-1-25-15,1 2-13 0,2 0 0 16,-2 5-111-16,7-4-504 0,-10 6-808 15</inkml:trace>
  <inkml:trace contextRef="#ctx0" brushRef="#br0" timeOffset="144409.87">4995 3040 1117 0,'0'0'1643'0,"0"0"-1383"0,0 0 75 15,0 0-5-15,74-59-3 0,-55 43 8 16,-1 1-90-16,-1 2-88 0,-3-3-74 16,3 4-83-16,0 1-19 0,0 1-39 15,-1 2-13-15,-2 1-34 0,-1 1-367 16,-4 2-668-16,-6-3-1340 0</inkml:trace>
  <inkml:trace contextRef="#ctx0" brushRef="#br0" timeOffset="145145.18">4585 3883 192 0,'0'0'506'0,"0"0"-86"0,65-71-19 16,-39 43-89-16,-6 0 25 0,-5 5-45 15,-2 3-92-15,-8 3-39 0,-3 6 86 16,-2 3 9-16,-7 2-75 0,-8 3-146 16,-2 3-34-16,-6 2 1 0,-3 8 1 15,-5 6 32-15,0 1-22 0,-1 5 21 16,5-1 17-16,4 1-10 0,7-4-35 0,6-2-6 15,5-1-50-15,5-3-10 0,8 2 41 16,9-1 19-16,9-1 38 16,10-1 25-16,18 2-6 0,19-3-23 0,11 2 4 15,-1-1-38-15,-21 0-9 0,-23-1-16 16,-19-2-7-16,-8 5 1 0,-5 1-14 0,-4 7-43 16,-3 2 62-16,-10 1 26 15,-11 0 15-15,-9-1 14 0,-2-2-10 0,-5-2 9 16,-2-5 7-16,1-4 3 0,0-3 6 15,4-4-3-15,6-3-10 0,6-5 4 16,4-4-8-16,8-3-27 0,3-3-167 16,7-3-203-16,18-18-229 0,1 5-649 15</inkml:trace>
  <inkml:trace contextRef="#ctx0" brushRef="#br0" timeOffset="145509.53">4948 3563 775 0,'0'0'1741'0,"0"0"-1374"0,0 0-101 16,0 0-180-16,0 0-86 0,0 0-22 16,0 0 22-16,0 0 118 0,0 0 16 15,50 46-11-15,-34-20-2 0,3 2-52 0,-2 2-19 16,2 0-34-16,-1-1-16 0,-2-1 1 16,-2-5 0-16,-2-3 2 0,-5-4 21 15,0-5-24-15,-2-3-11 0,-4-6 10 16,-1-2 2-16,0 0 114 0,-2-4-23 15,-7-9-92-15,2-3-148 0,-1-8 34 16,-4-4 64-16,-1-5 18 0,2-5-6 16,-3-3-22-16,3 1 60 0,-1 0 13 15,4 5 28-15,1 7 85 0,3 6-25 0,2 8 6 16,1 4-9-16,1 7-98 16,0 3-3-16,5 0-237 0,8 13 54 0,5 3 120 15,7 5 66-15,3 7 22 0,6 6 89 16,2 4-33-16,-2 4 10 0,2-1-6 15,0 1-57-15,-3-3-9 0,-4-4-16 16,-1-5-2-16,-2-5-140 0,-4-7-110 0,-3-5-209 16,-8-5-641-16,-4-8-878 0</inkml:trace>
  <inkml:trace contextRef="#ctx0" brushRef="#br0" timeOffset="145686.15">5017 3768 2285 0,'0'0'313'0,"0"0"-216"16,0 0 61-16,0 0 31 0,71-60 45 15,-42 39-34-15,6-2-76 0,2 0-62 0,1-1-62 16,0 2-25-16,-2 2-13 0,3-1-25 16,-9 6-612-16,-10 0-1376 0</inkml:trace>
  <inkml:trace contextRef="#ctx0" brushRef="#br0" timeOffset="145907.72">5336 3462 2618 0,'0'0'479'0,"0"0"-278"0,0 0-58 16,50-62 10-16,-19 36 20 0,10-3-40 15,14-7-58-15,-6 2-47 0,6 1-28 16,-4 2-12-16,-10 8-14 0,3-2 14 0,-11 4-1 15,-9 6-31-15,-6 5-154 0,-9 2-11 16,-9 5 12-16,-1 3-21 0,-12 0-216 16,-6 4 85-16,-3 5 132 0,-2 3 45 15,-3 1-13-15,2 2-65 0,1 1-177 16,-2 5-156-16</inkml:trace>
  <inkml:trace contextRef="#ctx0" brushRef="#br0" timeOffset="146113.04">5605 3305 218 0,'0'0'529'0,"0"0"-142"0,0 0-58 15,0 0 19-15,0 0-56 0,0 0 23 16,0 0-57-16,0 0-26 0,44 45-43 16,-30-31 25-16,4 2-30 0,1 2 0 15,2 3-7-15,3 2 1 0,2 2-11 16,1 0-24-16,-3 1-28 0,-1-1-47 16,-2 3-25-16,-1-3-21 0,-3 0-7 15,-3-3-13-15,-4-2 10 0,0-3-12 0,-4-4 4 16,-2 0-3-16,-1-2-1 0,0-3-118 15,1-3-114-15,-3-2-129 0,-1-3-227 16,0-1-195-16,0-4-725 0</inkml:trace>
  <inkml:trace contextRef="#ctx0" brushRef="#br0" timeOffset="147159.43">2625 4732 39 0,'0'0'150'16,"0"0"33"-16,0 0 32 0,-62 17 0 16,47-15-10-16,-1 2-55 0,2 1 0 15,-1-2-23-15,1 3-13 0,-2-1 3 16,3 1 3-16,-1-1-16 0,-1 2-32 0,0 2-71 15,0 1-1-15,-4 0 0 0,-2 4 0 16,-4-2 29-16,0 0 29 0,0-1 59 16,3-3 39-16,0-2-21 0,3-1-15 15,4 0-1-15,4-3-9 0,2 1 2 0,5-3 10 16,2 0 9-16,2 0-32 16,0 0-48-16,0 0 7 0,0-3 1 0,6-2-59 15,6-2-3-15,7-5 3 16,7-3 25-16,8-6 7 0,8-6 0 0,15-9 12 15,20-16 4-15,27-15-1 0,18-12-6 16,12-4-15-16,6-1 5 0,2 4-3 16,10-7-24-16,9-1 6 0,9-2-8 15,2-1-4-15,3 4-15 0,-3 2 15 16,-11 8 0-16,-14 9 2 0,-18 6 2 16,-21 9-1-16,-19 6-1 0,-19 9-11 0,-24 8 11 15,-14 8 12-15,-14 7 17 16,-6 2 5-16,-1-2 23 0,-3-1-4 0,-1 1 13 15,-2 1-24-15,-5 2-20 0,0 1 6 16,0 3-27-16,-2 1 27 0,-1 4-28 16,1 0-50-16,1 2-11 0,1 1-64 15,0 0-92-15,0 5-407 0,-2 12 12 0,0-4-399 16</inkml:trace>
  <inkml:trace contextRef="#ctx0" brushRef="#br0" timeOffset="147625.54">4848 4654 1977 0,'0'0'331'0,"0"0"-330"0,0 0-1 15,0 0 168-15,0 0 145 0,0 0-24 16,59-32-62-16,-30 11-37 0,10-6-28 15,20-13-14-15,24-16-25 0,26-17-23 0,12-7-21 16,0 0-10-16,-8 6 9 0,-13 12-10 16,-6 3-34-16,-10 2-3 0,-11 12-12 15,-7 4 0-15,-20 9-16 0,-12 10 12 16,-11 4 7-16,-5 5 3 0,-1-3-1 16,2-2-5-16,-1 1 6 0,-3 2-4 15,-6 2 10-15,-1 3-15 0,-3 2-1 16,-4 2 16-16,0 0-29 0,-1 2-2 15,0 1-20-15,0 0-1 0,-1 1-19 0,-1 0-22 16,-2-1-149-16,-5-1-265 0,2-1-569 16,-1-3-1643-16</inkml:trace>
  <inkml:trace contextRef="#ctx0" brushRef="#br0" timeOffset="178650.5">12944 8566 1796 0,'0'0'483'0,"0"0"-263"0,0 0 0 16,0 0 5-16,0 0-14 0,0 0 16 15,-11-44-18-15,10 36-44 0,0 1-46 16,0-1-12-16,1 3-9 0,-1 0 5 0,1 2-15 16,0 2-11-16,0-2-24 0,0 3-53 15,0 0-6-15,-1 0-81 0,1 7-44 16,-2 3 53-16,1 7 78 0,-1 9 75 15,-1 4 18-15,0 13-15 0,-2 12-31 16,0-1-19-16,0-7 9 0,2 7 18 16,1 2 13-16,-1 13-12 0,0 7-35 15,1-9 32-15,-3-10-10 0,5-12-19 0,0-8-11 16,0-8 8-16,0-8-6 0,0-2 1 16,0 2-4-16,4-2-10 0,-3 1 0 15,1-4 14-15,-1-6-13 0,-1-3 21 16,1-2-2-16,-1-5-4 0,0 1 9 15,0-1 16-15,0 0 0 0,0-1 9 16,0-6 3-16,0-3-55 0,0-7-208 16,0-7-145-16,4-7-113 0,14-23-199 15,-1 6-508-15,1 2-466 0</inkml:trace>
  <inkml:trace contextRef="#ctx0" brushRef="#br0" timeOffset="178954.06">13095 8609 1937 0,'0'0'259'16,"0"0"-39"-16,17-54 48 0,-11 33 25 16,-1 5-72-16,3 2-65 0,-3 4 3 15,-2 3 19-15,-1 2-11 0,-1 5-54 16,0 0-113-16,1 3-47 0,-1 9 47 16,0 6 40-16,0 10 65 0,-1 5-8 15,0 16-1-15,0 13 4 0,-3 9 11 16,-1 2 19-16,-2-5-56 0,-2-8-6 15,2-9 2-15,2-3-18 0,-1 0-6 16,0-4-27-16,3-8-19 0,1-8 12 0,0-9 0 16,1-1 0-16,0 1-11 15,3-1 2-15,3 1 10 0,-2-2-1 0,0-7-9 16,1-2 0-16,2-2 9 0,-2-3-12 16,0-3-95-16,2 0-61 0,2 0-103 0,1-8-132 15,3-9-323-15,-2 2-922 16</inkml:trace>
  <inkml:trace contextRef="#ctx0" brushRef="#br0" timeOffset="179354.98">12598 9210 2861 0,'0'0'353'0,"0"0"-229"15,0 0-3-15,0 0-51 0,0 0-32 16,0 0-19-16,0 0 13 0,60-20 9 16,-34 29 79-16,1 6 62 0,3 3 16 15,4 4-26-15,-2 3-17 0,0 4-41 0,-1 2-28 16,-2 1-24-16,-3-1-26 0,1-2 11 16,-5 0-14-16,0-3-20 0,-1-4-11 15,-2 0 1-15,0-5 9 16,0 0 0-16,-2-2-10 0,-1-4 1 0,0-3 16 15,0-1 2-15,0-7 10 0,1 0 11 16,4-8 7-16,1-6-3 0,6-8-9 16,7-7-13-16,9-15 0 0,11-12-21 15,6-9-2-15,-1 3-1 0,-14 11 0 0,-12 16 0 16,-15 15-12-16,-4 3 12 0,2 2 0 16,0 0 0-16,-5 1-18 0,-3 4-6 15,-6 5-19-15,-3 1-98 0,-4 3-246 16,-22-3-583-16,0 1-533 0,0 1-607 0</inkml:trace>
  <inkml:trace contextRef="#ctx0" brushRef="#br0" timeOffset="180867.06">11465 9985 2771 0,'0'0'1134'0,"0"0"-993"0,0 0-141 16,0 0-145-16,0 0 82 0,0 0 63 16,-11 55 66-16,10-9 3 15,-1 12-22-15,-2 14-5 0,-2 3-27 0,3-4 13 16,1-8-12-16,0-17-4 16,0-12-11-16,1-10 2 0,-2-3 12 0,2-3-15 15,-1 2 16-15,1-1-16 0,0-7 0 16,-2-5-3-16,2-7 2 0,0 0-2 15,-1-12-19-15,0-8-148 0,-1-9-51 16,-1-12 51-16,-5-16 78 0,0-21 35 16,-2-5 25-16,3 1 29 0,1 2-23 0,6 10 26 15,1 0 3-15,8 2 105 0,6 6 57 16,3 3-67-16,9 8 60 0,0 10-17 16,2 8-50-16,1 10-63 0,2 2-3 15,20 0-24-15,14 1-1 0,16 8-3 16,-11 9 3-16,-15 6 35 0,-19 11-23 15,-13 1-12-15,1 9-13 0,-3 7-19 0,-2 6-2 16,-9 6 18-16,-10 8-6 0,-16 10 22 16,-22 9 18-16,-9-1-16 0,-8-9 2 15,4-15-1-15,12-14-2 0,5-11 2 16,0 1-3-16,-4-2 19 0,-6 1 5 16,-1 0-5-16,2-6 3 0,5-4 9 15,5-6 19-15,6-4 21 0,5-2 38 0,5-8 39 16,4-5 39-16,4-3-67 0,5-5-68 15,4 0-38-15,3-4-14 0,9 4-3 16,5 0 0-16,7 1-21 0,3 5-1 16,6 4-12-16,2 5-2 0,4 8-14 15,5 2 1-15,2 12 0 0,1 8 9 16,-1 10 43-16,8 11 54 0,2 18 20 16,-1 11 9-16,-1 3-25 0,-11-7-27 15,-6-12-10-15,-12-15-21 0,-3-10-3 16,-4-10-15-16,0-2-25 0,2 0-12 0,3-1-65 15,2-3-133-15,1-7-169 0,-2-8-315 16,-7-5-737-16,-5-6-401 0</inkml:trace>
  <inkml:trace contextRef="#ctx0" brushRef="#br0" timeOffset="181482.66">12229 10389 2485 0,'0'0'381'15,"0"0"-362"-15,0 0 97 0,0 0 44 0,0 0-23 16,58 16 19-16,-42-16-10 0,2-4-23 16,2-4-13-16,1-4-28 0,2-3-50 15,1-6-14-15,0 0 6 0,-2-6-24 16,-2 0 0-16,-3-2-12 0,-5 0-10 0,-6-2-28 15,-4 1 6-15,-2-1 15 0,-3 5 11 16,-5 4 14-16,-3 6 3 0,-2 5-14 16,1 5 11-16,-3 6-36 15,0 0 11-15,-1 9 4 0,-1 8 25 0,-1 7 38 16,0 4 12-16,4 5-9 0,5 6 22 16,2-1 25-16,7 3 1 0,5-3-21 15,7-2-24-15,8-6-3 0,3-1 2 16,6-7 7-16,1-3 3 0,3-7-16 15,-3-4 9-15,0-3-8 0,-4-5 5 16,-2-5 15-16,-2-6-2 0,-3-5-16 16,0-2-15-16,-4-8-10 0,1-1 0 15,-4-4-13-15,1-3 0 0,1-2 0 0,1-5-2 16,2 2-34-16,4 0 18 0,5 5 14 16,0 5 0-16,1 8-13 0,3 5-4 15,-2 7-8-15,3 7-17 0,-4 4-8 16,0 8-4-16,1 7 10 0,-4 8 9 0,-2 6 18 15,-4 11 18-15,-6 0 1 0,-5 0 0 16,-7 1 19-16,-2-6-16 0,-9-1 10 16,-4-3-13-16,-1-8 0 0,-7-4 12 15,1-7 12-15,-3-3 14 0,0-7 14 16,-1-3-6-16,-3-1-6 0,2-2 1 16,-1-8-20-16,3-1 1 0,2-5-22 15,5 1-1-15,4-1-30 0,4-1-80 16,6 1-56-16,4 3-32 0,0 2-122 15,16-3-175-15,-2 4-770 0,2 1-838 0</inkml:trace>
  <inkml:trace contextRef="#ctx0" brushRef="#br0" timeOffset="181783.11">13457 10089 3569 0,'0'0'473'0,"0"0"-276"0,0 0-60 16,0 0-38-16,0 0-55 0,0 0-10 16,-57 26 33-16,38 2 10 0,1 5 0 15,2 3-18-15,7 1-34 0,7 1-25 16,3-3-3-16,10-2 0 0,8-7 3 16,5-4 22-16,7-7 11 0,-1-3 4 0,4-7 6 15,-1-5 6-15,-3-5 0 16,-1-7-7-16,-4-5-11 0,-4-4-1 0,-5-4-11 15,-6-4-17-15,-6 0-1 16,-4-6-1-16,-4-1-43 0,-10-3-39 0,-3 1 2 16,-8 3 7-16,-3 3 8 0,-7 7-8 15,-4 7-69-15,-3 8-124 0,-23 10-203 0,8 0-566 16,7 6-971-16</inkml:trace>
  <inkml:trace contextRef="#ctx0" brushRef="#br0" timeOffset="182683.04">13811 9740 2755 0,'0'0'357'0,"0"0"-137"0,-5-58-42 16,4 41 9-16,1 3-26 0,0 3 5 15,0 3-24-15,0 3-12 0,0 4-2 16,0 1-128-16,0 8-47 0,0 8 47 16,1 9 9-16,-1 15 72 0,0 17 6 15,0 15-32-15,0 3-9 0,0-7-3 0,0-7 10 16,6-8-13-16,5-5-23 0,-1-10-16 16,1-7 10-16,-2-12-10 0,5 0 12 15,-1 1-12-15,5-2 11 0,3-1 9 16,-1-7-19-16,1-5 29 0,0-5-31 0,1-6-27 15,3-8 5-15,-2-5 20 0,0-3-16 16,-3-4-19-16,0-5 24 0,-4-1 3 16,-3 0 8-16,-1 3 4 0,-4 3 12 15,-1 1 7-15,-3 7-3 0,-3 3-5 16,0 5-1-16,-1 3 19 0,0 4 36 16,0 3-67-16,0 1-9 0,0 8-83 15,-1 7 92-15,0 4 6 0,0 6 9 16,1 3-13-16,0 0 1 0,7-1 9 15,6-2-12-15,2-2 3 0,1-6 9 0,3-2 3 16,0-5-15-16,-2-5 0 0,1-3-12 16,-1-3-37-16,-1-3 18 0,0-5 1 15,0-5-13-15,2-5-6 0,-3-3 15 16,-1 0 6-16,-1-4-6 0,0 3 13 16,-5 0 21-16,1 1 3 0,-4 3 16 0,-1 3-4 15,-1 5 19-15,0 2 28 16,-1 5 18-16,-2 2-13 0,0 1-67 0,0 6-10 15,0 4 10-15,0 7 46 0,-2 6 9 16,1 2-33-16,1 2-7 0,0 2-3 16,5-3-9-16,6-1 19 0,3-4-7 15,3-6-12-15,4-5-3 0,3-6 0 16,2-4-156-16,5-9-108 0,-2-4-145 16,7-18-189-16,-11 2-663 0,-4 1-986 0</inkml:trace>
  <inkml:trace contextRef="#ctx0" brushRef="#br0" timeOffset="182969">14625 9436 2466 0,'0'0'335'15,"0"0"-177"-15,0 0-49 0,0 0 102 16,0 0 15-16,0 0-24 0,0 0-44 15,0 0-158-15,0 0 44 0,0 0-44 16,0 0 151-16,28 28 12 0,-16 2 45 16,1 8-32-16,1 9-16 0,6 10-10 15,0 9-36-15,1 4-20 0,-7-3-8 16,-3-2-56-16,-11-4 16 0,0 0-10 16,-11-1-36-16,1-9-18 0,0-10-73 15,4-14-117-15,2-10-86 0,1-6-261 0,3-5-212 16,0 0-506-16,0-6-668 0</inkml:trace>
  <inkml:trace contextRef="#ctx0" brushRef="#br0" timeOffset="183182.09">14625 9994 3055 0,'0'0'348'0,"0"0"-221"16,0 0-6-16,37-59-33 0,-11 43-44 15,8 4 6-15,5 0 4 0,5 2-1 16,1 4 10-16,6 3 1 0,-1 3-11 15,1 9 22-15,-4 8-16 0,-5 3 0 16,-6 6-28-16,-9 4-6 0,-7 3 6 16,-7 4 37-16,-8 1-15 0,-5 1 2 15,-3 0-15-15,-9-1 3 0,-1-7-15 0,-4-3-28 16,1-6 0-16,3-6-83 0,3-7-140 16,-1-6-236-16,2-13-258 0,3-4-691 15</inkml:trace>
  <inkml:trace contextRef="#ctx0" brushRef="#br0" timeOffset="183345.09">15092 9607 3782 0,'0'0'502'0,"0"0"-310"16,0 0-59-16,0 0-50 0,0 0-83 15,0 0-55-15,0 0-62 0,0 0 5 16,0 0 56-16,78 25-288 0,-43 0-332 15,-2-3-1474-15</inkml:trace>
  <inkml:trace contextRef="#ctx0" brushRef="#br0" timeOffset="183915.25">15458 9846 2594 0,'0'0'1368'16,"0"0"-1176"-16,0 0-95 0,0 0 5 0,-57 21 4 15,45-5-32-15,-1 5 3 0,0 4-24 16,6 4-32-16,3 2-18 0,4 3-2 16,2-1 2-16,8 0 16 0,7-2 5 15,3-2-24-15,4-4-6 0,2-4-123 16,-1-2-57-16,-2-7 0 0,-3-5 30 0,-3-5 39 16,-6-2 35-16,1-8 35 0,-6-4 28 15,0-5 10-15,-2-3 9 0,-1-4 0 16,0-1 0-16,2-3 10 0,3-1 60 15,0 0 27-15,5-3-5 0,3 3-33 16,2 3 10-16,4-1-44 0,1 5-13 16,1 5-9-16,1 3-3 0,-5 6 0 15,1 4-25-15,-2 4-21 0,-4 5-29 16,-4 7-5-16,2 5 24 0,-6 4 36 0,-1 6 20 16,-5 4 75-16,-1 0 1 15,-1 1-10-15,-7-1-32 0,1-3-12 16,-3-4-19-16,2-3 13 0,0-6-16 0,0-4 2 15,5-5 10-15,-1-4 16 0,3-2 38 16,1-4 61-16,0-8-62 0,7-6-65 16,4-4-6-16,3-6 2 0,6-4 3 0,5 1 2 15,1-3-1-15,3 1 0 0,3 4-1 16,-2 4 0-16,1 3-2 0,-3 7-12 16,0 6-1-16,-5 6-11 0,-1 3-32 15,-2 8-13-15,-3 8 4 0,-4 5 18 16,0 4 50-16,-4 4 25 0,-3 5 50 15,-3 0-13-15,-3 0 12 0,0 2-30 16,-1-5 8-16,-2-3-12 0,-2-4-6 16,0-8-22-16,3-3-9 0,1-7 13 15,0-3 2-15,1-3-18 0,2-5-40 0,13-20-306 16,-2 0-429-16,3-2-2051 0</inkml:trace>
  <inkml:trace contextRef="#ctx0" brushRef="#br0" timeOffset="184535.71">17067 9394 2895 0,'0'0'406'0,"0"0"-215"0,0 0-23 16,0 0 50-16,0 0-206 0,0 0-12 15,0 0 0-15,0 0 66 0,-4 49 45 16,-1-12-27-16,-4 11-9 0,-2 14-10 16,-2 9 0-16,-1 1-30 0,4-15 11 15,4-15-18-15,2-17-16 0,2-1 1 16,2-1-11-16,0 0 1 0,0 3-2 16,0-9 1-16,0-5 0 0,1-5 0 0,2-2 14 15,-1-5 33-15,1-3 50 16,3-6-32-16,6-6-42 0,0-4-25 0,6-3 0 15,1-2 3-15,4 0 12 0,4 2-14 16,1-1 1-16,5 3 0 0,1 3 1 16,2 2-3-16,3 5-21 15,0 4-1-15,-2 4-2 0,-3 2-13 0,-2 6-6 0,-5 6-10 16,-5 5-5-16,-6 4-7 0,-4 6 0 16,-10 2-3-16,-4 3-20 15,-13-2 48-15,-8 0-4 0,-9-3 44 16,-6-5-3-16,-5-3 3 0,-3-6 22 0,0-4 6 15,-2-6 65-15,6-3 7 0,3 0-1 16,8-7-7-16,7-2-17 0,5-2-17 16,7-3 0-16,9 1-52 0,3-4-6 15,8 1-153-15,10-1-191 0,28-6-259 16,-6 2-757-16,-2 2-938 0</inkml:trace>
  <inkml:trace contextRef="#ctx0" brushRef="#br0" timeOffset="185100.83">17908 9707 3358 0,'0'0'474'0,"0"0"-329"0,0 0-41 16,0 0 59-16,-82-32-27 0,50 32-68 16,-4 2-49-16,-1 6 3 0,2 3-19 15,0 4 25-15,7 2-28 0,3 3-25 16,5 1 6-16,8 3 4 0,1 0-1 15,7-1 16-15,2-1 3 0,2-3-3 16,2 0-31-16,4-7-55 0,5-2-33 16,1-3 4-16,5-5 14 0,2-2 32 15,3-4-4-15,5-4-2 0,-2-1 6 0,0-3 27 16,-1 1 20-16,-1-1 20 0,-2 1-1 16,-2 1 3-16,0 2-1 0,-2 2 0 15,-1 1-2-15,-1 5-51 0,-3 2 13 16,0 5-13-16,-2 3 13 0,-1 4 9 15,-2 3 31-15,2 2 1 0,-4 1 35 16,0 2 22-16,-2-3 3 0,0 1-22 0,1-6-9 16,-2-2-7-16,1-4-3 15,0-1-7-15,0-5 20 0,0-2 15 0,2-2 70 16,3-8-17-16,1-5-65 0,6-4-17 16,0-5-18-16,4-3 20 0,2-4 27 15,4-4 28-15,2-3 19 0,7 0-20 16,1 1 4-16,0 4-29 0,1 4 7 0,-2 6-25 15,-4 7 3-15,-1 6-19 0,-5 6-15 16,-2 4-46-16,-5 7-16 0,0 8-19 16,-6 5 23-16,-1 5 8 0,-4 5 33 15,-5 3 17-15,-1 1 53 0,-4 0-6 16,-8 0 12-16,0-3-19 0,-7-4-12 16,-4-4 6-16,-5-5-10 0,0-4-2 15,-5-5-1-15,2-6-20 0,-1-3-1 16,7 0-117-16,3-5-143 0,5-2-120 0,9-14-216 15,3 3-899-15</inkml:trace>
  <inkml:trace contextRef="#ctx0" brushRef="#br0" timeOffset="185432.96">18503 9943 2470 0,'0'0'1107'0,"0"0"-1000"0,55-12-53 16,-26 3 100-16,1-1 17 0,2-2-75 16,1-1-33-16,-2-3-4 0,3-1-6 15,-4-2-16-15,1-3-9 0,-6-1-15 16,-1-2-11-16,-3 0-1 0,-6 0 1 0,-4 2-2 16,-7 1-2-16,-4 3 0 0,-1 4 1 15,-8 1-1-15,-3 4-23 16,-2 3 25-16,-4 4 19 0,-2 1 24 0,-1 4-15 15,-1 6-28-15,-1 6 1 0,2 2 2 16,1 5-3-16,2 3-2 0,3 0-1 16,4 3 3-16,2 2-3 0,6 0 3 15,3 0 2-15,1-1 23 0,12-1-25 0,4-3-198 16,9-1-138-16,23-4-162 0,-3-5-759 16,-1-7-938-16</inkml:trace>
  <inkml:trace contextRef="#ctx0" brushRef="#br0" timeOffset="185933.2">19536 9783 859 0,'0'0'2055'0,"0"0"-1757"15,0 0-40-15,-25-52 11 0,0 35-58 0,-11 2-10 16,-18-1 29-16,-16 1-32 0,4 6-7 16,11 3 24-16,13 6 11 0,15 6-96 15,2 8-69-15,-4 7-43 0,6 3-16 16,5 5-2-16,6 3 13 0,3 4-11 15,8 0 10-15,2 1-12 0,11 0 3 16,7-2 9-16,4-1-12 0,4-7-49 0,4-5-54 16,-3-5-64-16,0-9-8 15,-2-5 31-15,-1-5 49 0,-4-7 3 0,2-4-1 16,-1-6-33-16,-1-5-48 0,-4-5 46 16,-1-7-2-16,-3-11-80 0,-1-16 8 15,0-14 11-15,-2-7 99 0,1 2 89 16,-1 7 3-16,3 11 41 0,5 7 26 15,-1 12 206-15,-4 12-87 0,0 11-1 16,-2 6-9-16,1-2-68 0,2-1 1 16,-2 3-19-16,-1 5-16 0,-4 4-16 15,0 3 7-15,-3 4-62 0,-1 4-3 0,0 7-46 16,0 7 46-16,0 7 58 0,2 8 10 16,-3 15-4-16,-1 13 13 0,0 12-4 15,-1 6 4-15,0-3-10 0,-3-6 0 16,-6-7-9-16,2-2-16 0,-3-4-14 0,2-6-16 15,1-8 0-15,0-11-10 16,4-10 13-16,1-4-13 0,0 0 10 0,2 1-11 16,0-2 15-16,0-5-1 15,5-4 9-15,3-3-24 0,0-5-3 0,5 0-61 16,-2-8-39-16,5-1-101 0,-1-4-81 16,3-14-141-16,-7 4-282 0,1-4-1274 0</inkml:trace>
  <inkml:trace contextRef="#ctx0" brushRef="#br0" timeOffset="188853.09">20803 9283 1937 0,'0'0'363'16,"0"0"-192"-16,0 0 107 0,-16-45-2 15,5 37-33-15,-3 2-61 0,-6 4-43 16,-2 2-28-16,-9 8-10 0,-2 6-7 0,-3 10-18 15,-3 5-11-15,2 8-7 0,-1 11 7 16,5 10-40-16,11 10-25 0,10 2-1 16,13-11-17-16,20-7 16 0,3-16 2 15,4-9 11-15,0-8 11 0,11-1 12 16,20-1 19-16,14-2-16 0,4-5-37 0,-14-10-3 16,-18-2-78-16,-19-6 0 0,-3-2 9 15,-1-3-16-15,0-4 34 16,2-4 29-16,-5-4 23 0,-5-3 2 0,-1-4 2 15,-5 0-1-15,-5-1 24 0,0 2 4 16,-3 4 2-16,0 5 92 0,-3 5 2 16,-2 5-10-16,-2 4-16 0,-5 4-19 15,1 4-80-15,-2 9-18 0,-3 8 15 16,-3 7 3-16,3 5 21 0,3 5-21 16,5 0-18-16,7 3 2 0,4-3 1 15,12-3 15-15,5-2 1 0,10-6 39 16,3-2 0-16,8-7 13 0,1-6-23 0,5-4 1 15,-3-4-9-15,-3-2-1 0,-8-8-5 16,-3-2 8-16,-10-3 1 0,-4-4 12 16,-8-3-13-16,-5-4-22 0,-3-3-2 15,0 0-2-15,-7-3-10 0,-9 1-10 0,-2-1 10 16,-5 3 0-16,-5 2-10 0,-4 4 1 16,-3 5-13-16,0 2-12 0,-2 8 9 15,1 2-6-15,5 6 0 0,2 2-78 16,6 8-181-16,4 3-154 0,6 10-216 15,6-4-403-15,7-2-854 0</inkml:trace>
  <inkml:trace contextRef="#ctx0" brushRef="#br0" timeOffset="189632.71">21572 9517 4295 0,'0'0'455'0,"0"0"-443"0,0 0-12 15,0 0-101-15,0 0-11 0,0 0 1 0,0 0 70 16,0 0 41-16,-15 47 21 0,11-21 4 16,1 3-7-16,1 0-18 0,2-2 0 15,0-3 0-15,0-4 0 0,0-4 12 16,2-5-10-16,0-5 17 0,-1-2 9 15,1-4 3-15,0-2 64 0,2-6 10 16,5-5-58-16,0-6-47 0,4-3-3 16,0-5 3-16,1-2-13 0,2 0 1 0,-3 3 12 15,-1 0 22-15,1 3 2 0,-4 2-22 16,2 4 0-16,-4 5-1 0,-1 4-1 16,1 3-21-16,-2 5-34 0,2 0-62 15,2 5-7-15,0 9 56 0,4 1 68 16,-2 8 16-16,3 0 30 0,-1 3 7 0,-2-1-4 15,3 1-31-15,-3-2-16 0,-1-3 1 16,-2-3-2-16,1-5 1 16,-3-3 0-16,-1-3 13 0,1-5-3 0,-3-2-10 15,1-2 51-15,1-6-16 0,3-7-37 16,-1-4-26-16,4-5 26 0,-2-3-1 16,-1-2-14-16,4-2 15 0,-4 1-1 15,3 1 1-15,-1 3 30 0,0 2 10 16,-3 7 19-16,2 3-22 0,-4 6-10 15,-2 4-27-15,1 4-34 0,3 1-107 16,2 10 36-16,2 5 90 0,1 5 15 16,5 5 74-16,-1 3 12 0,2 0-37 0,0 2-6 15,-2-1-6-15,4-2-35 0,-2-3 16 16,1-4-18-16,-1-4-43 0,-2-5-92 16,0-4-68-16,-3-6 5 0,0-2 33 15,0-10 26-15,-4-4 36 0,3-5 15 16,-5-6 37-16,-2-4 36 0,0-2 15 0,1-5 15 15,-2-1 11-15,3 1 40 0,1-1 100 16,0 4 3-16,3 2 12 0,-3 9-36 16,-1 5-24-16,2 5-5 0,-1 7-91 15,1 5-25-15,0 7-117 0,6 10 83 16,0 8 34-16,4 16 136 0,4 16 5 16,-8 15-22-16,-1 4-24 0,-12 1-13 15,-3-5-30-15,-8-8-29 0,-2-5-22 16,3-3-2-16,-1-12-23 0,5-14-62 15,3-10-42-15,0-7-68 0,0-4-96 0,1-3-192 16,0-14-462-16,0-6 231 0,0-5-1615 0</inkml:trace>
  <inkml:trace contextRef="#ctx0" brushRef="#br0" timeOffset="190721.23">22459 9481 2040 0,'0'0'1541'0,"0"0"-1392"0,0 0-120 15,48-53-27-15,-24 43 15 0,4 3 52 16,6 3 7-16,6 4 14 0,2 2 9 16,2 11-28-16,3 5-27 0,-5 6-44 15,-8 6-3-15,-5 4-60 0,-10 4-47 0,-12 1 0 16,-7 2 7-16,-10-4 68 0,-9-2 33 16,-4-5 2-16,-1-6 19 0,0-7 60 15,2-5 62-15,2-5 19 0,2-4 42 16,6-3-4-16,0-7-26 0,5-5-31 15,3-4-40-15,4-6-52 0,7-4-46 16,7-3 13-16,6-5-16 0,12-10-3 16,10-13-65-16,11-18-42 0,1-5-68 15,-2-2-41-15,-9 7-57 0,-5 12 16 16,-3 7 83-16,-7 10 83 0,-7 12 59 0,-6 8 35 16,-7 4 48-16,-2-2-4 0,-1 1 25 15,-4 0 41-15,-1 3-54 0,-6 6 21 16,-1 3-2-16,0 3 3 0,-4 1-13 15,4 6-43-15,-2 1-22 0,1 2-38 0,-4 8 17 16,2 2 19-16,-1 5-2 16,2 3-8-16,2 3 2 0,2 3 10 0,5 4 15 15,0 4 44-15,6 3-18 0,2 4 27 16,8 10-15-16,5 11 76 0,4 11-18 16,5 0-28-16,-4-7-9 0,-3-10 9 15,-5-16-31-15,-5-9-12 0,-4-11-13 16,1-4-27-16,2 1-11 0,4-4-1 15,0 0-34-15,0-5-43 0,2-8-31 0,2-2-52 16,3-10-29-16,1-3-48 16,0-8-40-16,0-4 24 0,-1-2 78 0,-2-5 59 15,0 0 93-15,-2 0 32 0,-2 2 3 16,-2 1 35-16,-5 6 51 0,-3 2 35 16,-4 4 69-16,-3 6-45 0,0 2 9 0,0 4 7 15,-5 3-18-15,0 4-38 16,1 0-59-16,-3 5-45 0,-3 8 0 0,2 5 18 15,-2 5 18-15,3 3 3 0,2 2-6 16,3 2-16-16,2 1 4 0,1-1 0 16,8-1-1-16,4-1 4 0,2-1-4 15,3-7 10-15,5-1 3 0,2-6-10 16,1-6-24-16,-2-3-107 0,2-4-66 16,-1-7-25-16,-2-6 5 0,-2-5 32 15,-2-4 41-15,-1-6 42 0,0-5-17 16,-2-5 22-16,4-16-44 0,1-13-10 15,6-16-8-15,-1-1-18 0,-1 7 5 0,-1 14 148 16,-7 21 63-16,-4 11 123 0,-7 10 22 16,-4 3 30-16,-2-1-49 0,0 2-13 15,0-3 1-15,0 9 41 0,0 4-42 16,0 4-62-16,0 3-114 0,0 4-120 0,0 7-23 16,0 5 143-16,-1 6 35 15,-1 9 2-15,0 10-6 0,-1 12 21 16,2 13 13-16,0 6-13 0,1-4 4 0,0-2-10 15,3-9 9-15,1-3 10 0,1-11-16 16,1-11-37-16,-1-10 12 0,2-3-8 16,3 0 5-16,0 1-9 0,7-3 10 15,-1-5-22-15,4-7-37 0,1-5-18 16,3-4 0-16,1-9-28 0,3-3-12 16,-2-5 55-16,-2-3 6 0,0-4 22 15,-3-5-32-15,0-3 10 0,-1 0 31 16,-3-1-18-16,0 2 21 0,-7 6 2 0,-1 5 50 15,-4 6 41-15,-2 6 14 0,-2 5-21 16,-1 3-12-16,0 4-74 0,0 3-34 16,0 8-43-16,-3 7 77 0,-3 5 74 15,-1 8 0-15,-1 1-29 0,2 2-29 16,1 0 2-16,-1-1-16 0,6-1 13 0,0-4-2 16,5-5 2-16,3-4-3 0,1-7-12 15,6-2-156-15,3-8-59 0,1-2-50 16,1-5-80-16,2-21-320 0,-3 4-860 15,-7-5-415-15</inkml:trace>
  <inkml:trace contextRef="#ctx0" brushRef="#br0" timeOffset="190932.15">24156 8964 3350 0,'0'0'695'0,"0"0"-469"0,0 0-135 0,0 0-89 15,0 0 120-15,0 0 84 0,64-3 58 16,-29 3-126-16,5 0-68 0,4 3-49 0,0-3-21 16,0 0-3-16,-6 0-12 0,-5 0 0 15,-9 0-7-15,-9 0-5 0,-8 0-56 16,-6 0-54-16,-10-3-140 0,-5-3-465 16,-5-2-1522-16</inkml:trace>
  <inkml:trace contextRef="#ctx0" brushRef="#br0" timeOffset="191952.09">25825 9223 2062 0,'0'0'334'0,"0"0"-134"16,0 0-29-16,-3-51 57 15,3 39 19-15,0 1-78 0,1 2-58 0,1 4 3 16,-2 1 31-16,0 4-54 0,0 2-91 16,0 8-53-16,-2 5 53 0,-7 8 119 15,-3 4 5-15,-6 4 0 0,-2 2-24 16,-3 2-32-16,-2-1-34 0,-2-2-18 15,6-3-16-15,2-5 0 0,6-5 0 16,2-4 1-16,7-4 1 0,0-5-1 16,2-2 12-16,2-3 2 0,0-1 62 15,0-4 28-15,6-7-105 0,4-6-6 0,2-5-71 16,4-5 52-16,3-4 1 0,0-3 22 16,0-4 2-16,4-10 15 0,-2 5-15 0,0-1-1 15,0 3-1-15,-3 11 2 16,-1 0 1-16,-3 7 17 0,-2 8 10 15,-6 6-28-15,1 6-1 0,-1 3-92 0,0 10-83 16,3 7 98-16,-1 6 78 0,5 8 109 16,-3 5 5-16,2 4-21 0,-4 5-25 15,3-2-46-15,0 2-5 0,2-4-16 16,1-2 13-16,0-2-14 0,2-4-50 16,0-4-79-16,-4-4-126 0,1-8-229 15,-8-4-274-15,0-7-697 0</inkml:trace>
  <inkml:trace contextRef="#ctx0" brushRef="#br0" timeOffset="192137.87">25701 9313 2817 0,'0'0'337'16,"0"0"-215"-16,0 0 24 0,0 0 149 16,0 0-94-16,0 0-188 0,0 0-11 0,67-27-2 15,-27 26 3-15,14 1-2 16,-5 0-1-16,3 0-2 0,-3 0 0 0,-9 0-17 15,3-4-284-15,-6-4-56 0,-4-4-180 16,-6-6-117-16,-4-7 87 0,-6-4-76 16,-1-7 39-16</inkml:trace>
  <inkml:trace contextRef="#ctx0" brushRef="#br0" timeOffset="192306.76">26274 9022 126 0,'0'0'600'0,"8"-87"0"16,-7 48-142-16,-1 11 58 0,0 0-16 16,0 5-115-16,-1 7-50 0,-2 5-108 15,3 6-10-15,0 2-55 0,0 6-162 16,0 6-169-16,4 7 169 0,1 7 105 15,0 8 4-15,2 6 0 0,3 3-19 0,-2 9 0 16,4 10 6-16,1 6-22 0,-1 3 0 16,0-6-7-16,-5-9-12 0,-2-12-8 15,0-10-35-15,-4-6-10 0,-1-2-2 16,0 0-43-16,0 1-129 0,-2-2-162 0,-2-5-246 16,2-13-377-16,0-4-362 15</inkml:trace>
  <inkml:trace contextRef="#ctx0" brushRef="#br0" timeOffset="193030.41">26810 9298 1064 0,'0'0'1210'16,"0"0"-935"-16,45-51-11 0,-27 27 92 0,-4 0-21 16,-2-1-63-16,-5-1-43 15,-4 4-19-15,-3 2 27 0,-4 3-64 0,-7 3-53 16,-7 4-74-16,-5 1-46 0,-9 4 0 15,-7 5-13-15,-4 0 1 0,-4 8 9 16,-1 3-15-16,3 4-4 0,5 1-6 16,7 3-2-16,6 1-1 0,8 2 6 15,11 2 25-15,6 0 0 0,3-1 12 0,11 1-12 16,10-3-43-16,4 1-6 0,5-3-7 16,4-2 0-16,2-2 22 0,0-1 6 15,-4-4 4-15,-1-2 21 0,-6 1 0 16,-3-2-18-16,-2 0-7 0,-3 0-19 15,-2 2 10-15,0 1 19 0,-3 5 18 16,3 5 0-16,0 7-1 0,0 7-15 16,-3 6-18-16,0 11-64 0,-10 9-163 15,-6 6-46-15,-11-5-72 0,-2-13-26 0,-4-15 33 16,1-10 93-16,-3 4 101 0,-7 0 123 16,-3-1 55-16,-3-6-7 0,-1-7 7 15,2-5 201-15,2-3 20 0,2-3-37 16,4-2 23-16,4-5 77 0,4-4 46 15,2-6 4-15,7-5-56 0,2-5-39 0,2-4-14 16,5-6-45-16,7-5-60 16,12-10 7-16,12-13-41 0,20-11-31 15,11-2-39-15,8 1-16 0,6 10-24 0,-6 10-53 16,6 6-24-16,-8 7 30 0,-7 7 15 16,-11 8 31-16,-18 6 22 0,-8 4 3 15,-9 5 25-15,3-5 9 0,-1 2-6 16,-1-2 15-16,-6 4-18 0,-3 4 24 0,-4 4 52 15,-1 2-9-15,-2 3-83 0,-2 2-9 16,-7 7-76-16,-1 5 60 0,-5 7 15 16,4 4-1-16,1 4-1 0,9 5-7 15,3 0 10-15,15 2 15 0,9 0 4 16,9-4 21-16,8-5 0 0,3-4-10 16,2-8 7-16,-5-5-10 0,-6-6 1 15,-8-4-4-15,-6-7 16 0,-6-8 6 16,-4-6-11-16,-7-6-35 0,-5-5-18 15,-2-5 18-15,-8-2-24 0,-10 1-7 0,-3 1 28 16,-9 3-21-16,-5 7-25 16,-3 5 3-16,-4 8-18 0,-5 7-7 0,-13 7-104 15,-16 9-239-15,11 1-681 0,10 0-979 0</inkml:trace>
  <inkml:trace contextRef="#ctx0" brushRef="#br0" timeOffset="194367.54">11045 11826 3562 0,'0'0'549'0,"0"0"-425"0,0 0-123 16,0 0 27-16,-55-51 65 0,56 35-49 16,14-4-22-16,9-4 2 0,15-5-11 15,21-10-1-15,23-4-9 0,20-8-2 16,2 2-1-16,-11 5 1 0,-19 6 15 16,-29 10-13-16,-14 7-3 0,-13 7 0 0,-6-1-1 15,-1 3-30-15,-5-2 29 0,-5-1-14 16,-2 4 16-16,-10 1-43 0,-10 3-10 15,-9 1 7-15,-5 3 5 0,-8-1 26 16,-4 0 12-16,0 3 1 0,-1-1 2 16,2 0-2-16,6 2 4 0,5 0-2 15,4 0 1-15,7 0-1 0,9 0-3 0,2 0 2 16,4 0-2-16,3 0-12 0,3 0-13 16,2 2-25-16,-1 0-25 0,1 1 23 15,0 4 55-15,1 2 41 16,5 4-5-16,0 2-5 0,4 3 0 0,2 4-12 15,3 6 9-15,0 5-3 0,5 13-24 0,2 12 20 16,3 17 125-16,-2 8-22 16,-4-2 9-16,-5-3 27 0,0-10-31 0,-1 0-34 15,-1-5-47-15,3-3-35 0,1-8 14 16,-4-9-24-16,-1-9 8 0,-2-9-10 16,0 0 0-16,-3 0-1 0,2 1 0 15,-1 0-45-15,-5-3-29 0,-2-5-30 16,-4-5-104-16,-10-5-86 0,-4 0-128 15,-6-5-238-15,-19-6-323 0,5-7-504 16</inkml:trace>
  <inkml:trace contextRef="#ctx0" brushRef="#br0" timeOffset="194763.55">11029 11906 2696 0,'0'0'302'0,"0"0"-106"0,0 0-72 16,-6-51 26-16,13 39-23 0,10 0-48 0,7 0-44 0,11 0 2 15,19-1-18-15,19 4-19 0,22 0-2 16,8 5-17-16,-8 1 4 0,-14 2 2 16,-18 1 12-16,-15 0-24 0,-13-1 22 15,-11 1-85-15,-5-2-99 0,-1 0-1 16,-1-2 69-16,-3-1 119 0,-3-2 51 16,-7 2 26-16,-3-1-13 0,-1 0-7 15,-5 2 51-15,-8 3 16 0,-3 1-19 16,-4 0 14-16,-5 9 13 0,-2 3 36 15,1 3-25-15,1 1-50 0,6 1-43 16,8 3-50-16,6-3-3 0,5 2 0 0,9-2 3 16,7-2 31-16,6-3 0 15,4-2 3-15,5-6 24 0,1-4-5 0,3 0-4 16,-4-7-6-16,-3-2-6 0,-5-3-3 0,-5-1 15 16,-5-2-12-16,-8-4-13 0,-4 0-11 15,-2-3-13-15,-10-2-3 16,-3-2-16-16,-6 2-8 0,-2 2-29 0,-5-1-5 15,1 7-75-15,-2 3-86 0,0 4-65 16,3 4-88-16,3 3-162 0,3 2-145 16,7 0-485-16</inkml:trace>
  <inkml:trace contextRef="#ctx0" brushRef="#br0" timeOffset="195055.47">11861 11696 16 0,'0'0'2389'0,"0"0"-1948"0,0 0-225 0,0 0 36 15,0 0 15-15,72-52-71 0,-50 43-23 16,3 4-56-16,4 0-24 0,5 3-27 16,4 2-10-16,1 7-9 0,4 5-7 15,-1 3-40-15,-1 3-3 0,-2 4-25 0,-5 3-47 16,-6 1-9-16,-7 3 16 0,-6-2 7 16,-10 0 23-16,-5 0-5 0,-2-4 30 15,-9-6 12-15,0-1 1 16,0-7 13-16,3-3 34 0,1-2 54 0,1-4 27 15,3-3 61-15,2-4 107 0,1-6-164 16,0-4-67-16,4-4 23 0,6-4-27 16,0-3-18-16,4-3-15 0,4-3 5 15,3-3-33-15,2-2-6 0,2-1-12 16,3 2-34-16,1 3-52 0,-1 6-107 16,8-4-237-16,-5 8-749 0,-8 3-1791 0</inkml:trace>
  <inkml:trace contextRef="#ctx0" brushRef="#br0" timeOffset="195647.65">14180 11372 2409 0,'0'0'310'16,"0"0"-194"-16,12-54-20 15,-12 34 93-15,0 2 41 0,-7-1-74 0,-1 1 18 16,-5 4-19-16,-4 0 11 0,-6 4-59 16,-3 2-13-16,-4 4-41 0,-6 4-29 15,-2 0-24-15,-2 8-22 0,1 5 3 16,7-1 1-16,4 5-7 0,10 0-13 15,10 4-24-15,8-1 21 0,9 5 41 0,17 2 25 16,9 3-3-16,20 4 16 16,17 5-20-16,5 2-18 0,-9-2-37 0,-22-10 3 15,-23-8-71-15,-13-3 8 0,-6 3-1 16,-4 4 48-16,-9 0 6 0,-9-3 44 16,-10-2 10-16,-5-3 6 0,-4-5 9 15,-1-4 10-15,1-5 12 0,2-3 73 16,5-2-23-16,2-5-21 0,6-2-11 15,7-1-18-15,2-2-22 0,7 0-9 0,6 0-16 16,1-1-4-16,10 0-114 0,9-2-209 16,9 3-88-16,4-2-183 0,26-6-380 15,-6 4-451-15</inkml:trace>
  <inkml:trace contextRef="#ctx0" brushRef="#br0" timeOffset="196031.16">14522 11318 2378 0,'0'0'503'0,"0"0"-132"0,12-56 23 15,-12 43-41-15,0 4-121 0,0 5-42 16,0 3-42-16,-3 1-139 0,-2 8-9 16,-3 9 0-16,-2 5 34 0,0 7 16 15,-3 7-1-15,2 3 0 0,-2 3-3 16,1 2 0-16,3-2 21 0,0-1-18 16,2-4-46-16,4-6 16 0,1-4-7 0,2-4-9 15,0-7-2-15,0-5 11 16,0-3 1-16,0-6 2 0,0-2 31 15,0-7 15-15,0-7-61 0,2-7-110 0,1-5-16 16,0-5 53-16,2-5 8 0,0-11-21 16,0-10-15-16,1-11 11 0,4 1 19 0,-2 15 21 15,0 15 50-15,-4 18 6 0,-1 5 56 16,0 2-6-16,0 3-13 0,2 1 19 16,-3 5-62-16,1 3-31 0,1 9-182 15,1 7 141-15,4 7 72 16,3 8 41-16,4 6 67 0,7 12 19 0,10 9 21 15,-3-3-25-15,0-8-44 0,-3-8-36 16,-5-9-34-16,1 2-9 0,3 2-48 16,-4-3-66-16,-7-7-89 0,-2-4-281 15,-12-10-300-15,-1-3-611 0,-4-6-549 0</inkml:trace>
  <inkml:trace contextRef="#ctx0" brushRef="#br0" timeOffset="196184.99">14418 11492 741 0,'0'0'2610'16,"0"0"-2239"-16,0 0-232 0,0 0 56 0,0 0 160 16,0 0-138-16,0 0-116 0,0 0-101 15,0 0-23-15,0 0 20 0,92-36-13 16,-35 36 1-16,14 0-4 0,8 0-169 16,-6-2-160-16,-18-1-382 0,-19-4-952 0</inkml:trace>
  <inkml:trace contextRef="#ctx0" brushRef="#br0" timeOffset="196429.94">14946 11246 65 0,'0'0'3086'0,"0"0"-2552"16,0 0-250-16,0 0 10 0,0 0-111 15,0 0-90-15,0 0 3 0,83-53 2 16,-46 45-18-16,6-1-12 0,3 2-10 15,6 2-44-15,-1-1-14 0,-1 1-15 0,-4-1 13 16,-5 1-17-16,-7 2 17 0,-7-1-31 16,-8 1-93-16,-8 1-31 0,-4 1-26 15,-6-1-3-15,-1 2-56 0,-9 0-224 16,-4 0-254-16,-21 2-98 0,5 1-670 16</inkml:trace>
  <inkml:trace contextRef="#ctx0" brushRef="#br0" timeOffset="196631.4">15158 11253 1375 0,'0'0'767'16,"0"0"-569"-16,0 0-1 0,0 0 161 15,0 0 20-15,0 0-35 0,20 55 3 0,-12-35-54 16,-2 2-32-16,1 4-44 0,0 1-29 0,-3 4-58 16,1 0-16-16,-1 1-43 15,3-3-24-15,-3 0-16 0,0 0-29 0,1-5 2 16,-1-2 8-16,0-5-11 0,-1-2-76 15,-1-4-113-15,-1-2-80 0,1-3-99 16,-2-6-242-16,1-5-499 0,0-5-1066 0</inkml:trace>
  <inkml:trace contextRef="#ctx0" brushRef="#br0" timeOffset="197264.73">16558 10944 2758 0,'0'0'373'0,"0"0"-201"0,18-47 61 0,-15 40-6 16,-1 2-16-16,-1 5-66 0,1 6-130 15,1 8-15-15,-2 9 91 0,1 9 46 16,-2 14 17-16,0 17-45 0,-3 11-20 16,-2 4 0-16,1-6-22 0,2-8-21 15,1-10-3-15,1-4-18 0,1-10-25 16,3-9 1-16,3-10 0 0,2-2-2 15,3 1-39-15,2-3-52 0,3 2-117 0,2-8-178 16,5-10-299-16,-5-1-775 16,-3-4-649-16</inkml:trace>
  <inkml:trace contextRef="#ctx0" brushRef="#br0" timeOffset="197430.84">16299 11370 3252 0,'0'0'420'0,"0"0"-332"16,0 0-34-16,0 0 65 0,0 0-69 16,85-47-3-16,-33 37-2 0,22-2 2 15,14 0-16-15,5 5-31 0,-8 3-12 16,-16 3-1 0,-19 1-12-16,-7 2-92 0,-15 0-562 0,-8-2-1210 0</inkml:trace>
  <inkml:trace contextRef="#ctx0" brushRef="#br0" timeOffset="197996.65">16874 11489 2594 0,'0'0'700'16,"0"0"-503"-16,0 0-130 0,0 0 56 16,0 0 28-16,0 0-41 0,0 0-6 15,79-35-19-15,-50 23-29 0,4-1-21 16,-1-1-25-16,4-1-9 0,0-2-1 15,-2-2 1-15,-1-1 2 0,-2-1-3 16,-6-1-2-16,-4-2-66 0,-6 4-13 16,-6-1 23-16,-2 7 48 0,-6 1 8 15,-1 4 1-15,-6 6-34 0,-4 0-28 16,-6 3-9-16,-4 6 6 0,-5 8 44 16,-4 2 22-16,3 5 53 0,2 5 29 15,4 0 0-15,7 1-20 0,7 2-29 16,6 0 8-16,4-3 2 0,10-1 7 0,3-3 0 15,3-3-10-15,1-3-9 0,2-3 0 16,-1-5-3-16,2-4 3 0,-2-3-12 16,-2-1-19-16,0-5-6 0,-2-5-31 0,-4-3-10 15,-2-3 22-15,-2-4 22 0,-2-4 0 16,0-5-13-16,2 0 14 0,2-4 4 16,1-1-2-16,4 2 3 0,5 1 21 15,4 5 4-15,4 3-12 0,1 6-16 16,4 5-1-16,3 6-30 0,0 4-6 15,1 2-7-15,-2 8-9 0,-4 4 3 16,0 6 10-16,-5 7-7 0,-4 3 47 16,-4 2 3-16,-3 0 25 0,-4 2 0 15,-5-2-9-15,-6 0-7 0,-2-3 1 0,-9-3-12 16,-7-3 30-16,-7-6 0 0,-5-2 6 16,-7-6 1-16,-4-3-13 0,-4-4-7 15,0 0-2-15,0-3-13 16,1-3 15-16,7-2-16 0,5 0 1 0,9-3-3 15,11-2-114-15,7-1-124 0,15-10-241 0,8 2-575 16,4 2-1169-16</inkml:trace>
  <inkml:trace contextRef="#ctx0" brushRef="#br0" timeOffset="198266.05">18064 10892 3432 0,'0'0'392'0,"0"0"-298"15,0 0-6-15,-4-48 110 0,4 43-39 0,0 5-45 16,0 0-114-16,0 7-167 0,0 8 27 16,0 9 140-16,0 6 115 0,0 15 12 15,4 14-15-15,7 12-14 0,1 3 7 16,2-7-53-16,-1-11-27 0,-5-13-22 0,-3-11-3 15,-1-8-38-15,-3-2-116 0,-1 2-102 16,0-2-258-16,-11 0-229 0,2-8-303 16,-3-7-869-16</inkml:trace>
  <inkml:trace contextRef="#ctx0" brushRef="#br0" timeOffset="198448.41">18084 11324 2224 0,'0'0'537'0,"0"0"-319"16,0 0-29-16,47-52 117 0,-29 35-37 15,2 2-42-15,1 1-45 0,3 3-23 16,-1 2-32-16,2 3-53 0,-2 3-27 16,2 3-29-16,2 5-18 0,-2 7-31 15,0 5 18-15,-2 5 13 0,-1 2 43 16,-4 3-19-16,-3 1-24 0,-5 1-37 16,-3-2-40-16,-5-1-85 0,-2-3-154 0,-1-4-210 15,-5-4-236-15,-3-10-787 0</inkml:trace>
  <inkml:trace contextRef="#ctx0" brushRef="#br0" timeOffset="198603.06">18360 10952 3513 0,'0'0'486'0,"0"0"-351"0,0 0-66 15,0 0 9-15,0 0-69 16,0 0-9-16,0 0-121 0,0 0-115 0,0 0 142 15,0 0-162-15,0 0-745 0,-11 38-1061 0</inkml:trace>
  <inkml:trace contextRef="#ctx0" brushRef="#br0" timeOffset="199484.61">18615 11129 3774 0,'0'0'405'16,"0"0"-405"-16,0 0-182 0,0 0 125 16,0 0 57-16,0 0 110 15,0 0-18-15,16 53-24 0,-14-33-27 0,0 1-7 16,2 2-33-16,-1 0-1 0,1 0-34 16,-1-2-13-16,1-4 0 0,3 0-9 15,-4-5-4-15,1-2-9 0,-2-3 12 16,1-4 24-16,1-3 33 0,2-1 72 15,1-7-12-15,0-5-42 0,3-4-2 16,1-4-12-16,1-1 37 0,-2-3 34 16,3 0 15-16,-1 1 28 0,0 3-16 15,0 2-21-15,-3 4-4 0,1 3-6 0,-4 4-19 16,-1 5-34-16,1 3-18 0,-2 1-129 16,1 8 9-16,6 4 67 0,-1 4 38 15,5 4 15-15,3-1 0 0,4 3 11 16,3 0-8-16,4-2 16 0,4-1 2 0,4-3 1 15,2-3-22-15,1-3-127 0,0-4-16 16,-1-2-31-16,-5-5 13 0,0-3 54 16,-4-7 54-16,-4-4 53 0,-3-4 15 15,-1-3 14-15,-3-5-14 0,0-5 11 16,-1-2 27-16,-6-2 38 0,-2 1 13 16,-4 2 12-16,-6 0-7 0,-5 6 2 15,-10 2-52-15,-5 6-56 0,-4 4 0 16,-1 4 22-16,1 8-25 0,-1 2 0 15,4 5-53-15,3 5-12 0,2 6 28 0,1 4 34 16,2 1-13-16,7 2 16 0,2 3-1 16,4-2 1-16,1 0 3 0,7 1 24 15,7-3-2-15,1-1 3 0,3-3-28 16,1-4-32-16,0-5-67 0,0-3 37 16,-1-6 62-16,-2 0 6 0,0-3 34 15,-1-5 1-15,-1 0-4 0,-2-2-6 16,0 0-6-16,0 0 12 0,-5 2 22 0,1 1 9 15,-3 3-7-15,-3 1-61 0,-1 3 0 16,-1 3-129-16,0 8-45 0,-1 6 106 16,0 6 46-16,0 8 22 0,-5 8 0 15,-6 10 15-15,4 11-15 0,5 10-2 16,2 5 2-16,4-4 2 0,8-7 13 16,-4-7-14-16,1-3 2 0,-5-6 16 15,-2-7-17-15,-2-9-2 0,0-9-28 16,-2-3-44-16,-5 2 35 0,0-2-25 0,-4 0-8 15,-4-5 10-15,-2-6 38 0,-1-5 22 16,-3-4 2-16,3-3 33 0,-2-6 9 16,1-3-6-16,1-2-13 0,2-4 16 15,1-1 6-15,0-2 105 0,3-6-6 16,2 0 8-16,3-4 0 0,2-2 36 0,5-3 72 16,3-11-31-16,11-9-73 15,15-9-46-15,7-3-43 0,10 9-29 16,-2 14-25-16,-6 11-15 0,13 0-106 0,13 0-154 15,10-2-169-15,-10 4-573 0,-14 9-816 0</inkml:trace>
  <inkml:trace contextRef="#ctx0" brushRef="#br0" timeOffset="204682.84">6946 13317 2183 0,'0'0'324'0,"0"0"-237"16,0 0-84-16,0 0 52 0,0 0 90 15,0 0 9-15,0 0-48 0,0 0-48 16,0 0-39-16,0 0-16 0,-11-2 74 16,18 7 70-16,5 1 37 0,3-1-19 15,8 2-14-15,5 1-16 0,8-3-18 0,15 4-27 16,19 1-25-16,15-1-24 0,4 1-4 16,-4-2-18-16,-9-3-17 0,-11 1 0 15,-4-1-2-15,-6-2-1 0,-11-1-1 16,-11 1-1-16,-11-2 0 0,-5 1-19 0,-2-2-9 15,-2 0-47-15,0 0 16 16,-8-1 43-16,-5-3 6 0,-1-1-8 0,-11-1-99 16,0-1-3-16,-8 1-9 0,-3-2-67 15,-4 1-91-15,1 0-94 0,-2-4-200 16,6 2-531-16</inkml:trace>
  <inkml:trace contextRef="#ctx0" brushRef="#br0" timeOffset="204916.08">7676 13178 2970 0,'0'0'412'0,"0"0"-203"15,0 0-88-15,0 0-80 0,0 0-41 16,0 0-55-16,0 0 52 0,0 0 3 16,0 0 135-16,66 40 26 0,-36-17-45 15,0 2-56-15,1-1-44 0,-6 0-16 16,-7-2-18-16,-5 1-7 0,-10-2-3 0,-3 0 6 15,-14 0 22-15,-8-1 2 0,-8 2 38 16,-7-2-12-16,-6-1-6 0,-1 0-19 16,0-2-3-16,5-2-15 0,5 2-23 15,2 2-229-15,9-4-367 0,10-6-884 0</inkml:trace>
  <inkml:trace contextRef="#ctx0" brushRef="#br0" timeOffset="205371.36">8817 13218 3205 0,'0'0'442'0,"0"0"-262"0,8-54-123 16,-6 37 18-16,1 3 39 0,0 4 23 15,0 3 3-15,-1 5-56 0,2 2-84 0,-1 9-249 16,0 10 150-16,0 8 99 0,-3 9 115 16,0 13-15-16,-13 11-38 0,-6 10 3 15,-2-3-47-15,1-8-18 0,8-18-15 16,2-12 13-16,6-11-14 0,2-2 4 15,2 0-156-15,0 0-114 0,1-4-128 16,10-7-149-16,19-9-140 0,-2-7-560 16</inkml:trace>
  <inkml:trace contextRef="#ctx0" brushRef="#br0" timeOffset="205682.29">9250 13254 1897 0,'0'0'525'15,"0"0"-173"-15,40-56-3 16,-33 45-84-16,-4 3-14 0,-2 5-81 0,-1 3-170 15,-8 6-123-15,-9 6 123 0,-13 6 60 0,-7 6 3 16,-17 8-3-16,1-5-28 0,0 2-20 16,2-5-10-16,15-7 20 15,2 2 6-15,6-6 4 0,11-5 25 0,4-2 12 16,7-2-22-16,1-1-10 0,4-3 1 16,1 0 18-16,0 0 15 0,0 0-6 15,0 0-3-15,0 0-16 0,2 0-46 16,7 4-50-16,6 4-31 0,5 4 75 15,9 7 6-15,5 8 105 0,5 6 34 16,1 4 40-16,0 5-75 0,1-1-43 0,-5 2-30 16,0-4-30-16,-1 0 1 0,-4-5-2 15,-1-3-3-15,-5-4-129 0,-4-5-191 16,-1-5-285-16,-5-6-587 0,-6-7-1067 0</inkml:trace>
  <inkml:trace contextRef="#ctx0" brushRef="#br0" timeOffset="206428.99">9289 13659 1304 0,'0'0'2047'0,"0"0"-1961"0,0 0-48 15,0 0-38-15,77-6 140 0,-49 1 8 0,2 3-19 16,4-5-75-16,-2-1-20 0,3-2-21 15,1 0-13-15,0-4 1 0,-4 0 2 16,-2-3 12-16,-4 0-14 0,-5-3-1 16,-7-1-3-16,-4-1-15 0,-3 0 18 15,-6 0 3-15,-1 1-1 0,-7-1-2 16,-3 3 0-16,-3 4-3 0,-4 3 2 16,-1 2 1-16,-3 3 22 0,-1 5-11 0,-2 2-11 15,2 7-3-15,-3 3 3 16,1 7 0-16,3 1 3 0,5 4-1 0,3 2 0 15,7 3 1-15,6 2 33 0,1 0-20 16,13 3-1-16,3-1 13 0,10-2-3 0,4 0-3 16,5-4 22-16,6-4-23 15,2-5 4-15,3-5-9 0,-4-6-1 0,0-5 7 16,-5 0-22-16,-5-7 0 0,-1-6-43 16,-4-1 43-16,-1-5 0 0,-4-4 25 15,-2-3-7-15,-1-2-2 0,-2-4 5 16,-5 0-20-16,0 0 15 0,-3 1 3 15,-4 2 12-15,-4 5-10 0,-2 5-2 16,-2 5 12-16,-4 6 15 0,-2 3 25 16,1 4-12-16,-4 1-59 0,-2 9-50 15,-2 5 50-15,-2 5 13 0,2 6 21 16,5 4-7-16,1 5 4 0,7 2 12 0,2 0-15 16,11 0 2-16,2 0-29 0,7-4 0 15,5-1 12-15,5-6-13 16,6-4-19-16,1-6-140 0,0-8-67 0,1-5-26 15,0-3-5-15,-2-10 14 0,-6-3 91 0,-1-5 79 16,-4-6 64-16,-4-4 9 16,-1-4 25-16,-2-1 1 0,0-5 12 15,0 0-7-15,-2 0 4 0,-2 3 63 0,-2 5 28 16,-4 6 44-16,0 6 28 0,-4 6-12 16,-2 7-40-16,-2 4-134 0,0 4-12 15,0 10-254-15,-2 10 254 0,-3 9 68 16,-5 13 60-16,0 19-33 0,-7 13 7 15,0 3-25-15,-1-5 52 0,2-6-31 0,6-12-19 16,1-5-21-16,5-8-40 16,2-11-16-16,2-9 0 0,-1-4-2 0,1-3-34 15,0-2-70-15,0-3-77 16,0-8-127-16,0-6 26 0,5-10-57 16,6-22-689-16,-1 4-390 0</inkml:trace>
  <inkml:trace contextRef="#ctx0" brushRef="#br0" timeOffset="206627.43">10591 13401 2666 0,'0'0'507'0,"0"0"-169"0,0 0-82 0,50-46-149 0,-29 44-50 15,6 4-7-15,5 6 19 0,3 9 13 16,3 5 3-16,-5 6 39 0,-1 4 15 16,-10 5-58-16,-6-2-23 0,-11 0-27 15,-5-2 6-15,-15-5 6 0,-7-3 25 16,-7-5 6-16,-7-6 2 0,-7-2-21 15,-5-4-15-15,-3-4-23 0,-10-4-17 16,-9-4-52-16,-4-9-261 0,14-1-458 16,19-3-1268-16</inkml:trace>
  <inkml:trace contextRef="#ctx0" brushRef="#br0" timeOffset="207532.9">12234 13375 2588 0,'0'0'466'0,"-5"-44"-220"0,-4 18-10 0,-6 5 7 15,-4 3-92-15,-3 3-41 0,-5 3-44 16,-6 2-31-16,-2 6-7 0,-1 2-13 15,0 2-2-15,1 9-13 0,3 4-12 16,3 6-13-16,4 2 4 0,4 6 2 16,2 4 3-16,4-2-6 0,8 1 22 15,4 0 3-15,3-5-2 0,7-3 2 0,9-2 34 16,3-7 7-16,5-3-10 0,3-6-34 16,4-2-11-16,-1-2-5 15,4-8 13-15,-4-3 3 0,1-2 1 0,-4-4 18 16,-3-1 2-16,-2 0-5 0,-5 0 0 15,-2 2 2-15,-3 2-5 0,-4 3 12 16,-2 3-10-16,-3 4-12 0,0 2-3 16,-2 2-57-16,-1 2-102 0,0 3-20 0,0 5 179 15,0 5 3-15,0 4 75 0,3 2-34 16,4 1-12-16,8 2-3 0,4 0 2 16,6-2-3-16,6 1 0 0,1-4 0 15,5-3-3-15,0-3-6 0,-4-6-4 16,0-4-15-16,-2-3-34 0,-4-6-35 15,-4-7-9-15,-1-3 21 0,-2-9 24 16,-3-2 33-16,-1-5 0 0,-3-7 2 0,1-2 10 16,-2 0 10-16,-1-2 1 0,-1 4-10 15,-2 3 37-15,-1 5 3 16,0 6 40-16,-3 5 16 0,-1 6 27 0,-2 6 61 16,0 8-148-16,-1 0-49 0,0 12-249 0,0 10 190 15,-1 7 59-15,-1 18 117 16,-1 17-12-16,0 14-13 0,-4 7-46 0,2-7 13 15,-1-6-19-15,0-12-16 0,-2-4-7 16,3-5-16-16,1-13-2 0,2-10-61 16,1-11-51-16,1-7-91 0,-1-1-124 15,1-5-231-15,0-9-209 0,0-7 68 16,0-5-1454-16</inkml:trace>
  <inkml:trace contextRef="#ctx0" brushRef="#br0" timeOffset="207969.87">12667 13375 303 0,'0'0'2276'0,"0"0"-1723"0,28-59-244 16,-9 40-115-16,2 2-68 0,2 5-94 16,9 3-29-16,1 4-3 0,6 5 0 15,0 2 0-15,0 10-16 0,-1 5-16 16,-4 3 4-16,-7 6-32 0,-7 2 19 0,-6 2-7 16,-9 3 26-16,-5-1 11 0,-12-3 10 15,-4-2 0-15,-9-3 1 0,-2-4 14 16,-1-6 116-16,-2-2-29 0,4-5-29 15,5-2 1-15,4-3 14 0,8 0 18 16,4-2 10-16,5-1 44 0,0-4 11 16,11-5-139-16,7-2-31 0,6-5-37 15,7-2 0-15,9-5-16 0,6-2-108 16,2-5-51-16,5-5-40 0,2-9-64 16,4-11-114-16,-8 6 160 0,-12 6 202 15,-14 9 68-15,-10 7 91 0,-4-1 133 16,-2-2 29-16,-6 6-47 0,-3 3-22 0,-3 6-42 15,-4 6-20-15,0 3-33 0,0 7-89 16,-3 4-20-16,3 8-49 0,-1 10 69 16,2 7 83-16,5 13 4 0,1 19 7 15,13 15-4-15,3 7 18 0,-1-5 31 16,-3-6-22-16,-8-10-61 0,-4-4-26 0,-7-2 1 16,-5-7-31-16,-3-11-11 15,5-9-81-15,1-10-72 0,2-8-99 0,-1 0-100 16,-1-3-159-16,0-8-99 0,0-6-123 15,4-4-973-15</inkml:trace>
  <inkml:trace contextRef="#ctx0" brushRef="#br0" timeOffset="209014.72">13412 13245 2824 0,'0'0'442'0,"0"0"-194"15,0 0-80-15,54-45-139 0,-33 41-29 0,4 4 0 16,3 4 12-16,-1 8 17 0,1 8-1 0,0 6-6 15,-3 7 13-15,-4 5-1 16,-1 3-12-16,-7-2-22 0,-5 2-53 0,-6-5-61 16,-2-4-31-16,-8-6-7 0,-5-4-14 15,-4-5 83-15,0-5 42 0,0-4 41 16,-2-4 4-16,1-2 21 0,2-2-9 16,2-4 10-16,7-1 25 0,3-3 25 15,4-4 52-15,3 0-36 0,7-5-61 16,9-4-2-16,6-4-27 0,5-6 55 15,6-5-16-15,4-1-41 0,8-13-16 16,9-8-15-16,3-13 27 0,-4-1-21 16,-9 6-10-16,-10 8 33 0,-11 12 2 15,-5 8 14-15,-8 7 14 0,-7 9 17 0,-6 2-4 16,0 1 18-16,-7-5-33 0,-6-1-26 16,-8 8-3-16,-2 1 3 0,-2 7-3 15,0 4 2-15,1 5-21 0,2 4-19 16,2 10-3-16,4 4-6 0,3 8 38 0,2 8 12 15,5 12 13-15,3 14 6 0,3 14-3 16,2 8-14-16,4-3 1 0,4-9-3 16,-2-9 0-16,3-6 1 0,-1-6-1 15,2-11 0-15,-3-9 1 0,0-10 10 16,1-2-11-16,1-2-91 0,1-2-46 16,5-2 55-16,0-8 82 0,0-3 9 15,2-6 71-15,-2-8-20 0,2-3-3 16,1-4-6-16,-2-3-26 0,1-1 0 0,-1-1-3 15,0 1-21-15,-1-1 84 0,-2 4 10 16,-4 3-4-16,2 2-15 0,-5 5-1 16,-2 4-10-16,1 3-21 0,-4 4-44 15,0 1-38-15,1 2-90 0,3 5 23 16,-2 5 62-16,3 2 24 0,0 3 3 16,-1 1-3-16,-1 3 19 0,4-2 0 15,-3-2 19-15,3 0-3 0,-1-2 12 0,3-3-9 16,-2-2 3-16,2-3-7 0,-3-2 7 15,1-4-3-15,-2-1-18 0,3-4 19 16,-3-3 2-16,0-3-3 0,4-5-4 16,-4 1 4-16,2-5 9 0,-1-1-16 15,2-1 1-15,-2-1 9 0,4 3 15 16,-3-1 0-16,2 3 32 0,2 3 14 16,-4 2 23-16,2 2 8 0,-3 5-56 0,2 0-38 15,1 3-20-15,2 4-74 0,5 6 12 16,0 6-3-16,2 8 19 0,-1 4-4 15,-2 6 23-15,-2 5 24 0,-3 6-9 16,4 8 11-16,-2 8-1 0,-2 11 2 16,-1-3 2-16,-11-5 0 0,-2-11-2 15,-14-14-25-15,0-8-37 0,-2-10 0 0,-4-3-16 16,-7 2-19-16,-3-1 9 0,-8-3 34 16,1-4 4-16,2-6-19 15,7-4 69-15,7-1 6 0,5-5 26 0,5-3 6 16,7-1 18-16,5-4 3 0,1-1-10 15,11-5-12-15,2-1-3 0,8-2-9 16,6-2 3-16,3-4-3 0,6-3 10 0,6-2-32 16,4-4-2-16,11-10-1 15,14-9 0-15,10-7-14 0,0 3 11 0,-15 15 3 16,-16 16 28-16,-20 14 56 0,-1 1-13 16,-1 3-30-16,0 1-29 0,-4 3-12 15,-7 3 16-15,-8 5-16 0,-1 1-56 16,-6 8 22-16,-1 6 34 0,-1 6 105 15,-1 5-28-15,0 1-9 0,-4 2-31 16,0 0-23-16,-4-4-13 0,3-1-2 16,0-2-152-16,0-4-244 0,0-5-656 15,4-9-856-15</inkml:trace>
  <inkml:trace contextRef="#ctx0" brushRef="#br0" timeOffset="209164.57">15192 13019 3476 0,'0'0'468'0,"0"0"-355"0,0 0-31 16,0 0-82-16,0 0-32 0,0 0-147 15,0 0 53-15,0 0 85 0,0 0-244 16,13 62-451-16,-3-33-964 0</inkml:trace>
  <inkml:trace contextRef="#ctx0" brushRef="#br0" timeOffset="209669.95">15561 13433 2797 0,'0'0'433'16,"0"0"-277"-16,0 0-38 0,66-15-20 16,-43 13-22-16,-1 1-19 0,0 1 3 0,0 0-41 15,-1 3-19-15,2 4-19 16,0 0 3-16,1-1 16 0,1 3 12 0,-1-3-9 15,-1-2 19-15,-1 0 3 0,0-4 3 16,0 0-3-16,0 0 16 0,0-6-25 16,-2 1 9-16,-1-5 12 0,-5 0 40 15,-5-4 88-15,-7-1-16 0,-2 0-87 16,-13-3-28-16,-7-4-34 0,-11 2 0 16,-5-2 18-16,-5 0 31 0,1 3 0 15,1 0-18-15,4 5 9 0,5 4 12 16,9 4-15-16,3 3-37 0,8 3-12 15,1 5-13-15,3 4 25 0,6 6 0 0,0 4 31 16,14 5 3-16,5 5-13 0,8 3 1 16,7 4-11-16,5 2-11 0,1 1-3 15,-1 0-31-15,-5-1-21 0,-3-6-19 0,-6-1 13 16,-7-3 30-16,-7-5 0 0,-5 0 12 16,-6-3 4-16,-1 0-56 15,-9-2 40-15,-1 3 31 0,-5-2 2 0,0 5 1 16,0 0 22-16,3 3 0 0,-2 0-7 15,2 2 1-15,2 0-18 0,2-3-1 16,3-2-1-16,0-3-12 0,0-5 1 16,1-6-13-16,-1-3-15 0,-5-3-31 15,-3-4-57-15,-6 0-69 0,-8-8-92 16,-19-13-302-16,6 0-467 0,3-1-1043 16</inkml:trace>
  <inkml:trace contextRef="#ctx0" brushRef="#br0" timeOffset="211483.12">17240 13121 2343 0,'0'0'442'16,"0"0"-178"-16,0 0 42 0,0 0-17 16,0 0-96-16,0 0-83 0,0 0-110 15,0 0-118-15,0 0 118 0,0 0 57 16,54 22 15-16,-39 5 10 0,1 6-3 16,-2 3-20-16,-3 7-12 0,-1 6-13 15,-4-4-31-15,-4 0 31 0,-1-5-21 16,-1-10-10-16,0 0 0 0,0-7 10 0,0-8-11 15,0-3 22-15,0-10-5 0,0-2 77 16,1-10 102-16,5-9-85 0,5-4-63 16,2-8-29-16,0-4 10 0,3-2-10 15,3-2 16-15,-1-1-7 0,3-2-3 16,1 1-27-16,2-1-31 0,1 0 7 0,3 3-4 16,-3 7-11-16,-2 6 20 0,-4 9-8 15,-6 5-29-15,-5 10-95 16,-3 2-158-16,0 9-186 0,-5 17-201 0,0-2-422 15,-5-2-756-15</inkml:trace>
  <inkml:trace contextRef="#ctx0" brushRef="#br0" timeOffset="211967.18">17669 13401 2043 0,'0'0'476'0,"0"0"-383"0,0 0-31 0,0 0 92 16,0 0 7-16,57-58-49 0,-43 41-29 15,3-2-22-15,1-3-10 0,-2 1-10 0,1-4-15 16,-4 2-13 0,2 0-1-16,-4 0 17 0,-4 3 6 0,-2 3 41 0,-3 3 73 15,-1 6 43-15,-1 1-63 0,-1 4-37 16,-5 3-92-16,-2 0-13 0,-4 9-13 16,-5 4 26-16,-1 6 45 0,1 3-23 15,3 5 15-15,1 2 7 0,6 2-16 16,3 1 22-16,4 2-1 0,2-2-27 15,7-5-6-15,7-2 12 0,3-5-7 16,4-7 10-16,1-2-6 0,1-6-12 16,3-4 14-16,-1-2-27 0,-1-7-40 15,1-6-9-15,-3-3 17 0,-2-5 8 0,-1-4 8 16,-1-4 15-16,0-3-11 0,-1-1-1 16,1-3-18-16,0 1-3 15,3-2 3-15,0 5 15 0,3 2 4 16,3 7-4-16,-1 7 4 0,2 6-10 0,0 7-34 15,2 5-2-15,-4 11-7 0,2 7 2 16,-6 6 16-16,-3 6 28 0,-3 1 0 0,-7 2 17 16,-4-1-1-16,-5 1-38 0,-2-3 0 15,-10-2 6-15,-5-4 6 0,-3-4 29 16,-7-5 12-16,-1-5 13 0,-4-3 7 16,-2-4-4-16,-2-4 7 0,4 0-7 15,-1-2-6-15,5-4-2 0,4-1-20 16,1-7-189-16,5 0-249 0,10 0-879 0</inkml:trace>
  <inkml:trace contextRef="#ctx0" brushRef="#br0" timeOffset="212711.15">18790 13068 16 0,'0'0'2550'15,"0"0"-2083"-15,0 0-330 0,0 0-44 16,0 0 6-16,-59-4 3 0,43 19 18 16,-2 3 7-16,4 3 14 0,2 3-46 15,6 1-23-15,6 1-27 0,2-1-5 16,14 0-9-16,8 0-9 0,8-4 28 0,8-1 0 16,5-5-13-16,0-3-15 0,-2-5-19 15,-5-3 22-15,-8-4 9 0,-4-1 6 16,-9-7-5-16,-5-2 23 0,-7-4-11 15,-5-3-32-15,-1-4-15 0,-9-1 0 16,-8-3-10-16,-4-3-15 0,-7 1-18 0,1 0 27 16,-2 4-18-16,2 3 6 15,2 5-6-15,3 6 3 0,2 4-25 0,6 5-34 16,2 2-164-16,5 8-150 0,8 4-161 16,0 1-95-16,8-3-702 0</inkml:trace>
  <inkml:trace contextRef="#ctx0" brushRef="#br0" timeOffset="212955.16">19199 12784 391 0,'0'0'0'0,"0"0"-19"0,0 0-135 16,0 0 1-16,0 0 153 0,0 0 105 15,0 0 139-15,0 0 7 0,0 0-16 16,0 0 13-16,-18 5 48 0,17-5-13 16,1 0-14-16,0 0 4 0,0 0-31 15,-1 0-119-15,1 0-123 0,-1 0-86 16,1 0-442-16,-1 0-915 0</inkml:trace>
  <inkml:trace contextRef="#ctx0" brushRef="#br0" timeOffset="213666.61">19303 12794 2149 0,'0'0'633'16,"0"0"-459"-16,0 0-62 0,22-53 38 0,-15 41 38 15,-3 2-10-15,0 5-32 0,-3 0-17 16,1 5-35-16,-1 0-94 0,1 6-151 16,0 8 151-16,0 5 35 15,-2 8 112-15,0 7-20 0,-7 10-9 0,-3 12-15 16,-6 10-41-16,2 2-19 0,7-8-27 16,5-15-1-16,3-13-15 0,7-9 0 15,7-4 1-15,5 3 18 0,6 2-4 0,7-1 7 16,4-5-1-16,1-5-21 0,1-6 0 15,0-5-74-15,-2-2 0 0,-1-5-4 16,-2-5 7-16,-6-4 5 0,-2-3 23 16,-3-2 18-16,-2-3 23 0,-4-2-11 15,-2 1 13-15,-3 2 13 0,-3-1 15 16,-5 5-6-16,-1 2-1 0,-3 4 63 16,0 3 34-16,0 4-3 0,0 4-66 15,-1 2-49-15,-3 6-71 0,-2 4 71 16,1 5 34-16,-1 2-12 0,5 0-19 0,1 1 0 15,7 1 13-15,4-2 2 0,5-1-17 16,4-4 18-16,3 0-17 0,0-5-2 16,2-3-56-16,1-5-6 0,-2-1 16 15,-3-1 12-15,-1-7 34 0,-2-3 12 0,-2-3 7 16,-3-1-7-16,0 0 4 0,-5-1 2 16,2-1 7-16,-4 4 3 15,-3-1 15-15,-1 2 13 0,-1 2 14 0,-1 3 23 16,0 2 60-16,0 2 9 0,0 3-100 15,0 0-62-15,0 2-82 0,0 4-28 16,0 4 103-16,-1 5 7 0,-1 3 22 16,2 1-10-16,0 0-11 0,0 0 1 15,2 0 15-15,5-5-17 0,1 1-107 16,0-4-181-16,10-6-206 0,-2-2-522 0,2-3-747 16</inkml:trace>
  <inkml:trace contextRef="#ctx0" brushRef="#br0" timeOffset="214295.21">20324 12621 2931 0,'0'0'486'0,"0"0"-486"0,0 0 35 15,0 0-35-15,0 0 177 16,-8 70 6-16,4-37-3 0,1 11-11 0,1 16-19 15,-1 12-23-15,0 7-3 0,1-3-63 16,0-7-30-16,1-12-3 0,1-4-28 0,0-11 2 16,4-11-2-16,-1-10-15 15,1-5-124-15,-1 0-137 0,-1-1-195 0,-2-3-279 16,0-6-517-16,-5-6-499 0</inkml:trace>
  <inkml:trace contextRef="#ctx0" brushRef="#br0" timeOffset="214498.12">20212 13147 2512 0,'0'0'445'16,"0"0"-221"-16,0 0-10 0,47-50 17 15,-25 42-73-15,4 0-57 0,3 2-13 16,5 6-10-16,3 0 8 0,0 9-15 16,2 4 10-16,-3 4-22 0,-8 6-22 0,-4 2-34 15,-11 2 10-15,-5 1-13 16,-7-1-1-16,-1-3 0 0,-9 0-21 0,-1-5-34 0,-4-4 3 15,0-3-52-15,2-4-65 0,0-3-117 16,5-5-119-16,6-5-190 0,1-7-771 16</inkml:trace>
  <inkml:trace contextRef="#ctx0" brushRef="#br0" timeOffset="214644.14">20680 12784 3220 0,'0'0'474'0,"0"0"-364"0,0 0-69 16,0 0 25-16,0 0-66 0,0 0-44 16,0 0-101-16,0 0 63 0,0 0 38 15,0 0-694-15,-25 61-999 0</inkml:trace>
  <inkml:trace contextRef="#ctx0" brushRef="#br0" timeOffset="-214620.68">20905 13024 1099 0,'0'0'2740'0,"0"0"-2357"15,0 0-312-15,0 0-30 0,0 0-7 16,-57-20-32-16,46 30 26 0,0 5 12 16,5 6-38-16,4 2 17 0,2 5-4 15,8 4-14-15,9 1 15 0,4 1 8 16,5-4-24-16,4-1-254 0,0-3-132 15,2-4-155-15,-3-7-164 0,-1-3-82 16,-5-3-262-16,-6-8 286 0</inkml:trace>
  <inkml:trace contextRef="#ctx0" brushRef="#br0" timeOffset="-214253.22">21114 13312 1066 0,'0'0'567'15,"0"0"-126"-15,17-65-1 0,-9 40-98 16,2-4-47-16,2-2-68 0,1 1-59 16,4 2 19-16,3 3-90 0,1 4-27 0,1 6-55 15,2 3-15-15,0 7-34 16,-2 3-10-16,1 2-7 0,-2 7-18 0,-2 6 9 15,-2 4 9-15,-2 5 7 0,-3 3 22 16,-5 1 3-16,-1 2 16 0,-6 1-8 16,0-3 9-16,-6-2 1 0,-1 1-15 15,-3-8 16-15,1 0 1 0,-1-5-1 16,3-4 0-16,2-4 2 0,2-4 27 16,0 0 28-16,3-3 44 0,0-6-28 0,5-1-36 15,2-5-11-15,6-1 8 16,5-4-18-16,3-1-13 0,2-1 32 0,4-1-4 15,5 0 10-15,-2 0-22 16,3 2-1-16,-3 7 40 0,0 4-24 0,-4 5-34 16,-3 5 0-16,-1 2-37 0,-3 8-24 15,-1 7 2-15,-3 2 8 0,-1 6 51 16,-4 1 20-16,0 1 65 0,-2 0 13 16,-5-1-20-16,0-1-6 0,-2-2 12 0,-1-5-13 15,0-1-28-15,0-5-18 0,0-3-6 16,-2-2 2-16,1-4-2 0,-1-1-19 15,0-2-146-15,-6-9-279 0,0-1-665 16,1-4-1689-16</inkml:trace>
  <inkml:trace contextRef="#ctx0" brushRef="#br0" timeOffset="-212849.64">22827 12882 2103 0,'0'0'415'0,"0"0"-215"0,0 0-36 0,57-42-33 15,-42 35 4-15,1 4-52 0,-3 3-29 16,-1 6-12-16,0 8-1 0,-3 5 58 16,1 5 21-16,-4 3-6 0,-2 2-45 15,-2 2-28-15,0 1 0 0,0-3-25 16,2-2-3-16,1-4 2 0,1-1-2 0,3-5-10 16,1-2 16-16,4-5-3 0,1-1 2 15,0-5-18-15,3-3-9 0,1-1-51 16,2-7-3-16,-1-5 0 0,0-3-12 15,-1-2 35-15,-2-5 40 0,-2-4 2 16,-3-1 23-16,1-2-23 0,-4-2 14 16,1 2 19-16,-4 2-10 0,2 4 10 15,-2 2-13-15,-1 5 31 0,-2 6 32 16,0 3-22-16,-2 7-45 0,3 0-18 0,-3 2-188 16,3 8 59-16,0 4 110 15,0 6 19-15,3 2 66 0,-1 3-3 16,0 0-9-16,4 2-16 0,-2-3-20 0,4 0-5 15,-1 0-12-15,3-2 18 0,2-5-17 16,-3-1-2-16,3-5-91 0,-1-3-177 0,1-4-50 16,-3-4-28-16,4-3-53 0,-5-7-47 15,-2-4 127-15,2-5 40 0,-4-2 187 16,1-4 92-16,-1-2 52 0,-2-1 68 16,4-2 59-16,1 1 133 0,1 0-31 15,2 4 17-15,-1 4-22 0,1 2-67 16,-2 4-24-16,-1 4-87 0,0 5 1 15,-3 2-45-15,-3 3-54 0,0 1-79 16,1 6 12-16,-2 4 67 0,-1 3 86 16,1 2-10-16,-3 2-7 0,-1-1-28 15,0-1-3-15,0-1-3 0,-1-3-4 0,-2 1-9 16,1-3-3-16,2-1 3 0,-2-3-3 16,1 0-16-16,0-1 1 0,0-3 8 15,1 1-9-15,0-2 13 0,0 0 0 16,0 0-16-16,0 0 0 0,0 0-88 0,0-3-146 15,1-1-13-15,3-1-6 16,1 0-6-16,1 0-18 0,-1 1-56 0,-1 0-8 16,-2-3-36-16,-2 3-258 15,-27 45-266-15</inkml:trace>
  <inkml:trace contextRef="#ctx0" brushRef="#br0" timeOffset="-212297.63">23644 12940 1323 0,'0'0'345'0,"0"0"-69"15,0 0 7-15,0 0-5 0,0 0 2 16,0 0-16-16,0-51-18 0,0 47-30 16,0-1-35-16,0 4-68 0,0 1-37 15,0 0-76-15,0 3-113 0,0 6-21 0,-1 5 134 16,-1 4 88-16,-1 4-25 0,1 2-19 16,0 2-6-16,-1 1-3 0,2-1-20 15,1-2-13-15,0 0 1 0,0-4 12 16,0-4-2-16,3-3-12 0,-1-4 2 15,0-4 19-15,1 0-10 0,-2-5 7 16,0 0 36-16,2-5 44 0,2-4-52 16,2-3-47-16,4-3-18 0,-2-5-14 15,4-3 30-15,-1-2-10 0,-1-2-1 0,5-1-2 16,0-1-7-16,3 0 22 0,2 2 0 16,-1 3 11-16,2 4-10 15,0 3-2-15,-1 5-1 0,-1 4-23 0,1 4-13 16,-2 3 0-16,1 2-18 0,0 7 2 0,0 7-6 15,0 4 32-15,0 6 28 16,-4 3 112-16,-2 3-24 0,-2 2 20 16,-4 0-30-16,0 0 3 0,-4-4-22 0,-2-1-13 15,-1-6-12-15,0-2-12 0,0-6-20 16,-1-3 0-16,0-3 17 0,1-4-19 16,-1-4-99-16,2 0-37 0,0-2-11 15,4-8-247-15,3-15-355 0,3 3-739 16</inkml:trace>
  <inkml:trace contextRef="#ctx0" brushRef="#br0" timeOffset="-212015.78">24254 12437 927 0,'0'0'1754'0,"0"0"-1583"0,0 0-65 15,0 0 25-15,0 0-83 16,0 0-48-16,0 0 0 0,0 0 29 0,0 0 112 16,-1 60 69-16,1-27 14 0,4 13 21 15,4 11 6-15,5 10-40 0,0 5-1 16,0-8-74-16,-1-7-84 0,-4-8 12 16,0-7-33-16,-5-7-10 0,-2-8-21 15,-1-1-38-15,0 3-51 0,-4 4-124 16,-4 0-186-16,1-7-268 0,1-8-576 15,0-11-1020-15</inkml:trace>
  <inkml:trace contextRef="#ctx0" brushRef="#br0" timeOffset="-211797.41">24193 12954 2999 0,'0'0'425'0,"0"0"-310"0,0 0-20 15,0 0 22-15,0 0-14 16,81-49-27-16,-48 43-32 0,7 1 12 0,7 4 2 15,0-1-24-15,1 2-22 0,2 3-12 16,-5 5-2-16,-3-1-13 0,-5 4-13 16,-6-1 3-16,-4 2-5 0,-7 0 4 15,-7 2 26-15,-1 1 67 0,-7-1-23 16,-2 1-7-16,-3 1-15 0,-1-1-3 16,-6 0-19-16,-5-3-19 0,0 2-166 15,-2-1-206-15,-2-3-327 0,5-3-631 16</inkml:trace>
  <inkml:trace contextRef="#ctx0" brushRef="#br0" timeOffset="-211650.61">24615 12579 1505 0,'0'0'490'0,"0"0"-490"0,0 0-3 16,0 0-146-16,0 0 51 0,0 0-149 15,0 0-794-15</inkml:trace>
  <inkml:trace contextRef="#ctx0" brushRef="#br0" timeOffset="-211331.42">25009 12547 2730 0,'0'0'545'0,"0"0"-437"16,0 0 38-16,0 0 19 0,34-46-1 16,-32 44-7-16,0 2-157 0,-1 5-94 15,1 9 94-15,0 5 84 0,-1 6-11 16,1 6 2-16,0 3-9 0,1 5 15 15,0 4 5-15,0 6-48 0,0-3-4 16,0 0-3-16,-1-3 0 0,1-6-19 16,2 4-9-16,-2-4-3 0,0-6-72 15,1-4-86-15,-2-6-121 0,2-7-149 0,2-5-152 16,3-10-181-16,-1-7-650 0</inkml:trace>
  <inkml:trace contextRef="#ctx0" brushRef="#br0" timeOffset="-211082.67">25256 12550 2505 0,'0'0'396'0,"0"0"-149"0,0 0-65 15,0-50 18-15,0 46 9 0,0 4-33 16,0 0-176-16,1 5-116 0,0 9 116 16,1 4 44-16,3 8 35 0,-1 5-1 15,3 4 1-15,0 4 9 0,4 9 61 16,0 8 77-16,0 6-99 0,-1-6-29 0,-3-12-46 15,-4-13 7-15,-3-8 2 0,0 7-28 16,0 0-13-16,0 3-20 0,-3-3-1 16,-1-4-36-16,1-4-61 0,-1-5-89 15,2-4-172-15,2-7-206 0,0-3-440 16,0-3-531-16</inkml:trace>
  <inkml:trace contextRef="#ctx0" brushRef="#br0" timeOffset="-207116.99">26305 12871 1822 0,'0'0'308'16,"0"0"-171"-16,0 0 24 0,0 0-31 15,42-52 21-15,-26 37-6 0,2-5 9 16,3 3 3-16,-1-4 6 0,2 1-55 0,-5 3-19 16,-1-1 12-16,-2 4-22 15,-6 5 19-15,0 2-35 0,-5 5-50 0,-1 2-13 16,-2 9-180-16,0 7 180 0,-2 7 110 16,-3 7-6-16,-4 5-47 0,0 11 12 15,-1-5 13-15,2 2 36 0,0-4-27 16,5-9-48-16,1 1-31 0,2-7-9 0,2-7 19 15,6-5 3-15,1-5 0 0,5-5 30 16,2-2 20-16,3-6-20 0,6-8-21 16,0-2-19-16,0-3-14 0,-1-4-1 15,-1-1-27-15,-5-1-7 0,-1-2 12 16,-2 4-15-16,-5 1 12 0,0 4 22 16,-6 5 0-16,-1 4 3 0,-2 5 0 15,-1 4-64-15,-2 5-125 0,-3 7 102 16,-2 5 43-16,-1 4 16 0,5 5 26 0,3-1 2 15,5 2 0-15,9-4 25 0,9-3 13 16,6-3 5-16,4-5-2 0,3-5 5 16,1-4-2-16,0-3-1 0,-5-8-9 15,-1-4 0-15,-7-3 10 0,-4-3 2 16,-5-3-3-16,-6-2-31 0,-7-6 1 0,-2-2-10 16,-6-1-2-16,-8-2-1 15,-1-2-19-15,-1 5 4 0,-2 3 0 0,-1 7-10 16,0 4-12-16,0 8-16 0,0 2-21 15,0 7-22-15,0 2-122 0,2 8-132 16,6 3-257-16,4 7-124 0,6 0-767 16</inkml:trace>
  <inkml:trace contextRef="#ctx0" brushRef="#br0" timeOffset="-206799.09">27211 12975 646 0,'0'0'1306'0,"0"0"-1069"0,0 0-79 16,48-45 23-16,-28 28 19 0,1-2-64 0,1 0-66 16,2-3-41-16,-1-1-3 15,-1 2-23-15,0-1-2 0,-2-1 2 0,-5 2 33 16,-2 0-11-16,-8 2 20 16,-5 4 93-16,0 2 100 0,-12 2-79 15,-1 4-80-15,-8 1-16 0,-5 6 0 0,-1 0 16 16,-6 10-14-16,2 5-5 0,1 6 0 15,8 3-3-15,6 3-36 0,10 4-18 16,6 3 38-16,16 3-7 0,7-3-6 16,11 2-12-16,7-2 9 0,11-4-7 15,0-5 7-15,0-8 0 0,1-5-25 0,-11-9-75 16,4-3-68-16,-4-4-108 0,-5-7-99 16,-5-3-157-16,-7-5-195 0,2-13-90 15,-8 4-584-15</inkml:trace>
  <inkml:trace contextRef="#ctx0" brushRef="#br0" timeOffset="-205333.65">9720 14549 1838 0,'0'0'266'0,"0"0"-204"15,0 0 29-15,-88-24 32 0,50 23 55 16,-7 1 5-16,-3 2-31 0,-5 8 5 16,1 3 9-16,-3 4-3 0,4 4-39 15,0 3-13-15,8 1-13 0,5 1-23 16,10 1-34-16,7-3-40 0,10 0-1 0,10-2 0 16,4-2 3-16,14-2 51 0,9-3 18 15,9-2-15-15,7-4-13 16,4-4-12-16,4-3-7 0,-3-2-10 15,2-9-15-15,-7-2-48 0,-2-6 27 16,-7-3 7-16,-2-2 14 0,-7-6 1 0,-5-1 25 16,-3-3-24-16,-8-5 14 0,-3-10-13 15,-5-8 9-15,-2-9 20 0,-7 2-30 16,-4 5-2-16,3 16 12 0,1 15 10 16,3 10 9-16,-1 5 16 0,1 1-19 15,1 4-3-15,1 1 25 0,0 5-50 16,-1 5-139-16,-1 11 1 0,1 7 103 0,0 8 35 15,-1 15 26-15,4 15-26 0,2 11 16 16,0 7-14-16,5-7-1 16,3-8 10-16,1-7-10 0,1-5-1 0,-1-3-1 15,0-12-2-15,-1-9-45 0,-3-11-355 16,6-8-292-16,-2-1-671 0</inkml:trace>
  <inkml:trace contextRef="#ctx0" brushRef="#br0" timeOffset="-205029.36">9813 14771 2191 0,'0'0'488'0,"0"0"-356"16,0 0-109-16,0 0 6 0,0 0 35 0,53-49-13 16,-29 35 16-16,3-1-31 0,4-3-20 15,-2 0-13-15,3-3 10 16,-3 1-11-16,-1-1 20 0,-6 1 1 0,-4 0 12 15,-9 3 3-15,-2 3-3 0,-7 1 13 16,-3 3 25-16,-7 4 58 0,-7 5-27 16,-3 1-53-16,-6 6-7 0,-4 8 10 15,0 2-4-15,0 7 0 0,5 0-6 0,4 2-21 16,10 1-23-16,4-2-1 0,7 0-2 16,5 0-6-16,12-1 9 0,5-1 31 15,10-2-6-15,4-1-8 0,3-7-17 16,0 0-315-16,5-10-398 0,-11-2-897 15</inkml:trace>
  <inkml:trace contextRef="#ctx0" brushRef="#br0" timeOffset="-204736.07">10143 14536 2161 0,'0'0'665'0,"0"0"-431"0,0 0-131 15,40-53-52-15,-15 44-6 0,4 3 3 16,6 4 41-16,2 4-13 0,1 9 3 0,-2 5 23 15,-1 3-39-15,-3 5 0 0,-6 3-13 16,-6 2-34-16,-6 3-13 16,-5-1-2-16,-5-4 0 0,-4-3 1 0,0-4-2 15,-8-6 13-15,-3-2 3 0,0-4 15 16,-4-2 10-16,0-3 12 0,0-3 5 16,1 0 26-16,0-5 34 0,5-4 25 15,0-3-53-15,5-3-44 0,4-4-43 16,0-3-3-16,11-1-24 0,3-3-20 0,7-1-5 15,6-2-13-15,0 6-66 0,5-2-37 16,0 1-62-16,3 3-181 0,1 0-286 16,11-4-513-16,-10 6-333 0</inkml:trace>
  <inkml:trace contextRef="#ctx0" brushRef="#br0" timeOffset="-204608.28">10818 14383 343 0,'0'0'1100'16,"0"0"-892"-16,0 0 39 0,0 0 58 15,0 0 34-15,8 53-42 0,-6-31-40 16,1 5 14-16,4 4-90 0,-2 0-23 0,2 4-41 15,3-1-35-15,-3 0-41 0,3-4-4 16,0-2-12-16,1-3-25 0,-2-4-15 16,2-5-152-16,-4-8-238 0,-3-3-303 15,-2-5-1071-15</inkml:trace>
  <inkml:trace contextRef="#ctx0" brushRef="#br0" timeOffset="-204442.35">10803 14245 2662 0,'0'0'1304'16,"0"0"-1096"-16,0 0-111 0,0 0-57 15,0 0-40-15,0 0-121 0,0 0 14 16,0 0 53-16,0 0 26 0,0 0 15 0,62 62-213 16,-46-36-464-16,-2-3-1016 0</inkml:trace>
  <inkml:trace contextRef="#ctx0" brushRef="#br0" timeOffset="-204169.19">11024 14518 3069 0,'0'0'338'0,"0"0"-287"0,0 0-51 16,0 0 184-16,0 0-39 0,44 62-13 15,-33-42 11-15,-1 3-59 0,3 1-12 16,-2 0-29-16,2-4-2 0,-3-3-10 15,1-5-10-15,-1-1 4 0,0-5 3 16,-3-3 0-16,0-3 12 0,0 0 13 16,-2 0 21-16,2-7 0 0,-1-1-19 15,0-4-27-15,3-4-10 0,-2-2-17 0,-2-3 1 16,2-1-2-16,-2-1-12 0,1-1-9 16,-3 3-4-16,-1 0-15 15,0 3-86-15,-1 3-166 0,-1-4-200 16,0 3-573-16,-1 3-1434 0</inkml:trace>
  <inkml:trace contextRef="#ctx0" brushRef="#br0" timeOffset="-203836.25">11284 14780 1926 0,'0'0'357'15,"0"0"-134"-15,0 0 16 0,0 0 8 16,60 20 9-16,-40-20-24 0,2-3-48 15,3-4-76-15,0-4-45 0,2-2-35 16,2-2-16-16,-3-2 1 0,2-1-12 16,-2-3-1-16,-2-2-2 0,-2-4-11 15,-3 0 12-15,0-4-11 0,-5-1 9 0,-3 2 3 16,-2 0 1-16,-5 3 14 0,-2 4 11 16,-2 5 18-16,0 5 40 0,-2 4 14 15,-3 4 24-15,-4 4-107 0,-3 1-15 16,-5 9-36-16,-4 5 36 0,-2 7 31 15,-1 4 13-15,3 4-7 0,4 3 0 16,4 1-12-16,4 1-10 0,5-1-14 0,4 0-1 16,4-4 3-16,9-1 9 0,6-5 0 15,5-3-2-15,10-4-10 0,20-8-289 16,-7-6-310-16,-5-2-1477 0</inkml:trace>
  <inkml:trace contextRef="#ctx0" brushRef="#br0" timeOffset="-202138.23">12751 14800 1357 0,'0'0'666'0,"0"0"-267"0,0 0-128 15,0 0 38-15,0 0-21 0,0 0-44 16,26-50-54-16,-14 34-86 0,3 2-47 16,3-3-16-16,6-2-22 0,-1-1-7 15,1-1-11-15,-3-4 0 0,1-1 18 16,-3-1-16-16,-2-2-1 0,-4-2-1 15,-3 2 2-15,-5 1-3 0,-4 2 16 16,-1 5 3-16,-4 3-16 0,-8 3 42 0,-1 6-20 16,-4 4-25-16,-4 5-15 15,-3 7-3-15,-3 7 1 0,3 6 15 0,1 5-17 16,4 4 17-16,9 0-11 0,4 4 13 16,6-1 16-16,10 2 16 15,8 0-31-15,6-2 21 0,6-3-9 0,9-4 18 16,2-3-3-16,4-7 0 0,1-6-3 0,-3-6-25 15,0-3-65-15,-4-9 21 0,-3-6 10 16,-5-3-11-16,-1-6 43 0,-4-1 2 16,-4-4 25-16,-3-1-9 0,-5-2 0 15,-3 0 6-15,0 3 3 0,-4 1-3 16,-3 3 0-16,1 7 15 0,-4 3 35 16,0 5 8-16,-1 4 29 0,0 4-54 15,0 2-55-15,0 9-151 0,-5 3 151 16,1 9 15-16,0 4 22 0,0 4-9 15,2 1-12-15,2 3-15 0,0 0 2 16,2-3-1-16,3-1-1 0,2-4 0 0,2-4 2 16,0-6 0-16,1-4-1 15,-3-6 1-15,4-3 16 0,-2-2 12 0,3-7-31 16,1-6-9-16,1-3-7 0,0-5-2 0,-3-4 15 16,3-2 1-16,-4-1 0 0,2-1 1 15,0-2 1-15,-2 2 13 16,1 2 2-16,-2 1-12 0,1 4-1 0,-4 4 23 15,-2 6-6-15,-2 5-7 0,0 4-12 16,-1 3-36-16,1 2-125 0,1 7 15 16,-1 5 146-16,0 7 56 0,1 3 28 15,0 1-35-15,2 3-30 0,4-1 9 16,0-1-6-16,4-1-4 0,2-4-3 16,-1-2-13-16,4-5 10 0,0-4-9 15,-2-5 9-15,0-1-12 0,-1-4-2 16,0-3-16-16,2-6 15 0,-1-5 2 0,-1-2 1 15,-1-4 16-15,1-2 3 0,-6-1-7 16,2 0 6-16,-5 0 1 0,-2 1-16 16,1 1 22-16,-3 5-1 0,-1 2-8 15,-1 3 2-15,0 4 7 0,0 3-4 0,0 2-21 16,0 2-52-16,0 3-105 0,1 7 52 16,1 4 95-16,1 6 10 0,3 4 31 15,4 2-9-15,2 1 0 16,6-1-10-16,3-1 10 0,2-3 9 0,4-1-7 15,0-1-11-15,0-6-10 0,0-3-3 16,-3-3 0-16,-2-4-25 0,-3-4-21 16,0-1-22-16,-3-6 6 0,-1-4 18 15,-1-2 7-15,1-5 25 0,-5-3 12 16,0-2 0-16,-1-2 24 0,-1-2-5 16,-1-2 3-16,-1 2-1 0,3 0-18 15,-3 1 22-15,-1-1 6 0,2 1 7 16,-1 3 8-16,0 0-21 0,-1 3 15 0,1 0-19 15,-1 4 1-15,-1-1-4 0,-1 2 1 16,1 3 5-16,-3 1 4 0,1 1 6 16,-1 6-3-16,-1 0 15 0,0 4 0 15,0 0-46-15,0 0-16 0,0 0-51 0,0 1-16 16,-1 5 83-16,-3-1 16 0,1 4-3 16,1-1-1-16,1 0-9 0,0-2 0 15,1 0-1-15,0-1 0 0,0-1 1 16,0 0 13-16,0 0-13 0,0-4 0 15,0 2 12-15,0-2 7 0,0 0 11 16,0 0 10-16,0 0 3 0,0 0-6 16,0 0-3-16,-1-2-13 0,0 2-21 15,0-2 0-15,0 0 15 0,-1-1-2 0,0 0-13 16,0 0 0-16,-3-1-1 0,2 1 0 16,-1-4-2-16,2 4 0 0,-1-2 0 15,0 1 2-15,1 2 1 0,-1-1 0 16,2 1-1-16,0 2-2 0,1-1-1 15,0 1-42-15,0 0-33 0,0 6-34 16,0 6 91-16,0 5 19 0,5 6 34 0,1 7-3 16,2 6-28-16,3 13 15 15,-2 16 7-15,3 14-7 0,-4 2 25 0,0-1-7 16,-2-9-34-16,1-13 14 0,2-1-16 16,-1-6-10-16,-3-10-24 0,2-11-30 15,-5-5-7-15,-2-5-61 0,0 4 3 16,-4-2-62-16,-4 2-36 0,-1-7-118 15,-4-7-101-15,-2-3-78 0,-10-7-157 16,4-3-628-16</inkml:trace>
  <inkml:trace contextRef="#ctx0" brushRef="#br0" timeOffset="-201321.1">14311 14642 1208 0,'0'0'605'15,"33"-59"-429"-15,-16 40-124 0,5-4 77 16,4-1 27-16,6 1 54 0,1 1-62 0,-1 7-38 15,4 3-52-15,-1 6 3 0,-1 6-16 16,-1 4-20-16,-5 8-22 0,-2 6 35 16,-10 6-35-16,-6 4-3 0,-9 5-13 15,-3 0 2-15,-11-2 11 0,-4-2 2 16,-1-4 11-16,-1-4 19 0,0-5 9 16,3-4 17-16,2-5 31 0,7-5 20 0,4-2 24 15,2-1 77-15,1-7 7 16,6-4-154-16,6-5-51 0,4-4-12 0,6-3-2 15,5-2-14-15,0-5 4 0,7-2-23 16,1-14-2-16,9-9-26 0,3-13-16 16,-4-4-3-16,-7 8 31 0,-11 7 18 15,-9 17 33-15,-9 9 29 0,-3 10-10 16,-3 3 9-16,0 2 64 0,-1 0 12 0,0 1-29 16,0 6 16-16,-2 7-81 15,-3 3-10-15,-2 7-167 0,-6 9 98 16,-1 7 69-16,0 11 66 0,1 4 16 0,6 11-29 15,6 13-15-15,3 11-10 0,9 0 70 16,6-4-26-16,1-10-19 0,2-11-25 16,-2-11-26-16,-2-8 12 0,-5-10-14 15,2-5-68-15,1-1-13 0,0-1-19 0,2-5 42 16,1-4 58-16,-3-3 19 0,0-8 17 16,1-6-17-16,0-7-4 0,-2-1 4 15,2-3-17-15,-1-3 1 0,2 0 10 16,-3 3-10-16,1-1-3 0,1 1-1 15,-3 4 1-15,1 0 1 0,-4 4 11 16,1 7-10-16,-5 1-2 0,-1 4-1 16,-2 4-30-16,1 1-102 0,-2 6-11 15,1 5 100-15,0 3 22 0,0 5 19 0,1 2 0 16,-1 2 0-16,1 0 3 16,3 2 3-16,-2-1-1 0,1-3-1 0,0-2 27 15,3-2-28-15,0-2 22 0,-1-4-9 16,3-3 9-16,-2-2 6 0,4-5-28 15,-3-1-71-15,3-2 1 0,-1-10 33 0,1 0 24 16,1-5 13-16,-3-2 16 0,3-3 9 16,-1-4 3-16,1-1 20 15,0 0 18-15,-2 2 65 0,0 4 11 0,-1 0 17 16,-2 5-23-16,-3 5-15 0,-2 3 48 16,-2 6-43-16,1 2-126 0,-1 4-156 15,1 11 32-15,1 4 124 0,-3 7 0 16,0 7 56-16,-2 4 33 0,-5 3-18 15,-6 10 6-15,-3 6 8 0,-1-2-17 16,2-8-19-16,1 4-22 0,5-3-25 16,-1 14-2-16,3 3-12 0,4-15-10 15,3-13-51-15,0-16-34 0,1 1-170 0,6 3-278 16,1-3-568-16,0-6-1115 0</inkml:trace>
  <inkml:trace contextRef="#ctx0" brushRef="#br0" timeOffset="-200871.41">15083 14250 2547 0,'0'0'438'16,"0"0"-173"-16,0 0-16 0,0 0 70 15,0 0-17-15,-24-46-146 0,39 37-103 16,9-1-53-16,14 0 1 0,18-1-1 0,22 1-22 15,13 4-9-15,4 4-19 0,-12 0-160 16,-27 2-396-16,-23-1-1330 0</inkml:trace>
  <inkml:trace contextRef="#ctx0" brushRef="#br0" timeOffset="-200338.28">16771 14410 2282 0,'0'0'303'0,"0"0"-225"0,33-65 115 15,-21 42-10-15,-3-2-10 0,0 0-4 16,-5 0 15-16,-3 4-57 0,-1 1 21 15,-12 3-19-15,-1 3-12 0,-8 3-46 16,-7 3-33-16,-3 6-23 0,-5 2 1 0,-4 10 3 16,1 4-18-16,4 5-1 15,5 4-16-15,7 4 0 0,7 3 13 0,7 2-10 16,8 4 13-16,4-2 19 0,11 3 2 16,12-2-5-16,6-1 12 0,7-5-3 15,6-3-7-15,4-5-18 0,-3-7-133 16,1-6-65-16,0-7-26 0,-4-1-35 15,-4-6-11-15,-5-7-57 0,-3-5 99 0,-5-4 105 16,-3-6 123-16,-5-3 0 0,-1-7 13 16,-2-11 45-16,-1-10 68 0,-2-8-11 15,0-1 7-15,-5 12 29 0,-4 16 75 16,-2 13 63-16,-1 11-30 0,0 3 4 16,0 1 36-16,0 3-77 0,0 1-66 15,0 8-94-15,-1 0-62 0,-1 9-154 16,-2 8 154-16,-4 9 9 0,3 5 31 0,2 7-27 15,3 10-12-15,3 8 0 0,12 12 0 16,2-3 0-16,1-11-1 16,-4-15-22-16,-1-14-61 0,0-1-129 15,3-2-127-15,4 3-136 0,7-6-183 0,6-9-598 16,-3-7-386-16</inkml:trace>
  <inkml:trace contextRef="#ctx0" brushRef="#br0" timeOffset="-199518.63">17482 14407 962 0,'0'0'1014'0,"5"-48"-651"0,-3 22-47 15,-2-6 70-15,0 1-66 0,-6 4-120 16,-4 6-83-16,-3 3-35 0,-2 4-6 16,-2 4-35-16,-1 6-41 0,-2 4-19 15,-1 2-7-15,2 7-5 0,-1 4 6 16,1 7-13-16,3 1 19 0,5 6 17 16,2 2-8-16,6-1 10 0,3 1 2 0,2-1-1 15,10-5-1-15,3-2-86 16,3-4-63-16,1-5 0 0,3-3 18 0,-1-7 35 15,-1-2 41-15,1 0 55 0,-1-8 13 16,-1-3 23-16,-3-3 8 0,0-3-5 16,0 0 15-16,-3-3-19 0,-2 2 58 15,0 1 37-15,-3 1-13 0,-1 4-3 0,2 3-7 16,-5 1-22-16,-2 3 34 16,0 3 48-16,-1 2-158 0,0 3-9 0,3 6-96 15,-2 5 96-15,2 3 43 0,1 3-12 16,1 0-12-16,3 0 0 0,-1 0-1 15,5-1-15-15,-1-4 15 0,2-3-15 16,1-3-3-16,1-2-18 0,-3-5-38 16,3-2 12-16,0-2 0 0,0-9 0 15,-3-1 3-15,3-5 25 0,-2-1-6 16,-3-4 22-16,3-1 2 0,-3-4 20 0,-1-2-3 16,2 2-3-16,-3-2 6 15,3 4 4-15,-3 2 5 0,1 4 6 16,-2 3 19-16,-2 5-3 0,-2 4 3 0,0 4-56 15,-2 3-3-15,-2 0-131 0,1 8-32 16,-1 8 115-16,0 2 27 16,0 6 24-16,0 2 1 0,0 4 2 0,0 0 28 15,0 2 6-15,3-1 1 0,0-1-15 0,4-1 2 16,1-3-6-16,-1-5-19 0,4-3-2 16,-2-3-55-16,2-7 13 0,-1-3 9 15,3-5 1-15,-3-1-45 0,3-7 48 16,-1-3 31-16,-3-4 0 0,3-3 12 15,-3-3 10-15,1 0 7 0,-1-4-17 16,-2-1-9-16,2-2 25 0,-2 1-6 16,3 0 10-16,-2 0-7 0,0 2 57 15,3 4-1-15,-3 3-12 0,4 3-38 0,-2 4-28 16,2 2-3-16,0 4-15 0,0 2-10 16,3 2-19-16,1 1 4 0,-1 4-4 15,3 7-3-15,-2 3 18 16,1 3-12-16,-3 4 10 0,-4 1 2 0,-2 2 14 15,-5 3-4-15,-3 3 16 0,0 0 3 0,-7-1 2 16,0 2 45-16,-2 1 34 0,1-3-14 16,3-1-26-16,2-5-26 15,3-2-12-15,0-4 22 0,3-2-12 0,2-6-1 16,-1-4 10-16,2-2 19 0,-3-3 27 16,1-4 0-16,-3-5-68 0,-1-2-56 15,0-4-40-15,0-3-16 0,-7 0-17 16,-1-2-60-16,1-12-181 0,1 5-821 15,0 2-1076-15</inkml:trace>
  <inkml:trace contextRef="#ctx0" brushRef="#br0" timeOffset="-198918.76">18382 14520 912 0,'0'0'1138'0,"0"0"-1115"0,0 0 3 16,0 0-26-16,0 0 110 0,0 0 36 15,0 0-49-15,0 0 16 0,0 0 13 16,0 0 44-16,0 0 65 0,-14 25 36 0,23-25-65 15,2-4-88-15,2-1-46 0,-1-5 1 16,1 0-17-16,-1-5-21 0,-1 1-1 16,1-5 1-16,-2 0 5 0,2-4-4 15,-2 0 8-15,4-4-29 0,0 1 1 16,0-2-13-16,2 2 22 0,1 0-24 0,1 3 11 16,1 5-10-16,1 1-2 0,0 7-2 15,1 3-29-15,3 7-37 0,-2 0 7 16,4 7 8-16,1 5 15 0,-1 5-15 15,-3 5 9-15,-2 2 19 0,-3 1 9 16,-4 3-9-16,-8-1 12 0,-6 0-15 16,0-3 28-16,-14-1 107 0,-2-4-29 15,-8-3 10-15,-4-4-18 0,-2-3-20 16,-2-3-9-16,1-4-13 0,4 0-25 0,5 1-3 16,6-3-2-16,7 0-202 15,6 0-171-15,11-5-128 0,5 0-733 16,6-2-642-16</inkml:trace>
  <inkml:trace contextRef="#ctx0" brushRef="#br0" timeOffset="-198587.27">19009 14475 2249 0,'0'0'391'15,"0"0"-268"-15,57-5 82 0,-32 3 39 16,2-2-37-16,4-2-102 0,-2-2-45 15,2-1-9-15,-3-3-23 0,-3-1-9 16,-3-2 3-16,-3-2 0 0,-5-1 7 16,-4-3-17-16,-4 2 10 0,-5-3-3 15,-1-1 0-15,-10 0-17 0,-3 2 23 0,-5 2 16 16,-7 3-12-16,-1 5 30 0,-1 3 1 16,-3 8-15-16,2 0-20 15,3 12-25-15,4 2-2 0,2 6-15 0,4 4 17 16,9 3 12-16,6 3 16 0,3 3 32 0,14 0 24 15,9 3 83-15,7 1 22 0,5-3-78 16,2-3-59-16,0-4-49 16,-3-3-3-16,-2-6-1 0,-2-4-51 0,-4-6-59 15,1-3-127-15,3-5-187 0,-4-3-560 16,-6-4-875-16</inkml:trace>
  <inkml:trace contextRef="#ctx0" brushRef="#br0" timeOffset="-195171.27">7325 16145 1452 0,'0'0'212'0,"0"0"-33"0,0 0-82 16,0 0 43-16,0 0 70 0,0 0 30 15,0 0-24-15,0 0-49 16,0 0-52-16,-17-12-15 0,17 12 2 0,-1 0 13 15,1-2 15-15,-1 2 6 0,-1-3-15 16,0 1 1-16,-1 0-12 16,2 1 11-16,-2-1 9 0,1 1-14 0,2 0-8 15,-1 1-21-15,1 0-29 0,0 0-58 16,0-1 0-16,0 1-37 0,7 0-12 16,8 0 3-16,13 0 46 0,23 0 21 15,29-5 1-15,31-1-21 0,13 0-1 16,0 1-2-16,-11 0-10 0,-15 1 9 0,-6 0-12 15,-10 0-7-15,-11 3 19 0,-9 1 0 16,-13 0-9-16,-18 0 9 0,-12 0-1 16,-4 0-23-16,-3 0 8 0,-3 0-9 15,-4 0-43-15,-4 0-1 0,-1 0 72 0,-5 0-16 16,-5 0-55-16,-4-3-81 0,-4-2-36 16,-1-1-65-16,-1 0-117 15,2 2-115-15,3-7-211 0,5-1-800 16</inkml:trace>
  <inkml:trace contextRef="#ctx0" brushRef="#br0" timeOffset="-194954.18">8224 15852 1873 0,'0'0'632'0,"0"0"-339"16,0 0 3-16,0 0-73 0,-58-32-3 15,57 31 95-15,1 1-186 0,3 0-129 16,9 4-110-16,8 6 110 0,7 2 32 15,7 5 30-15,4 2-18 0,3 4 17 16,-2 2-5-16,-6 0-22 0,-2 4-33 16,-10 0-1-16,-11 0-1 0,-8 2 0 15,-10 1 1-15,-15 3-2 0,-16 2-152 0,-41 12-227 16,8-8-372-16,0-7-972 0</inkml:trace>
  <inkml:trace contextRef="#ctx0" brushRef="#br0" timeOffset="-191834.31">9566 15922 1624 0,'0'0'266'0,"0"0"-123"0,0 0-114 15,0 0 1-15,0 0 157 0,0 0 117 16,0 0-72-16,0 0-90 0,0 0-40 16,0-3 7-16,0 2 16 0,0-2-20 0,0 1-13 15,1-3-3-15,2-1-10 0,5-1-22 16,-1-2-16-16,4-3-13 0,3 0 4 16,5-5-7-16,5 2-6 0,5-3-16 15,1-2 9-15,5 3-10 0,0-2-1 16,-2 1 14-16,-2 7 1 0,-7 1 37 15,-5 5-16-15,-6 5-37 0,-6 1-60 16,-2 9 42-16,-5 5 18 0,0 8 47 0,-1 6 0 16,-5 6-6-16,-5 9 3 15,3-1-10-15,-5 1 4 0,5 0-19 0,3-10-4 16,-1 4-15-16,5-8-3 0,1-3 3 16,0-6-2-16,6-6 2 0,-1-4 12 0,2-5-8 15,4-3 42-15,1-3 32 16,5-6-25-16,1-3-22 0,2-6-13 0,0-3-18 15,1-1 13-15,-2-5-13 0,0-1-21 16,-1-3-38-16,0-2 6 0,-1-2 19 16,-1-2 3-16,0 2 16 0,1 0 15 15,-3 5 1-15,-3 6 17 0,0 3 1 16,-5 7-19-16,-2 5-13 0,-1 5-11 16,1 1-110-16,-2 5-8 0,0 6 110 15,-1 5 32-15,0 5 28 0,-1 4 57 16,-1 4-6-16,-3 1-48 0,-5 4 13 0,5-4-16 15,-1 1-3-15,3-4-23 0,2-2-1 16,0-4 1-16,7-4 0 16,3-3 14-16,4-4-1 0,2-5-15 0,5-3-102 15,1-2-168-15,3-3-201 0,11-19-291 16,-5 1-681-16</inkml:trace>
  <inkml:trace contextRef="#ctx0" brushRef="#br0" timeOffset="-191455.64">10554 15733 2020 0,'0'0'395'16,"0"0"-181"-16,0 0-214 0,0 0 19 16,0 0 0-16,0 0 178 0,-1 64 40 15,-7-34-32-15,1 2-37 0,-2 3-70 16,-1 0-28-16,-2-2-29 0,3-2-28 16,2-3-10-16,-3-3 16 0,5-3-18 0,-1-4 18 15,1-5-19-15,2-6 3 16,1-1 0-16,2-6 29 0,0-2 103 0,2-6-38 15,7-7-78-15,1-5-17 0,6-4-2 16,1-6 13-16,4 0 0 0,1-3-10 16,1-1 1-16,0 2 17 0,1 2-19 0,1 5 9 15,-4 3-10-15,-4 5 1 0,-1 4-2 16,-2 6-2-16,-1 7 1 0,-2 0-85 16,2 9 21-16,0 8 65 0,-1 6 75 15,0 3 4-15,-4 8-1 0,-4 0-6 16,-1-1-32-16,-2 2-21 0,0-4-4 15,2-2-12-15,0-2-3 0,3-5 0 16,0-4-92-16,4-3-29 0,0-7-78 16,4-3-43-16,1-5-72 0,2-3-57 15,-1-6-128-15,3-5-46 0,1-6-160 0,-1-4-100 16</inkml:trace>
  <inkml:trace contextRef="#ctx0" brushRef="#br0" timeOffset="-191289.14">11126 15670 440 0,'17'-59'603'0,"-6"15"-118"16,0 13-124-16,-5 10-33 0,-2 5 89 0,0-1-66 15,-1 5-6-15,-1-1-138 16,-1 9-46-16,1 4-161 0,-2 6-98 0,0 11 98 16,-3 8 22-16,-2 7 117 15,-3 14-19-15,0 13-45 0,-5 12 0 0,4 4-24 16,0-3-32-16,4-9-18 0,2-9 2 16,0-2-1-16,1-4-2 0,-3-10 0 15,1-8-204-15,-1-9-150 0,-6 1-303 16,3-4-461-16,1-4-478 0</inkml:trace>
  <inkml:trace contextRef="#ctx0" brushRef="#br0" timeOffset="-191106.25">11092 16008 760 0,'0'0'1416'0,"0"0"-1093"0,30-64-116 16,-16 40-8-16,3 4 19 0,4 1-39 16,2 3 34-16,5 3-64 0,1 2-54 15,4 4-38-15,3 6-46 0,0 1-11 16,2 5 0-16,0 7 13 0,-3 5-1 0,-6 4-8 15,-6 2-4-15,-7 3-26 0,-6 0-24 16,-9 1-48-16,-1-2-66 0,-9-2-136 16,-1-5-126-16,-7-4-169 0,3-5-661 15</inkml:trace>
  <inkml:trace contextRef="#ctx0" brushRef="#br0" timeOffset="-190943.22">11494 15569 3004 0,'0'0'479'0,"0"0"-248"16,-25-49-71-16,14 36-22 0,6 3-21 15,0 5-98-15,3 5-19 0,-2 3-192 16,1 10 47-16,1 7 76 0,2 11-334 16,0-2-654-16,0-4-1158 0</inkml:trace>
  <inkml:trace contextRef="#ctx0" brushRef="#br0" timeOffset="-190687.22">11816 15550 2380 0,'0'0'1026'0,"0"0"-911"0,0 0-112 15,0 0-3-15,0 0-118 0,0 0 118 16,0 0 162-16,-18 63-4 0,5-28-13 15,1 11-16-15,-5 10-34 0,1 12-30 16,2-2-24-16,7-6-13 0,6-16-26 16,1-15 0-16,2-8-1 0,6-1-1 15,2-1-61-15,4 1-81 0,4-4-125 0,1-6-164 16,2-9-107-16,9-12-254 0,-5-5-522 16,-2-4 625-16</inkml:trace>
  <inkml:trace contextRef="#ctx0" brushRef="#br0" timeOffset="-190501.36">12063 15654 950 0,'0'0'579'0,"13"-55"-130"0,-11 40 37 16,-1 2-61-16,-1 1-8 0,0 3-90 16,0 4-62-16,0 5-215 0,-4 6-50 15,-4 8 0-15,0 7 22 0,-3 9 73 16,2 6-11-16,-3 12-22 0,4 8 22 16,2 7 3-16,1-1 16 0,2-10-11 15,3-15-30-15,-1-12-31 0,0-1-15 16,0 1-16-16,-1 3-1 0,-1-2 0 15,-1-3-110-15,-3-7-143 0,-3-3-184 16,-2-3-542-16,3-8-498 0</inkml:trace>
  <inkml:trace contextRef="#ctx0" brushRef="#br0" timeOffset="-189524.57">13105 15931 1223 0,'0'0'365'0,"0"0"-89"0,0 0 23 0,0 0-5 16,2-52-58-16,8 32-20 0,1 1-34 15,6-5 26-15,3 0-65 0,2 1-28 16,5 0-14-16,-1 6-54 0,-1 1-25 16,-1 6-6-16,-3 2-3 0,-2 7 3 15,-2 1-16-15,-2 9 2 0,-5 5 20 16,1 9 50-16,-7 4-9 0,-2 4 3 16,-2 4-22-16,-2 2-15 0,-3 1-13 15,-1-2-14-15,-3-3 0 0,5-4-1 0,1-6-1 16,1-4 2-16,2-6-2 0,0-4 0 15,0-4 0-15,4-5-3 0,2 0 3 16,4-7 22-16,0-5-22 0,3-3-61 16,3-4 23-16,-3-1 20 0,4 1 16 15,-3 2-2-15,0 1 4 0,1 3 0 0,0 3-12 16,-1 3-4-16,-1 5-24 0,1 2-8 16,1 1-8-16,-1 7 8 0,2 3 26 15,0 3 22-15,-2 3 57 0,-3 0-7 16,2-1-18-16,-2 1-10 0,1-5 0 15,2-3-3-15,0-5 21 0,4-2 4 16,0-2 14-16,3-3-21 0,0-7-6 16,-2-1 4-16,-1-4-1 0,-4-4 3 15,-4-6-18-15,-4-1 9 0,-1-7-28 0,-4-4 11 16,-1-1-11-16,0-1-15 0,-4-1 15 16,-3 3-3-16,1 7 0 0,-3 6-32 15,1 7 17-15,1 5-41 0,-3 8-44 16,2 4-146-16,-4 2-169 0,-5 18-129 15,4-2-137-15,0 2-766 0</inkml:trace>
  <inkml:trace contextRef="#ctx0" brushRef="#br0" timeOffset="-189204.22">13951 16013 323 0,'0'0'1766'0,"0"0"-1461"0,0 0-218 15,0 0 36-15,64-50 9 0,-35 33-45 0,4-2-29 16,3-2 9-16,1-1 1 0,-1-3-33 16,-1 3-19-16,-2-2 6 0,-9 3 1 15,-4 2 41-15,-7 0 51 0,-6 3 76 16,-5 5 5-16,-2 0-35 0,-10 3-23 16,-5 2-34-16,-6 2-13 0,-4 3-10 0,-5 1-13 15,-1 6-15-15,0 6-10 16,3 3-15-16,4 4-15 0,7 4-11 0,6 0 1 15,10 3 0-15,1 3 13 0,13 0 2 16,7 4-6-16,7-3-9 0,5-1 24 16,1 0-27-16,4-5-145 0,-1-4-218 15,8-6-169-15,-10-8-765 0,-7-6-908 0</inkml:trace>
  <inkml:trace contextRef="#ctx0" brushRef="#br0" timeOffset="-188418.08">15144 15374 1471 0,'0'0'445'0,"0"0"-198"16,0 0 67-16,0 0-8 0,2-45-39 16,-2 39-85-16,0 3-35 0,0 3-147 15,0 2-32-15,0 8-128 0,0 5 160 16,-1 8 90-16,-1 8 18 0,-1 13-9 15,0 13-26-15,0 10-4 0,0 1-5 16,0-13-8-16,2-13-30 0,1-17-25 16,0-1 1-16,0 2 0 0,0 1-1 15,1-1 1-15,2-7 0 0,0-5 17 0,0-6-16 16,3-5 25-16,-1-3 42 0,3-6 24 16,5-6-24-16,2-7-39 0,0-5-12 15,3-5-7-15,1-3 4 0,1-3-15 16,0-1 2-16,3 2-1 0,2 0 16 0,2 5-18 15,-1 6 0-15,-4 5 0 16,0 8-17-16,-2 6-5 0,-3 4 4 0,0 6-26 16,-3 10 41-16,-2 5 3 0,-3 5 40 15,-4 3 29-15,-3 4-29 0,-2 2-12 16,0 1 1-16,0 0-29 0,0-1 1 16,0-4-1-16,5-2-57 0,8-3-137 15,3-5-152-15,7-6-147 0,22-8-205 16,-6-4-787-16</inkml:trace>
  <inkml:trace contextRef="#ctx0" brushRef="#br0" timeOffset="-187771.98">16105 15622 760 0,'0'0'1680'0,"0"0"-1164"0,-20-48-215 0,2 33-2 16,-4 6-62-16,-4 3-90 15,-5 6-81-15,-4 4-41 0,-1 7-25 0,-2 5 13 16,0 3 0-16,2 2-13 0,3 4-13 15,6 0 0-15,7 0 1 0,9 1-7 16,3-4 18-16,8-1 0 0,5-3 1 16,7-1-1-16,6-3-79 0,1-4-46 15,3-5-16-15,0-2 19 0,0-3 2 16,1-5 64-16,-2-5 19 0,-3-5 25 16,1-3 13-16,0-2 32 0,-4-4-16 15,1-1 38-15,-4 2-32 0,2-1 0 16,-5 4 4-16,1 4 18 0,-5 3 61 0,-1 5 9 15,-1 4-36-15,-2 4-78 0,-1 0-44 16,0 8-161-16,0 8 205 0,-3 4 28 16,-1 5 70-16,2 5-6 0,2-1-26 15,0 1-19-15,1-1-25 0,6-1-3 0,4-3-6 16,1-4-1-16,2-4 10 16,2-2-3-16,3-7-1 0,2-4-18 0,0-4-57 15,2-3-9-15,0-6 3 0,1-6-6 16,-1-3 22-16,-1-3 47 0,-1-6 3 15,-2 1 16-15,-3-5-6 0,0-2 18 16,1 0-9-16,-3 2 16 0,-2 4-10 16,-1 3-3-16,-5 4 73 0,2 7 0 15,-6 5 14-15,0 6 19 0,-2 2-131 16,0 2-25-16,-2 8-122 0,-5 6 138 0,1 4 9 16,0 4 22-16,1 2 6 0,4 2-6 15,1 2 15-15,8 1 1 0,3 0-4 16,4-2-3-16,3-1-7 0,0-5-11 15,1-5 6-15,1-3 2 0,-1-3 10 16,0-7 3-16,0-5 0 0,-2 0 3 16,2-7 16-16,-3-5-4 0,1-5-18 15,-3-6-10-15,-1-2-5 0,-1-6 2 0,-4-2 4 16,2 0-22-16,-5-4-16 0,0 3 15 16,-2 2-14-16,1 2 12 0,-3 5-28 15,0 3-21-15,0 7-103 0,-1 6-93 16,0 5-109-16,0 4-232 0,0 6-847 0,0 0-415 0</inkml:trace>
  <inkml:trace contextRef="#ctx0" brushRef="#br0" timeOffset="-187456.44">16823 15902 668 0,'0'0'818'16,"0"0"-545"-16,0 0-101 0,75-19 7 15,-47 7-17-15,4 0-62 0,-1-3-9 0,2-3-33 16,-1-1-32-16,-3-4 16 0,-3-2-26 16,-4 0-15-16,-3-2 51 15,-4-1-14-15,-6 1 136 0,-5 3 83 0,-4 1-31 16,-4 4-16-16,-7 4-8 0,-5 2-7 16,-5 5-34-16,-4 3-49 0,-6 4-6 0,-1 2-32 15,-3 9-5-15,2 4-20 16,5 5-15-16,6 5-13 0,7 4-17 0,9 1-1 15,6 2-2-15,3 1 17 0,13 1-5 16,8-2 2-16,7 0 3 0,4-4-5 16,7-2-13-16,4-8-33 0,0-1-190 15,-1-8-100-15,14-3-99 0,-11-5-324 16,-9-5-960-16</inkml:trace>
  <inkml:trace contextRef="#ctx0" brushRef="#br0" timeOffset="-186317.83">18001 15563 2209 0,'0'0'314'0,"0"0"-130"0,0 0 25 0,0 0 19 0,16-56-18 16,-5 41-63-16,5 1-33 0,6 1-26 16,6 1-12-16,1 0-16 0,7 5-32 15,0 5 0-15,3 2-15 0,-4 8-12 16,0 5 34-16,-3 9 30 0,-6 3-24 16,-6 7-2-16,-10 3-8 0,-7 5-16 15,-5 1-11-15,-9-1-3 0,-6 1 13 16,-1-7-13-16,1-1 0 0,3-6 0 15,2-5 0-15,5-5 1 0,2-6-1 16,3-5-1-16,2-4 0 0,5-2 63 16,4-6 39-16,8-7-52 0,2-7-25 15,5-3-13-15,1-5 4 0,2-2-4 0,0-4 0 16,-1-1-12-16,2 0 0 0,-1 1 1 16,-3 4 0-16,-1 2 1 0,-4 5 16 0,-1 7-18 15,-6 5-15-15,-3 5-4 16,-3 5-27-16,1 2-82 0,-2 9 4 15,-2 4 77-15,2 6 22 0,-2 4 23 0,0 4-1 16,-1 4-14-16,1 1 17 16,1 2 23-16,3-2-22 0,6-2-1 0,1-3 16 15,4-5-16-15,2-3-89 0,3-8-100 16,2-2 19-16,1-9-33 0,3-1-4 16,-1-7 9-16,-1-6 85 0,1-5 75 15,-3-5 38-15,-1-4 58 0,0-3-20 16,-2-4-25-16,0-2 16 0,-5-2 80 0,1 2 47 15,-3 0 7-15,-3 4-8 0,-3 6 0 16,-5 3 21-16,-2 9 38 0,-2 5-30 16,0 5-26-16,-1 4-158 0,-4 4-50 15,-4 10-27-15,-1 5 77 0,1 6 34 16,-1 4 9-16,7 2-40 0,3 2 13 16,8-1-16-16,8 2 1 0,9-4 14 15,7-1 4-15,5-3 6 0,3-6-1 16,0-6-2-16,-1-4-4 0,-6-6 4 0,-3-4 9 15,-6-7 0-15,-7-5 21 0,-8-5 3 16,-4-4-37-16,-5-6-18 0,-2-5-13 16,-9-4-5-16,-8 0 3 0,-6-1-10 15,-6 3-21-15,-5 3 6 0,-3 5-10 0,-5 6-24 16,1 6-65-16,-1 6-113 16,-4 4-164-16,9 4-575 0,7 0-1143 0</inkml:trace>
  <inkml:trace contextRef="#ctx0" brushRef="#br0" timeOffset="-185022.46">20418 15430 1785 0,'0'0'309'16,"0"0"-18"-16,0 0-58 0,0 0 47 16,2-48-40-16,-2 42-42 0,0 3-23 15,-4 3-115-15,-5 3-60 0,-6 9 0 16,-5 7 32-16,-3 3 91 0,-1 3 25 15,1 3-13-15,3 1-62 0,7 0-7 16,1-2-44-16,9 1-10 0,3-3-12 16,5-1 3-16,11-2 19 0,6-1-3 15,3-3 12-15,8-4-6 0,0-2-3 0,0-5 6 16,2-2-7-16,-5-5-8 0,-2 0-13 16,-8-7-56-16,-3-2 19 0,-8-5 15 15,-5-1-12-15,-4-4-13 0,-2-2-31 0,-8-1 40 16,-8-1-22-16,-3 1 35 15,-6 1 21-15,-1 2 2 0,-4 1-10 0,0 4 11 16,0 0-2-16,5 4 3 0,3 2 1 16,7 1 21-16,3 3 9 0,8 1 16 15,4 0 10-15,2 3-19 0,6-3-38 16,12 1-85-16,8-1 22 0,10 0 41 16,6-1 9-16,8 0 11 0,-2-2 1 15,2-1 0-15,0-1 1 0,-7 0 2 16,-2-2 17-16,-7 3-7 0,-8 2 4 0,-7 0 3 15,-9 5-19-15,-4 0 0 0,-3 3-75 16,-3 4 75-16,0 8 53 16,-2 5 92-16,-2 5-8 0,-4 7-4 0,2 11-21 15,0 12-26-15,4 11-55 0,4 2-15 0,10-5-15 16,8-5 1-16,2-9-2 16,1-1 1-16,-4-9-1 0,-5-10-38 0,-3-8-36 15,-5-3-41-15,-2 0-74 0,-2 0-147 16,-2-2-208-16,-9-6-103 0,-6-5-29 15,-1-5-885-15</inkml:trace>
  <inkml:trace contextRef="#ctx0" brushRef="#br0" timeOffset="-184757.22">20825 15488 2263 0,'0'0'265'0,"0"0"-171"16,77-48-20-16,-41 37 68 0,1 6-75 0,6 5-9 15,-1 1 35-15,-1 10-19 0,-3 7-33 16,-6 4-21-16,-5 4-20 0,-8 4-13 0,-7 0-19 16,-11 2-3-16,-1-1 3 15,-16-2 28-15,-6-5 4 0,-5-2 71 0,-8-5 34 16,-4-4 48-16,-3-2 60 0,0-4-71 16,3-1-54-16,5-4-37 0,6 0-26 15,8-2-3-15,9-2 15 0,4-4 26 16,7-3-63-16,12-3-82 0,7-6-312 15,28-15-212-15,-7 3-593 0,3 0-565 0</inkml:trace>
  <inkml:trace contextRef="#ctx0" brushRef="#br0" timeOffset="-184559.83">21472 15009 3201 0,'0'0'442'15,"0"0"-413"-15,0 0-29 0,-59-11-29 16,39 28 29-16,-2 8 41 0,1 6 51 15,3 13 9-15,8 14-20 0,10 14-3 16,8 3-17-16,14 0-14 0,5-9-13 0,5-9-21 16,-4-4-12-16,-1-4-1 15,-7-4 0-15,-10-10-16 0,-4-10-53 0,-3-6-176 16,-3-5-144-16,-4 1-160 0,-2 0-80 16,-4-2-60-16,-3-6-417 0</inkml:trace>
  <inkml:trace contextRef="#ctx0" brushRef="#br0" timeOffset="-184388.99">21422 15736 955 0,'0'0'541'15,"2"-65"-200"-15,5 28-114 0,4-1 88 16,6 3-31-16,5 2-11 0,5 2-83 16,3 6-43-16,5 2-4 0,1 3-7 15,0 6-15-15,1 2-33 0,-1 7 7 0,0 5-4 16,-5 2-26-16,0 9 5 0,-5 5 33 16,-3 6 41-16,-3 5 23 0,-4 2-37 15,-5 3-47-15,-6 0-52 0,-5 0-31 16,0-1-2-16,-7-2-81 0,-2-3-105 0,-5-4-154 15,0-2-247-15,0-9-692 0,3-7-957 0</inkml:trace>
  <inkml:trace contextRef="#ctx0" brushRef="#br0" timeOffset="-184227.38">21901 15245 3390 0,'0'0'497'0,"0"0"-324"0,-15-48-57 15,12 42-13-15,2 5-103 0,0 1-41 16,1 5-203-16,0 10 178 0,1 3 41 16,9 6-114-16,19 12-404 0,-2-4-645 15,5-7-845-15</inkml:trace>
  <inkml:trace contextRef="#ctx0" brushRef="#br0" timeOffset="-183704.73">22190 15528 2910 0,'0'0'425'16,"0"0"-422"-16,0 0-3 0,0 0 45 16,0 0 41-16,0 0-7 0,-37 58-38 15,37-37-12-15,8 1-10 0,2 1-16 0,7-2 19 16,2-2-6-16,-1-2 6 0,2-1-22 16,-2-7-19-16,-1-2-79 0,-3-4-32 15,0-3 54-15,-1-6 76 0,-2-3 49 16,2-7 2-16,-2-2-6 0,3-4-29 15,2-1 3-15,1-2-7 0,2-4 1 16,0 0 47-16,2 2 19 0,0 2 25 16,-1 1 3-16,0 6 3 0,1 4-15 15,-3 4-49-15,1 5-43 0,1 2-3 16,-2 3-46-16,2 8-23 0,-3 4 18 0,1 6 4 16,-5 3 22-16,-3 5 0 0,-4 1 3 15,-3 2 6-15,-3-2 14 0,0 0-30 16,-7-2-40-16,-2-3 22 0,-2-2-49 15,-1-4-2-15,-3-3 34 0,1-4 32 16,2-4 32-16,1-5 3 0,5 0 44 16,3-5 41-16,3-4-2 0,3-4-29 15,6-1-26-15,9-5-15 0,4-2-13 0,9-2 0 16,5 0 0-16,2-1 1 0,5 4 2 16,0 2-2-16,-2 5-1 0,-3 3 25 15,-6 5-24-15,-3 5 15 0,-7 0-16 16,-6 8-6-16,-3 5-29 0,-5 2 3 15,-2 2 32-15,-2 4 28 0,-4 1 60 16,0-1 3-16,0 1-6 0,0-2-18 16,0 0-27-16,0-3-15 0,0-4-9 15,2-1-14-15,0-3 14 0,2-3-16 0,0-2-255 16,2-6-241-16,-2-4-671 0,-1-6-1078 16</inkml:trace>
  <inkml:trace contextRef="#ctx0" brushRef="#br0" timeOffset="-182867.28">24290 15129 1368 0,'0'0'1527'0,"34"-54"-1306"0,-18 39 2 0,0 0-48 16,2 1-54-16,0 1-23 0,-6 7-38 15,-1 6-60-15,-4 8-32 0,-3 12 32 0,-4 9 35 16,0 14 62-16,-10 18 35 0,-6 11-25 16,-3 6-51-16,3-6-34 0,6-13-21 15,7-14 15-15,2-15-16 16,1-7-13-16,3-6 13 0,3 2 0 0,5-3 1 15,-1-1 21-15,5-8 6 0,3-5 16 16,4-3 12-16,3-11-25 0,2-4-31 16,2-7-20-16,-1-3 1 0,-2-4 16 15,0 0 0-15,-4-3-22 0,-1 0 10 16,-3 0 9-16,-2 1 6 0,-2 5 12 16,-1 6-10-16,-6 6 17 0,-2 7-19 15,-1 8-39-15,-3 7-231 0,-1 10 192 16,0 7 65-16,-4 6 13 0,1 4 1 15,3 2 18-15,0-2 9 0,8 1-9 0,4-3 12 16,5-4-27-16,4-5 15 0,2-2 13 16,2-5-10-16,-1-4 12 0,-1-5 0 0,-2-4 10 15,-5-3 6-15,-3-5 12 16,-2-5-3-16,-6-5-34 0,-3-4-24 16,-2-3-1-16,-4-4-19 0,-8-2 0 0,-4-2-5 15,-8 1 5-15,-2 0-3 0,-5 3-6 16,-6 1 0-16,-2 5-12 0,-3 4-129 15,-3 1-83-15,0 3-118 0,-11-3-216 16,8 5-516-16,10 1-642 0</inkml:trace>
  <inkml:trace contextRef="#ctx0" brushRef="#br0" timeOffset="-182712.17">23949 15337 2247 0,'0'0'462'0,"0"0"-288"0,0 0-81 15,0 0 38-15,0 0 128 0,0 0 71 16,0 0-88-16,0 0-115 0,72-10-65 16,-14 5-49-16,22 3-13 0,22-2-28 0,12 2-4 15,-3-4-163-15,-30 2-490 0,-23-4-1822 0</inkml:trace>
  <inkml:trace contextRef="#ctx0" brushRef="#br0" timeOffset="-181908.92">26088 15218 1516 0,'0'0'1529'0,"0"0"-1308"0,1-67-78 16,-7 45 4-16,-3 5 49 0,-1 2-14 15,-5 5-59-15,0 6-63 0,-4 4-60 16,-1 10-6-16,-1 9-7 0,-2 2 13 16,2 8 3-16,3 2-2 0,5 2-1 0,4 3 0 15,6-2-1-15,3 0 2 0,6-5 1 16,6-2 20-16,4-8 3 0,1-2 6 15,2-7-9-15,3-6 6 0,1-4 10 16,0 0-12-16,0-10-24 0,1-5-2 16,-2-3 2-16,-3-6 13 0,-2 0 4 15,-2-3-4-15,-3 0-12 0,1 1 19 0,-5 4-20 16,2 2 17-16,-4 7-1 0,0 2-17 16,-3 6-1-16,-1 3-17 0,0 2-117 15,1 8-65-15,2 5 147 0,3 7 41 16,1 4 11-16,5 3 19 0,2 3-7 15,4 1-9-15,3-2 20 0,0-1-19 16,2-4-2-16,-1-1-1 0,-1-7-1 16,-2-2-17-16,-1-6-165 0,-2-4-39 15,-1-4 37-15,1-9 86 0,-3-5-1 16,2-5 45-16,-3-6 54 0,2-4 28 0,1-12 17 16,-1 1-10-16,-3-4 13 0,4-6 3 15,-3 10 47-15,1-2 73 0,-3 4 28 16,0 11 24-16,-4 3 2 0,0 8-5 15,-3 6-23-15,-1 9-173 0,0 2-24 0,0 13-172 16,2 9 172-16,0 6 49 0,0 17 62 16,3 16-22-16,-3 15-40 15,-4 8 3-15,-2-6 3 0,0-4-18 0,-1-14-19 16,-3-5-16-16,0-5-2 0,-2-13-67 16,3-9-16-16,1-12-49 0,0-5-117 15,0 1-173-15,0-3-229 0,-6-10-329 16,3-2-506-16</inkml:trace>
  <inkml:trace contextRef="#ctx0" brushRef="#br0" timeOffset="-181477.58">26623 15270 828 0,'0'0'1623'0,"0"0"-1294"0,40-57-111 16,-14 39-25-16,3 3-66 0,8 3-50 15,5 5-39-15,3 4-10 0,6 3 11 16,0 0-11-16,1 10-28 0,0 6-38 15,-1 5-10-15,-6 6 17 0,-7 0 8 0,-9 5-5 16,-11-3-100-16,-13 0-48 0,-6-2 70 16,-12-5 67-16,-13-2 39 0,-3-5 0 15,-6-4 32-15,-4-4 109 0,4-3 0 16,0-2 5-16,3-2 7 0,7 0 5 16,7-2-13-16,6 0-38 0,6-2-22 15,6 0 16-15,7-3-95 0,9 1-6 16,10-6-44-16,6-3 9 0,8 1-3 15,7-6-43-15,2-2-99 0,0-7-19 16,4-3-36-16,-4-4-40 0,0-4 70 16,-7 0 108-16,-6 0 97 0,-7 3 40 0,-7 4 43 15,-5 5 152-15,-9 3-5 0,-3 7-24 16,-4 3-19 0,-1 4-4-16,0 5-29 0,-3 6-154 0,-3 6-20 0,0 11-69 15,-3 9 89-15,1 7 100 0,5 17 26 0,3 18-20 16,3 16 21-16,8 7 3 0,-1-5-16 15,-1-7-31-15,-6-13-27 0,-3-6-32 16,-1-7-24-16,-7-12-53 0,1-8-70 16,-1-12-56-16,0-6-188 0,1-1-163 15,-7-9-244-15,4-1-450 0</inkml:trace>
  <inkml:trace contextRef="#ctx0" brushRef="#br0" timeOffset="-180538.59">27537 15155 2244 0,'0'0'407'16,"0"0"-330"-16,75-26 52 0,-38 21 61 15,3 3 21-15,3 2-36 0,-1 7-64 0,0 5-41 16,-2 6-39-16,-5 5-31 16,-7 2-22-16,-7 4-32 0,-7 3 19 0,-10 0-82 15,-6 0-7-15,-14 2 31 0,-6-5 32 16,-10-2 52-16,-4-4 9 0,-4-3 16 15,-1-3-15-15,1-4 123 0,5-4-3 16,5-2 10-16,6-2 8 0,8-2-22 16,6-3-35-16,7 0-1 0,3 0 4 0,5-3 16 15,10-2-91-15,8-4-10 0,7-3-19 16,5-3-15-16,7-5 8 0,4-2-91 16,1-7-68-16,-1-6-11 0,10-14 2 15,3-14 9-15,0-17 2 0,-6-6 71 16,-13 3 81-16,-12 8 31 0,-14 12 48 15,-2 5-6-15,-7 8 90 0,-4 14 56 16,-1 10-25-16,0 10-11 0,-2 3-57 16,-1 1-16-16,-2 3-32 0,-4 3-3 15,3 6-44-15,-3 6-109 0,-3 12 27 0,-1 10 82 16,2 18 16-16,0 17 25 0,7 19-7 16,4 10 20-16,3-5-23 0,10-2-18 15,-2-13-13-15,2-2-2 0,2-6 1 16,-5-12-1-16,1-12-14 0,-5-14 13 0,-2-14 1 15,-1-4-1-15,2-3 0 0,0-3 3 16,2-2 89-16,3-5-14 0,-1-8-47 16,5-5-25-16,0-3-1 0,0-4-2 15,2-2 2-15,3-5 27 0,0 1-29 16,3 0 13-16,3 0 9 0,2 2-22 16,-2 3 13-16,-1 4 3 0,-3 4-16 15,-2 6-2-15,-6 6-13 0,-4 4-24 16,-1 2-43-16,0 8-18 0,-3 3 31 0,1 5 37 15,3 4 21-15,-3 2 11 0,3 2 1 16,1-1 0-16,1 3 11 16,-1-2-10-16,4-4 2 0,-3-4 8 15,3-3 1-15,-1-6 12 0,-2-3 10 0,4-4 9 16,-1-1-3-16,1-5-7 0,2-5-21 16,1-4 2-16,0-2 4 0,0-4 0 15,0-1 10-15,-4-3-4 0,2-1 3 0,-1 2 10 16,-1 0 15-16,-4 4 55 0,0 3 118 15,-3 2-81-15,0 5-65 0,-2 3-18 16,-2 3-13-16,-2 4-49 0,1 4-101 16,0 8-69-16,0 8 152 0,2 9 18 15,3 16 31-15,-1 14-1 0,-1 19-28 16,-2 6 0-16,-1 0 0 0,-2-8 16 16,-3-5 34-16,-6-3-15 0,-10-1-37 15,-4-2 0-15,-8-4-34 0,-1-3 19 16,-3-3-13-16,1-9 7 0,8-13-53 0,5-8-3 15,7-8-22-15,5-8-22 0,-1-1-13 16,4-3 40-16,-1-3 94 0,2-2 28 16,2-12 75-16,3-5-44 0,0-7-12 15,4-7-25-15,10-13 21 0,12-10-30 0,20-13 14 16,9-1-14-16,14 5 18 16,2 10-31-16,1 14-3 0,1 8-75 15,-2 4-183-15,-7 6-196 0,-20 6-813 16,-11 5-1092-16</inkml:trace>
  <inkml:trace contextRef="#ctx0" brushRef="#br0" timeOffset="-179424.54">9871 16936 2508 0,'0'0'464'0,"0"0"-282"0,1-50 48 16,-1 37 27-16,1 4-65 0,-1 6-50 0,2 3-142 15,6 1-57-15,-1 10-5 0,6 6 62 16,4 8 78-16,-1 6 0 0,8 13-11 0,-2 11-20 16,-4 11 6-16,-4-1-34 15,-6-4-16-15,-7-16 16 0,-1-13-16 0,0-9 25 16,-2-3-26-16,-3-1 1 0,2-1 28 16,0-3-6-16,0-4 6 0,1-7-3 15,1-3 43-15,0-1 53 0,-2-5 193 16,-2-4-137-16,0-8-152 0,1-7-16 15,1-3-10-15,2-7 7 0,1-3-9 16,4-11-12-16,14-10 11 0,8-12 0 16,13 3-2-16,-2 11-15 0,-5 16 16 15,-3 17 0-15,-1 4-34 0,7-1-1 16,6 1-9-16,5 2 6 0,-1 7-33 0,-2 8-93 16,-4 2-125-16,-1 15-259 0,-9 1-623 15,-10-1-1281-15</inkml:trace>
  <inkml:trace contextRef="#ctx0" brushRef="#br0" timeOffset="-178886.57">10454 17232 3203 0,'0'0'455'16,"0"0"-455"-16,0 0-120 0,0 0 120 15,0 0 208-15,0 0 19 0,0 0-70 16,0 0-66-16,0 0-48 0,0 0-15 15,82-46-27-15,-50 24 0 0,3-1-1 16,-1-2-1-16,-3 0-58 0,-2-3-62 16,-6 1 16-16,-3-2 27 0,-6 0 6 15,-5 2 21-15,-5 3 4 0,-4 2 33 0,0 5 14 16,-4 4 4-16,-5 4-4 0,-3 4-14 16,-4 4-8-16,0 2 22 0,-1 9 3 15,-1 5 28-15,-1 6 7 0,2 3 25 16,3 6 19-16,4 1-22 0,2 4 6 0,5 0-22 15,3 2-13-15,7 1-15 0,3-5-16 16,7 0 22-16,4-4-7 16,2-3-14-16,2-6 24 0,2-3-22 0,-4-8 29 15,-1-4-1-15,-2-5 9 0,-2-8 22 16,-3-6-3-16,-1-7-9 0,-1-4-35 16,-3-6 1-16,0-5 5 0,-2-1-18 15,2-6-3-15,-1 1-2 0,6 0-1 16,3 2 2-16,5 3-11 0,4 4-7 15,6 7-2-15,3 6-7 0,0 6-3 16,4 7-16-16,-1 7 7 0,-3 8-13 16,-2 9-9-16,-7 6 12 0,-4 6 28 0,-4 2 7 15,-7 3 13-15,-8 2 2 0,-4 0 0 16,-10 1 0-16,-7-1 25 0,-9-4-3 16,-4-1 3-16,-6-4 13 0,-3-6-13 0,0-3-22 15,0-3 15-15,2-4 1 16,6-2-19-16,2-2-54 0,5-3-61 0,7-2-80 15,5-2-86-15,7-10-215 0,4 0-531 16,1-1-1107-16</inkml:trace>
  <inkml:trace contextRef="#ctx0" brushRef="#br0" timeOffset="-178454.48">11773 16837 3621 0,'0'0'498'0,"0"0"-467"0,0 0-31 0,-55-21-114 16,33 32 105-16,-1 6 9 0,-2 5 129 15,-1 3-4-15,3 4-26 0,3 5-24 16,8 0-29-16,3 2-15 0,9 2-31 16,2-6-3-16,14-1 3 0,6-4 3 15,8-5 28-15,3-3-10 0,4-9 4 16,3-3 9-16,-3-7 0 0,-2-2-9 16,-5-9-1-16,-8-5-12 0,-6-3-10 0,-9-6 15 15,-7 0-17-15,-8-5-34 0,-12-2-37 16,-7 0-31-16,-9-1-21 0,-6 0 20 15,-5 3 38-15,-1 3 3 0,-2 3 43 16,3 7 4-16,4 3-17 0,10 7-18 16,6 7-136-16,14 0-120 0,7 9-210 15,21 5-63-15,7-1-17 0,8-1-734 0</inkml:trace>
  <inkml:trace contextRef="#ctx0" brushRef="#br0" timeOffset="-177877.05">12138 16577 3220 0,'0'0'436'0,"0"0"-222"16,-14-45-44-16,9 33-32 0,3 9 12 16,0 3-8-16,0 1-142 0,0 11-183 15,0 10 183-15,-2 15 3 0,1 18 53 16,-1 20 15-16,-2 8 16 0,4-1 21 0,2-8-18 15,0-9-20-15,9-5-15 16,1-6-25-16,5-8-29 0,1-11-2 16,-3-9-10-16,0-12-8 0,0-4-36 15,1-3 3-15,2-2 6 0,3-1 9 0,-1-4 37 16,0-11 19-16,1-4-19 0,-1-4-10 16,1-5 10-16,-1-5 3 0,-1 0 25 15,1 0-27-15,0 0 0 0,0 4 11 16,-3 3-11-16,-2 3-1 0,-4 7 16 0,-4 5 5 15,-2 3 8-15,-3 4-29 0,0 0-77 16,-1 6-49-16,-3 5 119 0,-2 5 7 16,-2 4 20-16,5 4-20 0,1-2-1 15,4 1-1-15,8-4 2 0,4-2 21 16,5-2-5-16,3-5-16 0,2-3-51 16,1-4-32-16,-1-1-25 0,-2-2 21 15,-2-3 27-15,0-6 32 0,-2-4 28 16,-2-3 25-16,-3-3-6 0,-1-2 6 0,-5 1 25 15,1-2 15-15,-5 2 80 0,-2 3 13 16,-1 1-1-16,0 3-41 0,-3 4 9 16,1 4 67-16,-3 0-55 0,5 3-128 15,0 2-9-15,0 0-106 0,0 7-19 16,6 5 104-16,0 5 20 0,4 1 1 0,5 5 0 16,2-1 2-16,4 0 1 0,0-1-3 15,-1 0-43-15,0-1-140 16,-3-3-75-16,-1 0-129 0,-4-5-108 0,1-4-83 15,-2-3-48-15,1-5-342 0,4-15-241 16</inkml:trace>
  <inkml:trace contextRef="#ctx0" brushRef="#br0" timeOffset="-177705.15">13002 17033 388 0,'10'-56'763'0,"-1"-17"-343"0,2-7-115 16,-3 4 29-16,-3 11 9 0,1 22 50 0,-4 10 35 16,0 12-25-16,0 5-38 15,0 5-79-15,-1 1-36 0,0 4-84 16,1 6-166-16,1 6-120 0,2 9-3 0,0 8 123 15,0 9 55-15,0 16 25 0,3 14 6 16,-2 13-30-16,-4 7-17 0,-2-7-20 16,0-12-19-16,-2-7-25 0,-4-5-42 15,-2-4-93-15,2-9-90 0,-1-10-193 0,-10 1-135 16,2-9-175-16,0-6-918 0</inkml:trace>
  <inkml:trace contextRef="#ctx0" brushRef="#br0" timeOffset="-177519.36">12995 17006 2111 0,'0'0'459'0,"0"0"-417"16,64-50-29-16,-30 35 58 0,0 5 116 15,4 6 12-15,0 1-1 0,2 3-1 0,0 10-10 16,-2 6-13-16,-3 4-42 0,-6 4-25 16,-4 4-29-16,-7 2-31 0,-4 3-19 15,-9-3-28-15,-5 0 0 0,-1-4-53 16,-6 0-101-16,-6-4-173 0,-4 0-262 15,1-5-597-15,4-5-735 0</inkml:trace>
  <inkml:trace contextRef="#ctx0" brushRef="#br0" timeOffset="-177359.97">13521 16659 4128 0,'0'0'552'0,"0"0"-380"0,0 0-80 15,0 0-58-15,-13-44-34 0,11 41 0 16,-2 3-71-16,-3 8-79 0,-1 5 58 0,2 13-326 16,2-2-790-16,2-3-1172 0</inkml:trace>
  <inkml:trace contextRef="#ctx0" brushRef="#br0" timeOffset="-176710.77">13895 16933 3911 0,'0'0'435'0,"0"0"-435"0,0 0-65 15,-72-6 65-15,48 14 31 0,0 3 37 0,2 1 19 16,3 4-34-16,6 3-26 0,3 2-27 16,8 3-11-16,2 3 11 0,12 2 1 15,5 2 15-15,8-1-4 0,3-1-12 16,4-1-127-16,-3-8-106 0,-5-1-59 16,-3-8-61-16,-5-3-26 0,-5-8 129 15,-5-2 163-15,-2-8 87 0,-2-4 49 16,-1-6-33-16,-1-6 51 0,0-3 61 0,0-3 80 15,0-2-24-15,3-3-19 0,3 0-26 16,4 0-38-16,5 1-10 0,6-1 0 16,4 4-66-16,7 4 10 0,1 5-13 15,4 7-22-15,2 9-1 0,0 4 0 0,-4 6-31 16,-4 8-18-16,-3 7-4 0,-7 7 7 16,-6 5 0-16,-4 5 19 0,-7 2 25 15,-4 2-16-15,0 1 17 0,-6-2-1 16,-4 1 2-16,1-8 1 0,-3-4 2 15,4-7-1-15,1-5 0 0,0-6 14 16,3-1-11-16,2-7 18 0,2 0 43 16,0-4 102-16,8-7-108 0,5-6-40 15,4-5-18-15,5-3-1 0,4-2 3 0,5 0 10 16,1-2-13-16,3 5 0 0,2 2-21 16,-3 3 21-16,0 6 2 0,-2 4 35 15,-5 7 10-15,-2 2-45 0,-4 5-1 16,-2 9 17-16,-4 3 59 0,-3 4 50 15,-6 4 77-15,-3 1-54 0,-3 1-43 16,0 1-37-16,-4 0-12 0,-5-4-24 0,1-2-34 16,1-5 0-16,0-6-119 0,3-2-169 15,2-9-166-15,0 0-711 0,2-6-940 0</inkml:trace>
  <inkml:trace contextRef="#ctx0" brushRef="#br0" timeOffset="-176152.9">15559 16893 1570 0,'0'0'1528'0,"0"0"-1311"15,23-56-96-15,-7 39 15 0,0 6-47 16,4 5-48-16,2 3-25 0,4 4-13 0,-1 9 10 16,6 6 9-16,-1 9 38 15,4 4-16-15,-4 3-32 0,-3 7-11 16,-5-1-1-16,-6 3-11 0,-9-3-27 0,-6-1 19 15,-3-6 3-15,-12-2 13 0,0-8 3 16,-7-5 2-16,-1-3 36 0,1-7 0 16,3-2 12-16,2-4 38 0,2-4 35 15,7-6 142-15,4-7-27 0,3-6-143 16,6-4-52-16,10-6-9 0,7-3 3 16,6-2 6-16,10-1-25 0,5 3-15 15,7 2-3-15,11-2-40 0,-6 9-86 16,-4 5-68-16,14-2-122 0,-21 10-244 0,-6-1-1085 15</inkml:trace>
  <inkml:trace contextRef="#ctx0" brushRef="#br0" timeOffset="-175310.56">16282 16898 3171 0,'0'0'465'0,"0"0"-285"0,0 0-48 16,0 0-129-16,0 0 12 0,0 0 45 15,0 0 44-15,0 0 21 0,29 52 2 16,-29-26-31-16,0 4-55 0,0 1-14 0,-3 1-27 16,2-2 2-16,1-1-2 15,0-5 1-15,1-4-1 0,4-5-49 16,4-5-19-16,-3-4 3 0,2-2-22 0,2-4 25 15,0-2 15-15,3-6 9 0,2-6-24 16,0-5 4-16,4-3 5 0,0-2 9 16,2-3 44-16,1-2 0 0,3 1 2 15,-2 2 11-15,0 1-13 0,-1 4 16 0,-3 5-1 16,-6 4 48-16,-2 5-12 0,-4 4 2 16,-1 3-53-16,-3 0-110 0,1 6 13 15,0 5 87-15,1 6 10 0,4-1 66 16,-3 5 10-16,4 0-10 0,-2-1-13 15,5 0-9-15,-2-2-13 0,5-3-16 16,0 0 10-16,2-3 3 0,1-2-3 16,1-3 3-16,1-3 0 0,1-4 0 15,-1 0 6-15,2-9-19 0,-1-5-15 0,-1-5-29 16,1-6-5-16,0-6-6 0,-1-4 9 16,-1-8 3-16,2-11 0 0,-1-11 26 15,-2-8-1-15,-2 3 3 0,-8 15 11 16,-6 18 5-16,-3 16 9 0,0 1 27 15,-2 3 1-15,-3 0 37 0,2 3-7 16,0 4-30-16,2 8-38 0,-1 2-15 16,-2 9-194-16,-5 9 113 0,2 8 81 15,-4 14 21-15,2 19 25 0,6 14 4 0,3 7-1 16,9-1 0-16,7-7-18 0,4-10 3 16,4-3-31-16,4-5 9 0,5-8-12 15,-1-12-1-15,-4-7 1 0,-4-12 1 16,3-4 1-16,5-1 14 0,9-2-16 15,6-4-13-15,1-4-55 0,0-10-25 0,2-6-3 16,-1-6-9-16,-2-4 18 0,1-5 43 16,-4-4 7-16,-2-1 24 0,-6-1 13 15,-7 3 10-15,-8-1 8 0,-6 4 1 16,-12 3 40-16,-5 4 13 0,-13 3 92 16,-8 3-31-16,-8 7-38 0,-8 3-18 15,-4 5-13-15,-4 5 34 0,4 7-3 16,5 7-49-16,8 4-31 0,8 6-12 0,11 5 13 15,10 5-13-15,9 3 18 0,14 3-19 16,18 6 13-16,20 4 7 16,15 2-7-16,10-8-15 0,-5-11-38 0,-9-10-111 15,-21-11-66-15,-11-7-37 0,-8-3-24 0,-5-4-87 16,0 0-89-16,9-15-59 16,-4 1-473-16,-9-3-779 0</inkml:trace>
  <inkml:trace contextRef="#ctx0" brushRef="#br0" timeOffset="-173910.29">20516 14043 1664 0,'0'0'338'0,"0"0"-199"0,0 0-42 0,0 0-3 16,0 0 94-16,0 0 44 0,0 0 15 16,0 0-42-16,0 0-64 0,0 0-59 15,-46-3-27-15,45 3-24 0,1 0-5 16,0 0-4-16,0 0 0 0,9 0 10 0,7 0 37 16,10-1 83-16,22-3 84 15,25-2-105-15,20-2-47 0,8 3-34 16,-3 0-19-16,-8 4 22 0,-14 1-26 15,-6 0-2-15,-7 5-25 0,-12-2-12 0,-18 0-4 16,-11-1 4-16,-8 0 9 0,-1-1-10 16,-5 0 13-16,-3-1 13 0,-4 0 5 15,-1 0 6-15,-5 0-24 0,-5-2-170 16,-6 0-93-16,-5 2-30 0,-8 0-84 16,-18 0-257-16,7 2-553 0</inkml:trace>
  <inkml:trace contextRef="#ctx0" brushRef="#br0" timeOffset="-173743.42">20666 14253 1922 0,'0'0'428'0,"0"0"-234"0,0 0-36 16,0 0-65-16,0 0 16 0,0 0 0 16,0 0 147-16,79 2 18 0,-3-2-97 15,22 0-67-15,7 0-22 0,-7 0 25 16,-15 0 7-16,-18 0-39 0,-17 0-28 15,-12 3-44-15,-11-1-9 0,-6 0-24 16,0 2-132-16,-2-1-109 0,-4-3-238 16,-8 0-559-16,-5-3-654 0</inkml:trace>
  <inkml:trace contextRef="#ctx0" brushRef="#br0" timeOffset="-173443.2">21225 13840 2764 0,'0'0'350'16,"0"0"-245"-16,0 0-6 0,0 0 51 0,0 0 84 16,0 0-234-16,0 0-12 15,0 0 12-15,67-1 6 0,-11 28 133 0,14 11-39 16,10 10 0-16,-6-4 8 0,-19-7-15 16,-19-11-58-16,-13-8-26 0,3 5-9 15,-2 0-19-15,-2 1-3 0,-8-3-3 16,-7 0-3-16,-7-3 16 0,-2-1 12 0,-10-1 1 15,-4-1 24-15,-4 0 3 16,-6-2-6-16,-1 0 3 0,-1-1-10 0,-2-2-15 16,2 2 0-16,-1-1 0 0,3-2-1 15,-1 3-24-15,-2-1-204 0,2 0-88 16,-15 6-179-16,8-5-495 0,5-3-1090 0</inkml:trace>
  <inkml:trace contextRef="#ctx0" brushRef="#br0" timeOffset="-171025.69">22468 13970 1649 0,'0'0'237'0,"0"0"-29"16,0 0-11-16,0 0 33 0,0 0-20 15,0 0 2-15,0 0-4 0,0 0-45 16,0 0-163-16,0 0-32 0,20-35-70 0,-20 46 102 15,1 1 108-15,-1 5-6 16,2 4-16-16,1 1-10 0,1 3 10 0,4 1 2 16,0 3 10-16,4-2-22 0,2 2-29 15,2-1-13-15,4-1-21 0,0-1 12 16,4-3 6-16,1-1 11 0,-1-5-11 0,-1-6 6 16,-2-3 13-16,-2-6-6 0,-2-2 0 15,-2-3 2-15,-1-8 22 16,1-4-3-16,-1-4-15 0,-2-1 2 0,2-7-12 15,1-3-9-15,-2-5 3 0,4-1-32 16,0-3 10-16,1 1-11 0,-1-1 1 16,-1 4 9-16,-2 2-10 0,0 3-1 15,-6 5 0-15,0 5-1 0,-5 5-2 16,1 4 1-16,-3 5-17 0,-1 2 7 16,0 2-10-16,0 2-18 0,0-2-28 15,-2 2-52-15,-4 2-14 0,-5 7 85 16,-2 3-14-16,-1 5-223 0,-7 3-236 0,6 1-467 15,1-6-760-15</inkml:trace>
  <inkml:trace contextRef="#ctx0" brushRef="#br0" timeOffset="-170342.19">23127 13926 711 0,'0'0'1484'0,"0"0"-1151"0,0 0-78 15,0 0-30-15,0 0-62 0,0 0-54 16,0 0-80-16,0 0 44 0,0 0 76 0,56 32 76 16,-51-3-36-16,-1 7-44 0,-4 0-49 15,0 3-30-15,-5-3-13 0,-1 1-10 16,-3-4-24-16,-1-3-18 0,3-4 2 16,-1-5 16-16,2-4-17 0,0-6 13 15,2-4 1-15,0-3 2 0,2-4 13 0,0 0 46 16,1-4 38-16,0-4-39 0,0-9-39 15,1-4-15-15,0-3-4 0,2-4 1 16,4-3-18-16,3-2-1 0,-1-1-1 16,3-3 1-16,-2 2-3 0,2 3 1 15,-1 3-2-15,0 2-11 0,-2 7-3 16,2 4 16-16,-4 6 0 0,-1 2-26 16,0 6-9-16,4 2-34 0,-2 5-46 15,6 7 49-15,3 6 15 0,1 6 41 16,6 5 11-16,0 4-8 0,2 1 8 0,-2 1 1 15,2-4-12-15,0 0 12 0,-2-5 0 16,-4-4 1-16,0-6 12 0,-6-5 5 16,2-5 20-16,-5-4 11 0,2-2 25 15,-4-6 34-15,3-6-43 0,-1-5-10 16,0-4-27-16,-3-2-10 0,1-3 0 16,-2-4 1-16,-3-1-17 0,-1-3 8 0,-1-1-9 15,-1 1-2-15,0 0-16 0,-1 2-8 16,-2 3 1-16,0 5 8 0,0 7-11 15,-2 5-1-15,1 5-6 0,2 5-46 16,-1 2-90-16,-1 8-122 0,-1 4 63 16,-3 4-67-16,2 12-229 0,2-5-235 15,2-1-916-15</inkml:trace>
  <inkml:trace contextRef="#ctx0" brushRef="#br0" timeOffset="-169889.29">24191 13933 1767 0,'0'0'519'16,"0"0"-286"-16,0 0 25 0,20-50-37 15,-20 38 7-15,-3 2-8 0,-8 0-56 16,-7 3-81-16,-7 2-52 0,-7 5-5 16,-4 0 5-16,-2 3-12 0,1 6 9 15,2 4-3-15,8 2-9 0,7 1-16 16,8 3-20-16,9 0 20 0,4 3 24 16,14 2 8-16,9 3 12 0,11 2 0 15,8 0-22-15,13 7-20 0,-5-6-2 0,1-2-4 16,-7-1-27-16,-15-8 3 0,-2 1-32 15,-11-5-9-15,-12-4 12 0,-5-3 10 16,-13-2 47-16,-7 0 25 0,-7-4 4 16,-9 1 8-16,-4-3 4 0,-3 0 22 0,-1 0-25 15,0 0-4-15,4 0 1 0,6-3 7 16,6 1-17-16,7 2-13 0,7 0-12 16,6 0-1-16,3 0-11 0,4 0 10 15,1 0-17-15,5 0-101 0,6 0-138 16,5 0-76-16,13-4-158 0,-1 0-815 15</inkml:trace>
  <inkml:trace contextRef="#ctx0" brushRef="#br0" timeOffset="-169481.79">24566 13902 2572 0,'0'0'476'0,"0"0"-476"15,0 0-7-15,0 0 7 0,0 0 48 16,0 0 208-16,5 65 1 0,-5-38-74 16,0 2-10-16,0 2-12 0,-2 3-46 15,-3 0-15-15,0 0-32 0,-4-1-3 16,0-2-22-16,-1-3-6 0,3-4-24 16,0-3 1-16,-1-6-13 0,4-5-1 15,2-2 1-15,0-4 1 0,2-4 29 16,0 0 52-16,2-6 37 0,2-4-80 15,6-3-9-15,-1-6-28 0,3-3 12 0,1-4-15 16,1-4 3-16,2-1 9 0,-1-5-9 16,1-3-3-16,0 2-3 15,1-1 3-15,-3 4 16 0,-1 3-16 0,1 6 1 16,-3 6-1-16,-4 5 0 0,-1 7-3 0,1 4-25 16,-2 3-64-16,2 10-52 0,2 5 54 15,1 8 87-15,3 6-9 16,-1 5 10-16,3 2 0 0,-1 3-23 0,-2 0 9 15,2 0-2-15,-2-2-1 0,-3-2 1 16,-2-3-168-16,-3-1-181 0,-4-4-196 16,-21-6-188-16,-3-4-635 0</inkml:trace>
  <inkml:trace contextRef="#ctx0" brushRef="#br0" timeOffset="-169315.4">24465 14226 2251 0,'0'0'691'0,"0"0"-419"16,0 0-87-16,60-19 12 0,-29 16 68 16,2 1 15-16,4 0-47 0,4 0-72 15,0-1-84-15,-2 3-67 0,1 0-10 0,-5 0-24 16,-5 0-23-16,-2-2-210 0,-3-8-260 16,-5 3-728-16,-7-3-1245 0</inkml:trace>
  <inkml:trace contextRef="#ctx0" brushRef="#br0" timeOffset="-169043.64">25097 13919 3153 0,'0'0'402'0,"0"0"-257"15,0 0 6-15,0 0-60 0,59-41 13 16,-29 34-3-16,6 4-57 0,8 3-34 15,11 0-10-15,12 3-3 0,-9 1-13 0,-5 1 4 16,-13-2 9-16,-12 2-10 16,3-1 11-16,-4-2 0 0,-6-1 2 15,-7-1 0-15,-7 0 31 0,-5 0 0 0,-2-3-31 16,0-2-20-16,-7 1-37 0,-1-2-8 16,-4 2-49-16,-3 2-100 0,0-1-80 15,-13 3-192-15,6 0-279 0,2 0-1191 0</inkml:trace>
  <inkml:trace contextRef="#ctx0" brushRef="#br0" timeOffset="-168795.48">25377 13954 101 0,'0'0'2801'16,"0"0"-2324"-16,0 0-195 0,0 0-165 15,0 0 18-15,0 0 48 0,0 0 32 16,36 52-1-16,-30-28-42 0,-1 5-43 0,-1 3-46 15,-4 4-28-15,0 1-21 16,0-1-3-16,-7 0 5 0,3-2-33 0,-3 0 0 16,-2-5-1-16,2-1-1 15,-5-5-1-15,4-4 0 0,-1-2-1 0,1-5-14 16,2-5-86-16,2 0 3 16,-1-3-49-16,4-3-20 0,1-1-25 0,0 0 15 15,4 0-55-15,9-9-366 0,1 1-646 16,-3-1-826-16</inkml:trace>
  <inkml:trace contextRef="#ctx0" brushRef="#br0" timeOffset="-167608.53">18977 16866 20 0,'0'0'303'0,"0"0"33"0,0 0-33 16,0 0 3-16,0 0-3 0,0 0-50 16,0 0-38-16,0 0-14 0,0 0-4 0,16-42 0 15,-16 37-33-15,0-1-10 0,1 1-41 16,-1 1 2-16,0 0-13 0,1 0 13 16,-1 2-7-16,0-1 6 0,0 1-13 15,0 0-16-15,0 2-16 0,0-1-6 16,0 1 6-16,0 0 1 0,1 0-7 15,-1-1-17-15,0 1-11 0,0 0-26 16,2 0-9-16,2 0-25 0,7 0 13 16,8 1 12-16,10 0 43 0,11 1-8 15,19 0-11-15,20-2-5 0,11 0 0 0,3 0-17 16,-9 0 0-16,-12 0-2 0,-14-2 1 16,-11 2 0-16,-8-2-1 0,-12 1-2 0,-3 0-11 15,3 0 10-15,-1-1-15 16,-1 0 5-16,-7 1 12 0,-6 1 1 0,-6-2-15 15,-4 2-66-15,-2 0-108 0,-9 0-97 16,-8 0-146-16,-5 3-97 0,-26 4-156 16,7 0-785-16</inkml:trace>
  <inkml:trace contextRef="#ctx0" brushRef="#br0" timeOffset="-167362.03">19017 17024 973 0,'0'0'355'0,"0"0"-69"0,0 0-39 16,0 0 68-16,0 0-5 0,0 0 61 16,0 0-2-16,0 0-95 0,0 0-119 15,0 0-51-15,0 0-19 0,54 9-3 0,-14-9-10 16,3 0 1-16,5 3-11 0,10-2-24 16,14 3 15-16,8 0-16 0,3-1-6 15,-10-3 0-15,-17 2-9 0,-15-2-20 16,-12 0-2-16,-1 0 0 0,0 0-1 15,5 0 0-15,-2-3-39 0,-1-4-132 16,-5 0-82-16,-5-3-113 0,0-9-246 16,-4 2-706-16</inkml:trace>
  <inkml:trace contextRef="#ctx0" brushRef="#br0" timeOffset="-166994.22">19778 16623 2024 0,'0'0'350'16,"0"0"-94"-16,0 0-25 0,0 0-16 16,0 0 38-16,0 0-59 0,0 0-64 15,0 0-130-15,0 0-92 0,0 0 73 0,0 0 19 16,-7 11 66-16,44 11-25 0,15 7-3 16,12 2-34-16,-4-2-3 0,-9-4-1 15,-10-4 0-15,-12-6-13 0,-1-1 12 16,-2 1-15-16,-5-2 14 0,-7-6 0 15,-7 0-17-15,-1-3-6 0,-6-2-17 16,0-1 20-16,-7 2 22 0,-2 1 26 16,-6 1-24-16,-5 1 1 0,-3 2-2 15,-3 3 1-15,-3 0-2 0,0 5 2 16,-1 5 9-16,2 0 46 0,-2 8 6 16,-1-2-22-16,3 2-22 0,0 0-16 15,4 0 10-15,2 0-13 0,0-2 2 0,2-1-1 16,1-2 1-16,0-2 9 0,3-2-10 15,3-4 1-15,0-3 1 0,4-2-3 16,-1-1-110-16,3-5-226 0,-1-3-182 0,4-2-452 16,2-2-911-16</inkml:trace>
  <inkml:trace contextRef="#ctx0" brushRef="#br0" timeOffset="-166357.58">21313 16659 2185 0,'0'0'329'0,"0"0"-209"16,10-54 63-16,-10 37 84 0,-9 3 30 16,-3 3-88-16,-7 2-95 0,-6 4-60 15,-4 3-10-15,-7 2 3 0,-2 5 7 16,-2 4-20-16,0 3 4 0,6 2-1 16,3 2-5-16,6 2-19 0,7 2 9 0,3 1-3 15,9 4-3-15,6 3 24 16,1 1-27-16,14 1 8 0,4 4 1 0,8-1 6 15,8 0-15-15,5-1-12 0,1-3 14 16,0-3-15-16,-4-4-2 0,-6-3-10 16,-5-5-1-16,-7-1-12 0,-6-2 1 15,-6-4-11-15,-3 0-8 0,-4-3-1 16,-5 0 44-16,-6-1 12 0,-6 1 10 16,-8-3 0-16,-6 1-19 0,-1 0-1 0,-5 0 1 15,0-1 13-15,2 1-14 0,4-2 16 16,2 0-18-16,4 0-1 0,5 2 0 15,2 0-12-15,6 0 10 0,1-1-16 16,6 0 1-16,3 1-96 0,2-2-169 16,5 2-91-16,20-4 22 0,-1-2-435 15,5-2-1405-15</inkml:trace>
  <inkml:trace contextRef="#ctx0" brushRef="#br0" timeOffset="-165910.95">21824 16644 2696 0,'0'0'463'0,"0"0"-259"0,0 0-172 0,0 0-16 16,0 0-16-16,-61 22 95 0,39-1 41 16,-1 3-13-16,1 5-22 0,0 5-10 15,0 1-16-15,4 3-17 0,1-2 7 16,1-1-18-16,5-3-22 0,1-3 0 15,4-4-6-15,-1-2-7 0,1-5-12 16,3-5 2-16,1-2 1 0,0-6 0 16,1 0 0-16,1-5 28 0,0 0 97 15,3-9 20-15,4-4-133 0,6-6-15 0,3-5-1 16,3-5-2-16,2-6 1 0,4-9-1 16,8-13-19-16,1-5-2 0,-2 8 21 15,-9 11 3-15,-8 15 24 0,-6 10 10 16,3-2-15-16,-3 4-17 0,2 0 13 0,-4 5-2 15,-2 6-13-15,0 5-15 0,-1 3-108 16,0 13-72-16,1 8 139 0,4 9 56 16,0 14 40-16,6 11 10 0,4 10-7 15,3 2-18-15,2-7 3 0,-4-10-6 16,0-14-20-16,-5-8-1 0,-4-8-1 16,1-4-1-16,-3 2-2 0,3-1-38 15,-4-1-123-15,0-7-153 0,-6-7-182 16,-2-7-163-16,-5-5-133 0,-3-6-1101 0</inkml:trace>
  <inkml:trace contextRef="#ctx0" brushRef="#br0" timeOffset="-165728.52">21619 16883 1964 0,'0'0'689'0,"0"0"-306"0,0 0-188 0,0 0-13 16,0 0 62-16,0 0 5 0,0 0-54 0,0 0-42 15,0 0-85-15,69-9-21 0,-28 10-22 16,5 1-25-16,3 2-1 0,5-2-12 16,-4 1 1-16,4-1-35 0,12-2-263 15,-11 0-340-15,-11-2-938 0</inkml:trace>
  <inkml:trace contextRef="#ctx0" brushRef="#br0" timeOffset="-165338.62">22397 16641 2632 0,'0'0'453'0,"0"0"-201"0,0 0-39 0,0 0 59 15,0 0 43-15,0 0-73 0,0 0-53 16,0 0-90-16,0 0-99 0,0 0-71 16,79-42 34-16,-24 44 24 0,11 5-5 15,11 0 5-15,-11 0 11 0,-15-2 2 16,-18-3 0-16,-9-2 1 0,0 0 3 0,1 0 11 16,-3 0-3-16,-5-2 4 0,-8-1 18 15,-3 1 3-15,-6-1-19 0,0-1-18 16,-2 1-52-16,-8-1-13 0,0 1 0 15,-3 0 19-15,-3 1 2 0,1 2 13 16,1 0 3-16,0 1-6 0,1 5-116 16,1-1-82-16,0 4-131 0,1 0-173 15,-5 5-102-15,2-4-534 0</inkml:trace>
  <inkml:trace contextRef="#ctx0" brushRef="#br0" timeOffset="-165047.4">22597 16754 1618 0,'0'0'653'0,"0"0"-294"15,0 0 4-15,0 0-2 0,0 0-104 0,0 0-54 16,0 0-68-16,0 0-135 0,0 0-10 16,0 0 10-16,0 0 16 0,53 12 82 15,-57 13 24-15,-2 4-4 0,0 5-31 16,1-4 22-16,1 3-35 0,0-2-12 0,2-1-29 15,2-1-5-15,0-3-16 0,0-1-11 16,0-4 15-16,0-2-16 0,1-5 0 16,2-4 1-16,-2-4 11 15,0-1-10-15,-1-3 1 0,1-2 43 0,-1 0 25 16,0 0-1-16,0-2 7 0,1-5-77 16,-1-1-110-16,0-2-170 0,-3-7-107 15,-3 2-239-15,1-1-904 0</inkml:trace>
  <inkml:trace contextRef="#ctx0" brushRef="#br0" timeOffset="-154814.56">1309 8762 1765 0,'0'0'470'16,"0"0"-272"-16,0 0-163 0,0 0-35 16,0 0 104-16,0 0 60 0,0 0-13 15,0 0-74-15,0 0-59 0,0 0-18 0,-11 2-3 16,11-2 3-16,-1 1 26 0,0-1 19 16,1 0 28-16,0 0 26 0,0 0 26 15,0 0 28-15,0 0 14 0,0 0 4 16,0 0-27-16,0-3-21 0,1-2-73 15,4 1-47-15,-1-4-3 0,1-1 1 16,1 2 21-16,4-2-9 0,-3-1 2 16,3-2-12-16,-1 1 10 0,2-2-4 15,-2 0-9-15,2 1-2 0,-2 1-8 16,1 0 9-16,-2-1 2 0,0 4 1 0,-1 2 1 16,-2 0 9-16,-2 2 4 0,-1 3 1 15,0 0-15-15,-1-2-2 0,-1 3 2 16,0 0-2-16,0 0-12 0,0 0-19 0,0 0-16 15,0 0-18-15,1 0-24 16,-1 0-30-16,0 3-10 0,0 6 129 16,0 3 79-16,0 4 31 0,0 3-44 15,-1 1-3-15,-1 5 0 0,-1-2 2 0,0 3-18 16,0-2-7-16,-1 1-37 0,-2 1 16 16,2-1 12-16,-1-1-31 0,0-1 0 15,-1 0-2-15,1-1 2 0,1-4-1 16,0-3 2-16,-1-1 0 0,3-3-1 0,0-5-3 15,2-1 3-15,0-2 1 0,0-3 2 16,0 2 9-16,0-2 10 0,0 0 12 16,0 0 0-16,0 0 0 0,0 0-34 15,0 0-31-15,0 0-87 0,0 0-112 16,0 0-151-16,0 0-136 0,-3 0-293 16,-3 2-377-16</inkml:trace>
  <inkml:trace contextRef="#ctx0" brushRef="#br0" timeOffset="-154514.65">1296 9082 254 0,'0'0'1274'0,"0"0"-887"15,0 0-267-15,0 0-71 16,0 0 119-16,0 0 130 0,0 0 50 0,0 0-66 16,0 0-103-16,0 0-84 15,-1 3-44-15,1-3-16 0,0 0-17 0,0 0-18 16,0 1-16-16,0 0 16 0,3 1 53 15,4 0 54-15,2 0 26 0,7-1 39 16,3-1-46-16,3 0-38 0,4-1-48 16,2-3-21-16,-2 0-18 0,-3 1-1 15,-4-1-3-15,-2 1-16 0,-6 2 4 16,-2 0-7-16,-4 1 6 0,-2 0-3 16,-2 0 4-16,-1 0 2 0,0 0 13 15,0 0 0-15,0 0-28 0,0 0-63 0,0 0-25 16,0-1-23-16,0 0-28 0,0 0-71 15,0-1-91-15,0-5-244 0,4-1-814 16</inkml:trace>
  <inkml:trace contextRef="#ctx0" brushRef="#br0" timeOffset="-154019.78">2085 8906 1982 0,'0'0'780'0,"0"0"-523"0,0 0-257 15,0 0-141-15,0 0 141 0,0 0 70 16,0 0 49-16,0 0-36 0,0 0-22 16,0 0-32-16,0 0-1 0,-62 45 20 15,56-43 32-15,3 0 34 0,1-2 70 16,0 0 17-16,1 0 14 0,1-3-16 15,0-2-137-15,0-3-62 0,5 1-9 16,1-1 9-16,-1 2 0 0,0 1-23 16,0 2-2-16,-3 1 6 0,0 1-2 15,-2 1-57-15,0 0-19 0,0 0-14 0,0 1 11 16,0 3 100-16,-2-1 50 0,0 3 47 16,-2 0-39-16,2-1-33 0,0-2-13 0,1-2-9 15,1 0 10-15,-1 0-12 16,0 0 15-16,0 0-16 0,-1 0-60 0,-4-1-258 15,-1 0-327-15,1-5-882 0</inkml:trace>
  <inkml:trace contextRef="#ctx0" brushRef="#br0" timeOffset="-151745.92">2868 8428 1446 0,'0'0'332'0,"0"0"-193"0,0 0-19 16,0 0-32-16,0 0 32 0,0 0 32 15,0 0-32-15,0 0-17 0,0 0-80 16,0 0-23-16,3-36-30 0,0 31 30 0,0 1 3 16,1 2 61-16,-1-1 7 0,1 3 6 15,-3-2 45-15,-1 2 23 0,0 0-30 16,0 0-29-16,0-1-22 0,0 1-4 16,-5 0-28-16,-2 0-32 0,-2 0-41 15,-4 1 6-15,-2 1 22 0,-1 2 12 16,2 0 1-16,-2 0 2 0,2 1-1 15,2 1 0-15,-1 0-1 0,3-1-12 0,-1 3 0 16,3-1 12-16,-3 2-13 0,4 1 12 16,-1 1-1-16,3 0-24 0,1-1 10 15,2-1 13-15,2 1-19 0,0 0 22 16,3-1 1-16,6 0 18 0,5 0 38 16,7 0-15-16,3-1-4 0,4 1-6 15,0-3-29-15,-1 2-3 0,-3-2-2 0,-3 0-27 16,-7 3 0-16,-3-1-9 0,-7 2 0 15,-2-1 3-15,-2 1 19 0,-2 2 16 16,-3-2 29-16,-4 1-4 0,0 0-23 16,-2-1 11-16,1-1-13 0,-4 3 3 15,2-3 20-15,-3 1-8 0,1 0 1 16,-1-2 16-16,3 1 0 0,-2-1-13 0,5-1 3 16,-1-3-20-16,5 0 10 15,2-1-12-15,1-2-3 0,2 0-13 0,0-1-6 16,0 1-13-16,4-1 35 0,3 3 13 15,6-2 25-15,2 3-22 0,-1 0-16 16,3 1-11-16,-2 2-14 0,-4 1-7 16,-3 1 0-16,-4 0-3 0,-4 3 3 15,0 1 32-15,-7 2 13 0,-7 2 0 0,-2-3 12 16,-3 4 16-16,1-2-28 0,1 0 9 16,1-2 7-16,2-2-29 0,6-1-12 15,2-3-13-15,5-1-13 0,1-1 38 16,12 0 0-16,7-4 66 0,9 1 4 15,11-3-25-15,17 0-45 0,10-5-127 16,-4-1-119-16,7-2-161 0,-23 2-352 16,-20-1-1057-16</inkml:trace>
  <inkml:trace contextRef="#ctx0" brushRef="#br0" timeOffset="-150986.39">3100 8535 976 0,'0'0'563'0,"0"0"-351"0,0 0-131 16,0 0 13-16,0 0 94 0,0 0 52 15,0 0-66-15,0 0-70 0,0 0-49 16,0 0-33-16,0 0-19 0,-8 0 20 16,8 0-10-16,0 0 6 0,0 0 13 15,0 0 26-15,1 0 22 0,4 1 78 16,4 2 49-16,6-2-38 0,4-1-52 15,6 0-44-15,7 0-29 0,2-1-22 16,1-1-9-16,1 0-13 0,-3-1-3 16,-4 2-10-16,-3-2 11 0,-5 1 1 15,-2-1 1-15,-3 1 0 0,-4-1-19 0,-4 1 19 16,-3 0 38-16,2-1 6 0,-5-1-9 16,0 0-4-16,-1 0-30 0,0 1 18 15,-1-1-18-15,0 1 2 0,0 3 9 16,1-2-12-16,-1 2-3 0,0-1-26 0,0 1-8 15,0 0-17-15,0 0-22 0,0 0-34 16,0 1-33-16,-2 5 47 0,-2 2 96 16,-3 6 58-16,1 3-20 0,1 5-3 15,-1 2-10-15,0 4 23 0,3 1 34 16,-1 1-15-16,2 2 2 0,0-1-3 16,0-2 7-16,1-1 8 0,-3-4 2 15,2-2-18-15,1-6-34 0,0-2-15 16,1-1-14-16,0-5 0 0,0-1 17 0,0-4-4 15,1 1 17-15,3-3-7 0,4-1-25 16,2-2-163-16,3-4-158 16,7-14-199-16,-3 2-725 0,-1-2-773 0</inkml:trace>
  <inkml:trace contextRef="#ctx0" brushRef="#br0" timeOffset="-150527">3757 8482 2844 0,'0'0'589'16,"0"0"-238"-16,0 0-351 0,0 0-9 16,0 0 9-16,0 0 91 0,0 0 82 15,-5 60-7-15,3-33-29 0,-2 3-75 16,4 2-12-16,0-2-16 0,0 4-7 16,2-5-2-16,3 0-3 0,1-3-22 15,2-4 12-15,-2-2 4 0,1-5-4 0,-1-5-12 16,-3-1 21-16,-1-4-21 0,-1-5-1 15,-1 0-82-15,0 0 46 0,0-6 34 16,-1-5-161-16,-2-6-70 0,-1-3 77 16,-4-4 37-16,2-5 54 0,0-2 34 15,-1-5-24-15,1-3 2 0,2-1 0 0,1 1 54 16,3 3 6-16,0 3 54 0,0 4 70 16,4 4-4-16,2 4 18 0,2 4-5 15,1 5-15-15,3 0-62 0,0 5-62 16,2 3-6-16,3 2-43 0,0 2-14 15,-2 8-18-15,1 7 0 0,-1 4 11 16,-4 8 32-16,1 2 20 0,-5 0 5 0,0 2 12 16,-1-4 1-16,-3-4 0 0,0 0 13 15,-1-6-11-15,-2-3 1 0,0-1 9 16,-5-4-9-16,-5-2-3 0,-7 0-43 16,-7-1-45-16,-6-2-29 0,-1-1-121 15,-1-1-141-15,0-1-35 0,6 0-26 16,8-1-173-16,8-1-714 0</inkml:trace>
  <inkml:trace contextRef="#ctx0" brushRef="#br0" timeOffset="-150305.72">4150 8780 3196 0,'0'0'439'15,"0"0"-439"-15,0 0 50 0,0 0-50 16,0 0 95-16,0 0 18 0,0 0 38 16,30 53 15-16,-30-34-47 0,-5-2-39 15,-6 4-33-15,1-2-19 0,-4-1-28 16,3-1-81-16,-1-2-196 0,3-5-233 16,2-3-570-16,4-7-1330 0</inkml:trace>
  <inkml:trace contextRef="#ctx0" brushRef="#br0" timeOffset="-149972.86">4468 8478 2841 0,'0'0'471'15,"0"0"-287"-15,0 0 6 0,0 0 81 16,0 0-14-16,0 0-257 0,0 0-24 0,0 0-206 16,0 0 215-16,0 0 15 15,0 50 47-15,0-23-22 0,1 0 3 16,0 2-27-16,1-1 12 0,-1 1-13 0,0-2 3 15,1-1-3-15,0-3 12 0,-1-2-9 16,0-4 10-16,0-5 8 0,-1-2-21 16,1-3-130-16,-1-3-144 0,0-4-218 15,0-5-167-15,0-4-324 0</inkml:trace>
  <inkml:trace contextRef="#ctx0" brushRef="#br0" timeOffset="-149627.79">4432 8516 55 0,'0'0'1973'0,"0"0"-1555"15,6-51-115-15,2 29 15 0,7 3-66 16,0 0-26-16,5 2-65 0,1 4-88 16,3 2-57-16,0 4-16 0,5 3-32 15,-1 4-12-15,-1 1-16 0,0 8-19 16,-5 4 28-16,-6 1 0 0,-2 3 16 0,-6 2 16 16,-5 1 3-16,-3 1 16 0,-3-2 1 15,-8-2 12-15,-4-1-13 0,-3-1-31 16,-3-1 25-16,-4-1 6 0,-2-2 19 15,-4-2 0-15,2-1 0 0,-1-4-3 16,4 0-3-16,6-1 9 0,3-2 32 16,9-1 136-16,4 0 11 0,2 0 60 0,2 0-31 15,0 0-73-15,5-3-110 0,4-1-47 16,8 1-90-16,5 2 7 0,7 1 5 16,2 0 22-16,5 8 10 0,-1 2 12 15,-3 4-10-15,0 2 7 0,-6 3 9 16,-3 2 3-16,-3-1-10 0,-4 2-22 15,-7-3-69-15,-2 0-196 0,-6-3-120 16,-2-1-95-16,-7-5-143 0,2-5-958 0</inkml:trace>
  <inkml:trace contextRef="#ctx0" brushRef="#br0" timeOffset="-148944.59">4927 8247 277 0,'0'0'2246'16,"0"0"-1843"-16,0 0-217 0,0 0-43 15,0 0-9-15,0 0 0 0,0 0-52 16,77-39-54-16,-50 39-28 0,4 0-26 0,3 0 4 16,3 6 0-16,0-1 9 0,-3 2-6 15,-5 0-6-15,-5 0 6 0,-7 2-22 16,-5 2-23-16,-7-1 0 0,-5 1 13 16,0-1 32-16,-9 2 19 0,-1 0 19 0,-5-1 16 15,-1 2-12-15,-1-3 37 16,-2 2 93-16,1-2-65 0,0 1-40 0,2 0-10 15,1-1-16-15,4-1-22 0,1 3-13 16,2-4 1-16,4 1-1 0,1 1-6 16,3 0 16-16,0 1 3 0,4-1 16 15,6 0 25-15,4-1 6 0,4 1 0 16,1-3-31-16,1 1-16 0,-2-3-88 0,-3 0-32 16,-2-1 2-16,-5-1-18 15,-2-1 18-15,-4 0 35 0,-1 0 32 0,-1-2 40 16,-1 1 11-16,-6 0 35 0,-2 2-6 15,-3 0-4-15,0 0 27 0,-4 0 81 16,1 1-24-16,2 1-49 0,1 0-13 16,-1 2-47-16,6 0-22 0,2 3-16 15,3 0 13-15,2 2 15 0,0 1 10 0,3 2 19 16,5 2 10-16,6 2-13 0,2 1 9 16,5-1 0-16,2 3-12 0,-1 0-11 15,2-3 1-15,-3 1 13 16,-3-3-16-16,-3 0-25 0,-8 0 21 0,-4-5-21 15,-3 0 3-15,-4-2 22 0,-6-1 22 16,-7-2 13-16,-2 1-7 0,-6 0 14 0,-4-2 52 16,-1 1-59-16,-4-2-20 15,-1 1-15-15,-1 0-25 0,-1-1-196 0,-18 1-163 16,11 0-243-16,3-3-1135 0</inkml:trace>
  <inkml:trace contextRef="#ctx0" brushRef="#br0" timeOffset="-147773.68">1362 9825 1859 0,'0'0'493'16,"0"0"-244"-16,0 0 24 0,0 0 32 15,0 0-28-15,0 0-55 0,0 0-77 0,0 0-60 16,4-46-41-16,6 36-28 0,7-3-14 16,3 0 27-16,3 1-29 0,1 2-1 15,2 0-18-15,-2 3 0 16,-4 2 16-16,0 3-25 0,-4 2-38 0,-4 2-51 15,0 8 16-15,-4 4 82 0,-3 6 19 16,-5 4 89-16,-3 3-61 0,-9 4-9 16,-7 4 0-16,-7 0-3 0,-3 1 3 15,-4 1-16-15,2-4 11 0,0-3-14 0,4-5 0 16,2-5-14-16,4-3 14 16,4-6 19-16,2-1-7 0,6-6-10 0,2 1 27 15,3-5 24-15,3 0 57 0,0 0 22 16,1-5 45-16,0-3-118 0,0-3-49 15,5-2-7-15,6-4 25 0,3 3-28 16,2 1-53-16,5 0-6 0,0 5 16 0,3 1 11 16,0 3-17-16,-1 3-4 15,0 1-32-15,0 5 22 0,0 7 6 0,2 2 42 16,-4 4 15-16,-3 1 53 0,-1 2 20 16,-2-4-36-16,0 3-12 0,-4-4-3 15,0-1 3-15,-1-3-25 0,1-1-65 16,-2-3-77-16,7-2-233 0,-2-2-305 15,-3-4-835-15</inkml:trace>
  <inkml:trace contextRef="#ctx0" brushRef="#br0" timeOffset="-147267.68">2023 10021 1129 0,'0'0'1308'15,"0"0"-1305"-15,0 0-3 0,0 0-136 16,0 0 136-16,0 0 68 0,0 0 29 0,0 0-55 15,0 0-13-15,0 0 10 0,0 0 48 16,-24 17 93-16,23-16 84 0,-1-1 32 0,1 0 18 16,0 0 7-16,1-4 19 15,-1 0-92-15,-1-3-153 0,2-1-9 0,0 0-18 16,0 0 11-16,2 2-12 0,-1 1-30 16,1 3-37-16,-1 0-12 0,-1 2-31 15,0 0-30-15,1 0-31 0,-1 0-26 16,0 4-5-16,0 3 85 0,0-1-114 15,-3 3-387-15,-6-4-713 0,2-2-1256 0</inkml:trace>
  <inkml:trace contextRef="#ctx0" brushRef="#br0" timeOffset="-145312.95">3031 9445 1769 0,'0'0'331'15,"0"0"-101"-15,0 0-81 0,0 0-72 16,0 0 43-16,0 0-27 0,0 0-35 16,-74-13-3-16,49 23-4 0,-4 0-48 15,2 2 20-15,1 0 9 0,4 0-19 16,5-2-10-16,4-2-1 0,6-3-2 0,4 1-22 16,2-1-10-16,1-1 6 0,2 2 26 15,6-2 31-15,10 4 33 0,3-3 0 16,10 1-9-16,3-2-27 0,3-1-15 15,0 1-12-15,-5 1-1 0,-3 2-21 16,-7 0-14-16,-6 1-10 0,-7 2-6 16,-5 1 9-16,-4 2 24 0,-2 0 18 15,-8 3 16-15,-6-4 9 0,-4 2 4 16,-3 1-3-16,-2-3-7 0,-2 0-6 16,3-2-10-16,2 2 32 0,2-3-19 15,5-1 13-15,5-4-18 0,0 1-11 16,5-3-23-16,2-1 7 0,3 1-12 0,0 1-20 15,0-1 38-15,4 0 10 0,7 0 58 16,3 1 28-16,9-2-29 0,3 1-57 16,2-1-57-16,4 0 9 0,-3 1 7 0,-2-1 9 15,-4 3-7-15,-7-1 7 0,-5 2-3 16,-5 0-39-16,-4 2 6 0,-2 2 49 16,-4 1 19-16,-5 2 0 0,-6 3 19 15,-3 0-16-15,-3 2 22 0,-3 2-21 16,0 1 8-16,-4 1-12 0,3 0 20 15,2-1-17-15,3-3 8 0,5 2-11 16,7-5-17-16,2-1-8 0,5-5-7 16,1 1 32-16,6-2 16 0,5-2 51 15,6-1 20-15,5-4-1 0,7 0-15 16,2 0-71-16,5-4-48 0,9-2-328 0,-7-1-316 16,-6-1-1238-16</inkml:trace>
  <inkml:trace contextRef="#ctx0" brushRef="#br0" timeOffset="-144531.72">3357 9554 1403 0,'0'0'409'0,"0"0"-250"16,0 0-139-16,0 0 12 0,0 0 111 15,0 0 42-15,0 0-46 0,0 0-46 16,-58 3-35-16,52-1-9 0,1 0-11 0,2 1 4 15,2-1 3-15,1-2-3 0,0 0 32 16,0 0 35-16,0 0 26 0,1 0-11 16,9 0-32-16,0 0 32 0,8 0-6 15,6-1-33-15,7-3-35 0,1 0-24 16,5 0-23-16,-1-2 0 0,-2 3-2 16,-4-3-1-16,-3 1 1 0,-5 2-1 0,-3 0 3 15,-5 1-1-15,-4 0-2 16,-4 1 3-16,-4-1 19 0,-1 2 19 0,-1-2 16 15,0 2 9-15,0 0 4 0,0-1-20 16,0-1-38-16,0 2-11 0,0-2 0 16,0 0-1-16,0 1 0 15,0 1-12-15,0 0-16 0,0 0-20 0,0 0-21 16,0 0-32-16,0 1-28 0,0 5-23 0,-2 3 70 16,0 3 80-16,-1 4 2 0,-1 4 17 15,1 2-17-15,1 3 1 0,1 0 31 16,-1 4 21-16,0-2 8 0,1 2-39 15,-1-2-3-15,1-2-7 0,1-2 1 16,0-6 0-16,0-1-2 0,0-4-10 16,0-2 17-16,0-2-5 0,0-4-10 15,0-1 16-15,0-1 3 0,0-2 15 16,0 1 20-16,0-1 15 0,0 0 4 0,0 0-7 16,1-1-4-16,0-2-65 0,0-1-3 15,2-3-245-15,-1-1-82 0,1-8-244 16,-1 3-624-16,-2-1-662 0</inkml:trace>
  <inkml:trace contextRef="#ctx0" brushRef="#br0" timeOffset="-142791.58">4031 9567 1279 0,'0'0'342'0,"0"0"-154"0,0 0-45 0,0 0 81 16,0 0 35-16,0 0-69 0,0 0-41 15,0 0-66-15,0 0-22 0,-63-12 13 16,44 19 19-16,-1 4 28 0,1 4 29 16,0 0-99-16,2 3 13 0,1 1 22 15,6 0-23-15,0 1-41 0,5-2 3 16,4 0 10-16,1 0-16 0,4-1-19 16,9-2 25-16,3-1 19 0,5-3 16 0,4-3 13 15,3-3-14-15,4-4 7 16,-3-1-15-16,0-3-7 0,-6-4-1 0,-2-1 7 15,-5-4 6-15,-6-1 9 0,-1-2-9 16,-6-3-22-16,-2-1-18 0,-1-4-16 16,-5-2-11-16,-6 0-24 0,2-3 34 15,-5 3-17-15,0 1-1 0,1 1 4 0,0 5-26 16,0 4 13-16,4 6-9 0,-2 3-38 16,1 5-110-16,-2 0-127 0,-1 8-129 15,-13 8-63-15,4 1-188 0,1-5-861 0</inkml:trace>
  <inkml:trace contextRef="#ctx0" brushRef="#br0" timeOffset="-142586.29">3919 9636 2410 0,'0'0'570'15,"0"0"-237"-15,0 0 10 0,0 0-94 16,0 0-82-16,0 0-145 0,0 0-22 0,0 0 0 15,0 0 34-15,0 0 41 0,62 39 9 16,-41-22-34-16,4 2-28 0,-2-1-7 16,2 0 4-16,1 0-19 0,2-1-50 15,-1-1-112-15,-1-1-221 0,8-5-290 16,-8-2-767-16</inkml:trace>
  <inkml:trace contextRef="#ctx0" brushRef="#br0" timeOffset="-142357.68">4460 9715 3306 0,'0'0'481'15,"0"0"-255"-15,0 0-134 0,0 0-26 0,0 0 24 16,0 0-46-16,0 0-42 0,0 0-2 0,0 0 53 15,0 0-16-15,-22 62-12 0,8-38-25 16,-4 2-16-16,1 1-102 0,-1 0-116 16,-2-1-166-16,-1 3-215 0,4-7-455 15,5-5-899-15</inkml:trace>
  <inkml:trace contextRef="#ctx0" brushRef="#br0" timeOffset="-141976.84">4676 9539 2002 0,'0'0'560'0,"0"0"-232"16,0 0-71-16,0 0-18 0,0 0 40 15,0 0-23-15,0 0-86 0,0 0-170 16,0 0-98-16,0 0-94 0,0 0 101 16,-10 5 91-16,7 12 12 0,-1 5 42 15,1 0-16-15,-1 3-26 0,1-1 16 16,0 1 4-16,1 0-7 0,1-1-3 0,-1 0 3 15,2-1-22-15,0-2 13 0,0-4-4 16,0-3-8-16,1-2 16 0,1-4-20 16,0-3-156-16,1-3-122 0,3-2-165 15,1-3-148-15,-1-4-545 0</inkml:trace>
  <inkml:trace contextRef="#ctx0" brushRef="#br0" timeOffset="-141517.75">4677 9492 1258 0,'0'0'758'0,"0"0"-324"15,0 0-137-15,0 0-53 0,0 0-39 0,0 0-30 16,0 0-79-16,61-49-61 0,-36 44-4 16,2 2-31-16,5 1 0 0,-3 2-12 15,1 1-17-15,-5 5-25 0,-4 3-13 16,-4 3 23-16,-7 3 18 0,-3 3 1 15,-7 1 24-15,-7 0-12 0,-7 2-118 16,-7-1 67-16,-7-1 9 0,-1-1 40 16,-4-3 15-16,1-1 1 0,-2-3 0 15,1-1-1-15,5-2 17 0,2-1-5 0,5-3 27 16,6-1 41-16,2-3 115 0,7-3-5 16,3-3-22-16,1 0-51 0,1-3-54 15,1-1-54-15,1-2 7 0,3 1-2 16,2-1-12-16,5 1-4 0,-4 1-15 0,1 1-21 15,2 4 38-15,-3 0 0 16,3 5 0-16,-1 0-79 0,5 5-47 0,1 7 47 16,2 3 79-16,3 4 110 15,3 3-25-15,0 3-10 0,0 1 23 0,1 2-26 16,-1-3-12-16,2 0-35 0,2-2 13 16,-1-3-16-16,-2-3 3 0,0-1 3 15,-3-6-28-15,-1-2-19 0,-2-2-90 16,-2-5-71-16,-3-1-91 0,-2-2-120 15,2-11-225-15,-5 1-683 0</inkml:trace>
  <inkml:trace contextRef="#ctx0" brushRef="#br0" timeOffset="-140776.52">5178 9394 2088 0,'0'0'382'16,"0"0"-256"-16,0 0 13 0,0 0-30 16,0 0 23-16,0 0-23 0,70-41-58 15,-49 39-51-15,-1 2-1 0,2 0-24 0,0 3-11 16,-4 4-9-16,-1 2 4 0,-6 1-4 16,1 2 22-16,-6 0 4 0,-3 0 18 15,-3 0 1-15,0-2 61 0,0 0-6 16,-4-1-11-16,-3 1 27 0,-4 0-1 15,2 2 13-15,-4-2 3 0,0 2-3 16,3-1-10-16,-4-1-19 0,6 2-32 16,-1-3-22-16,5 0-15 0,1 0-3 15,3 1 18-15,0 1 2 0,7-1 17 16,4 0 7-16,2-1 21 0,3-1-6 16,4-1-3-16,0-2-6 0,1-2-10 15,-1 1-21-15,-4-4-1 0,-2 0-63 16,-5 0-16-16,-2 0 34 0,-2-4 45 0,-3 2 0 15,-1-1 13-15,-1 0-13 0,0-1 0 16,0 2-32-16,-5-1-21 0,-3 3-20 16,0 0-20-16,-5 0 27 0,1 4 66 15,-4 1 9-15,0 3 23 0,-3 1 19 0,2 1 0 16,1 0 3-16,1 3-10 0,0 0-41 16,6 0 0-16,0 3 1 0,4-1-2 15,4-1-1-15,1 3 15 0,5-2-1 16,8-1 17-16,6 2 9 0,4 0 26 15,4-2-20-15,5 1-14 0,-2-3-33 16,-1 2-2-16,-6-4-10 0,-6 0-32 16,-9 1-42-16,-5-1-5 0,-3-1 40 15,-8-1 50-15,-9 0 1 0,-4 3 28 0,-5-1-2 16,-6-2-1-16,1 4-25 0,-1-3 0 16,3 1-3-16,3 0 0 0,3 1-19 15,4-2 9-15,3 0 12 16,3 0-228-16,-2 1-177 0,5-3-210 0,0-2-1081 0</inkml:trace>
  <inkml:trace contextRef="#ctx0" brushRef="#br0" timeOffset="-139446.84">1400 10786 284 0,'0'0'694'0,"0"0"-336"16,0 0-114-16,0 0 0 15,0 0 104-15,0 0-18 0,0 0-27 0,0 0-66 16,0 0-6-16,0 0-25 0,-29-40-25 16,29 33-74-16,0 3-41 0,3-2-9 15,6 0-44-15,1 1-13 0,5 1-51 16,4-1 10-16,4-1 16 0,2 4-16 15,0 2 7-15,2 0-11 0,-3 2-5 0,-4 7-14 16,-4 1 20-16,-5 4 15 16,-6 1-12-16,-4 3 25 0,-2 0 16 15,-7 0 3-15,-7 1 20 0,-1 0-21 16,-2-1 23-16,-5-1-25 0,0-2 38 0,0-1-12 16,-1-2-14-16,1-1-11 0,2-3 34 15,4-3-34-15,4 0 18 0,5-3 7 16,5 0 15-16,1-1 16 0,1 0 9 15,1-1-3-15,0 0 6 0,1-1-12 16,7-4-57-16,8 0-75 0,4 1-4 0,5 0 13 16,4 1 13-16,0 3 15 15,-2 0-16-15,0 4-60 0,-4 4-7 0,-5 3 29 16,-5 2 12-16,-3 3 26 0,-7-1 15 0,-3 1 27 16,-2 4 12-16,-10-5 2 0,-4 0 1 15,-2 0 26-15,-7-1 3 16,0-1-13-16,-2-2 22 0,-2-2 17 0,2-1 72 15,3-4-19-15,2-1-6 0,3-3 2 16,3 0 10-16,2 0 5 0,5 0-14 16,-1-3 10-16,4-1-65 0,2-1-25 15,2 0-25-15,1-1-3 0,1 1-71 16,5 1-237-16,9-3-147 0,10-3-339 16,-1 2-697-16</inkml:trace>
  <inkml:trace contextRef="#ctx0" brushRef="#br0" timeOffset="-139262.54">1877 11148 2050 0,'0'0'1416'0,"0"0"-1059"0,0 0-144 16,0 0 23-16,0 0 181 0,0 0-116 15,0 0-136-15,0 0-107 0,0 0-58 16,0 0-61-16,-3-12-31 0,3 12-27 15,-1 0-231-15,-6-1-383 0,3-3-816 16,0-2-760-16</inkml:trace>
  <inkml:trace contextRef="#ctx0" brushRef="#br0" timeOffset="-137132.16">3168 10478 1474 0,'0'0'241'15,"0"0"-53"-15,0 0-42 0,0 0 117 0,0 0-27 16,0 0-39-16,0 0-59 0,0 0-63 16,0 0-75-16,-20-35-45 0,4 39 12 15,-4 5 33-15,-5-1 2 0,2 3 17 16,2-2-18-16,4 0 31 0,5-3-12 15,2 0-10-15,5-4-10 0,3 3-29 16,2-2-6-16,0 1 22 0,0-1 13 16,7 2 23-16,6 0 38 0,6 0-13 15,6 1 9-15,7-1-21 0,0 0-11 0,3 1-22 16,-1 0-3-16,-6-1-10 0,-4 4-19 16,-6-2-13-16,-6 3-19 0,-6 0 0 15,-5 1 29-15,-1 2 12 0,-7 0 20 16,-7 4 3-16,-3-3 26 0,-5 4 0 15,-2-1 13-15,-1-1-7 0,-2-1 48 16,3-2-3-16,2-2-6 0,4-1-20 16,2-2-19-16,6-1-8 0,-1 1-27 0,5-4-13 15,2 0-3-15,2 1-13 0,2 0-12 16,0-2 41-16,3 3 0 0,4-3 35 16,8 2 22-16,2-1-3 0,4 0-6 15,2 0-23-15,0-1-22 0,-2 0-3 16,-3-2-3-16,-3 1-16 0,-5 2-6 15,-3 0-7-15,-4 0-19 0,-3 0-9 16,0 2 31-16,-3-1 29 0,-7 3 3 16,-4 1 20-16,-2 4 12 0,-4-1-33 15,-1 3-2-15,0 0-1 0,1 0 0 0,2 1-1 16,3-2-1-16,5 0 2 0,4-1-21 16,5-2 3-16,1 1 19 15,10 0 25-15,2-2 17 0,6-1 5 0,4-1-8 16,6-1 8-16,1-4-47 0,3 1-67 15,-2-2-200-15,8-2-244 0,-9-6-760 0</inkml:trace>
  <inkml:trace contextRef="#ctx0" brushRef="#br0" timeOffset="-136544.8">3568 10580 2452 0,'0'0'384'0,"0"0"-224"0,0 0 42 0,0 0 123 15,0 0 3-15,0 0-94 0,0 0-88 16,0 0-65-16,0 0-81 0,0 0-67 16,0 0-8-16,13-34 69 0,12 37 6 15,6-1 12-15,5 0-11 0,3 0-1 16,-1-2-2-16,-3 2 0 0,-6-2-1 16,-7 0 0-16,-5 0 0 0,-5 0-38 15,-6 0 41-15,-3-4 52 0,-2 2-10 16,0-5-42-16,-1 2-19 0,0-2 1 0,0 1 17 15,0-1-13-15,-1 2-2 16,-2 1-3-16,0-1 7 0,1 3 9 16,1-2 0-16,0 3 2 0,0 0-2 15,1 1 1-15,-1 0-10 0,1 0-1 0,0-2-15 16,0 2-23-16,0 0-12 0,0 0-6 0,0 0-3 16,0 0-7-16,0 2-13 0,0 2 54 15,0 2 38-15,0 3 3 0,2 3 1 16,0 2 27-16,0 3 7 0,1 4 41 15,-2 1 22-15,0 2 0 0,-1 5 16 16,0 1-24-16,-3-1-12 0,-3 0-34 16,-1 0-13-16,2-2-31 0,1-2 0 15,0-2 1-15,2-5 11 0,2-1-15 16,0-5 12-16,0 0-11 0,0-4 18 16,1-4-19-16,1 0-102 0,0-2-171 0,0-2-124 15,4-7-183-15,2-2-482 0,0-2-899 0</inkml:trace>
  <inkml:trace contextRef="#ctx0" brushRef="#br0" timeOffset="-136306.68">4157 10568 2625 0,'0'0'502'0,"0"0"-502"0,0 0-16 16,0 0 16-16,0 0 118 0,-9 46 76 15,1-26-29-15,4 3-57 0,1 2-32 16,0 0-32-16,2 3-7 0,1-3-18 0,0 0-6 16,0 0-10-16,0-4-4 0,0-1 2 15,1-3 17-15,0-5-16 0,0-5 17 16,0-2-4-16,-1-4-15 0,0-1-47 16,0 0-116-16,-4-2-46 0,-3-7-205 15,-3-9-405-15,0-1-919 0</inkml:trace>
  <inkml:trace contextRef="#ctx0" brushRef="#br0" timeOffset="-135951.28">4121 10585 1558 0,'0'0'526'15,"0"0"-160"-15,0 0-73 0,0 0-3 0,43-53-66 16,-24 45-84-16,1 2-96 0,6 3-31 0,-1 2-2 16,-1 1-11-16,-1 5-29 0,-3 4 7 15,-3 2 3-15,-5 3 19 0,-4 1 16 16,-6 3-14-16,-2-1 1 0,-7 1 10 15,-6-1 6-15,-5-1 0 0,-2-3-3 16,-4-1-4-16,-1-1 4 0,-3-2 10 16,2-3-4-16,3-2-10 0,1-1 14 15,4-2 2-15,4-1 7 0,7 0 31 16,1 0 51-16,4-6 154 0,2 0-128 16,0 0-102-16,5 0-41 0,4-2-16 15,3 1-12-15,4 2-6 0,-1 2-10 16,5 2 7-16,-1 1-13 0,3 4-11 0,-1 3 5 15,3 6-7-15,-4 1 28 0,0 4 35 16,-2-1 64-16,-1 4-32 16,0-2 11-16,-2 2 9 0,0-1-21 15,-4 0-31-15,1-2-9 0,-1 0-108 0,0-5-249 0,4-7-413 16,-6-1-692-16</inkml:trace>
  <inkml:trace contextRef="#ctx0" brushRef="#br0" timeOffset="-134866.52">4661 10380 1436 0,'0'0'757'15,"0"0"-482"-15,0 0-107 0,0 0-65 0,0 0 52 16,57-40-8-16,-36 35-57 0,1 0-52 16,2 1-12-16,-1 4-24 0,2 0-1 15,1 0 15-15,-5 7-16 0,-2 0-33 16,-5 5 11-16,-2 1 22 0,-6 4 19 0,-2 0-19 15,-4 1 16-15,0 0 0 16,-7 0-14-16,-1-1 20 0,-3-1-6 16,-3 1 19-16,1-2 7 0,-4 0 2 0,1-1 4 15,-1 0 12-15,3-1-25 0,1-1-31 16,2-1-4-16,4-1-3 0,3 0-19 16,1-4 20-16,3-1 2 0,0 1 2 15,6-1 52-15,2-1 16 0,4-2 6 16,6 0-19-16,1-2-20 0,0 0-8 15,2-4-29-15,-1 0-60 0,-4-1-3 16,-3-1 18-16,1 2 4 0,-7-2 41 0,0 2 30 16,-3-3-2-16,-3 2-12 0,0 0-16 15,-1 2 0-15,0 2-15 0,-1-1 0 16,-6 1 15-16,0 1 0 0,-2 0-17 16,-5 4 17-16,-2 1 25 0,-1 5-6 15,3-1-6-15,-2 1-13 0,4 4-16 16,3-2-22-16,1 2 23 0,5 0 15 0,2 2 1 15,1 0 12-15,2 0-1 0,8 1 1 16,-2 1 0-16,6-1 6 0,3 1 6 16,1-1 0-16,4-1-3 0,0-1-3 15,-1-2-16-15,-2-1-3 0,-5 0-1 16,-3-3-24-16,-6 0-3 0,-4-2-13 0,-1 0 1 16,-8 0 40-16,-8-1 28 15,-3 3 10-15,-5-2-13 0,-1-1-23 0,-2-1 0 16,4 1 17-16,2-1 6 0,3-1-25 15,6 0-3-15,1 1-22 0,3-1 3 16,2 0 10-16,-2 3-261 0,-2-2-171 16,0 0-252-16,3-2-1392 0</inkml:trace>
  <inkml:trace contextRef="#ctx0" brushRef="#br0" timeOffset="-133416.09">1437 11736 2070 0,'0'0'469'0,"0"0"-282"0,0 0-84 15,0 0 13-15,0 0 25 0,0 0 89 16,0 0-36-16,29-47-64 0,-26 44-64 0,-1 1-66 15,1 2-12-15,-3 0-29 0,0 0-10 16,1 5 51-16,-1 3 0 0,0 3 108 0,0 4 2 16,-5 4-28-16,-1 0-7 15,-5 5-19-15,-2 1-1 0,0 1-2 0,-5 1-19 16,-1 1 6-16,-2 2-37 0,-1-3 12 16,2 0-12-16,2-4-3 0,4-3-2 15,5-5-1-15,5-7-31 0,3-1 31 16,1-2 3-16,3-3 34 0,4 1 22 15,5-3-6-15,1 2-1 0,4-2-11 16,0 0-17-16,2 0-19 0,-1 0-2 16,-1 0-1-16,-1-2-17 0,0 2 2 15,1-2-2-15,-1 2 14 0,2 0-20 0,2-1-17 16,1 1-18-16,1-1 6 0,1 1-28 16,0-1-10-16,-3-1-13 0,0 2-9 15,-4 0-7-15,-3 0-10 0,-3 0 0 16,-3 0-16-16,0 2 18 0,-4-1-26 15,0 1 45-15,-1 1 13 0,-1-1 31 16,0 0-2-16,0-1 26 0,0-1 41 16,-1 0 84-16,0 0 99 0,0-4 42 0,0-1-123 15,0-3-99-15,0-2 10 0,0-4 6 16,-2 1 35-16,-1-4 35 0,0 0-31 16,-1-2-8-16,-3-1 20 0,3 1 12 15,1 1 10-15,0 3 34 0,0 2-32 16,1 2-34-16,-1 5-3 0,3 1 15 15,-1 3 3-15,1 2-75 0,0 0-32 0,0 0-111 16,0 4-53-16,0 4 33 0,-1 4 159 16,0 6 4-16,0 2 41 0,0 5 7 15,-1-3-11-15,2 2 23 0,-4 0-10 16,2 0-15-16,0 1-13 0,-2 0-10 16,1 0 10-16,-1 0-3 0,2-3-5 15,0 0-14-15,1-2-149 0,2-1-309 16,4-5-530-16,3-7-1250 0</inkml:trace>
  <inkml:trace contextRef="#ctx0" brushRef="#br0" timeOffset="-133188.39">1976 12147 3451 0,'0'0'461'15,"0"0"-445"-15,0 0 6 0,0 0-22 16,0 0 217-16,0 0 96 0,0 0-146 16,0 0-167-16,0 0-6 0,0 0-56 15,0 0 4-15,-1 6 36 0,-1-1 22 16,-1 1 0-16,-1 2-143 0,-5-4-332 16,-1-1-734-16,2-3-1203 0,45-32 2152 0</inkml:trace>
  <inkml:trace contextRef="#ctx0" brushRef="#br0" timeOffset="-131265.58">3123 11518 1602 0,'0'0'289'16,"0"0"-68"-16,0 0 41 0,0 0 36 16,0 0-12-16,0 0 18 0,0 0-72 15,0 0-105-15,0 0-92 0,0 0-35 0,-7-26-29 16,-11 32 29-16,-4 3 22 0,0 1 16 15,-2 1-9-15,1-1-26 0,7-1 16 16,1-1-19-16,4-3 0 0,5 2-25 16,4-2-35-16,2 1 9 0,0 0 51 15,8 2 22-15,6 0 29 0,7 0 3 16,5 2-10-16,5-2-16 0,-1 1-26 16,2 0-2-16,-6-1-14 0,-5 4-8 15,-5-1-25-15,-5 0-10 0,-7 1 10 16,-4 1 6-16,0 1 39 0,-10 0 2 0,-2 2 26 15,-6 0-10-15,-3 0 6 0,-2-1 3 16,-4 2-13-16,2-3-11 16,2-1 17-16,1-1-2 0,4-2-13 0,2-1-1 15,7-3-2-15,0 1-13 0,3-3-6 16,3 0-16-16,3 2-3 0,0-4 19 0,0 4 19 16,6-2 26-16,6 1 28 15,1-1 2-15,6 1-5 0,5 0-20 0,-1-3-18 16,-2 1-12-16,0-1-1 0,-7 2-13 15,-1 0-15-15,-6 0-19 0,-2 2-26 16,-4-1 22-16,-1 3 26 0,-1 0 25 16,-8 4 1-16,1 2 94 0,-5 0 9 15,3 2-44-15,-4 1-16 0,5 0-22 16,-1 0-3-16,5-1-19 0,2 1 0 16,1-3-19-16,2-1 19 0,7-1 3 0,6 0 35 15,3-3-7-15,6-1-31 16,6-2-47-16,2 0-157 0,3-6-158 0,11-3-233 15,-7-4-710-15</inkml:trace>
  <inkml:trace contextRef="#ctx0" brushRef="#br0" timeOffset="-130836.65">3632 11642 3292 0,'0'0'397'0,"0"0"-397"15,0 0-149-15,0 0 44 0,0 0 105 16,0 0 174-16,-20 55-53 0,15-27-18 16,1 2-43-16,1 3-13 0,-2 0 4 15,4 0-17-15,0 0-12 0,1-4-20 16,-1-1 12-16,1-3-2 0,-1-3-10 0,0-5 17 16,1-6 3-16,-1-4-22 0,1-4-1 15,-2-3 1-15,1-2 34 0,-3-7-34 16,0-5-9-16,-2-5-66 0,2-4 39 15,-1-6 34-15,3-6 2 0,0-2 0 16,2-5 0-16,0-8 0 0,6-6 0 16,1 5 1-16,2 10 15 0,-3 9 23 0,1 10 26 15,4 2 13-15,-1-1-10 0,4 6-34 16,1 2-34-16,3 7-38 0,2 3-33 16,3 3-7-16,3 5 0 0,1 8 1 15,1 6 24-15,-5 2 19 0,-2 4 2 16,-5 1 16-16,-8 4 16 0,-6-3 10 15,-2-2 43-15,-8-1 32 0,-9-2-9 16,-6-2 21-16,-7-2-13 0,-1-3-16 16,-3-2-37-16,3-3 0 0,1-2-29 15,5-4-2-15,7 0-106 0,3-3-148 0,8 1-158 16,7-2-258-16,0-2-678 0</inkml:trace>
  <inkml:trace contextRef="#ctx0" brushRef="#br0" timeOffset="-130610.53">4098 11987 3064 0,'0'0'951'0,"0"0"-760"15,0 0-185-15,0 0 10 0,0 0-16 0,0 0 90 16,0 0-9-16,0 0-28 0,-70 42-38 15,45-23-15-15,1 2 1 0,4-1-1 16,5 1-15-16,1-1-100 0,5-2-226 16,3 1-164-16,4-5-464 0,1-6-1007 0</inkml:trace>
  <inkml:trace contextRef="#ctx0" brushRef="#br0" timeOffset="-130187.29">4456 11644 2587 0,'0'0'648'0,"0"0"-472"15,0 0-11-15,0 0 34 0,0 0 97 16,0 0-31-16,0 0-219 0,0 0-46 15,0 0-46-15,0 0 46 0,-54 28 0 16,37-4 31-16,3 2-19 0,0 2 1 16,2 1-10-16,6 1 25 0,4 0-16 15,2 0-11-15,2-1 15 0,6-4 2 16,6-4 7-16,5-1 15 0,1-8 9 0,2-3 10 16,2-5 3-16,4-4 5 15,-2-4-8-15,-1-8-13 0,-2-3 0 0,-3-5-13 16,-4-2-5-16,-4-4 7 0,-4-3-34 15,-5-3-2-15,-3-4 2 0,0-3-2 16,-6-10-31-16,-5 6 29 0,1 2-25 0,-5 4-2 16,0 10 5-16,-4 1-18 15,-3 9-9-15,-4 5-49 0,-3 7-112 0,-5 5-60 16,-3 6-54-16,2 8-115 0,-6 9-182 16,10 0-152-16,7-2-1260 15</inkml:trace>
  <inkml:trace contextRef="#ctx0" brushRef="#br0" timeOffset="-129891.16">4469 11748 2775 0,'0'0'541'16,"0"0"-309"-16,0 0-64 0,0 0 8 15,0 0 70-15,0 0-78 0,0 0-168 0,0 0-74 16,0 0 74-16,75 11 66 0,-53 7-4 16,2 6-7-16,4 1-14 0,-3 3-13 15,1 1-7-15,1 1-2 0,-2-1-19 16,-2 0-28-16,-1-4-81 0,0-3-90 15,-4-1-99-15,0-7-176 0,-2-5-221 0,-5-3-633 16</inkml:trace>
  <inkml:trace contextRef="#ctx0" brushRef="#br0" timeOffset="-129044.92">4964 11507 2345 0,'0'0'294'0,"0"0"-213"15,0 0-14-15,0 0 85 0,0 0-11 16,49-53-65-16,-26 46-37 0,6-1-39 16,0 3-3-16,3 1-20 0,-4 2 4 15,-2 1 17-15,-5 1-20 0,-3 0-4 16,-6 0-22-16,-3 3-39 0,-4 2-15 0,-3 2 47 15,-2 2 26-15,0 1 27 0,-8 3 2 16,-1 0 42-16,-2 2 57 0,0 0-12 16,-2 0-61-16,3 0-4 0,-2 1-3 15,4-1 0-15,-1 0 10 0,3 0-10 16,-1 0 4-16,1 0-21 0,2-1 11 0,3 1 3 16,1-2-15-16,0 0 18 0,0-1-19 15,5 0 22-15,6-3 17 0,-1 0 2 16,4-1 7-16,3-3 0 0,1 1-10 15,-1-5-10-15,-2 0-28 0,-1-1-28 16,-3 0-10-16,-3 0 26 0,-4 0 12 16,-2 0 41-16,-1 0 1 0,-1 0-42 15,0 0-7-15,-4 0-2 0,-3 0 9 0,-8 5 44 16,-3 2 26-16,-3 2 6 0,-1 2-29 16,0 2-12-16,2 0-15 0,2 3-20 15,4 2-28-15,7 1 12 0,5 3 13 16,2 1 3-16,10 0 19 0,8 4 15 15,9-2 20-15,3 0-32 0,4-2-11 16,-1-2-11-16,-2 0-110 0,-7-4-32 0,-7 0-1 16,-11-5 35-16,-6 0 25 0,-4-4 83 15,-11 0 0-15,-3-2 26 0,-6-3 25 16,-2 1 73-16,0-2-20 0,-1 0-31 16,5 2-60-16,0-3-13 0,3 2-19 0,3 0-54 15,-5 0-312-15,6 0-200 16,2-3-831-16</inkml:trace>
  <inkml:trace contextRef="#ctx0" brushRef="#br0" timeOffset="-125769.29">421 12761 1175 0,'0'0'423'0,"0"0"-248"16,0 0-136-16,0 0-38 15,0 0 71-15,0 0 64 0,0 0 4 0,0 0-50 16,0 0-44-16,-17 2-20 0,17-2 22 16,-1 1 36-16,1 0 55 0,-1-1 35 15,1 0 16-15,-1 0 12 0,1 0-11 16,0 0-32-16,0 0-39 0,0 0-31 0,0 0-39 15,0 0-24-15,0 0-26 16,0 0-19-16,0 0 3 0,0 0-3 0,1 0-6 16,8 0-7-16,2-2 1 15,5 0 29-15,7 0 0 0,7-2 2 0,1 3-15 16,4-2-8-16,-1 1 4 0,-1 2-12 16,-2 0-4-16,-6 1-178 0,-2 7-316 15,-6-1-289-15,-9-1-668 0</inkml:trace>
  <inkml:trace contextRef="#ctx0" brushRef="#br0" timeOffset="-125414.33">1120 12796 1068 0,'0'0'749'16,"0"0"-428"-16,0 0-243 0,0 0 25 15,0 0 56-15,0 0 35 0,0 0-50 16,0 0-79-16,0 0-11 0,0 0-25 16,0 0-16-16,20-24 14 0,-16 24-27 15,0 0-16-15,2 0 3 0,2 0 12 0,0 0 0 16,2 0-2-16,-1 0-1 0,4 0 4 16,-2 0 1-16,4 3-1 0,1-3-43 15,3 2-224-15,-1-2-82 0,12 0-187 16,-4-1-653-16</inkml:trace>
  <inkml:trace contextRef="#ctx0" brushRef="#br0" timeOffset="-125193.56">1689 12805 2177 0,'0'0'343'15,"0"0"-288"-15,0 0-33 0,0 0 14 16,0 0 160-16,0 0-32 0,0 0-113 0,0 0-51 16,0 0-57-16,0 0 21 15,66-16 8-15,-50 16 5 0,0 0-3 0,0 0 4 16,2 0-207-16,3 0-204 0,-5 0-298 16,-2 0-728-16</inkml:trace>
  <inkml:trace contextRef="#ctx0" brushRef="#br0" timeOffset="-125006.83">2185 12790 2138 0,'0'0'223'16,"0"0"-223"-16,0 0-71 0,0 0 29 15,0 0 41-15,67-15 1 0,-49 15-65 0,5 0-16 16,-6 1-360-16,-1 1-947 0</inkml:trace>
  <inkml:trace contextRef="#ctx0" brushRef="#br0" timeOffset="-124807.4">2629 12767 1957 0,'0'0'211'0,"0"0"-211"0,0 0-107 15,0 0 40-15,55-12 66 0,-35 11-14 16,2 1-17-16,0 0 12 0,-1 0-19 16,6 1-354-16,-4-1-588 0</inkml:trace>
  <inkml:trace contextRef="#ctx0" brushRef="#br0" timeOffset="-124643.55">3106 12738 2217 0,'0'0'368'0,"0"0"-277"0,0 0-65 0,0 0 19 0,0 0 6 16,70-21-51-16,-52 21-51 0,3 0 9 15,-1 0-10-15,7 0-465 0,-3 0-717 16</inkml:trace>
  <inkml:trace contextRef="#ctx0" brushRef="#br0" timeOffset="-124475.56">3583 12709 1699 0,'0'0'354'16,"0"0"-328"-16,0 0-26 0,0 0 0 0,56-3 19 16,-41 3-19-16,3 0-27 15,10 0-38-15,-6 0-484 0,-2 0-908 0</inkml:trace>
  <inkml:trace contextRef="#ctx0" brushRef="#br0" timeOffset="-124308.39">4003 12701 1783 0,'0'0'393'0,"0"0"-176"16,0 0-78-16,0 0 74 0,0 0 47 15,0 0-55-15,0 0-130 0,60-9-75 0,-49 9-35 16,2 0-6-16,-1 0 15 0,5 0-3 16,2 0-157-16,9 0-268 15,-1 0-545-15,-4-1-516 0</inkml:trace>
  <inkml:trace contextRef="#ctx0" brushRef="#br0" timeOffset="-124144.64">4481 12694 1513 0,'0'0'293'16,"0"0"-144"-16,0 0 30 0,0 0 96 15,0 0 6-15,55-10-127 0,-45 9-134 16,0 1-20-16,-2-3-42 0,4 3-10 15,-3 0-70-15,9 0-418 0,-3-3-747 16</inkml:trace>
  <inkml:trace contextRef="#ctx0" brushRef="#br0" timeOffset="-123976.52">4875 12687 1608 0,'0'0'406'0,"0"0"-270"15,0 0 32-15,0 0 72 0,0 0 53 16,59-7-133-16,-45 6-160 0,2 0-19 16,0 1-16-16,0 0 12 0,3 2-92 15,13 1-392-15,-6-2-623 0</inkml:trace>
  <inkml:trace contextRef="#ctx0" brushRef="#br0" timeOffset="-123786.74">5311 12664 1492 0,'0'0'455'0,"0"0"-212"0,0 0-29 16,0 0 41-16,0 0 47 0,58-9-65 15,-47 8-90-15,2-2-87 0,-3 3-43 16,1 0-17-16,-2 0-3 0,1 0-10 0,-3 0 1 16,3 0 8-16,-3 0-27 0,4 0-196 15,1 0-213-15,9 0-233 16,-1 0-721-16</inkml:trace>
  <inkml:trace contextRef="#ctx0" brushRef="#br0" timeOffset="-123643.22">5663 12657 1041 0,'0'0'456'16,"0"0"-235"-16,0 0-23 0,0 0 97 16,0 0 0-16,0 0-53 0,0 0-88 15,0 0-70-15,61-11-30 0,-52 9-54 16,-2 1-31-16,0 0 2 0,3 1-19 15,3-1-432-15,1-1-668 0</inkml:trace>
  <inkml:trace contextRef="#ctx0" brushRef="#br0" timeOffset="-123446.58">6040 12626 140 0,'0'0'1927'0,"0"0"-1636"0,0 0-110 15,0 0 19-15,0 0 70 0,0 0-55 0,54-8-130 16,-43 8-85-16,-2 0-19 0,3 0 6 16,-4 0 12-16,2 2-12 15,-3 0-13-15,1-2-6 0,-4 0-67 0,-1 0-386 16,-2-1-594-16</inkml:trace>
  <inkml:trace contextRef="#ctx0" brushRef="#br0" timeOffset="-113348.53">5254 10714 980 0,'0'0'212'0,"0"0"-166"0,0 0-44 0,0 0-2 16,0 0 124-16,0 0 51 15,0 0-32-15,0 0-68 0,0 0-20 0,-1-1-16 16,1 1-35-16,0 0-4 0,0-1-17 16,0 1-5-16,0 0 3 0,0 0 19 15,0 0 46-15,0 0 15 0,0 0-18 16,0 0 2-16,0 0 4 0,0 0 6 15,0 0 6-15,0 0 8 0,0 0-11 16,0 0-6-16,0 0-10 0,0 0-7 0,0 0 1 16,0 0-10-16,0 0-7 15,0 0-16-15,0 0 10 0,0 0 0 0,0 0-10 16,0-1 20-16,0 1-7 0,0 0 7 16,0 0-4-16,0 0-6 0,0 0 0 15,0 0 6-15,0 0 4 0,0 0 12 16,1 0 20-16,6 0-16 0,6-2-39 0,5 0-20 15,5-2 20-15,5 2 1 16,5-1-1-16,2-1 0 0,1 2-2 0,-1 0 1 16,0 1 0-16,-5 1-2 15,-2 0 1-15,-7 0 0 0,-3 0 0 0,-6 0 2 16,-1 0 3-16,-5-3 16 0,-2 3 7 16,0-1 9-16,-2 1 23 0,-1 0 3 15,-1 0 13-15,0 0 18 0,0 0 17 16,0-1-10-16,0-1-32 0,0 0-29 15,0 1-35-15,0-1-3 0,0 1-1 0,0 1-24 16,0-2-4-16,-1 2-6 16,-1 0-16-16,-3 0-29 0,-1 0-153 0,-9 2-195 15,3 1-298-15,-2-2-1049 0,69 1 1702 0</inkml:trace>
  <inkml:trace contextRef="#ctx0" brushRef="#br0" timeOffset="-112000.93">5791 8480 1092 0,'0'0'257'16,"0"0"-188"-16,0 0-43 0,0 0 19 0,0 0 53 15,0 0 39-15,0 0 15 0,0 0-2 16,0 0-17-16,0 0-20 0,0 2-32 16,0-2-29-16,0 0-36 0,0 0-14 15,0 0 1-15,0 0 13 0,0 0-12 16,0 0-1-16,0 0-3 0,0 0-1 16,0 0-2-16,0 0 1 0,0 0 2 15,0 0 23-15,0 0 0 0,0 0 9 0,0 0-3 16,0 0-3-16,0 0-10 0,0 0 3 15,3 0 4-15,-1 0-4 0,2 0 4 16,2 0-1-16,5 0-6 0,1 0 4 16,6-2-7-16,3 0-2 0,7-1-9 15,0 0-2-15,2 1 1 0,1 2 0 16,-3-2-1-16,0 2-2 0,-6 0-15 16,-5-1 14-16,-4 1-10 0,-2 0-3 0,-6-2 13 15,-2 2-10-15,-1 0 13 16,-1 0 3-16,-1 0 33 0,0 0 22 0,0 0 22 15,0 0 0-15,0 0 10 0,0 0 3 16,0 0-23-16,0 0-28 0,0 0-20 16,0 0-9-16,0 0-10 0,0 0 0 15,0 0 1-15,0 0-1 0,0 0 0 0,0 0 10 16,0 0-10-16,0 0 16 0,0 0-3 16,0 0 0-16,0 0 3 0,0 0 3 15,0 0-3-15,0 0-6 0,0 0-10 16,0 0 0-16,0 0 8 0,0 0-11 15,0-1-22-15,0 1-20 0,-7-1-72 16,0 0-399-16,-5-2-800 0,38 9-138 0</inkml:trace>
  <inkml:trace contextRef="#ctx0" brushRef="#br0" timeOffset="-105904.52">1181 13174 1537 0,'0'0'335'0,"0"0"-183"0,0 0-122 0,0 0 109 16,0 0 127-16,0 0-15 0,0 0-80 15,0 0-62-15,0 0-35 0,-19-9 2 16,19 8 11-16,0 1 12 0,0 0 9 16,0 0-3-16,0 0-14 0,2 0-30 15,5 0-58-15,4 0 0 0,2 0 16 16,7 0-3-16,3 0 9 0,5 0-3 15,0 1-3-15,4 0-7 0,-2 0-11 0,2 1 2 16,-4-1 0-16,1-1 9 0,-4 0-9 16,-2 0 19-16,-1 0-6 0,-1-2-3 15,-3-1-13-15,0 2-1 0,-3-1 0 16,-2-1-15-16,-1 1 0 0,-5 2-15 16,-1-2-26-16,-3 2-139 0,-3 0-116 0,-6 4-17 15,-5 1 68-15,-21 1-169 0,5-2-545 16</inkml:trace>
  <inkml:trace contextRef="#ctx0" brushRef="#br0" timeOffset="-105440.66">1289 13157 1805 0,'0'0'596'16,"0"0"-302"-16,0 0-226 0,0 0-49 15,0 0 20-15,0 0-39 0,0 0-61 16,0 0 61-16,0 0 22 0,0 0 49 0,-24 58-16 15,20-39-4-15,-3 2-35 0,2 0-3 16,0 0 19-16,-2-2-32 0,2-2 13 0,0-4-11 16,2-1 0-16,1-2 0 15,1-6-2-15,1 1 13 0,-1-3-12 0,1-1 12 16,0-1 6-16,0 0 32 0,0 0 35 16,0 0 10-16,0 0 54 0,0 0 122 15,0-1-42-15,4-3-113 0,4 1-105 16,3-6-12-16,2 4-12 0,6 0-20 15,3-1 9-15,4 2-8 0,0 4-7 16,2 0 13-16,2 0-6 0,-3 4-4 16,-1 4 1-16,-1 2-4 0,-5 1 6 15,-6 3 1-15,-1 2 18 0,-5 0-9 16,-2 0-16-16,-4 1 37 0,-2 0 0 16,-2-3-1-16,-7 1-14 0,-3-4-2 0,-2-1 18 15,-4 0 26-15,-1-3 15 16,-2 0-13-16,0-2-3 0,2-2 10 0,1-1 12 15,3-1 13-15,4-1-22 0,0 0 12 0,2-3-28 16,2 0-3-16,-1-2 3 16,2-1-10-16,1 0-12 0,-2-1-135 0,4-1-47 15,0 1-62-15,1-2-91 0,1 3-172 16,1-3-260-16,0 3-590 0</inkml:trace>
  <inkml:trace contextRef="#ctx0" brushRef="#br0" timeOffset="-105185.47">1912 13493 2485 0,'0'0'768'0,"0"0"-355"15,0 0-205-15,0 0-41 0,0 0 65 16,0 0 56-16,0 0-140 0,0 0-68 16,0 0-40-16,0 0-40 0,0-24-14 15,0 24-4-15,0 0-10 0,0 0-9 16,0 0-12-16,0-2-16 0,0 2-52 16,-1 0-231-16,-2-1-279 0,2-1-855 15,-2-3-562-15</inkml:trace>
  <inkml:trace contextRef="#ctx0" brushRef="#br0" timeOffset="-103287.83">2687 13048 855 0,'0'0'691'0,"0"0"-434"0,0 0-127 0,0 0 32 16,0 0 77-16,0 0-61 0,0 0-107 16,0 0-22-16,0 0-24 0,0 0-25 15,3-20-36-15,-1 18 23 16,0 0 13-16,0 0 16 0,0-1 17 0,0 1 28 15,-1 0 29-15,-1 2 3 0,1-1 7 16,-1 1-17-16,0 0-32 0,0 0-16 16,0 0-3-16,0-2-9 0,0-1-22 15,-1 3-1-15,1 0-29 0,-1 0-6 0,0-1 6 16,0 1 13-16,0-2 16 16,0 2 2-16,0 0 0 0,1 0 2 0,-1 0 8 15,1 0-12-15,0 0-1 16,-1 0-12-16,1 0-15 0,-1 0-14 0,-1 0-9 15,0 0 3-15,-3 0 9 0,0 0 17 16,2 2 9-16,1-1 10 0,0-1 0 16,2 0-8-16,-1 0 11 0,1 0 32 15,0 0 6-15,0 0 1 0,0 0-1 16,0 0 7-16,0 0 0 0,-1 0-19 0,0 0-26 16,0 0 0-16,0 0-16 0,1 0-13 15,-1 0 6-15,1 0-15 0,0 0 3 16,-1 0 9-16,0 0 10 0,-2 0 3 15,2 0 10-15,-1 0-10 0,-2 0 10 16,1 0 0-16,-1 0-1 0,-3 3 4 16,2-3 1-16,0 0 25 0,-2 2-3 15,0-2-11-15,2 1-8 0,0 2-2 16,-1 0-2-16,1-2-1 0,2 3-28 16,1-2 3-16,0-1-9 0,2 0-4 15,-1 0 4-15,1 1 12 0,0-1 10 16,0 1 13-16,0 1 4 0,2 1 31 0,3-1-3 15,5 1 20-15,-1 1-23 0,6-1 3 0,1 2-13 16,2 1-17-16,0 0-1 16,2 3-2-16,-3-2-17 0,0 1-1 15,-4 1-7-15,-2 0 23 0,-1 1-21 0,-4-1 22 16,-3 0 2-16,0-1-29 0,-3 1 18 16,0-1 11-16,-4-1 2 0,-2 0 2 15,-4 1 9-15,1-1 6 0,-5 1 7 16,3-2-7-16,-4 1-3 0,1-1-13 15,1-2-2-15,0 2 1 0,0-2 11 16,4-2 13-16,0 1-7 0,3-1-18 16,3-1-1-16,0 0-2 0,1 0-17 15,2-1-20-15,0-1 4 0,0 3 6 0,0 0 29 16,6 1 29-16,2 0 19 16,5-1 16-16,6 2-9 0,2-1-20 0,0-1-17 15,1 3-18-15,-1 0-29 0,-5 1-6 16,-2 0-13-16,-7 3 9 0,-4 0 11 0,-3 2 11 15,-3 0 17-15,-8 1 12 0,-3 0-11 16,-4 1 25-16,-3 1 3 0,-3-2 0 16,0-1-4-16,4 2 7 0,3-4-9 15,5 0-23-15,3-5-10 0,3 2-31 16,6-3-8-16,1 1 49 0,11 0 10 16,5 1 54-16,6 0-6 0,5 0-58 15,6-2-160-15,2 1-120 0,10-3-263 16,-10-2-243-16</inkml:trace>
  <inkml:trace contextRef="#ctx0" brushRef="#br0" timeOffset="-100059.66">3222 13139 584 0,'0'0'322'16,"0"0"-247"-16,0 0-16 0,0 0 35 15,0 0 27-15,0 0-33 0,0 0-43 16,0 0 21-16,0 0 51 0,0 0-7 15,-36 23 30-15,31-21 0 0,-1-1 15 0,-3 1 20 16,1 1-39-16,-1-1-16 0,0 0 19 16,1 0-17-16,-1-2-19 0,4 0-23 15,-1 2-29-15,-1-1-25 0,4-1-7 16,0 2 4-16,2-2-7 0,-1 0-4 16,2 0 4-16,-1 0 10 0,1 0 12 15,0 0 13-15,0 0 10 0,0 0-1 16,0 0 10-16,0 1 13 0,0 0 9 0,0-1 12 15,0 0-10-15,2 0-21 0,3 0-10 16,8 0-35-16,3-2-16 0,6 0-9 16,5 1-3-16,3-1-1 0,3 0-11 15,1 2-1-15,-4 0 1 0,0 0-4 16,-5 0 15-16,-4 0-2 0,-4 0-10 0,-6 0 11 16,0 0 1-16,-6 0 1 15,-2 0 3-15,-1 0 19 0,-2 0 10 16,1 0 12-16,-1 0 10 0,0 0 2 0,0 0-12 15,0 0-16-15,0-2-28 0,0 1 0 16,0-2 0-16,0 2-1 0,0 1-1 16,0 0-11-16,0 0-2 0,0 0-10 15,0 0-19-15,0 0-15 0,0 0-27 0,0 0-21 16,0 3-25-16,0 5 2 0,0 3 130 16,0 3 7-16,0 5 125 0,-3 1-53 15,0 4-3-15,-1-1 27 0,0 2-20 16,-4-3-46-16,3 0-6 0,1-3 10 15,0-1-26-15,-1-2-12 0,2-3 0 16,2-2 12-16,0-1-14 0,0-4 12 16,1-2-10-16,0 0 8 0,0-2-11 15,0-1 0-15,0 1 13 0,0-1-13 0,0 0-97 16,0-1-29-16,2 0-56 16,4 0-83-16,5-9-126 0,3-1-639 0,-3-1-675 15</inkml:trace>
  <inkml:trace contextRef="#ctx0" brushRef="#br0" timeOffset="-99567.86">3664 13181 2421 0,'0'0'393'0,"0"0"-386"16,0 0-7-16,0 0-42 0,0 0 42 15,0 0 189-15,0 0-22 0,0 55-36 16,-1-35-32-16,-1 4-67 0,-3-2 15 15,2 2-15-15,-1-1-3 0,1 0-7 16,-2-2 7-16,0-1-14 0,1-1-2 16,1-4-11-16,0-3 0 0,2-2 0 15,1-3 0-15,0-4 21 0,0-1-11 0,0-1 20 16,0-1 41-16,0-3 12 0,4-2-85 16,2-7-130-16,2-3-206 0,-1-2-51 0,0-5 149 15,0-2-101-15,-5-3-114 16,0-1-129-16,-2-1-191 0,0 0 235 0,1 0 532 15,-1 3 6-15,2 1 557 0,0 4 27 16,1 1-252-16,3 3-17 0,-1 3 71 16,1 2-120-16,2 2-28 0,-1 2-32 15,0 3-93-15,4 2-73 0,-2 3-40 16,2 0-32-16,1 6-3 0,1 3 12 16,1 3 23-16,-3 4 13 0,2 3 39 15,0 2 8-15,-4-2-31 0,3-1-13 16,-5 1 0-16,-2-5-16 0,-1-1-19 15,-4-2-10-15,0-1-22 0,-8-2 6 0,-11 0 23 16,-5 1 22-16,-9-2-42 0,-2 0 10 16,-5 0 30-16,0-3-15 15,2 0 17-15,4-2 0 0,10-2 3 0,6 0-3 16,7 0-1-16,8 0-102 0,3 0-139 16,20 0-357-16,0 0-476 0</inkml:trace>
  <inkml:trace contextRef="#ctx0" brushRef="#br0" timeOffset="-98701.05">4040 13014 1977 0,'0'0'298'16,"0"0"-178"-16,0 0-7 0,0 0 87 16,0 0 35-16,0 0-40 0,2-45-105 15,8 40-23-15,4-2-50 0,1 4-17 16,6-2-19-16,4 3 3 0,1 2-3 0,2 0-7 15,3 0 10-15,-3 2 3 0,1 4-12 16,-6 2-7-16,-2 0-13 0,-6 4-3 0,-4-2 3 16,-6 1 23-16,-4 2-7 15,-1-1 7-15,-3 0 22 0,-5 0 1 0,-5 1 22 16,-1-2-22-16,-2 1 1 0,-2 0 94 16,-2-1 32-16,-1 0 16 0,1-1-55 15,0 2-22-15,1-2-16 0,3-1-26 16,2 1-19-16,5-3-6 0,3 1-12 15,0-1-11-15,4 0 20 0,2 0 3 16,0 1 17-16,4-1 12 0,5 0 21 16,3 1 1-16,2-1-19 0,3-1-7 0,0-1-6 15,0 0-19-15,-4-2 0 0,2-1-67 16,-4-2 14-16,-3 0 11 0,-4 0 14 16,-1 0 28-16,-1 0 0 0,-2 0 25 15,0 0 10-15,-5 0-35 0,-2 0-44 16,-6 0-7-16,-3 0 16 0,1 3 35 15,-5 0 22-15,1 1 0 0,3 2-22 16,1 1-3-16,6 0-28 0,5 2-17 0,2 2 23 16,4 1 25-16,6 1 28 15,8 1 1-15,3 1 6 0,5-1-19 0,1 1-16 16,2 2-61-16,1-1-44 0,-5 0-19 16,-4 0 12-16,-5 0 67 0,-7 1 1 15,-6-3 8-15,-1 1 20 0,-8-2 16 16,-6-2 19-16,-2 0 1 0,-3-3 25 0,0 1 47 15,-1-1 7-15,0 0 0 0,-1-2-26 16,1-1-3-16,0 2-35 0,0-2-32 16,3-1 16-16,0 2-19 0,2-2 0 15,-1-1-2-15,4 2-17 0,2-2-137 16,-2-1-188-16,2-2-168 0,-2 0-856 16</inkml:trace>
  <inkml:trace contextRef="#ctx0" brushRef="#br0" timeOffset="-97455.6">701 8869 1375 0,'0'0'1141'0,"0"0"-925"0,0 0-68 16,0 0-42-16,0 0 3 0,0 0 47 15,0 0-9-15,0 0-39 0,0 0-45 16,0-4-18-16,16 1-45 0,7 1-12 16,9-1 12-16,5-1-3 0,3 0-16 15,0 1 6-15,-1 1 10 0,-2 1-207 0,4-3-234 16,-7 0-552-16,-8 0-786 0</inkml:trace>
  <inkml:trace contextRef="#ctx0" brushRef="#br0" timeOffset="-96663.64">716 11255 2929 0,'0'0'387'0,"0"0"-221"0,0 0-166 16,0 0-17-16,0 0-2 0,0 0 19 16,0 0 15-16,0 0-2 0,57-9-13 15,-31 9-3-15,3 0-45 0,20 0-156 16,-9 0-412-16,-5-3-1051 0</inkml:trace>
  <inkml:trace contextRef="#ctx0" brushRef="#br0" timeOffset="-95325.97">5280 13036 1715 0,'0'0'240'0,"0"0"-78"0,0 0 10 0,0 0 29 16,0 0-37-16,0 0-38 0,0 0-78 15,0 0-32-15,0 0-16 0,-49-12-20 16,32 21 20-16,-2 6 3 0,1 3 36 0,-2 3-17 16,2 2 10-16,5 0-9 15,-1 3-4-15,5 4 26 0,2-3-19 16,4 1-7-16,3 0 2 0,0-2-20 0,4 0 0 15,6-4 0-15,1-1 19 0,4-2 15 16,2-3-22-16,0 0-13 0,3-4-68 16,0-2-227-16,5-3-173 0,-4-7-544 15</inkml:trace>
  <inkml:trace contextRef="#ctx0" brushRef="#br0" timeOffset="-95101.39">5511 13090 1596 0,'0'0'1006'0,"0"0"-768"0,0 0-68 16,0 0-48-16,0 0 41 0,0 0-55 16,0 0-108-16,0 0-79 0,0 0 79 15,0 0 44-15,0 0-18 16,-24 63-25-16,21-40 11 0,1-1 4 0,1 0-16 15,0-3 1-15,1-4 0 0,0 0 0 16,-2-1 3-16,1 0 8 0,-2-2-8 16,-2-3 24-16,-3 1-28 0,-1-4-228 15,-10-1-250-15,1-1-553 0</inkml:trace>
  <inkml:trace contextRef="#ctx0" brushRef="#br0" timeOffset="-94921.7">5735 13355 2741 0,'0'0'619'0,"0"0"-619"0,0 0 31 0,0 0 33 16,0 0 50-16,-36 47 16 0,16-31-67 16,-3-1-35-16,-3 2-12 0,-2 0-16 15,1 0-278-15,-4 0-130 0,7-5-329 16,6-3-1241-16</inkml:trace>
  <inkml:trace contextRef="#ctx0" brushRef="#br0" timeOffset="-94374.89">5878 13139 2323 0,'0'0'316'0,"0"0"-180"16,0 0 18-16,0 0 32 0,0 0 18 15,23-48-13-15,-18 44-99 0,0-2-39 16,2 3-53-16,0 2-67 0,5 0-9 0,1 1 13 15,5 0 12-15,1 4 19 0,3 3 0 16,-1 0 0-16,-4 4-76 0,-3 2 34 16,-8 1-12-16,-5 1 25 0,-2 0 32 15,-8-1 29-15,-7 1 16 0,-2-3 0 16,-2-1 13-16,-3-3 9 0,0 0 55 16,2-4-7-16,0 1-28 0,2-1-23 15,5-2 0-15,3 0-3 0,5-2-3 16,4 0 15-16,2 0 7 0,1 0-51 0,10 0-3 15,2 0-26-15,9 0 26 0,5 0-16 16,2 0 3-16,3 0-6 0,-3 4-10 16,-3 0-16-16,-5 2-16 0,-5 4-57 15,-6-1 22-15,-7 4 19 0,-3-1 38 0,-6 3 42 16,-7-3 3-16,-4-1 29 0,-4 1-19 16,-1-4 16-16,-1 1 9 0,-1-1 7 15,0-2-13-15,2-3-3 0,6 1-3 16,0-3-23-16,2 0 0 0,6 0 19 15,-1-1-22-15,5 0-44 0,4 0-123 16,3-9-164-16,6-1-705 0,0 0-589 0</inkml:trace>
  <inkml:trace contextRef="#ctx0" brushRef="#br0" timeOffset="-94059.42">6242 12964 2050 0,'0'0'247'0,"0"0"-234"15,0 0 42-15,69 45 97 0,-44-22 64 16,3 4-26-16,-4 8-24 0,-2 3-9 16,-6 9-68-16,-12 13 13 0,-10 4-10 15,-19 3-29-15,-9-9 7 0,-3-14-10 16,5-13-28-16,8-9-10 0,1-3 0 15,-3 3 6-15,-3-1 4 0,2 1-1 16,4-5-6-16,5-2-22 0,2-5-1 16,6-2 24-16,1-4-23 0,5 0-1 15,0-2 10-15,2-1-11 0,2 0 2 0,0-1 23 16,0 0 8-16,0 0-34 0,3 0-100 16,3-2-216-16,8-6-174 0,-4 2-631 15,1-3-867-15</inkml:trace>
  <inkml:trace contextRef="#ctx0" brushRef="#br0" timeOffset="-82938.64">659 9970 641 0,'0'0'264'0,"0"0"-101"0,0 0-104 15,0 0-20-15,0 0 7 0,0 0 19 16,0 0 13-16,0 0-20 0,0 0-58 15,-20-2-17-15,20 2 17 0,0 0 7 16,-1 0 45-16,1 0 22 0,0 0 40 16,0-1 29-16,-1 1 20 0,1 0 5 15,0 0-12-15,0 0-36 0,0 0-56 16,-1 0-31-16,1 0-33 0,0 0-25 16,0 0-4-16,0 0 6 0,0 0-6 15,0 0-10-15,0 1 0 0,0-1-3 16,0 0 42-16,4 1 7 0,3-1 64 0,6 0 7 15,5 0 9-15,6-1-22 0,6-2-24 16,3-1-15-16,4-1-26 0,1 0-12 16,-2 2-23-16,-4 1-389 0,-8 0-329 15</inkml:trace>
  <inkml:trace contextRef="#ctx0" brushRef="#br0" timeOffset="-82163.96">520 11069 1316 0,'0'0'364'0,"0"0"-364"0,0 0-153 16,0 0-52-16,0 0 124 0,0 0 81 16,0 0 49-16,0 0 94 0,0 0-10 15,0 0-22-15,-3 5 16 0,9-5-4 16,6-3 17-16,2-1-4 0,3-3-71 0,4 1 3 16,5-1-68-16,1-1 0 0,4 1 0 15,0 2-20-15,3-1 7 0,7 3-233 16,-11-1-479-16</inkml:trace>
  <inkml:trace contextRef="#ctx0" brushRef="#br0" timeOffset="-80379.09">1357 14089 1238 0,'0'0'319'0,"0"0"-238"16,0 0 42-16,0 0-48 0,0 0 26 0,0 0 45 15,0 0 6-15,0 0-13 0,0 0-97 16,0 0-9-16,5-25 25 0,-5 25 29 16,0-2-19-16,0 2 0 0,0-3 6 15,1 2-7-15,0-2 20 0,0 2 44 16,0-1-38-16,0 0 6 0,-1 2-32 16,0-2 3-16,0 1-3 0,0 1-13 15,0 0-10-15,0 0-19 0,0 0-25 16,0 0-12-16,0 0-17 0,0 0-6 0,0 0 0 15,-2 0-6-15,-5 0-3 0,-2 3 12 16,-4 3 19-16,-5 0 13 0,-1 5 2 16,-2 2 1-16,-1 2-2 0,1 4 12 15,0 2 9-15,0 1-6 0,2 2 3 0,0 1-19 16,5 4-12-16,0 0 11 16,6 0 0-16,2 0-19 0,6-2 17 15,0 0 6-15,7-2 20 0,5-4 2 0,6 0 32 16,5-5-12-16,5-3 18 0,-2-4-12 15,2-4 9-15,0-3-16 0,-5-2-13 16,-2 0 7-16,-6-3-3 0,-3-1 18 16,-3-3 0-16,-5 1 27 0,-1-4 17 15,-3-3-54-15,0-2-43 0,-3-2-12 16,-6-3 10-16,-2 3 2 0,-5-3-32 16,-3 3 8-16,-2 4 5 0,-3-3-34 15,-5 7 1-15,0 1-13 0,0 1 33 16,-1 4 1-16,5 3-1 0,4 0-9 0,4 0-3 15,4 4 7-15,7 1-144 0,4 1-217 16,5 4-122-16,8-2-111 0,-2 0-561 0</inkml:trace>
  <inkml:trace contextRef="#ctx0" brushRef="#br0" timeOffset="-80054.94">1918 14397 3074 0,'0'0'532'0,"0"0"-349"16,0 0-113-16,0 0 96 0,0 0 237 0,0 0-21 15,0 0-149-15,0 0-123 0,0 0-62 16,0 0-17-16,0 0-16 0,-11-12-3 16,10 11-9-16,0-1 9 15,0-1-12-15,0-1-16 0,1 1 1 0,-1 1-28 16,1-2-33-16,0 0-254 0,0-4-180 16,1-3-879-16,1-2-1431 0</inkml:trace>
  <inkml:trace contextRef="#ctx0" brushRef="#br0" timeOffset="-78463.47">2684 13875 329 0,'0'0'515'0,"0"0"-254"16,0 0-98-16,0 0-7 0,0 0-16 0,0 0 29 15,0 0-23-15,0 0-3 0,0 0-23 16,29-44-10-16,-28 43 17 0,-1 0-8 16,0 1-25-16,0 0-46 0,0 0-23 0,0 0-25 15,0 0-16-15,-1 0 0 16,-2 0-33-16,-2 1 11 0,-4 2 38 0,1 1 0 15,-6 0 29-15,3 1 0 0,-4 0 6 16,0 0 7-16,0 2-26 0,3-2-3 16,-2 2-13-16,4 1 0 0,-1-1-11 15,1-1-1-15,2 0-21 0,3 0 17 16,1 1-16-16,2-1 3 0,2 2 6 16,0-1 23-16,0 0 10 0,5 0 13 15,1-2 9-15,5 0 7 0,1 2 12 16,5-4 1-16,3 0-14 0,2-1-2 0,2 0-20 15,0 0-15-15,-1 0-1 0,-2 1-3 16,-7 0-17-16,0 0-2 0,-7 3-7 16,-1-2-19-16,-5 2-4 15,-1 2 26-15,0-1 24 0,-8 2 2 0,1 3 1 16,-2-4-1-16,-3 4 12 0,0-2-11 0,1-1-1 16,-2-1 3-16,4 1 1 0,-3-2-3 15,4-2-1-15,0 2-1 0,1-2-1 16,3 0 0-16,1-2-11 0,2 0-9 15,0-2-11-15,1 2 8 0,0-1 25 16,3 0 32-16,3 3 23 0,5-2-4 16,-1 0-9-16,3-1-19 0,-2 3-23 15,0 0-1-15,-4-1-28 0,-2 4-23 16,-1-1 14-16,-4 3 2 0,-4-1 35 16,-5 3 1-16,-4 1 3 0,-2 1 17 15,-3 0-17-15,-2 1 0 0,1 1 16 16,-2 0-15-16,1-2 12 0,3 2 19 0,2-4-12 15,5-1-14-15,2-4-9 0,5 2-3 16,3-4-16-16,9 2 19 0,5-2 90 16,9-2 3-16,8 1-26 0,4 0-38 15,4-2-15-15,1 0-14 0,-4 0-202 0,6 0-311 16,-9-1-312-16</inkml:trace>
  <inkml:trace contextRef="#ctx0" brushRef="#br0" timeOffset="-76894.08">3085 14004 714 0,'0'0'678'0,"0"0"-398"15,0 0-196-15,0 0 14 0,0 0 103 16,0 0 107-16,0 0-76 0,0 0-90 16,0 0-45-16,-12-3-17 0,12 3 0 15,0 0 16-15,0 0 0 0,0 0-25 0,0 0-11 16,3 0 7-16,3-2-10 0,6 0-57 16,6-1-1-16,3 0 1 0,5-1 0 15,2 0 1-15,3 2 0 0,-3 0-1 16,-1 0-1-16,-4 0 0 0,-5 2-1 15,-5 0-11-15,-2 0 13 0,-5 0 0 16,-3-2 4-16,0 1 15 0,-2 1 19 0,-1-2 22 16,1 1 10-16,-1-1-1 15,3 0-37-15,-3 0-29 0,0-1 16 0,0 3-18 16,0-2 18-16,0 2-19 0,0 0-32 16,1 0-21-16,-1 0-26 0,0 0-45 15,0 4-64-15,0 4-7 0,0 4 195 16,0 6 39-16,-4 3 72 0,2 5-43 15,0 1-8-15,0 0 20 0,-1-1-26 16,1-1-7-16,0-1-18 0,0-2-14 0,-1-2 14 16,-1-2-16-16,1-1 6 0,-2-4-7 15,1-2 1-15,0-1 3 0,0-4 6 16,1 0-19-16,2-4 29 0,0-1-1 16,0-1 10-16,1 0 16 0,0 0 2 15,0 0 13-15,0-3-37 0,0-5-35 16,3 0-264-16,5-5-157 0,11-7-211 0,-3-1-513 15,2 4-438-15</inkml:trace>
  <inkml:trace contextRef="#ctx0" brushRef="#br0" timeOffset="-76540.63">3777 13972 1600 0,'0'0'630'0,"0"0"-287"15,0 0-124-15,0 0-46 0,0 0 16 16,0 0-58-16,0 0-70 0,0 0 25 16,0 0-23-16,-65 44 7 0,44-22-26 15,0 2-15-15,2 3-27 0,4-4-2 16,6 2-18-16,4-2 17 0,3-1 2 16,2-2 0-16,3-3 24 0,5-2-24 0,5-1 41 15,3-2 11-15,0-2 7 16,4-3-13-16,1-5 10 0,2-1-4 0,-2-1-9 15,-2-5 4-15,-2-1-10 0,-1-5 12 16,-2-2-4-16,-4-3-11 0,0-7-33 16,-5-1-1-16,-3-4-1 0,-2-3-22 15,0-1 20-15,-3 3-39 0,-3 0 20 0,-5 6 5 16,3 4-12-16,-4 5-23 0,0 4 4 16,-1 5-47-16,-3 3-79 0,1 2-74 15,-2 7-85-15,-13 10-143 0,6-1-227 16,4-2-1027-16</inkml:trace>
  <inkml:trace contextRef="#ctx0" brushRef="#br0" timeOffset="-76317.63">3644 14096 2306 0,'0'0'549'0,"0"0"-241"0,0 0-164 16,0 0-62-16,0 0 42 0,0 0 19 15,0 0 18-15,65 17 30 0,-46 0-52 16,0 4-49-16,2 1-49 0,-1 0-4 0,0 5-18 16,1-3-7-16,0 0-11 15,-2-3-1-15,2 0-97 0,-2-3-132 0,-1-3-158 16,2-5-273-16,-7-4-544 16,0-5-566-16</inkml:trace>
  <inkml:trace contextRef="#ctx0" brushRef="#br0" timeOffset="-75639.53">4081 13984 1933 0,'0'0'327'0,"0"0"-136"0,0 0-84 16,0 0 34-16,50-53 20 0,-31 45-71 16,2 2-80-16,2 3-10 0,0 1-35 15,-2 2 3-15,-1 0-4 0,-2 4-9 16,-4 4-10-16,-4 1-12 0,-4 1 15 15,-1 1 27-15,-4 0 25 0,-1-1 75 16,-1-2 24-16,-7 1 37 0,-1 3 1 0,-4-3 11 16,-2 1-30-16,0 2 25 15,-3 0-42-15,1-1-18 0,1 2-33 0,4-3-34 16,1 0-16-16,3 2-19 0,1-1-9 0,5 0-1 16,2 1 29-16,3-2 25 15,7 1 10-15,6-1-3 0,3 2-1 16,2-3-15-16,2-1-16 0,-2-1-85 0,-4-2-1 15,-5 0 11-15,-3-1-2 0,-5 0 4 16,-4 0 10-16,0-3 63 0,-5 3 0 16,-4-2 44-16,-2 0 1 0,-1 1-7 15,-3-2 0-15,3 1-16 0,-2-2 0 16,-1 2-3-16,4 0-17 0,-1 1-2 16,4 1 0-16,0-1-22 0,4 2-22 15,2 1-7-15,2 0 11 0,1 4 40 16,9 1 12-16,3 3 30 0,6-1-1 0,5 0-6 15,5-1 3-15,-2 2-38 0,-2-3-2 16,-3 2-14-16,-5-1-16 0,-5 0-12 16,-8-2 3-16,-4-1 21 0,-2 1 20 15,-8-4 25-15,-4 2 13 0,-3-3 76 16,-3 1-16-16,-3-1-31 0,1-1-17 0,-1 1-28 16,-1-1-19-16,5 2-3 15,1-2-10-15,1 2 6 0,2-1-18 0,2 2-12 16,5-2-213-16,0 3-94 0,-1-3-189 15,3-1-506-15</inkml:trace>
  <inkml:trace contextRef="#ctx0" brushRef="#br0" timeOffset="-74776.71">5201 13950 1435 0,'0'0'296'0,"0"0"-114"0,0 0 0 15,0 0 32-15,0 0 25 0,0 0-52 16,0 0-58-16,0 0-68 0,0 0-42 16,0 0-6-16,0 0 6 15,-60 10 23-15,45 3 12 0,-3 4-9 0,2 1 6 0,1 4-13 16,5 4-2-16,1-1-8 0,3 2 11 16,5 2-14-16,1 0 1 0,8 5 2 15,4-5-15-15,5 0 16 0,-1 0-26 16,3-5 19-16,-4-3 0 0,2-3-6 15,-3-4-15-15,-3-2 1 0,-1-2 11 16,-4-3 0-16,-1-2 12 0,1-2-3 16,-4-1 16-16,-1-2 13 0,0 0 9 15,0 0 3-15,0 0-9 0,0 0-20 16,0-2-15-16,0-1-17 0,0 0-2 16,0 1-2-16,0 0-17 0,0-1 0 15,-1 0-15-15,0 0-200 0,0-5-170 16,-1 0-578-16,0 1-943 0,-5 51 1654 0</inkml:trace>
  <inkml:trace contextRef="#ctx0" brushRef="#br0" timeOffset="-73670.53">5408 14054 1351 0,'0'0'367'15,"0"0"-84"-15,0 0-17 0,0 0 15 16,0 0-17-16,0 0-23 0,0 0-72 16,0 0-108-16,28-46-61 0,-11 42-15 15,2 1-4-15,3 1 16 0,1 1-19 0,-2 1-4 16,-2 1-12-16,-4 4-39 0,-6 5-16 16,-4 1 6-16,-4 3 39 0,-1 3 27 15,-9 2 21-15,-8 2 19 0,-2 2 0 16,-4-3-3-16,-1 3 23 0,0-3 67 15,1-2-7-15,3-4-26 0,3-1-18 0,5-1-33 16,5-5-7-16,4 1-15 0,3-2 0 16,0-2 0-16,5 2 45 0,4-1 9 15,8-3 19-15,3 1-6 0,8-1-20 16,2-1-19-16,3-1-13 0,1 0-15 16,1 0-1-16,0 0-11 0,-7 0-39 15,-3-3-357-15,0-5-280 0,-8 2-749 16</inkml:trace>
  <inkml:trace contextRef="#ctx0" brushRef="#br0" timeOffset="-73501.38">5851 14239 977 0,'0'0'1513'0,"0"0"-1201"16,0 0-170-16,0 0-20 0,0 0 111 15,0 0 15-15,0 0-30 0,0 0-32 16,0 0-44-16,-13 53-80 0,-3-34-27 0,-5 2-23 15,-1-2 0-15,1 2-12 16,0-2-310-16,0 0-126 0,6-4-268 0,7-6-984 16</inkml:trace>
  <inkml:trace contextRef="#ctx0" brushRef="#br0" timeOffset="-72961.19">5953 14094 1474 0,'0'0'1117'0,"0"0"-995"0,0 0-57 0,0 0-1 15,0 0 26-15,66-38 38 0,-46 36-57 16,0 0-71-16,-1 2-21 0,1 0-21 16,-4 4 16-16,-1 4-3 0,-3 2-44 15,-5 1 18-15,-6 4 0 0,-2-3 26 16,-11 3 26-16,-1-1 3 0,-6-1 0 16,-1-1 19-16,0 1 36 0,-1-4 3 15,3-2-7-15,2 2-9 0,5-4-16 16,1-2-7-16,5 1-17 0,3-4-2 15,2 1 0-15,0-1 13 0,3 1 9 0,5-1 26 16,7 0 7-16,3 0-27 0,4 0-10 16,2 0-18-16,3 0-16 0,-1 2-6 15,-1 4-7-15,-5-1 1 0,0 5-8 16,-7 0-2-16,-5 1 9 0,-5 4 0 0,-3 0 10 16,-3 2 17-16,-10 0 2 0,0 0 2 15,-5-1 14-15,0-3-3 16,-3-1 13-16,-1-3 9 0,1-1 0 0,2-1-6 15,0-3-10-15,2-1 10 0,1 0-1 16,5-3-5-16,-1 0 2 0,6 0-2 16,3-3 21-16,1 0 4 0,2-2-48 15,3-2-38-15,5 0-291 0,12-4-196 16,-1 0-181-16,-1 1-857 0</inkml:trace>
  <inkml:trace contextRef="#ctx0" brushRef="#br0" timeOffset="-72607.2">6374 13906 2191 0,'0'0'303'15,"0"0"-302"-15,0 0 56 0,76 49 79 16,-53-22-4-16,-3 3-36 0,-5 5 16 16,-5 2-12-16,-9 10-40 0,-5 9 14 15,-20 8-33-15,-9 1-18 0,1-15 2 0,4-13 7 16,9-18 0-16,6-2 0 0,-3-2-4 16,2 1 29-16,1-1 41 0,2-5 38 15,5-2-44-15,-2-2-33 0,5-1-27 16,1-3-13-16,1 0-16 0,0-1 25 15,1-1 6-15,-1 0 2 0,1 0-2 0,0 0-34 16,-1 0-73-16,1-3-228 0,-2-8-243 16,0 0-778-16,-1-3-541 0</inkml:trace>
  <inkml:trace contextRef="#ctx0" brushRef="#br0" timeOffset="-54818.91">1244 14996 966 0,'0'0'339'16,"0"0"-108"-16,0 0-104 0,0 0-10 16,0 0 26-16,0 0 3 0,0 0-36 15,0 0 20-15,-59-10-66 0,54 10-38 16,-2 0 3-16,2 0 39 0,2 0 48 15,0 0-12-15,0 0-21 0,-1 0 4 16,2-1-3-16,1 1-23 0,0 0-10 16,1 0 3-16,-1 0-3 0,1 0-25 15,0 0-23-15,0 0-3 0,0 0-22 0,0 0-20 16,0 0-9-16,2 0-3 0,5 0 54 16,5 0 44-16,5 1 36 0,7-1-9 15,5 0-36-15,2-1-13 16,1-2-3-16,-4 0-19 0,-3-2 2 0,-6 3 14 15,-4-1-14-15,-6 1 1 0,-2 0 22 0,-3 2 4 16,-1-2 9-16,-2 1 6 16,-1 1-6-16,0 0-6 0,0 0-10 15,0 0-22-15,0 0-2 0,0 0-42 0,0 0-32 16,0 0-39-16,0 1-54 0,0 6-23 16,0 2 192-16,0 7 3 0,0 5 77 15,-2 4-6-15,-2 5 15 0,0 4-3 16,-3 2 29-16,2 2-39 0,0-1-15 15,-3-1 33-15,3-2-49 0,1-4-42 16,2-6 0-16,1-3 13 0,1-2 0 16,0-4-4-16,0-5-11 0,0 0 1 0,0-3 14 15,0-3 6-15,0-1-19 0,0 0-3 16,1-2-50-16,1-1-203 0,-2 0-98 16,1-11-147-16,0-2-713 0</inkml:trace>
  <inkml:trace contextRef="#ctx0" brushRef="#br0" timeOffset="-54642.8">1194 15254 2451 0,'0'0'429'16,"0"0"-173"-16,0 0-201 0,0 0-17 16,0 0-35-16,0 0 26 0,61-36 12 15,-30 28-2-15,5 0-38 0,0 3-1 16,2 0-13-16,-2 3 0 0,-2-1-9 15,1 3-273-15,-6 0-411 0,-8 0-781 0</inkml:trace>
  <inkml:trace contextRef="#ctx0" brushRef="#br0" timeOffset="-54439.83">1919 15268 3280 0,'0'0'435'0,"0"0"-234"16,0 0-147-16,0 0 38 0,0 0 117 15,0 0 82-15,0 0-171 0,0 0-120 16,0 0-6-16,0 0-50 0,0 0-33 16,-6-6-193-16,0 3-173 0,1 1-621 15,2-3-1180-15</inkml:trace>
  <inkml:trace contextRef="#ctx0" brushRef="#br0" timeOffset="-53229.62">2802 14807 1202 0,'0'0'332'0,"0"0"-118"0,0 0-22 15,0 0-49-15,0 0-39 0,13-52 28 16,-13 47-5-16,0-3 11 0,-1 3-60 15,-1 1 12-15,-3 1-42 0,-1 0 1 16,0 1-17-16,-2 2-32 0,-6 0-20 0,-1 1 20 16,-3 5 0-16,2-1 23 0,-1 3-23 15,2-2 2-15,2 2-2 0,5-1 0 0,3-2-32 16,2 0-3-16,0 2-7 0,2-2 40 16,1 2-1-16,0 2 0 0,4-1 3 15,2 3 11-15,2-2-9 16,5 2 30-16,1 1 7 0,1 0-26 0,-1 0-11 15,1 0-2-15,-5 1 0 0,0-4-19 16,-5 4-14-16,-4-3 4 0,-1 2 17 16,-1-1 12-16,-5 4 0 0,-6-3 24 15,-2 0 2-15,1 1 0 0,-4-2-7 16,0 1-6-16,1 0 0 0,4-1 6 16,-1-2 7-16,6-2-26 0,0 0 0 15,5-1-23-15,1-2 4 0,1 1-10 16,0 0 29-16,8 0 32 0,2 2 29 0,8-3-13 15,3 1-3-15,1-2-26 0,3-1 1 16,0 1-20-16,-5 0-1 0,-7 0-19 16,-2 0-18-16,-6 0-23 0,-5 2-6 0,0 2 51 15,-7-1 16-15,-4 3 22 0,0 0 0 16,-6 1-9-16,1 2 0 0,-1 1 10 16,2-1-1-16,2 0-22 0,2-1-2 15,4 0-11-15,2 0-9 0,4 2 18 16,1-4-12-16,4 3 16 0,4-2 39 15,5 0 6-15,4-1-10 0,3 0 16 16,4-1-38-16,1-3-13 0,1 0-99 16,9-3-274-16,-7 0-329 0,-3-2-982 0</inkml:trace>
  <inkml:trace contextRef="#ctx0" brushRef="#br0" timeOffset="-51125.67">3247 14920 652 0,'0'0'261'0,"0"0"-147"0,0 0 20 0,0 0-17 16,0 0 23-16,0 0 22 0,0 0-35 15,0 0-32-15,0 0-5 16,35-37-5-16,-32 34 9 0,0 0-16 0,-1 1 6 15,3-1 26-15,-2-1 32 0,-1 1-9 16,-1 1-27-16,0-2-19 0,0 3 0 16,-1-3-20-16,0 2-6 0,0 0-38 15,0 1-1-15,0 0-6 0,0 0 16 0,0 0-16 16,0 1-13-16,0-1 13 0,0 0-16 16,-1 1-19-16,1 0-13 0,-2 0 7 15,0 0-4-15,-3 0-7 0,-3 2 1 16,0 3 17-16,-4-1 18 0,-3 6 19 15,1 0-18-15,-3 2-1 0,-2 1-13 16,3 3 4-16,-2 1 9 0,4 1 2 16,-2 3-2-16,2 1 16 0,5 0-15 15,-1-1-1-15,7-1-1 0,3-2 1 16,0-3 3-16,6 1 26 0,6-3 6 0,1 0 7 16,2-4 0-16,3 1 15 0,3-3-22 15,2 0 4-15,-2-4 9 0,3-3-26 16,-3 0 0-16,-2 0-3 0,-4-2 3 15,-2-3 13-15,-3-1 10 0,-2 1 3 16,-3-4 5-16,-1-3-15 0,3-2-31 16,-4-3-5-16,0-3-2 0,0-4 0 15,-1 1-13-15,2-4-3 0,1 2 16 0,-1-2-2 16,0 4 1-16,0 1-27 0,-1 2 12 16,-1 3 16-16,-1 5-2 0,-1 0 2 15,0 3-13-15,0 4-9 0,-1 2-4 16,-2 3-31-16,-2 0-89 0,-2 1-120 15,-4 6 38-15,0 0-20 0,-4 4-173 0,-4 4-190 16,3-2-734-16</inkml:trace>
  <inkml:trace contextRef="#ctx0" brushRef="#br0" timeOffset="-50732.33">3215 14987 1278 0,'0'0'355'0,"0"0"-138"15,0 0-48-15,0 0 6 0,0 0-10 16,0 0-100-16,0 0-65 0,0 0-104 0,0 0 104 15,0 0 33-15,0 0 70 0,8 40-22 16,-1-24-23-16,4 1-6 0,2-1 6 16,1 1 9-16,3-1 1 0,2-1-7 15,2-2 16-15,-1 0-16 0,0-2-26 16,-2-2-15-16,-1 1-19 0,-5-2 2 16,2 1 9-16,-3-2-11 0,-2-1 0 15,-3 0 15-15,1-4-4 0,-3 0 11 16,-1 0 6-16,0-1-7 0,-1-1 7 0,-1 0-1 15,0 0 1-15,0 0 16 0,2-1 9 16,-3-2-41-16,0 0-13 0,0-3-179 16,0 0-67-16,-9-4-92 0,3 3-332 15,-2-3-918-15</inkml:trace>
  <inkml:trace contextRef="#ctx0" brushRef="#br0" timeOffset="-48863.23">3614 14770 411 0,'0'0'554'0,"0"0"-248"0,0 0-101 16,0 0-29-16,0 0-4 0,0 0-48 16,0 0-27-16,0 0-19 0,0 0-13 15,0 0 19-15,16-45-16 0,-11 40-3 16,2 1-7-16,-1-1 0 0,0-1-3 15,4 2-16-15,-2 0-1 0,3 0-2 16,0 0-4-16,1 2-10 0,-1-1-19 0,3 3-3 16,1 0-3-16,0 0-9 0,-2 1-8 15,4 3-2-15,-3 3-1 0,-1 2 20 16,-1 1-13-16,-3 2 16 0,1 1 11 16,-6 2 8-16,-1 0 3 0,-3-1 20 15,0 2-3-15,-3-4-7 0,-3 2 4 16,-4-1 21-16,3 0-5 0,-4 0 9 0,0-1-10 15,-1 1 7-15,3-2-10 0,-3 0-17 16,4-2-8-16,0 0-23 16,2-3 1-16,3-1-1 0,-1 1 0 0,2-3-1 15,2 1-12-15,0-1 13 0,0-1 1 16,2 1 18-16,6-2 26 0,3 1 3 16,2-2-7-16,4 0-19 0,2 0-2 15,-1 0-17-15,-1-3-1 0,-3 0 0 16,-3 1 0-16,-1-1 0 0,-5 1-1 0,-1-2 1 15,-1 3 2-15,-1-1 18 0,-1 2-3 16,0-2 3-16,-1 2-21 0,0 0-1 16,0 0-25-16,-2 0-23 0,-4 0-25 15,-1 2 9-15,-6 3 7 0,-2 3 38 16,-3 0 15-16,3 2 4 0,-2 1 13 0,1 0 10 16,2-1-23-16,5 2-3 0,3 2 3 15,1-1-13-15,4 0 10 0,1 2 6 16,6 0-3-16,3 3 28 0,6 0-9 15,1 0-3-15,1 3 0 0,1 1-13 16,0-4-1-16,-4 2 0 0,-4-2-2 16,-2-2-3-16,-6 2-20 0,-2-1 21 15,-3-3 0-15,-6 1-20 0,-2-2 18 16,-3-2 1-16,-1 0 3 0,1-1 10 16,-3-2-7-16,1-1 19 0,-2-2-21 15,1 0 15-15,-1-3-13 0,5 1 9 16,-2-1 1-16,6-2 0 0,0 1 9 0,3 0-9 15,3-1-13-15,1 0-24 0,1 0-87 16,1-2-46-16,0 0-84 0,2-1-220 16,9-5-204-16,0 1-710 0</inkml:trace>
  <inkml:trace contextRef="#ctx0" brushRef="#br0" timeOffset="-47599.71">4673 14823 409 0,'0'0'512'0,"0"0"-239"15,0 0-103-15,0 0 15 0,0 0-32 16,0 0 6-16,0 0 23 0,0 0 16 0,38-50-30 16,-32 43-23-16,0 1-3 0,-2 0-23 15,0 1-3-15,-1 0-10 0,1 1 25 16,-3 1-16-16,0 0-13 0,-1 2-13 16,0-2-13-16,0 2-19 0,0 0-28 15,-2 1-29-15,-4 0-27 0,-2 5-36 16,-7 6 28-16,-3 4 33 0,-3 6-11 0,-3 6 13 15,1 5-12-15,1 4-4 0,-2 10 14 16,4 7-17-16,7-4 6 16,8-4 13-16,5-10 0 0,10-8 1 0,8 2 24 15,9 2 4-15,3-5 6 0,4-3-3 16,-1-3-13-16,0-3-7 0,-5-2 4 16,-3-7-16-16,-8-2-1 0,-5-3-15 15,-5 0 16-15,-2-2 2 0,-4-1 58 16,-1 0 29-16,0 0-26 0,0-3-51 0,0-1-10 15,-1-2-1-15,-2 0-1 0,1 1-22 16,-1 0-4-16,1 1-5 0,1-1-156 16,0 1-48-16,-1-4-91 0,0 3-413 15,1-4-1095-15</inkml:trace>
  <inkml:trace contextRef="#ctx0" brushRef="#br0" timeOffset="-44270.2">4888 14937 453 0,'0'0'499'0,"0"0"-163"0,0 0-115 16,0 0-29-16,0 0-7 0,0 0 3 0,0 0-48 16,0 0-27-16,0 0-48 15,0 0-39-15,21-47-13 0,-18 44 6 0,1-1 7 16,3 0 38-16,-1 0 4 0,1-1 26 16,1 0 25-16,-3 1 35 0,0 1-7 15,-2 0-35-15,1 2-38 0,-1 0-17 16,-2 0-30-16,-1 1-27 0,0 0-41 15,0 0-39-15,0 3-38 0,0 7 102 16,-5 1 16-16,-3 5 39 0,1 4-7 16,-4 1-13-16,0 4-1 0,-1-1-18 15,4 2 0-15,-2-5 0 0,5 1-18 16,3-4 17-16,2-3 1 0,0-2 2 0,2-2 20 16,5-4 1-16,4 0 12 0,-1-3 3 15,5-1 10-15,3-3 9 16,3 0-13-16,-1-2-18 0,3-3-10 0,-1 1-4 15,-1-2-9-15,-3 2-2 0,-1-2 1 0,-5 1 0 16,-4-2 1-16,0 0 0 16,-1 3 16-16,-4-2-16 0,0 1 0 15,-1-1 13-15,-1-2-3 0,0 1-13 0,-1-3 3 16,0 1 0-16,0-1-2 0,0 0 1 16,0-2 0-16,0 2 2 0,0-1-2 15,0 1 15-15,0 3-15 0,0-1-1 16,0 5 11-16,0-1-11 0,-1 2 2 15,1 2-2-15,-1 0-1 0,0 0-4 16,0 6-87-16,-2 3 87 0,-1 4 4 16,-1 4 51-16,-1 2-13 0,2 4-25 0,1 0-12 15,0-1 18-15,-2 0-8 0,2-2-10 16,1 0 0-16,0-2 1 0,-2-1 9 16,0 0-10-16,0-3 0 0,1-2 2 15,1 0 13-15,-1-4-16 0,2-2-28 16,0-2-242-16,1-4-103 0,1 0-171 0,3-6-553 15</inkml:trace>
  <inkml:trace contextRef="#ctx0" brushRef="#br0" timeOffset="-44030.45">5378 15120 2413 0,'0'0'384'0,"0"0"-294"15,0 0-67-15,0 0-23 0,0 0 109 16,0 0-3-16,0 0-20 0,0 0-3 16,20 48-39-16,-22-29-12 0,-4-1-16 15,-5 1 5-15,2-2-21 0,-2-1-252 16,0-1-117-16,1-4-287 0,4-3-908 0</inkml:trace>
  <inkml:trace contextRef="#ctx0" brushRef="#br0" timeOffset="-42930.51">5537 14880 127 0,'0'0'659'15,"0"0"-301"-15,0 0-153 0,0 0-32 0,0 0-4 16,0 0-26-16,0 0-36 0,0 0-32 15,0 0-33-15,0 0-16 0,0 0 6 16,-14-1 4-16,14 1 6 0,0 0 7 16,0 0 9-16,0 0 4 0,0 0-24 15,0 0-15-15,0 0-10 0,1 0 16 16,6 1 32-16,0 1 33 0,7-1-1 16,3 0-9-16,4-1-23 0,2 0-22 15,2 0-23-15,-3 0-15 0,1 0-1 16,-4 0 2-16,-3 0-1 0,-5 0-1 15,-2 0-1-15,-5 0-1 0,-1 0 2 16,-3 0 0-16,0 0 22 0,0 0 7 0,0 0 0 16,-2-1-29-16,-4 0-74 0,-3-2-35 15,-2 2-58-15,-2 0 34 0,-2 1 30 16,3-1-17-16,-2 0 26 0,0 1 46 16,3 0 33-16,-1 0 13 0,4 0 2 15,1 0-2-15,-1 0-17 0,3 0-7 16,0 0-7-16,0 0 1 0,2 0 0 0,0 3 32 15,0 0 9-15,1 0-5 0,-1 3 54 16,1 4 33-16,-1-1 67 0,0 4-35 16,2 2-3-16,-1 2-14 0,1-1-12 15,-1 0 2-15,0 0-25 0,-1-2-16 16,0-1 2-16,-1-2-9 0,0-2 13 16,2 0-32-16,-1-4-13 0,2 1 3 15,0-4-6-15,0 0 6 0,0-2 3 16,1 0 7-16,0 1 16 0,0-1 6 0,0 0 19 15,0 0-7-15,2-1-15 0,3-3-33 16,4-3-15-16,1 2-23 16,6-2 4-16,0 1-6 0,3 0-7 0,-1 5-3 15,1-2 0-15,1 3-6 0,-2 3 0 16,0 6-4-16,-2 2 0 0,-2 1 13 0,-5 6 7 16,0 1 25-16,-7 1 35 0,-2 2 0 15,-2 0-9-15,-9-2-1 0,0-3-9 16,-2-1-14-16,0-6 24 0,1 0-7 15,0-5 19-15,-1-3 13 0,3 0 3 16,-1-2-3-16,2 0-7 0,-2-4-3 16,4 1-9-16,1-1 2 0,-1-1-15 15,3-1 0-15,0 1-6 0,3-2-13 16,1 1-1-16,0-2-69 0,5 3-123 16,4-3-74-16,1 1-76 0,10-4-173 15,-3 3-221-15,0 1-757 0</inkml:trace>
  <inkml:trace contextRef="#ctx0" brushRef="#br0" timeOffset="-42517.89">5940 14788 1889 0,'0'0'305'0,"0"0"-146"0,0 0-143 15,0 0-13-15,0 0 107 0,0 0 32 0,0 0 0 16,0 0-39-16,67 58-26 0,-53-29 39 16,-2 0-5-16,0 3-37 0,-6 4-17 15,1 0 1-15,-7 3-4 0,0 0 3 16,-9-3-25-16,1-3 0 0,-4-1-10 15,0-7-6-15,0-4 15 0,-1-4 29 16,4-2-12-16,-2-4 5 0,3-3-12 0,2-1-6 16,1-2-16-16,2-2-18 15,1-1 2-15,2 0 13 0,0-2 6 0,0 0 9 16,0 0 4-16,0 0 2 0,0 0 7 16,0 0-5-16,1-3-24 0,3-1-15 15,2 1-11-15,-1-2-17 0,0 0-83 16,0 1-97-16,1-3-102 0,-2 1-330 0,-2-1-956 0,-40 51 395 15</inkml:trace>
  <inkml:trace contextRef="#ctx0" brushRef="#br0" timeOffset="-36153.89">540 14384 85 0,'0'0'381'0,"0"0"-201"16,0 0-34-16,0 0 14 0,0 0 6 16,0 0-19-16,0 0 6 0,0 0-39 15,0 0-53-15,0 0-31 0,-4-10-14 16,3 10 20-16,0 0 26 0,1 0 29 0,0 0 6 15,0 0-9-15,0 0-27 16,0 0-6-16,0 0-19 0,0 0-7 0,-1 0-3 16,1 0-23-16,0 0-3 0,0 0 0 15,0 0 0-15,0 0 0 0,0 0-12 16,0 0-17-16,0 1-16 0,0-1-7 16,5 1 52-16,3 2 48 0,6-3 26 15,8 0 56-15,7 0 9 0,4 0-36 16,7 0-29-16,-1-3-51 0,0 1 6 15,-6-1-29-15,-6 2-48 0,-6 1 12 0,-7 0-3 16,-5 2-12-16,-4 0-4 0,-1-1 16 16,-3-1 18-16,-1 0 21 15,0 0 39-15,0 0 13 0,0 0 6 0,0 0 10 16,0 0 3-16,-4 0-20 0,0 0-19 0,0 0-32 16,1-1 3-16,-1-1-3 15,1 2-32-15,-2 0-145 0,1 0-153 16,-1 1-127-16,-1 2-553 0,-1 0 226 0,56-7 784 0</inkml:trace>
  <inkml:trace contextRef="#ctx0" brushRef="#br0" timeOffset="-35351.86">465 15257 1514 0,'0'0'309'0,"0"0"-163"0,0 0-146 16,0 0 20-16,0 0 106 0,0 0 120 16,0 0-35-16,0 0-118 0,0 0-93 15,0 0-41-15,-11 0 15 0,11 0 26 16,0 0 20-16,0 0 2 0,6 0 11 15,4 0-1-15,4 0 16 0,5 0 0 0,1 0-6 16,6-2-16-16,-2-1-3 0,0 1-22 16,-2-1-1-16,-2 1-1 0,-3 2-32 15,-6 0 14-15,-1 0 16 0,-5 0-17 16,-2 0-8-16,-1 0 10 0,-2 0 18 16,0-2 33-16,1 2 12 0,-1 0 6 15,0 0 0-15,0 0 1 0,0 0-1 16,0 0-3-16,0 0 6 0,0 0-6 0,0 0-9 15,0 0-14-15,0 0-9 0,0 0-15 16,0 0-1-16,1 0-16 0,-1-2-19 16,1 2-224-16,-1-7-150 0,0 1-579 15,-2 21-590-15</inkml:trace>
  <inkml:trace contextRef="#ctx0" brushRef="#br0" timeOffset="-31417.13">1298 15920 333 0,'0'0'228'0,"0"0"-81"0,0 0-43 15,0 0 36-15,0 0 98 0,0 0-85 16,0 0-81-16,0 0-11 0,0 0-2 16,0 0 9-16,-6-9-6 0,5 9 0 15,1-3-26-15,0 3-14 0,0-2 14 16,0 0 6-16,0 0 20 0,0-2-4 15,1 2 17-15,1 0-20 0,0-1 0 16,-1 0 33-16,1 2 25 0,-1 0 7 0,1-1-17 16,-2 2-38-16,0 0-20 15,1 0-13-15,-1-1-6 0,0-1 9 0,1 2-9 16,1-2-26-16,0-1-39 0,1-2-38 16,1 1 51-16,3 0 4 0,-3-1 22 15,1 1 1-15,-2 0 12 0,0 2 19 16,-1-1-3-16,1 3 19 0,-3 0-16 0,0 0 0 15,0 0-30-15,0 0 2 0,0-1-1 16,0 1 13-16,0 0 7 0,-2 0-23 16,-1 0-23-16,-2-1-29 0,1 0-2 15,-2 0 28-15,-2 1 10 0,2-1 0 16,-2 1 0-16,1 0-7 0,-2 0-6 16,-1 0 0-16,1 2-10 0,-4 1 17 15,3 2 1-15,-2 3 20 0,0-1 1 16,3 1-1-16,2 0-2 0,-2 2-13 15,4 0 13-15,0 1-10 0,3 0-20 0,1 0 31 16,1 1-33-16,4 1 35 0,5 1 10 16,7-1 26-16,2 1 12 15,4 2-19-15,3-1-16 0,-1 2-12 0,1-1 1 16,-6 3-2-16,-4-1-4 0,-4 0 3 16,-7-1 0-16,-3-1-17 0,-1 0 15 15,-3-1-30-15,-7 0 32 0,-2-1 0 16,-3-3 1-16,-3 1 3 0,1-4 20 0,-2-1-4 15,3-1-2-15,-2-3 15 0,3 0 0 16,0-2-9-16,4-1-4 0,-1 0 16 16,4 0-2-16,1-1 9 0,2-3 25 15,1 2-6-15,3 0-6 0,-1 0 22 16,2-1-46-16,0-3-31 0,0 0-52 16,5-4-66-16,5-2 79 0,1-4-6 15,6-1 13-15,1-3 16 0,1-1 3 16,1-1 13-16,-2-3-61 0,-4-1 29 0,-1 1-91 15,-6-1 42-15,0 3 53 0,-6 2 28 16,-1 2 28-16,0 2-27 0,-7 3 30 16,2-1-27-16,0 5 9 0,-1 0-13 15,-1 1 23-15,1 3-23 0,1 0-16 0,-1 1-10 16,2 1 25-16,1 0-31 0,1 2 9 16,1 2 10-16,0 0-22 15,1 0-124-15,0 2-305 0,0 6-57 0,0-1-196 16</inkml:trace>
  <inkml:trace contextRef="#ctx0" brushRef="#br0" timeOffset="-31144.5">1763 16166 2925 0,'0'0'390'0,"0"0"-390"15,0 0 51-15,0 0-51 0,0 0 267 0,0 0 48 16,0 0-148-16,0 0-111 0,0 0-31 16,0 0-7-16,-50-27 3 0,48 25-21 15,0-2-3-15,-1 4-22 0,2-2-15 16,1 0-16-16,0 1-199 0,6-1-252 15,1 0-812-15,0-1-691 0</inkml:trace>
  <inkml:trace contextRef="#ctx0" brushRef="#br0" timeOffset="-29980.49">2622 15761 721 0,'0'0'322'0,"0"0"-169"16,0 0 4-16,0 0 18 0,0 0-51 15,0 0-59-15,0 0-13 0,0 0-19 16,0 0-30-16,0 0 0 0,0 0 23 16,1-7 23-16,-1 7 9 0,0 0 17 0,0 0 9 15,0-2 4-15,0 2-27 16,-1-2-41-16,-2 0-7 0,2 2 29 0,0-2-39 15,0 2 33-15,0-1 15 0,-1 0-18 16,1 1-1-16,0-3-16 0,-1 3 36 16,0-1-4-16,-2-1-48 0,-2 2-26 15,-1 0-35-15,-4 0 59 0,0 2 2 0,-5 2 13 16,-2 1 0-16,1 2-10 0,1-1 26 16,0 1-16-16,2-1-12 0,4-2 0 15,1 1-1-15,4-1 0 0,-1-1-13 16,2 0-6-16,2 1-10 0,1 0 6 15,1 1 0-15,0-1 7 0,0 1 14 16,0 0-1-16,3 1 3 0,5 0 15 16,-2-1 14-16,5 2-10 0,2-2 7 15,3 3 7-15,3-1 9 0,2-2-17 16,3 2-2-16,3-3-10 0,-3 2-10 0,-1 0-2 16,-4-3-1-16,-3 3 0 0,-6-2-19 15,-1 1-20-15,-5 0 10 16,-3-1-19-16,-1 1 45 0,-3-1 3 0,-5 4 2 15,0-1 23-15,-4 3-12 0,0-1-10 0,-2 1 20 16,-3 0-20-16,2-2 10 16,1 1-13-16,0-1 0 0,-1-1-2 15,5 1 2-15,-3-2 0 0,5 0 0 0,0 0-1 16,4-2 0-16,1-1-12 0,2-1-6 16,1-1-23-16,0 1 3 0,0 0 18 15,2 1 21-15,4 0 39 0,5 0 23 16,4 2-11-16,0-1 7 0,4-2-32 15,2 2-10-15,-3 0-14 0,0 0-2 16,-4 1-21-16,-3 1-5 0,-4 0-19 16,-5 3 0-16,-2 1 18 0,-3 0 27 15,-8 5 1-15,-3-1-1 0,-1 1 19 0,-2 2-19 16,-2 0 3-16,1-1-3 0,1-2 0 16,2 1-22-16,3-2 21 0,2-2-2 15,4-1 3-15,2-2 28 0,3-1-28 16,1 0-23-16,0-1 23 0,6 0 23 0,7-1 22 15,5-2 16-15,3 1-19 0,7-1 9 16,4-2-25-16,2 0-24 0,1-1-2 16,-1 0-94-16,-5 0-303 0,1 0-116 15,-10 0-258-15</inkml:trace>
  <inkml:trace contextRef="#ctx0" brushRef="#br0" timeOffset="-27072.21">2939 16043 405 0,'0'0'310'16,"0"0"-258"-16,0 0-13 0,0 0 154 15,0 0 113-15,0 0-134 0,0 0-67 0,0 0-37 16,0 0 3-16,0 0 7 0,0 0-32 16,0-12-43-16,0 10 13 0,0 2 104 15,1 0 13-15,-1 0-16 0,0 0-13 16,0-2-10-16,0 2-10 0,0-1-1 15,0 0-31-15,0 0-23 0,0 0 3 16,0 1-16-16,0-1 4 0,0 1 6 0,0-2-3 16,1-1-22-16,0 1-1 0,0-1 1 15,0-1 65-15,1 0-66 0,1 0-2 16,-1 1 2-16,1-2 19 0,0 1 3 16,1-1-20-16,1 1 0 0,3-2-2 15,-1 1 2-15,5-1-4 0,-1-2-9 16,3 3 11-16,1-2 0 0,-2 2-1 15,2-1 1-15,0 2-13 0,0 0 10 0,-3 1-20 16,3 1 4-16,-5 0 6 0,1 1-3 16,-2 1 3-16,1-2 0 0,-3 2 11 15,4 0-1-15,-2 0 2 0,3 0 1 16,0 0 2-16,2 0 20 0,3 0-21 16,-2 0 2-16,0 0-3 0,-1 0 0 15,1-1-16-15,-4 1 12 0,0-1-15 16,-2 1 6-16,-1 0-9 0,-3 0-11 0,0 0 1 15,-1 2 13-15,3 1 3 0,-3 1 16 16,0-1 21-16,0-1 18 0,2 0 0 16,-1 2 6-16,1 1 0 0,-1-1-20 15,1 0-5-15,-1-1-4 0,0 0-13 16,2 1 10-16,-1-2-11 0,-2 2 11 0,1-1 0 16,1 0-1-16,-3 0-8 0,1-1-2 15,-1 0-2-15,-1 0 1 0,0 0-1 16,0 2 13-16,2-2 9 0,-3 3 4 15,1-3-10-15,-1 1-13 0,0-1 10 16,0 1 0-16,-1-1 3 0,1-2-14 16,0 3 1-16,-1 0 10 0,0-1-11 15,0 0 1-15,0 0-2 0,0-1 0 16,0 1 12-16,0-2 3 0,0 2 0 16,0-2-13-16,0 2 13 0,0-1-12 0,0 1 8 15,0-1-11-15,0 0 2 16,-1 1 9-16,0-2-8 0,1 1 15 0,-1-1-7 15,1 2-9-15,-1-2-1 0,1 0 11 16,0 0-10-16,0 0 0 0,0 0-1 16,0 2-1-16,0-2 1 0,0 0-2 15,0 0 2-15,0 0 0 0,-1 0 0 0,0 1 1 16,0 0 22-16,0-1-6 0,-3 2-15 16,2-2-2-16,0 2-2 0,0-1-1 15,-1 4-12-15,0-4 11 0,0 3-1 16,-3-1-1-16,3 1 2 0,0-1-10 15,0 0 12-15,1-1 1 0,-1 1-1 16,1-2 2-16,-2 1-2 0,3-1 2 16,-1 2 1-16,1-1-1 0,0-2-1 15,-1 2 1-15,1 0 2 0,1-2-1 0,-1 2 0 16,0-2 16-16,0 1-6 0,0 0-12 16,-1-1 2-16,1 0 13 0,-1 0-13 15,-2 2 16-15,2-2-17 0,0 1 2 16,-1 0-2-16,1-1 0 0,0 0 1 15,-1 0 0-15,1 0 0 0,-3 0 0 0,2 0 0 16,0 0-2-16,0 0-1 0,0 0-1 16,0 0 1-16,-3 0 0 0,3 0 0 15,0 0 1-15,0 0-1 0,0 3 1 16,-3-3 1-16,3 0-1 0,-2 1 2 16,2-1-1-16,-1 0 0 0,1 0 0 15,-1 0 2-15,1 0-1 0,1 0 10 16,0 0-1-16,-1 0-9 0,0 0 1 15,-2 0-2-15,2 0-2 0,0 0 1 16,0 0 0-16,0 0 1 0,-1 0-2 0,-1-1 0 16,1 1 0-16,-1-3 0 15,0 3-2-15,0 0 0 0,1-1-1 0,0 1 0 16,1-1 0-16,1 1 3 0,-1 0 1 16,0-2 12-16,0 1 3 0,1 0 9 0,1 1-2 15,0-1 2-15,0 0-23 16,-1-1 11-16,0 0-13 0,0 2-1 0,-1-2-2 15,0 1 0-15,-1-1-9 0,2 0 9 16,0 0 0-16,-2 0-12 0,2 0 15 16,-1 1 0-16,1 1 0 0,-3-3 12 15,3 3-9-15,0-2 10 0,0-2 3 16,0 1-13-16,0 2 0 0,0-1-1 16,-1 0-2-16,-2 2-15 0,2-3 14 15,-1 0-1-15,2 2 1 0,-1-1 1 16,0-2 3-16,1 2-1 0,-2-1 0 15,2-1 20-15,-2 2-9 0,2-1-10 16,1 1-1-16,-1-1 14 0,0-1-16 0,0 0-4 16,-1 0 4-16,1 1 0 15,0-1-1-15,0-1 1 0,0-2 0 0,0 1 4 16,0 0 6-16,1-3-10 0,0 3-1 0,0-1 0 16,0 2 0-16,0-3-13 15,1 3 14-15,0 1 2 0,0-2 0 16,0 2-2-16,0 0-3 0,0 1 3 0,0 0-1 15,1 0-27-15,0 1-1 0,1 0 28 16,-1 2-11-16,0-2-7 0,0 1 0 16,-1 0-4-16,1 1 1 0,-1 0-19 15,1 0-74-15,0 0-54 0,1 0-78 16,1-1-217-16,5-2-195 0,-3 0-705 16</inkml:trace>
  <inkml:trace contextRef="#ctx0" brushRef="#br0" timeOffset="-26480.77">3278 15813 773 0,'0'0'329'0,"0"0"-189"0,0 0-29 16,0 0 58-16,0 0 7 0,0 0-50 16,0 0 30-16,0 0-10 0,0 0-52 15,0 0-6-15,0 0 15 0,3-9 17 0,-3 7-4 16,0 2-7-16,0 0-2 0,0-1-30 16,0 1-7-16,0 0 1 0,0 0-10 15,0 0-4-15,0 0-12 0,0 0-10 16,0 0-10-16,0 0-9 0,0 0-3 15,0 0-10-15,0 0 10 0,0 0-12 16,0 0-1-16,0 0 0 0,0 0-13 0,0 0-3 16,0 0-9-16,0 0-1 15,-1 0-9-15,0 3-13 0,-1 0 48 0,1 3 21 16,-1 2-9-16,-2 2 1 0,3 0 6 16,0 1-16-16,0 2 17 0,1 1 2 15,0 1 0-15,0 2 1 0,0 1-1 16,1 2 6-16,1 2-25 0,1 2 51 0,-1 3 0 15,0-1-13-15,0 3 3 0,-1-2-9 16,-1 0 16-16,0-3 2 0,0 0-2 16,0-2-17-16,0 0-5 0,-1-3 24 15,0 1-34-15,0-3 6 0,0-1-6 16,0-2 0-16,0-2-18 0,1-1 1 16,0-2 14-16,0 1-13 0,0-5-2 15,0 0 11-15,0-4 1 0,0 1-10 16,0-1 23-16,0 0 2 0,0 0 7 15,0-1 8-15,0 0 1 0,0 0 0 16,0 0 5-16,0-3-49 0,0-3 0 0,3-3-303 16,2-3-72-16,10-13-218 15,-4 4-636-15,1-1-567 0</inkml:trace>
  <inkml:trace contextRef="#ctx0" brushRef="#br0" timeOffset="-25499.59">3621 15759 976 0,'0'0'283'16,"0"0"-104"-16,0 0-13 15,0 0 33-15,0 0 28 0,0 0 3 16,0 0-10-16,0 0-65 0,0 0-65 0,13-46-54 15,-2 41-33-15,4 0-3 0,-1 0-12 16,4 1 11-16,0 1 0 0,2 2 1 16,-3 1 3-16,0 0-3 0,-5 2-31 15,1 6-14-15,-5 0-7 0,0 3 30 16,-2 2 6-16,-2 0 13 0,-1 1 2 0,1 2 1 16,-2-4 0-16,0-1 0 15,-1 2 16-15,0-4-16 0,0 2 0 16,-1-2 0-16,0 1 3 0,0-2 0 0,0 1 19 15,-5-1 43-15,-2 1 32 0,-3 0-11 16,-3-1 11-16,-3 2 5 0,1 1-31 16,-4-2-14-16,2 2-12 0,1-3-29 15,5-2-3-15,1 1-13 0,4-2-1 0,2-2-12 16,1-1-13-16,2 1 4 0,1 1 3 16,0-1 18-16,7 4 1 0,2 0 28 15,4-1 14-15,4 1-10 0,1-2 6 16,3 0-12-16,-2-1-14 0,-1-2-12 15,-1 1 0-15,-4-3-28 0,-4 0-33 16,0 0 31-16,-5 0 30 0,-2-2 39 16,-1-1 18-16,-1 0-6 0,0-1-19 15,0 0-32-15,-4 2 0 0,-2-1-2 16,-4 1-17-16,1 2 17 0,-3 0-17 16,-2 0-3-16,3 3 6 0,-3 1-3 15,4 0-6-15,0 2-10 0,2 0-4 0,0 3 10 16,3-1 4-16,3 2 0 0,2-1 25 15,0 1 0-15,0-2 1 0,6 0 19 0,5 2-1 16,3 0 13-16,2 2-10 0,5-2 4 16,5 2 2-16,0-3-15 15,0 3-13-15,0-1-2 0,-2 0-11 0,-4 0 11 16,-4 1-20-16,-4-3-17 0,-5 0 7 16,-2-1-3-16,-4 0-3 0,-1-1 21 15,-2-2 17-15,-6 2 13 0,0-1 6 16,-6 1-17-16,1-1 14 0,-1 2-14 15,-2-1 1-15,1 0 1 0,2-1-2 16,0-1 14-16,0 0-15 0,3 0 2 16,-1-2-2-16,3 1-1 0,2 0 2 0,-2 0-1 15,4-1 1-15,0-2-1 0,1 1-1 16,0-1 2-16,0 0 11 0,3-1-10 16,-1 1 17-16,1-1-8 0,0 0 8 15,0 0 8-15,0 0 7 0,0 0-9 16,0 1-13-16,0-1-11 0,0 0 10 15,0 0-8-15,0 0-2 0,0 0-2 0,0 0-86 16,-3-4-205-16,1 1-240 16,-1-4-1305-16,11 20 1184 0</inkml:trace>
  <inkml:trace contextRef="#ctx0" brushRef="#br0" timeOffset="-23333.18">5031 15833 1495 0,'0'0'211'0,"0"0"-123"0,0 0-59 15,0 0 46-15,0 0-20 0,0 0 42 16,0 0 33-16,0 0-26 0,0 0-69 16,0 0-35-16,-10-37-74 0,10 37 3 0,-2 0 25 15,1 0 46-15,0 1 20 16,-1 0 64-16,0 1 33 0,-1 0 15 0,0 0-3 15,-1 1-13-15,-1-1-19 0,3-2-23 16,-1 2-10-16,1-2 0 0,2 0 7 16,-1 0-1-16,1 0-16 0,0 0-3 15,0 0 4-15,0 0 24 0,0 0 61 16,0 0 62-16,0-2-41 0,0-3-95 0,0 2-52 16,0-3-14-16,0 1-15 0,0-1 2 15,0 4 1-15,2-3-1 0,-1 3 11 16,1 0-1-16,-1 2-10 0,-1-3 10 15,0 3 0-15,1-1-13 0,-1 1 4 16,0 0-4-16,0 0-3 0,0 0 16 16,0 0 0-16,0 0-16 0,0 0 6 15,0 0 1-15,0-1 10 0,0 0 0 0,0 1-2 16,0 0 2-16,0 0 2 16,0 0 3-16,0 0 13 0,0 0 6 0,0 0-6 15,0 0 0-15,0 0-14 0,0 0-2 16,0 0-1-16,0 0-12 0,0 0 1 15,0 0 8-15,0 0-18 0,0 0 7 0,0 0-1 16,0 0 15-16,0 0 1 0,0 0 2 16,0 0 11-16,0 0-11 15,0 0-2-15,0 0 0 0,0 0-16 0,0 0-6 16,0 0-25-16,0 0-20 0,0 3-25 16,-2 4 35-16,-4 4 41 0,0 5 16 15,-5 7 35-15,0 4-9 0,-3 5-10 16,-6 11 9-16,-4 11 13 0,-6 11-13 15,4-6-6-15,6-13-16 0,9-14 13 16,7-11-16-16,1 0-16 0,3 1 16 16,4-2 0-16,7-3 1 0,3-5 28 0,2-1-29 15,3-4-44-15,0 0-118 0,0-3-96 16,4-4-207-16,-5-4-536 0,-3-3-577 16</inkml:trace>
  <inkml:trace contextRef="#ctx0" brushRef="#br0" timeOffset="-22982.79">5271 15883 2259 0,'0'0'455'16,"0"0"-236"-16,0 0-97 0,0 0-19 15,0 0-46-15,0 0 23 0,0 0-39 16,0 0 4-16,0 0 57 0,0 0 2 15,-22 46-18-15,13-19-45 0,2 5-29 0,2-1 14 16,2-1-25-16,3 2 14 16,0-3-15-16,4-2 2 0,5-2 1 0,5-6 19 15,0-1-10-15,2-5 23 0,2-5 3 16,-3-3 15-16,1-3 10 0,-6-2 0 16,0-7-3-16,-4-2-1 0,-1-6-12 15,-5-2-24-15,0-2-23 0,-5-4-28 16,-4 1 15-16,-4 1-21 0,-3 0-4 0,-1 6 4 15,0 1-7-15,-3 5-22 16,1 5-34-16,0 4-77 0,1 6-66 0,0 5-82 16,1 3-102-16,1 11-102 0,6-6-221 15</inkml:trace>
  <inkml:trace contextRef="#ctx0" brushRef="#br0" timeOffset="-22794.08">5579 16220 3007 0,'0'0'615'0,"0"0"-463"0,0 0-152 15,0 0 0-15,0 0 50 0,0 0 82 0,0 0-41 16,-36 58-43-16,23-41-35 0,0 4-13 16,-1 0-3-16,6-2 3 0,2-2-129 15,2-3-186-15,4-3-88 0,0-7-175 16,5-2-693-16</inkml:trace>
  <inkml:trace contextRef="#ctx0" brushRef="#br0" timeOffset="-22400.88">5644 15911 2644 0,'0'0'323'0,"0"0"-323"0,0 0-113 16,0 0 113-16,0 0 151 0,0 0 44 16,0 0-80-16,0 0-115 0,0 0-22 15,0 0 22-15,0 0 3 0,8-3 38 0,16 3-12 16,3 0-13-16,3-3-3 0,-3-2-11 16,-3-1 20-16,-4 0-22 0,-4-1-21 15,-7 3 21-15,-2 0 17 0,-5 1 24 16,-1 0 0-16,-1 1-27 0,0 0-13 15,-4 1-1-15,-2-2 57 0,0 3-30 16,-2 0-27-16,-4 7-2 0,3 2 2 16,-4 3 22-16,2 4 3 0,3 1-9 15,2 5 9-15,3-1 4 0,0 4 2 16,3 2 13-16,5 1-9 0,1 1-33 0,0 1 33 16,1 1-20-16,-3 1-11 0,-2-3 14 15,-1 0 1-15,-1-3-19 0,0-3-221 16,-1-2-224-16,-10-7-204 0,4-5-809 15</inkml:trace>
  <inkml:trace contextRef="#ctx0" brushRef="#br0" timeOffset="-22232.24">5571 16092 2777 0,'0'0'385'0,"0"0"-372"0,0 0 18 16,0 0-18-16,74-34 128 0,-45 27-40 0,2 4-59 15,3 0-42-15,2 2 0 0,-2 1-16 16,3 0-108-16,6-1-218 0,-9-4-657 16,-7-2-965-16</inkml:trace>
  <inkml:trace contextRef="#ctx0" brushRef="#br0" timeOffset="-21874.45">6108 15684 33 0,'0'0'2501'0,"0"0"-2333"0,0 0-120 0,56 21-13 15,-32-5 107-15,1 7 5 0,4 3 13 0,-5 6-16 16,-1 6-20-16,-3 10-36 0,-10 14 23 16,-9 12-26-16,-5 3 7 0,-14-6-23 15,-4-12-19-15,2-19 3 16,5-9-21-16,2-11-19 0,3-6-13 0,2 1 1 15,-2-1 11-15,-1-1 29 0,5-4-10 16,-1-2-15-16,3-3 2 0,3-2 4 16,0-2 25-16,1 0 9 0,0 0-3 15,0 0 6-15,0-1-1 0,0-3-33 16,0-1-23-16,0 0 1 0,1-2-3 16,0 2-1-16,1-2-14 0,0 2-13 15,0-2 3-15,0 0-28 0,-2 4-36 16,0-1-8-16,0 0-6 0,0 2-7 0,0 0-50 15,0 1-58-15,0 1-119 0,-5 0-179 16,0 0-230-16,0 0-583 0</inkml:trace>
  <inkml:trace contextRef="#ctx0" brushRef="#br0" timeOffset="-20986.82">3278 16871 2138 0,'0'0'353'0,"0"0"-127"15,0 0-146-15,0 0 29 0,0 0 10 0,0 0 102 16,-3-46-122-16,7 37-42 0,1 1-3 16,2-2 3-16,2 3 7 0,-4 1-11 15,1 1 4-15,-1 2-6 0,-2 0 9 16,-1 2-4-16,-1 1-27 0,-1 0-13 0,1 0-16 15,2 6 2-15,-1 4 29 0,0 9 50 16,2 6 21-16,-2 8 4 16,-2 11-50-16,0 12-38 0,0 14-2 0,0 0 2 15,5-6-18-15,4-8-16 0,4-16 16 16,0-9-12-16,-1-8 5 0,2-3 7 16,2 1 0-16,1 0 13 0,1 1-10 15,-2-4 6-15,0-4-9 0,-5-3-90 16,-2-4 12-16,-3-2-6 0,-2-1-24 0,0-4 5 15,-3 0 14-15,0 0 20 0,0-1 9 16,2-5-38-16,-1-5-374 0,2-14-655 16,0 6-518-16</inkml:trace>
  <inkml:trace contextRef="#ctx0" brushRef="#br0" timeOffset="-20689.61">3166 17394 2794 0,'0'0'783'0,"0"0"-424"0,0 0-359 0,0 0-44 15,0 0 22-15,0 0 22 0,0 0 0 16,0 0-85-16,0 0 85 0,0 0 44 16,56 38 7-16,-22-21-14 0,6-1 39 15,3-3-6-15,2-3-8 0,-1-3-21 16,-3-3 5-16,-5 0-14 0,-8-4-11 15,-3 2-8-15,-9-2-11 0,-3 0 0 16,-7 0 0-16,1 0 29 0,-5 0 16 16,-2 0 24-16,0 0 22 0,0-2 172 15,0-3-54-15,2-7-83 0,0-4-128 0,2-7-61 16,4-8 3-16,1-6-73 0,10-26-205 16,-2 8-439-16,-3 2-1420 0</inkml:trace>
  <inkml:trace contextRef="#ctx0" brushRef="#br0" timeOffset="-17236.75">4221 17183 1415 0,'0'0'257'15,"0"0"-134"-15,0 0-9 16,0 0 32-16,0 0 48 0,0 0-16 0,0 0-26 16,0 0-33-16,36-46-28 0,-35 44-43 15,-1 2 7-15,0 0 25 0,0 0 22 0,0-2 29 16,0 2 19-16,0-2 0 0,0 1-20 16,0-1-13-16,0 1-23 0,0-2-9 15,0 1-4-15,0 0 5 0,0 2-5 16,0-2-15-16,0 2-10 0,0 0-16 15,0 0-40-15,-1 0-15 0,1 0-31 16,-1 0-16-16,0 2-32 0,-1 4-1 16,-1 5 95-16,-3 4 61 0,1 4-21 15,-2 3-24-15,-1 2 3 0,3 1 12 16,3 3-3-16,1-1-3 0,1-1 0 16,7 1 3-16,8-3-10 0,2-3-15 15,5-3 28-15,4-4-9 0,4-5 28 16,0-2-13-16,3-5 15 0,-3-2-8 0,1-4 5 15,-4-3-9-15,-4-3-12 0,-2-3 3 16,-3 1-10-16,-4-3 16 16,-3-2 12-16,-2-2-6 0,-3-5-31 0,-2 1-8 15,1-1 8-15,-4-2-11 0,-1 4 2 0,0 1 0 16,0 2 9-16,-2 4-9 0,-3 3 3 16,2 1-6-16,0 1-2 0,0 4 0 15,1-2-10-15,0 3-3 0,0-1-7 16,-1 2 4-16,2 0-1 0,1 2-24 15,0-1-89-15,0 1-84 0,0 2-79 16,12-3-203-16,-3 1-634 0,4 0-536 0</inkml:trace>
  <inkml:trace contextRef="#ctx0" brushRef="#br0" timeOffset="-16558.09">4830 17099 2392 0,'0'0'422'0,"0"0"-174"15,0 0-18-15,0 0-8 0,0 0-38 0,0 0-71 16,0 0-113-16,0 0-37 0,0 0-76 16,0 0 113-16,0 0 98 0,16 38 34 15,-16-9-35-15,-1 2 2 0,-6 3-37 16,-2 1-21-16,1-4-17 0,-1-2-6 0,1-2-17 15,2-6 1-15,0-3 14 0,3-4 12 16,1-4-25-16,0-3 13 0,1-4-1 16,1-1 10-16,0-2 18 0,0 0 35 15,0-1 27-15,0-6 30 0,0-5-84 16,0-5-51-16,0-2-46 0,2-8 27 16,0 1-9-16,1-5 1 0,-1 2-17 15,3 1 23-15,-3 2 2 0,1 4 17 16,0 3 0-16,-2 4 2 0,1 6 0 15,-1 4-1-15,2 3-24 0,-1 2-43 16,4 0-62-16,1 7 6 0,5 2 52 0,1 4 41 16,4 3 15-16,1 4-3 0,1 1 16 15,-2 1 1-15,2-2-1 0,-1-1 3 16,1 0 21-16,2-2-18 0,-3-3 31 16,2-3 1-16,-1-2-7 0,-2-4 18 0,0-3 11 15,-5-2-8-15,-3 0-2 16,1-4 15-16,-5-4 12 0,-1-1-12 0,-2-7-31 15,-1-2-31-15,-1-4 1 0,0-2-1 16,-4-2 2-16,-1-2-2 0,-2 0-40 16,1-1 27-16,1 0 11 0,1 2-1 15,-1 3-11-15,3 4 13 0,1 6-20 16,1 4-13-16,0 3-68 0,0 4-22 0,0 2-51 16,0 1-115-16,2 4-291 0,4 4 109 15,-3 1-597-15</inkml:trace>
  <inkml:trace contextRef="#ctx0" brushRef="#br0" timeOffset="-15673.29">5392 17038 479 0,'0'0'480'0,"0"0"-197"16,0 0-45-16,0 0-4 0,58-43 35 0,-50 35-29 16,2 2-26-16,-5 0-62 15,-1 1-52-15,-1 3 6 0,-2 0-9 0,-1-1 15 16,0 1 19-16,0 0-29 0,-5 1-28 0,0-1-23 16,-4 2 0-16,0-2-10 0,-5 2-3 15,-2 0-6-15,-2 4 0 16,-1 3-10-16,-2 1 0 0,2 4 3 0,1-2-6 15,1 4-19-15,2 0-11 0,6 0-2 16,1 0-9-16,6-2-4 0,2 4 7 16,3-4 19-16,9 1 2 0,6 1 32 15,5 1 7-15,4-1 4 0,6 1-14 16,-1 1-20-16,2-3-11 0,-3 1-22 16,-7 0-13-16,-7-2-66 0,-6 1-36 15,-7-2 26-15,-4 0 47 0,-3-2 42 16,-8 0 22-16,-4 0 25 0,-6-1-9 0,-3-2 10 15,-4 3-10-15,0-3 3 0,2 0 0 16,0-3 29-16,3-1 22 0,7 1 15 16,3-3 10-16,3 0 13 0,4-3-1 15,5-2-7-15,1 0-61 0,0-2-39 0,9-2-57 16,3 1-46-16,5-1-118 0,3-1-78 16,10 0-184-16,-2 4-665 15,-4-2-539-15</inkml:trace>
  <inkml:trace contextRef="#ctx0" brushRef="#br0" timeOffset="-15254.48">5851 16954 2451 0,'0'0'387'0,"0"0"-162"0,0 0 5 0,0 0-4 16,0 0-43-16,0 0-151 0,0 0-32 15,0 0-19-15,0 0 19 0,0 0 85 16,-16 65 22-16,4-31-51 0,3 4-15 0,-2-2-3 16,0 1-9-16,3-4-7 15,2-3 0-15,1-2-10 0,1-5 16 0,2-4-15 16,1-2 2-16,0-5 7 0,1-5-3 16,-1-1-19-16,1-4 0 0,0-2 6 15,0-4 84-15,0-5 6 0,1-7-96 16,3-5-71-16,3-4 37 0,-2-6 18 15,1-6 14-15,1 1-16 0,-1-3-1 16,1 2-6-16,2 2 25 0,-2 6 15 16,-1 6 6-16,1 7 7 0,-4 5-24 15,0 4 27-15,-1 5 6 0,1 2-37 16,0 3-162-16,4 7 22 0,0 6 85 0,0 8 52 16,4 3 0-16,-3 4 2 0,2 1 1 15,0-1 0-15,1 1 1 0,-1-3-1 16,2-1 2-16,-3-3 14 0,1-3 0 15,-2-3-16-15,-1-4-157 0,-3-3-311 16,-4-7-282-16,-1-3-764 0</inkml:trace>
  <inkml:trace contextRef="#ctx0" brushRef="#br0" timeOffset="-15080.95">5657 17212 2402 0,'0'0'609'0,"0"0"-267"15,0 0-148-15,0 0 18 0,0 0-26 16,0 0-105-16,0 0-65 0,64-29 2 16,-31 24-18-16,0 1-22 0,4 3 9 15,1-1-3-15,-2 2-6 0,-5 0 0 16,6-2-273-16,-11 2-352 0,-6-3-928 0</inkml:trace>
  <inkml:trace contextRef="#ctx0" brushRef="#br0" timeOffset="-14733.35">6092 16990 1876 0,'0'0'745'15,"0"0"-455"-15,0 0-111 0,0 0 16 16,0 0 6-16,0 0-27 0,0 0-45 16,0 0-34-16,67-32-39 0,-41 28-27 15,3 0-1-15,5-1-3 0,0 1 3 16,-1 0-5-16,1-1-22 0,-2 2 1 16,-1-2-1-16,-3 3 0 0,-1-1-1 15,-7 1 1-15,-6 0-1 0,-2 0-1 16,-6 2 1-16,-3-1 3 0,0 1-3 0,-3 0 0 15,0 0-15-15,0 0-21 0,0 0-26 16,-4 0-143-16,-2 1-80 0,-8 5-30 0,0-1-99 16,-13 4-304-16,4-1-771 15</inkml:trace>
  <inkml:trace contextRef="#ctx0" brushRef="#br0" timeOffset="-14392.54">6257 17036 653 0,'0'0'1276'0,"0"0"-938"0,0 0-41 16,0 0 12-16,0 0-23 0,0 0-25 15,0 0-58-15,0 0-23 0,0 0-57 0,0 0-117 16,18-30-6-16,-16 30-82 0,0 6-12 16,2 1 94-16,-2 7 16 0,0 0 47 15,-1 4 15-15,-1 4-3 0,0 2-8 16,0 2 8-16,-1 1-3 0,-2 0-7 0,0 0-9 15,0-1 0-15,2 0-40 0,0 1 9 16,1-5-13-16,0 0 7 16,1-2-18-16,3-4 2 0,-1-2-1 0,0-1 1 15,0-4 9-15,-2-2 4 0,1 0-16 16,-1-4 3-16,0-1 15 0,-1-1-5 16,1-1 21-16,-1 0 18 0,0 0 10 15,0 0 15-15,0-1 12 0,1-3-34 16,-1-1-55-16,0-3-17 0,0-2-122 15,0 0-197-15,-8-11-205 0,-2 2-763 16,0 0-1220-16</inkml:trace>
  <inkml:trace contextRef="#ctx0" brushRef="#br0" timeOffset="82206.28">535 13450 443 0,'0'0'424'0,"0"0"-166"0,0 0-53 16,0 0-75-16,0 0-55 15,0 0-26-15,0 0-49 0,0 0-69 0,0 0-48 16,0 0 105-16,23 4 12 0,-3-1 43 16,5-3-11-16,9 0 10 0,8 0-3 15,16-7-39-15,24-10-251 0,-13 2-355 16,-5-1-79-16</inkml:trace>
  <inkml:trace contextRef="#ctx0" brushRef="#br0" timeOffset="89827.13">5310 10793 391 0,'0'0'584'0,"0"0"-262"0,0 0-156 15,0 0-62-15,0 0-6 0,0 0 0 0,0 0-14 16,0 0-3-16,0 0-9 16,0 0-20-16,1-8-4 0,-1 8 17 0,0 0 39 15,0-1 28-15,0 0 11 0,0 0 5 16,0 1-10-16,0 0-32 0,0 0-41 16,1 0-49-16,-1 0-16 0,0 0-20 15,0 0 17-15,0 0-19 0,0 0 6 16,0 0-7-16,0 0-2 0,0 0 22 15,0 0 1-15,0 0 2 0,0 0 1 16,0 0 12-16,0 0 3 0,0 0 13 16,-1 0-3-16,0 0 12 0,0 0-2 15,-1 0-8-15,1 0-8 0,-1 0 2 0,1 0 0 16,0 0-3-16,1 0-6 0,0 0 3 16,0 0 3-16,0 0-6 0,0 0 3 15,0 0-3-15,0 0-10 0,0 0 13 16,0 0 0-16,0 0 3 0,0 0 3 0,0 0 1 15,0 0 2-15,0 0 1 0,0 0-4 16,8 0-4-16,4 0-18 0,8 0-2 16,9-1 2-16,7 1 0 15,5 0 3-15,5 0-1 0,2 3-2 0,1 2 0 16,-2-1-3-16,-3 2 2 0,-1 0-1 16,-6 0 1-16,-2 0 1 0,-7-4 0 15,-4 3 3-15,-5-3 10 0,-3-1-1 16,-4 0 14-16,-5 0 12 0,-2-1 9 15,-2 0 17-15,-1 0 5 0,0 0 19 16,-1-1-9-16,0 0-35 0,-1 0-28 0,1 1-16 16,-1 0-2-16,0 0-14 15,0 0-9-15,0 0-7 0,0 0 13 0,0-2-3 16,0 2 0-16,0 0 7 0,0 0 11 16,-1 0-90-16,-5-2-166 0,0-1-142 0,-8-1-191 15,5-1-517-15,45 21-222 0</inkml:trace>
  <inkml:trace contextRef="#ctx0" brushRef="#br0" timeOffset="90439.02">5736 10594 1611 0,'0'0'257'15,"0"0"-89"-15,0 0-74 0,0 0 107 16,0 0 55-16,0 0-34 0,0 0-36 16,-27-45-6-16,26 41-24 0,0 2-35 15,1 1-42-15,0 1-25 0,0 0-19 0,0 0-25 16,0 0-10-16,0 0-38 0,0 0-25 16,0 0-23-16,5 4-6 15,2 3 91-15,4 3 1 0,5 1 41 0,6 3-9 16,5 2 3-16,2 0 0 0,5 0-9 15,0 0 2-15,2-1-9 0,0 0-6 16,0-1-13-16,-6-1-2 0,0-1-2 16,-7-3-8-16,-4-3 10 0,-6 1 1 15,-2-3-12-15,-5-4 11 0,-3 2 2 0,-1-2 2 16,0 2 23-16,-2-2 10 0,0 0 16 16,0 0 6-16,0 0-4 0,0 0-12 15,0 0-31-15,-4-2-10 0,2 0-29 16,-1 1 1-16,1-1-3 0,0 2-23 15,0 0-10-15,-2 0-27 0,-5 5 2 16,1 3 47-16,-5 2 42 0,-2 4 14 16,0 3 15-16,-4 3 6 0,-1 2 3 15,0 2-3-15,-3 0 0 0,1 2-23 16,-2-1 10-16,4-1-18 0,0-1 9 0,6-3-13 16,0-3-1-16,2-4 1 0,6-2 3 15,1-6-1-15,2 1 1 0,1-3 9 16,1 0 1-16,0-3-10 0,1 1 13 0,0-1 3 15,0 2 0-15,0-2 6 16,0 0-3-16,0 1 0 0,-2-1 0 16,2 0 3-16,0 0 7 0,0 0-4 15,0 0-3-15,0 0-3 0,0 0-3 0,0 0-19 16,2-1-88-16,3-2-199 0,6-6-200 16,1 1-541-16,1-3-830 0,-54 43 1649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5:32:43.551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2609 1196 1003 0,'0'0'479'15,"0"0"-336"-15,0 0-23 0,0 0-9 0,0 0 48 16,0 0-46-16,0 0 27 0,0 0 25 16,0 0-1-16,-25-44-38 0,24 40-55 15,1 0 3-15,-1-1-48 0,1 1 28 16,0 0-3-16,0-1 26 0,0 0-3 16,0 1 9-16,0 0-22 0,0-1 12 15,0 2-3-15,0 0-38 0,0-2-19 16,0 0-4-16,0 1-9 0,0-3-2 0,0 2-1 15,2-2 0-15,0-1-13 0,0 3-7 16,0-1 21-16,-1 2 0 0,1 0 2 16,-2 3 1-16,1-1 31 0,-1 2 32 15,0-1-1-15,0 1-9 0,0 0-10 16,0 0-3-16,0 0-3 0,0 0-4 16,0 0-18-16,0 0-16 0,0 0-16 15,0 0-12-15,0 0-7 0,0 0-2 16,0 0-14-16,0 0-9 0,0 0-16 0,0 4 31 15,-2 2 45-15,-1 5 67 0,-1 3 3 16,-3 3-23-16,1 2-9 0,0 3-6 16,-4 6-17-16,3 1 1 0,1 2-15 15,-1 2 1-15,2 2-1 0,4 2 12 16,1-2-13-16,0 0 0 0,2-3-1 16,8-1-24-16,-2-3 22 0,5-3-13 15,1-1 16-15,2-3 11 0,3-3-7 16,1-3 21-16,1-4 25 0,2-2 23 0,1-4-11 15,2-3 20-15,-2-2 16 0,-1 0-11 16,-2-5-22-16,0-3-6 0,-3 0 0 16,-1-5 6-16,-5 1-9 0,1-5 18 15,-4-2 34-15,1-5 21 0,-3-2-43 16,1-4-31-16,-3-4-25 0,-1-3-7 16,0-11-23-16,1-8-1 0,-2 4-2 15,-2 8 1-15,-1 10 1 0,0 11 2 0,-1 0 30 16,-5-1 15-16,0 6-9 0,1 4-22 15,-4 2-6-15,1 4-9 0,0 0-15 16,-1 3-19-16,2 1-18 0,-2 0 0 16,4 3-12-16,2 1-46 0,0 0-99 15,3 1-104-15,0 4-182 0,0 4-120 16,10 3-34-16,3-1-540 0</inkml:trace>
  <inkml:trace contextRef="#ctx0" brushRef="#br0" timeOffset="708.58">3280 1276 1990 0,'0'0'705'15,"0"0"-528"-15,0 0-42 0,0 0 54 0,0 0 2 16,0 0-45-16,0 0-73 0,0 0-73 16,0 0-45-16,0 0-79 0,0 0 124 15,-39 20 22-15,34 0 67 0,-3 3-35 16,3 1-51-16,1 1 19 0,1-2-21 16,0 0 0-16,2 1 0 0,1-2-1 15,0-2-1-15,0-1 0 0,0-3 1 16,1-3-1-16,2-5 1 0,-1-2 0 0,0-4 1 15,-1-2 12-15,0 0 35 0,1-1 56 16,0-7 37-16,2-4-66 0,3-4-59 16,-3-2 19-16,-1-5-16 0,-1-3 3 15,-1 0-19-15,-1-1-1 0,0-1-2 16,1 0 13-16,1 2-10 0,3 2 10 16,-2 2-13-16,3 4-15 0,-1 5 2 15,4 3 13-15,-2 2 0 0,5 4 0 16,0 1-47-16,4 1-13 0,3 2 7 15,2 0 9-15,2 5 19 0,-2 3-4 16,1 0-2-16,-2 5 2 0,-4-1 17 0,1 1-4 16,-5 1 15-16,-3 0 1 0,0-1 1 15,-1 2 62-15,-3 0-3 0,-2-1 0 0,-1 3 8 16,-1-1-1-16,-1 0 5 0,0 4-16 16,-1-2-18-16,-1 1-13 15,-1-1-1-15,0-1-11 0,1 0-13 0,0-5 0 16,0-1-2-16,2-5-142 0,0-1-82 15,0-4-83-15,1-1-149 0,9-15 47 16,3-2-306-16,-3 0-1190 0</inkml:trace>
  <inkml:trace contextRef="#ctx0" brushRef="#br0" timeOffset="905.05">3669 1228 1159 0,'0'0'1557'16,"0"0"-1303"-16,0 0-110 0,0 0-144 0,0 0-43 15,0 0-85-15,0 0 128 0,0 0 64 16,0 0 58-16,16 53 22 0,-9-33-36 16,2 2-3-16,-2-1-20 0,0 4-15 15,3-2-32-15,-4 2-13 0,3-2-9 0,-3 0-16 16,1-4-9-16,1-1-207 0,-2-7-262 16,-1-3-494-16,-2-6-688 0</inkml:trace>
  <inkml:trace contextRef="#ctx0" brushRef="#br0" timeOffset="1051.08">3624 1030 2496 0,'0'0'1378'16,"0"0"-1227"-16,0 0-109 0,0 0-11 16,0 0 28-16,0 0-59 0,0 0-6 0,0 0-173 15,0 0-79-15,0 0 150 0,0 0 107 16,3 23-65-16,17-3-570 0,-1-3-872 0</inkml:trace>
  <inkml:trace contextRef="#ctx0" brushRef="#br0" timeOffset="1332.72">3950 932 3073 0,'0'0'421'0,"0"0"-190"0,0 0 12 16,0 0-61-16,0 0-123 0,0 0-59 16,0 0-115-16,0 0 61 0,0 0 54 15,0 0 144-15,2 69-28 0,4-39-39 0,3 4-15 16,-3 2-12-16,-2 0 18 0,0 4 3 16,-1 2-28-16,-3 0-12 0,0 0-7 15,0-1 7-15,-3-1-13 0,0-5-15 16,1-6-3-16,2-4-106 0,-1-6-18 0,1-7-77 15,0-3-152-15,0-6-219 16,2-8-161-16,0-5-315 0,0-3-593 0</inkml:trace>
  <inkml:trace contextRef="#ctx0" brushRef="#br0" timeOffset="1500.64">3914 1277 2647 0,'0'0'696'0,"0"0"-445"16,0 0-43-16,0 0 122 0,0 0 18 0,0 0-76 15,0 0-70-15,0 0-52 0,0 0-113 16,0 0-37-16,0 0-31 0,74-31-3 16,-42 27 13-16,7 1-16 0,-1 3-57 15,13-1-377-15,-14-2-738 0,-5-1-1650 0</inkml:trace>
  <inkml:trace contextRef="#ctx0" brushRef="#br0" timeOffset="2007.13">4838 1010 3158 0,'0'0'432'0,"0"0"-277"16,0 0 0-16,0 0-30 0,0 0-96 15,0 0-29-15,0 0-132 0,0 0-92 16,0 0 224-16,0 0 98 0,-14 51 46 15,14-18-30-15,0 4-57 0,0 3-20 16,-2-1-25-16,-1 0-12 0,-2-7-81 16,3 0 5-16,-1-8-46 0,3-5-48 15,-1-4-109-15,1-6-159 0,0-8-125 16,0-1-196-16,0-4-781 0</inkml:trace>
  <inkml:trace contextRef="#ctx0" brushRef="#br0" timeOffset="2374.44">4761 1042 916 0,'0'0'1461'16,"0"0"-1264"-16,14-62-30 0,2 34 1 16,5 2 11-16,5-2-48 0,3 6-76 15,5 1-8-15,1 7 23 0,1 4-70 16,-1 5-22-16,-3 5-45 0,-1 7 19 16,-7 6 48-16,-5 8 19 0,-4 4-19 15,-11 6-2-15,-4 1-17 0,-6 1 16 16,-12 1 3-16,-6 0 18 0,-5-2 5 15,-4-1 2-15,-2-2 1 0,-2-1-25 16,2-5 11-16,3-3 4 0,0-4 0 0,6-3 25 16,4-6 14-16,4-2-5 15,3-4 33-15,5-1 56 0,0-5 71 0,5-3-115 16,1-2-60-16,3-2-34 0,1-1 1 16,1 2 17-16,5 1-19 0,4 2-12 15,0 1-16-15,3 5-26 0,4 1-18 16,0 1-16-16,3 3 22 0,5 4 6 0,2 5 39 15,1 3 21-15,3 3 69 0,0 3-22 16,2 0 16-16,-1 2 9 0,-2 2-15 16,2 0-25-16,-3-2-32 0,-2 0-39 15,2 1-115-15,2 0-270 0,-5-5-624 16,-10-5-968-16</inkml:trace>
  <inkml:trace contextRef="#ctx0" brushRef="#br0" timeOffset="2783.96">5273 1389 1987 0,'0'0'376'16,"0"0"-376"-16,0 0-62 0,0 0 62 15,0 0 103-15,0 0 6 0,0 0-31 16,62-50-1-16,-44 35-19 0,1-2-16 16,1-3-11-16,0 0-30 0,0-5 18 15,0 0-17-15,-4-3 27 0,-3 2-28 16,-3-2 63-16,-5 4-32 0,-5 3-29 16,0 2 212-16,-6 3 66 0,-4 3-132 15,-4 2-39-15,0 4-59 0,-5 2-10 16,-2 4 3-16,-4 1-22 0,-2 9-6 15,-1 4 9-15,-3 6 3 0,4 4-3 0,2 4 0 16,5 0-6-16,6 3-19 0,8 0 1 16,5 1 1-16,2 0 39 0,9-1-9 15,8-3 24-15,3 0 7 0,8-7 18 16,2-1 15-16,5-6-31 0,5-2-49 0,1-4-16 16,2-5-193-16,13-8-142 0,-12-4-404 15,-7-3-1517-15</inkml:trace>
  <inkml:trace contextRef="#ctx0" brushRef="#br0" timeOffset="3349.93">6119 1042 1387 0,'0'0'413'0,"0"0"-344"0,0 0 93 16,0 0 236-16,0-54-69 0,-9 42-49 15,1 2 46-15,-5 0-72 0,-2 3-2 16,-4 2-95-16,-2 3-96 0,-5 2-30 16,-2 5-9-16,-4 4-7 0,2 4-12 15,1-1-3-15,6 3-12 0,6-1-7 16,6 3-18-16,8-2-14 0,3-1 19 0,6 6 23 15,10-2 9-15,8 3 3 0,7-1 41 16,8 2-5-16,8 1-8 0,0-3-31 16,-1-1-22-16,-6 0-108 0,-8-2-27 15,-10-1-48-15,-12-1-5 0,-9 1 26 16,-3-1 30-16,-12 1 154 0,-12-1 6 0,-3 0 52 16,-7-2-4-16,-4-1-2 15,1-4 50-15,2-4 47 0,5-2 13 0,2-2-26 16,7-4 2-16,4-2-56 0,7 2-26 15,2-3-20-15,5-1-11 0,5 2-25 16,0-2-129-16,8-2-198 0,12-4-157 16,0 2-546-16,-1-1-914 0</inkml:trace>
  <inkml:trace contextRef="#ctx0" brushRef="#br0" timeOffset="3704.59">6428 1098 3224 0,'0'0'473'15,"0"0"-397"-15,0 0 31 0,0 0-45 16,0 0-15-16,-56 15-18 0,38 1 22 0,2 3-17 16,2 3-6-16,3 4-28 0,6 4 1 15,5-1-1-15,1 1 20 0,9 0-18 16,8-1 9-16,9-4 14 0,2-4 6 15,8-4 15-15,1-5-2 0,2-5-32 16,1-6 10-16,-4-3 15 0,-5-6 1 16,-2-7-4-16,-7-2 27 0,-5-1-11 15,-6-5-22-15,-4-2 2 0,-6-6 1 16,-2-2-9-16,-6-3-22 0,-4-2-12 16,-7 3 11-16,-3 0 1 0,-1 7-19 15,-4 5 17-15,-6 7 2 0,-1 4-43 16,-8 10-44-16,-4 2 4 0,-7 8-7 0,4 6-251 15,-9 7-278-15,14-2-677 0,10-6-787 0</inkml:trace>
  <inkml:trace contextRef="#ctx0" brushRef="#br0" timeOffset="4600.32">6885 696 2364 0,'0'0'371'0,"0"0"-223"15,0 0 38-15,0 0 28 0,0 0 3 0,0 0-21 16,0 0-64-16,0 0-72 0,0 0-60 16,0 0-91-16,0 0-118 0,-12-18 209 0,12 41 92 15,-2 7 31-15,-1 7-54 16,-1 5 0-16,0 11-12 0,-1 10-29 0,-1-9 11 15,3-7-5-15,1-8-9 0,2-9-24 16,5 3 12-16,6 2-2 0,4-3-10 16,7-5 17-16,4 0 7 15,5-8 9-15,1-3-6 0,4-5-3 0,-1-6-25 16,-2-5-97-16,0-3 4 0,-4-5 10 16,-1-4 36-16,-6-4 6 0,-2-4 29 15,-3-1 12-15,-3-3 0 0,-2 1 1 16,-3-3-1-16,-1 4 2 0,-4 1 29 0,-3 4 4 15,-1 2 18-15,0 3 92 0,0 4 17 16,0 2 110-16,0 3-81 0,-1 3-121 16,1 0-70-16,0 0-116 0,0 8-66 15,-1 3 130-15,-1 6 52 0,1 3 43 16,1 1-25-16,0 1 0 0,1-1-17 16,4 1-1-16,5-2 0 0,1-3 3 0,1-2 0 15,1-4 28-15,0-3-6 16,2-4-25-16,-3-2-46 0,2-2-22 0,2-8 4 15,-3-3 14-15,2-3 7 0,-2-6 18 16,-1-1 3-16,-1-4 19 0,-4-2 3 16,2 0 2-16,-4 1 17 0,-1 2 12 15,0 3 6-15,0 6 22 0,-3 4 61 0,-1 2 6 16,0 6-3-16,0 0-25 0,0 3-86 16,0 0-12-16,0 8-137 0,-1 3 97 15,-4 6 40-15,3 4 49 0,1 1-47 16,1 3-2-16,0 1 0 0,4 1 1 15,5-1 11-15,2 2-12 0,2-5-34 16,3-3-212-16,1-3-163 0,7-5-237 16,-3-6-583-16,-4-5-996 0</inkml:trace>
  <inkml:trace contextRef="#ctx0" brushRef="#br0" timeOffset="4851.95">7767 667 3384 0,'0'0'472'0,"0"0"-369"0,0 0 45 0,0 0 46 15,0 0 97-15,0 0-88 0,0 0-154 16,0 0-49-16,0 0-129 0,0 0 27 16,0 0 102-16,-15 22 74 0,17 10-22 15,4 6-18-15,3 4 15 0,2 10 4 16,4 8-17-16,-3-7 7 0,-1-6-12 15,-3-10-10-15,-4-7-21 0,-1 3-61 16,-1 5-71-16,-2-7-136 0,0-2-145 16,-7-2-189-16,-3-10-422 0,1-5-515 0</inkml:trace>
  <inkml:trace contextRef="#ctx0" brushRef="#br0" timeOffset="5147.64">7728 1002 3119 0,'0'0'395'16,"0"0"-293"-16,0 0-11 0,0 0-9 16,0 0-38-16,0 0-12 0,69-25 6 15,-36 23-19-15,5 2-19 0,5 0-12 16,1 3-4-16,-2 3-3 0,0 1-3 16,-5 0 19-16,-6 2-12 0,-4-1 11 15,-5-2-43-15,-6 0 16 0,-5-3 31 16,-1-1 0-16,-4 1-2 0,-3 1-33 0,0 1-35 15,-1 3 64-15,0 2 6 0,-1 5 111 16,2 2-1-16,-3 2-25 0,0 2-16 16,0 1-6-16,0-1-13 0,0 1-22 15,0 0-6-15,0-3 3 0,1 2-25 0,-1-3-75 16,0-3-132-16,0-3-220 0,0-5-370 16,0-5-843-16</inkml:trace>
  <inkml:trace contextRef="#ctx0" brushRef="#br0" timeOffset="5317.58">8086 698 4070 0,'0'0'540'0,"0"0"-352"0,0 0-129 15,0 0-59-15,0 0-52 0,0 0-37 0,0 0-10 16,0 0-30-16,0 0-120 0,0 0-55 15,16 22-224-15,-3-1-581 0,0-3-1151 0</inkml:trace>
  <inkml:trace contextRef="#ctx0" brushRef="#br0" timeOffset="6066.31">8600 996 3772 0,'0'0'505'0,"0"0"-421"0,0 0 104 0,0 0 43 16,0 0-7-16,0 0-135 0,0 0-74 15,0 0-15-15,-69-5-24 0,55 19-7 16,-3 4 10-16,3 3 5 0,4 5-5 15,3 2 20-15,4 1 1 0,3 2 3 0,5-1 31 16,7-1-34-16,5-2-74 0,4-2-64 16,1-6-62-16,1-2-78 0,1-5-54 15,-2-2-30-15,-3-7 3 0,-2-3 52 16,-3 0 57-16,-4-5 43 0,-2-6 107 16,-4-1 74-16,-1-4-16 0,-2-1 29 15,0-5 26-15,-1-2 6 0,2-3 46 16,2-3 145-16,3-1-30 0,-2 1-32 15,2-2 28-15,3 1 35 0,0 4 8 16,1 1-29-16,-1 6 14 0,2 0 22 16,-3 5-58-16,2 2-32 0,-1 3-59 15,1 4-56-15,-2 2-21 0,4 4-34 0,0 0-55 16,2 5-17-16,1 9 29 0,3 4 30 16,1 3 34-16,-3 5 13 0,0 4 0 15,-7-1-21-15,0 3-51 0,-5-3-9 16,-4 0-49-16,-1-3 11 0,-2 0 34 0,-4-6 9 15,-2 0 6-15,3-7 29 0,-1-2 0 16,-1-5 25-16,3-1 16 0,2-4 19 16,1-1 133-16,1-5 69 0,0-5-149 15,2-2-60-15,8-6-12 0,1-3 2 16,5-4 33-16,3-2-10 0,3-2-6 16,2-2-2-16,2 2-15 0,1 1 0 15,0 6 13-15,-2 2-13 0,1 6 36 16,-5 6-37-16,-5 4-1 0,1 4-59 0,-2 7-52 15,-1 5 26-15,-3 6 41 0,1 4 22 16,-2 4 1-16,-1 3 21 0,-2 3 57 16,-3-1 21-16,3 2 7 0,-4 0-12 15,0-2-14-15,-1-3 4 0,0-3-20 16,-1-2-11-16,0-5 14 0,0-3-21 16,0-5-3-16,-1-3-7 0,1-1-2 15,-1-4-1-15,0 0 10 0,0-2-22 0,2-2-124 16,3-9-117-16,0-1-308 0,-2-2-1703 15</inkml:trace>
  <inkml:trace contextRef="#ctx0" brushRef="#br0" timeOffset="8046.25">2606 1959 1521 0,'0'0'197'16,"0"0"-197"-16,0 0 0 0,0 0-97 16,0 0-30-16,0 0 85 0,0 0 42 15,0 0 85-15,0 0 78 0,0 0 12 16,-23-45-26-16,19 43-9 0,2 0-33 15,1 2 0-15,0 0-1 0,1-2-12 0,0 2 0 16,0 0-17-16,0 0-29 16,0 0-22-16,0 0-4 0,0 0-18 0,0 0-4 15,0 0-33-15,0 0-25 0,0 0-16 0,0 0-9 16,0 0-5-16,0 2 8 0,0-2 73 16,3 4 7-16,2 0 13 15,1 0 3-15,2-1 10 0,2 0 6 0,1-1 1 16,5 0 12-16,2 0 26 0,3-2 29 15,3 0-17-15,3 0-28 0,1-2-16 16,1 1-20-16,5 0-17 0,3-2 14 16,1 1-13-16,5 0 0 0,0-3 17 15,4 1-20-15,10-2 19 0,11-1-17 16,11-3-2-16,3 0-1 0,-5 2 0 16,-10 2 1-16,-8 1-13 0,-1 1-3 15,-1 1 3-15,0 0 11 0,-10 3-14 0,-8 0-1 16,-6-2 17-16,-5 2 0 0,7 0-12 15,5 0 0-15,4 0 12 0,-1 0 13 16,-3 0-10-16,-2 0 0 0,-2 0-3 16,-3 0-20-16,3 0 7 0,-2 0 12 15,0 0 1-15,1 0-2 0,2 0 1 0,0 2 0 16,2 1-12-16,-3-1 12 0,2-1 0 16,1 1-28-16,1 0-9 0,0-2 25 15,1 0 13-15,1 0 0 0,-1 0 0 16,-1-2 0-16,0 0 0 0,-2-1 0 15,-2 0 0-15,-4 1 1 0,1 0 25 16,-5 1-4-16,1 0-9 0,-4 0 6 16,1 0-18-16,2 0-1 0,0 0 4 15,4 0 24-15,1-1-8 0,4 1 21 0,2-2-9 16,2 3 0-16,0-4-19 0,-1 2-13 16,0-1 13-16,-2-2 0 0,-1 1-11 15,-3 0 24-15,1 1 2 0,1 2-24 16,-4 1-2-16,2-1 17 0,1-1 0 15,-2 2-6-15,2 0 0 0,0 0-12 16,1 0 2-16,-3 0 0 0,2 0 13 0,-1 0 16 16,-2 0 32-16,4-2-13 15,1 0-16-15,2 1-13 0,0-1 3 0,1 0-2 16,3 0-20-16,-1 1-3 0,0-1 1 16,2 2 0-16,-3 0-1 0,1 0 13 15,-1 0 3-15,-1 0 9 0,0-3 13 0,-1 3 3 16,-1 0 3-16,0 0-25 0,0 0-6 15,-2 0-11-15,2 0-2 0,0 3 0 16,1-3 2-16,-2 2 0 0,0-2 0 16,-2 1 2-16,1-1-2 0,2 0 10 15,-2 0-12-15,0 0 1 0,-2-1 15 16,2-1-15-16,0 2 0 0,-2-3-1 16,1 3-1-16,1 0-2 0,0-2 3 15,-1 2 0-15,2 0-2 0,0 0 0 16,0 0-1-16,0 0-10 0,-3 0 13 0,0 0 2 15,1 0 1-15,-5 0 10 0,1-2 0 16,-2 1-12-16,2-2 14 0,-1 2-12 16,4-2 1-16,0 1-3 0,0-1-1 15,3 0-13-15,0 1 11 0,2 0-14 16,-3 0 14-16,-2 2 0 0,-1 0 1 0,-3 0-1 16,-2 0 0-16,-2 0 1 15,-3 0 1-15,-2 0 1 0,0 0 11 0,-1 0-12 16,0-1 16-16,2-1-3 0,0 2-1 15,0-2-9-15,4-1 1 0,-1 0 11 16,2-1-14-16,4 2-1 0,0-2-1 16,3 1-14-16,0 0 11 0,-1 1 1 15,2-1 0-15,-2 3 0 0,-3-2 1 16,0 0 2-16,-1 0 3 0,-2-1 10 16,4 0-10-16,1-2-2 0,2 1-1 15,2 0 0-15,2 0-2 0,1 0 0 16,1-1 0-16,0 0 1 0,-2 2-1 0,1-1 2 15,-3 1-2-15,-2 1 1 0,-7-1 1 16,-3 3 0-16,-7-2 0 0,-3 2 0 16,-7 0-1-16,-3 0-11 0,-1 0-1 15,-3 0 13-15,0 0 0 0,0 0 28 0,0 0 4 16,0 0-1-16,0 0 7 0,0 0 0 16,0 0-13-16,0 0-13 0,0 0-8 15,0 0 11-15,0-2-15 0,0-2-155 16,1-1-367-16,1-1-829 0,-5 23-606 0</inkml:trace>
  <inkml:trace contextRef="#ctx0" brushRef="#br0" timeOffset="8734.79">10155 890 2577 0,'0'0'71'0,"0"0"-71"0,0 0-107 16,0 0 107-16,0 0 130 0,0 0 8 15,0 0-54-15,0 0 2 0,-10 45 7 16,-1-40 32-16,2-3 28 0,-4-2 28 0,2 0-22 16,-1 0-43-16,0-2-15 0,2-4-45 15,-3-2 1-15,5 2-6 0,0-3 5 16,1 1 7-16,3-1-10 0,1-1-19 0,1 2-3 16,-1-1-28-16,2 0-2 15,1 2-1-15,0 0 0 0,5 1-20 16,0 1 2-16,2-2-23 0,3 3-15 0,-1 1 16 15,3 0-7-15,-3 1-14 0,2 0 5 16,-3 2-32-16,1 0-19 0,-4 0-45 16,-1 3-165-16,-4 5-264 0,-3 2-534 15</inkml:trace>
  <inkml:trace contextRef="#ctx0" brushRef="#br0" timeOffset="9093.03">10190 1356 1659 0,'0'0'201'0,"0"0"-159"0,0 0 0 0,0 0 72 16,0 0-10-16,0 0 12 0,-63 37-9 15,48-32 52-15,1-1 11 0,4-1-5 16,1-3-15-16,5 0-6 0,1 0 16 16,2 0 91-16,0 0 65 0,1-3-43 0,0-3-173 15,0-2-79-15,3-1 32 0,2-1-40 16,3 1-13-16,0 3-16 0,2-2-12 16,-3 4 16-16,-2-1-7 0,1 2-9 15,-2 2-6-15,-2 1 6 0,-1 0 0 16,-1 0-13-16,0 0-3 0,0 0-10 15,0 0 4-15,0 0 12 0,0 0-2 16,0 0 5-16,0 0 3 0,0 0-223 16,0-2-457-16,-2-2-1337 0</inkml:trace>
  <inkml:trace contextRef="#ctx0" brushRef="#br0" timeOffset="27024.78">3851 2786 1987 0,'0'0'331'16,"0"0"-331"-16,0 0-61 0,0 0 61 16,0 0 200-16,0 0-48 0,0 0-16 15,0 0 12-15,0 0 12 0,16-56-38 16,-11 44-36-16,-3 1 22 0,0 1 3 0,0 2 4 16,-2 1 43-16,0 0-10 0,0 3-36 15,0 0-29-15,-4 2 17 0,-2 0-13 16,-5 2-81-16,-3 0-6 0,-6 0-68 0,-9 12-1 15,-3 5 32-15,-5 9 24 16,-5 5-6-16,-6 14 7 0,0 11-8 0,6 11 4 16,7-2 16-16,16-12-28 0,14-11 3 15,5-17-3-15,5-2 28 0,8 1 18 16,8-2-16-16,5 1 32 0,10-8-2 16,4-5 13-16,5-4-14 0,4-6-9 15,-3-1 6-15,-2-6-3 0,-5-5-4 16,-6 1-2-16,-7 1-17 0,-7-1 23 15,-6 5 9-15,-3-1-9 0,-6 2 22 16,-2 1 18-16,-2 0-3 0,0-1-16 0,0 2-18 16,-1-2-27-16,-1 2-1 15,0-1 2-15,0 2-2 0,1 0-3 0,0 1-22 16,1 0-9-16,0 1-49 0,0 0-207 16,0 0-150-16,4 4-245 0,-1 2-131 15,1-1-991-15</inkml:trace>
  <inkml:trace contextRef="#ctx0" brushRef="#br0" timeOffset="27375.96">4354 3096 2977 0,'0'0'476'0,"0"0"-333"15,0 0-143-15,0 0-10 0,0 0-98 16,0 0 61-16,0 0 47 0,0 0 149 0,11 50 25 16,-7-21-26-16,1 4-10 0,-1 3-25 15,-2 1-44-15,0 1-32 16,0-2-12-16,1-7-6 0,-1-4-17 0,1-4 0 15,-1-6-1-15,0-4 11 0,-1-4-10 16,0-3-2-16,-1-3 13 0,0-1 2 16,1 3 16-16,-1-3-31 0,0 0-18 15,0-4-125-15,1-1-137 0,1-15-340 16,0 1-877-16,-1-3-326 0</inkml:trace>
  <inkml:trace contextRef="#ctx0" brushRef="#br0" timeOffset="27794.57">5158 2716 1755 0,'0'0'1039'16,"0"0"-878"-16,0 0 2 0,0 0 83 15,0 0-68-15,0 0-80 0,0 0-28 16,-66-36-4-16,45 41-19 0,-3 6-6 0,-6 4-10 15,0 8 16-15,-3 2-18 16,2 4-1-16,0 2-9 0,6 0-4 16,7 0-15-16,4-1-21 0,10-3 9 15,4-3-13-15,7-2 22 0,8-1 3 0,7-3 34 16,7-3 1-16,2-1 16 0,6-4-51 16,2-3-42-16,0-3-162 0,0-2-182 15,3-3-240-15,-9-4-689 0</inkml:trace>
  <inkml:trace contextRef="#ctx0" brushRef="#br0" timeOffset="28168.19">5337 3020 1646 0,'0'0'1444'15,"0"0"-1316"-15,0 0-99 0,0 0 12 16,0 0 1-16,0 0-8 0,0 0-34 16,60-40-19-16,-45 37-32 0,-2 3 0 15,2 3 3-15,0 6 6 0,-2 4 7 0,-4 4 19 16,-4 4 15-16,-4 6-1 0,-1 2-69 15,-10 2 39-15,-4 4 32 0,-3 0 29 16,0-2 39-16,0-3-11 0,2-3 7 16,1-8 83-16,6-2-58 0,4-6-33 15,1-3-56-15,3-3-16 0,12-4 16 16,7-1 114-16,9-7 63 0,10-7-67 16,16-7-75-16,12-4-35 0,-4 2-132 0,-6 0-124 15,3-3-213-15,-22 8-514 16,-5 0-943-16</inkml:trace>
  <inkml:trace contextRef="#ctx0" brushRef="#br0" timeOffset="29514">4405 2339 98 0,'0'0'1437'0,"0"0"-1226"0,0 0-65 16,0 0 33-16,0 0 45 15,0 0-72-15,0 0 74 0,0 0-75 0,0 0-29 16,0 0-3-16,-4-27 5 0,4 27-15 16,0 0-29-16,-1 0-14 0,1 0-11 15,0 0-29-15,0 0-26 0,0 0-29 16,-1 0 1-16,1 0-4 0,0 0-19 15,0 5-51-15,0 4-13 0,-1 4 115 16,1 4 10-16,0 7 57 0,0 2-26 16,0 2 7-16,0 2 3 0,0 2-35 15,0-1 16-15,0-2 12 0,0-3-21 0,0-3-8 16,0 1-2-16,0-4 0 0,2-4-11 16,-1-1 0-16,1-3 11 0,0-3-12 15,0-3 0-15,-1-2 11 0,0-2-9 16,1-1 12-16,-2 0 14 0,0-1 12 0,0 0 13 15,0 0-1-15,0 0 7 0,0 0 6 16,0 0 3-16,0 0 7 0,0-1-7 16,0-2-24-16,0-1-45 0,0-1-31 15,0-1 0-15,0-1-102 0,0 0-128 16,-4 0-165-16,-2-5-319 0,1 0-737 16</inkml:trace>
  <inkml:trace contextRef="#ctx0" brushRef="#br0" timeOffset="30166.19">4367 2351 1890 0,'0'0'260'16,"0"0"-160"-16,0 0 10 0,0 0-19 16,0 0 64-16,10-46-90 0,-3 38-24 15,4 1-12-15,-2 0-29 0,2 0 0 16,-2 4 33-16,1-1-33 0,-3 3-4 0,0-1-31 15,0 2-10-15,-2 0-33 0,-2 2 7 16,-1 3 26-16,-1 2 45 0,-1 3 3 16,0 3 33-16,-4 3-4 0,-1-1-3 15,-2 2-13-15,0 2-16 0,2-4 0 16,0 2-13-16,-1-3 13 0,2 0-3 0,2-3-9 16,-1-1 12-16,0-2 1 0,1-1 2 15,1-3 35-15,0 0 40 16,-2-4-14-16,3 0-6 0,-1 0 3 0,1 0 3 15,0 0 13-15,0 0 10 0,0 0 9 16,0 0 16-16,0-2-14 0,1-1-98 16,4-2-35-16,1 0-48 0,0-1-9 15,4 1-4-15,-1 2 22 0,4 1 0 16,-3 2-9-16,4 4-20 0,-2 4 39 16,-1 6 33-16,3 3 31 0,-4 0 61 15,2 3 6-15,-5-2-9 0,1 0-3 16,-2-4-20-16,-3 0 32 0,1-4-6 0,0-2-25 15,-1-4-1-15,-2-1-23 0,0-1 8 16,0-2 40-16,-1 0 39 0,0 0 70 16,0 0 99-16,1 0-45 0,0-5-56 15,2-2-136-15,0-3-31 0,2 2-15 0,1-3 12 16,-1 1 1-16,-1-1-20 0,0 3 0 16,1-1-6-16,-2 2-120 0,-3 1-212 15,0 2-348-15,-2-1-1325 0,-35 106 1164 0</inkml:trace>
  <inkml:trace contextRef="#ctx0" brushRef="#br0" timeOffset="44558.32">12030 980 1790 0,'0'0'502'0,"0"0"-421"16,0 0-26-16,0 0-22 15,5-52 18-15,-3 47 17 0,0 0-7 0,-1 2 23 16,-1 3-84-16,0 3-38 0,0 8-137 16,0 9 175-16,-7 8 142 15,-7 14 6-15,-12 16-13 0,-14 13-35 0,-8 4-10 16,3-10-7-16,8-16-55 0,15-19-26 0,7-9-2 15,6-4-4-15,-1-2-8 0,0 3 9 16,2-1-8-16,0-4 11 0,5-4 16 16,0-5-13-16,3-3 26 0,0-1 79 15,0-5 79-15,3-5 0 0,5-6-152 16,4-8-35-16,6-5-25 0,3-7 6 16,5-12 18-16,11-11-18 0,5-12-3 15,3-1 18-15,-5 10-11 0,-9 15 15 16,-11 20 0-16,-9 7 14 0,-1 6-14 0,-2 2 3 15,-1 3 20-15,-2 1-1 0,-3 6-22 16,0 5-86-16,-1 9-202 0,2 11 288 16,1 6 162-16,3 8-10 0,-1 10-45 15,3 10-41-15,6 6-16 0,0-6-37 16,1-12 6-16,-3-15-17 0,0-5 10 0,5 0 7 16,2 1-17-16,1 3-1 0,0-2 15 15,-3-4-16-15,-7-3-123 0,-1-5-184 16,-7-1-168-16,-9-6-220 0,-8-5-568 15</inkml:trace>
  <inkml:trace contextRef="#ctx0" brushRef="#br0" timeOffset="44725.71">11774 1365 2342 0,'0'0'805'0,"0"0"-544"0,0 0-77 15,0 0-38-15,0 0-88 0,0 0-58 16,52-51-19-16,-16 39 3 0,8 2 13 15,15-1-19-15,14 3 0 0,6 4-7 16,-9 2-5-16,-15 2 2 0,-6 0-350 16,-18 2-636-16,-4-2-926 0</inkml:trace>
  <inkml:trace contextRef="#ctx0" brushRef="#br0" timeOffset="45027.62">12589 874 3109 0,'0'0'376'0,"0"0"-272"15,0 0 4-15,0 0 46 0,0 0-41 0,0 0-113 16,0 0-97-16,0 0-51 0,0 0 148 16,-14 46 88-16,10-10-9 0,0 12-32 15,-4 15-44-15,0 12 0 0,1 2 0 16,0-6 13-16,3-13-16 0,2-17 1 0,2-11-1 15,0-6-1-15,3-7 0 0,1 5 1 16,2 0-3-16,-1-2 3 0,0-3 0 16,0-5 1-16,1-2 18 15,-2-4 0-15,-1-5 15 0,-1 0 14 0,1-1 21 16,-1 0 27-16,3-4-71 0,-2-5-25 16,0-1-294-16,-3-3-189 0,-4-7-505 15,-7 1-512-15</inkml:trace>
  <inkml:trace contextRef="#ctx0" brushRef="#br0" timeOffset="46927.3">12515 1177 1162 0,'0'0'218'16,"0"0"-140"-16,0 0 94 0,0 0-22 15,0 0-33-15,0 0 0 0,0 0 45 16,0 0 6-16,0 0-32 0,0 0-23 0,-17-12-19 16,16 12-24-16,0-1-12 0,1 1-16 15,0 0 6-15,-1 0 13 0,1 0 13 16,0 0 3-16,0 0 6 0,0 0 3 15,0 0-9-15,0 0-14 0,0 0-5 16,-1 0-14-16,1 0-15 0,0 0-14 16,0 0-14-16,0 0-1 0,0 0-1 15,0 0 0-15,0 0 0 0,0 0-1 0,0 0 0 16,0 0-1-16,0 0 0 0,0 0-10 16,1 0 13-16,7 0 15 0,2-1 67 15,8-2-12-15,5 0-32 0,7-2-23 16,2 1-14-16,3-2-1 0,0 0-2 15,-4 1-1-15,-2 3 2 0,-5 0-2 0,-6 0-22 16,-5 1 6-16,-3 1 3 0,-6-1 0 16,-2 1 0-16,-1 0-2 15,-1 0 18-15,0 0 19 0,0 0 7 0,0-1-1 16,0 1 0-16,0 0-6 0,0 0-3 16,0 0-14-16,0 0-2 0,-2 0 0 15,-2 0-19-15,0 0-28 0,-3 0-200 16,-2 0-207-16,2 0-352 0,-1 0-1366 0,49 1 2136 15</inkml:trace>
  <inkml:trace contextRef="#ctx0" brushRef="#br0" timeOffset="47526.25">13612 991 290 0,'0'0'2057'16,"8"-44"-1743"-16,-4 20-95 0,0-3 88 15,-1 7-1-15,1 4-46 0,0 4-103 0,-3 4-35 16,0 4 20-16,-1 3-30 0,0 1-112 16,0 8-140-16,0 9 33 0,0 10 107 15,-4 16 135-15,-1 15-29 0,-1 13-25 16,0 1-41-16,-3-7-6 0,6-9-15 15,-1-7-4-15,3-11 13 0,0-10-25 16,1-7-2-16,0-4-1 0,3 0 2 16,0 2-1-16,2-2 1 0,2-5-2 15,-3-5-22-15,1-1-140 0,1-4-144 16,10-9-173-16,-3-2-520 0,-1-5-1441 0</inkml:trace>
  <inkml:trace contextRef="#ctx0" brushRef="#br0" timeOffset="47922.12">13832 1298 1952 0,'0'0'1074'0,"0"0"-1074"15,0 0-138-15,0 0 138 0,0 0 16 16,61 12 97-16,-41-12-27 0,3 0-12 15,2 0 6-15,2-4-20 0,0-1-15 16,0-3-17-16,2 0-5 0,-4-3-1 16,0-1 3-16,-2-2 17 0,-3-2-11 15,-4-2 11-15,-2 0-11 0,-6-1-12 0,-2-1 10 16,-4 1-4-16,-2 2 38 0,0 1 25 16,-7 4 69-16,0 1-49 15,-4 2-24-15,0 1-9 0,-4 2-31 0,-1 3-26 16,-3 2-2-16,-1 1-16 0,-2 5 0 0,0 6-3 15,0 3-16-15,2 6-6 0,1 2 6 16,5 3 1-16,3 3 15 0,6 1 3 16,5 0 6-16,3 0 22 0,12-2 9 15,5-4-37-15,8-1-9 0,10-5-57 16,4-2-49-16,13-6-58 0,11-6-25 16,-6-3-138-16,-8-4-124 0,-7-6-65 15,-12-3-59-15,5-1-180 0,3-7-38 16</inkml:trace>
  <inkml:trace contextRef="#ctx0" brushRef="#br0" timeOffset="48656.21">14627 1227 137 0,'0'0'489'0,"35"-50"-20"0,-26 24-49 16,-2 4 19-16,-7 2-8 0,-3 4-85 16,-7 3-3-16,-5 4-113 15,-5 1-74-15,-5 5-89 0,-2 3-42 0,-6 0-2 16,-2 9 18-16,2 2-6 0,0 5-16 16,4 2-19-16,3 2-17 0,7 2-2 0,5 2-23 15,4 0 20-15,5-2 19 16,5 0 3-16,0-3 2 0,10-2 11 0,-1-3 3 15,3-3-13-15,1-5-3 0,3-2-67 16,3-4-18-16,1 0 21 0,-1-5 16 16,0-2-15-16,-3-2 34 0,-2 1 29 15,-2-1 3-15,-2 3 39 0,-1 0-9 16,-3-2-33-16,-1 3-3 0,2 1 1 16,-3 4-23-16,-1 0-39 0,2 3-90 15,3 5 138-15,0 3 16 0,5 3 141 16,-1 3-13-16,3-1-65 0,1 2 4 0,1-4-19 15,0-2 3-15,0-1-13 0,0-3-13 16,0-3 19-16,-1-4 7 0,-1-1 2 16,0 0-5-16,1-5 2 0,1-4-12 15,-2-3 3-15,-1-4-38 0,0-2-3 16,-1-6-20-16,-3-2-84 0,0-5 32 16,-3-3 15-16,-1-1-41 0,0-4-29 15,-3 3 41-15,-1 1 80 0,-2 3 6 16,0 4 28-16,-1 7-25 0,-3 3 39 0,-1 3-14 15,1 5 36-15,0 2-17 0,2 4-24 16,1 2-11-16,0 1-12 0,0 1-82 16,0 1-71-16,0 4 16 0,0 0 115 0,-2 2 0 15,1 0 22-15,1 0 3 0,0-1 10 16,0-4 3-16,1 1-16 0,0-2 16 16,0 0 22-16,0-1 26 0,0 0 72 15,0 0 10-15,0 0-23 0,0 0-19 16,0 0-25-16,0 0-4 0,0 0 7 15,0 0-4-15,0 0-15 0,0 0-23 16,-1 0-37-16,0-1 13 0,1-1 9 16,-1 0-1-16,1 0-24 0,-1 2 13 15,0-3-13-15,1 0 15 0,-1-1-13 0,1 1 1 16,-1 2 13-16,1-2 18 0,0 0 9 16,0 2 7-16,-1-1-13 15,1 1 0-15,0 0-19 0,0 0 4 0,0 0-4 16,0 1-18-16,0 0-4 0,0 0-20 0,0 0-4 15,0 0-9-15,0 0-12 0,0 0-10 16,-1 0-9-16,0 1 12 0,0 1 56 16,-1 0 0-16,-1-1 15 0,3 0-13 15,0-1 1-15,0 0 19 0,0 0 6 16,0 0 6-16,0 0-3 0,0 0-31 16,0 0-111-16,0-1-185 0,0-2-159 15,1 0-304-15,3-1-971 0,-6 13 610 0</inkml:trace>
  <inkml:trace contextRef="#ctx0" brushRef="#br0" timeOffset="49308.62">14903 951 2183 0,'0'0'424'0,"0"0"-273"0,0 0 17 16,0 0 59-16,0 0 47 15,0 0-80-15,0 0-49 0,0 0-44 16,0 0-81-16,0 0-20 0,58 21-13 0,-33-9-2 15,1 2-17-15,0 5 31 0,1 1 1 16,-4 3 32-16,-4 2-1 0,-8 1-12 16,-2 1-13-16,-8 0-6 0,-1 2-22 15,-9-2 19-15,-3-4-38 0,-6-3-34 16,-3 0-14-16,-1-6 32 0,-1-2 37 16,-2-3 20-16,2-3 19 0,3-4 7 15,1-2 24-15,5-2-2 0,-1-5 8 16,2-1-5-16,2-1-17 0,1-5-9 0,4 2 0 15,2 1-9-15,1 2 3 0,1-1-7 16,2 4-9-16,0 2-1 0,0 0 20 16,0 2-19-16,2 2 12 0,-1 0-15 15,3 0-53-15,1 4-22 0,5 1 18 0,2 1 57 16,3 2 3-16,3 1 23 16,0-1 5-16,3 2-3 0,1-3 7 0,1 1 2 15,1-1-12-15,2-4-12 16,1-1 0-16,-1-2 6 0,-2 0-19 0,-1-5-95 15,-1-2-56-15,-2-3-51 0,-2-5-4 16,-3-2 114-16,-2-3 38 0,-2-6 19 16,-2-3 0-16,-1-6 22 0,-1-12 11 15,3-13-33-15,-4-12 35 0,-2 1 5 16,-2 13-4-16,-2 19 71 0,0 17 110 16,0 5 30-16,-2 1-22 0,1 0-42 0,-1 1-16 15,2 4 5-15,0 7 22 16,0 1-45-16,0 3-114 0,0 0-18 0,0 7-190 15,1 5 21-15,2 8 187 0,2 6 47 16,-1 8 28-16,2 15-7 0,2 11-27 16,0 12-20-16,-2 1 7 0,2-7 6 15,-6-10 0-15,-2-13-9 0,0-12 0 0,0-4-13 16,0-6 4-16,0 4-1 16,0-1 1-16,1-1-14 0,1-5-2 15,0-6-132-15,-1-6-129 0,2-5-155 16,5-10-111-16,-3-6-555 0,0-2-1056 0</inkml:trace>
  <inkml:trace contextRef="#ctx0" brushRef="#br0" timeOffset="49454.17">15317 1061 2459 0,'0'0'1017'0,"0"0"-798"16,0 0-131-16,0 0-53 0,0 0-4 15,0 0 4-15,0 0 28 0,0 0 72 16,0 0 62-16,0 0 20 0,27 8-41 15,-2-4-59-15,5 1-62 0,10-1-55 0,22-4-138 16,-9-2-417-16,-7-5-1212 0</inkml:trace>
  <inkml:trace contextRef="#ctx0" brushRef="#br0" timeOffset="51126.09">16383 1097 1425 0,'0'0'559'16,"0"0"-383"-16,0 0-5 0,0 0 101 0,0 0 43 15,44-47-55-15,-43 41-40 0,0 3 15 16,-1-1-21-16,0 1-32 0,-2 2-15 16,-5 1-46-16,-1 0-34 0,-6 5-73 15,-1 3-12-15,-7 6-2 0,-1 3 15 0,3 4-12 16,2 0-3-16,7 3-15 0,3-2 2 16,8 2-7-16,3 0 20 0,10 1 3 15,9-3 18-15,8-1 1 0,7-1 6 16,5-6 6-16,5 1-3 0,-1-7-10 15,1-2-21-15,-7-6-49 0,-7 0-41 16,-5-2-3-16,-6-6 31 0,-9-2 12 16,-1-4-22-16,-8-3-6 0,-3-5-23 15,-1-3 23-15,-5-4-8 0,-7-2 5 16,-2-1 52-16,-5 1 29 0,-3 3 2 16,-4 2 20-16,-3 3-3 0,-3 4 85 0,0 5-22 15,-3 2-38-15,5 1 9 0,2 2-21 16,7 4-3-16,4 0 27 0,8 3-6 15,4-1 28-15,3 1-7 0,2 1-71 0,7 1-12 16,11 0-53-16,7-1 37 16,14 1 24-16,12 0-14 0,16-1 2 15,-5 0 14-15,-10 0 1 0,-6 1 0 0,-14 0 0 16,3 0-15-16,0 0-5 0,-6 3-14 16,-8 2-9-16,-5 1 6 15,-6 2-15-15,-3 1 6 0,-4 2 15 0,-3 3 21 16,-2 1 11-16,-6 1 0 0,-1 2-4 15,-3 2 4-15,1-2 0 0,-3 2 3 16,4 1-1-16,-1-1 29 0,6-1-30 16,0 0 15-16,2-1-16 0,3-2-2 15,0-2 2-15,3-4 2 0,2-2 17 0,0-3-4 16,5-1 26-16,0-3 23 0,3-1 14 16,0-4-3-16,4-5-13 0,1-3-34 15,0-5-3-15,0-5-22 0,1-2-1 16,0-1-1-16,-1-3-1 0,-2 0 0 0,1 2-1 15,-1 0 1-15,-1 6 1 0,-3 1 1 16,-1 4-1-16,-4 4-1 16,2 1 0-16,-5 5-2 0,0 2-10 0,-3 1-4 15,1 2-18-15,0 0-66 0,-1 3-60 16,3 7 100-16,-1 1 24 0,0 3 36 16,0 4 3-16,0 2 28 0,-1 3 10 15,0 0-22-15,-1 1 6 0,3 1-12 16,-2-3 0-16,0 1-1 0,2-1-10 15,1-5-2-15,2 1 3 0,1-4 9 16,-1-2 7-16,4-1-1 0,-1-4 4 0,3-1 16 16,2-4 15-16,2-2 6 15,4 0-10-15,3-6-14 0,3-3-20 0,5-3-15 16,0-5-23-16,3 0-23 0,-2-7-1 16,-2 0-6-16,2-3-12 0,-5-2 27 0,-1-1 13 15,-1 0 25-15,-6 1 0 16,-5 2 29-16,-3 3-27 0,-6 2 26 0,0 4 0 15,-5 2 0-15,-1 2 37 0,0 3-9 16,-2 2-3-16,-4 2-28 0,2 3-10 16,1 0-15-16,-2 2-2 0,-1 0-23 15,0 1-15-15,-3 1 9 0,-1 0 6 16,0 1 22-16,-3 3 0 0,0-1 2 16,0 0 0-16,0-1 1 0,-1 0 2 15,3-1 0-15,-2 1-1 0,3 0 11 16,-1-1-9-16,5 0 0 0,0 1-3 0,0-1 0 15,3-1-1-15,0 3-3 0,2-2 1 16,-1 0-12-16,0 1 13 0,0 0 0 16,0 0 2-16,-2 0 2 0,2 0 16 15,0 0 1-15,0-2 6 0,-1 3 0 16,1-3 2-16,0 2-23 0,0 0 8 16,-3 0-12-16,2 1-3 0,0 2-16 0,0-1 17 15,-1 3-20-15,1 0 7 0,-2 4-1 16,3-2-2-16,0 3 18 0,2 1-3 15,0 2 0-15,0 2 3 0,5 3 0 16,6 2 15-16,1 3 13 0,3-1-9 16,4 1 6-16,3 1-10 0,1-2 4 15,2-2-4-15,-2-3-12 0,1-1 0 16,-1-5 19-16,0-2 12 0,-2-7 3 16,2 0 6-16,2-2-9 0,-1-2-6 0,1-2-4 15,-2-4-5-15,1 1-4 0,-3-1 4 16,-4 0-1-16,-2 0-3 0,-6-1-2 15,-1 3 8-15,-3-1-2 0,-3 0 5 16,-1 2-2-16,0 2-19 0,-1-2-3 16,0 0-3-16,-2 0-25 0,-3 1-27 15,-2 1-127-15,-4-2-133 0,-8-1-301 0,5 0-638 16,1-1-1135-16</inkml:trace>
  <inkml:trace contextRef="#ctx0" brushRef="#br0" timeOffset="53957.02">18868 880 871 0,'0'0'221'0,"0"0"-12"0,0 0 61 16,51-52-52-16,-34 38 35 0,-1-2 16 15,-2 1 28-15,-4 2-17 16,0 1 2-16,-4 3 18 0,-3 4 29 0,-3 1-11 15,0 2-79-15,-1 2-90 0,-7 0-63 16,-5 4-86-16,-7 7-56 0,-7 7 56 16,-6 5 6-16,-2 6 31 0,4 5-18 15,2 1-19-15,9-1-15 0,8-2 13 16,10-2-32-16,4-3 31 0,14 0 2 16,6-4 1-16,9 0 3 0,7-4 16 15,5-1 9-15,2-5-28 0,0-3-96 16,-4-2-47-16,-6-4 0 0,-5-1-20 0,-10-3 3 15,-7 0 18-15,-5-3 95 0,-7-3 25 16,-1-2 22-16,-8-3-60 0,-3-3 40 16,-4-2 20-16,-2-1 28 0,1-2-3 15,-2-3 4-15,2-1 22 0,0-3 30 0,6-1 30 16,0-4-27-16,8-3-17 0,2 0-29 16,7 0 18-16,8 3-38 15,6 2 1-15,4 6 0 0,5 3-19 0,1 5-16 16,3 4-9-16,1 3 10 0,-1 5 2 15,0 3-2-15,-1 7-26 0,-4 6-26 16,1 10-11-16,-4 7 28 0,-2 14 50 16,-1 15 15-16,-7 15 70 0,-6 3 32 15,-10-3 23-15,-6-6-44 0,-4-5-12 0,-2-4-19 16,2-4-22-16,3-7-21 0,5-10-4 16,2-9-18-16,0-8 0 0,0-3-12 15,4 2 10-15,3-3 1 0,-1 3 0 16,2-6-20-16,1-6-81 0,-2-4-84 15,5-4-127-15,3-12-202 0,-2-5-689 0,-1-4-1014 16</inkml:trace>
  <inkml:trace contextRef="#ctx0" brushRef="#br0" timeOffset="54124.97">19252 1148 3466 0,'0'0'442'0,"0"0"-284"0,0 0-18 15,0 0-65-15,0 0-56 0,73-34-16 16,-35 25 34-16,6 2-9 0,14-1-6 16,10 0-2-16,6-1-20 0,-7 5-3 15,-16-1-28-15,-9 0-218 0,-20 0-711 16,-3-3-1380-16</inkml:trace>
  <inkml:trace contextRef="#ctx0" brushRef="#br0" timeOffset="55011.06">20641 763 1709 0,'0'0'328'16,"0"0"-68"-16,0 0 92 0,0 0-98 16,0-51 19-16,2 42-85 0,1 2-35 15,2 4-68-15,0 1-82 0,2 2-3 16,4 4-136-16,1 6 37 0,5 5 42 15,3 9 15-15,-2 3 39 0,-1 9 3 16,-5 11 42-16,-2 10-14 0,-6-7-2 16,-4-7-7-16,0-9-6 0,-2-13-2 15,0 0-11-15,-2 1 0 0,2-5 0 0,-2-5 13 16,3-7 32-16,0 1 2 0,0-4 10 16,1-2 64-16,0-2 71 0,0-6 228 15,3-7-281-15,4-2-102 0,1-7-33 16,4-2-4-16,-1-6 1 0,7-10 20 0,6-13-20 15,9-8-1-15,-3 5-1 0,-2 15 1 16,-6 15-18-16,-6 12 5 0,3 2 1 16,0-1-32-16,-1 3 10 15,-3 5-12-15,-1 6-41 0,-5 2-155 0,-1 10-22 16,-2 6-2-16,-4 5-72 0,-4 17-198 16,-6-5-490-16</inkml:trace>
  <inkml:trace contextRef="#ctx0" brushRef="#br0" timeOffset="55608">21038 1124 1789 0,'0'0'308'0,"0"0"-195"16,0 0 65-16,0 0-13 0,65-46 0 15,-44 32 2-15,0-1-67 0,-1-1 5 16,2-2-9-16,-1-1-54 0,-1-3-26 0,0-1-13 15,0-2 45-15,-3-4-47 0,-3 4-1 16,-1-1 29-16,-7 6-13 0,0 3 15 16,-4 1 20-16,-2 7 35 0,-3 2 41 15,-6 3-39-15,-1 4-69 0,-6 0-19 16,-3 8-36-16,-4 4 36 0,-4 5 35 16,1 4-3-16,2 2-29 0,3 4-1 15,2 2-1-15,5 1-1 0,6 1 2 16,5-1-15-16,3-1 26 0,6-3-13 0,12-2 16 15,5-2 25-15,9-2 9 0,6-4 0 16,4-3-3-16,4-5-6 0,-2-4-12 16,1-4 0-16,-4-3-8 0,-4-6 1 15,-2-4 16-15,-7-3-7 0,-4-4-20 16,0-4-11-16,-3-3-22 0,-5-7-21 16,4-11-4-16,2-12-1 0,3-7-2 15,-6 6 9-15,-4 16 17 0,-4 18 24 0,-4 12 31 16,3 0-9-16,-2 1-19 0,3 3-3 15,0 5-9-15,4 3-76 0,3 7-19 16,2 6 48-16,4 5 21 0,2 7 7 16,1 7 9-16,-3 4-10 0,-5 3 27 15,-5 4-14-15,-4-2-1 0,-8-1 15 0,-2-2 2 16,-5-7-16-16,-9-2-82 0,-5-7 38 16,-4-3 23-16,-3-5 37 0,-3-6 35 15,1-1-16-15,0-5 9 0,0-2 20 16,2-4 9-16,0-3 54 0,-2-2-45 15,4-1-16-15,1 0-34 0,3 0 6 16,3 0-19-16,7 3 29 0,3 2-4 16,6-2-28-16,1 2-135 0,10 0-271 15,17-4-248-15,-2 2-484 0</inkml:trace>
  <inkml:trace contextRef="#ctx0" brushRef="#br0" timeOffset="56186.97">22390 865 2132 0,'0'0'356'0,"0"0"-189"0,0 0 104 15,0 0 27-15,12-50-21 0,-12 44-49 16,-5 2-65-16,-2 0-25 0,-8 4-68 16,-4 1-39-16,-3 8-18 0,-4 3 2 15,-1 6-2-15,0 3 6 0,4 1-19 16,6 3-21-16,5 1 19 0,6-2-17 16,3 1 18-16,6-4 1 0,10 1 15 15,7-3 16-15,9 0 12 0,5-4-2 0,6-3 2 16,1-3 4-16,-1-5-19 0,-2-4-3 15,-6 0-7-15,-8-3 10 16,-4-7 18-16,-4-5 1 0,-7-2-44 0,-2-5-2 16,-1-6-1-16,-5-3-31 0,-1-5-18 15,-7-2-23-15,-4 0 7 0,-6 2 28 16,-4 5 12-16,-6 7 6 0,-5 4-9 0,-5 6-22 16,-2 8-6-16,-1 4-9 15,0 2-143-15,4 5-124 0,3 3-159 0,8 10-60 16,9-3-493-16</inkml:trace>
  <inkml:trace contextRef="#ctx0" brushRef="#br0" timeOffset="56438.85">22702 599 2948 0,'0'0'397'15,"0"0"-131"-15,0 0 6 0,0 0-52 16,0 0-69-16,0 0-151 0,0 0-143 16,0 0 41-16,0 0 102 0,0 0 114 15,18 49-30-15,-11-4-3 0,0 13-28 0,1 10-19 16,1 0-18-16,-3-7-1 0,-3-17-15 16,-3-14 0-16,0-8-25 0,-2-5-52 15,-2 4-57-15,-2 2-121 0,-1-3-120 16,1-4-164-16,0-6-197 0,3-5-888 0</inkml:trace>
  <inkml:trace contextRef="#ctx0" brushRef="#br0" timeOffset="56728.04">22901 882 1076 0,'0'0'1613'0,"0"0"-1317"15,0 0 14-15,0 0 8 16,0 0-148-16,0 0-170 0,0 0-141 0,0 0 132 15,0 0 9-15,0 0 151 0,43 61-50 0,-36-31-13 16,0 2-44-16,-2-2-16 16,3-1-11-16,-2-3-5 0,-1-5 1 0,0-3-13 15,0-6 0-15,-1-2 3 0,-2-7 15 16,-1-1 4-16,0-2 62 0,2-4 100 16,4-4 146-16,1-5-271 0,4-3-41 15,-2-5-3-15,4-2-15 0,-1-4-2 16,2-7-10-16,2 0 11 0,1-2-24 15,0-3-8-15,1 5 5 0,-4 5-3 16,0 8-46-16,-3 6-71 0,-6 7-16 16,-2 6-61-16,-4 2-235 0,-1 9-767 15,-4 1 109-15</inkml:trace>
  <inkml:trace contextRef="#ctx0" brushRef="#br0" timeOffset="57058.78">23166 1090 1349 0,'0'0'1239'0,"0"0"-1040"16,0 0-12-16,0 0 43 0,60-35-67 15,-40 24-4-15,1-2-39 0,2-1-50 16,3-2-45-16,-1 0-22 0,1-2 12 16,1-4-15-16,1 0-3 0,-4-2-16 15,0 2 19-15,-3 0-32 0,-5 3 7 0,-2 2 25 16,-6 4 22-16,-3 1 29 0,-2 3-23 15,-3 2 0-15,-3 2-6 0,-4 3-12 16,-6 1-10-16,-4 1-24 0,-4 6 24 16,-3 3 41-16,0 4-10 0,2 4-12 15,2 3-19-15,4 3-1 0,4 1-1 16,3 3-17-16,6-1 19 0,3-2 28 16,3 1-15-16,10-3 18 0,4-1-31 15,5-2-157-15,3-4-42 0,6 0-138 16,14-7-244-16,-5-2-428 0,-5-6-588 0</inkml:trace>
  <inkml:trace contextRef="#ctx0" brushRef="#br0" timeOffset="57488.12">23879 906 1892 0,'0'0'483'16,"0"0"-121"-16,0 0-34 0,0 0-69 16,0-49-34-16,-11 43-48 0,-4 3-51 15,-4 1 16-15,-2 2 34 0,1 2-36 16,-2 8-56-16,2 4-38 0,2 5-30 15,0 3 15-15,5 5-10 0,1 0-19 16,5 2 1-16,4 0 0 0,3-2 13 16,3-2-16-16,6-2-31 0,6-4-146 15,2-3-114-15,1-5-26 0,0-5-86 16,0-5-20-16,2-1-25 0,-2-7-47 16,-2-8 17-16,0-1 217 0,-5-5 261 15,0-4 49-15,-1-6 153 0,0-5 58 16,1-11-71-16,3-14 5 0,2-14 17 0,0 2-59 15,-6 15-26-15,0 17 38 0,-5 18 218 16,-2 5-25-16,1 1-19 0,-1 2-11 16,2 1-87-16,-3 7-98 0,0 5-111 15,-1 2-31-15,-1 2-207 0,1 8-86 0,0 7 170 16,-1 6 123-16,0 8 87 0,0 4 49 16,-1 13-52-16,-3 11-40 0,-3 10-10 15,2 0-9-15,2-14-1 0,0-14-11 16,2-18 15-16,-1-1-4 0,1 1-20 15,-1 4-3-15,1 3 1 0,1-5 19 16,-3-4-21-16,2-4-21 0,0-4-38 16,0-3-25-16,-1-5-65 0,0-4-166 15,-2-5-230-15,1-4-174 0,-2-2-1769 0</inkml:trace>
  <inkml:trace contextRef="#ctx0" brushRef="#br0" timeOffset="58226.31">25265 915 2017 0,'0'0'405'0,"0"0"-250"0,22-64 74 16,-19 44 47-16,-3 2-62 0,0 2 9 16,-8 2-18-16,-5 4-79 0,-6 2-57 15,-10 4-28-15,-5 4-38 0,-10 6-1 16,-4 8-1-16,0 5 12 0,4 5-13 15,4 3-28-15,8 6 9 0,11 2-12 0,8 1 28 16,10 0 3-16,6 0 9 0,15 1 16 16,11-1 6-16,8-2 1 0,15-1 8 15,15-3-13-15,8-6-27 0,-7-7-64 0,-16-13-87 16,-16-4-105-16,-12-3-84 0,2-7 7 16,4-4-69-16,-1-5 13 0,-4-5 185 15,-4-6 48-15,-3-6 71 16,0-10-6-16,-1-13 75 0,0-10 32 0,-7 0-12 15,-2 12 116-15,-6 18 153 0,-2 16 135 16,0 3-14-16,0 1-64 0,0-1-27 16,0 1 27-16,-2 6-70 0,2 5-87 15,0 3-20-15,0 5-153 0,0 0-37 16,0 5-214-16,0 7 38 0,-1 8 213 16,-1 6 22-16,-3 8 91 0,2 6-12 15,0 11-20-15,-2 11-9 0,1-7-19 0,-1-6-28 16,2-11-25-16,2-9 2 0,0 4 10 15,0 3-12-15,0-3 3 0,1-7-3 16,0 0-174-16,2-6-200 0,12-4-204 16,-3-8-213-16,4-6-802 0</inkml:trace>
  <inkml:trace contextRef="#ctx0" brushRef="#br0" timeOffset="59357.06">25958 1042 2134 0,'0'0'375'15,"0"0"-88"-15,0 0 123 0,23-46-15 16,-18 31-77-16,-3 1-47 0,-2-1 24 0,0 0-18 16,-1 1-102-16,-5 0-74 15,-5 1-34-15,-2 1-58 0,-4 2-9 0,-6 3-24 16,-4 3-1-16,-1 4 4 0,-3 2-4 16,1 7-8-16,-1 6 2 0,3 2 4 15,3 6 5-15,3 3 7 0,5-1-16 16,3 0 28-16,9 1 1 0,4-1 2 15,1 2 0-15,10-3 0 0,6 0-107 16,6-4-44-16,2-4-50 0,5-3-36 0,-4-5-30 16,2-4-70-16,1-4-14 15,-5-3 98-15,-1-6 99 0,-3-4 144 0,-1-3 10 16,-2-1 17-16,-1-5 12 0,0 0 19 16,0-2-13-16,-3 2 23 0,0 0 147 15,-5 1 34-15,0 5-27 0,-4 2 31 16,-1 1 6-16,0 5-53 0,-2 2 36 0,0 2-62 15,0 4-63-15,1 0-107 0,-1 2-144 16,0 5-44-16,-1 4 135 0,-4 5 53 16,-2 6 53-16,3 0-29 0,2 4-23 15,2-1 0-15,1 1 20 0,7-1-2 16,1-1 2-16,5-6-21 0,-2-1 0 16,4-6-80-16,-1-5 9 0,2-3-13 15,-3-3 0-15,3-4 19 0,0-4 6 16,0-4 15-16,-2-2 44 0,-2-3 9 15,2-5 4-15,-1-2 2 0,-1-3-15 0,2-2 13 16,1 0 2-16,0-2-12 0,-3-1 21 16,2 6 4-16,-3 1 22 0,-3 5 34 15,-1 4 34-15,-1 6-41 0,-4 6-15 0,-1 1-62 16,-1 3-22-16,-1 3-154 0,0 4-57 16,0 6 127-16,-2 7 72 15,-1 3 34-15,0 5 4 0,-2 2 8 16,3 0-9-16,1 0 13 0,1-1-13 0,0 0 0 15,2-4 16-15,5-3-16 0,0-2-3 16,0-5-48-16,4-5-37 0,-4-3 20 16,4-4 43-16,-2-3 22 0,3-3 31 15,-2-6-31-15,4-3 1 0,-1-4 0 16,-1-2 12-16,1-3-13 0,-3-2 22 16,4-1-19-16,0-1 12 0,2-3 4 15,-1 0 0-15,3 0 6 0,-1 3 1 16,0 2-13-16,-2 5 40 0,-5 3 3 0,-1 4-19 15,-4 6 19-15,-2 2-9 0,0 2-47 16,-3 1-59-16,0 4-161 0,0 6 35 0,0 5 173 16,0 6 9-16,0 3-16 15,-4 2 3-15,1 3 13 0,0-1-15 0,2-1 18 16,1 0 1-16,0-2 40 0,4 0-25 16,4-2 9-16,1-3-9 15,0-3 18-15,4-5-12 0,-4-3 19 0,4-3 12 16,-2-4-2-16,3-2-51 0,1-1 1 15,-1-8 14-15,5-3-15 0,0-1 2 16,3-4 6-16,3-2-6 0,0-3 9 16,3-3-9-16,3-4-4 0,1-3-15 15,1-3-8-15,-3-1 25 0,-1-1 27 16,-7 2 11-16,-5 2 93 0,-7 7-1 16,-6 3 6-16,-4 6-12 0,-2 3-32 0,-8 2-92 15,-5 2-28-15,-7 3-52 0,-3 2 31 16,-4 2 18-16,3 3 15 0,3 3 1 15,5 6-56-15,0 4-10 0,8 4 41 0,2 4 21 16,5 5 19-16,3 4 13 16,10 5 36-16,5 3-5 0,10-1-10 0,3 1-3 15,0-1-31-15,2-4-72 0,-6-2-108 16,-7-3 11-16,-6-7 30 0,-5-3 39 16,-6-5 40-16,-4-3 38 15,-6-4 22-15,-6-2 43 0,-3-4 20 0,-2 0 28 16,-3-3-19-16,0-2 20 0,0-3-8 15,4-1 12-15,1 3-34 0,5-1-34 16,4 3-15-16,3 1 9 0,4 0 15 0,3 1-37 16,1 1-327-16,18-4-310 15,-3 2-856-15,3-1-506 0</inkml:trace>
  <inkml:trace contextRef="#ctx0" brushRef="#br0" timeOffset="59894.32">27191 1183 2020 0,'0'0'470'0,"0"0"-338"15,0 0 0-15,58-19-22 0,-40 12-11 16,1-4-35-16,-1 0-9 0,2-2-20 16,0-2-3-16,-1 0-13 0,3-1 32 15,1-5-28-15,0-2-14 0,-3 0-6 16,-2-5 13-16,-6 2-13 0,-7-3 86 15,-5 4 16-15,-1 1-42 0,-7 7 10 16,0 2 44-16,0 4-19 0,-3 5-54 0,3 6-44 16,-4 0-85-16,-5 8-16 0,-3 7 68 15,0 4 32-15,-1 5 1 0,2 5-2 16,6 4-1-16,2 0 3 0,6 2 19 16,5 0-3-16,5-2 9 0,6 0 19 15,3-2-19-15,4-4 4 0,1-4-29 16,-1-6 0-16,-1-7-63 0,-2-5 63 0,0-5 25 15,0-3 25-15,2-9-21 0,0-2-1 16,-1-6-9-16,-1-1 12 0,1-3-6 16,2-3-12-16,0-2 3 0,4-3-15 15,1-3 0-15,1-1 1 0,5-1 20 16,-1 2 15-16,3 6-14 0,-3 5-10 16,0 9-11-16,2 8-2 0,-1 5-54 0,1 6 10 15,-1 9-10-15,0 8 1 0,-4 4-16 16,-3 6 15-16,-5 3 7 0,-4 3 18 15,-4-2-6-15,-4 2 4 0,-5-5 28 16,-1 0 3-16,-7-4 170 0,-6-1-15 16,-2-9-36-16,-5-2 0 0,-2-4 9 15,-5-7 24-15,-3-2-44 0,-3-3-40 16,0-4-34-16,-3-3-34 0,-2-5-147 16,-22-15-220-16,8 3-637 0,5-6-1789 0</inkml:trace>
  <inkml:trace contextRef="#ctx0" brushRef="#br0" timeOffset="62875.81">12269 2553 1947 0,'0'0'269'0,"0"0"-153"16,-62 0 7-16,45 2 58 0,5-1 12 15,2 2-39-15,6-3-16 0,2 0 6 16,2 0 18-16,0 0-6 0,0 0-23 0,5 0 9 15,8-7 11-15,9-4-36 0,8-7-26 16,9-6-45-16,8-4-30 0,0-3-15 16,-1-2 11-16,-3 2-11 0,-2-2 12 15,-5-1-1-15,-3 1-10 0,-4-1 1 16,-2-3-3-16,-1-1 0 0,-5-1-49 0,-4 0-54 16,-7-2 3-16,-3 5 43 0,-3 3 32 15,-4 5 25-15,-5 5 9 0,-2 8 16 16,-1 3-12-16,-4 4-13 0,-1 4-35 15,0 4-43-15,-4 2-10 0,-2 9-4 16,0 5 36-16,-2 8 24 0,3 5 13 16,1 8 19-16,6 10-2 0,2 11 4 15,8 10-2-15,1 3 3 0,10-4 26 16,-2-6-14-16,0-10-14 0,-1-2-1 16,-1-12 0-16,-2-10 1 0,1-8-1 0,-2-6 3 15,0 1 14-15,-1-2-15 0,0-2 9 16,-1-5 2-16,0-5 15 0,0 0 111 15,1-8 65-15,4-8-138 0,0-4-66 16,1-8-2-16,4-4 2 0,0-3 2 0,1 0 0 16,1 1 0-16,-1 3-1 15,2 6 2-15,1 3-3 0,-4 5-1 0,2 8-36 16,-4 3-26-16,1 6-69 0,-2 2-23 16,2 9 48-16,-2 6 78 0,0 7 29 15,3 3 3-15,-3 4-1 0,3 1 1 16,0-1 13-16,4-4-3 0,3-4-11 15,5-6 23-15,3-6 10 0,7-7 6 16,4-4-41-16,3-5-10 0,4-9-50 16,0-3-16-16,-1-2-19 0,-1-5 29 15,-4-1-10-15,-3-3 6 0,-7-1 25 0,-1-1 45 16,-6-1 10-16,-4 0 31 0,-4 2-9 16,-3 2 22-16,-3 3-19 0,-4 4 22 15,-2 6 19-15,-1 4 9 0,-1 3 23 16,-4 6-20-16,-5 1-88 0,-4 6-62 15,-4 8-23-15,-5 5 34 0,-4 4 20 0,1 5 27 16,3 2-18-16,1 1 10 0,4-2-11 16,7-2 1-16,4 0-9 15,5-4 29-15,1-4 2 0,1-4 0 0,0-3 15 16,3-4-12-16,1-4 12 0,3-2 11 16,0-2 21-16,1-2-47 0,5-7 19 15,0-4 6-15,0-3-21 0,2-2 11 16,1-3 8-16,-4-1-23 0,1 0 0 15,0 1 1-15,-3 3 2 0,3 1-2 16,-4 5-1-16,1 3-22 0,-2 2-23 16,1 6-24-16,-1 1-68 0,-1 5 23 15,5 5 47-15,-3 4 35 0,3 6 32 0,-4 4 16 16,2 1-3-16,-3 2 9 0,3-1 16 16,-3 0-34-16,0-3-2 0,2-2 10 15,-3-5 4-15,0-3 7 0,1-4-11 0,-2-3 11 16,-1-5 18-16,4-1 57 0,-1-9 41 15,1-3-57-15,4-5-47 0,-3-5-22 16,4-2 12-16,-1-3-24 0,0-2 2 16,4 0 0-16,3-2 8 0,3 4-11 15,4 1-16-15,5 4-19 0,0 5 4 16,4 5-1-16,1 7 4 0,-1 5-16 16,-3 2-7-16,-1 11-25 0,-4 6 29 15,-4 3 5-15,-4 4 17 0,-6 1 3 16,-6 4 21-16,-7 1 1 0,-4-1 10 0,-11-2 67 15,-4-4 27-15,-4-4-25 0,1-4-16 16,-3-4 16-16,1-6-10 16,-2-4-16-16,4-3-9 0,2-1-6 0,1-6-7 15,6-1-31-15,1-1-101 0,9-8-170 16,3 2-199-16,3-1-1040 0</inkml:trace>
  <inkml:trace contextRef="#ctx0" brushRef="#br0" timeOffset="64488.67">15029 2187 2526 0,'0'0'364'0,"0"0"-299"0,0 0 47 16,24-50 70-16,-21 39 3 0,-3 5 56 15,0 0 48-15,0 4-31 0,-2 2-56 16,-4 0-106-16,-6 6-96 0,-1 5-68 15,-6 5 37-15,0 6 31 0,-1 2 0 16,4 1-15-16,5 1-19 0,7 0-3 16,4-1 18-16,8 1 19 0,7-1 12 15,10-2 6-15,3-3 29 0,7-3-26 16,2-3 13-16,-1-6 4 0,0-3-38 0,-2-5-3 16,-5 0-87-16,-5-3-25 0,-5-5 15 15,-4-5 41-15,-9 0 31 0,0-5-20 16,-6-3-15-16,0-3 35 0,-10-2 9 15,-1-1 19-15,-5 0 21 0,-1-1 38 0,-4 4-33 16,-2 2-7-16,1 2 6 16,-1 3 7-16,0 3 21 0,6 1-16 15,1 2 10-15,4 3 6 0,5-1-13 16,4 4-6-16,3-2-15 0,5 1-19 0,12-1-121 16,7 0 9-16,9 0 55 0,6 2 23 15,5 2 5-15,1-1 13 0,-1 4 13 16,-2 0-25-16,-3 0 0 0,-4 2-4 15,-7 5-5-15,-6 3-4 0,-4 2-7 0,-7 3 1 16,-5 2 22-16,-5 4 25 0,-1-1 1 16,-5 4 24-16,-5-1-6 0,-1 2-17 15,-1-5 22-15,1 2-23 0,-1-3 2 16,4-5 9-16,0 0-9 0,4-6 9 16,0-1-12-16,3-2-13 0,1-3 13 15,0-1 15-15,0-1 67 0,5-5 60 16,5-5-27-16,1-4-77 0,7-3-38 0,1-4 12 15,2-1-9-15,0-1-3 0,-1-1 16 16,-1 2 6-16,-1 1 9 16,-4 4-16-16,0 3-15 0,-3 3-10 0,-5 4 10 15,0 2-19-15,0 3-6 0,-2 2-37 0,1 0-82 16,1 7 31-16,4 3 69 16,2 5 31-16,1 3-3 0,3 2 16 0,-2 1 0 15,0 2 0-15,2-2-1 0,1 1 1 16,1-2 2-16,1-3 11 0,0-3 6 15,0-2 12-15,-2-5 19 0,2-2 24 16,0-5-12-16,0-2-6 0,0-8 3 16,0-4-59-16,0-3-28 0,-3-3-43 15,-3-4 11-15,0-5-10 0,-5-2-17 16,2-4 27-16,-4-5 59 0,-1-9-31 16,0-10-5-16,-5-5-4 0,0 6 34 15,0 14 7-15,-5 18 44 0,0 10 16 16,0 1 19-16,-2 3 5 0,-1 2 55 0,4 5-33 15,0 5-106-15,-1 7-175 0,-4 9-29 16,0 7 147-16,-1 9 56 16,1 4-2-16,4 12 3 0,5 10-13 0,4 7 13 15,9-7 2-15,1-11 11 0,2-16 9 16,-4-7-3-16,6 2 3 0,3 1-6 16,4-2-13-16,-1-5 15 0,0-7-18 15,-3-5-37-15,-2-6 2 0,0-2 35 0,-3-7 30 16,0-6 4-16,-1-3-9 0,1-4-6 15,-3-1 6-15,-3-1-12 0,1 0 50 16,-4-2-44-16,1 1 3 0,-1 0-3 16,0 1-16-16,-3 3 34 0,2 4 22 15,-3 5-9-15,0 3-3 0,-2 4-31 0,0 3-16 16,0 0-116-16,0 3-81 0,2 4 65 16,0 5 97-16,3 4 35 0,-1 2 2 15,1 0 1-15,4 0 19 0,-2-1-9 16,3-2-11-16,1 0 11 0,1-3 18 15,3-3 0-15,-2-2-31 0,5-4-40 16,-1-3-7-16,3 0-16 0,-1-7 6 16,-2 1-6-16,0-5-4 0,-3-3 23 15,-2-1 42-15,0-2-11 0,-2-3 13 0,0-3 16 16,-2 1-13-16,2 0 29 0,-3 0-19 16,0 2 40-16,-2 2-2 0,0 4 75 15,-1 3 9-15,-3 4-21 0,-1 2-5 16,0 2-10-16,-1 1 1 0,0 2-60 15,0 0-40-15,0 0-72 0,0 5-77 16,0 3-42-16,-1 6 150 0,-3 7 41 16,-4 6 19-16,2 7 3 0,-2 4-21 15,-1 13 9-15,-3 12-6 0,2 12-4 0,2 5 1 16,3-4 11-16,5-7-10 0,2-10 14 16,8-4 0-16,1-7-4 0,1-9 0 15,0-7-8-15,-4-8 7 16,3-1-11-16,-1 2-25 0,1 4-19 0,2 2-26 0,1-1-21 15,-1-5-9-15,-3-2-33 0,0-1-44 16,-4-5 18-16,-4-3 47 16,-2 1 4-16,-6-4 28 0,-7 1 48 0,-7-1 32 15,-3 0 25-15,-7-2-2 0,0-3-4 16,-2 0 19-16,3-3 106 0,1-3 44 16,3-2 37-16,4-6-30 0,6-3 13 15,2-3 17-15,6-7-8 0,3-4-23 16,4-9-13-16,5-1-31 0,5-6-4 15,9-11-21-15,6-11-18 0,11-10-53 16,7 0-13-16,4 6-41 0,3 8-12 0,-4 11-22 16,-3 7-66-16,-7 10-110 15,-6 11-114-15,7-7-235 0,-4 4-603 0,-6 1-1072 0</inkml:trace>
  <inkml:trace contextRef="#ctx0" brushRef="#br0" timeOffset="65599.48">18111 1908 2869 0,'0'0'388'16,"0"0"-150"-16,0 0 0 0,0 0-43 16,0 0-66-16,0 0-129 0,0 0-38 15,0 0-59-15,0 0 97 0,0 0 59 0,-39 31 17 16,28-2-51-16,5 1-22 0,5 1-3 16,1-2-3-16,11-2 3 0,9-1 11 15,8-2 14-15,2-6 9 0,6-2-9 16,-1-4 12-16,-2-5-18 0,-1-4 9 15,-7-1-3-15,-4-2-3 0,-5 0 6 16,-6-6-16-16,-3-3-12 0,-3-2-49 16,-4-4-20-16,0-2 10 0,-4-4 12 15,-9-1 6-15,-2 0 7 0,-4 0 33 0,-4 3-17 16,-2 4-13-16,-3 1 31 16,-3 2-16-16,1 5-6 0,-1 2 3 0,4 0 4 15,4 4-7-15,4 0 22 0,7 1 1 16,7-1 27-16,3 1-28 0,2 0 0 15,7 0-63-15,10 0 41 0,6 0 22 16,11-2 16-16,8 0-15 0,4-2 0 16,13 0-1-16,9-3 2 0,-7 0 11 0,-7 0-11 15,-12 0-1-15,-8 2 15 0,-1-3-14 16,3 3 12-16,-5-1-14 0,-8 3-3 16,-7 3-44-16,-6 0-66 0,-4 3-42 15,-1 6 66-15,-4 3 89 0,-1 5 60 16,0 2 89-16,-3 5-36 0,-5 0-31 15,1 1-19-15,-4 1-25 0,3 3-20 16,-1-4-17-16,1-2-1 0,4-2 4 16,2-3-4-16,1-1-11 0,1-5 11 15,1-1 11-15,2-4-11 0,0-2 0 0,0-1 12 16,2-4-11-16,2 0 25 0,1-6 58 16,5-6-21-16,2-4-63 0,0-3 1 15,3-5 2-15,0-2 22 0,0-2-10 16,1-1-1-16,1-2-13 0,0 4-1 15,3 0 0-15,-1 3 2 0,-1 5-2 0,1 5-12 16,-2 2-7-16,-2 4 3 0,-3 6-5 16,-4 2-32-16,2 0-54 0,-5 8 3 15,2 6 35-15,-1 3 44 0,0 5-4 16,-3 4 27-16,0 1 2 0,2 2 2 16,-4-3-2-16,0 1 0 0,1-2 0 15,1-2 3-15,-1-3-1 0,-1-3 16 16,1-1-5-16,0-5-12 0,-3-2 15 15,0-4-13-15,-1 0 13 0,0-5-4 16,-1 2 7-16,0-2 16 0,-2 0-35 0,-5-3-195 16,-5-11-326-16,1 0-863 15,3 1-484-15</inkml:trace>
  <inkml:trace contextRef="#ctx0" brushRef="#br0" timeOffset="65974.89">19252 2242 2932 0,'0'0'349'0,"0"0"-307"16,0 0-7-16,0 0-16 0,0 0 47 16,71-41-15-16,-49 28-49 0,4-1 24 15,-2-1-26-15,1-2 19 0,-3-1-18 0,0 0 34 16,-1-4-33-16,-4-2 28 0,-1 0-30 15,-6-2-3-15,0-1-38 0,-6 1 10 16,-4 2 31-16,0 1 45 0,-5 4-43 16,-6 2 0-16,0 5 11 0,-4 2 82 15,-2 6-23-15,-4 4-31 0,-2 0-39 16,-1 8 20-16,-4 5 25 0,2 5-28 0,3 3-19 16,2 4-6-16,5 1 6 0,5 3-19 15,3 2 18-15,7-1 0 0,1 1 1 16,9-2 2-16,6-3 39 0,7-1 3 15,5-4 9-15,3-4-18 0,6-5-35 16,2-4-113-16,18-8-221 0,-10 0-288 16,-5-8-1109-16</inkml:trace>
  <inkml:trace contextRef="#ctx0" brushRef="#br0" timeOffset="66654.35">20548 1685 2113 0,'0'0'272'0,"11"-50"-72"16,-6 25 94-16,0 4-12 0,-1 6-37 16,-2 5-35-16,0 3-5 15,-2 5-14-15,0 2-191 0,0 0-40 0,0 9-187 16,-3 8 183-16,-3 12 44 0,-1 13 132 16,-1 14-59-16,-1 17-35 0,5 6 12 15,2-4-13-15,2-7 2 0,5-11-27 0,8-5 17 16,-1-11-28-16,1-10 11 15,0-7 7-15,0-5-7 0,4 1-10 0,5 1 14 16,6-1 12-16,0-6 9 0,4-6 19 16,-1-4-56-16,3-4-34 0,-2-7-47 15,1-5 3-15,-5-5 21 0,-2-4-9 16,-3-2 19-16,-4-3 3 0,-1-5 31 16,-4 1 13-16,1-1 0 0,-5 0 18 15,0 4 1-15,-5 3 28 0,1 4 31 16,-4 6 64-16,0 4-17 0,-2 5 24 0,0 1 125 15,1 4-222-15,-1 0-52 0,0 0-132 16,0 6-25-16,0 2 157 0,0 5 6 16,1 1 40-16,0 5-6 0,2 0-6 15,2 1-18-15,1 1-16 0,0-3 15 16,-1 1-3-16,3-4 1 0,-1-1-13 16,-2-3-162-16,1-3-173 0,4-7-267 0,-2-1-436 15,-1-6-916-15</inkml:trace>
  <inkml:trace contextRef="#ctx0" brushRef="#br0" timeOffset="66797.48">20978 1737 3175 0,'0'0'416'16,"0"0"-239"-16,-33-52-73 0,25 43-10 16,0 4-94-16,5 3-9 0,1 2-60 0,-2 2-98 15,1 7 22-15,-2 4-141 16,5 8-185-16,4-1-526 0,3-3-825 0</inkml:trace>
  <inkml:trace contextRef="#ctx0" brushRef="#br0" timeOffset="67043.34">21303 1622 2734 0,'0'0'420'0,"0"0"-133"0,0 0 8 0,0 0-62 15,0 0-45-15,0 0-188 0,0 0-110 16,0 0-119-16,0 0 229 0,0 0 144 16,9 47 17-16,-9-10-39 0,0 5-14 15,-3 6-15-15,-1 11-40 0,1 6 30 0,-2 0-15 16,2-14-37-16,2-12-16 0,0-15 4 16,0 0-19-16,-1 0-33 0,-1 3-69 15,-1 0-164-15,-5-1-242 0,3-9-515 16,-2-7-376-16</inkml:trace>
  <inkml:trace contextRef="#ctx0" brushRef="#br0" timeOffset="67218.08">21205 2046 2914 0,'0'0'454'0,"0"0"-225"0,0 0 4 16,0 0-72-16,0 0-121 0,63-22-39 15,-35 18 12-15,6 3-13 0,1-1-2 16,-1 2-23-16,1 0-7 0,3 3-125 0,-10 2-538 16,-7-3-1041-16</inkml:trace>
  <inkml:trace contextRef="#ctx0" brushRef="#br0" timeOffset="67923.03">21459 2210 2130 0,'0'0'411'16,"0"0"-327"-16,0 0 65 15,61-11 37-15,-37 5-45 0,2-2-48 0,-2-1-36 16,1 0-22-16,0-1-12 0,1-2-9 16,-2 0-14-16,-2-3 0 0,1-2 2 0,-4-2 1 15,-3-3 0-15,-4 1 10 0,-2-1 3 16,-6 0 22-16,-2 1-35 0,-2 3 16 15,0 4 29-15,-5 2 94 0,-2 4 35 16,-4 0-60-16,2 4-73 0,-3 4-19 16,-2 0-19-16,3 0-6 0,-4 10-19 15,2 3-15-15,3 4 33 0,-1 4-18 16,6 3 18-16,4 3-9 0,1 2 10 16,4-2 22-16,8 1-18 0,3-1 21 15,3-2-3-15,4-2 3 0,0-6-22 16,1-2 34-16,-2-5-4 0,-2-3 1 0,-1-4 0 15,-4-3-2-15,1-3-7 0,-4-5-25 16,-2-4-13-16,2-2-31 0,-4-4 1 16,-2 0 11-16,-1-4 6 0,2-3 24 15,-3-3-26-15,0-4 9 0,-1-4 0 0,0 0-28 16,1-1 29-16,-1 3-7 16,1 1 25-16,-1 6 19 0,-2 7 32 0,0 4-20 15,0 8-19-15,0 2 0 16,0 4-12-16,1 2-91 0,-1 1-88 0,2 6-8 15,-1 4 152-15,4 3 33 0,-2 5 2 16,6 0 28-16,0 3-9 0,7 0 16 16,2 0-13-16,4-1 4 0,2-1-26 15,0-4-71-15,0-3-43 0,1-4-17 16,-3-4 39-16,-1-5 47 0,-2 0 45 16,0-3 18-16,-5-3 33 0,1-2 10 0,-3-5 31 15,-3 1-25-15,-4-1-26 0,0 1 19 16,-3-1 70-16,-1 1-10 0,-1 2 12 15,0 3 4-15,0 1 17 0,-2 1 39 0,-2 4-41 16,-2 1-151-16,-2 0-18 16,-4 5-59-16,0 5 12 0,-5 2 21 0,1 2 26 15,2 6 2-15,5 1 14 0,1 1-9 16,6 3 11-16,2-1 0 0,10 0-53 16,5-2-185-16,6-1-51 0,5-4-91 15,1-5-136-15,4-4-149 0,-3-4-88 16,9-5-423-16</inkml:trace>
  <inkml:trace contextRef="#ctx0" brushRef="#br0" timeOffset="68604.84">22484 2077 932 0,'0'0'369'16,"0"0"60"-16,12-50-130 0,-12 35 80 15,0 1-95-15,-4 3-81 0,-4 1-46 0,-7 3-48 16,-3 3-88-16,-6 2-20 0,-3 2-1 16,-4 4 26-16,2 6 18 0,-1 3 20 15,5 6-64-15,3 2-3 0,6 2 0 16,6 1 0-16,2 2 3 0,7-4 2 0,2 0 26 15,10-1 14-15,1-4-42 0,6-4-99 16,2-2-125-16,2-8 38 16,2-3-4-16,2-3-42 0,-4-4 9 0,0-5 90 15,-1-2 116-15,-4 1 17 0,0-1 98 16,-3 1-4-16,1-1 35 0,-3 3 55 16,-1 0 3-16,-1 4 19 0,-4 0-43 15,-2 4 3-15,-1 1-35 0,3 2-131 16,-3 0-54-16,2 3-80 0,2 6 134 15,4 1 38-15,2 4 13 0,1 1-22 0,4 1-1 16,2 2 1-16,-2-4-3 16,2 1-7-16,-1-3 19 0,0-6-38 0,-2-2-13 15,-3-2-66-15,2-2-10 0,-2-6-49 16,-3-3 1-16,2-5 40 0,-3-3 40 16,1-2 15-16,-4-5 42 15,2-1 18-15,-3-6-18 0,2-5 0 0,1-1 23 16,-1-8-7-16,6-7-13 0,1-10 29 0,4-6-6 15,-3-1 12-15,-1 19-37 0,-5 12 102 16,-5 18 12-16,-2 3 44 0,-1 3-19 16,0-1 15-16,0 2-26 0,-2 5-31 15,0 3-10-15,0 5-57 0,0 0-31 16,-3 0-144-16,-2 7 8 0,-3 1 86 16,-2 3 50-16,1 4-13 0,1-1 12 15,4 3-11-15,-1 0-1 0,3 4 1 16,1-1 12-16,1 4 13 0,0 1 25 15,0-1 31-15,0 3-6 0,2 0-3 0,0 3 53 16,0 3-2-16,0 2 16 0,-1 2-5 16,1 1-70-16,0 3 13 0,1-2-18 15,2-1-35-15,1-2 0 0,-1-3 10 16,4-2 6-16,-2-4-7 0,4-4-2 0,-3-3-18 16,0-5 14-16,0-4 1 15,-2-3 2-15,-2-4 10 0,-2-1 12 0,-1-3 24 16,2 0 19-16,0 0 49 0,1-9-96 15,0 1-36-15,3-1-1 0,0-3-23 16,-1 0-4-16,-1 0-115 0,1-1-106 16,0-3-142-16,-3 3-241 0,0-1-904 0</inkml:trace>
  <inkml:trace contextRef="#ctx0" brushRef="#br0" timeOffset="103767.1">2633 4657 1307 0,'0'0'488'0,"0"0"-488"16,0 0-78-16,0 0 78 0,0 0 7 16,0 0 38-16,0 0 40 0,0 0 83 15,-10 48-77-15,11-41 58 0,3 2-65 16,-1 1-25-16,1-1 12 0,0 0 19 0,3-2-41 15,-2-2 15-15,1 0 13 0,2-4 17 16,-1-1 53-16,1 0 58 0,5-4 6 16,0-5-46-16,2-2-61 15,1-3-34-15,3-4-11 0,0-2-11 0,4-6-20 16,2-1 0-16,6-4-17 0,3-4-11 16,5-1-2-16,4-1-1 0,2-1-10 15,3 1 0-15,1 5-2 0,-3 4 2 16,-4 6-6-16,-4 5 0 0,-7 5-6 0,-3 4-10 15,-8 6-9-15,-2 2-16 0,-5 0-16 16,0 8 13-16,-3 2 38 0,1 2-6 16,-1 4 31-16,0 1 0 0,-2 2-19 15,2 1 19-15,-4-3 63 0,0 2-12 16,1-2-49-16,-2-1 17 0,0-3-7 16,-1-3-11-16,0-1 14 0,-1-4 0 15,-2-3-15-15,0 0 3 0,-1-1 22 16,1-1 35-16,0 0 41 0,1-2-7 0,2-3-44 15,3-1-40-15,-1-2-10 0,-1 0 0 16,0 1 1-16,1-1 36 0,-3 2-21 16,-1-2-13-16,1 3-1 0,-2 0-2 15,1-2 1-15,-1 2-1 0,0 1 2 0,0 0-2 16,0 0-2-16,-1 2-1 0,0 2-9 16,0 0-13-16,0 0-29 0,0 0-21 15,0 0-10-15,0 0-3 0,0 0-4 16,0 4 19-16,-1 0 72 0,-2-2 1 15,1 2 19-15,-1-1-17 0,2-1 1 16,0-1-1-16,1 0 14 0,0-1 19 16,0 0 22-16,0 0 12 0,0 0-2 15,0 0-4-15,0 0-19 0,-1 0-16 16,0-1-28-16,0 0-188 0,-6-4-317 0,3 1-675 16,-1-1-876-16</inkml:trace>
  <inkml:trace contextRef="#ctx0" brushRef="#br0" timeOffset="104214.01">3512 4353 1544 0,'0'0'289'15,"0"0"-143"-15,0 0 55 0,-31-49 61 16,19 40-49-16,2-1 16 0,-5 3-56 16,0 3-51-16,-4 2-46 0,-2 2-50 15,-4 5 0-15,-5 7 15 0,-6 5 0 0,-4 5 13 16,-4 7-6-16,-5 7 6 0,-4 13 19 16,-9 15 3-16,3 14-16 0,8 1-4 15,20-6-27-15,19-12-14 0,18-11 1 16,13-13-15-16,8-8 28 0,2-7 65 0,18-3-6 15,25 3 6-15,19 2-22 0,10-4-47 16,-9-13 0-16,-20-5-4 0,-24-3-21 16,-11-4-55-16,-14 2 15 0,-4 0 18 15,0-3 6-15,-4-1 16 0,2 2 22 16,-6-2 13-16,-6 1 30 0,-3-1-12 16,-2-1-7-16,0 2 29 0,-1 0-17 15,-3-2 1-15,-1 2-13 0,-2 0-9 16,0 0-34-16,2 3-3 0,-1 1 0 15,3-1-24-15,0 2-10 0,3 0-13 16,0 1-30-16,0 0-180 0,5 0-528 0,5 0-610 16,0-2-671-16</inkml:trace>
  <inkml:trace contextRef="#ctx0" brushRef="#br0" timeOffset="104863">4010 4663 2108 0,'0'0'343'15,"0"0"-172"-15,0 0 3 0,0 0 0 16,0 0 8-16,-16-47-28 0,7 42-62 16,-2 3 6-16,-4 2-53 0,0 0-17 15,-6 7-9-15,-4 5-6 0,1 5 9 16,0 1-3-16,2 7 19 0,3 0-13 16,5 2-13-16,8 0-11 0,4 2-1 15,2-1 0-15,9-3 1 0,9-2 15 16,6-1 28-16,9-3-3 0,3-4 6 0,3-3 0 15,2-6-15-15,-1-4 5 0,-5-2-2 16,-2-3 13-16,-5-5-14 0,-2-4 4 16,-6-2-4-16,-3-1-12 0,-3-5-10 15,-3-1 4-15,-6-2 0 0,-5-3-16 0,-2-2-34 16,-11-4 31-16,-4 3-31 0,-7-2-7 16,-3 2 13-16,-6 4-16 0,-4 6 15 15,-3 4-5-15,-4 4 5 0,2 8 4 16,0 1 0-16,5 2-9 0,7 2 2 15,7 3-3-15,8 2 1 0,7-2-13 16,2 3-10-16,6-1 18 0,2-1 39 16,10 2 15-16,4-2-15 0,9 0-25 15,7-1-152-15,18-5-261 0,-6 0-841 0</inkml:trace>
  <inkml:trace contextRef="#ctx0" brushRef="#br0" timeOffset="105813.38">4398 4620 1870 0,'0'0'376'0,"0"0"-143"0,0 0-23 16,0 0-27-16,0 0-16 0,0 0-52 15,0 0-99-15,0 0 7 0,0 0 25 0,0 0 124 16,7 29-4-16,-16-2-64 0,-5 4-34 16,3 0-32-16,0-2-23 0,2 0-13 15,3-4-2-15,4-4 4 0,1-3-3 0,1-2-1 16,1-4 1-16,2-1-1 0,1-4 3 16,-1-2 9-16,-1-3 7 0,1 1 6 15,-1-3 54-15,0-5 50 0,1-6-41 16,3-3-88-16,-2-5-23 0,-1-4 8 15,-1-2 14-15,-1-4-19 0,-1-1-9 16,0 0 26-16,1 3 3 0,1 3 28 16,1 6-3-16,1 6-3 0,-1 5 0 15,1 6-22-15,2 1-103 0,6 5-48 16,5 6 75-16,3 6 48 0,5 3-10 0,0 7 13 16,6 3 23-16,0 1 2 0,5-2 12 15,0-2 4-15,-2-2 22 16,2-6-4-16,-2-5-2 0,-5-5 6 0,-2-4 15 15,-6-5-9-15,-6 0 20 0,0-7 38 16,-3-2 1-16,-3-6-53 0,-1-4-19 16,-2-3-3-16,-4-7-16 0,-2 0-10 15,-4-6-1-15,-7-3-1 0,0-1-36 0,-4 1 34 16,-1 4-29-16,1 4 12 0,2 6-5 16,2 6-7-16,2 6-1 0,2 7-24 15,3 5-12-15,0 2-96 0,-1 7-326 16,-3 14-14-16,2-3-199 0,3 0-1294 0</inkml:trace>
  <inkml:trace contextRef="#ctx0" brushRef="#br0" timeOffset="106010.03">5110 4541 2959 0,'0'0'663'0,"0"0"-273"16,0 0-73-16,0 0-144 0,0 0-173 0,0 0 3 15,0 0-3-15,0 0 34 0,0 0-12 16,-14 68-22-16,14-41-1 0,0 2 1 16,8 1 2-16,0-1-2 0,5-2-19 15,-2-3-210-15,3-4-84 0,-3-6-116 16,-1-4-132-16,-4-10-422 0,-3-2-141 16</inkml:trace>
  <inkml:trace contextRef="#ctx0" brushRef="#br0" timeOffset="106244.86">5071 4512 2124 0,'0'0'608'0,"0"0"-229"0,0 0-153 0,38-52-121 16,-14 45-94-16,8 4-9 0,7 3 25 15,6 5 23-15,4 8 14 0,2 6 8 16,-2 6-21-16,-4 6 72 0,-5 3-51 16,-8 2-22-16,-12 2-25 0,-11-1-6 15,-9 1-3-15,-12-3 32 0,-12-1 14 16,-10-4 10-16,-7-5-3 0,-14 0 2 0,-9-4 10 15,4-7-1-15,10-5 13 0,11-4-10 16,12-4-34-16,2-1-24 0,4 0-1 16,4 0-2-16,10-6-22 0,6 0-135 15,8-11-349-15,9 0-845 0,2-3-1453 0</inkml:trace>
  <inkml:trace contextRef="#ctx0" brushRef="#br0" timeOffset="106779.11">5725 4555 1795 0,'0'0'522'16,"0"0"-50"-16,0 0-161 0,0 0-49 15,0 0-68-15,-5-46-36 0,5 43 6 16,0 0-20-16,0 3-116 0,1 0-28 15,3 6-81-15,-1 3 81 0,3 7 98 0,-2 5-26 16,0 1-19-16,0 4-28 16,0 1-23-16,1 2 13 0,-3 0-2 0,0-2-13 15,0 0-97-15,-1-2-82 0,2-2-149 16,1-4-159-16,7 1-262 0,-2-5-783 16</inkml:trace>
  <inkml:trace contextRef="#ctx0" brushRef="#br0" timeOffset="106923.83">5731 4925 2181 0,'0'0'511'16,"0"0"-399"-16,0 0-111 0,0 0 104 15,63-16 26-15,-36 10-28 0,0-1-62 16,3 1-12-16,-3 0-17 0,-2 1-12 16,-2 0-13-16,-3 2 0 0,-3-1-156 15,-3-1-560-15,-9-2-1188 0</inkml:trace>
  <inkml:trace contextRef="#ctx0" brushRef="#br0" timeOffset="107066.22">5627 4538 2790 0,'0'0'401'0,"0"0"-258"15,0 0-140-15,0 0-3 0,0 0-89 16,0 0 19-16,70-33 9 0,-40 29 16 0,20 2-163 15,-6-1-587-15,-6 0-1241 0</inkml:trace>
  <inkml:trace contextRef="#ctx0" brushRef="#br0" timeOffset="107318.85">6038 4509 2925 0,'0'0'431'0,"0"0"-363"16,0 0-66-16,71-29 31 0,-30 21 97 15,5 0 0-15,13 1-32 0,12-1-38 16,6 2 2-16,-10 2-40 0,-17 4-21 16,-16 0-1-16,-13 0-3 0,0 0-12 15,1 0-7-15,-2 2-16 0,-7-2-60 16,-6 2-50-16,-5-2-36 0,-2 2-61 0,-3-1-105 15,-17 1-82-15,0-1-323 16,-2-1-917-16</inkml:trace>
  <inkml:trace contextRef="#ctx0" brushRef="#br0" timeOffset="107519.6">6331 4505 1550 0,'0'0'1006'15,"0"0"-1006"-15,0 0 33 0,0 0-27 16,0 0 200-16,0 0 48 0,0 0 5 15,32 57-27-15,-25-37 8 0,0 1-48 16,0 3-47-16,-2 1-42 0,1 1-13 16,-2 1-25-16,1 2-31 0,-1-2 4 15,0-2-23-15,-1-2-14 0,1-1-1 16,2-3-133-16,-2-2-190 0,2 0-216 0,-1-7-460 16,2-8-799-16</inkml:trace>
  <inkml:trace contextRef="#ctx0" brushRef="#br0" timeOffset="107749.95">6860 4480 303 0,'0'0'2749'0,"0"0"-2302"0,0 0-235 16,0 0-49-16,0 0-50 0,0 0-36 15,0 0-43-15,0 0-15 0,0 0 31 16,0 0 53-16,25 29-17 0,-17-9 14 15,-2 4-29-15,2 2-6 0,-1 2-47 16,-2 1-2-16,-2 0-13 0,-1 1 8 0,-1-1-11 16,-1-3-74-16,0-2-112 0,0-3-116 15,0-5-212-15,0-6-221 0,0-3-815 16</inkml:trace>
  <inkml:trace contextRef="#ctx0" brushRef="#br0" timeOffset="107899.29">6800 4809 2073 0,'0'0'402'0,"0"0"-305"0,0 0-43 16,0 0 130-16,0 0-11 0,0 0 45 15,0 0-17-15,65 8-58 0,-33-7-67 16,3 0-44-16,2-1-32 0,0 0-1 16,-2 1-12-16,1-2-171 0,-10-3-478 0,-7-2-1254 0</inkml:trace>
  <inkml:trace contextRef="#ctx0" brushRef="#br0" timeOffset="108066.18">6761 4518 1717 0,'0'0'1707'0,"0"0"-1371"0,0 0-154 15,0 0-55-15,0 0-124 0,0 0-3 16,39-48-26-16,-13 44-9 0,7-1-15 0,4 4 0 15,25 1-215-15,-9 0-279 0,-3 1-1223 0</inkml:trace>
  <inkml:trace contextRef="#ctx0" brushRef="#br0" timeOffset="108414.64">7413 4453 3181 0,'0'0'559'0,"0"0"-314"16,0 0-65-16,0 0-112 0,0 0-34 16,0 0 25-16,0 0 10 0,0 0-4 15,-53 47-28-15,43-24-6 0,4 1-31 16,2 3-8-16,3 0 8 0,1 2 3 0,6 0 18 16,5 0-8-16,6-3 17 15,4-2-17-15,5-2 15 0,2-5-10 0,2-4 19 16,2-7 0-16,3-3 0 0,-4-3-10 15,1-4 1-15,-7-8 3 0,-1-2 6 0,-5-4-7 16,-5-4 1-16,-4-2-13 0,-3-6-6 16,-5 0-8-16,-2-4-4 15,-2-2-3-15,-8 3-12 0,-6 2-3 0,-2 4-13 16,-8 7-9-16,-6 5-21 0,-11 7-22 16,-15 6-9-16,-14 6-137 0,-2 8-341 15,13-1-651-15,22-2-1317 0</inkml:trace>
  <inkml:trace contextRef="#ctx0" brushRef="#br0" timeOffset="109127.81">7963 4458 3142 0,'0'0'429'0,"0"0"-340"16,0 0-89-16,0 0-92 0,0 0 19 15,0 0 73-15,0 0 95 0,0 0 22 16,37 70-3-16,-37-41-45 0,-2 3-6 0,-4 2-16 15,-3 0-19-15,1-3-9 0,-2-2-6 16,2-4-10-16,2-6 9 0,-1-5 1 16,3-4-13-16,0-5-17 0,0-3 17 15,2-2 28-15,-1-8-6 0,-1-4-22 16,3-5-76-16,1-4 19 0,0-5 26 16,0-3 28-16,2-3 2 0,3-2-1 15,0 1 2-15,0 0 12 0,0 4 29 16,2 6 13-16,-2 3-4 0,-2 8 7 0,1 5-8 15,2 6-49-15,-1 2-109 0,3 9-77 16,6 6 124-16,4 5 46 0,3 5 13 16,4 3 1-16,1 2 2 0,6 1 12 15,2-2 4-15,-1-3 12 0,1-2-12 16,-3-7 9-16,0-5 3 0,-7-4 7 16,-3-6 2-16,-3-3 15 0,-4-1 19 15,-2-10 7-15,-1-3-19 0,-4-6-31 0,-1-2 3 16,-3-6-9-16,-3-4 0 15,-6-2-22-15,-2-3 0 0,-5-1 1 0,-1 2-1 16,-2 2-22-16,-1 7-24 0,1 6 27 16,2 6-28-16,1 10-12 0,-1 5-56 15,5 4-59-15,-2 9-242 0,3 13-121 16,2-4-273-16,3-1-1314 0</inkml:trace>
  <inkml:trace contextRef="#ctx0" brushRef="#br0" timeOffset="109352.09">8722 4436 3261 0,'0'0'542'0,"0"0"-350"0,0 0-7 16,0 0-91-16,0 0-76 0,0 0-18 15,0 0-20-15,0 0 20 0,0 0 77 16,0 0-5-16,25 56-17 0,-20-30-21 15,2 1 10-15,-2 3-23 0,-2 1-21 0,-2 0-25 16,-1 0-64-16,-2 0-97 0,-12 4-181 16,4-8-369-16,-2-8-760 0</inkml:trace>
  <inkml:trace contextRef="#ctx0" brushRef="#br0" timeOffset="109504.05">8681 4780 2809 0,'0'0'433'0,"0"0"-207"0,0 0-65 0,0 0-31 16,0 0 18-16,0 0 0 0,65-8-54 16,-45 7-41-16,3 0-51 15,1 1-2-15,2 0-3 0,3-1-109 0,3-5-330 16,-4-1-524-16,-7-3-1138 0</inkml:trace>
  <inkml:trace contextRef="#ctx0" brushRef="#br0" timeOffset="109650.36">8648 4470 2677 0,'0'0'549'0,"0"0"-256"0,0 0 79 15,0 0 29-15,0 0-119 0,0 0-125 16,0 0-77-16,0 0-80 0,0 0-34 16,0 0-126-16,69-36-90 0,-20 36-311 15,-3 0-1307-15</inkml:trace>
  <inkml:trace contextRef="#ctx0" brushRef="#br0" timeOffset="110415.34">9143 4478 2483 0,'0'0'586'0,"0"0"-273"16,0 0-183-16,0 0-130 0,0 0 0 15,0 0 35-15,0 0 95 0,-6 69-10 16,1-39-13-16,-3 3-13 0,0-1-15 15,1 4-16-15,-2-2-35 0,3-3-25 16,-1-2 12-16,1-6-14 0,3-5 0 16,1-3 12-16,0-5 3 0,1-4 2 15,0-3-2-15,1-2 27 0,-1-1 44 16,1-6 25-16,0-6-75 0,0-5-37 16,4-4-14-16,0-5-16 0,3-4-11 15,1-3-2-15,-1-2-4 0,3-1-2 16,-1 3 11-16,3 4 25 0,-4 2 13 0,2 8 19 15,-3 4 2-15,-2 8-5 0,1 4-16 16,-1 3-32-16,1 0-96 0,7 10 5 16,1 5 57-16,5 4 48 0,5 8 6 15,0 2 12-15,3 2 1 0,3 2 2 0,0 1 16 16,2-2 6-16,-2-2 6 0,1-5 7 16,-3-3 10-16,-4-7-14 0,-2-2-6 15,-5-6 4-15,-2-6 8 0,-7-1 32 16,1-6 58-16,-4-6-65 0,-2-6-50 15,-2-5-15-15,-1-4 3 0,-1-4 16 16,-8-3-7-16,-1-6-11 0,-1-8-1 16,-6-5 0-16,3 5 0 0,-2 7 3 15,7 12 15-15,1 13-17 0,1 0-2 0,1 4-15 16,2 5-18-16,-1 5-47 0,2 2-62 16,0 6-28-16,-2 6 102 0,2 5-199 15,6 11-319-15,5-3-443 0,5-5-1139 0</inkml:trace>
  <inkml:trace contextRef="#ctx0" brushRef="#br0" timeOffset="110901.05">10171 4420 2839 0,'0'0'375'0,"0"0"-241"0,0 0 31 15,23-52-35-15,-17 41 34 0,-1 3 37 0,-3 1 44 16,-1 3-28-16,-1 3-47 0,-2 1-75 16,-8 1-95-16,-8 7-47 0,-5 5 47 15,-6 4 10-15,-7 7-7 0,-2 4 11 16,1 4-13-16,3 3-2 0,2 3 0 16,6 0-11-16,7 2-16 0,7-2 9 15,10 1 19-15,2-3 3 0,13-1 16 16,6-2-16-16,6-4 15 0,3-1-14 0,7-6 11 15,1-2-3-15,2-5-12 0,-3-5-26 16,1-3-33-16,-4-5-3 0,-8-2 1 16,-3-1 14-16,-4-6 44 0,-8-2-22 15,-1-3 25-15,-5 0 1 0,-3-2-1 16,0-1 0-16,-6-2-2 0,-2 0-1 0,-1 1 1 16,-3 1-9-16,3-1 11 0,0 3 3 15,2 2 9-15,0 1 4 0,3 2-4 16,1 1-10-16,1 3 11 0,1 0 18 15,0 2 49-15,1 0 12 0,0 0 7 16,0 2-20-16,0 0-23 0,0 0-26 16,0 0-14-16,0 0-16 0,0 0-24 15,0 0-10-15,0 0-9 0,2 1 4 16,5 2 35-16,7-1-23 0,21 1-346 16,-5-3-681-16,3-3-2164 0</inkml:trace>
  <inkml:trace contextRef="#ctx0" brushRef="#br0" timeOffset="112626.07">2665 5491 1495 0,'0'0'153'0,"0"0"-153"0,0 0-56 0,0 0 56 15,0 0 23-15,0 0 201 0,0 0 179 16,0 0-15-16,0 0-140 0,0 0-78 16,0 0-42-16,-35 0-36 0,35-2-12 0,0-1-13 15,0 1-16-15,1 0-51 16,3-1-23-16,2 2-18 0,4-2 12 0,2 1-15 15,-1 2 22-15,4 0 3 0,0 0 19 16,-1 0 39-16,1 2-7 0,1 2 15 16,1-4-5-16,2 3 5 0,3-3-2 15,5 0-4-15,7 0-9 0,6-3-1 16,14-4 1-16,17-2-7 0,14 0-3 16,4 0-3-16,-5 2 0 0,-6 3 3 15,-10 0-6-15,-3 0 0 0,-2 2-15 16,-4-1-1-16,-11 3 15 0,-9 0 1 0,-8-2-15 15,-3 0 1-15,7 1 14 0,5-3 6 16,4-1-3-16,0 0-16 0,0-1-2 16,4 2 0-16,0-1 1 0,3-1 42 15,14 0-6-15,8 2-7 0,15-1-9 0,-1 3 20 16,-7-1 39-16,-12-1-41 0,-9 1-5 16,-11-2 5-16,-9 2-6 0,-7 1-12 15,-3-1-3-15,6-1-4 16,5 1-2-16,5-3-12 0,0 0 11 0,4 1-12 15,0 3 0-15,12-1-12 0,12 0 9 16,10-1-15-16,1 2 5 0,-1-1 11 16,-5 3-10-16,-8 0 9 0,5 0 1 15,-1 0 1-15,-4 0-12 0,1 0 12 0,-7 0 1 16,-4 0 3-16,-13-2 28 0,-5 1-12 16,-9-2-17-16,-4 1 17 0,8 1-16 15,5-2 9-15,8 3-12 0,-1-2 0 16,1 2 0-16,11 0-2 0,12 0-1 15,7 0 0-15,1 0 0 0,-8 0 1 16,-18 0 0-16,-15 0 0 0,-8 0 2 16,-3 0 1-16,8 0-1 0,4 0 0 15,3 0 0-15,4-2 1 0,0 0 2 0,-2-1 9 16,6 1-11-16,8-1 0 0,9 0-1 16,11 3-3-16,-2-1 0 0,-14 1 0 15,-16 0 1-15,-15 0 0 0,-4 0 0 16,6-1 0-16,4-1 2 0,6 1 0 0,-2-1 2 15,3 0-2-15,-3 0 0 0,1 1 0 16,0-1 2-16,1-1-1 0,3 3 1 16,-1-1-2-16,-1 0 1 15,4 0-1-15,-3 0 1 0,-2 0 0 0,3 0 0 16,-5 0 2-16,0 0-1 0,2 0 1 16,-3 1 1-16,1 0-1 0,0 0 0 15,-2-3 0-15,1 3 8 0,-3 0-11 16,-1 0 0-16,1-2 0 0,-2 0 1 15,0 2 2-15,1 0-1 0,3 0-1 0,0 0-1 16,2 0-3-16,2 0 1 16,3 0-1-16,2 2 1 0,-1 0 1 0,1-2 1 15,-2 3 0-15,-2-2 2 0,-1-1 0 16,-4 0 14-16,-4 0-13 0,0 0 15 16,-2-1 4-16,0-2-19 0,-2 1 0 15,4 0-3-15,2 1-1 0,0 1-1 16,1 0 0-16,2 0 0 0,-1 0 0 0,0 0 1 15,1 0 1-15,-2 0 0 0,-1 0 1 16,1 0 2-16,-3 0 16 0,0 0-7 16,-2 0 0-16,0-2-9 0,2-2 19 15,-5 2 0-15,2-2-19 0,0 4-1 16,-3-2 1-16,3 2 9 0,-3 0-11 16,1 0-1-16,1 0-2 0,-5 1 2 15,-1 0 2-15,-2 2 14 0,-5 0 5 16,-7-1 19-16,-1-2 3 0,-4 0 3 0,-4 0 10 15,0 0 20-15,-3 0 22 16,0 0 6-16,-1 0 9 0,0 0-7 0,0 0-39 16,0 0-61-16,-1 0-6 15,-7 0-57-15,-3-3-23 0,-7 1-20 0,-26-6-295 0,4 1-833 16,0-6-1659-16</inkml:trace>
  <inkml:trace contextRef="#ctx0" brushRef="#br0" timeOffset="173815.04">8624 5889 1258 0,'0'0'365'0,"0"0"-232"16,0 0-13-16,0 0 4 0,0 0-1 16,0 0-3-16,0 0 12 0,0 0 20 15,0 0-10-15,0 0-22 0,7-37-17 16,-7 35 9-16,1 1-6 0,0-1-7 15,-1 0-4-15,0-1-15 0,0 3-10 0,1-2-13 16,-1 0 0-16,0 1 0 0,0 1-3 16,0-2-7-16,0 0 1 0,0 1-17 15,0-1 4-15,0 0-10 0,0 1 0 16,1-1-12-16,-1-2-10 0,4 3 16 16,-3-2-7-16,-1 0 1 0,1 2 6 15,0-2-16-15,-1 1 22 0,1 0 0 16,-1 0-3-16,0 2 4 0,0-1 5 15,0 1-6-15,0 0-6 0,0 0-7 0,0 0-9 16,0 0 0-16,0 0-3 0,0 0-13 16,0 0-12-16,0 0-12 0,0 0-15 15,-1 0-7-15,-7 5 18 0,2 3 38 0,-6 1 2 16,-2 6-1-16,-4 2 0 0,-4 5 2 16,-6 2 0-16,-1 5 0 15,-6 3-13-15,-4 4-12 0,-4 2 25 0,-1 3-1 16,-4-2 1-16,0 0 2 0,5-5 14 15,5-1-16-15,7-6 1 0,6-4 12 16,5-2 21-16,3-7 0 0,4-2-8 16,3-2 8-16,1-2-17 0,3 0-2 15,2-2-2-15,-2-2-11 0,3 1 1 16,0-1 16-16,0 0-16 0,1 0 13 16,-2 1-13-16,0 0 0 0,1 0 15 15,1-2-14-15,0 0 8 0,0-2-9 16,1 0 19-16,1 1-6 0,0-2 5 0,0 0 1 15,0 0-6-15,0 0-4 0,0 0-9 16,0 0-3-16,0 0-1 0,0 0-17 16,3 0-14-16,3 0 32 0,6 4 0 15,5-1 22-15,5 2 3 0,7 0-12 0,10 2-1 16,15 0-10-16,16 3 11 0,18 4-13 16,2 2 12-16,-6-1 38 0,-7-1-4 15,-14-2 22-15,-4-1-22 0,-12-4-21 16,-8 0 6-16,-9-2-12 0,-6 0-18 15,1 0 1-15,3-1-2 0,-2 2-1 16,-5-4 1-16,-5 0-2 0,-6 1 0 16,-4-1 2-16,-1-2 19 0,-3 1 3 15,-1 0 8-15,-1-1 13 0,0 0 7 0,0 0-1 16,0 0-3-16,0 0-13 0,0-2-20 16,0-2-13-16,0 1-1 0,-1 0-15 15,0-2-2-15,-2 1-16 0,-1-1-61 16,-1 0-77-16,0-2-82 0,-5-1-128 0,1-1-152 15,-12-9-447-15,3 3-383 0</inkml:trace>
  <inkml:trace contextRef="#ctx0" brushRef="#br0" timeOffset="174400.52">8645 5856 1442 0,'0'0'185'16,"0"0"-52"-16,0 0 108 0,0 0 15 16,0 0 3-16,0 0-66 0,0 0-19 15,-22-45-7-15,20 42-30 0,1-1-22 16,0 1-26-16,-1-1-3 0,1 3-16 15,0-1-7-15,0 0-12 0,1 1-13 0,-1 0 6 16,1 0 10-16,0 1-4 0,0-1 7 16,0 1-1-16,0 0-9 0,0-1-3 15,0 1-2-15,-1 0-8 0,1-1-6 16,0 0-3-16,0 1-22 0,0 0-2 16,0 0-1-16,0 0-11 0,0 0-5 15,0 0-15-15,0 0-16 0,0 3-35 16,0 1-9-16,2 3 56 0,4 2 35 15,0 2 14-15,2 2 27 0,4 3 9 16,-1 3 6-16,3 2-11 0,1 1 2 16,1 2 0-16,-3 2-13 0,2 1-18 15,0 3 21-15,-3 3 16 0,1-1-10 0,-1 4 19 16,-2 3 13-16,-2-1-32 0,1 1-18 16,-1-3-23-16,3-2 16 0,-3-2-18 15,4-4 0-15,-1-1 2 0,2-5-2 0,-1-2 2 16,-2 0 14-16,2-4-14 0,-2-3 0 15,-1-2 16-15,-3-1-14 0,-3-5-1 16,0-1 12-16,-2-2 0 0,0-1 10 16,-1-1 3-16,0 0 12 0,0 0 0 15,0 0 6-15,0-1-46 0,-1-3-10 16,-2-3-217-16,1 1-167 0,-5-6-185 16,0 1-526-16,2-1-871 0</inkml:trace>
  <inkml:trace contextRef="#ctx0" brushRef="#br0" timeOffset="175099.02">7909 6512 1044 0,'0'0'355'0,"0"0"-185"0,0 0-31 16,0 0-35-16,0 0 7 16,0 0-7-16,0 0 3 0,0 0 9 0,0 0-6 15,0 0-6-15,0 0-4 16,28-7-10-16,-16 5-12 0,-2 2 5 0,5-1 1 0,1-2 12 15,3 1-19-15,4 0-16 0,2 2-13 16,3-2-10-16,6 2 7 0,6 0 3 16,0 0-4-16,4 0-9 0,1 0-9 15,4 0-23-15,-2 0 10 0,1 0-10 16,2 0 13-16,-2 0-15 0,1 0-1 16,-4 0 2-16,-3 2 0 0,-5-2 1 15,-7 0-2-15,-6 0-1 0,-5 1-3 16,-5 0-22-16,-7 0 12 0,-1-1 11 15,-4 0 2-15,-1 0 1 0,-1 0 56 16,0 0 35-16,0 0-9 0,0 0 24 16,1 0 22-16,-1 0-16 0,1 0-24 15,1 0-36-15,0-1-43 0,1-1-10 0,5 0-22 16,-3 0 4-16,0 0-4 0,0-1 3 16,2 3 6-16,-2-1 10 0,-1 0 2 15,1-1 1-15,1 2 2 0,-2-2 0 0,0 0 14 16,1 0-16-16,2 0-1 0,-2 2-2 15,-1-2-13-15,2 1-10 0,1 1-11 16,-1 0-14-16,1 0-178 0,3 0-98 16,-4 0-326-16,3 0-808 0</inkml:trace>
  <inkml:trace contextRef="#ctx0" brushRef="#br0" timeOffset="176600.65">9480 5773 421 0,'0'0'274'0,"0"0"-147"0,0 0 58 16,0 0 24-16,0 0-53 0,0 0-3 16,0 0-62-16,0 0 0 0,0 0 23 15,-5-44-10-15,5 40-23 0,0 0-10 16,0 2 4-16,0-2 9 0,0 1 10 16,1-2-16-16,-1 2-17 0,1-1 14 15,-1 1-14-15,0-1 7 0,0 1-20 16,0-1-16-16,0-2 13 0,0 3-13 0,0-3 26 15,0 1-22-15,0 0-11 0,0-2 36 16,0 2-13-16,0 2-6 0,0-2 6 16,0 1-10-16,0-1-12 0,0 2-4 15,0 1-3-15,0 0 7 0,0-1 6 16,0-1-7-16,0 3 4 0,0-3 6 16,0 1 6-16,0 0-6 0,-1 0 7 15,1 2-1-15,0 1 0 0,0-3-6 16,0 3-7-16,0 0-15 0,-1 0-2 0,1 0-11 15,0 0 0-15,0 0-12 0,0 0-4 16,0 0-9-16,0 0-13 0,0 0-16 16,0 0-3-16,0 0-4 0,0 0 4 15,0 4 25-15,0 1 31 0,0 3 1 16,0-1 13-16,0 1-11 0,1 4 1 0,0 0 23 16,0 1-10-16,0 2-13 0,0 1 9 15,0 1-12-15,0 2-8 0,1 1 8 16,-1 3 1-16,2 2 12 0,-1 1 15 15,2 1-2-15,-1 2 28 0,-1 0-4 16,1 2-18-16,-1-2 9 0,1 2-3 16,-1 1-19-16,3-2 32 0,-3 4-4 15,2-1-16-15,-1 0 4 0,0-1-19 16,0 2 3-16,1 0 9 0,0 1-27 0,-1 0 1 16,-1 1 20-16,1-1 3 15,0-1-3-15,-2 1 3 0,0-4 11 16,-1 1 11-16,0-3 6 0,0-2 6 0,0 0 9 15,0-4-24-15,0-3-10 0,0-1 12 0,0-2-18 16,0-2 0-16,0-1-9 16,0-1 5-16,4-4-9 0,-1 0-15 0,0-1 0 15,0-1 1-15,1-2 2 0,0-2 19 16,1 2-7-16,-1 0 3 0,-1-2-14 16,-2 1 11-16,1-4-3 0,0 2-10 15,-1 0-2-15,0-2 2 0,0 0-1 16,0 1 1-16,-1-1 13 0,0 0 0 15,0 0 16-15,0 0 0 0,0 0 6 16,0 0-8-16,0 0-29 0,0 0-126 16,0-1-152-16,-3-3-153 0,-2-1-368 15,0-2-1579-15,17 23 1607 0</inkml:trace>
  <inkml:trace contextRef="#ctx0" brushRef="#br0" timeOffset="177381.11">9925 6104 68 0,'0'0'1233'16,"0"0"-967"-16,0 0-93 15,0 0 38-15,0 0 48 0,0 0-9 0,1-50-24 0,1 41-43 16,0-1-32-16,0-1-1 0,-1 1-28 16,0 0 21-16,0 2-13 0,0 0-48 15,-1 2-6-15,1-1-16 0,1 5-22 16,-2-1-7-16,0 1-2 0,0 2-19 15,0 0-10-15,0 0-31 0,0 0-39 16,0 3-46-16,0 5 27 0,0 5 89 16,0 4 0-16,0 3 25 0,0 6-21 15,0 3 21-15,0 3-12 0,0-1 12 16,0 5 16-16,0-3-28 0,1 0 2 16,-1-2 4-16,0-2 10 0,0-2-14 15,0-1-2-15,0-6 0 0,0-1-1 16,0-2-11-16,0-3 0 0,1-1-1 0,1-4 16 15,-1-2 0-15,0-2-1 0,0-1-2 16,0-2 6-16,0 0 3 0,0-2 0 16,0 0-7-16,-1 2 14 0,1-2-29 15,0 0-10-15,1 0-232 0,-1 0-141 0,1 0-164 16,1-2-503-16,-3-1-734 0</inkml:trace>
  <inkml:trace contextRef="#ctx0" brushRef="#br0" timeOffset="177883.33">9914 6563 1288 0,'0'0'253'0,"0"0"-201"15,0 0 49-15,0 0 42 0,0 0-36 16,0 0-19-16,0 0-4 0,0 0-3 0,0 0-6 16,0 0-10-16,0 0-10 15,0 0 9-15,0 0 17 0,0 0 0 0,0 0 6 16,0 2 16-16,0-2 16 0,0 0 16 16,0 0 12-16,0 0-32 0,0 0-26 15,0 0-26-15,0 0-28 0,1 1-13 0,-1-1-6 16,2 2-3-16,3 0 9 0,0 0 16 15,3 0 19-15,7-1 16 0,3 2 21 16,5-3 16-16,8 0-35 0,2-1-33 16,6-3-17-16,2 1-22 0,-1 1 10 15,1 0-12-15,-3 1-1 0,-3 1-3 16,-5 0-1-16,-2 0 4 0,-5 0 0 16,-5 0 2-16,-3-2 13 0,-1 2 4 15,-2 0 3-15,-4 0 6 0,-1 0 15 16,0 0 7-16,-4 0 3 0,0 0 0 15,-1 0 6-15,-2-2-10 0,0 2 4 0,1 0-20 16,-1 0-20-16,0 0-13 0,0 0-3 16,0 0-10-16,0 0-2 15,0 0 12-15,0 0-19 0,0 0 4 0,0 0-13 16,-5 0-146-16,-10-2-195 0,-1-2-290 16,2 0-896-16,64 14-168 0</inkml:trace>
  <inkml:trace contextRef="#ctx0" brushRef="#br0" timeOffset="181624.15">11549 5949 2015 0,'0'0'334'0,"0"0"-202"0,0 0 30 16,0 0-11-16,0 0-13 0,0 0 3 15,0 0-13-15,0 0 6 0,0 0-7 16,0 0-31-16,-20-15-59 0,20 15-37 16,0 0-29-16,0 0-9 0,6 0 13 15,5 0 25-15,6 0 82 0,10 0 7 0,5 2-13 16,6-1-20-16,6 1-15 0,3-2-22 16,-1 2-6-16,0-2-1 0,-1 1-10 15,0 1 0-15,-2-2 1 0,-3 0 0 16,-1 0-1-16,-4 0 1 0,-1 0 13 0,-5 0-16 15,-2 0-3-15,-6 0-31 0,-5 0-57 16,-5 0-20-16,-5 0-22 0,-3 0-41 16,-3 0-101-16,-7 3-40 0,-7 3-23 15,-21 4-233-15,2-2-644 0</inkml:trace>
  <inkml:trace contextRef="#ctx0" brushRef="#br0" timeOffset="181936.5">11579 6131 1072 0,'0'0'998'0,"0"0"-732"0,0 0-134 16,0 0 30-16,0 0 66 0,0 0 19 16,0 0-1-16,0 0-17 0,0 0-43 15,0 0-60-15,0 0-35 0,-24 1-5 0,29 0-33 16,7-1-6-16,7 2 18 0,6-2 13 15,10 0-10-15,6 0-27 0,16-2-23 16,12-1-17-16,10 0-1 0,-9-1-1 16,-14 2-2-16,-17 1-9 0,-13 1 9 15,4 0-16-15,-1 0 0 0,3 0-2 16,-7 0-76-16,-5 0 38 0,-5-2 12 16,-4 2 7-16,-4 0 6 0,-3 0-2 0,-4 0 2 15,0-2 5-15,-1 2-43 0,-6-5-136 16,-1 2-74-16,-3-2-59 0,1-1-77 15,-5-5-210-15,5 2-518 0</inkml:trace>
  <inkml:trace contextRef="#ctx0" brushRef="#br0" timeOffset="182380.18">12029 5713 1839 0,'0'0'348'0,"0"0"-125"0,0 0-39 15,0 0 42-15,0 0-24 0,0 0-71 16,0 0-118-16,0 0-13 0,0 0-70 16,0 0 60-16,-16-13 10 0,22 22 74 15,1 1 9-15,7 0-10 0,1 2 0 0,6 0 13 16,4 2-16-16,2-4-13 0,6 3-3 16,0 0-29-16,1 0-23 0,1 3-2 15,-5-2-16-15,1 0 13 0,-5 0 1 16,-1-2-14-16,-3 2 0 0,0-4 13 15,-5 1 3-15,-2-1 0 0,-1-4 0 16,-6 1 0-16,0-4 3 0,-5-1-1 16,-1 0-2-16,-2-1-2 0,0 0 2 15,0-1 19-15,0 0 4 0,0 0-1 16,0 0 0-16,0 0-22 0,-2 0-13 16,0 0-9-16,-2 0 9 0,1 1 1 0,-1 1 9 15,-1 2-16-15,-1-1 19 16,-2 2 28-16,0 2 7 0,-3 1-7 0,0 1-15 0,-3 5-10 15,-4 2 16-15,1 5 6 0,-4 2 4 16,-1 2 2-16,-1 2-6 0,-1 2-12 16,-2 1-1-16,-1 0-12 0,2-1 3 15,0-1 9-15,-2-2-12 0,-11 4-44 16,4-7-513-16,3-6-945 0</inkml:trace>
  <inkml:trace contextRef="#ctx0" brushRef="#br0" timeOffset="184689">13340 5571 2153 0,'0'0'495'0,"0"0"-260"15,0 0-43-15,0 0 29 0,0 0-24 16,3-46-16-16,-3 42-24 0,1 2-56 15,-1 2-70-15,0 0-31 0,1 2-119 16,0 7-89-16,0 4 208 0,1 8 105 16,0 6-26-16,0 3 9 0,1 3-19 15,-2 1-38-15,-1-1-12 0,0-1-3 0,0-3-13 16,-1-2 23-16,-4-4-7 0,2-3-16 16,-1-1 19-16,-2-5-19 15,-1-1 19-15,1-1-22 0,-1-4-136 0,-3-1-140 16,3-3-102-16,-4-4-137 0,4-5-280 15,0-4-1036-15</inkml:trace>
  <inkml:trace contextRef="#ctx0" brushRef="#br0" timeOffset="185068.13">13287 5543 2368 0,'0'0'378'0,"0"0"-99"0,11-47 41 15,0 26-73-15,8 1-88 0,5 3-106 16,6 0-40-16,2 5-2 0,2 1-11 15,2 5-3-15,-1 2-44 0,-3 4-16 16,0 4-10-16,-5 11 10 0,-4 2 18 0,-6 7 7 16,-10 2 0-16,-7 3 10 15,-4 3 5-15,-14 0-12 0,-7-1 19 0,-6 0-2 16,-5-2 18-16,-4-2 0 0,-1-5 1 16,2-1 12-16,2-5 9 0,7-4 1 15,2-3 2-15,9-7 7 0,7-1 22 16,3-1 57-16,6-5 25 0,3-5-64 15,1-2-50-15,9-3-22 0,1-2 3 0,6 1 16 16,3 2-19-16,0 3-9 16,1 2 8-16,-2 4-2 0,-2 2-26 0,0 3-24 15,-2 3-48-15,4 6 44 0,1 6 57 16,3 6 117-16,2 1 15 0,-1 5-41 16,0-1-3-16,-3 1-28 0,2 0-32 15,-2 2-3-15,-1-1-25 0,-1-1-46 16,-1 0-112-16,-2-3-214 0,1 2-256 15,-5-8-511-15,0-8-677 0</inkml:trace>
  <inkml:trace contextRef="#ctx0" brushRef="#br0" timeOffset="185579.11">13868 5837 2164 0,'0'0'327'0,"0"0"-217"16,0 0 54-16,61-53 10 0,-40 36-59 16,-2-2-60-16,-1 0-8 0,-4 0 5 15,1 1-20-15,-3-1-4 0,-5 2-1 16,-1 1-25-16,-3 3 12 0,-3 3 43 16,0 1-9-16,-8 4 6 0,-2 4 0 15,-6 1-51-15,-4 3 26 0,-3 7 15 16,-4 4 7-16,3 3-13 0,4 3-4 0,2 2-21 15,7 1 6-15,4 2-18 16,6 1 1-16,2-1-1 0,11-1 18 0,8 0 15 16,5-2 4-16,10-5 10 0,2-2-17 15,2-4 3-15,0-7-34 0,-3-3-6 0,-2-2-139 16,-5-7-25-16,-1-5 31 0,-5-4 21 16,-2-4 105-16,-2-4 13 15,-3-3 1-15,-3-2 27 0,-1-4-27 16,-3 1 23-16,0-1 2 0,-4 2 31 0,0 6 86 15,-1 4 49-15,-2 5-10 0,-1 7 69 16,0 3-81-16,-1 7-135 0,0 0-35 16,0 10-215-16,0 4 209 0,0 11 6 15,0 8 90-15,0 13-12 0,0 14 8 16,1 13-15-16,0 0-27 0,2-5-10 0,0-11-1 16,2-17-18-16,1-9-15 0,-2-7-1 15,-1-5-18-15,0 3-52 0,-1-2-24 16,-1 1-82-16,-1-7-94 0,0-6-116 15,-6-6-106-15,-10-12-69 0,2-6-759 16</inkml:trace>
  <inkml:trace contextRef="#ctx0" brushRef="#br0" timeOffset="185780.01">14259 5651 2380 0,'0'0'426'0,"0"0"-179"15,35-56-84-15,-12 38-35 0,4 6-36 16,6 6 3-16,3 1 26 0,0 5 17 15,3 11-9-15,-1 6-35 0,-3 5-36 0,-7 8-17 16,-7 2-13-16,-6 2 6 0,-11 0-34 16,-4-1 9-16,-12-4-9 0,-9-4 2 15,-8-3 20-15,-3-3 6 0,-3-5-9 16,-3-4-19-16,2-2-78 0,5-6-129 16,-3-3-200-16,9-6-309 0,7-5-1576 0</inkml:trace>
  <inkml:trace contextRef="#ctx0" brushRef="#br0" timeOffset="186112.31">14660 5419 2183 0,'0'0'1008'0,"0"0"-788"15,0 0-59-15,0-55 136 0,3 47-33 16,-1 1-95-16,-1 4-51 0,2 3-118 16,1 3-22-16,4 11-65 0,-1 3 87 15,4 10 71-15,-2 7-9 0,1 10-12 16,-4 13-10-16,-4 10-3 0,-1-1 9 0,-1-6-15 15,0-16-18-15,0-13-13 0,0-8 0 16,1-2 2-16,3 4-2 0,5 0-200 16,-1 0-212-16,10-5-232 0,1-8-598 15,-2-7-920-15</inkml:trace>
  <inkml:trace contextRef="#ctx0" brushRef="#br0" timeOffset="187013.96">15206 5627 2677 0,'0'0'475'0,"0"0"-207"0,0 0 33 16,-14-50-40-16,7 42-50 0,-3 1-56 15,1 4-37-15,-7 3-53 0,-1 0-47 16,-5 5-18-16,-1 5-12 0,-1 4-10 16,2 0 1-16,-1 4 2 0,6 1-2 15,2 0-1-15,1 0 19 0,6-1-10 16,0 0 1-16,4 0 10 0,2-4-51 0,2-3-81 15,0-2-41-15,1-4 5 0,4-3 47 16,4-2 41-16,0-1 51 0,6-5-30 0,-1-3-18 16,1-1 44-16,-1 0 32 15,1-2 3-15,-4 1 16 0,0 2 13 0,-2 0-27 16,-1 4-2-16,-2 0-28 0,1 4 27 16,2 1-42-16,-3 4-30 0,3 7 32 15,0 2 41-15,1 4 86 16,-1 4 0-16,-1-1-4 0,4 2-18 0,-4-3-7 15,2-2-10-15,0-3-19 0,0-2 4 16,-1-4-10-16,4-3 0 0,-3-3 19 16,5-2 12-16,3-5 4 0,2-2-51 15,2-5-6-15,2-3-78 0,2-5-7 16,-1-3-13-16,0-2-3 0,0-4 72 0,-2-2-9 16,2 0-25-16,-2 2 12 15,-2 2 50-15,-4 5 1 0,-2 4-27 0,-3 7 25 16,-4 4-25-16,1 4-11 0,-5 3 15 15,0 3-59-15,0 3 46 0,1 4 14 16,-1 3 3-16,-1-1 4 0,-1 2 14 0,-1-1 2 16,1 1 16-16,-1-4-16 0,0 0-1 15,0-3 16-15,0-3 10 0,-1-3 28 16,3-1 57-16,-1-3 42 0,1-2-83 16,1-5-45-16,-1-1 0 0,0-2-3 15,-2-1 7-15,-1-1-28 0,0-1 30 16,-5 1 29-16,-1 3 16 0,-5 0-7 15,0 2-3-15,-3 2-9 0,-4 2-13 16,0 4-7-16,-3 2-9 0,0 0-12 16,1 6 9-16,0 6-6 0,2 3-16 15,5 4 0-15,1 2 12 0,5 4-2 0,5 2-10 16,2 2-2-16,8 0 18 0,6 0-4 16,6 0-2-16,6-2 24 0,4-3-9 15,5-2 3-15,2-3-13 0,1-7-18 16,-1-2-12-16,-2-8-72 0,-2-2-18 0,-2-4 2 15,-3-4 15-15,-4-6 25 0,0-1 35 16,-1-6 3-16,0-1 0 0,-3-3 0 16,0-4 19-16,-2 1 3 0,-1 1 0 15,-1 3 25-15,-4 1-3 0,-4 4 25 16,-1 6 23-16,-2 4 55 0,-3 2 27 16,-1 3-37-16,-1 2-29 0,0 2-86 15,0 0-12-15,0 6-34 0,-2 2 46 16,-2 6 80-16,-1 3-28 0,2 2-8 15,2 1-7-15,1 0-4 0,0-2 1 0,1-1-6 16,5 0-7-16,2-3 4 0,-1-1-7 16,3-4-2-16,1-1 8 0,2-2-1 15,0-2-23-15,3-4-215 0,1-5-159 16,4-12-184-16,-3 0-620 0,-6-3-1105 0</inkml:trace>
  <inkml:trace contextRef="#ctx0" brushRef="#br0" timeOffset="187143.13">16012 5271 2619 0,'0'0'584'0,"0"0"-297"16,0 0-81-16,-41-48-74 0,38 45-132 15,1 3-50-15,0 5-159 0,0 8 143 0,-1 3 52 16,3 7 12-16,3 13-321 0,4-5-443 16,5-6-1607-16</inkml:trace>
  <inkml:trace contextRef="#ctx0" brushRef="#br0" timeOffset="187983.58">16210 5533 3213 0,'0'0'454'0,"0"0"-351"16,0 0-103-16,0 0-75 15,0 0 65-15,0 0 10 0,0 0 82 0,41 53-31 16,-30-33-23-16,-2 1-6 0,-3 1-19 15,2 0-3-15,-2-1-45 0,-3 0-34 16,1-5-66-16,0-2-4 0,-2-5 47 0,0-5 51 16,-1-2 51-16,2-2 29 15,1-4 92-15,4-4-64 0,-1-4-19 0,1-1-16 16,4-6 19-16,-2-2-19 0,2-2 23 16,2-3 37-16,-1 2-3 0,3 0-4 15,-1 2 0-15,0 3-15 0,-4 4-15 16,0 5 11-16,-3 3-3 0,-3 3-6 15,1 4-47-15,-2 0-60 0,0 6-91 16,2 6 79-16,1 5 38 0,-2 3 21 16,1 4 11-16,2 0 2 0,0 2 2 15,0 1 17-15,4-2-16 0,2-3 16 0,1-3-3 16,6-2 18-16,3-6-34 0,3-3-22 16,1-6-100-16,4-2-74 0,0-4-45 15,2-7 9-15,1-3 20 0,-2-5 78 16,0-1 69-16,1-2 34 0,-4-1 31 0,-1-2 1 15,-4 2 12-15,-4 1 138 0,-5 3 86 16,-8 2 28-16,-2 3-30 0,-6 3-24 16,-2 1-54-16,-9 4-47 0,-6 1-38 15,-6 3-19-15,-6 2 3 0,0 6 0 16,-2 1-10-16,4 5-18 0,3 1-28 16,4 3 0-16,2 1-1 0,4 3-20 15,4 0 8-15,5-2 10 0,1 2 2 16,4-3-49-16,4-2-30 0,5-3-23 15,7-3-13-15,3-2-4 0,1-6 45 16,2-1 31-16,1-1 23 0,-3-4 21 16,0-3 22-16,-2 0-3 0,-6 3 22 15,1 0 28-15,-2 2-38 0,-3 3-31 0,-2 2-49 16,0 7-52-16,-2 5 19 0,-3 7 38 0,-1 8 42 16,-2 5-17-16,-7 14 17 15,0 14 2-15,0 12 2 0,2 6 1 16,6-8-1-16,1-6-2 0,1-11-3 0,5-4-85 15,-4-7 31-15,-1-10 44 0,-1-5-16 16,-1-10 13-16,-4-2 14 0,-2 5 0 16,-4-3 2-16,-1 2 1 0,-4-6 15 15,-2-3 6-15,2-7 4 0,-2-2 15 16,2-3 10-16,-2 0-4 0,2-8 16 16,-1-1 3-16,4-3 82 0,2-5 47 15,3-2-36-15,4-3 15 0,4-1 8 16,0-3-1-16,10 0-28 0,4-3-28 0,5-3-24 15,8 1-49-15,3-1-22 0,5-1-30 16,5 1-1-16,2-2-54 0,4 3-152 16,19-20-183-16,-10 10-675 0,-9 0-1363 15</inkml:trace>
  <inkml:trace contextRef="#ctx0" brushRef="#br0" timeOffset="189502.03">17801 5825 1387 0,'0'0'589'0,"0"0"-560"0,0 0 10 16,0 0-10-16,67-21 101 0,-42 11-43 16,4-3-32-16,3-3-16 0,-3-3-16 15,2 1 3-15,-5-3-7 0,-1 2 17 16,-3-3-4-16,-3 0-30 0,-3-2 30 15,-5-1 13-15,-4-1 4 0,-4 2 96 16,-2 0-78-16,-1 2 23 0,-2 2 35 0,-4 3 0 16,-3 1-10-16,0 4-13 15,-5 2-19-15,1 3-7 0,-6 3-29 0,-1 3-9 16,-6 1-13-16,0 7-12 0,0 4 0 16,0 4-10-16,2 3-3 0,8 5-12 15,2 2-7-15,7 2 19 0,3 2 0 16,4 0 2-16,9 2 1 0,9-2 15 0,6 1 17 15,7-3 31-15,8-2 4 16,7-6-36-16,-1-2 1 0,1-6-35 16,-4-4-60-16,-3-3-57 0,-5-4-66 15,-6-2-77-15,-5-7-118 0,-4-9-225 0,-6-1-185 16,-8 2-770-16</inkml:trace>
  <inkml:trace contextRef="#ctx0" brushRef="#br0" timeOffset="189898.97">18382 5479 1903 0,'0'0'376'0,"0"0"-156"0,0 0 22 15,0 0 25-15,0 0-49 0,0 0-84 16,0 0-58-16,0 0-76 0,0 0-48 16,0 0 48-16,0 0 66 0,55 3 4 15,-44 18-7-15,1 4 1 0,-3 1-14 0,2 1-21 16,-4-1-11-16,0-4-2 0,2 0-13 16,-4-4 0-16,1-5 13 0,0-3 9 15,-2-3 4-15,-1-2 5 0,-2-5 23 16,1 0 28-16,3-2 56 0,3-7 130 15,0-2-120-15,3-4-98 0,1-3-29 16,2-2-5-16,-1-3-1 0,-2-3-18 16,4-2 0-16,-1-3 0 0,-2 2 0 15,4 4-2-15,0 1-28 0,-3 5-8 0,0 4 5 16,1 5-23-16,-4 3-145 0,2 5-137 16,-2 4-231-16,0 9-612 0,-6-2-273 15</inkml:trace>
  <inkml:trace contextRef="#ctx0" brushRef="#br0" timeOffset="191064.49">18839 5677 1794 0,'0'0'250'0,"0"0"-166"0,0 0 137 16,0 0-53-16,0 0-52 0,45-48 6 15,-33 36 1-15,5-2 18 0,2 0-7 16,0-1-47-16,1-2-4 0,0 0-26 16,-1-2 3-16,-1 0-3 0,-4 1-12 15,0-3 15-15,-4 4-9 0,-5 1 21 0,-2 3-6 16,-2 3 29-16,-1-1 21 0,-3 5-27 16,-7 3-39-16,-1 0-32 0,-7 3-16 15,-3 4 17-15,-4 4-6 0,-1 5-2 16,1 4-11-16,3 3-1 0,3 1-21 0,8 1 0 15,4 2 11-15,6 1 10 16,2-1 1-16,12 2 0 0,6-1 28 0,6 0-3 16,6-2 6-16,2-6-9 15,4 0 9-15,1-8-9 0,-1 0 6 0,-4-5 0 16,-1-4 3-16,-4-2 0 0,-3-9-3 16,-2-1-28-16,-4-3-7 0,-5-6-21 15,0-3 7-15,-6-5 20 0,0-3-18 16,-5-5-3-16,-3-11 19 0,0-8-25 15,-6 5 7-15,-2 9 21 0,0 11 17 0,-1 13-14 16,2-1 16-16,1 2-16 16,1 5-2-16,2 7-1 0,3 1-22 15,0 4-74-15,0 2-73 0,9 5 52 0,2 5 95 16,8 3 22-16,9 4 3 0,3-1 12 0,7 3 1 16,1 0-16-16,3-4-38 0,-3-2 13 15,-4-3-19-15,-5-4 9 16,-5-2-9-16,-6-3 38 0,-4-3 6 0,-4-3 38 15,-4-3 25-15,-3-2 0 0,-2-2-16 16,-2 0-25-16,0-1 6 0,-2 1 29 16,-3 2 12-16,-5 1 0 0,1 2-26 15,-5 5-43-15,-3 0-9 0,-1 6-13 16,-2 5 22-16,-4 4 0 0,4 2 0 16,5 4 1-16,1 1 0 0,6 5-1 15,4-1-10-15,4 2 10 0,10 1 15 16,7 1-14-16,6-2 21 0,5 0 12 15,6-3 1-15,4-4-4 0,1-6-22 0,1-3-9 16,-5-5-106-16,0-7-3 0,-3 0 15 16,-4-9 12-16,-4-4 26 0,-3-3 53 15,-1-2 3-15,-3-3 16 0,-4-1 12 16,-5-1-25-16,-3 2 16 0,-3 1 25 0,-2 2-8 16,0 2 20-16,-3 2 34 0,-1 3-9 15,0 3-22-15,-1 4-28 16,0 1-31-16,1 3-34 0,1 2-68 0,-2 6 2 15,1 1 53-15,0 6 28 0,3 2 19 16,1 0 0-16,5 1 13 0,4 0 27 16,4-1-21-16,0-2-16 0,5-3 10 15,1-3 8-15,0-4-21 0,1-2-71 16,1-3 8-16,-2-5 21 0,1-4 5 16,1-4 37-16,-4-4 1 0,0-2 21 15,-3-1 9-15,0-1-2 0,-2-1 0 16,-4 2 8-16,2 3 22 0,-4 1 66 0,-3 6-4 15,-1 2-10-15,-1 3 34 0,0 3-7 16,-1 2-138-16,0 4-144 0,0 9-38 16,0 6 129-16,-1 9 38 0,-2 15 14 15,-3 17 1-15,-6 18 0 0,0 9 0 0,-2-2 0 16,1-5 1-16,5-11-1 0,-1-6 0 16,2 0-13-16,0-8-123 0,-4-9 30 15,3-9-20-15,-1-10 19 0,3-8 19 16,0-4 44-16,-2-3 25 0,3 2 17 15,1-5 2-15,0-6 31 0,1-3 44 16,-2 0 93-16,1-7-50 0,-3-3-74 16,-3-2-29-16,1-2 35 0,-4-1 31 15,3-5 6-15,-3-1-29 0,0-3 4 0,5-3 12 16,1-3-3-16,1-2 21 0,6-2 40 16,5-2-43-16,5 1-19 0,9-1-70 15,7-1-9-15,10 0-37 0,17-5-116 16,18-4-136-16,19-10-247 0,-15 11-626 15,-14 6-1611-15</inkml:trace>
  <inkml:trace contextRef="#ctx0" brushRef="#br0" timeOffset="191633.14">21449 5293 2720 0,'0'0'408'0,"0"0"-175"15,0 0 8-15,0 0 15 0,-30-48-42 0,12 45-117 16,-5 3-75-16,-3 11-7 0,-6 3-2 15,1 7-4-15,1 4-9 0,7 4-22 16,5 4 3-16,12 1-2 0,6 0 10 16,12 0 11-16,12-2 41 0,11-1 6 15,8-6-13-15,10-2 0 0,0-9 12 16,-2-4 1-16,-1-7 0 0,-11-3-20 16,0-10 1-16,-7-2 0 0,-5-6 3 15,-11-3 15-15,-4-5-27 0,-7-3-18 16,-5-5 0-16,-4-3-1 0,-7-1-34 0,-6 1 21 15,-5 1-5-15,-6 5 15 0,0 4-22 16,-5 5 4-16,3 8-17 0,-3 4-11 16,5 8-13-16,0 2-6 0,5 8-26 15,5 4-220-15,8 5-144 0,13 10-147 0,9-2-118 16,8-5-998-16</inkml:trace>
  <inkml:trace contextRef="#ctx0" brushRef="#br0" timeOffset="191914.56">22169 5284 2546 0,'0'0'409'0,"0"0"-262"15,0 0 83-15,-26-55 56 0,13 43-59 16,0 2-79-16,-6 2-75 0,-3 1 14 15,-6 3-12-15,1 4-31 0,-5 2-20 0,2 7-2 16,-1 5-20-16,4 5-2 16,6 3-1-16,1 7-14 0,7 1 13 15,6 1-20-15,7 3 22 0,3 1 3 0,13 0 0 16,8 1 31-16,10-2 3 0,6-3-37 16,7-6-86-16,5-4-98 0,-1-7-144 15,3-6-90-15,11-10-227 0,-12-5-455 16,-11-3-496-16</inkml:trace>
  <inkml:trace contextRef="#ctx0" brushRef="#br0" timeOffset="192213.1">22523 5313 1268 0,'0'0'335'0,"0"0"-123"0,0 0 50 16,0 0-61-16,29-50-23 0,-26 46-49 16,-1-1 36-16,-1 2 41 0,0 1-4 15,0 0-49-15,-1 2-39 0,0-1-2 16,0 1-14-16,0 0-32 0,0 0-22 0,-3 0-12 15,-1 0 6-15,0 0 6 16,-1 0 9-16,-4 0 19 0,3 0-2 0,-3 3 2 16,0 0 0-16,-4 2-7 15,-1 0 1-15,-4 4-11 0,-3-1 4 0,0 1-12 16,-2 6-13-16,1-3-19 0,2 2-12 16,2 3-3-16,3 1-3 0,4 1-22 15,7 2 22-15,4-1 0 0,7 2 3 16,8 0 22-16,7 0 12 0,9-3-34 15,5-3-25-15,3-3-108 0,3-4-88 16,0-4-134-16,9-7-104 0,-9-3-595 16,-6-4-600-16</inkml:trace>
  <inkml:trace contextRef="#ctx0" brushRef="#br0" timeOffset="192664.18">22909 5271 1944 0,'0'0'616'0,"0"0"-284"0,0 0 80 15,0 0-37-15,5-47-45 0,-4 39-85 16,-1 5-43-16,0-1-23 0,0 4-19 16,0 0-154-16,0 0-6 0,0 9-182 15,-1 4 167-15,-3 7 15 0,-1 5 40 0,1 4-37 16,3 5 0-16,1-2-2 0,0 4 15 15,1-4-16-15,6-1 0 0,-1-5-2 16,1-4-20-16,2-5-77 0,0-5-52 16,3-5-45-16,-2-4-5 0,5-3-16 15,1-7 53-15,1-5-78 0,-3-3 38 0,3-6 191 16,-1-2 11-16,-2-3 4 0,-2-6 41 16,3 1 5-16,-4-2 79 0,3 1-6 15,-2 1 57-15,-4 4 45 0,-1 5-15 16,0 6 44-16,-4 3-10 0,-1 6-64 15,-1 2-64-15,-1 3-38 0,1 2-76 16,0 4-91-16,0 3-69 0,0 8 160 16,1 4 37-16,-1 8 15 0,-1 2 6 15,0 2-6-15,0 3-15 0,-1 2-34 0,-2-1 19 16,1 0-22-16,1-2 1 0,1-3-2 16,0-4-109-16,6-3-120 0,4-6-160 15,8-8-157-15,-1-4-266 0,-4-5-1129 0</inkml:trace>
  <inkml:trace contextRef="#ctx0" brushRef="#br0" timeOffset="192982.27">23340 5237 1843 0,'0'0'1337'0,"0"0"-1063"16,0 0-138-16,0 0-85 0,0 0-22 15,0 0-29-15,62-4-11 0,-48 19 11 16,-1 8 54-16,1 3-32 0,-3 4-6 0,0 4-15 15,-6 0 14-15,-3 0-15 16,-2-2-50-16,-1-4-16 0,-5-4-10 0,-2-5 50 16,-2-5 15-16,2-6 11 15,-1-3 22-15,3-5 25 0,-1 0 96 0,0-5 36 16,2-6 50-16,2-2-39 0,1-4-78 16,2-2-23-16,0-5 47 0,5 0-25 15,6-5-25-15,4-1-40 0,5-4-10 16,2 1-33-16,6 1 0 0,-2 6-3 15,-1 4-33-15,-2 4-10 0,-5 5-49 16,-2 4-102-16,-5 5-119 0,-4 1-239 16,-4 3-716-16,0-1-991 0</inkml:trace>
  <inkml:trace contextRef="#ctx0" brushRef="#br0" timeOffset="193234.16">23627 5250 339 0,'0'0'2122'0,"0"0"-1864"0,0 0-181 0,0 0 61 15,0 0 16-15,56 25-16 0,-44-12 5 16,0 3-32-16,-2 5-9 0,2 3-10 16,-4 1-4-16,1 2-41 0,-4 0-3 15,-4 0-18-15,-1-3-25 0,0-2-1 16,-2-3-22-16,-5-6 6 0,-3-4 16 16,1-4 25-16,-4-4 60 0,3-1 22 15,-3-3 56-15,2-6 51 0,4-2-35 16,1-5 3-16,2-2 5 0,4-5-22 15,4 0-16-15,6-5-64 0,6-2-33 0,4-1-13 16,5-2-39-16,5 1-30 0,-1 4-58 16,4 3-46-16,-2 5-110 0,18-2-134 15,-8 8-368-15,-3 2-1177 0</inkml:trace>
  <inkml:trace contextRef="#ctx0" brushRef="#br0" timeOffset="194565.65">23992 5567 3283 0,'0'0'413'0,"0"0"-350"16,0 0-62-16,59-39-1 0,-30 24 0 0,6 1 0 15,3-3 0-15,-1 0 1 0,-2-2-1 16,2 0 2-16,-3-1-1 0,-4-3 0 16,-1 0-1-16,-7 1-1 0,-5 0-12 15,-7 1 13-15,-5 2 11 0,-2 2-10 0,-3 3 1 16,-5 3 77-16,-2 1-16 0,-6 1 6 16,0 2-13-16,-3 4-5 0,-1 2 12 15,0 1-31-15,0 4-32 0,1 6-25 16,1 3 22-16,-1 4 3 0,6 5 11 15,-2 3 4-15,7 3-15 0,3 1-1 16,2 3 1-16,4 0 2 0,7 1 20 16,5-1-3-16,5-3 2 0,2-5-21 15,4-5-12-15,-3-7-69 0,0-7-36 16,0-3 11-16,-2-4 2 0,-2-8 12 16,-1-4 74-16,-1-5 18 0,-3-4 14 15,1-4 21-15,-5-3-16 0,2-2-7 0,-1-5 1 16,1 0 18-16,-2 2-8 0,-2 2 11 15,-2 4 60-15,0 5 4 0,-1 7-16 16,-4 4-5-16,0 4-24 0,0 4-31 16,-1 1-22-16,-1 4-35 0,0 0-96 15,0 6-73-15,0 8 122 0,0 4 50 0,0 4 31 16,-2 6 1-16,0 4 32 0,-1 3-4 16,-1 0 26-16,0 0-29 0,0-1 0 15,1-3-25-15,1-3-3 0,0-3-23 16,2-6 5-16,-1-5-1 0,1-4-7 15,0-5 4-15,0-5 25 0,0 0 100 16,3-10 20-16,2-2-94 0,4-5-26 16,-1 0 0-16,3-7 24 0,0 1-21 0,3-4-3 15,3 0 0-15,1 0 0 0,2 2 1 16,-1 4 24-16,1 0-7 0,-1 6-2 16,-5 1-4-16,2 4 1 0,-3 5-13 15,-2 1-15-15,1 2-3 0,-3 2-17 16,2 7-33-16,0 2-5 0,0 6 13 0,-2 4 38 15,3 2 3-15,-3 2 18 0,1 0 0 16,-1 1 1-16,1 2 10 0,-3-3-10 16,3-3 1-16,-4-2 2 15,0-5-3-15,1-4-6 0,-2-2-26 0,0-4 32 16,-2-3 22-16,4-4 66 0,-1-6-63 16,1-5-25-16,4-4 0 0,-1-1 9 15,2-1-8-15,4-3-1 0,-1 0 2 16,5-3-4-16,3 0-1 0,3-1 1 0,-1-1 0 15,-2 1 0-15,1 3 2 0,-2 2 0 16,-4 6 42-16,-2 2-8 0,-5 6-6 16,-3 4-1-16,-4 2-27 0,-1 3-75 15,-2 5-76-15,-1 6 101 0,0 2 18 16,-2 4 18-16,-2 0 14 0,-2 3 3 16,1-1 9-16,0-1-12 0,3-2 13 15,1-3-13-15,1-2 25 0,0-4-24 16,4-2 21-16,3-2 25 0,1-3 22 0,2-2-2 15,0-4-36-15,4-7-28 0,-4 0-2 16,0-3 30-16,-2 0-15 0,-4-1-14 16,1-3 11-16,-5 1-1 0,0 0 1 15,-4 2-12-15,-2 3 2 0,-3 2 15 0,-1 2-17 16,2 3 12-16,-4 2 2 0,3 3-15 16,-3 2-13-16,-2 0-18 0,2 4 21 15,-4 8 10-15,1 2 25 0,1 4 3 16,1 2 4-16,1 6-17 0,5 1 10 15,3 2-13-15,4 3 1 0,2 1 5 16,11 1 7-16,2-2-6 0,6-1 12 16,6-4-19-16,0-4 7 0,1-3 2 15,4-6 19-15,1-6-6 0,2-6-34 16,2-2-21-16,1-9-32 0,2-4 16 16,-1-4 22-16,-1-2-7 0,0-5 21 15,-3-2-1-15,0-2-8 0,-8-3 10 16,-4-2 23-16,-8 1-7 0,-7 0-14 0,-8-2 0 15,-6 8-2-15,-6 1-2 0,-5 5-29 16,-2 7 15-16,2 5 16 0,-1 6 0 16,4 2-12-16,-4 7-38 0,2 8 49 15,0 2 1-15,5 7 16 0,1 3-1 0,7 3 1 16,3 3 12-16,5 1 12 0,9 3-6 16,2-2 0-16,4-2-9 0,2-3-23 15,1-4 26-15,0-3-4 0,1-5-24 16,0-6-111-16,2-4-106 0,6-8-99 15,-4 0-371-15,-4-8-853 0</inkml:trace>
  <inkml:trace contextRef="#ctx0" brushRef="#br0" timeOffset="195296.93">26772 5079 2402 0,'0'0'766'0,"0"0"-473"0,0 0-166 15,0 0-86-15,0 0-12 0,-77-20-4 16,46 27 13-16,1 5-16 0,0 2-22 16,7 5-1-16,6 4-27 0,9 2 28 15,8 5 11-15,2 2-7 0,14 1 24 16,8-1 16-16,6-1-13 0,2-2-2 16,2-5-1-16,-4-4-9 0,-3-6-19 15,-6-4-57-15,-9-7 1 0,-2-3-7 16,-6 0 62-16,-3-10 0 0,-1-5-122 15,-4-2 16-15,-6-2 27 0,1-5 36 0,-3-2 21 16,1-3 23-16,0-1 21 0,6-1 5 16,2-1 6-16,3 1 15 0,5-1-2 15,7 1-4-15,3 0-41 0,5 1-3 16,6 4 2-16,1 1-1 0,2 4 1 0,2 4-15 16,-2 5 16-16,1 3 16 15,-5 6-1-15,-4 3-15 0,-2 1-25 0,-2 10 6 16,-3 6 2-16,-3 4 17 0,-4 8 60 15,-1 13 35-15,-5 13 19 0,-1 12-7 16,-8 4 15-16,-2-2-14 0,-2-5-8 16,3-10-23-16,-1 2 13 0,5-1-43 15,3-5-16-15,1-1 0 0,0-10-6 16,1-6-13-16,0-11 3 0,0 0-13 16,1 0 0-16,1-3 20 0,3 1-3 0,3-6-19 15,-1-4-148-15,4-5-103 0,0-1-117 16,8-11-251-16,-2-5-1016 0</inkml:trace>
  <inkml:trace contextRef="#ctx0" brushRef="#br0" timeOffset="195459.68">26953 5358 3624 0,'0'0'442'15,"0"0"-327"-15,0 0-87 0,71-19 0 16,-36 17 31-16,7 2 22 0,2 0-19 15,5 0-50-15,2 2-12 0,-3 3-69 0,2-3-83 16,8-2-259-16,-13 0-574 16,-9-2-1642-16</inkml:trace>
  <inkml:trace contextRef="#ctx0" brushRef="#br0" timeOffset="197609.98">28079 4925 2401 0,'0'0'330'0,"0"0"-182"0,0 0 44 16,12-47 0-16,-8 39 18 0,-1 3-7 16,0-1-30-16,-3 4-31 0,1 0-1 15,0 2-41-15,-1 0-100 0,0 0-12 16,0 0-48-16,0 0-14 0,0 0-3 15,0 2 37-15,0 4 40 0,0 2 69 16,0 5-3-16,0-1-16 0,-2 5-12 16,-3 0 5-16,-1 4-5 0,-2 2 2 15,1 0 0-15,-1 3-27 0,0 1 2 0,1 1-13 16,0 1 14-16,2 2-16 0,3 1-13 16,1 2 12-16,1-1-1 0,3 0 1 15,3-3-1-15,8 2 2 0,4-3 0 16,5-2 3-16,5-1 28 0,7-2-3 15,5-4-6-15,4-1-7 0,0-4 1 16,0-1-4-16,-4-4-12 0,-8-3 0 16,-6-5 0-16,-7 1 1 0,-5-1-1 15,-6-1 2-15,-3-1 20 0,-4 0 9 0,-1 0 3 16,0 0 0-16,0 0-7 0,0 0-11 16,0-1-4-16,0-1-12 0,0-1 3 15,0-1-1-15,0 0 0 0,0 1 0 0,0 2 1 16,0-1-2-16,0 0-1 0,0 0-12 15,0 1-6-15,0 0-1 0,0 0 1 16,0 1-25-16,-2-1-149 0,0-1-135 16,-5-3-156-16,2 0-315 0,0-2-1301 0</inkml:trace>
  <inkml:trace contextRef="#ctx0" brushRef="#br0" timeOffset="198546.39">28186 4999 254 0,'0'0'1733'0,"0"0"-1416"0,0 0-123 16,11-57-23-16,-8 45 80 0,-1 2-52 15,0 3 2-15,0 0-29 0,-1 2-1 16,-1 4-38-16,0 1-133 0,0 0-57 15,0 1-133-15,-1 7 47 0,-3 2 121 16,-1 6 22-16,-4 3 51 0,1 4-7 0,-2 3-9 16,2 3 29-16,-1 0 5 15,0 5 10-15,2 0-22 0,-2 3 9 0,0 1 16 16,1 3-16-16,-1-2-19 0,0 2-15 16,0-2-30-16,2 0 0 0,1-4 14 15,-2-2-13-15,5-4 13 0,1-1-15 16,2-6 2-16,0-1 9 0,0-4-12 15,0-7 1-15,2 0 18 0,0-3-6 0,2-2 11 16,1-3 17-16,0-1 18 0,1-1 6 16,4 0 0-16,1-2-12 0,2-2-28 15,3 0-7-15,-3-1 1 0,4 0-7 16,-1 0 13-16,4 0-13 0,2 0-10 16,3 0-2-16,7-1 1 0,0 3 3 15,4 0-1-15,2-1 12 0,-2 2 7 16,-5 0-7-16,-2 1-12 0,-7 0 9 0,-9 1-10 15,-1 0-2-15,-7 0-2 16,-3 0-1-16,-1 0-12 0,-1-1 15 0,0 0 15 16,0 1 16-16,0 0 12 15,0 0-9-15,0-2-3 0,0-1-31 0,0 3-6 0,0-2-19 16,-1 0-3-16,0 1-2 0,0-1-171 16,1 0-94-16,0-3-185 15,2-1-511-15,4-1-1584 0,-11 39 2411 0</inkml:trace>
  <inkml:trace contextRef="#ctx0" brushRef="#br0" timeOffset="199649.45">29014 5448 2694 0,'0'0'328'0,"0"0"-261"0,0 0 52 15,0 0 21-15,20-58 22 0,-12 43-16 0,2 1-39 16,-1-3-3-16,3 2-29 0,-2-2-34 16,4-1-16-16,-3-1 0 0,-1 1-9 15,3-4-15-15,-3-2 13 0,2-3-14 16,0-2-10-16,1-2 10 0,-1-3 18 15,-3-1-18-15,1 2-1 0,-3 2 1 16,-1 1 0-16,-3 3 3 0,-3 4 13 16,0 3-16-16,0 2-8 0,-5 3 5 15,-1 4-9-15,-3 2-21 0,3 4-17 16,-3 3 13-16,-3 2 8 0,-2 4-43 0,-1 6 12 16,-2 4 50-16,0 7 9 15,1 2 1-15,1 7 0 0,6 3 19 16,3 4 25-16,0 3-16 0,6 1 4 0,1 4-17 15,9-2 20-15,0 1-13 0,4-1-21 16,2-3 1-16,2-4 1 16,0-4 13-16,2-7 9 0,1-3 0 0,-3-8-25 15,0-4-38-15,-1-7-50 0,1-3-16 0,0-3 48 16,-2-8 24-16,0-3 32 0,-4-4 0 16,0-2 22-16,-2-2-6 0,0 1 3 15,-4 0-3-15,0 2 3 0,1 2 15 16,-3 5 10-16,-1 2 47 0,-3 3 11 15,2 3-31-15,-2 4-55 0,0 0-16 16,1 0-139-16,-1 4-30 0,0 4 109 16,1 7 32-16,1 0 27 0,4 4 1 15,2 0 19-15,2 1-16 0,1 1 25 0,5-6-3 16,1 2 10-16,1-5-7 0,-2-3 7 16,1-4-1-16,0-1-2 0,-1-4 6 15,0 0-10-15,-2-4-24 0,2-7-4 16,-1 0-22-16,-2-2 21 0,-1-2 1 0,0-2 1 15,-3 1 24-15,1-1-13 0,-1 1 7 16,-3 2-17-16,2 2 17 16,-4 2-17-16,-1 2 20 0,-1 4-7 0,-1 1 10 15,-1 1-16-15,0 2-9 0,1 0-93 16,-1 2-55-16,1 3 50 0,0 3 82 16,4 4 16-16,-1 0 25 0,2 1 0 15,3 0-6-15,1-1 3 0,3 0 6 16,-2-2 0-16,4 0-15 0,-2-4 6 15,-1 0 3-15,2-4 0 0,-4-2 7 16,2 0-11-16,-3-5-5 0,2-2 18 0,-1-5-16 16,0-2 1-16,-2-2 0 15,4-1-1-15,-4-1 1 0,3-1-4 0,-3 1 10 16,4 2-9-16,-5 2 5 0,2 4 10 16,-3 1 15-16,-3 5 1 0,-1 2 5 15,0 2-49-15,-1 0-18 0,0 2-112 16,4 6-20-16,-1 5 110 0,2 8 38 0,0 6 2 15,1 8 0-15,-3 11 3 0,-3 17 15 16,-2 16 1-16,-9 7-8 0,-2-1-11 16,-3-6-3-16,5-8 3 0,0-5 2 15,3-2-1-15,-3-3 1 0,4-6 1 16,-1-4-3-16,-1-10-3 0,4-10-91 16,2-10-4-16,-2-3 38 0,0-1 13 15,-1 0 25-15,0 0 3 0,0-7 10 0,-2-3 9 16,-1-5 13-16,0-2 28 0,-3 0 37 15,-1-9-22-15,-2-3-8 0,-1-5-4 16,3-1 25-16,2-3 52 0,2-3-3 16,5-2-10-16,3-1 108 0,3-3 11 15,8-1-108-15,5 0-19 0,5 2-36 16,5-1-30-16,7 1-34 0,6 1-61 0,6-1-82 16,16-3-123-16,20-12-207 0,-10 5-589 15,-8 1-1458-15</inkml:trace>
  <inkml:trace contextRef="#ctx0" brushRef="#br0" timeOffset="200410.84">30547 4742 1418 0,'0'0'491'0,"0"0"-105"15,0 0-12-15,0 0-33 0,0 0-78 16,0 0-57-16,0 0-3 0,0 0-45 15,22-45-45-15,-20 45-113 0,-2 2-66 0,1 4-16 16,1 6 82-16,0 0 91 0,2 4-22 16,-2 0-22-16,3 3-21 0,2-3 0 15,0 1-14-15,0 0 4 0,4-1-1 16,-2-1 1-16,3 0 0 0,0-1-16 0,-2-1-268 16,1 0-194-16,-1-4-538 15,-5-4-932-15</inkml:trace>
  <inkml:trace contextRef="#ctx0" brushRef="#br0" timeOffset="200796.83">30981 4966 2083 0,'0'0'453'0,"0"0"-224"0,0 0 38 16,0 0 97-16,0 0-19 0,0 0-125 15,0 0-96-15,0 0-68 0,57-36-53 16,-23 34 22-16,18 2 21 0,14 0-8 16,14 0-1-16,0 2-15 0,-17 0 3 15,-20-2-13-15,-16 0-11 0,-4 0 0 0,-1 0-1 16,-2 0 0-16,-1 0-3 16,-10-2-56-16,-7-3-153 0,-4 5-125 0,-13-3-209 15,-8 0-126-15,-22 0-21 0,5 3-614 16</inkml:trace>
  <inkml:trace contextRef="#ctx0" brushRef="#br0" timeOffset="201100.42">31162 4959 101 0,'0'0'466'16,"0"0"30"-16,0 0-44 0,0 0-94 15,0 0-14-15,0 0-21 0,0 0-33 16,0 0-81-16,0 0-59 0,0 0-73 15,0 0-45-15,4 15 3 0,0-6 45 16,0 5 56-16,2 4 54 0,-2 4-39 16,0 4-7-16,-2 3-18 0,-2 4-26 0,0 1-10 15,0 2-25-15,-4-3-24 0,-1-1-7 16,-2-4-6-16,3-1-28 0,1-3 11 16,0-4-10-16,2-4 0 0,1-1 0 15,0-3 17-15,0-4-2 0,0-1-4 16,0-3-9-16,0-1-3 0,1-2-12 0,0-1-31 15,0 0 15-15,1-4-15 0,1-1-172 16,0-4-120-16,4-10-162 0,-2 4-612 16,-1 0-1017-16</inkml:trace>
  <inkml:trace contextRef="#ctx0" brushRef="#br0" timeOffset="202561.29">31412 5133 2413 0,'0'0'497'0,"0"0"-263"0,0 0 24 0,0 0 59 16,0 0-112-16,0 0-93 0,44-49-51 15,-25 45-25-15,-1 3-36 0,4 1-21 0,3 3-8 16,3 7-3-16,-1 2-15 0,0 5-3 16,0 6 50-16,-6 3 19 0,-4 0 25 15,-6 3-28-15,-5 0-16 0,-6-4-3 16,0-1-16-16,-7-6-3 0,-4-2 20 16,2-4 2-16,-2-5 10 0,3-2 9 15,1-5 29-15,-1 0 30 0,3-2 25 16,2-5-1-16,0-3-31 0,1-4-2 15,2-2-20-15,0-4 0 0,3-1 22 0,4 1-18 16,6-3-16-16,0-2-7 16,6-1-30-16,5-1 0 0,1 1-30 15,5-2-26-15,5 5-92 0,0 0-28 0,-1 2-2 16,1 6-60-16,-1 1-39 0,-6 5-50 16,-4 0 55-16,-5 3 32 0,-3 4 59 15,-5-1 146-15,-3 3 25 0,-4 0 10 16,-2-1 32-16,-1 1 4 0,-1 0-14 0,0 0 11 15,0 1 50-15,0 3 33 0,-1 3 44 16,-1 2-38-16,0 0-17 0,-3 5 3 16,1 1-25-16,-2 2 25 0,2 3-10 15,0 1-23-15,0-1-18 0,1 0-10 16,-3 1-12-16,3-2-21 0,1-1-14 16,1-1 0-16,1-2 2 0,0-3 10 15,0-4-9-15,0-3 22 0,0-5 3 16,0 0 27-16,5 0 45 0,5-5-16 0,-1-3-69 15,6-4-2-15,1-2-11 0,2-3 20 16,-2-2-21-16,4 1-1 0,1-2 1 16,-3 1 16-16,0 4-17 0,-1 2 0 15,-4 3-3-15,-4 4 1 0,-2 1 0 16,-1 3-20-16,-2 2-21 0,-2 0-32 0,0 0-44 16,0 7 9-16,1 2 59 15,0 2 17-15,-1 5 31 0,0 0 3 0,1 2 0 16,0-1 12-16,5 1 1 0,2 0-10 15,1-1 32-15,5-2-4 0,2-3-3 16,2-3 7-16,1-1 16 0,0-4-11 16,0-1-8-16,0-3 2 0,-1-3-34 15,1-4-13-15,-1-2-15 0,-2-4 16 16,1-1-7-16,-3-2 18 0,-1-4-10 16,-3-1 11-16,2 0 0 0,-5-3 13 15,1 3-13-15,-4-1 0 0,-1 2 0 0,0 3 13 16,-4 3-10-16,-1 2 15 0,0 2-2 15,0 5 9-15,0-1 31 0,0 2-15 16,-1 3-41-16,-3 1-3 0,-1 0-88 16,-2 6-24-16,-7 3 70 0,-2 3 44 15,0 5 1-15,-1 3 2 0,4 2 10 16,3 1-10-16,1 2 11 0,7 2 7 0,2-2-8 16,0-1 4-16,6 0 9 0,6-2 0 15,3-1 9-15,4-4 4 0,3-2-38 16,3-4-82-16,1-4-147 0,13-7-169 15,-7 0-563-15,-4-5-1171 0</inkml:trace>
  <inkml:trace contextRef="#ctx0" brushRef="#br0" timeOffset="202986.42">33006 4691 2172 0,'0'0'568'0,"0"0"-229"0,0 0-339 16,0 0-116-16,0 0 116 0,0 0 122 0,0 0 38 15,0 0-1-15,-25 51-35 0,17-36-61 16,-2 0-34-16,3 3-13 0,-4-2-16 16,4-1 2-16,-4 5 36 0,-1-4-38 15,-7 5-216-15,0-3-407 0,3-8-966 0</inkml:trace>
  <inkml:trace contextRef="#ctx0" brushRef="#br0" timeOffset="207001.06">13567 7106 1823 0,'0'0'535'15,"0"0"-405"-15,0 0-46 0,-5-56 83 0,-4 40 29 16,2 3-48-16,-4 0-36 0,-1 1 12 16,-2 2 54-16,-3 3-22 0,-1 3-33 15,-4 4-48-15,-1 0-24 0,-1 4-17 16,-2 9 1-16,-3 3-23 0,3 4-12 15,-1 5-1-15,4 3-11 0,4 0-7 16,3 4 3-16,5-2-3 0,6 1 4 16,5-1 15-16,2-3 0 0,11-3 2 15,5-4 26-15,4-4-6 0,5-6 22 0,6-3 9 16,0-7 4-16,5 0-35 0,-1-8-19 16,0-7-3-16,-6-2-13 0,-2-1-5 15,-6-2 17-15,-4-2-17 0,-5-1 15 16,-5 0 2-16,0 2 1 0,-3 1 13 15,-2 0-12-15,-3 4 27 0,0 3-10 16,-1 3-17-16,0 4-1 0,0 4 0 16,0 1-22-16,0 1-51 0,0 3-65 0,0 7 69 15,-1 5 69-15,-1 4 47 0,1 3 3 16,1 2-35-16,0-1-14 0,1 0-1 16,4-5 2-16,4 0-2 0,0-4 2 15,2-6 32-15,0-1 17 0,5-5 9 16,0-2 9-16,3-5-10 0,3-7-19 15,1-4-12-15,1-6-15 0,0-1-13 16,0-5-2-16,0 1-23 0,-4-1 9 16,0 1 1-16,-4 2 15 0,-1 1 1 15,-2 5 11-15,-2 3-12 0,-2 7-18 0,-4 3 16 16,-2 5-27-16,-2 1-52 16,0 0-60-16,-1 9 50 0,0 2 91 15,0 5 28-15,-1 2 28 0,-1 0-24 0,0 4-29 16,1-1 7-16,0-3-10 0,1-1-3 0,0-5 3 15,4-1 0-15,0-5 16 0,4-1 10 16,-1-3 27-16,2-2 12 0,4-1-8 16,2-5-26-16,1-7-19 0,-2 0-11 15,3-5-1-15,-1-3 0 0,1-2 0 16,-4 2-12-16,3 0-4 0,-3 1 16 16,-1 3 0-16,-2 5 1 0,-3 1 15 15,-3 5-7-15,1 2-9 0,-2 4-56 16,-1 0-50-16,1 4-11 0,-1 4 61 15,2 4 31-15,3 4 12 0,-2 4 10 16,3 1 3-16,1 2 1 0,2 1-1 0,6-1 3 16,3 2 0-16,10-4 35 15,6-1-4-15,17-8-34 0,17-6-75 0,15-7-145 16,3-8-59-16,-7-9-111 0,-15-2-115 16,-20 4-10-16,-12-1 158 0,-10 2 158 0,-7 1 154 15,2-3 45-15,-2-2 136 16,0-3 95-16,-9 2 97 0,-4 3 57 0,-4-1-40 15,0 1-34-15,-6 1-97 0,-6 0-10 16,-2 3-27-16,-3 4-1 0,-4-1-54 16,-4 5-33-16,-3 4-17 0,-1 1-26 15,-4 4 4-15,1 5-6 0,-1 3-26 16,0 4 1-16,5 3-16 0,1 2 0 16,6 4-2-16,1 0-1 0,5 3-2 15,4 0-32-15,6-1 32 0,5 1-23 16,1-2 24-16,12-5 1 0,5 0 11 15,5-5 33-15,4-5 9 0,5-3-4 16,0-7-46-16,1-1-3 0,-3-9-37 0,0-4-31 16,-7-4-16-16,-2-3 25 15,-3-7-10-15,-4-2 1 0,-2-2 33 0,-2-5 6 0,-4-6 1 16,0-6-22-16,2-15-32 0,-2-8 60 16,-2-1-41-16,-1 16 6 15,1 19 57-15,-4 14 7 0,0 8 40 0,0-1 101 16,0 3-9-16,0 1-24 15,-3 6-46-15,2 3-27 0,1 3-42 0,-2 2-103 16,0 9-18-16,-1 4 121 0,0 7 78 16,0 8-25-16,1 5-13 0,2 5-24 15,0 11 3-15,6 12 21 0,2 11-6 16,2 1 28-16,-2-8 6 0,-3-10-12 16,0-19-1-16,-2-8 13 0,-1-9-34 0,0-4-6 15,-1 1 0-15,0-4-4 0,1 1-2 16,-1-8 2-16,0-3 7 0,-1-1 12 15,0-3 33-15,1 0 16 0,2-3 0 16,1-1-22-16,1-2-70 0,0-2-3 16,3 0-28-16,-1-3-48 0,-1 1-120 15,-4-8-151-15,-2 2-305 0,0 0-1127 0</inkml:trace>
  <inkml:trace contextRef="#ctx0" brushRef="#br0" timeOffset="212168.03">15815 6788 20 0,'0'0'593'0,"0"0"-319"0,0 0-13 15,0 0-7-15,0 0-30 0,0 0-42 16,0 0-33-16,0 0-25 0,0 0 28 0,-5-10 10 16,5 10-17-16,-1-1-48 15,1 1-26-15,0 0-16 0,0 0-7 0,0-3 4 16,0 3 2-16,0 0 10 0,-1 0 13 15,1 0 0-15,-1 0-7 0,-1 0-2 16,1 0-24-16,-4 0 4 0,2 0-10 16,-2 0-3-16,1 0 0 0,1 0-13 15,1 0-3-15,0 0-6 0,0 0 0 0,0 0-1 16,1 0-9-16,0 0-1 0,1 0-2 16,0 0-1-16,0 0-12 0,0 0-3 15,0 0-9-15,1 0 2 0,6 0 23 16,7 3 51-16,8-3 3 0,7 0-10 15,9-6-18-15,6 3-23 0,4-2 10 16,1 1-12-16,0 2-1 0,-1-1-1 16,-2 3-12-16,-5 0 0 0,-4 0-3 15,-7 0 1-15,-4 2 2 0,-7-1 0 16,-7 1-3-16,-3-2 13 0,-4 2-22 0,-2-2 9 16,-3 0 16-16,0 0 21 0,0 0 27 15,0 0 5-15,0 0 1 0,0 0-19 16,0 0-13-16,0 0-22 0,-1 0 0 15,0 0-1-15,1 0-1 0,0 0-1 0,0 0-16 16,0 0 6 0,-1 0-3-16,1 0 13 0,-2 0-13 0,1 0 15 0,0 0 0 15,-1 0-2-15,-1 0 0 0,1-2 2 16,-1 2 1-16,1 0 0 0,1 0 2 16,-1-2 23-16,1 2-6 0,0 0-6 15,0 0-10-15,1-1 16 0,-1 1-17 16,1-2 1-16,0 2 0 0,0 0 13 15,0 0-13-15,-1 0 10 0,1-1-12 0,0 1 1 16,0 0 0-16,0 0-2 0,0 0 0 16,0 0-2-16,0 0-1 15,0 0-16-15,0 0 6 0,0 0-6 0,0 0 4 16,0 0-1-16,0 0-6 0,0 0 0 16,0 0 19-16,0 0-10 0,0 0 13 15,0 0 16-15,0 0 9 0,0 0 3 0,0 0-2 16,0 0-4-16,0 0 3 0,0 0-9 15,0 0-14-15,0 0-1 0,0 0 1 16,0 0-2-16,0 0 0 0,0 0 0 16,0 0-1-16,0 0-2 0,0 0 1 15,0 0 0-15,0 0 2 0,0 0 4 16,0 0 15-16,0 0-4 0,0 0-12 16,0 0 19-16,0 0-3 0,0 0 0 15,0 0-6-15,0 0 6 0,0-1-7 16,0 1-10-16,0 0 1 0,0 0-3 15,0 0 0-15,0 0-12 0,0 0-7 16,0 0-12-16,0 0-17 0,0 0-34 0,0 2-25 16,0 1-16-16,0 7 123 0,0 2 19 15,0 5 28-15,0 2-9 0,-2 7-3 16,-1 1-16-16,1 3 9 0,-1 0-6 0,2 1 10 16,-1-1-30-16,2-3-1 0,-1-1 12 15,0-2 21-15,0-4 20 0,0 0-13 16,0-4-22-16,0-1-7 0,0-3 1 15,1-2-12-15,0-2 2 0,0-1-1 16,0-2 10-16,0 0 4 0,1-2-3 16,0 0 9-16,0-3 0 0,0 0 0 15,0 0 3-15,-1 0 0 0,1 0 3 16,-1 0 7-16,0 0-4 0,0 0-3 16,0 0 0-16,0 0-28 0,0 0-53 15,0-2-232-15,0-8-215 0,0-1-651 16,1 0-987-16,-4 45 1983 0</inkml:trace>
  <inkml:trace contextRef="#ctx0" brushRef="#br0" timeOffset="212659.81">16651 6749 1611 0,'0'0'484'0,"0"0"-189"15,0 0-34-15,0 0 6 0,0 0 2 16,4-45-42-16,-3 40-43 0,-1-1-29 16,1 3-42-16,-1 0-31 0,1 0-26 0,0 3 5 15,-1-2-5-15,1 2-3 16,-1-1-6-16,0-1-4 0,0 2-12 0,0 0-12 15,1 0-16-15,-1 0 0 0,0 0-3 16,0 3-37-16,0 1-19 0,0 5 56 16,0 2 49-16,0 3 0 0,-2 5-18 0,-2 1 13 15,0 3-13-15,-4 0-19 0,3 4 10 16,1-2-22-16,0 1-22 0,-1 0 19 16,2 1 0-16,0 1 3 0,1-3-1 15,1 1 1-15,-1-1-3 0,1-1 3 16,0-2 11-16,0-2 20 0,1-4-9 15,0-1-19-15,0-3 9 0,0-2 4 16,0-2-14-16,0-1 10 0,0-3 10 16,1 0-20-16,1-1 10 0,-1-2 4 15,0 1 2-15,-1-2-2 0,1 0-1 0,0 0-15 16,0 0-25-16,2 0-120 0,0 0-88 16,2-2-112-16,-1-1-215 0,0 1-661 15,-2-1-393-15</inkml:trace>
  <inkml:trace contextRef="#ctx0" brushRef="#br0" timeOffset="213007.22">16580 7238 372 0,'0'0'1482'0,"0"0"-1145"0,0 0-133 16,0 0 32-16,0 0 57 0,0 0-34 15,0 0-71-15,0 0-35 0,0 0-39 16,0 0-57-16,0 0-26 0,47-2 20 16,-23 0-10-16,2 0 0 0,9 0-7 15,-1-1-5-15,2 0-14 0,0 3 1 16,-3-3 0-16,-3 2 2 0,-6 0 7 16,-3 0-3-16,-6 1-9 0,-6 0-10 15,0 0 17-15,-5 0-8 0,-2 0-8 16,-1 0 11-16,0 0 10 0,-1 0 3 0,0 0 13 15,1 0 9-15,-1 0 21 0,0 0 35 16,0 0-29-16,0 0-34 0,0-1-24 16,0 1-16-16,0-1-3 0,0 1-3 15,0 0-19-15,0-1-18 0,0 1-90 0,0 0-150 16,-1-2-127-16,-1 0-300 0,0-2-933 0,7 15 305 16</inkml:trace>
  <inkml:trace contextRef="#ctx0" brushRef="#br0" timeOffset="-214123.34">17763 7128 203 0,'0'0'317'0,"0"0"-44"0,0 0-38 15,0 0-4-15,0 0-22 0,0 0-43 0,0 0-23 16,0 0-7-16,0 0-3 0,0 0 16 16,0 6 0-16,0-5-3 0,0-1-7 0,0 0-1 15,2 0-3-15,1 0 16 16,0 0-13-16,2 0-11 0,0-1-9 0,3-1-23 15,-1-5-25-15,4-1-10 0,-2 0-28 16,3-2-7-16,-1-3-23 0,1-3 30 16,-1-1-20-16,2-5-9 0,-1-4 16 15,0-2 16-15,0-5-33 0,-3-4-2 16,2-1 16-16,-4-4-16 0,-1 1 3 16,-1 0-3-16,-3 5 0 0,-1 2 1 15,-1 5 2-15,0 5 8 0,-3 4-10 16,-4 4-1-16,2 5 78 0,-3 2-43 15,-2 4-35-15,0 3-1 0,-2 2-15 16,-3 2-9-16,1 7-3 0,-4 5 12 16,1 5 0-16,1 4 4 0,1 6 12 0,6 4 1 15,3 4 14-15,1 1-15 0,5 2-12 16,2-1 9-16,7-1-10 0,4 0 13 0,1-3 0 16,4-1 13-16,2-4 2 0,3-2-11 15,1-8 24-15,1-3-6 16,-2-5 6-16,-2-3-28 0,-1-6-28 0,-2-2-22 15,0-1 15-15,-5-4-3 0,2-5 38 16,-2-3-2-16,-3 0 2 0,1-5 0 16,-3 2 15-16,0-2-13 0,0-1 14 15,-3 2-4-15,-1 2-12 0,2 3 0 16,-4 2 9-16,0 5-9 0,-1 1-23 16,0 3-40-16,1 2-123 0,0 4-14 0,3 5 136 15,2 6 52-15,1 0-1 16,3 1 13-16,-1 2 25 0,3-3-6 0,1 0 7 15,1-2 9-15,3-2 6 0,-2-3 1 16,3-4 8-16,-1-1-2 0,-1-5-1 16,2 0-2-16,-1-7 5 0,1-3-9 15,-2-5 0-15,-1 1-25 0,-3-6 3 0,-2 0-7 16,-2-3-12-16,1 0 0 0,-5 0-3 16,0-1 5-16,0 3-2 0,-2 2 3 15,-1 4 1-15,-1 4 21 0,0 5-16 16,-1 2-9-16,0 4-34 0,0 0-26 15,0 0-95-15,0 5-51 0,0 3 104 16,0 4 86-16,1 4 16 0,2-1 0 16,4 4 19-16,-1-2-18 0,1-3 15 15,4 1 10-15,2-5 12 0,1 1 0 0,4-5 19 16,1-1-6-16,0-2-10 0,2-3-12 16,-1-3 2-16,0-2-5 15,-1-4-23-15,-2 0 16 0,-1-4-16 0,-2 1 44 16,0-5-28-16,-5 2 6 0,1-2-22 15,-3 3 23-15,-3-1-4 0,-1 5-3 16,0 1 6-16,-2 1-10 0,-1 4 4 16,0 1 16-16,0 3 5 0,0 0-40 0,0 0-78 15,0 3-79-15,0 7 21 0,-1 4 136 16,-3 7 25-16,2 6 35 0,1 7-19 16,0 12-6-16,1 15 22 0,0 14 15 15,0 7-34-15,0-2-37 0,0-5 27 16,0-7 13-16,3-3-38 0,2-2 23 15,0-5-23-15,1-2 11 0,4-6-14 16,-3-10-42-16,-1-9 7 0,-2-9 20 16,3-3-20-16,-4 2 13 0,0 0-3 15,-2 2-3-15,-1-6 3 0,0-4 3 0,-1-4-4 16,-5-2 26-16,-5-6 12 0,1-1 38 16,-6-1 7-16,-1-6-13 15,-2-1-19-15,1-4 6 0,0-2 8 0,4-3 54 16,2-5 66-16,4-2 18 0,5-5-63 0,3-3-43 15,2-11-16-15,11-12 4 0,9-11 24 16,8 0-40-16,5 3-14 0,3 9-29 16,0 12-46-16,0 8-98 0,12-5-180 15,10-8-229-15,-9 6-923 0,0-1-931 0</inkml:trace>
  <inkml:trace contextRef="#ctx0" brushRef="#br0" timeOffset="-213541.5">19544 6636 1865 0,'0'0'422'0,"0"0"-105"15,0 0 5-15,0 0-15 0,0 0-65 16,0 0-83-16,0 0-147 0,0 0-12 16,0 0-66-16,0 0 66 0,0 0 6 15,3 2 35-15,-2 13-9 0,0 4-16 16,1 0 0-16,2 1-15 0,-1 2 2 15,1 2-3-15,1 0-229 0,2 8-212 16,-2-6-641-16,-1-5-861 0</inkml:trace>
  <inkml:trace contextRef="#ctx0" brushRef="#br0" timeOffset="-213070.18">19916 6756 1748 0,'0'0'325'0,"0"0"-49"16,0 0 98-16,0 0-37 0,0 0-100 0,0 0-62 15,0 0-74-15,0 0-101 16,0 0-44-16,0 0 44 0,0 0 92 0,10 43 16 15,-10-10-5-15,0 2 11 0,1 4 9 16,-1 1-29-16,0 1-17 0,0 0-21 16,0-3-12-16,0-4-13 0,-1 0-16 15,-1-7-11-15,1-2-2 0,0-4 13 16,1-7-15-16,0-1 1 0,0-6-1 16,0-2-27-16,2-3-63 0,4-2-16 15,0-3-6-15,4-6-109 0,-2-3-167 16,6-17-259-16,-6 3-406 0,-1 0-559 0</inkml:trace>
  <inkml:trace contextRef="#ctx0" brushRef="#br0" timeOffset="-212890.67">19938 6781 1208 0,'0'0'752'0,"0"0"-344"16,0 0-127-16,0 0 12 0,-6-45 94 0,7 37-127 15,7 0-89-15,1-1-61 16,6 2-56-16,3 0-36 0,6 0-5 0,5 1-13 15,7 4 0-15,1-1-3 0,4 3-10 16,-3 0-2-16,-2 2-10 0,-7 3-16 16,-7 2-44-16,-16 9-429 0,-6-2-264 15,-5 0-917-15</inkml:trace>
  <inkml:trace contextRef="#ctx0" brushRef="#br0" timeOffset="-212714.75">19903 7031 39 0,'0'0'2078'0,"0"0"-1718"16,0 0-170-16,67-3 64 0,-34 0-20 15,2 1-71-15,6-3-64 0,3 2-51 0,-5 1-48 16,-1 0 0-16,-2 2-16 0,-5 0-80 16,-2 0-506-16,-9 0-855 15</inkml:trace>
  <inkml:trace contextRef="#ctx0" brushRef="#br0" timeOffset="-212049.54">20620 6977 2183 0,'0'0'356'0,"0"0"-275"0,0 0 109 15,0 0 57-15,13-49-39 0,-13 39-14 0,0-1-16 16,-4 4-30-16,-5-1-44 0,-3 3-44 16,-4 0-13-16,-7 5-28 15,-4 0-19-15,-4 1-15 0,-4 6 15 0,-1 3-1 16,4 2-21-16,2 3-6 0,8-1-13 16,2 3 19-16,6 0-3 0,6 1 3 15,5 0 10-15,3-1 12 0,5 0 32 16,8-5-32-16,4 2-80 0,5-4-37 15,3-5-35-15,1-1-13 0,1-3-49 16,0-1-17-16,-3-5 35 0,-3-4 34 0,-5-3 162 16,-4-1 0-16,-1-2 4 0,-5-1 51 15,2 0-23-15,-4 1 39 0,-2 1 48 16,0 3 64-16,-1 2-13 0,-1 2-11 16,0 6-35-16,0 0-95 0,0 1-29 15,0 3-185-15,0 8 115 0,0 2 70 16,1 3 48-16,3 2-10 0,4-1-19 0,3 3 10 15,3-4 6-15,4 0 3 0,2-2 4 16,3-2 2-16,0-3-6 0,0-4-10 16,1-1-28-16,-3-4-168 0,0 0-135 15,-4-6-95-15,0-6-197 0,-4-3 82 16,-3-2 35-16,-2-4 106 0,-4-5 287 16,-1-3 85-16,-2-3 62 0,0-6 46 15,1-1 52-15,0-2 32 0,1-1 65 16,0 4 45-16,-2 3 120 0,-1 4-30 0,0 7-51 15,0 4-33-15,1 5-76 0,-1 5-13 16,1 4-74-16,-1 4-41 0,0 2-104 16,1 0-110-16,-1 8-121 0,1 5 231 15,-1 7 35-15,1 3 60 0,0 7-26 16,0 3 7-16,1 4 2 0,-1-1-3 16,3 3-17-16,2-2 26 0,0-2-25 15,0-3-12-15,2-3-31 0,-2-6 2 16,0-2-15-16,2-5 22 0,-3-3-25 15,0-3-99-15,-3-5-202 0,-1-5-215 0,0 0-450 16,-1-7-676-16</inkml:trace>
  <inkml:trace contextRef="#ctx0" brushRef="#br0" timeOffset="-211701.03">21279 6914 1881 0,'0'0'599'15,"0"0"-235"-15,0 0-8 0,34-53-28 16,-29 38-81-16,-1 5-5 0,-4 0-26 16,0 1-51-16,-7 5-51 0,-3-1-52 15,-6 2-62-15,-3 3-24 0,-4 0 9 16,0 0 13-16,0 6-1 0,5 0 2 16,2 1-21-16,4 1-18 0,5 3 6 0,1 1 12 15,4 2 10-15,2 3 12 16,7 1 15-16,6 2 4 0,7 3 6 0,5 0 3 15,2 0-25-15,3-1-3 0,-3 1-44 16,-4-4-61-16,-7 1-7 0,-7-5 28 16,-7-1 21-16,-2-3 0 0,-7-2 50 15,-9-3 13-15,-3-1 22 0,-5-3 4 0,-2-2-7 16,-3 0 6-16,1-5-12 0,4 0-10 16,3-1-3-16,3 0-62 0,5 1-85 15,5 0-105-15,6 1-209 0,1-1-516 16,1 1-919-16</inkml:trace>
  <inkml:trace contextRef="#ctx0" brushRef="#br0" timeOffset="-211366.63">21495 7117 202 0,'0'0'1760'0,"0"0"-1575"0,0 0-143 0,0 0 110 15,66-42-68-15,-46 31 10 0,0-1-10 16,-1-1 16-16,1-2-7 0,-3 0 16 16,0-2-16-16,-5-2 16 0,0 2-16 15,-7-1 25-15,0 1 54 0,-5 3-1 16,0 2-13-16,-6 0 8 0,-2 3-21 16,-6 0-36-16,-1 4-28 0,-2 1-25 15,-4 3-16-15,-2 1 4 0,0 5-10 16,0 2-6-16,1 6-17 0,3 2-11 15,3 1-25-15,6 3 4 0,4 1 9 16,3 3 12-16,3 0 1 0,7 2 12 16,5-1 24-16,6 1-16 0,5-4-5 15,2 0-16-15,0-4-158 0,0-2-88 0,-1-5-96 16,7-7-258-16,-7-3-641 0,-5-1-735 0</inkml:trace>
  <inkml:trace contextRef="#ctx0" brushRef="#br0" timeOffset="-211057.2">22034 6457 2665 0,'0'0'511'0,"0"0"-234"16,0 0-33-16,0 0-87 0,0 0-85 16,0 0-72-16,0 0 0 0,0 0 22 0,0 0 59 15,0 0 14-15,15 63-29 0,-27-36-38 16,-10 1-8-16,-8 4-20 0,-20 6-379 15,2-8-688-15,7-8-1660 0</inkml:trace>
  <inkml:trace contextRef="#ctx0" brushRef="#br0" timeOffset="-199851.2">8094 7163 646 0,'0'0'241'0,"0"0"-168"16,0 0-73-16,0 0-36 0,0 0 34 15,0 0 2-15,0 0 13 0,0 0 42 16,0 0 46-16,0 0 33 0,-19 2 2 16,19-2-28-16,-1 1-24 0,1-1-12 15,0 0-10-15,0 0-20 0,0 1-10 16,0-1-30-16,0 2-2 0,-1 0 0 0,0 1 14 16,-1 1 25-16,-1 1-13 0,1 0-7 15,0-1-3-15,0 2-16 0,1-1-1 16,-1-1 0-16,2 0-1 0,0 1 1 15,0-1 1-15,2 0 14 0,0-3 15 0,0 1 26 16,0-2 20-16,0 0 16 0,1 0 9 16,0 0-3-16,-1 2 1 15,0-2-21-15,0 1-41 0,-1 0-36 0,0-1-14 16,-1 0 1-16,1 0 10 0,0 1 3 16,1-1 0-16,0 2 13 0,3 0 10 15,-2-2 16-15,0 0 12 0,2 0 7 16,2 0 4-16,0 0-11 0,2 0-6 0,2 0-6 15,-2 0-7-15,5-2-10 0,-3 2-3 16,0 0-19-16,0 0-3 0,-1 0-26 16,2 0 10-16,-3 2-6 0,3 0 12 15,-2 1 11-15,2 1 2 0,-1 0 1 16,3 0 21-16,0-1 4 0,2-1-10 16,-3-2 3-16,4 0-3 0,1 0 13 15,1 0-13-15,1 0-13 0,1 0-1 16,2-2-2-16,0 0-2 0,3 1-11 0,1 1-6 15,0 0 18-15,-1 1-15 0,3 3 15 16,-3-1-1-16,1 1 2 0,2-2 12 16,-3 1 10-16,0-1 7 15,2-1-3-15,-2 0 2 0,-2-1-2 0,1 0 3 16,2 0 9-16,-2-1 0 0,1 0-22 0,2-1-16 16,0 2-3-16,3 0-10 15,-1 0 1-15,4 0 8 0,0 0-8 16,2 2-4-16,2 1 5 0,-1 0 11 0,-2-2 1 15,-3 2 2-15,1-3 10 0,-3 0-10 16,0 0 16-16,-3 0-6 0,-1 0-10 16,1 0 20-16,0 0-10 0,2 0-1 15,3 0-10-15,1 0 1 0,2 0 13 16,2 0-13-16,1-3 22 0,1 3-2 16,1 0-21-16,-2 0 0 0,-1-1-1 0,-3 1 1 15,1-2 11-15,0 1 3 16,-5 0 9-16,0 1-6 0,-3 0-6 0,0 0-10 15,2 0 0-15,0 0-1 0,3 0-1 16,1 0 2-16,4-1-1 0,2-1 0 16,1 2-2-16,1-1 3 0,-2 1 10 15,-1-3-11-15,-2 1 0 0,-5 0 0 0,-1 1 1 16,-5-1-1-16,-3 0 11 0,-3 0 9 16,-1 2-3-16,-2-2-16 15,-2 1 1-15,2 1 11 0,0-3-11 0,1 3-2 16,-4-1 0-16,3 1-1 0,-2-1-1 15,-4 0 0-15,1 0-1 0,-6 0 1 16,-1 1 1-16,-3-1 24 0,0 1 20 16,-1 0 12-16,0 0 21 0,0 0 58 15,0 0-23-15,0 0-47 0,0 0-34 16,0 0-32-16,0 0 0 0,0 0-38 0,0 0-35 16,-4 0-279-16,0 0-353 15,-1-1-1297-15</inkml:trace>
  <inkml:trace contextRef="#ctx0" brushRef="#br0" timeOffset="-193271.31">8680 8996 1070 0,'0'0'206'16,"0"0"-161"-16,0 0-45 0,0 0 0 16,0 0-1-16,0 0-2 0,0 0-13 15,0 0 3-15,0 0 13 0,0 0 0 0,-10-20 0 16,9 20 13-16,1-2-10 0,-1 1 20 16,1-1 12-16,0 1 89 0,0 0 29 15,0 0-16-15,0 0-17 0,0 0 10 16,0 0-4-16,0 1 4 0,0 0-14 0,0 0-22 15,0 0-33-15,0 0-25 0,0 0-14 16,0 0 17-16,0 0 22 0,0-1 29 16,0 1 10-16,0 0-7 0,0-3-38 15,0 2-17-15,0-2-22 0,0 0-14 16,1-1 0-16,2 1 0 0,0 0-2 16,0 0 1-16,1-1 18 0,-1 2 10 15,0-2 12-15,-1 0 17 0,-1 1 15 16,0 0 26-16,0 0 28 0,0 0-7 15,0-1-35-15,-1 0-19 0,1 0-19 0,-1 0 1 16,2-1-8-16,0 0 7 16,-1 0-6-16,1-1 4 0,-1 2-11 15,1-2-3-15,0 0-3 0,-1 4 1 0,0-2-5 16,-1 1 1-16,1 1-6 0,-1 1-9 16,0 1-10-16,0 0-18 0,0 0-16 15,0 0-4-15,-1 2-18 0,-3 3-13 16,-6 4 58-16,-2 4 11 0,-6 6 11 0,-2 3-11 15,-5 5-1-15,-4 4-1 0,-1 1-13 16,-4 7 1-16,-7 9 12 16,-7 10 2-16,-10 9-13 0,0 1 11 0,5-9 0 15,16-16 2-15,10-17-9 0,11-9 10 16,5-5-1-16,0 1 1 0,2-2 11 16,-1 0 4-16,4-4 4 0,2-3-8 15,0-1 1-15,1-1-12 0,-1-2 2 16,2 3-2-16,0-1-1 0,1-1-1 15,-1 2-11-15,0-2 10 0,2 0 2 0,-1 0-3 16,1-1 1-16,0 0 2 0,0 0 0 16,0 0 2-16,0 0 11 0,0 0-1 15,0 1 1-15,0-1 2 0,0 0 1 16,0 0-3-16,0 0-10 0,0 0-3 16,3 2-2-16,4-2 0 0,5 0 2 15,8-2 21-15,4 0 4 0,8 0-3 16,3 1-22-16,7 1-1 0,2 0-11 0,1 5-13 15,2 1 9-15,1 0 5 0,-1 3 10 16,-3-1 0-16,1-1 1 16,-2 1 3-16,-4-2 18 0,-1-2 1 0,-5 0-6 15,-6-2-13-15,-6 0-1 0,-3-1-1 16,-5 0 2-16,-4-1 13 0,-4 0 3 16,0 0 5-16,-3 0 7 0,-1 0 13 15,-1 0-4-15,1 0 0 0,-1-2-12 16,0-2-26-16,0 1-2 0,0-2 0 0,0 1-15 15,0 0-10-15,-1 0-90 0,0-1-40 16,-1-2-106-16,-2 0-67 0,-3-6-179 0,-1 2-582 16,-1-1-853-16</inkml:trace>
  <inkml:trace contextRef="#ctx0" brushRef="#br0" timeOffset="-192733.91">8673 8872 1728 0,'0'0'237'15,"0"0"-117"-15,0 0 49 16,-21-48-1-16,17 38 32 0,1 0-32 0,1 3-14 15,0 0 3-15,1 2-13 0,1 1-17 0,0 1-34 16,0 0-20-16,0 2-16 0,0-1-7 16,0 2 1-16,0-1-7 0,0 1-6 15,0 0 0-15,0 0-21 0,0 0-17 16,-1 0-28-16,1 0-35 0,0 1-32 16,0 5 51-16,0 1 44 0,3 2 3 15,1 7 32-15,2 0 6 0,3 4-6 16,0 3 6-16,2 4-6 0,-1 0 31 15,3 3 22-15,-2 2 25 0,4 2 19 16,-2 3-39-16,0 1-43 0,2-1 2 16,1 1-14-16,0-3 17 0,-2 0-24 15,2-3 3-15,-1-2 13 0,-3 0-20 0,0-3 7 16,-1 2-9-16,-4-2-4 0,-2 1 7 16,-1-5-6-16,1 0 2 0,-3-7-8 15,2-2-14-15,-2-4-1 0,-1-2 0 16,0-2 14-16,0-4-12 0,0 0 19 15,-1-2 2-15,1 0 7 0,0 0 9 0,1 0-1 16,2 0-5-16,0-4-6 16,1 0-28-16,1-2-10 0,3 0-57 15,-3-3-28-15,0 1-68 0,0-2-74 0,-3 1-87 16,-3-3-224-16,-1 1-570 0,-5 1-790 0</inkml:trace>
  <inkml:trace contextRef="#ctx0" brushRef="#br0" timeOffset="-191956.68">9225 8711 1092 0,'0'0'192'0,"0"0"-39"0,0 0 33 16,0 0-11-16,0 0 10 0,0 0-13 16,-7-50 32-16,7 45-68 0,-1-2-33 15,1 2-32-15,0-1-13 0,-1 0 29 0,1 2-32 16,-1-1 0-16,1 2-4 16,-1-2 26-16,-1-1 3 0,1 3 6 0,0-2 4 15,0 0-1-15,0 2 0 16,-1-1-23-16,1 1-15 0,1 1-13 0,0 0-6 15,0 0-1-15,0 2-9 0,0 0-18 16,-1 0-4-16,1 0-3 0,0 0-9 0,0 0-10 16,0 0-13-16,0 2-25 15,-1 2 57-15,0 7 3 0,-1 1 31 0,-1 4-5 16,1 4-1-16,-2 3-24 0,-2 4 18 16,0 5 13-16,2 4 12 0,-1 0-3 15,2 5-16-15,0-2-22 0,2 3 13 16,1 1-4-16,0 3 35 0,4-3-15 15,0 7 34-15,0 7 7 0,-1 4 23 16,-2-4-15-16,-1-13-15 0,0-12-11 16,0-6-20-16,-2 3-1 0,-2 2-3 15,1 3 6-15,0-4-19 0,-1-1-18 16,2-3 0-16,1-3 18 0,1-2-16 0,-1-2-2 16,1 0-2-16,-1-3 2 0,1-2 3 15,0-3 0-15,-1 1 0 0,1-5 9 16,0 1-10-16,0-2-1 0,0 0 1 15,0-1 11-15,0 0-1 0,0-1-11 0,0-1 0 16,0-1 1-16,1-2 1 0,-1 0 16 16,1 0-4-16,-1 0 19 0,0 0 3 15,0 0 9-15,1 0 9 0,0-2 1 16,1-5-38-16,2 2-18 0,0-3-17 16,0 1-48-16,-1-3-113 0,1 1-113 15,2-1-166-15,-2-9-339 0,-2 4-877 16</inkml:trace>
  <inkml:trace contextRef="#ctx0" brushRef="#br0" timeOffset="-191427.59">9548 8964 170 0,'0'0'1570'0,"0"0"-1301"16,0 0-51-16,0 0 40 0,0 0-9 0,0 0-56 15,1-45-7-15,-1 41-14 0,0-1 0 16,0 2-10-16,0 2-29 0,0-2-26 16,0 3-26-16,0-2-9 0,0 2-20 15,0 0-33-15,0 0-19 0,0 0-32 16,0 0-31-16,0 5-24 0,0 3 74 0,0 3 13 15,0 6 38-15,0 2-16 0,0 6 31 16,0 2 11-16,0 3-14 0,-3 2-4 16,-1 0 11-16,0 1 5 0,-3 2-22 15,1-2-3-15,1-1-21 0,1-4-1 16,1-2-12-16,1-2 18 0,2-4-19 16,0-4 1-16,3-1 1 0,2-2 14 0,-1-3-16 15,0-3-2-15,0 1-3 16,1-2-121-16,-2-3-72 0,-1 0-103 0,0-3-116 15,-2 0-174-15,0-3-453 0,0-2-470 0</inkml:trace>
  <inkml:trace contextRef="#ctx0" brushRef="#br0" timeOffset="-191053.58">9462 9440 1867 0,'0'0'457'0,"0"0"-318"15,0 0-26-15,0 0 45 0,0 0 54 0,0 0-13 16,0 0-46-16,0 0-35 0,0 0-13 16,0 0-17-16,-5 0-15 0,10 0 22 15,6 0 34-15,5 0-26 0,8-2-17 16,5-1-24-16,8-1-21 0,2 1-22 15,0-1-16-15,1-1 15 0,-3 0-18 0,-2 2 1 16,-3-1-1-16,-5 2 0 16,-6 1 1-16,-2 0-1 0,-5 1-2 0,-6 0-1 15,-3 0-12-15,-1 0 15 0,-3 0 0 16,-1 0 21-16,0 0 14 0,0 0 8 16,0 0-2-16,0 0 2 0,0 0-12 15,0-1-12-15,0 1-19 0,-3 0-15 16,0-2-19-16,0 1-25 0,1-1-206 0,-3-3-157 15,-5-2-241-15,4 0-791 0,38 32-87 0</inkml:trace>
  <inkml:trace contextRef="#ctx0" brushRef="#br0" timeOffset="-187272.23">10620 9064 1041 0,'0'0'169'0,"0"0"-142"0,0 0 60 15,0 0 89-15,0 0 23 0,0 0-27 0,0 0-39 16,0 0-20-16,0 0-19 16,-23-5-13-16,21 4-3 0,-1 1 0 0,-1 0 19 15,1 0 3-15,1 0-7 0,0 0-6 16,1 0-13-16,-1 0-13 0,2 0-10 16,-1 0-12-16,1 0-10 0,0 0-13 15,0 0-16-15,0 0 0 0,0 0-13 16,0 0 10-16,0 0 3 0,4 0 99 15,5 1 67-15,4 1 24 0,7-1-53 16,8-1-52-16,3 0-35 0,6 0-31 16,3 0-16-16,1-2-1 0,-1 1-2 0,-1 0 0 15,-2 1-1-15,-6-1 1 0,-1 1-1 16,-7 0-1-16,-3 0-1 0,-5 0 3 16,-3 0 1-16,-5 0 1 0,-1 0 14 15,-3 0-13-15,-2 0 10 0,-1 0-10 16,0 0 0-16,0 0 10 0,0 0-13 15,0 0 0-15,0 0-4 0,-1 0-30 0,-1 0-83 16,0 0-98-16,-2 0-84 0,0 0-118 16,-4 2-197-16,-3 0-741 0</inkml:trace>
  <inkml:trace contextRef="#ctx0" brushRef="#br0" timeOffset="-186922.53">10514 9347 2037 0,'0'0'409'0,"0"0"-271"16,0 0 4-16,0 0 106 0,0 0-43 0,0 0-74 15,0 0-17-15,81-22-15 0,-48 16 5 16,5 1-34-16,5-1-13 0,2 1-20 15,-1 2-11-15,-1-1-7 0,-3 2 9 16,-3 1-6-16,-6 1-19 0,-1 0-3 16,-8 0-2-16,-3 3-11 0,-6-1 10 15,-2-1-16-15,-5 1 7 0,-3-1 9 16,-1 0 3-16,-2-1 0 0,0 0 37 16,0 0 26-16,0 0 41 0,0 0 25 0,0 0-8 15,0 0-46-15,0-1-41 0,-2-1-19 16,1-1-13-16,1 0-2 0,0-1-38 15,0 0-189-15,10-6-179 0,-1 0-335 16,1 0-1278-16</inkml:trace>
  <inkml:trace contextRef="#ctx0" brushRef="#br0" timeOffset="-185240.85">12117 8547 1172 0,'0'0'238'0,"0"0"-59"0,0 0 13 0,0 0-30 15,0 0-22-15,0 0 12 0,-5-46 20 16,1 42-75-16,0 1-46 0,0 0-18 16,-2 1-33-16,0 2-29 0,2-2 25 15,-2 2 3-15,0 0-1 0,-1 0 2 16,1 0 2-16,-2 0 31 0,0 0 5 16,-2 0 4-16,-2 3 3 0,-4-1-9 15,0 2-7-15,-4-1-4 0,0 1-5 16,-2 3-7-16,-1-1-13 0,0 2-1 0,1 0-12 15,1 3 11-15,1-1-1 0,3 1-9 16,2 1-8-16,4-2 7 0,0 4-12 16,3-1-4-16,2-1 13 0,0 1-2 15,2 0 18-15,1 0 3 0,1-3-2 16,-1 2 11-16,2-3-9 0,-1 3 0 16,1-2-1-16,-2-1 0 0,2 1 11 15,0-2 0-15,0 1 3 0,1 1 3 16,0-1 7-16,0 1-10 0,2-1 0 0,3-1-3 15,2 2 13-15,0-2 16 0,4 1 25 16,1-2 0-16,2 0-12 16,3 1-17-16,0 1-15 0,0-1-21 0,-1 1-2 15,1 2-16-15,-2 0 13 0,0-1-23 0,-4 2 7 16,3 1-4-16,-4 0 23 16,1-1-1-16,-2 1 0 0,0-1-1 0,-2 0-11 15,0 0 12-15,-2 1-12 0,-3-2-9 16,-2 1 3-16,0 0 19 0,-6 0 10 15,-3 3 38-15,-2-1 39 0,-5 1-26 16,-1 0-26-16,-5 1-13 0,-1 1 10 16,-2-5-30-16,-3 5 17 0,2-4-17 15,0-1 11-15,-1 3-12 0,5-3 1 16,2-1-2-16,7-1-1 0,2-4 0 0,2 1 1 16,3-3 0-16,2-1 0 15,3 0-2-15,0 0-1 0,0-2 0 16,1 1 1-16,0 0 1 0,0-2 1 0,0 0 1 15,0 3 1-15,0-3 23 0,0 0-9 16,0 0 9-16,0 0 17 0,0 0-7 0,1 0 6 16,0 0 7-16,1 0-10 15,-1 0-16-15,1-3-6 0,0 3-16 0,-1 0-1 16,1-2-15-16,-1 2-6 0,0 0-4 16,0 0 4-16,0 0-3 0,1 0 9 15,0 0 14-15,-1 0 2 0,1 0 13 16,0 0 6-16,-1 0-16 0,1-2 0 15,-1 2 0-15,1 0-2 0,1 0 2 16,-1 0-1-16,0 0 11 0,0 0-11 16,0-1 14-16,0 1 3 0,2-2-3 15,-1 1-14-15,2 0-2 0,-1-1 0 16,0 1-19-16,1 1 17 0,1 0-14 0,1-2 16 16,-1 2 2-16,3 0 11 0,-2 0-12 15,3 0-1-15,0 0-2 0,-3 2-2 16,5 1-8-16,-3 0-7 0,2 3 3 0,1-2 3 15,-2 4-2-15,0-2 13 0,1 4 0 16,-1-3-1-16,-1 4-10 0,2-1 10 16,-3 0 0-16,-1 2-10 0,1 0 13 15,-1 0 2-15,-1-1 21 0,0 1-4 16,-2 1 0-16,-1-1-16 0,-1 0 0 16,0 0-1-16,-2 0 14 0,0 1-13 15,0 1-2-15,-4-2 1 0,-3 3 2 16,-3-1-2-16,-1 1 0 0,-2 1-1 15,0 1-1-15,2-2-1 0,0 0-1 0,3-1-2 16,-1-4-8-16,5 1 9 0,2 0-12 16,2-2 15-16,0 1 16 0,0 0 6 15,3 2-3-15,4-3 16 0,-1 1-23 16,0 2-8-16,2-2 18 0,-3 2 0 16,0 1 0-16,-1-1 19 0,-1 2 12 15,0 0-8-15,-3-1-8 0,0 1 14 16,0-2-14-16,0 1 1 0,0-2-13 0,0 1-22 15,0-4 0-15,0 1 17 0,3-1-17 16,2-1 0-16,0 0 16 16,4-1 0-16,0-1 9 0,4-1-3 0,-1 0-4 15,3-1-2-15,3-1-6 0,-1-2-1 16,4 0-10-16,0 1-2 0,1-1 0 0,1 0-3 16,2 0-16-16,1 0 1 0,-1 0-7 15,-1 0 3-15,-2 0 0 16,-2 0 7-16,-3 0-1 0,-3 0 13 0,-5 0 3 15,-4 0 1-15,-1 0 18 0,-1 0 5 16,-1 0 11-16,-2-1 5 0,0-1-15 16,0 0-25-16,0-1 0 0,-3-1-31 15,-2 1-25-15,1-1-80 0,-1-2-93 16,-8-4-138-16,3-1-251 0,-1-1-1305 0</inkml:trace>
  <inkml:trace contextRef="#ctx0" brushRef="#br0" timeOffset="-183376.22">11902 9503 797 0,'0'0'423'0,"0"0"-172"16,0 0-62-16,0 0-27 0,0 0-19 15,0 0-52-15,0 0-52 0,0 0-37 16,0 0-2-16,0 0 0 0,0 0-1 0,0 0-2 15,0 3-1-15,0-2 1 0,0 1 3 16,0-1 2-16,0 0 50 0,0-1 49 16,0 2 31-16,0 0 4 0,0 0-20 15,0 1-25-15,0 0-1 0,0 4 3 16,-1 0-6-16,1 2-7 0,-3-1-16 16,1 0-16-16,0 1-7 0,1 1-15 15,-1-1-13-15,2-1-11 0,0 1 1 16,0-1 0-16,0-1 13 0,0 1 0 15,2-2 6-15,0 1 10 0,-1 1 13 16,0 0 22-16,0 1-1 0,-1 0 17 0,0 1-7 16,0 0-4-16,0 2-12 15,-2 0-29-15,0 1 1 0,0-1-29 0,-2 0 10 0,3-1-12 16,-1 1-1-16,2-1 0 0,0 0 3 16,0-1-3-16,0 0-1 0,0-1 1 15,2-1 0-15,2-1 1 16,-1 0 11-16,-1 0-10 0,0 0 1 0,-1 0-1 15,1-1-1-15,-1 3-1 0,0-4 12 16,0 3 4-16,0-1 12 0,0 0-12 16,1 0-13-16,1-2-1 0,0-1 10 15,0-1 1-15,1 2 3 0,0-2-14 16,3 1 21-16,-1-2 2 0,3 1-6 16,1 0-4-16,0-1 1 0,4 0-15 15,-1 2 1-15,0-3-1 0,0 3-1 16,-3-1-2-16,3 0-11 0,-4 0 11 0,1 1 0 15,-2-1 1-15,1 1 1 0,-2-2 3 16,2 1 10-16,0-1-1 0,-2-1 1 16,2-1-10-16,-1 2 12 0,1-2-2 15,-3 0-11-15,0 0 10 0,0 0-11 0,-1 0 0 16,-2 0-1-16,-2 0 0 0,0 0-3 16,-1 0 1-16,0 0-1 0,0 0 0 15,0 0 3-15,0 0 1 0,0 0 1 16,0 0 0-16,0 0 11 0,0 0-10 15,0 0 9-15,0 0-10 0,0 0 14 16,2 0-4-16,0 0-8 0,1 0 8 16,2-3-11-16,-1 1-1 0,0-3-87 15,-4-9-290-15,1 1-383 0,-1-3-2167 0,-21 69 2795 0</inkml:trace>
  <inkml:trace contextRef="#ctx0" brushRef="#br0" timeOffset="-175195.53">13196 8973 78 0,'0'0'1491'15,"0"0"-1313"-15,0 0-80 0,0 0 51 0,0 0 39 16,-3-48-52-16,-2 41 23 0,1 0-20 16,1 2-14-16,-1-2-12 0,0 2-26 15,-3 0-46-15,3 2-12 0,-2-1 3 0,2 2-6 16,-2 0-7-16,1 1 0 16,0 1 4-16,-3 0 6 0,2 0-10 0,-1 0-6 15,-2 0-1-15,0 3 1 16,-2 2-13-16,2 0 0 0,-3 3-2 0,3 2 1 15,-3 1 1-15,2 5 3 0,-2 1 10 16,3 1-13-16,-3 1 1 0,4 2 2 16,-2 0-1-16,1 1 11 0,0 0 16 15,2 2-7-15,0-3-3 0,-2 2-3 16,3 0-3-16,0 0 19 0,-3-2-20 16,1-1 11-16,-1-1-11 0,0 0 8 15,-5-1-5-15,3-1 14 0,-4-2-7 0,0-2 0 16,2-3-3-16,-3 0 0 0,2-3 4 15,0-2-1-15,3-1 6 0,-2-2-2 16,3-1-1-16,-1-1 3 0,1 0-6 16,-1-2 4-16,3-3-1 0,-4 0-3 15,4-2 0-15,-2-1 3 0,1-1 0 16,2-1-23-16,-2-2-1 0,2 0 12 0,-2 0-12 16,3-2 0-16,1 1 9 15,1 1-10-15,-2 0-2 0,3 1 2 0,-1 0 0 16,1-1 1-16,2 0 2 0,0 2 15 15,1-2-18-15,0 0 0 0,3 0-2 16,1 1-17-16,2 0 7 0,2-1 10 0,-1 3-11 16,1-1 10-16,2 0 0 0,-2 2-10 15,3-1 13-15,-2 2-1 0,2 0 1 16,-2 0 2-16,3-1 0 0,-3 2-2 16,3 0 0-16,1 0 0 0,-2 0 0 15,3 1 2-15,-3 1-1 0,1-1 1 16,1 1 0-16,-4 3 0 0,4-2-2 15,-4 2-3-15,2 1-22 0,-2 0-4 16,1 0-21-16,-2 4-13 0,-1 1 9 16,4 4 19-16,-4 2 35 0,3 2 29 15,-2 1 40-15,0 1-12 0,0 1-13 0,-1 0 3 16,3 1-15-16,-3 0 12 0,-1 0-19 16,3 0-22-16,0 2 19 0,0-1-20 15,-2 0 0-15,1-1 0 0,2 0 14 16,-3 0-13-16,2-2 9 0,0 0 8 0,0-1-17 15,-1-2 16-15,0 0-6 0,4-2 5 16,-2-1 4-16,4-1 3 0,0-1 3 16,3-3 10-16,-2-1-1 0,3-3-3 15,-2 0-3-15,2 0-3 0,-4-4-6 16,0 0 0-16,-1-2-1 0,0 1 1 16,-3-3 6-16,1-2-28 0,-2-3-16 15,-1-2-179-15,0-2-178 0,-4-17-178 16,-1 3-893-16,-1 2-442 0</inkml:trace>
  <inkml:trace contextRef="#ctx0" brushRef="#br0" timeOffset="-173476.57">13521 9093 222 0,'0'0'1414'0,"0"0"-1161"15,0 0-204-15,0 0 35 0,0 0 88 0,0 0 29 16,0 0-27-16,0 0-29 0,0 0-38 16,-19 0-27-16,19 0-25 0,0 0-14 15,0 0 36-15,2 0 45 16,4 0-1-16,6 0-35 0,5 0-22 0,2 0-17 0,3 0-5 15,2 0-20-15,0 0-6 0,2 0-14 16,0 1 1-16,-3-1 0 0,0 3 16 16,0-3 0-16,-2 0 0 15,-2 0 3-15,-1 2 3 0,-3-2 7 0,-2 0-4 16,1 0 10-16,-3 0-3 0,1-2 3 16,-1-1-7-16,-1 1-6 0,1 0-9 15,-2 0-4-15,-2 0-9 0,0 1 1 16,-3 1-2-16,-2 0 1 0,0-3-3 15,-1 3-1-15,-1 0-15 0,1 0 13 16,-1 0-10-16,0 0 1 0,0 0 12 16,0 0 3-16,0 0 16 0,0 0 22 15,0 0-4-15,0 0 2 0,0 0-15 0,2-2-24 16,3-1-221-16,5-6-257 0,1 2-696 16,-2-1-1041-16,-46 37 2212 0</inkml:trace>
  <inkml:trace contextRef="#ctx0" brushRef="#br0" timeOffset="-172396.17">14763 8664 1208 0,'0'0'287'0,"0"0"-209"0,0 0 26 16,0 0 65-16,0 0 26 0,0 0-33 15,0 0-52-15,0 0-10 0,0 0-19 16,0 0-20-16,0 0-6 0,-37-39-10 0,28 38-3 16,-2 1 7-16,2 0-8 0,-2 0 17 15,-3 0 0-15,2 2 6 0,-5 2 10 16,-1 1-6-16,-3 1-14 0,-1 2-19 15,1 2-16-15,-1 1-16 0,1 1 1 16,3 1-1-16,1-2-3 0,5 0-1 16,3-2-22-16,4 1-2 0,2-2 12 15,3 1 13-15,0 1 11 0,4-1 11 16,5 1 7-16,5 0 6 0,5-1 0 0,2 1-13 16,4 0-9-16,3-3 3 0,-1 2-16 15,-3-2-1-15,-1 1-2 0,-5 0-13 16,-1-1 3-16,-7 0-3 0,-2-2-13 15,-4 2 7-15,-1-1-4 0,-3 3 10 0,0-2 1 16,-3 0 15-16,-2 3 0 16,-5 0 1-16,0-1-1 0,-5 1 2 0,-1 1 20 15,-3 2-19-15,0-3-1 0,3 0-1 16,-1-1 1-16,3 2-2 0,3-2 1 16,2 0 1-16,5-3-2 0,3 1-2 15,1-2 2-15,3 1 6 0,5-1 36 16,7 2 5-16,4-1 4 0,3 1-19 15,2-4-19-15,3 3-13 0,-4 0 0 0,-3 1-19 16,-2 0 3-16,-7 3-16 16,0-1-6-16,-7 2 9 0,-4 2-12 0,0 2 27 15,-7 2 14-15,-4 0 0 0,-3 0 16 16,0 0-15-16,-1-1 2 0,0-2 0 0,4-1 26 16,-1-1 28-16,6 0-22 0,0-2-6 15,4-3-28-15,2 1 0 0,6-1 15 16,2 0 6-16,8-2 26 0,2-2-4 15,1 1-9-15,4-2-13 0,1 1-22 16,-2-1-16-16,2-2-126 0,0 0-110 16,2-4-130-16,7-9-283 0,-3 1-519 15</inkml:trace>
  <inkml:trace contextRef="#ctx0" brushRef="#br0" timeOffset="-171260.25">14954 8886 929 0,'0'0'512'0,"0"0"-291"0,0 0-59 16,0 0 78-16,0 0 23 0,0 0-40 0,0 0-30 16,0 0-28-16,0 0-18 15,0 0-19-15,0 0-19 0,-5-4-11 0,5 4-5 16,6-1-5-16,2 0-37 0,1-1-13 16,7 0-6-16,1 0-10 0,5 0 9 15,1-1-9-15,2 3 0 0,0-2-6 16,3 0-4-16,-2-2-12 0,0 0-2 0,1 2-2 15,-2-2-8-15,-4 1 12 0,-2 1 1 16,-3 0 1-16,-6 2 1 0,-2-1 16 16,-5-2 0-16,-2 3 9 0,0 0 4 15,-1-2-4-15,0 1-28 0,0-1-1 16,-2 0-2-16,0 0 0 0,-1 2 3 16,2-3 15-16,0 3 7 0,0-2 3 15,1 2 0-15,0 0-6 0,0 0 0 16,0 0-5-16,0 0-14 0,0 0-13 0,0 0-15 15,0 0-29-15,0 0-27 0,0 5-52 16,0 2 136-16,-1 5 16 0,0 3 28 16,0 3 0-16,0 2 10 0,0 2-4 15,0 2 3-15,1 0 5 0,-1-1 4 16,1 0 10-16,-1 1-4 0,1-2-18 16,-1-2-6-16,1-1-17 0,0-1-2 15,0-2-12-15,0-3-1 0,0-3-9 0,0-2 0 16,0-2 13-16,0 0-4 0,2-3 7 15,-1-1 2-15,1 1 1 0,0-3 3 16,1 1-25-16,1-1-71 0,0 0-66 16,0-1-62-16,1-4-119 0,3-10-188 15,-2 1-787-15,-2-1-741 0</inkml:trace>
  <inkml:trace contextRef="#ctx0" brushRef="#br0" timeOffset="-170732.6">15558 8688 2315 0,'0'0'326'0,"0"0"-174"0,0 0 44 15,0 0 37-15,0 0-76 0,0 0-52 16,0 0 6-16,0 0-32 0,0 0-79 15,0 0-10-15,0 0 10 0,45-19 19 16,-44 36 41-16,-1 4 16 0,0 2 21 16,-1 4-6-16,-3 2-18 0,0 0-10 0,-4 2-10 15,3 1-3-15,1-1 12 0,0 0-6 16,0-2-7-16,-1-2-27 0,2-1-6 16,1-2 5-16,1-5-2 0,0 1-7 15,-1-5 0-15,2-1-9 0,0-4 9 16,0-2-9-16,0-1 9 0,0-2-9 15,0-2 19-15,0 0-19 0,0-1 16 16,0-2-7-16,0 0 3 0,0 1-2 0,4-1 5 16,-1 0 13-16,6 2 3 15,1-2 0-15,7 0-13 0,4 0-9 0,0 0-11 16,4 0-1-16,3-2 4 0,-2 2-2 16,-2 0-2-16,-1-1 0 0,-2 0-1 15,-2 0-3-15,-3-1 1 0,-2 2 1 16,-5 0 0-16,-1 0 2 0,-3 0 2 0,-1 0 11 15,-2 0 11-15,-1 0-2 0,0 0 2 16,-1-1-5-16,0 0-1 0,0 0-17 16,0 0-1-16,0-3-12 0,0 4 9 15,0-3-9-15,0-1-16 0,0 0-107 16,0 1-118-16,-1-9-136 0,0 3-278 16,1-3-1542-16,2 67 1017 0</inkml:trace>
  <inkml:trace contextRef="#ctx0" brushRef="#br0" timeOffset="-169744.36">15939 8669 1528 0,'0'0'319'0,"0"0"-89"0,0 0 75 16,0 0 15-16,0 0-105 0,0 0-90 15,0 0-3-15,30-45-23 0,-15 39-45 16,0 2-25-16,4-1-26 0,1 2-1 16,4 0-1-16,0 1 0 0,1-1 0 15,1 1-1-15,-1 2 0 0,-1 0 0 16,-2 2-3-16,-2 3-10 0,-2-2 1 0,-2 2 9 16,-4-1-20-16,1 3-18 15,-4 3-1-15,0-1 1 0,-3 1 9 0,1 3 9 16,0-2 11-16,-2 2 12 0,-2-2 0 15,-2 1-13-15,-1 1-7 0,0-1 17 16,-4 1 3-16,-6 0 0 0,-2 0 74 16,-4 1-4-16,-3-1-3 0,-1 0 0 15,0 0-6-15,2-1-36 0,5 2-3 0,0-1-22 16,8-2-9-16,2 1-1 0,3 1 10 16,4-2 32-16,7-1 22 0,6 1 16 15,6-2-7-15,5 0-22 0,-1-1-6 16,1-3-13-16,-1-1-6 0,-3-1-4 15,-3-2-9-15,-4-1 0 0,-6 0 10 16,-1 0-13-16,-5 0-3 0,0 0 3 0,-3-1 22 16,-1-1 3-16,-1 0-25 15,0 0-12-15,-5-1-23 0,-2 3-22 0,-4-3 7 16,-2 3 5-16,-3 0 11 0,-2 0 15 16,2 4 19-16,-1 2 1 0,3-1 30 15,0 2-12-15,1 0 0 0,4 5-15 16,-1-2-1-16,4 2-3 0,4 3 1 0,0-1 0 15,2 2 21-15,2 2-6 0,3 2 3 16,6 1-16-16,-2-2 16 0,5 2-17 16,1 0 14-16,-1-2 6 0,2 1-19 15,-1-4 0-15,-1 1 13 0,-4-2-16 16,-3-3-2-16,-2 0-24 0,-2-2 24 16,-3-1-14-16,-1-3 14 0,-6 1 2 15,1-3 2-15,-2 1 2 0,-3-1 15 16,1 0-16-16,-3 0 12 0,-2-1-11 0,2 1 11 15,-3-1-13-15,1 1 2 0,-1-2-1 16,2 1 9-16,-1-1-12 0,0-1 0 16,1-1-47-16,0 0-98 0,-1 0-109 15,-5-7-168-15,3 0-323 0,4-1-1446 0</inkml:trace>
  <inkml:trace contextRef="#ctx0" brushRef="#br0" timeOffset="-167612.56">16867 8433 264 0,'0'0'734'0,"0"0"-467"0,0 0-62 15,0 0-46-15,0 0-38 0,0 0 2 16,8-46-35-16,-6 40-4 0,0-1 13 16,0 1 30-16,-1-1-50 0,0 2 17 15,-1 0-10-15,0 3 0 0,0-3 0 0,0 1-7 16,0 1-16-16,0 1 13 0,0-1-6 16,0 0-4-16,0 0 13 0,0-1-13 15,0 2 6-15,-1 0-6 0,1-1-7 16,-1 1-9-16,1 0-20 0,0 1 4 15,0-1-13-15,0 2 0 0,0-1 4 16,0 0 5-16,0-2 4 0,0 3 3 16,0 0 6-16,0 0 12 0,0 0-9 15,0 0-12-15,0 0-32 0,0 0-24 0,0 0-30 16,0 0-34-16,0 0-26 0,0 5 28 16,0 2 73-16,0 2 13 0,0 4 13 15,0 1 6-15,0 3-16 16,0 1 23-16,0 3-14 0,2 2 11 0,1 0 15 15,0 6 0-15,2-1 6 0,-1 2 26 0,-1 4-20 16,-1 0-28-16,-1 4 19 0,-1-2 22 16,0 4-10-16,0-1 19 15,-4 1-34-15,-1 2-15 0,-3 6-20 0,2 8 13 16,-2 8-4-16,1 3 4 0,2-6 15 16,2-4-12-16,0-9-19 0,0 1 3 15,-3 0 59-15,2-5 4 0,1-6-11 16,0-9-21-16,1-7-15 0,-1-1 34 15,0 1-25-15,2 4-1 0,0 1 11 16,1-1-1-16,0-2-25 0,0-3-12 16,5-2 0-16,1 2 0 0,-2-4 1 15,2 0 2-15,1 1 0 0,-2 0 13 0,0-1 2 16,-1 0 10-16,2 0 6 0,-3 1-7 16,1-1-11-16,-3-1 5 0,1-1-2 15,0-3 5-15,-1 0-2 0,0-1-7 16,0-5-3-16,1 3 7 0,-1-4-1 0,-1-2-3 15,0 1 1-15,2-2-13 0,-2-1 12 16,0 0 0-16,0-1 4 0,0 1 11 16,0-1 10-16,0 0 6 0,0-1 6 15,0-5-10-15,0-1-42 0,0-1-128 16,0-13-200-16,-3 2-341 0,-4-3-1184 0</inkml:trace>
  <inkml:trace contextRef="#ctx0" brushRef="#br0" timeOffset="-164846.65">18126 8797 1167 0,'0'0'531'0,"0"0"-362"0,0 0-30 0,1-49 82 16,-1 35-14-16,1 1-68 0,-1-1-26 16,1 2-23-16,-1 3 19 0,0 1 7 15,0 2-33-15,0-1-22 0,0 3-26 16,-1 2-32-16,0 1-3 0,0 1-2 15,-2 0-30-15,-1 3-16 0,-2 1 45 16,-5 6 3-16,0 1 70 0,-5 2 4 0,1 5-14 16,-4 1-15-16,1 4-13 15,-1 0-13-15,-1 1 9 0,0 1-15 0,0 0 6 16,-1 0-6-16,1 0 0 0,-1-1-10 16,0-2 10-16,0 0-1 0,0 0-11 15,1 0 0-15,2-4 0 0,-1 0 12 16,3-1-13-16,-1-3 1 0,0 0 2 0,1-2 13 15,4-4-14-15,-2 1 24 0,3-5-7 16,2-1 3-16,2-1 3 16,-1-2 10-16,3 0 9 0,-1-5-12 15,-3-1-7-15,3-4-9 0,0 0-4 0,-1-3 7 16,4-2-17-16,-2-3 0 0,4 0 14 16,1 0 3-16,0-1-16 0,0-1-1 15,2 1-2-15,3 2 0 0,1-1 2 16,3 1-2-16,-1 1 0 0,6 1-2 0,1 1-1 15,0 0 1-15,3 2-17 16,2 0 19-16,1 4 0 0,-1 0 0 0,1 3-3 16,-1 2-22-16,-1 2 6 0,-1 1-6 15,-1 3-32-15,-2 5-22 0,-4 6 0 0,4 2 18 16,-3 6 26-16,-2 5 13 0,2 3 22 16,-3 4 67-16,3 0 25 0,-3 3 15 15,3 0-37-15,0-5-39 0,2 0-18 16,1-4-11-16,-1-6 14 0,2-3 3 15,0-5-1-15,0-3 17 0,-1-5-4 16,0-2 16-16,2-3 10 0,3-1-6 16,1-4-10-16,1-3-23 0,2-4-2 15,1 0-16-15,-3-2 0 0,-3-2-100 16,-1-1-121-16,-6 0-60 0,0-4-107 16,-7 3-365-16,-4 2-930 0</inkml:trace>
  <inkml:trace contextRef="#ctx0" brushRef="#br0" timeOffset="-164230.09">18970 8824 805 0,'0'0'1204'0,"0"0"-1035"15,0 0-56-15,0 0 133 0,9-47-27 16,-8 38-90-16,0 1 9 0,0-1-13 15,-1 2-23-15,0-1-3 0,0 4-19 16,-1-2-20-16,-2 2-35 0,-1 0-21 16,-2 0 11-16,-3 1-15 0,-1 2 0 15,-5 1 0-15,-3 0 13 0,-3 0 16 0,-1 2 15 16,-5 6 0-16,-2 1-3 0,0 4 0 16,-1 3-3-16,3 4-10 0,1 3 4 15,2 2 3-15,4 4-1 0,4 1-12 16,4 0-21-16,9 2 43 0,3-1 16 15,10-2 34-15,6 0 25 0,5-1-41 0,6-3-13 16,2-3-28-16,3 0-9 0,-1-4-25 16,2-4-3-16,-2-4-43 15,0-3-26-15,-3-3-49 0,1-1-47 0,-3-3-62 16,-3 0-86-16,-3-3-117 0,-2-2-104 16,1-8-179-16,-7 2-609 0</inkml:trace>
  <inkml:trace contextRef="#ctx0" brushRef="#br0" timeOffset="-163852.22">18647 8996 980 0,'0'0'1373'0,"0"0"-1102"15,0 0-61-15,0 0 126 0,0 0-42 16,0 0-126-16,0 0-61 0,0 0-19 0,70-18-41 16,-38 16-9-16,3 2-10 0,3 0-12 15,-1 0-3-15,2 0-13 0,-3 0 1 16,-7 0 1-16,-2 2 0 0,-7-2 1 15,-4 0 0-15,-7 0 19 0,-2 0-3 16,-2 0-4-16,-2 0 2 0,-2 0 2 16,-1 0 6-16,0 0-3 0,0 0-3 15,0-2-19-15,0 2-24 0,0-3-23 16,-2 1-124-16,0 0-138 0,2-6-191 0,0 1-758 16</inkml:trace>
  <inkml:trace contextRef="#ctx0" brushRef="#br0" timeOffset="-163193.56">19617 8736 1997 0,'0'0'370'0,"0"0"-125"15,0 0 74-15,0 0-8 0,0 0-98 16,30-46-77-16,-26 41-18 0,1 1-15 16,-3 1-8-16,-1 3-20 0,-1-2-15 15,0 2-60-15,0 0-83 0,-1 0-43 16,-7 6 79-16,1 5 47 0,-6 2 47 15,-5 3-21-15,-5 2 2 0,-3 6-9 16,-6 0 3-16,-2 3 0 0,-3 1-7 0,-1-2-15 16,2 3-3-16,4-4 2 15,3-4-21-15,7 1 10 0,5-3 12 0,7-2-13 16,2-3 12-16,5-1 1 0,3-3 22 16,0 0 0-16,5 0 9 0,4-1 13 15,5-2 7-15,3 0-4 0,4-2-3 16,5 1-10-16,3 0 7 0,7 1-1 0,1-2 4 15,3 0-7-15,3 0-9 0,0-2-25 16,0 1 9-16,-2-1 26 0,-2-3-26 16,-3 0-12-16,-6 0 0 0,-1 0 0 15,-7-3 0-15,-4-1-3 0,-6 0-16 16,0-2 17-16,-4 1-23 0,-1 0-12 16,-4 0-12-16,-1-2-39 0,-1 0-42 15,-1 0-56-15,-1-2-73 0,-5 1-99 16,-6-5-210-16,-2 1-411 0,5 0-678 0</inkml:trace>
  <inkml:trace contextRef="#ctx0" brushRef="#br0" timeOffset="-162831.56">19707 8643 1609 0,'0'0'321'16,"0"0"26"-16,0 0 70 0,0 0-73 16,0 0-101-16,0 0-20 0,0 0-24 15,0 0-111-15,0 0-88 0,0 0-129 16,0 0 45-16,30-11 84 0,-23 30 63 16,0 6 13-16,4 6 0 0,-2 2-4 15,4 6 35-15,-3 1-6 0,4 1-10 0,-2 0 24 16,-2-2-62-16,3-1-22 15,-4-2-3-15,3-2-26 0,-2-4 0 0,1-1-1 16,-3-5 11-16,3-3-9 0,-4-6 13 16,-2-3-13-16,1-5 0 0,-3-1 16 15,-2-2-16-15,0-2 15 0,-1-1 10 0,0-1 9 16,0 0 19-16,0-3-56 0,0-3-78 16,-2 0-154-16,-2-3-28 0,-6-5-102 15,3 3-278-15,-3-2-832 0</inkml:trace>
  <inkml:trace contextRef="#ctx0" brushRef="#br0" timeOffset="-161271.72">20368 9184 893 0,'0'0'2043'16,"0"0"-1937"-16,0 0-105 0,0 0-1 16,0 0 71-16,0 0 34 0,23 48-12 15,-31-31 6-15,0 1-17 0,-5 1-31 16,0 0-7-16,-2 0-25 0,-1-4-17 0,0 0 11 15,1-1 12-15,-1-2-6 0,0-2-19 16,0-1-101-16,4-1-125 0,-1-4-132 16,4-1-267-16,1-3-900 0</inkml:trace>
  <inkml:trace contextRef="#ctx0" brushRef="#br0" timeOffset="-160534.25">20967 8682 2009 0,'0'0'360'0,"0"0"-257"16,0 0 62-16,0 0 25 0,10-45 22 16,-6 37-46-16,1-1-70 0,-2 4 28 15,2-1-9-15,-1 3-46 0,-1 0-8 16,-2 1-14-16,0 2-12 0,0 0-20 16,-1 0-13-16,0 0-2 0,0 0-18 15,0 0-33-15,1 0-53 0,-1 2-4 16,2 2 67-16,-2 2 41 0,0 1 13 15,1 5 13-15,-1-1 2 0,0 4-2 16,0 2 5-16,0 3-8 0,0 1-4 16,0 3 0-16,-1 1-7 0,-2 2-12 15,-1 2 16-15,-4 2-1 0,0 2-15 0,-2 1 0 16,0 0 10-16,-2 0-8 0,4-3 2 16,3-5-3-16,2-5 0 0,3-1 10 15,0-5-10-15,4-1 18 0,2 0-3 0,-1-2 16 16,4-2 2-16,-1-2-2 0,1-1 2 15,-3 0 17-15,0-3 2 0,0 1-3 16,-1-2-2-16,-2-1-4 0,-2-2-10 16,0 0-6-16,0 0 10 0,-1 0-1 15,1 0 0-15,-1 0 1 0,0 0 2 16,0 0-6-16,2 0-15 0,-1-2-18 16,2 2-1-16,-1-2 0 0,1 1-1 15,1 0-12-15,-2 0 11 0,0 1 0 16,0-2-10-16,1 2-7 0,0-2 0 0,2 2-86 15,-2-1-108-15,0 1-111 16,-2-2-220-16,0-1-634 0,-1-1-814 0</inkml:trace>
  <inkml:trace contextRef="#ctx0" brushRef="#br0" timeOffset="-160221.12">20888 9235 2199 0,'0'0'710'16,"0"0"-528"-16,0 0-25 0,0 0 63 15,0 0 52-15,0 0-137 0,0 0-56 16,0 0 2-16,0 0-11 0,75-20-10 0,-48 18-23 16,8-1-9-16,3-1 9 0,2 1-15 15,2-1-9-15,-2 0-11 16,-2 1 16-16,-5 0-15 0,-3 3 16 0,-6-3 0 15,-5 3-4-15,-7-2-12 0,-1 2 0 16,-5-2 13-16,0 2-1 0,-3 0 1 16,-2-1 6-16,0 1-1 0,0 0 1 0,-1 0-10 15,0 0 4-15,0-1-16 0,0 0-1 16,0-1-18-16,-3 0-89 0,-1 1-194 16,-5-4-124-16,0-4-278 0,0 2-811 15</inkml:trace>
  <inkml:trace contextRef="#ctx0" brushRef="#br0" timeOffset="-159682.75">22230 8730 1533 0,'0'0'237'16,"0"0"-94"-16,0 0 152 0,0 0 48 15,0 0-56-15,43-48-37 0,-40 41-55 16,-1-1-13-16,-2 2-30 0,0-1-10 0,-4 2-29 16,-2 0-25-16,-5-1-25 15,-3 0-15-15,-5 4-26 0,-4 0 0 0,-7 2 3 16,-3 0 6-16,-5 4 3 0,-2 2-9 16,-3 5-6-16,2 1 3 0,1 5 2 15,2 0-23-15,5 6-1 0,7-1 0 16,5 6-3-16,6-2-28 0,9 5 31 15,6 0 1-15,6-1 27 0,14 3 28 16,9-3 28-16,7 0-10 0,9-2-9 0,2-4-19 16,1-2-24-16,0-6-7 0,-3 0 4 15,-4-7-1-15,-3-3 1 0,-6-2-19 16,0-3-25-16,-5-1-24 0,0-3-7 16,-4-5-5-16,-2 1-14 0,-7 0 23 15,0-4-23-15,-4 1-46 0,-7 0-58 0,-3 0-89 16,-1 0-141-16,-20-4-325 0,3 4-652 15</inkml:trace>
  <inkml:trace contextRef="#ctx0" brushRef="#br0" timeOffset="-159394.72">21798 8854 745 0,'0'0'2071'0,"0"0"-1750"0,0 0-116 16,0 0 99-16,0 0-4 0,0 0-127 0,0 0-117 16,0 0-16-16,83-23 7 0,-50 23-13 15,2 0-18-15,3 4-13 0,3-1-1 16,-2-1-2-16,-2 2-1 0,-4-2 0 15,-5 0-1-15,-4-1-1 0,-2-1-69 16,-5-1-119-16,-1-4-73 0,-5-4-97 16,-2-8-289-16,-3 2-658 0</inkml:trace>
  <inkml:trace contextRef="#ctx0" brushRef="#br0" timeOffset="-159051.62">22329 8381 2584 0,'0'0'345'0,"0"0"-86"0,0 0 19 16,0 0-19-16,0 0-101 0,0 0-152 15,0 0-6-15,0 0-66 0,0 0 66 16,0 0 85-16,-35 58-19 0,11-12-7 15,-9 16-7-15,-11 19-18 0,0 10-6 16,2-1 25-16,4-5-28 0,8-8 22 16,0-4-19-16,5-2-16 0,5-4-24 15,4-9 12-15,8-12 0 0,3-13 3 16,3-13 22-16,2-1 2 0,0-1-8 16,0 0-3-16,3 1-4 0,0-6 7 0,0-3-19 15,1-4 0-15,0-3-47 0,1-1-31 16,1-2-49-16,2-2-106 0,5-12-174 15,1 1-674-15,-4-4-1125 0</inkml:trace>
  <inkml:trace contextRef="#ctx0" brushRef="#br0" timeOffset="-158377.78">23230 8684 1646 0,'0'0'1110'0,"0"0"-1000"0,0 0-24 16,0 0 49-16,0 0 35 0,26-46-18 16,-25 43-37-16,0 3-7 0,-1 0-108 15,0 1-73-15,-1 6-61 0,-5 6 134 16,-1 4 64-16,-2 5-16 0,-3 4 2 15,-2 1-9-15,0 2-37 0,-5 1 24 0,-1-2-6 16,-4 0 26-16,-6-1-8 0,-1 1-21 16,-4-5-6-16,-2-3-13 15,-1-2 3-15,2-3 0 0,6-4-1 0,3-5 20 16,4-1-3-16,5-3 3 0,4-2 7 16,2-1 21-16,5-6 19 0,2-5 4 15,2-2-17-15,3-5-37 0,0-2-1 0,3-4-18 16,4-3-16-16,5 0 13 0,2 0-50 15,2 3-4-15,2 2 16 0,-2 6 3 16,1 3 19-16,-4 4-6 0,1 5-16 16,-1 4 7-16,-1 3-58 0,2 7 7 15,2 5 44-15,2 3 22 0,4 6 18 16,2 3-1-16,3 3 4 0,3-3 8 16,-1 3-7-16,4-1 22 0,-2-3-6 15,2-3-3-15,-3-2 3 0,0-3 9 0,-3-4 0 16,-2-2 7-16,-3-4-7 0,1-2-9 15,-4-3 16-15,-2-2-4 0,-1 0-9 16,-3 0-9-16,-5-2-10 0,1-2-3 16,-6-1-79-16,-1 0-155 0,-3-8-233 15,-5 1-666-15,-1-2-910 0</inkml:trace>
  <inkml:trace contextRef="#ctx0" brushRef="#br0" timeOffset="-156931.3">23783 8276 1477 0,'0'0'238'0,"0"0"-66"16,0 0 65-16,0 0 54 0,0 0-65 16,0 0-55-16,0 0 6 0,-4-48-27 15,10 42-9-15,1 0-49 0,4 1-38 0,4 0-54 16,6 1 0-16,10 1 0 16,5 1 0-16,4 2 0 0,3 0 0 0,0 0 1 15,-2 2-1-15,-4 3 0 16,-6-1 0-16,-2-1-3 0,-8 2-19 0,-6 0-13 15,-2 0-13-15,-7 1-16 0,0 0 10 16,-3-1 3-16,-3-1 16 0,0 2 6 16,-1 1 28-16,-6-1 1 0,0 2 13 15,-4 1-11-15,-3 2 14 0,-3 1 0 16,-2 0-13-16,-2 2 0 0,0 3 87 16,1-2-33-16,0 4-22 0,0 3-35 0,5-1-11 15,4 4 10-15,-1 0 0 0,6 2 0 16,3 1 1-16,3 2 11 0,6 0 11 15,8-1 7-15,5 0 12 0,7-2-12 16,2 0 9-16,5-6-12 0,1-1-7 16,-3-6 0-16,0-4-19 0,-5-4-27 15,-3-2-4-15,-4-4 31 0,-2 0 15 0,-5-3 14 16,0-2-4-16,-5 0 13 0,-1-1 0 16,-3 0-19-16,-3 1-9 0,0-1-10 15,0 3-19-15,-7-2 19 0,-1 0-1 16,-2 2 1-16,-5 1-11 0,-3 2 11 15,0 0 22-15,-3 2-6 0,-1 4-13 16,2 2-3-16,-1 3-3 0,2 3-9 0,3 1-7 16,4 2 15-16,1 3 4 15,7 3 14-15,3 2 18 0,1 2 9 0,5 3 12 16,8 3-15-16,-1 2-25 0,4-1-11 16,-1 2-1-16,-1-2-1 0,-3 0-2 15,0-1 2-15,-5-3-13 0,-1-3 12 16,-3-1-2-16,-2-5 0 0,0 0-10 15,-5-4 12-15,-2-1 1 0,-5 1 2 16,-1-4-2-16,0-1 1 0,-3 1 1 16,0 0 1-16,-1-1-1 0,2 0-1 0,-2-1 0 15,1-2 0-15,-1 0 2 0,2-1-2 16,2-1 2-16,1-2 13 0,2-1-13 16,-2-1-1-16,5 1 1 0,-2-1 10 15,3-1-11-15,3 1-2 0,0-1-2 16,2-1-118-16,1-1-101 0,0 0-79 0,0-6-72 15,0-3-345-15,0-1-1396 0</inkml:trace>
  <inkml:trace contextRef="#ctx0" brushRef="#br0" timeOffset="-141850.97">6136 10996 1796 0,'0'0'247'0,"0"0"-156"16,0 0 42-16,0 0 22 0,0 0 35 15,0 0-32-15,0 0-42 0,0 0-16 16,0 0-20-16,0 0-48 0,23-49-3 15,-21 45-17-15,0-2 14 0,0-1 19 16,-1 1 25-16,0-1-16 0,-1 0-16 16,0-1 10-16,0 0-19 0,0 0 25 15,-3 0 6-15,-2-1-32 0,-2 2-12 0,1 0 0 16,-1 0 13-16,-3 1-10 0,1 0-4 16,-5 4-11-16,-1-1-4 0,-2 2-3 15,-3 1 2-15,-2 2 1 0,-4 5 1 16,-2 4 18-16,-5 3-4 0,-3 7-14 15,-2 3 0-15,1 5 24 0,0 5-21 16,2 2 21-16,3 4 6 0,6 2-31 16,7 0 1-16,9-2 1 0,5-2 30 15,7-5 25-15,10-3 40 0,11-5 1 0,8-2-17 16,7-5-28-16,5-3-12 16,2-2-7-16,0-7 0 0,-2 0-16 0,-4-2 1 15,-5-2-17-15,-7-2 1 0,-6 0 0 16,-4 0 10-16,-6 0-1 0,-5-2 4 0,-2 1-4 15,-2 0 10-15,-1 1 6 0,-1 0-4 16,1 0-2-16,-1-1-7 0,0 0-15 16,1 1-1-16,2 0-20 0,-3 0-7 15,2 0-12-15,0-1-29 0,2 1-98 16,1-2-31-16,4 2-50 0,-1-3-123 16,7-3-227-16,-4-2-502 0,2-4-606 0</inkml:trace>
  <inkml:trace contextRef="#ctx0" brushRef="#br0" timeOffset="-141564.52">6456 10805 1159 0,'0'0'1647'0,"0"0"-1339"0,0 0-62 16,0 0-68-16,0 0-20 0,0 0-57 15,0 0-101-15,0 0-13 0,0 0 13 16,0 0 69-16,-49 55-3 0,38-16-25 15,2 5-19-15,2-1 6 0,3 1-9 16,2-2 26-16,1-2-32 0,1-4 18 16,0-1 31-16,2-3-21 0,1-3 9 15,2-1-29-15,-1-5-19 0,0-3 0 16,-2-5 17-16,0-1-6 0,0-4-1 16,0-2 3-16,-1-2 1 0,0-2-16 15,-1-3-177-15,0-1-137 0,0 0-72 16,3-12-60-16,-1-1-927 0</inkml:trace>
  <inkml:trace contextRef="#ctx0" brushRef="#br0" timeOffset="-140700.25">6887 11047 2161 0,'0'0'498'0,"0"0"-234"16,9-46-50-16,-8 30-32 0,-1 0 66 15,0 4-27-15,-5 1-32 0,-5 1-3 16,-1 4-40-16,-5 4-65 0,-6 4-60 16,-6 7-8-16,-2 7 5 0,-6 6-18 15,0 6-1-15,3 2-2 0,2 2-12 0,8-1 2 16,5 1-21-16,9-2 6 0,3-1 8 16,6-3 20-16,8-1 3 0,8-1-3 15,4-6-12-15,6-3-59 16,3-4 5-16,4-5 10 0,0-2 19 0,-2-4-14 15,1-7-18-15,-5-3 22 0,-4-5 34 0,-3-2 10 16,-3-3 3-16,-1-3-2 16,-5-1 2-16,2 0 1 0,-5 0 15 15,0 2 9-15,-3 3 0 0,-3 4-13 0,0 4 7 16,-1 3 6-16,-1 5 39 0,0 3-45 16,0 0-19-16,0 5-155 0,0 7 142 15,-2 6 13-15,-2 6 63 0,1 1-25 16,1 2-22-16,2 0-12 0,1-1-3 15,7 0-1-15,6-3 18 0,2-2 4 16,5-5 0-16,2-3 19 0,2-5-10 16,1-2-31-16,2-6-38 0,-1 0-55 15,-2-6 17-15,-1-6-9 0,-2-2 3 0,-3-6 19 16,-2 1 13-16,-2-6 37 0,-2-1 0 16,-4-3 13-16,-1-1 13 0,2 0-10 15,-4 1-3-15,-2 3 0 0,0 3 40 16,-3 2-24-16,-1 6 18 0,0 5 23 15,0 4 25-15,0 3-35 0,0 3-47 0,0 0-35 16,-1 9-106-16,-3 3 141 16,0 5 25-16,1 5 51 0,1 2-17 0,0 2-27 15,1 0-29-15,1 0 28 0,0-4-15 16,3-1 0-16,2-2-3 0,4-3 0 16,-1-3 5-16,4-3 1 0,-1-3 6 15,3-4 6-15,-2-3 0 0,2 0-12 16,1-6-19-16,-3-4-37 0,2-5 5 15,-1-3 29-15,-2-4 3 0,1-2-1 16,-2-1-1-16,3-2-20 0,-2-1 20 0,-1-1 1 16,2 3 1-16,-3 2 1 0,1 5 2 15,-1 3-1-15,-4 5 14 0,1 3 40 16,-3 2 6-16,-1 4-12 0,-1 1-50 16,0 1-59-16,-1 4-122 0,0 10 99 15,0 4 82-15,0 8 95 0,-1 5-11 16,-2 1-9-16,-2 3-25 0,1 2-10 0,2-5 6 15,0 2-18-15,2-5 6 0,0-4-12 16,4-3-20-16,5-5 14 16,1-6-4-16,2-1 13 0,-1-5 6 0,4-5 3 15,1 0 6-15,2-4-40 0,1-7-87 16,-1-3-80-16,0 0-13 0,-2-4 32 16,0 0 16-16,-4 1 44 0,-4 0 41 15,-2 1-13-15,-4 0-70 0,-3-4-101 16,-6 6-323-16,-2-1-971 0</inkml:trace>
  <inkml:trace contextRef="#ctx0" brushRef="#br0" timeOffset="-140202.78">7811 11272 2281 0,'0'0'274'0,"0"0"-216"15,0 0 13-15,0 0 87 0,0 0 169 16,0 0 74-16,0 0-19 0,0 0-90 16,0 0-137-16,0 0-87 0,0 0-3 15,-5-46-3-15,19 27-19 0,3-1-28 0,2-2 13 16,1 0 9-16,1-2-19 0,0-2 1 16,0 2-4-16,0-1-14 0,1 4 24 15,-1 3-25-15,-3 5-3 0,1 4-40 16,-2 6-3-16,-1 3-19 0,-3 4-3 15,1 6-6-15,-1 5 27 0,-3 4 20 0,-2 6 23 16,-4 3-11-16,-4 1 13 16,-1 1-11-16,-9-1-11 0,-2-1-29 15,-4-5 3-15,-2-3 19 0,-3 0 6 0,0-5 3 16,-2-4 0-16,1-1-2 0,3-5-55 16,2-2-78-16,4-2-108 0,4-1-161 15,4-10-178-15,0-1-903 0</inkml:trace>
  <inkml:trace contextRef="#ctx0" brushRef="#br0" timeOffset="-139679.84">8223 11229 1873 0,'0'0'467'0,"0"0"-357"0,0 0 90 16,0 0-16-16,71-15 8 0,-48 7-54 0,2-4-58 15,-1 1-45-15,0-4-13 0,2 0-9 16,-3-3-11-16,-1-2 0 0,-3-2 17 16,-2 1-15-16,-5-3 8 0,1 1 17 15,-8-1-16-15,-2 3 9 0,-3 1-9 16,0 4 72-16,-3 3 17 0,-4 4 31 16,-3 4-30-16,1 2-40 0,-3 3-34 15,0 0-28-15,-3 8 1 0,-2 6 23 16,0 5 9-16,0 3-2 0,5 4-16 15,-1 3 9-15,6 0 0 0,3 0 0 16,1 0 0-16,3 0-22 0,3-2-2 0,3-4 1 16,3-1 1-16,6-3 21 15,-1-7-2-15,4-1-22 0,2-5-34 0,-3-5-35 16,2-1-4-16,-2-3 30 0,1-8 17 0,-2-1 1 16,1-5 13-16,1-3 9 15,-3-4 3-15,5-2-2 0,1-3 1 16,4 1-2-16,0 1 0 0,1 2 3 0,0 6 0 15,1 5-2-15,-4 3 2 0,-1 7-25 16,-3 4-16-16,-2 0-9 0,-2 8-10 16,-1 4 0-16,0 4 6 0,-4 3 35 15,0 3 19-15,-3 4 56 0,-2-1 45 16,-3 1 9-16,-2-1 16 0,0-3-34 16,-4-2-2-16,-4-1-27 0,-5-5-14 15,0-1-2-15,-5-4-7 0,-2-2 1 16,-1-3-41-16,-6-4-47 0,0 0-214 0,-12-14-215 15,8 0-694-15,1-4-1286 0</inkml:trace>
  <inkml:trace contextRef="#ctx0" brushRef="#br0" timeOffset="-138811.09">9946 10950 2967 0,'0'0'425'0,"0"0"-247"0,0 0-32 16,0 0-101-16,0 0-45 0,0 0 0 15,0 0 85-15,0 0 31 0,0 0 1 16,4 55-29-16,-4-32-32 0,-1 1-28 16,-1 0 3-16,-1 0-3 0,0-2-13 0,1-2-11 15,-2-2-2-15,3-2 0 0,0-3 1 16,1-2-2-16,0-2 11 0,0-3-9 16,0-3 0-16,0-3 25 0,3 0 37 15,6-4 3-15,0-8-68 0,5-1-12 16,2-5-19-16,3-2 29 0,-3-4-1 15,3-1 2-15,-1-1-2 0,2 1-16 16,1 2 4-16,-2 1 13 0,0 5 0 0,-1 2-14 16,-1 2 4-16,-1 6-4 0,-5 1-12 15,0 5-18-15,-3 1-23 0,-2 7-24 16,1 3 21-16,-2 5 43 0,-3 3 6 16,0 3 23-16,-1 1 2 0,0 2 14 0,1-1-13 15,2 0-1-15,-1-2 0 0,0-1 15 16,0-3-14-16,2-3-1 0,1-3 1 15,-1-2 10-15,0-2-1 0,0-5 4 16,1-2-16-16,-1 0 18 0,1-7 23 16,4-4-38-16,-1-4-3 0,3-3 0 15,-1-3 0-15,2-1 1 0,0-2 0 16,1 3-1-16,1 1 0 0,1 3 0 16,-3 0 3-16,2 2-2 0,-2 4-1 15,-2 3 0-15,0 1 3 0,-4 4 32 16,2 1-35-16,-3 2 0 0,-1 0-47 15,0 3-15-15,2 3 11 0,-1 3 19 0,0 2 10 16,1 3 21-16,0 1 1 0,-2-1 1 16,4 3 1-16,-3 0 1 15,1-2 0-15,1-1 10 0,0 1 0 0,0-5-11 0,-1 0 14 16,-1-1-3-16,2-4-1 0,-4 1 1 16,1-3 3-16,-3 0-1 0,1 0 1 15,-1-3-4-15,-1 0-9 16,0 0-3-16,-1 0-43 0,0-3-146 0,-12-14-333 15,-3 2-1095-15</inkml:trace>
  <inkml:trace contextRef="#ctx0" brushRef="#br0" timeOffset="-138637.25">9848 10548 2932 0,'0'0'489'16,"0"0"-406"-16,0 0-83 0,0 0-72 0,0 0-36 16,0 0 34-16,0 0 49 0,58 9-100 15,-33 2-622-15,0-4-1561 0</inkml:trace>
  <inkml:trace contextRef="#ctx0" brushRef="#br0" timeOffset="-137892.78">11794 10786 2048 0,'0'0'298'0,"0"0"-139"0,38-50 54 15,-26 36 66-15,1 2-61 0,-5 3-46 16,0 3-32-16,-5 3-4 0,-2 1 6 16,-1 2-142-16,-4 2-12 0,-9 7-77 15,-7 5 89-15,-8 9 31 0,-10 4 0 16,-16 12-9-16,-11 8-19 0,-12 9-1 0,10-6-1 15,16-12 0-15,18-14 2 0,15-8 0 16,-2 1 22-16,4 0 3 0,-2 0 4 16,9-3-30-16,3-4 0 0,6-1 14 15,0-1 6-15,12 0 19 0,6-3 15 16,7 3-5-16,12-1-7 0,15 1-19 0,17 0-3 16,14-1-19-16,4-2 9 15,-7 1-9-15,-10-3 10 0,-20-2-1 0,-10-1-10 16,-10 0 11-16,-5 0-13 0,1 0 2 15,-1 0 14-15,1-4 2 0,-9 0-2 16,-4-1-16-16,-3 0-79 0,-8-2-119 16,-2-1-155-16,-12-9-136 0,-2 3-595 15,-2-3-918-15</inkml:trace>
  <inkml:trace contextRef="#ctx0" brushRef="#br0" timeOffset="-137667.22">11923 10713 1273 0,'0'0'1705'0,"0"0"-1398"0,0 0-109 16,0 0 23-16,0 0-63 0,0 0-158 15,0 0 16-15,0 0-4 0,0 0 177 0,26 56 42 16,-14-21-30-16,1 9-53 0,3 10 0 16,-1-4-56-16,0-5-31 0,-6-7-21 15,2-8-25-15,-2 5 7 0,2 1-22 16,-2-4-13-16,1-7 1 0,-3-3-89 15,2-5-120-15,6-9-231 0,-2-5-569 16,0-6-1078-16</inkml:trace>
  <inkml:trace contextRef="#ctx0" brushRef="#br0" timeOffset="-136145.43">13681 10711 1559 0,'0'0'348'0,"0"0"-112"16,36-54 82-16,-23 37 11 0,-5 1-44 0,0 2-80 15,-5 1-43-15,-2 4 3 0,-1 3 9 16,-1 3-45-16,-6 2-63 0,-6 1-64 16,-6 7-1-16,-7 7 11 0,-7 8 16 15,-4 4-25-15,1 6 19 0,-1 4-9 16,3 3-11-16,7 4 17 0,6-4-6 15,8 3-13-15,10-5 1 0,4 0-1 0,15-4 15 16,9-4 10-16,9-1 0 16,8-5 13-16,11-1-38 0,15-7-29 0,-7-6-27 15,-9-3-61-15,-5-6-72 0,-13-2-26 16,5-6-20-16,3-3-26 0,-5-4-22 16,-4-2 157-16,-6-4 26 0,-5-3 94 15,-3-1 6-15,-4-2 42 0,-7-2-3 16,-3-1 9-16,-4 2 97 0,-1 1 63 15,-7 4-51-15,-5 4-7 0,-2 2 25 16,-2 6-33-16,-3 3-3 0,-2 2-51 0,1 6-57 16,-5 0-31-16,-3 7-1 15,1 5-24-15,1 5 7 0,1 4-11 0,5 3 4 16,4 1 24-16,6 1-17 0,8-3 18 16,3 0 13-16,10-2-13 0,7-4-27 15,2-1-20-15,4-5-6 0,1-4-1 16,2-1-41-16,0-5 22 0,-3-1-22 0,-2-5 28 15,0-4 19-15,-2-4 48 0,-3-2 0 16,0-2 16-16,-5-4 9 0,1 1-2 16,-4-3 2-16,0 0-9 0,-3 2 25 15,2 2 61-15,-3 3 15 0,-2 3-16 16,-1 4-6-16,0 4 2 0,-1 1-18 16,-1 4-79-16,0 0-22 0,0 5-129 15,0 7 151-15,0 2 16 0,0 8 47 16,-1 1-23-16,-1 5-21 0,1-3-6 0,1 3-11 15,0-4-1-15,2-1 11 0,3-5 10 16,3-1-6-16,-2-6 1 0,1-4-2 16,2-3-15-16,1-2 0 0,1-2-32 15,0-6 13-15,4-4-9 0,1-5 15 16,0-3-2-16,-2-3 14 0,3-3 0 0,-2-1 1 16,2-1 1-16,-3 0 2 0,-1 1-2 15,1 1 16-15,-3 6-15 0,0 3-2 16,-4 2 1-16,2 5-1 0,-5 2-1 15,-1 5-18-15,-2 1-25 0,0 1-91 16,0 7-14-16,-1 6 149 0,0 5 93 16,0 3 17-16,-3 4-41 0,-3 2-31 15,-3 1-16-15,4 1 0 0,2-5-20 0,1-1 13 16,2-4-14-16,0-5-1 0,1-3 0 16,2-3 3-16,1-5 16 0,0-4-3 15,4 0 38-15,-2-3 8 0,4-7-18 16,-1-3-43-16,4-4-1 0,-3-2 1 15,4-3 13-15,-2-1-4 0,1-3-10 16,2 2-14-16,-1 0 14 0,-2 3 2 16,1 4-2-16,-3 2 0 0,1 4-1 15,-4 2-1-15,2 6-1 0,-1 0-41 0,-1 3-24 16,2 2-21-16,1 6 7 0,0 5 42 16,-1 5 40-16,1 4 50 0,-3 2 22 15,-2 3-27-15,-1 1-1 0,0-2-7 16,-1-1-9-16,0-1-12 0,1-4-4 15,-1-2 1-15,0-4-13 0,0-5-66 0,-1-3-47 16,-1-5-126-16,0-1-84 0,2-12 59 16,-1-2-796-16,1-2-1067 0</inkml:trace>
  <inkml:trace contextRef="#ctx0" brushRef="#br0" timeOffset="-135349.9">15607 10493 2815 0,'0'0'376'0,"0"0"-297"0,30-44 87 16,-25 34 56-16,-1 1-33 0,-1 8-26 15,-2 1-18-15,-1 1-145 0,0 12-105 16,-6 6 105-16,0 9 98 0,0 8-29 16,-3 12-23-16,7 10-8 0,2 8 5 15,3-4-12-15,8-11-12 0,-2-14-7 16,1-16 10-16,-3 2 6 0,0-1-10 0,1 2 7 16,-1-2-23-16,-3-5 0 15,-2-5-2-15,-2-4-49 0,0-4-13 16,0-4 40-16,0 0 22 0,1-9 31 0,2-4-31 15,0-6-50-15,2-3 32 0,4-5 18 16,3-2 0-16,3-2 3 0,4 2-1 16,3 0 10-16,1 3-9 0,1 5 13 15,2 4-16-15,3 6-2 0,-2 4-20 0,2 5-6 16,-2 4-28-16,-3 9-15 0,-5 5-1 16,-2 6 22-16,-8 4-1 0,-6 3 38 15,-3 2 13-15,-10 1 65 0,-10-2-3 16,-4-2-6-16,-7-4-9 0,0-4-6 15,-2-5-10-15,2-5-3 0,1-3 6 16,6-4 3-16,1-3 6 0,1 0 10 16,2-7-10-16,2-2-3 0,0-5-15 15,3-3-9-15,2-1-16 0,2-4-44 0,5-3-163 16,3 1-101-16,-2 0-64 0,5-9-278 16,0 8-700-16</inkml:trace>
  <inkml:trace contextRef="#ctx0" brushRef="#br0" timeOffset="-128436.41">16397 10950 1146 0,'0'0'280'0,"0"0"33"0,0 0-34 15,0 0-94-15,0 0 129 0,-3-48-163 16,0 43-35-16,-1 0-42 0,1 1 16 16,-2 1 0-16,2-2 32 0,2 5-4 15,-1-2-19-15,1 1-10 0,1-1 15 0,-1 0 26 16,0 2 18-16,1 0-25 0,-2 0-22 16,1 0-26-16,-2 0-38 0,-3 1-18 15,0 2-16-15,-3 0 10 0,-2 2-1 16,2-3-10-16,-2 3 0 0,4-3 0 15,0 3 1-15,3-3-2 0,3-1 15 16,1-1 0-16,2 0 36 0,8 0 17 16,7-3-23-16,4-3-27 0,7-2-19 15,6-2-2-15,1-2-11 0,0-1-8 16,-1-2-51-16,-7 2 1 0,-2-2 9 16,-6 1 30-16,-3-3 11 0,-5 2 8 0,-5-2 12 15,-3 1-2-15,-3 1-28 16,-3 0 15-16,-9 2-15 0,-3 2-17 0,-7 4 1 15,-5 1 16-15,-5 6 31 0,-6 0 29 16,-1 10 24-16,0 3 20 0,2 4 2 16,4 5-16-16,8 2 13 0,7 5-7 15,11-1-3-15,7 1-16 0,5-1 16 0,14-1-12 16,6-1-13-16,8-4 3 0,4-3 0 16,3-2-10-16,3-3-27 0,-2-3-3 15,0-5-17-15,-1-1-119 0,-4-4-46 16,-4-1-57-16,-2-3-129 0,-3-11-210 15,-7 1-572-15,-6-2-681 0</inkml:trace>
  <inkml:trace contextRef="#ctx0" brushRef="#br0" timeOffset="-128012.85">17593 10773 199 0,'0'0'362'0,"0"0"-137"0,0 0-131 16,0 0-71-16,0 0-23 0,0 0-36 15,13-55-244-15,-7 45-248 0</inkml:trace>
  <inkml:trace contextRef="#ctx0" brushRef="#br0" timeOffset="-127752.55">17679 10570 889 0,'0'0'160'0,"0"0"191"16,23-46 10-16,-13 29 22 16,-1 2-81-16,2-1-9 0,-2 4-4 15,2 3-33-15,-4 1-23 0,1 8-34 0,-1 0-92 16,-1 8-82-16,3 9 16 0,-1 8 59 16,2 8 5-16,-1 16 1 0,1 15 40 15,-3 19-13-15,-2 5-49 0,-3-3-32 16,-2-10-12-16,1-11-9 0,2-6-15 0,5-6 8 15,-1-12-2-15,4-11-22 16,-3-11 21-16,2-3-21 0,1-1-45 0,0-3-106 16,-2-2-78-16,-2-6-65 15,-3-3-93-15,-4-6-150 0,-12-18-494 0,-2 2-496 16</inkml:trace>
  <inkml:trace contextRef="#ctx0" brushRef="#br0" timeOffset="-127501.66">17756 10582 2412 0,'0'0'252'0,"0"0"-36"16,46-50 40-16,-17 40-71 0,9 0-13 16,5 8-42-16,5 2 6 0,2 9-23 15,0 7-53-15,-4 2-35 0,-3 8-23 16,-7 2-2-16,-7 3-2 0,-10 2-1 16,-13 1-28-16,-7-1-29 0,-17-1 32 15,-12-3 5-15,-8-4 10 0,-19-5 13 16,-15-4 16-16,-8-8-1 0,8-7 4 15,15-2-3-15,19-6 0 0,14-3 3 16,0-2 9-16,3-3-6 0,7-4 15 0,12 3 7 16,7-1-44-16,19 1-100 15,11 3-146-15,33-1-208 0,-6 3-366 0,-3 2-826 0</inkml:trace>
  <inkml:trace contextRef="#ctx0" brushRef="#br0" timeOffset="-126828.47">18507 10618 2224 0,'0'0'288'16,"0"0"-133"-16,0 0 96 0,-27-53 25 16,13 43-53-16,-1 3 5 0,0 2-51 15,-1 4-58-15,-3 1-53 0,0 9-47 16,-3 4-6-16,0 3 10 0,0 5-20 16,3 1 9-16,1 0-11 0,5 2-1 0,5-1 3 15,4-2-3-15,4-2 0 16,1-2 0-16,7-5-2 0,5-1-65 0,2-7-30 15,5-4-32-15,5 0-6 0,1-9-5 16,1-2-25-16,2-3-1 0,-1-5 25 0,-4-1 32 16,-1-1 16-16,-2 0 57 15,-2 2 30-15,-5-1 6 0,-3 5 2 0,-3 2 82 16,-5 5 86-16,-3 4-4 0,0 4-108 16,-1 3-58-16,-2 8 0 0,-3 3 114 15,0 4 29-15,2 4-45 0,2 2-3 16,2 2-32-16,2-2-6 0,7 1-13 15,4-2-9-15,3-2-13 0,2-3 6 16,2-3-6-16,-2-5 6 0,0-3-9 16,-3-4-3-16,0-3 6 0,-2-4 13 15,-2-5-35-15,-1-5-16 0,-3-1-25 0,-1-7-7 16,0-1 8-16,-2-6 8 0,-4-4 17 16,0-3-3-16,-1 0 17 0,-5-2 0 15,-3 2-15-15,0 3 3 0,-3 3 13 16,2 4 4-16,-1 6 74 0,3 5-18 15,1 6-9-15,4 3-11 0,2 4-24 16,1 2-16-16,5 5-59 0,9 4 23 0,3 4 36 16,7 4 3-16,8 4 13 15,3 1 7-15,5 0-23 0,2 1-14 0,-3-4-81 16,-2-2-27-16,-4-5-33 0,-9-5 48 16,-4-1 40-16,-4-4 67 0,-7-2 0 15,-1-3 67-15,-4-5-23 0,-2-1-31 16,-2-4-13-16,0 0 0 0,-2 0 22 15,-5 1 35-15,1 2 28 0,0 1 9 16,-3 4-3-16,3 5-37 0,1 0-54 0,-3 9 3 16,2 4 13-16,1 5 53 0,1 2-19 15,1 6 12-15,3 0-27 0,0 2-1 16,5 2-19-16,1 0 4 0,6-1 6 16,0-1-19-16,4-2-6 0,0-5-190 15,2-5-162-15,7-7-123 0,-6-4-511 16,-1-5-452-16</inkml:trace>
  <inkml:trace contextRef="#ctx0" brushRef="#br0" timeOffset="-126449.36">19169 10272 973 0,'0'0'1761'0,"0"0"-1466"0,-1-58 108 0,-2 42 5 16,1 8-100-16,2 8-124 15,-1 3-184-15,1 10 18 0,-1 8 13 16,0 5 56-16,1 8-28 0,0 15 21 0,0 13-34 15,3 11-9-15,6 4-24 0,-1-7-10 16,2-11 24-16,-2-10-27 0,-1-11-49 16,-1-13-136-16,-4-9-88 0,-1-3-82 15,-1-4-94-15,0-2-62 0,-3-5 8 16,-5-2 75-16,0-6 220 0,-3-7 137 16,1-6 71-16,-3-3 27 0,5-3 83 15,1-3 218-15,4 2-53 0,3-2 16 16,2 2-5-16,9 1-21 0,4 3-26 0,4 2-49 15,5 3-36-15,4 2-63 0,6 3-13 16,2 2-30-16,3 5-7 0,-1 2 6 16,2 3-19-16,-1 5 9 0,-1 7 4 15,-4 4-4-15,-8 5-25 0,-7 3-12 0,-5 2 0 16,-9 3 0-16,-5 0 11 0,0-2-11 16,-6 0 0-16,-3-1 3 15,2-4-3-15,0-2-91 0,0-4-163 0,1-6-178 16,4-3-325-16,1-7-935 0</inkml:trace>
  <inkml:trace contextRef="#ctx0" brushRef="#br0" timeOffset="-126305.47">19548 10340 2839 0,'0'0'401'0,"0"0"-255"0,0 0-25 15,0 0 15-15,0 0-107 16,0 0-29-16,0 0-76 0,0 0 75 0,0 0-2 15,0 0-242-15,-11 72-364 0,30-49-1079 0</inkml:trace>
  <inkml:trace contextRef="#ctx0" brushRef="#br0" timeOffset="-126033.2">19906 10144 2831 0,'0'0'375'0,"0"0"-193"0,0 0 47 15,0 0 1-15,0 0-192 0,0 0-37 0,0 0 99 16,0 0 30-16,-12 70-2 0,12-26 5 16,6 12-37-16,7 13-25 0,6 5-38 15,1-3-32-15,-2-6 14 0,-4-10 0 16,-5-2 5-16,-4-12-20 0,-5-9-155 0,0-10-93 15,-4-5-116-15,-6-1-38 0,-4-1-128 16,-4-4-80-16,-8-10-410 0,4-1-219 16</inkml:trace>
  <inkml:trace contextRef="#ctx0" brushRef="#br0" timeOffset="-125786.84">19830 10634 1169 0,'0'0'355'15,"0"0"51"-15,25-49-23 0,-10 32-92 16,4 0-53-16,3 5 19 0,5-1 17 15,4 4-83-15,3 2-64 0,2 2-20 16,3 5-32-16,3 0-21 0,2 5-17 0,-2 6-21 16,-2 2-16-16,-5 4 0 15,-4 0-12-15,-9 7-7 0,-8 2-3 0,-9 1-3 16,-5 2 9-16,-2-2 14 0,-9 1-14 16,0-4 13-16,-2-1 3 0,-1-5-2 15,4 0 2-15,-1-4 11 0,5-4-8 16,1-1 12-16,3-4 1 0,1-4-16 0,1-1 0 15,0-1-129-15,3-19-242 0,2 2-690 16,1-1-1259-16</inkml:trace>
  <inkml:trace contextRef="#ctx0" brushRef="#br0" timeOffset="-125596.83">20481 10297 2996 0,'0'0'463'16,"0"0"-200"-16,0 0-74 0,0 0-25 16,-63-50-58-16,43 42-72 0,3 4-31 15,3 1-3-15,3 3 0 0,4 1-25 16,4 5-25-16,3 8-123 0,4 1-107 0,7 6-54 16,18 11-323-16,-4-4-625 15</inkml:trace>
  <inkml:trace contextRef="#ctx0" brushRef="#br0" timeOffset="-124997.85">20664 10593 2418 0,'0'0'277'0,"0"0"-187"0,0 0-54 16,0 0 47-16,0 0-9 0,0 0-10 0,0 0-12 16,-1 56-11-16,3-34-9 0,7 0 13 15,0 3-16-15,5 0-29 0,-2-1-7 16,2-2-114-16,-2-1 2 0,-4-7 4 15,0-3 18-15,-3-4 49 0,-3-5 48 16,0-2 83-16,-1-5 59 0,1-7-75 16,0-2-51-16,1-5-13 0,3-1 30 15,0-5 50-15,1-2 9 0,5-1 14 0,4-1-1 16,0 0-4-16,6 2-15 0,2 3 40 16,0 4-22-16,-2 5-54 0,0 4-3 15,0 5-19-15,-2 5-26 0,1 1-2 16,1 5-15-16,-1 6-23 0,-1 5 0 0,-1 5-2 15,-4 4 21-15,-4 3-10 0,-3 1 7 16,-5 1-3-16,-3-1 6 16,-4-1-3-16,-7-4-9 0,2 0 8 0,-3-7 4 15,1-1 17-15,0-4-17 0,3-4 17 16,1-3-1-16,2-1 3 0,3-4 15 16,2 0 64-16,0-6 44 0,2-3-57 15,7-5-60-15,1-2-6 0,1 1-1 16,3-5 0-16,3 0-1 0,3-4 2 15,1-1 0-15,0 0-1 0,2 1 1 16,0 1 0-16,1 2 1 0,-4 4 11 16,1 3-9-16,-2 3-3 0,-3 6-2 0,3 2-13 15,-3 3-1-15,2 3-19 0,-2 7 1 16,-3 2-7-16,0 8-6 0,-2 1 25 16,-3 2 9-16,-3 5 13 0,2-2 0 15,-1 3 1-15,-2-2 24 0,0-1-22 16,0-4 13-16,2 1-3 0,0-6 9 0,-1-4 31 15,1-5 10-15,-2 0 9 0,0-6-2 16,0-2 43-16,2 0 55 16,3-5-63-16,-1-2-78 0,3-2-27 0,-2 0-12 15,4-9-199-15,-5 2-153 0,2 0-958 0</inkml:trace>
  <inkml:trace contextRef="#ctx0" brushRef="#br0" timeOffset="-124725.02">22749 10446 2119 0,'0'0'0'0,"0"0"-231"0,-79 21-901 0</inkml:trace>
  <inkml:trace contextRef="#ctx0" brushRef="#br0" timeOffset="-124331.46">22466 10459 2334 0,'0'0'777'15,"0"0"-535"-15,0 0 12 0,29-47 55 0,-27 46-98 16,0 2-211-16,1 9 2 0,-2 5 29 16,-1 5 66-16,0 3-29 0,0 2-18 15,-2 5-25-15,-2 2-7 0,1 0 4 16,1 1 3-16,2 0-6 0,0-3-19 16,0-1-22-16,2-2-155 0,0-2-114 15,-1-7-116-15,0-7-260 0,-1-5-879 16</inkml:trace>
  <inkml:trace contextRef="#ctx0" brushRef="#br0" timeOffset="-124188.22">22564 10135 3037 0,'0'0'323'16,"0"0"-323"-16,0 0 0 0,0 0-93 15,0 0-9-15,0 0 102 0,-56 8-22 16,45 17-78-16,8 17-314 0,3-7-645 0,7-4-511 15</inkml:trace>
  <inkml:trace contextRef="#ctx0" brushRef="#br0" timeOffset="-123838.5">22860 10439 2172 0,'0'0'226'0,"0"0"-226"15,0 0 0-15,0 0 33 0,-54 22 128 16,36-12-113-16,0 2 26 0,-1 2-12 0,3-1 15 15,3 1-22-15,3 1-45 0,4-1-8 16,3 0 19-16,3-3 14 0,3-3 7 16,4-1 19-16,2-3 9 0,5-4 32 15,4 0 35-15,3 0-48 0,2-7-44 16,5-3-26-16,0 0-16 0,-1-2 0 16,3-1-3-16,-3 0 0 0,-2 0-1 15,1-1-15-15,-3 4 13 0,-4-1-10 16,-6 3 11-16,-1 1-30 0,-7 5 31 0,-2-1-24 15,-2 3-51-15,0 3-10 0,1 4 49 16,2 3 37-16,1 1 61 0,1 4-4 16,7 1-22-16,0 1-6 0,5 1-4 15,3-2-25-15,0-1 0 0,3-3-133 0,-1-2-155 16,-1-4-107-16,-2-4-110 0,-2-2-151 16,-4-5 8-16,0-8-96 0</inkml:trace>
  <inkml:trace contextRef="#ctx0" brushRef="#br0" timeOffset="-123667.08">23381 10378 80 0,'26'-77'281'15,"3"0"-24"-15,-5 10 86 0,-8 18 210 16,-7 18-49-16,-4 10-76 0,-2 5-13 16,1 0-33-16,-1 3-99 0,-2 2-52 15,-1 10-33-15,0 4-198 0,0 16 0 0,-3 8 91 16,-1 20 159-16,4 15 38 0,8 13-257 16,5 4 105-16,4-7-136 0,3-8 49 15,-2-6-49-15,-1-4-18 16,-1-3-6-16,-5-6-105 0,-2-11-184 0,-3-8-236 15,-4-9-253-15,1-9-1047 0</inkml:trace>
  <inkml:trace contextRef="#ctx0" brushRef="#br0" timeOffset="-123288.14">23403 10376 1618 0,'0'0'137'15,"0"0"-121"-15,60 8-9 0,-28-1 41 16,6 3-5-16,6 4-40 0,3-1 12 0,2 0-14 16,4-1 1-16,-4-1 15 15,2-4-14-15,-4-2 0 0,-2-5 23 0,-6 0 3 16,-2-8-13-16,-5-1 169 0,-6-3 155 16,-5 0-14-16,-4-3-15 15,-6 5-37-15,-3 1-20 0,-5 1-49 0,-2 2-36 16,-1 3-43-16,-2 2-62 0,-6 1-64 15,-1 6 0-15,-5 6 0 0,3 2 25 16,-3 4-12-16,6 4-11 0,3 1 10 0,5 2-11 16,7-2 18-16,7 2 6 0,6-3-13 15,6-1 13-15,2-4 0 0,-1-2-7 16,2-5 16-16,-4-4-6 0,-6-6-3 16,-2 0 18-16,-7-10 13 0,-2-4-19 15,-6-5-37-15,-2-4-19 0,-7-5-2 16,-4-3-13-16,-7-2 9 0,-1 2-6 15,-5 2-6-15,-1 6-28 0,-4 4-87 0,0 6-83 16,-16 6-206-16,7 5-329 16,2 0-968-16</inkml:trace>
  <inkml:trace contextRef="#ctx0" brushRef="#br0" timeOffset="-122778.66">24930 10430 3510 0,'0'0'473'0,"0"0"-312"16,0 0-15-16,0 0-12 0,0 0-14 0,0 0-15 15,0 0-28-15,0 0-25 16,20-45-49-16,-19 44-3 0,0 0-33 15,-1 0-13-15,0 1-19 0,0 0-28 0,1 1-15 16,-1 3-50-16,0 0-131 0,0 6-231 16,0-3-596-16,-3-1-957 0</inkml:trace>
  <inkml:trace contextRef="#ctx0" brushRef="#br0" timeOffset="-122389.53">24933 10974 1592 0,'0'0'358'0,"0"0"-147"0,0 0 99 16,0 0 186-16,0 0-112 0,0 0-158 15,0 0-62-15,0 0-32 0,9-55 3 16,-2 42-46-16,4 0-42 0,2 0-25 0,2 2-19 15,2 1-1-15,-1 2-2 0,-2 1-12 16,0 2 11-16,-5 1-20 0,1 3-11 16,-6 1-8-16,-2 0-52 15,-2 5-53-15,0 2 48 0,-2 2 59 0,-4 1 35 16,-4 1 3-16,1-1 12 0,-2 1 4 16,1-3 6-16,0-2-9 0,4 0-1 15,1-4 4-15,2 0 9 0,0-2 10 16,1 0 43-16,2 0 68 0,0-4 88 0,0-2-14 15,7-3-112-15,-1 0-62 0,0-2-28 16,3 0-5-16,-2 2-13 0,-1 0-22 16,0 2-27-16,-4 0-87 0,-2-6-193 15,-3 2-627-15,-3-3-2102 0</inkml:trace>
  <inkml:trace contextRef="#ctx0" brushRef="#br0" timeOffset="-119804.64">7266 12482 1223 0,'0'0'375'16,"0"0"-235"-16,0 0-72 0,0 0 49 16,0 0 197-16,0 0 39 0,0 0-124 15,0 0-85-15,0 0-44 0,0 0-24 16,-3-5 7-16,3 4 26 0,0 0 12 16,1-2-32-16,1 1-16 0,1-2-20 15,2 0 20-15,0-3 6 0,0 1-7 16,-1-2-15-16,2 0-1 0,2-2-28 0,-2-1 17 15,2-4-1-15,1 3-22 0,0-5-22 16,2 0-27-16,-2-3 27 16,4 1 11-16,-1 0 14 0,-1-1-25 15,3 1 13-15,-4 2-1 0,2 2-12 0,-4 1 22 0,1 2-7 16,-3 3-11-16,-2 1 21 0,-1 2 3 16,1 3 12-16,-4 1-3 15,1 2-37-15,-1 0-3 0,0 0-75 16,-1 4-52-16,-4 3 41 0,-1 5 89 0,-1 3 14 15,-2 7 23-15,2 2 4 0,-3 3-1 16,2 2 7-16,2 4-7 0,-2 0 7 16,2 0-16-16,1 0-6 0,1-1-10 15,0 0-2-15,3-3-10 0,1 0 16 16,0-4-19-16,1-2-3 0,5-1 3 16,-1-3 0-16,3-2 4 0,0-5-1 15,-1 2 11-15,-1-5-14 0,0-3-12 0,-1 2-16 16,-3-3-106-16,-1-1-98 0,-1-1-114 15,-4-1-153-15,-16-1-179 0,0-1-660 16</inkml:trace>
  <inkml:trace contextRef="#ctx0" brushRef="#br0" timeOffset="-119605.41">7183 12765 1844 0,'0'0'499'15,"0"0"-331"-15,0 0-142 0,0 0 132 0,0 0 183 16,0 0 7-16,0 0-113 0,0 0-106 15,0 0-59-15,0 0-23 0,0 0 13 16,24 0 9-16,-2 0-3 0,8-2-19 0,3 2-19 16,4-1-9-16,2 0-19 0,-3 1 0 15,-5 0-15-15,0 0-13 0,-7 2-7 16,-3 1-16-16,0-2-365 0,-5-1-603 16,-7 0-1379-16</inkml:trace>
  <inkml:trace contextRef="#ctx0" brushRef="#br0" timeOffset="-119311.83">7944 12716 2024 0,'0'0'789'0,"0"0"-667"16,0 0-122-16,0 0 0 0,0 0 39 0,0 0 38 15,0 0-16-15,0 0 6 0,0 0 13 16,0 0-13-16,0 0-4 0,-22 27-2 16,16-24 9-16,0-3 28 0,0 0 25 15,3 0 75-15,1 0 69 0,0 0 16 16,1-5-83-16,-1 0-95 0,1-1-53 16,0-1-21-16,0-1-31 0,1 2-11 0,0-1-13 15,0 2-22-15,0 4-25 16,1-1-139-16,1-2-257 0,0 0-1039 0,-1-2-1006 0</inkml:trace>
  <inkml:trace contextRef="#ctx0" brushRef="#br0" timeOffset="-117268.77">9130 12123 1512 0,'0'0'280'0,"0"0"-186"0,0 0 81 15,0 0-9-15,4-46 47 0,-3 35-22 0,0-1 2 16,-1-1 19-16,1 3-62 0,1 1-57 15,-1-1-23-15,1 3 3 0,0 2-22 16,2 1 3-16,-3-1 19 0,0 1-3 16,0 2-10-16,-1 0-10 0,2 2 0 15,-2 0 7-15,0-2-17 0,0 2-40 16,0 0-82-16,0 3-19 0,0 4 22 16,1 4 79-16,-1 5 101 0,0 3-6 15,0 3-20-15,0 4 0 0,0 3-1 16,-3 0 0-16,1 3 32 0,-3-2-12 0,1 2-17 15,-1 0-27-15,-1 0-20 0,-4 0-8 16,2 0-19-16,-2-2 15 0,0-1-17 16,0-3 1-16,2-1 16 0,1-4-15 15,-1-1-1-15,5-3 2 0,1-3-2 16,1-4-2-16,1-1 2 0,0-3 13 16,0-2 0-16,2-1 1 0,-1-2 15 15,0-1 15-15,1 0 3 0,0 0 3 16,4-1-18-16,-1 1-19 0,0-3-14 0,0 0-1 15,1 0-1-15,-2-1-17 0,0 0-47 16,-3-1-169-16,-1 1-85 0,0 1-95 16,-1-5-362-16,-6 3-715 0</inkml:trace>
  <inkml:trace contextRef="#ctx0" brushRef="#br0" timeOffset="-116764.49">8976 12612 1368 0,'0'0'280'0,"0"0"-108"0,0 0 10 16,0 0 106-16,0 0 0 0,0 0-72 16,0 0-75-16,0 0-60 0,0 0-56 15,0 0-25-15,0-4-13 0,0 4 1 16,0 0 12-16,0 0 0 0,0 0 19 16,0 0 32-16,0 0 16 0,0 0 7 0,0 0 2 15,0 0 7-15,0 0-3 0,0 0-14 16,0 0-21-16,0 0-23 0,3 0-3 15,8 0 38-15,8 1 72 0,7 0 85 0,9 0-94 16,7-1-71-16,4 0-27 16,4 0-9-16,0 0-10 0,-3 0-1 15,-1-1-2-15,-6 0 0 0,-7 1-1 0,-5 0 0 16,-6 0-12-16,-8 0 12 0,-3 0 1 16,-6 0 1-16,-2 0 15 0,-2 0 3 15,0 0 9-15,-1-1 6 0,0 1 6 16,0 0-18-16,0-3-22 0,-1 3-3 15,-1 0-44-15,0 0 7 0,-1-1-1 0,1 1 10 16,0-1 6-16,-1 1-87 16,2-1-121-16,-3-1-102 0,3-5-230 0,1 1-575 15,0-2-659-15,21 37 1799 0</inkml:trace>
  <inkml:trace contextRef="#ctx0" brushRef="#br0" timeOffset="-115241.33">10437 12223 1054 0,'0'0'277'0,"0"0"-56"16,0 0-35-16,0 0-21 0,0 0-22 16,0 0-33-16,0 0-6 0,0 0-39 0,0 0-33 15,0 0 17-15,0 0 2 16,16-34-47-16,-14 34 21 0,-1-2 21 0,0 0 21 15,-1 1 17-15,2 0-6 0,-2 1-11 16,0-1-12-16,0 1-13 0,0-1-1 16,0 0-9-16,0 0-6 0,0-1-3 15,0 0 5-15,0 0 17 0,-2-1 0 16,0 0 0-16,1-1-7 0,-1 1 0 16,0-2-9-16,0 2 3 0,-1-1-13 15,1-1 0-15,-1 1-7 0,1 0-12 16,0 0-2-16,0 2-2 0,1-1-8 0,-1 0 12 15,0 2 0-15,1 0 0 0,-4 1 0 16,3-2-13-16,-1 1-6 0,0-1 3 16,-1 2 3-16,-2 0-3 0,-1-2 4 15,-1 2 9-15,-2 0 3 0,1 0 4 16,-4 0 12-16,0 0 0 0,-1 2-1 16,-2 3 1-16,-2 0 13 0,-2 0 6 15,-2 5 0-15,-2-1 16 0,1 1-23 16,1 2 13-16,1 1-9 0,3 0 16 0,3 3-29 15,5 2 9-15,0 1-25 0,6 2 29 16,1 0-7-16,3 3 0 0,0 0-6 16,0 3-6-16,6-3-1 0,0 0 10 15,6-1 0-15,-2-2-3 0,3-2 0 0,2-1-3 16,-1 0 6-16,4-3-3 0,1 0-4 16,2-2 4-16,3-3-6 0,2 1 5 15,-1-2-2-15,0-4-2 0,-1 1-2 16,0-2 7-16,-2-2-17 0,-2-2 17 15,-1 0-1-15,-1 0 4 0,0-4-3 16,2 0-19-16,0 0-13 0,-1 1 11 16,1-1-1-16,-2 1-22 0,-1 0-3 15,-1 2-26-15,-5-2-137 0,-1 0-81 0,-8-4-142 16,-2 3-251-16,-3-3-927 0</inkml:trace>
  <inkml:trace contextRef="#ctx0" brushRef="#br0" timeOffset="-114865.41">10050 12341 2185 0,'0'0'407'0,"0"0"-172"0,0 0 0 0,0 0 36 16,0 0-26-16,0 0-141 16,0 0-66-16,0 0-38 0,65-29 25 15,-35 29 10-15,4 0-7 0,6 0-3 0,2 4-2 16,5 0-5-16,-2-2 4 0,-2 2-18 0,-2 0 21 16,-4-1-10-16,-8 0 20 15,-3 0-10-15,-10-3-3 0,-2 0-3 16,-8 0 10-16,0 0 8 0,-5 0 20 0,0 0 33 15,-1 0 65-15,0-2-87 0,0-1-68 16,0 1-3-16,0-1-22 0,0 0-2 16,-1-1 5-16,0 4-3 0,0-2-9 15,1 0-37-15,0 0-155 0,0 2-76 16,4-3-343-16,4 0-648 0,2 1-511 0,-29 31 1804 16</inkml:trace>
  <inkml:trace contextRef="#ctx0" brushRef="#br0" timeOffset="-113809.43">11540 12286 1571 0,'0'0'299'15,"0"0"-23"-15,0 0 15 0,0-57-78 0,0 42-36 16,0-1-13-16,-1 1-13 0,-1 0-33 16,0 0-48-16,-2 3-32 15,0 0-36-15,-2 1 16 0,0 3-17 0,0 0 11 16,-2 4-12-16,1 0-15 0,-2 4-20 15,-2 0 0-15,2 0 0 0,-5 3-10 16,1 2 10-16,0 5 15 0,-1 1 20 16,-3 4 0-16,2 1 2 0,0 3 33 15,-2-1-33-15,-3 4 24 0,0 0 9 16,0-2-19-16,-3 3-13 0,1-2-2 16,-2 1 2-16,1-2 1 0,0 0 15 0,1-1-18 15,1-2 14-15,-1 2-14 0,1-5 0 16,1-1 15-16,0-1-13 0,0-2 29 15,3-3-16-15,0-2-1 0,5-2 8 16,0 0-1-16,4-2 7 0,0-1-4 16,2 0 7-16,2-2 9 0,0-2 9 0,0-2-5 15,1-2-7-15,1-1 3 0,1-3-38 16,-1-2 19-16,1-1-22 0,1-2-3 16,-1-1 1-16,0 0 2 0,1 0 1 15,0 1 1-15,0 3 1 0,0-1-3 16,1 1-2-16,2 1 2 0,1 0 0 15,4 1-16-15,0 0 16 0,2 0-13 16,0-1-2-16,4 2 14 0,-3 1-1 16,4 0 2-16,-4 3-2 0,-1-1 1 15,1 4-14-15,-3 0 13 0,0 0-17 0,1 2 3 16,-1 0 13-16,3-1-13 0,-2 1 14 16,4-1-1-16,-3 1-1 0,4 1-8 15,1-1-4-15,-2 2 13 0,0 0 0 16,0 0-10-16,-1 0 10 0,-1 1 0 0,-4 2-10 15,2 1 13-15,-3 1-3 0,-2 0-13 16,0 2 16-16,1 1 3 0,-2 2 19 16,1 1 0-16,-1 0 1 0,-1 3 15 15,0 0 9-15,1 1-16 0,2 0-5 16,-1 1 8-16,0 1 7 0,3-1-16 16,-1 1 7-16,0 3-4 0,-1 0 0 15,2 1 0-15,1 0 13 0,-3 1 1 16,3-2 11-16,-1-1-19 0,-2 2-3 0,4-3-15 15,-2-1 9-15,-1 0-22 0,2-1 16 16,0-3-16-16,-1 0 9 0,3-2 1 16,0-1-1-16,1-2 7 0,-1 0-1 15,3-3 1-15,-1 0 3 0,0-1 2 16,4-1 1-16,-1-3 6 0,4 0-3 16,0-3-13-16,1-3 10 0,1-1-22 0,-1-2-1 15,-2-1-2-15,-1 1-1 16,-1-5-184-16,3-9-210 0,-4 3-374 0,-4-2-1479 0</inkml:trace>
  <inkml:trace contextRef="#ctx0" brushRef="#br0" timeOffset="-110320.28">12691 12279 336 0,'0'0'332'0,"0"0"-146"0,0 0 10 16,0 0-11-16,0 0-28 0,0 0-24 15,0 0-48-15,0 0-53 0,0 0-28 16,0 0 12-16,-12-9 20 0,11 9 22 0,0 0 36 15,0-1 30-15,1 0 25 16,0 1 23-16,0 0 2 0,0 0-28 16,0 0-53-16,0 0-29 0,0 0-25 0,-1 0-39 15,1 0-17-15,-2 0-41 0,1 0-6 16,-1 0 28-16,-1 0 23 0,0 0 11 16,-1 0 2-16,1 2 16 0,1-2 0 15,1 2 13-15,0-2 16 0,1 0 23 16,0 0 6-16,0 0 19 0,0 0 0 15,0 0-6-15,0 0-8 0,0 0-18 16,0 0-26-16,0 0-13 0,0 0-22 0,3 0-2 16,7 1-1-16,4 2 3 15,8-1 35-15,11-1 3 0,4 0 4 0,6 0-1 16,5 1-19-16,3 0 7 0,0 1-17 16,3-1-9-16,-1 1-1 0,-5-3 10 15,-1 3-11-15,-5-3-1 0,-5 1 2 16,-4-1 0-16,-7 0-2 0,-5 0-3 0,-4 0 3 15,-5 0 1-15,-6 0 28 0,-2 0 15 16,-3 0 26-16,0 0-4 0,-1 0 6 16,0-1 7-16,0-2-35 0,-2 3-44 15,1-2-31-15,-3-1-1 0,2 1 1 16,0 1 15-16,1 0 0 0,-1 0-3 16,1 1 1-16,1 0-20 0,-1 0-98 15,0 0-127-15,-1 0-108 0,-2 2-180 16,-11 2-39-16,3-2-595 0</inkml:trace>
  <inkml:trace contextRef="#ctx0" brushRef="#br0" timeOffset="-109840.45">12678 12505 1284 0,'0'0'501'0,"0"0"-264"0,0 0-113 16,0 0 67-16,0 0 54 0,0 0-35 15,0 0-40-15,0 0-45 0,0 0-35 16,0 0-33-16,-3 0-18 0,3 0 8 15,4 0 20-15,3 0-3 0,1 0-7 0,7-1-3 16,0-2-3-16,3 3-7 0,2 0-9 16,5 0-1-16,1 0-2 0,2 0-1 15,6-2-5-15,3 1-4 0,5 1-7 0,2 0-13 16,3 0 2-16,2 0-1 0,0 0-2 16,1 0 0-16,-5 0-1 15,-1 0 2-15,-4 0 0 0,-4 0-2 0,-6 0 2 16,-2-1 0-16,-7 0 1 0,-6-1 13 15,-1 0-3-15,-6 1-1 0,-1-1 13 16,-2 2 4-16,-4 0-11 0,1-2 4 16,0 1-20-16,-1-1 2 0,1 0-4 15,-2 1 0-15,0 0-22 0,1 1-7 16,-1-2 7-16,0 1-6 0,0-1-104 16,-1-1-111-16,-4-1-124 0,-5-6-208 0,-1 1-499 15,1-2-449-15</inkml:trace>
  <inkml:trace contextRef="#ctx0" brushRef="#br0" timeOffset="-109186.04">13246 12116 1398 0,'0'0'267'0,"0"0"-95"0,0 0 17 0,0 0 37 16,0 0 4-16,0 0-33 0,0 0-39 15,0 0-27-15,0 0-37 0,0 0-30 16,0 0-44-16,1-36-20 0,-1 36-23 16,0 0-18-16,0 0-1 0,0 0 16 15,0 0-2-15,0 0-14 0,1 2 42 16,2-1 0-16,1 1 32 0,0 3 16 15,2 1-16-15,4 0-3 0,1 4-7 16,4 0 14-16,4 2-4 0,0 2-1 0,4 0 1 16,1 1 4-16,2 1-8 15,3 0-9-15,-2 1 1 0,3-1-5 0,-2-1-11 16,-3 0 15-16,2-4-18 0,-4-1 2 16,-2 0 13-16,-4-3-13 0,-3-3 10 0,-1 0-1 15,-3 0-10-15,-2-1-2 16,-3-2 0-16,-2 0 1 0,-1 1 18 0,0-2 12 15,-2 0 23-15,0 0 19 0,0 0 104 16,0 0 18-16,0 0-69 0,1 0-63 16,-1 0-49-16,0 0-14 0,0-3-12 15,0 3-1-15,0 0-9 0,0 0-6 16,0 0-3-16,0 0-14 0,0 0 11 16,0 0 9-16,0 0 3 0,0 0 0 15,0 0-16-15,0 0-19 0,-5 3-6 16,-1 2 32-16,-4 2 31 0,-1 3 3 0,-3 0 19 15,-1 3-19-15,1 3 19 0,-3 2 10 16,-1 0 3-16,-4 4-13 0,-1 2 12 16,-4 1-2-16,-1-1-1 0,1 2-6 15,-3 3-23-15,5-5-2 0,1-2-3 0,3 0 0 16,3-3 0-16,1-2 2 0,4-3-11 16,3-1 11-16,2-2 1 0,1 0 0 15,3-2-2-15,1-1-20 16,0 0-132-16,-1-1-162 0,-5-1-230 0,2-2-666 15</inkml:trace>
  <inkml:trace contextRef="#ctx0" brushRef="#br0" timeOffset="-100972.5">2164 12704 1087 0,'0'0'332'0,"0"0"-176"16,0 0-58-16,0 0 19 16,0 0 6-16,4-50-26 0,-1 41-41 15,-1 3-5-15,2-1 56 0,-2 0-42 0,0 3-13 16,0-1-13-16,-1 0 19 0,-1 2 13 16,0-1-13-16,1-1 33 0,-1 2-24 15,0 0 10-15,0 3 4 0,0-2 15 16,0 2 20-16,0 0-43 0,0 0-73 0,0 0-62 15,0 0-15-15,0 5-22 0,-2 4 96 16,-3 8 3-16,-5 3 41 0,2 6 4 16,-5 3-6-16,0 4-23 0,-1 2-13 15,-2 4-1-15,1-1 0 0,2 0 20 16,0 0-22-16,1-2-13 0,3-5 13 16,2-2 0-16,1-7 0 0,3-5 0 15,1-3 15-15,0-4-13 0,2-3-2 16,0-1 29-16,0-2-10 0,0-2 3 15,0-2 17-15,0 0 15 0,0 0 13 0,0 0 16 16,0 0 18-16,0 0 1 0,0 0-7 16,0 0-7-16,0-4-31 0,0 1-57 15,0-4-7-15,0-2-21 0,1 2-41 16,2-1-181-16,1 0-62 0,3 1-125 16,-2-10-281-16,0 0-686 0</inkml:trace>
  <inkml:trace contextRef="#ctx0" brushRef="#br0" timeOffset="-100657.52">2144 12521 52 0,'0'0'2535'0,"0"0"-2213"15,0 0-143-15,0 0-179 0,0 0-131 16,0 0 131-16,0 0 57 0,0 0 59 15,0 0-20-15,17 55-13 0,1-29 15 0,3 0-9 16,3 1-6-16,2 3-26 0,3 0 3 16,-2 1 12-16,-2 0-12 0,-1 1 25 15,-1-1-50-15,-5 0-4 0,-2-2-9 16,-1-4-19-16,-2-1 25 0,-3-4-26 0,-2-4 2 16,0-4-1-16,-4-2 13 15,-2-5 0-15,1-3-13 0,-2-2 16 0,0 0 3 16,-1 0 3-16,0 0-25 0,0-2-47 15,0-6-196-15,0-3-136 0,0-2-174 16,-9-6-179-16,1 2-274 0</inkml:trace>
  <inkml:trace contextRef="#ctx0" brushRef="#br0" timeOffset="-100350.52">2083 12947 395 0,'0'0'1421'0,"0"0"-974"16,0 0-201-16,0 0-84 16,0 0 82-16,0 0 99 0,0 0-10 15,0 0-96-15,0 0-105 0,0 0-132 0,0 0-46 16,32-38 15-16,-6 28 31 0,1-1 16 16,4 2-16-16,-3-1 3 15,-2 3-1-15,-5 1-1 0,-5 1-1 0,-2 1 1 16,-7 2 15-16,1 0 12 0,-1-1 25 15,-3-1 4-15,1 1-19 0,1-3 3 16,-2 0-21-16,-1-1-20 0,0 1 0 16,1-1 0-16,-2 4 0 0,1 0-18 15,-2 0 2-15,-1 3-12 0,1 0-16 0,0 0-57 16,-1 0-129-16,1 0-87 0,1 0-159 16,0 3-244-16,0 0-270 0</inkml:trace>
  <inkml:trace contextRef="#ctx0" brushRef="#br0" timeOffset="-99321.9">2833 12834 2262 0,'0'0'291'0,"0"0"-146"16,0 0-58-16,0 0 45 0,0 0 38 0,0 0-4 15,0 0-19-15,0 0-17 16,0 0-44-16,0 0-48 0,0 0-22 0,0-34 9 15,0 34-13-15,0 0-12 0,0 0-3 16,0 0-25-16,0 0-1 0,0 0 4 16,0 0 24-16,0 0 1 0,0-1 22 15,0 1 13-15,0 0 3 0,0 0 6 16,0 0 6-16,0 0 7 0,0-1 0 16,0 1 2-16,0 0-12 0,0 0-5 15,0 0-11-15,0-1-3 0,0 0 0 16,0 1 4-16,0 0 11 0,0 0 4 0,0 0 3 15,0 0 9-15,0 0 3 0,0-2-22 16,0 0-22-16,0-1-17 0,0 3-1 16,0-2-2-16,0-1-10 0,0 3 11 15,0-1-11-15,0 0 12 0,0 0-2 16,0 0-1-16,0 1-15 0,0 0-10 16,0-1-12-16,-1 1-13 0,0-1 0 0,0 1 0 15,1 0-3-15,0 0-9 0,0 0 18 16,0 0 5-16,0 0 17 0,0 0-10 15,0 0-8-15,0 0 2 0,0 0 9 16,0-1 32-16,0-1 25 0,0-1-25 16,2-1-28-16,-1-1 28 0,-1-3 0 15,0 2 3-15,0 0 0 0,-1-1-3 0,-2 1 1 16,-2-1-1-16,-1-1-31 0,0 1-86 16,-5-4-101-16,0 2-95 0,-3-3-52 15,0-1-25-15,0-4 72 0,-3-1 140 16,-1-2 117-16,1-2 61 0,-1 2 3 15,1 0 85-15,1 2 94 0,1 1 77 16,-1 3-104-16,5 1 6 0,-1-1-13 16,3-1 45-16,1 3-21 0,3 3-28 15,2 1-4-15,0 0-13 0,2 4-29 0,1 1-48 16,0 2-9-16,0 1-41 16,0 0-50-16,4 1-77 0,4 4-25 0,7 5 111 15,3 2 39-15,3 5-11 0,1 3 13 16,0 6 0-16,1 3 47 0,-3 3 73 15,0 2 32-15,-1 4-61 0,-4-1-3 0,-2-3-10 16,-1-1-26-16,0-3-24 0,-1-6-9 16,1-2 2-16,-2-6-19 0,2-1 17 15,-3-3-6-15,3-4 5 0,-5-1-16 16,1 0 23-16,-3-6 0 0,-2 1 6 16,-1-1 10-16,-1-1 21 0,1 0 19 15,0-4 42-15,0-8-49 0,3-3-52 16,0-7-22-16,0-3 3 0,0-5 31 15,3-4-10-15,-2-4-22 0,1-10 1 16,3-4-1-16,-1 2 2 0,-1 8 14 16,-3 7-18-16,-1 8-3 0,0 0-16 15,3-3 7-15,-5 6-9 0,0 4-10 0,-2 5 12 16,0 4-8-16,0 2-7 0,0 6-50 16,0 0-52-16,0 1-35 0,0 2-102 15,0 3-229-15,0 7 19 0,-3 11 90 16,-1-2-238-16,0-1-744 0</inkml:trace>
  <inkml:trace contextRef="#ctx0" brushRef="#br0" timeOffset="-98595.36">3229 12260 1778 0,'0'0'276'0,"0"0"15"16,0 0-23-16,0 0-3 0,0 0-47 16,-1-45-52-16,1 39-4 0,0 2-19 15,0 2-32-15,0 0-32 0,0-1-7 16,0 3-24-16,0 0-14 0,-1 0-34 16,1 0-25-16,0 0-13 0,0 0-25 15,0 0 0-15,0 0 60 0,0 6 3 16,1-2 44-16,3 4-12 0,-1-2-1 0,0 2 29 15,-1 1-13-15,0 4-22 0,1-1-3 16,-1 4-3-16,0 2-3 16,2 2-1-16,-1 1 1 0,0 0-13 0,-1 4 14 15,3-2-5-15,-2 2-12 0,4 0 19 0,-2 1-6 16,1-3 5-16,4 0 1 16,-3-2 18-16,3-2-12 0,-2-1-9 0,1-5 21 15,2-2-6-15,-3-1 4 0,2-4-1 16,-3 0-6-16,2-1-7 0,-3-3 1 15,2 1 6-15,1-2 9 0,-2-1-3 16,5 0-3-16,-2 0-13 0,2-3 7 16,-2 0-13-16,0 1 1 0,-2-1-10 15,3-2 12-15,-3 1-2 0,3-1 2 0,0-2-12 16,2-1-1-16,0 0-2 0,4 1-12 16,1-3 11-16,0 2-18 0,2 0 18 15,-4 1-14-15,1 0 13 0,-6 2 1 16,1 1-1-16,-7 2-1 0,-1 1-16 15,-3 1-3-15,0 0-5 0,-1 0 5 16,0 0 10-16,0 0 9 0,0 0-13 0,0 0 16 16,0 0 0-16,0 0 0 15,0 0-15-15,0 0-19 0,0 0-13 0,0 0-21 16,-1 0-159-16,-1 0-148 0,-3 0-206 16,0 0-442-16,-2 0-987 0,27 0 1885 15</inkml:trace>
  <inkml:trace contextRef="#ctx0" brushRef="#br0" timeOffset="-98023.25">3636 12078 2316 0,'0'0'323'15,"0"0"-149"-15,0 0-26 0,0 0 6 16,0 0 28-16,0 0-26 0,0 0-156 16,0 0-105-16,0 0-128 0,0 0 166 15,0 0 67-15,53 19 42 0,-31 5 32 16,1 1-1-16,-1 2 14 0,-2 1-37 16,-1 1-8-16,-2-1 2 0,-2-1 1 15,-4-2-13-15,2-1-10 0,0-4 25 0,-2-3 4 16,0-1-19-16,-2-3-4 0,3-2-6 15,-4-4 0-15,1 0-9 0,-3-3 15 16,-1 0 10-16,-1-3 6 16,2-1 22-16,-2-1 12 0,0-6 8 0,1-3 10 15,3-1-24-15,-2-4 6 0,-2-3-13 0,1-3-10 16,1-1-21-16,-2-3-15 0,0-3-7 16,-1-1-10-16,1-4 10 0,1-2-12 15,-2 2-3-15,-1 1 3 0,0 1-2 16,-2 3-11-16,0 4 11 0,0 5-19 15,-1 3-13-15,-3 1-38 0,0 5-30 16,-2 3-101-16,1 3-83 0,-4 4-275 16,-1 0-786-16,2 2-566 0</inkml:trace>
  <inkml:trace contextRef="#ctx0" brushRef="#br0" timeOffset="-97291.23">4294 12039 1746 0,'0'0'296'0,"0"0"-98"0,0 0 22 16,0 0 12-16,0 0 35 0,0 0-27 15,0 0-55-15,0 0-23 0,0 0-35 16,0 0-39-16,-9-18-22 0,9 16-3 15,0 1 0-15,5-3-60 0,5 0-3 0,5-4-63 16,7-1 19-16,3-3 42 0,5 0 2 16,-1 1 0-16,-2 0 1 0,-2-1 0 15,-3 5 1-15,-4 0 33 0,-7 2-4 16,-1 1 4-16,-3 1 6 0,-5 2 19 16,0-1 34-16,-2 2 49 0,0-1 31 15,0 1-78-15,0-1-56 0,0-2-30 16,0 2-10-16,0-1-3 0,0 2 0 15,-1-1 3-15,1 1 1 0,0-1 2 16,0 1 0-16,0 0-1 0,-1 0 1 16,1-2-1-16,0 2-2 0,0 0-21 15,0 0-26-15,0 0-33 0,0 0-28 0,0 0 2 16,0 2 0-16,0 0 28 0,0 3 66 16,2 0 12-16,1 3 13 0,3 1 6 15,-2 1-5-15,2-1-13 0,1 5 0 16,2-1 15-16,-2 1-14 0,2 2 14 15,0 2-4-15,0 2 4 0,-3 0-4 0,-1 4 10 16,1 1-3-16,-1 1-18 16,-2 2 14-16,0-1-11 0,-1-2-2 0,2-2 13 15,0-3-13-15,1-4 1 0,1-1-1 16,-3-2 1-16,1-4 12 0,1-3-12 16,-3 0 13-16,0-3 9 0,-1-2-1 15,0-1 1-15,-1 0 19 0,0 0 21 16,0 0 21-16,0 0-3 0,0-1-58 15,0-6-25-15,0-1-185 0,0-9-172 0,-1 3-322 16,-3-3-1224-16</inkml:trace>
  <inkml:trace contextRef="#ctx0" brushRef="#br0" timeOffset="-97014.6">4780 11883 2651 0,'0'0'648'0,"0"0"-479"16,0 0-131-16,0 0-38 0,0 0-64 16,0 0 26-16,0 0 38 0,0 0 108 15,0 0-13-15,21 52-28 0,-15-27-20 0,2 0-28 16,1 0 25-16,-1 0 7 0,5-2-17 15,-3-1-5-15,2-1-8 0,2-4-2 16,-5-1-6-16,2-3-13 0,-3-3-88 16,-3-5-117-16,0-1-163 0,-4-6-248 15,-1-4-417-15,0-4-608 0</inkml:trace>
  <inkml:trace contextRef="#ctx0" brushRef="#br0" timeOffset="-96637">4766 11865 1854 0,'0'0'360'0,"0"0"2"0,0 0-101 16,1-46-8-16,4 35-80 0,3 0-58 0,1 3-4 16,1 2-51-16,1 1-60 0,4 2-40 15,3 3-14-15,0 0 10 0,3 4 12 16,2 3 13-16,0 1 17 0,3 2-27 16,0 4 7-16,-3 1 18 0,-3 0-31 15,-5 2 16-15,-3-5 16 0,-6 3 3 16,-6-1 0-16,-1-1 38 0,-9 3 4 15,-5-3 18-15,-5 1-9 0,-1-1-10 0,0-2-9 16,2-1-3-16,1-4-13 0,8 0-16 16,1-4-4-16,7 2-30 15,2 0-8-15,6-1 42 0,9-1 57 0,8 1 0 16,7 0-28-16,3-1-29 0,2 3-35 16,1-2-12-16,-8 4 2 0,-6 1-6 15,-4 0 16-15,-7 2-12 0,-6 1-1 16,-4-1 38-16,-1 2 10 0,-8 1 48 0,-7 0 41 15,-5 2 13-15,-4-1 8 0,-5-1-27 16,0-1-36-16,-1-2-25 16,3 0-22-16,4-1 0 0,3-2-22 0,3-6-314 15,8-1-329-15,3-1-1015 0</inkml:trace>
  <inkml:trace contextRef="#ctx0" brushRef="#br0" timeOffset="-96243.06">5311 11679 2519 0,'0'0'312'0,"0"0"-186"15,0 0-126-15,0 0 13 0,0 0 73 16,78 0 33-16,-51 10-8 0,7 6 20 0,0 4-48 15,1 6-26-15,1 3-35 0,-5 7-6 16,-2 5 6-16,-7 10 19 0,-17 14-9 16,-14 15-32-16,-24 2-70 0,-14-1-76 15,-10-10-99-15,-1-11-69 0,1-7-189 0,2-7-155 16,14-16-448-16</inkml:trace>
  <inkml:trace contextRef="#ctx0" brushRef="#br0" timeOffset="-95511.85">1927 12385 1532 0,'0'0'224'0,"0"0"-107"0,0 0 26 16,0 0 38-16,0 0 7 0,0 0 42 15,0 0-37-15,0 0-61 0,-63-34-104 16,49 41-28-16,-5 3-16 0,-2 4 14 15,-5 6 4-15,0 8 32 0,-1 6 59 16,-4 15-13-16,2 17 3 0,-2 14 16 0,7 7-26 16,9 0-7-16,11-3 7 0,5-6-22 15,15 0-3-15,9 1-26 0,12-6 3 16,15-8-9-16,11-14 41 0,10-15-39 16,11-12 23-16,9-9 3 0,4-7 0 15,2-4-12-15,-6-4-4 0,-9 0-6 16,-9-2-10-16,-14-3-12 0,-17 0-125 0,-13 0-92 15,-12 1-126-15,-9-2-102 0,-7-3-214 16,-3 1-159-16</inkml:trace>
  <inkml:trace contextRef="#ctx0" brushRef="#br0" timeOffset="-94956.52">867 13089 183 0,'0'0'2533'0,"0"0"-2218"0,0 0-111 16,0 0-185-16,0 0-19 0,0 0-240 15,0 0 202-15,0 0 38 0,0 0 93 16,-27 89-39-16,26-31-22 0,-1 11 0 15,-2 2-4-15,-2-9-27 0,-1-9 1 16,-2-16 8-16,1-7-7 0,1-8-5 16,-3-1 4-16,0 1 21 0,-5 1-7 15,0 1 23-15,-1-7-11 0,4-4-2 0,-2-7 53 16,3-4 26-16,-4-2 79 0,-1-6 17 16,-2-5-110-16,0-5-91 0,-3-9-18 15,2-2-32-15,3-6-35 0,-1 0 47 16,4 1-9-16,5 0 28 0,0 5 19 0,6 3 22 15,2 7-21-15,0 5-2 16,4 3-35-16,8 4-88 0,5 3-18 0,7 2 69 16,7 4 6-16,4 6 19 0,7 5 10 15,3 4 12-15,0 0 10 0,-1 5 16 16,-3-2 10-16,-2 2-9 0,-4-2 1 16,-5 0 20-16,-2-3 4 0,-1-2-4 15,-4-2-22-15,3-6-233 0,-5-1-589 16,-6-8-906-16</inkml:trace>
  <inkml:trace contextRef="#ctx0" brushRef="#br0" timeOffset="-94752.18">1207 13278 2976 0,'0'0'368'0,"0"0"-270"0,0 0-60 0,13-53-31 16,-1 38-7-16,4 1-41 0,2 1-36 16,2 2 7-16,1 6-7 0,-1 3-76 15,1 9-291-15,-3 4-573 0,-10 2-512 0</inkml:trace>
  <inkml:trace contextRef="#ctx0" brushRef="#br0" timeOffset="-94606.58">1212 13544 1501 0,'0'0'371'15,"0"0"-118"-15,0 0-52 0,0 0 90 16,0 0 40-16,0 0-36 0,0 0-133 16,84-56-89-16,-50 35-31 0,2 1-42 15,-3-2 0-15,0 5-35 0,2-7-23 16,-9 8-540-16,-7-1-1808 0</inkml:trace>
  <inkml:trace contextRef="#ctx0" brushRef="#br0" timeOffset="-91808.46">3327 13021 855 0,'0'0'290'0,"0"0"-205"0,0 0-33 0,0 0 49 16,0 0 45-16,0 0-6 0,0 0-36 16,0 0-39-16,0 0-39 0,0 0 4 15,-5 0 35-15,5 0 29 0,0 0 13 16,0 0 0-16,0 0-1 0,0 0-5 15,0 0 5-15,0 0 1 0,0 0-1 0,0 0-22 16,0 0-17-16,0 0-29 0,0 0-2 16,0 0 2-16,0 0-6 0,1 0-14 15,3 0-18-15,1 0-22 0,3-2 9 16,1-2 13-16,5 1 1 0,1-1 15 16,5-3 3-16,4-1 4 0,3 0 6 15,7-2-13-15,4-1 3 0,3-2-3 16,3 1-15-16,-1-4 1 0,1 2-1 15,-3 1 1-15,-5 1 1 0,-7 3 16 16,-4 1-16-16,-6 3-3 0,-9 0-3 16,-1 2 3-16,-5 1 13 0,-2 1 16 15,-1 0 12-15,1 1 14 0,-2 0-1 0,0 0 12 16,0 0-5-16,0-3-30 0,0 3-21 16,0 0-10-16,0 0-38 0,0 0-16 15,0-2-16-15,0 2-16 0,-4 0-201 16,0 2-186-16,-11 1-210 0,1 1-647 0,51-8 753 15</inkml:trace>
  <inkml:trace contextRef="#ctx0" brushRef="#br0" timeOffset="-91392.68">3344 13111 137 0,'0'0'1737'0,"0"0"-1380"0,0 0-198 0,0 0-104 15,0 0 45-15,0 0 83 0,0 0-25 16,0 0-62-16,0 0-31 0,0 0-14 0,-18-3-22 16,20 3-10-16,4 0 35 0,2 0 23 15,6 0 2-15,0 0 11 16,7-2 2-16,5-3-4 0,1-1-15 0,6-2-13 15,1 0-16-15,3-1-12 0,2-2-20 16,1 2 1-16,2-2-11 0,-2 1-2 16,-2 0 0-16,-3 0-2 0,-6 3 2 15,-6 2 2-15,-4-1 14 0,-5 1-14 16,-5 2 17-16,-2 0 12 0,-4 2 10 16,0-1 15-16,-1 0 51 0,0 0 68 15,0 0-51-15,-1-1-56 0,1 1-31 16,0 0-25-16,2 1-11 0,-2-2-1 0,0 1-1 15,-1-1-11-15,1 2 0 0,-1-2 10 16,0 1-11-16,0 0-2 0,0 2-7 16,-1 0-3-16,0 0-24 0,-3-1-269 15,-4-1-444-15,-5-1-1240 0</inkml:trace>
  <inkml:trace contextRef="#ctx0" brushRef="#br0" timeOffset="-84015.03">2283 12293 1009 0,'0'0'244'0,"0"0"-166"0,0 0-36 15,0 0-3-15,0 0 26 0,0 0 53 0,0 0-24 16,0 0 10-16,0 0-13 0,0 0-20 15,-31 3-12-15,31-3-14 0,0 0 0 16,0 0 17-16,0 0 13 0,0 0 18 16,0 0-12-16,0 0-10 0,0 1-19 15,0-1-23-15,0 0-6 0,0 0-4 16,0 0 7-16,0 0-7 0,0 0 4 16,0 0-20-16,0 0 16 0,0 0 4 15,0 0 9-15,0 0 10 0,0 0 0 16,0 0-3-16,0 0-1 0,0 0 4 15,0 0-1-15,0 0-18 0,0 0-20 16,0 0-3-16,0 0-13 0,0 0-12 0,0 0-14 16,0 0-6-16,0 0 7 15,0 0 2-15,0 0 18 0,0 0 18 0,0 0 16 16,0 0 19-16,0 0 10 0,0 0 13 16,0 0 13-16,5-1 9 0,2-2 16 15,1-2 9-15,4 0-22 0,3 1-39 0,-2 0-25 16,3-1-17-16,0 1-1 15,2 0-1-15,-1 0-1 0,0 0-1 0,2 0 2 16,-1 0 3-16,3-3 16 0,2 1-3 16,1-2 9-16,2 1 0 0,2-5 1 15,4 2 5-15,0-2-2 0,4-2-10 16,5-1-3-16,1-1-13 0,7-1 9 16,11-3 1-16,10-4-12 0,15-4 18 15,4-3-3-15,-7 3 0 0,-8 2-1 16,-6 3 4-16,-2 0 0 0,0 0-17 0,2 2 0 15,2-3-1-15,-1 2 0 0,4-3 1 16,-6 4 1-16,-4-1 0 0,-5 0-1 16,-11 5 0-16,-11 3 1 0,-8 3 13 15,-6 2 0-15,4-3-1 0,1-2 7 0,3-1-3 16,-5 3 0-16,-3-1 12 16,-3 2 7-16,-2 1-4 0,-7 5-14 15,0 1-1-15,-4-2 3 0,-4 5-3 16,0 0-1-16,-2 1-14 0,0 0-1 0,0 0-2 15,0 0-1-15,0 0-41 0,-4 0-19 16,-5 2 0-16,-4 4 16 0,-5 0 19 16,-2 3-9-16,-3 1-197 0,-11 1-169 15,7-1-320-15,3-4-975 0</inkml:trace>
  <inkml:trace contextRef="#ctx0" brushRef="#br0" timeOffset="-83364.92">2429 10877 2450 0,'0'0'342'0,"0"0"-159"0,0 0 15 15,0 0 23-15,0 0-69 0,0 0-51 16,0 0-101-16,0 0-116 0,0 0-33 16,0 0 149-16,4 22 86 0,8 19 9 15,1 16-19-15,4 10-19 0,1 0-29 16,-1-9 7-16,-4-13-32 0,-5-15 25 0,-1-7 4 15,1 0-10-15,-2 2-9 0,4 4-1 16,-1 1 1-16,-1-2 3 0,1-6-16 16,-3-3-75-16,0-4-118 15,0-5-156-15,-4-4-154 0,-2-6-251 0,-4-1-574 0</inkml:trace>
  <inkml:trace contextRef="#ctx0" brushRef="#br0" timeOffset="-83061.29">2411 11371 1668 0,'0'0'332'0,"0"0"-8"16,0 0-104-16,0 0-72 0,0 0-19 15,38-48-10-15,-16 34-39 0,9 0-6 16,5 0-14-16,6 2-28 0,5 6 10 16,-2 3 22-16,1 3-42 0,-5 3 29 15,-5 6-51-15,-7 3-3 0,-5 2-16 16,-10 3 6-16,-2 0 0 0,-7 1 11 0,-4 0-1 15,-1-3 3-15,-3-2 9 0,-2-2 11 16,-1-3 34-16,-1-1 19 16,3-4 28-16,1-3 95 0,-1 0 90 0,-1-6 48 15,1-6-163-15,0-5-125 0,1-6-45 0,2-5 14 16,1-3 32-16,3-2-10 0,5 1-37 16,3-1 0-16,0 1-16 15,3 2-12-15,-1 5-46 0,-1 2-46 0,0 4-60 16,-4 5-71-16,2 3-72 0,-5 5-253 15,-2 4-500-15,-2 2-481 0</inkml:trace>
  <inkml:trace contextRef="#ctx0" brushRef="#br0" timeOffset="-82348.73">3018 11110 95 0,'0'0'2270'0,"0"0"-1925"16,0 0-139-16,0 0 9 0,0 0-46 0,0 0-22 16,0 0-109-16,0 0-38 15,0 0-99-15,0 0 99 0,0 0 80 0,27 17-4 16,-16 4-38-16,-4 3-32 0,2-2-4 16,-2-2-2-16,4-1 29 0,-2-2-27 15,-1-3-1-15,4-1 1 0,-3-3 14 16,2-1-14-16,-2-4 14 0,0 1 6 15,-3-2 3-15,2-2 7 0,-1-1 9 16,-2-1 6-16,-1 0 22 0,2-4-6 0,-2-3-7 16,0-2-21-16,0 0-15 15,-1-1-8-15,-2 1 10 0,0 0-19 0,-1-2-2 16,0 1-1-16,0 0 0 0,0-2-2 16,0 2 2-16,0-1-12 15,2-2-1-15,-1 1 12 0,1-2-2 0,0 0-10 16,0-1 13-16,1 0-13 0,-1-1 13 15,1 3 12-15,-1 0-12 0,1 4-3 0,-1 0 2 16,-2 2 1-16,0 3 1 0,0 1 0 16,0 2 2-16,0-2 0 0,0 3-1 15,0 0-2-15,0 0-14 0,0-2-2 16,0 2 1-16,0 0 2 0,0 0 13 16,0-2 16-16,0 2-13 0,0-1 13 15,-4-1 4-15,3 2-19 0,0-2 2 16,0 2 16-16,0-2 6 0,0 2-22 15,0-2 0-15,0 2 12 0,1 0 7 16,0-1 16-16,-1 1-7 0,1 0-16 16,0 0-13-16,0 0-2 0,0 0-18 0,0 0-17 15,0 0-18-15,0 0-9 0,0 0-21 16,0 0-20-16,0 3 18 0,1 4 70 16,1 1 15-16,1 3 19 0,4 2 0 15,-1-1-16-15,0 2 13 0,3 0-4 16,1 1 14-16,0 2-1 0,-2-1 12 0,3 0 1 15,-4 0 3-15,-1-2-9 0,0-1-13 16,-3-1-6-16,-1-2-1 0,0 0 1 16,-1-5-10-16,-1 1 15 0,0-3-5 15,0-1-10-15,1-2 19 0,1 2-7 16,-1-2-15-16,2 0-31 0,4-2-164 16,4-9-205-16,2 2-290 0,-3-4-1027 0</inkml:trace>
  <inkml:trace contextRef="#ctx0" brushRef="#br0" timeOffset="-81873">3436 11198 1383 0,'0'0'598'0,"0"0"-277"16,0 0-117-16,0 0-104 0,0 0 16 15,0 0 22-15,0 0 4 16,53-45-30-16,-40 32-42 0,2 2-38 0,-2-3-30 15,4 0 24-15,-2-2-1 0,-2 0 4 16,1-2-7-16,0 2 1 0,-4-5-4 16,1 3-3-16,-4 1 15 0,-2-1 8 15,-1 3 27-15,-3 2 20 0,-1 1-13 0,0 1-20 16,-2 2 26-16,-4 1-19 0,0 0 3 16,1 3-13-16,-3 3-25 0,2 1 0 15,-3 1-25-15,-3 0-1 0,-1 5-30 16,-1 6 9-16,-2 2 22 0,-2 3 20 15,3 1-17-15,2 1-3 0,2 1-1 16,5 2 0-16,2 0 1 0,0-2 1 16,4 3 0-16,4-2 1 0,4 0 10 15,4-2 1-15,4-1 16 0,5-4 12 0,7-1 6 16,2-3-1-16,5-4-8 0,2-3-4 16,-1-2-3-16,-3 0-15 0,0-4-4 15,-6-3 7-15,-2-1 3 0,-2 0-7 16,-4 2 4-16,-2-1 5 0,-4-2-5 15,-4 1 6-15,0 0 3 0,-5 1 3 16,-2 0-19-16,0 1-11 0,-2 2-1 16,0-1-19-16,0 2-8 0,-1 1-17 0,-2-2-30 15,-3 4-228-15,-11 0-175 0,2 0-490 16,-2 0-674-16</inkml:trace>
  <inkml:trace contextRef="#ctx0" brushRef="#br0" timeOffset="-76477.39">1355 9178 1911 0,'0'0'295'16,"0"0"-81"-16,0 0 5 0,0 0 29 0,0 0-71 15,0 0-120-15,0 0-57 0,0 0-107 16,0 0 107-16,-20 8 106 0,19 15 22 16,0 5-45-16,1 3-19 0,-1 6-33 15,0 0 17-15,-2 3-26 0,0 2 1 16,-6-2-20-16,3-1 19 0,-5-2-20 16,0-3 11-16,-3-3 9 0,-3-2-22 15,1-2 2-15,-4-3 14 0,0-2 3 16,-3-4 0-16,0-3 6 0,1-5 0 0,1 0 4 15,-1-7 12-15,0-2-7 0,0-2 23 16,2-6-35-16,0-6 7 0,2-1-29 16,2-4 0-16,5 1-29 0,1-4 28 15,5 1-18-15,5 1-3 0,0 0 10 16,5 2-10-16,6 1-22 0,3 2-7 0,3 3-6 16,3 3 0-16,8 5-16 0,0 3 7 15,7 5 11-15,4 6 55 16,0 5 23-16,0 4 91 0,-3 3-44 0,0-1 12 15,-4 0-16-15,-5 1-44 0,-3-4 10 16,-2-1-30-16,-2-3 14 0,-3-5 6 16,0-3-20-16,-3-2 23 0,-3-3 0 15,1-2 16-15,-3-2 12 0,5-5-9 16,-1-5-44-16,1 0-100 0,1-7-168 16,1 1-100-16,5-13-264 0,-4 4-666 15</inkml:trace>
  <inkml:trace contextRef="#ctx0" brushRef="#br0" timeOffset="-75960.47">1795 9065 2549 0,'0'0'325'0,"0"0"-94"0,0 0-17 16,0 0-214-16,0 0-83 0,0 0-19 16,0 0 102-16,0 0 125 0,-3 57-11 15,3-24-34-15,2 10-1 0,1-2-3 0,0 2-25 16,0-1 6-16,1-7-16 0,1 0-16 15,-1-1-3-15,-1-7-22 0,1-4 1 16,-1-3 12-16,2-3-13 0,-2-2 3 16,-1-3 13-16,0-3-13 0,-1-1-3 15,-1-6-246-15,0-1-85 0,0-1-79 16,0-18-22-16,0-3-831 0</inkml:trace>
  <inkml:trace contextRef="#ctx0" brushRef="#br0" timeOffset="-75764.98">1799 9106 2168 0,'0'0'392'16,"0"0"-151"-16,0 0-29 0,0 0 102 0,0 0-60 15,0 0-74-15,0 0-180 0,0 0-61 16,0 0-78-16,0 0 136 0,0 0 3 0,45 20 98 16,-17 4 12-16,1 3 10 0,4 2-29 15,2 0 32-15,2-1-29 0,1-1-60 16,1-3-3-16,-1 0-6 0,-4-3-3 15,-4-2-19-15,-3-3-3 0,-4 1-9 16,-6-5-44-16,-2-3-81 0,-4-1-121 16,-5-3-125-16,-4-2-188 0,-4-3-210 15,-5-5-297-15</inkml:trace>
  <inkml:trace contextRef="#ctx0" brushRef="#br0" timeOffset="-74961.11">2685 9551 1997 0,'0'0'137'15,"0"0"-137"-15,0 0 0 0,0 0 104 16,0 0 13-16,0 0-26 0,46 51-7 0,-39-41 32 16,0 0-36-16,0 0-25 0,-3 2-7 15,-1 0 23-15,-1-1 9 0,-1-1-25 16,-1-2-4-16,0-3 26 0,0-1 19 15,0-4 18-15,-1 2 58 0,-3-2 71 16,0 0-7-16,-5-6-101 0,-2-2-88 0,-2-6-13 16,-2-3-30-16,-2-7 52 15,-2-3-35-15,-2-7-19 0,1-4 20 0,-5-12-2 16,-6-14-20-16,-4-14-22 0,0-7 21 16,2 3 1-16,6 10 0 0,5 9 0 15,2 7-14-15,4 5-33 0,1 13 44 16,7 9-10-16,-1 8 1 0,4 2 12 15,-2-2-1-15,-1 2 2 0,1-3 14 16,1 6-15-16,0 4 0 0,3 4-2 16,1 5 1-16,2 1-24 0,0 2-52 15,0 0-97-15,3 3-80 0,6 4 124 0,2 5 111 16,4 0 19-16,3 2 16 0,0-1-16 16,1 1-3-16,0-3-29 0,-4 1-41 15,1-1 19-15,-1 1 6 0,-2-2 29 16,-1 2-9-16,2-3 26 0,-5 4 0 15,1-2-2-15,-4-1-15 0,0 2 19 0,-3-2-25 16,-2 0 12-16,-1-1 13 0,-1 3 3 16,-5-3 0-16,1 2 29 15,-2-4-6-15,-2 0-10 0,4-3 19 0,0-1 0 16,3-2 22-16,2-1 51 0,0 0 21 16,5-2-129-16,7-4-3 0,10-2-180 15,11 0 97-15,7 0 54 0,7 3 3 16,3 3 7-16,-3 2 3 0,-4 2-22 15,-6 8-1-15,-10 2-9 0,-10 3 10 16,-9 3-14-16,-9 2 55 0,-14 0 45 16,-11 2-7-16,-10 1 13 0,-9 0-6 0,-6-1 9 15,1-1-28-15,-2-4-7 0,6-4 13 16,3-4 3-16,8-1-4 0,7-7-12 16,5-1 0-16,9 0-19 0,3-9-130 15,7-3-507-15,3-1-1294 0</inkml:trace>
  <inkml:trace contextRef="#ctx0" brushRef="#br0" timeOffset="-67550.44">3485 8700 295 0,'0'0'234'0,"0"0"11"0,0 0 19 16,0 0 22-16,0 0-41 0,0 0-67 16,0 0 11-16,0 0-43 0,0 0 3 15,-52-49 45-15,45 44-87 0,2-1-7 16,-3-2-16-16,3 2-1 0,0-2-2 15,0-1 41-15,-1-1-61 0,1-3-7 16,0 3 90-16,0-2 12 0,0 1-4 16,0-2-57-16,2 4-25 0,-2-4-4 15,1 3 3-15,-2 1-9 0,3 2-23 16,0 2 1-16,1 0 6 0,0 5 1 0,1-1-8 16,0 0-37-16,1 1-12 15,-1 0-38-15,1 0-23 0,-1 2-40 0,0 6-35 16,-3 9 148-16,1 7 3 0,-2 9 69 0,1 13-37 15,-1 11-7-15,-3 10 7 0,4 0-1 16,-1-8-18-16,-1-16-15 0,4-14 18 16,1-7-19-16,1-5-13 0,-1 2 10 15,1-2 1-15,0 0-10 0,0-5 12 16,0-5-1-16,0-2 0 0,0-4 1 16,1-1 27-16,2-3 48 0,5-8-75 15,-1-9-239-15,4-6-74 0,-1-8-47 16,-2-6-25-16,-6-12-28 0,-3-12-77 15,-14-11-193-15,-1-2-142 0</inkml:trace>
  <inkml:trace contextRef="#ctx0" brushRef="#br0" timeOffset="-67365.69">3251 8470 518 0,'0'0'646'0,"0"0"-164"0,-25-56-122 0,18 39-23 15,3 5-14-15,2 5-17 0,2 5-61 16,0 2-245-16,5 6-246 0,6 7 246 16,8 7 83-16,8 8 80 0,3 4-35 0,5 4 12 15,3 3-48-15,2 1 9 16,-1 0 3-16,-3-2 0 0,1-1-35 0,-2-3-31 15,-4-2-23-15,-2-4-13 0,-5-3 0 16,-4-5-2-16,-5-4-2 0,-5-2 0 16,-3-4-1-16,-5-4-25 0,-2 0-76 15,-6-3-40-15,-6 1-21 0,-16-4-166 16,4 0-376-16,-1-9-950 0</inkml:trace>
  <inkml:trace contextRef="#ctx0" brushRef="#br0" timeOffset="-66946.56">3602 8370 2185 0,'0'0'355'16,"0"0"-97"-16,0 0-123 0,0 0-58 15,60-45 3-15,-33 40-12 0,2 5-43 0,7 0-6 16,2 8 39-16,2 3-20 0,1 5-3 15,-2 5-35-15,-2 4-3 0,-6 4-26 16,-3 2-9-16,-8 0 9 0,-7-1-16 16,-5-3 17-16,-7-2 12 0,-1-4 16 15,-10-2 0-15,-2-3 35 0,-6-3 10 16,1-3-4-16,-2-2-6 0,2-5 13 0,5-3 47 16,0-4 23-16,3-7 21 0,3-8-79 15,4-5-60-15,2-8-19 0,9-14 7 16,6-14-11-16,9-7 23 0,-3-2 0 15,-5 16 20-15,-5 17-7 0,-9 14 34 16,-2 5-18-16,0-4 34 0,-4 0-44 16,-5-2-18-16,1 2 27 0,-4 1-16 15,3 5-11-15,-3 2 0 0,4 4 31 0,0 4-32 16,0 1-14-16,2 3-67 0,-1 1-39 16,-2 1-51-16,1 4 48 0,-4 3 56 15,3 2 32-15,-2 4-288 0,3-5-645 16,1-3-981-16</inkml:trace>
  <inkml:trace contextRef="#ctx0" brushRef="#br0" timeOffset="-62367.65">1270 10060 1073 0,'0'0'296'16,"0"0"-101"-16,0 0-32 0,0 0 25 16,0 0-9-16,0 0-14 0,0 0-42 15,0 0-7-15,0 0 7 0,-24-41-33 0,24 33 33 16,0 1 15-16,0 0-23 0,0 1 77 16,0 0-27-16,0 3-6 0,0 1-10 15,0-1-17-15,-1 1-7 0,1 2-30 16,-1 0-35-16,1 0-29 0,0 0-31 15,0 0-14-15,0 0-26 0,-1 0-20 16,1 0-6-16,0 0 0 0,0 0 6 16,0 0-3-16,0 0-3 0,0 0 3 15,0 2 0-15,0 2 25 0,2 4 38 0,2 5 10 16,2 4 35-16,3 4 8 0,-3 3-15 16,1 1 0-16,3 4 22 0,-1 3-19 15,1 1-19-15,-1 0-3 0,3 0-16 16,-3-3 12-16,2 0-2 0,0-2-13 15,1-3 3-15,-2-1 10 0,2-5-10 16,-4-2-3-16,1-4 0 0,-3-1 12 0,-1-4 1 16,0-2-13-16,-3 0-119 15,-1-5-45-15,0 1-77 0,-1-2-97 0,0-2-83 16,-5-5-248-16,-3-1-1215 0</inkml:trace>
  <inkml:trace contextRef="#ctx0" brushRef="#br0" timeOffset="-62135.47">1261 10437 1542 0,'0'0'439'0,"0"0"-416"16,0 0 81-16,0 0-104 0,0 0 226 16,0 0 43-16,0 0-57 0,65-2-70 0,-48 0-8 15,-1 2-34-15,1-3-1 16,-1 3-17-16,-2 0-31 0,-1 0 3 0,0-4-16 15,0 0 0-15,-3-1-12 0,2-2 9 16,-2-3 6-16,0-1-10 0,-2-2-12 16,-2-3-19-16,0 1-125 0,-5 1-168 15,-10-8-335-15,-1 4-879 0</inkml:trace>
  <inkml:trace contextRef="#ctx0" brushRef="#br0" timeOffset="-60975.14">1456 10372 952 0,'0'0'231'16,"0"0"-55"-16,0 0-10 0,-24-52-13 16,18 40-29-16,-2 1 12 0,0-1 29 15,-2 3-6-15,3 1 48 0,-1 0-55 16,-2 1-75-16,3 2-12 0,1 0 9 15,-2 1-71-15,3 2 49 0,1 1 5 0,1 0 30 16,-1-3 63-16,1 2-35 0,1 0-38 16,0-1 5-16,1 1 48 0,0 2-31 15,1 0-52-15,-1 0-9 0,1 0-1 16,-1 0-37-16,1 0 0 0,0 0-56 16,0 0-29-16,0 0-52 0,0 2-25 15,2 7 51-15,3 3 111 0,5 3 71 0,1 5-33 16,4 2 10-16,3 4 0 0,1 3 12 15,4 0 19-15,1 3-31 0,2 1-45 16,4 4 16-16,-2-1 72 0,4 1-47 16,-1-2-15-16,3-3-28 0,3-3 11 15,3-1 1-15,5-7 0 0,2-3 18 16,5-4-3-16,-1-5-3 0,1-1-9 16,-4-3 9-16,-1-4 0 0,-6 2-22 15,-7-2 0-15,-4 1-2 0,-6-2-1 16,-5 2-1-16,-7 0 0 0,-2 0-2 15,-5-1-16-15,-1 1 17 0,-2-2 2 0,0 0 0 16,-2 0 16-16,0 0 0 16,0 0 0-16,0 0 9 0,0 0-25 0,0 0 0 15,0 0-51-15,-4 0-40 0,-2-3-113 0,2-1-18 16,-1-1-64-16,-2-3-86 16,0-5-410-16,-1 2-703 0</inkml:trace>
  <inkml:trace contextRef="#ctx0" brushRef="#br0" timeOffset="-60565.47">1851 10950 1679 0,'0'0'481'0,"0"0"-206"0,0 0-146 0,0 0-81 16,0 0 56-16,0 0 57 0,0 0-30 16,0 0-70-16,0 0-10 15,0 0-25-15,0 0 3 0,70-24-27 0,-45 20 16 16,4 3-18-16,-1-1 0 0,0 0 0 16,0 2 0-16,-2 0 0 0,-3 0-1 15,-2 0 0-15,-1 0-3 0,-5 4-8 16,1-1 10-16,-5-1-2 0,1 2 3 15,-4-3 1-15,0 2 1 0,-2-2 19 16,-1 0 15-16,-1-1 13 0,1 0 9 16,-2-1 13-16,-1-6 76 0,-1-1 123 15,0-6-137-15,-1-4-38 0,0-5-49 0,-3-3-8 16,-2-3-18-16,-5-3-16 0,2-2-3 16,-2-1 0-16,0-2-1 0,-1 4-52 15,4 1-36-15,-1 2-112 16,0-4-166-16,4 9-350 0,-1 2-1577 0</inkml:trace>
  <inkml:trace contextRef="#ctx0" brushRef="#br0" timeOffset="-56744.51">807 8404 362 0,'0'0'626'0,"0"0"-382"0,0 0-6 0,0 0-33 16,0 0-98-16,0 0-19 0,-14-48 35 15,10 43 39-15,1 0-9 0,0-1-50 16,0 2 23-16,0 0 87 0,-1 2-107 15,0-1-35-15,1 1-7 0,1 1-29 16,0-1 1-16,-1 2-36 0,0-2-19 0,0 2-6 16,-2 0-14-16,-1 0-15 15,1 0-17-15,-4 2-13 0,0 4 17 0,-4 1 2 16,2 3 36-16,-4 1 3 16,-1 3 25-16,-1 2-86 0,3 3 75 15,-2 2 11-15,0 4-27 0,1 4 27 0,4 2 1 16,-3 6 19-16,5 1 7 0,0 1 16 15,4 0-41-15,3-6 2 0,2-3-3 0,3-4 0 16,7-1 0-16,2-4 2 0,6-3 40 16,2 0-23-16,2-1 23 0,4-3-3 15,3-1-10-15,-1-3 0 0,3-1-4 16,-3-4 27-16,-1-5-10 0,0 0 12 16,-4 0-2-16,-3-4-11 0,-1-3 14 15,-4 1 3-15,-3-1 18 0,-2 2 1 16,-3-4-7-16,-2 4-10 0,-1-3 1 0,-2 2 18 15,0 3-38-15,-1 0-38 16,-1 1 1-16,1 2-4 0,-1 0-29 16,1 0-12-16,-1 0-16 0,0 0-4 15,0 0-15-15,1-1-23 0,1 1-237 0,1-1-268 16,1-4-93-16,2 0-532 0</inkml:trace>
  <inkml:trace contextRef="#ctx0" brushRef="#br0" timeOffset="-56512.48">1203 8445 2282 0,'0'0'287'0,"0"0"-100"0,0 0-35 16,0 0-21-16,0 0-67 0,0 0-13 0,-3-46-28 15,6 39 2-15,3 0-25 0,0 0-41 16,4 0-23-16,1 1 9 0,2 1 14 16,5 0-4-16,0-1-200 0,1 2-201 15,5-2-151-15,-5 2-539 0</inkml:trace>
  <inkml:trace contextRef="#ctx0" brushRef="#br0" timeOffset="-56352.23">1209 8647 1106 0,'0'0'502'16,"0"0"-275"-16,0 0-71 0,0 0 58 15,0 0 9-15,76-53-26 0,-48 33-90 16,5-2-30-16,-1-2-55 0,3 4-22 0,7-10-67 16,-7 5-359-16,-9 3-818 0</inkml:trace>
  <inkml:trace contextRef="#ctx0" brushRef="#br0" timeOffset="-51895.36">2840 9488 473 0,'0'0'349'0,"0"0"16"0,0 0-102 0,0 0-84 16,0 0-16-16,0 0-11 0,0 0 4 16,0 0-68-16,0 0-27 0,0 0-9 0,-24-7-20 15,24 7-9-15,0 0 9 0,0 0 30 16,0 0 38-16,0 0 13 0,0 0 9 15,0 0-25-15,0 0-17 0,0 0-25 16,0 0-17-16,0 0-12 0,0 0-1 16,0 0 1-16,0 0 9 0,0 0 0 15,0 0 0-15,0 0-12 0,0 0-20 16,0-1 0-16,0 1-2 0,0 0-1 16,0 0-1-16,0 0 0 0,0 0-14 0,2 0 15 15,7-2 19-15,4-2 67 16,4-1-19-16,6-4-25 0,5 0-20 0,-2-2-19 15,-3 0-1-15,-1 4 0 0,-3-1-1 16,-5 3-1-16,-4 0 0 0,-2 2-2 16,-4 1-11-16,-2 2 10 0,0 0 0 15,-2 0 1-15,0 0 2 0,0 0 2 16,0 0 17-16,0 0-6 0,0 0 0 0,0-2-1 16,0 2 1-16,0 0 0 0,0 0-10 15,0 0 16-15,0 0-7 0,0 0 1 16,0 0-10-16,0 0-1 0,0 0-1 15,0 0-1-15,0 0-2 0,0 0-17 16,0 0-9-16,0 0-23 0,0 0-124 16,-3 0-138-16,-2 2-299 0,-3-2-912 0,24-2 639 15</inkml:trace>
  <inkml:trace contextRef="#ctx0" brushRef="#br0" timeOffset="-50535.26">3970 9089 434 0,'0'0'414'0,"0"0"-160"15,0 0-114-15,0 0-29 0,0 0 38 16,0 0 17-16,0 0 10 0,0 0 12 15,0 0-10-15,0 0-38 0,0-4-34 16,0 4-6-16,0 0-32 0,0 0-13 16,0 0-23-16,0 0-3 0,0 0 7 15,0 0-4-15,0 0 0 0,0 0 3 0,0 0 4 16,0 0-4-16,0 0-6 0,0 0-6 16,0 0 2-16,0 0 1 0,0 0-4 15,0 0 1-15,0 0-7 0,0 0 0 16,0 0-13-16,0 0 10 0,2 0-10 0,3-5 10 15,7 0-11-15,4-2 14 0,2-3-14 16,4 1-2-16,0-1 1 0,0 0-1 16,-3 0 0-16,-4 2 0 15,-2 2 0-15,-1 1 0 0,-5 1 0 0,-2 2 0 16,-2 1-2-16,-1 1 2 0,0 0 0 16,-2 0 2-16,1 0 11 0,-1 0 6 15,0 0-3-15,0 0-13 0,0 0 10 16,0 0-11-16,0 0 0 0,0 0-1 15,0 0 0-15,0-3 0 0,0 3 3 16,0 0-2-16,0 0 0 0,0 0 11 16,0 0-1-16,0 0-10 0,0 0 2 15,0 0 8-15,0 0-9 0,0 0-2 0,0 0 0 16,0 0-1-16,0 0-2 0,0 0-11 16,0 0-3-16,0 0 3 0,0 0-3 0,0 0 13 15,0 0-10-15,0 0 13 16,0 0 1-16,0 0 2 0,0 0 10 0,0 0 6 15,1 0-3-15,-1 0-15 0,0 0-1 16,0-2-278-16,0-3-486 0,-7-2-1321 16,13 21 1926-16</inkml:trace>
  <inkml:trace contextRef="#ctx0" brushRef="#br0" timeOffset="-30519.1">15259 12133 2115 0,'0'0'305'0,"0"0"-108"16,0 0 80-16,17-53-91 0,-12 36-116 16,3-2 45-16,-3 0 22 0,-1 1 16 15,1-1-30-15,1 2-47 0,-3 0-16 0,1 3 9 16,-3 2 28-16,-1 2-8 0,0 1-8 16,-1 3-6-16,-5 0-4 15,-2 3-18-15,0 1-22 0,-7 2-31 0,-1 2 1 16,-6 5 0-16,-3 6 21 0,-2 3-3 15,-5 6-17-15,1 5 0 0,-3 2 10 16,-1 2 12-16,2 3-23 0,-1 1-2 16,0 0 1-16,4 1 0 0,-1 1-2 15,3-3 1-15,1 1 1 0,1-1 0 16,3-2 0-16,2-3-2 0,2-4 0 0,1-4 2 16,4-1 0-16,-1-4 3 0,1-6 0 15,4 0 12-15,-4-3 1 0,2-5-1 16,0 0 10-16,-2-2 3 0,0-2 0 15,0-5-10-15,-2-5-16 0,2 0-2 16,2-7-43-16,-1-4-19 0,4 0 13 0,0-4-13 16,2-4-10-16,3 2 19 15,2-1 19-15,1-1 32 0,1 2 2 0,3 2 2 16,3 3 25-16,3 3-26 0,2 1-1 16,1 5 0-16,1 2-3 0,2 2-16 15,2 4-9-15,2 5-6 0,0 2-10 16,4 5-12-16,3 5 2 0,2 3 16 15,5 6 16-15,-1 4 22 0,-1 5 13 0,2 2 88 16,-3 5 2-16,-1 0-34 0,-2 2-10 16,-3 1-22-16,-2-2-3 0,1-1-21 15,1-4 5-15,-1-4 1 0,-1-6-16 16,-1-4 9-16,-1-6 4 0,-2-5 6 16,0-3 11-16,-2-3 17 0,4 0-4 15,0-5-12-15,1-5-6 0,0-2-10 16,2-2-15-16,-2-3 15 0,-3-1-18 15,1-1 0-15,-3 0-2 0,1 2-29 0,-4 1-58 16,-3 3-69-16,-2 1-75 0,-3 0-185 16,-5-3-236-16,-1 2-756 15</inkml:trace>
  <inkml:trace contextRef="#ctx0" brushRef="#br0" timeOffset="-27953.35">16611 12169 479 0,'0'0'284'16,"0"0"-88"-16,0 0 64 0,0 0 14 0,0 0-40 16,0 0-7-16,0 0 20 15,50-50-8-15,-45 43-68 0,1-1-10 0,-1 1-25 0,-2-3-11 16,1 1 19-16,0 0-23 16,-2-2-22-16,-2 1-4 0,0-1-3 0,-6-1 0 15,-2-1-13-15,-5 1 22 0,-2 2-29 16,-4 1-38-16,-6 1 13 0,-1 4 20 15,-1 4-14-15,-4 0-28 0,1 4-6 16,-2 7-17-16,4 3-1 0,1 4-1 16,3 2-2-16,5 2-17 0,7 0-15 15,3 3 18-15,8-1 14 0,1 0 1 16,13-1 1-16,3-1 19 0,6-2 0 16,2-3 2-16,4-5 14 0,2-2-4 15,-2-5 0-15,1-5 0 0,-4 0 6 16,-1-5 1-16,-3-5-10 0,-3-5 6 0,0-7-28 15,-3-3-6-15,-2-6-47 0,-1-5 10 16,-2-3 15-16,-1-11 7 0,-3-10-25 16,-1-5-7-16,-1 7 6 0,-3 14 23 15,-1 17 18-15,0 11 27 0,0 1-15 0,0 0-10 16,0 3 14-16,0 3-15 0,0 6-1 16,-1 3-44-16,-1 3-151 0,0 11 10 15,0 6 185-15,-2 9 75 0,0 14-2 16,-2 12 8-16,0 13-55 0,3 0 6 15,3-7-11-15,4-15 26 0,5-15-25 16,0-8 0-16,6 0-20 0,3-1 23 16,6 2 15-16,3-2-27 0,5-3 21 15,-3-7-3-15,1-4 12 0,-3-6-2 16,-2-2-1-16,-1-5-3 0,-2-5 6 0,-1-7-15 16,-1-2-9-16,-4-5-18 0,0-3-1 15,-2-3-20-15,-5-1-20 0,1 2 18 16,-6 3 22-16,-2 5 13 0,-2 5 20 15,0 4-33-15,-2 4-3 0,-2 4-28 16,-2 4-31-16,-3 3-28 0,0 10 6 0,-4 3 31 16,0 8 50-16,4 1 0 15,1 1 1-15,4 1 0 0,4-1-1 0,11-4 3 16,6-2 25-16,6-3 15 0,5-3 10 16,5-5-4-16,2-6-5 0,-1-3 8 15,0 0-5-15,-6-10-11 0,-1 1 14 16,-7-4 2-16,-8-3-15 0,0-6-31 15,-7-3 0-15,-5-5 0 0,-2-4-3 16,-11-2-24-16,-2 2 21 0,-9 0-34 16,-1 6 9-16,-2 5 9 0,-4 8-12 15,3 3-9-15,2 7-9 0,-2 5-10 0,4 3-6 16,2 8-10-16,2 4-121 0,5 5-85 16,6 4-178-16,8 11-163 0,1-6-395 15,6-4-668-15</inkml:trace>
  <inkml:trace contextRef="#ctx0" brushRef="#br0" timeOffset="-27419.95">17543 12259 2813 0,'0'0'324'0,"0"0"-269"0,0 0 50 16,0 0 3-16,0 0-51 0,45-51-12 15,-29 38-4-15,3-3-39 0,-2 0 10 16,2-1-11-16,-1 0-1 0,-1-3 3 16,-2-2 19-16,-3 1-19 0,-2-1 1 15,-4-3 8-15,-3 4-2 0,-3 2-8 16,0 1-2-16,-3 3 3 0,-3 4 45 16,-3 1 49-16,-1 6-12 0,-1-1 3 0,1 5-12 15,-3 0-32-15,3 5-44 16,-2 4-13-16,0 5 13 0,1 6 11 0,1 1 2 15,0 4-10-15,7 2 0 0,2 2 0 16,1-1-3-16,5 0 0 16,7 0 0-16,1-5 2 0,5-2 14 0,2-3 12 15,2-5 16-15,0-5-1 0,2-6 7 16,-4-2 0-16,-1-5-3 0,-1-7-7 0,0-2-18 16,0-7-7-16,-2-2 1 0,-1-6-4 15,-2-1-11-15,4-3-1 0,0-1-19 16,4 1 5-16,0 3 13 0,2 6-23 15,2 5 12-15,2 6-13 0,-1 6-18 16,0 5-20-16,1 4-2 0,-2 8-4 16,-1 7 13-16,-4 6-1 0,-4 3 13 15,-4 5 25-15,-5 2 19 0,-5 4 6 16,-2-4 86-16,-8 1-32 0,-3-4-23 16,-6-4 13-16,-2-5 0 0,1-7-7 15,-2-3 7-15,-1-8 0 0,2-2 2 0,-1-1-5 16,0-4-23-16,5-5-24 0,0-4-159 15,4-13-191-15,6 2-272 0,5 0-1090 0</inkml:trace>
  <inkml:trace contextRef="#ctx0" brushRef="#br0" timeOffset="-26623.67">18825 11910 3432 0,'0'0'376'0,"0"0"-272"16,0 0-104-16,36-53 3 0,-21 42 0 0,0 3 48 15,0 3-17-15,-2 5-34 0,2 0-72 16,-1 10-7-16,-1 5 23 16,0 3 56-16,-3 4 3 0,-2 5 0 15,-5 2 16-15,-2 0-16 0,-1 0 16 0,-1-2-17 16,-4 2-2-16,-4-6 3 0,2-2-1 16,0-5 1-16,-1-3 1 0,2-4 8 15,2-4 4-15,2-2-3 0,1-3 49 16,1-3 102-16,0-6-39 0,1-7-113 15,6-4-12-15,4-5-12 0,2-2-16 16,6 0 0-16,1 0 6 0,3 2 0 16,3 2 3-16,0 2-15 0,0 5 18 15,0 3 1-15,-1 3-5 0,-3 5-2 0,-2 4-19 16,-3 1-18-16,-3 8-26 0,-1 6 12 16,-2 4 20-16,-1 3 31 15,-4 3 22-15,2 1-10 0,-2 2 10 0,-1-1 3 16,0-3 0-16,3-1 13 0,-3-6 0 15,3-1 6-15,0-5 6 0,-2-3 10 0,0-5 16 16,4-2 21-16,-2-5 19 0,3-5-27 16,1-2-39-16,1-7-26 0,2-3-1 15,-3-2-1-15,2-2 28 0,1-2-28 16,-4 1 0-16,4 2 2 0,-5 2 0 16,-1 4 23-16,-1 4-6 0,-1 5-7 15,-3 4 45-15,-2 4 2 0,-1 2-59 16,0 1-94-16,1 9-90 0,1 5 124 0,3 7 56 15,-1 5 4-15,2 2 19 0,3 2 3 16,1-2-22-16,4 3 23 0,4-3-4 16,0-4-6-16,2-4 12 0,-1-5 12 15,-2-3 0-15,-1-6 7 0,-6-5 3 16,1-2 27-16,-4-8 16 0,0-4-28 0,-4-4-47 16,-3-6-12-16,-1-3-3 15,-8-5-21-15,-4-6-4 0,-8-1-9 16,-4-2 9-16,-4 2-18 0,-1 4 12 0,-2 2 19 15,2 6-10-15,3 7-3 0,1 5 0 16,5 5-9-16,8 4-7 0,1 4-21 16,6 0-127-16,5 7-120 0,1 2-111 15,23 11 71-15,0-3-184 0,4-2-943 0</inkml:trace>
  <inkml:trace contextRef="#ctx0" brushRef="#br0" timeOffset="-26405.97">19990 11558 1482 0,'0'0'1742'15,"0"0"-1488"-15,0 0-121 0,0 0 44 0,0 0 37 16,0 0-214-16,0 0-170 0,0 0 170 16,0 0 132-16,-20 59-24 0,19-3-39 15,1 14-7-15,7 5 3 0,4-3 1 16,-1-8-1-16,-1-8-40 0,-3-4-23 15,-3-7-2-15,0-9-32 0,-3-9-52 16,0-10-44-16,0-4-142 0,-7-1-185 16,0-3-333-16,-2-4-870 0</inkml:trace>
  <inkml:trace contextRef="#ctx0" brushRef="#br0" timeOffset="-26220.93">19757 11912 3646 0,'0'0'454'0,"0"0"-326"0,0 0-16 0,0 0-4 16,0 0-21-16,84-29 12 0,-50 25 39 16,6 1 16-16,1 2-50 15,4 1-80-15,-3-2-24 0,-2 2-18 0,-4 0-1 16,-4 0-27-16,-6 0-101 0,-6-1-108 16,-4 0-148-16,-9-9-227 0,-2 1-561 15,-5-2-802-15</inkml:trace>
  <inkml:trace contextRef="#ctx0" brushRef="#br0" timeOffset="-24344.34">21030 11779 1260 0,'0'0'313'0,"0"0"-99"0,38-50 40 15,-22 31 41-15,0-2-11 0,-1 1-65 16,-1 1 18-16,-3 2 0 0,-4 2-8 15,-5 3-2-15,-2 4-16 0,-1 2-35 0,-8 3-32 16,-4 3-61-16,-7 5-83 0,-6 12 1 16,-7 5-1-16,-5 7 41 15,0 6-23-15,0 2-18 0,3 2 13 0,5 0-13 16,8-1-22-16,6-3 3 0,10-6 1 16,6-6 15-16,0-4 3 15,11-4 2-15,2-6 26 0,3-5 15 0,5-4-24 16,4-3-19-16,3-6-47 0,1-5-15 15,-2-4 25-15,2-4-16 0,-5-2 16 16,-1 1 15-16,-2 0-15 0,-2 1 18 16,0 4 16-16,-3 4 0 0,-6 5-16 15,1 1-12-15,-5 6-10 0,3 2-54 0,-3 4-12 16,0 7 44-16,3 3 29 0,0 4 32 16,1 3-14-16,-1 1 16 0,4 0 0 15,-1-1 3-15,5-2 10 0,2-2 9 16,2-3 6-16,3-3 0 0,4-5 7 0,-1-2-4 15,0-4 7-15,0-6-38 16,-2-5-35-16,-3-4 19 0,-2-5 16 16,-4-3 1-16,-2-5 11 0,0-5-11 0,-1-2 2 15,-4-2-1-15,2-2 20 0,-3 3 3 16,2 1-13-16,-3 6 23 0,-3 6 94 16,1 6-11-16,-1 3-18 0,-1 7-1 15,-2 5-56-15,0 2-43 0,1 9-179 16,0 9 104-16,0 11 75 0,0 19 84 15,-2 23-7-15,0 21 10 0,-7 7 40 16,-4-1-57-16,1-10-23 0,0-14-1 16,5-7-3-16,4-9-22 0,1-10-2 15,0-11-18-15,4-12-1 0,-1-8-22 0,2-4-36 16,-1-4-71-16,2-3-122 0,4-6-100 16,6-20-59-16,-2-2-564 0,1-7-1095 0</inkml:trace>
  <inkml:trace contextRef="#ctx0" brushRef="#br0" timeOffset="-23892.13">21682 11814 2455 0,'0'0'339'15,"0"0"-178"-15,0 0-23 0,0 0-59 16,44-53-34-16,-19 47-42 0,2 2 1 16,7 3 10-16,2 1-14 0,4 6-19 15,1 6-16-15,1 7 6 0,-5 4 27 16,-7 5-26-16,-9 3-40 0,-14 4-31 0,-7 1-17 15,-16-3 20-15,-8 2 47 0,-8-6 46 16,-6-4 3-16,0-4 40 16,1-7 82-16,2-7 103 0,6-3 27 0,6-4 53 15,4-4-31-15,5-6-60 0,8-1-55 16,6-7-63-16,2-3-52 0,13-5-32 16,8-3-12-16,9-5-19 0,10-2-74 0,16-11-84 15,16-8-27-15,10-9-26 0,-4-1 2 16,-19 12-72-16,-19 14 79 0,-23 18 170 15,-4 3 51-15,-3-1 115 0,2 0 68 16,-5 1 62-16,-2 6 5 0,-4 3 46 16,-3 4-33-16,0 4-73 0,-2 2-156 15,-8 9-22-15,-3 5-12 0,-1 8 34 16,-2 7-17-16,6 4-15 0,3 14 8 16,7 13 18-16,10 11 6 0,7 7-7 0,1-5-5 15,-1-8 27-15,-5-7-34 16,-1-3-2-16,-6 0-10 0,-3-4 0 0,-2-8-3 15,0-13-12-15,-1-9-16 0,-2-7-34 16,-4-2-46-16,1-3-93 0,-1-1-32 16,-1-9-107-16,-2-15-133 0,3-4-265 15,1-5-1192-15</inkml:trace>
  <inkml:trace contextRef="#ctx0" brushRef="#br0" timeOffset="-23651.21">22351 11698 2807 0,'0'0'452'0,"0"0"-220"0,12-60-17 16,0 43-51-16,7 1-63 0,7 5-64 16,1 3-37-16,4 6-10 0,5 2-34 15,0 8-16-15,0 5-6 0,-3 10 16 16,-1 6 18-16,-8 4 30 0,-7 4-23 16,-11 4-22-16,-6-1 24 0,-14-1 1 0,-12-4 3 15,-5-4 19-15,-6-6 13 0,-3-3 22 16,1-9-10-16,-1-5 13 0,5-4 9 15,5-4-3-15,4-6 4 0,6-4-4 16,4-5-25-16,7-2-19 0,14-14-325 16,5 4-368-16,8 2-1107 0</inkml:trace>
  <inkml:trace contextRef="#ctx0" brushRef="#br0" timeOffset="-23157.47">22737 11905 2594 0,'0'0'466'0,"0"0"-334"0,0 0-5 16,0 0-12-16,56-45 6 0,-39 29-49 15,1-2-34-15,1 0-37 0,-2-1-1 16,3-2-12-16,-2-1-17 0,1-2-59 0,-2-1-129 15,-3-1-13-15,-4 2 64 0,1 2 101 16,-7 1 65-16,-2 4 0 0,-2 2 29 16,0 4-3-16,0 1 64 0,-5 3 48 15,0 3 12-15,-4 0-36 0,2 4-37 16,-4 0-39-16,1 6-19 0,-2 3 3 16,2 5 29-16,-1 3-17 0,5 5-11 15,3 2 5-15,3 3 10 0,0 2-10 0,8 2 1 16,6 0-11-16,3-2 4 0,4 0-6 15,3-3 3-15,2-2-6 0,1-6 2 16,0-3-2-16,-1-6 6 0,-1-4 12 16,-2-5 1-16,1-3-1 0,-6-6-31 15,1-5-11-15,-2-3-3 0,-1-5 13 16,0-2-1-16,-4-5 0 0,1-3-11 16,0-1 11-16,-3-2-14 0,0 0 16 15,-2 4 0-15,-2 3 0 0,-1 6 0 16,-2 6 16-16,-1 5-14 0,-1 4 0 0,0 3-2 15,0 3-28-15,0 1-54 0,0 1-142 16,3 5 41-16,3 6-85 0,-2-1-288 16,-2-1-1255-16</inkml:trace>
  <inkml:trace contextRef="#ctx0" brushRef="#br0" timeOffset="-22351.7">23593 11660 2756 0,'0'0'347'0,"0"0"-273"0,-2-55 18 15,-2 34 58-15,-2 1 28 0,-5 3-8 16,2 3-15-16,-4 4-39 0,-2 5-37 16,1 5-79-16,-5 0-10 0,-2 8-18 0,-1 4-1 15,-2 5 13-15,3 4 1 0,5 1-17 16,1 3 29-16,4 2-12 0,6-2 12 16,4 2 3-16,1-3 0 0,3 0 26 15,9-5-26-15,1-2-61 0,4-5-11 16,3-4 24-16,2-4-24 0,0-4-35 15,3-4 40-15,-2-5 38 0,0-3 29 16,-4-5 25-16,1-1-9 0,-3-3-4 16,-1-3-9-16,1 3 0 0,-1-1 16 15,0 2-16-15,-4 3 28 0,0 3-12 0,-4 6 19 16,0 3 10-16,-3 5-48 16,-2 0-137-16,1 9 4 0,4 6 133 0,-2 3 89 15,1 4 6-15,3 4-12 16,1 1-36-16,1-2-13 0,4 0-18 0,0-3 3 0,0-1 0 15,1-4-16-15,1-4 13 0,-2-4 21 16,-1-5 1-16,-4-4-4 16,3-1 18-16,-4-8-9 0,1-3-39 0,-2-6-4 15,1-4-2-15,-4-4 0 0,-1-5 2 16,2-3 0-16,-3 0-1 0,-1 0 1 16,-2 0 4-16,-1 3-2 0,0 4 16 15,-1 3 1-15,-2 6-6 0,0 5 11 16,-1 4 14-16,-1 3-16 0,4 3-22 15,0 1-19-15,0 2-53 0,0 1-76 16,1 6 35-16,0 2 89 0,0 3 24 16,6 3 16-16,6-1 15 0,3 3-12 0,5-4-19 15,2-2 0-15,2-2-41 0,1-3 16 16,0-4-9-16,1-2 21 0,-3-1 13 16,-2-6 13-16,-2 0-10 0,-2-2 22 15,-7 1 13-15,0 0-4 0,-5 1 1 16,-3 1-4-16,0 1 73 0,-2 2-23 0,-2 2-12 15,-3 1-38-15,-4 2-28 0,-2 5-3 16,-4 5 19-16,-1 5-16 0,2 4-1 16,2 4-2-16,3 4-2 0,2 3 2 15,5 2 0-15,2-3 0 0,0 0 0 16,5-3 11-16,6-2-11 0,-1-5-121 16,12-6-369-16,-4-8-772 0,1-7-1189 0</inkml:trace>
  <inkml:trace contextRef="#ctx0" brushRef="#br0" timeOffset="-21570.47">25022 11719 2857 0,'0'0'372'16,"0"0"-238"-16,28-52-1 0,-13 32 16 15,-1 1-44-15,4-1-52 0,0 4-18 16,2 0 2-16,0 4 7 0,0 3-44 16,1 2-3-16,0 6-19 0,0 1-19 15,0 6-18-15,-2 6 7 0,-3 7 52 0,-3 2 16 16,-4 4 3-16,-6 2-19 0,-1 0 0 16,-2 2 1-16,0-3 0 0,0-1 0 15,0-2 0-15,-1-3 0 16,0-4 1-16,0-1-2 0,1-6 2 0,0-2 11 0,0-3 9 15,3-2 19-15,4-2 62 0,2-5-24 16,5-3-59-16,3-3-19 0,2-4 0 16,2 0-1-16,1-2 0 0,-1-1 0 15,1 1 2-15,-1-2 1 0,-2 1-1 16,0 3 1-16,-1 1 16 0,-5 1-17 16,0 5 1-16,-4 0-1 0,-1 3-2 15,-3 3-2-15,-2 2-29 0,2 2-80 16,0 6 1-16,-1 2 66 0,1 4 13 15,-2 2 18-15,1 3 13 0,2 0 2 16,-1 2 11-16,-1-3 2 0,-1-1-14 16,1-3 3-16,0-3-1 0,-2-2-2 15,-1-3 1-15,0-4 11 0,0-2 9 0,0 0 69 16,0-4 48-16,1-4-115 0,3-2-23 16,1-4-1-16,1 0 22 0,2-3-22 15,5-3-1-15,-1-2-11 0,4 1 12 16,0 1 0-16,2 1 1 0,1 5-1 0,-2 1 13 15,0 4-11-15,-4 6-2 0,-1 1-2 16,0 2-17-16,2 7-26 0,-4 5-2 16,1 3 3-16,-3 3-3 0,-1 0 16 15,-3 1 12-15,-3-1 16 0,0 1 0 16,-1-2-8-16,0-2 11 0,-1 0 13 16,0-4-11-16,0 0-2 0,-1-5-92 15,-12-6-364-15,-2-4-622 0,-1-7-1147 0</inkml:trace>
  <inkml:trace contextRef="#ctx0" brushRef="#br0" timeOffset="-21414">25284 11171 3845 0,'0'0'436'15,"0"0"-337"-15,0 0-93 16,0 0-6-16,0 0-34 0,0 0 3 0,0 0-40 15,0 0-123-15,57 20-279 0,-48-11-943 16,-3-5-751-16</inkml:trace>
  <inkml:trace contextRef="#ctx0" brushRef="#br0" timeOffset="-20236.09">27361 11278 2286 0,'0'0'294'0,"0"0"15"16,23-61-30-16,-15 41-49 0,4-1-24 15,-4 4-38-15,2 3-14 0,-3 3 3 16,-3 2-19-16,-1 6-54 0,-2-1-13 15,-1 4-71-15,0 0-15 0,-4 4-153 16,-8 8 62-16,-6 2 87 0,-9 9 19 16,-4 3 22-16,-5 3-20 0,-5 0 1 15,1 3 0-15,1 0-2 0,-1 0-1 16,1 0-8-16,4 0 7 0,0-1 1 16,1-2-3-16,7-3-1 0,4-1 1 15,5-5 1-15,6-3-10 0,8-2 9 16,3-1 3-16,1-2 10 0,5-1 12 15,6-1 6-15,3 0 3 0,3-1 7 16,4-2-13-16,5-1-4 0,0 1-18 16,2 0 10-16,6-2-13 0,2 2 1 0,5-1 0 15,4 1-1-15,2-2-15 0,4 2 13 0,0-2 2 16,0 1-2-16,-3 0-1 0,-5-2 0 16,-5 1-9-16,-8-2 11 15,-9 2 1-15,-7-4 0 0,-5 0 0 0,-4-1 1 16,-3 0 0-16,-1 0 14 0,0 0 10 15,-1 0 28-15,1 0 31 0,1-2 6 16,0-3-53-16,2 0-3 0,-2-2 0 16,1-3 3-16,-1 0-3 0,-1-2-7 15,0-1 4-15,0-3 18 0,-1-2-18 0,0-3 6 16,-3-3-13-16,-4-1-5 0,-3-4-16 16,0-6-2-16,-3-1 14 0,-5-11-15 15,-2-9 1-15,4 5 13 16,3 6-13-16,1 11 21 0,6 8-22 0,-3 1-2 15,1 1-1-15,1 3-22 0,-1 8-2 16,3 2-4-16,2 6-15 0,0 5-37 0,-1 0-56 16,-1 9-152-16,1 7 67 15,1 5-88-15,3 12-257 0,2-4-503 0,4-4-1029 0</inkml:trace>
  <inkml:trace contextRef="#ctx0" brushRef="#br0" timeOffset="-19691.1">28032 11038 46 0,'0'0'1846'16,"0"0"-1521"-16,0 0 43 0,13-52-132 16,-7 38 43-16,-1 2-55 0,-1-2-40 15,-1 2-13-15,0 2-54 0,-1 1-32 16,1 3-29-16,-2 1-12 0,0 2-9 15,-1 3-7-15,1-2-5 0,-1 2-23 0,0 0-23 16,0 0-40-16,0 0-37 16,0 3-29-16,0 5 62 0,0 6 50 0,-1 2 17 15,1 8 42-15,0 4 21 0,0 5-4 16,0 6 20-16,2 9-1 0,2 15-4 16,3 13-24-16,2 8 3 0,-3-4-19 0,-4-2 13 15,-1-8-7-15,-1 0-18 0,0-3 9 16,-3-4-16-16,-1-5-15 0,-2-6 2 15,0-4 33-15,2-13-17 0,1-8-15 16,0-8 13-16,1-3 6 0,-2-1 5 16,1 0 7-16,0 1 7 0,2-5-8 15,1-6-2-15,0 0-3 0,0-3 0 16,0-2 18-16,0 0 18 0,0 0 10 16,0-7-9-16,1-2-65 0,3-4-138 0,2-4-126 15,-1-2-100-15,4-20-225 0,1 4-706 16,-2 0-965-16</inkml:trace>
  <inkml:trace contextRef="#ctx0" brushRef="#br0" timeOffset="-19077.14">28474 11185 2455 0,'0'0'345'0,"0"0"-174"16,0 0-40-16,0 0 13 0,21-46 44 15,-16 42 2-15,-3 1-41 0,0 2-55 0,-1 1-94 16,1 0-79-16,-1 4-63 0,1 4 88 16,2 5 54-16,3 4 0 0,-2 4 4 15,-1 6 8-15,0 2-9 0,1 5 16 16,-2 0 7-16,-1 5 21 0,1 1 13 15,-2 0 0-15,2 1-32 0,-1 0-15 16,0-3-10-16,-2-2 22 0,1-4 0 16,-1 0-12-16,0-7-1 0,0-3-9 15,0-4 0-15,-2-4 12 0,0-4 10 0,-1-1-12 16,2-3 3-16,0 0-1 16,0-4-12-16,1 1 1 0,0-2 12 0,0-1-3 15,0 0 2-15,0 0 17 16,0 0 11-16,0 0 7 0,0 0-6 0,0 0-7 15,0-1-6-15,0 0-12 0,0-2-4 0,0 0-12 16,0 1 13-16,0-2 12 0,1-1 46 16,0 1-18-16,0-2-4 15,1 4-5-15,1-3-4 0,2 2-22 0,1 1-21 16,3-3-2-16,8 4-32 0,4 0 4 16,7 1 5-16,5 0 9 0,5 0 4 15,3 2 10-15,3 1 2 0,-1 1 1 16,-1-3-1-16,-1 0 0 0,-5-1 3 15,-2 0 13-15,-8-1-14 0,-2-2 10 16,-5 0-11-16,-3 0 2 0,-4 2 0 0,-3-2 16 16,-4 2-4-16,0 1 7 15,-4-2-4-15,-1 2-5 0,0 0-11 0,0 0-2 16,0 0-16-16,0 0-21 0,0-1-6 0,-2 1-13 16,-5 0 4-16,-1 0-4 15,-4 0-6-15,-8-8-255 0,3 0-634 16,2-4-972-16</inkml:trace>
  <inkml:trace contextRef="#ctx0" brushRef="#br0" timeOffset="-16321.46">7434 14004 307 0,'0'0'1198'0,"0"0"-1042"0,0 0-117 16,0 0 52-16,0 0 6 0,0 0 59 0,0 0 3 15,0 0-13-15,0 0 28 0,0 0 0 16,-20 6-42-16,20-6-10 0,0 0 20 16,0 0 17-16,0 0 10 0,0 0-10 15,-1 0-7-15,0 0-17 0,-1 0-25 0,-1-2-69 16,-2-2-38-16,-3 1 0 0,2 0-1 16,0-1 23-16,0-1 4 0,1-1 15 15,2-2-13-15,2 1-6 0,0-3-9 16,1 0 9-16,0-3-3 0,0 0 6 15,2-1 0-15,3-2-1 0,3-1 8 16,-1 0-20-16,6 1-12 0,-1-1 19 16,5 1-7-16,4 3-3 0,3-1-12 15,6 1-16-15,1 5 13 0,3 1-22 16,1 7-12-16,-4 0-3 0,0 5-16 16,-5 3-3-16,-4 4 15 0,-4 7-22 0,-8 4 25 15,-6 4 6-15,-4 5 33 0,-16 11 1 16,-7-3 1-16,-9 3 1 0,-5-2 0 15,0-5-1-15,-6 1-1 0,5-3-1 16,2-6 2-16,4-5 10 0,6-4 45 16,5-4 10-16,4-3-12 0,4-3-6 15,5-1-22-15,2-1-3 0,0-3-20 0,4-3-1 16,2 1 2-16,0-1 28 0,0-1 19 16,5 1-7-16,4-1 1 0,6 0-10 15,6-1-13-15,5-2-19 0,8 2 1 16,3-1-3-16,6 0-3 0,1 2-15 15,2 0 5-15,2 0 10 0,-2 0-12 16,-5 2-1-16,-8 1-2 0,-5-1-4 16,-8-1 3-16,-8 0 1 0,-4-1 18 15,-5 0 3-15,-2 0 37 0,-1 0 13 0,0-1 1 16,-2-3-54-16,-2-5-16 0,-3 5 1 16,2-4 13-16,1 5-11 0,1-2 1 15,-2 0-22-15,5 1-171 0,2 0-166 16,4 0-368-16,0-2-960 0</inkml:trace>
  <inkml:trace contextRef="#ctx0" brushRef="#br0" timeOffset="-16053.39">8240 14250 2508 0,'0'0'416'16,"0"0"-311"-16,0 0 1 0,0 0 86 16,-61 0 87-16,48 0 33 0,5 0-91 15,2 0-87-15,0 0-32 0,5-2 10 16,1 1 17-16,0 1 56 0,0-1 8 0,7 0-28 16,2-3-83-16,3 2-45 0,1-3-19 15,1 0-6-15,-1 1-9 16,-6-1-1-16,-4 3-2 0,-3 0-15 0,-18 0-168 15,-2 0-577-15,-3-5-1467 0,6 49 99 0</inkml:trace>
  <inkml:trace contextRef="#ctx0" brushRef="#br0" timeOffset="-12241.76">8850 13791 303 0,'0'0'1221'15,"0"0"-1029"-15,0 0-82 0,0 0 66 16,0 0 128-16,0 0 7 0,0 0-92 15,0 0-65-15,0 0-45 0,0 0-45 16,-7-3-64-16,7 3-15 0,0 0-4 16,0 0 6-16,0 0 11 0,0 0 2 15,3 0 28-15,2 0 42 0,2 0 19 0,4 1 19 16,4 0 1-16,4-1-21 0,6 0-18 16,5 0-20-16,6 0-21 0,5 0-17 15,0-2-10-15,2 0-2 0,1 2 0 16,-3-2-3-16,-3 1-9 0,-3 0 11 15,-9-2 1-15,-4 3 0 0,-5 0 2 0,-4 0 1 16,-5-3 22-16,0 2 22 0,-4-1-6 16,0-2-19-16,-1 0-19 15,0 1 1-15,0 0 8 0,1-2 1 0,-2 1-11 16,1 1-1-16,-1 0-1 0,0 1 2 16,-1-2 10-16,0 3 1 0,-1 0 0 15,1 0 18-15,-1 0 13 0,0 1-21 16,0 0-23-16,0 0-30 0,0 0-26 15,0 2-44-15,0 4-11 0,0 2 111 16,-2 6 10-16,-1 4 56 0,0 5 6 0,-5 5-3 16,3 3 1-16,0 5 2 0,-4 8 6 15,-1 9 22-15,1-3-26 0,0-6-27 16,1-8-10-16,2-7-9 0,1 4-10 16,0 0-2-16,1-2 2 0,1-5 1 15,-1-4-17-15,3-5 1 0,-1-2 12 16,1-7-14-16,1-4 15 0,0 1 5 0,0-5 13 15,0 1 9-15,0-1-3 0,4 0 3 16,3-1-18-16,0-4-7 0,3-1-5 16,-1 0-10-16,-1-1-3 0,0-1-10 15,-3 1-104-15,-2 0-74 0,-2 0-88 16,-2-6-214-16,-4 4-605 0,-2-4-1199 0</inkml:trace>
  <inkml:trace contextRef="#ctx0" brushRef="#br0" timeOffset="-11566.84">9770 13734 1520 0,'0'0'234'0,"0"0"-7"0,0 0 62 15,0 0-43-15,0 0-85 0,0 0-32 16,-3-50 12-16,3 41-6 0,-1 3-26 0,1 0-23 15,0 1-7-15,0 2 1 16,0-1 3-16,0 1 2 0,0 1 1 0,0 2-11 16,1-3 4-16,-1 3-16 0,0 0-63 15,0 0-54-15,0 5-84 0,0 5 119 16,0 7 19-16,0 2 82 0,-3 5-7 16,-1 4 4-16,-2 3-4 0,1 4-24 15,1 2 9-15,-1 1 33 0,-1 0-21 16,2-3-22-16,-1 1-7 0,0-2-9 15,-2-2-12-15,1 0-3 0,0-4-8 0,-1-4-10 16,3-4 1-16,1-3-1 0,2-5-1 16,0 0 12-16,1-5-10 15,0 1 1-15,0-4 0 0,0-1 9 0,0-3-9 16,0 2 9-16,0-2 1 0,0 0-13 0,0 0-77 16,0 0-53-1,0 0-66-15,1 0-68 0,0 0-144 0,1 0-245 16,0 0-609-16,-1-2-274 0</inkml:trace>
  <inkml:trace contextRef="#ctx0" brushRef="#br0" timeOffset="-11262.91">9641 14293 248 0,'0'0'1789'0,"0"0"-1422"0,0 0-325 16,0 0-10-16,0 0 197 0,0 0 60 0,0 0-71 15,0 0-90-15,0 0-43 0,61-4-11 16,-39 4-27-16,4 0 4 0,6 0-4 16,1 0 7-16,4 2 0 0,0-1-10 15,0 0-16-15,-2 1-3 0,-5-1 13 16,0 0-10-16,-6-1-9 0,-2 0-6 16,-6 0-12-16,-3 0 0 0,-1 0 1 15,-5 0 1-15,-3 0 10 0,2 0-1 16,-5 0 4-16,0-1-4 0,0 0-12 0,-1 1 0 15,0 0-12-15,0 0-4 0,0 0-9 16,0 0-9-16,0 0-10 0,-1 0 3 16,-7 0-145-16,-5-2-276 0,-2-2-519 15,1-1-1195-15</inkml:trace>
  <inkml:trace contextRef="#ctx0" brushRef="#br0" timeOffset="-9569.25">11009 13796 153 0,'0'0'1312'0,"0"0"-1090"0,0 0-79 16,0 0 35-16,0 0-12 0,0 0 2 15,42-49 3-15,-37 44-29 0,-1 1-45 16,-2 1-20-16,-1 1-12 0,0-1-1 15,-1 2 0-15,-1-1-6 0,-4 0-49 16,-5 0-9-16,-5 0 0 0,0 2 13 16,-9 0 29-16,-1 0 2 0,-2 6 11 15,-3 0-7-15,2 1 9 0,-1 3-13 0,-1 2-9 16,3 2 16-16,-2 3-9 0,3 3-14 16,2 4-6-16,2 2-6 0,2 3-15 15,3 0 2-15,3 2-2 0,4 0 12 16,5-2-12-16,5-2-1 0,2-2 1 0,10-2 12 15,5-2 12-15,7-4 7 0,5-3-1 16,2-2-2-16,4-3-7 16,-1-3-10-16,-1-1 1 0,0-1-11 0,-3-3 14 15,0-1-15-15,-4 0 2 0,0-1-1 16,1-3-2-16,-4-1-14 0,-3 1-84 16,-1-2-10-16,-5 4-6 0,-2-1-77 15,-5 2-58-15,0 0-50 0,-5 0-215 16,-2-1-145-16,-1-2-573 0</inkml:trace>
  <inkml:trace contextRef="#ctx0" brushRef="#br0" timeOffset="-9234.4">10664 14023 1889 0,'0'0'428'0,"0"0"-211"0,0 0-114 16,0 0 0-16,0 0-22 0,0 0-17 15,58-4 10-15,-26 3-16 0,2 1-13 16,6 0-7-16,-1 0-16 0,-2 0-2 16,-1 0 5-16,-6 0 10 0,-3 0 10 0,-5 0 3 15,-8 0 3-15,0 0 0 0,-6 0 6 16,-1-3 19-16,-3 0 13 0,-2 1 12 15,0 0-6-15,0 0-45 0,-1 0-34 16,0 0-16-16,0 0-2 0,2-1-2 16,-2 0-18-16,0-1 7 0,0 1-7 15,0 0-10-15,1 2-15 0,0-1-16 0,2 2-302 16,7-1-190-16,-3 1-503 0,1-3-638 16</inkml:trace>
  <inkml:trace contextRef="#ctx0" brushRef="#br0" timeOffset="-8457.76">11798 13740 1484 0,'0'0'218'15,"0"0"-78"-15,0 0 32 0,0 0 19 16,0 0 6-16,0 0-51 0,0 0-117 16,0 0-29-16,0 0-132 0,0 0 80 15,0 0 52-15,2 4 123 0,-6 9-4 16,-3 2 7-16,-3 2-33 0,2 2 0 16,-5 0-32-16,2 2 0 0,0-1-3 15,-3 2-7-15,1 0 22 0,-4-3-15 16,-1 3-11-16,-3-3-27 0,-1 1-1 0,-2-2-3 15,-1-1 12-15,1-2-26 0,0-3 11 16,0-4-10-16,3 1 23 0,2-5 2 16,2-2-2-16,2-2 2 0,3 0 7 15,-1-3 3-15,2-4 6 0,0-2-12 0,-1-2-1 16,3-3-29-16,-3 2 20 0,5-5-3 16,0-1-4-16,0-1-14 0,5-2 1 15,1 1-2-15,1-1-12 16,1 2 9-16,4 1 0 0,2 1-19 0,-1 0 10 15,4 4-1-15,0 0 11 0,1 1-14 16,0 2-3-16,5 0-3 0,-2 3-6 16,1 3-4-16,1 1 7 0,3 0-1 15,0 3 7-15,1 0 16 0,1 0-16 16,0 3-12-16,1 4 8 0,0 3-5 16,1 4 5-16,-1 3-2 0,0 2 6 15,-4 4-3-15,1 2-4 0,-4 2 24 16,-2 0 2-16,-3 2 68 0,-1 0-1 0,-2 0-4 15,-1-4-15-15,0-2-20 0,-1-3-6 16,1-3-9-16,3-2 12 0,0-4 7 16,4-1 3-16,0-2 2 0,4-4 1 15,3-1-6-15,1-3-1 0,4 0-2 0,2-3-7 16,-1-4-20-16,-1 0-2 0,-1-5-78 16,-4 2-67-16,-1-3-89 15,-4 0-85-15,2-10-289 0,-8 4-600 0</inkml:trace>
  <inkml:trace contextRef="#ctx0" brushRef="#br0" timeOffset="-7560.09">12969 13786 457 0,'0'0'417'16,"0"0"-166"-16,0 0-49 0,0 0 38 15,0 0-28-15,0 0-21 0,0 0-48 16,0 0-55-16,0 0-27 0,0 0 14 0,-14-4-1 15,9 4-13-15,-3 0 1 0,1 2 19 16,-2 0-4-16,0 0 3 0,-1-2 11 16,0 3-5-16,2-1-12 0,-2-1-3 15,4 1-14-15,1-2-3 0,-1 2-12 0,3 0-1 16,1-2-12-16,0 0 3 0,2 0 16 16,0 0 34-16,2 0 67 0,5 0 19 15,7 0-77-15,9 0-28 0,9 0-19 16,7-4-19-16,8 2-13 0,12-2 1 15,14 0 0-15,12 0-13 0,2 1 0 16,-6-1 0-16,-13 2-16 0,-18 0 13 16,-10 0 0-16,-13 0-9 0,-6 2 10 15,3 0-1-15,-1 0 0 0,0-1-10 16,-9 1 11-16,-3 0 0 0,-6-1-11 16,-3 0 1-16,-2 1-26 0,0 0-69 15,-4 0-41-15,-8 0-20 0,1 2-26 16,-5 3-61-16,-2 0-86 0,-6 2-144 0,5-2-242 15,1 0-783-15</inkml:trace>
  <inkml:trace contextRef="#ctx0" brushRef="#br0" timeOffset="-7224.31">12926 14050 828 0,'0'0'1189'0,"0"0"-829"0,0 0-331 16,0 0 35-16,0 0 172 0,0 0 47 16,0 0-43-16,0 0-81 0,0 0-35 15,0 0-67-15,34 0-19 0,-14-2 19 0,3 1 6 16,5-1-9-16,1 0-10 0,4 1 0 16,-1-4-6-16,5 1-7 0,1 1-6 15,2 0-9-15,3-1-14 0,1 0-2 16,4-1 0-16,-1 0-16 0,1 0 14 15,1 0-1-15,-2 0-12 0,-5-2-1 0,0 1 15 16,-6 0 1-16,-7 0-2 0,-3-1-1 16,-9 3-10-16,-3-2 10 0,-5 2-13 15,-5 2-28-15,-3-1-38 0,-1 0-41 16,-2 1-73-16,-7-2-101 0,-2 1-75 16,-12-3-177-16,2-2-445 0</inkml:trace>
  <inkml:trace contextRef="#ctx0" brushRef="#br0" timeOffset="-6627.02">13603 13575 1934 0,'0'0'314'0,"0"0"-181"0,0 0 9 16,0 0 48-16,0 0 64 0,0 0-49 0,0 0-61 15,0 0-141-15,0 0-3 0,0 0-70 16,0 0 38-16,37-7 21 0,-22 19 11 16,2 0 26-16,3 1 6 0,1 3-19 15,1-1 0-15,4 0 6 0,1 1-3 16,-1 1-14-16,3-2 1 0,-3-1 0 16,-2-2 10-16,-2-3-10 0,-2-1 22 15,-3-4-9-15,-4 0 0 0,-4-4 7 16,-1 0 5-16,-1 0 20 0,-4 0 9 0,0-2 0 15,-1-1-25-15,-1 0-20 0,0-2-11 16,-1 2 1-16,0-1-2 0,1 3-15 16,-1 0 2-16,0 0-3 0,0 1-9 15,0-1 3-15,0 1-1 0,0 0-2 16,0 0-10-16,0 0-3 0,0 0 6 16,-3 0 13-16,0 0 3 0,-3 1 13 15,-2 2 1-15,0 3-11 0,0 2 12 16,-3 2-15-16,-2 5 16 0,2 4 7 0,-5 4 24 15,1 5-8-15,-4 4-4 0,-2 3-16 16,-4 5 19-16,-4 1-22 0,-4 1 1 16,-3-2 0-16,4-1-1 0,2-6 1 15,7-4-3-15,4-4-5 0,8-6 7 16,1 0 2-16,5-5 14 0,2-1 0 16,1-3-4-16,1-5 11 0,1 0-4 15,0-2-3-15,0 0 9 0,0-2 16 16,1-1 25-16,1 0-6 0,1 0 0 0,0 0-16 15,-2 0-15-15,1 0-7 0,-1-1-10 16,0-1-10-16,-1 2-2 0,0-1-2 16,0 1-35-16,0 0-45 0,-2 0-225 0,-10-2-342 15,-1 0-696-15,29 10-149 0</inkml:trace>
  <inkml:trace contextRef="#ctx0" brushRef="#br0" timeOffset="-3926.45">1104 14558 1923 0,'0'0'285'0,"0"0"-26"0,0 0-33 0,0 0-33 15,0 0-58-15,0 0-87 0,0 0-48 16,0 0-119-16,0 0 119 0,-13 12 32 16,10 9 13-16,0 4-41 0,-1 4 12 15,-3 5-13-15,2-2-3 0,0 3 29 16,0-1-4-16,-4 1 10 0,1 3 10 0,-2-1-29 16,0 2 0-16,-4-2-16 0,0 1 42 15,-1-2-21-15,0-3-20 16,-1-3 11-16,4-7 10 0,0-5-21 0,4-7 31 15,0-4 22-15,3-4 41 0,-2-3 64 16,-4 0-42-16,1-6-73 0,-5-2-29 16,-1-2-13-16,-1-1-4 0,1-4-8 15,1 0-2-15,0-2 12 0,-1-3 0 16,4 1-2-16,-1-2 2 0,1 2-1 16,4 0 1-16,2 2 3 0,-1 3 10 15,5 1 28-15,2 5-3 0,0 2-38 16,3 0-38-16,8 3-69 0,3 1-45 0,8-1 63 15,5 3 39-15,9 0-4 0,3 3 41 16,2 2 10-16,-1 3-16 0,-2 1 17 16,-6 1-29-16,-2 4 2 0,-5-2-3 15,-4 1 29-15,-3 0-13 0,-4-2 16 0,-1 0 37 16,-1-2 5-16,-4-2-4 0,0 2-22 16,0-4-4-16,-1 0 7 0,1-2 7 15,-1-1 22-15,1-2-7 0,5-2-41 16,0-4-48-16,0-2-238 0,5-11-292 15,-1 1-486-15,-7 2-502 0</inkml:trace>
  <inkml:trace contextRef="#ctx0" brushRef="#br0" timeOffset="-3472.7">1595 14722 2331 0,'0'0'426'0,"0"0"-297"0,0 0-97 15,0 0 77-15,0 0 150 0,0 0 2 16,0 0-112-16,0 0-149 0,0 0-55 16,0 0 30-16,52-53 22 0,-26 38 1 15,1 1-17-15,2 0-12 0,-2 3-4 16,-2 0 10-16,-1 3-10 0,-2 1 3 16,-2 2-73-16,-3 4-276 0,-2 1-248 0,-8 4-394 15</inkml:trace>
  <inkml:trace contextRef="#ctx0" brushRef="#br0" timeOffset="-3307.56">1716 14812 1914 0,'0'0'583'0,"0"0"-341"16,0 0-239-16,0 0 68 0,0 0 154 16,0 0 69-16,0 0-106 0,0 0-93 15,0 0-54-15,61-26-22 0,-33 12-17 16,6 1-2-16,-2 0-19 0,-3 1-25 0,8-2-217 15,-9-1-335-15,-7 3-1038 0</inkml:trace>
  <inkml:trace contextRef="#ctx0" brushRef="#br0" timeOffset="-2654.17">2394 14224 1782 0,'0'0'257'0,"0"0"-31"16,0 0 43-16,0 0-92 0,0 0 10 0,0 0-1 16,0 0-45-16,0 0-141 15,0 0-58-15,0 0-86 0,0 0 144 0,23-15 96 16,-18 33-3-16,-1 5 44 0,-2 4-45 16,-2 3 48-16,0 1 9 0,-1 5-52 15,-4 2-43-15,-3 0 2 0,0 1-15 16,2-3-38-16,-2 0-3 0,4-10-1 15,1-2 1-15,2-6 0 0,1-3-1 16,0-8 1-16,0-1 1 0,0-5 12 16,0-1 60-16,0 0 30 0,2-5 24 15,1-4-71-15,1-5-40 0,-1-3 2 0,2-4-5 16,-2-2-13-16,-2-3-3 0,-1 1 1 16,0-3-23-16,0-1-15 0,-4-2 9 15,-2 1 6-15,2 0 3 0,0 3 22 16,1 0 2-16,0 3 20 0,1 4-19 15,1 5-2-15,1 1 21 0,0 5-22 16,0 2 0-16,0 2-1 0,0 3-15 0,0 0-15 16,2 2-38-16,2 0-30 15,0 0-15-15,4 2 48 0,4 4 22 0,2 1 15 16,0 3 14-16,4 5 12 0,1 2-23 16,2 2 26-16,1 3 26 0,1-1 62 15,0 3-48-15,0-2 26 0,0 0-5 16,-2-2-17-16,-1-2-28 0,-1-2-14 15,-2-2 15-15,-3-2-17 0,-1-2-32 16,-1 1-116-16,-4-3-164 0,-4 0-194 16,-4-1-195-16,-1-4-531 0</inkml:trace>
  <inkml:trace contextRef="#ctx0" brushRef="#br0" timeOffset="-2476.46">2433 14543 1982 0,'0'0'412'0,"0"0"-157"16,0 0-49-16,0 0 48 0,0 0 87 0,0 0-94 16,0 0-99-16,0 0-69 0,0 0-79 15,0 0-19-15,1-36-32 0,14 29 17 16,3-4 5-16,4 0-5 0,3-1-191 16,15-9-154-16,-6 2-406 0,-5 1-1394 0</inkml:trace>
  <inkml:trace contextRef="#ctx0" brushRef="#br0" timeOffset="-1692.25">2884 14129 91 0,'0'0'1308'0,"0"0"-1021"15,0 0-102-15,0 0 52 0,0 0 103 16,-8-55-40-16,8 45-104 0,0 0-29 16,0 3-68-16,3 0-7 0,-1 2-44 15,0 3-16-15,0 2-32 0,2 0-3 16,1 0-125-16,3 4-3 0,4 6 99 15,4 5 32-15,-1 2 67 0,3 4 10 0,1 4-3 16,1 2-4-16,0 1 9 0,0-2-22 16,2-1 3-16,0-1-31 15,-1-2 31-15,0-2-22 0,2-2-3 0,-7-3-4 16,2 0-31-16,-3-5 2 0,-2-3 1 16,-3-1 35-16,-1-2-9 0,-1-1 2 15,-4-3 1-15,0 0 8 0,1 0 20 16,-2-3 13-16,0-3 5 0,-1-2-34 15,2-5-16-15,-2 1-13 0,-1-3-2 16,-1-2 34-16,0-3-45 0,0-3 10 0,-3-2-12 16,-1-2 1-16,2-1-1 0,-1-3 2 15,1-2-2-15,-2 2-12 0,1 0 12 16,1 5-3-16,0 4-1 0,1 2 1 16,0 6-28-16,-1 2 9 0,1 5-9 15,0 2-6-15,0 2-92 0,-1 1-104 16,-2 2-118-16,-2 0-314 0,1 2-650 15</inkml:trace>
  <inkml:trace contextRef="#ctx0" brushRef="#br0" timeOffset="-1014.45">3544 13972 985 0,'0'0'706'0,"0"0"-485"0,0 0-75 0,0 0 68 16,0 0-10-16,0 0-23 0,0 0-33 16,0 0-20-16,0 0-22 0,0 0-42 15,-4-21-19-15,4 20 6 0,0-3-3 0,1 4 0 16,4-3-26-16,2-1-9 0,6-4-13 16,5 0 1-16,6-1 1 0,7-5 14 15,2 0-14-15,4-1 0 0,0 2-1 16,0 1 0-16,-5 0-1 0,-3 3-2 15,-7 1-1-15,-4 2-10 0,-8 3 11 16,-4 0-10-16,0 3 12 0,-5 0 2 16,-1 0 20-16,0-1 13 0,0 1 3 15,0-1-9-15,0 0 12 0,-2 1 3 16,-3 0-18-16,3 0-7 0,0 0 3 0,1 0 3 16,0 0-12-16,1 0-13 0,0 0-3 15,0 0-23-15,0 0 4 16,0 0-3-16,-1 0-16 0,1 0-23 0,-1 0-18 15,0 1-20-15,-1 4 44 0,-1 2 58 0,0 3 19 16,-1 2-1-16,3 2-18 0,0 3 0 16,1 3 2-16,1 0 14 15,6 1 20-15,0 4 2 0,0-2-6 0,3 4-1 16,-1-4-18-16,0 2-10 0,0-2 20 16,-1-2-20-16,-3-5-1 0,-1-1 1 15,0-3 16-15,-1-2 3 0,2-3-6 16,-3-3 6-16,0 0-3 0,0-2-3 15,0 0 6-15,-1-2 13 0,1 0 6 16,0 0 4-16,0 0-1 0,2-2-44 16,-1 0 0-16,-2-4-279 0,-1-5-232 15,0-2-639-15,-2 1-666 0</inkml:trace>
  <inkml:trace contextRef="#ctx0" brushRef="#br0" timeOffset="-339.94">4073 13694 1418 0,'0'0'1030'0,"0"0"-930"0,0 0-13 16,0 0 42-16,-21-54 86 0,20 46-26 15,1 1-45-15,0 3-52 0,0 0-35 16,0 1-57-16,1 3-60 0,2 0 12 16,-2 0-28-16,1 1-46 0,0 5 46 15,2 2 76-15,1 3 3 0,0 4 26 16,-1 2 3-16,2 5 0 0,0 0-7 0,0 0 20 15,0 2-26-15,2 2-3 0,0-1-3 16,1 1-13-16,-1-1 0 0,-1-1 1 16,2 0 2-16,-3-3-3 0,-1 0 19 15,2-4 0-15,-1-1 7 0,-3-3-2 16,1-1-23-16,-1-1 0 0,1-2 1 0,-2-4 14 16,-1 1-13-16,0-2 13 0,1-3-3 15,-1 1 6-15,0-2 3 0,-1 2 10 16,1-2 0-16,0 0 6 0,0 0-3 15,-1 0-1-15,1 0 4 0,0 0 0 16,0 0 10-16,1 0 30 0,2 0 23 16,0 0 22-16,1-4-48 0,5 1-75 15,2-3 0-15,6 0-16 0,2-2-2 0,4 1 15 16,4-3 0-16,-1 2 0 16,-2 0-14-16,1-1 17 0,-2 1 1 15,-4 1 0-15,-6 1 1 0,-1 2-1 16,-6 1 0-16,-3 2 1 0,0-1-1 0,-4 2 1 15,0 0 1-15,0 0 16 0,0 0-16 0,0-1 10 16,0 0-13-16,0 1-1 16,0 0-12-16,0 0-2 0,0 0 2 15,0 0 11-15,0 0-11 0,0 0 12 0,0 0-2 16,0 0-9-16,0 0 9 0,0 0-36 16,0 0-124-16,0-2-140 0,-1 0-288 15,-4-1-916-15,11 10 47 0</inkml:trace>
  <inkml:trace contextRef="#ctx0" brushRef="#br0" timeOffset="1086.48">4602 13594 299 0,'0'0'248'0,"0"0"-20"16,0 0 13-16,0 0-52 0,0 0-55 0,0 0-30 15,0 0 0-15,0 0 3 0,0 0-9 16,-5-14-4-16,4 12-13 0,-1-2 20 16,-1 1 9-16,1 0-3 0,1 1 0 15,-1-1 9-15,0 1 4 0,1 0-20 16,0-1-1-16,0 1-5 0,0 0-14 16,1 1 3-16,0 1 4 0,0 0-1 15,0 0-12-15,0 0-20 0,0 0-30 16,0-2-24-16,0 2-28 0,0 0 2 0,0 0-6 15,0 2-32-15,3 1-51 0,3 2 106 16,6 5 9-16,2 4 22 0,3 1 10 16,4 4 6-16,6 0-19 15,0 3 17-15,5-1 5 0,-1 0 1 0,3 0-7 16,-3-2-13-16,1 0 0 0,-5-1-19 16,-1-2 10-16,-5-2-13 0,-6-3-1 15,-1-2 1-15,-4 0 0 0,-4-3-1 16,-3-2-2-16,-3 0-99 0,0-3-186 0,-1-1-30 15,-7 0-2-15,-11-7-189 0,3 0-634 16,-1-3 408-16</inkml:trace>
  <inkml:trace contextRef="#ctx0" brushRef="#br0" timeOffset="1374.78">4925 13467 1796 0,'0'0'263'0,"0"0"-39"15,0 0 21-15,0 0-54 0,5-45 56 16,-5 41-51-16,1 4-100 0,-1 0-96 0,0 5-227 16,0 5 108-16,1 5 119 15,1 4 35-15,-2 5 13 0,0 6-19 0,0 3 13 16,0 1 35-16,0 3-23 0,0-1 0 16,0 0 20-16,0-3-27 0,0-4-8 15,0-4 5-15,3-5-6 16,1-2 10-16,-1-1-1 0,0-6 1 0,0 0-23 15,-1-6-9-15,0 0 0 0,0-3 6 16,-1 0 6-16,-1-2 1 0,0 0 2 16,0 0-18-16,0 0-13 0,-3-4-240 15,-9-9-318-15,-2 2-676 0,1-2-550 0</inkml:trace>
  <inkml:trace contextRef="#ctx0" brushRef="#br0" timeOffset="2671.81">5233 13455 248 0,'0'0'209'0,"0"0"-76"0,0 0-6 16,0 0 17-16,0 0 25 0,0 0 20 0,0 0-20 15,0 0-12-15,0 0-17 0,-19-1-20 16,19 1 16-16,0-1 30 0,0 1-11 16,-1-1-35-16,1 0-49 0,-1 1-42 15,0-1-29-15,-1 1-13 0,-3 0-6 16,-1 0-6-16,1 0 25 0,-1 0 26 0,-1 0 19 16,1 0 10-16,2 0 32 0,0 0 13 15,-1 0 16-15,2 0-4 0,0 0-12 16,1 0-17-16,2 0-13 0,-1 0-6 15,0 0-6-15,1 0 5 0,0 0 17 16,0-3-1-16,2 3-3 0,3-5-76 16,9 0-16-16,7-4-85 0,5-1 72 15,9-2 13-15,2-1 14 0,3-1 0 0,-3 0 2 16,-3 2 0-16,-3 2 13 0,-7 0 0 16,-6 3-12-16,-4 3 2 0,-6 0 35 15,-4 0 0-15,-2 2 9 0,-1-1-2 16,-1-1-23-16,0 1-12 0,0-2-10 15,0 3-2-15,-2-3-1 0,1 0-13 0,0 3-3 16,0-1 18-16,0 1 1 16,1 2 1-16,-1-2 1 0,0 1 0 0,1-1-2 15,0 2 0-15,0-1-19 0,0 1-15 16,-1 0-14-16,1 0-18 0,0 0 2 16,0 0-9-16,0 0-16 0,0 3-26 15,0 2 57-15,0 6 58 0,2 2 0 16,0 2 35-16,1 2-6 0,3 4 9 15,0 0 13-15,-2 2 13 0,0 0-10 16,0 0-9-16,1 2-13 0,-2-4 12 16,-1 1-25-16,0-1 3 0,1-3-19 15,0-4 19-15,-1 0-19 0,2-4 19 0,-2-1-9 16,-1-5 3-16,0 0 6 0,0-1-3 16,-1-1 0-16,1-2 0 0,-1 0-4 15,0 0-15-15,0 0-168 0,0-7-163 16,0-3-347-16,0-2-1218 0</inkml:trace>
  <inkml:trace contextRef="#ctx0" brushRef="#br0" timeOffset="2899.81">5684 13254 2005 0,'0'0'331'0,"0"0"-176"0,0 0-155 16,0 0-32-16,0 0 32 0,0 0 64 0,0 0 72 15,0 0 12-15,19 61-32 0,-13-40-56 16,2 3-27-16,0-2 5 0,3 1-9 16,-3-2-13-16,5 0-13 0,-4-2 20 15,1-3-11-15,-1-1-11 0,-4-4 12 0,0-2-13 16,-5-1-109-16,0-3-241 0,-16-5-235 16,1 0-619-16</inkml:trace>
  <inkml:trace contextRef="#ctx0" brushRef="#br0" timeOffset="3353.21">5637 13205 1797 0,'0'0'331'0,"0"0"-230"0,0 0 19 0,0 0 6 16,0 0 19-16,54-50-39 15,-33 45-38-15,2 2-58 0,3 3-10 0,1 1-29 16,2 8-29-16,-2 2 25 0,-4 2 1 15,-3 2-26-15,-6-2-16 0,-7 1 29 16,-7 2 12-16,-1 1 33 0,-9 0 0 16,-5 1 20-16,-3-2 38 0,-4-1 16 15,1-3 0-15,-2 0-6 0,2-1-7 0,3-3 3 16,1-1-2-16,5-3 8 0,3-1 13 16,4-2 4-16,1-1 5 15,1 0-9-15,3 0 6 0,0 0 4 0,0 0 33 16,8-3-113-16,3-2-13 0,4-2-82 15,7 0 9-15,3 0 12 0,4-1 14 0,-2 3 15 16,2 1 3-16,-5 4-3 16,-2 0-6-16,-4 7-23 0,-6 1-6 0,-2 3 35 15,-5 1-6-15,-5 3 25 0,0 2 11 16,-7 0 2-16,-5-1 14 0,-3 1 2 16,-2-2 0-16,-5 0 51 0,-2-2 29 15,2-1-39-15,-2-1-9 0,2-2-13 16,0-2 0-16,4-1-13 0,0-2-19 15,4-1 16-15,3-1-15 0,1-2 12 16,5 0-16-16,2 0-124 0,2 0-93 0,1 0-91 16,8-4-380-16,4-2-792 15</inkml:trace>
  <inkml:trace contextRef="#ctx0" brushRef="#br0" timeOffset="3772.33">5890 12931 365 0,'0'0'1315'0,"0"0"-1019"0,0 0-89 0,0 0-45 0,0 0-39 16,0 0-68-16,0 0 55 0,0 0 70 15,61 27 29-15,-33-8-23 0,2 4-27 16,7 6-9-16,1 2-27 0,2 6-6 16,-2 3-48-16,-2 12-47 0,-7 12 38 15,-20 16-41-15,-16 8-19 0,-31 0 0 16,-21-1-98-16,-8-8-104 0,-9-4-147 16,-1-4-145-16,0-12-26 0,18-16-450 15</inkml:trace>
  <inkml:trace contextRef="#ctx0" brushRef="#br0" timeOffset="4833.13">2021 14118 82 0,'0'0'234'0,"0"0"47"0,0 0-1 16,0 0-16-16,0 0-65 0,0 0-1 15,0 0-45-15,0 0-46 0,0 0-13 16,42-46 10-16,-36 41 23 0,1 0 35 0,0 1 25 15,-3 0-6-15,-1 0-36 0,-1 4-45 16,0-2-94-16,-2 2-6 0,0 0-58 16,0 4-12-16,0 6 70 0,-5 5 25 15,0 4 56-15,-2 7-23 0,-2 3-33 16,1 5 7-16,-4 12 16 0,3 12-3 0,1 12 0 16,4 5-19-16,4-4 9 15,7-6 10-15,9-6-33 0,8-2-2 0,7-4-10 16,8 1 0-16,5-6 11 0,-2-6 8 15,-3-9 0-15,10-2-6 0,-8-6-11 16,-4-4 20-16,7 1 0 0,-14-9-6 16,5 0 3-16,-2 0 0 0,-3-5-6 15,-8-4-12-15,-2-2 34 0,-3-2 0 16,-4 0-3-16,-1-2 6 0,0-2-7 0,-4-1 4 16,0-2-3-16,1 1-7 15,-3-1-23-15,-1 1-1 0,2 0-1 0,-2 1-1 16,-1 1-1-16,1 1-10 0,0-2-17 15,-3 2 4-15,0 2-16 0,0-2-137 16,-3 0-189-16,-3 1-404 0,-5-3-1058 0</inkml:trace>
  <inkml:trace contextRef="#ctx0" brushRef="#br0" timeOffset="20435.94">3944 14516 479 0,'0'0'447'0,"0"0"-239"0,0 0-100 15,0 0-4-15,0 0 78 0,0 0-51 16,0 0-57-16,0 0-35 0,0 0 0 0,-28-14 17 16,23 13 15-16,1 0 33 0,-3-2 13 15,3 1 15-15,2 2-22 0,0-1-26 16,0 0-13-16,1 0-22 0,1 1 9 15,-1-1-7-15,1 0-5 0,0 1-8 0,0 0 1 16,0 0 6-16,0 0 3 0,0 0-13 16,0 0 7-16,-1 0-4 0,1 0-5 15,-1 0-1-15,0 0-16 0,0 0 3 16,0 0 6-16,1 0 1 0,-2 0-13 16,2 0-13-16,0 0-4 0,0 0-12 15,0 0 4-15,0 0-11 0,0 0-2 16,0 0 6-16,0 0 15 0,0-1 4 15,0 1 0-15,4 0 29 0,1 0 22 16,2 0 10-16,5-1-4 0,2-2-22 16,3-3 7-16,7 1-10 0,1-3-1 15,4 0-5-15,8-1-7 0,2-1-17 0,2-1 10 16,3 1-12-16,0 0 0 0,2 0 2 16,-5 1 0-16,-3-1 0 0,-3 3-1 0,-4-3 2 15,-4 4 16-15,-4 0-17 16,-2 0 1-16,-5 1 9 0,-1 1 4 0,-6 2-3 15,-1-1-11-15,-2 1 10 0,-2 0 1 16,-2 0 6-16,1 0 6 0,-1 0-6 16,2 0 4-16,-1 0-8 0,1 0-2 15,-2-2-13-15,1 2-2 0,1 1-17 16,0-2 16-16,-2 3-13 0,-1-2 15 16,-1 2-1-16,0-1 0 0,0 1-20 15,0 0-10-15,-2 0-41 0,-7 3-194 16,-13 5-207-16,1-2-322 0,-1 0-1123 0</inkml:trace>
  <inkml:trace contextRef="#ctx0" brushRef="#br0" timeOffset="20937.5">3766 14611 352 0,'0'0'401'15,"0"0"-173"-15,0 0-78 0,0 0 52 0,0 0-23 16,0 0 29-16,0 0 33 0,0 0-56 15,0 0-43-15,0 0-48 0,0 0-16 16,5 2 22-16,7-6 16 0,0-1-3 16,4 1 2-16,2-3 17 0,2-2-23 15,4 0-26-15,2-4-13 0,7-2 32 16,2 0-3-16,3-3-1 0,4-1-35 0,3 0-12 16,0 0-20-16,2-1 26 0,0 3-16 15,-2 0 3-15,-3 2 9 0,-5 2-21 16,-4 0-29-16,-5 5 12 0,-4-1-11 15,-5 1 8-15,-5 4 4 0,-3-1-1 16,-2 2-11-16,-4 0 12 0,-2 1 0 16,0 0 3-16,-2 0-1 0,0 2 1 0,0 0 3 15,1 0-19-15,-2-1 13 0,0 0-13 16,0 1 0-16,0 0-3 0,0 0 0 16,0 0-13-16,0 0-8 0,0 0-11 15,0 0-31-15,-4 0-125 0,-2 2-106 16,-6 6-47-16,-3 1-114 0,-15 3-237 15,4 2-697-15</inkml:trace>
  <inkml:trace contextRef="#ctx0" brushRef="#br0" timeOffset="21353.46">3795 14629 1471 0,'0'0'397'0,"0"0"-148"16,0 0-142-16,0 0 36 0,0 0 119 15,0 0 59-15,0 0-77 0,0 0-113 16,0 0-61-16,0 0-58 0,0 0-10 16,31-22 27-16,-7 13 16 0,4-2 12 15,7-4-16-15,4 1 3 0,3-3 10 16,3 2 0-16,3-2 2 0,-2 1-5 0,0 0-29 15,-2 1-3-15,2 1-19 0,-5 2 1 16,-4-2-1-16,-1 4 12 0,-1 1-12 16,-5-1-3-16,-2 1 1 0,-4 0 2 15,-2 0 1-15,-4 2 21 0,-3-1 0 16,-4 2-3-16,1 0 3 0,-5 0 3 16,-1 2-3-16,-1-1 0 0,-1 1-2 15,-3 2-7-15,-1 0-13 0,0 2-15 0,0 0-15 16,0 0-20-16,-4 0-25 0,-5 0-20 15,-1 6 14-15,-6 2 14 0,-3-1-34 16,-3 3-71-16,-1 1-89 0,-1-1-108 16,0 1-174-16,-6-1-77 0,6-2-513 15</inkml:trace>
  <inkml:trace contextRef="#ctx0" brushRef="#br0" timeOffset="21702.47">3858 14583 1007 0,'0'0'984'15,"0"0"-721"-15,0 0-69 0,0 0-10 16,0 0 35-16,0 0-49 0,0 0-93 0,0 0-16 16,78-54 2-16,-41 39 33 0,7-2 9 15,6 0-9-15,1 3-20 0,3-3-4 16,-1 2 7-16,0 1 25 0,-4-1 3 15,-3 1-41-15,-7 2-18 0,-7 1-11 16,-4 2 16-16,-7 0-9 0,-9 4-16 16,0 1-12-16,-7 2 2 0,-3 2 4 15,-1 0 0-15,-1 0 6 0,0 0 3 0,0 0 3 16,0 0-9-16,0-1-7 16,-1 1-18-16,-1 0-24 0,-2 0-20 0,-1 0-2 15,-3 0 8-15,2 0-8 16,-2 3-35-16,1 1-61 0,1-2-56 0,-3 3-51 15,3 1-104-15,0 2-193 0,-1-1-227 16,2-1-835-16</inkml:trace>
  <inkml:trace contextRef="#ctx0" brushRef="#br0" timeOffset="22186.01">4211 14746 1140 0,'0'0'1127'0,"0"0"-885"15,0 0-80-15,0 0 11 16,0 0 78-16,0 0 68 0,0 0-100 0,0 0-87 16,0 0-53-16,0 0-79 15,0 0-16-15,-15-24-56 0,15 27-29 0,2 5 101 16,5 3 28-16,1 7 108 0,0 6-10 16,3 5-13-16,-1 2-19 0,0 4 9 15,-1-3-32-15,1 3-2 0,-3-1-13 16,-1-4-22-16,1 0-13 0,-1-4 7 15,-4-3-6-15,0-2-1 0,0-1-8 16,-1-5-10-16,-1-3 15 0,0-3-17 16,1-2 2-16,-1-3 10 0,0-1-1 0,0-2 0 15,0 0 16-15,0-1 12 0,0 0 0 16,0-1-6-16,0-2-34 0,0 0-73 16,0-2-75-16,0 1-56 0,-1-3-89 0,-1 1-25 15,0 1-72-15,-1-1-225 16,-8 0-420-16,3 5-566 0,35 48 1484 0</inkml:trace>
  <inkml:trace contextRef="#ctx0" brushRef="#br0" timeOffset="22439.55">4136 15187 789 0,'0'0'349'16,"0"0"-190"-16,0 0 82 0,0 0 91 0,0 0 15 15,0 0-82-15,0 0-97 0,0 0-33 16,0 0 7-16,0 0 5 0,44 3 16 15,-27-6-3-15,3-2-8 0,1 2-12 16,-1-3-27-16,1 1 0 0,-1 1-22 16,-3-2-18-16,-2 3-26 0,-5-1 0 15,-1 1 6-15,-4 1 3 0,0 0 0 16,-3 2 15-16,0-3 4 0,-1 3 11 0,0-3-15 16,0 0-34-16,0 0-37 15,2-2 0-15,-1 0-22 0,0 0-12 0,0 0-58 16,1-1-237-16,0-9-155 0,2 0-526 15,0 1-1139-15</inkml:trace>
  <inkml:trace contextRef="#ctx0" brushRef="#br0" timeOffset="24006.22">4097 15675 2282 0,'0'0'352'16,"0"0"-178"-16,0 0-174 0,0 0-100 15,0 0 100-15,0 0 87 0,0 0 51 16,0 0-9-16,31 69-8 0,-23-38-28 0,-1 3-26 16,2 0-4-16,-4 0-15 0,1-3 9 15,0-2-25-15,0-6 0 16,-1-2-1-16,-1-4 7 0,2-3-6 0,-3-3-16 15,0-3-4-15,-2 2 7 0,1-5-16 16,-1-2 16-16,-1 0 0 0,0-1 0 16,0-2 3-16,0 0-22 0,0 0-38 15,0-3-63-15,0-4-219 0,0-14-340 0,0 0-672 16</inkml:trace>
  <inkml:trace contextRef="#ctx0" brushRef="#br0" timeOffset="24187.29">4025 15784 2304 0,'0'0'317'0,"0"0"-104"0,0 0-127 16,0 0-21-16,36-50-11 0,-8 29 7 16,4-2-19-16,6-1-23 0,2 2 4 15,1 1-23-15,-4 3-13 0,-4 4-9 16,-6 6-16-16,-5 4-23 0,-6 4-357 0,-6 3-239 15,-1 6-399-15</inkml:trace>
  <inkml:trace contextRef="#ctx0" brushRef="#br0" timeOffset="24357.94">4169 15970 421 0,'0'0'2007'0,"0"0"-1639"16,0 0-191-16,0 0-123 0,0 0 100 15,0 0 69-15,0 0-89 0,0 0-90 16,65-41-44-16,-41 30-13 0,3-1-3 0,1 2 1 16,-2 1-1-16,1-1-45 0,7-4-475 15,-8 1-740-15</inkml:trace>
  <inkml:trace contextRef="#ctx0" brushRef="#br0" timeOffset="24902.21">4684 15727 2214 0,'0'0'426'0,"0"0"-220"0,0 0-128 16,0 0 8-16,0 0 62 0,-70 13 2 15,46 0-71-15,2 4-53 0,0 3-26 16,2 2-1-16,4-1-2 0,3-1 2 16,4-2-18-16,6-3 3 0,3-3 2 15,0-2 14-15,4-2 22 0,6-2 3 0,1-3-25 16,2-3-41-16,3 0-42 0,-1-9-35 15,-1-1-20-15,1-5-25 0,-3-1 34 16,-2-2 61-16,-1 1 65 0,-4-2 3 16,-1 5 8-16,0-1-8 0,0 5-13 15,0 3 13-15,-2 1 22 0,0 4-3 16,0 2-19-16,1 0-183 0,2 3 141 0,4 2 42 16,0 3 54-16,2 0 11 0,-2 0-17 15,4 0-6-15,-4-3 7 16,4-1-7-16,-2 0-10 0,1-3 0 0,1-1 3 15,-2 0-6-15,2-1 6 0,-4-3 10 16,2-3-45-16,-5-4-22 0,1 0-103 16,-2-6 9-16,-3 0 87 0,-1-4-10 15,-1-4 39-15,-1-7 15 0,-3-2-13 0,-2-4 12 16,1-3 12-16,1 1-25 0,1 0 31 16,0 5 113-16,0 5-10 0,2 8 54 15,1 5-55-15,0 5-42 0,0 5 0 16,0 5-79-16,0 2-13 0,1 1-146 15,4 7-7-15,1 4 153 0,2 8 102 16,3 2 28-16,-3 6-6 0,5 1-45 16,-4 2 6-16,3-2-19 0,-2-1-31 15,0-3-19-15,-2-2 3 0,2 0 6 0,-4-2-25 16,-1-3-70-16,-1-1-109 0,-4 2-186 16,0-4-277-16,-4-5-910 0</inkml:trace>
  <inkml:trace contextRef="#ctx0" brushRef="#br0" timeOffset="25282.48">5064 15611 1614 0,'0'0'319'0,"0"0"-193"0,0 0-25 16,0 0 18-16,46-57 56 0,-32 41-4 15,-2-1-55-15,1 0-32 0,-5-1 25 16,1 2-32-16,-5 1-54 0,-1 1 22 15,-2 5 9-15,-1 1 7 0,0 2 22 16,-1 4 3-16,-4 2-42 0,-4 0-18 0,-1 2-4 16,-6 5 7-16,0 1-1 15,-2 3 20-15,2 2-13 0,1 0-10 0,2-1-23 16,5 1-2-16,4-4-2 16,4 0-27-16,0 2 23 0,8-3 6 0,6 2 16 15,3 0 12-15,5 0-9 0,1 2-15 16,1-2-4-16,-3 1-10 0,0-1-3 0,-5 2-18 15,-7 1-33-15,-3-2-9 0,-6 2 23 16,-3-1 24-16,-7 1 12 0,-8-1 14 16,-2 0 13-16,0-3 6 0,-4-2 0 15,1 0-3-15,1-4 0 0,5-2 6 16,1-1 7-16,7 0 6 0,1-3-4 16,6-3-31-16,2-2-217 0,2 0-214 15,15-9-305-15,1 2-521 0</inkml:trace>
  <inkml:trace contextRef="#ctx0" brushRef="#br0" timeOffset="25654.12">5294 15627 1877 0,'0'0'377'0,"0"0"-209"0,0 0-58 15,0 0-13-15,0 0 73 0,0 0-35 16,53-45-61-16,-39 32-45 0,1 1-27 16,1-1 21-16,-1-3-4 0,-1-3-16 15,-1 1 19-15,-3-1 10 0,2 1-20 16,-6 2-11-16,0 2 20 0,-4 2 21 16,-2 0-1-16,0 5 30 0,-1 0 24 15,-6 1 23-15,2 4-17 0,-2 0-28 16,-5 2-44-16,-1 2-29 0,-1 6-12 0,-3 1 12 15,-2 7 22-15,0-1-4 0,3 4-15 16,4-1-3-16,0 1-1 0,7-2-12 16,3-3 12-16,2 1-23 0,3-1 24 15,5-1 16-15,7-2 2 0,2-1 17 0,4-3 3 16,4-2 3-16,2-2-41 0,3-3-76 16,-3 0-234-16,4-1-245 0,-9-3-877 15</inkml:trace>
  <inkml:trace contextRef="#ctx0" brushRef="#br0" timeOffset="26367.5">4173 16382 186 0,'0'0'1429'0,"0"0"-1153"0,0 0-149 0,0 0-17 15,0 0 175-15,0 0-30 0,0 0-123 16,0 0-42-16,0 0-35 0,0 0-4 0,0 0 4 16,-4-7 9-16,4 7 6 0,2-2-3 15,3-1-16-15,1 1 10 16,5-2 15-16,4-2 16 0,5-1 3 0,6-3 0 15,7-4-3-15,11-2-1 0,14-7-13 16,20-6-15-16,22-7-31 0,11-2-10 16,-2 1-21-16,-9 2-1 0,-15 7 0 15,-7-1-3-15,-9 2 1 0,-18 9-11 16,-14 2 10-16,-14 7 0 0,-4-2-16 16,2-1 18-16,-1 1 1 0,3-1 2 0,-3-1 2 15,-4 4-1-15,-1-1-2 16,-1 3 0-16,1 0 0 0,-4 0-1 15,3-1-1-15,1 4 1 0,-4-4 0 0,2 4-2 16,-4-1 1-16,0 1-1 0,-1 0 1 16,-2 2-1-16,-2-1-27 0,-2 2-96 15,-2-3-137-15,0 0-237 0,-4-1-854 0</inkml:trace>
  <inkml:trace contextRef="#ctx0" brushRef="#br0" timeOffset="35814.64">735 15566 1429 0,'0'0'253'0,"0"0"-253"0,0 0 13 16,0 0-13-16,0 0 137 0,0 0 51 15,0 0-13-15,0 0-55 0,-19-4-101 16,18 3-19-16,1 1 0 0,-1 0 39 0,-1 0 7 15,2 0-1-15,-1 0-13 0,-1 0-6 16,2 0-7-16,0 0-2 0,0 0-1 16,0 0 6-16,3 0 14 0,2 0 51 15,1 0 38-15,4-3 10 0,2 0-7 0,3-2-9 16,5-5-11-16,2 0-12 0,4-4-36 16,6 0-19-16,4-2-19 15,2-3-10-15,6-1-12 0,2-1-13 0,1 2-2 16,2 0 14-16,-3 5-15 0,-4 1 3 15,-7 4 0-15,-9 4 1 0,-7 3-1 16,-9 1 10-16,-3 0-1 0,-5 0 4 16,-1-1 21-16,-1 0 26 0,0 1 17 15,0 1 2-15,0 0-3 0,0 0 7 16,0 0-4-16,0-1-66 0,-2-1 0 0,0-2-35 16,0 3 13-16,-3 1-41 15,-1 0-89-15,-2 3-217 0,-3 5-157 0,-9 4-173 0,4 2-531 16,1-4 467-16</inkml:trace>
  <inkml:trace contextRef="#ctx0" brushRef="#br0" timeOffset="36212.45">861 15727 2357 0,'0'0'365'0,"0"0"-365"15,0 0 35-15,0 0-35 0,0 0 187 0,0 0-11 16,0 0-176-16,0 0-3 0,0 0-48 16,0 0 51-16,0 0 19 0,51-37 10 15,-17 18-7-15,5-1-3 0,3-3 32 0,1 0 13 16,0 2-28-16,-4 4-17 0,-4 5-19 15,-10 2-29-15,-5 6 0 0,-7 1-6 16,-6 3 16-16,-2-1 16 0,0 1-1 16,-3 0 1-16,-2 0 2 0,1 0 1 15,-1 0 23-15,0 0 12 0,0 0 9 16,0 0 17-16,0 0-4 0,0 0 10 16,0-1 15-16,0 1 26 0,0-2 21 15,0 1-72-15,0-2-57 0,0 2-35 16,0 0-6-16,0 1 16 0,0 0-35 0,-1 0-35 15,-1 0-194-15,-8 8-358 0,3-2-465 16,-3 0-449-16,40-18 1561 0</inkml:trace>
  <inkml:trace contextRef="#ctx0" brushRef="#br0" timeOffset="39418.31">2588 13925 290 0,'0'0'300'0,"0"0"-117"16,0 0-69-16,0 0-16 0,0 0 19 15,0 0 0-15,0 0-6 0,0 0 3 0,0 0-39 16,0 0-23-16,-11-49 36 0,11 44-10 16,-1-1 6-16,1-1-38 0,0 0 22 15,0 2 23-15,0-1 16 0,0 0 6 16,0 3-9-16,0-1-7 0,0 2-10 15,0 2-16-15,0 0-16 0,0 0-55 16,0 0-10-16,0 0-45 0,0 0-38 16,0 0-50-16,0 6 75 0,-1 4 68 15,-1 3 49-15,-2 6-23 0,-2 1 3 16,-1 3-27-16,1 0 1 0,-1-2 11 0,-2 2-12 16,3-2-4-16,0-4-11 0,0-1 13 15,1-1 3-15,1-5-1 0,0 1 11 16,1-5-10-16,-1 0 23 0,2-1-9 15,1-4-15-15,1 1-2 0,-1-1 13 16,1-1 0-16,0 2 6 0,0-2 1 16,0 0-17-16,0 0 16 0,0 0 1 15,0 0 2-15,0 0-6 0,0 0 1 0,0 0-5 16,0 0-10-16,0 0-2 0,0 0-26 16,0 0-10-16,0 2-70 0,0-2-263 15,2 2-158-15,0-2-955 0,-6-4 1385 0</inkml:trace>
  <inkml:trace contextRef="#ctx0" brushRef="#br0" timeOffset="40944.8">5163 13147 1196 0,'0'0'238'0,"0"0"-72"0,0 0-39 0,0 0 16 16,0 0 19-16,0 0-9 0,0 0-27 16,0 0-36-16,0 0-25 0,0 0-20 15,-10-17 4-15,13 15-11 0,5 0-20 16,2-1-16-16,7-2 18 0,5-1 0 15,6-3 25-15,4-1 3 0,3-2-13 16,-1-1 14-16,2-2-4 0,0 1-45 0,-2 1 13 16,-4 1-12-16,-3 2 0 15,0-1-1-15,-5 2 0 0,-2 2 0 0,-7-1 0 16,-1 3-1-16,-2 1 1 0,-3 0-1 16,-3 2 1-16,-3 2 16 0,0 0 16 15,-1 0-23-15,0 0-9 0,0 0-54 16,-1 0-59-16,-3 0-32 0,-2 0 42 0,-8 7-55 15,2 0-475-15,3-6-1111 0</inkml:trace>
  <inkml:trace contextRef="#ctx0" brushRef="#br0" timeOffset="56226.08">4452 13813 271 0,'0'0'355'0,"0"0"-225"0,0 0-90 16,0 0-18-16,0 0 31 0,0 0 22 15,0 0-4-15,0 0-9 0,0 0-29 0,-4-2-20 16,4 0 3-16,0 1-15 0,0 1 25 16,0-3 10-16,0 3 29 0,-2-1 7 15,2 0-10-15,0 0 25 0,0-1-18 16,-1 0-37-16,0 2-2 0,0-2 12 15,0 2 10-15,0-3-13 0,1 3-20 16,-2-2-2-16,1 2-15 0,-1 0 1 16,1 0 0-16,-1-1 23 0,-1-1-3 15,1 2-3-15,0-4-17 0,0 1 0 0,0-2 29 16,1 2-28-16,-2-3 38 16,0 1-42-16,1-3-13 0,0 1 11 0,-2 2 1 15,2-1-1-15,-1 0-26 16,1-1 15-16,-1 2 0 0,-1 0 10 0,-1-1-13 15,0-1-3-15,1 1 6 0,-1-1-7 16,-3 0 4-16,2-1-17 0,-3-1-6 16,-2 1 4-16,1-1-34 0,-4 1-19 15,-1-4 59-15,-1 2-7 0,0-1 17 0,-7-1-17 16,1 1-62-16,-3 0-87 0,1-1 15 16,-3 4 50-16,-2-2-14 0,1 1-22 15,-1 2 19-15,4-3 36 0,2 3 52 16,3 0 49-16,1-1 29 0,4 1 36 15,4 0 20-15,-1 0 16 0,3 1-36 16,1-1-13-16,2 3-32 0,1 1-20 16,1 1-10-16,-3 2 7 0,3-3-23 15,-1 3 0-15,-1 0-7 0,-2 0 10 16,-1 0 4-16,-2 0 6 0,1 3-17 0,-4 1-25 16,1-1-20-16,0-1 72 0,0 1-10 15,1 1 0-15,1-1 9 0,0 2 4 16,3-2 0-16,-1 0 1 0,0 0-2 0,2-2 0 15,-3 3-1-15,3-1-27 16,-1 2-27-16,-1-2-12 0,1 1 45 0,-1 1 7 16,2-2 14-16,-3-1-12 15,3 2 14-15,0-2 0 0,-1 0 17 0,0-1 2 16,2 2 17-16,-3-1 7 0,3 1-14 16,-1-1-13-16,-2 2-15 0,4 0 0 15,-1 0 1-15,0 1 0 0,1 0-1 16,0-1-1-16,1 1 13 0,-1-2 6 15,1 2 4-15,0 0 10 0,0-1-33 16,-3 3 1-16,2 1 20 0,-1 0-5 16,0 1 0-16,-3 2 20 0,1 0-36 0,-1 1 2 15,2 1-2-15,-1 0-45 0,-2-1-27 16,4 2 26-16,-1-1 44 0,2 1-11 16,0-2 12-16,3 1-78 0,0-1 79 15,2 1 3-15,0 0 0 0,0-3 13 16,0 3-12-16,0-2 9 0,0 0 3 0,0 0-13 15,0 1 17-15,0 0-20 0,0-1 0 16,-1 2 10-16,0-1-10 0,-2 1 12 16,0 1-12-16,0 1 0 0,1-1-3 15,0 1-33-15,1-1-45 0,1 1 22 16,0-1 43-16,0-2 15 0,0 1-19 16,0-1 19-16,0 0-15 0,0-2 16 15,0 1 27-15,1-1-26 0,0 0 25 16,0 2-9-16,1-3 5 0,0 1-5 15,-1 2-17-15,3-3 2 0,-3-1 1 0,1 2 10 16,0-1-13-16,0 1 2 0,-1 1-2 16,2-1 1-16,-1 1 35 0,0 1-13 15,-1-2 20-15,0 1-16 0,2-3-25 16,-1 2 12-16,0-1 2 0,0-1-14 16,0-1-2-16,0-3 20 0,0 2-17 0,1-2 23 15,-1 0 36-15,3 0-39 0,-3 0-8 16,0-1-15-16,0 1-1 0,0 2-2 15,-1-2 1-15,2 3-11 0,0 0 13 16,2-1 0-16,-1 2 3 0,1 0 0 16,0 0 14-16,2-1 2 0,-1 2 14 15,0-4-10-15,2 1-20 0,-2 1 0 16,0-3 13-16,2 1-12 0,-1-2 22 16,0 3-26-16,2-2 12 0,-3-1-12 15,2 1-17-15,2-4 15 0,-4 1 2 16,3 1 2-16,-1-1-2 0,-1 0 0 0,2 2-13 15,-3 0 13-15,3 0 3 0,-2-1 10 16,-1 2 9-16,2-2-18 0,0 0-3 16,-1 0 22-16,1 1-7 0,-1-1 17 15,3 0-4-15,-1-1 3 0,-2-1-15 0,4 0 19 16,-1 1-20-16,2-1 10 0,0 0-23 16,-3 0-3-16,3 0-1 0,-2 1 1 15,0 0-3-15,-1 1 0 0,2 0 3 16,-3 0 18-16,-1 1 37 0,2-2-12 15,-1 1-14-15,1-1 1 0,-2 0 15 16,1-1-9-16,2 0-13 0,-2 0-20 16,3 0 17-16,-1-1-18 0,1-1 14 15,-1 0-13-15,2-1 17 0,-2 1-18 0,3-1 0 16,-2 0 1-16,0 1 1 0,4-2 12 16,-3 1 7-16,2 1-7 0,0-2-15 15,-3 0 12-15,3 0-11 0,-2 1 11 16,-1-1 0-16,0 0 7 0,-2 3-7 15,2-2-11-15,-3 1-2 0,2 0-1 16,-1-1 1-16,0 0 1 0,2 1 1 0,0-1 0 16,-1-1 11-16,1 1-9 0,0-1-2 15,0-1 0-15,-2 4 18 0,2-3-4 16,-3 1 0-16,2-1 0 0,-1 1 1 16,-2-2 9-16,2 0-4 0,-3 1 4 15,4 0 4-15,-3 0 6 0,-1 0-7 16,1-1-13-16,0 0 4 0,-2 0-19 0,1 0 0 15,1 0 1-15,0 1 0 0,2-3-2 16,-1-1-14-16,0 3 14 0,1-3 1 16,-1 2 0-16,0 0 2 0,-1 3 10 15,-2-3 6-15,3 1-19 0,-3 1 0 16,-1 1 0-16,0 1 19 0,-1-2-6 16,2 1 0-16,-2-2 4 0,2 0-4 15,-2 2 0-15,0-4-10 0,4 2 16 16,-2-2-6-16,1 0 0 0,3 0-9 0,-2 0-3 15,1 0 12-15,3 1 3 0,-4-1-16 16,3 0 3-16,-2 2 0 0,2-3 17 16,-3 3 3-16,0-1 32 0,1-2-3 15,-1 2-17-15,-1-2-6 0,2 1 1 16,-3-3 15-16,2 0-6 0,1 0-13 16,-2-3 3-16,0 0-6 0,1-2 2 15,0 1 18-15,-2-3-1 0,2 1-7 0,-3-1-6 16,-1 1 16-16,-2-3-42 0,0 2-2 15,-1-2 0-15,0-1-2 0,-4-1-21 16,-8 1-29-16,-22-8-121 0,1 5-344 16,-5 3-1046-16</inkml:trace>
  <inkml:trace contextRef="#ctx0" brushRef="#br0" timeOffset="68018.3">15434 13580 1159 0,'0'0'228'0,"0"0"-68"16,0 0-11-16,0 0 4 16,0 0-10-16,0 0 42 0,0 0-4 0,0 0 13 15,0 0-55-15,30-46-30 0,-25 42-28 16,-3 2-1-16,-1-1 0 0,1 0-6 16,-1 2-7-16,0-1 6 0,0 0 17 15,0-2-17-15,-1 2 3 0,1-1-19 16,-1 0-9-16,1-1 6 0,-1 2-7 0,0-3-12 15,0 1-32-15,0 0 28 0,0 1-18 16,0-1 3-16,-2 1-15 0,-2-1 2 16,1 1-3-16,-5 0-2 15,3 1-11-15,-2 0 11 0,-3 1 0 0,0 1 0 16,-4 0-1-16,-2 1-10 0,-2 4 10 16,-1 4 1-16,-2 5 0 0,0 1 2 15,0 5 0-15,2 4 1 0,3 3 0 0,2 4 21 16,3 2 6-16,6 2-9 0,5-2-17 15,3-1-1-15,11-1 3 0,8-4 21 16,5-3 6-16,7-5 1 0,4-6 5 16,2-3-9-16,-2-6 10 0,-1-4 7 15,-6 0 2-15,-4-7 9 0,-2-3 19 16,-6-2 15-16,-7-5 9 0,-2-3-15 16,-4-3-7-16,-6-4-28 0,0 0-21 15,-6-4-28-15,-6-1 0 0,-3-1 0 16,-3 1 0-16,-3 1-22 0,-2 5 1 0,0 4 18 15,0 5-25-15,1 4-6 0,4 2-6 16,-1 8 0-16,4 0-7 0,6 3-12 16,1 0-6-16,1 3-75 0,4 2-133 15,3 5-160-15,0 2-14 0,14 2-94 16,-2 0-531-16</inkml:trace>
  <inkml:trace contextRef="#ctx0" brushRef="#br0" timeOffset="68316.53">16033 13476 1330 0,'0'0'1061'0,"0"0"-845"15,0 0-10-15,0-53 29 16,-3 41-31-16,0 0-19 0,-3 3-14 0,-4 1-25 15,2 3-52-15,-4 1-25 0,-1 3-50 16,-4 1-18-16,-5 3 0 0,-2 6 0 0,-4 4 12 16,1 4 3-16,0 4-16 15,2 3 0-15,3 0 3 0,5 3 11 0,7 0-14 16,4 2-1-16,4 1 1 16,4-1 0-16,7-1 2 0,10-1 17 0,5-3 6 15,8-3 1-15,2-2-5 0,5-4-21 16,1-2-164-16,1-3-107 0,-2-6-168 15,10-4-206-15,-13-7-483 0</inkml:trace>
  <inkml:trace contextRef="#ctx0" brushRef="#br0" timeOffset="68601.07">16398 13513 49 0,'0'0'496'0,"0"0"-82"16,0 0-43-16,0 0-36 0,27-49-85 0,-22 40 3 15,-1-1 19-15,1 0-68 0,-2 1 15 16,0 4-1-16,-2-3-23 0,-1 3-23 16,0-1-11-16,-4 3-28 0,-4 1-38 15,-2 2-36-15,-5 0-18 0,-5 2 16 16,-5 6 6-16,-4 3-3 0,1 6-7 16,-2 3-13-16,3 4-21 0,4 0-10 15,4 3-9-15,5 1-3 0,8 1-9 16,5 1-1-16,2 1 11 0,12-1 2 15,3-1 12-15,10-3 6 0,3-2-18 0,5-5-62 16,-1-4-183-16,3-2-165 0,8-12-313 16,-9-1-888-16</inkml:trace>
  <inkml:trace contextRef="#ctx0" brushRef="#br0" timeOffset="69275.08">16722 13462 2292 0,'0'0'330'0,"0"0"-214"16,0 0 103-16,0 0 34 0,0 0-30 15,0 0-49-15,0 0-69 0,0 0-105 16,0 0-67-16,0 0-94 0,0 0 161 16,23-9 35-16,-19 25 3 0,-2 5 22 15,-2-1-13-15,0 2-18 0,0-3-10 16,-1 1-4-16,-2-6 8 0,1 1-5 16,1-4 36-16,0-1 6 0,-2-2-7 0,3-1-9 15,-1 0 0-15,1-2-12 0,0 0-7 16,0 0-6-16,0-2-6 0,0 1 2 15,3 2 1-15,0-2-4 0,2 3-9 16,-1 1 0-16,-1 2 26 0,0 1 11 0,-1 1 7 16,0 3-10-16,-1-1-9 15,0 0 9-15,0-1-6 0,1 1-15 0,2-2-14 16,-1-2 13-16,2 0 4 0,5-4 12 16,2-1 9-16,3-4 12 0,5-1 4 15,0-1-25-15,3-6-13 0,0-3 1 16,0-2-19-16,-1-4-35 0,2-1-36 15,-3-3-16-15,-2-1-2 0,-1-4 5 16,-1-1 3-16,-1-1 22 0,-1-2-34 16,-5 0 23-16,0 3 66 0,-5-1 4 15,-1 5 4-15,-4 1 22 0,0 4-14 0,-6 2 10 16,-1 3-19-16,-3 2 13 0,2 3 18 16,-2 2 10-16,4 2 9 0,1 1-7 15,1 0-46-15,2 2-15 0,1 2-110 16,0 6 54-16,1 6 55 0,0 3 15 15,0 7 1-15,1 0 28 0,5 5 25 0,-2-1-9 16,0 1 18-16,0 0 13 0,-1-3-10 16,1 0-44-16,-1-6 1 15,-2-1-21-15,1-4 2 0,0-1 13 0,0-4-16 16,2-5-59-16,2-1-149 0,1-4-116 16,8-7-259-16,-3-5-714 0,2-2-690 0</inkml:trace>
  <inkml:trace contextRef="#ctx0" brushRef="#br0" timeOffset="69591.82">17226 13426 2285 0,'0'0'307'0,"0"0"-178"0,0 0-45 16,0 0 60-16,0 0-67 0,0 0-48 16,58 21 16-16,-43-2 70 0,-2 5 22 15,3 3-3-15,-2 5 5 0,-1-1-69 16,-1-2-1-16,-2 1-31 0,0-4-13 0,-3-4-25 15,0-5 3-15,-3-5-1 0,-2-1 1 16,1-5-3-16,-3-3-2 0,0-1 2 16,0-2 13-16,0 0 66 0,0-4 18 15,-3-3-52-15,0-4-5 0,1-4 4 16,2-2-7-16,0-5 4 0,0-2-4 16,3-2 19-16,2-3 37 0,2 2 71 15,2 0-25-15,-1 1-59 0,4 3-19 16,-1 2-24-16,3 2-37 0,1 4 0 15,-2 1-28-15,3 4-15 0,1 1-49 0,-2 3-216 16,-2 4-105-16,2 0-541 16,-4 2-608-16</inkml:trace>
  <inkml:trace contextRef="#ctx0" brushRef="#br0" timeOffset="69873.39">17624 13399 916 0,'0'0'778'15,"0"0"-703"-15,0 0 104 0,0 0 135 16,62 53 3-16,-48-29-40 0,1 3-11 16,-3 4-17-16,-4 1-42 0,-3-1-68 15,0 1-38-15,-4-6-32 0,-1-1-22 16,0-8-12-16,0-5 30 0,0-3 5 16,0-6 14-16,-1-1 13 0,1-2 102 0,0-2 127 15,0-6 62-15,0-4-223 16,2-5-120-16,2-2-17 0,0-5-10 0,2-3-16 15,4-3-2-15,1-2-37 0,3-1-2 16,3-2-46-16,1 4-61 0,2 4-28 16,-1 2-41-16,-2 8-100 0,-1 5-115 15,2 0-291-15,-1 7-686 0,-6 1-480 0</inkml:trace>
  <inkml:trace contextRef="#ctx0" brushRef="#br0" timeOffset="71155.92">17987 13658 1911 0,'0'0'496'0,"0"0"-348"15,0 0 97-15,0 0 64 0,70-17-60 0,-49 8-110 16,-1-2-63-16,3-1-44 0,-3-2-19 16,1-3-13-16,-1-3 0 0,-2-2-29 15,-3-5-136-15,-4 0-58 0,-1 0 25 16,-6 0 121-16,-3 3 70 0,-1 2 7 15,-4 3 71-15,-6 4 86 0,1 3 3 16,-4 4-27-16,0 2-18 0,-1 4-24 16,-1 2-8-16,1 2-47 0,0 7-35 0,0 6 1 15,-2 2 24-15,5 7 2 0,1 2 16 16,4 3-12-16,3 0-29 0,3 0-1 16,5-1 17-16,6-1-7 0,2-2 7 15,6-2 0-15,2-3 3 0,1-3-22 16,4-6-142-16,-1-4-69 0,1-4 40 15,-2-3 15-15,3-6 51 0,-4-3 38 0,1-7 51 16,-1-5-4-16,-1-1 20 0,0-6 0 16,1-2-19-16,-1-2 19 0,3-1 0 15,-3 2 26-15,1 2-1 0,1 5 125 16,-2 2-64-16,-2 7-3 0,-2 1 3 16,-5 6-26-16,-3 1 0 0,-4 4-9 15,-1 1-51-15,-2 2-3 0,-1 5-133 16,-1 7 136-16,0 3 28 0,-1 4 45 15,0 3 3-15,-4 5 9 0,-4 1-32 0,1 1 1 16,-1 1-23-16,-1-1 3 16,2-3-5-16,-2-1-26 0,2-4 12 15,2-2-15-15,-1-3-3 0,0-5 3 0,2-1 1 16,0-5 2-16,-1-3-3 0,2-1 0 16,2-1 35-16,1-2 49 0,0-4-84 15,0-6-37-15,4 0 33 0,3-6 1 0,0-3 1 16,4 0 0-16,1-2 2 0,0-2 0 15,4 1 16-15,-4 1 9 0,1 0-25 16,2 5 3-16,-5 3 22 0,3 3-25 16,-4 3 0-16,1 3-1 0,-1 4-18 15,2 2-34-15,-2 0-16 0,3 8-4 16,-2 4 7-16,2 7 3 0,-2 1 38 16,0 6 9-16,-2 0 4 0,2 2-13 15,-4-1 24-15,0-2 1 0,0 0 2 0,-2-5 1 16,-1-4 9-16,2-4-8 0,-3-4 24 15,3-4-3-15,-1-2 29 0,2-2 40 16,4-2 13-16,2-4-47 0,5-3-36 16,1-5-8-16,1-3-16 0,1-5-15 0,1-1 14 15,2-2-20-15,-1-5-57 0,7 0-61 16,1 0 19-16,5 1 4 0,-2 0-27 16,2 7 35-16,-8 2 54 0,-1 7 42 15,-10 3-14-15,-3 5-9 0,-1 4-22 16,-5 1-17-16,-2 3 1 0,1 7 28 15,-3-2 13-15,-2 4 6 0,-1 2 5 16,0 0 20-16,0 1 2 0,-2 0 0 16,-1-1 1-16,0-1 16 0,2-2-17 15,0-1 14-15,1-3 5 0,0-4-1 16,0 0 16-16,1-3 71 0,6-1 110 0,-2-4-83 16,1-4-79-16,3-1-19 15,-2-5-19-15,1-1-16 0,0-1 1 16,-2 0 21-16,0 0-9 0,1 0-13 0,-4 2 1 15,-2 1 2-15,0 2 35 0,-1 2 22 0,-2 3-16 16,-5 2-32-16,-3 3-12 16,-3 2-25-16,-2 0 0 0,-3 7 25 15,-2 2 13-15,0 6 2 0,1 4 7 0,1 3 13 16,3 3 15-16,2 1 0 0,2 3-6 16,5-2-18-16,3 1-10 0,3-2 3 15,9 0 6-15,5 0-1 0,7-3 8 16,5-3 8-16,2-3-2 0,5-5 5 15,4-4-21-15,-1-6-1 0,-1-2-11 16,2-2-10-16,-2-8-41 0,-1-2 10 16,-2-3-3-16,-1-6 16 0,-3-3 16 15,-2-1 2-15,-1-6 16 0,-5 0-16 0,-3-1 16 16,-4-1-14-16,-6 2 13 0,-6 3-13 16,-3 4 1-16,-9 3-3 0,-8 4-43 15,-3 7-10-15,-2 3 6 0,1 7 32 16,7 7-42-16,1 9-44 0,4 6 57 15,5 7 44-15,4 6 1 0,2 2 37 0,4 3 18 16,8 1 14-16,1 0 2 16,4-3-29-16,2-4-27 0,-1-2 3 0,2-6 9 15,-2-8-10-15,2-4 20 0,1-5 5 16,0-5-3-16,1-4-40 0,2-2-211 16,9-14-144-16,-7-1-221 0,-3-2-1116 0</inkml:trace>
  <inkml:trace contextRef="#ctx0" brushRef="#br0" timeOffset="71851.16">20647 13339 2319 0,'0'0'285'0,"0"0"-282"15,0 0-3-15,0 0 106 0,-69 29 33 16,51-13-56-16,3 4-19 0,4 1-3 16,6 4 7-16,3 1-4 0,5 3 3 15,9-2-16-15,6 0-3 0,6-1-7 16,6-2-16-16,-1-3 1 0,3-3 6 15,-3-5-13-15,-3-3 3 0,-1-6-22 0,-6-1-13 16,-5-3 13-16,-2-6 0 16,-5-3 32-16,-2-6-9 0,-2-3-23 0,-3-3-28 15,-5-6 15-15,-2-3 12 0,-1-1 1 16,-2-2 1-16,3 2 24 0,2-1-24 0,2 2 2 16,3 0 16-16,4 3-15 15,6 1 24-15,2 3 16 0,2 2 1 16,3 0-14-16,3 1-12 0,0 3 0 0,1 5 19 15,1 2-3-15,-1 3-22 0,-2 5-13 16,0 2-12-16,-3 2-1 0,-2 8-22 16,-5 4-40-16,1 4 8 0,-3 8 32 15,-3 5 35-15,-3 11 13 0,-1 14 44 16,-4 11 31-16,-4 3 4 0,0-5 18 16,6-4 41-16,2-10-42 0,4 0-28 15,7-4-31-15,-1-3-4 0,2-5 7 16,-4-10-28-16,0-8-10 0,-4-3-15 0,-1-1-1 15,0 0-132-15,-1-1-199 0,-3-11-245 16,-3-5-679-16,-2-4-939 0</inkml:trace>
  <inkml:trace contextRef="#ctx0" brushRef="#br0" timeOffset="72000.14">21017 13643 3594 0,'0'0'535'15,"0"0"-373"-15,0 0-115 0,74-32-32 16,-43 28-15-16,3 0-2 0,3 2-23 16,21-2-40-16,-10 0-478 0,-3-1-1157 0</inkml:trace>
  <inkml:trace contextRef="#ctx0" brushRef="#br0" timeOffset="74042.95">22130 13227 779 0,'0'0'1525'16,"0"0"-1285"-16,0 0-118 0,0 0-6 15,0 0 51-15,0 0 19 0,0 0-33 0,0 0-35 16,0 0-57-16,0 0-33 0,-22-22-15 16,43 22 6-16,10-2 29 0,9 0-1 15,13 0-15-15,-1-1-13 0,-2 0-3 16,0-1 6-16,-14 0-10 0,-2-2-9 0,-6 1 10 16,-9 1-10-16,-8 0 16 15,-2 2 3-15,-4 2 6 0,-3-2 10 0,-1-1 0 16,1 3 6-16,-2-2-10 0,0 0-5 15,0 2-1-15,0-1-6 0,0-1-2 16,0 0 8-16,1 2 6 0,-1-2 4 16,0 2-10-16,0 0-3 0,0 0-25 15,0 0-11-15,0 0-32 0,0 0-39 16,0 4-44-16,1 6 76 0,0 2 50 16,-1 7 63-16,1 2 12 0,0 4 4 15,-1 4-20-15,0 3 0 0,0 6-9 16,-2 1-3-16,-3 0 12 0,-5 2-25 15,-1-1-9-15,-1-3-24 0,0-5 11 0,1-3 10 16,4-7-10-16,1-5-10 0,0-7 10 16,4-4 7-16,1-3-7 0,0-1 25 15,1-2 44-15,0 0-1 0,0-5 15 0,4-2-54 16,5-2-41-16,0-2-22 0,3-3-27 16,1-1-108-16,2-1-174 15,8-11-227-15,-3 1-898 0,-2 2-838 0</inkml:trace>
  <inkml:trace contextRef="#ctx0" brushRef="#br0" timeOffset="74376.35">22889 13113 2219 0,'0'0'404'0,"0"0"-153"0,0 0 15 15,0 0-20-15,0 0-30 0,25-46-64 16,-25 46-64-16,0 1-88 0,0 8-132 16,0 6 132-16,-2 7 97 0,-2 6-21 15,-4 4 2-15,3 4 1 0,-1 1-19 16,-1 1-16-16,1 1-16 0,-1-3-26 15,-2 1 12-15,3-4-14 0,-1-2-3 16,-2-4 3-16,5-2-1 0,0-4 0 16,0-4 1-16,0-2 0 0,3-3-144 15,0-7-123-15,1 0-94 0,0-5-251 0,0 0-472 16,0 0-520-16</inkml:trace>
  <inkml:trace contextRef="#ctx0" brushRef="#br0" timeOffset="74642.73">22770 13563 1539 0,'0'0'540'0,"0"0"-275"16,0 0-135-16,0 0 37 0,0 0 14 16,0 0 28-16,0 0 78 0,0 0-10 15,56 17-66-15,-23-17-72 0,8 0-52 16,16 0-11-16,9-2-23 0,10-5-15 16,-10 4-23-16,-15 0 10 0,-20 1-12 15,-12 0-1-15,3-1-10 0,-1 0-1 16,-1-1 18-16,-4 2 0 0,-4-3 2 15,-3 2 7-15,-3-1 0 0,-2 1-3 16,-2 1 0-16,-2-1-3 0,0 1-22 0,0 0-22 16,-2-1-18-16,-3 2-22 15,0-1-13-15,0 2-138 0,-4 0-155 0,1 0-234 16,1 0-524-16,-1-2-820 0</inkml:trace>
  <inkml:trace contextRef="#ctx0" brushRef="#br0" timeOffset="75637.89">24171 13171 3067 0,'0'0'357'0,"0"0"-242"0,0 0 33 15,0 0-9-15,0 0-136 0,0 0-3 16,0 0 0-16,0 0 82 0,0 0 56 0,18 59-9 15,-16-31-17-15,0 0-37 0,0-2-23 16,-1 1-24-16,1-3-6 16,-2-3-3-16,0-1-4 0,0-1-15 0,0-2 3 15,0-2-3-15,-5-1-11 0,-2-2-216 16,0-2-146-16,-2-8-276 0,1-2-551 16,4-4-841-16</inkml:trace>
  <inkml:trace contextRef="#ctx0" brushRef="#br0" timeOffset="75806.03">24086 12908 3540 0,'0'0'463'0,"0"0"-346"0,0 0-92 16,-12-54-22-16,11 47 14 0,1 2-17 15,0 3-41-15,0 2-25 0,4 3-123 16,7 7-136-16,4 13-237 0,-1-3-672 0</inkml:trace>
  <inkml:trace contextRef="#ctx0" brushRef="#br0" timeOffset="76146">24424 13205 2621 0,'0'0'287'16,"0"0"-259"-16,0 0-28 0,0 0 106 15,0 0-13-15,-2 56-7 0,-4-37-41 16,-2 1-23-16,1 0 7 0,-1-2-10 16,-2-3-3-16,4-3 6 0,0-2 7 15,1-3-13-15,2-5-14 0,2 0 33 16,1-2 92-16,1-6 56 0,7-6-113 0,3-3-70 16,7-5-12-16,4-1-13 0,2 4 0 15,6-2 3-15,-1 6 0 16,1 1 3-16,-1 5 0 0,-5 4 0 0,-1 3-16 15,-4 1-25-15,-1 8-35 0,-3 6-1 0,-2 2 96 16,-5 4 45-16,-2 1 69 0,1 3 3 16,-4-3-38-16,-1 1-47 15,0-4-4-15,0-4-15 0,2-3 5 0,3-3-18 16,-1-3-22-16,3-4-243 0,8-6-255 16,-1-3-747-16</inkml:trace>
  <inkml:trace contextRef="#ctx0" brushRef="#br0" timeOffset="76646.02">25862 13017 2936 0,'0'0'326'0,"0"0"-326"0,0 0-54 0,0 0 9 15,0 0 45-15,0 0 41 0,0 0 17 16,32 55 6-16,-37-30-7 0,-5 3-28 16,-6 1-4-16,-3 1-9 0,-4-2-13 15,-7-1 16-15,-1-2-3 0,-7-4 16 16,-2-1-7-16,-2-4-3 0,-1-4-3 0,3-4 3 15,3-6 20-15,6-2-8 0,3 0 4 16,6-7 19-16,5-3 6 0,7-5 0 16,2-3-3-16,6-6-29 0,2-2-15 15,8-2-16-15,3-2-22 0,7 0 6 16,2 5 13-16,2 3 1 0,3 3-11 16,2 7-6-16,0 7-3 0,1 5-9 15,3 3-13-15,-1 11-10 0,3 9 1 16,1 6 12-16,-2 6 19 0,0 5 9 0,-2 0-13 15,0 1 26-15,-3-2 20 0,0-3-18 16,1-4-1-16,-2-6 40 0,0-3-6 16,-1-5 9-16,-2-6 0 0,-1-5-9 15,-1-4 12-15,-1-3-3 0,0 0-4 16,1-9-36-16,-2-3-4 0,1-3-243 16,6-17-229-16,-3 4-708 0,-5-1-916 0</inkml:trace>
  <inkml:trace contextRef="#ctx0" brushRef="#br0" timeOffset="77739.45">27126 13121 1838 0,'0'0'361'0,"0"0"-83"15,1-66 9-15,-2 43 44 0,-6 3-60 16,-1 1-106-16,1 6-32 0,-5 1-35 15,1 5-48-15,-5 4-50 0,-4 3-9 16,-4 3-4-16,-2 8 13 0,-4 6 0 16,3 6 26-16,4 4-26 0,4 4 0 15,7 2 0-15,9 0 0 0,3 1 1 0,11-3 19 16,9 2 8-16,3-3-9 0,4-5 6 16,4-5-3-16,-3-3-3 0,-1-5 0 0,0-6-1 15,-4-6 17-15,-3-1-35 16,-1-13-38-16,-4-4-43 0,0-6 11 0,-1-4 4 15,-4-6 19-15,2-12 16 0,-3-10 27 16,3-12-23-16,-3-4 27 0,-1 7 13 16,-2 18 6-16,-4 16 28 15,0 10 13-15,0 6 0 0,0 1 37 0,2 0 11 16,-2 3-43-16,0 4-6 0,-1 4-31 16,1 3-28-16,-1 10-191 0,-1 4 66 15,1 8 91-15,-1 7 34 0,0 12 25 16,0 13 0-16,1 9-6 0,3 4 0 15,6-8-16-15,-2-14-1 0,3-13 0 16,-2-11 11-16,4-3-1 0,3 1 10 0,-1-2 0 16,6-3 23-16,0-5 2 0,-2-5-7 15,2-4 4-15,0-2 6 0,0-7-6 16,3-5-26-16,-2-1-17 0,0-4 0 0,-1-5 0 16,-2-1 15-16,-3-1-13 15,-4-1 0-15,-1 1 22 0,-5 4-22 16,-3 3-2-16,-2 4 21 0,-1 6-21 0,0 2-1 15,0 4-22-15,-3 3-34 0,-1 2-78 16,-4 6 34-16,0 6 65 0,0 1 35 16,2 4 3-16,6 2-1 0,4 1 18 15,8 0 11-15,6-2 10 0,6-3 15 16,4-1-6-16,-1-5-16 0,-1-4-6 16,-3-5 0-16,-3-2 0 0,-4 0 21 15,-3-7 7-15,-5-5-22 0,-2-3-34 16,-3-6 0-16,-3-4-15 0,-9-4-7 0,-2 0-21 15,-6 1-22-15,-2 1 9 0,-4 2 15 16,-2 8-43-16,0 2-19 0,1 6-39 16,0 4-94-16,0 5-148 0,-2 6-116 15,10 4-214-15,2 0-744 0</inkml:trace>
  <inkml:trace contextRef="#ctx0" brushRef="#br0" timeOffset="78377.92">27991 13239 1809 0,'0'0'347'0,"0"0"-71"0,0 0-18 15,0 0 18-15,66-50-23 0,-50 33-93 0,-2 2-81 16,3-2-6-16,-1-2-41 0,-1-1-30 16,-3-2-2-16,1 1 0 0,-5-3 0 15,-2 4 1-15,-5 1 12 0,-1 3-10 16,-6 5 10-16,-3 1 59 0,-5 6-37 0,-3 1-22 15,0 3-11-15,-4 9-1 0,1 6-1 16,1 3-2-16,3 6-1 0,2 3 1 16,8 4 2-16,5 4 0 0,1 0 15 15,10-1-11-15,7 1 14 0,3-3-2 16,4-5 13-16,2-3-1 0,-1-9-16 16,0-3-12-16,-5-7-51 0,1-5-47 15,-1-1 0-15,-4-10 16 0,0-4 18 16,-4-4 4-16,2-5-10 0,-4-1 31 15,3-6 39-15,0-4 24 0,-1-3-22 16,6-2 12-16,1 0-5 0,4 2 7 0,2 5-6 16,2 5 3-16,-1 9-13 0,2 7-29 15,2 7-3-15,0 5 32 0,4 5 2 16,2 9 8-16,0 6-10 0,-2 3-26 0,1 7 13 16,-4 4 10-16,-6 1 3 0,-5 3 51 15,-8-2 48-15,-5-3 3 16,-7-3-17-16,-10-4 10 0,-6-6-7 0,-5-4 1 15,-3-5-8-15,-2-2 20 0,0-7-13 16,-4 1-13-16,4-3-22 0,0-2-25 16,1-1-16-16,4-4-9 0,6 1-3 15,1-1-114-15,8-7-219 0,2 2-409 16,4-3-2040-16</inkml:trace>
  <inkml:trace contextRef="#ctx0" brushRef="#br0" timeOffset="79323.47">29487 12915 2609 0,'0'0'441'15,"0"0"-371"-15,0 0-15 0,63-31 5 16,-43 28 26-16,0 3 19 0,-3 0 0 0,-2 7-54 15,-5 1-35-15,-1 5-15 0,-3 5 11 16,-3 2-10-16,-3 4 10 0,0 0-11 16,-1-2 0-16,-2 2-1 0,-5-4 0 15,-1 0-16-15,2-5 16 0,-1-2 4 16,0-4-1-16,4-1 9 0,0-4 1 16,3-2-10-16,0-2 35 0,1-2 92 15,3-4-5-15,5-4-81 0,8-5-31 16,1-3-13-16,4-3 1 0,4-2-11 15,1 0 11-15,4-4-2 0,1 3 0 16,2 0-2-16,0 1-8 0,-3 4 10 0,-2 5-1 16,-3 6-20-16,-6 2-10 15,-4 6-5-15,-3 1-26 0,-6 8-38 0,1 6 28 16,-6 4 22-16,-1 5 36 0,0 3 11 0,-4 1 4 16,1-1-10-16,2 1 10 15,1-2 0-15,4 0 3 0,5-4 10 0,1-3 9 16,5-5 9-16,1-4 14 0,2-3-1 15,-1-4 0-15,3-3-3 0,0-3 13 16,-2-6-13-16,2-6-10 0,-1-2-30 16,-1-3 18-16,-1-1-17 0,-1-5 0 15,-1 1 0-15,-3-4-2 0,-1 3 1 16,-3 1-1-16,-3 4 13 0,-4 6 5 16,-1 2-18-16,-3 9-28 0,-6 3-38 15,-7 2-50-15,-2 7 18 0,0 6 57 16,1 6 28-16,6 4 13 0,5 2 26 15,6 3-1-15,2 0 10 0,8 3-7 0,8-1-3 16,0-4-9-16,4-4 6 0,0-2 10 16,-2-9-1-16,-1-2-6 0,-4-6 7 15,-4-4 18-15,-1-5 6 0,-5-5-50 0,0-7-6 16,-4-4-131-16,-1-4 11 0,-4-5-16 16,-4-4-3-16,-4-3-29 0,-1-2 14 15,-1-3-38-15,-2 4-20 0,2 0 41 16,0 9-119-16,1 2-44 0,-2 8 32 15,2 6-115-15,3 6-332 0</inkml:trace>
  <inkml:trace contextRef="#ctx0" brushRef="#br0" timeOffset="79534.8">30563 12686 1603 0,'0'0'1194'0,"0"0"-937"0,0 0-43 16,0 0-214-16,0 0-3 0,0 0 3 0,0 0 185 16,8 67 33-16,-8-31-32 0,4 8-54 15,2-1-27-15,4 4-58 0,0 9-32 16,-4-13-15-16,2 5-2 0,-3-5-85 16,-3-11-207-16,-2 2-242 0,0-10-448 15,-2-10-743-15</inkml:trace>
  <inkml:trace contextRef="#ctx0" brushRef="#br0" timeOffset="79687.92">30499 12928 2816 0,'0'0'404'0,"0"0"-101"0,0 0-135 16,0 0-42-16,76-20-35 0,-43 20-13 16,9 0-37-16,5 5-41 0,11 2-19 15,8 4-6-15,-5-2-19 0,4-5-471 16,-19-3-806-16,-17-2-782 0</inkml:trace>
  <inkml:trace contextRef="#ctx0" brushRef="#br0" timeOffset="81047.5">15579 14337 2191 0,'0'0'246'0,"0"0"-165"0,0-62 77 16,-2 38 74-16,1 4-2 0,1 7-89 16,0 3-26-16,0 4-26 0,0 6-77 15,0 2-12-15,2 8-235 0,2 10 235 16,5 9 108-16,-2 9-19 0,0 11-3 15,3 15 3-15,-2 12-29 0,1 2-16 16,-3-10 3-16,-1-13-12 0,-1-17-20 0,2-12-3 16,-3-9-12-16,-1-5 0 0,0 1 3 15,-1-3-3-15,1-2 2 0,-1-6 11 16,-1-2 37-16,1-5 92 0,1-7-64 16,3-5-53-16,0-5-6 0,1-6-6 15,3-2 8-15,0-3-21 0,4-1 0 0,0 2-11 16,5 0 11-16,0 7-2 0,3 4-17 15,0 6-15-15,-1 5 0 0,1 6-17 16,-1 4-9-16,0 7-6 0,-1 5 66 16,1 6 0-16,-4 3 28 0,0 5-9 15,-5 2 3-15,-1 0-22 0,-1 1 1 16,-2-4-1-16,3-2-127 0,-2-4-110 16,5-4-122-16,2-6-106 0,3-4-116 15,4-5-19-15,13-8-377 0,-3-5 319 16</inkml:trace>
  <inkml:trace contextRef="#ctx0" brushRef="#br0" timeOffset="81631.15">16287 14558 1168 0,'0'0'427'0,"16"-58"-31"0,-10 24-104 16,-2 5 50-16,-3 2-13 0,-1 2 13 15,-1 6-97-15,-3 5-81 0,-3 5-53 0,-3 3-40 16,0 6-71-16,-3 0-50 0,-5 8-17 16,1 5 20-16,-4 5 19 0,1 5 26 15,2 3-1-15,0 3-13 0,6-3-6 16,0 3 18-16,6-2 1 0,3-1 2 15,3-4-1-15,0-2 0 0,3-6-1 16,3-3-10-16,6-4-41 0,-2-5-41 16,5-2 12-16,-3-2 20 0,0-8 12 15,4-3 0-15,-4-4-4 0,1-3 55 16,-1-2 0-16,-1-2 29 0,0 1 10 16,-4 1 2-16,1 2-6 0,-1 2 7 0,-4 3 15 15,1 3 16-15,0 6-6 0,-2 4-67 16,0 2-35-16,1 5-249 0,0 8 230 15,3 5 54-15,0 4 96 0,0 3-7 0,0 5-16 16,2-1-25-16,2 0-23 0,1-3-24 16,0-2 12-16,3-6-10 15,0-2 23-15,-2-4-14 0,2-4 20 0,0-4 9 16,-3-4 7-16,3 0 2 0,-3-4 7 16,2-7-16-16,-1-1-16 0,-2-5-22 15,1-2 13-15,-1-5-15 0,0-4 0 16,-3-2-1-16,1 0-1 0,0-1 1 15,-1 4 1-15,-1 3 27 0,2 6-8 16,-3 5-20-16,-1 3-19 0,-1 7 7 0,2 3-45 16,-1 0-123-16,1 9 54 0,3 4 75 15,2 7 21-15,0 3 28 0,3 5 4 16,-1 3 17-16,-2-2-17 0,3 0 59 16,-3-1 2-16,2-4-16 0,-4-3-2 15,1-7-17-15,-2-3-3 0,-1-5 7 16,0-3 21-16,-1-3 17 0,-1 0 49 0,3-8 100 15,3-5-29-15,-3-3-131 0,3-5-25 16,-3-1-34-16,4-2 0 0,-2-2-34 16,2 1-16-16,1-2 0 0,2 2-92 15,0 3-138-15,-3 2-123 16,8 0-580-16,-4 5-301 0</inkml:trace>
  <inkml:trace contextRef="#ctx0" brushRef="#br0" timeOffset="81957.57">16924 14638 440 0,'0'0'616'0,"0"0"-264"15,0 0-10-15,0 0 57 0,0 0-34 16,55-8-145-16,-32 0-95 0,2-3-57 16,3-2-49-16,-1-2-6 0,0-3-13 15,1 0 3-15,-4-3 8 0,0-1-11 16,-3-2 0-16,-3-1-29 0,-2 0 6 0,-7 0 23 15,0 3 10-15,-5 0 29 0,-3 2-11 16,-1 3 8-16,-2 2 95 0,-6 5 83 16,1 0-81-16,-1 5-31 0,-4 4-36 15,0 1-30-15,0 4-36 0,-4 5-2 0,1 5 2 16,3 6 25-16,1 1-24 0,5 4 12 16,4 4 2-16,2 2 1 0,1-1 16 15,6-1-10-15,6 1-20 0,3-1 14 16,0-3-13-16,8-2 9 0,1-4 1 15,2-2-13-15,6-5-121 0,17-12-371 16,-8-1-725-16,-2-9-837 0</inkml:trace>
  <inkml:trace contextRef="#ctx0" brushRef="#br0" timeOffset="83405.75">18641 14310 1193 0,'0'0'1099'15,"0"0"-879"-15,5-50-133 0,-5 31 136 0,-2 3-21 16,-7 3-4-16,-1 1-73 0,-6 5-71 16,-4 3-53-16,-3 4 0 0,-4 3-1 15,-5 7-3-15,2 5-19 0,-1 5 20 16,3 1-2-16,1 5 1 0,6 0-22 0,7 2-4 15,2 0 27-15,8-1-1 0,4 0-13 16,4-2 16-16,9-2 13 0,5-2-1 16,4-3-12-16,2-5-9 0,2-4-132 15,2-6-9-15,1-3 34 0,-2-3 26 16,1-7 42-16,-3-2 48 0,-2-6 35 16,-1-3 7-16,-5-1-10 0,0-4-12 15,-4-1 31-15,1 2-6 0,-3 1 41 16,-4 0 26-16,0 6-25 0,-1 3-17 15,-2 3-26-15,-2 6 4 0,0 3-38 16,-1 3-10-16,-1 4-255 0,1 6 120 16,-1 6 116-16,1 4 19 0,0 5 35 15,0 1-15-15,1 2-4 0,3-1-15 0,1 0 0 16,0-3 18-16,2-2-16 0,0-3 16 16,1-4-3-16,2-3 22 0,-3-4-9 15,5-3 0-15,-3-4 16 0,3-1 18 16,2-5-9-16,0-5-15 0,0-5-39 0,0-3-3 15,0-2 0-15,-3-4 3 0,2-2 0 16,0 1 3-16,-1-2-1 16,-1 4 20-16,0 0 3 0,-2 4 1 0,-3 6-11 15,0 3-11-15,-3 2 24 0,-2 6-22 16,0 2-6-16,0 2-181 0,0 8 29 16,0 3 152-16,2 5 22 0,-2 6 29 15,0 1-10-15,0 3-18 0,0-1-1 16,0 0-9-16,2-1-12 0,2-2 11 15,0-5-11-15,0 0 12 0,2-6 0 0,-1-3 6 16,1-4 25-16,2-2 1 0,-1-4 18 16,5-5-6-16,0-4-13 0,2-5-42 15,1-2 22-15,3-4-23 0,-1-3 1 16,-1-2-2-16,2-2-17 0,-2-1 4 0,0-1-8 16,-1 2 21-16,-4 1 13 0,0 2 2 15,-4 6 14-15,-1 4-26 16,-3 3 16-16,-3 3-18 0,0 5 9 0,-1 1-10 15,0 2-53-15,1 2-124 0,3 5 24 16,-2 6 125-16,1 1 25 0,-1 7 3 16,0 2 3-16,2 1-1 0,-2 2 0 15,0-1 17-15,0 1-6 0,1-3-10 16,0-2 16-16,2-4-18 0,0-3 2 0,0-4 23 16,3-3 2-16,-2-4 29 0,0-3 19 15,4-3 0-15,3-5-41 0,-1-1-35 16,3-6 0-16,-1-2 0 0,1-2 0 15,-3-3 12-15,2-2-9 0,-2 0 0 16,-1-2 11-16,0 6-13 0,-3 0 24 16,1 5-3-16,-4 0-7 0,-3 5-14 15,0 3 3-15,-1 2 5 0,-1 5-9 0,1 0-104 16,-2 2-98-16,1 7 110 0,0 1 92 16,1 3 0-16,1 3 22 0,2 1-20 15,3 1 14-15,1 1-13 0,3-2 10 16,0 0-11-16,4 0 11 0,1-3 3 0,1-2-1 15,0-2-2-15,-2-5-13 0,0-3-33 16,1-2-36-16,-2-2 18 16,0-4 47-16,-1-5 4 0,1-4 20 15,-5-4 37-15,2-3-54 0,0-1 51 0,-3-2-53 16,-1-2 40-16,2 2-25 0,-5 1 22 16,1 2-6-16,-1 4 24 0,-2 3 36 15,-1 6 8-15,1 2-3 0,-3 4 36 16,0 3-133-16,0 3-60 0,0 7-129 15,0 6 138-15,-3 7 51 0,-1 7 16 16,-3 13-1-16,0 12-15 0,0 14 0 16,-2 3-2-16,6-1 2 0,3-5 0 15,2-8 3-15,8-1-3 0,0-6-1 0,2-2 1 16,-4-5 11-16,-4-9-11 0,-4-8-13 16,0-10-12-16,0 0-79 15,-4-3-6-15,-2 1 47 0,-2-1 37 0,-1-4 24 16,0-5-7-16,-4-5 9 0,-1 0 38 0,1-4 9 15,-2-6-6-15,-2-2 3 0,2-2 16 16,1-1 63-16,0-3-4 16,-1-1-21-16,6-3-4 0,-1 0 5 0,5-3 1 15,3 1-20-15,2-2-31 0,7 0-49 16,7-2-29-16,6 0-24 0,6 1-155 16,26-11-134-16,-5 5-291 0,-2 2-1054 0</inkml:trace>
  <inkml:trace contextRef="#ctx0" brushRef="#br0" timeOffset="84157.66">20999 14516 1436 0,'0'0'1313'0,"0"0"-1181"0,0 0-131 15,0 0 89-15,63-37 25 0,-42 26-51 16,0-2-22-16,2-1-14 0,-1-5 8 0,0 2-14 15,-1-5-22-15,0 0 0 0,-3-2-2 16,-2 1-11-16,-6-2 12 0,-1 2 2 16,-7 0 19-16,-2 4-20 0,-5-1-1 15,-7 3 1-15,-2 5 0 0,-2 1-10 0,-4 3 6 16,-1 6-8-16,-3 2 12 0,0 0 3 16,2 8 22-16,2 3 4 0,2 3 3 15,6 3 0-15,2 3 12 0,8 1 26 16,2 4-3-16,11 3 28 0,5 0 9 15,10 1-19-15,5 1-38 0,6-1-25 16,4-2-3-16,2-2-16 0,1-6-3 16,-1-4-9-16,-4-4-164 0,-1-6-33 15,-5-5-20-15,-5 0 6 0,0-8-43 16,-2-5-98-16,0-4 21 0,-1-3 132 16,0-4 46-16,-1-2 35 0,-2-3 46 0,0-5 81 15,0-4 19-15,-1-11 43 0,-1 5-36 16,-4 0-3-16,-5-1 19 0,-5 8 10 15,-3-1 107-15,-3 4 169 0,-1 5-31 16,-7 4-126-16,1 6-71 0,-3 1-36 0,1 5-13 16,3 1-9-16,1 4 26 15,-1 2 12-15,2 2-10 0,2 1-29 0,-1 3-41 16,0 0-45-16,-2 0-10 0,0 4 55 16,-2-1 13-16,-2 3 22 0,2-1-6 15,1 0-10-15,-1 2 13 0,2 1-10 16,-1 1 1-16,2 3 12 0,-2-2-4 15,2 7 17-15,0 1 13 0,0 5 11 16,0 6 52-16,1 5-7 0,2 9 2 16,1 13 11-16,8 10-37 0,1 4-12 15,5-6-28-15,3-7-19 0,-1-16-21 0,-3-6-1 16,1-10-12-16,1 0-10 0,-2 0-111 16,5 0-90-16,-2-1-182 0,-1-7-190 15,-4-12-162-15,0-2-473 0</inkml:trace>
  <inkml:trace contextRef="#ctx0" brushRef="#br0" timeOffset="84377.82">21942 13938 810 0,'0'0'1657'0,"0"0"-1486"0,7-55-106 16,-2 38 60-16,-3 7 100 0,0 5-11 15,-2 5-214-15,0 5-13 0,0 10-38 16,-4 10 51-16,-2 6 131 0,1 14-10 0,4 16 25 15,1 11 75-15,5 3-51 0,7-1-41 16,2-8-48-16,-4-10-28 16,1 2-16-16,-2-9-37 0,-5-13 0 0,-2-7-27 15,-1-10-47-15,-1-3-118 0,-3 0-234 16,-14-4-327-16,3-3-722 0</inkml:trace>
  <inkml:trace contextRef="#ctx0" brushRef="#br0" timeOffset="85305.36">21678 14301 1876 0,'0'0'1180'0,"0"0"-1058"0,0 0-65 0,0 0-2 16,0 0 31-16,0 0 3 0,63-24 12 16,-33 24-28-16,4 0-32 15,6 0-40-15,2 3-1 0,1 0 2 0,1 0-2 16,-2-2-1-16,-1-1 1 0,-2 0-1 15,-3 0 1-15,-1-6-28 0,-2-3-96 16,-4 1 0-16,0-4 22 0,-5-3 54 16,-2-2 20-16,-4 1 28 0,-4-3 1 15,-2 2 31-15,-6 1-16 0,1 1 12 16,-6 5-15-16,-1-1 13 0,-2 3-1 16,-7 0 20-16,1-1 12 0,-2 5-6 15,1 0-1-15,-2 2-43 0,2 2-7 0,-4 2-35 16,3 6 16-16,-3 5 0 0,2 3 19 15,1 1 2-15,4 6 20 0,3 0-20 16,3 3 11-16,0 1-13 0,4-3 1 16,4 2-1-16,4-4 2 0,4 0 11 15,-1-5 3-15,5-2 9 0,-1-3-6 0,1-4-16 16,-1-7-3-16,1-1-60 0,-1-4 0 16,1-3 12-16,1-3 23 0,-2-2 13 15,2-5 12-15,2 0 0 0,0 0-12 16,3-3 9-16,1-2-57 0,-1-2-4 15,3 0-22-15,-3 0-7 0,-3 1 42 16,-3 4-1-16,-3 3 52 0,-7 7 0 16,-2 3-12-16,-3 6-40 0,-4 0-118 15,0 4 54-15,-1 2 87 0,0 1 29 0,0 1 0 16,0 1 1-16,0-1 18 0,-1 0 1 16,0-2-1-16,0-1 0 0,-1-2-18 15,2-2 35-15,0-1 80 0,0 0 150 16,0-4-62-16,0-3-165 0,0-3-11 15,0-2-12-15,0-1 32 0,0 0 6 0,-4-2 22 16,-2 3-10-16,0 0-2 0,0 2-8 16,-5 0-18-16,3 5-13 0,-4 1-25 15,0 4 0-15,-2 0-25 0,-2 2 9 16,4 8 16-16,-3 4 13 0,4 4 9 16,3 3-6-16,2 3 12 0,1 3-6 15,5 0-3-15,0 2-6 0,10 1-11 16,0-1 0-16,7 0 17 0,2-1-16 15,5-2-1-15,2-2 1 0,1-5-3 0,-1-6 0 16,2-5-201-16,-3-6-5 16,0-2 31-16,0-8-42 0,-2-4 22 15,2-7 137-15,-5-2 46 0,1-4 12 0,-1-4 4 16,0-7 37-16,0-1-15 0,1-4-4 16,0-7-9-16,-3 4-10 0,-5 3 10 15,0 2 77-15,-8 13 76 0,-1-3 12 16,0 8-57-16,-1 6-20 0,-1 5-28 0,-2 6-4 15,0 3-69-15,0 2-75 0,-1 9-118 16,-4 6 193-16,0 5 41 0,0 8 10 16,1 3-4-16,1 4 16 0,0 3-6 15,3 4 25-15,0-1-26 0,0-2-9 16,3 2-3-16,1-5-28 0,1-4-16 16,1-2 0-16,3-4-1 0,1-5 0 15,1-6-106-15,0-7-154 0,4-9-155 16,-3 0-372-16,-3-8-903 0</inkml:trace>
  <inkml:trace contextRef="#ctx0" brushRef="#br0" timeOffset="85462.78">23071 14108 2183 0,'0'0'1057'0,"0"0"-768"16,0 0-20-16,0 0-128 15,0 0-47-15,77-12-21 0,-43 12-26 16,3 0-28-16,2 2-19 0,2 0-16 0,-1 0-15 15,8-2-177-15,-7-4-441 0,-7-4-1354 0</inkml:trace>
  <inkml:trace contextRef="#ctx0" brushRef="#br0" timeOffset="89148.81">23710 14475 2443 0,'0'0'291'0,"0"0"-179"16,0 0 23-16,0 0 19 0,0 0 12 15,0 0-58-15,0 0-22 0,0 0 3 16,0 0-35-16,4-16-22 0,-4 15-20 15,0 1 7-15,0 0 44 0,1 0 29 16,-1 0 14-16,0 0 39 0,1 0-4 16,-1-3-11-16,2 2-9 0,1 1-44 15,0-3-77-15,0 2 0 0,-1 0-15 16,0 1-1-16,-2 0-8 0,0 0-26 16,0 0-58-16,-15 5-198 0,2 0-294 0,-5-3-887 15,49-5-483-15</inkml:trace>
  <inkml:trace contextRef="#ctx0" brushRef="#br0" timeOffset="90437.25">19127 15208 2029 0,'0'0'369'0,"0"0"-146"0,0 0-27 0,0 0 49 16,0 0 61-16,0 0-58 0,0 0-144 15,0 0-104-15,0 0-47 0,72-40 47 16,-13 33 2-16,18-3 10 0,10 3-12 16,-11 0-12-16,-19 5-7 0,-23 1 3 15,-14 1-9-15,-3 0-20 0,-4 3-260 16,-13 5-285-16,-8 0-416 0,-8 0-488 0</inkml:trace>
  <inkml:trace contextRef="#ctx0" brushRef="#br0" timeOffset="90605.02">19068 15347 1693 0,'0'0'370'0,"0"0"-195"16,0 0-110-16,0 0 132 0,0 0 155 15,0 0-70-15,83 10-84 0,-32-10-74 16,17-3-35-16,8-4-32 0,-4 2-29 0,-18 0-28 15,-18 4-12-15,-14-1-4 0,3 1-3 16,-3 1-47-16,0-1-307 0,-6-2-158 16,-7-1-547-16,-3-1-457 0</inkml:trace>
  <inkml:trace contextRef="#ctx0" brushRef="#br0" timeOffset="90858.4">19516 15031 1304 0,'0'0'1114'16,"0"0"-895"-16,0 0-19 0,0 0-8 16,0 0 55-16,0 0-72 0,0 0-175 15,0 0-92-15,0 0 66 0,0 0 26 0,0 0 41 16,50 27-18-16,-32-5 18 0,1 4 16 16,-3 0-15-16,1 3-27 0,-5-2-15 15,3 1 0-15,-4 1 0 0,0-2 3 16,0-2-3-16,-6-2-2 0,-3 1 1 15,-2-2-11-15,-10-5-99 0,-7 2 18 16,-12-1-63-16,-9 0-104 0,-31 7-236 16,7-2-561-16</inkml:trace>
  <inkml:trace contextRef="#ctx0" brushRef="#br0" timeOffset="92919.61">20934 14817 1349 0,'0'0'264'0,"0"0"-56"16,0 0-59-16,0 0-77 0,0 0 6 15,0 0 6-15,0 0 3 0,63-49 23 16,-51 43-42-16,1 1-16 0,-5 2-7 16,0-1 4-16,-4 2 15 0,-3 0 0 15,0 0 23-15,-1 2 0 0,0-1-29 16,-6 1-58-16,-6 0 0 0,-6 1 0 16,-5 4 0-16,-5 1 26 0,-4 3 9 0,-3 2 0 15,2 1-6-15,0 1-3 16,4-1-7-16,3 1 13 0,6-1-20 0,5-1-12 15,5 2-11-15,7-2-24 0,3 1 19 16,4 4 16-16,12-3 12 0,6 3 24 16,9-2-8-16,2 1-5 0,5-1-11 15,1-1-9-15,-4-2-2 0,-7 1-1 0,-7-4-2 16,-4-1-21-16,-9 1-9 0,-2-2 7 16,-6 0-7-16,-2 0 21 0,-7 2 11 15,-4-2 32-15,-2 3-10 0,-3-1-20 16,-2 0 1-16,0 1-2 0,0 1 0 15,1-1 0-15,0 1-1 0,2 0 0 16,1-2-1-16,5-1 0 0,-1 1-15 16,6-1-19-16,2 2 15 0,2-2 1 15,2 1 16-15,0 1 3 0,6-1 1 0,7-2 31 16,2 1-6-16,8 1 12 0,5 0-16 16,0-1-6-16,3-2-16 0,-4 1 13 15,-7-3-13-15,-3 2-13 0,-9 1-25 16,-2 0-16-16,-6 2-7 0,-5 1 61 0,-6 1 3 15,-8 5 9-15,-5 1-11 0,-4 3-2 16,-2 0-9-16,-3 2-6 0,6 0 3 16,4-1 12-16,6-3-2 15,5-1-39-15,7-1 26 0,5 0-27 0,3-1 43 16,10 3 20-16,6-3 12 0,7 1 0 16,4-3-6-16,3 0-26 0,5-1-7 15,-1-5-269-15,11-1-328 0,-10-3-660 16</inkml:trace>
  <inkml:trace contextRef="#ctx0" brushRef="#br0" timeOffset="93851.93">21813 14938 871 0,'0'0'508'16,"0"0"-209"-16,0 0-78 0,0 0-30 0,0 0 49 15,0 0-4-15,0 0-75 0,0 0-22 16,0 0-97-16,0 0-42 0,0 0-142 15,20-34 116-15,-27 46 26 0,0 2 71 16,-5 4-13-16,-1 5-3 0,-5 2 6 16,-2 1-36-16,-3 1 10 0,-2-1 1 15,-3-1-11-15,1-1 4 0,-3 0-10 16,1-4 10-16,1-1-27 0,0-5 14 0,3-2 0 16,2-2 0-16,2-3-3 0,3-3 9 15,1-2 1-15,2-2 5 0,2 0 1 16,0-4 6-16,0-3 6 0,4-2 1 15,1-3-4-15,-2-1-25 0,5-3 8 16,1-1-20-16,1-4-1 0,3 1 0 0,0-2-12 16,3 3-4-16,2 0 13 0,3-1-26 15,1 3 7-15,0 1-2 0,3-1 23 16,-2 2-17-16,3 1 5 0,1 1 11 16,-1 4-17-16,2 3 6 0,0 1-6 15,-1 2-13-15,1 2 3 0,2 1 1 16,-1 2-20-16,3 5 16 0,0 1 13 15,1 4-10-15,1 1 7 0,-4 3-4 16,1 4 13-16,-3 1 13 0,-1 4 39 16,-5 0 8-16,1 2-11 0,-3 1 5 0,-3 0-9 15,2-1 0-15,-2 1-10 0,1-4 7 16,1-3-27-16,3-4 20 0,1-3-6 16,5-4 22-16,1-3 23 0,4-4-7 15,3-2-19-15,0-1-4 0,1-2-2 16,1-5-17-16,0-2 1 0,-2-2-11 0,-3-3 1 15,1-3-3-15,-3 2-91 0,-4-3-119 16,1 0-74-16,-3-8-176 0,-5 6-359 16,-4 1-881-16</inkml:trace>
  <inkml:trace contextRef="#ctx0" brushRef="#br0" timeOffset="95585.81">22374 15102 447 0,'0'0'476'0,"0"0"-255"0,0 0-45 15,0 0 42-15,0 0 29 0,0 0-19 16,0 0-44-16,0 0-12 0,0 0-1 16,-5-7-16-16,5 5-16 0,0 0-30 15,0 2 6-15,0 0 4 0,0-1 2 0,0 1-16 16,0 0-6-16,0 0-7 0,0 0-10 16,0 0-13-16,0 0-18 0,0 0-23 15,1 0-6-15,1 0-9 0,2-1-12 16,9 1 2-16,5 0 13 0,9-1 9 15,9 0-6-15,9 0-17 0,5-2 1 0,2 3-1 16,1-5-2-16,-4 3 1 16,-1-1-1-16,-7-1 1 0,-5 3 2 0,-5-1-2 15,-9-2 1-15,-4 4 0 0,-8-1 11 16,-3 0 6-16,-4 0 28 0,-3 0 1 16,0 0-5-16,-4-4-43 0,-3 3-35 15,1-1 0-15,-2 0 0 0,-3 1 4 16,4 0 9-16,-1 0 3 0,3 1 7 15,2 1 9-15,2 0-12 0,0 0-121 16,1-3-212-16,3 2-231 0,3-1-839 16</inkml:trace>
  <inkml:trace contextRef="#ctx0" brushRef="#br0" timeOffset="98105.43">23325 14829 297 0,'0'0'303'0,"0"0"-32"0,0 0-76 16,0 0 4-16,0 0 3 0,0 0-1 16,47-49-25-16,-40 43-37 0,-4 0 17 15,0 0 3-15,-3 1 28 0,0-1-9 16,0 3-46-16,0-1-58 0,-3 0 0 0,-3 1-20 15,-3 0-31-15,-2 2-20 0,-3 0 23 16,-4 1-1-16,-1 0 14 0,-2 2-7 16,1 4-13-16,3 2-1 0,1-1-18 15,5 2-1-15,2 2-21 0,3 0 9 16,5 3 12-16,1-2 0 0,4 1 1 16,7 1 28-16,3 1-15 0,2 1 6 0,5-3-3 15,0 3-3-15,2-3-11 0,-2 0-1 16,-5-2-1-16,-1 0-3 0,-4-4-10 15,-4 1 1-15,-4-4-14 0,-2 1-3 16,-1 0 4-16,0-1 25 0,-5 1 12 16,-5-2-8-16,0 3 15 0,-5 1-16 15,3 0 0-15,-4-1 0 0,1 0 0 0,-1 1-2 16,4-1 0-16,-2-1 2 0,4 3-3 16,1-3-16-16,5 1-13 0,2-2-3 15,2-2 22-15,0 3 10 0,5 0 35 16,5-2 16-16,3 4-10 0,6-3-18 15,2 2-21-15,2-1-2 0,-3 1-2 16,0-1-17-16,-4 1 3 0,-3-2-10 16,-7 1-9-16,-3-2-13 0,-3 3-10 15,-1-1 34-15,-6 2 24 0,-5 1 3 0,1 1 10 16,-4 1-13-16,-2 2 0 0,-1-1 0 16,2 1 0-16,1 0-13 0,1 1 11 15,2-2-27-15,4 1 16 0,4 1-3 16,4-2 16-16,2 1 3 0,9-2 29 15,5 0 7-15,5-1-7 0,5-2 13 0,3-2-26 16,0 0-19-16,1-1-13 0,-5-1-112 16,-2-3-206-16,1-3-310 15,-5-4-761-15</inkml:trace>
  <inkml:trace contextRef="#ctx0" brushRef="#br0" timeOffset="98770.18">23617 14859 1498 0,'0'0'367'15,"0"0"-149"-15,0 0 5 0,0 0 4 0,0 0 11 16,0 0-48-16,0 0-55 0,0 0-30 16,0 0-25-16,0 0-13 0,0 0-29 15,23-5-36-15,-4 5 1 0,6 0 1 0,2 0-2 16,4 0 14-16,-2 0-13 0,0 0-1 16,-1-2 11-16,-5 0-13 0,-5 0 1 15,-2 0-1-15,-6-1 1 0,-1 1 1 16,-3 0 23-16,-2-1 10 0,-2 0 0 15,-1-1-16-15,0 1 3 0,0 2-9 16,-1-1-13-16,0-2-2 0,0 2 0 16,0 1 1-16,0 0-15 0,0 1-6 15,0 0-13-15,0 0-13 0,0 0-3 16,0 0-12-16,0 0-30 0,0 3-15 16,-1 3 63-16,-3 2 45 0,0 4 83 15,-2 5-22-15,0 3-7 0,1 3-9 0,2 0-1 16,-1 2-12-16,-1-1-7 15,2 1-9-15,-1-3-3 0,1 1-11 0,0-3 0 16,1-3 11-16,-1 0-12 0,0-2 2 16,1-4 10-16,1-2-1 0,0-3-11 15,1-3 0-15,0-2 1 0,0 0-2 16,0-1-213-16,0-5-133 0,3-2-189 0,3-3-1305 0</inkml:trace>
  <inkml:trace contextRef="#ctx0" brushRef="#br0" timeOffset="99188.06">24099 14808 1656 0,'0'0'410'16,"0"0"-222"-16,0 0 38 0,0 0-55 0,0 0-7 15,0 0 13-15,0 0-36 16,0 0-141-16,0 0-80 0,0 0 77 0,29 6 3 15,-27 9 48-15,0 0 3 0,-2 6-3 16,0-2 6-16,0 4-19 0,0-1 23 16,-3-1-11-16,-2 1-8 0,1-1-14 15,-2-1 4-15,1-1-7 0,-1-2-20 0,1-3 11 16,1 1-10-16,1-4-1 0,0-2 14 16,1 1 0-16,2-6 3 0,0 1 0 15,0-1 19-15,6-3 19 0,3 2 6 16,5-2-26-16,5 0-11 0,3-1-23 15,2 0 9-15,0 0-9 0,4 0-2 16,-3-1 0-16,-1-3 2 0,-2 1 16 16,-3-3-17-16,0 2 17 0,-5 0-16 15,-2-1 16-15,-1 2-19 0,-5-1 1 0,-2 2-1 16,1 1 1-16,-4 0 0 0,0 1 0 16,-1-1 1-16,1 1-2 0,-1 0-12 15,0 0-10-15,0 0-6 0,0 0-13 16,0 0-101-16,-1 0-127 0,-2-5-166 0,-3 2-359 15,4-2-1025-15</inkml:trace>
  <inkml:trace contextRef="#ctx0" brushRef="#br0" timeOffset="100238.4">24313 14747 375 0,'0'0'473'0,"0"0"-183"0,0 0 22 15,0 0-68-15,0 0-71 0,0 0-24 16,0 0 26-16,0 0-20 0,0 0-38 16,0 0-49-16,0 0-33 0,67-39-12 15,-48 39-4-15,1 0-6 0,1 0 6 16,0 1-16-16,-3 3-2 0,-1 0-1 15,-5 1-1-15,1 1-35 0,-8 3-25 16,-1 0 6-16,-4 0 53 0,0 2 2 16,-2 2 0-16,-4-2 25 0,-1-1-2 15,-3 2 6-15,4-1 7 0,-2-2-14 0,2 0-9 16,-1 2 3-16,2-2-3 0,-2-2 0 16,3 2 3-16,0-2-16 15,2 3 3-15,0-3 0 0,2 1 9 0,1-1 8 16,6 0 18-16,2-1 7 0,6-2 0 0,2 1-6 15,4-2-7-15,1-1-16 16,0-2-3-16,0 0 9 0,0-2-9 0,-4-1-10 16,-2-2 17-16,-4 2 18 0,-4-2-15 15,-4 0 12-15,-2 1-6 0,-2-1-29 16,0 1 0-16,-3 1-51 0,-4 0-14 16,-2 2 30-16,-1 1 32 0,-3 0 3 15,1 1 2-15,-2 2 1 0,-1 5-2 16,4-1-1-16,-1 3-1 0,6-1-15 15,2 0-5-15,2 2 21 0,2 2 16 16,2-2 16-16,5 2 0 0,1 0-19 0,6 1 9 16,0 1-19-16,-1-1-3 15,0 1-2-15,-2-1-1 0,-5 1-23 0,-3-1 4 16,-3-1 19-16,0 0-20 0,-3-2 23 16,-7 1 0-16,2-4 0 0,-4 1 0 15,1-2 4-15,-1 1-1 0,2-3 9 16,-2 1-12-16,4 0 0 0,-1-3 0 15,3 0 19-15,2 0-3 0,1 0-16 0,1-1 0 16,-1 2-1-16,1-3 1 0,1-1 1 16,-1 0-1-16,1 0-116 0,-1 0-118 15,2-7-144-15,0 1-405 0</inkml:trace>
  <inkml:trace contextRef="#ctx0" brushRef="#br0" timeOffset="101385.66">24686 14549 479 0,'0'0'535'0,"0"0"-187"0,0 0-97 16,0 0-66-16,0 0-9 0,0 0 2 15,0 0-45-15,0 0-120 0,0 0-13 0,0 0-29 16,0 0 29-16,73-17 0 0,-50 17 3 16,3 2 16-16,1 2 1 15,2-1-17-15,-3 3 0 0,-1 0 17 0,-4 2-19 16,-3-4 18-16,-3 1-19 0,-7 1-34 16,-2 1-28-16,-4 1-3 15,-2 1 65-15,-1 0 14 0,-6 0 25 0,1 1 0 16,-4 2 23-16,0-1-27 0,0 2-6 0,-2-1 10 15,-1 3-7-15,2-2 23 16,-1 3-19-16,2-2 3 0,-1 3-14 0,5 0-22 16,1-2 16-16,3 2-6 0,2-2-11 15,0-1 14-15,4 1 0 0,5-1 10 16,6-2 0-16,2 1 12 0,3-4-9 16,2 0-3-16,3-3 3 0,-3-2-10 15,2-3 0-15,1-1-3 0,-3 0-3 16,-2 0-9-16,-4-5 18 0,-2 2 7 15,-2-4-16-15,-5 0 19 0,-3 1 3 0,-1 0-6 16,-3 0-27-16,0 2-2 0,0 1-19 16,-3 0-45-16,-2 2-1 0,-3 1 33 15,-5 0 13-15,-1 0 19 0,0 4 1 16,-2 1 1-16,-2 1 14 0,1 1 0 16,1 2-3-16,3 3-12 0,0-3 1 0,4 7 1 15,0-2 22-15,4 2 7 16,3 4 0-16,2 0 13 0,1 1 16 0,7 3-7 15,5 0 10-15,4 3 10 0,0-1-20 16,2 1-10-16,-1 0-22 0,0-1-21 16,-2 1-1-16,-5-3-2 0,-3-2 1 15,-4-1-2-15,-2-2-16 0,-2-3 17 16,0-3 1-16,-3-2-1 0,-2 1 2 16,-4-5 1-16,1 0 11 0,-5 1 23 15,4-1-15-15,-5 1-18 0,4-2 1 16,-3-3 0-16,-2 3 19 0,2-2-19 0,-3-2 23 15,1 0-14-15,-1 1-9 0,3-3 13 16,-2 1-13-16,3 1 1 0,2-2 8 16,-2 0-10-16,4 0 2 0,0 0-4 15,-2-2-96-15,1-1-108 0,-3 0-103 0,-8-6-205 16,2-2-639-16</inkml:trace>
  <inkml:trace contextRef="#ctx0" brushRef="#br0" timeOffset="105622.58">2647 15648 1479 0,'0'0'315'0,"0"0"-98"0,0 0 7 16,0 0 6-16,0 0-52 0,0 0-21 15,0 0-15-15,0 0 9 0,0 0-24 16,-1-21-60-16,1 20-67 0,0 1-37 15,-1 0-4-15,1 0-7 0,0 0-13 16,0 3-12-16,0 4 73 0,1 4 80 16,0 7-12-16,-1 4 18 0,0 7-19 15,-3 5 25-15,-5 10 32 0,-3 12-67 0,-3 14 19 16,-3 7-51-16,2-4 16 0,4-6-38 16,1-9 10-16,5-6 2 0,3-13-14 15,2-10-2-15,0-10-1 0,0-4-17 16,3 2 4-16,2-1 15 0,2 1 13 15,-2-5-13-15,1-3-100 0,1 1-107 0,-1-4-95 16,-3-4-106-16,-3-2-287 0,0-2-753 16</inkml:trace>
  <inkml:trace contextRef="#ctx0" brushRef="#br0" timeOffset="105837.56">2434 16270 2391 0,'0'0'432'0,"0"0"-99"0,0 0-333 16,0 0-112-16,0 0 112 0,0 0 26 16,0 0 102-16,0 0-23 0,0 0-47 15,28 57-4-15,-20-40 3 0,3 0-41 16,-2-3 13-16,-1-3-4 0,2-4 0 16,-3-1 10-16,3-5-3 0,-2 1 15 15,4-2 7-15,-2-4 12 0,6-4-3 16,0-5-16-16,3-3-12 0,0-4-35 0,1 1 1 15,-1-1-1-15,-4 1-25 0,0-1-205 16,-3-8-247-16,-5 4-731 0,-2 1-799 0</inkml:trace>
  <inkml:trace contextRef="#ctx0" brushRef="#br0" timeOffset="107056.59">2190 16702 1714 0,'0'0'357'15,"0"0"-91"-15,0 0-63 0,0 0-29 16,0 0 0-16,0 0 41 0,0 0-36 15,0 0-52-15,0 0-44 0,0 0-35 16,1-15-29-16,-1 15-19 0,0 0 0 16,0 0-2-16,0 0-21 0,0 0 8 15,0 0-1-15,-1 0-7 0,0 3-46 16,-2 3-68-16,0 5 137 0,-4 8 82 16,-5 6 39-16,0 8-48 0,1 3-37 15,-4 13-35-15,7-5-1 0,-2 2 26 16,7 1-26-16,3-6-23 0,4 3 11 0,8-4-4 15,2-2-22-15,3-4 38 0,5-2 6 16,1-4 23-16,2-4-1 0,-1-2-25 16,-2-2 10-16,-3-4 3 0,-1-4-15 15,-5-4 31-15,-3-3-10 0,-4-1-3 0,-1-4 6 16,-3 0 29-16,-2 0 40 0,0 0 25 16,0-2 20-16,0-8-139 0,-3 0-73 15,-2-6-172-15,2-1-27 0,2-12-241 16,1 5-463-16,0-1-387 0</inkml:trace>
  <inkml:trace contextRef="#ctx0" brushRef="#br0" timeOffset="107499.29">2616 16744 2842 0,'0'0'417'0,"0"0"-236"16,0 0-82-16,0 0-99 0,0 0-51 15,0 0-16-15,0 0 10 0,0 0 57 0,0 50 124 16,0-17-54-16,-4 6-17 16,1 1-5-16,-1-3-26 0,-2-3-22 15,4-5 0-15,-1-4 0 0,2-6 0 0,1-2-1 16,0-5 1-16,0-2 13 0,0-5-1 16,0 0 7-16,0-3-6 0,0 0 34 15,0-1 48-15,0-1 14 0,0 0 46 16,0-7 19-16,-2-3-149 0,0-7-25 0,-1-5-57 15,1-3 55-15,2-4-30 16,0-2 16-16,0-1 1 0,3 1 13 0,3 0-1 16,1 4 2-16,2 3-14 0,-1 2 13 15,4 6-26-15,-4 3 9 0,3 4-6 16,-2 6-41-16,1 1-35 0,0 2-25 16,5 9 10-16,1 6 49 0,3 2 67 15,0 7 109-15,1 2-24 0,0 2 9 16,-4 2-9-16,2-1-31 0,-1 1 9 15,0-4-32-15,0-1-3 0,-3-4-4 0,2-2-23 16,-1-4 13-16,1-1-14 16,-4-4-74-16,2-2-74 0,1-1-123 15,-4-5-150-15,1-2-301 0,-6-7-626 0</inkml:trace>
  <inkml:trace contextRef="#ctx0" brushRef="#br0" timeOffset="107675.52">2578 17019 2767 0,'0'0'564'0,"0"0"-411"15,0 0-153-15,0 0 0 0,0 0 47 16,0 0 165-16,0 0-48 0,0 0-105 16,0 0-59-16,0 0-1 0,61-27 1 0,-27 14 0 15,3 0-15-15,1 1-190 16,4-5-159-16,-11 4-425 0,-6 2-943 0</inkml:trace>
  <inkml:trace contextRef="#ctx0" brushRef="#br0" timeOffset="108870.28">3182 16731 51 0,'0'0'669'0,"0"0"-386"0,0 0-55 0,0 0-3 16,0 0 15-16,0 0-54 0,0 0 21 15,0 0-15-15,0 0-18 16,0 0-48-16,0 0-29 0,-46-22-10 0,45 17-7 15,-1 0 30-15,0 2-8 0,-1-3 7 16,1 3 22-16,1-2-1 0,-1 1 7 0,2 0 9 16,-1 3-27-16,0-2-12 15,1 3-19-15,0 0-63 0,0 0-25 0,0 0-78 16,0 0-79-16,2 5-74 0,6 3 123 16,1 5 108-16,6 1 0 0,-2 2 26 15,3 2-23-15,0 0 22 0,0-1 4 16,-3 1-4-16,2 0-12 0,-1-1-13 15,-1 0 0-15,-1 0 2 0,2-2 26 16,-5-1-27-16,2-3-1 0,-3-2-257 16,1-2-171-16,-1-7-285 0,-2 0-486 15</inkml:trace>
  <inkml:trace contextRef="#ctx0" brushRef="#br0" timeOffset="109133.03">3419 16595 1687 0,'0'0'470'0,"0"0"-188"0,0 0-20 0,0 0 56 16,0 0 8-16,0 0-69 0,0 0-257 16,0 0-13-16,0 0-142 0,0 0 66 15,0 0 89-15,-6 27 105 0,1-2-23 16,0 4-9-16,-2 4-25 0,-2 3-7 16,1-1 16-16,-1 1-13 0,3 0-10 15,1-5-18-15,1-4-16 0,-1-5 0 16,3-5-2-16,1-5 1 0,0-3-1 15,0-5 2-15,0-1 3 0,1-1 19 16,-1-1 25-16,1-1 10 0,0 0-1 16,0 0 5-16,0 0 4 0,0-3-46 15,0-2-19-15,3-3-230 0,2 0-66 0,4-5-56 16,1-6-300-16,0 2-578 0</inkml:trace>
  <inkml:trace contextRef="#ctx0" brushRef="#br0" timeOffset="110002.9">3662 16640 1271 0,'0'0'417'0,"0"0"-209"0,0 0-17 16,0 0 114-16,0 0 21 0,0 0-92 16,0 0-64-16,0 0-35 0,0 0-27 15,0 0-32-15,-14-8-25 0,14 8-22 16,0-1-4-16,0 0 0 0,0 0 13 16,2-1 54-16,4-1 15 0,8-3-100 0,5-2-7 15,2-4-1-15,5 0-1 0,1-2 4 16,-3 1-1-16,-4 3 2 0,-4 1-1 15,-6 3 10-15,-4 1-12 0,0 2 3 16,-4 3-2-16,-2 0-1 0,0 0-4 0,0-1 3 16,0 0-1-16,0 1-20 15,0 0 10-15,0 0 12 0,0 0 12 0,0 0 1 16,0 0-11-16,0 0-2 0,0 0-19 16,0 0-25-16,0 3-60 0,0 4-64 15,0 3 60-15,0 4 108 0,0 4 57 16,0 4 0-16,0 0-6 0,0 2-23 15,1 1-12-15,2-1 3 0,0-1-18 16,2-1 2-16,1-2 10 0,0-1 0 0,-2-2 6 16,1-3-17-16,0-2 23 0,-1-2-25 15,-1-3-108-15,2-2-191 0,4-5-198 16,-4-5-263-16,0-4-980 0</inkml:trace>
  <inkml:trace contextRef="#ctx0" brushRef="#br0" timeOffset="110196.5">4015 16540 2647 0,'0'0'241'0,"0"0"-241"0,0 0-80 16,0 0 80-16,0 46 74 0,0-28 19 0,2 1-45 16,2 2-3-16,4-2 3 0,-2 3-32 15,1-3 3-15,3 0 0 16,-1-2 0-16,1 0 10 0,-2-1 16 0,2-3-45 15,-4-3-298-15,-4-5-259 0,0-3-622 16</inkml:trace>
  <inkml:trace contextRef="#ctx0" brushRef="#br0" timeOffset="110621.48">3994 16508 1687 0,'0'0'487'0,"0"0"-393"0,0 0-75 15,0 0 68-15,62-34 33 0,-42 34-75 16,1 0-45-16,0 0-1 0,-1 11 1 16,-2 2 52-16,-3 4-18 0,-4 3-33 15,-5 0-2-15,-5 1 3 0,-1-2-2 0,-6 1 3 16,-2-4 42-16,-6-1 29 0,1-2 26 16,-3-2 41-16,0-1 9 0,1-3-51 15,3 0-9-15,1-3-11 0,5-3-31 16,3 2-23-16,1-3-5 0,1 0 8 15,1 0 7-15,2 0 3 0,5-3-15 16,9-3-23-16,4 0-16 0,5-4 4 16,3 2-14-16,3 0 7 0,-3 1-9 15,0 2-7-15,-4 3-10 0,-2 2 1 16,-5 4-29-16,-1 6 18 0,-6 3-2 16,-3 5 28-16,-3 2 27 0,-4 4-9 0,-3 0 11 15,-6 1 36-15,-7-1 27 0,-1 0 4 16,-2-3-25-16,-1-4 2 0,-1 0 20 15,3-4-26-15,2-2-13 0,1-3 1 0,6-1-23 16,2-5 25-16,4-2 17 0,2 0-26 16,1-5-19-16,0-3-210 15,3-4-201-15,12-9-140 0,-1 0-142 0,-2 1-842 16</inkml:trace>
  <inkml:trace contextRef="#ctx0" brushRef="#br0" timeOffset="111357.48">4316 16344 1688 0,'0'0'282'0,"0"0"-48"0,0 0 9 16,0 0 8-16,0 0 10 0,0 0-69 16,0 0-147-16,0 0-45 0,0 0-51 15,0 0 28-15,65-7 4 0,-38 15 18 16,4 3-2-16,0 3-20 0,0 6 1 0,-2 1-16 15,-1 6 5-15,-5 7 5 16,-4 11 28-16,-9 14 35 0,-10 16 29 0,-3 5 83 16,-14 0-32-16,-2-5-4 0,3-12 17 15,1-6-59-15,3-12-2 0,6-13-11 16,2-9-52-16,2-9 8 0,1 1 4 16,0-1 15-16,0 1-5 0,1-6-11 0,0-2-12 15,0-3 13-15,0-1 0 0,0-3 15 16,0 0 23-16,0 0 15 0,2 0 4 15,1-4-39-15,1-3-34 0,0 0-56 16,0-2-36-16,0 0-21 0,-2-1-41 16,-2 0-125-16,-1-8-309 0,-5 3-686 15</inkml:trace>
  <inkml:trace contextRef="#ctx0" brushRef="#br0" timeOffset="124019.33">7615 15968 825 0,'0'0'313'0,"0"0"-173"0,0 0-33 15,0 0 14-15,0 0 38 0,0 0 26 16,0 0-13-16,0 0-3 0,0 0-23 16,-38-11-1-16,36 10 10 0,0-1-29 15,0 0 9-15,2 0 6 0,-2-2 3 0,1 0 9 16,1 0-16-16,0 0-23 0,0 1-28 15,0-1-20-15,4-1-25 0,7-1-38 16,2-2-3-16,7 0-16 0,7-1 13 16,3 1-9-16,5 0-1 0,2 0-3 15,0 6-3-15,2 0-6 0,-2 2-10 16,-3 4-9-16,-6 6-4 0,-6 1-12 16,-7 6 3-16,-6 3 25 0,-4 1 10 15,-5 3 10-15,-12 3 12 0,-3-1 2 16,-8 1 0-16,-4 1 14 0,-6 0-16 0,-1-3 13 15,-4-2 12-15,0-3-9 0,3-3 3 16,6-5 10-16,2-4 19 0,8-3 12 16,5-3 3-16,3-1-12 0,5-1 9 15,2 0 18-15,3-2 1 0,1-2-13 0,0-1-54 16,2 0-12-16,6-2-28 0,6-2-3 16,4 1-13-16,4-1 9 0,0 1 13 15,3 4-16-15,0 1 4 0,0 3-1 16,-2 0-19-16,-3 5 1 0,0 4-1 15,-3 3 6-15,-3 6 23 0,-3 2 25 16,-4 3 20-16,-5 4 12 0,-2 2-1 16,-8 0-8-16,-7 0-4 0,-4-1-16 15,-3-1 13-15,-2-2 9 0,-6-2-6 16,1-5-3-16,-3-1 9 0,2-5 6 16,0-4 4-16,3-3 6 0,2-5 28 15,2 0 13-15,3-4-3 0,0-5-1 16,1-2-12-16,1-2-13 0,1-1-16 0,5-3-15 15,-2 2 5-15,4-1-14 0,3 3-11 16,3 1-2-16,0 2-11 0,3 2-5 16,1 1-12-16,0 5 13 0,0 1-29 0,3 1-118 15,2 2-93-15,2 4 148 0,5 4-7 16,3 0-80-16,0 4-96 0,12 5-237 16,-5-3-448-16,-2-3-637 0</inkml:trace>
  <inkml:trace contextRef="#ctx0" brushRef="#br0" timeOffset="124440.46">8279 16449 2040 0,'0'0'479'16,"0"0"-466"-16,0 0 19 0,0 0-32 15,0 0 123-15,0 0 28 0,0 0-19 16,0 0-1-16,0 0-29 0,0 0-35 15,0 0-9-15,-23 41 12 0,22-40 41 0,0-1 70 16,0 0 83-16,-1 0 31 0,0-3 18 16,0-4-144-16,1 0-117 0,0-2-15 15,1-4-6-15,0 2 24 0,2 1-12 16,2 0-9-16,2 3-19 0,-1 1-15 16,-2 2-2-16,0 4-19 0,-1-2-13 15,2 2-33-15,-3 0-47 0,1 4 9 16,-1 5 53-16,-1 6-220 0,-3-1-318 0,-6-4-965 0</inkml:trace>
  <inkml:trace contextRef="#ctx0" brushRef="#br0" timeOffset="127027.89">9664 15931 756 0,'0'0'440'0,"0"0"-212"0,0 0-32 16,0 0-21-16,0 0 33 0,0 0 41 15,0 0-12-15,0 0-57 0,-42-52-32 0,42 45-38 16,0 0-56-16,1-2-2 0,1 1-4 16,2 0 19-16,0-1 13 0,2 1 25 15,-3 1 26-15,0 2-20 0,-2-2-1 16,0 5-9-16,-1-2-9 0,0 2-11 15,0 2-18-15,0-1-21 0,0 1-17 16,0 0-25-16,0 0-16 0,0 0-23 16,0 0-14-16,0 1-32 0,0 4-66 15,0 3 72-15,-2 6 79 0,-2 7 50 16,-4 4 3-16,2 4-5 0,-1 4-14 16,-2 4 17-16,0 2-14 0,1 2 10 0,-1 1-25 15,2-1 3-15,-3 0 1 16,3-2-23-16,0-2-3 0,-2-4 0 0,4-2 0 15,0-4-4-15,-1-5 1 0,3-5 1 0,2-4 2 16,0 0 0-16,1-7 1 16,0-1 1-16,0-1 1 0,0-3 16 0,0-1-3 15,0 1 9-15,0-1 15 0,1 0 7 16,1 0-47-16,0-2-112 0,3-1-175 16,-2 0-77-16,1-3-118 0,-3 1-224 15,-1 0-523-15</inkml:trace>
  <inkml:trace contextRef="#ctx0" brushRef="#br0" timeOffset="127419.89">9487 16445 1489 0,'0'0'540'0,"0"0"-278"0,0 0-145 0,0 0 2 16,0 0 130-16,0 0 75 0,0 0-56 16,0 0-103-16,0 0-89 0,0 0-47 15,20-3-4-15,-3-1 38 0,3 2 4 16,4-3-8-16,4 0-5 0,0-1-7 16,4 2-6-16,-2-1-13 0,1 1-6 15,-3 1-21-15,-3 1-1 0,-3 2-2 16,-5 0-17-16,-2 0-3 0,-5 0-3 15,-1 0 6-15,-3 0 3 0,0 0 4 16,-1 2 12-16,-3-2 3 0,0 2 16 0,-1-1 0 16,-1-1 6-16,0 0-3 15,0 0 3-15,0 0 1 0,0 0 5 0,0 0 0 16,0 0-9-16,1 0-9 0,-1 0-11 16,0 0 10-16,0 0-11 0,0 0-1 0,0 0-18 15,0 0-35-15,0 0-278 16,0-1-288-16,0-3-897 0,-1 9-128 0</inkml:trace>
  <inkml:trace contextRef="#ctx0" brushRef="#br0" timeOffset="128623.23">10482 16090 447 0,'0'0'587'0,"0"0"-346"0,0 0-128 0,0 0-5 16,0 0 29-16,0 0-1 15,0 0 10-15,0 0 3 0,0 0 4 0,47-49 15 16,-45 45-16-16,-1 0-26 0,0 0-29 16,0 1 6-16,-1-1 12 0,0 1 26 0,0 1-32 15,0 0-10-15,0-1-10 16,-1 1-13-16,-3 0-31 0,-4 0-30 0,-3 2-11 15,-2 0 18-15,-6 2 6 0,0 5 7 16,-3 1-6-16,0 2-7 16,0 5-19-16,3-1 19 0,1 3-6 0,5 0-16 15,4 0 0-15,4 3 0 0,5-3 0 16,0 1 1-16,9-1 18 0,5 0-16 16,4-1 9-16,2-4 14 0,3-1-14 15,-1-1 7-15,-3-4-16 0,-2-1 0 16,-6-2 13-16,-1-2-15 0,-5-1 2 0,-3 0 23 15,-1 0 43-15,-1-4-29 0,0-4-40 16,0-2-12-16,0-2 10 0,0 0-1 16,-1-2 2-16,0-1-1 0,1 0-1 15,0-1 3-15,1 1 0 0,5-2 0 16,3 1-2-16,1-1-1 0,2 3 0 16,3 1-10-16,-2 3 1 0,4 1-7 0,0 4-15 15,1-1 5-15,-1 6-2 16,1 0-10-16,-3 3-13 0,2 5 13 0,1 5 6 15,-1 4 16-15,0 4-9 0,-4 2 15 16,2 2-3-16,-2-1 14 0,-5 0-10 16,0 0 12-16,-3-2 23 0,-2 0-7 15,-3-3-13-15,0-2-1 0,-1-2 1 16,-2-3 0-16,-3-4 10 0,3-2-11 16,2-2 20-16,0-2-6 0,0-1 25 15,0-1 47-15,0-1 32 0,0-5-45 16,0-3-50-16,0-1 3 0,1-4-5 0,1-3-1 15,4 0 25-15,6-3 0 0,-1 0-25 16,4-3 12-16,2 1-9 0,-1-1-10 16,3 2-15-16,0-1-4 0,0 3-39 15,1 0 5-15,6-8-122 0,-6 4-424 0,-1 3-1028 16</inkml:trace>
  <inkml:trace contextRef="#ctx0" brushRef="#br0" timeOffset="131278.93">11455 15971 853 0,'0'0'433'16,"0"0"-218"-16,0 0-111 0,0 0 7 0,0 0 68 15,0 0 28-15,0 0-58 0,0 0-113 16,0 0-23-16,-4 0-13 0,2 2 49 15,-1-2 22-15,-1 2 3 0,1-2 7 16,0 2 6-16,1-2 9 0,0 0 1 16,0 0 3-16,-2 1-7 0,3-1-4 15,-1 0 4-15,0 0-4 0,1 0-6 0,1 0-10 16,0 0-22-16,0 0-16 0,0 0-13 16,0 0-6-16,0 0-14 0,1 1-2 15,6-1 0-15,4 0 0 0,6 0 21 16,5 0 4-16,6 0-12 0,1 0-11 15,-1 0 13-15,2 0-15 0,-5 0-3 0,-1-2 3 16,-4 1 0-16,-2-1 2 0,-2 1 14 16,-3-1-13-16,-3 0 9 0,-1-1-9 15,-1 0 16-15,-2 2-18 0,-2-1 1 16,1 0 1-16,-4 2 9 0,0-2 4 16,-1 2-13-16,0 0 0 0,0 0 13 15,0 0-14-15,0 0-1 0,0 0 1 16,1 0 2-16,-1 0-1 0,0 0-1 15,0 0 1-15,0 0 0 0,0 0-1 16,0 0 0-16,0 0-1 0,0 0-1 16,0 0-1-16,0 0-2 0,0 0 0 15,0 0 2-15,0 0-1 0,0 0 0 0,0 0 1 16,0 0 0-16,0 0-2 0,0 0-10 16,0 0 13-16,0 0 0 15,0 0 1-15,0 0 1 0,0 0-2 0,0 0-1 0,0 0-1 16,0 0-11-16,0 0 12 0,0 0 1 15,0 0 2-15,0 0 0 0,0 0-2 16,0 0 0-16,0 0-1 0,0 0 1 16,0 0 0-16,0 0-3 0,0 0-9 15,0 0-4-15,0 0 13 0,0 0-22 16,0 0 9-16,0 0-6 0,0 0-4 16,0 0-5-16,0 0 13 0,0 0 18 15,0 0 3-15,0 0-3 0,0 0-17 16,1 0-24-16,1 0-13 0,1 2 54 0,3 1 13 15,1-1 22-15,-3-2-20 0,0 3-15 16,-1-3 0-16,-1 2-2 16,1-2-1-16,-3 0 0 0,0 0 3 0,0 0 28 15,0 0 23-15,0 1 19 0,0-1 21 16,0 0 10-16,0 0-13 0,0 0 38 16,0 0-26-16,0 0-28 0,0 0-29 15,0 0-21-15,0 0-20 0,0 0-1 16,0 0-1-16,0 0-1 0,0 0-2 0,0 0 1 15,0 0-17-15,0 0 0 0,0 0-9 16,0 0-15-16,0 0-23 0,0 5-41 16,-4 4 60-16,-2 5 47 0,0 4 51 15,-5 5-7-15,4 4-25 0,-3 2 6 16,3 3 6-16,-1 0 13 0,0-1-7 16,4 0-9-16,-2-2-26 0,3-3 17 0,-2-3-17 15,2-2 10-15,2-3 7 16,0-2-7-16,1-5 13 0,0 0-13 0,0-4 7 15,0-2-7-15,0-2-10 0,0-3 2 16,0 0 17-16,0 0 20 0,0 0 17 16,0 0 7-16,0-3 3 0,1 0-13 15,5-4-55-15,2 0-14 0,0-2 2 0,2-1-31 16,0 0-161-16,0 0-60 0,-1-1-101 16,4-9-253-16,-5 3-621 0,0 0-732 15</inkml:trace>
  <inkml:trace contextRef="#ctx0" brushRef="#br0" timeOffset="132000.7">12068 15866 2128 0,'0'0'327'0,"0"0"-130"15,0 0 35-15,0 0-36 0,22-50-56 0,-17 45-6 16,-1 3-13-16,-2 0-47 0,-2 2-74 16,1 0-101-16,-1 5-46 15,0 4 147-15,0 6 102 0,0 3-26 0,-3 5 20 16,-5 3-14-16,2 2-16 0,-1 3 29 16,-3 2-17-16,1 1 45 0,-1 1-35 15,1 1-22-15,-2 0-4 0,4-4-15 16,0-2-13-16,1-3 0 0,1-3-6 15,3-3 3-15,2-2-9 0,0-3-10 16,0-2 7-16,0-2-4 0,0-3-13 16,0-4 11-16,0 1-1 0,0-4-11 15,1 0 15-15,-1-2-14 0,0 0 19 0,0 0-5 16,0 0-1-16,0 0-12 0,0 0 13 16,0 1 2-16,0-1-2 0,0 0-4 15,0 0-12-15,0 0-40 0,1 0-47 16,2 0-12-16,3 0-28 0,0 0-60 15,2 0-24-15,5-1-63 0,-5 1-73 0,2 0-69 16,-5 0-68-16,-3 0 40 0,-2 0-57 16,0 0-33-16,0 1 254 0,-2-1 214 15,-3 2 66-15,1 1 0 0,-2-3 69 16,3 1 218-16,1 1-62 0,0 0-102 16,1 0-44-16,0 0 57 0,0-2 66 15,1 0 3-15,0 3-53 0,0-3-9 16,0 0 29-16,0 2 9 0,0-2 32 15,4 0 31-15,2 0 12 0,6 0-36 0,3 0-62 16,1 0-47-16,8 0-35 0,2 0-29 16,2 0-25-16,3 0-9 0,-2 0-10 15,2 2-2-15,-4-2-1 0,-1 0 0 16,-5 0 1-16,-1 0 0 0,-5 0 1 16,-2 0 1-16,-6 1 13 0,-2-1 21 0,-3 0 29 15,1 0 39-15,-3 0 57 16,0 0-10-16,0 0-41 0,0 0-37 0,0 0-28 15,0-1-26-15,0-1-20 0,0 2-22 16,0-2 10-16,0-1-10 0,0 3-5 16,-3-2-23-16,1-2-30 0,-1 2-184 15,0 1-110-15,-5-5-337 0,-1 0-744 16,37 35-205-16</inkml:trace>
  <inkml:trace contextRef="#ctx0" brushRef="#br0" timeOffset="134064.54">13298 16000 1354 0,'0'0'296'0,"0"0"-127"15,0 0 0-15,0 0 6 0,0 0 26 0,0 0-56 16,0 0-13-16,27-46-22 0,-26 44-33 16,1 0-35-16,-1-2-13 0,1 2 0 15,-2 0 19-15,1 2 29 0,-1-2 16 16,0 0-1-16,0 1-18 0,0 0-14 15,-5-1-60-15,-2-1-12 0,-7 1 8 16,0 1-7-16,-4 0 11 0,-2 1 3 16,-5 0 16-16,0 2-16 0,0 3 10 15,-3 1-10-15,-2 1-1 0,0 2 30 16,-1 4-10-16,1 1 4 0,0 1-1 0,4 2-12 16,3 1 0-16,4 1-13 0,5 2 0 15,6 0-1-15,5-2 1 0,3 1 10 16,6 1-9-16,9 0 21 0,6-2 7 0,5-2-7 15,7 0-6-15,5-2 9 0,4-2-22 16,3 0 13-16,-3-4-3 16,-3-1-13-16,-5-4 2 0,-3 1-1 15,-5-5 1-15,-4 3 1 0,-2-3 13 0,-3 0-3 16,-3 0 2-16,-4 0 1 0,1-3-13 16,-2-1-3-16,0 2-2 0,-1-1-45 15,-3 0-54-15,3 0-55 0,-3-1-25 16,-2 0-53-16,0 2-13 0,-1-2-173 15,-2-2-141-15,0 0-750 0</inkml:trace>
  <inkml:trace contextRef="#ctx0" brushRef="#br0" timeOffset="134514.2">12867 16156 1275 0,'0'0'312'0,"0"0"-211"16,0 0-65-16,0 0 77 0,0 0 85 0,0 0 16 15,0 0-36-15,0 0-87 16,0 0-69-16,0 0-20 0,0 0 11 0,-30-11 26 16,35 11 55-16,6 0 51 0,4 0-14 15,6 2-25-15,4-2-16 0,5 1-20 16,7-1-22-16,1 0-10 0,2 0-6 0,2 0-19 16,-2 0-10-16,-2 0 13 0,-2 0-14 15,-5-3 11-15,-1 2-10 16,-4-2-3-16,-3 1 0 0,-2 0-2 0,-3 2 0 15,-2-1 0-15,-6 1 0 0,-2 0-1 16,-2 0-10-16,-5 0 1 0,0 0-4 16,-1 0-10-16,0 0 7 0,-2-3-6 15,-6 3 9-15,-3 0-39 0,-4 0-146 16,1 0-60-16,0 0-129 0,-4-2-106 16,4-1-305-16</inkml:trace>
  <inkml:trace contextRef="#ctx0" brushRef="#br0" timeOffset="134908.54">13344 15745 1626 0,'0'0'292'15,"0"0"-230"-15,0 0 74 0,0 0-3 16,0 0-45-16,0 0-88 0,0 0 19 16,0 0 4-16,0 0 151 0,0 0-9 15,-34 68-20-15,19-33-4 0,-12 11 22 16,-7 16-6-16,-15 19-56 0,-2 5 7 16,-3-3 0-16,4-6-4 0,6-11-34 15,4-5-42-15,8-6-26 0,9-14 0 0,7-11 11 16,9-11 6-16,1-2-4 0,3 1 4 15,2-1-17-15,1 0 14 0,0-5 6 16,1-2-3-16,2-2-16 0,2-1 31 16,-2-3-21-16,-1-1 3 0,0-1 3 0,0-2 3 15,-1 0 16-15,2 0 2 0,1-1-2 16,5-5-38-16,0-1-96 0,3-3-165 16,0-2-93-16,6-10-225 0,-1 1-656 15,-3-1-435-15</inkml:trace>
  <inkml:trace contextRef="#ctx0" brushRef="#br0" timeOffset="136315.53">14314 15988 1102 0,'0'0'446'16,"0"0"-235"-16,0 0 7 0,0 0 12 16,0 0 3-16,0 0-29 0,0 0-34 15,0 0-167-15,0 0-3 0,0 0-3 16,0 0 3-16,11 2 94 0,-18 12-8 16,-5 4-6-16,2 3 4 0,-6-1-1 15,1 4-23-15,-1 1 23 0,-1-1-38 16,-3 0-4-16,1-2-16 0,-3 1-6 15,0-3 4-15,-3-2-11 0,2-1 4 16,-2-1-14-16,1-3 14 0,-1 0-3 16,-1-4-11-16,5-2 1 0,0 0 19 15,3-3-6-15,5-2 6 0,-1-2-3 0,4 0 13 16,-1-2-1-16,1-3 1 0,-1-4-13 16,3-1 3-16,-3-1-7 0,5-3 1 15,-2-1-15-15,4-1 15 0,1-2-16 16,2 1-2-16,0-1 2 0,1 1 0 0,0 0-3 15,3 2 0-15,2-1-1 0,3 1 2 16,-1 1 0-16,5 2 1 0,-2-1-1 16,4 3 1-16,-3 1-1 0,4 2-14 15,1 2 0-15,0 2-6 0,2 1-3 16,-2 2 0-16,1 0 0 0,2 0 6 16,-1 4 6-16,1 3 10 0,1 3-54 15,-2 5 13-15,0 5 12 0,-4 2 4 16,2 4-1-16,-3 3 26 0,-3 1-4 15,-1 1 7-15,-3 0 86 0,-1-2-10 0,1 0-29 16,0-2-9-16,-1-3 6 0,3-5-22 16,1-1 10-16,1-4-1 0,2-2-15 15,3-2 0-15,0-3 15 0,1-3 1 16,2-2-7-16,2-2-3 0,-1 0 6 16,1-4-16-16,0-4-12 0,-2-1-50 15,1-1-9-15,-3-4-20 0,-4 2-28 0,-1-2-29 16,-5-1-48-16,-1 1-193 0,-4-8-299 15,-1 3-655-15</inkml:trace>
  <inkml:trace contextRef="#ctx0" brushRef="#br0" timeOffset="137197.23">14763 16145 217 0,'0'0'682'0,"0"0"-373"16,0 0-133-16,0 0 19 0,0 0-6 15,0 0-17-15,0 0-10 0,0 0 4 16,0 0-21-16,0-4-28 0,0 4-27 0,0 0-16 15,0 0-10-15,0 0 4 0,0 0 0 16,0 0-14-16,0 0-15 0,0 0-4 16,0 0 0-16,0 0 7 0,0 0 3 15,0 0 3-15,0 0 12 0,1 0 1 0,1 0-4 16,2-2-57-16,1 0-12 0,4 1-30 16,0 1 27-16,5 0 15 0,0 0 1 15,1 0 3-15,2 0 8 0,2 1 7 16,4 1-6-16,5 1 3 0,1 0-13 15,7 0 13-15,4-1-13 0,3 1 10 16,4 1-13-16,1-1 0 0,-3-1-1 16,-3 1 0-16,-3-2 0 0,-4 0 2 15,-6 0 1-15,-5 1-1 0,-4-2 0 16,-3 0 14-16,-4 0-2 0,-3 0 6 16,-1-2-7-16,-4 0 4 0,-1 1 3 15,-1-2-3-15,-2 2 0 0,0 0-13 16,-1 0-3-16,0 1-21 0,0-1-74 0,-2 1-176 15,-4 0-134-15,-10 0-147 0,-1 0-487 16</inkml:trace>
  <inkml:trace contextRef="#ctx0" brushRef="#br0" timeOffset="137546.03">14766 16361 1865 0,'0'0'377'0,"0"0"-309"15,0 0-55-15,0 0 77 0,0 0 136 16,0 0-7-16,79 2-58 0,-54-1-49 16,2 1-23-16,5 0-12 0,0 0-23 0,1 1-9 15,4-1-17-15,-1 1-15 16,2-1-12-16,-3 2-1 0,1-2-1 0,-1-1 0 15,-4 2 1-15,0-3 2 0,-6 0 1 16,-1 0 16-16,-5 0 4 0,-3-3-4 16,-2 0 6-16,-4-3-6 0,-2 3 0 15,-2-2-19-15,-2-1 1 0,-1 3-2 0,-1-2 0 16,2 1-21-16,-2 1-19 0,-1 1-102 16,-1 0-84-16,0-2-62 0,0-1-198 15,0 0-276-15,-3 0-829 0</inkml:trace>
  <inkml:trace contextRef="#ctx0" brushRef="#br0" timeOffset="138031.23">15258 15997 1254 0,'0'0'485'0,"0"0"-177"0,0 0-55 16,0 0-88-16,0 0-46 0,0 0-15 16,0 0-46-16,0 0-55 15,0 0 39-15,0 0 64 0,19 15 3 0,-7-4 6 16,-1 1-9-16,6 1-26 0,2 1-7 16,4 1-6-16,2 3-10 0,5 0-16 15,-1 2 6-15,3 0-21 0,-4 1-16 16,0-4-10-16,-6 3-15 0,-1-6 2 15,-6-2 12-15,-2 0 1 0,-3-5 1 16,-3-2 1-16,-4-2 17 0,-1-1 9 0,-1-2 17 16,-1 0 15-16,0 0 3 0,0 0-13 15,0 0-18-15,0 0-32 0,0-1-1 16,0 0-15-16,0 1 13 0,0 0-10 16,0 0-3-16,0 0-6 0,0 0 3 0,0 0 4 15,0 0-1-15,-2 0-12 16,-1 0-4-16,-3 2 32 0,-2 2 32 0,1 2-4 15,-3 1 0-15,-1 3-6 0,-1 0 13 16,1 2-10-16,-4 2 6 0,0 1 7 16,1 2 6-16,-4-3-13 0,1 3-5 15,-2 1-10-15,0 0-13 0,-4-1-1 16,-1 4-1-16,-4 1-1 0,-1 1-11 16,-5 2-84-16,-14 2-388 0,8-7-655 0,3-5-1205 15</inkml:trace>
  <inkml:trace contextRef="#ctx0" brushRef="#br0" timeOffset="146094.03">27617 16029 1441 0,'0'0'646'15,"0"0"-413"-15,0 0-61 0,0 0-159 16,0 0-13-16,0 0 145 0,0 0 19 15,0 0-13-15,-11 53 0 0,3-31-33 16,1 1-19-16,-1 2-10 0,-3 0-3 16,3 0-16-16,-3 1-20 0,0 0-15 15,-3 1 0-15,-3-1 22 0,-1-1-45 16,-4 1 1-16,-1-1-10 0,-4-2 0 0,-3-1 16 16,0-2-17-16,-3-2 14 0,-2-2 6 15,4-3-20-15,1-4 14 0,4-5 3 16,3-4 6-16,4 0 16 0,1-7 3 0,4 0 12 15,2-6-21-15,2-3-6 0,5-5-27 16,3-4-2-16,2-4-32 0,5 0-22 16,9-3 7-16,5-2-9 0,5 5 21 15,3 3 10-15,5 4 25 0,-1 6-16 16,2 8 4-16,0 5-14 0,-1 7-8 16,2 9 2-16,0 10 32 0,-2 5 29 15,0 7 78-15,-5 2-54 0,-2 2-37 16,0 2-14-16,-3-1 14 0,-2-3-14 15,0-5-2-15,-3-3-29 0,-1-6-21 16,-1-4-63-16,-5-5-86 0,-1-4-119 0,1-8-305 16,-1-2-656-16</inkml:trace>
  <inkml:trace contextRef="#ctx0" brushRef="#br0" timeOffset="146370.37">28244 16358 1664 0,'0'0'286'0,"0"0"-195"0,0 0 25 0,82-13-12 16,-47 9-33-16,4 4-71 0,-1-2-3 15,-3 2-169-15,3 0-204 0,-8 2-441 0</inkml:trace>
  <inkml:trace contextRef="#ctx0" brushRef="#br0" timeOffset="146545.47">28367 16433 710 0,'0'0'313'0,"-66"29"16"15,31-10 19-15,8-4-30 0,8 0-81 16,5-2-82-16,10-1-52 0,4-4-15 16,7-3 50-16,9 1 97 0,4-3-30 15,8-2-84-15,3-1-57 0,3 0-39 16,-1-4-2-16,2-2-20 0,-2-3 16 16,-2 1-18-16,0-1-1 0,-3-2-2 15,-2 2-81-15,-2 0-220 0,0-3-177 16,-5 3-632-16</inkml:trace>
  <inkml:trace contextRef="#ctx0" brushRef="#br0" timeOffset="147501.61">29796 15979 699 0,'0'0'107'0,"0"0"34"0,0 0 77 15,0 0 10-15,0 0-26 0,0 0-24 16,0 0-5-16,35-45 15 0,-34 38 16 16,0 3 9-16,-1 0-52 0,0 0-16 15,-1 2-10-15,-4 2-53 0,-7 0-82 0,-2 0-19 16,-9 7 19-16,-7 7 29 0,-5 8 3 16,-4 5 48-16,-4 10-3 0,-3 13 15 15,-5 13-3-15,5 10 0 0,16 2-19 16,17-12-13-16,13-15-55 0,8-15-1 15,4-8 27-15,3-1-26 0,4 6 24 16,6 2-4-16,1 2-20 0,5-3-2 16,-1-5-95-16,1-7-207 0,-3-4-68 15,7-13-450-15,-11-2-741 0</inkml:trace>
  <inkml:trace contextRef="#ctx0" brushRef="#br0" timeOffset="147857.81">29977 16235 1641 0,'0'0'481'0,"0"0"-132"16,0 0-36-16,0 0-30 0,0 0-56 0,55-40-65 16,-53 43-136-16,-2 7 2 15,0 9 105-15,-2 5 63 0,-6 5-20 0,-5 3-41 16,-4 5-63-16,0 0-16 0,1-3-31 16,3-4-13-16,0-3 4 0,8-6-14 15,0-4 0-15,3-5 1 0,1-3 19 16,0-5-21-16,1-1 11 0,0-3 56 15,0-3 56-15,4-7-4 0,1-6-120 16,5-4-3-16,1-8 0 0,0-2-25 16,0-4 26-16,3-2-75 0,0-3-3 15,-1 3 21-15,3 1 6 0,0 6 51 0,0 4 1 16,-2 5-1-16,0 6 1 0,0 6-2 16,-2 6-34-16,4 3-44 0,-1 9-34 15,3 7 55-15,1 5 38 0,-2 7 2 16,-1 5 20-16,-1 4 27 0,-7 2-7 0,0 1-20 15,-4 0-10-15,-4-3 10 0,0-3 0 16,0-3-140-16,-3-6-235 16,0-5-151-16,-5-9-161 0,2-2-439 0</inkml:trace>
  <inkml:trace contextRef="#ctx0" brushRef="#br0" timeOffset="148026.2">29971 16449 2271 0,'0'0'423'0,"0"0"-118"0,0 0-26 0,0 0-85 16,0 0-67-16,61-34-26 0,-29 29-28 16,3 1-1-16,5 0-28 15,2 2-44-15,5 2 0 0,-2 0-16 0,1 0-9 16,-3 2 3-16,-3 0-91 0,1-2-396 16,-11 0-767-16,-7-5-652 0</inkml:trace>
  <inkml:trace contextRef="#ctx0" brushRef="#br0" timeOffset="148362.97">30584 16189 2892 0,'0'0'358'15,"0"0"-160"-15,0 0 61 0,0 0-41 16,0 0-159-16,0 0-59 0,0 0 0 0,0 0 66 15,0 0 19-15,61 68 12 0,-49-34-38 16,-1 2-40-16,4-2 0 0,-1 0-17 16,3-3-2-16,-3-6-3 0,3-2-1 15,-1-8 4-15,-3-5 22 0,-3-5 25 16,-5-3 2-16,3-2 32 0,-2-2 45 0,1-7-15 16,3-4-56-16,2-4-21 0,1-3-33 15,1-1 21-15,-2-3-22 16,3-3 0-16,2-2-7 0,1 0 7 0,-1-3-33 15,2 0 2-15,-2 3-27 0,0 2-84 16,-1 6 18-16,-4 5-9 0,-5 5-19 16,-3 7-68-16,-1 4-190 0,-3 2-603 0,0 3-233 15</inkml:trace>
  <inkml:trace contextRef="#ctx0" brushRef="#br0" timeOffset="148757.26">31276 16174 2579 0,'0'0'335'16,"0"0"-335"-16,0 0-283 0,0 0 283 15,-18 48 151-15,8-21 32 0,0 4-13 0,3 1-39 16,1 5-35-16,3 1-45 0,3-3-23 16,0 0-26-16,1-2 2 15,2-5 15-15,2-4-19 0,-3-3-19 0,-1-7-246 16,-1-5-120-16,-2-9-177 0,-3-3-489 16</inkml:trace>
  <inkml:trace contextRef="#ctx0" brushRef="#br0" timeOffset="149128.24">31167 16237 2042 0,'0'0'434'0,"0"0"-147"0,0 0-94 16,37-52-59-16,-16 44-102 0,3 4-28 15,6 0 24-15,5 3 7 0,2 1-3 16,1 3-7-16,-1 5-25 0,-5 2-35 16,-2 1 0-16,-6 2-13 0,-8 1-10 15,-8 0 10-15,-8-1 3 0,-7-1 32 16,-12 0 13-16,-6-3 29 0,-7-1 0 0,-3-1-10 15,1-2-3-15,1 0 55 0,2-2-1 16,7 0-9-16,6 1-10 0,8-2-32 16,5 0-19-16,4 1-51 0,2 0 51 15,9 4 9-15,10 1 65 0,6 3-27 16,8 1-28-16,4 2-19 0,1 1-3 0,0 2-29 16,-7 0 4-16,-4-2 9 0,-11-1-23 15,-9-2-12-15,-8 1-16 16,-4-4 3-16,-14-1 35 0,-11-1 30 0,-6-1 2 15,-8-3 28-15,-2 0-12 0,0-3-16 16,5 0 3-16,8-3 19 0,4 1-6 16,9-1-13-16,9 1-3 0,7 0-16 15,3 2-135-15,15-7-135 0,5 2-451 16,4-3-813-16</inkml:trace>
  <inkml:trace contextRef="#ctx0" brushRef="#br0" timeOffset="149456.77">31679 16140 1997 0,'0'0'273'16,"0"0"-128"-16,0 0 36 0,0 0-26 16,0 0 6-16,64 20-14 0,-49-3 26 15,0 4-1-15,-4 4-80 0,2 4-22 16,-2 0-41-16,1 2 5 0,0-2-15 15,-2 0 0-15,2-5-16 0,-1-2-1 16,1-2 13-16,-4-7 8 0,3-1 2 16,-5-8 19-16,-1-1 6 0,1-2 35 15,-2-1 86-15,2-4-9 0,0-7-75 16,3-2-35-16,-2-3-33 0,4-3-18 16,-2-3 19-16,3-4-20 0,-1-1-3 0,4-2 0 15,0-4-19-15,2-1-15 0,0 0-19 16,0 1-100-16,1 6-17 0,-3 4 19 15,-5 6-45-15,-3 7-96 0,-6 6-108 0,-10 4-408 16,-3 8-669-16</inkml:trace>
  <inkml:trace contextRef="#ctx0" brushRef="#br0" timeOffset="150043.06">32641 16287 1235 0,'0'0'820'0,"0"0"-584"0,0 0-25 0,3-44 1 15,-10 35-63-15,-3 0-66 16,-7 2-22-16,-5 0 10 0,-8 2 15 0,-3 4 13 15,-3 1-13-15,1 3-3 0,4 9-20 16,3 1-6-16,7 3-31 0,8 1-24 16,5 6 45-16,8 3-34 0,3 0 47 15,11 3 3-15,9 1-19 0,7 0-9 0,2-1-19 16,5-2 3-16,3-2-19 0,-3-6-23 16,-1-2-213-16,4-7-203 0,-9-4-252 15,-6-6-924-15</inkml:trace>
  <inkml:trace contextRef="#ctx0" brushRef="#br0" timeOffset="150604.57">32755 15940 1717 0,'0'0'237'0,"0"0"-146"0,62-6-3 0,-26 9 61 15,5 6 74-15,4 7-75 0,6 5-32 16,-3 9-55-16,2 15-16 0,-6 21-32 16,-14 18 16-16,-19 6-6 0,-25-4 2 15,-29-4-2-15,-24-8 15 0,-15 1 3 16,-10-3-41-16,-7-8-32 0,2-9-87 15,3-9-58-15,7-12-84 0,12-10-50 16,7-7-46-16,16-8 35 0,12-6 137 16,-5-3 84-16,13-2-417 0,3-4-166 0</inkml:trace>
  <inkml:trace contextRef="#ctx0" brushRef="#br0" timeOffset="156863.94">27606 17158 2269 0,'0'0'271'0,"0"0"-271"0,0 0-48 0,0 0-69 16,0 0 117-16,0 0 30 0,59-18 96 15,-36 15-7-15,5 1-13 0,5 0-22 16,1 0-23-16,6-1-13 0,2 2 0 16,4-1 0-16,2 1-12 0,0 0-7 15,2 1-28-15,-3 0 2 0,-4 0-3 16,-6 2-16-16,-6 1 0 0,-9 2 0 0,-8-1-10 15,-5 0-9-15,-6-1-36 0,-3-2-93 16,0 1-32-16,0-2 63 16,-5 0 39-16,-4 0-116 0,-5 0-154 15,2 0-417-15</inkml:trace>
  <inkml:trace contextRef="#ctx0" brushRef="#br0" timeOffset="161774.57">17025 16355 2509 0,'0'0'306'0,"0"0"-200"0,9-45 36 16,-5 30 8-16,1 3 22 0,-1-1 3 15,0 3 5-15,0 2-26 0,-2 3-25 16,-1 1 0-16,-1 3-49 0,0 1-80 15,-3 3-75-15,-6 6 75 0,-4 3 16 16,-5 8 43-16,-4 4-9 0,-5 4-19 16,-1 3-3-16,-4 2 9 0,0 4-34 15,-4 1 25-15,-4 1 0 0,0-1 3 16,-1-4-12-16,1-3-1 0,1-6-16 16,4-2 20-16,4-5-10 0,2-4 4 15,3-2-13-15,4-4 12 0,4-1 1 16,1-4-1-16,6-3 16 0,-1 0 18 0,4-6 10 15,-2-6-23-15,4-4-20 0,1-6-16 16,0-5-19-16,2-4-27 16,3-5-12-16,1-3-7 0,8 3 3 0,-1 1 59 15,5 5 3-15,1 6 28 0,-1 5 18 0,3 6-18 16,0 5-16-16,1 3-12 0,2 5-45 16,4 10-32-16,4 7 15 0,2 7 25 15,5 8 37-15,7 10 3 0,-2 0 93 16,1 0-13-16,0-2-33 0,-2-8-23 15,4 0-5-15,0-6-7 0,2-4-13 16,-3-4 0-16,0-5-1 0,-4-6 11 16,-5-2 0-16,-3-2 0 0,-5-3 10 15,-3 0-1-15,-3-6-21 0,-3-3-21 16,-4 0-47-16,-1-1-52 0,-5-2-112 16,-2 0-79-16,-4-11-235 0,-4 3-725 15,-3 0-974-15</inkml:trace>
  <inkml:trace contextRef="#ctx0" brushRef="#br0" timeOffset="162594.57">17978 16322 3235 0,'0'0'448'0,"0"0"-388"16,0 0-60-16,0 0-28 16,0 0 28-16,0 0 41 0,55-29 3 0,-49 38-3 15,-1 7 25-15,1 6 15 0,-4 5-24 16,-2 6-6-16,0 3-10 0,-6 0-26 16,1 0-13-16,1-4 0 0,1-3 0 15,1-7 1-15,1-5 10 0,1-3-10 16,0-6 13-16,0-2-4 0,0-2 1 15,0-4 18-15,2 0 56 0,4-6 3 0,7-4-90 16,1-6-19-16,5-2-40 0,0-2 34 16,1-1 10-16,0 2 14 0,-1 2-1 15,0 4 0-15,-1 3-20 0,-3 4 3 16,-3 3-21-16,2 3-10 0,-4 0-12 16,1 7-5-16,-3 4 13 0,1 3 45 15,-2 4 9-15,3 3 69 0,-2-1-18 16,2 2-10-16,1-4-10 0,2 0 3 0,0-4-6 15,0-2 3-15,1-5-9 0,-3-3 3 16,0-2 3-16,-3-2 9 0,3 0 16 16,-3-8-4-16,1-3-24 0,-1-5-13 15,-2-3-10-15,0-7-2 0,-3-2 3 16,-2-3 0-16,-1-2-3 0,0 1 3 16,-1 3 0-16,-2 1 22 0,0 6-23 0,3 2 0 15,0 4 15-15,0 5-16 0,0 3 1 16,5 3-2-16,3 2-28 0,4 3-39 15,3 0-8-15,7 4 26 0,5 5 21 16,2 2 9-16,4 4 0 0,-2 3-5 16,1 1 2-16,-5 1 3 0,-4 0-3 15,-6 2 3-15,-4-2-9 0,-7-2-3 16,-4 2 19-16,-2-3 12 0,-2-1 60 16,-4 1 34-16,-5-3 2 0,3-2-6 15,-3 1-4-15,2-2-9 0,2 0-40 16,-1-1-35-16,4-3 1 0,0 0-3 0,0-3-34 15,3-1-198-15,-1-3-212 0,2-3-281 16,2-6-438-16,3-3-901 0</inkml:trace>
  <inkml:trace contextRef="#ctx0" brushRef="#br0" timeOffset="162738.19">18535 16038 3004 0,'0'0'666'15,"0"0"-550"-15,0 0-116 0,0 0-148 16,0 0-26-16,0 0 135 0,0 0 39 0,0 0 0 16,14 68-339-16,3-37-685 15,0-2-1038-15</inkml:trace>
  <inkml:trace contextRef="#ctx0" brushRef="#br0" timeOffset="163176.03">18985 16166 1944 0,'0'0'1403'0,"0"0"-1231"16,0 0-172-16,0 0-80 0,0 0-123 16,0 0 203-16,0 0 211 0,5 46-21 15,-8-16-32-15,0 4-36 0,-1 2-34 16,2 5-12-16,0 0-13 0,1 1-32 15,1-1-15-15,0-3-16 0,1-4-36 16,4-2-36-16,4-7-54 0,-3-7-132 0,3-4-91 16,-2-8-86-16,1-6 3 15,2 0 28-15,-2-14-19 0,5-5-45 16,-2-6 106-16,3-7 253 0,4-6 109 16,5-10 147-16,4-9 49 0,1 4 48 0,-4 7 107 15,-3 10 29-15,-4 9 87 0,-2 0-13 0,-1 0 3 16,-3 7-112-16,-6 7-69 0,-2 4-69 15,-2 8-73-15,-1 1-134 0,0 10-196 16,-3 7 196-16,-3 8 6 16,-2 8 85-16,0 13-4 0,4-2-10 0,0 2-12 15,3 2 12-15,1-4-27 0,0 2-10 16,3-2 6-16,1-1-18 0,-1-3-28 16,1-5-14-16,-2-4-63 0,-1-2-102 15,-1-7-234-15,0-6-613 0,-1-8-863 0</inkml:trace>
  <inkml:trace contextRef="#ctx0" brushRef="#br0" timeOffset="163956.59">20571 16283 2768 0,'0'0'382'0,"0"0"-277"0,0 0-6 16,-4-46 16-16,-6 41-1 0,-5 4-63 16,-7 1-26-16,-5 6 22 0,-6 8 29 15,-1 1 9-15,2 5-63 0,1 1-22 16,6 3-1-16,5 0-12 0,6-1 1 15,6 3 11-15,3-4-1 0,4-3 2 16,1 1 1-16,2-6 18 0,4-2-4 16,2-4-15-16,1-1-6 0,3-5-60 15,0-2-6-15,5-2 8 0,-1-5-15 16,1-3 26-16,-3-5 40 0,1 3 13 16,-1-1 3-16,-5 0 19 0,2 1-1 0,-4 3-20 15,-2 1 11-15,1 3 1 0,-3 3 12 16,0 2-25-16,0 0-117 0,-1 6-36 15,4 4 153-15,3 4 45 0,2 1 9 16,5 5-10-16,4-1-9 0,2 1-22 16,7-1 6-16,-1-2 6 0,4-3-9 15,-3-2 6-15,1-4 3 0,-3-3-25 0,0-5 0 16,1-2-110-16,-2-9-43 0,-2-3 32 16,-1-6 38-16,-2-4 3 0,-1-5 35 15,-2-5 23-15,0-2 22 0,-4-3 2 16,-2 1 40-16,-1 1 12 0,-4 5 96 15,-1 4 48-15,-1 5-24 0,-3 9-20 16,0 3-31-16,-2 5 6 0,0 4-94 0,0 2-35 16,-1 12-214-16,-3 5 195 0,-2 9 19 15,-1 6 53-15,3 14 10 0,1 15-26 16,1 11-11-16,-1 3-10 0,3-1-16 16,-1-12 22-16,0-9 0 0,0-5 0 15,0-9-19-15,1-10 9 0,-1-6 10 16,-1-5-22-16,0-1-44 0,-4-2-154 15,-2-3-237-15,-4-12-262 0,-2-4-418 0,3-9-575 16</inkml:trace>
  <inkml:trace contextRef="#ctx0" brushRef="#br0" timeOffset="164398.11">20938 16329 2649 0,'0'0'357'0,"0"0"-315"0,0 0-42 0,56-38 0 15,-31 35 45-15,4 3-1 0,8 1 7 16,3 5-12-16,3 6-23 0,3 2-13 16,1 4 10-16,-3 4-13 0,-6 1-1 15,-7-1-41-15,-9 2-15 0,-9-3-27 16,-11 2 1-16,-4-3 35 0,-12-1 25 16,-7 0 23-16,-4-4 26 0,-4-1 48 0,0-5 22 15,-3-1 32-15,4-5 41 16,5-1 43-16,3-2-19 0,4 0-27 0,8-2-2 15,2-2-33-15,5-3-7 0,1 0-46 16,6-4-60-16,6-4-18 0,5-2-37 16,6-6 15-16,7 0-15 0,1-6-37 15,5-2-48-15,1-5 4 0,1-1 13 16,-3-2 8-16,-1 1 28 0,-4 3 59 16,-6 5 10-16,-6 7 51 0,-6 5 55 15,-3 5-14-15,-6 7 5 0,-2 6-97 0,-1 4-65 16,-2 10-121-16,-7 8 186 0,1 10 41 15,-1 15 34-15,-1 18-8 0,4 14-36 16,-1 7 0-16,4-8-31 0,2-8 0 16,0-15 0-16,0-4-1 0,0-6 1 15,1-8 0-15,0-12-34 0,0-6-102 16,0-6-128-16,6-4-308 0,2-4-527 0,-2-2-944 16</inkml:trace>
  <inkml:trace contextRef="#ctx0" brushRef="#br0" timeOffset="164654.63">21621 16237 3161 0,'0'0'426'16,"0"0"-277"-16,0 0-74 0,0 0-24 16,0 0-32-16,75-34-19 0,-53 37 12 15,5 5-9-15,3 5 13 0,0 4 22 16,2 5-1-16,-6 3-15 0,-4 0-6 15,-7 0-16-15,-10 2-25 0,-5-4-13 16,-11 0 26-16,-9-4 11 0,-9-1 1 16,-3-2 3-16,-6-2 13 0,-1-4-13 15,0-3 15-15,0-1-14 0,8 1-1 0,4-7-1 16,8 2-2-16,9 0-129 0,3-2-164 16,12 0-374-16,3-2-150 15,5-3-1148-15</inkml:trace>
  <inkml:trace contextRef="#ctx0" brushRef="#br0" timeOffset="165684.31">21889 16486 1552 0,'0'0'309'0,"0"0"-186"16,63-12 153-16,-36 7-4 0,1-2-53 15,3-3-119-15,-2-1-10 0,1-2-58 16,-2-4-16-16,-3-1 19 0,1-2-12 15,-5-2 25-15,-4-2 0 0,-3-1-4 0,-2-2-25 16,-6 2 52-16,-5 0 34 0,-1 3 35 16,0 3-29-16,-8 3-23 15,-4 3-19-15,-2 5-24 0,-1 3-45 0,-2 4 0 16,-3 3-3-16,-1 7-19 0,3 7 21 16,-1 5 1-16,5 2 2 0,4 6 14 15,3 1-3-15,6 2-10 0,1 1 19 16,10 1-19-16,6 0-1 0,5 0 23 0,4-1-9 15,5-3-16-15,5-4-120 0,1-4-209 16,1-8-60-16,0-6-35 0,-1-5 65 16,2-3 90-16,0-5 48 0,-1-8 99 15,1-3 122-15,1-4 33 0,-2-3-17 16,1-3 26-16,0-1 43 0,-1-1 122 16,-4 2 52-16,-7-1 65 0,-5 4-28 15,-5 0-59-15,-8 4-24 0,-4 0 54 16,-4 2-40-16,-2 0-86 0,-7 3-34 15,-7 2-32-15,0 1-6 0,-3 4-4 16,-1 4-3-16,1 3-31 0,-2 0-31 0,1 7-28 16,4 6 13-16,-2 3-7 0,5 2 9 15,1 4 13-15,4-1 0 0,5 4 0 0,3-1 3 16,2-2-2-16,5-1-1 0,6-1-97 16,0-5-6-16,1-1 19 0,1-9-27 15,2-1 20-15,-2-4 60 16,0-2 30-16,1-5 0 0,1-3 1 0,-2-2 0 15,-1-2 1-15,1 0 18 0,-1 1 3 16,-4 1 0-16,1 3-3 0,-5 2 9 16,1 3-12-16,-5 2 12 0,0 1-28 15,-1 1-16-15,0 3-147 0,0 2 71 16,0 5 70-16,1 3 22 0,2 1 1 0,3 2 18 16,-1 0-17-16,1 0 24 0,5 1-26 15,-1-3 22-15,3-2-4 0,0 0 1 16,-1-3 10-16,2-4 5 0,0-2 4 15,0-3 6-15,-2-2 6 0,3-8-2 16,-2-2-16-16,-2-2 2 0,2-6-15 16,-4 1-1-16,2-5 4 0,-1-5-6 15,-2 0 18-15,-1-6 28 0,1-2 16 0,-5 0-22 16,-2 0 15-16,-1 0-25 0,-1 3-9 16,0 6-3-16,-3 4 37 0,1 10 80 15,0 3-32-15,1 7-110 0,1 4-9 16,-1 0-116-16,1 8-65 0,0 2 138 15,0 6 43-15,6 5 28 0,5 4-6 16,8 7-1-16,6 1 1 0,3 3-20 16,4-1-2-16,-1-2-10 0,-1-1-43 0,-5-4-48 15,-6-6 2-15,-3-4 43 0,-6-2 28 16,-5-4 15-16,-2-2-5 0,-3 0-13 16,-4-4 6-16,-4 0 25 0,-3 1 16 15,-2-4 11-15,-2 2 32 0,-1-1 31 16,3 1-19-16,-3 2-15 0,3-2-19 15,2 4-19-15,3-1-17 0,5 4-1 16,3 1 16-16,2 0 12 0,11 2 21 16,3-2-6-16,6 0-10 0,3-1-8 0,3-3-22 15,5 0-1-15,-2-2 10 0,1-4-9 16,-1-3-2-16,-3 0-1 0,-4-5-22 16,-1-2-18-16,-3-5-40 0,-3-1-21 15,-1-2-51-15,-6 1-62 0,-1 0-134 16,-9-5-189-16,0 5-464 0,-4 1-779 0</inkml:trace>
  <inkml:trace contextRef="#ctx0" brushRef="#br0" timeOffset="167041.44">17488 17594 1596 0,'0'0'295'0,"0"0"-119"16,0 0-173-16,0 0 33 0,0 0 9 15,0 0-19-15,0 0-25 0,0 0-1 16,0 0-36-16,-17 2 36 0,17 1 65 16,1 2 6-16,0 0 17 0,0 2-27 15,0-2-32-15,0 3 23 0,-1-3-7 0,0 1 13 16,0-2 26-16,0 0-36 0,0-1-2 16,0-1-18-16,-1-2 5 0,1 2-4 15,0-2 9-15,0 0 17 0,0 0 22 16,0 0 22-16,0 0 41 0,0 0 32 0,0-2 44 15,3-2-21-15,6-1-132 0,1-5-60 16,6-3 10-16,3-1 2 16,2-3 4-16,2 1-6 0,4-2-1 15,0 1-9-15,0 2-2 0,1 0-1 0,-3 5-21 16,-3 3-1-16,-2 5-10 0,-4 2-15 16,-4 5-25-16,0 3-4 0,-6 6 7 15,-1 7 69-15,-2 2 60 0,-3 6 15 16,-7 0-15-16,-1 5-13 0,-5-5-22 0,1 0 4 15,1-5-17-15,2-4-10 0,1-4-1 16,4-4-1-16,2-5 0 0,1-3 0 16,1-3 1-16,0-1 49 0,2 0 45 15,5-5-14-15,8-4-43 0,4-3-26 16,1-5 1-16,3 0-13 0,-1-2 0 16,0 1-21-16,0 2-23 0,-1 3 29 15,-3 2-4-15,-1 2 17 0,-5 3-29 16,-3 1 28-16,-4 3-13 0,-1 2-37 0,-3 0-67 15,0 6 57-15,-1 3 44 0,0 1 17 16,0 2 2-16,0 1 1 16,0 2 15-16,0-5-16 0,0 2 16 0,0-5-13 15,2 0 7-15,-1-4-10 0,0 1 0 0,0-2 1 16,1-1 15-16,0-1 34 0,2 0 48 16,6-5-26-16,-1 0-47 0,6-4-13 15,0-2-8-15,2 0 7 0,-2-3-10 16,4 1 0-16,-2-1-1 0,3 4 1 15,-2-1-1-15,-2 3 0 0,-4 0 1 16,3 3 21-16,-7 1 12 0,2 4-31 16,-4 0-3-16,2 0-43 0,-1 7 12 15,-2 1 15-15,4 2 14 0,-3 1 1 16,-3 1 1-16,-1 1-1 0,-2 1-1 16,0-3-98-16,-3-1-162 0,-10-2-232 15,1-1-296-15,-2-7-1087 0</inkml:trace>
  <inkml:trace contextRef="#ctx0" brushRef="#br0" timeOffset="167211.15">17672 17282 3473 0,'0'0'395'0,"0"0"-323"0,0 0-72 16,0 0-45-16,0 0 45 0,0 0 0 15,0 0-52-15,0 0-52 0,0 0 54 16,0 0-125-16,42 9-599 0,-28-3-1740 0</inkml:trace>
  <inkml:trace contextRef="#ctx0" brushRef="#br0" timeOffset="167988.23">19664 17337 2002 0,'0'0'1200'16,"0"0"-1069"-16,0 0-74 0,29-47 23 16,-24 42-13-16,-3 3-48 0,-2 2-19 15,0 4-159-15,-9 8 159 0,-4 5 9 16,-8 6 103-16,-9 5-55 0,-8 4-23 15,-5 3-15-15,-2 3 0 0,-1-3-6 16,2-1 22-16,6-2-10 0,5-6 10 0,8-6 28 16,5-1-13-16,4-4 16 0,4-3-35 15,4 0-12-15,6-2-19 0,2-1 2 0,1 1-1 16,11-1 34-16,4 1 13 0,12 1-11 16,6 0-9-16,11-1-12 0,9 2-13 15,-1-2-1-15,-1-1-2 16,-1-3 0-16,-12-2 0 0,0 0 0 0,-6 1 1 15,-5-4-1-15,-7-1 3 0,-5 0 16 16,-7 0 15-16,-2-1 16 0,-1-6 0 16,-3 1-22-16,-2-2 22 0,0-3 15 15,-1-2 3-15,0-1 37 0,-5-2-22 16,-2-5-22-16,0 0-21 0,-2-4-9 16,-2-2 6-16,2-4-7 0,-1-3-8 15,3-5 8-15,0 0-28 0,5-1 14 16,2 1-15-16,0 2-1 0,1 6-13 0,4 6-8 15,-2 6 9-15,0 5-7 0,-1 6-2 16,-2 4-37-16,0 4-191 0,0 4-223 16,0 8-39-16,-2 10-5 0,-3 1-202 15,0-3-1001-15</inkml:trace>
  <inkml:trace contextRef="#ctx0" brushRef="#br0" timeOffset="168321.95">20166 17251 2425 0,'0'0'509'0,"0"0"-313"0,7-48-110 16,-6 36 67-16,1 4 60 0,-1 1-33 15,0 7-51-15,-1 0-129 0,1 7-119 16,0 9 62-16,1 9 57 0,1 7 79 15,-1 16-1-15,-2 16-15 0,-3 13 28 16,-9 5-12-16,-4-5-23 0,0-12 4 16,6-12-1-16,4-9-28 0,1-8-19 0,5-8 4 15,0-9-13-15,0 0 47 0,0 0-4 16,0 5-21-16,0-2 6 0,0-2-19 16,0-2 1-16,1-4 2 0,2-3 0 15,-2-1-4-15,1-6-11 0,-1 1-3 16,0-4-47-16,1-1-40 0,1 0-40 0,3-8-104 15,15-12-341-15,-1-1-824 0,-1-1-680 0</inkml:trace>
  <inkml:trace contextRef="#ctx0" brushRef="#br0" timeOffset="168667.14">20582 17365 192 0,'0'0'2447'0,"0"0"-2144"0,0 0-133 15,0 0 110-15,0 0-92 0,0 0-188 0,0 0-7 16,0 0 7-16,0 0 143 0,0 0-17 16,-10 72-32-16,5-37-19 0,1 1-23 15,2 2-15-15,1 0-6 0,1-3-9 0,0 1 16 16,0-4-7-16,1-2 12 16,3-5-27-16,4-1 9 0,-1-6-10 15,5-2 10-15,2-3 12 0,8-2 7 0,9-1-7 16,5-5-6-16,7 0-6 0,4-3-13 15,4-2 6-15,-2 0-15 0,-2 0-3 16,-5-2-18-16,-6-1 18 0,-6-1 11 16,-7 1-8-16,-6-1 22 0,-5 1 0 15,-2 0 6-15,-4 2 15 0,-2-1 0 16,0 1 6-16,-3 0 43 0,-1-1-33 16,0 2-29-16,0-2-33 0,-1 2-36 15,-5-3-130-15,-5-2-254 0,-1-2-628 16,0-2-685-16</inkml:trace>
  <inkml:trace contextRef="#ctx0" brushRef="#br0" timeOffset="169557.23">22308 17472 2535 0,'0'0'390'0,"0"0"-198"0,11-47-80 16,-11 33-7-16,-6 4 3 0,-4 1-28 15,-8 3-36-15,-7 1-28 0,-7 5-3 0,-6 0 25 16,-4 10-23-16,-2 2-2 0,3 7 9 16,2 3-20-16,4 3-2 15,9 1-22-15,5 3 22 0,4 3-1 0,9-2-1 16,6-3 2-16,2 0 1 0,6-4 21 0,9-2 7 15,1-2-10-15,5-5 3 0,3-3-3 16,0-4-19-16,1-5-4 0,1-2-14 16,0-5 15-16,-3-7 2 0,-2-4-14 15,0-4-14-15,-1-2 27 0,-3-2-11 16,1 0 13-16,-4 0 0 16,1 3 10-16,-2 5 3 0,-3 2-10 0,-1 5-1 15,-3 3-1-15,-3 6-1 0,0 0-73 16,-1 5-108-16,5 6 124 0,-3 5 57 15,1 2 10-15,0 5 25 0,2 1 22 16,1 0-22-16,-2 1 6 0,3-1-19 16,1-3 13-16,4-3-33 0,-1-4 23 15,0-2-22-15,1-5 28 0,1-2-12 0,-3-2 19 16,4-3 12-16,-2-3 7 0,2-7-19 16,-1-5-13-16,3-4-13 0,1-5-11 15,4-5-1-15,4-1 0 0,3 0-1 16,3 1 0-16,2 5-1 0,4 3-13 15,1 8-4-15,0 3 3 0,0 8-19 0,0 2 13 16,-4 9-15-16,-3 5-11 0,-7 6 26 16,-5 4 22-16,-8 1 41 0,-8 4 16 15,-5-3-7-15,-5 0 7 0,-10-3-1 16,-5-2 4-16,-4-5 0 0,-5-3-13 16,1-3-19-16,-3-2 10 0,4-3-7 15,0-1-28-15,2-4 12 0,3 0-15 0,6 0-27 16,4-7-246-16,5-1-187 0,6-3-874 15</inkml:trace>
  <inkml:trace contextRef="#ctx0" brushRef="#br0" timeOffset="170011.68">23591 17365 3048 0,'0'0'484'0,"0"0"-247"0,0 0-237 16,0 0-12-16,0 0 12 0,0 0 88 0,-17 58-3 15,10-30-4-15,1 2-7 0,0 2-12 16,3 2-31-16,1 1-28 0,1-1 16 16,1-1-16-16,0-2-2 0,0-3 1 15,1-4-2-15,1-7-55 0,-1-4-212 16,0-6-157-16,-1-7-312 0,0-7-562 16</inkml:trace>
  <inkml:trace contextRef="#ctx0" brushRef="#br0" timeOffset="170186.39">23642 17108 3022 0,'0'0'405'0,"0"0"-259"0,0 0-80 0,0 0-66 16,0 0-38-16,0 0-117 0,0 0 53 16,-58-19 70-16,44 38 29 0,6 3 1 0,2 5-11 15,10 11-400-15,5-4-636 16,7-8-783-16</inkml:trace>
  <inkml:trace contextRef="#ctx0" brushRef="#br0" timeOffset="170404.8">23938 17133 3332 0,'0'0'355'0,"0"0"-222"16,0 0-29-16,0 0-104 0,0 0-142 0,0 0 142 15,0 0 117-15,2 60-5 0,-1-27-10 16,0 5-49-16,0 10-39 0,1 8-13 16,-2 8-1-16,-3-1 0 0,-6-7-3 15,-3-15-62-15,2-14-272 0,-3-10-206 16,-6-1-222-16,3-6-733 0</inkml:trace>
  <inkml:trace contextRef="#ctx0" brushRef="#br0" timeOffset="170572.05">23787 17492 2777 0,'0'0'474'0,"0"0"-210"16,0 0-4-16,0 0-31 0,0 0-87 15,46-45-61-15,-26 40-3 0,3 0 9 16,5 4-56-16,3 1-31 0,7 0-13 16,2 1-12-16,5 5-9 0,25 0-156 15,-14-3-414-15,-3-1-1097 0</inkml:trace>
  <inkml:trace contextRef="#ctx0" brushRef="#br0" timeOffset="171609.64">24731 17324 1011 0,'0'0'309'0,"0"0"-211"16,0 0 84-16,0 0 0 0,0 0-13 0,0 0-4 15,0 0 17-15,0 0-14 16,0 0-61-16,0 0-91 0,1-8-16 0,-1 8-97 15,-1 7 6-15,-2 1 91 0,-1 6 94 16,-1 0 3-16,-2 6 9 0,2 2 1 16,0 0-14-16,-4 4 0 0,4-1-16 15,1 2 48-15,0-1-20 0,2 1-32 0,2-3-3 16,0 0-28-16,2-2-23 16,4-2-16-16,5-3 22 0,-2-4 16 0,3-3 7 15,-1-4-7-15,2-2 0 16,-1-4 6-16,3-3-2 0,3-2-5 0,-1-7-11 15,3-1-26-15,0-4 19 0,3-3-21 16,1-5-1-16,3 0 0 0,2-2-1 16,-1 2 0-16,3 1-2 0,-3 4 1 15,-2 3 2-15,-1 5-3 0,-3 6-19 16,-1 3-4-16,-3 3-15 0,1 1-18 0,-5 7 59 16,1 2 16-16,-4 2 13 15,-3 3-7-15,-4 0 19 0,-2-1-4 16,-2 3 1-16,0-2 9 0,-3-1-9 0,-3-2-4 15,-4-1-1-15,1-3-15 0,-5-1 11 16,2-2-11-16,-5-2-18 0,-1 1-113 16,-3-4-73-16,0 0-238 0,-9-12-242 0,8-3-764 15</inkml:trace>
  <inkml:trace contextRef="#ctx0" brushRef="#br0" timeOffset="171778.62">24916 17054 3369 0,'0'0'462'16,"0"0"-203"-16,0 0-85 0,0 0 47 15,0 0 13-15,0 0-117 0,0 0-117 0,0 0-61 16,0 0-34-16,0 0-25 0,0 0-200 16,-11-23-217-16,11 28-616 0,0-4-1356 0</inkml:trace>
  <inkml:trace contextRef="#ctx0" brushRef="#br0" timeOffset="173376.46">8813 12972 1266 0,'0'0'306'0,"0"0"-251"16,0 0 10-16,0 0 10 0,0 0 68 15,0 0 26-15,-56-18 12 16,53 15 16-16,1 1-22 0,1 0-24 0,1 2-25 15,0-1-24-15,0 1-15 0,0 0-26 16,0 0-7-16,0 0-19 0,0 0-19 16,0 0-13-16,0 0 0 0,0 0 33 15,0 0 8-15,0 0 10 0,1 0-9 16,8 0-14-16,2-1-18 0,9 1 3 16,7 0 13-16,10 0 15 0,19 0 10 15,22 2-4-15,27 2 23 0,14 1-10 16,7 3 19-16,1-3 9 0,0 2 4 0,3 1-24 15,5 0-8-15,1 0-35 0,2 1-13 16,-1-1-12-16,-3 3-3 0,-2 0 0 16,-9 0 3-16,-7-2 8 0,-13 4-11 15,-12-5-1-15,-13 1-2 0,-14-2 0 0,-15-2-13 16,-17-2 16-16,-12-1 0 0,-3 0 1 16,-2-2 0-16,0 2 2 0,-1 0 13 15,-1-2-4-15,-5 0 4 0,0 0 6 16,-3 0-1-16,0-2 7 0,-1 0-9 15,2-1-1-15,-3 1-14 0,1 0-2 16,0 0-1-16,0-1-1 0,3 1-19 16,-3 0-3-16,1 0-6 0,-1 1-12 15,2 1-44-15,-2 0-148 0,-1 8-124 16,-2-2-255-16,-1-1-778 0</inkml:trace>
  <inkml:trace contextRef="#ctx0" brushRef="#br0" timeOffset="174354.62">9324 14804 1456 0,'0'0'504'0,"0"0"-368"0,0 0 42 16,0 0-97-16,0 0 29 0,0 0 80 16,0 0 10-16,0 0-43 0,0 0-29 15,0 0-64-15,-11-34-64 0,23 32-25 16,9 0 25-16,7 0 31 0,6-1 23 16,10 1 3-16,15 0 4 0,20 0 15 0,23 1 13 15,15 1 35-15,4 0 46 16,4 3-41-16,0 2-28 0,12 3 30 0,9 2-22 15,7 2-4-15,1 2-55 0,1 0 15 16,-5-1-43-16,-4 2 2 0,-10-2-11 16,-6 1-13-16,-14-5 0 0,-12 1-13 0,-16-4-24 15,-18-5 12-15,-17-1 13 0,-18 0 12 16,-12 0 3-16,-8-1 10 0,2-2-1 16,-2-2 6-16,-1 0 4 0,-6 0 6 15,-3-1-10-15,-1 0-18 0,-4-1 0 16,0-1-21-16,0 3-7 0,-4-2-12 15,1 3 3-15,0 0-19 0,0 3-25 16,0 1-133-16,-5 2-167 0,-1 10-124 16,-1-1-146-16,0 0-762 0</inkml:trace>
  <inkml:trace contextRef="#ctx0" brushRef="#br0" timeOffset="175521.57">9625 16915 1299 0,'0'0'508'16,"0"0"-508"-16,0 0 0 0,0 0 29 15,0 0 62-15,0 0 32 0,0 0 59 16,0 0-36-16,0 0-43 0,0 0-16 16,65 43-16-16,-48-42-9 0,2 3 2 15,4-2 13-15,5-1 13 0,0-1 6 16,1 0 7-16,3 0 12 0,-2 0-10 15,1 0-19-15,-2 2-22 0,2-2-17 16,-3 2-22-16,2 0-2 0,-1 1-1 16,3 0 0-16,0 0-9 0,4-1-10 15,3-2 13-15,3 0-4 0,3 0-9 0,6 0 1 16,13-5 24-16,17-1 26 16,20-5 18-16,8 1 0 0,1 0 96 0,-3-1-22 15,-11 5-49-15,-2-2-23 0,1 4-9 16,-5-1 9-16,0 2-24 0,-3 3 2 15,-1 0-30-15,1 0-7 0,-4 3-12 0,2 0 0 16,-2 2 0-16,1 0 0 0,-2-1 0 16,1 1 0-16,-1-5 10 0,1 0 2 15,0 0-12-15,5 0 19 0,-1 0-20 16,-1-2-2-16,3-1-1 0,-3 3 1 16,-1 0-1-16,-1 0 0 0,1 5 1 15,-3-2 18-15,-1 4-16 0,-1-1 10 16,-4 2-10-16,-7-3-2 0,-4 2 2 15,-8-4-2-15,-9-1 2 0,-9 0 1 16,-10-2 12-16,0 0 0 0,2 0-14 16,8-2-1-16,6-3 3 0,5 1-3 15,10-3-2-15,10-3 0 0,11 2 0 0,0 1 2 16,-20 2 0-16,-19 1-2 0,-17 4-19 16,-3 0 8-16,1 0 11 0,0 0 1 15,2 0-1-15,-5 0 2 0,-4 0 2 16,-5 0 17-16,-1 0-7 0,-5 0 10 0,-2 0 2 15,0 0 7-15,-1 0-7 0,1 0-24 16,-1 0 0-16,2 0-21 0,1 0 6 16,-1 0 2-16,3 3 12 0,-2-2-1 15,-1 2 0-15,1-1-16 0,-4-2-4 16,-1 0-30-16,-14 0-216 0,-4-5-338 16,-5-6-964-16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5:42:58.017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2614 1276 2622 0,'0'0'699'0,"0"0"-505"0,0 0-35 0,0 0-2 16,0 0-9-16,0 0-92 0,0 0-56 0,0 0-78 15,0 0 53-15,-29-7 25 0,29 30 100 16,0 6-14-16,0 6-27 0,0 6-3 16,4 3-15-16,0 9-15 0,2 13-24 15,1 5 42-15,-2 0 15 0,-2-19-22 16,-1-17-6-16,0-15-9 0,0-3-4 16,1-2-8-16,1-1-8 0,-1-2-2 15,-1-4 1-15,0-4-1 0,-1-4 0 16,0 0-74-16,1 0-78 0,0-3-82 0,3-6-135 15,-2-15-370-15,-1 2-928 16</inkml:trace>
  <inkml:trace contextRef="#ctx0" brushRef="#br0" timeOffset="243.03">2516 1269 2244 0,'0'0'1152'0,"0"0"-1035"16,0 0-101-16,0 0 127 0,0 0 24 15,0 0-29-15,0 0-27 0,0 0-12 16,0 0 1-16,0 0-78 0,0 0-22 16,58-56-19-16,-15 43 19 0,6 1 1 15,-1 1 24-15,1 3-11 0,-2 3-14 16,-7 1-16-16,-6 3 15 0,-4 0-11 16,-6 1 9-16,-5 0-13 0,-3 0 14 0,-6-1-11 15,-1 1-5-15,-5 0-7 0,-2 0-59 16,-1 0-21-16,-1 0-14 0,0 0 6 15,0 0-51-15,-3 0-214 0,-11 3-422 16,4 0-812-16</inkml:trace>
  <inkml:trace contextRef="#ctx0" brushRef="#br0" timeOffset="449.72">2664 1570 2572 0,'0'0'779'0,"0"0"-687"0,0 0-92 16,0 0 0-16,0 0 48 0,0 0 104 16,84-20-32-16,-43 9-38 15,14-2-22-15,14-2-38 0,-7 2-19 0,-6 4-1 16,-12 2 0-16,-12 3-2 0,2 3-112 16,0 1-204-16,-10 0-240 0,-14 9-413 15,-5-1-379-15</inkml:trace>
  <inkml:trace contextRef="#ctx0" brushRef="#br0" timeOffset="679.73">2667 1899 1182 0,'0'0'654'16,"0"0"-417"-16,0 0-81 0,0 0-20 15,0 0-39-15,0 0-10 0,0 0 7 16,-3 46 38-16,16-42 51 0,9-1 134 0,9-3-44 15,7 0-74-15,15-8-69 0,13-3-52 16,-8 0-18-16,-4-1-16 0,-12 5-3 16,-11 0-19-16,-1 0-19 0,1 2-3 15,-9 2-1-15,-9 1-21 0,-4 0-45 16,-7 2-307-16,-10 0-250 0,-5 2-496 16,-4-2-797-16</inkml:trace>
  <inkml:trace contextRef="#ctx0" brushRef="#br0" timeOffset="998.89">3228 1514 3324 0,'0'0'387'16,"0"0"-261"-16,0 0 71 0,0 0-14 15,0 0 3-15,0 0-44 0,0 0-136 16,0 0-6-16,0 0 0 0,0 0 7 16,0 0 67-16,67 42-28 0,-35-11 9 0,5 3-12 15,0 1-6-15,0-2-23 16,-2-1-14-16,0-4-18 0,-2-2-7 0,-6-5-8 15,-3-3-66-15,-3-4-61 0,-4-4-51 16,-5-3-146-16,-9-7-146 0,-3-1-588 16,0-8-692-16</inkml:trace>
  <inkml:trace contextRef="#ctx0" brushRef="#br0" timeOffset="1217.34">3572 1494 2202 0,'0'0'1518'16,"0"0"-1288"-16,0 0-32 0,0 0-73 16,0 0-48-16,0 0-27 0,0 0-50 15,0 0-16-15,0 0 16 0,-54 45 33 16,24 1-20-16,-6 14-12 0,-7 9 0 0,6-8 0 16,10-15-1-16,11-19-10 0,7-9-16 15,-1 2 26-15,3 2 1 16,-1-2-1-16,1-2-212 0,6-5-168 0,1-4-319 15,0-8-1105-15</inkml:trace>
  <inkml:trace contextRef="#ctx0" brushRef="#br0" timeOffset="2481.5">4256 1484 346 0,'0'0'2302'16,"0"0"-2051"-16,-5-48-193 0,-3 31 115 0,-2 0 193 16,-5 3-68-16,-3 2-119 15,-3 5-94-15,-4 4-22 0,-6 3-13 0,0 3-16 16,-5 8-12-16,-1 5-22 0,4 5-19 16,0 3 7-16,5 2-4 0,3 1 1 15,9 2-7-15,4-2 0 0,6 0-9 16,6-1 30-16,0-2 1 0,9 3 3 15,4-5-3-15,4-3-20 0,2-4-37 0,2-4-22 16,2-5 7-16,-1-4-10 0,2-4-3 16,-1-6-10-16,-1-9 6 0,-4 0 54 15,0-4 35-15,-6-1 0 0,-3 1 19 16,-2-1 23-16,-2 4-11 0,-2 4-2 16,-1-1 9-16,-1 8 31 0,-1 1 105 15,0 2-21-15,0 4-111 0,0 0-42 16,0 6-145-16,2 5 142 0,0 4 3 0,3 4 47 15,4 3-19-15,0 2-15 0,5 2-10 16,1-3 0-16,3 1 25 0,-2-5-28 16,4-5-19-16,-1-4-131 15,1-7-74-15,1-3 15 0,-2-5 21 0,1-7-49 16,-1-5-62-16,-2-5 44 0,-3-2 58 0,-5-5 93 16,-2 0 104-16,-1-3 36 15,-2 3 113-15,-3 0 9 0,0 4 87 0,-1 4 54 16,1 4-15-16,-1 5-39 0,0 5-43 15,0 3-48-15,0 3-154 0,1 1-3 16,1 8-170-16,1 4 173 0,2 5 117 16,0 4-39-16,-1 4-31 0,3 2-28 15,1 0 20-15,-1 1-27 0,3-2 7 16,-1-1 3-16,3-4-10 0,-3-4-12 0,3-2-18 16,-4-6-11-16,1-6 1 15,0-3-7-15,-1-3 32 0,4-9-19 0,0-2-13 16,-2-7 7-16,1-4 28 0,-2-4 17 15,-2 0-15-15,2-3 14 0,-3 3 0 16,3 0-14-16,-3 3 23 0,0 2 23 16,2 5 6-16,-4 4 5 0,1 5-9 15,-4 4-38-15,1 3-12 0,-1 3-86 0,2 2-122 16,2 7 57-16,0 8 151 0,0 2 116 16,1 6-38-16,1 1-28 0,-2 3-17 15,0 0-8-15,2 0-7 0,1-1-17 16,-1-2-1-16,2-2-36 0,-2-5-3 15,0-4 5-15,1-5-19 0,-4-6 24 16,1-4 29-16,2-2 46 0,0-10 4 16,-1-3-37-16,3-6-13 0,-1-4-1 15,2-1 0-15,-2-3 1 0,1 0-1 0,3 0 3 16,0 2 8-16,-3 0 42 0,3 7-34 16,-5 1 26-16,-1 4-4 15,0 5 4-15,-2 4-44 0,-2 5-6 0,-1 1-81 16,2 3-112-16,-1 7 58 0,3 5 141 0,1 2 12 15,0 6 58-15,0 1-39 16,2 4-3-16,-1-2-24 0,0 2 14 0,5-3 4 16,0-3-7-16,1-4-15 15,4-4-126-15,2-6-91 0,0-4-31 0,2-4-16 16,2-9-54-16,-3-5-140 0,1-4 63 16,-1-4 144-16,-2-5 203 0,-3-2 48 15,-4 0 139-15,1-2 76 0,-6-1 34 16,0-2 91-16,0 1-121 0,-2 1 95 15,-1 4-59-15,0 5 72 0,-1 4-26 16,0 6-69-16,-2 4-70 0,1 7-23 16,0 2-139-16,1 1-34 0,-1 8-84 0,1 8 118 15,-1 7 65-15,0 8-12 0,-1 12-10 16,0 14-31-16,-4 16 16 0,-5 3 12 16,0-4-21-16,2-9-18 0,4-12 0 15,3-13-1-15,0-6-34 0,2-11-25 16,4-2-27-16,0 1-75 0,1 0-57 0,2-1-223 15,-3-12-250-15,-2-5-630 0</inkml:trace>
  <inkml:trace contextRef="#ctx0" brushRef="#br0" timeOffset="3182.34">5264 1434 2647 0,'0'0'981'0,"0"0"-886"0,0 0-68 0,16-50-25 15,-2 39 40-15,3 3 58 0,2 3-31 16,1 4-31-16,3 1 9 0,0 10-8 16,-1 4 1-16,0 8-40 0,-3 4-15 15,-6 6-49-15,-8 3-18 0,-5 5-5 16,-2-2 30-16,-8-1-9 0,1-4 6 0,-2-3 31 16,3-8 4-16,1-3 6 15,-1-7-19-15,4-6 38 0,2 0 15 0,2-5 23 16,0-1 91-16,0-5 73 0,4-5-48 15,6-8-154-15,1-6-41 0,6-9 0 16,3-4-22-16,5-11-82 0,7-15-37 16,2-16-5-16,-1-4-59 0,-3-1-20 15,-9 8 122-15,-6 13 9 0,0 5 135 16,-1 14 25-16,-5 8 152 0,0 13 35 16,-4 3 91-16,1 0-175 0,-3 2 39 15,-1 3 95-15,0 6-30 0,-2 3-36 16,0 4-66-16,0 2-77 0,-2 0-53 0,-1 3-74 15,-1 3 12-15,-2 5 60 0,0 2 2 16,-1 2 0-16,4 3-13 0,2 0 12 16,1 3 1-16,0 2 0 0,5 0 12 15,3 2 32-15,1 4-10 0,2 3 6 16,-1 1 34-16,2 5-6 0,-4 2 43 0,1 11-25 16,-4 5-31-16,-3-6-22 15,-2-4-5-15,0-9-13 0,0-9-15 0,1 2-3 16,4 1-9-16,3-5 10 0,1-4-13 15,6-5 15-15,3-5-22 0,5-6-54 16,4-3-41-16,7-3-89 0,2-10-58 16,-1-5-84-16,1-7-8 0,-2-3-3 15,-7-5 186-15,-3-5 35 0,-2-3 74 16,-1-11-33-16,-3-7 27 0,-3 6 70 0,-6 7 20 16,-2 11 182-16,-6 12 74 0,-1 3 27 15,0 1 7-15,-4 3-5 0,-4 8-112 16,0 2-93-16,-3 3-63 0,1 7-37 15,-2 7-37-15,-1 7 37 0,1 6 2 16,0 7 26-16,4 3 0 0,3 3-16 16,2 1 10-16,3 0-22 0,0-4 0 15,4-1 2-15,3-4 0 0,6-5 22 0,-1-4-24 16,5-6-58-16,2-5-157 0,10-12-234 16,-5 0-566-16,-3-7-1659 0</inkml:trace>
  <inkml:trace contextRef="#ctx0" brushRef="#br0" timeOffset="4037.17">2727 2309 1922 0,'0'0'201'0,"0"0"-201"0,0 0 0 16,0 0-10-16,-58-12 10 0,48 12 52 15,2-2 48-15,3 0 17 0,2 2 51 16,0-1 16-16,2-1-4 0,0 1-16 16,1 0-5-16,0 1 1 0,0-3 5 15,0 3-54-15,0 0-48 0,0-2-32 16,0 2-31-16,0 0-9 0,5 0-23 0,1-1-9 16,8 0 22-16,6 0 19 0,10-3 57 15,13-1 9-15,22-6-6 0,31-4-6 16,39-6-13-16,18-2-10 0,11 0 25 15,6 4-14-15,-5 0-26 0,14 0-13 16,11 2-1-16,9-4-1 0,4 4 2 0,2 0-3 16,-3 2-22-16,-6 1 3 15,-6 1-6-15,-15 1 24 0,-7 4 1 0,-16 0-25 16,-9 2 13-16,-11 4 10 0,-17-1-2 16,-13 1-33-16,-15-2-7 15,-18-2 28-15,-20 2 16 0,-17-1 18 0,-15 2 32 16,-9 1 32-16,-3-1 41 0,-2 1 215 15,-3-4 84-15,-6 0-163 0,-6-4-177 16,-4 1-33-16,-3-1-6 0,1 0-16 16,0 3-15-16,3 3-12 0,3 1-27 15,1 2-25-15,0 1-219 0,-11-1-298 0,0 0-1106 16,-1-6-1081-16</inkml:trace>
  <inkml:trace contextRef="#ctx0" brushRef="#br0" timeOffset="6638.63">10755 2675 1755 0,'0'0'1009'16,"0"0"-864"-16,0 0-84 0,14-58 48 0,-7 46 6 15,-2-1 3-15,-1 5-19 0,0 0 28 16,1 2 18-16,-4 2 32 0,-1 3-17 16,0 1-90-16,0 0-70 15,-1 5-67-15,-9 1 10 0,-1 6 57 0,-8 7 44 16,-7 4-6-16,-3 7-24 0,-6 4-12 0,-9 14-1 16,-14 11-1-1,-10 11 0-15,-8 5 1 0,5-6 0 0,3-7 0 16,10-12 11-16,13-12-9 0,12-10 32 0,10-10 8 15,11-8 26-15,-1 0 3 0,4-1 11 16,0-3-30-16,6-2-22 0,1-2-15 16,2-1-4-16,0-1 0 0,0 1 7 15,4 0-1-15,7 0 1 0,7 1 27 16,9-2-3-16,9 0-12 0,16-2-15 16,19-4-1-16,13 1-14 0,3-1-1 15,-6 4-31-15,-8 2 0 0,-15 0 7 16,-12 3 22-16,-9 1-17 0,-11-2 4 0,-2 2-16 15,3-1-3-15,-1 1-12 0,1-1-29 16,-5 0-36-16,-5-3-80 0,-5 0-120 16,-6-3-101-16,-6-11-283 0,-8 2-854 15</inkml:trace>
  <inkml:trace contextRef="#ctx0" brushRef="#br0" timeOffset="6914.68">10663 2651 2911 0,'0'0'390'0,"0"0"-262"0,0 0 30 15,0 0 29-15,0 0 8 0,0 0-195 0,0 0-47 16,0 0-86-16,0 0 133 0,0 0 98 16,12 58-13-16,18-4-7 0,11 10 29 15,7 5-13-15,-4-8 21 0,-9-6-32 16,-7-12-21-16,-10-5-37 0,-7-7 6 15,-4-8-29-15,-3 0 29 0,1 0-13 16,-2 1-16-16,0-1 11 0,2-5 2 16,-3-5-13-16,-1-4-2 0,0-6-15 15,0-1-41-15,-1-2-67 0,0 0-88 0,-5-10-156 16,-4-2-617-16,1-3-1430 0</inkml:trace>
  <inkml:trace contextRef="#ctx0" brushRef="#br0" timeOffset="7170.44">11684 2824 4063 0,'0'0'469'0,"0"0"-370"16,0 0-41-16,0 0-58 0,0 0-68 16,60-52 44-16,-27 43 8 0,4-1-5 15,2 2-16-15,2 3 12 0,-3 3-6 16,-5 2-65-16,-3 4-251 0,-10 6-637 16,-12 0-515-16</inkml:trace>
  <inkml:trace contextRef="#ctx0" brushRef="#br0" timeOffset="7328.55">11632 3059 2383 0,'0'0'548'0,"0"0"-548"0,0 0 0 0,0 0 164 15,0 0 174-15,83 4 13 0,-51-10-109 16,5-1-88-16,5-3-42 0,0 2-43 16,2-3-45-16,-1 3-24 0,-4 0-14 15,-6 1-5-15,-2-2-236 0,-10 0-491 16,-11 0-1905-16</inkml:trace>
  <inkml:trace contextRef="#ctx0" brushRef="#br0" timeOffset="9218.71">13074 2293 2172 0,'0'0'259'0,"0"0"-192"0,0 0 95 16,0 0-21-16,-1-47-41 0,-2 38 25 15,-3 2 16-15,1 2-20 0,-1 2-60 16,-4-1-58-16,-3 4-3 0,-4 0-54 15,-6 2 9-15,-5 5 20 0,-1 1 24 0,-4 3-2 16,3 2 3-16,-1-2 2 0,6 2-1 16,3-1 18-16,5-2-19 15,3 2 0-15,7-2-16 0,2 2-13 0,3 0-3 16,2-3 32-16,2 4 0 0,7-1 29 16,8 2 3-16,6 1 19 0,8-1-9 15,2 1-17-15,5-1-4 0,0-1-21 16,-2-1-3-16,-6 2-13 0,-3 0-6 15,-8 1-13-15,-8-1 12 0,-6 4-2 16,-5 1-1-16,-5 2 25 0,-9-1 1 0,-7 4 0 16,-4 0 3-16,-3-1 10 0,-4-2-11 15,2-2 14-15,-2-1-13 0,4-1-1 16,4-3-2-16,3-1 0 0,4-3-13 16,6-2-3-16,7-1-23 0,4-2 1 15,1 0 38-15,10 0 29 0,7 0 28 16,9-1-2-16,5-1-14 0,7 1-12 0,2-1-27 15,1 0-2-15,-3 1-1 16,-5-1-12-16,-7 1 0 0,-5 2-6 16,-7 0-29-16,-3 4 7 0,-8 3-4 15,-4 0 23-15,0 2 3 0,-10 1 15 0,-1-1-37 16,-4 1-1-16,-4-1 29 0,-1 0 11 16,0 0 0-16,-1 0-1 0,1 1 0 15,3-1-17-15,3 1-5 0,2 2 12 0,6 0-6 16,3 0 3-16,3 3-4 0,4-1 20 15,4 2 10-15,5 0-10 0,2 1 0 16,-2 2-1-16,3 0-24 0,-4 2-7 16,-2 0 10-16,-4 2-4 0,-1-1-9 15,-5 1 22-15,0-1 11 0,-1 0-2 16,-3-4 3-16,2-5-1 0,2-2 2 16,0-6 38-16,5-6-13 0,4-3 75 15,8-4 35-15,7-4-39 0,9-6-96 16,7-3 0-16,27-7-305 0,-8 2-451 0,-7 2-869 0</inkml:trace>
  <inkml:trace contextRef="#ctx0" brushRef="#br0" timeOffset="12347.55">13858 2464 1878 0,'0'0'299'15,"0"0"-234"-15,0 0 97 0,0 0 28 0,61-46-67 16,-48 37-30-16,-3 3 16 0,0 0 39 16,-6 3-4-16,-1 0 15 0,-3 1-19 15,0 2-42-15,0 0-53 0,-6 0-23 16,-10 5-7-16,-5 3-15 0,-6 3-1 15,-9 2 1-15,0 2 0 0,3-1 0 16,2 0 1-16,6-2 0 0,6-4-1 16,4 1-16-16,8-2-16 0,3 0-12 15,4 1 6-15,1-1 38 0,8 1 25 16,9 1 10-16,4-1 35 0,9-1-32 16,3 2-23-16,1-1-13 0,0 1-2 0,-6-1-19 15,-4 2 1-15,-7 1-17 16,-5 1-6-16,-8 0-1 0,-5 1 20 0,-1 3 22 15,-9-1 3-15,-4 0 1 0,-6 1 18 16,-1-1 0-16,-2-1-6 0,-1-1 3 16,1-4-18-16,0 0 2 0,5 0 16 15,0-2-19-15,5-1-1 0,4-1 0 0,1 0-18 16,6-3-22-16,2 1-23 0,1 0 58 16,10 1 6-16,1-1 51 0,9 1 6 15,6-1-29-15,2 2-21 0,4-2-7 16,-3 0-38-16,-1 1-7 0,-7 0 1 15,-4-1-7-15,-8 3-9 0,-8 1-10 16,-2 1 6-16,-4 2 42 0,-10 4 22 16,-5 1 13-16,-6 2 6 0,-2 2-7 15,-6-1 36-15,3 0 16 0,-1 1-16 0,8-3-26 16,2 0 3-16,6 1-25 16,9-2-20-16,4 0 7 0,3-2 13 0,10-1 0 15,7 1 45-15,9-3 15 0,4 2-13 16,7-2-47-16,4-3-114 0,-1 0-204 15,10-3-305-15,-12-3-873 0</inkml:trace>
  <inkml:trace contextRef="#ctx0" brushRef="#br0" timeOffset="12781.65">14475 2602 2402 0,'0'0'757'0,"0"0"-531"0,0 0-89 16,0 0 40-16,0 0-57 16,0 0-120-16,0 0-19 0,0 0 19 15,0 0 66-15,0 0 3 0,-61 72-12 0,42-39-17 16,0 2-21-16,1 0-5 0,1 0-11 16,2-3 0-16,5-3 0 0,-2-3-1 15,6-4 0-15,2-6-2 0,3-5-1 16,0-5-10-16,1-3 11 0,0-3 31 0,4-4 69 15,3-4-7-15,6-8-43 0,-1-4-31 16,2-7-4-16,3-5 4 16,-1-5-19-16,0-9-12 0,3-10 12 0,2-6-12 15,-4 8 12-15,-4 15 2 0,-6 15 29 16,-4 12 25-16,0 0 83 0,-1 2-22 16,0 0-13-16,-1 4-33 0,0 6-71 15,0 0-80-15,1 7-166 0,2 9 110 16,5 7 107-16,0 8 29 0,5 3 62 15,2 4-28-15,2 1-6 0,3 0-4 0,0 1 7 16,1-1-12-16,-3-3-19 0,-2-4-22 16,-2-3-67-16,-1-4-88 0,-4-5-202 15,-2-4-194-15,-3-4-216 0,-4-7-848 0</inkml:trace>
  <inkml:trace contextRef="#ctx0" brushRef="#br0" timeOffset="12932.55">14393 2852 1550 0,'0'0'1479'0,"0"0"-1035"16,0 0-131-16,0 0-17 0,0 0-121 16,31-45-122-16,-6 34-52 0,7 3-1 15,5 0 0-15,4-1-13 0,0 5-9 16,1 3 0-16,-1 1-6 0,-3 1-3 16,-1 4-434-16,-11 1-737 0,-7-3-1268 0</inkml:trace>
  <inkml:trace contextRef="#ctx0" brushRef="#br0" timeOffset="13097.88">15013 2871 2443 0,'0'0'320'0,"0"0"-76"16,0 0 41-16,9 48 17 0,-9-29-59 16,-5 1-49-16,-6 2-37 0,-5 4-32 15,-7 2-66-15,-3-1-31 0,-4 0-28 16,2-2-302-16,-3-6-272 0,9-7-613 15,6-7-1122-15</inkml:trace>
  <inkml:trace contextRef="#ctx0" brushRef="#br0" timeOffset="13386.37">15316 2571 2436 0,'0'0'1457'16,"0"0"-1296"-16,0 0-123 0,0 0 96 16,0 0-134-16,0 0-56 0,0 0-98 15,0 0 154-15,0 0 104 0,0 0-39 16,0 67-33-16,0-37 2 0,0 4-32 0,4-1 20 15,2-1-10-15,-1-3-9 0,0-3-3 16,-1-4-146-16,-1-3-156 0,1-6-269 16,-3-4-487-16,-1-9-1119 0</inkml:trace>
  <inkml:trace contextRef="#ctx0" brushRef="#br0" timeOffset="13801.87">15251 2551 1596 0,'0'0'1665'0,"0"0"-1338"0,0 0-156 0,25-58 62 16,-5 42-73-16,4 3-132 16,7 4-26-16,0 1 14 0,4 3-16 0,1 5-15 15,-3 0-16-15,0 8-9 0,-5 3-1 16,-3 4-7-16,-11 2 4 0,-4 2 6 0,-10 3 10 16,-3 0 13-16,-14 2 15 0,-7-1 2 15,-8 0 20-15,-4-1 9 0,0-5-12 16,-1 0-4-16,3-5-2 0,4-1 6 15,5-5 0-15,7-1 3 0,8-1 13 16,4-4 24-16,4 0 22 0,2 0 13 16,3-1-8-16,8-5-86 0,9-1 0 15,10-3-65-15,5 1 19 0,6 2 5 16,5-1 19-16,-2 4-2 0,-1 3 5 16,-5 1-12-16,-6 1-16 0,-4 8-16 0,-8 2-25 15,-5 4 34-15,-7 2 1 16,-6 1 9-16,-2 1-22 0,-7 2 6 0,-7-1 58 15,-6 1 2-15,-2-1 60 0,-4-3-10 16,-4 0-9-16,1-2 6 0,-2-3-22 16,3 0-12-16,3-3-12 0,3 0 0 15,4-1-1-15,5-4 0 0,7 0-101 0,3-4-269 16,6-1-353-16,5-6-700 0</inkml:trace>
  <inkml:trace contextRef="#ctx0" brushRef="#br0" timeOffset="13971.74">15969 2969 166 0,'0'0'2699'16,"0"0"-2417"-16,0 0-78 0,0 0 6 0,0 0-2 16,14 56-25-16,-24-41-35 15,-1 0-26-15,-8 1-29 0,-4 0-43 16,-4-3-50-16,-1 0-13 0,-4-1-290 0,-3-6-309 15,8-3-656-15,6-3-901 0</inkml:trace>
  <inkml:trace contextRef="#ctx0" brushRef="#br0" timeOffset="15934.56">16024 2527 1229 0,'0'0'351'16,"0"0"-191"-16,0 0 15 0,0 0 101 15,0 0 2-15,0 0-68 0,0 0-46 16,0 0 6-16,0 0-10 0,0 0-13 0,-9-12-29 15,9 12-38-15,0 0-49 0,0 0-31 16,0 0-15-16,0 0-4 0,0 0 8 16,0 0 11-16,3 0 13 0,6 0 18 15,6-2 10-15,8 2 4 0,8-1-14 0,6-3-28 16,5 1 10-16,-1-1 2 0,1-1-14 16,-5 0 0-16,-2 0 2 0,-7 0-1 15,-2 2 1-15,-6-1 1 0,-6 1-2 16,-2 1 0-16,-6 0 14 0,-1 1 6 15,-2-1 22-15,-3 2 0 0,0-1-3 16,0 1-13-16,0 0-15 0,0 0 5 16,0 0-2-16,0 0-16 0,0 0 0 15,0 0-34-15,0 0-26 0,0 0-28 0,0 1-29 16,0 6 0-16,0 2 110 0,-3 5 7 16,1 4 48-16,-1 2-10 0,1 7 6 15,1-1 16-15,0 3 3 0,0 3-3 16,0 2-10-16,-2-1 13 0,0-1-31 15,-3-3-1-15,2-5 4 0,2-4-13 0,0-6-19 16,1-7 13-16,0-2 3 16,1-3 3-16,0-2 34 0,0 0 34 15,5-4 19-15,4-2-50 0,3 0-49 0,3-4-10 16,-3 2-22-16,2-3-49 0,-2 1-184 16,-4 0-161-16,4-4-313 0,-6 2-926 15</inkml:trace>
  <inkml:trace contextRef="#ctx0" brushRef="#br0" timeOffset="16303.65">16998 2488 2146 0,'0'0'372'15,"0"0"-208"-15,0 0 110 0,0 0 33 0,1-47-30 16,-6 41-47-16,-4 2-47 0,-4 3-82 16,-4 1-54-16,-9 3-19 15,-2 6 0-15,-6 4-6 0,1 3-21 0,-2 2-1 16,9 3-28-16,3 1 0 0,7 1 6 16,9 0-2-16,7 4 24 0,8-1 35 15,11 1-1-15,6 0 3 0,9-3 7 16,4 0-7-16,3-5-37 0,2-4-3 0,-3-5-25 15,-5-3-6-15,-2-5 6 0,-8-2 26 16,-5 0 2-16,-6 0 12 0,-5 0 19 16,-3-2 32-16,-4-2-17 0,-2-1-18 15,0-1-25-15,0 1-3 0,-2-2-24 16,-4-1-11-16,-1 2-21 0,2 1-25 16,-8 0-258-16,4 2-277 0,-2-2-796 0</inkml:trace>
  <inkml:trace contextRef="#ctx0" brushRef="#br0" timeOffset="17099.18">17217 2251 1056 0,'0'0'1108'0,"0"0"-856"15,0 0-84-15,0 0 81 0,0 0-150 0,0 0-99 16,63-46 1-16,-35 44-1 0,5 0 1 16,1 2 12-16,3 0-12 0,-3 2-1 15,-5 3-21-15,-5 2-14 0,-5 1-11 16,-5 2-8-16,-10 1-11 0,-3 2 6 15,-2 3 59-15,-9 0 42 0,-5 0 55 16,-6 3-1-16,-2 0 17 0,-1-2-33 16,-2 0 0-16,2 0-10 0,4-2-35 15,4-1-33-15,5 0-2 0,5-1-25 0,4 0 25 16,2 1 0-16,11 0 32 0,5 1 25 16,8-1-6-16,4-2 0 0,5-2-16 15,1-3-16-15,-2 0 3 0,-3-4-22 16,-7 1 0-16,-7-3-13 0,-4 1-6 15,-7-2 3-15,-2 0 4 0,-2 1-1 0,0 0 12 16,-5 1-56-16,-6 1 2 0,-4 0 23 16,-5 3 32-16,-2 0 25 15,0 1 10-15,0 1 0 0,1 1-32 0,3 1-3 16,2 2-1-16,3 0-18 0,4 2 16 16,5 1-26-16,4 2 29 0,0 0 2 15,9 4 30-15,5-3 6 0,6 1-9 16,3 2-4-16,4-1 14 0,4-1-27 15,-1 0-12-15,1-3-57 0,-5-3-70 16,-4 0 22-16,-6-1 22 0,-7 0 28 16,-7-3 4-16,-2 0 25 0,-11-1 26 0,-6-1 19 15,-6-2 1-15,-4 0-4 0,-3 0-3 16,1-2 22-16,-1 1 48 0,3-2-26 16,3 2-22-16,3-2-19 0,3 0-16 15,3 1-1-15,7-1-21 0,-1 1 0 0,6 1-61 16,2-1-219-16,4-1-188 15,7-2-532-15</inkml:trace>
  <inkml:trace contextRef="#ctx0" brushRef="#br0" timeOffset="17370.55">18081 2822 3171 0,'0'0'490'0,"0"0"-354"0,0 0-133 16,0 0 19-16,0 0 25 15,0 0 44-15,0 0 32 0,0 0 8 0,28 58-28 16,-28-38-7-16,-7 1-6 0,-4 2-31 15,-7-2-19-15,-4 3-40 0,-8-1-124 16,-2-5-233-16,-19 2-318 0,10-6-722 16,3-7-652-16</inkml:trace>
  <inkml:trace contextRef="#ctx0" brushRef="#br0" timeOffset="19270.53">18570 2177 1560 0,'0'0'279'0,"0"0"-178"0,0 0 81 16,59-34 103-16,-48 28-43 0,-4-1-13 15,-4 1 8-15,-2 3 9 0,-1 2-11 16,0 0-49-16,0 0-60 0,-6 1-70 16,-6 0-56-16,-2 0-25 0,-5 0 25 15,-3 1 0-15,-2 4 13 0,1 1-12 16,3 1-1-16,2 1-19 0,5-1 7 16,0 3-14-16,6-2-5 0,3 3-4 15,4 2 32-15,1 1 3 0,10 1 19 16,8 3 9-16,7-2 20 0,8 3-11 0,5-2-18 15,2 2-19-15,-3-4-14 0,-6 1 11 16,-5-2-25-16,-12-1-6 16,-4-1-17-16,-10 0 1 0,-1 0 12 0,-9 0 38 15,-6 0 9-15,-6 1 17 0,-3 1-14 0,-3-2 7 16,0-1-3-16,0-2 3 16,0 1 12-16,5-2-2 0,4 0-8 0,5-1-21 15,3-2-21-15,5 0-14 0,3 0-6 16,2 0 27-16,2 0 14 0,9 1 41 15,3 0 13-15,8 1-10 0,8 0-19 16,0 0-22-16,3-2-3 0,-3 0-1 16,-1-1-15-16,-6 1 4 0,-5-1-1 15,-7 0-12-15,-3 1-16 0,-5-1-12 16,-3 1-10-16,-2 1 27 0,-8 1 36 16,-5 2 28-16,-5 3-9 0,-7 0 10 15,0 1-14-15,-4 3 17 0,2-3-20 16,3 3-12-16,4-3-13 0,6 2 12 0,3-1-21 15,10 0 0-15,3-1 22 0,8 1 3 16,10-2 31-16,11 0 10 0,8 0-9 16,7 0-35-16,4-2-64 0,3-1-220 15,10-4-258-15,-14-2-740 0</inkml:trace>
  <inkml:trace contextRef="#ctx0" brushRef="#br0" timeOffset="19912.84">19037 2316 1973 0,'0'0'356'0,"0"0"-272"16,0 0 97-16,0 0 80 0,0 0-11 16,0 0-1-16,0 0-14 0,0 0-64 15,0 0-77-15,0 0-59 0,0 0-34 16,-23-15 18-16,45 15 6 0,9 0 6 15,8 0-28-15,5 0-3 0,2 0 1 16,1 0-1-16,-1-2 0 0,-7-2 3 0,-4 2 0 16,-5-2 16-16,-8 3-18 15,-7-2 11-15,-4 3 4 0,-3-4 12 0,-2 3 23 16,-3-1-4-16,-2 0-3 0,-1-1-29 16,0 1-15-16,0-1-10 0,-1 1-24 15,-1 0-4-15,0-1 10 0,1 1 3 16,-2 0-1-16,3 1 26 0,0 1 1 0,-1 0-1 15,1 0-16-15,0 0-15 0,0 0-10 16,0 0-3-16,0 1-25 0,0 2-44 16,0 3 5-16,0 1 108 0,0 5 22 15,1 3 4-15,3 4-4 0,0 3 3 16,1 2-3-16,1 3-9 0,3 2 12 16,-3 1 16-16,0 0 19 0,1 2-13 15,-2-1-19-15,-1-2 10 0,1-1-26 0,0-3 10 16,-1-3-19-16,0-3 16 0,0-2-5 15,1-5-11-15,-1-2 12 0,-2-3 1 16,0-4-3-16,-1-1-1 0,-1-1 1 16,0-1 33-16,0 0 32 0,0 0 18 15,-1-4 4-15,-5-2-100 0,-4-2-171 16,-8-9-246-16,2 2-357 0,3 1-937 0</inkml:trace>
  <inkml:trace contextRef="#ctx0" brushRef="#br0" timeOffset="20478">19975 2299 3191 0,'0'0'404'0,"0"0"-332"0,0 0-27 16,0 0-11-16,0 0 61 0,0 0-54 16,0 0-41-16,0 0-136 0,0 0 105 15,0 0 31-15,-32 37 50 0,15-6-25 16,-1 3-25-16,-1 2 13 0,3-1-10 15,2 0-1-15,1-3-2 0,2-5 2 0,4-3-2 16,2-3 0-16,2-6 0 16,-1-5 1-16,3-3 12 0,0-2 0 0,1-4-1 15,0-1 51-15,0 0 95 0,0-8 54 16,6-4-166-16,1-5-46 0,0-5-2 16,4-5 2-16,-2-4 2 0,3-3-1 15,1-5-1-15,0-6 1 0,2 3-1 16,-1 0 1-16,0 4 14 0,-3 10-12 15,-1 1 44-15,1 5-19 0,-5 6 6 16,-1 6 43-16,-1 5-31 0,-1 2-46 0,-1 3-31 16,2 6-188-16,0 6 32 0,5 7 129 15,0 9 58-15,4 4 2 0,-2 4 13 16,4 3-12-16,0 3 32 0,2-2 24 16,-3-1-15-16,2 0-16 0,0-5-10 15,0-3-16-15,-3-4 20 0,2-5-10 16,-1-4-12-16,-3-4-130 0,3-6-238 0,-5-5-362 15,-1-3-809-15</inkml:trace>
  <inkml:trace contextRef="#ctx0" brushRef="#br0" timeOffset="20654.34">19920 2484 2745 0,'0'0'726'0,"0"0"-492"0,0 0-104 0,0 0 11 15,0 0-5-15,0 0-21 16,0 0-12-16,0 0 24 0,0 0-19 0,76 0-65 16,-39-2-43-16,5 2-31 15,2 0 0-15,-2 0-37 0,7 0-406 0,-14 0-810 0,-10-2-1386 16</inkml:trace>
  <inkml:trace contextRef="#ctx0" brushRef="#br0" timeOffset="20888.71">20513 2649 3432 0,'0'0'449'16,"0"0"-449"-16,0 0-111 0,0 0 111 0,0 0 67 15,0 0 18-15,0 0-35 0,26 58-6 16,-38-39-16-16,-3 0-5 0,-5 2-23 16,-6-1-80-16,-7 3-209 0,3-7-357 15,6-2-780-15</inkml:trace>
  <inkml:trace contextRef="#ctx0" brushRef="#br0" timeOffset="21328.62">20709 2264 1911 0,'0'0'631'0,"0"0"-340"0,0 0 39 16,0 0 46-16,0 0-79 0,0 0-67 15,0 0-49-15,0 0-169 0,0 0-12 16,0 0-118-16,3-8 26 0,-3 22 92 0,-4 4 42 16,2 4 5-16,1 4-26 0,1 1-20 15,0 1 3-15,0-1 7 0,3-2-10 16,1 1 1-16,-1-4 0 0,-2-1 1 16,0-3-1-16,-1-3-2 0,0-1-170 15,-3-7-224-15,-4-2-349 0,2-5-812 0</inkml:trace>
  <inkml:trace contextRef="#ctx0" brushRef="#br0" timeOffset="21597.38">20663 2266 2767 0,'0'0'468'0,"0"0"-426"0,0 0-1 0,80-21-41 15,-41 21 73-15,3 0 10 16,1 7 9-16,2 5-22 0,0 4-20 0,-3 4-21 15,-7 4-27-15,-4 1 29 0,-8 3-31 16,-11-1-25-16,-10 2-16 0,-5 0-16 16,-16-2 29-16,-11 1 12 0,-6-4 16 15,-5-2 2-15,-4-3 23 0,1-3 4 16,2-3 15-16,5-5 10 0,9 0 37 16,8-3-28-16,6-1-25 0,8-2-38 15,3-1 3-15,2-1 0 0,1 0 57 0,6-1-60 16,9-3-76-16,17-6-391 0,1 0-722 15,-3-2-1072-15</inkml:trace>
  <inkml:trace contextRef="#ctx0" brushRef="#br0" timeOffset="22470.99">21203 2006 1956 0,'0'0'393'0,"0"0"-135"0,0 0-42 16,0 0-68-16,0 0-46 0,60-38-73 0,-35 32 3 16,4 3 13-16,6 1 9 0,1 2-25 15,1 0-26-15,-2 2 0 0,0 3 0 16,-4 2-3-16,-6 0-14 0,-5 0-22 15,-8 3-21-15,-3 0-29 0,-7-1 18 0,-2 6 20 16,-5-1 48-16,-8 3 13 0,-4-1 64 16,-4 0 35-16,-3-1-3 15,-2 1-4-15,-1-4-70 0,2 2-7 0,3-1-3 16,4-3-25-16,3 2-4 0,6-1-24 16,4-1-4-16,4 1 32 0,1 0 16 15,8 1 35-15,10 0 6 0,3 0 9 16,8-1-18-16,4 0-23 0,4-3-23 15,-2-1-2-15,-4-2 0 0,-2-1-88 16,-8-1 31-16,-7-3 23 0,-3 0 34 16,-7 0 32-16,-3 0 31 0,-1-3-35 15,-1 1-28-15,-6-2-75 0,-5 2-21 0,-4 0 23 16,-1 0 25-16,-1 2 13 0,-2 0 32 16,4 3 2-16,0 2-15 0,6 4-22 15,0-1-10-15,4 4 12 0,2 0 36 16,2 2 28-16,2 3 1 0,9 1 9 0,5 3 4 15,3 0 18-15,7 2-15 0,3 1-13 16,0 2-21-16,1 1-11 0,-4-1-2 16,-5-1-26-16,-8-2-4 0,-4 0 10 15,-7-2 22-15,-1-2 31 0,-10-1 1 16,-5-1 0-16,-3 0-13 0,-4-1 13 16,-1-3-19-16,-3 1 12 0,-3-2 0 15,2-3-6-15,-1-1 0 0,2-1-15 16,4 0-4-16,0-2-169 0,1 0-153 0,-2-5-196 15,6 0-613-15</inkml:trace>
  <inkml:trace contextRef="#ctx0" brushRef="#br0" timeOffset="24101.41">22198 2842 3549 0,'0'0'485'0,"0"0"-446"16,0 0-39-16,0 0-95 0,0 0 76 16,0 0 19-16,0 0 88 0,0 0-3 15,0 0-22-15,-11 53-17 0,1-35-5 0,-7 0-25 16,-3 2-16-16,-2 0-90 0,-6-2-164 15,-7-1-277-15,4-4-552 0,6-7-1192 0</inkml:trace>
  <inkml:trace contextRef="#ctx0" brushRef="#br0" timeOffset="25214.9">23260 2010 1817 0,'0'0'425'16,"0"0"-215"-16,0 0 6 15,0 0-77-15,0 0-113 0,0 0-26 0,0 0-52 16,-80-33 52-16,42 33 3 0,-2 6 42 15,0 2-25-15,0 3-20 0,7-1 25 16,4 3 7-16,8-2-28 0,5-1-4 16,8 2-10-16,3-2 0 0,4 2 10 15,1 2 13-15,5-1 10 0,5 1 22 16,8 2 6-16,3-3 7 0,7 1-33 16,2-1 1-16,2 1-13 0,-3-4-13 0,-4 2 0 15,-4 0-19-15,-7 0-20 0,-4-2-9 16,-9 2 0-16,-4 2 3 0,-9-2 45 15,-6 3 1-15,-5-1 21 0,-3 1-18 16,-4-1 12-16,3-2-15 0,0-2 2 16,5-1 0-16,2-3 9 0,7-1-12 15,2-1-19-15,8 1-1 0,1-2-31 0,2 3 51 16,7-2 10-16,10 5 73 0,8-2 7 16,9 3-42-16,6 0-29 0,2 2-19 15,3-1 0-15,-5 1-16 0,-4 3-9 16,-10 0-27-16,-7 2-47 0,-8-1 9 15,-9 2 10-15,-3-1 25 0,-11-1 42 16,-6 3 1-16,-2-2 12 0,-5 1 1 0,0-1 1 16,-1 0 10-16,2-3-11 0,7-1-2 15,3-1 2-15,4-1 20 0,5-1-19 16,5 0 11-16,0 0 22 0,9-1 4 16,4 1 28-16,9-1 1 0,8-2-17 15,3-1-19-15,6 0-32 0,1-3-87 16,16 0-254-16,-12-3-367 0,-3 0-1109 0</inkml:trace>
  <inkml:trace contextRef="#ctx0" brushRef="#br0" timeOffset="26800.19">23627 2205 2247 0,'0'0'469'16,"0"0"-135"-16,0 0-24 0,0 0-15 15,0 0-112-15,0 0-183 0,0 0-112 0,0 0-84 16,0 0 196-16,0 0 84 16,1 39 4-16,-1-17-44 0,0 2-9 0,0 0-16 15,0 1 3-15,1 2-20 16,3-1 30-16,-1 0-10 0,2-2-20 0,-2-2 0 15,0-2 1-15,0-1 19 0,1-4 0 16,1-1-22-16,-1-4-11 0,0-1-143 16,-1-1-146-16,-3-8-183 0,0 0-485 15,0 0-513-15</inkml:trace>
  <inkml:trace contextRef="#ctx0" brushRef="#br0" timeOffset="27242.81">23594 2222 1129 0,'0'0'1394'16,"0"0"-1049"-16,0 0-69 0,29-58-24 16,-15 47-112-16,3 1-74 0,5 2-47 15,3-1 0-15,2 3 9 0,2 4 14 0,4 2-14 16,-3 1-28-16,3 8-15 0,-6 3-4 16,-1 3-9-16,-8 2-35 0,-7 4-17 15,-7-1-28-15,-4 2 7 0,-11 2 21 16,-8-3 38-16,-8 1 42 0,-2-3 2 0,-6-1 24 15,0-2-10-15,0-1-14 0,2-5 1 16,5 1 16-16,5-5 4 0,3-2-1 16,5-1 13-16,7-3 19 15,2 0 19-15,5 0 73 0,1-2 12 0,2-4-142 16,8-1-16-16,5-4-60 0,5 1 0 16,6 0 16-16,4 0-20 0,7 3 29 15,2 0 13-15,1 4 0 0,-1 1 3 16,-1 2-6-16,-7 0-30 0,-3 8-18 15,-9 3-19-15,-5 4 5 0,-6 2-2 16,-5 4 37-16,-3 1 40 0,-10 2-8 16,-4-1-2-16,-5 0-4 0,-4-3 16 15,-6-1 10-15,-1-2 25 0,-4-5 52 0,-1 0 26 16,1-3 15-16,-4-3-29 0,3-1-22 16,3-1-3-16,2-4 34 0,6 0-9 0,7 0 3 15,2-4 2-15,8-1 16 16,4 2-16-16,2-4-30 0,1 0-64 0,5-1-28 15,7 1-143-15,3 0-11 0,4 2-56 16,13 0-161-16,-7 0-390 0,-1 1-984 16</inkml:trace>
  <inkml:trace contextRef="#ctx0" brushRef="#br0" timeOffset="27436.62">24313 2621 2747 0,'0'0'526'0,"0"0"-409"16,0 0-117-16,0 0 0 0,0 0 77 15,0 0 62-15,0 0 7 0,-28 51-36 0,4-34-41 16,-4-2-47-16,-4-1-22 0,1-1-120 16,-1-2-129-16,1-1-171 0,6-5-275 15,8-3-1057-15</inkml:trace>
  <inkml:trace contextRef="#ctx0" brushRef="#br0" timeOffset="27931.54">24759 2246 1816 0,'0'0'696'15,"0"0"-425"-15,0 0 18 16,0 0 69-16,6-48-102 0,-10 39-38 0,-9 1-93 15,-3 3-42-15,-6 1-37 0,-7 4-8 16,-8 0-16-16,-5 7-4 0,-1 3 13 16,0 4-15-16,3 5-16 0,6 3-31 15,7 2 9-15,8 3 3 0,5 2-4 0,11 3 23 16,3 1 3-16,13 1 40 0,9 0 32 16,9 0-29-16,10-2-8 0,7-4-13 15,1-3-25-15,0-8-58 0,1-3-1 16,-8-5 12-16,-4-6-15 0,-10-3-7 15,-7 0 16-15,-4-2 53 0,-6-1 26 16,-6-4 39-16,-2 0-33 0,-3-3-20 16,-3 0-12-16,-6 1-31 0,0-1-38 15,-6 3 19-15,2 2-10 0,-2 1 10 0,1 3-95 16,3-1-219-16,-4 2-289 0,4 0-586 16</inkml:trace>
  <inkml:trace contextRef="#ctx0" brushRef="#br0" timeOffset="28119.56">25071 2592 3071 0,'0'0'947'0,"0"0"-815"0,0 0-132 15,0 0-25-15,0 0 25 0,0 0 84 16,0 0 25-16,-40 49-31 0,18-30-22 0,-2 1-38 15,-1-2-18-15,-3 3-22 16,4-2-273-16,-4 0-303 0,5-5-687 0,8-7-985 0</inkml:trace>
  <inkml:trace contextRef="#ctx0" brushRef="#br0" timeOffset="28452.86">25428 2222 3365 0,'0'0'421'0,"0"0"-323"0,0 0-57 15,0 0 15-15,0 0-56 16,0 0-114-16,0 0-132 0,0 0 246 0,0 0 38 16,-7 54 76-16,6-23-48 0,0 1-25 0,1 5-19 15,0-4 12-15,0 3-6 0,1-2 1 16,3-3-1-16,0-2-9 0,-2-5 4 16,0-2-23-16,-2-5-41 0,0-3-31 15,0-4-177-15,0-6-285 0,-3-3-466 16,-1-1-926-16</inkml:trace>
  <inkml:trace contextRef="#ctx0" brushRef="#br0" timeOffset="28726.17">25377 2205 2598 0,'0'0'444'0,"0"0"-338"15,0 0-61-15,0 0-42 0,72-21 54 16,-39 21 64-16,8 9 7 0,6 3 2 15,1 5-36-15,1 5-46 0,-1 2 5 16,-5 3 16-16,-7 4-31 0,-10 0-38 0,-10 1-22 16,-10 2-19-16,-6-2-15 15,-11-3 5-15,-11-1 23 0,-7-2 28 0,-8-3 2 16,-6-2 33-16,-4-4-7 0,-2-4-3 16,5-1 13-16,4-5 6 0,2-2-3 15,8 0-13-15,8-2-16 0,4-1-9 16,6-2-3-16,8 0-19 0,4 0-249 15,7-4-183-15,7-4-271 0,5 0-1734 0</inkml:trace>
  <inkml:trace contextRef="#ctx0" brushRef="#br0" timeOffset="29546.33">25830 2000 2658 0,'0'0'312'0,"0"0"-306"16,0 0-6-16,86-27 0 0,-49 25 0 16,8 1 32-16,3 1-19 0,0 3 0 15,-1 3-13-15,-5 2 0 0,-9 0-20 16,-7 3-15-16,-11 0-32 0,-6 3-20 16,-8 0-13-16,-2 1 100 0,-11 3 0 15,-7-1 119-15,-3 0 16 0,-4-1-13 16,-4-2 19-16,1-1-49 0,1-1-12 0,1-3-33 15,5 0-32-15,4-1-15 0,4 0-19 16,3-1-13-16,4-1-9 0,3 2 12 16,4 0 29-16,0 1 35 0,8 1 16 15,5 0 26-15,4-1-14 0,6-1-19 16,2 1-6-16,1-2-16 0,1-2-9 16,-1-1-13-16,-4-2-22 0,-4-2-41 15,-5 0 6-15,-3 0 6 0,-5 0 51 16,-4-1 22-16,-1-1-22 0,-2-1 0 0,-6-2-92 15,-5 1 3-15,-3 1 31 0,-4-2 43 16,-1 3 15-16,1 2 35 0,1 0-4 16,2 0-31-16,4 7 0 0,3-2-54 15,6 5-19-15,4 2 73 0,1 3 16 0,11 4 44 16,6 3-15-16,6 2 25 0,3 4-44 16,4 1-26-16,-2 2 0 0,-3-1-4 15,-6-1-18-15,-8-2-3 0,-8-3-4 16,-4-1 7-16,-8-4 6 0,-6-2 16 15,-5-3 13-15,-2-2 6 0,1-5 0 16,-2 0 0-16,1-4 9 0,2 1-12 16,1-1 13-16,4-1-10 0,4-2-19 15,4 0 0-15,1 0-118 0,3 0-83 0,2 0-155 16,5 0-109-16,2-2-200 16,2-3-1003-16</inkml:trace>
  <inkml:trace contextRef="#ctx0" brushRef="#br0" timeOffset="30496.55">26421 1760 121 0,'0'0'1388'0,"0"0"-1118"15,0 0 12-15,0 0 58 0,0 0-101 16,0 0-166-16,62-27-72 0,-37 25-2 16,3 0-29-16,5 2 30 0,1 2 36 15,6 2-36-15,1 5 13 0,-2-2-13 16,0 2 1-16,-5 2 1 0,-6-1-2 15,-4 3 0-15,-5-1-29 0,-3 5-26 0,-6-1 10 16,-6 1 16-16,-4 0 13 16,0 1 3-16,-8-1 13 0,-3 0 13 15,-4 0 13-15,-4 1 9 0,-1 0 33 0,-4 1 16 16,-2-2-1-16,-3 3 23 0,2-1-48 0,0 0-13 16,1 3-44-16,5 0-1 0,4 0-2 15,4 2 2-15,3 1 0 16,7 1 3-16,3-2 23 0,7 0-4 0,5 0 7 15,7-2 22-15,4 0-6 0,7 0 12 16,0-6-22-16,5-1-3 0,0-2-10 16,-3-2-22-16,-1-3-44 0,-4-3-30 15,-7-1 10-15,-2-4 1 0,-6 0 34 16,-5 0 29-16,-3 0 76 0,-3 0 39 16,-1-2-69-16,0-1-46 0,-4 1-3 15,-3-3 0-15,-4 3 3 0,-4-1 1 16,1 1 0-16,-4 2 0 0,0 0 0 0,-1 2 0 15,2 3-1-15,0 2-25 0,5 1 2 16,-1 4-21-16,5 2 34 0,0 1 10 16,5 4 16-16,-1 2 13 0,4 2 25 15,0 0 0-15,6 2-35 0,5 2 41 0,1-1-21 16,4 3-11-16,4 0 4 16,-1-1-13-16,2 0-18 0,-5 0-1 0,-1-1-13 15,-6-2 12-15,-4-1 1 0,-3-2-3 16,-2-1-13-16,-4-4 3 0,-4 0-18 15,-5-3 12-15,-2-1 18 0,0 1 1 16,-5-4 1-16,0 2 18 0,0 0-3 16,-1-1-16-16,0-2 3 0,1 0 16 15,1 1 6-15,2 0-23 0,2-3-1 16,1 3 37-16,4-4-38 0,0 1 3 0,3-3-1 16,1 0 0-16,2 0 1 0,-1-1-1 15,3-2 0-15,1-1 11 16,0 0-11-16,1 0 17 0,0 0 34 0,0 0 4 15,0 0 6-15,0 0-63 0,0-3-79 16,-2-6-272-16,1-1-418 0,-3 0-829 0</inkml:trace>
  <inkml:trace contextRef="#ctx0" brushRef="#br0" timeOffset="37124.47">10605 4511 1641 0,'0'0'400'0,"0"0"-228"15,0 0 61-15,0 0-30 0,0 0-16 16,0 0 2-16,0 0-35 0,10-45 5 0,-10 42 16 15,0 0-16-15,0 1-30 0,0 1-35 16,0-1-21-16,0 2-33 0,0 0-40 16,0 0-13-16,0 0-28 0,0 0-6 15,-3 0-22-15,-5 5 4 0,-1 3 65 0,-6 4 18 16,-6 3-15-16,-4 4-3 16,-5 5-13-16,-1 4 13 15,-5 5-19-15,-2 1 18 0,-5 4-18 0,-6 8 7 16,-10 11 11-16,4-7 1 0,8-3 12 0,0-2-10 15,17-14 17-15,-2 2 13 0,1 0 9 16,12-12-16-16,1-3 22 0,7-4 16 16,5-5-13-16,2-4-15 0,2-1-13 15,0 0-3-15,1-1-16 0,-1-2-2 16,1 2 1-16,1-1-2 0,0 1 0 16,0 0 2-16,1-2 36 0,6 2-1 15,5-1-3-15,4 0 13 0,11 0-16 16,6-1 0-16,9-1-12 0,17 0-16 15,14-1 0-15,13-1 0 0,0 2-3 0,-6 0-1 16,-11 9-14-16,-14-2-7 16,-7 2 10-16,-13-4 12 0,-7-2 2 0,-5 2-1 15,0-1 11-15,2-3 1 0,2 2-10 0,-8-2 9 16,-4-1 0-16,-3 0 7 0,-4 0 6 16,1 0 3-16,-3-3 0 0,-3 1 3 15,0-2-19-15,-1-1-12 0,1 2-50 16,-2-4-8-16,-1 2-36 0,0-3-58 15,-1 2-62-15,-5-2-38 0,1 0-56 16,-3 0-172-16,-8-8-207 0,2 4-611 16</inkml:trace>
  <inkml:trace contextRef="#ctx0" brushRef="#br0" timeOffset="37509.15">10581 4509 1772 0,'0'0'254'0,"0"0"-37"0,0 0 12 16,-5-49-3-16,5 42 6 0,0 0-43 16,0 2-45-16,0 0 18 0,0 3-22 15,0 0-48-15,0 2-92 0,0 0-48 16,0 2-107-16,4 7 44 0,1 6 111 15,4 2 54-15,-1 7 9 0,5 5 17 16,-2 2 21-16,4 6-50 0,-1 1-4 16,-1 4 32-16,3 7 9 0,-3-5-3 15,0-1 25-15,-1 0-23 0,0-7-18 16,-1 3-28-16,2-2-17 0,-1-4 23 0,1-4 2 16,1-6-30-16,-5-3 0 0,1-4-7 15,-2-5 4-15,-4-3-1 0,-1-3-12 16,1-1 16-16,-3-2-7 0,-1-1-12 0,0-1-48 15,-2 0-24-15,-7-2-95 0,-2-4-131 16,-3-1-135-16,-4-2-138 16,0-14-236-16,3 1-734 0</inkml:trace>
  <inkml:trace contextRef="#ctx0" brushRef="#br0" timeOffset="38145.55">11225 4268 65 0,'0'0'1328'0,"0"0"-1149"0,0 0-33 0,0 0-45 15,0 0 3-15,0 0 77 0,0 0 66 16,0 0-28-16,0 0-32 0,0 0-39 0,2-42-22 16,-2 41-14-16,0 0-23 0,0 1-22 15,0-3-6-15,0 3-1 0,0 0-9 16,0 0-19-16,0-1-7 0,0 1-12 15,0 0-13-15,0 0-15 0,0 0-7 16,0 0-20-16,0 3-12 0,-1 2 54 16,0 2 0-16,-1 5 26 0,1 3 9 15,0 2-7-15,-1 3 7 0,2 2 6 16,0 4 10-16,0 3 0 0,2 5-10 16,0 4 12-16,1 9 48 0,0 11 9 0,1 10-15 15,0 4-57-15,1-2-36 16,-1-2 1-16,-1-5 19 0,-2 0-20 0,-1 1 16 15,0 1 17-15,-2-1 15 0,-3-5-22 16,0-4 9-16,1-2-15 0,1-4-21 16,2-4 11-16,0-6-12 0,1-10 16 15,0-9-4-15,0-1-9 0,0 1 22 0,3-1-13 16,-1-1-9-16,1-5 25 0,1-3-9 16,-3-4 0-16,0-2 2 0,0-1-5 15,-1-2 8-15,0 0 7 0,0-1 15 16,0 0 4-16,1 0 11 0,0-2 10 15,3-4-34-15,-2-1-37 0,3-2-105 16,1-1-39-16,-1-2-26 0,-1 2-51 16,-1-2-112-16,-3-6-202 0,0 4-704 15,-3-3-840-15</inkml:trace>
  <inkml:trace contextRef="#ctx0" brushRef="#br0" timeOffset="38915.61">11906 4670 1413 0,'0'0'196'0,"0"0"-92"0,0 0 55 15,0 0 42-15,0 0 7 0,0 0 11 16,13-50-28-16,-13 43-43 0,0-1-13 0,0 2-36 15,0 0 0-15,0 1-38 16,0 1-13-16,-1 0 22 0,-3-2-13 0,2-1 1 16,-3 1-4-16,0 0 15 0,1 1-21 15,-3 0-4-15,-3 1-9 0,1-1-4 16,-3 3-18-16,-4 0 3 0,0 2-16 0,-4 0-3 16,-3 4 3-16,-2 5 11 15,-1 1 5-15,-4 7-14 0,2 0 14 16,0 7-13-16,0-1 16 0,5 2-19 0,4 2 12 15,7 2-12-15,3 0 13 0,7 3 6 16,2-3 9-16,8 2 10 0,9-2 9 16,9 0 29-16,5-4 2 0,9-4 0 15,4-2-19-15,5-5-9 0,-3-4-50 16,-1-4 0-16,-5-4-13 0,-5-1-14 16,-8-1-14-16,-4 0 25 0,-6-3 14 15,-2 0 2-15,-7-1 22 0,-1 0 16 16,-2-1 11-16,-3 1-15 0,-1-1-3 0,-1 0-15 15,0 1-13-15,0-1 0 0,0 1 9 16,0 1 1-16,0 0-11 0,-1 2-2 16,0 1-3-16,1 0-19 0,0 0 7 15,-1-1-10-15,1 1 6 0,0 0-6 16,-1-1-68-16,-5-2-223 0,2 1-254 16,-1-2-903-16</inkml:trace>
  <inkml:trace contextRef="#ctx0" brushRef="#br0" timeOffset="41304.24">12770 4529 1531 0,'0'0'325'15,"0"0"-215"-15,0 0-9 0,0 0 77 0,0 0 10 16,0 0-24-16,0 0-6 0,0 0-19 16,0 0-21-16,0 0-34 0,-24-11-27 15,24 11-18-15,0 0-11 0,0 0 1 16,0 0 9-16,0 0 4 0,0 0-20 15,1 0-3-15,4 0 7 0,1 0 28 16,8 0 13-16,4 0 15 0,6 0-6 16,8 0-19-16,3-4-26 0,7 1-16 15,4 1-15-15,1-2-2 0,0 0 0 16,2 2-2-16,-4-1 1 0,0 2 0 0,-6-1-9 16,-2 1 12-16,-6 0 3 0,-1-1 16 15,-6 2-19-15,-5-2 0 0,-4 2 1 16,-5-2 2-16,-3 2 19 0,-2-1 0 15,-3 0 3-15,-1 1 10 0,-1-1 2 16,0 1-5-16,0 0-15 0,0 0-17 16,-2 0-35-16,-1-2-9 0,-3 2 0 15,1 0-3-15,-1-2 6 0,1 2-89 0,-3 0-124 16,2 0-100-16,-7 2-123 0,4 0-313 16,-3-1-951-16,87-2 1730 0</inkml:trace>
  <inkml:trace contextRef="#ctx0" brushRef="#br0" timeOffset="41885.58">12846 4792 1558 0,'0'0'260'15,"0"0"-208"-15,0 0 16 0,0 0 65 16,0 0 6-16,0 0-3 0,0 0-19 0,0 0 31 16,0 0 7-16,0 0-23 0,0 0-36 15,-33-2-25-15,33 2-14 0,0 0-15 0,0 0-4 16,0 0 7-16,0 0 3 16,0 0 9-16,0 0-9 0,2 0-4 0,5 0 23 15,7 0-7-15,7 0 7 16,4-2-13-16,10 1-16 0,3-1-13 0,2 0-10 15,4 1-2-15,0-1-10 0,1 0 10 16,2-1-10-16,-3 2-1 0,0-1-2 16,-3 0 0-16,-2 1 0 0,-3 1 0 15,-5 0 1-15,-2 0 1 0,-6 0-1 16,-3-1-1-16,-3 0 0 0,-6 0 1 16,-1 1 12-16,-3 0 3 0,-3-3 3 15,-2 3 3-15,0 0 15 0,-2 0 70 16,1 0 81-16,1 0-26 0,-2 0-60 0,0 0-37 15,0-2-25-15,0 0-28 0,0 0-12 16,0 0-13-16,0 0-5 0,0 2-7 16,0-2-34-16,-9-3-273 0,0 0-337 15,-3-2-1416-15,40 36 694 0</inkml:trace>
  <inkml:trace contextRef="#ctx0" brushRef="#br0" timeOffset="65160.63">14854 1937 1368 0,'0'0'198'0,"0"0"-126"0,0 0 19 0,0 0 36 15,0 0 35-15,0 0-10 16,0 0 1-16,0 0 2 0,-57-7 10 0,53 7-24 16,1 0-19-16,1 0-41 15,1 0-30-15,1-2 7 0,-1 2 6 0,1 0-26 16,0 0-16-16,0-1-9 0,0 1-11 16,0 0 0-16,4 0-2 0,9 0-19 0,7 0 19 15,12 0 64-15,24-4-10 16,26-1-22-16,28 0-6 0,8-2-14 0,1 2-9 15,-6-3-3-15,-13 2-4 0,0 0 3 16,-6-2 2-16,-4-1-1 0,-8 3 12 16,-9 0-11-16,-7 0 1 0,-16 1-1 15,-14 2 0-15,-10 2-1 0,-7-1-2 16,2 0 2-16,-2 0 0 0,-3 0 3 16,-7 0 20-16,-1 1-8 0,-7 1 14 15,0 0 3-15,-1 0 6 0,0 0 0 16,0 0 6-16,0 0 10 0,0 0 3 0,0 0-10 15,-2 0-12-15,-2-2-13 0,1 1-7 16,0 1 1-16,1 0-14 16,0 0 14-16,1-2-13 0,-1 2 19 0,1-2-5 15,1 2-17-15,-1 0-145 0,-3-3-324 16,0-1-831-16,0-2-734 0,35 26 2034 0</inkml:trace>
  <inkml:trace contextRef="#ctx0" brushRef="#br0" timeOffset="76423.98">5353 5431 365 0,'0'0'111'0,"0"0"-20"15,0 0 66-15,0 0 9 0,-61 0 39 16,47 1-19-16,1-1-30 0,0 1 4 0,-1 0-50 15,0-1-25-15,-1 2 45 0,-1-2 9 16,2 0-51-16,1 0 15 0,1 0 53 16,1 0-1-16,1-2-29 0,3 0-101 15,-1-1 4-15,1 0 23 0,3 1 61 0,1-1-20 16,-1 3 6-16,1-2-6 0,1 2 2 16,1-2-5-16,0 2-20 0,0 0-7 15,1 0-9-15,-1 0-19 0,1 0-17 16,0 0-18-16,0 0-3 0,0 0-10 15,0 0-3-15,0 0-3 0,2-1-6 16,4 1 25-16,6-1 41 0,8-3 25 16,6-3-9-16,10-4-25 0,6-4-16 15,8-2-4-15,1-2-12 0,3 0 2 16,-5 1-1-16,-2 2 3 0,-4 3-1 0,-9 4-2 16,-4 1-1-16,-8 3-1 0,-7 2-1 15,-5 1-2-15,-6 1-18 0,-2 1 7 16,-2 0 12-16,-1 0 3 0,-4 0 17 15,-1 1-13-15,-4 0-1 0,2 1 12 16,0-1 14-16,3 0 2 0,1-1-6 16,2 0-7-16,2 3-18 0,0 1-60 15,0 2 32-15,5 5 28 0,1 4 28 0,3 5 23 16,-2 4 9-16,4 5-4 0,-3 2 7 16,1 5-6-16,-1-1 12 0,-1 3-16 15,1-2-3-15,-2-4-32 0,-2-4 10 16,2-3-25-16,0-4-1 0,-2-6-1 15,0-1 2-15,0-3-3 0,1-3 19 0,-2-2-7 16,-1-4 1-16,-1 1 2 0,-1-1 4 16,0-2 21-16,0 0 16 15,0-2 0-15,-3-1-56 0,-2-2-96 0,-2-2-184 16,1-1-65-16,-5-10-118 0,4 1-613 16,2-3-670-16</inkml:trace>
  <inkml:trace contextRef="#ctx0" brushRef="#br0" timeOffset="76769.42">6109 5154 258 0,'0'0'1603'16,"0"0"-1327"-16,0 0 112 0,0 0-85 0,0 0-46 15,-30-45-65-15,17 45-8 16,-4 0-41-16,-3 8-26 0,-3 4-7 0,-4 7-9 15,-3 3 2-15,1 4-11 16,1 6-39-16,4-1-3 0,7 1-16 0,6 0 1 16,7-1-23-16,4-2-12 0,10-3 1 15,10-3-1-15,11-2 19 0,9-7 2 16,12-2 17-16,18-7-11 0,5-5-5 16,-6 0-4-16,-19-2-18 0,-18-3-1 15,-13 0-12-15,-1 1 11 0,-2-1-1 16,-1 1-6-16,-5 0 9 0,-8 2 40 15,-2-3 6-15,-1 2-32 0,-9-3-14 0,0 3-28 16,-2-3-9-16,-3 0 0 0,3 3-59 16,-2 1-57-16,4 0-76 0,-1-1-143 15,0 1-295-15,4-1-887 0</inkml:trace>
  <inkml:trace contextRef="#ctx0" brushRef="#br0" timeOffset="77222.55">6882 4874 1497 0,'0'0'315'16,"0"0"-120"-16,0 0 61 0,0 0-58 16,0 0 5-16,0 0-7 0,0 0 7 15,-24-45-31-15,17 44-25 0,-5 1-36 16,-1 0-16-16,-3 8-22 0,-3 3-19 15,-6 6-1-15,0 3-2 0,-1 5 18 16,0 3 13-16,-1 3-7 0,5 1 1 16,3 2-11-16,7 0 13 0,2-2-37 15,9-2-13-15,2-4-11 0,13 0-16 0,4-6 14 16,7-2-12-16,3-4 22 16,7-6-7-16,4-3 1 0,1-3-16 0,1-2 17 15,2-1-20-15,-3-5-53 0,-3 0-109 16,-4-2-101-16,-6-1-27 0,-5-1-135 0,-6 0-182 15,-8-5-137-15,-5 3-738 0</inkml:trace>
  <inkml:trace contextRef="#ctx0" brushRef="#br0" timeOffset="77504.27">6567 5194 313 0,'0'0'1638'16,"0"0"-1217"-16,0 0-53 0,0 0-34 16,0 0-11-16,0 0-95 0,0 0-79 15,0 0-71-15,0 0-34 0,0 0 16 16,53-45 3-16,-19 32-18 0,2-2-12 0,3 3-33 15,-2-1-1-15,2 1 1 0,-1 1 0 16,-1 1-41-16,-4 0-230 0,-2-2-204 16,-6 3-550-16,-9 0-835 0</inkml:trace>
  <inkml:trace contextRef="#ctx0" brushRef="#br0" timeOffset="78123.03">7612 4604 1573 0,'0'0'711'0,"0"0"-453"0,0 0 139 16,-7-47-128-16,1 39-72 0,2 2 13 15,2 4-40-15,0 2-53 0,1 0-117 0,0 2 0 16,1 7-95-16,0 3 95 0,0 6 10 16,0 1 43-16,0 3-21 0,0 2-29 15,0 3-3-15,0-1 25 0,0 1-22 16,-2 1 10-16,-3 0-12 0,-6 0 2 15,-1 2 22-15,-2-1-22 0,-6-3 15 16,-3 3-17-16,-2-5-2 0,1-2-30 16,0-2-9-16,1-6 11 0,1 1 7 15,4-8 10-15,0-2-10 0,3-5 0 0,2 0 22 16,1-3 13-16,1-6-11 0,1-5-2 16,3-1 0-16,-1-2 3 0,3-4-3 15,4-2-1-15,1-1-15 16,0 2 16-16,3-1-13 0,6 3 11 0,-1 3-17 15,4 2 16-15,2 3-28 0,2 5 18 16,4-1-6-16,4 6 3 0,5 0 6 0,2 2 8 16,5 2 4-16,2 9 7 0,3 0 7 15,0 3-14-15,-1 2 11 0,-1 0-12 16,-4 1 15-16,-3-1 9 0,-4-2-22 16,-3-2-1-16,-6-2-1 0,-4-2 0 15,-1 0 2-15,-5-4 10 0,1-1 3 16,-3-3 9-16,2 0 3 0,0-4 4 15,2-2-32-15,-2-4-16 0,4 0-142 16,-1-8-155-16,0 3-295 0,-4-1-768 0</inkml:trace>
  <inkml:trace contextRef="#ctx0" brushRef="#br0" timeOffset="84473.67">4486 6360 638 0,'0'0'0'0</inkml:trace>
  <inkml:trace contextRef="#ctx0" brushRef="#br0" timeOffset="85387.98">3731 6752 1816 0,'0'0'240'15,"0"0"-156"-15,0 0 78 0,0 0-13 16,0 0-81-16,0 0 48 0,0 0-13 16,0 0-103-16,0 0-139 0,0 0 139 15,-54 58 36-15,49-24 6 0,0 8-16 16,-1-3-10-16,-3 1 6 0,3 1-20 0,-1-8 21 15,-5 2 3-15,0 0 22 16,1-1 0-16,-5-2 20 0,1 0-20 0,-3-5-13 16,2-1-3-16,-2-4-13 15,0-5 1-15,1-3 8 0,0-3 17 0,2-4 0 16,0-2 25-16,0-3 13 0,-2-2 47 16,0-3 3-16,1-4-38 0,-2-5-95 0,0-2-9 15,0-3 9-15,3-3 18 16,5-4-14-16,0 1 11 0,6-3-15 15,4 2-22-15,1-1-6 0,10 2-13 0,6-2 38 16,8 4-42-16,4 0 17 0,6 4-16 16,4 5-7-16,5 3 16 0,1 7-6 15,3 4-23-15,0 8 19 0,-2 10 20 16,-5 3 3-16,-3 6 22 0,-4 2 60 16,-8 0 10-16,-4-2-29 0,-4-4-28 0,-3-4-12 15,-4-5 12-15,0-3 16 16,-4-5-1-16,-2-3-28 0,0-2 32 0,0-3 9 15,0 0 16-15,-1 0 12 0,4-3-6 16,1-6-63-16,-1 0-75 0,2-4-261 16,-2-8-266-16,2 1-673 0</inkml:trace>
  <inkml:trace contextRef="#ctx0" brushRef="#br0" timeOffset="85659.34">4075 7017 3213 0,'0'0'420'0,"0"0"-162"0,0 0-59 0,0 0-50 15,0 0-21-15,0 0-35 0,0 0-81 16,0 0-12-16,19-44-28 0,-1 30 4 15,4 1-4-15,1 0 0 0,2 1-6 16,-2 2 3-16,-4 5-19 0,-2 0-28 0,-4 4-148 16,-5-1-74-16,0 2-46 15,-6 0-32-15,-2-2-225 0,-2 1-55 0,-5-4-931 0</inkml:trace>
  <inkml:trace contextRef="#ctx0" brushRef="#br0" timeOffset="87084.61">4694 6291 1618 0,'0'0'212'0,"0"0"-60"0,0 0-32 0,9-45 4 15,-7 40-66-15,-2 0 0 0,1 3-6 16,0 0 42-16,-1 2-27 0,0 0-67 0,0 0-6 16,0 0-55-16,-3 2 6 15,-2 1 55-15,-3 1 9 0,2 0 49 0,2 0 4 16,1-4 12-16,2 2 20 16,0-2 41-16,0 0 38 0,1 0-23 0,0 0-35 15,0 0-45-15,0 0-38 0,0 0-32 16,0 0 0-16,0 0-16 0,0 0-12 15,0 0-4-15,0 0-3 0,0 0 3 16,0 0 3-16,0 0 29 0,0 0 14 16,0 0 31-16,0 0 9 0,0 0-10 15,0 0-12-15,0 0-13 0,0 0-16 0,0 0-3 16,0 0 0-16,0 0-22 0,0 0-16 16,0 0-7-16,0 0-2 0,0 0 12 15,0 0-4-15,0 0 4 0,0 0 6 16,0 0 29-16,0 0 12 0,0 0 14 0,0 0 9 15,0 0 6-15,0 0 14 0,0 0-1 16,0 0-7-16,0 0-9 0,0 0-6 16,0 0-16-16,0 0-16 15,0 0-11-15,0 0-24 0,0 0-16 0,0 0-10 16,-3 0-15-16,0 2-4 0,-1 1-6 16,-4 2 5-16,-3 4 37 0,0 1 15 15,-2 3-10-15,-1 3 36 0,2 1 3 16,-1 2 1-16,0 3 18 0,1 0 7 15,0 5 4-15,3-1-30 0,0 0-13 16,5-3 11-16,2 0-14 0,2-5-13 16,5-3 3-16,7-3 26 0,4-5 55 0,5-1-1 15,3-1-2-15,1-4-1 0,2-1-13 16,2 0-9-16,-3-3-26 0,-1-1-1 16,-3 1-2-16,-5 1-15 0,-1 1-7 15,-5 1 3-15,-4 0-3 0,-3 0-1 16,-1 0 7-16,-2 1-10 0,-1 3 15 0,0-1 11 15,0 2 16-15,-4 5 6 0,-2-1-3 16,-2 1-15-16,1 4-1 0,-1-1-2 16,1-1 12-16,1 1-11 0,1-2 65 15,0 1-38-15,-2-2-27 0,4 0 8 16,1-3-10-16,2-3-16 0,0 1-3 16,2-2 3-16,9-1 16 0,1-1 48 15,5 0 7-15,3-1-23 0,2 0-18 16,1 0-14-16,-4 3-32 0,-1 1-6 15,-3 4-10-15,-7 2 13 0,-3 6 24 16,-3 4 11-16,-2 5 13 0,-8 4 3 16,-4 3 7-16,-2-1-7 0,-3-3 0 0,3-3 6 15,4-6-22-15,0-4 2 0,6-5 0 16,3-2-2-16,1-3-21 0,3 1 18 16,9-2 3-16,3-3 31 0,5-1 16 0,4 0-5 15,2-3-42-15,2-3-35 0,0 0-170 16,-4-4-373-16,-7 0-897 0</inkml:trace>
  <inkml:trace contextRef="#ctx0" brushRef="#br0" timeOffset="87737.74">4953 6586 1903 0,'0'0'373'0,"0"0"-66"0,0 0 54 16,0 0-73-16,0 0-24 0,0 0-14 15,0 0-58-15,0 0-37 0,0 0-55 16,0 0-100-16,9-32-22 0,14 20-25 15,8-2 28-15,8-2-6 0,4-1 13 16,2 0 12-16,-1 0-13 0,-6 3-3 16,-6 3 0-16,-6 3 3 0,-7 0-2 15,-6 4-1-15,-8 1 3 0,0 3-2 16,-4 0 3-16,-1 0 12 0,0 0 29 16,-1 0-1-16,-6 0-28 0,0 0-7 0,-3 0-27 15,-1 3 6-15,0-1 12 0,4 0-3 16,1 1-6-16,1-1-57 0,3 0-101 15,2-1-84-15,0-1-107 0,0 0-28 16,0 0 49-16,1 0-10 0,4 0 86 16,-2 0 50-16,-1 0 57 0,0 0 59 15,-2 0 56-15,0 0 55 0,0 0 46 0,0 0 123 16,0 0 75-16,-1 0-13 0,0 0 10 16,1 0 28-16,-1 0 22 0,1 0-43 15,-1-3-67-15,1 1-21 0,0-1-10 16,0 3-35-16,0-2 3 0,0 0-4 15,0 2-35-15,0 0-25 0,0 0-54 0,0 0 0 16,0 0-32-16,0 2-41 0,4 5 32 16,0 4 41-16,5 5 105 0,-1 3-36 15,2 3-37-15,2 0 9 0,-1 0 3 16,0 2-7-16,2-3-8 0,-2 1-17 16,1-2 10-16,-3-4-9 15,2-1-11-15,-3-3-2 0,0 0 2 0,-3-2 17 16,-1-2-19-16,-1 0-159 0,-3 0-116 15,0-2-155-15,-7-3-71 0,-3-2-604 0</inkml:trace>
  <inkml:trace contextRef="#ctx0" brushRef="#br0" timeOffset="88050.21">5647 6260 1896 0,'0'0'612'0,"0"0"-248"0,0 0 11 16,0 0-158-16,0 0-24 0,0 0-29 15,0 0-48-15,-59 1-31 0,38 13-9 16,1 3-4-16,-1 3-22 0,6 0-29 16,2 1-21-16,7-2-29 0,5 0 1 0,1-3-6 15,9 1 33-15,8-4 1 16,4-1 28-16,5-2 0 0,5-2 16 0,1-4-19 15,1-1-25-15,-2-3-61 16,-3 0-32-16,-4-4-52 0,-5 0-15 0,-4-3-8 16,-5 2 4-16,-5-2-11 0,-2 2-33 15,-3 0-42-15,-3 0-134 0,-4 1 5 0,-3-2 55 16,-6 0-191-16,1 1-599 0</inkml:trace>
  <inkml:trace contextRef="#ctx0" brushRef="#br0" timeOffset="88800.7">5627 6035 2455 0,'0'0'381'15,"0"0"-128"-15,0 0-71 0,0 0-108 16,0 0-33-16,20-45-31 0,-7 37-10 0,4 1-19 16,1 2-7-16,1-1 7 15,3 3 0-15,0 0 0 0,-2 3-4 0,0 0-15 16,-3 0 22-16,-6 0 3 0,-1 2-9 16,-5-1-16-16,-2 2-13 0,-3-1 25 15,0 2 26-15,0-1 26 0,0-1-7 16,-2 0 0-16,1-1-6 0,0-1-10 15,1 0-2-15,0 1-1 0,0-1-16 16,0 1-3-16,0 0 0 0,0-1 3 16,0 0 16-16,1 0 16 0,2 1-16 15,-1 0-12-15,1 3-17 0,3 1 17 0,-2 0 12 16,1 2 42-16,0 0-16 0,4 1-1 16,-2 1-4-16,3-1-20 15,0 1 30-15,2-1-12 0,-1 2-6 0,4 1 13 16,-2 1-26-16,-1 1 1 0,-1 4 8 15,-3-2 39-15,-4 4 10 0,-2 3-17 0,-2 3 7 16,-5 0-4-16,-4-1-18 0,-2 0 5 16,2-6-30-16,1-4-1 0,4-4 0 15,3-1-19-15,1-4-9 0,1 1 2 16,8-2 26-16,3-2 31 0,5-2 20 16,3 0 3-16,2-4-20 0,-1-2-11 15,-1 0-22-15,-3 0 1 0,-3 1 14 16,-6 1 9-16,-4-1 6 0,-1 2 4 15,-2 1 6-15,-1 0-3 0,0 2-4 16,0 0-31-16,-1-2 0 0,-1 1 31 0,-1 1-9 16,1 0-25-16,-2 1-14 15,-1 3-37-15,-1 3-5 0,1 1 5 0,0 1 29 16,2 3-6-16,3 0 0 0,0 0 9 16,6 1 17-16,4-1 2 0,4 1 3 15,3-3 19-15,0 1-11 0,2-2-11 16,-1-1-15-16,-4 1-4 0,2 0 3 0,-6-1-3 15,-2 0 3-15,-4 1 0 0,-2 0 3 16,-2 1 1-16,0 0 12 0,-5 0 25 16,-2 0-6-16,-3-1 0 0,0 2-16 15,-1-3 13-15,2-1-3 0,-3-2-2 16,3 0-11-16,-3 2-183 0,-9-1-193 16,3 0-238-16,1-5-1081 0</inkml:trace>
  <inkml:trace contextRef="#ctx0" brushRef="#br0" timeOffset="89409.9">4934 7510 1383 0,'0'0'433'16,"0"0"-76"-16,-20-47 34 0,14 26-111 15,1 1-23-15,1 1-8 0,0 2-74 16,4 1-17-16,0 4-6 0,0 3-46 16,1 2-15-16,3 5-58 0,1 2-33 15,1 0-89-15,5 7 89 0,2 6 92 16,4 4 8-16,2 6-16 0,-1 6-16 15,1 5-15-15,0 1-34 0,-2 0-18 16,-2-1-1-16,2-2 0 0,0-4-1 16,0-1 1-16,1-2 0 0,0-2-130 15,-1 0-155-15,-2-3-141 0,0 4-196 0,-7-7-582 16,-2-3-521-16</inkml:trace>
  <inkml:trace contextRef="#ctx0" brushRef="#br0" timeOffset="89665.06">5001 7896 2402 0,'0'0'388'0,"0"0"-301"0,0 0-63 15,0 0-23-15,0 0 40 0,26-48 58 16,-16 43-15-16,4 2-24 0,2 2-15 16,1 1 19-16,4 0 19 0,2 3-1 15,2 3 4-15,1-1 12 0,4 2-25 16,-5-2-23-16,2 0 4 0,-1-4 6 15,-5 0-23-15,-1-1-5 0,-6-2 9 0,0-3 2 16,1-3 15-16,-5-1-2 0,2-3-16 16,-4 0-5-16,2-5-33 15,-4-2-2-15,2-1-13 0,-2-3-197 0,-3-13-155 16,-2 5-356-16,-1 2-1228 0</inkml:trace>
  <inkml:trace contextRef="#ctx0" brushRef="#br0" timeOffset="91347.15">4628 8401 170 0,'0'0'2160'16,"0"0"-1963"-16,22-48-174 0,-14 34-23 15,-2 6 1-15,-4 1 60 0,-1 5 107 16,-1 0 50-16,0 2-32 0,-2 2-71 16,-4 6-115-16,-3 3-13 0,-2 6 11 15,-4 3 2-15,-1 3 35 0,-2 0-16 0,3 0 4 16,-2 0 12-16,3-4-4 0,3-1-2 16,2-5-26-16,4-2-3 0,2-3-12 15,2-4-27-15,1 0-11 0,0-2 8 16,6 0 42-16,2 0 23 0,7 0 19 0,3-2 15 15,3 0-19-15,5 0-15 0,2-2-22 16,0 0-1-16,-2 0-13 16,0 2-3-16,-2 0 3 0,-2 3 11 0,-2 2-30 15,-4 2 16-15,-5 3-3 0,1 2 1 16,-7 1 18-16,-2 2 13 0,-3 3 12 16,-3-1 1-16,-5 5 18 0,-5 2 4 15,-2-3-19-15,1 2-14 0,-1-3 11 16,1-1-10-16,5-3-4 0,0-1-12 15,5-4-19-15,2-3-19 0,2 1 3 16,1-3 1-16,6-1 24 0,5 0 10 16,5-2 38-16,4-2-3 0,3-1-3 15,4 0-17-15,4 0 1 0,-2 0-16 0,1-2-1 16,-4 0-2-16,-3 1 2 0,-4 0 0 16,-6 1-18-16,-3-1-29 0,-4 1-5 15,-5-1 14-15,0 1-5 0,-2 0-10 16,0-1-67-16,0 0-87 0,1 0-123 0,2-5-271 15,1 1-67-15,-1-2-762 0</inkml:trace>
  <inkml:trace contextRef="#ctx0" brushRef="#br0" timeOffset="91781">5140 8249 3026 0,'0'0'352'0,"0"0"-235"0,0 0 16 16,0 0-41-16,0 0-23 16,0 0-69-16,0 0-19 0,0 0 19 0,0 0 26 15,-15 58 8-15,15-25-2 0,0 5-16 16,0-2 2-16,1 3-16 0,2-5 1 0,1-3-2 16,1-6 1-16,1-7-2 0,-2-3-2 15,0-5 2-15,-3-3 0 0,1-4 2 16,-1-2 20-16,-1-1 53 0,0-1 39 15,0-6 10-15,0-8-71 0,-1-2-52 16,-2-9 1-16,-5-2-2 0,-1-2-1 16,0 0-17-16,-5-2-13 0,4 2 18 15,-2 0 12-15,-1 5 2 0,5 2-1 16,2 8 28-16,0 1-3 0,2 8 25 16,3 2-28-16,1 4-22 0,1 0-133 15,10 4-109-15,2 5 151 0,8 5 57 16,8 5 34-16,1 2 15 0,6 3-2 0,0 3-12 15,-1 1 15-15,-3-3 12 0,2-1-3 16,-8-1-12-16,0-6-1 0,-4 0-12 16,-3-2-50-16,-4-4-117 0,-2-3-175 15,-7-3-201-15,-6-5-229 0,-5-3-701 0</inkml:trace>
  <inkml:trace contextRef="#ctx0" brushRef="#br0" timeOffset="91930.39">5094 8503 2508 0,'0'0'435'0,"0"0"-141"0,0 0-125 16,0 0-13-16,0 0-42 0,0 0-89 0,0 0-24 15,0 0-1-15,83-58-1 0,-47 39-18 16,5-1 16-16,21-16-10 0,-8 7-432 16,-11 1-834-16</inkml:trace>
  <inkml:trace contextRef="#ctx0" brushRef="#br0" timeOffset="92256.14">5667 8277 3099 0,'0'0'414'0,"0"0"-234"15,0 0-180-15,0 0-3 0,0 0 3 16,0 0 132-16,24 47-16 0,-19-20-28 15,-3 3-37-15,0 1-32 0,-1 1-19 16,0-2-78-16,3-3-164 0,4-3-135 16,-1-9-299-16,-1-7-845 0</inkml:trace>
  <inkml:trace contextRef="#ctx0" brushRef="#br0" timeOffset="92486.24">5683 7994 2955 0,'0'0'536'0,"0"0"-406"16,0 0-130-16,0 0-111 0,0 0 111 16,0 0 82-16,0 0 61 0,26 46-46 15,-12-25-40-15,2 3-29 0,1 1-3 16,1-3-9-16,-1-1-3 0,1-2-13 0,1-2-49 15,-3-4-207-15,-1-2-214 0,-6-6-283 16,-2-2-968-16</inkml:trace>
  <inkml:trace contextRef="#ctx0" brushRef="#br0" timeOffset="92852.43">5684 7991 2396 0,'0'0'275'0,"0"0"-218"0,7-53-2 0,3 36 42 15,4 2 31-15,1 4-45 0,1 3-59 16,2 7-22-16,-1 1 21 0,1 9 19 16,-1 6-4-16,-4 6-6 0,-1 1-6 15,-5 6-13-15,-4-1 12 0,-3 0-22 16,-1-2 10-16,-5-3 3 0,-4-4 13 16,-1-2 12-16,3-3 7 0,-2-3-17 15,5-6-8-15,1 0 5 0,2-4 10 16,2 0 38-16,0-2-6 0,5-3 46 0,4-6-94 15,8-4-22-15,4-2-22 0,4-2 3 16,4 2-6-16,0 0 3 0,0 4-3 16,-3 3-13-16,-3 4-9 0,-1 5-7 0,-5 1 0 15,0 6 16-15,-7 3-13 0,-1 6 29 16,-4 4 11-16,-5 1 11 0,0 1 29 16,-9 3 3-16,-2-1 3 0,-4-2-13 15,3-2 6-15,-3-2 1 0,1-2-13 16,2-3-13-16,0-2-3 0,5-3-51 15,0-3-228-15,5-7-179 0,1-5-286 16,1-2-1337-16</inkml:trace>
  <inkml:trace contextRef="#ctx0" brushRef="#br0" timeOffset="93519.53">5968 7623 2308 0,'0'0'1257'0,"0"0"-1156"16,0 0-101-16,10-46-76 0,2 34 76 15,7-3 48-15,2 4-48 0,3 0-3 16,5 2-38-16,0 1-4 0,3 4 14 0,-3 1-1 16,-1 3 6-16,-4 3 10 0,-4 4-3 15,-7 3-12-15,-2 4-1 0,-6 1 32 16,-5 2 11-16,0 1 40 0,-7 1 19 16,-4-1-6-16,0 2 12 0,-4 0-4 15,2-3 1-15,0 1-16 0,1-3-16 16,4-3-19-16,-1-1-16 0,5-3-6 0,2-1-35 15,2-2-3-15,0 1 13 0,0-1 4 16,5 1 21-16,4 0 3 0,-1 1 16 16,2 0-16-16,1 2 1 0,0 1-1 15,-2 0-3-15,3 1-1 0,-5-2-2 16,-1 1-1-16,0-2 3 0,-2 0 1 16,0-1 3-16,-4-3 1 0,1 0 11 15,0-2-2-15,-1-2 6 0,0 0-3 0,0 0 18 16,0 0-12-16,1 0 0 0,1 0-22 15,0 0-11-15,4 0-2 0,0 0 11 16,2 0-20-16,4 3 0 0,0 2 6 16,1 2-6-16,1-1 0 0,2 3 0 15,-1 2-3-15,3 1 25 0,0 2 0 16,2 1 0-16,0-1 1 0,-1-1 1 16,-1-1-2-16,-3-2 0 0,-3 3-16 15,-2-3 4-15,-5 2 9 0,-4 0-13 16,-1 1 16-16,-2 2 15 0,-5 0 10 0,-4 2-10 15,0 1-5-15,0-1-10 0,2 0-1 16,0-2-24-16,6-1-136 0,1-4-103 16,2 0-242-16,0-5-679 0</inkml:trace>
  <inkml:trace contextRef="#ctx0" brushRef="#br0" timeOffset="96590.09">14420 4241 1072 0,'0'0'169'0,"0"0"65"0,0 0 4 16,0 0-47-16,-66-20-28 0,48 20-4 15,-1 0-27-15,-2 3-41 0,1-1 2 16,2 5-5-16,0-2-21 0,3 0-12 0,4 1-23 16,2-2-6-16,3 1-10 0,4 1-16 15,1 0 0-15,1-1 22 0,1 2 16 16,5 2 13-16,6-1 36 0,5 1-7 16,5 1 7-16,2 2-33 0,3-1-35 15,3 1-18-15,-3-1-1 0,-3 1-32 16,-4 1-9-16,-5 1 9 0,-4 3-16 0,-5-1 25 15,-6 4 22-15,0 2 1 0,-11 1 0 16,-2 2 0-16,-6 2 18 0,-4-2 5 16,-1 0-20-16,-2 0 13 0,2-4-3 15,-1 0 3-15,3-3-15 0,2-1 1 16,2-2 0-16,4-1 20 0,4-5-8 16,3 1-14-16,4-5-35 0,2 0 13 0,1 0 22 15,2 1 0-15,7-2 28 0,2 1 17 16,5 2 3-16,4-2 0 0,5-2-13 15,4 2-19-15,1-1-15 0,-3-2-1 16,0 2-13-16,-5 2-3 0,-3-1-16 16,-6 2-6-16,1 0-7 0,-9 3 4 15,0 0 12-15,-5 2 27 0,0 0 2 16,-6 2 14-16,-2-1 18 0,-6 1-13 0,2-1 0 16,-5 2-17-16,1 1-2 15,-2 0 0-15,2 1 13 0,-1 0 22 16,3-2-6-16,-1-1-28 0,6 3-1 0,-1-5-19 15,7 5-10-15,3-2-3 0,4-1 20 16,11 3 12-16,6-2 20 0,4 2 8 16,9-3-5-16,2 1-1 0,-1 0-20 15,2 2-2-15,-4-1-2 0,-5 0-11 0,-6 1-3 16,-7-2 13-16,-4-2 2 0,-4-4 1 16,-4-2 2-16,-2-3 14 0,-1-4 29 15,0 0-36-15,0-3-9 0,-2-5-188 16,1 1-97-16,1-7-189 0,0 1-511 15</inkml:trace>
  <inkml:trace contextRef="#ctx0" brushRef="#br0" timeOffset="98052.92">15153 4378 515 0,'0'0'404'0,"0"0"-231"0,0 0-52 16,0 0-53-16,0 0 88 0,0 0-48 15,0 0-14-15,0 0-3 0,0 0 10 16,0 0 32-16,4-2 32 0,-2 2-22 0,0-1-17 16,3 0 0-16,-3-2-32 0,1 0-43 15,-1 1-6-15,1 0 4 0,0 0 2 16,-1 0-12-16,1 1-4 0,-2-1-3 15,-1 1 23-15,0 0 15 0,0-1-5 16,0 1-33-16,0 0-4 0,-3 0-28 16,-2 1-22-16,-2 0-4 0,-6 0-9 0,0 2 13 15,-6 2 9-15,-1 1 11 0,-2 2-11 16,-3 3 11-16,3 0 2 0,2 2 0 16,2-2-16-16,6 1-7 0,-1 0 1 15,7-2-13-15,3 1-10 0,3-1 6 16,0 1 36-16,6 0 3 0,7-1 29 15,2 1 9-15,9 0 4 0,1-2-13 16,2 1-7-16,2 0-6 0,-4-2-15 0,-2 0-1 16,-3 1-3-16,-4-2-19 0,-6 1-7 15,-1-1 0-15,-5 2-9 0,-2-3 15 16,-2 4 21-16,0-2 1 0,-4 1 1 16,-3 1 22-16,-2-1 1 0,-2 1 6 15,0-1-26-15,-3 2 10 0,3-2-12 16,-1 1-1-16,-1-2 1 0,5 0-1 15,2-2-3-15,-2 0-13 0,5-1 13 0,2-1-19 16,1 0 9-16,0 0 13 0,3 1 13 16,8-2 29-16,1 1 15 15,5-1-15-15,3 1-13 0,1-1-26 0,-1 1-3 16,-3 1-1-16,-2-2-25 0,-7 0-12 0,-4 3-17 16,-1 1-2-1,-3 2 34-15,-3 2 23 0,-4 3 23 0,-3-1-1 16,-4 3 4-16,-1-1 12 0,-1 1 7 0,3-1 0 15,-1 2-19-15,1-1-24 0,4 0-2 16,3 0-2-16,2-1 2 0,4 0-19 16,3-1 19-16,7-2 2 0,5 0 36 15,6-3-3-15,4-2-3 0,6 0-32 16,2-2-6-16,3-2-238 0,8-2-307 16,-6 0-795-16</inkml:trace>
  <inkml:trace contextRef="#ctx0" brushRef="#br0" timeOffset="98596.68">15698 4501 2260 0,'0'0'304'0,"0"0"-214"16,0 0 123-16,0 0-37 0,0 0-28 16,0 0-142-16,0 0-6 0,0 0 0 0,0 0 13 15,0 0-1-15,-43 47 65 16,26-21 12-16,0 3-51 0,1 0-6 0,4 0-10 15,0-2-2-15,4-4-18 0,2-3 1 16,3-5 10-16,1-3-11 0,1-3 14 16,1-4-4-16,0-2-9 0,0-1 29 15,0-2 28-15,0-2 57 0,2-4 34 0,2-4-73 16,2-6-59-16,0-1-17 0,0-6 30 16,2-2-30-16,-4-6 1 15,0-3-3-15,-1-4 0 0,1-1 22 0,0 3-20 16,-1 2 1-16,1 4 28 0,-2 8-13 15,0 7-18-15,0 5-3 0,0 6 2 16,-1 2-27-16,3 2-74 0,-1 5-149 16,3 7 71-16,5 5 129 0,1 5 51 15,6 7 2-15,0 2 55 0,3 4-16 0,2 1 51 16,0-2-19-16,1 1-42 0,1-3-6 16,-2-3-22-16,-3 0 16 0,0-5-17 15,-1-2 14-15,-6-2-16 0,1-8-202 16,-7-4-227-16,-1-4-574 0,-5-4-899 0</inkml:trace>
  <inkml:trace contextRef="#ctx0" brushRef="#br0" timeOffset="98760.68">15584 4636 2624 0,'0'0'505'15,"0"0"-253"-15,0 0-36 0,0 0-8 16,0 0-82-16,0 0-115 0,0 0-11 15,71-37-2-15,-42 34 1 0,6 2-21 0,0 1-3 16,-1 0 6-16,1 1-25 16,5 4-466-16,-11 2-646 0,-4-4-1006 0</inkml:trace>
  <inkml:trace contextRef="#ctx0" brushRef="#br0" timeOffset="98929.18">16175 4684 2756 0,'0'0'583'16,"0"0"-376"-16,0 0-131 0,0 0-57 16,0 0 32-16,0 0 59 0,0 0 25 15,-34 59-53-15,18-39-31 0,0 0-23 16,-2 2-12-16,3-1-16 0,2 0-144 16,5-1-314-16,4-3-672 0,4-10-1216 0</inkml:trace>
  <inkml:trace contextRef="#ctx0" brushRef="#br0" timeOffset="99265.9">16266 4386 2596 0,'0'0'374'0,"0"0"-217"16,0 0 41-16,0 0-68 0,0 0-130 0,0 0-83 16,0 0-51-16,0 0 112 0,0 0 22 15,0 0 45-15,31 42 15 0,-21-21 7 16,-3 0 10-16,2 1-39 0,-3 0 0 15,-1 0 6-15,0 1-19 0,0 0-21 16,0-2 11-16,-3-2-11 0,-1-1-4 16,-1-2-76-16,0-4-223 0,-2-1-150 15,-8-6-181-15,2-3-554 0</inkml:trace>
  <inkml:trace contextRef="#ctx0" brushRef="#br0" timeOffset="99946.4">16231 4453 1497 0,'0'0'449'0,"0"0"-151"15,0 0 32-15,0 0-44 0,7-54 0 16,3 43-107-16,2 1-78 0,4 0-37 16,4 2-39-16,6 1-23 0,1 1-2 15,2 4-13-15,3 0-16 0,-1 2-9 16,0 2 0-16,-2 4-3 0,-3 2 9 15,-5 1 13-15,-6 1-13 0,-4 3 3 0,-8-2 0 16,-3 0 11-16,-1 0 18 16,-11 1 3-16,-3 2 10 0,-2-1-12 15,-4-1 2-15,-1 1 13 0,2-2-15 0,-1 1-1 16,3-2 0-16,4-1-1 0,3-1-2 16,3 2-29-16,4-3-3 0,2 1 9 0,1-1 25 15,1-3 1-15,0-1 4 16,0-1 18-16,0-1 19 0,0-1 33 0,0 0 91 15,0 0 73-15,-1 0 30 0,-1 0-145 16,1-3-85-16,-1 0-26 0,-1 1-10 16,1 0-2-16,2 2 0 0,0 0-12 15,0 0-23-15,0 0-28 0,0 0-19 16,0 0 13-16,0 0 3 0,0 0 52 16,0 0 14-16,2 0 19 0,0 0 13 15,-1 0 5-15,0 0 17 0,-1 0 2 16,1 0 7-16,1-2-6 0,1 0-32 0,1-1-24 15,1-1-1-15,5 0-22 0,-1 1-9 16,4-1-8-16,3 1-4 16,2 0 11-16,4-1 13 0,2 4-2 0,1 0 18 15,1 0-9-15,1 3-1 0,-3 1-6 16,-1 1-6-16,-2 0-9 0,-3 4-17 16,-3 1 4-16,-5 3 19 0,-3 1 15 15,-5 3-6-15,-2 1-3 0,-9 1 22 16,-2 0 21-16,-6-2 1 0,-1 0-19 0,0-1-3 15,-2-4-28-15,2-2 0 0,1-2 28 16,1-1 22-16,-2-5 10 0,1 1 0 16,-2-3 15-16,0 0-6 0,0-3 3 15,1-4 0-15,1 0 6 0,2-2-12 16,3 1-19-16,0 0-1 0,6 1 8 16,3-1-26-16,3 2-4 0,6-2-326 0,6 1-348 15,-1 2-1287-15</inkml:trace>
  <inkml:trace contextRef="#ctx0" brushRef="#br0" timeOffset="100912.63">16769 4249 13 0,'0'0'2014'0,"0"0"-1664"0,0 0-169 16,0 0-46-16,51-50-42 0,-26 42-51 15,5 0-22-15,0 3 15 0,4 1-19 16,0 3-13-16,-3 1 0 0,0 0-3 15,-6 5-21-15,-4 4-37 0,-7 0-6 0,-5 2 6 16,-5 2 0-16,-4 0 56 16,0 1 2-16,-8 1 0 0,-5 0 54 0,-3 0 85 15,-1-1-11-15,-4 0-28 0,-3-2-20 16,1 1 12-16,0-2-28 0,2 1-3 16,1 0-49-16,5 0-12 0,5-1-40 15,1 0 15-15,5 0 2 0,4 0-3 16,0 2 26-16,11-2 28 0,2 0 14 0,6 0-7 15,6 0-10-15,3-1 7 0,1-2-3 16,3-2-13-16,-5 0-16 0,-1-3-2 16,-9 0-75-16,-4-1-12 0,-7-1 16 15,-3-1 38-15,-1 0 35 0,-2 0 30 16,-4 0 1-16,-3 0-31 0,-5 0-16 16,-2-1 16-16,-3 0 1 0,-2 1 35 15,0 0 34-15,3 0 3 0,2 2-16 16,1 2-16-16,3 1-40 0,2-1-1 0,4 0-31 15,1 2-7-15,3 0-1 0,0 1 39 16,2 3 18-16,8 0 8 0,5 3 22 16,6-1-4-16,5 3 0 0,6 2-22 15,-1-3-22-15,2 3-12 0,-5-2-4 0,-2 1-9 16,-11-2-1-16,-3 1-9 16,-9-2 4-16,-3-1 15 0,-6-1 16 0,-8-1 31 15,-4 0 4-15,-4-3-3 0,-2 1 0 16,-1-2-16-16,-1 0-13 0,0-1 0 15,4-1 15-15,1-2-18 0,2 2-1 16,2 0-1-16,4-1-11 0,0 2 11 16,2-2-11-16,1 1-12 0,4-2-175 15,-2 0-17-15,4 2-56 0,1 0-85 16,3-4-241-16,4 0-684 0</inkml:trace>
  <inkml:trace contextRef="#ctx0" brushRef="#br0" timeOffset="101255.69">17710 4678 2572 0,'0'0'757'16,"0"0"-386"-16,0 0-72 0,0 0-33 16,0 0-114-16,0 0-86 0,0 0-66 15,0 0-44-15,0 0-30 0,0 0 74 16,44 13 25-16,-42 11 21 0,-2 4-18 0,-5 9-9 15,-13 2-19-15,-9 2-10 16,-11 2-148-16,-17 2-101 0,-22 1-119 16,12-11-384-16,7-10-799 0</inkml:trace>
  <inkml:trace contextRef="#ctx0" brushRef="#br0" timeOffset="106113.81">19626 969 1174 0,'0'0'166'15,"0"0"16"-15,0 0 26 0,0 0-71 16,0 0-56-16,-34-43 29 0,23 36 4 0,-3 1 34 16,-2-1-34-16,2 4-46 15,-4 3-43-15,-1 0-2 0,-2 3-23 0,-3 8 0 16,-4 4 0-16,0 5 26 0,-3 4 13 16,2 3-39-16,2 4 16 0,5 1-16 15,7 0 3-15,10-1-6 16,5-3-13-16,9-2 16 0,13-3 35 0,10-1 13 0,8-3 30 15,6-3-1-15,13-5-22 0,-8-4-20 16,3-3 3-16,-6-4-9 0,-13 0-6 16,0-4-4-16,-10 1 3 0,-7-2 4 15,-7 1 16-15,-4 2 41 0,-5-2 41 16,-2 1 19-16,0 0-38 0,0 1-32 16,-1-1-54-16,-3 1-19 0,-2-1-38 15,-1 0-23-15,0 1-56 0,-2 2 9 16,1 0 19-16,-2 0 22 0,4 0 16 15,0 2-26-15,2 3-219 0,1-2-194 0,3 1-199 16,0-3-805-16</inkml:trace>
  <inkml:trace contextRef="#ctx0" brushRef="#br0" timeOffset="107716.61">20372 965 382 0,'0'0'462'0,"0"0"-149"16,0 0-75-16,0 0-46 0,0 0-36 16,0 0-3-16,0 0 12 15,0 0 26-15,0 0-3 0,-17-9-30 0,17 9-25 16,0 0-14-16,0 0-33 0,0-1-34 16,2 1-27-16,4-3-25 0,8 0-64 15,5-1 32-15,6-1 32 0,8-1 10 16,3-2 19-16,-1-1-17 0,2 1 21 15,0-2-31-15,-7 3 17 0,-4-1-16 16,-6 4 29-16,-7-2-29 0,-4 4 13 16,-4 0 13-16,-5 2-15 0,1 0-14 15,-1 0-22-15,0 0-23 0,0 0-13 0,0 0-28 16,0 2-5-16,-1 3-37 16,-2 7 89-16,-1 4 26 0,-1 5 12 0,1 1 1 15,2 4 55-15,0 1 3 0,2 2-13 16,0-3 6-16,0 3-18 0,0-1 2 15,0-2-11-15,0-2-24 0,0-3-1 16,0-3 1-16,0-4 13 0,-1-4-10 0,1-2 13 16,0-4-13-16,0-2 22 15,0-1-5-15,0 0 15 0,0-1 35 0,0 0 36 16,0 0 18-16,0 0 64 0,0-2-2 16,1-3-107-16,2 2-79 0,2-3-82 15,1-1 0-15,-2 0-29 0,0-5-361 16,-1 1-677-16,-1-1-759 0</inkml:trace>
  <inkml:trace contextRef="#ctx0" brushRef="#br0" timeOffset="108029.63">21165 902 1585 0,'0'0'234'0,"0"0"-17"0,0 0 172 15,0 0-47-15,0 0-120 16,0 0-129-16,0 0-93 0,0 0-80 0,-77-34 49 16,48 47 31-16,-2 3 19 0,-2 6-3 15,5 2-3-15,4 2-13 0,6 0-2 16,6-1-30-16,10 1 32 0,2-1 22 16,12 1 13-16,8-2 20 0,6 0-14 15,9-5 1-15,4-1-4 0,4-3 4 16,0-2-4-16,-1-4-19 0,-1-5 7 15,-6 0-10-15,-6-2-13 0,-6-2 16 16,-6 0 16-16,-3-3 13 0,-8-2 34 16,-4-1 10-16,-2 0-41 0,0-1-51 15,-5 1-67-15,-5-1-126 0,-6 4-194 0,-18 1-215 0,5 0-569 16</inkml:trace>
  <inkml:trace contextRef="#ctx0" brushRef="#br0" timeOffset="109132.99">19622 1523 65 0,'0'0'160'0,"0"0"3"16,0 0 0-16,0 0 33 0,0 0-33 0,0 0 48 15,0 0 21-15,0 0-44 0,0 0-61 0,0 0-58 16,-41-13-27-16,41 12-10 0,0 1-6 16,1-3-9-16,-1 3-15 0,0-2 37 15,0 2-7-15,0-2 4 0,0 2 42 16,0 0 35-16,0-2 4 0,-1 2-27 15,-2-1-90-15,0 0-39 0,-1 1-4 16,1 0 8-16,1 0 2 0,1 0 33 16,1 0 46-16,0 0 19 0,0 0 6 15,0 0 10-15,0 0 15 0,0-1 5 16,0 1 2-16,0 0-20 0,0 0-31 16,0 0-30-16,0 0-19 0,0 0-3 15,0 0 0-15,0 0-3 0,0 0-13 16,0 0 3-16,0 0 0 0,0 0-6 0,0 0 3 15,0 0 14-15,6 0 2 0,8-2 1 16,9-1 1-16,11-1 37 16,8-4-23-16,14 1 16 0,-4-1-3 0,1 3-29 15,-6-2-1-15,-11 3-15 0,1 3-1 0,-11-1-5 16,-6 0-23-16,-7 2-16 0,-7 0 9 16,-4 0-15-16,-2 0-11 0,0 0 36 15,-1 0 42-15,-4 2 29 0,-6-2 49 16,1 2-14-16,-3-1-28 0,0 1-23 15,3-1 9-15,2 0-7 0,0-1-15 16,5 1-51-16,3 0-162 0,2 3-266 16,4 0-187-16,3-3-449 0,55-21 812 0</inkml:trace>
  <inkml:trace contextRef="#ctx0" brushRef="#br0" timeOffset="109634.93">20620 1480 1582 0,'0'0'341'15,"0"0"-72"-15,0 0 9 16,0 0-87-16,0 0-21 0,0 0-19 0,0 0-26 0,0 0-32 15,0 0-48-15,0 0-45 16,0 0-57-16,31-24-55 0,4 20 55 0,21 0 40 16,19 0 14-16,12-2 3 15,-1 2-3-15,-8 1-16 0,-22 3 19 0,-20 0 2 16,-11-1-2-16,-4-1 0 0,-2 1 22 16,1-1-22-16,-2 0 0 0,-6 0 34 15,-3 0 27-15,-5 2 28 0,-1 0 33 16,-3 0 21-16,0-2 9 0,0 2-51 15,0-3-101-15,0 3-6 0,0 0-51 16,0 0-19-16,0 0-16 0,0 0-32 0,0 0-99 16,-3 3-382-16,-1-1-121 0,-2 0-753 0</inkml:trace>
  <inkml:trace contextRef="#ctx0" brushRef="#br0" timeOffset="113446.24">18509 4207 1079 0,'0'0'235'0,"0"0"-69"16,0 0 3-16,0 0 16 0,0 0-49 15,0 0-25-15,0 0-1 0,0 0-13 16,0 0-13-16,-5-45-22 0,6 42-17 15,0 0 13-15,0 0 0 0,-1-1 23 16,0 3 25-16,0-2 4 0,0-1-56 16,-3 0-9-16,-2 1-19 0,-3-1-4 15,1 1-22-15,-4 1-19 0,1 2-10 0,-3 0 10 16,1 0-1-16,-2 0 19 0,-2 2 1 16,1 2 16-16,0 0-12 0,-1 2-1 15,-2 1 16-15,2 1-16 0,2 0-2 16,1 3-1-16,3-1 0 0,2 0-29 15,6-2 5-15,2 1 24 0,1 0 26 0,9-1 15 16,7 2 20-16,11-2 16 16,5 0-20-16,7-1-28 0,6-2-13 0,-3 0-16 15,-3 0-13-15,-8 2-3 0,-4 1-12 16,-12 1-4-16,-2 0-19 0,-11 1-1 16,-3 0 11-16,-6 3 41 0,-10 3 1 15,-6 1 28-15,-6 0-13 0,-4 0 9 16,2-1-23-16,-2-3 18 0,5-2-4 0,4-1-5 15,2-3-10-15,3-1-2 16,5 1-1-16,5-3-17 0,1 1-3 16,6 1-20-16,1-4 14 0,4 2 28 0,8 0 64 15,7 0 23-15,4-2-23 0,7 0-36 16,2 1-27-16,1-1-1 0,-4 3-2 16,-5-2-27-16,-4 1 1 0,-6 2-7 15,-7 0-10-15,-3 2 0 0,-4 3-9 0,-8 2 36 16,-4 3 18-16,-7 5 20 0,-6-2-17 15,-1 4 10-15,0-2-10 0,0-2 0 16,3 0-2-16,7-4-1 0,3-2-1 16,6-2-28-16,5 1 16 0,2-3 13 15,5-1 11-15,8 4 18 0,6-5 19 16,9 3-6-16,3-4-17 0,7 0-25 16,3-2-38-16,1-1-167 0,16-3-282 15,-11 0-249-15,-8 0-966 0</inkml:trace>
  <inkml:trace contextRef="#ctx0" brushRef="#br0" timeOffset="114517.73">18854 4270 99 0,'0'0'659'0,"0"0"-291"0,0 0-127 16,0 0-23-16,0 0-30 0,0 0 1 16,0 0 12-16,0 0-13 0,0 0-46 15,0 0-39-15,0 0-12 0,-10-3-11 16,10 3-9-16,1 0 19 0,5-3-10 0,6 1-64 15,3-3-14-15,7 0 34 0,6-2-14 16,0 0-9-16,5-2-11 0,-2 4-1 16,2-2 0-16,-4 2 0 15,0 0 2-15,-5 0-2 0,-2 2 0 0,-1 1 1 16,-6 0 10-16,-3-1-12 0,-2 3 1 16,-5-1 19-16,-1-1 11 0,0 1 1 15,-3 0 10-15,1 1 15 0,-2-2 13 16,0 2 13-16,1 0 3 0,-1-2-26 15,1 2-22-15,0-1-22 0,0 0-16 0,0 1-13 16,0-1 10-16,0 1 0 0,0 0 3 16,-1 0 11-16,0 0 15 0,0 0 9 15,0 0 9-15,0-2 16 0,1 2-1 16,-1-1-11-16,1-1-20 0,0 0-13 16,0 0-2-16,0-1-13 0,0 2 0 0,0-2-22 15,2 2-3-15,-3 1 3 16,1-1 0-16,-1 1 0 0,0-2 3 0,0 2-9 15,0 0-20-15,0-1 14 0,0 1 9 16,0 0 9-16,0 0 0 0,0 0-22 16,0 0-3-16,0 0-7 0,0 0-21 15,0 0-17-15,1 1-13 0,0 3 79 0,1 2 20 16,1 1 13-16,-1 1-11 0,2 2 23 16,0 0-25-16,0-1-1 0,-1 1 0 15,0 1 0-15,-1-1-2 0,0 3-9 16,0 0 12-16,-2 3 2 0,0 1 1 15,0 3 29-15,-1 1-3 0,-1 2-4 16,-1 2 14-16,1-1 8 0,-1 2-21 16,1 1-4-16,-1-1-3 0,2-2 16 15,0-3 15-15,1-5-18 0,0-1 15 16,0-3 1-16,0-1 5 0,-1-3-18 16,1-2-13-16,-1-2 0 0,1-4-3 0,0 3-3 15,0-3-1-15,0 0 7 16,0 0 13-16,0 0 18 0,0 0 1 0,0 0 5 15,0 0 1-15,0 0 2 0,0 0-9 16,0-3-53-16,0 1 0 0,2-2-50 16,0 0-185-16,2-1-70 0,-1-7-228 15,1 3-804-15,-1-2-538 0,-21 61 1875 0</inkml:trace>
  <inkml:trace contextRef="#ctx0" brushRef="#br0" timeOffset="114977.13">19668 4262 1494 0,'0'0'737'0,"0"0"-449"0,0 0 50 0,20-49-17 16,-18 42-73-16,0 2-22 0,-2 4-75 16,0 1-138-16,0 0-13 0,0 7-130 15,-4 6 130-15,-3 6 26 0,-4 6 37 16,1 4-19-16,-5 3-10 0,2-1-15 0,0 1-16 15,0-3 8-15,4-3-10 0,-1-3-1 16,4-5 0-16,2-3-1 0,1-5 1 16,0-1 1-16,2-4 18 15,1-4 0-15,0 0 12 0,0-1 47 0,0-1 42 16,0-5 45-16,2-3-90 0,3-5-60 16,1-3-15-16,0-4-1 0,3-4-17 15,-2-2 18-15,0-3-19 0,2-3-3 16,-1-2 4-16,2 0 17 0,-4 4-24 15,1 1 25-15,1 6 3 0,-2 4 22 0,-2 4-25 16,0 8 11-16,0 2-11 16,-1 4-25-16,0 2-24 0,2 4-101 15,4 6 5-15,2 7 101 0,5 4 22 0,1 6 9 16,2 4 12-16,2 3 1 0,-1 1 34 16,2-2 16-16,0 0-22 0,-3-3-25 15,0-3-2-15,-2-1 0 0,-7-6-1 16,0-2 0-16,-5-5-201 0,-1-2-213 0,-4-8-230 15,0-3-717-15</inkml:trace>
  <inkml:trace contextRef="#ctx0" brushRef="#br0" timeOffset="115148.43">19670 4399 1532 0,'0'0'1229'0,"0"0"-918"16,0 0-14-16,0 0 27 0,0 0-135 0,0 0-105 15,0 0-80-15,0 0-3 0,71-35 0 16,-43 34-1-16,4 1-25 0,-1 0-13 16,3 1-3-16,-4 5-16 0,0 0-2 15,-2 4-456-15,-6-3-748 0,-5-1-711 0</inkml:trace>
  <inkml:trace contextRef="#ctx0" brushRef="#br0" timeOffset="115345.92">20273 4509 851 0,'0'0'2414'0,"0"0"-1992"0,0 0-239 16,0 0-176-16,0 0 24 0,0 0-31 16,0 0 69-16,0 0-35 0,-20 61 21 15,2-38-21-15,-7 2-34 0,-5 3-64 16,3-1-174-16,-3 3-209 0,5-9-320 0,13-5-1204 0</inkml:trace>
  <inkml:trace contextRef="#ctx0" brushRef="#br0" timeOffset="115727.31">20503 4171 1277 0,'0'0'1577'15,"0"0"-1384"-15,0 0-69 0,0 0 106 16,0-46 5-16,0 43-74 0,0 1-51 16,0 2-110-16,-2 1-82 0,0 7-148 15,-1 6 188-15,-1 6 42 0,1 5 76 16,-1 5-9-16,3 1-13 0,1 1 2 0,1 0-34 16,5 0-21-16,0-3-1 15,-1-3 0-15,3-2 0 0,-3-3 1 0,-1-5 1 16,0-2-2-16,-2-2-112 0,0-4-106 0,0-3-171 15,-1-5-306-15,-1-5-720 0</inkml:trace>
  <inkml:trace contextRef="#ctx0" brushRef="#br0" timeOffset="116029.66">20432 4141 2365 0,'0'0'381'15,"0"0"-204"-15,0 0 21 0,59-41-105 16,-29 36-77-16,8 1 29 0,7 4 9 0,11 0-3 16,-4 9-40-16,-1 5-11 0,1 6-15 15,-17 2-17-15,2 7 6 0,-11 2-15 16,-10 3 9-16,-9 0 29 0,-10-1-20 0,-12-3 1 16,-11-1 21-16,-4 0 1 0,-8-6 16 15,-2-2-3-15,-1-3-1 16,2-5 17-16,3-1 41 0,7-5-9 0,4-1 25 15,6-4 6-15,6 0 15 0,6-2 19 16,0 0 3-16,4-3-6 0,2-1-32 16,1-1-72-16,0 0-19 0,8-4-72 15,1 3-117-15,18-8-228 0,-1 4-563 16,-1-2-1262-16</inkml:trace>
  <inkml:trace contextRef="#ctx0" brushRef="#br0" timeOffset="117046.93">21075 4034 1994 0,'0'0'328'0,"0"0"-189"15,0 0 41-15,0 0-93 0,73-42-41 0,-45 37-27 16,4-1-3-16,2 2-15 0,-1 2-1 0,1 2-13 15,-4 0 0-15,-2 0 10 16,-7 2-42-16,-7 1-13 0,-3 1-36 0,-5 1 14 16,-4 2 28-16,-2 0 42 15,-3 2 10-15,-7 0 120 0,-4 3 64 0,-6-2-14 16,-2 3-16-16,-2-1-16 0,-2 1-36 16,-2-1-48-16,5 0-16 0,3 0-38 15,4 1-3-15,7 0-35 0,1 0 0 16,7 2 38-16,1 1 18 0,12-1-6 15,5 3 46-15,8-3-1 0,6 2 6 16,4-2-44-16,4-1 0 0,-2-4-18 16,-2-1 2-16,-6-5 0 0,-5 1-1 15,-6-3 20-15,-4-2 3 0,-7 0 13 0,-2 0 13 16,-4 0 24-16,-1-2-49 0,-5-1-26 16,-5 0-63-16,-6 1-23 0,-6 1 20 15,-3 1 63-15,-5 0 3 0,2 3 31 16,2 2-18-16,3 1-13 0,6 2-19 0,5 0-60 15,4 0 15-15,2 3 23 0,2 0 40 16,4 3 1-16,0 0 16 0,10 1 19 16,-1 0 3-16,7 1-19 0,0 1 6 15,5 2-22-15,1 0 13 0,1 1-15 16,0-3 14-16,-1 0-15 0,-3-1 0 16,-1 0-13-16,-3-2-9 0,-7 0-3 15,-2-1-19-15,-1-1 18 0,-3-1 13 0,-2 0 13 16,0 0-1-16,-6-1 1 0,0-1 1 15,-2-1 15-15,-4 1 70 0,1-1-16 16,-5-2-10-16,-2 0 9 0,-2-2-31 16,-2 2-7-16,-1-1-10 0,-1-1-21 15,-4 2-12-15,-1-2 11 0,-6 1-185 16,-23 0-157-16,8 0-289 0,3-5-902 0</inkml:trace>
  <inkml:trace contextRef="#ctx0" brushRef="#br0" timeOffset="118326.76">22007 4441 2669 0,'0'0'376'15,"0"0"-203"-15,0 0-115 0,0 0-58 16,0 0-23-16,0 0 23 0,0 0 48 16,0 0 13-16,9 65-1 0,-17-42-28 15,-2 3-32-15,-5-2-45 0,0 0-162 16,-9 1-258-16,3-7-616 0</inkml:trace>
  <inkml:trace contextRef="#ctx0" brushRef="#br0" timeOffset="121575.97">24464 833 1265 0,'0'0'322'0,"0"0"-176"0,0 0 7 16,0 0 42-16,0 0-36 0,0 0-7 15,0 0 3-15,0 0-39 0,0 0-42 16,4-46 0-16,-3 42-3 0,-1 1 12 0,0 0 4 16,1 2 3-16,-1-2 9 0,0 1 3 15,3 1 3-15,-3-1-32 16,0 0-19-16,0 1 6 0,0 0 0 0,0 0-19 15,0 1-16-15,0 0-25 0,0 0 0 0,0 0-1 16,0 0-1-16,0 0 1 16,0 0 1-16,0 0 16 0,0 0-4 15,0 0-9-15,0 0-1 0,0 0-2 0,0 0-1 16,0 0-2-16,0 0-16 0,0 0 7 16,0 0 11-16,0 0 0 0,0 0 0 15,0 0-3-15,0 0-14 0,0 0 5 16,0 0-3-16,0 0-19 0,0 0-50 15,0 0-45-15,0 2-33 0,0 4 42 16,0 6 121-16,0 4 13 0,-2 4-10 16,1 2 26-16,1 4 19 0,0 4 6 15,0 1-52-15,0 2 14 0,4 0-3 0,-3-2 19 16,1-1-20-16,-2-3-12 0,0-1-1 16,0-3 1-16,-1-2 2 15,-1-2-2-15,1-4 1 0,-2-4 16 0,3-2 2 16,-1-2 20-16,1-3-14 0,0-2 7 0,0 0-7 15,0 0 7-15,0-2 9 0,0 0 19 16,0 0 6-16,0 0 7 0,0 0 6 16,0 0 5-16,0 0 21 15,0 0-9-15,0-2-33 0,0 2-63 0,0-2-1 16,0 0-27-16,0 0 3 0,0 0-28 16,0 0-149-16,0 1-65 0,0 0-105 15,0-2-192-15,0-5-261 0,0 2-710 16,0 37 1160-16</inkml:trace>
  <inkml:trace contextRef="#ctx0" brushRef="#br0" timeOffset="121850.01">24404 1232 973 0,'0'0'1168'0,"0"0"-925"0,0 0-55 16,0 0 47-16,0 0 38 0,59-9-37 15,-33 3-70-15,7-1-68 0,2 2-13 0,3-3-25 16,-2 3-12-16,2 0-37 0,-3 2-11 16,-7 0-1-16,-6 2-21 0,-6 1 6 15,-5 0-6-15,-7 0 10 0,-1 0-1 16,-3 0 10-16,0 0 3 0,0 0 18 16,0 0 1-16,-5-3-19 0,-3 3-10 15,0 0-31-15,-5-2-13 0,5 0-69 0,0 1-33 16,1 0-20-16,4 0-9 0,2 0-85 15,2-4-228-15,4 1-766 0,50 24 309 0</inkml:trace>
  <inkml:trace contextRef="#ctx0" brushRef="#br0" timeOffset="122285.56">25473 842 1604 0,'0'0'296'0,"0"0"-79"16,0 0 107-16,0 0-94 0,0 0-47 16,0 0-6-16,0 0-65 0,0 0-26 15,-37-47-51-15,15 47-22 0,-4 0 6 0,-6 2 35 16,-1 6-16-16,0 2-22 0,1 3 13 16,5 3-29-16,5 3-16 0,5 3-16 15,6 3 18-15,5 2 14 0,6 1 13 16,3-1 16-16,13-1-10 0,5 0 38 15,7-1-19-15,6-2 0 0,3-2-13 0,0-3 4 16,-1-1-26-16,-3-5-3 0,1-1-117 16,-7-5-103-16,-2-2-23 15,-4-3-65-15,-2-1-73 0,-3-5-118 0,-5-2-269 16</inkml:trace>
  <inkml:trace contextRef="#ctx0" brushRef="#br0" timeOffset="122519.85">25107 1015 2619 0,'0'0'562'0,"0"0"-282"16,0 0-105-16,0 0-52 0,0 0-123 0,0 0-16 15,74-17 4-15,-36 17 12 0,8-2-1 16,2 2-3-16,0 0 1 16,3 0-38-16,-4 2 13 0,-6 1-118 0,1-3-394 15,-8 0-899-15</inkml:trace>
  <inkml:trace contextRef="#ctx0" brushRef="#br0" timeOffset="123175.64">26254 780 2073 0,'0'0'272'0,"0"0"-142"16,0 0 70-16,0 0-36 0,0 0 16 16,0 0-167-16,0 0-13 0,0 0-132 15,0 0 132-15,0 0 64 0,0 0 4 16,14 41 12-16,-15-23-39 0,-5 3-9 0,-4 0 13 15,-3 1 3-15,-1 1 0 0,-5 0-7 16,-3-3-6-16,-6 0 16 0,0-2-19 16,-5-2 3-16,3-3-19 0,-3-2 9 15,5-2-23-15,3-2 14 0,1-3 6 0,8-2 10 16,2-2 2-16,2 0 26 0,5-4 19 16,0-1 9-16,0-3-53 0,3 0 24 15,2-5-43-15,1 0-13 0,1-2 16 16,2-3-19-16,3 0-11 0,5-4-15 15,0 3-8-15,2-1 15 0,-3 5 7 16,3 4 11-16,-3 3-12 0,2 4-50 16,2 4-12-16,-2 0-26 0,6 7 12 15,1 4 38-15,5 3 35 0,2 5 14 16,5 2 2-16,0 0 0 0,2-1 0 16,-1 2 0-16,1-2 0 0,-4-2 0 15,0-3-12-15,-4 0 12 0,-3-4 2 0,-3-1 1 16,-5-3-2-16,-2-4 2 0,-5 0 19 15,-2-2-3-15,-2 0 7 0,1-1 15 16,-2 0 25-16,0 0 13 0,0 0-3 0,1 0-73 16,1-2-3-16,0-1-2 15,-1 3-1-15,0-2 1 0,0 0-33 0,2-1-110 16,-2 0-74-16,1-4-122 0,-1 4-335 16,-1-3-686-16,-29 37 305 0</inkml:trace>
  <inkml:trace contextRef="#ctx0" brushRef="#br0" timeOffset="132081.74">21795 3759 414 0,'0'0'284'0,"0"0"-124"0,0 0-14 15,0 0-29-15,0 0-58 0,0 0-13 16,0 0 12-16,0 0 27 0,0 0-4 16,3-5-9-16,-3 5 3 0,1-2-10 15,-1 2 13-15,0-2 3 0,1 1 39 16,-1-2 65-16,1 2-23 0,-1-2-36 0,0 3-3 15,1-3-45-15,-1 2-53 0,0 1-2 16,1-1-22-16,0-1-1 0,0 2-29 16,1-2 6-16,4 1-6 0,-3-1 26 15,0 0 0-15,1 1 2 0,0-1-1 16,4 2 2-16,-1-2-1 0,2 0 1 16,-1 0-13-16,0-1 0 0,4 1 0 15,-3 1-13-15,1 1 10 0,0-3-13 16,0 3 13-16,-3 0-4 0,3 0-2 0,-3 0-8 15,-3 0-15-15,3 3 13 0,-3-3 16 16,-1 3 15-16,1-2-16 0,-1 0 17 16,1 0 33-16,1 0 2 0,-1 0 7 15,0 1 10-15,2 0-10 0,3 1-22 0,-2-1-17 16,2 1 9-16,0 1-12 0,-3-2-17 16,2 1 16-16,-3 2-18 0,-1 0 19 15,0-2-2-15,2 2 2 0,-4 1 3 16,1-1 13-16,-1 2-13 0,0-2 19 15,1 1-21-15,0 1 14 0,1-1-13 16,-1 0 11-16,1 0 3 0,-1 1 10 16,0-1-13-16,0 1 0 0,0 0 10 15,-1 0 2-15,-2 1 8 0,0-1-4 16,0 3 9-16,-2-1-12 0,-3 1 9 16,0 0-2-16,-2 2-21 0,-1-1 8 15,2 1-18-15,2-1-2 0,-1 0-2 16,-2-2 1-16,3 2-2 0,1-2 1 0,0 1 1 15,0-2 1-15,-1 2 0 0,2-3 4 16,-1 1 12-16,1 0 19 0,-3 0 0 0,1 0-12 16,-2 1 22-16,0 0-1 15,0 1-8-15,-4 0-4 0,3 2-10 0,-2-3-6 16,1 2-15-16,1 1 1 0,0-3-2 16,2 3-12-16,2-3 9 0,0-1 2 15,1 0-12-15,0 1-3 0,-3-1 16 16,4 1 4-16,0 0-3 0,0-2 1 15,1 1 0-15,0 0 1 0,0-2 0 16,0 2 0-16,0-1 12 0,4-1-13 16,4 1 17-16,-1 2 9 0,4-4 11 15,1 2-10-15,3 0-10 0,2-2 9 16,1 0-9-16,2 0-6 0,1 1 0 0,0-2 0 16,1-2-1-16,-1 1-10 0,-2-1 14 15,0 0-15-15,-3-2 15 0,-5 0-12 16,0 0 18-16,-4 0 0 0,-4 0 0 0,0 0 13 15,-2 0 6-15,1 0 4 0,0 0-17 16,-1-2-9-16,-1-1-6 0,1 1 25 16,-1 2-13-16,1-2-25 15,0 2 0-15,-1 0-22 0,1 0-3 0,-1 0-7 16,1 0 3-16,-1 0 4 0,0 0 9 16,0 0 16-16,0 0 0 0,0 0 19 15,0 0 10-15,0 0 2 0,0 0-2 16,0 0 2-16,0 0-15 0,0 0-15 15,0 0-1-15,0 0-25 0,0 0 3 16,0-1 3-16,-1-1 6 0,1 2 1 16,-2 0 8-16,1-1 1 0,0 1-9 0,0 0-4 15,-3 0-3-15,2 0 3 0,-1 0-3 16,-2 0 6-16,0 0 10 0,-2 0-9 16,2 0 9-16,-1 0 1 0,-2 1 0 15,3 1 1-15,1-1-1 0,-1-1-1 16,0 2 0-16,1 0-10 0,-1-1 11 15,1 1 1-15,0 1-2 0,-2-2-10 0,2 3 13 16,-1 0 0-16,0 2 0 0,-4-2 1 16,5 1-1-16,-1 0-2 0,-2-1-11 15,3 1-6-15,2 0 3 0,-3 2 0 16,2-2-2-16,0 2 17 0,-1 0 1 16,0 0-1-16,2 1-1 0,-2 2 2 15,0-3 0-15,-2 3 1 0,1-2 12 16,1 1 15-16,-1 0-15 0,-1-1-10 0,3 1-1 15,0-2 2-15,-1-1 12 16,2-2-16-16,1 0-4 0,-1 1-12 0,2 0 14 16,-1 0 0-16,1 1-1 0,0 1 1 15,0-2 0-15,0 2 2 0,0 0 0 16,0 1-1-16,-1 2 1 0,1-2 0 16,-3 2 3-16,3-1-2 0,0 2-1 0,0-3 0 15,0 0 0-15,0-1 1 0,0 1 2 16,1-1 10-16,3 0-11 0,-1-1 1 15,0 1 16-15,2-1-18 0,0 2 18 16,3-2 19-16,-3 3-3 0,1-3-9 16,2 2-11-16,-2-1-15 0,-3 1 2 15,1 0-3-15,0 1 2 0,-1-1 14 16,-1 2 1-16,0 1-14 0,1-2 11 16,-2 1-11-16,1 2 17 0,1-2-3 0,1-1-1 15,0-1-11-15,0 0 11 0,0-2-12 16,0 1 16-16,2 0-18 0,-2-1-1 15,-1-2 0-15,-2 3-2 0,0-2-9 16,-1 3 11-16,-1-2 1 0,-6 4 2 16,-5 1 19-16,-3 0 3 0,-2 2 0 15,-2 1-23-15,-1-3 0 0,1-2 16 0,2 0 1 16,0-2-3-16,3-2-3 0,0 1-12 16,0 0 1-16,-2-1 13 0,4-2-13 15,-2 2 1-15,3-2-1 16,3-2 1-16,3 2 16 0,-1-3-4 0,5 0 1 15,0 0 6-15,1 0 3 0,0 0 4 16,0 0 12-16,0 0 2 0,0 0 4 0,0 0 0 16,-1 0-24-16,1 0-23 0,0-3-3 15,0 3-13-15,-1-3 14 0,1 1-17 16,-1 0 4-16,0 0-4 0,0 2-6 16,0-3-6-16,0 3-10 0,-2 0-25 15,0 0-126-15,-3 0-83 0,-5 0-161 16,0 0-317-16,2-3-1027 0,58 18 1176 0</inkml:trace>
  <inkml:trace contextRef="#ctx0" brushRef="#br0" timeOffset="142981.54">10338 6740 1155 0,'0'0'114'0,"0"0"-53"16,0 0-61-16,0 0-3 0,-36-47 0 0,30 40 1 15,1 0-27-15,-2 0 29 0,2 0 11 16,2 0 21-16,1 1 20 0,2-1 20 16,0 0-72-16,6-2-6 0,3 1-63 15,1 0 1-15,3 2 66 0,-2-4 2 0,3 2 16 16,-3-1 36-16,-3 2 59 16,-1-1 48-16,0 3 20 0,-3-1-143 0,-2 1 311 15,-1 0-63-15,0 0-112 0,0 0-41 16,0 0-21-16,0 0-20 0,0 1-20 15,0 1-6-15,-1 0 0 0,1-1-3 16,2-1 9-16,-2 3-10 0,0-4-5 16,0 2 2-16,0-1 28 0,0 2-9 15,-1 0-3-15,1-1-20 0,-1 2-15 16,0 2-38-16,0-2 0 0,0 2-69 0,-1 2-35 16,-7 7-17-16,-3 5 55 15,-8 7 66-15,-6 10 19 0,-12 15 6 0,-14 17-7 16,-10 17-17-16,-3 1 1 0,4-2 30 15,10-12 9-15,8-13-3 0,10-10 0 0,8-10 22 16,7-12-9-16,5-3 34 0,0 0 21 16,0-3-26-16,3-1-12 0,3-4-21 15,2-5-16-15,2-3 7 0,2-1-4 16,0-2-3-16,0 0 9 0,0 0-2 16,4 0-7-16,2-3-7 0,2-3-24 15,4-2-31-15,2-2-52 0,1-2-51 16,1-2-45-16,3-1-41 0,1-3-27 15,1-2-179-15,10-15-244 0,-6 9-405 16</inkml:trace>
  <inkml:trace contextRef="#ctx0" brushRef="#br0" timeOffset="143325.7">10303 6522 1452 0,'0'0'254'15,"0"0"48"-15,0 0 19 0,0 0-17 16,0-44-27-16,0 40-47 0,0 4-73 16,0 0-157-16,0 0-6 0,0 2-167 15,7 8 173-15,1 3 58 0,6 6 73 16,5 6-30-16,4 5 27 0,4 6 14 16,9 10 16-16,5 10-30 0,5 10-59 15,0-3-5-15,-10-5 73 0,-8-15-25 16,-11-12-28-16,-6-8-56 0,2-3 0 0,-2 1-25 15,4 0 21-15,0 2-2 0,-3-4-3 16,2-4 2-16,-1-2 7 0,-2-6-26 16,0 2 13-16,-3-6-13 0,1 0 14 15,-3-2-13-15,-3-1 15 0,-1 0-18 0,0-1 0 16,-2-3-52-16,0-3-102 0,0-2-126 16,-4 1-113-16,-7 0-140 0,-17-2-271 15,2 4-671-15</inkml:trace>
  <inkml:trace contextRef="#ctx0" brushRef="#br0" timeOffset="143678.68">9792 7303 1725 0,'0'0'334'0,"0"0"-149"15,0 0-10-15,0 0-36 0,0 0 15 16,0 0 30-16,0 0 40 0,0 0-29 16,0 0-96-16,0 0-45 0,-15 5 0 15,42-10 15-15,11-3-5 0,15-2-20 16,21-1-12-16,18-2-4 0,3 0 0 0,-5 3 35 16,-14 3-25-16,-13 4 31 15,-5 2-41-15,-10 1-28 0,-13 0-3 0,-7 0-13 16,-6 1 13-16,2 2-15 0,0 0 18 15,-1-1 0-15,-5 0-19 0,-5-1 3 16,-6 0 16-16,-3-1 12 0,-1 0 28 0,-2 0 36 16,-1 0 12-16,1-1-7 0,1-2-81 15,1-4-3-15,2-2-34 0,3-1-44 16,1-1-200-16,16-9-121 0,-2 4-629 16,2-2-889-16</inkml:trace>
  <inkml:trace contextRef="#ctx0" brushRef="#br0" timeOffset="144345.99">11245 6378 463 0,'0'0'326'0,"0"0"33"0,0 0-31 0,0 0-149 16,0 0-26-16,-24-47 26 0,21 38-50 16,3-1 4-16,0-1 19 15,0-1-6-15,0 0 9 0,1 1 9 0,-1-2-20 16,0 3 0-16,0-1-16 0,0 3-29 0,0 1-26 16,0 2 6-16,-1 0-3 0,1 2-41 15,-1 1-16-15,1 2-3 16,0 0-13-16,0 0-3 0,-2 0-11 0,2 0-18 15,0 0-41-15,0 0 1 0,0 6 2 16,0 3 67-16,2 5 50 0,2 6 23 16,-1 4-10-16,0 7 19 0,0 4-44 15,1 15-3-15,-1 13-7 0,1 15 13 16,-2 8-19-16,-1-5-6 0,-1-3 12 16,2-13-12-16,2 0-16 0,0-5-3 15,4-3 1-15,0-2-11 0,1-5 13 16,0-6 35-16,-4-10 8 0,0-7 34 0,1-1 13 15,2 4 1-15,-2 3-38 0,3 4 18 16,-2-4-12-16,3-4-16 0,-4-2-18 16,0-5 6-16,0-3-3 0,-3-5-7 15,1-2 1-15,-3-6-20 0,0-1 1 16,-1-2 15-16,0-2-2 0,0-1 2 0,0 0 7 16,0 0-25-16,0 0-22 15,0-3-58-15,0-1-87 0,0-1-116 0,0-4-82 16,0-9-216-16,0 4-589 0,2-3-833 0</inkml:trace>
  <inkml:trace contextRef="#ctx0" brushRef="#br0" timeOffset="144912.6">11615 6792 1575 0,'0'0'231'0,"0"0"-111"15,0 0 36-15,0 0 119 0,0 0 26 16,0 0-34-16,-60-23-46 0,56 20-55 15,0 0-7-15,2 1-23 0,-2 2-25 16,4-2-45-16,-1 2-66 0,1 0-3 16,0 0-44-16,0 0-10 0,7 0 13 0,6 0 44 15,9 0 9-15,10-2 29 0,8-2-22 16,16-4-3-16,12 0-12 0,-6-1 1 16,-8 1-1-16,-12 3-1 0,-15 1 0 15,1 2-1-15,0-2-12 0,-8 2 10 16,-8 2-13-16,-3-1-3 0,-4 1-6 15,-2 0-4-15,-2 0 29 0,0 0 11 0,-1 0 30 16,0 0 16-16,0 0-7 0,0 0-50 16,0 1-9-16,0 3-86 15,0 4 44-15,-1 5 51 0,-1 4 27 0,-1 2 5 16,2 3 5-16,-1 5-2 0,1 0-13 16,-1 0 10-16,1 1-1 0,0-2 4 15,0 2-4-15,0-4-28 0,-2-1 16 16,2-3-17-16,0-2-1 0,0-3 0 0,1-3 3 15,0-2-3-15,-1-2 1 0,1-1 1 16,0-3 19-16,0 1-19 0,0-2 16 16,0-1-16-16,0-2 13 0,0 3-1 15,0-3-15-15,0 0-100 0,0-4-80 16,10-11-111-16,-3 1-426 0,5-4-1083 0</inkml:trace>
  <inkml:trace contextRef="#ctx0" brushRef="#br0" timeOffset="145277.04">12544 6746 1577 0,'0'0'663'16,"0"0"-327"-16,0 0-78 15,0 0-37-15,0 0-87 0,0 0-92 16,0 0 9-16,-69-4 57 0,39 19 13 0,-6 6-10 15,-1 3-35-15,1 0-19 0,5-1 9 16,7 2-38-16,4-3-6 0,9 0-22 16,6-4-19-16,5 2-15 0,6-1 33 15,9-1 1-15,7 0 30 0,9-4 17 16,5 1-3-16,5-3 0 0,6-3-16 16,-3-2-15-16,-2-4-11 0,-6 1-2 15,-7-2 2-15,-5-2 11 0,-6 0 6 0,-4 0 7 16,-8-2 2-16,-2 1 15 0,0-2 10 15,-4 2 3-15,0-3-21 0,0-1-24 16,-1 1-11-16,-3 0-25 0,0 1-9 16,1-1-4-16,-1 3-11 0,-3-2-26 0,2 1-199 15,-1-2-332-15,1-1-701 0,0-2-596 16</inkml:trace>
  <inkml:trace contextRef="#ctx0" brushRef="#br0" timeOffset="145857.2">13446 6580 1375 0,'0'0'352'0,"0"0"-79"16,0 0 15-16,0 0 9 0,0 0-16 16,0 0-5-16,0 0-21 15,0 0-43-15,0 0-44 0,0 0-55 0,-38-2-38 16,38 2-24-16,0 0-7 0,4-1-6 16,8-1-20-16,8-2-18 0,7-1-13 15,8 2 1-15,6 0-7 0,2 1-4 16,0 2-2-16,1 0-6 0,0 1-26 15,-7 3-302-15,10 4-161 0,-14-1-561 0,-6-1-568 16</inkml:trace>
  <inkml:trace contextRef="#ctx0" brushRef="#br0" timeOffset="146046.99">13527 6777 2073 0,'0'0'431'0,"0"0"-238"16,0 0-90-16,0 0 64 0,0 0 80 0,0 0-18 15,0 0 38-15,0 0-6 0,0 0-73 16,0 0-82-16,60-7-53 0,-31 2-22 16,7-1-31-16,2 1-3 0,2 0-15 15,3 1-1-15,-1-1 0 0,1 2-6 16,-3 0-18-16,8-1-356 0,-11 1-274 16,-7-4-1131-16</inkml:trace>
  <inkml:trace contextRef="#ctx0" brushRef="#br0" timeOffset="149995.12">14713 6075 121 0,'0'0'251'0,"0"0"-72"0,0 0 30 16,0 0 25-16,0 0-2 0,0 0-40 0,0 0-20 16,0 0-58-16,0 0-23 15,13-13-19-15,-11 11-24 0,-1 2 27 16,1-2 29-16,-1 1 19 0,1-1 3 0,0 2-9 16,-1-1-14-16,1 1-9 0,-2 0-30 15,0 0-29-15,0 0-35 0,0 0-19 16,0 0 0-16,0 0 6 0,0 0 0 15,0 0-3-15,0-1 3 0,0 1 13 16,0 0 0-16,1 0 45 16,-1 0 10-16,0 0 3 0,0 0 0 0,0 0-13 15,0 0-1-15,0 0-18 0,0 0-26 16,0 0-1-16,0 0-21 0,0 0 2 16,0 0 4-16,0 0 13 0,0 0-13 0,1 0 13 15,0 0-10-15,0 0 13 0,0 0 2 16,1 0 14-16,-1 0-14 0,1 0 2 15,-1 0-4-15,0 0-1 0,-1 0-44 16,0 0-68-16,-2 1-397 0,-3 2-280 16,1-7-675-16</inkml:trace>
  <inkml:trace contextRef="#ctx0" brushRef="#br0" timeOffset="152396.09">14793 6070 443 0,'0'0'255'15,"0"0"-99"-15,0 0 105 0,0 0 3 16,0 0-69-16,0 0-39 0,0 0 3 16,0 0-3-16,0 0 26 0,0 0-11 15,39-45-22-15,-39 44-46 0,0 1-19 16,0 0-29-16,-1-3-14 0,-5 3-41 0,-1-2-9 16,-5 2-33-16,-4 0 13 0,-1 0 6 15,-2 0 20-15,2 2 2 0,1-2 1 16,0 1 32-16,4 1 4 0,5-2-7 15,-3 0-7-15,2 1-19 0,1 2-3 16,-2 2-19-16,-1-2 0 0,-1 4-4 16,1 2 20-16,-4 1 3 0,2 0 2 15,-2 4 11-15,1-1-10 0,2 1-3 16,-2 1 1-16,4-1-1 0,-2 0 20 16,3 0 5-16,-1 1-2 0,2 0-20 15,0 1 42-15,-1 0-16 0,2 1 0 16,0 2-16-16,-1 0-1 0,2-2 5 0,1 0-16 15,2 0 0-15,2-3 12 0,0-3-1 16,2-2 1-16,4 0 19 0,7-3 10 16,4 1 34-16,7-2 59 0,4-5 17 15,7 4-66-15,2-3-60 0,-2 1-26 0,-1 3-19 16,-6 0-12-16,-2 0 2 16,-7 2-6-16,-4 3-6 0,-2-1 9 0,-3 3 16 15,-4-1-3-15,-3 1 17 0,-3-1-14 16,0 1 16-16,-5 3 15 0,-6-3 1 15,0-1-4-15,-6 1 4 0,-1-2-3 16,-5 3 9-16,-4-3-6 0,-1 1-13 16,-2-1 13-16,-1 1 0 0,2-2-13 15,1 0 23-15,7 1-7 0,2-3 6 0,8 1-9 16,1-4-16-16,5 1-2 0,4-3-14 16,0 1-6-16,1-1 6 0,1 1 16 15,4-1 30-15,6 1 5 0,0 0 10 16,5-1-11-16,4-1-11 0,2 1-4 15,0-1-17-15,0 0-2 0,0 1-4 16,0 1-14-16,-3-1 2 0,0 2-3 16,-1 1-7-16,-1 1 1 0,3 3 6 0,-3-1 3 15,1 1-9-15,0 3 12 0,-2 0 10 16,1 1-19-16,-2 2 9 0,-1 1-3 16,-6 0 13-16,-4 4-13 0,-4-1 16 15,-3 3 13-15,-12 5 0 0,-6 2 18 16,-6 2 4-16,-6 2 19 0,-1-1-19 15,-2 1 0-15,7-5-1 0,5-3-2 0,8-7-32 16,6-3 0-16,7-1-38 0,3-1 13 16,3-2 25-16,10 2 9 0,7-1 20 15,7 2 18-15,8 1-9 0,6-3 3 16,5 1-19-16,-1-1-20 0,2-3 0 16,-6-1 8-16,-7-1-10 0,-3 0-40 15,-8-3-20-15,-5-1 28 0,-8 0 30 16,-2-3 2-16,-4 0 17 0,-3 0 24 0,0 0 34 15,-1 0 1-15,0-3-36 0,0 0-24 16,0 0-16-16,0-2 0 16,0 2-25-16,0 0 3 0,-1-1-6 0,0 2-16 15,-1-1-287-15,-1-7-198 0,1 3-758 16</inkml:trace>
  <inkml:trace contextRef="#ctx0" brushRef="#br0" timeOffset="154161.76">16514 3163 82 0,'0'0'746'0,"0"0"-417"0,0 0-143 16,0 0-10-16,0 0-49 0,0 0-14 15,60-25-9-15,-31 18 49 0,7-1-1 0,8-2 7 16,12-1-30-16,11 0-61 16,-7 1-13-16,-6 2-16 0,-11 2-13 15,-10 6 3-15,0-3-26 0,2 0-1 0,-5 1-2 16,-7 1-13-16,-8 0 10 0,-2 1-10 15,-6 0 10-15,-2-1 3 0,-3 0 12 16,-2 1 26-16,0 0 23 0,0 0 7 16,0 0-15-16,0 0-53 0,0-3-42 15,-1 3 0-15,1 0-3 0,0 0-39 16,0 0-359-16,3 0-314 0,1 0-680 0</inkml:trace>
  <inkml:trace contextRef="#ctx0" brushRef="#br0" timeOffset="155482.99">12033 7473 1260 0,'0'0'121'0,"0"0"-1"16,0 0 30-16,0 0 38 0,0 0 7 0,0 0 0 16,0 0-17-16,0 0-33 15,0 0-45-15,-18-20-45 0,18 19-55 0,0 1-17 16,0 0-28-16,0 0 3 0,2 0 19 16,4 0 22-16,4 0 1 0,5-3 36 15,6 3-11-15,6-3-12 0,5 2 0 16,7-2 10-16,3-2-10 0,6 0 6 0,-2 1-3 15,0-1-13-15,-4 0 9 0,-4 2-12 16,-3 1-13-16,-9 0-35 0,-6 2-59 16,-2 0 20-16,-8 0 13 0,0-1 53 15,-5 0 21-15,-2 0 36 0,-2 0 22 16,-1 0 29-16,0-1-3 0,0 1-29 16,0-2-29-16,0 3-7 0,0-1-17 15,0 0 1-15,0 0 0 0,0 0-3 16,0 0-13-16,0 1-3 0,0 0-17 15,0 0-18-15,1-1-253 0,-1 0-221 16,0-1-665-16,-1 14 547 0</inkml:trace>
  <inkml:trace contextRef="#ctx0" brushRef="#br0" timeOffset="175818.83">15471 6334 1153 0,'0'0'254'0,"0"0"-153"15,0 0 6-15,0 0-6 0,0 0-33 16,0 0-39-16,0 0-3 0,0 0-3 16,0 0-10-16,29-24 3 0,-24 21-3 15,3-2 7-15,-2 2 25 0,1-1 7 16,2-1 33-16,-4 0 54 0,0 1 39 0,1 0-33 16,-2-1-16-16,1 1-16 0,-3-1 3 15,1 1-20-15,2-2-25 0,-1-1-27 16,1 2-15-16,0-2-28 0,5 0 0 0,-4 0 1 15,2 1-1-15,0-1 27 16,0-1-9-16,1 0 4 0,-3 3-1 0,-2 0 10 16,-1 0 3-16,0 1 16 15,-2 3 3-15,-1 0 3 0,0 1-22 0,-7 0-35 16,-3 2-40-16,-9 4-8 0,-6 2 35 16,-4 3 13-16,-8 4 3 0,3 2 19 15,-2 3-19-15,3-1 13 0,5 0-13 16,4-3 13-16,7-2-16 0,3-2 0 15,7-2-12-15,5-1-23 0,2-2 5 16,3 2 30-16,6-1 12 0,8-1 17 16,6 1 9-16,7-2 3 0,3 0-9 0,3-2-19 15,0 0-11-15,-4 0-2 0,-2 1-2 16,-7 1-17-16,-7 0-10 0,-5 1-9 16,-5 3-3-16,-5 1 12 0,-1 1 23 15,-9 1 6-15,-2 1 22 0,-4 0-6 16,-3-1 9-16,0 1-9 0,-1-3-13 0,1 1 10 15,2-3-11-15,-1 1 0 0,2 0-2 16,1-1 0-16,5 1-15 0,-1-1-17 16,5 1 9-16,3 0 1 0,2-1 3 15,1 1 16-15,9-2 3 0,3 1 25 16,8-2 7-16,5 0 3 0,1 1-13 16,0 0-19-16,-1-1-3 0,-3 1-16 15,-7 3-10-15,-4 0-9 0,-7 3-6 16,-5 3 12-16,-3 4 26 0,-10 3 3 15,-5 5 2-15,-6-2 14 0,1-1-3 16,0-2-10-16,2-4 7 0,6-2-9 0,4-2-1 16,3-4 15-16,6 0 1 0,2-4-16 15,5 0 1-15,6-1 17 0,7-1 24 16,5-2 12-16,6 0-26 0,1 0-28 16,4-2-86-16,9-2-236 0,-7 0-386 15,-7-2-903-15</inkml:trace>
  <inkml:trace contextRef="#ctx0" brushRef="#br0" timeOffset="176298.84">15841 6486 2611 0,'0'0'434'0,"0"0"-261"16,0 0 31-16,0 0 28 0,0 0-21 15,0 0-57-15,0 0-53 0,0 0-54 0,0 0-47 16,0 0-39-16,0 0-30 0,28-41 43 16,5 38 14-16,4-1 9 0,3 1-13 15,1 0 15-15,-5-1 0 0,-2 1 1 16,-4 2 0-16,-7-3-1 0,-7 2 0 15,-5 0-1-15,-5 2-1 0,-2 0-26 16,-3 0 29-16,-1 0 22 0,0-2 25 16,0 1 1-16,0 1-48 0,-1-2-2 15,-3 1-10-15,3-1-1 0,0 2 9 16,0 0-18-16,1 0-28 0,0 0-41 16,0 3-54-16,0 4 6 0,0 3 113 0,0 5 26 15,0 3 19-15,0 5 53 0,2 2 26 16,1 2-13-16,0 2 3 0,-2 1-22 15,0 1-5-15,-1-2 11 0,0-2-44 16,0 1 0-16,-3-6-7 0,0-1-6 16,1-3-14-16,2-3 11 0,0-2 0 15,0-3-12-15,1-4-79 0,6-1-138 0,1-5-123 16,15-11-121-16,-1-1-661 0,-1-4-880 0</inkml:trace>
  <inkml:trace contextRef="#ctx0" brushRef="#br0" timeOffset="176676.81">16469 6358 2576 0,'0'0'373'0,"0"0"-241"0,0 0-132 15,0 0-61-15,0 0 61 0,0 0 131 16,-15 47 29-16,8-22-30 0,-3 6-22 16,3 1-41-16,-2 3 18 0,2 0-16 15,1-1-28-15,-3 0 7 0,4-3-4 16,2-4-10-16,0-5-6 0,0-1 1 15,2-7-7-15,1-3-19 0,-1-5 12 0,1-2 1 16,0-4 26-16,0 0 58 0,3-8 58 16,4-5-62-16,1-5-63 0,5-6-33 15,0-5 0-15,0-5 3 0,1-1 8 16,-1-6-11-16,0 1-25 16,1 0 3-16,0 4 22 0,-4 3 1 0,2 4 15 15,-6 9 3-15,-1 6-4 0,1 4-14 0,-4 5-1 16,1 3-31-16,0 2-105 0,3 11-79 15,3 6 123-15,0 8 92 0,5 8 69 16,-3 6-7-16,6 9-18 16,-2-3-29-16,0-2 23 0,-2-2-19 0,0-9-19 15,3 3 1-15,-4-7 0 0,3-4 0 16,-3-3-1-16,-1-7-233 0,-3-3-227 16,-5-9-265-16,-3-2-719 0</inkml:trace>
  <inkml:trace contextRef="#ctx0" brushRef="#br0" timeOffset="176848.89">16337 6624 2481 0,'0'0'461'0,"0"0"-240"0,0 0-97 16,0 0-3-16,0 0-9 0,0 0-36 16,0 0 22-16,0 0 6 0,87-9-3 15,-47 9-36-15,6 0-43 0,1-1-19 16,5 0-3-16,-4-1-15 0,10-5-417 15,-14 2-932-15,-11-4-814 0</inkml:trace>
  <inkml:trace contextRef="#ctx0" brushRef="#br0" timeOffset="177222.62">17118 6697 2842 0,'0'0'544'15,"0"0"-401"-15,0 0-76 0,0 0 66 16,0 0-23-16,0 0-110 0,0 0 0 16,0 0-107-16,0 0 94 0,0 0 13 15,0 0 123-15,6 55-35 0,-6-28-44 0,-6 4-3 16,-4 1-13-16,0-2 4 0,-2-3-30 16,2-2 17-16,-1-7-16 0,3-2-1 15,1-3 1-15,1-2-2 0,3-4-1 16,1-1-173-16,2-5-206 0,2-2-166 0,4-7-469 15,2-2-847-15</inkml:trace>
  <inkml:trace contextRef="#ctx0" brushRef="#br0" timeOffset="177785.23">17316 6370 1899 0,'0'0'451'0,"0"0"-119"16,0 0 3-16,0 0-13 16,0 0-90-16,0 0-70 0,0 0-140 0,0 0-22 15,0 0-168-15,0 0 16 16,0 0 149-16,-6 12 3 0,11 12 82 0,3 2-9 15,-1 1-35-15,1 0 16 0,-1 2-29 16,0-3-9-16,-3-1 0 0,0-1-13 16,-3-3 10-16,-1 0-10 0,0-5-2 15,0-3-1-15,-5-2-213 0,0-8-224 16,0-2-336-16,1-2-938 0</inkml:trace>
  <inkml:trace contextRef="#ctx0" brushRef="#br0" timeOffset="178055.21">17234 6370 2043 0,'0'0'763'16,"0"0"-538"-16,0 0-206 0,0 0-19 15,66-23 0-15,-31 23 19 0,10 0 3 16,1 8 10-16,3 4 48 0,-1 3 58 0,-3 6-49 16,-7 4-54-16,-9 1-4 0,-7 2-18 15,-11 2-13-15,-10 1-10 0,-6 1 10 16,-15 0 15-16,-10-3-2 0,-7 0-11 0,-5-1 24 15,-3-4-8-15,2-5-2 0,2-3-3 16,6-5 3-16,9-3 41 0,7-1 15 16,6-5-18-16,8 0-16 0,4-2 12 15,2 0 3-15,12-3-53 0,5-2-12 16,9-4-189-16,28-7-126 0,-8 0-313 16,-1 1-1436-16</inkml:trace>
  <inkml:trace contextRef="#ctx0" brushRef="#br0" timeOffset="178849.44">17684 6079 1891 0,'0'0'690'16,"0"0"-570"-16,0 0-117 0,57-31 48 15,-27 24 30-15,1 2 15 0,6 2-25 16,-1 1-33-16,-1 2-19 0,-5 0 10 16,-4 5-29-16,-3 2-2 0,-10 3-17 0,-4 4 16 15,-6 0-10-15,-3 2 13 16,-2 3 29-16,-7 0-10 0,-1 0 16 0,-6 1 35 15,-2 2 7-15,-2-1-4 0,-1-1 13 16,1-1-6-16,2-1-30 0,5-2 1 16,0-2-50-16,6-2-1 0,3 0-21 15,4-2 15-15,2 2 6 0,10-2 2 16,8 2 48-16,5-2 14 0,9 1-1 16,5-3-32-16,4-3-12 0,-3-2-17 15,-3-1-2-15,-8-2-60 0,-6 0-12 16,-8 0 24-16,-4 0 48 0,-6 0 21 0,-4 0 21 15,-1 0-33-15,-2 0-9 0,-8 0-35 16,-1 0-6-16,-6 2 41 0,-4 3 29 16,-3 1 24-16,0 2 7 0,-1 0-3 15,3 1-13-15,1-1-19 0,3 4-9 0,5-2-16 16,1 1-1-16,4-1-24 0,2 0-7 16,4 2 10-16,2 0 21 0,6 3 1 15,6-1 25-15,6 1 0 0,7 2 4 16,7 1 8-16,2-2-16 0,-1 1-21 15,0 0-12-15,-7-1-7 0,-5 0-6 16,-5-1 0-16,-9-1-7 0,-5 0 4 16,-2-2 9-16,-4 0 17 0,-7 0 2 15,-5-2 19-15,-4 0-7 0,-3-1 7 16,-5 1-3-16,2-1-13 0,-1 1 13 0,-2-3 6 16,4 0 3-16,2 0-13 0,4 0-11 15,3-4-1-15,6 3-3 0,1-2-15 16,6-2-4-16,2 1-148 0,1-3-176 15,15 0-149-15,-3-3-652 0</inkml:trace>
  <inkml:trace contextRef="#ctx0" brushRef="#br0" timeOffset="179063.62">18608 6672 1132 0,'0'0'2948'0,"0"0"-2779"0,0 0-169 16,0 0-16-16,0 0 16 0,0 0 149 15,12 45-25-15,-12-26-50 0,-1 4-21 0,-8 1-7 16,-5 1-22-16,-4 3-24 0,-9-3-139 16,-25 4-274-16,4-5-715 0,2-10-1279 0</inkml:trace>
  <inkml:trace contextRef="#ctx0" brushRef="#br0" timeOffset="193183.31">19383 6029 1322 0,'0'0'212'0,"0"0"-170"16,0 0 30-16,0 0 41 15,0 0 4-15,56-34-9 0,-46 29-14 0,0 0-4 16,-5 3 14-16,-2 0 3 0,-1 0 22 0,-1 1 10 15,-1 1-23-15,0-1-16 0,0-1-10 16,-1 2-33-16,-3-2-31 0,-2 0-26 16,-5 2-45-16,-2 0 13 0,-4 2 32 15,-5 2 1-15,-3 2 12 0,-5 2 6 16,1 0-19-16,-4 2 23 0,-1 2 2 16,4 2-9-16,1-1-15 0,5 1 0 15,6-1-1-15,5-1-3 0,5-2-42 16,5 2 0-16,3-1 26 0,2-1 19 15,8 2 0-15,2 0 42 0,6-2-10 0,3 2 13 16,5-2-23-16,0 1-2 0,-3 0-20 16,0-1-2-16,-3 0-14 0,-4-1 0 15,-6 0-16-15,-1-1 13 0,-5 1 0 0,-3-2 3 16,-1-2 3-16,-1 3 13 0,-5 1 3 16,-4 0 32-16,-2 1-32 0,-2 0 9 15,-5 1 1-15,0 0 0 0,0-1-11 16,-1 2 24-16,2-1-10 0,3-2 0 15,3-1-13-15,3-2-3 0,3-2-25 16,4 1-11-16,2 0 34 0,3-2 2 16,8 3 35-16,2 0 26 0,6-2-26 15,2 3-12-15,3-1-20 0,-2-1-3 16,-4 2-13-16,-5 0-9 0,-3 0-26 16,-7 2-7-16,-3 1 23 0,-3 3 32 15,-10 1 0-15,-6 3 23 0,-4 0-1 0,-3 0-19 16,-4 1 10-16,2 0-11 0,-1-1-2 15,4 0 0-15,4 0-25 0,5 0-7 16,4-3 29-16,3-1-35 0,6 1 19 16,3-2 1-16,3-3 18 0,10-1 44 15,6 0 11-15,5-1 12 0,8-2-19 0,3 0-22 16,4-1-26-16,2-1-26 0,11 1-294 16,-10 0-333-16,-9-3-800 0</inkml:trace>
  <inkml:trace contextRef="#ctx0" brushRef="#br0" timeOffset="193638.03">19746 6157 1887 0,'0'0'441'0,"0"0"-199"0,0 0 0 0,0 0 2 15,0 0-55-15,0 0-62 0,0 0-127 16,0 0-57-16,0 0-32 0,0 0 89 16,0 0 104-16,-6 13 1 0,5 8-16 15,0 0-32-15,0 3-13 0,1 0-12 16,0 1 15-16,0-1 23 0,0-1-33 16,0 0-15-16,0-2-6 0,0-1-3 15,0 0-11-15,0-4 17 0,0-1-19 16,0-5 19-16,0 1-18 0,-2-5-1 15,2 0-184-15,0-2-139 0,0-4-134 0,0-10-195 16,0-2-501-16</inkml:trace>
  <inkml:trace contextRef="#ctx0" brushRef="#br0" timeOffset="194055.15">19660 6159 1448 0,'0'0'669'0,"0"0"-406"16,0 0-124-16,0 0-36 0,44-55-38 15,-21 46-20-15,7 0 19 0,0 2 17 16,5 3 15-16,-2 1-64 0,1 3-32 16,-3 3-51-16,-3 6 18 0,-6 2 1 15,-5 2 3-15,-6 3 26 0,-6 2 0 16,-5 1-26-16,-9 1 29 0,-7 1 16 0,-5-3 0 16,-3 1 4-16,-3-5 2 15,-4 1-9-15,1-5 16 0,-1 1-16 0,5-3-1 16,3-1 20-16,4-2-6 0,5-3 9 15,6-2 23-15,4 0 25 0,2 0 32 16,2-1 35-16,0-2-30 0,8-2-120 16,6 0-76-16,6 0 0 0,5 0 12 15,5-1 26-15,4 2-3 0,2 2 18 0,-1 1 4 16,-1 1-3-16,-2 4-7 0,-5 6-9 16,-5 3 2-16,-5 2 14 15,-7 4 12-15,-7 1 10 0,-4 4 3 0,-10-2-1 16,-7 2 11-16,-3-2-10 0,-2-1 25 15,-4-4-24-15,-4-3 15 0,2-3 16 16,-3-1-9-16,2-1-7 0,-1-2 0 16,5-2 13-16,3-3-13 0,5 0 0 15,4-2-6-15,6 0 22 0,5 0 22 0,3-4-57 16,1-1-111-16,8-2-331 16,21-2-375-16,-3-2-608 0</inkml:trace>
  <inkml:trace contextRef="#ctx0" brushRef="#br0" timeOffset="194218.68">20298 6498 2466 0,'0'0'387'0,"0"0"-246"0,0 0-22 0,0 0 2 16,0 0-12-16,0 0-55 0,0 0 51 16,0 0-1-16,-37 45-15 0,15-27-36 15,-4 3-21-15,-3-1-12 0,-1 0-20 16,4-1-307-16,-4-1-178 0,8-5-552 15,8-6-934-15</inkml:trace>
  <inkml:trace contextRef="#ctx0" brushRef="#br0" timeOffset="194911.99">20628 6135 2067 0,'0'0'298'0,"0"0"-247"0,0 0 59 16,0 0-42-16,0 0 16 0,0 0 6 16,0 0 39-16,0 0-1 0,0 0-6 0,0 0-42 15,19-29-13-15,-18 29-16 0,2-2 3 16,-3 2-3-16,1 0-19 0,-1 0-17 15,0 0-15-15,0 0-15 0,0 0-40 16,0 7 14-16,0 2 41 0,-5 4 54 16,0 3-12-16,0 5-7 0,-3 0-1 15,0 3-5-15,4 2-27 0,1-1 0 0,2 1 14 16,1 2-3-16,0-3-10 16,3 0 9-16,1-1 4 0,0-2 3 0,0-3 13 15,1-1-13-15,-4-2-3 0,0-3 6 16,-1-4-4-16,1 0-2 0,-1-2-14 15,0-4 11-15,1 0 0 0,0-2 5 16,-1 0 17-16,1-1 19 0,1 0 14 16,-1-3 21-16,2-2-30 0,1-4-59 0,1-3-196 15,-4-2-154-15,-1-13-294 0,-6 2-734 16</inkml:trace>
  <inkml:trace contextRef="#ctx0" brushRef="#br0" timeOffset="195216.08">20479 6103 2237 0,'0'0'359'0,"0"0"-236"0,0 0-52 0,58-24-4 16,-28 20 20-16,7 4 0 0,4 0-11 16,4 4-8-16,1 8-24 0,-1 1-5 15,-4 4-36-15,-6 7-3 0,-6 0 0 0,-8 4-29 16,-7 4 28-16,-10 3 1 0,-6 2 13 15,-14 0 16-15,-8-1 2 0,-9-2-15 16,-4-2 7-16,0-6-21 0,0-6 30 16,2-3-20-16,6-5 7 0,1-3 55 15,5-4 5-15,6-2 32 0,3-1-36 16,4-2-31-16,6 0 1 0,1 0-1 16,3 0 6-16,0 0 0 0,2-2-50 15,6-1-19-15,9-2-223 0,20-5-142 16,-3 1-254-16,-2-1-834 0</inkml:trace>
  <inkml:trace contextRef="#ctx0" brushRef="#br0" timeOffset="196186.22">21004 5942 1873 0,'0'0'337'0,"0"0"-197"0,0 0-63 0,64-22 14 15,-37 15 22-15,6 4-1 0,-1 0-18 16,-2 3-30-16,-2 0-41 0,-1 3-23 16,-5 2-45-16,-5 4-17 0,-5 1 8 15,-3 2 2-15,-5 0 30 0,-4 1 20 0,-1 1 2 16,-8-1 41-16,-3 1 30 0,-3 0 42 16,-5 1-7-16,-1-3-13 0,-1 2 25 15,-3-2-22-15,1 0-20 0,0 1-16 16,5-1-12-16,5-3-48 0,4 3-16 15,6-2-25-15,4 0 23 0,0 2 18 16,10 0 25-16,6 0 20 0,10 0 9 16,7 3-13-16,6-4-13 0,4 1-15 15,0-2-11-15,-3-2 0 0,-6-1 1 16,-7 0-3-16,-7-4 0 0,-6 0 0 0,-8-1-1 16,-2-2-18-16,-4 0 3 0,0 0 16 15,-4 0 32-15,-4 0-16 0,-5 0-16 16,-6 0 0-16,-2 0 1 0,-2 0 21 0,-1 0 13 15,-1 0-7-15,1 0-6 16,-1 5-20-16,6 0-2 0,2 2-12 16,3 2-23-16,2 1-3 0,6 2-22 0,6 2 36 15,0 1 24-15,10 3 16 0,4 0 22 16,8 2 9-16,4-2-28 0,2 2 3 16,-1 0-7-16,1-3-15 0,-6 1-3 15,-5-3-22-15,-6-3 2 0,-6 1-5 16,-4-3-4-16,-1-1 16 0,-8 1 16 15,-8 0 29-15,-2-1 3 0,-6-2-4 16,-1 0 4-16,-2 0-30 0,0-1 13 16,1 0-14-16,4 0-1 0,1-1-2 0,2 1 0 15,2 0-10-15,5-2 11 0,2-1-12 16,4 0-3-16,2-1-6 0,4 0-130 16,0-2-166-16,13 0-83 0,3-6-306 15,1-2-1390-15</inkml:trace>
  <inkml:trace contextRef="#ctx0" brushRef="#br0" timeOffset="197412.76">21549 5782 166 0,'0'0'783'0,"0"0"-373"15,0 0-88-15,0 0-62 0,0 0 6 16,0 0-7-16,0 0-46 0,0 0 0 15,0 0-79-15,0 0-134 0,0 0-16 0,40-43-3 16,-18 42 19-16,3-3 2 0,2 3 1 16,5 1-1-16,0-2 1 0,1 2-2 15,2 0 0-15,-4 0-1 0,1 0 2 16,-3 3 1-16,0 1-3 0,-3 0-3 16,-4 0-26-16,-3 3 0 0,-1-2 0 15,-4 2-9-15,-5 0-17 0,-2 0 16 16,-2 2 1-16,-4-1 22 0,-1 2 3 15,-6 0 13-15,-1-1 0 0,-8 3 51 16,1 0-6-16,-5 0-12 0,-3 2 5 0,-4 0 4 16,2 0 3-16,1 1-7 15,0 1-16-15,4-1-22 0,5 0-13 0,6 2-13 16,4 0 25-16,4 1 1 0,0-1 16 16,7 2-13-16,7-1 45 0,4-1-22 15,3 2-3-15,2-4 2 0,1-1-12 16,-1-2 3-16,-1-2 0 0,-3-1 0 0,-2-4-3 15,-3-2 3-15,-4 1 0 0,-1-3-16 16,-4 1 0-16,-1-2-4 16,-3 2 1-16,0-2-13 0,-1 0 1 0,0 0 15 15,0 0 1-15,0 0-1 0,-2 0-44 16,-4 1-1-16,-6 1 29 0,-6 0 16 16,-6 1 0-16,-3 3-1 0,-5 0 1 15,2 1 15-15,1 0-12 0,8 0 29 16,4 1-32-16,9 3-13 0,3-1-28 0,5 3 41 15,0 4 12-15,5 1-8 16,7 2 56-16,3 0-9 0,5 2 7 0,6 0 9 16,0 1-54-16,1 1-10 0,2-2 0 15,-2 0 10-15,-1 1-12 0,-2-2-1 16,0-4 0-16,-4 3-24 0,-6-3 8 0,0-1-3 16,-6 1-19-16,0-3 22 0,-5 1-3 15,-2-2 18-15,-1 1-11 16,0-1 11-16,-1 1 0 0,-3 0-2 0,-3 0 3 15,1 0-2-15,-2-1 1 0,-4 3 1 16,-2-3 2-16,-3 1 14 0,-2 0 25 16,-5-1 29-16,1 0-16 0,1-1-28 15,2-2-13-15,3 1-13 0,4-1 0 16,1-1-16-16,5-2 0 0,-1-2 14 16,4 2 0-16,0-2 2 0,1-2 19 15,1 1 0-15,0-2 6 0,-1 0 1 16,-1 0-7-16,-1 0 6 0,-1-1 3 0,-5 0-9 15,2 2-15-15,-4-3-1 0,0 3-1 16,-2-2-2-16,0 2-1 0,2-1-2 16,3-1 3-16,-1 0 0 0,4-1-58 15,-1 0-117-15,-7-10-157 0,2-1-377 0,1-3-1600 16</inkml:trace>
  <inkml:trace contextRef="#ctx0" brushRef="#br0" timeOffset="201518.55">12002 7457 823 0,'0'0'124'15,"0"0"-102"-15,0 0-19 0,0 0-2 16,0 0 61-16,0 0 87 0,0 0 14 0,0 0-23 16,0 0-32-16,0 0-17 0,-13-13-7 15,13 11-6-15,-1 1-10 0,1-1 7 16,-1 1-20-16,1 0 3 0,0 1 14 15,0 0-14-15,0 0-22 0,-1 0-14 0,1 0-21 16,0 0 1 0,0 0 14-16,-1 0-13 0,0 0 10 0,0 0-13 0,-1 0 0 15,0 0-1-15,1 0-2 0,-1 0 0 16,0 1 0-16,1 0-13 0,1-1 15 16,0 1 0-16,0 0 0 0,0-1-19 15,0 1-9-15,0 1-6 0,4-2 31 16,3 2 4-16,6-2 11 0,5 0 22 15,7 0 15-15,7 0-12 0,7-2 9 16,9-5-19-16,1-2 0 0,4 1-13 16,-2-1-11-16,-1 1-2 0,-6 3-2 15,-5 0 0-15,-8 1-21 0,-3 3 10 0,-7-1 11 16,-4 2 1-16,-5-3 1 0,-1 2 22 16,-4-1 27-16,0-1 19 0,1 0-10 0,-3-1-13 15,-1 1 7-15,2-2-30 16,-3 3-6-16,-1-1 13 0,-1 0-10 0,-1 2 4 15,0-2-21-15,0 1-2 0,0 2-1 16,0 0-31-16,0 0-16 0,0 0-30 16,-8 3-187-16,0 0-338 0,-4 0-1081 15</inkml:trace>
  <inkml:trace contextRef="#ctx0" brushRef="#br0" timeOffset="212092.71">7302 9498 1558 0,'0'0'652'16,"0"0"-415"-16,0 0-60 0,0 0 4 16,0 0 37-16,0 0-39 0,0 0-45 15,0 0-13-15,0 0 0 0,0 0-33 0,4-37-37 16,-4 37-51-16,0 0-20 0,-1 0-24 16,-4 1 15-16,-2 2 19 0,0 1 10 15,-4 1 19-15,-2 3-17 0,-4 1 1 16,-4 4-1-16,-4 5-2 0,-7 4 1 0,-5 5 1 15,-8 4 27-15,-11 10-17 0,-14 8-12 16,-8 9-3-16,0 0-8 0,18-14 9 16,19-11-22-16,17-14 22 15,4-4-1-15,1 1 3 0,-1 2 1 0,0 0 37 16,4-4 0-16,4 0-13 0,2-3 3 16,4-2 4-16,1-3-16 0,1 0-4 15,1-4-11-15,1 2 2 0,1-2 0 16,1-1 9-16,0 2-9 0,0-2 10 15,0 1-10-15,0-1 22 0,0 0 4 16,0 1 5-16,3 0 4 0,2 1 12 0,2-1 7 16,4 1 12-16,6 3 9 0,10-1-4 15,6 1-21-15,11 2-16 0,14 2-19 16,16 3-18-16,12 4-2 0,5 2 0 16,-8 1-1-16,-10-1-22 0,-9-4 9 15,-7 1 1-15,-10-6 15 0,-13-3 2 16,-7-2 1-16,-7-2-1 0,-1 1 0 0,1-2 17 15,-4 0-7-15,-3 0-9 0,-5-1 13 16,-1 0 2-16,-4-1 4 0,-1 0 9 16,-1 0 3-16,-1 0-3 0,0 0 0 15,0 0-31-15,0-2-1 0,0-1-3 16,0 0-8-16,0-1-13 0,0 1-30 16,0 1-26-16,0-3-58 0,0 2-42 15,0-4-52-15,0 2-73 0,-1-4-131 16,-3-9-332-16,0 3-624 0</inkml:trace>
  <inkml:trace contextRef="#ctx0" brushRef="#br0" timeOffset="212611.73">7384 9515 1782 0,'0'0'338'15,"0"0"-108"-15,0 0-7 0,0 0-94 16,-20-50 83-16,16 42 6 0,2 1-23 16,-2 1 2-16,2 2-64 0,0 2-42 15,1-1-15-15,0 2-13 0,0 0-19 16,1 1-19-16,0 0-12 0,0 0-10 0,0 0 9 15,0 0 1-15,0 0-12 0,0 0-1 16,0 0-3-16,0 0-32 0,0 0 4 16,0 0-16-16,0 2-4 0,-1 3 50 15,0 3 1-15,-1 1 26 0,0 3 5 0,1 3-3 16,0 2-26-16,0 1 30 0,1 5-4 16,0 3 6-16,2 2-2 0,3 3 6 15,0 2-6-15,1 3 2 16,3 1-3-16,-2 1 31 0,1 2 29 0,-1-1 48 15,-1 1-68-15,1-3-43 0,-1 1 0 16,-2-2-10-16,0-2-15 0,1-3 10 16,0-1-1-16,0-3-9 0,-1-1 9 15,3-3-8-15,-1-2 8 0,1-4-11 0,1-3 1 16,-2-2 0-16,-1-2 13 0,-1-3 4 16,1 0 2-16,-1-5-5 0,-3 0 8 15,0-2 7-15,-1 0 9 0,0 0 9 16,0-1 6-16,0-2-55 0,0-4-58 15,-3-2-367-15,-7-13-304 0,3 2-922 16,-3-1-435-16</inkml:trace>
  <inkml:trace contextRef="#ctx0" brushRef="#br0" timeOffset="213375.8">6555 10001 697 0,'0'0'466'15,"0"0"-336"-15,0 0-130 0,0 0 0 16,0 0 59-16,0 0 77 0,0 0-25 16,0 0 22-16,0 0-35 0,0 0-4 15,0 0-29-15,10 39 0 0,-6-34 6 16,1-2 33-16,-1 1 32 0,0-1-13 16,2 0 6-16,-1-1-4 0,-1 0 23 15,0 0 13-15,3-2-27 0,-3 0-22 16,0 0-36-16,-1 0-12 0,0 1-26 0,2 1-25 15,-2 0-13-15,1 3 3 0,-2-2 38 16,1 3-6-16,0 0-6 0,2-2-1 16,-2 2-9-16,2-1 3 0,0-1 10 15,6 1 6-15,1-3 12 0,8 1 13 16,9-3 0-16,8 0 19 0,7 0-26 0,15 0-20 16,13 0-21-16,12 0-15 0,-1 0 0 15,-9 0-3-15,-21 7 0 0,-18-3-13 16,-11 0 13-16,-3 0-13 0,-1 3 3 15,0-1-6-15,-2 1 0 0,-3 0 18 16,-3-3 0-16,-5-1-1 0,-2 0 1 16,0-1 1-16,-2 0 3 0,-2-2 13 15,0 0 3-15,-1 0 13 0,1 0-1 16,0 0 0-16,0 0-12 0,1 0-16 16,2 0-3-16,0 0 0 0,2 0-12 15,-2 0-4-15,1 0 4 0,0 1-1 16,0 1 11-16,-1-2 1 0,0 0 1 0,0 0 2 15,2 0-2-15,0 0-14 0,-1 0-106 16,0 0-173-16,6-7-254 0,-3-1-817 16</inkml:trace>
  <inkml:trace contextRef="#ctx0" brushRef="#br0" timeOffset="-213421.49">7945 9336 1416 0,'0'0'185'0,"0"0"-84"0,0 0 22 15,0 0 43-15,0 0 32 16,-5-46-20-16,5 39 19 0,0 0-16 0,0 1-40 15,0 0-29-15,0-1-6 0,1 1-4 16,0-1-2-16,0 2-24 0,0-1 7 16,0 1-10-16,0 0 9 0,1 0 10 15,0 2-7-15,-1-1-7 0,0 1-18 16,0-1-13-16,0 3 0 0,0-1 1 0,-1 0-20 16,0 2-28-16,0 0-3 0,0 0-44 15,0 0-16-15,0 0-44 0,0 4-3 16,0 6 66-16,-3 3 44 0,0 5 19 15,-4 3 25-15,0 7-19 0,-1 5-6 16,-2 6-16-16,-3 11 28 0,1 13-2 16,-4 14-4-16,-2 4 9 0,1 0-12 15,5 0 0-15,-2-8-21 0,1 2 24 16,5 0-2-16,1-3-1 0,-1-1 9 16,5-4-15-16,1-5 9 0,2-5 25 15,0-6-10-15,0-6 29 0,0-11-10 16,0-9 59-16,1 0-17 0,1 2-39 0,1 1-3 15,4 1-38-15,-2-5 7 0,-1-7 15 16,0-3-28-16,-1-5 4 0,0-2-4 16,-2-3-3-16,0-4 4 0,-1 1 8 15,1-1 22-15,-1 0 18 0,0 0 3 0,1-4 7 16,0-2-74-16,2-3 0 0,1-5-61 16,0 2-68-16,4-3-64 0,-3 2-63 15,3-10-166-15,1 5-248 0,-5-1-936 16</inkml:trace>
  <inkml:trace contextRef="#ctx0" brushRef="#br0" timeOffset="-212373.57">8497 9886 1210 0,'0'0'228'0,"0"0"-58"0,0 0 31 16,0 0 10-16,0 0-13 0,0 0-20 16,0 0-49-16,0 0-13 0,0 0-9 15,3-47-27-15,-2 43-15 0,0-2-11 16,0 2 7-16,0 0-13 0,0 1-3 16,-1 0-3-16,0-1 12 0,0 1 3 15,0 1-5-15,-1-1-17 0,-1 1-10 16,0-1-23-16,0 3 11 0,-3-2-12 0,1 2-1 15,-2 0-2-15,-1 0-11 0,-3 0 0 16,-3 0 11-16,0 4-11 0,-5 2 13 16,-1 1 13-16,-4 3 22 0,-2 2-16 15,-4 5 7-15,2 4 9 0,-3 2 0 16,4 3 0-16,-1 5 9 0,3 1 0 16,4 4-28-16,6-1-13 0,9 0-3 0,5-1 2 15,9-3 24-15,12-2 40 0,6-2 28 16,8-4-24-16,4-4-33 0,1-3-5 15,1-4-7-15,-3-2-6 0,-3-5-7 16,-6-1 1-16,-3-1-11 0,-5-3 0 16,-2 0 0-16,-4 0-1 0,-3-5 1 15,-5 2 21-15,-1-2 5 0,1-1-3 0,-3 3 0 16,-1-2-22-16,-2 0-1 0,1 1 0 16,-1 1 1-16,-1 0 1 0,1 1-1 15,-1 0-3-15,0 0-3 0,0 2-10 16,0 0 10-16,0-2-13 0,0 1 13 15,0 1-15-15,0 0-7 0,0-2-92 16,1 2-75-16,-1-1-86 0,0-4-153 16,0 1-684-16,0-1-838 0</inkml:trace>
  <inkml:trace contextRef="#ctx0" brushRef="#br0" timeOffset="-211852.14">8962 10251 2168 0,'0'0'794'16,"0"0"-554"-16,0 0-90 0,0 0-70 16,0 0-80-16,0 0-10 0,0 0 10 15,0 0 38-15,0 0 178 0,0 0-21 16,-45 63-75-16,23-35-70 0,-1-1-31 0,-4 3 0 15,2-3 3-15,1-2-6 0,3-2-15 16,3-4 0-16,5-2-1 0,0-5-3 16,4 1-149-16,2-4-150 0,5-5-287 15,1-3-616-15,1-2-663 0</inkml:trace>
  <inkml:trace contextRef="#ctx0" brushRef="#br0" timeOffset="-210502.09">9374 9915 212 0,'0'0'825'0,"0"0"-526"16,0 0-133-16,0 0-58 0,0 0-50 0,0 0 53 15,0 0 22-15,0 0-13 0,0 0 0 16,0 0-10-16,37-46 7 0,-33 42 18 15,-1 0-12-15,-1-1-4 0,2 1 0 16,-1-1-19-16,2 2-1 0,-2-2 16 16,-1 1-3-16,0 0-10 0,0 0-10 0,0 0-12 15,-1 0-14-15,0 0 23 0,0 0-1 16,0-1-25-16,0 2-16 0,1 0-16 16,0-1-6-16,-1 1-6 0,0-1 0 15,-1 1 3-15,1 3-9 0,-1 0-11 16,0-2-2-16,2 2-2 0,-2-1-24 15,0 1-8-15,0 0-19 0,0 0-7 16,0 0-6-16,0 0 9 0,0 0 3 16,0 1 13-16,0 1 39 0,-2 1 2 15,0 0 2-15,1-1 0 0,-2 2 2 0,1-2-1 16,1 1 9-16,0 0-10 0,0-1 0 16,-1 3 0-16,1 0 1 0,-2 4 10 15,-1 1 15-15,-4 4 3 0,0 3 7 16,-3 5 0-16,-2 2 16 0,-3 5 18 15,-4 3-32-15,-1 5-5 0,-2 3 16 0,-1-1-29 16,0 0-20-16,4-3-2 16,3-3 0-16,2-3 0 0,2-3 2 0,4-4 1 15,-1-5-2-15,5-1 12 0,2-5-1 16,0-1-11-16,1-3 1 0,1-4 11 16,0 0-1-16,1-2 4 0,0-2 2 15,0 0 23-15,0 0 15 0,0 0 9 16,1-4 19-16,2-2-53 0,2-1-31 15,0-3-130-15,3-2-170 0,0-10-116 16,-2 2-372-16,1 2-1104 0</inkml:trace>
  <inkml:trace contextRef="#ctx0" brushRef="#br0" timeOffset="-210069.2">9392 9743 1463 0,'0'0'339'16,"0"0"-164"-16,0 0 133 0,0 0-27 15,0 0-49-15,0 0-42 0,0 0-24 16,0 0-32-16,0 0-38 0,0 0-48 15,0 0-48-15,2-27-32 0,-2 27-29 16,0 0-18-16,0 3-8 0,2 3 46 0,1 4 41 16,1 3 48-16,2 6 13 15,4 3 15-15,0 4-9 0,3 3 25 0,2 5 16 16,-2 2 50-16,2 3-4 0,1 2-9 16,-3-2-38-16,-2 2-35 0,0-1-29 15,-2-2-12-15,2-1 10 0,-3-7-16 16,4 0-10-16,-2-7 1 0,2-1 8 0,0-5-21 15,-1-2 13-15,-2-3-15 0,2-3 1 16,-5-1 14-16,0-3-14 0,-1-3 1 16,-3 0 12-16,-1 0-15 0,-1-2-22 15,0 0-6-15,0-2-34 0,0-4-162 16,0-1-107-16,-4-1-106 0,-8-9-233 16,2 5-449-16,-1-3-461 0</inkml:trace>
  <inkml:trace contextRef="#ctx0" brushRef="#br0" timeOffset="-209660.1">9162 10146 1542 0,'0'0'507'16,"0"0"-277"-16,0 0-39 0,0 0 32 16,0 0 95-16,0 0-14 0,0 0-66 15,0 0-64-15,0 0-35 0,0 0-45 16,0 0-47-16,6-5-12 0,3 5-9 0,6 0 8 16,2 1 7-16,5 1 2 0,3 3-11 15,3-3 2-15,4 1 3 0,3-1-9 16,1-2 6-16,3 0-15 0,-2 0-17 15,0 0 0-15,-4 0 1 0,-3 0 10 16,-6 0-1-16,-4 0-11 0,-3 0-1 0,-5 0 1 16,-3 0 2-16,-5 0 13 15,-2 0-1-15,-1 0 7 0,-1-2 6 0,0 2-10 16,0 0-2-16,0 0-16 0,1 0-1 16,-1 0-24-16,0 0-12 0,0 0-7 15,0 0-2-15,0 0-82 0,-1 0-213 16,-3-4-271-16,1-2-624 0,-1-1-816 0,15 24 2052 15</inkml:trace>
  <inkml:trace contextRef="#ctx0" brushRef="#br0" timeOffset="-205522.34">10513 9600 665 0,'0'0'1129'15,"0"0"-950"-15,0 0-14 0,0 0 68 16,0 0-10-16,0 0-26 0,0 0-21 16,0 0-18-16,0 0-47 0,0 0-34 15,0 0-20-15,-1-6-15 0,1 5 2 16,0 1 4-16,0-1-7 0,2 1-9 0,3 0-7 16,1 0-9-16,5 0 3 0,4 0 0 15,2 0 12-15,8 0 4 0,2 0 16 16,5 0-7-16,1 0-19 0,3 0-13 15,1 1-9-15,-1 1-3 0,-3 1-1 16,0-1-2-16,-5 0 3 0,-4-1 1 16,0 1 2-16,-6 0 9 0,-2-2 1 15,-1 0-1-15,-3 0 10 0,-1 0 0 0,-2 0-3 16,-2 0 0-16,-2-2-16 0,1-1 0 16,-1 3-1-16,-2-2-2 0,-1 0 0 15,-1 2-1-15,-1 0-21 0,0 0-85 16,0 0-113-16,0 0-120 0,-1 0-192 0,-9 4-115 15,1-1-529-15</inkml:trace>
  <inkml:trace contextRef="#ctx0" brushRef="#br0" timeOffset="-205052.31">10490 9829 1387 0,'0'0'391'0,"0"0"-252"16,0 0 1-16,0 0 93 0,0 0 45 0,0 0-7 16,0 0-53-16,0 0-51 0,0 0-43 15,0 0-45-15,0 0-28 16,-6 0-16-16,6 0-12 0,0 0-4 0,0 0 15 15,0 0 14-15,1 0 9 0,5 0 12 16,0 0-3-16,2 0 0 0,7 0 10 16,4 0-11-16,4 0-16 0,8 0-21 15,1 0-13-15,5 0-13 0,3 0-2 16,0 0 0-16,0 0 0 0,-1 0 0 16,1 0 0-16,-2-1 3 0,-4 0-1 15,2 1 11-15,-2 0-12 0,-5-2 0 16,0 0 1-16,-5 0 1 0,-5 0 16 0,-4 1-16 15,-4 0 16-15,-2-1 6 0,-3 0 0 16,-3 2 3-16,-2-2-3 0,1 2 2 16,-2 0 8-16,1-3 2 0,-1 3-12 15,0 0-25-15,0 0-19 0,0 0-15 0,0 0-13 16,0 0-18-16,0 0-151 16,0 0-168-16,-5 0-266 0,0 0-352 0,-1-2-909 15</inkml:trace>
  <inkml:trace contextRef="#ctx0" brushRef="#br0" timeOffset="-194529.8">8600 5034 1891 0,'0'0'250'15,"0"0"-185"-15,0 0 162 0,0 0-37 16,0 0 29-16,0 0-23 0,0 0-65 16,0 0-35-16,0 0-10 0,0 0-22 15,-10-9-29-15,10 9-19 0,0 0-16 16,1 0 0-16,8 0 0 0,4 0 57 16,8 0 28-16,9-2 4 0,9-1-17 0,5 0-9 15,16 0-15-15,14-3-29 16,13 2-18-16,1 0-1 0,-7 1-1 0,-12 0-12 15,-19 1 12-15,-12 1 0 0,-12 1-1 16,-5 0 0-16,-1 0 1 0,1-3-1 16,-1 3 2-16,-6 0 2 0,-7-2 17 15,-2 2 6-15,-3-1 12 0,-2-1 10 0,0-1-15 16,-1-1-32-16,-5 2-88 16,-1-4-73-16,-4 1-69 0,-2-1-53 0,-1 0-37 15,-3 0-144-15,-2-7-210 0,2 2-630 16</inkml:trace>
  <inkml:trace contextRef="#ctx0" brushRef="#br0" timeOffset="-194282.51">9194 4784 1319 0,'0'0'358'0,"0"0"-173"0,0 0 20 16,0 0-14-16,0 0-16 0,0 0-62 16,0 0-104-16,0 0 20 0,0 0-29 15,0 0 104-15,0 0 34 0,-9 12 42 16,26-3 15-16,5-1-51 0,5 3-33 15,1-1-50-15,0 1-33 0,1 1-28 16,-5 1-1-16,-2-1-15 0,-3 2-12 16,-5 3 5-16,-3 0-2 0,-3 1 6 15,-5 2-7-15,-3 0 10 0,0-2 16 0,-7 5 1 16,-4-3 22-16,-4 3-20 0,-4 0 10 16,-2-1 9-16,-1-1-19 15,-3-1-1-15,0 1-2 0,-3-1 0 0,2 0-60 16,-14 8-259-16,6-4-309 0,5-4-1208 0</inkml:trace>
  <inkml:trace contextRef="#ctx0" brushRef="#br0" timeOffset="-184061.89">12177 9310 460 0,'0'0'456'0,"0"0"-224"16,0 0-34-16,0 0 17 0,0 0-23 0,0 0-33 15,0 0-16-15,0 0 3 0,0 0 9 16,16-34-13-16,-13 30-3 0,-3 0-26 16,0 0-46-16,0 1 14 0,-3-1-11 15,-1 1-12-15,-2-1 3 0,-1 1 0 16,-3 0-29-16,-1 0-16 0,-2 2-15 15,-4 0 1-15,-2 1-1 0,-2 0 1 16,-2 2 11-16,-1 1-12 0,-3 4 1 16,2 1-1-16,2 0-1 0,3 1-2 15,5 0-17-15,4-1-7 0,1 1-6 0,6-1-6 16,3 1 19-16,1 2 17 0,6 0 2 16,8 1 18-16,5 2 14 0,6 1-3 15,7 0-7-15,1 1-6 0,4-1-3 16,-2 0-13-16,-3 0-12 0,-6-1-7 0,-6 0 6 15,-7 1-9-15,-5-3 20 0,-6 2-34 16,-2-1 14-16,-10-1 22 16,-3 0 22-16,-5 2-2 0,-3-4-1 15,-3 0-17-15,0 0 1 0,-2 1 13 0,1-1-15 16,1 0 2-16,1-1-3 0,4-1 0 16,3-1-19-16,3 0 6 0,5-2-15 15,4 2 5-15,2-1-12 0,2 0 35 16,1-1 0-16,5 0 29 0,8 2 9 15,0-3 7-15,7 2-13 0,5-1-13 0,0 0-16 16,0-1 7-16,0 1-10 0,-4-2-13 16,-6 2-3-16,-3 1-13 0,-3 0-19 15,-6 3-6-15,-4-1 9 0,-2 4 32 16,-8 2 13-16,-2 0 16 0,-7 1 4 16,-5 0-4-16,-1 2-13 0,-4 0 9 15,-4 0-12-15,2 4-2 0,-2 2-20 16,0 0 21-16,5 2 0 0,5-1 1 0,5-3 0 15,7-1 0-15,9-3-21 0,3 0 21 16,13-3 35-16,8 1 26 0,9-1-13 16,5 0-1-16,7-3-11 0,2 0-14 15,0-1-20-15,-3-3 1 0,-3 1-3 0,-5-4-67 16,-7 1-154-16,-6-1-81 16,-6-2-163-16,-5 0-35 0,-8-2-258 0</inkml:trace>
  <inkml:trace contextRef="#ctx0" brushRef="#br0" timeOffset="-182673.42">12751 9349 805 0,'0'0'294'0,"0"0"-83"0,0 0-12 0,0 0-27 16,0 0-29-16,0 0 20 0,0 0-17 16,0 0-23-16,0 0-36 0,0 0-19 15,15-17-10-15,-15 16-3 0,0 1 3 16,0 0 4-16,0-2 2 0,1 1-9 0,-1-2 3 15,0 2 0-15,0-1 3 0,0-1 9 16,0 2-18-16,0 1-4 0,0-3-10 16,0 3-19-16,-1-2-19 0,-6 1-19 15,0 1-19-15,-5 0-7 0,-2 0 22 16,-3 6 21-16,-2 0-14 0,1 0 3 16,2 2 0-16,4 0 12 0,-1-1 1 15,5 1-1-15,1 0-12 0,2 1-6 16,2 0 0-16,3 1 17 0,0 0 2 15,7 1 16-15,4-1 10 0,1 2 9 0,7 1-13 16,2-1-2-16,-1 2-8 0,2-2-8 16,-3-2-2-16,-3 0-2 0,-3-3-16 15,-5 2 0-15,-4-1-16 0,-3-1 12 16,-1 2 17-16,-1-1 0 0,-4 0 3 0,-3 0 1 16,-4 3 12-16,-2-2 0 15,-1 1-1-15,-2 0 1 0,-2-1-11 0,1-1 1 16,0-1 0-16,2 0-1 0,5 0-2 15,0 0-3-15,4-2-17 0,4 2 1 16,2-2-6-16,1 0 25 0,5 0 25 16,5 0 17-16,3-1 3 0,5-1-13 15,1 0-7-15,2-1-12 0,0 3-13 0,-2-3-3 16,-2 4-13-16,-5 0-6 0,0-1 2 16,-7 1-12-16,-2 0-3 0,-3 0 9 15,0 1 24-15,-5 0 2 0,-4 2 13 16,-4-1-11-16,-2 1 14 0,-2 1-3 15,1 0 6-15,-1-1 33 0,0 1-20 16,3 0-20-16,5-1 1 0,0-1-12 16,6 2-1-16,3-1-3 0,0 1 3 15,9-1 1-15,1 1 21 0,6 0 14 0,4-3-11 16,3 0 1-16,2-2-14 0,3 1-12 16,-3-2-12-16,-1-1-126 15,6-3-269-15,-7 0-370 0,-4 0-757 0</inkml:trace>
  <inkml:trace contextRef="#ctx0" brushRef="#br0" timeOffset="-182066.76">13221 9515 1358 0,'0'0'208'0,"0"0"-182"0,0 0 26 16,0 0 36-16,0 0-7 0,0 0 7 15,0 0 10-15,0 0-1 0,0 0-19 16,0 0-1-16,-28-26-22 0,28 26 10 16,0 0 35-16,0 0-6 0,0 0-20 0,0 0-22 15,2 0-20-15,-1 0 0 16,1 0-6-16,-1 0-7 0,-1 0 7 0,0 0 0 15,0 0 3-15,0 0-8 0,0-1-21 16,0 1-29-16,0 0-13 0,0 0-9 16,0 0 6-16,0 0 3 0,0 0 7 15,0 0 9-15,0 0 25 0,0 0 1 16,0 0 26-16,0 0 6 0,0 0 3 16,0 0-3-16,0 0-3 0,0 0-9 15,0 0 2-15,0 0 7 0,-1-2-3 16,0 2-10-16,0 0-13 0,-1-2-2 0,1 2 0 15,0-2-1-15,-3 2 1 0,2-1 12 16,1 1 32-16,0-2 22 0,0 1 17 16,1-1 31-16,0 1 9 0,-1-2-25 15,1 2-10-15,0-1-7 0,0 2-9 16,0 0-20-16,0 0-46 0,0 0-7 0,0 3-117 16,0 2-83-16,0 4 79 0,0 3 121 15,0 5 10-15,0 3 47 0,0 4 13 16,0 1-6-16,0 1 21 0,0 0 16 15,0 1-38-15,2-2-19 0,0-2-25 16,0-1 3-16,2-3-3 0,-2-4-16 16,0-1 19-16,0-4-6 0,0-1 0 15,0-3 3-15,-2-4-16 0,1 1 0 16,-1-3-3-16,0 0-164 0,1 0-38 16,-1-13-106-16,0 1-713 0,0-2-930 0</inkml:trace>
  <inkml:trace contextRef="#ctx0" brushRef="#br0" timeOffset="-181787.26">13177 9494 1822 0,'0'0'292'0,"0"0"-237"0,0 0 23 16,0 0 77-16,70-10-6 0,-47 12-55 16,4 4 6-16,0 5-4 0,4 3 7 15,-1 4-33-15,-2 3-9 0,1 1 13 16,-7 2 6-16,-5 0-35 0,-7-2-43 15,-3 2 1-15,-7-2 0 0,-9-1-2 16,-5 0 2-16,-5 0 20 0,-8-4 5 16,1-1-2-16,-6-3-23 0,5-1 13 15,0-5 3-15,5 0 6 0,4-1 1 0,4-4 6 16,6 1-10-16,0-1-3 16,5-2-16-16,2 0 10 0,1 0 15 0,0 0 7 15,0 0-25-15,5-3-10 16,5-1-248-16,1-1-155 0,14-7-268 0,-5 0-496 15</inkml:trace>
  <inkml:trace contextRef="#ctx0" brushRef="#br0" timeOffset="-180773.12">13583 9363 145 0,'0'0'166'0,"0"0"-36"0,0 0 46 16,0 0-32-16,0 0-24 0,0 0 30 0,0 0 46 16,0 0-50-16,0 0 14 0,0 0-11 15,0 0-32-15,-4-31 0 16,0 28-6-16,2 0 25 0,0 1 26 0,1-3 3 15,-1 1-4-15,1 1-26 0,1-2-6 16,0 1-13-16,1 0-20 0,5-2-32 16,6 1-64-16,3-2-4 0,6 2-8 15,3 0-1-15,2 1 10 0,4 2-1 0,-1 1-8 16,1 1 9-16,-4 1 0 0,-4 5-29 16,-3 1-29-16,-8 3-3 0,-2 0 7 15,-5 2-1-15,-4 0 35 0,0 2 23 16,-4-1 7-16,-6-1-6 0,0 0 24 15,-6 0-5-15,-1-3-4 0,-1 3 6 16,-1-2-9-16,3 0-13 0,-1-1 0 16,2-1-13-16,5 2-9 0,1-2 3 15,5 0-7-15,3 1 23 0,1 1 0 0,1-2 3 16,6 0 15-16,6 3 21 0,3-3 5 16,5 1-8-16,3-4 8 0,-1 0-22 15,2 0-6-15,-2-1-9 0,-2 0-1 16,-5-2-3-16,-2 0 0 0,-7-2-20 0,-1 0 1 15,-3 0 19-15,-3 0 2 16,0 2 24-16,0-2-26 0,-6 0-16 0,0 0-23 16,-4 3 11-16,-2-1 15 15,-1 1 13-15,2 3 0 0,-1-2-16 0,4 3 14 16,-2 1-24-16,4 1-6 0,3 1 9 16,1 1 20-16,2 1-16 0,0 2 19 15,3-1 0-15,3 1 29 0,4 1-27 16,1 2 17-16,4-3-16 0,-1 3 20 15,-1-3-22-15,2-1 18 0,-2-1-17 16,-4 0-2-16,0-2-15 0,-6-1-4 16,-3-1 8-16,0 1 11 0,-7-1 2 15,-4-1 14-15,-5 0 9 0,-3 0 1 0,-4-2 0 16,1 0-4-16,-2-2 7 0,0 1 51 16,0-2-35-16,4 1-33 0,3 0-12 15,1-1-2-15,4 1-10 0,4 1-8 16,1-2-198-16,3 0-142 0,6-2-278 0,6 0-703 15</inkml:trace>
  <inkml:trace contextRef="#ctx0" brushRef="#br0" timeOffset="-179774.09">14082 9199 1460 0,'0'0'241'0,"0"0"-124"16,0 0 91-16,0 0 51 0,0 0-39 15,0 0-65-15,0 0-91 0,0 0-63 0,0 0-1 16,76-30 2-16,-48 30 21 0,3 0-1 16,2 3-5-16,0 0-5 0,-1 1-9 15,-3 1 13-15,-3 1-16 0,-3 1-1 16,-6 0-16-16,-4 0-11 0,-1 1 5 15,-5 1 0-15,-4-2-6 0,-1 0-3 16,-2 0 29-16,0 0-16 0,-2 1 19 16,-3 2 2-16,-6-1 24 0,0 1-10 15,-6 0 22-15,-1 1 36 0,-4-1-3 16,0 2-16-16,-1 1-1 0,1-1-31 0,2 2-23 16,5 0-7-16,6 1-5 0,3 0-11 15,6 2 23-15,3 2 0 0,10 0 32 16,4 1-6-16,5-3-1 0,4 2 1 15,4-2-13-15,1 0 3 0,2 0-3 16,-3-3-10-16,-1-2-1 0,-5 0-2 16,-6-4-21-16,-3-1-50 0,-6-2-15 15,-3-1-8-15,-2-3 17 0,-3-1 16 0,-1 0 22 16,0 0 37-16,-5 0 2 0,-2 0 4 16,-2 2-2-16,-5 0 0 0,-3 0 0 15,-2 1 0-15,-1 0 1 0,1 0 13 16,-2 3 4-16,3-1 12 0,3 2 0 15,1-2 7-15,2 3-39 0,5-1-11 16,2 3-5-16,0-1 3 0,4 1 13 16,1 0 0-16,0 2 19 0,1 0-15 15,5 0 21-15,0 2-12 0,2-2-10 0,5 3 20 16,-2-1-4-16,2 1-16 0,2 0 0 16,0 1 0-16,-2-2 10 0,0 2-10 15,1 0-3-15,-6-2 0 0,1 1-13 16,-3-3 11-16,-3 1 1 0,-2 1-18 15,-1-2 6-15,-2 0 12 0,-6 0 1 0,-3 0 1 16,-6-1 18-16,-2 0-16 16,-4 0 16-16,-1-2-3 0,1 0-12 0,0 0 8 15,3-3 11-15,5 1 64 0,2-1-52 16,6-2-35-16,1 1 0 0,1-3-13 16,2 2 11-16,0-1 1 0,2 0 1 0,0 1 3 15,-1-2-3-15,0-1-77 16,-3 0-61-16,-3-1-117 0,-8 0-184 0,2-4-384 15</inkml:trace>
  <inkml:trace contextRef="#ctx0" brushRef="#br0" timeOffset="-175125.93">18071 9007 1753 0,'0'0'311'15,"0"0"-116"-15,0 0 83 0,0 0-4 16,0 0-30-16,0 0-39 0,27-51 2 16,-24 45-8-16,-1 3-54 0,-1-1-47 0,1 0-32 15,0 1-3-15,1-1 6 0,-2 2 3 16,0-1 6-16,0-1-3 0,0 2-10 15,0 0-19-15,-1 2-9 0,0-1-21 16,1 1-16-16,-1 0-12 0,0 0-4 16,0 0 1-16,0 0 2 0,0 0-5 15,0 0-10-15,0 0-3 0,0 0-10 16,0 0-5-16,0 0 8 0,0 0 13 16,0 0 10-16,0 0 12 0,0 0 1 15,0 0 2-15,-1 0 0 0,-1 0-1 0,0 0-1 16,-2 1-1-16,0 3 2 0,0 0-2 15,-1 0-15-15,-2 0 5 0,1 0 13 16,-1 1 12-16,-1 1 0 0,1 2-10 16,-2 1-2-16,-3 2 0 0,-1 0-2 15,-2 3 0-15,-3 5-17 0,-4 5 19 0,-5 3 0 16,-2 7 13-16,-6 3-13 0,-9 12-13 16,-12 14 13-16,-9 8-3 0,1 1-12 15,14-16 15-15,18-18 23 0,15-16 21 16,8-7-13-16,-1 2 10 0,2 0-1 15,-2 2-6-15,4-2-18 0,1-3-13 16,-1-1-1-16,3-3 17 0,0-1-17 16,2-4 10-16,0 0 0 0,1-4 1 15,0 0 15-15,0-1 18 0,0 0 16 0,0 0 12 16,0 0-3-16,0 0-4 0,0 0-24 16,0 0-18-16,4 0-25 0,6 0-1 15,2 0-14-15,10 0 12 0,8-2 3 16,7 0 0-16,7 1 0 0,16-1 0 15,14 2 0-15,15 0-2 0,2 0 0 16,-8 2 0-16,-10 2-13 0,-23-1 3 16,-12 0-7-16,-9-1 16 0,-8-2-18 15,3 0 21-15,1 0 3 0,0 0 12 0,-3-2 7 16,-5-1-1-16,-2-1 7 0,-4-1-4 16,-4 2 4-16,-3-2-10 0,1 1-16 15,-1 1 1-15,-2-2 0 0,-2 0-3 16,0 0-10-16,0 1-45 0,0-2-89 0,-5 0-54 15,1-1-59-15,0-1-44 0,1 0-100 16,-3-8-237-16,-1 1-514 16,3-1-608-16</inkml:trace>
  <inkml:trace contextRef="#ctx0" brushRef="#br0" timeOffset="-174744.7">18141 8978 1365 0,'0'0'387'0,"0"0"-121"0,0 0 139 0,-13-46-34 16,10 35-85-16,2 4-66 0,0 0-32 0,0 3-46 16,0 4-9-16,1-2-45 15,0 2-88-15,0 0-60 0,0 5-139 16,0 4 73-16,5 7 126 0,3 5 28 0,1 6 67 15,2 6 38-15,1 4-35 0,3 4-23 16,1 8-6-16,2 6 13 0,2 8 0 16,-5 2-19-16,-1-9 11 0,-5-11-27 15,-4-15-16-15,-2-7-15 0,0-1-16 16,1 0-2-16,4 2 2 0,-2 1 4 16,1-4 8-16,3-4-9 0,0-2 13 15,1-5 12-15,-3-2-4 0,4-4 1 16,-5 0 3-16,1-3-10 0,-1-1 4 0,-3-1 12 15,-1-4-34-15,-1-2-43 0,-1-5-155 16,-1 0-61-16,-4-3-138 0,-13-13-317 16,3 3-918-16</inkml:trace>
  <inkml:trace contextRef="#ctx0" brushRef="#br0" timeOffset="-173728.49">18671 8538 391 0,'0'0'730'0,"0"0"-580"16,0 0-133-16,0 0 113 0,0 0 85 15,0 0-69-15,-58-41 13 0,57 36 36 16,1-2 25-16,0 1-49 0,0-1-51 15,1 0-37-15,1 1-18 0,2 0-7 16,-2 3 12-16,-1-2-2 0,1 1-1 16,-1 2 10-16,0-1-7 0,0 0 20 15,0 2-4-15,0-1-23 0,-1 1-12 0,0 0-6 16,0 1 2-16,1-1-12 0,-1 1-19 16,0 0-13-16,0 0 0 0,0 0 13 15,1 0 0-15,-1-1 0 0,2-1 6 16,0 2-10-16,3-3 7 0,-2 0-16 15,1 0-2-15,0 2 0 0,1-1-1 0,1 0-12 16,-1 2-1-16,-2-3 1 16,1 3 9-16,-1-1 1 0,1 0 1 0,-2 1-1 15,1 0 2-15,-2-1 0 0,0 0 3 16,-1 1 13-16,1-1-3 0,-1 1 3 16,1 0-4-16,-1 0 4 0,0 0-4 15,0 0-8-15,2 0-4 0,0 0 0 16,0 0-22-16,3 0-4 0,-1 0-2 15,1 3 12-15,-2-1 15 0,2-2 1 16,0 3 0-16,-3-2 0 0,0 0 0 0,1 1 1 16,-2 1-1-16,1 1 0 0,-1-1 0 15,1 0-3-15,-1 2-13 0,1 1 5 16,1 0 11-16,-2 3 2 0,2 0 10 16,-1 3-8-16,0 1-2 0,0 5 17 15,1 2 3-15,-1 2-20 0,3 5 36 16,-2 5 6-16,1 4 16 0,-2 3-26 0,1 8 7 15,0 11 0-15,-1 10 9 0,-2 2 29 16,0-4 8-16,0-5-31 0,-6-5-25 16,0 2 7-16,-4 2-17 0,-1 1-8 15,-4 4 9-15,-1 2-7 0,-4 3-13 16,0 3 26-16,-2-5-12 0,2 0-4 0,2-5 7 16,7-8-19-16,2-1-3 0,5-6-15 15,4-7 18-15,0-7 0 16,0-7 2-16,3-1 13 0,0 4 19 0,2 5-3 15,0 2-3-15,-1-3-16 0,2-3 16 16,2 0-3-16,-4-4-4 0,1 2 4 16,0-2-6-16,-2-1-18 0,-2-2-1 15,0 1-1-15,-1-3 1 0,0-1 0 16,0-1-2-16,0-6 0 0,0 1 1 0,0-4 1 16,0-3 0-16,0-1 0 0,0-4-1 15,1 1 1-15,0-1 0 16,-1-2 1-16,1-1 0 0,1 0 0 0,0 0 11 15,3-1-12-15,3-4-22 0,-1 2-12 16,2-4-12-16,0 0-13 0,-3 1-30 0,2-2-79 16,-4-2-114-16,-1-6-184 0,-3 0-721 15,0 0-1098-15</inkml:trace>
  <inkml:trace contextRef="#ctx0" brushRef="#br0" timeOffset="-171401.63">19340 9743 339 0,'0'0'1486'0,"0"0"-1310"0,0 0-105 15,0 0 98-15,36-47 41 16,-33 36-87-16,1 1-36 0,-3-2 29 0,-1 2 48 0,0-1-17 15,0 1-25-15,-3 0-1 0,-1 0-26 16,-5 1-18-16,1 1 8 0,-6 1-2 16,0 3-14-16,-5 2-19 0,-2 2-9 15,-7 3-12-15,-1 5-4 0,-7 6-12 16,1 3 2-16,0 5-15 0,0 5 19 16,1 4 15-16,6 3-8 0,5 2-1 15,9 3-7-15,6-3 9 0,8 0 19 16,14-2 32-16,14-3 53 0,7 0-44 15,9-4-47-15,4-2-22 0,2-5-18 16,0-4-28-16,-4-6-9 0,-6 0-13 16,-5-8-24-16,-8 0 8 0,-6-2 23 15,-6 0 43-15,-6-4 0 0,-2-1 31 0,-5-3 0 16,-2-1-7-16,0-1-24 0,-3 0-1 16,-4 1-1-16,-1 0-23 0,1 3 12 15,-1-1-9-15,3 5-71 0,1-2-59 16,2 4-84-16,2 0-189 0,1 0-310 0,3 0-633 15</inkml:trace>
  <inkml:trace contextRef="#ctx0" brushRef="#br0" timeOffset="-171207.03">19729 10028 2968 0,'0'0'448'0,"0"0"-239"0,0 0-95 0,0 0-48 15,0 0 38-15,0 0 76 0,0 0-15 16,-8 51-38-16,-6-29-55 0,-1 2-32 16,0 2-22-16,-2-2-18 0,1-2 0 15,1 0-158-15,3-2-113 0,2-3-116 16,2-3-237-16,0-3-487 0,4-7-849 0</inkml:trace>
  <inkml:trace contextRef="#ctx0" brushRef="#br0" timeOffset="-170693.22">20018 9704 2594 0,'0'0'604'0,"0"0"-460"0,0 0-24 16,0 0 36-16,0 0 30 0,0 0-54 15,0 0-32-15,0 0-100 0,0 0-59 16,0 0 24-16,0 0 35 0,8 12 82 16,-10 15-28-16,-6 5 2 0,1 1 13 15,-4 3-16-15,0-1 9 0,-3-2 0 0,2-1-21 16,-2-3-10-16,1-2-4 0,2-4-11 16,1-4-13-16,4-5-1 0,2-4 0 15,2-2 1-15,1-5 0 16,1-1 16-16,0-2 39 0,1-3 50 0,6-6-31 0,2-6-77 15,6-6-43-15,1-3-25 0,0-6 16 16,-1-6-25-16,4-12-19 16,1-10 15-16,5-8 13 0,-3 4 24 0,-6 14 43 15,-6 16 1-15,-6 15 50 0,-1 2-16 16,-1 2-3-16,2-1 10 0,-2 1 39 16,0 5-18-16,-1 5-34 0,0 3-28 15,2 0-105-15,-1 8-119 0,4 8 131 16,4 6 45-16,4 7 46 0,1 8 4 15,5 1 8-15,1 4-9 0,4-1 74 16,-1 0 25-16,-2 1-35 0,-2-5-18 0,-1 0-1 16,-1-3-15-16,-5-5-3 15,2-1-28-15,-7-5 0 0,0-5-56 0,-4-3-93 16,-4-7-195-16,-5-8-257 0,-4 0-117 16,-2-4-744-16</inkml:trace>
  <inkml:trace contextRef="#ctx0" brushRef="#br0" timeOffset="-170508.39">20060 9883 2854 0,'0'0'445'0,"0"0"-308"16,0 0-135-16,0 0 55 0,0 0 89 16,0 0 43-16,0 0 70 0,0 0-26 15,64 7-34-15,-37-7-73 0,1 0-61 16,5 0-44-16,0 2-21 0,-2-1-3 0,1 0-24 15,-3 1-121-15,8-2-347 0,-10-2-924 16,-5-2-1195-16</inkml:trace>
  <inkml:trace contextRef="#ctx0" brushRef="#br0" timeOffset="-170135.7">20842 10077 2636 0,'0'0'527'0,"0"0"-294"0,0 0-65 16,0 0-54-16,0 0-23 0,0 0-65 0,0 0 11 16,0 0 67-16,0 0 35 0,-18 55-27 15,5-33-59-15,-1 0-12 16,-2-1-22-16,-1-1-4 0,2-1-15 0,3-2-132 15,1-2-135-15,4-6-200 0,1-4-578 16,5-4-1138-16</inkml:trace>
  <inkml:trace contextRef="#ctx0" brushRef="#br0" timeOffset="-169362.02">20910 9660 385 0,'0'0'694'15,"0"0"-456"-15,0 0-33 0,0 0 32 0,0 0 10 16,0 0-7-16,0 0-55 0,0 0-53 16,0 0 3-16,0 0 1 0,0 0-18 15,-32-10-2-15,32 10 12 0,0-1 9 16,0 0 13-16,3 1 27 0,5-4-22 16,7 1-121-16,5-2-34 0,6 0-1 15,8 0-2-15,5 0 1 0,3-1 0 16,1 1 0-16,2 2 1 0,-2-4 1 0,-2 4 0 15,-6-1 12-15,-5-1-10 0,-6 2 11 16,-4-1 3-16,-3 1 3 0,-5-4 6 16,1 2-6-16,-5-2 6 0,0 2-7 15,-2-2 17-15,-2 2-19 0,0-1 28 16,-2 2-9-16,0 0-4 0,0 1-29 16,-1 1 17-16,-1 1-17 0,0 0-2 15,1 0-11-15,-1 1-35 0,0 0-40 16,0 2-36-16,0 3 12 0,0 3 75 15,0 1 35-15,0 6 1 0,-1 1 24 0,0 4 0 16,-2 4 13-16,3 3 6 0,0 2-6 16,0 3 0-16,0 1 24 0,3 1-20 15,0-2 5-15,1 2-28 0,0-3 2 16,1-4 11-16,2-3-30 0,-3-2 13 16,-1-2 4-16,-1-5-3 0,0 0-1 0,0-7-12 15,-1 0 13-15,0-4-4 16,0 0 1-16,-1-3 2 0,2-1 4 0,-2 0 15 15,0 0 16-15,2 0-44 0,-1-5-6 16,2 1-233-16,0-6-88 0,-2-1-105 16,6-10-308-16,-2 1-791 0</inkml:trace>
  <inkml:trace contextRef="#ctx0" brushRef="#br0" timeOffset="-169083.03">21704 9564 2443 0,'0'0'387'15,"0"0"-194"-15,0 0 28 0,0 0-75 0,0 0-87 16,0 0-57-16,0 0 81 0,0 0 63 16,0 0 15-16,29 67-23 15,-24-40-49-15,-1 3-5 0,1 1-18 0,2 2-20 16,-3-2-11-16,-1-1-17 0,0-1-2 15,-1-3-15-15,2-4 11 0,-3-2-11 16,0-1 2-16,0-6-3 0,0-4-136 16,-1-2-68-16,0-3-72 0,0-4-111 15,0 0-45-15,0-14-97 0,0-2-851 0</inkml:trace>
  <inkml:trace contextRef="#ctx0" brushRef="#br0" timeOffset="-168772.45">21690 9582 2218 0,'0'0'394'16,"0"0"-184"-16,0 0 34 0,0 0-75 15,0 0-38-15,68-20-51 0,-41 22-11 16,8 3 4-16,5 7-13 0,3 2 4 16,3 3-26-16,2 3 21 0,-4 4-11 15,-4 2 2-15,-5 1-25 0,-12 4-25 16,-10 1-31-16,-9 2-7 0,-9 2-6 15,-15-2 0-15,-8 2 6 0,-10-2 22 16,-5-1 16-16,-3-2 0 0,-2-5 16 0,6-4 6 16,7-4 31-16,4-5 26 15,9-1 0-15,5-3-4 0,6-4-21 16,2-2-10-16,6 2-19 0,1-5 3 0,2 2 9 16,0-2 35-16,0 0 5 0,0-2 16 15,1-3-25-15,3 1-68 0,2-2-16 16,2-1-12-16,1 0-12 0,0 0-168 15,0-8-140-15,2 3-324 0,-5 0-1176 0</inkml:trace>
  <inkml:trace contextRef="#ctx0" brushRef="#br0" timeOffset="-166545.02">22714 8990 1330 0,'0'0'335'0,"0"0"-244"0,0 0-58 15,0 0 19-15,0 0 38 0,0 0 24 16,0 0 26-16,0 0 25 0,0 0-7 15,0 0-26-15,-14 0-45 0,14 0-22 16,0 0 2-16,0 0 1 0,0 0-7 16,0 0 3-16,2 0 6 0,3 0-6 15,2 0 0-15,1 0-6 0,4 3 2 16,1-3 1-16,3 1-1 0,7-1-6 16,2 2-10-16,4-2-12 0,7 2-16 15,1-2 0-15,2 0-13 0,1 0 0 16,0 0 10-16,-4 0-12 0,-2 0 1 0,-2 0 10 15,-5 0-10-15,-5-2 2 0,-3 0 8 16,-4 1 4-16,-5-2 12 0,-1 3 10 16,-2-3 3-16,-3 1 3 0,-1 0-3 15,0 0-3-15,-2 0-16 0,0 1-22 0,-1-1-15 16,0 2-7-16,0-2-9 0,0 2-20 16,-1 0-119-16,-6 0-220 15,0 2-126-15,-12 3-118 0,1-1-675 0</inkml:trace>
  <inkml:trace contextRef="#ctx0" brushRef="#br0" timeOffset="-166204.05">22809 9181 1258 0,'0'0'570'15,"0"0"-298"-15,0 0-149 0,0 0 0 16,0 0 84-16,0 0 25 0,0 0-26 15,0 0 2-15,0 0-52 0,0 0-32 0,62 1-16 16,-33-1-22-16,8 0-20 0,2 0-22 16,3 0-22-16,2 0 0 0,2-1-6 15,1-1-15-15,-4 0 2 0,-2-1 13 16,-6 3-16-16,-7-2 1 0,-6 2 1 16,-3 0-1-16,-6-3 0 0,-4 3 0 15,-4 0 18-15,0 0-6 0,-3 0 12 16,-2 0 22-16,1 0 19 0,-1-1 13 15,0 1 14-15,1 0-15 0,-1 0-31 16,0 0-22-16,0 0-23 0,0 0-2 0,0-1-13 16,0-1 10-16,0 1-25 0,0 0-12 15,0-1-163-15,0 1-115 16,-4-7-215-16,-2 0-603 0,2 1-942 0,18 38 2067 0</inkml:trace>
  <inkml:trace contextRef="#ctx0" brushRef="#br0" timeOffset="-163445.81">24372 8540 814 0,'0'0'306'0,"0"0"-192"16,0 0 20-16,0 0 3 0,0 0-33 16,0 0-10-16,0 0 0 0,0 0-9 0,0 0 25 15,0 0-19-15,35-25-13 16,-35 24 9-16,0 1 7 0,0-3 0 0,0 3-13 15,0 0-30-15,1-3 7 0,-1 3-9 16,0-1-14-16,0 0-9 0,0 0-13 16,0-1 3-16,0 1-16 0,-2 0-26 15,-1-1-6-15,-1 2-13 0,-1-2 3 16,-5 2 6-16,3 0 20 0,-3-1 15 16,1 1 1-16,-1 0 0 0,1 0-3 15,-3 0 2-15,2 3-15 0,-4-1 15 16,-1 2 1-16,0 2 0 0,-3 1-1 15,-1 1 1-15,1-1-1 0,-1 2-1 0,2-1 2 16,4-1-1-16,0 0 1 0,4 1 0 16,1-2-13-16,6 2-6 0,-1-3 6 15,1 4 11-15,2 0-1 0,-1 0 0 16,1 2 0-16,0 0 3 0,0 1 1 0,0 1-1 16,0 0-16-16,0-1 16 15,3-1 14-15,3-1-1 0,5 0 16 16,1-2 13-16,6-1 7 0,3 1 6 0,4-3-4 15,3 2-19-15,0-2-29 0,1-1-3 16,-3 5-16-16,-4-1-9 0,-3 0-11 16,-5 1-15-16,-5 3 2 0,-6 1 7 15,-3-1 10-15,0 1 32 0,-2 0 0 16,-4 0 1-16,-4 1 1 0,1-2 0 0,-3 1 0 16,0 0 2-16,-2-1 18 0,-4 1 7 15,0 2 0-15,-3-1 10 0,-3 2-3 16,-1 1 5-16,-1 0-12 0,-1 0-9 15,4-1-18-15,2-2-2 0,5-2-2 16,6-2-14-16,2-1 12 0,4-4 4 16,2 2 4-16,0-2 9 0,2 0 3 15,0-1-13-15,0-2 19 0,0 0-9 0,0-1 3 16,0-1 13-16,0 0 7 0,0 0 12 16,0 0-3-16,0 0 9 0,2 0-12 15,2 0-16-15,3-2-25 0,0 0-1 16,1-1-4-16,2 1 1 0,-2-1 0 0,5 1 2 15,-3 0 1-15,3 2 13 16,2 0 3-16,-2 0-13 0,3 0 0 0,0 0 0 16,1 2 13-16,0 0-16 15,-3 1-2-15,2 1-1 0,-1 1-19 0,-4 1-4 16,2 1-6-16,-5 2 10 0,2 3-1 16,-3 0 7-16,-3 1 15 0,0 3 1 15,-4-3 38-15,0 3-9 0,-5 1 13 16,-1 0 28-16,-2 2-15 0,-2 1-4 15,0-1 16-15,-2 2 9 0,4 0-16 16,-1 0-12-16,3-2-4 0,5 1-15 16,1 2 2-16,1-1-8 0,6 1 5 15,5 1 7-15,4 0 6 0,2-1 3 0,3 1 0 16,3-2 6-16,1 0-9 0,-2-4-13 16,1-2-12-16,-3-3-14 0,-3-3 14 15,-2-2-13-15,-3-2 15 0,-3-2-1 16,-1 0-1-16,-3-1 9 0,-1 0 0 0,0-2 0 15,1 0 6-15,-2 0 6 0,0-2-15 16,-1-1-19-16,1-1 10 0,0 1-13 16,-1 0 1-16,1 1 0 0,-3 0-2 15,1 0 1-15,-1 0-16 0,-1-1-99 16,0 0-162-16,-3-6-134 0,-6 1-729 16,0-4-1107-16</inkml:trace>
  <inkml:trace contextRef="#ctx0" brushRef="#br0" timeOffset="-160551.41">24971 8969 150 0,'0'0'518'0,"0"0"-299"16,0 0-141-16,0 0 95 0,0 0 87 15,0 0-35-15,0 0-53 0,0 0-23 16,0 0-6-16,0 0-23 0,3 2-19 15,-3-2-17-15,1 0-20 0,0-2-12 0,0 0-10 16,0 0-16-16,2 1 3 0,-1-2 13 16,0 3 13-16,1-2-1 0,-1-1-9 15,-1 0 4-15,2 0-7 0,-1 0-14 16,2 0 11-16,0 3-13 0,-1-3-4 16,-1 0-6-16,1 0-3 0,0 0-10 15,3 0 0-15,-1-1 13 0,2-1-3 16,3 0 3-16,-1 0 13 0,3-2-13 0,-1 0 0 15,4 0 19-15,-2 0 16 0,-1-1 0 16,4 3-12-16,-2-4-11 0,1 3-12 16,1-2 0-16,2 2-13 0,3-3 0 15,-2 4-3-15,2-2-3 0,2 2-10 16,0-2-2-16,3 1 11 0,0 2-15 0,-1 1 3 16,2 2-6-16,1 0 6 0,-2 1 15 15,0 0-1-15,1 0-11 0,-1 0 11 16,0 0-14-16,1 2-6 0,0 3-1 15,-3 3-2-15,-1-1-10 0,-1 2 6 16,-3-1-6-16,-3 1-4 0,-1 3 13 16,-5-2 7-16,1 2 19 0,-3 0 52 15,1 0-20-15,-2-1-4 0,-1 0-2 16,1 1 3-16,-3-2-7 0,-1 1-3 0,-1 0-16 16,-2-1 10-16,0-1-10 15,-3 2 10-15,-4 0-10 0,-3 1 10 0,0 0 0 16,-2-2 3-16,-3 2-14 0,2-4 0 15,-3 1 11-15,-1-2 0 0,-2 0 3 16,-2 0 0-16,2-2-4 0,-3 1-11 0,-1-2 3 16,0-1 8-16,1 1-10 15,-3-1 2-15,1-2 11 0,2-1-12 0,1 0-1 16,0 0 17-16,1 0-16 0,1 0 13 16,-1-1-15-16,0-4 15 0,0 2 0 15,0-3 3-15,1 0-6 0,2-2 2 16,1 0 17-16,2-2-3 0,-1-1 5 15,4-2 8-15,0-1-27 0,2-2 8 16,0 0-2-16,4-1-20 0,-1 1-2 0,1 0 2 16,0 2-2-16,2 0 1 15,2 4-4-15,-1 2-11 0,0 0-4 0,1 2 17 16,0 2-21-16,1 0-49 16,-1 0-49-16,1 2-38 0,0 1-26 0,0 1-40 15,2 0-139-15,3 0-187 0,2-2-504 16</inkml:trace>
  <inkml:trace contextRef="#ctx0" brushRef="#br0" timeOffset="-159780.92">25454 8615 186 0,'0'0'606'0,"0"0"-335"16,0 0-121-16,0 0-17 0,0 0 53 0,0 0-46 15,0 0-36-15,0 0 6 0,0 0-35 16,0 0-4-16,0 0 4 0,-9-24 9 16,9 24-6-16,0-1-14 0,-1 0-2 15,1 1-1-15,0-3-3 0,0 3 1 16,0 0 8-16,0-2 11 0,0 2 5 16,0-1-9-16,0 0-3 0,-1 1-4 15,1-2 1-15,-1 2-14 0,1-1-16 16,0 0-26-16,0 1-12 0,0 0-16 0,0 0-13 15,0 0 7-15,0 0 6 0,0 0 3 16,0 0 0-16,0 0 1 0,0 0-4 16,-1 0-7-16,1 0-12 0,0 0-7 15,0 0 4-15,0 0-1 0,0 2 39 16,-1 0 0-16,1 2 3 0,-1-1 20 16,1 2-22-16,0 2 18 0,0 1-18 0,0 1 12 15,0 0-11-15,0 2 21 0,3 3 6 16,0 1-1-16,2 3 17 0,1 2 0 15,-1-1 3-15,0 5-6 0,3-1 2 16,-1 3 14-16,3 2 34 0,-2 2-31 16,0 1-4-16,2 4 13 0,-3 2 15 15,0-1-22-15,-3 1-9 0,-1 0-4 16,-2 1-15-16,-1 0-16 0,0 0 0 16,-3-2 15-16,0 0-18 0,0-5 15 15,0-4-3-15,1-1 13 0,2-5-5 0,0-2-11 16,0-3 3-16,0-4-13 0,0-1-2 15,2-2 2-15,3-3-2 0,-2 0 5 16,0-2-2-16,0-3 6 0,1 1 0 0,-2-2-1 16,2 0 1-16,-2 1 3 15,0 0 3-15,0-1-3 0,1 0-1 0,0 0-5 16,1-4-8-16,1 1-11 0,0-2-15 16,-3-1-38-16,0 1-31 0,-1 0-49 15,-1-1-72-15,0-1-123 0,-1-9-126 16,-6 4-599-16,-1-3-805 0</inkml:trace>
  <inkml:trace contextRef="#ctx0" brushRef="#br0" timeOffset="-158482.84">25998 8548 339 0,'0'0'382'0,"0"0"-151"0,0 0-42 15,0 0-13-15,0 0 35 0,0 0-45 0,0 0-36 16,0 0 20-16,0 0-43 16,0 0 3-16,0 0-23 0,13-32 1 0,-10 31-14 15,3-3 0-15,0 4-22 16,2-3-33-16,5 0-15 0,2 0 12 0,3 0 26 15,4 1-39-15,2-1 23 0,0 1-13 16,2 1-11-16,3 0 1 0,-3 1 16 0,0 0-16 16,1 1 6-16,-2 4-9 15,-2-2-26-15,-1 1 7 0,-2 1-3 16,-1 1 2-16,-3 0-6 0,-4 0 1 16,1 0-1-16,-7 0 10 0,0-1-20 0,-3 0-3 15,-3 1 14-15,0 0 12 0,0-2 13 16,-3 3 0-16,-4 0 3 0,0 1 36 15,-5-1 15-15,1 3 14 0,-5 0 3 16,-2-1 0-16,-1 1-29 0,0 0-10 16,0-1 4-16,0 1-17 0,4 1-6 15,-1 1-10-15,3-1-1 0,3 1-2 0,-2 1 0 16,6-1-19-16,1 0 3 0,1 1 5 16,4 2 11-16,0-1 16 0,5 2-13 15,3-1 29-15,5 1 4 0,1-1-4 16,4 0-31-16,0-1 15 0,3-1 0 15,1 0 3-15,0-4-19 0,2-2-34 16,-3-1 5-16,-1-3 3 0,-4 0 23 0,0-2 3 16,-4-1 0-16,-4 0 19 15,-2 0 1-15,1 0 5 0,-4 0 11 0,-2 0 2 16,0-1-3-16,-1-1-21 16,0 1-14-16,0 0-45 0,-2-1 1 0,-3 2-5 15,-6 0 17-15,0 0 13 0,-6 0 19 16,1 0 0-16,-3 3 3 0,-1 1 10 15,3-1 3-15,0 1-14 0,3 1 2 16,0 3 13-16,1 0-16 0,4-1-1 16,-2 2 0-16,4 0 0 0,0 0-1 15,1 2 1-15,2 2 1 0,1 0 0 0,2-1 1 16,0 2 11-16,1 2-10 0,0 0-2 16,1 2 2-16,4 1 10 0,3-1 3 15,1 2 7-15,3 0-7 0,0 2-4 16,4-2 8-16,0 1-19 0,-1-1 1 0,-1 1-2 15,1-2 0-15,-2 0-1 0,-4 0-15 16,-3-1 13-16,2 1-1 0,-4-4 1 16,-2 1-10-16,-1-1 10 0,-1 0-16 15,0-1 6-15,0-2 10 0,-1 1-13 16,-5-1 0-16,-3 1 13 0,0-2 3 16,-3 1 1-16,-2-2 108 0,-3-1 2 15,-1 1 1-15,0-3-10 0,1 0-22 16,1-1-42-16,5-1-23 0,0-1-11 15,3 0-3-15,3-1-1 0,0-1-1 16,2-1-3-16,2 1-123 0,1-2-131 16,0-2-104-16,0-3-262 0,0-3-1031 0</inkml:trace>
  <inkml:trace contextRef="#ctx0" brushRef="#br0" timeOffset="-151711.96">13508 8358 1282 0,'0'0'163'15,"0"0"-144"-15,0 0 17 0,0 0 33 16,0 0 28-16,0 0 10 0,0 0 17 0,0 0 15 16,-13-48-12-16,13 41-14 15,0 3-25-15,0-4 9 0,0 3-13 0,-1 0-17 16,1 0 27-16,-2 1-1 0,1-2-12 16,0 2-1-16,0 0-13 0,0 0-15 15,0 1-8-15,0 1 4 0,1 0-13 16,0 0-15-16,-1 2-17 0,0 0-3 15,1 0-15-15,0 0-30 0,0 0-25 16,0 0-17-16,-1 0-2 0,0 9 18 16,0 4 64-16,-1 6 6 0,-2 8 2 15,0 5 11-15,0 5-10 0,-2 3-1 0,1 3 19 16,-3 3-18-16,1 0 24 0,-1 0-26 16,0-2-10-16,0-5 8 0,0-3 1 15,4-5-1-15,-2-4 2 16,4-6-13-16,1-3 13 0,0-6 13 0,1-3-12 15,0-5 11-15,0-2 14 0,0 0 9 0,0-2 14 16,0 0 5-16,2 0 10 16,0-2-6-16,2-1-26 0,0-2-32 0,2-2-16 15,1 1-80-15,-2-2-77 0,-3 0-182 16,-2-7-218-16,-1 3-619 0</inkml:trace>
  <inkml:trace contextRef="#ctx0" brushRef="#br0" timeOffset="-151360.95">13262 8635 1510 0,'0'0'211'0,"0"0"-100"16,0 0 51-16,0 0 49 0,0 0-30 0,0 0-181 15,0 0-32-15,0 0 32 0,0 0 13 16,0 0 94-16,13 46-27 0,-5-26-47 16,-2 3-4-16,3-1 3 0,-2 2-13 15,3-2 1-15,-3-3 12 0,0 2 26 16,1-3-23-16,-1-3-6 0,-1-3 3 16,0-3-3-16,-1-1-3 0,-2-3 6 15,0-3-6-15,0 0 6 0,5-2 25 16,-1-4 33-16,5-5 15 0,2-3-15 15,5-4-43-15,2-3-43 0,1-1 8 0,2-2-9 16,-2-1-3-16,0-2-19 0,5-9-258 16,-5 3-736-16,-5 4-859 0</inkml:trace>
  <inkml:trace contextRef="#ctx0" brushRef="#br0" timeOffset="-147750.15">21445 10389 49 0,'0'0'163'0,"0"0"-49"0,0 0 52 15,0 0 63-15,0 0 12 0,0 0-3 16,0 0-69-16,0 0-36 0,0 0-22 15,0 0-4-15,-35-3 7 0,35 2-7 0,-1 0-13 16,1 1 4-16,0-1 12 0,-1 1 0 16,1-1 3-16,-1 1-19 0,0-2-30 15,0 2-19-15,0-1-19 0,-2 1-7 16,2 0-16-16,-1 0-3 0,0 0 0 16,1 0 0-16,-1 0 1 0,2 0 2 15,-1 0 10-15,1-1 3 0,0 1 0 16,-1 0 13-16,1-1 3 0,0 1 10 15,0 0 6-15,0 0 0 0,0 0 0 16,0 0-3-16,0 0-6 0,0 0-1 16,0 0-6-16,0 0-6 0,0 0-4 15,0 0-6-15,0 0 0 0,0 0-13 0,0 0 13 0,0 0 10 16,2 0-4-16,4 0 0 16,6 0 4-16,5 0-4 0,5 0-3 15,4 0-6-15,8 0-10 0,2 0 13 0,1 0-15 16,5 0-1-16,2 0 0 0,-1 0 0 15,1 0 1-15,-1 0 0 0,-2-1 0 16,1 1 0-16,-3 0 1 0,-2-2-1 16,-7 2 0-16,-1 0 2 0,-7 0-1 15,-5 0 0-15,-6 0 1 0,-1-2 10 16,-4 2 6-16,-2 0 0 0,-2-1 3 16,-1-1 3-16,-1 2 1 0,0 0-4 15,0 0-6-15,1 0-14 0,-1 0-2 16,0 0-1-16,0 0-2 0,0 0-16 0,0 0-4 15,0 0-49-15,0 0-154 0,0 0-94 16,0 0-209-16,-11 0-197 0,-1 0-685 16,34 0 1123-16</inkml:trace>
  <inkml:trace contextRef="#ctx0" brushRef="#br0" timeOffset="-147296">21378 10492 919 0,'0'0'678'0,"0"0"-405"0,0 0-124 0,0 0-39 16,0 0 52-16,0 0 23 0,0 0-1 15,0 0-27-15,0 0 1 16,0 0-27-16,0 0-22 0,-8 0-36 0,13-2-25 15,8 2-3-15,1-1-1 0,10-1 10 0,4-1 0 16,8 0 7-16,5 0-23 0,5 0 3 16,7-2-7-16,8-1-5 15,8 1-10-15,9-1-16 0,-9 2 13 0,-16 2-4 16,-14 1-11-16,-12-1 0 0,5 1 0 16,0 0 3-16,1-1 8 0,-6 1-12 15,-7-1 2-15,-4 2 0 0,-4-2 1 16,-3 0 1-16,-6 2 11 0,0 0 1 15,-2 0 0-15,-1 0 0 0,1-1 6 16,-1 1 22-16,0-2 18 0,0 2-18 16,0 0-21-16,0 0-21 0,0 0-2 15,0 0-12-15,0 0-8 0,0 0-2 16,0 0 0-16,0 0-3 0,0 0-22 0,0 0-32 16,0 0-44-16,0 0-76 0,-1 0-116 15,-9 0-260-15,-1 0-231 0,1 0-1025 16,42 0 1831-16</inkml:trace>
  <inkml:trace contextRef="#ctx0" brushRef="#br0" timeOffset="-146680.97">21450 10580 2136 0,'0'0'420'0,"0"0"-197"0,0 0-143 16,0 0-41-16,0 0 15 0,0 0 4 16,0 0 3-16,0 0 6 0,0 0 10 15,0 0 0-15,0 0-14 0,-17-15-2 0,31 15-23 16,7-1-3-16,9-2 0 0,10-2-13 15,14 0-6-15,15-4 6 0,10-3-19 16,1 1 13-16,-17-1-13 0,-18 4 0 16,-15 2 10-16,-5 3-11 0,2-2-2 15,2 0 2-15,0 1-1 0,-5 2-1 16,-5-1-2-16,-3 1 2 0,-4 1-1 0,-5 0 0 16,-2 1 1-16,-2 0 2 15,-1 0 0-15,-2 0 11 0,0 0 9 16,0 0 35-16,0 0-10 0,0 0-12 0,0 0-4 15,0 0 1-15,0 0-30 0,0 0-2 16,0 0-12-16,0 0-3 0,0 0 2 16,0 0 1-16,0 0-1 0,0 0 12 15,0 0-2-15,0 0 1 0,0 0 1 0,0 0-2 16,0 0-12-16,0 0-74 0,0 0-31 16,-5 0-93-16,-7 0-138 0,0 0-336 15,-3-3-944-15,59 6 946 0</inkml:trace>
  <inkml:trace contextRef="#ctx0" brushRef="#br0" timeOffset="-139435.75">27428 8976 1342 0,'0'0'322'15,"0"0"-215"-15,0 0-107 0,0 0 29 16,0 0 72-16,0 0 35 0,0 0 1 0,0 0-24 16,0 0-3-16,0 0-10 0,-47 5-22 15,43-4-14-15,1-1 1 0,1 1 9 16,0 0 26-16,1-1 25 0,-1 1 6 15,0-1 0-15,0 0-4 0,1 0 7 16,0 0-4-16,1 0-13 0,0 0-17 16,0 0-21-16,0 0-20 0,0 0-17 15,0 0-10-15,0 0 2 0,4 0 41 0,10 0 12 16,9-1-68-16,11-1-17 0,21-2 0 16,20 0-1-16,15 1-1 0,4-3-1 15,-11 2 0-15,-21 2 0 0,-21 0 1 16,-12 1 0-16,-2-1 0 0,0 0-3 15,-2 0 2-15,3 1 1 0,-9-1 2 16,-4-1 16-16,-3 3 1 0,-3-4 6 16,-1 2-7-16,-3-1-2 0,-2 3 1 15,-1-3-17-15,-1 3-12 0,-1-1-66 0,0 0-21 16,0-1-29-16,0 0-52 0,-3-1-72 16,-1-1-132-16,-11 0-145 0,4-1-280 15,-1 1-836-15</inkml:trace>
  <inkml:trace contextRef="#ctx0" brushRef="#br0" timeOffset="-139131">27979 8780 2191 0,'0'0'369'0,"0"0"-147"0,0 0 32 15,0 0-69-15,0 0-60 0,0 0-46 16,0 0-79-16,0 0-63 0,0 0-55 15,0 0 86-15,36 2 32 0,-18 13 41 16,5 2 17-16,1 0-14 0,-1 2-28 16,-2 0-16-16,-2-2-12 0,-4 0-1 15,-8-2 13-15,-3-1-1 0,-1-2 1 0,-3 2 0 16,-5-1 16-16,-2 0 6 0,-6-1 7 16,2 2-4-16,-4-5-6 0,2 3-3 15,1-3-15-15,-2 0 18 0,3 0-17 16,-1 1-2-16,0-3-60 0,3 0-64 15,-4-2-52-15,4 1-84 0,-2 0-149 0,-3-5-217 16,2 1-738-16</inkml:trace>
  <inkml:trace contextRef="#ctx0" brushRef="#br0" timeOffset="-138399.39">29017 8615 947 0,'0'0'397'0,"0"0"-179"0,0 0-46 0,0 0 14 15,19-49 2-15,-19 37 16 0,0 0-4 16,0 1-58-16,-7 0 29 0,-1 2-23 16,0 5-74-16,-6 0-47 0,0 2-27 15,-9 2 0-15,-3 6 0 0,-4 5 13 16,-7 7 0-16,-2 6 13 0,-4 5-23 0,1 7-2 16,-7 12 28-16,4 9-1 0,10-5-5 15,11-6-11-15,16-10 14 16,8-9 6-16,8 3 57 0,9 2 7 0,6-4-23 15,7-4-13-15,1-2-16 0,4-5-19 16,-2-3-25-16,-3-4 0 0,-5-2-15 0,-5-4-1 16,-4-2-6-16,-5-2 22 15,-4 0 18-15,-3 0 29 0,-1-5-19 0,-1 1-5 16,2-1-8-16,-2 0-15 0,-1-1-2 16,-1 2-1-16,1 0-10 0,-1 1-5 15,1 0-134-15,0 1-42 0,1 0-90 16,5-2-202-16,1-1-535 0,-1-1-551 0</inkml:trace>
  <inkml:trace contextRef="#ctx0" brushRef="#br0" timeOffset="-137716.52">29240 8840 2517 0,'0'0'457'0,"0"0"-319"15,0 0-78-15,-58-9 11 0,37 12-4 16,-1 7 3-16,1 2-35 0,3 1-32 16,3 4-2-16,7 0 0 0,4 0 0 15,4 0 33-15,5 1 74 0,10 0 3 16,7-1-45-16,4-2-12 0,6-1-54 16,0-1-7-16,3-5-30 0,-3-2-58 15,-4-3-10-15,-5-3 29 0,-5 0 19 16,-7-3 10-16,-5-7 47 0,-5 1 0 0,-1-6-53 15,-4-1-20-15,-7-2-1 0,-2-2 62 16,-4 0-59-16,-3 1 68 0,-4 3-23 16,-3 2-25-16,0-1 49 0,1 4 2 15,-2 3 16-15,4-1 19 0,4 3 7 16,6 3 3-16,7-1-4 0,1 2-6 16,4 2 4-16,2 0-19 0,8 0-20 15,7 0-1-15,8 0 1 0,8 0 0 16,7 0 0-16,3 0-2 0,5-3 0 0,-3 3-27 15,-2-2 10-15,-4 2 15 0,-6-1 3 16,-4-1 0-16,-3 2 1 16,-8-2 2-16,-2 2-2 0,-6 0-35 0,-2 0-54 15,-3 5-40-15,-2 2 20 0,-1 4 103 0,0 2 6 16,-3 4 122-16,-5 0-23 0,1 2-41 16,-3 1-26-16,1-1 3 0,2 1-33 15,-1-2 1-15,4-2 13 16,2-1-14-16,2-3 1 0,0-3-2 0,0 0 15 15,0-4 6-15,2-2 7 0,1-3 12 16,3 0 67-16,1-7 3 0,1-3-38 16,6-5-44-16,-1-4-17 0,0-3 4 15,4 0-14-15,1-3 18 0,-3 4-20 16,2 0-1-16,-4 3 0 0,2 4-24 16,-6 4 24-16,-1 2-18 0,-3 7-22 15,0 1-35-15,3 1-74 0,-2 10 29 16,0 3 121-16,3 3 42 0,-2 3 22 0,2-1-29 15,-3 0 0-15,-1 3-13 0,2-2-19 16,-1-1 13-16,0 0 0 0,-1-4-16 16,2-1-77-16,1-4-98 0,-2-4-167 15,4-6-174-15,-3-1-260 0,3-7-809 0</inkml:trace>
  <inkml:trace contextRef="#ctx0" brushRef="#br0" timeOffset="-137231.75">29936 8564 2217 0,'0'0'375'0,"0"0"-146"16,0 0-82-16,0 0-86 0,0 0-61 15,0 0-199-15,0 0 138 0,0 0 61 16,19 51 135-16,-13-19-6 0,1 11-17 0,0 12-20 16,4 9-28-16,-5-4-35 0,-3-9 3 15,-3-14-32-15,0-15-58 16,-4-1-88-16,-3 1-143 0,-5-1-36 0,-2 1-15 0,-1-2 15 15,-2-8 10-15,-2-3 16 0,2-6 71 16,0-3 65-16,6 0 163 0,0-7 62 16,7-4 163-16,3-3 113 15,1-3-81-15,3-2-26 0,6 0 5 0,2-3-22 16,4 1 12-16,2 1-52 0,3 0-39 16,1 3-26-16,3 1-48 0,1 4 2 15,2 3-40-15,2 0-23 0,-1 5 0 16,1 1-23-16,-2 3-12 0,-2 5-13 15,3 6 13-15,-2 3 3 0,-2 2 32 16,-4 5 1-16,-4 2 22 0,-5-1-9 0,-2-1-14 16,-6-1-26-16,-3-2 23 15,0-2-9-15,-2-3 12 0,-3-4 3 0,0-2 23 16,0-5 28-16,3-1 52 0,0-1 104 16,1-3 141-16,-1-7-74 0,2-4-152 0,0-4-63 15,0-3-3-15,6-5 13 16,5-1-32-16,1-5-28 0,7 1-2 0,2-1-10 15,3-2-22-15,4 5-18 0,-2 4-38 16,-2 4-24-16,-1 6-48 0,-4 5-84 16,-1 6-158-16,-2 4-341 0,-4 0-671 15</inkml:trace>
  <inkml:trace contextRef="#ctx0" brushRef="#br0" timeOffset="-136731.18">30727 8875 767 0,'0'0'610'0,"0"0"-285"0,0 0-101 0,0 0-7 16,0 0-22-16,0 0-34 15,0 0 11-15,36-49-18 0,-34 40 35 16,0 3-92-16,-1-2-24 0,-1 2-3 0,0 1-18 15,0-2-8-15,-4 2-6 0,0-1-6 16,-2 2 9-16,-3-1 13 0,-2 5-25 16,-3-1-10-16,-4 1 3 0,-3 1-9 15,-3 5 6-15,-4 5 9 0,0 1-26 16,1 5-1-16,0 4-2 0,5 3 1 16,3 0-12-16,7 2-4 0,2 0 5 0,8 0 11 15,2-2 35-15,9-1 9 0,4-3 7 16,2-3-23-16,5-3-28 0,0-5-19 15,0-5-18-15,2-4-17 0,-1 0-3 16,-1-7 19-16,0-4 38 0,0-4 1 16,-3-4 15-16,0-3-2 0,-3-2-12 15,1-3-1-15,-1 1 14 0,-3 0-15 0,0 3 1 16,-5 5 3-16,-2 5 30 0,0 3-15 16,-2 5 16-16,-2 2 19 0,0 2-54 15,0 1-85-15,0 5-105 16,-2 4 151-16,-2 6 39 0,1 3 39 0,2 2-11 15,1 3-9-15,0 0 3 0,4 3-18 16,6-3 24-16,-2 1-12 0,5-3 6 0,2-1-22 16,-1-2-305-16,14-4-262 15,-6-4-734-15</inkml:trace>
  <inkml:trace contextRef="#ctx0" brushRef="#br0" timeOffset="-136066.39">31174 8955 1616 0,'0'0'260'16,"0"0"-107"-16,0 0 67 15,0 0 23-15,0 0-95 0,0 0-25 16,2-47-4-16,-2 40-7 0,-1-2 10 0,-2 1-10 16,-2-2-48-16,-5-2-7 0,0 0-9 0,-5 2-7 15,-5-2-3-15,-1 3 13 16,-2 1 3-16,3 2 12 0,-2 2 13 0,2 4-16 15,1 1-28-15,1 8-13 0,2 3-9 16,2 3-11-16,1 3 17 16,1 1-18-16,5 4 2 0,5-3-1 0,2 2 0 15,0-1 29-15,7-3-27 0,6 1 33 16,2-3-2-16,2-2-35 0,-1-3-57 16,2-6-59-16,-2-3-4 0,0-2 28 15,-4-7 7-15,3-5 40 0,-3-4 26 16,-1-2-38-16,0-5 30 0,-2-4 27 15,4-4 2-15,-3-6 25 0,3-3-26 16,2-10 1-16,2-8 11 0,-5 9-13 0,0 6 3 16,-3 11 39-16,-1 11-17 15,-2 0 64-15,-1 0-4 0,-1 7-12 0,1 3 18 16,-3 4-15-16,-2 6-48 0,0 1-28 0,0 1-154 16,0 9-67-16,-6 6 162 0,2 6 59 15,1 5 38-15,-1 5-13 16,1 4 3-16,3 6 1 0,0-1-27 0,0 0 14 15,5-1 6-15,0 1-6 0,5-5-13 16,-3-3-1-16,0-5 27 0,1-5-29 16,0-6 0-16,-2-5-16 0,0-4-25 15,0-4 6-15,-2-4 34 0,6-2 1 16,-3-6-29-16,4-6 4 0,0-3 25 16,1-2 1-16,-2-3 1 0,3 0 23 15,-4-1 20-15,1 5-45 0,-1 3 35 16,-1 2 18-16,-3 5 29 0,-1 3-13 15,-1 2-9-15,3 3-60 0,-3 3-76 0,1 6-42 16,1 3 118-16,1 5 79 0,2 0-13 16,-1 5-35-16,1 1-2 0,-2-2-14 15,-1 1 4-15,1-2-16 0,1-2 12 16,-1-1-15-16,-2-5-138 0,3-2-203 0,5-7-186 16,-1-3-589-16,-1-1-760 0</inkml:trace>
  <inkml:trace contextRef="#ctx0" brushRef="#br0" timeOffset="-135922.08">31488 8613 2377 0,'0'0'361'0,"0"0"-245"0,0 0-116 0,0 0-93 16,0 0-72-16,0 0 121 15,0 0 44-15,0 0 0 0,0 58-236 16,8-34-462-16,4-2-920 0</inkml:trace>
  <inkml:trace contextRef="#ctx0" brushRef="#br0" timeOffset="-135667.08">31834 8764 2210 0,'0'0'375'0,"0"0"-168"0,0 0 43 15,0 0 41-15,-12-51-75 0,1 45-58 16,-6 5-79-16,-2 1-16 0,-3 1-9 16,0 9-4-16,0 3-47 0,-1 6-3 15,6 3 1-15,2 1-1 0,3 3 1 16,6 0 0-16,4 2 0 0,2-1 1 0,2-2 1 16,5-2-3-16,6-4-109 0,1-4-147 15,2-4-97-15,1-2-99 0,2-7-230 16,7-8-350-16</inkml:trace>
  <inkml:trace contextRef="#ctx0" brushRef="#br0" timeOffset="-135466.59">31878 8794 111 0,'0'0'639'0,"40"-97"-297"0,-16 44 49 15,-5 7-63-15,-5 11 84 0,-4 12-20 0,0-1 16 16,-2 4-117-16,-3 5-40 0,2 6-27 16,-5 5-76-16,-1 4-54 0,-1 0-94 15,0 10-121-15,-2 5 121 0,-6 8 63 16,3 6 9-16,-1 16-18 0,-1 12-20 15,3 11 10-15,1 2-19 0,-1-7-3 16,2-15-19-16,0-17-3 0,0-7-61 0,-1-2-72 16,1 1-109-16,-1 0-128 0,1 0-87 15,0-6-36-15,1-8-210 0,0-7-730 16</inkml:trace>
  <inkml:trace contextRef="#ctx0" brushRef="#br0" timeOffset="-135277.52">31932 8863 2522 0,'0'0'589'0,"0"0"-207"0,0 0 10 15,0 0-100-15,0 0-3 0,50-48 19 16,-38 41-108-16,-2 0-90 0,5 3-86 0,-4 1-24 16,4 2-46-16,1 1-18 0,1 1-3 15,-3 6-1-15,1 3-18 0,-3 3-253 16,-6 3-230-16,-3-2-531 0,-3-5-557 0</inkml:trace>
  <inkml:trace contextRef="#ctx0" brushRef="#br0" timeOffset="-134893.95">32167 8817 2899 0,'0'0'601'0,"0"0"-601"0,0 0-109 16,0 0 49-16,0 0 60 0,0 0 191 16,1 57-17-16,-2-39-86 0,0 2-47 15,1 0-6-15,0 0-20 0,0-1 1 16,0-1-14-16,0-2-2 0,-1-2-41 0,-3-4-259 15,-6-8-338-15,3-2-597 16</inkml:trace>
  <inkml:trace contextRef="#ctx0" brushRef="#br0" timeOffset="-134700.65">32178 8630 3014 0,'0'0'606'0,"0"0"-313"15,0 0-63-15,0 0-25 0,0 0-152 16,0 0-53-16,0 0-118 0,0 0-78 16,0 0 132-16,0 0 42 0,0 0-214 15,15 63-361-15,-5-39-653 0,1-5-668 0</inkml:trace>
  <inkml:trace contextRef="#ctx0" brushRef="#br0" timeOffset="-134226.49">32362 8843 2270 0,'0'0'462'16,"0"0"-205"-16,0 0-20 0,0 0 17 16,0 0-79-16,0 0-90 0,0 0-85 15,0 0-95-15,0 0 95 0,0 0 7 16,-23 24 5-16,11-5 1 0,0 1-12 15,5-1 2-15,0 0 16 0,4-2-19 0,1 0-32 16,2-5-69-16,2 1-32 16,3-5 18-16,0-2 36 0,-1-4 11 0,4-2 68 15,-2-2 10-15,0-5-8 0,2-3 14 16,1-3 3-16,-3-1-16 0,5-1 1 16,0-1 50-16,2-1-41 0,1 1 38 15,-1 3 12-15,1 2 7 0,0 3-41 0,-4 3-10 16,0 2-19-16,0 3-16 0,0 0-32 15,-3 0 10-15,4 5 3 0,-2 0 0 16,-3 2-3-16,3 0-10 0,-4 1 7 16,0 1 21-16,0-1 1 0,-2 1 18 15,1-1 1-15,-1 1 26 0,0-3-1 16,2 1 4-16,-1-3 19 0,-1-1 6 16,0-3 26-16,0 0 24 0,0 0 51 15,3 0-13-15,1-3-35 0,-1 2-35 16,3-3-18-16,-2 0-10 0,1 1 3 0,1-2-19 15,-2 3-28-15,1 0-3 0,-1 0-16 16,-1 2-6-16,-1 0-9 0,1 0-16 16,-3 1-17-16,1 4-5 0,-4 0-196 15,0-2-225-15,0-1-617 0,0-1-950 0</inkml:trace>
  <inkml:trace contextRef="#ctx0" brushRef="#br0" timeOffset="-134087.3">32821 9082 2451 0,'0'0'1048'0,"0"0"-739"0,0 0-92 15,0 0-166-15,0 0-51 0,0 0-89 16,0 0-254-16,0 0-792 0,-66-29-1351 0</inkml:trace>
  <inkml:trace contextRef="#ctx0" brushRef="#br0" timeOffset="-132399.09">18324 11142 1869 0,'0'0'227'0,"0"0"-133"0,0 0 107 16,0 0 34-16,0 0-45 0,0 0-32 16,0 0 2-16,0 0 0 0,0 0-17 15,0 0-38-15,18-39-48 0,-18 38-57 16,0 1-7-16,0 0-46 0,-2 3-27 15,-4 4 58-15,-5 4 22 0,-7 5 35 16,-4 5-6-16,-4 2-7 0,-7 5-20 16,-4 4-2-16,-5 6 2 0,-12 9 0 0,-15 13 0 15,-9 10-1-15,3 1-1 0,14-14 18 16,16-17-17-16,19-16 0 0,6-5 44 16,0 1 12-16,0-1-7 0,3-1-12 15,7-7-3-15,6-4-1 0,4-3 20 16,1-2 68-16,11-2 33 0,7 1-65 15,11 2-31-15,9-3-25 0,14 0-19 16,17 0-15-16,10 1-3 0,1 3-13 16,-17 0-12-16,-17 0 3 0,-15 0 7 15,-6-2 15-15,2 0-13 0,6 0 4 0,0 1-1 16,-5-3-2-16,-3 0 14 0,-2 0-12 16,-2 0 10-16,-2-4-44 0,-5 0-29 15,2-3-24-15,-4 1-64 0,-4 0-63 16,0-3-47-16,-4 0-126 0,-4-4-181 15,-1-11-116-15,0 2-649 0</inkml:trace>
  <inkml:trace contextRef="#ctx0" brushRef="#br0" timeOffset="-132133.96">18298 11229 718 0,'0'0'1820'0,"0"0"-1552"16,0 0-143-16,0 0 51 0,-15-44 38 0,15 42-10 15,0 2-191-15,1 2-13 16,6 7-197-16,3 8 152 0,3 7 45 0,2 9 38 16,4 12 48-16,3 15 63 15,-2 18-28-15,-5 4-17 0,-8-6-13 0,-3-12-13 16,-3-15-31-16,0-12-28 0,1-10-3 0,1-9-16 16,2-3 3-16,0-1 0 15,5 0 0-15,-4-1 16 0,2-6-3 0,-2-2-13 16,-3-2-3-16,0-2-57 0,-1-1-46 15,0-1-73-15,-1-7-144 0,2-11-294 16,-2 1-572-16,0-2-450 0</inkml:trace>
  <inkml:trace contextRef="#ctx0" brushRef="#br0" timeOffset="-131733.04">18888 11043 2327 0,'0'0'288'0,"0"0"-217"0,5-51 96 0,-5 33 64 16,0 1-7-16,1 4-62 0,0 5 15 16,-1 2-25-16,1 2-23 0,-1 2-19 15,0 2-110-15,2 2-85 0,-1 7-69 16,0 6 154-16,0 7 25 0,2 7 38 15,-1 7-10-15,-1 16-2 0,-1 15 15 16,0 20-25-16,-2 10 9 0,-5-1 6 16,0-1 16-16,0-9-26 0,-2-3-2 15,3-6 12-15,0-7 30 0,0-7-27 0,2-8-7 16,1-12-24-16,2-10 3 0,1-8-6 16,0-6-10-16,0 4-13 0,4 0 10 15,2 0 10-15,4-5-4 0,-3-3-2 16,2-4-1-16,-1-3 0 0,-1-2-13 15,1-4-2-15,-3 0-17 0,1-2-23 16,0 0-31-16,-1-5-46 0,-1-2-75 16,0-4-119-16,-1-2-162 0,0-15-213 15,-2 4-678-15</inkml:trace>
  <inkml:trace contextRef="#ctx0" brushRef="#br0" timeOffset="-128966.21">19585 11539 970 0,'0'0'375'0,"0"0"-235"0,0 0-7 0,0 0 14 15,0 0 2-15,0 0 4 0,0 0 18 16,31-45 20-16,-27 38-23 0,0 0-39 16,1-2-22-16,1 1-5 0,-2-1 11 15,-1-1-8-15,0 2-3 0,-1 0 16 16,-1 2-19-16,-1-1 2 0,0 3 13 16,-1 1 3-16,-5 2-7 0,-7 1-47 15,-6 0-25-15,-6 8-4 0,-8 4 5 16,-3 5 1-16,-4 4-2 0,-2 6-10 0,2 7-10 15,3 0-2-15,4 4-14 0,8 2 19 16,9-2-20-16,13-4-1 0,7-2 59 16,19-6 50-16,13-2 17 0,23-4-33 15,17-6-38-15,10-4-27 0,0-5-13 0,-22-5-13 16,-19 0-2-16,-22 0-1 0,-6-1-51 16,-1-1 3-16,-1 0 24 0,0-3 25 15,-7 0 11-15,-4 0 20 0,-1 0 6 16,-3-1-17-16,0-2-20 0,-7 2-3 15,0-1-10-15,-4 1-5 0,3 0-10 16,-3 1 4-16,2 4-20 0,1 1-70 16,-1 0-85-16,2 2-45 0,-2 3-137 0,0 3-282 15,2-2-362-15,-1-1-776 0</inkml:trace>
  <inkml:trace contextRef="#ctx0" brushRef="#br0" timeOffset="-128772">20069 11787 2990 0,'0'0'523'0,"0"0"-375"0,0 0-147 0,0 0 96 16,0 0 60-16,-6 46 20 0,-4-22-40 16,-4 2-41-16,0 1-58 0,-5 5-7 0,-1-3-10 15,0 0-21-15,1-2-101 16,3-1-129-16,2-6-101 0,4-4-196 0,3-4-170 15,0-6-801-15</inkml:trace>
  <inkml:trace contextRef="#ctx0" brushRef="#br0" timeOffset="-128343.71">20315 11458 3246 0,'0'0'400'0,"0"0"-292"16,0 0 27-16,0 0-13 0,0 0-122 16,0 0 16-16,0 0-16 0,0 0 76 15,-26 53 24-15,11-17-16 0,-4 10-25 0,1-4-28 16,1-1-29-16,4-2 11 0,2-11-10 16,4 0-2-16,2-5 2 0,2-5-2 15,2-5-1-15,1-5 0 0,0-3 2 16,0-4 20-16,0-1 43 0,2-3 49 15,6-8-25-15,1-6-49 0,5-6-38 16,2-7-1-16,1-6-1 0,4-10-24 16,1-12 5-16,4-9-5 0,-3 9 8 15,-4 14 13-15,-6 16 3 0,-5 13 2 16,2-2 26-16,-1 3-26 0,1 1-2 16,-2 6-1-16,-1 5-36 0,4 2-74 0,0 11-25 15,6 7 58-15,2 8 38 0,1 6 15 16,4 11 25-16,2 13 14 0,-1 6 64 15,-5-5-31-15,-4-14 2 0,-7-12-12 16,1-7-18-16,1 0-7 0,3 1-12 16,0 2-49-16,-1-8-44 0,1-6-156 15,-3-6-198-15,2-7-238 0,-4-7-595 0</inkml:trace>
  <inkml:trace contextRef="#ctx0" brushRef="#br0" timeOffset="-128170.14">20336 11655 2887 0,'0'0'515'0,"0"0"-306"0,0 0-79 15,0 0 28-15,0 0 6 0,0 0-96 0,60-8-36 16,-25 8-14-16,6 0-18 0,4 3 0 16,1-1-12-16,3 3-16 0,11 0-312 15,-13 2-324-15,-10-4-1056 0</inkml:trace>
  <inkml:trace contextRef="#ctx0" brushRef="#br0" timeOffset="-127995.23">21126 11798 3871 0,'0'0'507'0,"0"0"-507"16,0 0-168-16,0 0 168 0,0 0 100 15,-5 48-1-15,-7-31-34 0,-3 3-65 0,-4 1-25 16,-2-2-211-16,-11 4-307 16,3-5-728-16,6-9-1113 0</inkml:trace>
  <inkml:trace contextRef="#ctx0" brushRef="#br0" timeOffset="-127537.25">21257 11397 1603 0,'0'0'1123'0,"0"0"-843"15,0 0-91-15,6-50 40 0,0 38 3 0,0 2-74 16,3 3-36-16,-2 0 17 0,-2 2-33 15,2 5-81-15,-2 0-25 0,1 9-121 16,3 8 121-16,-1 6 68 0,-1 7 66 16,1 2-19-16,-3 6 27 0,-2 1-28 15,1 2-34-15,-2-1-30 0,1-2-20 16,-1-1-27-16,1-4 10 0,0-2-11 16,2-3-2-16,2-6 0 0,0-3-46 0,-1-5-142 15,2-2-125-15,-3-5-129 0,-2-7-237 16,-2-2-446-16,-1-7-809 0</inkml:trace>
  <inkml:trace contextRef="#ctx0" brushRef="#br0" timeOffset="-127239.6">21254 11410 2626 0,'0'0'396'0,"0"0"-255"15,0 0-13-15,61-46 8 0,-28 39-21 16,8 4-11-16,5 3-3 0,15 6 10 15,13 12 27-15,5 11 13 0,-10 3-67 16,-17 0-37-16,-23-3-47 0,-10 4-3 0,-6 14-41 16,-13 15-28-16,-11 7 4 15,-23-7 10-15,-13-7 27 0,2-18 15 0,-12-2 16 16,9-12 10-16,10-6-8 0,2-3 42 16,13-9 57-16,0 0 20 0,1-1 7 15,0-3 20-15,7-1 16 0,5-4-35 16,5-3-34-16,4-1-34 0,1-2-61 15,3-1 0-15,7 0-40 0,3-1-104 16,3 3-158-16,13-7-153 0,-5 4-558 16,-3-2-1439-16</inkml:trace>
  <inkml:trace contextRef="#ctx0" brushRef="#br0" timeOffset="-125965.95">22839 11347 2396 0,'0'0'345'0,"0"0"-174"15,0 0 24-15,0 0 61 0,0 0 7 16,0 0-127-16,0 0-108 0,0 0-12 15,78-32 0-15,-45 27 0 0,2-1-15 16,6 0 2-16,-1 4-3 0,0-2-1 16,-1 2-15-16,-2 1 3 0,-9 1-15 15,-4 0-218-15,-10 0-175 0,-5 3-362 0,-9 1-913 16</inkml:trace>
  <inkml:trace contextRef="#ctx0" brushRef="#br0" timeOffset="-125771.74">22810 11558 871 0,'0'0'1912'0,"0"0"-1508"0,0 0-200 15,0 0-29-15,0 0 150 0,0 0 39 16,0 0-144-16,0 0-105 0,78-19-35 16,-48 12-28-16,6 1-34 0,2-1-18 15,3 2-12-15,-2 2-3 0,0-1-4 16,-3 2-24-16,-1-1-266 0,2-5-277 15,-9 0-951-15,-5-2-682 0</inkml:trace>
  <inkml:trace contextRef="#ctx0" brushRef="#br0" timeOffset="-118803.2">23903 11085 768 0,'0'0'206'0,"0"0"-92"16,0 0 49-16,0 0 22 0,0 0-32 15,0 0-62-15,0 0-10 0,0 0 7 0,0 0 16 16,0 0-36-16,38-27-42 0,-38 25-10 16,0 1 17-16,0-2 15 0,0 1 4 15,-1-1 23-15,0 0 12 0,1 2-29 16,0 0 7-16,0-1-10 0,-1 2-7 15,1-1-6-15,-1 0-13 0,-1 0-6 16,0 1-23-16,-2-1-31 0,-4 1-53 16,-2 0 35-16,-6 0 49 0,-2 0 26 15,-4 1 0-15,0 3-10 0,1-1 13 16,0 3-9-16,1-2 2 0,4 2-6 0,3-1 7 16,2 1-21-16,2 1-1 0,2-2-1 15,3 1-1-15,2 1-12 0,2 0 13 16,0 0 12-16,3 0 7 0,9-1 20 15,2 3-4-15,6 1-2 0,5-1-17 16,4 1-3-16,-1 0-13 0,2 1-2 0,-5 0-10 16,-3 0-1-16,-6-1 9 15,-3-2-21-15,-5-1-17 0,-6 3 0 0,-2-3 13 16,0 2 29-16,-5 0 0 0,-5 0 19 16,-1 2-15-16,-2-1 6 0,-1 0-8 15,-2 1 0-15,-2-2 20 0,1 0 17 16,-2 2 3-16,4-2-7 0,1-1-12 15,2 1-12-15,3-3-11 0,3 1-13 16,4-2-6-16,2 0 19 0,3 1 11 16,9 0 27-16,5-1 4 0,5 2-13 15,6 1-3-15,4-3-23 0,0 2 0 0,1 0-2 16,-4 0-1-16,-3 0-1 0,-7 0-2 16,-7-1-32-16,-4 1-7 0,-7 0-6 15,-1 2 9-15,-8 1 39 0,-4 0 0 16,-8 2 3-16,-4 2-1 0,-4 1 11 0,-1-1-3 15,-2 2-10-15,4-1-1 0,5 0-12 16,3 0 11-16,5-2 1 0,8 1 1 16,5 0 16-16,2-1 3 0,11 0 13 15,6 0 23-15,8-2-17 0,4 0 1 16,6-1-10-16,3-1-26 0,-1-1-3 16,9-4-273-16,-5-2-500 0,-10-2-1240 0</inkml:trace>
  <inkml:trace contextRef="#ctx0" brushRef="#br0" timeOffset="-117570.35">24568 11089 915 0,'0'0'238'15,"0"0"-92"-15,0 0 43 0,0 0-7 0,0 0-29 16,0 0 0-16,0 0 19 0,0 0 22 15,0 0 32-15,0 0-45 0,0 0-40 16,-49-29-41-16,50 27-20 0,4-2-53 0,4 0-27 16,1 1-32-16,5 0 9 0,3 1 10 15,1-1 1-15,4 1 12 0,2 0-1 16,0 2-3-16,4 0-9 0,-4 0 12 16,0 0-2-16,-2 0-16 0,-1 3 0 15,-5 2-10-15,-2-1-3 0,-5 2-16 16,-1 1 15-16,-4 0-5 0,-3-2-4 15,-2 2 16-15,0 1 23 0,-1-1-10 0,-5 2 13 16,-4-2 12-16,-1 2 4 16,-4 0 32-16,-4 2 17 0,-1-3-11 15,-2 2-6-15,2 1 4 0,-2-3-23 0,2 1 9 16,3 0-37-16,5 1 0 0,3 0-1 16,6-2 0-16,3 1 2 0,3 0 18 15,10 0 28-15,6 0-4 0,6 1-9 16,3-2-9-16,6 0-24 0,0 0 0 0,-4-3 2 15,0-1-1-15,-6-1 0 0,-5 0 10 16,-6-2-12-16,-2-1 12 0,-5 0 12 16,-1 0 10-16,-2 0 10 0,-2-4-10 15,-1 1-21-15,0-1-14 0,-4 0-22 16,-4 0-16-16,-1-1-6 0,-6 2-4 16,-3 1 9-16,-3 2 7 0,-4 0 13 0,-2 2 19 15,1 3 0-15,0 1 16 16,1 0-3-16,2 3-12 0,7-1-1 0,3 2-1 15,5 0-15-15,4-1 16 0,4 4 26 16,3 1 9-16,6 0 0 0,5 2 0 16,0 0-10-16,5 3-12 15,1-2-11-15,2 1 1 0,1 0-3 0,-2-2-1 0,-5 0 0 16,1-1-1-16,-2-1-1 0,-6-2-19 16,2 1 3-16,-7-2-20 15,-1 3-15-15,-2-3 3 0,-1 1 22 0,-3 0 13 16,-4-1 16-16,-7 0 2 0,-2 0-2 15,-3 0 13-15,-3 0-13 0,0-3 3 16,-1 2 10-16,1-4 0 0,-1 1 3 16,5-1 3-16,0 1 7 0,6-2-11 15,2 0-12-15,0 1-3 0,3-1-4 16,4-1-15-16,1 2 19 0,1 0-188 16,1-4-398-16,0-2-1414 0</inkml:trace>
  <inkml:trace contextRef="#ctx0" brushRef="#br0" timeOffset="-113950.88">25411 11222 1353 0,'0'0'306'0,"0"0"-235"0,0 0 10 0,0 0 65 15,0 0 88-15,0 0-30 0,0 0-68 16,0 0-49-16,0 0-7 0,0 0-6 16,-42-1-6-16,41 2-13 0,1-1-4 15,0 0 0-15,0 0 23 0,0 1 16 16,0-1 6-16,0 0 2 0,5 0 14 16,3 0 30-16,9 0 32 0,4 0-54 15,8-1-51-15,2 1-44 0,6-2-22 16,-1 1 8-16,0-1-11 0,1 2-3 0,-3-2 1 15,-6 1-17-15,-2 1 4 0,-10 0-4 16,-5 0-16-16,-8 0-188 0,-3 4-212 16,-26 1-139-16,-2 2-485 0,0-2-568 0</inkml:trace>
  <inkml:trace contextRef="#ctx0" brushRef="#br0" timeOffset="-113793.88">25436 11451 1679 0,'0'0'1035'0,"0"0"-752"16,0 0-78-16,0 0-26 0,0 0 46 15,0 0-51-15,0 0-92 0,0 0-51 0,0 0-18 16,60-14-13-16,-40 13-3 0,1 0-16 16,2 0 6-16,-1 1 10 0,-1 0-16 15,0 0-3-15,-1 0-259 0,5-7-306 16,-6 2-856-16</inkml:trace>
  <inkml:trace contextRef="#ctx0" brushRef="#br0" timeOffset="-112817.78">26255 11275 522 0,'0'0'466'0,"0"0"-206"15,0 0-2-15,0 0-31 0,0 0-61 16,0 0 25-16,0 0-38 0,0 0-24 0,0 0-16 15,0 0-22-15,-3-39 2 0,2 34-19 16,1 0 13-16,0 1 16 0,0-1-3 16,0 2 15-16,0-2 0 0,0 0 6 15,2 1-16-15,2-2-10 0,2 0-25 0,-1 0-10 16,3-1-22-16,2 0-13 0,-1 1-3 16,4-1 6-16,1 0-15 0,1 1-1 15,2 0-10-15,4 0 2 0,3-1-1 16,4 2 0-16,-1 0-1 0,6 2 0 15,-2-2 0-15,3 2-2 0,-1 1-1 16,2 2-1-16,-1 0-11 0,-2 0 10 16,0 2-16-16,-3 1 4 0,-1 2-4 15,-2 3-3-15,-3-1-10 0,-2 3 7 16,-1-2 9-16,-3 2 4 0,-2 1-11 16,-4 1 1-16,2 0 6 0,-5 0 13 0,2-1-13 15,-3 0 4-15,0 0 12 16,-4-1-3-16,-1 0-20 0,-2-1 8 0,0 1-4 15,-5-1 19-15,-5 0-1 0,-7 2 1 16,-2-2-16-16,-2-1-19 0,-4 2 13 16,-3-3 6-16,-3 0-3 0,0-2 18 15,-2-2-1-15,-1 1 2 0,2-3 4 0,0-1 18 16,4 0-6-16,-1 0 3 0,3-3-16 16,1-2 19-16,1 1 1 0,-2-2-4 15,4-1 9-15,0-2 7 0,2-1-7 16,2 0 1-16,4-2 9 0,2 2-4 15,4-1-5-15,-1 0-1 0,5 1-12 16,2-1-13-16,1 1-1 0,1-1-2 16,0 2-3-16,3-3-22 0,2 3-38 15,5 0-38-15,0 1-55 0,5 0-22 0,2-1-10 16,3 3-108-16,1 0-172 16,8-2-119-16,-4 0-666 0</inkml:trace>
  <inkml:trace contextRef="#ctx0" brushRef="#br0" timeOffset="-112004.02">26597 10805 894 0,'0'0'235'0,"0"0"-131"0,0 0 27 15,0 0 8-15,0 0 14 0,0 0-26 16,0 0-7-16,0 0 30 0,0 0-11 15,0 0-29-15,0 0-19 0,-16-29-1 0,14 28-12 16,-1-1-14-16,3 1-35 0,-2 0 0 16,0 0 4-16,1 0-11 0,-1 0-20 15,0 0-1-15,-1 1 3 0,1 0 18 16,1 0 4-16,0 0 9 0,0 0 4 16,1 0-7-16,0-2-10 0,0 2-22 15,0 0-2-15,0 0-11 0,0 0 10 16,0 0 0-16,0 0 0 0,0 0 3 0,0 0 0 15,0 0 13-15,0 0-11 0,0 0-2 16,0 0-19-16,0 0-14 0,0 4 21 16,0 0 12-16,-1 1 32 0,1 2 3 15,-1 1 10-15,1 3-7 0,0 0-12 16,0 2 3-16,0 3 6 0,0 1 7 16,0 2-20-16,2 3-3 0,0 2 1 0,1 3-8 15,1 1-12-15,-2 1 2 0,1 3 11 16,0 2-10-16,0 2 45 0,0 0 19 15,2 3-3-15,-1 0 19 0,0 1-20 16,-1 0 0-16,0 1 4 0,-1 0-17 16,-1-1 39-16,-1 0-14 0,0-1-21 15,-2-3-7-15,1 0-16 0,1-4 1 0,0-1 0 16,4-5-7-16,4-2 6 0,-3-2-3 16,4-2 0-16,-3-4-13 0,1-1 4 15,-2-1-6-15,1-3 2 0,-2 0-14 16,-1-3 2-16,-1-2 13 0,0 0-13 15,0-2 13-15,-1 0-15 0,0-3 1 16,2 2 0-16,-2 0 1 0,0-3-1 16,0 2 13-16,0-2-11 0,0 1 17 15,1 0-2-15,0-1 6 0,1 0-4 0,1 0-2 16,1 0-7-16,-1-2-9 0,1 2 1 16,-2-2-1-16,1-1 0 0,1 0 0 15,-2 1-1-15,0-1-2 0,-2 0-2 16,1 0-63-16,-1 1-31 0,0-1-63 15,-1 1-93-15,0-3-79 0,-4-2-173 0,-3-1-528 16,-2 1-590-16</inkml:trace>
  <inkml:trace contextRef="#ctx0" brushRef="#br0" timeOffset="-110205.71">27673 11319 2506 0,'0'0'399'0,"0"0"-171"16,0 0-103-16,0 0 53 0,0 0 123 15,0 0-18-15,0 0-82 0,-38-46-65 16,38 45-11-16,12-2-42 0,6 2-72 0,11 0-10 16,22 1 0-16,20 0 12 0,24 1-12 15,10 4 1-15,-4 1 9 16,-12-1-11-16,-11 0-1 0,-10-2-2 0,-3-2 3 15,-14 0 0-15,-12-1 1 0,-12 0 11 16,-2 0 1-16,0-2-11 0,0-4-1 16,1-1-1-16,-4 0-43 0,-4-1-18 15,-5-1-23-15,-6 2-21 0,-2-1-38 16,-5 3-27-16,-4-1-31 0,-6 0-118 16,-7 1-92-16,-4 1 57 0,-4-1 35 15,-2 2-28-15,1-1 84 0,3 0 52 0,3 3 42 16,2-3 32-16,5 0 59 0,4 0 75 15,2-1 3-15,2-3 42 0,2 0-6 16,1 1 120-16,1-2 81 0,-1 3 20 16,2 0 87-16,-3 0-37 0,2 1-30 15,0 2-11-15,1 0-27 0,0 2-4 0,0 1-58 16,0 0-108-16,3 1-67 0,6 5 13 16,5 1 10-16,5 4 13 0,4 4 9 15,2 2 16-15,3 2-3 0,-4 2-16 16,-2 0 28-16,-4 0-1 0,-8 0-37 15,-2-2-9-15,-8 2-9 0,0-3 9 16,-12 1-1-16,-4-1-21 0,-4-1 1 16,-3-2 2-16,-2-1-6 0,1-1-65 15,3-3-85-15,1-1-63 0,3-3-102 16,1 0-184-16,6-4-237 0,0-2-876 0</inkml:trace>
  <inkml:trace contextRef="#ctx0" brushRef="#br0" timeOffset="-108687.36">29629 10940 1588 0,'0'0'409'0,"0"0"-198"15,0 0-68-15,58-39 60 0,-38 24 42 16,-3 0-26-16,-2 1-56 0,-4 0-16 0,-2 0 21 16,-6 2 19-16,-3 0-13 0,0 0-30 15,-8 3-15-15,-2 1-38 0,-7 3-35 16,-4 1-28-16,-6 4-16 0,-5 0 1 15,-4 6-11-15,3 3 1 0,-1 5-3 16,3 1-22-16,4 5-9 0,6 0 6 16,5 6-3-16,9 2 16 0,6 2-1 15,3 4 13-15,17 3 10 0,5 0 6 16,12 3 0-16,3-1-16 0,2 0-90 16,-1-3-36-16,-5-5 17 0,-8-4 17 15,-11-5-24-15,-9-5 37 0,-7-3 37 16,-4-4 39-16,-12-2 3 0,-6-2 29 0,-6-3 25 15,-6-3-7-15,-3 0 7 0,-3 0 2 16,2-3 4-16,3-3 15 0,1 2-12 16,5 0-27-16,6 1-33 15,10 2-1-15,2 0 0 0,9 1-2 0,2 0-1 0,4-2-91 16,14 2-239-16,8-1 39 0,33-3-207 16,-4-1-558-16,-3 0-721 0</inkml:trace>
  <inkml:trace contextRef="#ctx0" brushRef="#br0" timeOffset="-108351.78">30134 11110 2244 0,'0'0'401'0,"0"0"-128"0,0 0-87 15,0 0 44-15,-18-49-20 0,6 46-55 16,-8 1-70-16,-5 2-47 0,-2 4-19 16,-3 5-19-16,-3 4-1 0,1 2-12 0,5-1 1 15,3 1 12-15,5-2-3 16,4-1 0-16,8-3-9 0,3-1-1 0,2-1 13 15,2-4 16-15,1 1 0 0,5-3-16 0,1-1-41 16,6 0 12-16,1-5-15 0,1-5 6 16,2 1 0-16,2-2 16 15,-1 2 9-15,-3 2 13 0,-2 1-2 0,-2 3-20 16,-3 3-19-16,1 0-29 0,-1 6-22 16,-1 4 25-16,1 5 64 0,0 4 3 15,2 2 60-15,-1 2-15 0,5 0-17 16,0 0 1-16,2-4 6 0,2-3 0 15,4-5 16-15,4-5 9 0,-1-6-60 16,1-2-108-16,3-8-178 0,-2-4-134 16,-3-3-190-16,-3-6 100 0,-3-3-112 15,0-17-379-15</inkml:trace>
  <inkml:trace contextRef="#ctx0" brushRef="#br0" timeOffset="-108189.45">30390 10836 1393 0,'0'0'598'15,"0"0"-6"-15,0-58-141 0,-1 47-46 16,0 4-120-16,1 7-149 0,0 0-136 15,0 11-186-15,3 8 186 0,3 8 76 0,2 7-14 16,5 14-5-16,3 10-16 0,2 11-19 16,1 1-19-16,-6-9 13 0,-1-15 3 15,-8-14-19-15,-2-10-4 0,-2-1-212 16,-2-1-219-16,-13 0-226 0,4-3-428 16,-4-9-436-16</inkml:trace>
  <inkml:trace contextRef="#ctx0" brushRef="#br0" timeOffset="-107984.14">30293 11110 2233 0,'0'0'433'0,"0"0"-143"16,0 0-104-16,0 0-49 0,75-42-16 15,-46 38-22-15,8 1 2 0,3 2-22 16,2 1-16-16,4 4-22 0,-1 3-25 16,0 3-16-16,-7 3 1 0,-5 3 8 0,-10 3 4 15,-9 0 3-15,-10 4 3 16,-4 0 15-16,-9 1-9 0,-7 1 0 0,-3-2 16 15,-2-3-16-15,3-5-25 0,2-2-3 16,7-6-97-16,5-4-105 16,4-3-68-16,7-14 12 0,3-3-550 0,4-1-1205 15</inkml:trace>
  <inkml:trace contextRef="#ctx0" brushRef="#br0" timeOffset="-107859.86">30765 10807 2598 0,'0'0'351'15,"0"0"-295"-15,0 0-56 0,0 0-3 16,0 0-52-16,0 0-189 0,0 0-241 16,0 0-187-16</inkml:trace>
  <inkml:trace contextRef="#ctx0" brushRef="#br0" timeOffset="-107441">31051 10986 2651 0,'0'0'985'0,"0"0"-840"15,0 0-82-15,0 0 88 0,4-49 40 0,-4 43 8 16,-2 3-50-16,-3 3-84 0,-2 0-59 16,-6 0-6-16,-3 3-25 0,-2 5 4 15,-1 3 5-15,4 2 1 0,2 3-10 16,7 1 23-16,6 1-1 0,2 0 3 15,13 3 15-15,7 0-15 0,5 1-55 16,7 1-116-16,1 0-41 0,1-2-40 16,-3-2-144-16,-7-1-99 0,-9 0 93 15,-8-2 162-15,-9-3 120 0,-2 0 114 16,-10-4 6-16,-5-1 139 0,-3-3 7 0,-2-2 12 16,1-2 10-16,0-1-11 15,1 0 20-15,3 0-24 0,1 0-42 0,5-2-22 16,0 0-15-16,4 1-14 0,1-1-16 15,3 0-16-15,1 2 4 0,1 0-7 0,1 0 1 16,0 0 8-16,0-1-2 0,2 0-32 16,8-2-16-16,4-3-107 15,6-3-54-15,8-1-1 0,4-3 5 0,7-4-54 16,3-6-163-16,6-3-196 0,18-20-489 16</inkml:trace>
  <inkml:trace contextRef="#ctx0" brushRef="#br0" timeOffset="-107154.31">31597 10732 1117 0,'0'0'696'0,"0"0"-225"0,14-63-129 0,-11 39-84 16,-3 3-43-16,0 2 40 16,-6 4-58-16,-5 3-105 0,-4 2-22 15,0 3-50-15,-3 1-20 0,0 4-13 0,1 2-9 16,2 0-3-16,3 0-4 0,1 4 7 16,4 2-6-16,-2-1-1 0,4 0 28 15,0 2 1-15,-2 2 44 0,0 1 16 16,-1 1 7-16,-1 4-20 0,1 2 0 15,-2 2-6-15,3 5 22 0,3 2-10 0,2 5-15 16,2 5 26-16,3 10-21 0,10 15-2 16,2 11 9-16,4 6 6 0,-2-8 3 15,-5-7-3-15,-8-11-25 0,-3-10-10 16,-1-7-18-16,0-8-3 0,-4-1-2 16,-3 3-26-16,2 4-27 0,-1 2-38 15,-3-7-88-15,0-5-112 0,-4-4-113 16,1-7-80-16,-9-9-98 0,3-2-469 0</inkml:trace>
  <inkml:trace contextRef="#ctx0" brushRef="#br0" timeOffset="-106155.27">31263 11243 1353 0,'0'0'1452'0,"0"0"-1080"16,0 0-162-16,0 0-26 0,50-50-48 15,-26 42-35-15,9 1-41 16,5 1-10-16,3 2-18 0,2 0-32 0,3 3 0 15,-2 0-19-15,3-1-9 0,-6 0-111 16,-1-2-101-16,-6-2-34 0,-1-3 2 16,-7-1-11-16,-3-3 135 0,-4-1 148 15,-2-2 9-15,-6 1-6 0,-5 0 48 16,-3 0 107-16,-3 1-10 0,0 1 57 16,-7 0 9-16,-5 4-39 0,-6 0-67 15,-3 1-26-15,-2 2-13 0,-2 5-15 16,-4 1-26-16,3 0-12 0,3 6-16 0,2 3 0 15,3 3-28-15,3 3 15 0,7 2-22 16,2 0 35-16,4 3-1 0,2 1 1 16,1-3 4-16,6 1 8 0,5-2-12 15,1-5-120-15,4-3-22 0,-1-4 40 16,2-2 29-16,-4-3 3 0,2 0 25 0,-1-6 42 16,1-5 3-16,-3 0 13 15,2-2-12-15,-1-2 21 0,-4 3-9 0,2 0-11 16,-5 2 30-16,0 3 45 0,-2 0 27 15,0 4-21-15,-3 2-10 0,1 0-41 16,-1 1-32-16,0 0-69 0,1 5-26 16,-1 1 41-16,0 3 37 0,-1 5 17 15,0-2 2-15,0 5 1 0,0-4 19 16,2 0-3-16,3 1 7 0,2-3 12 0,1-2 9 16,4-3-2-16,1-3 8 0,0-2 7 15,4-1-19-15,1-5-18 0,-1-4-23 16,3-4-53-16,0 1-26 0,-1-5 25 15,2-1-9-15,2-2 9 0,2 0 0 16,0-2 6-16,-2 1 10 0,2-2-41 16,-1 3 47-16,-4 3-12 0,-6 5 44 0,-2 4 29 15,-7 3 3-15,-1 3 16 0,-3 2-48 16,-1 0-88-16,-1 2-20 0,1 3 86 16,-1 1 22-16,0 1 3 0,0 2 13 15,0-1-15-15,0-3 11 0,1 1 11 16,1-3 9-16,1-1 22 0,-1-2 19 0,1 0 20 15,4-4-17-15,-2-4-38 0,-1 0-35 16,-1-5 22-16,-2 0-24 0,-1-2 1 16,-2 1-2-16,-4 2-3 0,-4-1 3 15,-2 0 7-15,-2 3 31 0,-2 1-7 16,-2 4-2-16,-4 1-13 0,-1 4-15 16,-1 1 18-16,1 6-7 0,0 7-10 15,3 3 1-15,3 6 0 0,4 3 9 16,7 3-10-16,4 1 11 0,2 1 15 15,10 2-6-15,8-2 13 0,6-2-19 0,3-2 2 16,2-3 1-16,2-4-19 16,-3-7-69-16,1-6-133 0,-4-6-29 0,-3-1-12 15,-2-8-3-15,-3-5-47 0,-3-4 31 16,0-5 81-16,0-6 106 0,-1-4 46 16,1-4 29-16,2-6 42 0,-1-11-41 15,5-12 40-15,4-8 21 0,4 0-7 16,-3 21 78-16,-2 19 112 0,-10 17 86 0,-3 4-158 15,-2 2 47-15,1 0 40 0,-1 1-77 16,-4 4-54-16,-2 5-34 0,-1 3-95 16,0 6-70-16,-1 12 70 0,0 8 123 15,-2 8-13-15,-2 11-20 0,-2 13-16 16,-4 10-21-16,2-1-13 0,-2-14-24 16,3-14-16-16,0-14 0 0,0-3 0 15,1 1-44-15,0 2-204 0,-1-2-94 16,1-6-200-16,-6-11-216 0,3-3-738 0</inkml:trace>
  <inkml:trace contextRef="#ctx0" brushRef="#br0" timeOffset="-105945.52">32428 11001 1403 0,'0'0'1368'0,"0"0"-1085"0,0 0-88 0,63-38 117 15,-39 30-34-15,4 1-51 0,2 3-99 16,2 4-69-16,1 0-28 0,3 9 9 15,-1 2-30-15,-7 4-10 0,-4 2-25 16,-6 2-3-16,-6 2-6 0,-7 1 32 16,-5 0-23-16,-2 0 0 0,-9-2-10 15,-2-3-65-15,-5-2 12 0,-1-1-19 16,1-6-69-16,-1-2-183 0,0-6-199 0,7 0-260 16,3-4-929-16</inkml:trace>
  <inkml:trace contextRef="#ctx0" brushRef="#br0" timeOffset="-105825.54">32851 10789 2489 0,'0'0'479'0,"0"0"-347"0,12-50-59 15,-7 40-53-15,-2 4-20 0,-1 5-55 16,1 1-70-16,3 15-351 0,1-1-201 16,2 2-1060-16</inkml:trace>
  <inkml:trace contextRef="#ctx0" brushRef="#br0" timeOffset="-105323.93">32983 10967 2665 0,'0'0'530'0,"0"0"-304"0,0 0-92 16,0 0-134-16,0 0-7 0,0 0-28 16,0 0 35-16,0 0 15 0,-28 47-15 15,26-25 25-15,2 2 10 16,0 0-13-16,4-1-22 0,2-3-91 0,2-3-167 0,-1-3 15 15,-1-4 24-15,-3-5 113 0,1-3 100 16,-2-2 6-16,0-2 186 0,0-6-118 16,1-1-55-16,1-4 12 15,5-1 20-15,-2-1 61 0,4-1-1 0,1 1-73 16,2 1 64-16,0 3 21 0,1 0-37 16,1 4-55-16,1 2 4 0,1 2-29 15,-2 1-13-15,0 2-22 0,-2 0-3 16,0 2 3-16,-4 3-16 0,-2 1-12 15,-3 2-10-15,-4 2-4 0,-1 3 51 16,0 2-2-16,-5 1 25 0,-3 1 3 0,3 0 0 16,-2-2 1-16,0-1 18 15,3-6-19-15,2-1 2 0,1-1 10 0,1-5 27 16,0-1 66-16,5 0 105 0,7-7-103 16,2 0-78-16,3-4 15 0,3-1-31 15,4-1 50-15,0 2-26 0,1 0 4 16,0 3 3-16,-3 0-9 0,0 4-4 0,-3 4-31 15,-3 0-40-15,-1 7-32 0,-6 2-10 16,-1 4 13-16,-4 0 0 0,-4 1 18 16,-1 1 51-16,-7-1 37 15,0 0-9-15,-5-2 1 0,3-2-10 0,-2-1-19 16,1-3-76-16,-3-4-251 0,-1-2-198 16,7 0-916-16</inkml:trace>
  <inkml:trace contextRef="#ctx0" brushRef="#br0" timeOffset="-104005.54">24694 7890 1732 0,'0'0'438'0,"0"0"-318"0,0 0-61 0,0 0 31 16,0 0 46-16,0 0 44 0,0 0-29 16,0 0 23-16,0 0 91 0,0 0 8 15,-27 12-21-15,27-12-16 0,0-3-27 16,0-2-51-16,4-3-77 0,3-3-29 0,2-2-12 16,5-3 9-16,4-3 1 0,7-6 2 15,8-3 3-15,5-4-9 0,20-12-3 16,22-12 12-16,25-14-12 0,13-6-3 15,5 3-7-15,-3 4-21 0,-8 10-10 16,-1 4-2-16,-8 3-15 16,-8 6-3-16,-13 7 2 0,-17 6 1 0,-19 11 15 15,-15 8 1-15,-13 5-1 0,-7 5 0 16,1-2-18-16,-4 2 6 0,2 1 10 0,-6 0-26 16,-3 2-9-16,-1 0-27 0,0 0-28 15,0 1-19-15,0 0-6 0,0 0 3 16,0 0-41-16,0 0-54 0,0 0-106 15,0 0-201-15,0 1-178 0,3 0-415 16,0-1-361-16</inkml:trace>
  <inkml:trace contextRef="#ctx0" brushRef="#br0" timeOffset="-103780.34">25928 6854 2240 0,'0'0'326'16,"0"0"-197"-16,0 0-129 0,0 0 36 16,0 0 34-16,69 30 130 0,-44-7 27 15,4 6-33-15,4 2-48 0,3 6 44 16,-1-1-11-16,-1 1-82 0,-7-1-45 16,-6-3-31-16,-7 0-10 0,-10-2-11 15,-6-1-13-15,-17 0-75 0,-11-4-35 16,-23 3-138-16,-23-1-399 0,10-7-635 15</inkml:trace>
  <inkml:trace contextRef="#ctx0" brushRef="#br0" timeOffset="-102257.9">27060 6020 1444 0,'0'0'348'0,"0"0"-280"0,0 0 52 16,0 0 97-16,0 0-9 0,0 0-24 16,0 0-62-16,0 0-16 0,0 0 7 0,-3-45-20 15,-2 41-16-15,0 1-13 16,1 1-7-16,-1-1 1 0,-3 1-17 15,3 1-18-15,0 0-11 0,-1 0-12 0,-2 1-1 16,1 0-1-16,-3 0 0 0,1 1 2 16,-6 3 1-16,0 1 15 0,-1 2-3 15,-2 0-12-15,-1 2 1 0,1 0 1 16,1 0-3-16,2 0-1 0,4 1-2 16,0-2-19-16,4 2-7 0,3-1 10 15,3 2-16-15,1-2 35 0,5 0 1 16,8 2 44-16,4-2-10 0,9 0 6 0,4 1-6 15,5-1-10-15,3 1-12 0,-3 0-13 16,-1 0-3-16,-4 0-16 0,-7 2-13 16,-6-1 0-16,-7 1 4 0,-6 1-7 15,-4-1 9-15,-2 0 20 0,-7 0 6 16,-5 0 2-16,-3-2 1 0,-2 1 10 16,-2-1-1-16,-1 0 1 0,0-2-10 15,-1 1 13-15,0 1-14 0,-1-1-2 16,3 1 0-16,0 0-2 0,2-1-17 0,4-1 16 15,1 1-22-15,6-1 12 0,0-4-3 16,5 3-7-16,1-4 11 0,2 2 12 16,0-2 2-16,0 0 17 0,0 1 3 15,4-4 10-15,2 2 3 0,1 0 0 0,5-2 7 16,2 0 2-16,6 0-6 0,6 0 0 16,1 0-19-16,1-2-6 0,3 2-10 15,-3 0-3-15,-2 0-13 0,-3 2-18 16,-8 3-23-16,0 0 0 0,-8 2-4 15,-1 1-2-15,-5 5 15 0,-1-1 45 16,-2 2 0-16,-6 0 1 0,0 2 0 16,-6 1 3-16,-2 1 8 0,-4 1-11 15,-2 2 3-15,-2 2-2 0,-3 0 1 16,-4 2-3-16,2 2 2 0,0-1 17 16,7-2-19-16,8-2 0 0,6-2 0 0,8-4-6 15,14-1 6-15,9-3 54 0,9 3 0 16,8-4-3-16,5 0-16 0,3-2-13 15,2-1-22-15,-7-4-11 0,-7 2-228 16,-5-6-293-16,-10 0-906 0</inkml:trace>
  <inkml:trace contextRef="#ctx0" brushRef="#br0" timeOffset="-101387.25">27767 6099 1600 0,'0'0'581'16,"0"0"-393"-16,0 0-30 0,0 0 20 0,0 0-4 15,0 0-33-15,0 0-45 0,0 0-39 16,0 0-12-16,-56-20 0 0,38 20-13 15,-2 5-7-15,-3 2 10 0,0 2-12 16,0 1-4-16,4 0 0 0,1-1-16 16,3 2 13-16,5-2-16 0,1 2 1 15,6 0-1-15,2 2 1 0,1 0 11 16,5-2 13-16,8 3 13 0,6-1 29 16,4 1 6-16,3-2-29 0,5 2-25 15,-2-2-18-15,-2 0-1 0,-2-2-1 16,-5 0-12-16,-6-1-9 0,-4 1-16 0,-5-3-19 15,-5 1 10-15,0 2 31 0,-8-1 16 16,-5 1 19-16,-3-1 12 0,-4 1-8 16,-2-2-8-16,0-1 1 0,-1 2-15 15,1-4 0-15,3 2 3 0,1-2-4 0,5 0 0 16,3-2-16-16,4 0 0 0,1 0-6 16,4-2 3-16,1 1 19 0,0 0 6 15,9-2 61-15,1 0 8 0,6 0-21 16,5 0-35-16,1 0-19 0,2 0-3 15,0 0 0-15,-3 0-1 0,-5 0-18 16,-1 0 0-16,-4 1-19 0,-5 4-16 16,-4 2-12-16,-2 0 9 0,0 2 37 15,-3 1 23-15,-6 1 0 0,1 2 0 16,-2-3 0-16,0 3 0 0,0 1-1 16,-1-3-1-16,3 1-17 0,0-1 3 15,5 1 15-15,2-2-21 0,1-1 22 16,7 1 25-16,7-5 23 0,6 2 0 0,7-2-48 15,7-3-42-15,6 0-232 0,21-2-242 16,-7-4-664-16</inkml:trace>
  <inkml:trace contextRef="#ctx0" brushRef="#br0" timeOffset="-100753.38">28102 5960 1132 0,'0'0'498'0,"0"0"-338"0,0 0-43 0,0 0 61 15,0 0 4-15,0 0-37 0,0 0-65 0,0 0-80 16,0 0-52-16,0 0-6 0,0 0-4 16,-5-11 53-16,4 11 9 0,-2 0 32 15,2 0-3-15,0 0 0 0,0 0 4 16,1 0 18-16,0 0-2 0,0 0-49 15,0 0-27-15,1 0-60 0,4 0-133 16,3 0-17-16,1 0-443 0,-25 0-603 0</inkml:trace>
  <inkml:trace contextRef="#ctx0" brushRef="#br0" timeOffset="-100021.41">27995 6178 411 0,'0'0'1622'0,"0"0"-1395"15,0 0-59-15,0 0 75 0,0 0-60 0,0 0-67 16,0 0-11-16,73-47-25 0,-46 41-38 16,0 1-20-16,5 1-9 0,0 1-10 15,0 1-3-15,-3 1-2 0,-3 1-11 16,-5 0-9-16,-6 1-13 0,-4 4-19 15,-7 3-39-15,-3 1 19 0,-1 3 48 16,-5-3 26-16,-6 3 3 0,-2 1 20 16,-3-1-7-16,-2 0 3 0,0 0-3 15,1-1 35-15,0 0-9 0,2-1-23 0,0 1 1 16,1-3 2-16,4-1-20 16,-1 0-2-16,5-2 0 0,3-1-3 0,2-1-23 15,1 0 26-15,2 1 27 0,6-1 43 16,8-1-9-16,2 0-16 0,5-2-26 15,3 0-17-15,3 1-2 0,-2-1-1 16,-3 0 1-16,-5 0-1 0,-3 0-2 16,-8 0 0-16,-2 0 0 0,-5 0 1 15,-1 0-20-15,-2 0-1 0,-7 2-5 0,-2-1 24 16,-2 3 4-16,-5-1 64 0,2 1-16 16,0 1-10-16,1 1-13 0,0 1-25 15,1 3-20-15,6-1 1 0,1 3-3 16,2-1-10-16,5 1 22 0,4 1 10 0,6 2 32 15,7 1 6-15,4 0-3 0,5 0-16 16,3 0-17-16,0 2-2 16,-3-4 0-16,-2 1-13 0,-8-5-12 0,-4-1-17 15,-8 1-2-15,-4-5-4 0,-3 2 10 16,-10-2-26-16,-5-3 64 0,-4 1 14 16,-4-2 5-16,-1-1-6 0,-2 0 6 15,3 0-19-15,3-2 0 0,5 0-2 16,1 0-11-16,8 1-86 0,2-2-106 15,7-3-108-15,0 1-308 0,4-1-1157 0</inkml:trace>
  <inkml:trace contextRef="#ctx0" brushRef="#br0" timeOffset="-99036.29">28442 5895 1758 0,'0'0'279'0,"0"0"-113"0,0 0-27 0,0 0-42 16,61-43 6-16,-34 36-9 0,5 0-7 15,1 4 0-15,3 3-39 0,2 0-9 16,-1 0 6-16,-1 0-7 0,-4 5-6 0,-1 0-12 16,-5 2-17-16,-6 0-3 0,-2 1-19 15,-7 1-14-15,0 1-2 0,-7 2 0 16,-2 0 12-16,-2 0 5 0,0 0 18 16,-4 0 13-16,-3-2 19 0,-5 0 45 15,2 2 3-15,-5-1 13 0,-1 0 19 16,-2 3 6-16,0-1-32 0,0 1-17 15,2 2-27-15,1 2-42 0,4 0-2 16,5 0-1-16,6 3 1 0,6-1 2 16,9 0 32-16,7 3-4 0,8-1 7 15,2-2-22-15,5 1 9 0,2-4-6 0,-2-3-1 16,-5-2-12-16,-4-4-1 0,-7-1 10 16,-5-3 4-16,-6-3 3 0,-5 2 6 15,-2-3 10-15,0 0 31 0,-3-3-7 16,0-1-49-16,-7-1-10 0,0 2-38 0,-5-4 4 15,-1 2 30-15,-4 3-8 0,-4-2 12 16,-3 1 1-16,-2 2-1 0,2 1 0 16,2 0-16-16,0 5 4 0,4 0-1 15,3 4-15-15,5-1 3 0,0 2 9 16,5 1-9-16,1 1 22 0,2 1 3 16,1 1 2-16,1 1 10 0,1 1-9 15,4 1 22-15,6 1 4 0,0-1 12 16,6 0-25-16,6 2-1 0,3-2 13 15,4 1-10-15,-1-2-18 0,0-1-12 16,-4-2-35-16,-6-2-73 0,-5-2 22 0,-6-2 19 16,-7 1 6-16,-1-4 39 0,-3 3 34 15,-7-1 4-15,-1 0 21 0,-4 0-9 16,-2 1 0-16,-1 0 3 0,1 2 3 16,-2 2-10-16,0 0-12 0,1 1-3 15,3 3-13-15,-1 1 1 0,6 0 11 16,0 1-11-16,6 0 15 0,2 2 0 0,2-1 1 31,6 0 9-31,6-1-7 0,1 0 10 0,1 0 19 0,0-1-20 0,0-3-12 16,-5-1-1-16,-3-2-15 0,0-3 13 15,-5 1-13-15,-1-4 14 0,-2 0 2 16,-8 0 42-16,1-1 21 0,-5-1-16 16,-2 0-15-16,-1 0-20 0,-1 1-12 15,-3 2-12-15,-1-1-7 0,-2 4-196 16,-18 0-283-16,6-1-488 0,3-4-1070 0</inkml:trace>
  <inkml:trace contextRef="#ctx0" brushRef="#br0" timeOffset="-97457.24">24815 12262 1463 0,'0'0'540'0,"0"0"-323"0,0 0-58 16,0 0 9-16,0 0 86 0,0 0 7 15,0 0-54-15,0 0-108 0,0 0-99 16,0 0-44-16,-7 0 44 0,7 14 12 0,0 3 77 15,1 4-6-15,11 4-13 16,3 4 3-16,11 0 31 0,7 4 3 16,19 6-25-16,14 3-20 0,14 4-21 0,-1-2-15 15,-16-11-25-15,-17-9-1 0,-17-10-12 16,-5-2-1-16,1 1 13 0,5-1 4 16,0-1-4-16,-4-5-51 0,-2-3-71 15,-7-3-33-15,-2-4 3 0,-3-6 16 16,-5 0 9-16,-2-5-17 0,-4-2-3 15,-1-1 22-15,-2 2 57 0,-4-2 46 16,-6 2 5-16,2 0 15 0,-5 1 2 16,3 1 86-16,-1 4 33 0,0 1 0 0,5 3 18 15,3 4-3-15,0-1-13 0,5 3-26 16,0 0-74-16,3 0-20 0,6 3 39 16,4 1 23-16,6 4-9 0,3 0-20 15,2 5-21-15,-2 1-13 0,0 2-16 16,-4-1-3-16,-8 2 19 0,-3 1 0 15,-6 0 63-15,-2 1-15 0,-10-2 2 0,-4 0-19 16,-2-2-12-16,-8 0 9 0,0-3-28 16,-1 1-60-16,0-4-59 0,-1-1-137 15,5-1-132-15,1-3-219 0,6-3-665 16</inkml:trace>
  <inkml:trace contextRef="#ctx0" brushRef="#br0" timeOffset="-96756.89">26388 12409 1927 0,'0'0'289'16,"0"0"-173"-16,0 0 78 0,0 0 19 0,19-49 31 15,-19 45-74-15,-3-1-68 16,-6 5 1-16,-3 0-46 0,-5 0-29 0,-6 3-12 15,-5 4 19-15,1 3-6 16,-2 4-10-16,3-2 3 0,4 5-6 0,5-2 3 16,4 2-7-16,3-3 1 0,6 3-11 15,4 0 14-15,0 2 19 0,9-2 6 16,6 3-13-16,4-4 13 0,4 4-25 0,6-1-3 16,-1-2-11-16,0 2-2 15,0-1 0-15,-5-1-3 0,-5-1-10 0,-5-3-3 16,-4 0-3-16,-7-1 0 0,-2-1 1 15,-5-3 18-15,-8 1 10 0,-6 0 9 16,-4-1 0-16,-4-3-3 0,-2-1-1 16,3 2-12-16,2-2 10 0,3 0 9 15,4-1 22-15,4 0-16 0,5-3-9 16,2 2-19-16,3 1-15 0,3-1-20 16,0 1 22-16,9 1 13 0,1 3 29 0,8-2 5 15,2 5-15-15,7 0-3 0,-1-2-16 16,0 1-1-16,-1 3-2 0,-3-3-10 15,-3 1 1-15,-5 1-10 0,-6 0 0 16,-3-1-4-16,-5 1 11 0,-1 2 2 16,-8-3 13-16,-3 1 2 0,-3-2 23 15,-3 0 7-15,-1-1-1 0,0 0 10 0,1-2-7 16,6 1-15-16,0-1-9 0,4-2-10 16,3 1-22-16,5 1-3 0,0-1 25 15,10 2 0-15,6-1 40 0,6 3 2 16,5 0-20-16,8-1-22 0,2 1-64 15,2-2-99-15,-3-2-140 0,13-3-175 0,-12-2-530 16,-8-2-990-16</inkml:trace>
  <inkml:trace contextRef="#ctx0" brushRef="#br0" timeOffset="-95903.83">26959 12346 2647 0,'0'0'251'16,"0"0"-219"-16,0 0-31 0,77-38 1 0,-48 27 114 15,1 5-46-15,-1 0-22 0,-4 4-10 16,-2 2-12-16,-3 0-26 0,-6 3-29 16,-3 4-19-16,-7 2-19 0,-4 1 22 15,-2 0 42-15,-10 4 3 0,-2-2 39 0,-3 1 28 16,-3-1 3-16,-4 0-6 0,1 0 22 16,-1-2 0-16,2-1 9 0,-1 1 0 15,1 2-16-15,1-1-16 0,5 0-6 16,2-1-29-16,6 0-28 0,4-1-1 15,3 3-8-15,1 0 9 0,8 1 28 16,8 1-3-16,5 1 6 0,6 2-12 16,7 0-6-16,3-1-12 0,-3 0-1 15,-1-3-3-15,-6-3-69 0,-5 0-23 16,-4-5-15-16,-6-1 59 0,-5-3 51 16,-4-1 28-16,-3 0 19 0,0 0 7 0,-1 0-13 15,-4-3-39-15,-7 0 61 16,0 0-7-16,-5-1 22 0,-2 4-4 0,-2 0-21 15,0 0-13-15,-3 0-9 0,3 3-12 16,1 2-19-16,3 2-2 0,2 2-23 16,7 0 9-16,2 4-8 0,2-1 21 15,4 3 3-15,8 0 19 0,4 4 6 0,6-1-3 16,3 4-19-16,6-2 9 0,-1 2-12 16,-1 0-1-16,-1-1-2 0,-4 0 0 15,-1-3-12-15,-4-1-4 0,-6-2-3 16,-1-3-3-16,-3-1-3 0,-4-3 13 15,0 2 11-15,0-2-11 0,-1-2-4 16,1 2-13-16,0-1-9 0,1 1 10 16,3 1-4-16,-2-2-9 0,-1 3-6 15,0-3 15-15,-2 1 4 0,0 2 15 0,-7-2 13 16,-6 2 1-16,-3-1-24 0,-4-1 13 16,-3-1 13-16,-1 0 44 0,-1-2 19 15,0 0-29-15,3 0-23 16,8 0-11-16,3 0-145 0,11 2-210 0,0-1-283 0,9-4-1286 15</inkml:trace>
  <inkml:trace contextRef="#ctx0" brushRef="#br0" timeOffset="-93605.89">27867 5434 1197 0,'0'0'427'0,"0"0"-300"0,0 0-62 16,0 0 116-16,0 0 85 15,0 0-26-15,0 0-53 0,0 0-75 0,0 0 14 16,0 0-27-16,-2-22 1 0,4 19-14 16,-2 3-6-16,0 0-10 0,0 0-13 15,0 0-6-15,0 0 3 0,0 0 0 16,0 0-10-16,0 0 0 0,0 0 13 15,0 0 9-15,0 0 13 0,0 0 9 16,0 0 3-16,0-2 1 0,0-1-5 16,0 3-47-16,0-3-8 0,0-2-8 0,0 1 4 15,0 0 9-15,0-1 13 0,0 0-19 16,1 0 9-16,0-1-9 0,1 0 9 16,1-1-6-16,1-3-9 0,7 0-7 15,1-4-14-15,8-3 8 0,8-3-10 16,6-4 0-16,9-2-1 0,22-6-1 15,17-6 18-15,19-9-5 0,7-1 0 0,-4 1-13 16,-8 4-14-16,-14 7 14 0,-4 0 2 16,-8 7 13-16,-9 2-13 15,-16 8 0-15,-10 6-2 0,-12 2-12 0,-5 5 12 16,1 0-3-16,-1-2-22 0,0 1 13 16,-7 4-6-16,-2 0 17 0,-5 1 1 15,-3 1-3-15,-1 1-31 0,0 0-33 16,0 0-39-16,0 0-33 0,0 0-11 15,-3 0 18-15,0 0 0 0,-3 0-12 0,3 1-71 16,1 1-113-16,1-1-41 0,1-1-57 16,-5 0-70-16,1-3-161 0</inkml:trace>
  <inkml:trace contextRef="#ctx0" brushRef="#br0" timeOffset="-93289.98">28800 4659 1539 0,'0'0'643'16,"0"0"-303"-16,0 0-114 0,0 0-33 15,0 0-20-15,0 0-1 0,0 0-25 16,0 0-147-16,0 0-10 0,0 0-130 16,0 0 59-16,-9-8 81 0,23 20 86 15,8 3 23-15,6 0 34 0,10 3-39 0,4 1-25 16,3 0-32-16,-1-2-43 0,-4 0-4 15,-5-1-19-15,-6 0-10 0,-11-2-12 16,-3-1 7-16,-5 0-17 0,-6 2 19 16,-4-3 20-16,0 2 12 0,-6 1 1 15,-5-1 11-15,-5 3 14 0,2-2 12 0,-4-1-19 16,-1 1-4-16,1-1-14 0,1 2-1 16,-1 0-1-16,1-2-11 0,3 3-1 15,-1-1 0-15,3 0-250 0,2 4-178 16,3-4-305-16,3-6-848 0</inkml:trace>
  <inkml:trace contextRef="#ctx0" brushRef="#br0" timeOffset="-90074.61">29666 4079 1472 0,'0'0'250'16,"0"0"-94"-16,0 0 46 0,0 0 92 0,11-47-84 15,-6 33-55-15,0 2 19 16,-1-3-23-16,2 3-27 0,-4-1 4 0,0 2-1 16,-2 1-34-16,0 2-18 0,-1 1 24 15,-3 2-11-15,-5 3-6 0,-3 0-67 16,-5 2-15-16,-10 5-12 0,-4 6 12 16,-7 7 3-16,-8 6 10 0,-3 7-12 0,-1 6 17 15,-7 16-18-15,-1 11 0 16,10 7 0-16,12-6 0 0,19-16-25 0,17-20 6 15,11-8 19-15,11 1 54 0,10 0 72 16,20 5-38-16,12-5-42 0,11-5-46 16,-7-5-99-16,-16-8-197 0,-5-5-272 15,-21-6-553-15,-2-1-744 0</inkml:trace>
  <inkml:trace contextRef="#ctx0" brushRef="#br0" timeOffset="-89522.47">29808 4306 2289 0,'0'0'523'0,"0"0"-237"0,0 0-85 16,0 0 57-16,0 0-18 0,0 0-114 16,0 0-126-16,0 0 0 0,-57 14 0 15,41 1 0-15,4 1 0 0,2-1-16 0,6 0-12 16,4-3 28-16,3 0 12 0,9 0 23 16,5-2 40-16,3-1 14 0,4-2-8 15,1-1-25-15,1-2-22 16,-2-4-9-16,-5 0-9 0,-6 0 2 0,-4-5 13 15,-4-1 16-15,-3-2-19 0,-2 0-28 16,-2-1-18-16,-6-1 15 0,-2 0-53 16,-5 1 31-16,2 0 4 0,-4 3-1 15,2-3 22-15,-1 2 3 0,6 0 22 16,-1-1 18-16,5 1-12 0,2 0 25 16,3-3-22-16,1 1-23 0,6-1-11 15,8-4-35-15,4 1-11 0,6 1-1 16,5-1-21-16,5 2 18 0,1 3 7 0,-3 1 5 15,1 2 20-15,-7 3 16 0,-5 2-33 16,-5 0-28-16,-6 6-22 0,-1 3 25 16,-5 5 23-16,-3 3 15 0,-1 0 22 15,0 2-4-15,-3 1-33 0,-2-4 8 0,-2-1 26 16,3-2-41-16,0-2 42 0,0-3-19 16,2-1 20-16,-1-2 1 15,2-3 0-15,1 0 2 0,0-2 67 0,0 0 85 16,0-7 54-16,3-3-149 0,3-4-57 15,1-3 15-15,5-2-17 0,0 2 0 16,2 2 0-16,2 0-10 0,-1 4-12 16,-3 1 0-16,1 2 0 0,-5 4-15 15,2 3-11-15,-2 1-59 0,0 5-19 0,3 5 48 16,1 4 46-16,-2 3 21 16,2 3 10-16,-4-1-14 0,-1 4 12 0,-1 0 3 15,-2-1 1-15,-1-1 11 0,0-3-12 16,4-4-129-16,-2-4-286 0,2-3-137 15,12-7-148-15,-5-4-629 0</inkml:trace>
  <inkml:trace contextRef="#ctx0" brushRef="#br0" timeOffset="-89335.9">30443 3989 1800 0,'0'0'639'0,"0"0"-265"15,-7-46-2-15,4 36-98 0,0 3-55 16,2 5-17-16,1 2-202 0,0 7-208 15,0 8 2-15,2 9 206 0,5 5 51 16,0 7 24-16,6 12-24 0,5 7 16 16,0-4-26-16,-4-6-38 0,-1-7 9 15,-2-7 4-15,-3 1-16 0,-2 3-72 0,-4-6-303 16,-5-4-330-16,-5-7-647 0</inkml:trace>
  <inkml:trace contextRef="#ctx0" brushRef="#br0" timeOffset="-88705.9">30319 4306 2138 0,'0'0'723'0,"0"0"-482"0,0 0-218 15,0 0 34-15,74-32-9 0,-39 28 25 16,8-2-12-16,3 0-36 0,5 3-24 16,3 1-1-16,1 1-3 0,-4 1 1 15,-1 0-11-15,-7-2-9 0,-5-2-106 16,-8 0-41-16,-7-2 44 0,-6 1 125 0,-5-2 0 15,-7 1 77-15,-5 0-10 0,0 1 48 16,-5-2 54-16,-6 3-70 0,-5 0-54 16,-1 3-17-16,-8-1 16 0,0 2 10 15,-1 0-9-15,0 3-17 0,1 4-16 16,2 1-12-16,3 2-16 0,6 1-19 16,1 4-3-16,7-1 3 0,2 1 35 15,4 1 14-15,6-1 5 0,5 0-19 16,6-3-29-16,4-1-91 0,3-5-14 15,2-2 48-15,-1-4 3 0,-1 0 19 0,-2-6 64 16,-2-4 3-16,-1-1-3 0,-3-2 58 16,-4-3-45-16,0 0 28 0,-3-1 26 15,0 3 32-15,-4 1 60 0,-1 3 12 0,1 3 12 16,-2 3 34-16,-2 1-46 0,0 1-171 16,-1 2-15-16,0 1-173 0,0 7-29 15,0 2 195-15,0 5 22 0,0 2 41 16,1 0-16-16,3 2-6 0,3-2 0 15,3 0-1-15,4-2 8 0,0-4 17 16,4-1-4-16,0-5 8 0,3-5-13 16,1 0-34-16,1-4-34 0,-2-4 3 15,0-4 3-15,-2-2 26 0,-3-1 4 0,-1-3 18 16,-4-2 18-16,0 0-19 16,-3-1 2-16,-1 3 39 0,-3 4 8 0,-1 3 44 15,-1 2 30-15,-1 5 34 0,0 1 11 16,0 1-135-16,-1 2-52 0,1 0-147 15,-1 7-50-15,1 4 129 0,3 3 68 0,-1 2 37 16,0 3-9-16,0-1-25 16,1 0 13-16,0-1-14 0,3-4-2 0,-2-2-40 15,1-3-177-15,-1-3-142 0,1-3-222 16,-4-7-204-16,0-5-757 0</inkml:trace>
  <inkml:trace contextRef="#ctx0" brushRef="#br0" timeOffset="-88584.61">31188 3977 2330 0,'0'0'433'16,"0"0"-186"-16,-21-52-93 0,11 39 34 16,6 3-57-16,1 5-55 0,3 5-76 15,0 3-231-15,0 9-22 0,0 2 228 0,3 15-184 16,7-4-489-16,0-3-1445 0</inkml:trace>
  <inkml:trace contextRef="#ctx0" brushRef="#br0" timeOffset="-88228.98">31397 4163 3007 0,'0'0'345'16,"0"0"-345"-16,0 0-249 0,0 0 153 16,3 48 93-16,1-28 3 0,-3 2 0 15,1 0 1-15,-1-1 15 0,1-1 13 16,-1-4-29-16,0-2-32 0,-1-5-52 0,0-3 7 15,0-4 77-15,0-2 23 16,1-3 240-16,0-6-152 0,2-4-63 0,2-3-6 16,3-3 2-16,1 0 42 15,2-3-22-15,0 1 2 0,4 0-15 0,-1 1-32 16,0 5 57-16,-1 1-23 0,0 6-3 16,-4 1-21-16,0 5-2 0,-1 2-27 15,-2 0-53-15,1 6-29 0,-1 4 12 16,0 2 13-16,1 3 26 0,-3 2 9 0,-2 2 20 15,1-2 2-15,-3 1 2 0,2 0 0 16,-1-3 17-16,1 0-19 0,3-3-184 16,3-3-315-16,0-5-584 0,2-4-766 0</inkml:trace>
  <inkml:trace contextRef="#ctx0" brushRef="#br0" timeOffset="-87740.88">31759 3916 2368 0,'0'0'355'15,"0"0"-127"-15,0 0 6 0,0 0 72 16,0 0-110-16,0 0-66 0,0 0-130 0,0 0-57 16,0 0-117-16,0 0 117 15,38-4 57-15,-32 15 67 0,2 3 24 0,-1-1-9 16,0 1-31-16,2-1-10 0,-3-2-3 16,-1-3 2-16,-1 0 1 0,0-3 0 15,-2-1-6-15,-1-1-13 0,-1-3 10 16,0 0 8-16,0 0 19 0,0 0 7 15,0 0-10-15,0 0-13 0,0 0-10 16,-1 0-33-16,-5-2-320 0,-2-2-350 16,0 2-772-16,-2-2-533 0</inkml:trace>
  <inkml:trace contextRef="#ctx0" brushRef="#br0" timeOffset="-87359.09">31975 4118 2565 0,'0'0'374'16,"0"0"-169"-16,0 0 82 0,0 0-103 15,0 0-52-15,-33-44-31 0,20 41-19 0,-2 3-32 16,-1 0-22-16,-1 4-25 0,1 5-3 15,3 2-37-15,2 3-1 0,4 2 19 16,4 4 19-16,3 2 13 0,4 3-10 16,7 1 38-16,8-1-4 0,3 3-12 15,6-1 8-15,-1-2-33 0,-1-1-54 16,-1-3-88-16,-7-1 23 0,-5-5 2 16,-6-2 16-16,-3-3 18 0,-4-4 47 15,-6-2 36-15,-3-1 44 0,-7-1 36 16,-1-2 59-16,-2 0-7 0,-2-5-34 15,2 1 15-15,-2 0-28 0,4-2-28 0,1 1-32 16,3 1-7-16,0-1-18 0,6 4-15 16,0-1-20-16,-2 2-260 0,4-2-384 15,2-1-817-15</inkml:trace>
  <inkml:trace contextRef="#ctx0" brushRef="#br0" timeOffset="-86230.07">29923 5177 1755 0,'0'0'409'0,"0"0"-169"16,-2-48 21-16,-7 28 70 0,-1 3-20 16,-4 0-111-16,-5 1-7 0,-4 6-70 15,-3 0-22-15,-4 5-32 0,0 3-41 16,-2 2-28-16,2 4-19 0,1 5-9 16,6 2-16-16,1 4-9 0,5 2 18 15,7 2 13-15,4-1 20 0,6 3 2 16,5 0 0-16,8-2 44 0,9 1 6 15,7-3-22-15,3-3-28 0,5-4-18 16,3-3 5-16,-1-4-22 0,-1-3 7 16,-3-3-32-16,-5-3 26 0,-4-4 33 15,-2-3 1-15,-7 1 1 0,-4-5 17 0,-2 0 11 16,-3 0 12-16,-4 0-22 0,-2 1 0 16,-2 2 21-16,0 3 58 0,0 2 6 15,0 3 5-15,-1 1 37 0,0 3-31 16,1 2-115-16,-1 0-120 0,0 7-70 15,1 2 122-15,0 4 46 0,0 5 22 0,0 2 1 16,0-2-1-16,4 3 0 0,5-3 15 16,-1-2-2-16,6-2 18 0,1-4 6 15,0-2 4-15,2-3-41 0,2-3 0 16,1-2 0-16,-2-2 10 0,2-7 22 16,1-3 2-16,-1-3-6 0,1-3-10 15,-1-3 7-15,-1 2-9 0,0-2 11 16,-3 2-11-16,-2 1 18 0,-1 0 9 15,-4 3 1-15,-1 2-4 0,-4 4-19 16,-2 3 19-16,-1 3 13 0,0 2-53 0,-1 1-77 16,0 4-99-16,-2 4 39 0,-2 5 137 15,-2 4 0-15,-3 3 16 0,5 1-14 16,0-2-2-16,1 0 0 0,3-3 0 16,0-4 1-16,0-3 24 0,4-1-1 15,1-5 23-15,2-3-1 0,3 0 1 16,1-5-20-16,4-5-27 0,1-2-22 0,2-5-3 15,-2 0 25-15,-1 1 3 0,-1-1 10 16,-1 0-10-16,-3 1-1 0,0 4 1 16,-2 1-1-16,-3 2-2 0,-1 3-19 15,0 3 16-15,-2 2-49 0,1 1-88 16,0 4-28-16,2 7 96 0,2 1 40 16,0 2 30-16,0 3 1 0,4 2 1 15,-3 0 0-15,3-1 13 0,-1 1-11 0,2-1 2 16,-3-2 27-16,3-2-6 0,-4-3 6 15,1 0-12-15,-4-5-1 0,0-3-5 16,-3 2 9-16,-1-5-7 0,-1 0 20 16,0 0-35-16,0-2-66 0,-2-4-270 15,-8-11-451-15,1 2-878 0</inkml:trace>
  <inkml:trace contextRef="#ctx0" brushRef="#br0" timeOffset="-84338.51">29704 5942 1547 0,'0'0'1101'0,"0"0"-911"16,0 0-190-16,0 0 0 0,0 0 3 15,0 0 167-15,0 0-3 0,0 0-55 16,0 0 18-16,35 7 10 0,-20-6 2 16,5-1-38-16,2 0-22 0,2-1-22 15,1-4-16-15,0-2-4 0,2-3-10 16,1-1-5-16,-1-2-22 0,-1-1 9 16,-1-1 7-16,-4-2-7 0,-3-2 4 15,-5 0 18-15,-2-1-31 0,-3-2-1 16,-4 1 11-16,-3 3-13 0,-1-1-1 15,0 4 1-15,-4 3-1 0,-1 4 0 0,-2 2 1 16,-3 3 31-16,1 3-3 0,-7 0-28 16,-1 4-11-16,-5 9-8 0,-3 2 18 15,-1 4-2-15,2 5-10 0,4 0-5 0,3 2 14 16,6 1-17-16,6-2 8 16,5 1 13-16,1-2 1 0,10-2 1 0,8-2 12 15,6-4 36-15,7-1 3 0,5-5-29 16,2-3-24-16,2-2-110 0,-2-4-81 15,-5-1-114-15,-2-6-63 0,-7-3-64 16,-5-3-230-16,-3-3-7 0,-5-5-149 16,-5-2 179-16,-3-3 535 0,-2-2 104 15,-1 0 574-15,0-2 130 0,-1 4-200 16,0 0 34-16,0 5-76 0,0 3-74 0,0 5-117 16,0 3-17-16,0 3-46 15,0 6-99-15,1 0-109 0,1 0-128 0,2 8-26 16,0 5 154-16,0 5 15 0,2 4 26 15,1 2-16-15,-2-1 1 0,0 0-1 16,1-1-9-16,2-5 6 0,-3 0-10 16,0-3-12-16,1-4 13 0,-2-3-1 15,-1-4 1-15,-2-3 6 0,1 0 34 0,2-1 39 16,1-8-46-16,1-1-46 0,0-4-12 16,2-3 11-16,0 1 1 0,-2 0 0 15,3 0 0-15,-2 1-2 0,0 2 2 16,2 2-1-16,-4 1 1 0,-1 3 0 15,0 2-3-15,-1 2-13 0,-1 3-18 16,1 0-61-16,-1 2-69 0,1 6 79 0,0 2 85 16,1 4 44-16,2-1 7 0,0 1-26 15,0 0-3-15,2-2-6 0,-1-1-4 16,3-2 13-16,1 0-3 0,-4-4-6 16,3-1-16-16,-1-3-3 0,1-1-32 15,-1-2 35-15,3-5 2 0,-1-3 13 16,1-4-13-16,1-1 20 0,-3-2-20 0,0 2 14 15,-1-2 18-15,-4 0-14 0,2 1-7 16,-2 3-10-16,-2 1 38 0,2 4 33 16,-3 2-11-16,1 3-35 15,-2 3-28-15,1 0-87 0,2 5-55 0,1 3 74 16,5 1 68-16,0 4 60 0,2 1-12 16,1 3-5-16,2-2-24 0,1 0 0 15,1-1-4-15,0 0 4 0,-1-4-3 16,2 1-13-16,-2-4-3 0,1-3-10 0,-2-2-55 15,-2-2-19-15,1-1-24 0,0-6 11 16,-4-4 40-16,1-3 35 0,-3-4 22 16,-2-3 3-16,1-4 13 0,-3-2 0 15,-1-1-4-15,1 2 7 0,-1 3 63 16,2 3 88-16,-3 4-23 0,0 4-36 16,-1 5 103-16,0 4-20 0,0 0-130 0,0 3-64 15,0 8-132-15,1 6 52 16,1 6 80-16,2 8 50 0,-1 6-4 0,0 1-3 15,-1 3-13-15,-1 1-2 0,0-1-13 16,-2-3-15-16,0 1-25 0,0-3-49 16,0-4-77-16,-5-2-109 0,-1-5-147 15,-5-5-175-15,-2-6-134 0,-1-7-494 16</inkml:trace>
  <inkml:trace contextRef="#ctx0" brushRef="#br0" timeOffset="-83371.9">30925 5651 2538 0,'0'0'432'16,"0"0"-208"-16,0 0-125 0,42-53 19 15,-18 41-52-15,5 3-34 0,3 3-30 0,3 4-2 16,-1 2-25-16,-2 4-20 0,0 7 1 16,-6 5 9-16,-4 4 12 0,-6 2 4 15,-8 5 3-15,-7 0-51 16,-2 1-22-16,-12-2-14 0,-4-4 65 0,-6-2 36 15,-3-4 2-15,0-3 9 0,3-1 72 16,4-3 2-16,3-3 25 0,8-2-9 16,4-2-26-16,4-2-12 0,0 0 18 15,7-6 25-15,10-4-64 0,6-3-40 0,9-4-16 16,1-5 14-16,5-2-13 0,0-5 12 16,0-7-35-16,4-11-98 15,-1-12-23-15,-1-12-32 0,-5-3 25 0,-14 10 40 16,-10 16 123-16,-10 18 3 0,-1 7 77 15,-3 4 112-15,-6-3 3 0,-1 1-27 16,-1-2-51-16,-3 6 9 0,1 5-28 16,2 3-4-16,-1 4 3 0,4 5-88 15,-3 0-6-15,4 10-94 0,-1 9 38 16,2 5 37-16,4 5 18 0,2 7 0 0,0 5 1 16,13 8 1-16,6 11 0 0,6 10 21 15,2-1-6-15,0-7 3 16,-6-17-1-16,-9-13-2 0,-1-10-16 0,-4-5-6 0,-2 0-111 15,1-2-66-15,-1-3-10 0,-3-7 53 16,1-5 140-16,-2-1 57 0,1-8 55 16,2-5-103-16,2-3 4 0,0-2 0 15,1-1-10-15,3 0 35 0,-1-1 38 16,3 1 9-16,-1 1 19 0,2 3 16 16,1 1-33-16,-4 2 11 0,1 3-23 15,-2 2-9-15,-1 2-10 0,-2 6-56 16,-1 0-32-16,5 1-58 0,-2 6 3 15,3 6 46-15,0 2 41 0,1 3 0 16,-2 1 2-16,2 3 14 0,-4-3-15 16,1 0 18-16,0-2-16 0,-4-2 19 15,2-1-10-15,-1-4-9 0,-1-4 22 0,3-2 0 16,-1-2 6-16,1-2 10 16,5-2 9-16,0-4-49 0,0-7 11 0,3 0 0 15,0-4 4-15,0-2-13 0,-4-2 16 16,4 0-7-16,-3 0-9 0,-1 3-2 0,-1 1 0 15,-2 2 2-15,2 3 0 0,-5 1 16 16,-1 2 15-16,0 2-31 0,-2 2 22 16,0 0-10-16,-1 2 19 0,-1 3 3 15,0 0-3-15,0-2-6 0,-1 2 0 16,0 0-7-16,0 0 1 0,0 0-10 16,0 0-12-16,1 0-3 0,-1 0-15 15,1 0-19-15,0 2-31 0,2 2-34 16,3 5 46-16,0 3 54 0,1 7 2 15,4 5-1-15,-4 6 1 0,1 6 0 16,-6 9-1-16,-2 16 1 0,-6 9 1 0,-4 3 21 16,-4-4-19-16,3-10-1 0,-1-8-2 15,-3-3-30-15,5-9-41 0,1-9-7 16,3-8-46-16,4-3 27 0,1-3 30 16,1 0 46-16,0-2 21 0,0-6 2 0,0-3 1 15,1 0 25-15,-1-4-3 16,0 0 24-16,0-1 41 0,0 0 16 0,0-4-106 15,-3-2-25-15,-3-2-220 16,-4-2-94-16,-15-7-314 0,2 2-831 0</inkml:trace>
  <inkml:trace contextRef="#ctx0" brushRef="#br0" timeOffset="-81912.42">30519 6532 1971 0,'0'0'670'0,"0"0"-348"0,0 0-136 16,-5-56 47-16,-4 42 56 0,-1 4-28 16,-6 1-63-16,-5 1-39 0,-1 5-63 0,-5 3-43 15,-4 1-13-15,-3 11-9 16,2 4-19-16,-3 8-12 0,6 3-13 0,2 6-8 15,7 2 20-15,7 6 1 0,6-1 12 16,7 2 3-16,12-3 16 0,8 1 3 16,9-5 0-16,8-3 3 0,9-6-37 15,12-5-82-15,-4-10-51 0,-1-5-125 16,-3-6-50-16,-13-7-90 0,2-9-104 16,-9-1-223-16,-7-7 10 0,-5-5 133 15,-3-5 115-15,-4-1 347 0,-3-5 120 16,-2-10 290-16,3-7 111 0,-3-4 107 15,-2 8-18-15,-2 14 99 0,-1 16-136 0,-1 8-67 16,0 1-51-16,0 4-76 16,0-1-38-16,0 5-78 0,0 6-143 0,0 0-12 15,1 4-109-15,3 7 80 0,0 8 41 16,1 5 93-16,1 7-21 0,1 7 2 0,-1 1-22 16,0 3-18-16,4 2-3 0,-1-4-10 15,4-2-21-15,2-4-12 16,2-4-29-16,6-6-42 0,0-3-81 0,3-8-73 15,0-3-87-15,3-7-66 16,-1-3-29-16,1-5-232 0,1-7-17 0,-3-5 134 16,0-2 498-16,-3-4 36 0,-3-2 98 15,-3-2 214-15,-2 0 46 0,-2-2 38 16,0 4-63-16,-6 1-27 0,-1 4-2 16,-5 1-68-16,-2 5 56 0,-2 1-47 15,-8 7-28-15,-4 0-96 0,-3 5-96 16,-10 1-25-16,-3 4-15 0,-5 6 2 15,-3 2 10-15,3 3-19 0,6 2-2 16,7-1 11-16,5 1-9 0,9-1 7 16,5-1-10-16,3 0 22 0,0-2 0 0,8 0-139 15,2-4-18-15,5-2 40 0,2-3 38 16,3-4-13-16,0 0 3 0,-1-5 38 0,0-4 38 16,0-1 16-16,-4-2 16 15,-1 0 25-15,-2-1-6 0,-4 1-6 16,1-1 15-16,-3 2 83 0,-3 4 21 0,0 0-22 15,-1 2-3-15,-1 3-33 0,0 1-90 16,1 1 0-16,0 0-84 0,1 4-27 16,2 4 111-16,1 3 16 0,5 3 25 15,0 1-6-15,5 3-13 0,2-3 3 16,2 1 6-16,0-3-18 0,1-3-11 16,-1-2-2-16,1-2-58 0,-1-5-44 15,0-1-29-15,0-3 2 0,-4-7 27 16,1-3 52-16,-5-5 50 0,0-1 26 15,-5-1 3-15,0-1-10 0,-2-4-17 0,-2 1 48 16,1 2 1-16,-2 1 84 0,-1 4 42 16,1 2-25-16,-2 3-40 0,1 3 0 15,-1 4-26-15,0 2-30 0,1 3-56 0,1 0-62 16,0 3-61-16,-1 5-14 0,1 3 90 16,1 6 47-16,-1 5 22 0,1 1 15 15,0 4-12-15,4-2-12 0,-3 2 5 16,0-2-15-16,1-2 1 0,2-3 14 15,-3-5-2-15,1-2-16 0,-2-3-28 16,0-5-34-16,0 0 6 0,-2-4 53 16,0-1 3-16,2-6 87 0,0-6-87 15,2-4-43-15,4-2 37 0,-1-6 6 0,2-1 19 16,1-3-4-16,2-2-14 16,-1-1 15-16,4 2 18 0,0 0 31 0,1 6-9 15,-5 4 5-15,1 7-8 0,-5 4-23 16,-1 2-30-16,-3 4-19 0,0 2-64 15,-2 5-60-15,0 4 54 0,1 6 42 0,1 5 47 16,-2 3 0-16,0 4 22 16,0-2 21-16,1 0 1 0,0 0-20 0,4-2-5 15,-1 0-7-15,0-4 1 0,3-3-1 16,1-1 10-16,-3-5-10 0,2-1-12 16,-2-3-1-16,2-2-61 0,-5-1-74 15,0-3-106-15,-4 0-59 0,0-12-48 16,-3 0-803-16,-2-2-891 0</inkml:trace>
  <inkml:trace contextRef="#ctx0" brushRef="#br0" timeOffset="-81424.66">31836 6715 1036 0,'0'0'677'0,"0"0"-401"16,0 0-137-16,0 0 91 0,0 0-7 15,0 0-36-15,0 0-13 0,0 0 5 16,0 0 13-16,0 0 8 0,0 0-26 16,23 0-38-16,-18-6-42 0,4-4-43 15,-1-1-4-15,-1-2 7 0,4-3 2 16,-2-3-15-16,4-2 24 0,-1-3-3 0,1 0 10 16,4-2-16-16,2-1-1 0,0 2-8 15,1 2-1-15,1 4-12 16,-2 3 15-16,0 6-6 0,-2 3-43 0,2 5-12 15,-1 2-40-15,0 4-7 0,1 4 0 16,-4 6-6-16,-4 1 25 0,-5 6 3 16,-6 0 15-16,-2 2 10 0,-12 1 12 15,-3-2 15-15,-5-1-12 0,-2-3-3 0,-2-5-87 16,0-3-9-16,4-4 18 0,3-2-5 16,7-2-36-16,4-2-105 0,8-2-208 15,3-2-145-15,5-4-999 0</inkml:trace>
  <inkml:trace contextRef="#ctx0" brushRef="#br0" timeOffset="-81143.03">32303 6561 3134 0,'0'0'455'0,"0"0"-439"16,0 0 19-16,66-12-35 0,-38 4 107 15,2-1 0-15,0-1-31 0,1-2-38 16,-3 1-20-16,0-3 14 0,-3 0-10 15,-3 0-21-15,-4-1 12 0,-2 0-10 16,-7-1 19-16,-2 1 16 0,-4 1 62 16,-3 0 89-16,-9 1-19 0,-6 1-83 0,-6 2-44 15,-5 1-42-15,-3 6-1 0,-3 3-1 16,3 3 0-16,0 11-36 0,5 5-16 16,6 3 7-16,3 4 27 0,8 2 19 15,6 1 4-15,1 2 26 0,4-2-30 16,6 0-15-16,2-2-75 0,1-3-102 15,2-4-99-15,-2-4-182 0,9-2-240 16,-3-7-564-16</inkml:trace>
  <inkml:trace contextRef="#ctx0" brushRef="#br0" timeOffset="-80023.92">30580 7165 844 0,'0'0'112'0,"0"0"-112"0,0 0 0 0,0 0 108 16,0 0 110-16,0 0 13 0,0 0-36 16,0 0-39-16,0 0 10 0,0 0-40 15,-5-2-74-15,7 2 10 0,1 0 38 16,3 0 62-16,1-2-11 0,0 2-12 15,2-2 2-15,6-2-13 0,3-1-19 0,7 0-7 16,10-2-3-16,8-2-7 0,19 0 3 16,23-3-6-16,24-4-13 0,9 1-10 15,-4 1-13-15,-4 1-12 0,-17 2-19 16,-1 0-20-16,-7 0 14 0,-5 2-16 16,-9 1 3-16,-8 3-1 0,-12-1-1 15,-13 3 17-15,-12-1-17 0,-4 1 1 16,2 3 11-16,3-1 9 0,-2 0 19 15,-3-1 3-15,-3 0 12 0,-5 1 35 16,-3-1 101-16,-5 2-28 0,1-3-50 16,-5 3-13-16,0-2-15 0,0 2-12 15,-2 0-16-15,0 0-22 0,0 0-26 0,0 0-10 16,0 0-31-16,1 0-3 0,-1 0-5 16,0 0-1-16,0 0 3 0,0 0-15 15,0 0-68-15,0 0-37 0,0 0-19 16,0 0-54-16,0 0-179 0,0-6-249 0,-3 0-585 15,-1-5-613-15,10 34 1856 0</inkml:trace>
  <inkml:trace contextRef="#ctx0" brushRef="#br0" timeOffset="-79194.63">31075 7364 2752 0,'0'0'478'0,"0"0"-214"0,0 0-39 16,0 0 2-16,0 0-127 0,0 0-100 16,0 0-38-16,0 0 38 0,0 0 10 15,4 42 85-15,-1-13 1 0,1 4-12 16,0 2-18-16,3 2 2 0,2 0-16 15,-1-3-24-15,2 0-6 0,-2-2-7 16,1-6 10-16,-3-1-25 0,-2-6-28 16,-1-2-34-16,-1-6-40 0,0-3-94 15,2-3-93-15,-3-3-74 0,1-2-77 0,3-12-52 16,0-1-503-16,1-2-607 0</inkml:trace>
  <inkml:trace contextRef="#ctx0" brushRef="#br0" timeOffset="-79024.05">31058 7403 2947 0,'0'0'540'16,"0"0"-290"-16,0 0-108 0,0 0 37 15,-4-50 65-15,16 42-89 0,7-2-81 16,7-1-52-16,9-2-7 0,4 1-12 16,5 0-3-16,-1 2 0 0,1 3-31 15,-4 2 13-15,-2 2-22 0,-7 3-228 16,-5 0-137-16,-7 5-277 0,-9 4-588 0,-7-2-587 0</inkml:trace>
  <inkml:trace contextRef="#ctx0" brushRef="#br0" timeOffset="-78868.86">31084 7599 2647 0,'0'0'692'0,"0"0"-609"0,0 0-83 0,0 0 0 15,0 0 200-15,0 0-14 16,0 0-50-16,79 3-49 0,-44-3-45 0,6 0-27 15,4-3-15-15,-2 1-13 0,-2 2-120 16,-1 0-207-16,-6 0-160 0,7 0-516 16,-9 0-226-16</inkml:trace>
  <inkml:trace contextRef="#ctx0" brushRef="#br0" timeOffset="-78386.51">31648 7525 2113 0,'0'0'688'0,"0"0"-303"15,0 0-187-15,0 0-17 0,0 0-42 16,0 0-69-16,0 0-29 0,-59-9 6 15,40 18 6-15,-2 4-12 0,1-1-28 16,1 5-12-16,1-1-1 0,5 0-22 16,4-1 20-16,4-1 2 0,0 0 2 15,5-4-2-15,0-2 0 0,9-4-120 16,0-1 76-16,5-3 44 0,3-2 1 16,3-5-1-16,0-4-26 0,1-2 4 15,-2-3 11-15,-5 0 11 0,1 2 3 0,-4 0 19 16,-3 3-21-16,-1 1-1 15,2 3-1-15,-4 2-12 0,-1 3-12 0,3 2-20 0,-2 0-65 16,2 6 27-16,2 2 23 0,0 4 41 16,3 2 19-16,-1 3 0 15,1 0 31-15,0 1 1 0,1 0-16 0,1-2 10 16,-2-2 12-16,4-4-38 0,-3-3-22 16,0-5-137-16,3-2-78 0,0-9-55 15,-2-3 9-15,-2-5 60 0,1-5 223 16,-3-2 3-16,0-2 0 0,-2-4 42 15,1-3-32-15,-3-2 52 0,-2-2 119 16,1-1-55-16,-1 3-4 0,-1 1 42 16,-1 7 137-16,-1 4 45 0,0 10-29 15,-1 5-94-15,0 4-92 0,0 4-134 0,0 0-87 16,0 8-106-16,-1 7 107 0,-4 5 86 16,-3 6 98-16,2 5-26 0,-1 2-29 15,0 3-18-15,3-1-12 0,2 2-1 16,1-3 10-16,1-3-22 0,2-2-131 0,3-7-183 15,5-2-161-15,9-6-275 0,-5-5-688 16</inkml:trace>
  <inkml:trace contextRef="#ctx0" brushRef="#br0" timeOffset="-78045.96">32268 7553 2381 0,'0'0'384'0,"0"0"-294"16,51-55-13-16,-36 38 29 0,1-1 64 15,-5 1 72-15,-5 3-11 0,-3 0 34 0,-3 5-14 16,0 0-40-16,-6 2-47 0,-4 2-19 16,-1-1-81-16,-5 4-61 0,-3 2-3 15,-3 0-30-15,-2 8 2 0,1 2-3 16,1 2 7-16,6 3-7 0,2 1-6 16,8 0 12-16,4 1 25 0,2 2 0 15,7 2 19-15,8 1 2 0,5-2-21 0,6-1-52 16,2 1-19-16,3-4-72 0,-5 0-75 15,-4-3 20-15,-7-4 35 0,-4-2 33 16,-9-2 7-16,-2-1-5 0,-10-2 81 16,-2 1 47-16,-9-1 95 0,-5 0 1 15,1-2-11-15,-4 0 16 0,1-3-3 16,5-3-23-16,4 1-34 0,7-1-19 16,2 4-22-16,7 0-44 0,3-1-259 15,8-1-219-15,6 1-774 0,3 1-497 0</inkml:trace>
  <inkml:trace contextRef="#ctx0" brushRef="#br0" timeOffset="-77756.96">32486 7657 2100 0,'0'0'1351'0,"0"0"-1196"0,0 0-120 16,42-46-32-16,-24 31 19 0,4 1 10 15,3-5-11-15,0 1-21 0,2-3-16 16,0 0 13-16,-3-1 0 0,-1-1-51 15,-5 2-31-15,-2 2 85 0,-9 4 1 16,-1 3 30-16,-6 3 11 0,0 4 96 16,-9-1-8-16,-2 2-52 0,-6 3-2 15,-2 1 9-15,-5 1 8 0,-2 7-18 16,1 5-50-16,3 5-25 0,3 2-16 16,4 3 16-16,7 3 0 0,4 2 44 0,4-1 11 15,6-1 44-15,11 0-18 16,3-3-50-16,4-3-31 0,6-5-71 0,1-2-109 15,1-6-72-15,0-7-101 0,13-6-228 16,-8-6-577-16,-5-2-726 0</inkml:trace>
  <inkml:trace contextRef="#ctx0" brushRef="#br0" timeOffset="-76246.73">30110 7698 2583 0,'0'0'310'0,"0"0"-224"16,0 0 84-16,-6-48 15 0,3 38 25 15,1 4-4-15,0-1-68 0,2 1-9 16,0 3 0-16,0 1-29 0,0 1-23 15,0 1-39-15,-1 0-38 0,1 1-66 0,0 6-102 16,-1 8 51-16,-1 7 117 0,-2 9 61 16,-7 14 33-16,-5 16-23 0,-11 14-8 15,-2 6 5-15,-3-5-25 0,2-5 7 16,3-11 9-16,1-4-7 0,3-2-27 0,4-14-22 16,5-9 9-16,6-8-11 15,2-5 1-15,0-1 11 0,2 1-10 16,1-2-3-16,3-6-88 0,0-2-85 0,0-3-114 15,0-4-103-15,2-5-160 0,0-2-504 16,-1-5-1020-16</inkml:trace>
  <inkml:trace contextRef="#ctx0" brushRef="#br0" timeOffset="-75994.09">29700 8202 965 0,'0'0'1637'15,"0"0"-1319"-15,0 0-151 0,0 0-10 16,0 0-36-16,0 0-92 0,0 0-29 16,0 0-121-16,0 0 121 0,0 0 79 15,17 55 45-15,-10-27 25 0,2 1 37 0,4 0-75 16,-1-3-30-16,1-3 11 0,2-5-20 16,2-6-1-16,2-4 4 15,3-5 43-15,4-3 77 0,6-5-29 0,6-6-68 16,5-4-37-16,2-5-36 0,1-1-25 15,0-3-1-15,-1 1-21 0,-8-2-70 16,-3 0-203-16,-1-11-263 0,-10 7-561 0,-8 2-1020 16</inkml:trace>
  <inkml:trace contextRef="#ctx0" brushRef="#br0" timeOffset="-65042.9">29416 12032 1309 0,'0'0'166'0,"0"0"-62"16,0 0-6-16,0 0 19 0,0 0 16 15,0 0 23-15,0 0-20 0,0 0-6 16,0 0-24-16,-18-27-9 0,18 27-26 16,-1 0-35-16,1 0-20 0,0 0-16 15,0 0 0-15,0 0 16 0,0 0 23 16,0 0 28-16,0 0 20 0,0 0 19 0,0 0 13 16,0 0-4-16,0 0-16 0,0 0-20 15,0 0-6-15,0 0-19 0,0 0-6 16,0 0-23-16,0 0-6 0,0 0-3 15,0 0-15-15,0 0 1 0,0 0 1 16,0 0 16-16,2-1-3 0,5 1-14 16,7-2-2-16,7 0 3 0,7 0 23 15,10 1-23-15,11 0 16 0,15-1-4 16,23 2-14-16,20 0 2 0,15 0-3 16,1 4 0-16,-2-1-4 0,-7 0 3 0,1 1 1 15,-4-4 32-15,1 0 18 0,-4 0-18 16,-5-5 18-16,-3 0-6 0,-2 1-19 15,-8 1-22-15,-3 1 25 0,-2-2-6 0,-9-1-6 16,-3 0-15-16,-6-1 31 0,-5-1 0 16,-5 1 21-16,-11 0 12 15,-11-1-15-15,-9 1 58 0,-6 2-24 0,6-2-25 16,-2 1-22-16,2-1-6 0,-5 2-13 16,-4-2 7-16,-1 4-3 0,-6-4 5 15,1 4-11-15,-3-1-13 0,-3 0-1 16,1 0 13-16,-3 2-14 0,-1 0-1 15,0 0-12-15,-2 0-3 0,0 1-10 16,0 0-3-16,1 0-3 0,-1 0 10 0,0 0 8 16,0 0 10-16,0 0 2 0,1 0 1 15,-1 0 22-15,0 0-1 0,1 0 1 16,1 0-3-16,1 0-19 0,1 0 0 16,-1-1-1-16,-1 0-2 0,0 1 1 15,0 0 0-15,0 0 2 0,1 0 0 16,-1 0 2-16,2-1 2 0,-2 0-1 15,0-1 12-15,1 2-13 0,-2 0 0 16,-1 0 0-16,1 0 0 0,0 0-2 0,-1 0 0 16,0 0-1-16,0 0-2 15,0-1-9-15,0 1-1 0,0 0 11 0,0 0 2 16,0 0 3-16,0 0 10 0,0 0-1 16,0 0 0-16,0 0 3 0,0 0-15 15,0 0-22-15,0 0-39 0,-3 0-330 16,-3 0-697-16,-3-4-967 0,27 8 961 0</inkml:trace>
  <inkml:trace contextRef="#ctx0" brushRef="#br1" timeOffset="-57664.79">26400 5862 528 0,'0'0'199'0,"0"0"-156"16,0 0-8-16,0 0 180 0,0 0-42 15,-14-44-98-15,16 37-46 16,3-1 27-16,-1 1 61 0,3-1 10 0,-2 1-4 15,-2-1-9-15,0 2 9 0,-1-3 7 16,-2 3 35-16,0 0-29 0,0 1 0 16,0 2-71-16,-2-2-1 0,1 1-15 15,-2 1-1-15,1-1 3 0,0 1 11 16,0 0 21-16,-1-1-3 0,1-1 20 0,1 2 2 16,0 1-29-16,0 0-15 0,0 0 8 15,0-1-18-15,-1 3 3 0,2-3-19 16,-2 1 2-16,2 2 1 0,-1-2 10 15,1 2-11-15,0 0-15 0,0 0-19 16,0 0-13-16,0 0-25 0,0 0-19 16,-1 0-26-16,1 0-12 0,-1 4-23 15,0 3 70-15,-2 1 48 0,-2 6 4 0,2 3 28 16,-1 1-4-16,1 5-12 0,-1 2 10 16,-1 4-25-16,3 5 18 0,1 2 9 15,0 5-5-15,-1 7 15 0,-1 13 3 16,0 8-6-16,-2 4 19 0,0-4-23 15,2-5 20-15,0-5-4 0,1 1-15 0,2 0 2 16,0-2-15-16,1-3 13 0,6-3-29 16,3 0-3-16,-2-2 0 0,4-2 0 15,-5-3 41-15,-1-6-10 0,0-9-9 16,-3-7 13-16,-2 0 9 0,1 2-3 16,-2 2 44-16,0 2 64 0,0-4-31 15,0 0-59-15,-2-6 6 0,-1 1-10 16,0-5-2-16,-1-1-26 0,2-3-11 15,0 0-15-15,2-4 11 0,0 1-11 0,0-2 11 16,0-3-10-16,0 1 14 16,0-1-1-16,0-3 0 0,0 2 4 0,0-2-7 15,1 0 7-15,-1 0 5 0,0 0 10 16,0 0 0-16,0 0-4 0,0 0 4 16,1 0 5-16,0-4-39 0,2-1-9 15,-1-2-134-15,1-6-103 0,-1-13-132 0,-1 4-229 16,-1-3-1008-16</inkml:trace>
  <inkml:trace contextRef="#ctx0" brushRef="#br1" timeOffset="-56315.2">26262 5688 300 0,'0'0'769'0,"0"0"-433"0,0 0-11 16,0 0-72-16,0 0-19 0,0 0-33 0,0 0-21 16,-8-46-44-16,8 44-11 0,0-2-9 15,0 0-4-15,2 1-3 16,3-1-26-16,1-1-38 0,2 2-23 0,2-2 0 15,-1 1 13-15,4-1-6 0,-2 2-4 16,2-1-9-16,1 1 3 0,-2 1-6 16,4-1 9-16,0-1 3 0,3 1 7 0,2-1-10 15,1 1-9-15,5 0-10 0,6-1 13 16,4-1-15-16,3 2 1 0,4 1 11 16,3-1-12-16,4 1 1 0,-1-1-2 15,12 0 2-15,12-1 0 0,10-1 1 16,5-1-2-16,-4 2 1 0,-6 0-2 15,-9 1 3-15,-3-1-2 0,-1 1-1 16,1-2 3-16,-4 1-2 0,-3 1 2 16,-4 1-1-16,-7-1 0 0,-8 3 10 15,-9-2-12-15,2 0-1 0,6 2 0 0,17 0-1 16,12-1-1-16,10 1 0 0,0 0-13 16,-7 0 14-16,-17 0 0 0,-15 0-1 15,-7 0 3-15,-2 0 0 16,5 1 0-16,7-1 3 0,4 0 13 0,-3 0-14 15,-2 0 1-15,-1-1 23 0,-1-1-14 0,-3 0 7 16,-3 0-6-16,1 1-10 0,-4-1 9 16,-1-1-9-16,-2 3-1 0,2-1 13 15,-3-2-14-15,1 3-1 0,-1-2 2 16,-1 0 1-16,2 2 0 0,-2 0 0 16,0 0 0-16,3 0-2 0,-2 0 0 15,0 0 12-15,2 0-13 0,-3 0-1 16,0 0-11-16,-3 0 11 0,-1 0 0 15,-3 0 0-15,-4 0 1 0,0 0 0 16,-7 0-1-16,0 0 0 0,-3 0-2 16,-1 0 0-16,-2 0-19 0,0 1 3 0,0 0-6 15,0-1 6-15,2 1 15 0,-1 0-14 16,2 1 2-16,-1 0 14 0,4 1-1 16,-1-1 3-16,-1 1 4 0,3 1 8 15,-2-3 1-15,0 3 3 0,0-4-13 16,-2 2 10-16,-2-1-12 0,-1-1-1 0,0 1-3 15,-1 1-19-15,3-1-12 0,-3 1-1 16,1 2 13-16,0 0 21 0,0-1 1 16,2 2 1-16,0 2 14 0,3-1 1 15,-1 2 0-15,0-1 3 0,2 3-18 16,0 0 2-16,-3 0 19 0,4 2-22 16,-3 0 3-16,-2 2-3 0,2-2 1 15,-2 5-1-15,-2 0-13 0,1 1 11 16,-1 3-20-16,-2 1 20 0,0 2-14 15,0 1 4-15,0 2 12 0,0 1 1 0,0 0-1 16,0 1-1-16,0-1-1 0,0 1-1 16,0 2-13-16,0 0 14 0,-2 1 1 15,-1 2 1-15,1 0 1 0,-1 3 12 16,-2 0-11-16,1 1 1 0,0-1 25 16,0 2-24-16,-4-3-2 0,4 2-2 0,-1-3 3 15,0 3 25-15,-1-1 7 16,2 0-4-16,0-1 14 0,-1-1-17 0,1 0 13 15,-1-1-16-15,1 0-9 0,0 1 6 16,-1 0 6-16,-2 0-16 0,2 2 17 16,-1-3-11-16,-1 1-2 0,2-1-14 15,1-2 2-15,-1-2 9 0,3-3-11 0,1-2 0 16,0-1 17-16,1-4-17 0,0-1 10 16,-2 0-10-16,1-2 1 0,0-1 18 15,1 1 11-15,0-3-11 0,0 1 4 16,0-3-12-16,0 0-3 0,2-1-10 15,2 0 0-15,-1-1 2 0,2-1 17 16,-2-2-16-16,0 1 0 0,-1-1 13 16,2-2-13-16,-3-2 8 0,-1-1-11 15,0 0-2-15,0-2 2 0,0 0-1 0,-7 0-120 16,-3-7-15-16,-13-9-248 16,0 3-660-16,-1-7-1457 0</inkml:trace>
  <inkml:trace contextRef="#ctx0" brushRef="#br1" timeOffset="-55351.04">26347 7308 715 0,'0'0'515'16,"0"0"-460"-16,0 0-32 0,0 0-23 0,0 0 117 15,0 0 75-15,0 0 42 16,0 0-23-16,0 0-26 0,0 0-49 0,0 0-36 15,4 3-19-15,-1-3 3 0,1 0-7 16,3 0 4-16,-2 0-17 0,1 0-6 16,3 0-13-16,-1 2 0 0,4 1 0 15,0-1 9-15,5 1 7 0,3 0 9 16,2-2 29-16,7 2 15 0,3 0-6 16,7-2-10-16,6 0-15 0,14 1-11 15,14-2-15-15,14 1 12 0,5-1-32 16,-2 2-9-16,-6 0 14 0,-7 0 2 15,2 2-3-15,-4-1-10 0,-1 1-6 0,0-3-3 16,-3 2 6-16,-1-2 6 0,-3 1-3 16,-2 0 0-16,0-2 0 0,1 0-12 15,-2 4 2-15,0-4 10 0,-1 0-9 0,0 0-21 16,-2 0 1-16,1 0 14 16,0 0-4-16,0-1-12 0,0-2 1 0,0 3 1 15,-2 0-1-15,-3 0 2 16,-7 0 0-16,-13 0 10 0,-4 0-11 0,-5 0 0 15,6 0 1-15,4 0 0 0,3 0-3 16,-3 0 0-16,-3 0 1 0,-4 0 2 16,1-1-1-16,-3 0 10 0,1-1 4 15,-2 1-4-15,0-2 1 0,2 2-10 16,-2-2 9-16,2 0 0 0,-2 1 1 16,-2-1-10-16,1 1-1 0,-3 0-2 15,1 0 1-15,-3 2-1 0,-1 0-2 0,-2 0-11 16,-2 2 10-16,-4-2-15 15,-3 2 5-15,-4 0-2 0,0-1-3 0,-4 1-13 16,-2-2-6-16,0 0 15 0,0 0 11 16,-7 1 11-16,-4-1 27 0,-7 0-27 0,-25-3-245 15,5-2-308-15,-1-2-1133 0</inkml:trace>
  <inkml:trace contextRef="#ctx0" brushRef="#br1" timeOffset="-54133.16">25803 12269 1353 0,'0'0'257'0,"0"0"-137"0,0 0-26 0,0 0 33 16,0 0-26-16,0 0-14 0,0 0-16 15,53-51 49-15,-42 43 19 0,2 1 29 16,-4-3-36-16,1 4 23 0,-4-4 21 16,-3 5-16-16,0-3-4 0,-1 2-13 15,-2 0-20-15,0 2-9 0,0 2-20 0,0-1-15 16,0-1-10-16,0 0 4 0,-1 0-8 16,1 2 4-16,-1-1-16 0,1 0 15 15,-1 2-12-15,1 0-13 16,0 1-3-16,0 0-15 0,0 0-10 0,0 0-13 15,0 0-1-15,0 0-1 0,0 0-15 16,-2 0-22-16,1 2-37 0,0 6-1 0,-2 7 75 16,-1 3 9-16,-2 7 19 0,0 7 0 15,0 2-3-15,-4 14 6 0,4 9-6 16,-1 13 3-16,0 4-10 0,2-2 28 16,1-7 10-16,1-9-4 0,-1 1-21 15,0-5 24-15,2 0-2 0,-1-5-1 16,2-3-16-16,-3-10 4 0,0-8 0 15,1 2 3-15,-3 2 3 0,2 4-13 16,-3 3 4-16,0-3-7 0,1-3-5 16,3-4-4-16,1-3-6 0,1-5-3 15,1-3-11-15,0-3 1 0,0-3 0 0,2-3 11 16,-1-2-1-16,1-3-9 0,-2 0 12 16,1-2-3-16,-1 0-12 0,0 0-16 15,1 0-33-15,2-2-18 0,3-4-58 16,-1-3-64-16,1-5-73 0,0-3-85 0,2-5-111 15,-2-18-234-15,-2 5-495 0,0 0-743 16</inkml:trace>
  <inkml:trace contextRef="#ctx0" brushRef="#br1" timeOffset="-53339.51">25832 12254 1258 0,'0'0'1096'0,"0"0"-957"0,0 0-68 16,0 0 42-16,0 0 45 0,0-48 9 0,0 45 2 16,0-2-15-16,0 2-11 15,0 1-23-15,1 0-18 0,2 0-30 0,1 0-18 16,0-1-17-16,7-1-24 0,-1 1 3 15,7-1 0-15,2-1 18 0,6 1 0 16,2 0-8-16,7-1-8 0,6 2 1 16,5-1 3-16,13-1 1 0,14 1-20 15,15-2 16-15,5 1 6 0,2 0-9 16,-3 1 5-16,-4 1-8 0,3-1-13 16,5 2 1-16,0 0 0 0,-2 2 1 15,1 0-1-15,-5 2-1 0,-3 2-15 16,-5-2 13-16,-5 3-13 0,-4 0 14 0,-7 0 0 15,-5 2-12-15,-12-2 12 0,-9-2-2 16,-9-1 3-16,-4-2 0 0,1 2 3 16,6-2-1-16,-2 2 1 0,-4 1-3 15,-5-1 0-15,-4-1-3 0,-6 1-9 0,-2 0-7 16,-3 0-9-16,-4 0-1 0,0 0 10 16,-1 0 19-16,0-2 13 0,0 2 20 15,-1-2 1-15,0 0-3 16,1 1-9-16,0 1-9 0,0-1-1 0,3 2 4 15,-1-2 2-15,2 1 1 0,-2 0-3 16,0 1-1-16,0-1-14 0,2 0-1 16,0 2-15-16,-2 1 12 0,0-1-16 0,2 0 19 15,-2 2-1-15,0 1 1 0,1 1 0 16,1 0 0-16,-3 5 16 0,1-1 5 16,-2 4 1-16,1-1 0 0,-1 6 0 15,0 4-7-15,1 2 7 0,-2 4-10 16,-1 2 1-16,0 5 2 0,0 2 13 15,0 3 6-15,-1 2 3 0,-4 0-21 16,1 2 11-16,-2 8-24 0,-2 7 18 16,2 5-9-16,3-6 4 0,2-15-1 15,1-13 1-15,0-7 12 0,1 6-7 0,1 4 13 16,1 5 9-16,1-1-19 0,1-2 1 16,-3-2-7-16,-1-2-15 0,0-3 0 15,-1-4-2-15,0-4 1 0,0-2 13 16,-3-5 0-16,-2-1 7 0,-1-5-19 0,1 0 9 15,0-3-10-15,-3-1 1 16,3-3 8-16,-3 0-11 0,1 1-21 0,2-3-16 16,1 1-30-16,0-2-69 0,0 0-92 15,2 0-43-15,1-2-62 0,-2-8-167 16,2 3-611-16,0-3-1054 0</inkml:trace>
  <inkml:trace contextRef="#ctx0" brushRef="#br1" timeOffset="-52634.89">25890 13413 349 0,'0'0'1122'16,"0"0"-933"-16,0 0-98 0,0 0-39 0,0 0 78 15,0 0 32-15,0 0 6 0,0 0 23 0,0 0 35 16,0 0-13-16,0 0-50 0,-14-2-28 16,14 2-11-16,0 0 0 0,0 2 3 15,1-2-19-15,2 0-17 0,-1 0-3 16,2 2-6-16,1-1-19 0,3 1 4 15,1 2-14-15,3 0 15 0,0 0 10 16,4 0 19-16,2 0 24 0,3 3 5 16,6-5-18-16,7 2-19 0,7-1-18 15,19-2-1-15,22-1-6 0,23 0 0 16,9 0-18-16,-1 0 6 0,-3-1-15 16,-9 0-13-16,4 1-9 0,4 0 0 15,6 2-15-15,1 0-6 0,1 0-15 16,-1 1-19-16,-1 1-21 0,-8-1 7 0,-8 2 23 15,-11-2 3-15,-9 1 13 0,-6-1 3 16,-9 3 10-16,-14-5-20 0,-12 1 19 16,-9 1 3-16,-8-3 2 0,3 1 29 15,0 0-3-15,0 1 5 0,-5-1 7 0,-2 1-13 16,-6 0-2-16,-2 1-7 0,-5-2-15 16,-2 0-3-16,-2 0-18 0,0 0 16 15,-3-1-17-15,-3 1 7 0,-6 1 12 16,0 0-33-16,-4 1-83 0,0-1-87 15,-3-2-164-15,-10 0-234 0,2-5-610 16,4-2-917-16</inkml:trace>
  <inkml:trace contextRef="#ctx0" brushRef="#br0" timeOffset="-40953.25">8541 13818 1618 0,'0'0'290'0,"0"0"-89"0,0 0 32 0,0 0-7 16,0 0 6-16,14-54-29 0,-8 44-34 16,-2 2-15-16,0-1-14 0,0 2-23 15,3 0-28-15,-4 2-10 0,-1 0 9 16,1-1 0-16,-3 1-13 0,2 1-8 15,0-2-11-15,-1 1-3 0,1 0-9 16,1 0-4-16,-2-1-9 0,0 0-6 0,0 2-9 16,0 1 2-16,0 0 4 0,-1-2-3 15,1 3-4-15,-1 0 1 0,0 2-14 16,0 0-2-16,0 0-34 0,0 0-35 16,0 4-55-16,-4 4-1 0,-6 6 113 15,-1 6 12-15,-7 9 18 0,-6 4 1 16,-10 14 3-16,-11 13-19 0,-11 10 0 15,-2 5 7-15,4-7-8 0,9-11-3 0,13-15 1 16,4-11-22-16,9-6 22 0,2-4-18 16,1-1 18-16,-2 3 3 15,1 0 16-15,2-6-16 0,6-3 28 0,0-4 7 16,2-3-1-16,3-2-12 0,1-2-3 16,1 0-12-16,-1-2-10 0,3 2-3 15,-1 0-19-15,1-2 7 0,0 1 13 16,0 0-1-16,0-1 3 0,0 1 3 0,0-1 9 15,0 1 0-15,0 0 7 0,4-1 15 16,1 1 22-16,4-1 19 0,7 1-1 16,7-2 18-16,11 0 28 0,8 0-46 15,17 0-40-15,18-2-20 0,14 1-14 16,4 1-2-16,-10 0-1 0,-13 1-9 16,-14 3 9-16,-11 0-10 0,-14-1 10 15,-9-3-12-15,-5 2 3 0,0-2 12 16,-2 0 0-16,1 0 3 0,-6 0 18 15,-3-2 10-15,-5 0 9 0,-1 1-6 0,-1-1-10 16,0-2-9-16,-2 1-15 0,0 0-18 16,0-1-19-16,-4 3-58 0,0-2-68 15,0 0-41-15,-3 1-29 0,0-1-40 16,2-2-111-16,-3-7-242 0,-1 4-513 0,3-1-654 16</inkml:trace>
  <inkml:trace contextRef="#ctx0" brushRef="#br0" timeOffset="-40504.89">8671 13721 1650 0,'0'0'270'0,"0"0"28"15,0 0-4-15,0 0-45 0,-9-51-12 16,8 43-6-16,1 1-43 0,-1 2 2 16,0 3-47-16,1 0-46 0,-2 2-31 15,2 0-66-15,0 0-56 0,0 0-61 0,4 7 38 16,3 2 79-16,2 4 89 0,5 8-23 16,3 4-13-16,1 4 19 15,1 4 49-15,2 5 84 0,-3 2-77 0,1 4-29 16,-3 9 9-16,-2 7 18 0,-3 3-21 15,-5-5-44-15,-4-12-60 0,-2-15-1 16,1-6 0-16,1 0 0 0,1 4 0 16,3 0-1-16,-1-2-2 0,0-3 0 15,2-4 1-15,0-3 0 0,-3-3 2 0,0-3 2 16,-1-5 19-16,-1 0-2 0,1-5-4 16,-2-1 6-16,-1 0 22 0,1 0 18 15,1-1 0-15,1-4-34 16,0-2-27-16,1-5-92 0,2-1-67 0,-2-1-65 0,0-1-129 15,-3-13-302-15,1 6-767 0,-2-2-818 16</inkml:trace>
  <inkml:trace contextRef="#ctx0" brushRef="#br0" timeOffset="-38959.36">9383 13375 274 0,'0'0'156'15,"0"0"34"-15,0 0 28 0,0 0-62 16,0 0 4-16,0 0-7 0,0 0 33 0,0 0-14 15,0 0-16-15,0 0-29 0,11-44-27 16,-11 41-6-16,0-1-3 0,0 0 9 16,-2-1 10-16,1 2-13 15,-2-2-19-15,2 2-7 0,1-1 6 0,-1 1 0 16,1-1-3-16,-1 0-6 0,1-1 5 16,-1 1-9-16,0 0-13 0,0 2 7 0,0-1-7 15,0 1-16-15,1 1 0 16,-1 1-9-16,1-2 5 0,0 2-8 0,0-2 2 15,0 2-11-15,0 0-14 0,0 0-45 16,0 0-12-16,0 0-38 0,0 4-20 16,0 2 108-16,1 5 7 0,1 6 39 15,1 3 5-15,-1 5 4 0,2 5 3 16,-2 4 6-16,1 12-15 0,0 12 15 16,0 15 6-16,-1 6 7 0,1-2 28 15,1-4 22-15,-2-7 2 0,1-1-30 16,1-1-1-16,0-1-23 0,0-1-2 0,1 1 15 15,-5-3-19-15,0 4-16 0,0-4-6 16,-5-2 19-16,-2 0-19 0,2-4-21 16,0-3 33-16,-1-3-21 0,2-10-28 15,3-9 24-15,0-5-11 0,1-2-4 0,0 0 0 16,0 4 7-16,0 1-17 16,1-6 10-16,0-2-9 0,-1-5 16 0,1-4-17 15,-1-2 0-15,1-2 1 16,0 0 0-16,0-2-2 0,0 0 0 0,0-1 1 15,3-1-1-15,-2 0 2 0,0-1 0 16,0 1 13-16,0 0-16 0,-1-2-17 16,1 0-44-16,-1 0 2 0,0 2-8 15,1-2-23-15,-2 0-40 0,1-2-56 16,1-3-190-16,1-11-293 0,-2 1-777 16</inkml:trace>
  <inkml:trace contextRef="#ctx0" brushRef="#br0" timeOffset="-33936.46">9716 14166 411 0,'0'0'365'0,"0"0"-36"16,0 0-42-16,0 0-89 0,0 0-48 15,0 0-17-15,0 0 0 0,0 0-26 16,0 0-16-16,0 0 0 0,-24-41-1 16,19 38 27-16,0 1 8 0,0-2-9 0,-2 2 7 15,1-2-17-15,0 2-13 0,-1-2-10 16,1 1-29-16,1 0-9 0,-3 1-4 15,4 0-5-15,0-1-17 0,2 3 6 16,-1 0 1-16,2 0 2 0,-1 0 7 16,2 0-3-16,-1-2-13 0,1 2-16 15,0 0-3-15,0-1-11 0,0 1-15 0,0 0-6 16,0 0-15-16,0 0-11 0,0 0-2 16,0 0 12-16,4 0 48 0,3 0 29 15,10 1 47-15,4-1 1 0,7 1-30 16,10-1-31-16,4 0-14 0,7 0 17 15,-1-1-15-15,0-3-3 0,-1 0 1 16,-4 0 0-16,-6-1 14 0,-7 0 0 0,-5 0-1 16,-5 1 1-16,-3-2 16 0,-5 1 3 15,-3 1 22-15,-1-2 12 0,-3 2 48 16,-2 1-23-16,-1-2-22 0,-1 3-24 16,-1 0-8-16,0-1-8 0,0 3-4 15,0-2-10-15,0 2-17 0,0 0-1 16,0 0-22-16,0 0-2 0,0 0-14 15,0 0-9-15,0 0 2 0,0 0-14 16,0 0-10-16,0 3-13 0,-1 3 44 16,0 2 26-16,0 4 12 0,0 2-15 0,0 6 15 15,0 3 31-15,1 2 14 0,-1 4 24 16,-1 2 0-16,0 2-3 0,-4 2-22 16,0 1-15-16,0-1-17 0,-3-2-11 15,2-1 15-15,1-3-15 0,-2-3 1 16,4-6 0-16,3-1-1 0,-1-4 0 0,0-3 14 15,1-5-13-15,0 0 1 0,0-3-1 16,1-1 1-16,-1-2 16 0,1 0 9 16,0-1 22-16,0 0 12 0,0 0 3 15,0-1 0-15,0-3-25 0,0-1-40 16,1-2-1-16,2 0-86 0,1-4-161 16,1 1-104-16,9-8-200 0,-2 4-553 15,-3-1-585-15</inkml:trace>
  <inkml:trace contextRef="#ctx0" brushRef="#br0" timeOffset="-33451.57">10620 14212 447 0,'0'0'635'0,"0"0"-364"16,0 0 15-16,0 0-58 0,35-50-21 15,-29 39 27-15,-2 1 5 0,0 0-62 16,1 2-45-16,-2 0 19 0,-2 1-7 16,-1 2-19-16,0 0-17 0,0 1 7 0,-3 1-1 15,-6 1-38-15,-1 1-52 16,-7 1-23-16,-4 1-1 0,-5 6 22 0,-4 2 0 15,-1 5-3-15,-2 4 3 0,3 1 12 16,1 4-2-16,6 2 3 0,5 2-23 0,8 0 13 16,4-1-24-16,6 2 1 15,6 0 22-15,8-2-23 0,8-1 17 0,8 0 20 16,6-4-13-16,1-4-5 16,2-3-17-16,-2-4 25 0,-2-3-9 0,-6-4 3 15,-3-3-1-15,-6 0 4 0,-6-1 13 16,1-6 8-16,-6 1-5 0,0-2 5 15,-2 0-18-15,-3 0-1 0,0-1-26 16,-3 2 0-16,-1 1-1 0,0 0-3 16,0 4-25-16,0 2-6 0,0 0-31 15,-1 0-50-15,-4 0-61 0,1 2-85 0,-2 6-69 16,-4 3-230-16,3-3-418 0,2-2-884 0</inkml:trace>
  <inkml:trace contextRef="#ctx0" brushRef="#br0" timeOffset="-33017.22">11154 14466 1888 0,'0'0'587'15,"0"0"-365"-15,0 0 20 0,0 0-242 16,0 0 38-16,0 0-38 0,0 0 176 16,0 0 38-16,-10 46-52 0,1-29-45 15,1 2-44-15,-5 1-13 0,2-1-29 16,-4 1-9-16,-1 1-3 0,-2-2-19 15,-1 0-175-15,-9 1-181 0,5-5-256 0,1-5-1814 16</inkml:trace>
  <inkml:trace contextRef="#ctx0" brushRef="#br0" timeOffset="-31314.94">11423 14100 1539 0,'0'0'494'0,"0"0"-202"16,0 0-11-16,0 0-33 0,0 0-17 16,0 0-58-16,0 0-164 0,0 0-9 15,0 0 0-15,0 0 51 0,25 25 86 0,-20 1 18 16,-2 2 10-16,2 2-49 0,0 0-15 16,-2 1-28-16,-2 0-26 0,-1-2-4 15,0 2 1-15,0-2-16 16,-2-3-25-16,0-3 13 0,-2-1-13 0,2-4 12 15,0-3-15-15,1-3 1 0,1-2-1 16,0-2 0-16,-1-3 0 16,1-1-1-16,0-1-14 0,0-1-144 0,0-2-40 15,0 0-34-15,5-4-24 0,5-12-293 16,-3 2-587-16,2-2-429 0</inkml:trace>
  <inkml:trace contextRef="#ctx0" brushRef="#br0" timeOffset="-30986.99">11416 14103 1718 0,'0'0'312'0,"0"0"-1"0,0 0-40 15,4-48-77-15,8 40-43 0,3 0-71 0,8 2-35 16,5 3-7-16,10 2 4 0,8 2 2 16,14 9-18-16,11 9 9 0,-7 3-12 15,-9 2 2-15,-13 0-9 0,-15 1 9 16,-1 6-9-16,-4 8 0 0,-13-1-16 15,-11 9 0-15,-14-5 0 0,-10 2 13 16,-10-2 3-16,-4-11 6 0,-7 1-6 16,-3-3 0-16,0-7 0 0,1-5 6 15,3-3 10-15,5-5 12 0,4-1 4 16,7-3 9-16,4-2 3 0,6-1-16 0,6-1 3 16,4 0-9-16,6-1-1 0,3 0 23 15,0 0-7-15,1 0-8 0,1 0-23 16,4-4-22-16,5 1-38 0,1-1 9 15,2 0 10-15,1 0 7 0,-3 1-1 16,0-2-12-16,-2 4-6 0,-1 0-92 0,0-5-327 16,-3 2-634-16,0-1-1146 0</inkml:trace>
  <inkml:trace contextRef="#ctx0" brushRef="#br0" timeOffset="-28707.9">12612 13929 339 0,'0'0'789'0,"0"0"-499"0,0 0-111 16,0 0-4-16,0 0 23 0,0 0 10 15,0 0-7-15,0 0-43 0,0 0-38 16,0 0-11-16,0 0-9 0,0 0 2 16,0 0 11-16,0-2-1 0,0 2-13 15,0 0-10-15,0 0-13 0,0-1-12 16,0 1-14-16,0 0-5 0,0 0-10 15,0 0-4-15,0 0-12 0,2 0-6 0,2 0-13 16,4-1-16-16,3-1-12 0,7 0 15 16,4 0 13-16,8 0 1 15,1 0 1-15,6 1 1 0,3 1-2 0,0 0-1 16,2-2-11-16,-5 2-2 0,-1 0 11 16,-6 0 0-16,-5 0-11 0,-3 0 12 0,-6 2 0 15,-3-2 1-15,-6 1 2 0,-3-1 1 16,-1 0 19-16,-2 0-18 0,-1 0 15 15,0 0-17-15,0 0 1 0,0 0-2 16,0 0-1-16,0 0-13 0,0 0-3 16,0 0-9-16,0 0-10 0,0 1-34 15,0 0-116-15,2 1-115 0,-1 0-47 16,0 0-158-16,0 1-304 0,-1-3-564 0,-5-11 1373 16</inkml:trace>
  <inkml:trace contextRef="#ctx0" brushRef="#br0" timeOffset="-28257.04">12557 14229 183 0,'0'0'1403'16,"0"0"-1075"-16,0 0-175 0,0 0-27 16,0 0 81-16,0 0 19 0,0 0-19 15,0 0-47-15,0 0-60 0,0 0-59 16,0 0-15-16,23 0 9 0,-10-3 3 0,2 2 7 16,3-1 9-16,3-1 16 0,2-1 3 15,4 0 3-15,4 1-3 16,0-1-13-16,4-1-9 0,3 0-20 0,0 2-12 15,1-2-3-15,1 1-14 0,0 1-1 16,-4 0-1-16,1 1-3 0,-2 0-16 16,-5 2 16-16,-1-2 1 0,-4-1 2 15,-4 1 2-15,-2 2-1 0,-5-2 1 0,-5 1 14 16,0 0-4-16,-5-1 7 0,-2 2 10 16,-1 0 2-16,0-1 4 0,-1 0-1 15,0 1 1-15,0 0-20 0,0 0-15 16,0-2-2-16,0 2-17 0,0 0-9 15,0 0-13-15,0 0-15 0,0 0-181 16,0 0-215-16,0 0-349 0,0-2-1104 0,0 7 1438 16</inkml:trace>
  <inkml:trace contextRef="#ctx0" brushRef="#br0" timeOffset="-22823.68">17545 6992 1024 0,'0'0'361'0,"0"0"-221"0,0 0-49 16,0 0-19-16,0 0-23 16,0 0 12-16,0 0 1 0,0 0 9 15,0 0 4-15,-12-5 3 0,11 5-7 16,1 0 1-16,0 0-14 0,0 0-10 0,-2 0 4 16,2 0 0-16,-1-1 3 0,1 1 9 15,0 0 11-15,0 0 2 0,-1 0-9 16,0 0-17-16,-2 0-9 0,0 1 3 15,-3 1-7-15,2 0-5 0,1-1 2 16,0 0-6-16,2-1-7 0,0 0-20 16,1 0-2-16,3 0 1 0,6 0 11 15,9-2 20-15,6-3-6 0,7-2-4 16,0 1-19-16,4-2-3 0,-2 2 0 0,-5 0-3 16,-5 3 0-16,-4 1-13 15,-5 1 3-15,-5 0-9 0,-3 1-10 0,-4 0 0 16,-1 0 3-16,-1 0 26 0,0 0 3 15,0 0 1-15,-2 0 27 0,-4 2 8 0,1-2 2 16,-3 1-15-16,0 0-7 16,3-1-4-16,-1 3-10 0,2-3 2 0,-2 0 8 15,3 0-12-15,1 0-12 0,1 0-193 16,-1 0-114-16,-1 4-195 0,0-2-305 16</inkml:trace>
  <inkml:trace contextRef="#ctx0" brushRef="#br0" timeOffset="-21768.29">20603 6803 52 0,'0'0'1502'0,"0"0"-1336"16,0 0-143-16,0 0 36 0,0 0 9 16,0 0 19-16,0 0 24 0,0 0 25 15,0 0 6-15,0 0-16 0,-13-4-19 0,13 4-29 16,0 0-21-16,0 0-11 0,4 0-8 16,3-2-2-16,4 1 5 0,2-1-5 0,6 0-7 15,3-2-4-15,1 2-9 16,0 1 0-16,-1-1 0 0,-2 0-12 0,-5 1-1 15,-1 1-2-15,-6-1 0 0,-1 1 0 16,-4 0 0-16,-1-1 0 16,-2 1 2-16,0 0 17 0,0 0 8 0,0 0 5 15,0 0 8-15,0 0 13 0,0 0 7 16,0 0-7-16,0 0-9 0,0 0-13 16,0 0-20-16,1 0-12 0,-1 0-1 15,0 0-1-15,0 0 0 0,0 0-11 16,1 0 11-16,0 0-17 0,-1 0-9 15,0 0-27-15,-1-4-361 0,-4 1-580 16,-5-1-878-16,23 15 1874 0</inkml:trace>
  <inkml:trace contextRef="#ctx0" brushRef="#br0" timeOffset="-17956.22">16155 7195 745 0,'0'0'566'0,"0"0"-325"15,0 0-101-15,0 0-20 0,0 0-16 16,0 0-32-16,0 0-20 0,0 0 3 16,0 0 26-16,-8-3 19 0,8 3 1 15,0 0-11-15,0 0-3 0,0 0 4 16,0 0-4-16,0 0-17 0,0 0-15 16,0 0-19-16,0 0-20 0,0 0-16 15,0 0-4-15,0 0-15 0,0 0 16 16,0 0-16-16,0 3 18 0,2-3 1 0,4 2 22 15,8 0 33-15,5-1 44 0,9-1 64 16,14 0-16-16,19-5-48 16,23-5-48-16,18-1-32 0,4-2-19 0,-7 2-3 15,-15 4 0-15,-18 2-9 0,-13 2 9 0,-14 2-9 16,-12-1 10-16,-6 2 2 16,1-3 0-16,-2 3-3 0,0 0 3 0,-6 0 3 15,-7-1 13-15,-3 1 6 16,-2-1 19-16,-1 1 3 0,-1-1 1 0,0 0 2 15,0 0-6-15,0-1-41 0,0 1 0 16,-1 0-32-16,-2 1-9 0,0-3-12 16,-1 3 5-16,1-2-6 0,-3 2-86 15,2 0-144-15,-3 2-153 0,-2 2-197 16,-1-2-878-16,60 0 1008 0</inkml:trace>
  <inkml:trace contextRef="#ctx0" brushRef="#br0" timeOffset="-14986.56">14271 13725 1536 0,'0'0'267'0,"0"0"-186"15,0 0 52-15,0 0 84 0,0 0-19 16,0 0-53-16,0 0-16 0,52-46 19 15,-49 42-7-15,1 1-9 0,-3 2-21 16,0 0 7-16,-1 0 13 0,0-1-14 16,0 2-28-16,0-2-23 0,0 0-16 15,0 2-9-15,0-2-6 0,-2 1-16 0,-2-1 0 16,0 2-18-16,0-3 0 0,-2 3-1 16,-3-2-1-16,1 2-1 0,-4-3-20 15,-2 3 18-15,-1 0-14 0,-3 0 17 16,-2 0-15-16,2 3 13 0,-2-1-13 15,2 1 14-15,1 2-11 0,1 0 10 0,1 2-16 16,-1-2-3-16,4 2 0 0,3 2 3 16,0-1-6-16,1 1 6 0,5-1-6 15,1 3 3-15,2-1 10 0,1-2 12 16,7 1 16-16,6 1 6 0,6 0 10 16,3-3-1-16,7 0-6 0,1 0-6 15,2 1-18-15,-2-1 0 0,-1 0-1 16,-5 2-12-16,-4-1-10 0,-6-1-10 15,-5 1-3-15,-3-1-3 0,-6 1 7 16,-1 2 31-16,-5 1 0 0,-6-1 12 16,-3 4 11-16,-5-2-11 0,0 1 1 0,-4 0 0 15,0 2-10-15,0-3-1 0,0 1 1 16,1-1-3-16,1 2 0 0,1-3-3 16,3-2 2-16,0 0-2 0,4 0 0 0,4-1 0 15,1-1-13-15,1-2 13 0,3-2-16 16,3 1 3-16,1-1 4 0,0 0 12 15,1-1 9-15,6 1 32 0,8-1 10 16,4-2-4-16,6 0-18 0,6 0-7 16,1-2-21-16,2-1-1 0,-1 3-2 15,-6 0-17-15,-2 0-3 0,-6 0 3 16,-5 0-3-16,-5 2-7 0,-3 1-21 16,-5 2-7-16,-1 2 25 0,-4 0 32 15,-5 3 12-15,-4-1 7 0,-1 4-16 0,-4-1 18 16,-2 2-21-16,-1 0-2 0,-1 1 0 15,-1-1-1-15,-2 3 0 0,1 1-12 16,2 1 2-16,1 0 11 0,1 1-14 16,7 1 0-16,6-4 0 0,7 0-9 15,2 1 9-15,13-5 16 0,9 2 22 16,9-3 13-16,5 2-6 0,4-4-10 0,0-2-17 16,-2 1-2-16,-5-4-1 0,-4 0-18 15,-9 0-26-15,-5-3-15 0,-7-2 12 16,-1 3 29-16,-5-3 19 0,-2 0 39 15,-2-3 30-15,0 0-50 0,0-2-19 16,-2-1-25-16,-1-1-26 0,-2 2-105 16,-4-6-141-16,4 4-341 0,-1-3-1172 0</inkml:trace>
  <inkml:trace contextRef="#ctx0" brushRef="#br0" timeOffset="-13337.25">15160 13714 401 0,'0'0'199'0,"0"0"-163"0,0 0 114 0,0 0 78 16,0 0-13-16,0 0-56 0,0 0-6 15,0 0-26-15,0 0-36 0,0 0-26 16,-37-10 20-16,32 8-4 0,1 1-13 15,0 1-19-15,-1-1 6 0,-3-1 10 16,3 2 3-16,0 0 0 0,1 0-7 16,-1-2 13-16,2 2 13 0,2 0 14 15,0-2 2-15,-1 2-4 0,2 0 1 0,0 0 2 16,0 0-3-16,0-2-25 0,0 0-26 16,4-1-46-16,3 0-2 0,0-1-1 15,2-1 1-15,5 2 2 0,2 0 0 16,3-1 11-16,3 0-12 0,3 1 0 15,1 0-1-15,4 3-1 0,-1-2-1 16,3 2-11-16,-3 0 11 0,-1 2-11 16,-3 1-3-16,-5 1-6 0,-5 3-13 15,-4-1-10-15,-4 3 3 0,-2 1 4 0,-5 2 16 16,0 0 20-16,-1-1 2 0,-6 2 1 16,2-1 0-16,-4 1 2 15,-1-1 10-15,2 2-13 0,-5 1 0 16,2-2 0-16,-5 0 2 0,-1 3 0 0,-2-2 11 0,0-1-12 15,-1 2 2-15,2-3-3 0,5 0 0 16,-2-2 0-16,4 2 1 16,3-4 12-16,3 1 0 0,-1-2-11 15,4 2 1-15,2-3-1 0,0 0 17 0,1-2 4 16,7 1 5-16,0-1 17 0,5-2 9 16,4 1-15-16,1 0-20 0,6-1-7 15,0 0-10-15,1-2 11 0,-1 0-12 16,-2 0-1-16,-2 0 0 0,-2 0-3 15,-4 0 0-15,-6 0 1 0,0 0 2 16,-4 0 16-16,-2 0 6 0,-1 0 7 16,-1 0 6-16,0 0 3 0,0 0-16 0,0 0-22 15,0 0-13-15,-5 0-38 0,-4 0-6 16,1 0 9-16,-4 0 23 0,0 0 12 16,0 0 10-16,1 1 1 0,-2 2 0 15,0 0 0-15,1 1-21 0,-1 0 20 16,-1 3-19-16,4 0 19 0,-3 1-15 0,2-3 18 15,-2 4 1-15,4-1 15 0,-3 1 6 16,3 2-9-16,-1 0-11 16,2-1 14-16,-1 0 0 0,4 1 0 0,-1-1-1 15,-1 2 5-15,4-1-18 0,2 0 0 16,1 1 14-16,0 0 16 0,3 0-7 16,6 2 10-16,0-1 0 0,5 1 22 0,3-2 12 15,2 1-2-15,1-1-23 0,1 2-29 16,-1-2-14-16,-1-1-1 0,-3 0 0 15,-2-1-2-15,0 0-17 0,-5-1 1 16,0 2-1-16,-4-1-6 0,-2 0 21 16,-2 2 2-16,-1-3-14 0,0 1 16 15,-4 0 2-15,-1 0 0 0,-3-1 13 16,0 2 1-16,-5-2-14 0,2-1 1 16,-2 2 10-16,-5-3 0 0,1 1-11 15,-1-2 20-15,0 0-22 0,0-1 2 16,-1 0 10-16,1-1 1 0,1 0-10 0,3-2 10 15,4-1-1-15,0 1 1 0,4-2 3 16,0 2-1-16,2-2 1 0,-1 0 9 16,1-2 0-16,2 0 0 0,-1-2-23 0,0-1-2 15,0-1-119-15,-4-6-203 0,3 0-243 16,0-2-1234-16</inkml:trace>
  <inkml:trace contextRef="#ctx0" brushRef="#br0" timeOffset="-8843.92">16153 14016 931 0,'0'0'108'0,"0"0"-107"0,0 0 77 16,0 0 92-16,0 0 22 15,0 0 6-15,0 0-22 0,0 0-21 0,0 0 1 16,-20 2-1-16,20-2-9 0,0 0-23 16,-1 0-4-16,1 0 0 0,-1 0-16 15,1 0-29-15,0 0-23 0,0 0-16 0,0 0-9 16,0 0-13-16,0 0-12 0,0 0 1 15,0 0 1-15,0 1 13 0,0-1 0 16,-1 0 0-16,-1 2 29 0,0-2 3 16,0 0 3-16,1 0 9 0,0 0 7 15,0 2 3-15,1-2 6 0,0 0-6 16,0 0-7-16,0 0-3 0,0 0-20 16,0 0-14-16,0 0-4 0,0 0-7 15,0 0-11-15,0 0-1 0,0 0-1 16,0 0-1-16,0 0 1 0,0 0 11 0,0 0 2 15,0 0 4-15,0 0 3 0,0 0 6 16,0 0 7-16,0 0 10 0,0 0 1 16,0 0-5-16,0 0 2 0,3 0-14 15,2 0-17-15,7 0-9 0,0 0 25 0,7 0-15 16,1 0-12-16,5 0-1 16,5 0-1-16,1 0-3 0,6 2-11 0,6 0-1 15,4 1 13-15,12 0 0 0,10 3-9 16,9 2 9-16,-1-3-16 0,-16-1 18 15,-18-1-1-15,-18-3 1 0,-3 0 1 16,-1 0 2-16,2 0 10 0,0 0 1 16,-4 0-10-16,-5 0 16 0,-4-1-17 15,1-1 16-15,-6 1-15 0,0 0 19 16,-1 1 0-16,-2-2 0 0,-1 2-4 16,0-2-2-16,0 2-13 0,0 0-1 0,-1-2-1 15,2 2-1-15,-2 0-3 16,0 0 0-16,0-1-16 0,0 1 4 0,0 0 2 15,0 0-2-15,0 0 2 0,0 0 13 16,0 0-1-16,0 0-1 0,0 0-29 0,0-2-147 16,0 0-96-16,0-2-191 15,0-2-182-15,-2 0-343 0,0 0-485 0,6 32 1220 0</inkml:trace>
  <inkml:trace contextRef="#ctx0" brushRef="#br0" timeOffset="-8402.98">16902 13869 1677 0,'0'0'257'0,"0"0"-128"0,0 0 17 0,0 0 58 16,0 0 6-16,0 0-29 0,0 0-2 16,0 0-22-16,0 0-32 0,0 0-58 15,0 0-46-15,-19-23-21 0,19 23-19 16,0 0-16-16,1 1 35 0,4 3 29 0,3 1 12 15,-1 2-6-15,4-1 7 0,0 2-8 16,3 3 5-16,3-2 5 0,1 3 7 16,3 1-20-16,1 1-18 15,0 0-11-15,1 3 0 0,-2-3-2 0,-2 2-15 16,-2 0 12-16,-5-1-25 0,-1 0 6 16,-6-2 6-16,-3 2 0 0,-2-3 16 15,-1 3-2-15,-5-1 1 0,-7 1 1 16,1 1 1-16,-5 1 2 0,-1 1 10 15,-2-2-1-15,0-1-12 0,4 0 1 16,5-4 15-16,-1-3 3 0,7 0 19 0,1-4 3 16,2-1-12-16,-1-1-17 15,3 0-11-15,0-1-1 0,0 0 0 0,0-1 13 16,0 0 9-16,0 0 9 0,0 0 4 16,-1 0-3-16,1 0 5 0,0 0-2 15,0 0-1-15,0-2-34 0,0-2-125 16,1-3-216-16,4-7-138 0,-2 1-666 0,0-2-749 0,-14 70 1894 15</inkml:trace>
  <inkml:trace contextRef="#ctx0" brushRef="#br0" timeOffset="-7609.41">18386 13669 1562 0,'0'0'289'0,"0"0"-65"0,0 0 26 16,0 0 34-16,0 0-65 0,-25-46-77 16,11 42-43-16,-3 4-25 0,-5 2-4 15,-3 7-9-15,-5 4-4 0,-3 7-16 16,-3 6 1-16,1 6 12 0,4 4 3 15,4 1-25-15,8 1-32 0,8-1 3 0,11-2 9 16,6 0 11-16,14-4 18 0,9-1 16 16,3-2-10-16,5-4-13 15,1-1-33-15,0-7-1 0,-3-2 15 0,-6-5-11 16,-3-1-2-16,-5-5-2 0,-4-1-2 16,-4-2 2-16,-6 0 22 0,1-2 25 15,-4-3-19-15,-2-1 10 0,0 0-35 16,-2-2 10-16,0-1-13 0,0 3-16 0,0 0 13 15,0 1 0-15,-1 0-22 0,0 0-1 16,0 3-56-16,-1 2-196 16,1 0-149-16,-1 0-252 0,-1-1-747 0</inkml:trace>
  <inkml:trace contextRef="#ctx0" brushRef="#br0" timeOffset="-6786.47">18704 13915 2338 0,'0'0'378'0,"0"0"-240"0,0 0 29 16,0 0 31-16,0 0-16 0,0 0-68 0,0 0-47 16,0 0-48-16,-65-21-18 15,52 35-1-15,0 1 0 0,5 5 0 16,3-3 2-16,4 4 1 0,1-1 10 0,5-2-10 15,4 1 22-15,5-1-12 0,1-1 3 16,1-3 3-16,2-1 3 16,1-5 6-16,-1-3-6 0,0-1 4 0,-2-3-1 15,-4-1-3-15,0-4-20 0,-5-2-2 16,0-4-1-16,-5-4-1 0,-2-1-1 16,0-4-32-16,-7-2 7 0,-2-2 15 15,-4 4 11-15,1-3-1 0,-5 3-16 0,-1-1 19 16,0 2 0-16,-1 3-2 0,2 2 1 15,2 4 0-15,2 2 0 0,3 1 0 16,2 2 0-16,5 4 1 0,2 0-13 16,1 0-28-16,0 0-32 0,7 0 45 15,8 4 28-15,5 1 34 0,5-2-8 16,7 2-10-16,4-1-15 0,0-2-1 0,1 0-12 16,-2-2-7-16,-2 0 18 0,-5-3-1 15,-3-2 2-15,-3 0 2 0,-4 0 20 16,-2-2-3-16,-5 4 3 0,-1-2-6 15,-4 1-3-15,-2 1-11 0,1 3-2 16,-3 0-21-16,0 0-62 0,1 3-53 16,0 5 63-16,1 3 32 0,1 5 6 0,0 3 22 15,-1 2 13-15,-2 3 13 0,1 0 25 16,-1 1-36-16,1-1 23 0,-1-1-23 16,-1-1 14-16,0-2 7 0,-1-1-21 15,0-3 11-15,0-3-12 0,0-3 18 16,0-4 0-16,0-1 0 0,0-3 3 15,0-1 32-15,0-1 82 0,0-2 31 16,0-6 19-16,0 0-108 0,3-5-38 16,2-4-40-16,4-2 25 0,0-3-25 15,2-2 1-15,1-1-1 0,3-1 0 0,2-1 1 16,-1 5-1-16,1 0 0 0,2 3-12 16,-1 5 0-16,0 4-4 0,-1 3-12 15,0 4-10-15,-4 3-2 0,2 0-15 16,-1 8-20-16,-2 4-6 0,1 5 40 0,-2 4 41 15,0 4 29-15,-1 2-1 0,-2 1-2 16,-1 0 14-16,-1-1-2 0,-2-4-13 16,-1 0 0-16,-1-3-6 0,0-5 1 15,0-1-5-15,0-3 1 0,2-2 0 16,-1-3 2-16,-2-3-5 0,0 0 9 16,0-3 6-16,0 0 15 0,-1 0 20 15,3 0 11-15,-1-3-74 0,3-4-19 16,5-12-287-16,-2 2-316 0,0 0-1279 0</inkml:trace>
  <inkml:trace contextRef="#ctx0" brushRef="#br0" timeOffset="-6069.09">19896 13827 82 0,'0'0'1092'0,"0"0"-926"0,0 0-33 16,0 0 98-16,0 0 22 0,0 0-6 15,34-51 15-15,-34 44-36 0,-3 2-30 16,-7-2-39-16,-1 0-51 0,-6 3-26 16,-2 0-13-16,-3 2 3 0,-2 2 13 0,-1 0-20 15,-2 2-15-15,4 2-7 16,1 2-19-16,3 1-19 0,4 1-1 0,6 1-2 15,3 1 0-15,5 2 0 0,1 3 19 16,5 1 16-16,10 2 0 0,5 3 3 16,3 1-22-16,6 2-13 0,3-2-3 0,-2 0-1 15,1 0-24-15,-4-1-99 0,-7-3-41 16,-4 0 22-16,-8-1-26 0,-6-2 25 16,-2-1 28-16,-5-6 58 0,-11 2 58 15,-2-3 11-15,-2-3 15 16,-4-2 0-16,-1 0 3 0,-1-2 41 0,3 0 74 15,-2 0-6-15,3-2-14 0,3 0-13 16,6-2-6-16,-1 0-17 0,6 0-6 16,1 0 16-16,4-1 5 0,2-1-33 15,1 0-48-15,0 1-22 0,6-2-29 0,3 2-18 16,1 2-82-16,3 2-158 0,2 1-114 16,1 0-209-16,-1 0-639 0</inkml:trace>
  <inkml:trace contextRef="#ctx0" brushRef="#br0" timeOffset="-5664.26">20237 13850 2481 0,'0'0'535'15,"0"0"-353"-15,0 0-182 0,0 0-86 16,0 0 86-16,0 0 96 0,0 0 123 16,29 52 7-16,-25-28-28 0,-1 2-69 15,-1-1-60-15,0 2-15 0,-1-2-13 16,-1-2-13-16,0-1-16 0,0-2-12 16,0-2 0-16,0-1-14 0,-1-5-80 0,1 1-79 15,0-5-159-15,0-5-187 0,0-3-449 16,1-1-756-16</inkml:trace>
  <inkml:trace contextRef="#ctx0" brushRef="#br0" timeOffset="-5510.85">20205 13580 3104 0,'0'0'424'0,"0"0"-329"0,0 0-35 0,0 0 35 16,0 0-32-16,0 0-63 0,0 0-53 15,0 0-89-15,0 0-86 0,0 0-374 16,0 0-1785-16</inkml:trace>
  <inkml:trace contextRef="#ctx0" brushRef="#br0" timeOffset="-4539.48">20642 13836 1474 0,'0'0'351'0,"0"0"-211"0,0 0 9 16,0 0 130-16,0 0-11 0,0 0-56 0,17-48-61 15,-29 43-26-15,-2 1-71 0,-6 4-15 16,-5 0 5-16,-2 0 4 0,0 5-13 16,0 2-33-16,3 2 8 0,5 1-10 15,7 1-22-15,3-1-4 0,8 1 6 16,1 1 20-16,12 3 22 0,6 2 23 16,7 1-10-16,8 0-16 0,2 1-16 15,5-2-3-15,-1 2 0 0,-3 0-48 16,-7-3-63-16,-5 1 9 0,-12-3 19 0,-3-2 12 15,-9 0 7-15,-5-2 19 0,-7 0 45 16,-5-4 16-16,-3-1 10 0,-4-3 44 16,-1-1 74-16,-3 0-13 0,3-1-19 15,0 0-17-15,2 0-10 0,2 0-21 0,5-1-20 16,3 0-19-16,6 1-9 0,3-2-14 16,4 2-2-16,0 0-1 0,7 0-46 15,8-2-130-15,5 2-46 0,7-5-94 16,18-5-224-16,-7 0-474 0</inkml:trace>
  <inkml:trace contextRef="#ctx0" brushRef="#br0" timeOffset="-4049.98">20921 13549 323 0,'0'0'512'0,"0"0"-304"0,0 0-29 16,0 0-81-16,0 0-59 0,0 0 23 15,0 0 42-15,0 0 30 0,0 0 5 16,0 0 1-16,25-7-1 0,-21 7 11 16,-1 0 2-16,0 0-26 0,-2 0-29 15,-1 0-13-15,0 0-7 0,0 0-13 0,0 0-16 16,-1 0-26-16,-3 0-22 0,1 0-26 16,0 2 7-16,0 0 6 0,1-2 11 15,1 0 2-15,1 0 45 0,0 0 19 16,0 0 19-16,0 0 26 0,0 0 29 15,0-2-55-15,-1 0-33 0,1 1-5 0,0-1-23 16,0 0-20-16,-1-1-2 0,1 3-2 16,0-2-1-16,0 2 3 0,0-2 2 15,0 2 20-15,0-1 20 0,0-2 11 16,0 2 1-16,0-3-9 0,0 0 8 16,0 0 10-16,0 1 10 0,0 1 11 15,1 1 15-15,-1-1-24 0,1 2-75 16,-1 0-4-16,1 7-162 0,1 6 20 15,0 4 146-15,0 12 85 0,1 11 15 0,-1 16-17 16,-2 15-30-16,0 6 25 16,0-2 34-16,0-10 6 0,0-11-44 15,5-13-43-15,2-10-7 0,-2-7-11 0,3-4-2 16,-2 1-11-16,1 1-3 0,3 3-13 16,-4-6-79-16,-2-2-101 0,-1-7-154 0,-1-4-232 15,-2-6-435-15,-2-2-538 0</inkml:trace>
  <inkml:trace contextRef="#ctx0" brushRef="#br0" timeOffset="-3887">20857 13960 2669 0,'0'0'479'0,"0"0"-281"16,0 0-71-16,0 0-13 0,0 0-44 15,80-51-45-15,-48 44-24 0,8 2-1 16,4 1-19-16,3 3-6 0,1 1-7 0,-5 0-31 15,11 2-447-15,-14-1-731 16,-10-1-552-16</inkml:trace>
  <inkml:trace contextRef="#ctx0" brushRef="#br0" timeOffset="-3039.32">21170 14077 1550 0,'0'0'1089'0,"0"0"-876"0,0 0-175 15,0 0-9-15,0 0 74 0,66-10-7 16,-39 4-22-16,2-3-30 0,5 0-18 16,-4-1 3-16,2-2-28 0,-5-1 0 15,2-1-2-15,-3-5-10 0,-3-2-18 16,-2-4-102-16,-4 0-10 0,-2-3 45 16,-5 1 45-16,-3 1 51 0,-3 3 9 0,-4 5 30 15,0 3 22-15,-8 3 48 16,1 4 16-16,-4 3-46 0,-1 1-27 0,-2 4-17 15,-4 2-13-15,1 8-6 0,-2 4 12 16,3 6-12-16,2 4 7 0,3 5-4 16,6 2 9-16,5 1 4 0,4 1-19 15,8 1-12-15,4-3 1 0,2-3 11 0,3-2 12 16,1-4-25-16,-1-6-70 0,2-5-153 16,0-4-29-16,-2-7-5 0,0 0-98 15,0-8-66-15,-2-7 174 0,-1-3 143 16,0-2 104-16,-2-6 0 0,-1-1 39 15,1-2 19-15,2-1 4 0,-1 1 3 16,0 2 75-16,-4 4 67 0,1 7 62 16,-6 5-108-16,-1 4-35 0,-3 6-104 15,-2 1-22-15,0 6-190 0,-2 6 190 16,0 5 132-16,-2 3 0 0,-4 4 13 16,-3-1-33-16,1 0-23 0,-4 1-18 15,3-3-20-15,-1-3-13 0,2-2-6 0,1-4-30 16,1-2 20-16,3-5-9 0,1-3 15 0,2-2 36 15,0 0 85-15,0-7 80 0,6-5-156 16,3-2-39-16,1-3-31 16,4-3 16-16,1-1-18 0,1 1-1 15,0-1-3-15,1 3 3 0,1 4-13 0,-2 2 10 16,-1 5-22-16,-3 4-3 0,2 3-22 16,-3 3-41-16,3 6-4 0,-1 5 40 15,-2 4 55-15,3 3 26 0,-1 3-7 16,-1-1 0-16,1 1-18 0,-2-5 21 15,3 0-10-15,0-5-12 0,-1-3-124 16,1-5-111-16,2-4-144 0,-2-2-107 16,0-6-61-16,1-7 79 0,-1-6 126 0,-2-2 342 15,1-8 6-15,-2-3 216 0,1-4 48 16,2-12-7-16,-3-12-29 0,3-11-27 16,2-2 6-16,-5 9-10 0,2 15 31 15,-6 20-4-15,0 9-7 0,-2 6-93 16,1 2-19-16,-1 2 2 0,1 2-25 15,-2 4 0-15,-1 4-88 0,-1 7-79 16,2 11-21-16,3 8 100 0,-1 8 63 0,0 14 15 16,4 13-11-16,-2 9-11 0,-1 5-28 15,-1-10-9-15,-3-11-18 0,-1-14-1 16,-2-11-3-16,0-7-10 0,0-3-43 16,0 0-136-16,-1-1-199 0,-10-4-236 15,4-7-467-15,-3-7-702 0</inkml:trace>
  <inkml:trace contextRef="#ctx0" brushRef="#br0" timeOffset="-2902.08">22304 13841 2613 0,'0'0'633'0,"0"0"-306"16,0 0-46-16,0 0-57 0,61-28-34 16,-36 24-44-16,5 3-3 0,2 1-8 0,3 0-49 15,1 0-86-15,-2 1-3 16,0 2-34-16,-5 0-12 0,6-1-285 0,-9 0-381 15,-6-2-1048-15</inkml:trace>
  <inkml:trace contextRef="#ctx0" brushRef="#br0" timeOffset="-2044.35">19343 14863 1922 0,'0'0'560'0,"0"0"-363"15,-1-51-62-15,-3 33 87 0,-2 1 46 16,-3 2-105-16,-1 4-55 0,-2 2-1 0,-2 4-19 15,-1 2-47-15,-6 3-30 16,-2 6-11-16,-4 5-2 0,0 6 2 16,1 3-2-16,0 1 2 0,6 5-19 0,7 0 3 15,2-3 13-15,10 4-13 0,2-1 13 16,13 0 3-16,8 4 0 0,6-1 1 16,9 1 2-16,5 1 0 0,3 1 1 0,1-3-4 15,-5-1-12-15,-10-1-26 16,-9-1-38-16,-8-3-47 0,-12-1 27 0,-5-1 52 15,-13-1 44-15,-7-6 9 16,-6-2 11-16,-4-2 2 0,-4-5 19 16,0 0 73-16,2-5 29 0,1 0-30 0,2-8-9 15,6 0-7-15,3-3-12 0,5-1-16 16,8-1-10-16,3 2-31 0,6-1-28 16,1 0 0-16,10 1-43 0,4 0-113 15,5 0-159-15,18-3-88 0,-2 3-643 16,-6 0-1191-16</inkml:trace>
  <inkml:trace contextRef="#ctx0" brushRef="#br0" timeOffset="-1634.77">19793 15016 2841 0,'0'0'461'0,"0"0"-378"0,0 0 66 15,0 0 35-15,0 0-58 0,0 0-117 16,0 0-9-16,-66-23-3 0,43 38 1 16,-1 6 1-16,0 2-1 0,-1 3-1 15,3 0-19-15,4-1 20 0,5-3 2 16,3-1-15-16,3-3 15 0,3-4 0 16,3-2-3-16,1-3-13 0,0-2-72 0,6-3-39 15,2-4 10-15,4 0 50 0,0-6 7 16,2-5-43-16,2-1 14 0,1-3 44 15,0 0 39-15,-3-1 3 0,2 2 3 16,-1 2 0-16,-1 1 1 0,-5 3 56 16,-2 4 103-16,1 1-26 0,-1 3-134 15,-1 4-10-15,3 7 10 0,-1 2 102 0,4 4 40 16,-2 2-31-16,3 2-58 0,2-2-9 16,-1 1-22-16,5-3-6 0,1-2 3 15,1-3 0-15,2-2-19 0,1-6-89 16,-1-1-180-16,-2-3-103 0,0-7-189 15,-3-6-161-15,-4-6-311 0,-1-3 303 16</inkml:trace>
  <inkml:trace contextRef="#ctx0" brushRef="#br0" timeOffset="-1458.06">20085 15083 307 0,'6'-63'371'0,"-2"-9"-107"15,0 1 69-15,-2 17 77 0,0 17 167 0,-2 17-67 16,0 8-83-16,0-2-102 0,0 3-116 16,0 2-52-16,0 6-28 0,0 3-129 15,-2 5-145-15,1 13 32 0,1 6 113 16,1 16 14-16,7 15 20 0,3 15-33 0,2 1-1 15,0-3 0-15,-4-7 0 0,-4-11-1 16,-3-9-1-16,-2-8-8 0,0-10-278 16,-1-4-194-16,-3 0-26 0,0-1 19 15,-2-3-177-15,-5-5-472 0</inkml:trace>
  <inkml:trace contextRef="#ctx0" brushRef="#br0" timeOffset="-1244.73">20051 15295 127 0,'0'0'744'15,"-24"-52"-256"-15,14 25-156 0,5 1 41 16,4 0 26-16,1 3-170 0,2 3-13 0,9 1-18 15,1 0-102-15,6 4-10 0,3 1-28 16,5 2 9-16,4 3-26 0,4 1-9 16,0 1-10-16,5 2 0 0,0 1 0 15,0 3-3-15,-3 1 7 0,-3 1-26 16,-3 6-11-16,-8 2-20 0,-1 3-4 16,-7 0 0-16,-2 1-7 0,-3 4 17 15,-4 1 25-15,0 0 6 0,-1 0 74 16,-1 2-29-16,-1-3-1 0,-1 3-12 0,-1-2-19 15,0-1-6-15,1-1-11 0,-1-3-2 16,0-2-380-16,0-6-323 0,1-1-1006 0</inkml:trace>
  <inkml:trace contextRef="#ctx0" brushRef="#br0" timeOffset="-1113.42">20523 14762 3164 0,'0'0'426'0,"0"0"-337"0,0 0-86 16,0 0 40-16,0 0-43 0,0 0-136 16,0 0-86-16,0 0-216 0,0 0-1055 0</inkml:trace>
  <inkml:trace contextRef="#ctx0" brushRef="#br0" timeOffset="-507.49">20977 14963 1694 0,'0'0'513'0,"0"0"-419"0,0 0-45 15,0-50 70-15,-5 38 62 0,0 1-59 16,-5 1-31-16,-2 2-18 0,-5 3-12 0,-2 3-6 15,-3 2-29-15,-2 0 15 0,1 5 1 16,-1 1 2-16,3 2-8 0,4 2-15 16,4 0-21-16,8 4-3 0,3-2 3 15,3 5 0-15,9 1 32 0,10 3 12 16,9 1-12-16,5 3-10 0,6 0-22 16,5 3-3-16,-4-2-19 0,-4 0 0 15,-5 0-141-15,-9-3-93 0,-7 0-18 16,-12-3-46-16,-4-2 45 0,-12-1 138 15,-8-3 107-15,-9-5 30 0,-2-1 3 16,-5-3 62-16,-2-3 143 0,2-1-7 0,3-1-27 16,3-1-9-16,6-2-8 15,7-3 23-15,3-1-4 0,10-4-16 0,4 1 14 16,10-4-129-16,9-1-45 0,8-3-26 16,7 0 23-16,6-3-35 0,4-1-44 15,2-3-58-15,4-2-81 0,9-10-42 16,-5 1-140-16,5-11 33 0,-1-12 13 15,-13-3-154-15,-4-6-141 0,-20 15 123 0</inkml:trace>
  <inkml:trace contextRef="#ctx0" brushRef="#br0" timeOffset="-299.33">21380 14656 542 0,'0'0'646'16,"-14"-56"-152"-16,0 26-114 0,-2 6-78 15,0 4-76-15,2 6-91 0,-3 3-54 16,1 7-33-16,-1 4-36 0,3 3-12 16,-3 6-22-16,2 7 22 0,2 4 4 15,6 5-1-15,2 5 29 0,5 3 13 16,0 6 0-16,6 2 6 0,9 12-6 0,3 10 9 15,4 9 33-15,-1 6 12 16,-6-5-1-16,-6-7-44 0,-8-6-9 0,-1 0-17 16,0-3-9-16,-6-2-19 15,-1-10 2-15,2-15 10 0,2-8 7 0,1-6-19 16,1 1-66-16,-1 0 34 0,-2-1-83 16,0-3-114-16,1-6-157 0,-2-2-98 15,1-2-237-15,0-3-789 0</inkml:trace>
  <inkml:trace contextRef="#ctx0" brushRef="#br0" timeOffset="-93.57">21308 15075 2579 0,'0'0'425'16,"0"0"-214"-16,38-49-36 0,-15 31-51 16,4 4-16-16,4 3-54 0,2 4-10 15,3 5 19-15,0 2-6 0,1 6-4 16,-3 5 13-16,-1 6-16 0,-3-2-15 0,-3 6-15 15,-7-2 17-15,-4 4 1 0,-8-1-18 16,-6-1-20-16,-2 0-15 0,-4-1-38 16,-7 0-111-16,-3-3-152 0,-12-4-148 15,5-1-250-15,2-8-1089 0</inkml:trace>
  <inkml:trace contextRef="#ctx0" brushRef="#br0" timeOffset="66.86">21654 14780 2872 0,'0'0'582'16,"0"0"-414"-16,0 0-130 0,0 0 0 0,0 0-16 15,0 0-22-15,0 0-168 0,0 0 10 16,0 0 103-16,0 0 52 0,56 45-348 16,-37-16-747-16,-3-2-789 0</inkml:trace>
  <inkml:trace contextRef="#ctx0" brushRef="#br0" timeOffset="614.37">22062 14921 2421 0,'0'0'993'0,"0"0"-806"0,0 0-57 16,0 0 8-16,-13-46-3 0,7 41-59 15,-3 5-73-15,-5 2-3 0,-3 5-21 16,-2 6-9-16,1 3 18 0,-1 5-1 0,6 0-2 15,0 3-7-15,8-1 20 0,2 0-11 16,3-3 11-16,0-3-29 0,5-2-45 16,2-4 4-16,5-3-10 0,-2-2-7 15,3-5 32-15,2-1 38 0,-2-5 19 16,3-2 3-16,0-4 32 0,0-2-16 16,-2-2 13-16,1 1-13 0,-1-1 25 15,-3 1-12-15,0 3 5 0,-3 2 39 16,0 1 6-16,-3 4-4 0,-2 3-15 15,-1 1-63-15,1 0-9 0,2 3-126 16,1 6 91-16,2 4 44 0,4 2 26 16,-2 5-26-16,5 0 13 0,0 0-11 0,-1-1 16 15,0-1-15-15,1-2-1 0,-1-5 10 16,-2-2-12-16,1-5-37 0,-1-4-61 0,3 0-54 16,1-10-3-16,1-2 6 15,1-5 91-15,-3-5-57 0,2-3 39 0,-1-6 76 16,-1-6 6-16,1-10-4 0,2-10 8 15,1-8 9-15,0 6 10 0,-4 13-4 16,-7 17 4-16,-1 7 51 0,0 0 12 16,3 0 32-16,-1 1 3 0,-4 8-26 15,1 5-16-15,-3 5-57 0,-1 5-28 16,1 9-239-16,-2 11 226 0,1 7 13 16,-1 6 54-16,1 15-4 0,-1 12-18 15,-1 8-31-15,0 2-1 0,-1-8-2 16,-3-10-11-16,2-15 12 0,0-8-2 15,2-9-105-15,0-3-391 0,5 6-242 16,1-5 131-16,2-6-1142 0</inkml:trace>
  <inkml:trace contextRef="#ctx0" brushRef="#br0" timeOffset="1490.01">22533 15047 2509 0,'0'0'470'0,"0"0"-214"16,0 0-23-16,-7-45-2 0,7 37-42 15,0 1-48-15,1 2-27 0,4 2-21 16,7 0-68-16,0 3-25 0,7 0-50 16,5 3 16-16,5 5 3 0,1 4 9 15,1 2-3-15,-3 2-9 0,-4 2-18 16,-5 1-7-16,-6 2-89 0,-7 0-38 0,-6 0 15 16,-2 0 31-16,-9-1 15 0,-8 0 23 15,-3-2 47-15,-6-1 30 16,0-1 5-16,-2-4 2 0,4-3 17 0,5-1 1 15,5-4 0-15,6-2 35 0,3-2 30 16,4 0-14-16,3 0-3 0,0-2 92 16,10-4-121-16,3-3-19 0,5-2-3 15,5-1 0-15,5-5 3 0,1-3 17 0,4-3 15 16,-2-5-10-16,3-4-22 0,1-6-38 16,5-11-32-16,2-11-26 0,5-15-26 15,-2 0-41-15,-7 5-21 0,-6 8 49 16,-10 17 106-16,-6 7 29 0,-7 9 103 15,-4 8-3-15,0 5-13 0,-2-3 38 16,2 1 23-16,-2 0-5 0,-2 3-25 16,0 4-41-16,-1 1 2 0,-3 2-76 15,-4 5-3-15,-5-1-73 0,-2 2 19 16,-3 2 29-16,-3 0 12 0,0 0 13 0,1 4 16 16,4 1-13-16,1 2-1 0,6-2-2 15,2 3 3-15,-2-1 20 16,5 1-7-16,1 1-4 0,1-1 11 0,1 2 5 15,0 1 10-15,3 1-6 0,2 2-19 0,4 1 9 16,-2 1-10-16,-1 2 1 0,2 2 0 16,-2 2-11-16,0 4 17 15,0 1 6-15,-1 2 10 0,-1 0-7 0,2 4 1 16,0 0 8-16,-2 0-8 0,0 3-4 16,-1-2 19-16,0 0 0 0,2 2-16 15,-2-4 0-15,2 1 4 0,-1-2-16 16,3-3-3-16,-1-2-10 0,1-4 13 15,6-1 2-15,-1-6-5 0,5 0 9 16,1-5 6-16,4-3-10 0,2-3-18 16,2-2-87-16,0-2-36 0,0-1 13 0,2-7-22 15,-2-1 5-15,-2-7 66 0,1-3 60 16,1-3 1-16,-3-6-19 0,2-1 18 16,-1-2 1-16,-1 0 13 0,-2 2-12 0,-6 2 30 15,-3 4-2-15,-4 5 25 16,-6 4 18-16,-2 4 23 0,0 1-26 0,-6 4-31 15,-6 1-16-15,-1 2 3 0,-6 2 12 16,-3 0 5-16,-1 6-1 0,0 5-7 16,1 3-6-16,3 3-9 0,2 3 15 15,6 1-6-15,0 2-3 0,7 0 3 16,3 3 0-16,1-2 0 0,7 1-6 16,6-3-4-16,2 0 17 0,3-1-14 0,-1-2-21 15,0-4 2-15,1-2 11 16,0-2-13-16,2-4 0 0,3-4-177 0,0 0-118 15,4-3-111-15,15-6-322 0,-9-2-743 16</inkml:trace>
  <inkml:trace contextRef="#ctx0" brushRef="#br0" timeOffset="1625.14">23913 15150 2406 0,'0'0'560'0,"0"0"-262"15,0 0-78-15,0 0-21 16,0 0 53-16,0 0-54 0,0 0-135 0,0 0-63 15,0 0-47-15,0 0-12 0,0 0 34 16,-27-4-193-16,12-1-528 0,1-3-1865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4:32:46.84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16276 4241 969 0,'0'0'326'16,"0"0"-218"-16,0 0-89 0,0 0 17 15,0 0 35-15,0 0 43 0,0 0 39 16,0 0-36-16,0 0-26 0,0 0-10 16,-12-44-10-16,12 44 27 0,0-2-21 15,0-1-12-15,0 3-20 0,0-1-45 16,0 1-33-16,0 0-32 0,0 0-13 0,0 0-2 16,0 0 21-16,0 0 26 0,-1 0 33 15,-3 1 22-15,2 2 7 0,-2-1 1 16,2 0-27-16,0 1 10 0,-1-2-10 0,1 1-2 15,1 0-1-15,0-2-3 0,0 0-23 16,1 2 26-16,0-2 0 0,0 0 13 16,0 0 6-16,0 1 30 15,5 1 29-15,4-1 19 0,8 0 6 0,8-1-12 16,10 0-20-16,18 0-30 0,17 0-15 16,19-5 0-16,6 0-23 0,-8 0 20 15,-12-1 9-15,-22 4-13 0,-13 0 10 16,-14 1-16-16,-4 1-13 0,-2 0 0 15,1 0-13-15,-1 0-9 0,-5 1-17 16,-8 1 4-16,-3-1-11 0,0 2 5 16,-4-3 15-16,0 0 26 0,0 0 37 15,0 0 21-15,0 0 4 0,0 0-8 0,-6 0-38 16,2 0-16-16,-3 0-42 0,-2 0 1 16,2 0-8-16,-2 2 1 0,0 3 26 15,1 2 5-15,-3 2-196 0,-6 4-285 16,5-2-241-16</inkml:trace>
  <inkml:trace contextRef="#ctx0" brushRef="#br0" timeOffset="1326.12">24338 4149 880 0,'0'0'163'0,"0"0"-55"0,0 0 6 0,0 0-17 15,0 0 34-15,0 0 22 0,0 0 12 16,0 0 7-16,0 0-13 16,0 0 0-16,0-25-55 0,0 23-17 0,0 2-16 15,0 0-19-15,0 0-27 0,0-1-25 16,0 1-9-16,0-1-24 0,0 1-15 16,0 0-20-16,0 0-3 0,0 0 68 0,0 0 3 15,-1 0 19-15,1 0-18 0,-1 0 2 16,-2 0 13-16,-2 0-14 0,1 0 1 15,0 0 13-15,-2-2-14 0,-1 1 2 16,3 1 21-16,-1 0-22 0,2-1-3 16,1 1 1-16,1 0-1 0,0 0-3 15,1 0-13-15,0 0-6 0,0 0-4 16,0 0 26-16,0 0 10 0,0 0 32 16,2 0 6-16,7 0 10 0,7 0 20 0,8 1-8 15,8-1-41-15,7 0 4 16,5 0-33-16,2 0 2 0,1 0 14 0,1 0-13 15,-2 0 23-15,-4 3-7 0,-1-3-6 16,-3 2 0-16,-5-2 6 0,-4 0 7 16,-5 0-1-16,-4 0-2 0,-2 0 2 15,-4 0 1-15,-3 0 16 0,-2 0-10 16,-3-2-3-16,-4 2 19 0,0 0 6 0,-1 0-3 16,-1 0-3-16,0-2-7 0,0 2 0 15,0 0-9-15,0 0-6 0,0 0-14 16,0 0-12-16,0 0-1 0,0 0-27 15,0 0-10-15,0 0-4 0,0 0-6 16,0 0 10-16,0 0 3 0,0 0-19 16,0 0-10-16,0 0-13 0,-1 2-16 15,-2 2 10-15,-10 4-407 0,2-1-247 16,-1-3-931-16,52-29 1668 0</inkml:trace>
  <inkml:trace contextRef="#ctx0" brushRef="#br0" timeOffset="4941.91">3588 6457 284 0,'0'0'202'0,"0"0"-33"16,0 0-48-16,0 0-26 0,0 0 32 15,0 0 39-15,0 0-36 0,0 0-19 16,0 0-40-16,0 0-12 0,-5-32-20 0,5 29 20 16,0-1-11-16,0 2 34 15,1-1-21-15,-1 0-18 0,1 0-8 0,-1 1 11 16,0 0 2-16,0 2 4 0,0-2 3 15,0 2-22-15,0 0-33 0,0 0-25 16,0 0-27-16,0 0-19 16,0 0 3-16,0 0 9 0,0 0 23 0,2 0 20 15,2 0 16-15,6 0 39 0,2 0 52 16,8-2 3-16,7-1-39 0,5-2-35 16,7 1 19-16,6-1 3 0,14 4 10 0,18 1-30 15,12 1-6-15,7 8-14 0,-2 1-1 16,-7 3 0-16,-8 1 18 0,2-3-17 15,3-1-2-15,1-2 4 0,2 1 34 16,-1-5-38-16,-4 0 39 0,-8 0-16 16,-4-3-4-16,-8 2-19 0,-16-3 0 15,-7 2-2-15,-12 0-15 0,-2 0 17 0,2-1-2 16,2 1 2-16,3 0-4 0,-5-2 1 16,-3 4-16-16,-4-1 17 0,-4 0-2 15,-2-3 3-15,-6 0 1 0,-2 0 17 16,-3 0 5-16,-2 0 30 0,-1 0 32 15,0 0 13-15,0 0 22 0,0 0 32 16,-1 0-64-16,-1 0-87 0,-3-3-23 16,2 3-47-16,0 0-4 0,0 0-16 15,-2 0-33-15,-8 3-116 0,4 1-773 16</inkml:trace>
  <inkml:trace contextRef="#ctx0" brushRef="#br0" timeOffset="10933.65">21734 5596 1116 0,'0'0'225'0,"0"0"19"15,0 0-20-15,0 0 52 0,0 0-69 0,12-47-3 16,-6 40-39-16,-3-3-33 0,1 1-26 16,1 2-26-16,1-1-22 0,-1 0-16 15,1 2 2-15,-1-1 1 0,1 4-10 16,-3-2 7-16,-1 4-7 0,-1 0-19 16,0 1-16-16,-1 1-105 0,0 5-75 15,-1 6 65-15,-4 3 115 0,-6 7 56 16,-5 8 21-16,-9 12-6 0,-7 14-23 0,-8 7-19 15,3-5-13-15,8-13-15 16,13-16 11-16,7-11-10 0,2 0-2 16,-1 0-3-16,3-1 2 0,3-3 1 15,2-5 4-15,-2-3-1 0,2-1 13 0,0-3-13 16,0-2 48-16,0 0 54 0,0-5 101 16,0-6-47-16,2-4-153 0,2-4-6 15,3-5-3-15,2-3 3 0,1-6-22 0,-1-2 22 16,3-13-13-16,1-6 11 0,2 4-14 15,-3 6-8-15,-2 8 24 0,1 10 28 16,-2-1-12-16,0-3-14 0,1 9 20 16,-3 4-22-16,1 5-14 0,-4 4 13 15,-1 6-30-15,2 2-45 0,1 0-133 16,2 9 33-16,2 8 119 0,5 5 44 16,2 7 1-16,2 6 12 0,1 5 16 0,0 2 16 15,2-1-30-15,1-2 21 16,-1-3-20-16,-1-2 23 0,-1-5-10 0,-2-4-15 15,-4-4-1-15,-4-2 1 0,1-5 0 16,-6-1-1-16,-2-3-1 0,-2-1-15 16,-1-4-147-16,0 2-258 0,-10-5-184 15,-3-2-58-15,3 0-649 0</inkml:trace>
  <inkml:trace contextRef="#ctx0" brushRef="#br0" timeOffset="11115.94">21578 5852 855 0,'0'0'1219'0,"0"0"-924"16,0 0 38-16,0 0-105 0,0 0-42 15,0 0-49-15,0 0-100 0,0 0-37 0,57-48 0 16,-26 40 0-16,7 3 2 0,4-1-2 16,4 3-26-16,-2 2-6 0,0 1-13 15,9 0-236-15,-12 3-825 0,-8-3-696 0</inkml:trace>
  <inkml:trace contextRef="#ctx0" brushRef="#br0" timeOffset="11665.69">22452 5523 2108 0,'0'0'259'0,"0"0"-149"15,0 0 154-15,0 0-58 16,0 0-90-16,0 0-24 0,6-44-9 0,-3 44-83 16,0 0-73-16,2 5-110 15,2 7 183-15,6 3 16 0,1 5 61 0,2 6 29 16,1 5-20-16,2 1-6 0,0 2-10 16,-1 2 3-16,2-4 0 0,-3-1-29 0,-1-2 4 15,-3-3-4-15,0-5-6 0,-4-1-3 16,-1-5-32-16,-2-2 16 0,-2-4-18 15,-2-4 21-15,0-2 9 0,-2-3 13 16,1 0 35-16,2-1 35 0,0-6 88 16,2-5-84-16,4-5-108 0,3-5-8 15,2-4 12-15,1-4-14 0,1-3-16 16,3-2-2-16,-1-3 16 0,1-1-23 16,0 1 12-16,-2 2-5 0,0 4-7 15,-6 6-9-15,0 8 33 0,-5 4-24 16,-4 5 3-16,-1 3-18 0,-1 5-20 0,0 1-91 15,-2 4-123-15,-6 8-116 16,-6 2 90-16,-14 18-170 0,1-5-347 0,5-1-855 0</inkml:trace>
  <inkml:trace contextRef="#ctx0" brushRef="#br0" timeOffset="11949.43">23322 5463 2308 0,'0'0'284'0,"0"0"-158"0,0 0 99 0,0 0-10 16,0 0-62-16,0 0-153 0,0 0-13 15,0 0-140-15,0 0 153 16,0 0 51-16,0 0 41 0,43 46-18 0,-37-17-20 15,3 2-13-15,-2-2-38 0,2 0 13 16,-2 0 10-16,-2-2-23 0,0-1 13 16,1-1-14-16,-2-1 0 0,-3-3-2 15,-1-1-153-15,0-5-105 0,0-1-279 0,-2-7-618 16</inkml:trace>
  <inkml:trace contextRef="#ctx0" brushRef="#br0" timeOffset="12436.61">23349 5428 2372 0,'0'0'288'0,"0"0"-169"16,0 0 19-16,22-47-35 0,-7 37-74 16,5 2 9-16,5 1-6 0,7 1 3 15,2 2-35-15,1 4-12 0,3 3-11 16,-1 4-15-16,-6 4 25 0,-3 5-19 0,-9 2 0 15,-6 2-26-15,-6 0 10 16,-7 0 3-16,-7 1 26 0,-7-2 16 0,-5 1 3 16,-5-3 12-16,-6-1-9 15,1-1 1-15,-3-3 21 0,3-1 1 0,0-3-10 16,4 0 13-16,4-3-3 0,6-1 35 16,5-4-4-16,1 1-5 0,6-1-5 15,2 2 30-15,1-2 31 0,0 0 13 16,8-2-19-16,5-1-102 0,9-2-48 15,10-1-12-15,5 2 41 0,5-1-26 16,2 2 17-16,-1 2 9 0,0 1-4 0,-2 3 4 16,-3 3-6-16,-5 4 2 15,-4 2-15-15,-4 4 3 0,-5 2 3 0,-5 3-96 16,-8 1 67-16,-4 1 10 0,-3 1 6 16,-12 0 29-16,-7-2 16 0,-5-1 0 0,-7-2 1 15,-3-3 1-15,-3-2 14 16,-1-4 10-16,0-1 54 0,-1-4 7 0,2-3-11 15,2-2-2-15,-2 0-23 0,-1-2-22 16,-2-3-17-16,-1-1-12 16,-5 0-18-16,-29-4-39 0,10 1-447 0,1-3-1412 0</inkml:trace>
  <inkml:trace contextRef="#ctx0" brushRef="#br0" timeOffset="19316.59">3634 8591 215 0,'0'0'183'0,"0"0"-63"0,0 0-38 0,0 0-4 16,0 0-29-16,0 0-20 0,0 0 37 15,0 0 61-15,0 0-33 16,0 0-32-16,-3-19-10 0,3 18-6 0,0 0 6 15,0-1-10-15,0 1 40 0,0-1-4 16,0 0-33-16,0 0-19 0,0 1 4 16,0 1 5-16,0-3-2 0,0 3 3 15,0 0-10-15,0 0-26 0,0 0-14 16,0 0-16-16,0 0 1 0,0 0 10 0,0 0 18 16,0 0 1-16,0 0 26 15,0 0 13-15,0 0 3 0,0 0 7 0,0 0 3 16,0 0 9-16,0 0 8 0,0 0-1 15,0 0-10-15,0 0 0 0,0 0-9 16,0 0-20-16,0 0-29 0,0 0-19 16,0 0-10-16,0 0-7 0,0 0-3 15,0 0 10-15,0 0 9 0,0 0 7 0,0 0 11 16,0 0 0-16,0 0 1 0,0 0 1 16,0 0 3-16,2 0 13 0,0 0 10 15,3 0 0-15,-1 0-3 16,0 0-10-16,0 0 3 0,1-2 7 0,4 0-20 15,-3 2 20-15,4-1-20 0,1 0 0 0,2 0-3 16,3-1 4-16,-1-1 9 16,4 1-11-16,1-1 20 0,2 1-18 0,0 0-1 15,2-2 13-15,-4 3-16 0,1-2 16 16,0 1 0-16,-2-2-12 0,2 0 9 16,0 2-1-16,0-3-12 0,4 2-17 15,0 0 17-15,4-1-2 0,-1 2 1 16,-1-2-1-16,2 1 0 0,-4 1 1 15,-4 1-3-15,-1 1-21 0,-3 0 5 16,-5 0 20-16,-2 0 0 0,-4-2 0 16,-1 2 16-16,-2 0 13 0,-2 0 17 15,0 0 19-15,-1 0 15 0,0 0 24 0,0 0 18 16,0 0-28-16,0 0-40 0,0 0-18 16,0 0-17-16,0 0-6 0,0-1-12 15,1 0-1-15,-1 1-16 0,0 0-7 16,0 0-2-16,0 0-4 0,0 0 3 0,0 0 0 15,0 0 7-15,0 0 16 0,0 0-8 16,0 0 11-16,0 0 26 0,0 0-4 16,0 0-3-16,1 0-15 0,2 0-3 15,1 0-1-15,5-3 0 0,0 1-2 16,4-3-2-16,-1 2-15 0,3-1 16 16,0 1 0-16,-2 1-20 0,0 0 4 15,-1 0-1-15,-4 0 1 0,-1 2-3 16,1-1-7-16,-2 1-4 0,0 0 30 15,3 0-7-15,0 0 10 0,5 0 33 0,1 0-17 16,5 0-14-16,3-3-2 16,3 3 16-16,3-2-3 0,3 0-12 0,1 0-1 15,-1 1-3-15,2 0-26 0,-5 1 9 16,1 0 4-16,-5 0 14 0,-2 0 0 0,0 0 2 16,-2 2 0-16,0 0-2 15,-1 0 2-15,1-2 32 0,3 0-16 16,-2 0-15-16,3 0 16 0,0 0-17 0,1 0-11 15,2 0 11-15,-2 0-1 0,1 0 0 16,1 2-3-16,-4-2-9 0,1 0 12 16,0 0 1-16,1 0 0 0,-1 3 1 15,-2-2 12-15,2 0-9 0,1 0 12 16,0 0-15-16,-1 0 2 0,2-1 29 16,3 1-3-16,-1 0-16 0,4-1-11 15,-2 1 11-15,3-1-10 0,0 0 10 16,-1 0-10-16,1 0 1 0,-1 0-3 15,-2 0 0-15,0 0 12 0,-3 0-1 0,2 0-12 16,-3-1 0-16,-1 1 0 16,3 0-1-16,-2 0 1 0,1 0-1 0,3 0-12 15,-2 2 10-15,4 1-13 0,-3-1 16 0,3 2-2 16,-2-2 2-16,-2 1-1 0,-1 0 1 16,0 0 19-16,-3-1-17 0,-2 0 11 15,-1-1 3-15,-1 0-15 16,-1-1 2-16,-1 0 0 0,0 1-3 0,-2 0 0 15,2 0-2-15,-1 1 0 0,3-2-2 16,1 1 3-16,3-1-1 0,-1 2-11 16,5 0 0-16,-1 2 11 0,3-1-7 15,-1 0 9-15,1 0 12 0,-1-1-8 0,0 1-1 16,-4 0-1-16,-1-1 0 0,-3 0-2 16,-4 0 2-16,1 1 0 0,-5-3-1 15,0 2-1-15,0 0-2 0,0-1 0 16,-1 1 2-16,4-1 3 0,1 0 0 15,4 1-3-15,1-1 0 0,5-1 0 16,0 0 0-16,4 0 0 0,-1 2 3 16,2-2 0-16,-4 0-3 0,1 0-3 15,-4 0-13-15,-4 2 3 0,0-1 11 0,-1 0-11 16,-2 0 11-16,0 0-2 0,2 1-8 16,-2-2 10-16,2 2 0 0,1-2 4 15,1 2-2-15,1-2 2 0,2 0 10 16,-1 0-8-16,0 3-4 0,-1-3 0 15,-3 0 1-15,0 0 12 0,-1 0-11 16,-4 1 17-16,-1-1-17 0,-4 0 18 16,-1 0-8-16,-2 0 11 0,-1 0-1 15,-3 0 11-15,-1 0-8 0,-1 0 1 0,0 0 6 16,0 0 3-16,-1 0-19 0,0 0 0 16,-1 0-3-16,0 0 0 0,0 1 3 15,0 0 0-15,0-1-3 0,0 0 6 16,0 0-3-16,1 0 6 0,-1 0-3 15,0 0-3-15,0 0 10 0,0 0-1 16,0 0-2-16,0 0-1 0,0 0-22 16,0-2-25-16,-4-4-392 0,-2-2-571 0,-2-1-914 0,25 34 1902 15</inkml:trace>
  <inkml:trace contextRef="#ctx0" brushRef="#br0" timeOffset="23202.58">12389 8478 259 0,'0'0'127'0,"0"0"-10"16,0 0-52-16,0 0-34 0,0 0-31 0,0 0-20 16,0 0 7-16,0 0 13 15,0 0 18-15,15-35 57 0,-11 31 16 16,0 1-10-16,-1 2-15 0,1-1-34 0,-2 1-15 15,-1 0-14-15,0 0 33 0,0 1 16 16,0 0 26-16,-1 0 13 0,0 0-13 0,1 0-32 16,-1 0-46-16,2 0-19 15,-1-1-16-15,3 1 12 0,-1 0 23 0,2 0 1 16,-1 1 28-16,0 1 4 0,1-1-7 16,3-1-13-16,-1 2 23 0,0-1 22 15,3-1 7-15,1 0 4 0,2 0-8 16,2 2-18-16,-1-2-11 0,3 0-12 15,1 0-1-15,1 0-18 0,2 0 0 16,-1 0 3-16,3 0-1 0,-1 0 10 16,1 0-11-16,2 0 18 0,1-2 12 15,0 1 43-15,5-1 9 0,-2 2-25 16,4-1-17-16,-2 1-20 0,4 0 4 0,1 0 7 16,2 0 9-16,1 0 6 0,3 0-2 15,2 0-20-15,1-2-4 0,2 2 1 16,2-1-4-16,-2 1-6 0,1 0-9 15,-3 0-1-15,-3 0-3 0,-1 0 0 0,-4 0-1 16,-4 1-15-16,0 1-1 16,-3 2 1-16,2-1 14 0,-2-1 2 15,3 1 2-15,1 0 14 0,-1-1-3 0,5 0 3 16,0 0 7-16,1-2-10 0,3 0 0 16,0 3-11-16,1-2-1 0,2 1 2 15,1 1 0-15,-2 0 0 0,-1 0-1 16,1-1 0-16,-2 0 1 0,2 1 1 15,-2-1 12-15,-1 0-3 0,0-1-13 0,-2 1 2 16,-1-2-1-16,-1 0 1 16,2 3-2-16,-2-2-1 0,0 0-1 15,0 2 0-15,3 0 2 0,1 1 0 0,2-2 0 16,2 3-4-16,0-1 2 0,2 2 2 16,3-1 0-16,-2 1 3 0,2-3 10 0,-4 1-9 15,0-1 9-15,-4 0-12 16,-1-1 1-16,-4 1-2 0,-3-1-1 0,-4 0 0 15,1 0-3-15,-3 0 4 0,3 2-1 16,0-2 1-16,3 2-2 0,1 0 2 16,3 2-3-16,5-3 3 0,3 1 2 15,1 0 1-15,5 0 13 0,-3-4-13 16,0 3 0-16,-1-1-1 0,-4 0 1 16,-5 0-3-16,-3 0-1 0,-5 1 1 15,0-2 1-15,-3 1 15 0,2 1-16 16,-1-2 2-16,3 1-2 0,1 0 2 0,5 0-4 15,1 0 1-15,1-2 0 0,3 5 0 16,0-2-1-16,1 1-11 0,-2 1 10 16,-2-1 2-16,0 2 0 0,-4-1-2 15,-3-1-10-15,-3 1 13 0,1 0 0 16,-3-2 2-16,2 0 17 0,-1 1 13 0,3-2-12 16,1 1 2-16,3 2 1 0,4-3-20 15,3 3-1-15,1-3-2 16,5 3-2-16,-1 0-1 0,0 1 0 0,2-1-10 15,-3 3 11-15,-1-1 2 0,-2 1 1 16,-6-3-1-16,-1 0 1 16,-3-2 2-16,-4 0 20 0,0 0-4 0,-3-3 4 15,2 0-4-15,0 3-6 0,-1-3-11 16,5 0 0-16,2 0-1 0,0 0-1 16,3 0 0-16,2 0 0 0,2 0-3 15,2 1 0-15,0 1 3 0,-1 0 0 0,1-1-2 16,-1 0 2-16,-1 1 1 0,0-2 1 15,-1 0 1-15,0 0 10 0,0 3-13 16,-1-3 1-16,-1 2 1 0,-1-2 1 16,-1 0-1-16,-2 0 2 0,-1 0-1 15,3 1 19-15,1-1-21 0,0 0 2 16,1 0-1-16,3 0-2 0,-1 0 0 16,2 0-2-16,1 0 2 0,0 1 1 0,-1 1 0 15,-2 0 1-15,-3-1 0 0,-1 1 0 16,1-1 18-16,-3-1-18 0,-2 0 14 15,2 0-14-15,0 0 0 0,-2 1 0 16,4-1 1-16,-1 0 14 0,1 0-14 16,0 0 10-16,-2 0-10 0,4 0 10 15,-2-3 3-15,0 1 6 0,-1-1-21 0,-3 1 18 16,4 1-6-16,-2-4-11 0,1 5 14 16,-3-3-13-16,3-1-1 0,-2 2 11 15,-2-1-12-15,2 1 18 0,1 0-6 16,-3-2-13-16,3 0 16 0,-1-1-16 15,-1 3 2-15,0-4 14 0,-1 2 0 16,1-1-16-16,-2-1 2 0,0 0-1 16,3 1 13-16,0 0-14 0,0-2-3 15,2 5-13-15,0-2 14 0,-2 1 2 0,3-2 0 16,1 2-4-16,-1 0-15 0,2 0 3 16,0 1 4-16,1 1 12 0,-3 1 4 15,1 0-3-15,-1 0 12 0,1 0-10 16,-3 0 16-16,-1-3-3 0,1 3-3 0,1-4-10 15,-1 1-2-15,0 0 14 0,0-1-15 16,1 1 0-16,-4 0 1 0,2 0 0 16,-2 0 12-16,-3 0-13 0,1 2-2 15,-3-2 0-15,-1 1 2 0,2 0-1 16,-3 1 1-16,0 0-16 0,0 1 16 16,2-2 3-16,0 0 0 0,-1-1 0 15,3 1 13-15,-1 0 0 0,0 0-15 16,1 0 0-16,-1 1-2 0,0 1-11 15,-2 0 10-15,-1 0-1 0,-1 0 0 0,-1 0-13 16,-2 0 16-16,2 0 1 16,-2 0 15-16,0 0-3 0,-4 0 6 0,2 0-3 15,-2 1-3-15,0 0-1 0,-1 0-8 16,0 0-1-16,-4 0 0 0,1-1 16 0,-3 0-17 16,-1 1-1-16,-2-1 12 15,-1 1 0-15,0-1 0 0,-3 0-10 16,-1 0 16-16,-1 0-6 0,-1 0-12 0,1 0 1 15,-1 0-1-15,0 0-1 0,0 0-2 16,0 0-17-16,0 0-16 0,0 0-23 16,0 0-25-16,-2 2-32 0,-5 3 44 15,-6 3 46-15,-22 1-246 0,3 0-525 16,-2-6-1061-16</inkml:trace>
  <inkml:trace contextRef="#ctx0" brushRef="#br0" timeOffset="29127.83">3132 10314 212 0,'0'0'209'0,"0"0"-30"0,0 0-52 15,0 0-16-15,0 0-7 0,0 0 14 16,0 0-14-16,0 0-42 0,0 0-30 16,4-23-32-16,-1 19-23 0,1 2-9 15,0 2-1-15,0-2 14 0,-2 2-1 16,-1-1-3-16,-1 1-3 0,0-1 14 16,0 1 12-16,0 0 23 0,0 0 36 0,0 0 58 15,0 0 0-15,0 0 0 0,0 0-12 16,0 0-24-16,0 0-6 0,0 0-14 15,0 0-2-15,0 0-14 0,-1-1-12 0,0 0-1 16,0 1 4-16,1 0-10 16,-3 0-10-16,3 0-3 0,-1 0-12 15,1 0-1-15,0 0-1 0,0 0-12 16,0 0-6-16,0 0 2 0,0 0 17 0,0 0 1 16,0 0 32-16,0 0-1 0,0 0 4 15,0 0-10-15,0 0-7 0,0 0-6 16,0 0-13-16,0 0-19 0,0 0-17 15,0 0-9-15,0 0-7 0,0 0-6 16,1 1 15-16,6 0 43 0,1 0 38 16,7-1 8-16,2 0-20 0,6-1-10 0,2-4-3 15,3-1-13-15,3 1 18 0,-1 0-18 16,1 1-13-16,-2 1 11 0,1 0 0 16,-4 2-21-16,-1 0-3 0,1 1 25 15,-3 0-2-15,-1 0 3 0,-2 0 15 16,1 0-15-16,-2-1 36 0,-3 0 3 0,-2-2 3 15,-1 1-13-15,-5 0-26 16,0 2 10-16,-4-2 3 0,-2 1-12 0,-2 1 12 16,0 0 16-16,0 0 23 15,0 0 3-15,0 0-12 0,0-1-8 0,-1 1-38 16,-1-1-29-16,-1 1-22 0,0 0-4 16,-2 0 16-16,2 0-3 0,0 0 0 15,-1 0-179-15,0 1-152 0,-4-1-246 16,1 0-374-16,50 1 985 0</inkml:trace>
  <inkml:trace contextRef="#ctx0" brushRef="#br0" timeOffset="29407.82">3573 10143 218 0,'0'0'721'0,"0"0"-376"0,0 0-159 15,0 0-63-15,0 0-73 0,0 0-50 16,0 0-32-16,0 0-1 0,0 0 7 0,0 0 13 15,0 0 13-15,28-11-32 0,-20 16 32 16,3 1 13-16,1 2 13 0,2 0-7 16,2 1-2-16,-2-1 18 0,3 1-12 15,-1-1-21-15,0 1 34 0,-4-3-36 16,1 3 29-16,-5 1-27 0,-1-1-2 0,-3 2 2 16,-4 0 32-16,0 1-8 15,-3 3 29-15,-7-1-35 0,-2 3 29 0,-4 2-14 16,-3 0-35-16,-1-1-126 0,-12 7-287 15,8-5-644-15</inkml:trace>
  <inkml:trace contextRef="#ctx0" brushRef="#br0" timeOffset="32675.7">9502 12371 118 0,'0'0'212'16,"0"0"-45"-16,0 0-37 0,0 0-35 15,0 0 35-15,0 0-29 0,0 0-3 16,0 0 0-16,0 0-30 0,0 0 33 16,-25-9-20-16,24 9-6 0,0-1-10 15,1 1 4-15,0 0-8 0,0 0-2 16,0 0-14-16,0 0-2 0,-1 0-1 16,1-1 7-16,-1 1-7 0,0 0-28 0,-2-1-14 15,2 1-1-15,-1-1 1 16,1 1 1-16,-1 0-1 0,1 0-1 0,-1 0-22 15,0 0 13-15,-2 1 10 0,-2 1 26 16,2-1 10-16,0 2-13 0,-2 0 9 0,-1 0-6 16,-1-1-3-16,2 1-4 15,-3-2 17-15,3 0 25 0,0-1-2 0,-1 2 5 16,3 0 11-16,2-1-14 0,0-1-3 16,2 0 1-16,-1 0-11 0,1 0-3 15,0 0-6-15,0 0-17 0,0 0-20 16,0 0-2-16,0 0-12 0,0 0-1 15,0 0 9-15,0 0 4 0,0 0 2 16,0 0 10-16,0 0 5 0,0 0 15 16,0 0-3-16,0 0 3 0,0 0 7 15,0 0-11-15,0 0-12 0,0 0-16 0,0 0-1 16,3 0-21-16,1 0 22 0,4 0 2 16,1 0 17-16,2 0-3 0,0 0-12 15,4 0 8-15,-2 0-11 0,3 0 15 16,0 0-13-16,2 0 9 0,-2-3 4 15,2 1 1-15,-2 0-14 0,0-1 19 0,2 1-20 16,1-1 11-16,1 1 0 0,1-1-13 16,0 0-1-16,3 1 0 15,3 2-1-15,-2-2 1 0,1 2-15 0,-1-1 3 16,1 1 10-16,-2 0-23 0,-1 0 23 16,-1 3-17-16,-3-2 17 0,0 2 1 15,-3 0 2-15,-2-2 1 0,0 1 18 16,1-2-3-16,-3 0 4 0,3 0-4 15,-1 0 0-15,1-2-3 0,0 1-1 0,2-2-9 16,0 0-3-16,-1 2 2 16,-4-1-2-16,2 0 0 0,-5-1-13 15,-1 3 10-15,-4 0-13 0,-1 0 16 0,-1 0 1 16,-2 0 28-16,0 0 12 0,0 0 23 16,0 0 13-16,0 0 25 0,0 0-13 15,0-3-32-15,0 3-10 0,0 0-12 16,0 0-22-16,0 0-13 0,0 0-16 15,0 0-6-15,0 0-10 0,0 0-25 0,0 0-16 16,0 3-7-16,1 0-41 16,2 1-164-16,0 2-760 0,0-6-843 0,-13-16 1888 0</inkml:trace>
  <inkml:trace contextRef="#ctx0" brushRef="#br0" timeOffset="33369.21">10850 12397 623 0,'0'0'290'0,"0"0"-91"16,0 0-153-16,0 0-43 0,0 0 24 15,0 0 15-15,0 0 30 0,0 0 22 16,0 0 0-16,0 0-6 0,-40-4 3 0,38 3-13 16,0 1 17-16,0 0 2 0,2 0 23 15,-1 0 16-15,1 0-16 0,0-1-42 16,0 0-30-16,0 1-6 0,0-1-3 15,0 1-10-15,0 0-13 0,0 0-13 0,0 0 10 16,0 0 0-16,0 0-10 16,4 0 0-16,5 0-1 0,4 0 30 0,6-1 10 15,6-2-7-15,7 1 1 0,7-1-4 16,3-1-9-16,3-1-7 0,4 2-16 16,-2 0 0-16,-2 0 0 15,-3 1-1-15,0 2-22 0,-5 0 20 0,-3 0-10 16,-6 0 11-16,-3 0-1 0,-7 2-14 15,-3 0-2-15,-8 0-7 0,-2 0-15 16,-3-2-5-16,-1 3 40 0,-1-3 6 16,0 0 48-16,-1 0 1 0,-3 0-27 15,-2 1-6-15,1 0-15 0,-1 0 12 0,0-1-10 16,2 0 17-16,2 0-20 0,1 0-11 16,1 1-28-16,0 2-86 0,1-1-403 15,11 1 41-15,-3-3-539 0,3-12 450 0</inkml:trace>
  <inkml:trace contextRef="#ctx0" brushRef="#br0" timeOffset="33959.61">12096 12422 809 0,'0'0'264'0,"0"0"-89"0,0 0-18 16,0 0 18-16,0 0 1 0,0 0-10 15,0 0-20-15,0 0-10 0,0 0-16 16,0 0-26-16,0 0-14 0,-5-10-18 16,5 10-7-16,0 0-7 0,0 0 0 15,0 0-16-15,0 0-3 0,0 0-3 16,0 0 6-16,0 0 1 0,0 0 5 16,0 0 1-16,0 0-11 0,0 0-5 15,0 0-10-15,4 0-11 0,2-1 0 16,1 1 1-16,5 0 20 0,4-1-7 0,1 0-3 15,7-1-10-15,2 0 0 0,3 0 0 16,2 2-3-16,0 0 0 0,0 0-1 16,-3 0 0-16,0 0-1 0,-4 0-11 15,-2 0 11-15,-1 0 0 0,-2 0 2 0,-3 0 0 16,-3 0 1-16,0 0 0 16,-4 0 1-16,1 0 0 0,-4 0 17 0,1 0-15 15,-4 0 15-15,0 0 3 0,-1 0-3 16,-2-2-6-16,2 2 0 0,-2 0 0 15,0 0 0-15,0 0 3 0,0 0-13 16,0 0 16-16,0 0-17 0,0 0 0 16,0 0-2-16,0 0-13 0,0 0-6 15,0 0-3-15,0 0-7 0,0 0-3 16,0 0-9-16,0 0-65 0,0 0-539 16,0-4-849-16,0 8 661 0</inkml:trace>
  <inkml:trace contextRef="#ctx0" brushRef="#br0" timeOffset="56558.68">16027 13029 277 0,'0'0'245'15,"0"0"-40"-15,0 0-39 0,0 0-9 16,0 0-1-16,0 0 7 0,0 0-36 0,0 0-17 15,0 0-41-15,0-20-17 0,0 20 0 16,0-1 3-16,0-1 3 0,0 0 1 16,2-2 6-16,-1 1 6 0,0 1 7 15,0-1-7-15,0-2 4 0,0 2-17 16,2 2 7-16,-3-2-14 0,1 2 11 16,-1-1-4-16,0 1-23 0,0 0-6 15,0 0-9-15,1 1-1 0,-1 0-3 16,0 0 3-16,0 0 1 0,1 0-4 15,-1 0 3-15,0 0 4 0,1 0-1 0,2 0 4 16,0 0 0-16,0-1-1 0,2-1 1 16,2 2 3-16,1 0-7 0,3 0-2 15,-1 0-8-15,4 0-8 0,0 0-2 0,-1 0 1 16,4-2 0-16,0 2 10 16,0 0-10-16,1-1 16 0,-2 1-6 0,3 0-11 15,0-2 14-15,1 2-13 0,2 0 9 16,0-2-11-16,2 2 1 0,0 0-2 15,0 0 0-15,0 0 0 0,1 0-3 16,1 0-9-16,-1 2 8 0,0 0 1 16,1 1 2-16,1-1 1 0,-2 0 3 15,-2 0-1-15,1 0 14 0,-1-1-13 16,2-1 13-16,-1 0-13 0,-1 0 0 0,1 0 10 16,0 0-1-16,0 0-12 0,-1 0 2 15,-2 0 1-15,-1 0 10 16,-6 0-12-16,1 0 2 0,-3-1-1 0,-3-1 1 15,2 2 10-15,-2-1-12 0,-2 0 1 16,4 1 0-16,-2 0 11 0,3 0-10 16,0-2 13-16,-3 1-14 0,2 0 11 0,-2-1-10 15,-2 2 13-15,0-1-3 0,-4 1 0 16,0 0-10-16,-2 0 19 0,0 0-6 16,-1 0 10-16,0 0 5 0,0 0 8 15,0 0-1-15,0 0 0 0,2 0-6 16,-2 0-7-16,0-2-13 0,0 2-8 15,0 0-4-15,0 0-1 0,0-2-18 16,-2 2-7-16,1 0-5 0,-3-1-39 16,-9 0-48-16,3 1-304 0,-4-3-1216 0,56 12 367 15</inkml:trace>
  <inkml:trace contextRef="#ctx0" brushRef="#br0" timeOffset="62180.16">6610 11015 457 0,'0'0'150'0,"0"0"-82"16,0 0-39-16,0 0-27 0,0 0 18 15,0 0-7-15,0 0 7 0,0 0 29 16,0 0 58-16,-1-34 23 0,1 30 17 0,0 1-23 15,0-3-43-15,1 3-16 0,2-2 0 16,0 0 0-16,0 1-16 0,1-1 16 16,1 2 7-16,-1-1-17 0,0 2-19 15,1-1-1-15,1-1-12 0,0 2-10 16,1 0-10-16,4 0 10 0,-1 0 10 16,5 1-3-16,0 0 5 0,3-1 5 15,-1-1 9-15,6 2 9 0,1-4 17 16,1 1 3-16,0 0-6 0,3-3-14 15,0 3-6-15,0-1-6 0,2 0-23 16,-1 4-10-16,3-1 19 0,-1 1-20 0,3 0-1 16,3 1-1-16,-1 0 3 0,1 0 13 15,3 0-14-15,2 2 11 0,2-1-11 16,1 0 27-16,-1 0-25 0,3-1 15 0,2 0-17 16,0 0 14-16,4 0-15 15,7 0 19-15,9 0-17 0,11 0 10 0,0 0-10 16,-6 0-2-16,-10 0 1 0,-17 0 1 15,-6 0 20-15,-7 0-20 0,-3 0 20 16,8 0-1-16,4 2-9 0,7 1 10 16,-3-3 12-16,-2 0-12 0,3 1-4 15,-3-1-3-15,1 0 7 0,0 0-11 16,2 0 1-16,-2 0 10 0,2 0-21 0,-1 0 11 16,0 0 3-16,-1 2-16 0,1 0 2 15,-3 0 14-15,0 0-14 0,-3 1 11 16,0-1-10-16,-2 0 10 0,-1-1 3 15,0 1-14-15,-1-2 11 0,0 1-10 16,0 0 16-16,0-1-18 0,0 1 2 16,1-1 0-16,-2 0 16 0,2 0-16 15,0 0 0-15,2 0 10 0,-2 0-10 16,2 0 10-16,1 0-12 0,0 0 12 0,-1 0-13 16,2 0 0-16,-1 0 0 15,0 0 2-15,1 0-1 0,-2 0 1 0,1 0-2 16,1 0 0-16,-2 1 1 0,2 0 2 15,-3 0-1-15,1 0 0 0,0-1-1 0,1 3 1 16,-2-2 0-16,0-1-1 0,1 0 1 16,-2 0 2-16,1 0 8 0,-2 0 1 15,3 0-11-15,0-1 0 0,0-2 1 16,2 2-2-16,-3 1-1 0,-1-1 1 16,0 0-1-16,-3 0-1 0,-4 1 1 15,0 0-3-15,-3 0 0 0,1 0-16 16,-4 2 18-16,0 0-1 0,0 1 2 15,2-2 0-15,-1 2 2 0,-1-1 1 16,1-1 13-16,0 0-13 0,-1-1 13 16,1 0-12-16,1 0 12 0,-2 0-13 15,1 0 10-15,-3 0-12 0,0 0 2 0,-1-1-2 16,-2 0 2-16,-4 0-2 0,-1-1-1 16,-4 2-1-16,-1 0 0 0,-1 0-2 15,0 0 0-15,-3 0-13 0,2 0-4 16,-1 0 17-16,-2 0-13 0,0 0 14 15,0 0 2-15,-2 0 0 0,-2 0-19 0,-1 0-29 16,0 2-42-16,-4 0-22 0,-21-2-258 16,4 0-720-16</inkml:trace>
  <inkml:trace contextRef="#ctx0" brushRef="#br0" timeOffset="63277.67">13558 10960 372 0,'0'0'287'16,"0"0"-128"-16,0 0-61 0,0 0-68 15,0 0-14-15,0 0 52 0,0 0 63 16,0 0-11-16,0 0-58 0,0 0-33 16,0-5-26-16,0 4 17 0,0 1 9 15,0 0 17-15,0 0 25 0,0 0 27 0,1 0 9 16,2 0-6-16,0 0-13 0,2 0-7 16,3 0-7-16,2 0-2 0,2 0-7 15,1 0 6-15,6 0-6 0,3 0-10 16,5 1-7-16,2-1-16 0,5 2 1 15,5 1-4-15,4-3-4 0,4 1-12 16,12 1 4-16,9 2-15 0,9 1 0 16,-7-2 11-16,-17 1-13 0,-14 0-1 0,-7-1 0 15,1 1 0-15,5 2-3 0,3-1-12 16,-5-1 4-16,-7 0 12 16,-2 0 4-16,-8-2 8 0,-4 1 5 0,-2-3-15 15,-5 0 20-15,-2 0 1 0,-4 0 3 16,-1 0 16-16,-1 0 25 0,0 0 30 0,0 0 18 15,0 0-19-15,0 0-45 0,0 0-49 16,0 0-2-16,0 0-15 0,0 0 2 16,0 0 0-16,0 0-6 0,0 0 3 15,0 0-3-15,0 0-1 0,0 0-2 16,0 0 19-16,0 0-9 0,0 0 12 16,0 0 19-16,0 0 0 0,0 0-6 0,0 0 0 15,0 0-10-15,0 0-1 16,0 0-2-16,0 0-2 0,0 0-23 0,-1 0-27 15,-2 0-63-15,-10 3-249 0,4 0-395 16,-3-3-1014-16,50-6 1773 0</inkml:trace>
  <inkml:trace contextRef="#ctx0" brushRef="#br0" timeOffset="64596.75">16632 11053 88 0,'0'0'219'16,"0"0"-47"-16,0 0 1 0,0 0-33 16,0 0-9-16,0 0-11 0,0 0 4 15,0 0 6-15,0 0-9 0,0 0-40 16,-11-18-65-16,11 18-16 0,0 0-22 16,1 0 22-16,4 0 21 0,-1 0 12 15,0 0 6-15,1 0 0 0,2 0 0 16,1 0-7-16,-2 2-2 0,3-1-4 15,-2 0 3-15,4 0 7 0,-1 0 3 0,2 0 6 16,2 0-3-16,1-1-3 16,5 0-10-16,0 0-3 0,1 0-3 0,3 0 3 15,4 0 3-15,1 0 4 0,2 0-7 16,3 0 6-16,3 0-9 0,4 0-21 16,1 0 14-16,4 0 0 0,1-1 7 15,0 0-4-15,0 1 1 0,3 0 2 16,-1 0 4-16,1 0-2 0,1 1-22 0,9 0 12 15,10-1-12-15,7 4 2 0,1-3 12 16,-5 3-14-16,-9 2 1 0,-8-3 10 16,-9 0 0-16,-5 1-11 0,-7-3 14 15,-2 0 10-15,7 0-2 0,9 0-22 16,2 1 9-16,2 0-9 0,-2-2 1 16,1 2-1-16,-3 0 18 0,3 1-20 15,-4-1 0-15,1 1 1 0,-2-1 1 16,-3 1 1-16,-1-2 16 0,-4 1-19 0,-3 0 0 15,-2-2 4-15,-3 0-1 0,0 0 16 16,-3 0-17-16,2-2 18 0,-1 0-7 16,-1 1-11-16,2 1 0 0,-2-3-1 15,1 2 2-15,-4 1 13 0,-3-1-12 0,0 0 15 16,-2 0-16-16,-5 1 20 0,-2-1-10 16,0 0 3-16,-1 0-13 0,-4 1-1 15,-1-2 1-15,0 2 10 0,-3-1 0 16,-2 1 10-16,-1 0 2 0,1 0 17 15,-2 0 26-15,0-1 12 0,0 1-10 16,0-1-35-16,0-1-35 0,0 2-19 16,0-2-6-16,0 0 5 0,-2 0-18 15,0 1-7-15,0 1-16 0,-3 0-29 0,-7 3 10 16,-17 4 28-16,-1 0-666 0,1-5-1227 16</inkml:trace>
  <inkml:trace contextRef="#ctx0" brushRef="#br0" timeOffset="70570.83">11548 15707 36 0,'0'0'91'0,"0"0"-42"15,0 0 20-15,0 0-14 16,0 0-19-16,0 0 0 0,0 0 49 0,0 0 19 15,0 0-26-15,0 0 56 0,-10-19 9 0,8 17 36 16,1 0-52-16,1-1 20 16,-2 2-40-16,1-1-29 0,1 2-6 15,-1-3-7-15,1 3-10 0,0 0-3 0,0 0-6 16,0 0-17-16,0-1-10 0,0 0-6 16,0 1-9-16,0 0 9 0,0 0-10 15,0-2 13-15,0 2 7 0,2-1 6 16,0 1 0-16,-1-1 1 0,2-2-8 15,1 2 7-15,2-3-3 0,-1 2-9 16,0 0 2-16,3 0 10 0,-2-1-6 16,0 1 0-16,4 0-11 0,-2 0-8 15,2-2-3-15,0 3 2 0,1 0-1 0,0-2 0 16,3 0-2-16,-2 2-3 0,3 0 3 16,1 1 0-16,1 0-2 0,-1 0-1 15,0-2 2-15,3 2 1 16,-1-2 1-16,3 1 12 0,1 0-13 0,1 1 1 0,3 0 1 15,-1 0-1-15,1 0-1 0,2 0-2 16,-1 1-14-16,-2 2-4 16,3 0 18-16,-2 2 1 0,-1-1 1 15,-1 0 0-15,0 0 2 0,-1 0 24 0,0-3-3 16,-1 0-1-16,1-1-2 0,-2 0-4 16,1 0-13-16,2 0 23 0,1-2-23 15,2 0 14-15,-1-2-5 0,2 1 1 16,3 0 7-16,-2 1 2 0,4-4-18 15,1 4 15-15,-1 0-19 0,2 0 0 16,0 0-1-16,-3 1-1 0,2 1 1 16,-2 0-1-16,-2 0-2 0,-3 0-9 15,0 1 10-15,-3 2 0 0,-2 0-13 0,0-1 14 16,0 1 2-16,-1 0 2 0,0-1 1 16,1 0 0-16,1 0 17 0,2-2-4 15,-2 1-13-15,3 0 16 0,-1-1-18 16,4 0 16-16,-1 0-1 0,0 0 3 0,3 0-6 15,-2 0 6-15,2 0 4 0,-1-2 6 16,1 0-3-16,-1 0 3 0,1 1-7 16,-3 0-2-16,3-2-18 0,-2 2 0 15,1-2 14-15,-2 2-14 0,2-1 1 16,-2 0 1-16,-2 0 15 0,3 2-16 16,-1-1 10-16,0 1-11 0,3 0 18 15,-2 0 9-15,3 0-17 0,1-2-9 16,0 2 13-16,4-3-14 0,-1 3 11 0,1-3-1 15,-2 1 5-15,2-1-14 0,1-1 0 16,-3 0 32-16,-2 1-12 0,0-2-7 16,-1 2-13-16,-2-2 10 0,-1 3 0 15,1-1-1-15,-3 2-9 0,3-2-2 16,-2 0-1-16,2 1 1 0,0-1 1 16,1-1 0-16,-1 3 1 0,1-3 10 15,-1 3-10-15,-1-2 0 0,1 0 1 16,-1 1-2-16,2 0 1 0,-3-1 10 0,3 0-11 15,-1 1-2-15,2-1 1 0,-2 1 1 16,2 1 1-16,-3 0 10 0,2 1-10 16,-4-3 1-16,-2 3-2 0,1-3-1 15,-2 2 2-15,-1 0 10 0,1-1-12 0,-2 0 1 16,1 2 0-16,2-1-2 0,-1 0 0 16,1 1 0-16,-3 0 0 0,1 0-1 15,-1-1-1-15,-3 1-1 0,-1-1 2 16,0 1 1-16,-5 0 0 0,-3 0 2 15,0-1 0-15,-5 1 1 0,-2 0 10 16,-1 0-12-16,-1 0 2 0,-1 0 13 16,0 0 0-16,0 0-16 0,1 0-1 15,0 0-28-15,0 0 0 0,4 0 11 16,-1 1 18-16,1-1 16 0,0 0-3 0,0 0 0 16,-1 0 6-16,-1 0 7 0,0 0 6 15,-2 0-1-15,0 0 8 0,-1 0 2 16,1 0 4-16,-1 0 6 0,0-1 34 0,1 0-21 15,-1-2-42-15,1-1-22 0,-1 1-3 16,0-1-29-16,0 1 4 0,-4-1-14 16,-5 1-44-16,-23-4-34 15,3 2-403-15,-3-7-1339 0</inkml:trace>
  <inkml:trace contextRef="#ctx0" brushRef="#br0" timeOffset="77287.47">22162 10156 421 0,'0'0'257'0,"0"0"-58"0,0 0-7 15,0 0-13-15,0 0-45 0,0 0 9 0,0 0 4 16,0 0-1-16,0 0 10 0,46-36 3 0,-42 34-56 15,2-1 14-15,-1-1-27 0,1-1-25 16,3 2-20-16,-1-2-3 0,-1 2 10 16,2-1 3-16,-2 2-4 0,-2 0 1 15,0 0 9-15,-3 0 3 0,-1 0-9 16,0 2 2-16,-1-2-5 0,0 0-17 16,0 2-35-16,0-3-15 0,-2 1-1 15,-1-1 3-15,-2 0 12 0,0-1 1 16,0-1 1-16,-1 0-1 0,-1 0-2 15,1-2 1-15,-4 3-18 0,2-1-1 16,0 2-12-16,-3-1-6 0,-4 1-14 16,2-2 8-16,-5 3-2 0,-3 2 8 15,-2 0 9-15,-6 2 13 0,-2 3 3 16,-6 3 2-16,-3 3 11 0,-2 3 36 0,-1 4-20 16,4 3-13-16,2 4 32 0,5 6-32 15,6-1 20-15,7 3-23 0,11 2 13 16,8-1 0-16,5-1 16 0,19-2 12 0,11-2 14 15,18-2-13-15,16 1-7 0,10-8-9 16,-9-2-24-16,-14-9 11 0,-22-7-13 16,-13 0-46-16,0-2 17 0,1 0 28 15,-2-4 1-15,-5 1 32 0,-4-2-13 16,-1-2-3-16,-4 0 19 0,-1 0-6 16,-2-1 60-16,-2-1 48 0,0 3-41 15,-1 0-39-15,0 0-54 0,0 0 10 16,0 3-13-16,-1 1-19 0,0 0-10 0,1 2-6 15,0-1-25-15,0 1-32 0,0 0-103 16,6 2-252-16,4 3-167 0,1 0-186 16</inkml:trace>
  <inkml:trace contextRef="#ctx0" brushRef="#br0" timeOffset="77886.25">22596 10114 1717 0,'0'0'218'0,"0"0"-14"0,0 0 32 16,0 0-9-16,0 0-40 0,0 0-33 16,0 0-145-16,0 0-9 0,0 0-221 15,0 0 214-15,0 0 7 16,12 21 110-16,-12 8-1 0,0 6-16 0,-3 0 0 15,-3-1-39-15,3-5-19 0,0 0-12 16,1-5 5-16,-1-2-26 0,1-7 11 16,1-1-12-16,-1-3 2 0,-1-5 1 15,2-1 18-15,-1-4-9 0,0-1 50 16,0-7 23-16,0-5-86 0,-1-4-38 0,3-5-51 16,0-4 35-16,0-2 52 0,3-2 2 15,1 0-23-15,0-5 1 0,2 3 0 16,0 2 22-16,-2 0 6 0,4 5 10 0,-3 4-13 15,-2 6 36-15,0 5-37 0,0 1-2 16,-1 6-15-16,3 2-33 16,0 2-138-16,3 6 0 0,4 6 112 0,4 7 57 15,0 4 15-15,4 5 4 0,4 4 1 16,-1-2 13-16,2 4 23 0,0-5 6 16,0-2 42-16,2-4-39 0,-6-6-13 15,-2-4-12-15,-5-5 9 0,-3-3-4 16,-6-4 4-16,-1-3 32 0,0 0 67 15,-2-10-1-15,-1-1-72 0,0-7-46 16,-1-2 7-16,0-4 3 0,0-1-18 16,0-3-4-16,-1-4-2 0,-2-4-20 15,-1 0 22-15,1 0 0 0,0 0-19 0,1 6 0 16,-1 4 16-16,-2 9-16 0,-2 2-19 16,2 5-16-16,-2 6-32 0,-1 4-29 15,-1 0-35-15,-2 6 38 0,0 7 41 16,-3 4-67-16,-1 14-324 0,5-6-301 15</inkml:trace>
  <inkml:trace contextRef="#ctx0" brushRef="#br0" timeOffset="78168.81">23227 10076 2391 0,'0'0'293'0,"0"0"-138"0,0 0 111 15,33-53-61-15,-28 44-72 0,-1 2-15 16,-1 4-30-16,0 3-88 0,-1 2-69 0,0 6 12 16,-1 9 57-16,0 6 38 15,-1 4 19-15,0 7 22 0,-2 2-10 0,-5 2 10 16,-1 0-25-16,1-1-17 0,-2-2-12 0,4-3-9 16,-2-1-14-16,1-4-1 0,3-2-1 15,1-4 1-15,1-5 1 16,1-3-2-16,0-3-10 0,0-4-34 0,0-4 3 15,0-2-60-15,-2 0 45 0,0-6-68 16,-3-3-222-16,-4-7-196 0,0-11-163 16,-1 2-343-16</inkml:trace>
  <inkml:trace contextRef="#ctx0" brushRef="#br0" timeOffset="78409.98">23157 10045 760 0,'0'0'267'0,"0"0"26"15,0 0-75-15,0 0 13 0,0 0 45 16,0 0 12-16,0 0-29 0,0 0-75 16,0 0-68-16,29-46-59 0,-9 41-15 15,12 0-4-15,5 1 7 0,8 0-22 0,14 0 2 16,-6 2-12-16,0 0-12 0,-7 1-1 16,-13 1 0-16,-4 0-19 0,-9 0-7 15,-8 1-6-15,-8 3-54 0,-4-2-81 16,-5 1 80-16,-9 2 54 0,-6 2 30 15,-5-2-95-15,-6 2-273 0,1 1-77 16,-9-1-281-16,10 0-308 0</inkml:trace>
  <inkml:trace contextRef="#ctx0" brushRef="#br0" timeOffset="78704.56">23170 10299 1797 0,'0'0'347'0,"0"0"-142"0,0 0-76 16,0 0 97-16,0 0 9 0,77-6-34 15,-47 3-44-15,1 0-52 0,3-1-19 0,2 2-45 16,-3 0 3-16,2 0 4 0,-4 1 12 16,-4-1-16-16,-4 2-9 0,-2-2 0 15,-6 0-7-15,-2 0-3 0,-2 2-3 16,-3 0 3-16,0 0-9 0,-3 0 9 15,-3 0 0-15,0 0 7 0,0 0-1 16,-2-1 8-16,1-1-8 0,-1 2-15 16,0-1-16-16,0 0-20 0,0 0-38 15,0 0-26-15,-1 0-42 0,-4-5-301 0,-1 1-824 16,1-3-893-16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5:50:20.11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12608 688 1437 0,'0'0'319'0,"0"0"-127"16,0 0 19-16,0 0 51 0,0 0-36 15,-16-50-68-15,14 44 5 0,1 0 87 16,-1 0-17-16,1 0-62 0,0 1-35 15,-2-1-16-15,0 2 5 0,2-1-11 16,0 0-27-16,0 0 16 0,0 2 12 0,0-1-23 16,1 1-5-16,0 1-7 15,0 2-22-15,0 0-25 0,0 0-33 0,0 0-61 16,0 2-53-16,0 6-41 0,0 4 152 16,1 7 3-16,3 5 87 0,4 6-19 15,-2 6-10-15,4 12-21 0,-1 11-9 16,3 11 15-16,-4 0-19 0,-2-14 7 0,0-16 0 15,-4-13 0-15,-1-5-10 0,2 4-20 16,0 1 11-16,0 1-10 0,1-6-1 16,3-3 1-16,-3-5 1 0,1-4 0 15,-1-1 0-15,1-4 18 0,-3-3-6 16,-1 0 4-16,-1-2 20 0,1 0 19 16,-1 0 7-16,2-4 32 0,-1-4-97 15,1-4-168-15,-1-4-104 0,-1-1-39 16,0-3-126-16,-2 1-210 0,-10-13-474 0,2 7-439 15</inkml:trace>
  <inkml:trace contextRef="#ctx0" brushRef="#br0" timeOffset="637.82">12466 627 457 0,'0'0'814'0,"0"0"-563"16,0 0-69-16,0 0 23 0,0 0 32 15,0 0-8-15,0 0-12 0,0 0-27 16,0 0-42-16,0 0-45 0,0 0-33 16,-21-8 20-16,38 7 21 0,7-2-9 15,15-1 0-15,18-1-10 0,21 2-16 0,16 3-32 16,4 2-19-16,-13 9-25 0,-21 5-2 16,-22 1-20-16,-12 1-13 0,-7 6 35 15,1 17 60-15,-5 19-31 0,-15 22-7 16,-11 5-21-16,-25-7-1 0,-9-15 1 15,-3-14-1-15,1-12 1 0,4-9-1 16,4-9 3-16,-7-1 22 0,-16 1 22 16,4 0 66-16,-1-4 32 0,12-9 30 15,11-4-63-15,1-3-29 0,0-1-12 0,8 0-9 16,8 0 6-16,7 0 21 0,5-3-9 16,3 1-13-16,0-2-67 0,5 1-31 15,9-5-67-15,4 2-37 0,5-2-4 16,3 1-3-16,4 1-63 0,-1 2-66 15,-3 1-174-15,6-3-255 0,-9 0-575 16</inkml:trace>
  <inkml:trace contextRef="#ctx0" brushRef="#br0" timeOffset="998.33">13365 630 3186 0,'0'0'408'0,"0"0"-250"15,0 0 49-15,0 0-2 0,0 0-78 0,0 0-127 16,0 0-6-16,0 0-87 0,0 0 93 16,0 0 124-16,-27 85-28 0,19-29-46 15,5 15-1-15,3 0-22 0,0-15-27 16,7-15-3-16,-2-17-10 0,2 1 13 16,0 4 1-16,2 0 1 0,-1 2 10 0,2-2 0 15,-4-5-10-15,0-6-2 0,0-4-52 16,-3-7-146-16,1-3-119 0,-1-8-197 15,-1-5-129-15,1-4-866 0</inkml:trace>
  <inkml:trace contextRef="#ctx0" brushRef="#br0" timeOffset="1309.05">13235 642 2877 0,'0'0'400'0,"0"0"-282"0,0 0-45 15,0 0 38-15,27-48-38 0,-2 38-32 16,9 2 12-16,9 0-15 0,14 3 13 16,12 5-51-16,9 7-11 0,-10 5-30 15,-16 5 6-15,-20 0 10 0,-14 2-22 16,-2 3 18-16,-1 9 28 0,-9 3-15 0,-6 5-25 16,-13 1-8-16,-14 0 49 0,-5 0 25 15,-7-4-9-15,-4-5 9 0,-4-6-3 16,3-4 32-16,0-7 47 0,4-3 3 15,0-3-10-15,4-4-25 0,9 0-2 16,4-1 1-16,5-2-18 0,7-1-38 16,6 0-12-16,4 0-28 0,1 0-50 15,9 0-246-15,20-4-250 0,-2-1-694 0,5-5-707 0</inkml:trace>
  <inkml:trace contextRef="#ctx0" brushRef="#br0" timeOffset="1968.44">14576 647 78 0,'0'0'2772'0,"0"0"-2381"16,0 0-258-16,2-55 23 16,-2 48 37-16,0 4 9 0,0 2-48 0,0 1-154 15,0 4-67-15,0 10-61 0,-4 8 128 16,-4 10 125-16,-1 17-23 0,-6 19-34 0,-4 13-24 16,3 2-16-16,5-12 3 15,1-17-29-15,8-21 10 0,1-10-2 0,1-2-10 16,0 2-1-16,0-2 1 0,0 0 0 15,2-6 3-15,0-5 9 0,-1-6-12 16,3-4-10-16,2-4 10 0,0-8 0 16,6-8-103-16,-1-5-63 0,2-7 37 15,-5-3 73-15,2-14-17 0,-4-16 13 16,-1-14 10-16,1-3 12 0,-1 8 25 16,-2 22 13-16,1 20 2 0,-2 10 49 15,0 8 43-15,-1-1 58 0,2 3-10 16,-2 0-21-16,0 5 10 0,0 6-94 0,1 1-37 15,2 8-242-15,2 8 100 0,7 8 142 16,3 8 21-16,7 12 49 0,7 14-19 16,8 10-27-16,1 2 5 0,-5-9-28 15,-10-18 0-15,-6-15 1 0,-5-10 1 16,-3 2 12-16,2-1-15 0,-1 3-144 0,0-3-127 16,-7 1-278-16,-3-7-499 0,-1-6-665 15</inkml:trace>
  <inkml:trace contextRef="#ctx0" brushRef="#br0" timeOffset="2131.53">14493 1034 3075 0,'0'0'539'16,"0"0"-372"-16,0 0-7 0,0 0-46 16,0 0-45-16,0 0 6 0,0 0-47 15,69-7-12-15,-28 5-13 0,5 0-3 16,5 0 0-16,-1-1 0 0,2 0-1 0,-6-2-37 15,-5-2-288-15,6-8-238 0,-12 0-589 16,-9-2-860-16</inkml:trace>
  <inkml:trace contextRef="#ctx0" brushRef="#br0" timeOffset="2365.96">15004 570 192 0,'0'0'2733'15,"0"0"-2311"-15,0 0-159 0,-1-46 59 16,1 39-46-16,0 6-102 0,2 1-174 15,0 0-65-15,1 10-144 0,3 5 209 16,2 9 0-16,0 10 103 0,2 14-3 16,-4 20-1-16,-3 19-18 0,-3 2-19 15,0-11-22-15,0-17-34 0,0-27-4 0,0-8-2 16,3-3 1-16,2 2 2 0,3 1 0 16,0-1 0-16,0-4-3 0,-2-5-6 15,-1-4-130-15,0-6-62 0,3-2-113 16,1-9-238-16,1-3-584 0,-1-4-1122 0</inkml:trace>
  <inkml:trace contextRef="#ctx0" brushRef="#br0" timeOffset="3230.97">15644 1001 2443 0,'0'0'355'15,"2"-45"-268"-15,-2 17 57 0,-4 1 42 16,-6 0 40-16,-6 1-54 0,-4 5-33 16,-6 3 31-16,-5 2-32 0,-3 6-47 15,-2 5-54-15,-5 5-21 0,0 7-13 16,2 9-3-16,2 4-12 0,5 4-16 0,9 3-25 15,5 1 50-15,9 0-26 16,7 1 17-16,2-2 12 0,6-2 28 0,8-2-9 16,4-1 1-16,5-3-20 15,3-4-75-15,3-4-27 0,5-5-5 0,-1-4 26 16,-2-2 21-16,0-5 31 0,-4-2 29 16,-3-4 16-16,-3 0 6 0,-3-2 3 0,-3 0-24 15,-5 2 37-15,1 2 9 0,-6-1 23 16,0 6 2-16,0 0-13 0,-2 2-59 15,2 2-25-15,0 2-110 0,5 6 22 16,0 5 63-16,4 3 31 0,0 6 9 16,-1 3 10-16,1 3 2 0,-2 4 1 15,-4 3 1-15,-4 3 10 0,-4 3-14 16,-1 1-63-16,-8 1-26 0,-6 0-25 16,-1 2-7-16,-4-2-3 0,0 0-33 15,2 0-36-15,-2-4 23 0,5-3-5 16,-1-6-74-16,2-4 74 0,3-6 10 0,0-6-1 15,2-4 52-15,-1-5 46 0,3-5 68 16,-1-1 121-16,2-8 19 0,-1-6-68 0,1-7 129 16,2-6 0-16,2-7-7 15,2-11 83-15,4-15-46 0,11-12-61 16,3-6-7-16,4 4-17 0,4 5-35 0,3 11-9 16,3 2-49-16,4 1-15 0,4 3-35 15,3 0-3-15,-1 7-17 0,-5 7-36 16,-5 11 12-16,-9 6 0 0,-1 5 18 15,1 0 11-15,1-1 2 0,4-1 10 16,-4 6 29-16,-4 2-1 0,-3 2 13 16,-4 6 13-16,-1-2 0 0,-5 5-36 15,-1 0-18-15,0 0-3 0,-2 3-53 0,-1 4-14 16,-1 5 70-16,-1 3 7 0,-1 7 90 16,0 2-9-16,-1 5-25 0,-1 2-9 15,2 0-29-15,0-1-25 0,3-2 12 16,8-4 7-16,4-4 7 0,4-3 2 0,5-3 10 15,1-4-1-15,1-4 4 16,0-4-1-16,-1-2 4 0,-4-4 11 0,-5-7-5 16,-3-4-3-16,-3-4 14 0,-6-4-39 15,-4-6-7-15,-2-4-12 0,-9-1-3 16,-4 1 0-16,-5 0-1 0,-4 3-24 16,-1 6 6-16,-7 7-27 0,-1 2-4 15,-2 9-15-15,-1 4-9 0,-9 5-240 16,7 5-645-16,9-1-817 0</inkml:trace>
  <inkml:trace contextRef="#ctx0" brushRef="#br0" timeOffset="5331.42">17319 451 1172 0,'0'0'378'0,"0"0"-176"15,0 0-30-15,0 0 74 0,0 0 7 0,0 0 12 16,0 0-50-16,0 0-29 0,0 0-35 16,9-46-62-16,-8 44-22 0,-1 0-7 15,0 0-31-15,0 1-1 16,0 1-2-16,0 0 15 0,0 0 25 0,0-2-6 15,0 2-3-15,0 0-10 0,0 0-3 0,0 0-3 16,0 0-6-16,0 0-13 0,0 0-19 16,0 0 0-16,0 0 0 0,0 0-2 15,0 0-1-15,0 0 0 0,0 0-1 16,0 0 1-16,0 0-1 0,-1 0-2 16,1 0-13-16,-4 2 4 0,-4 2 12 15,-1 3 6-15,-8 4 6 0,-4 6-12 16,-5 5 0-16,-7 9 0 0,-1 5 0 15,-10 16-13-15,-4 18 13 0,1 20-1 16,6 8-23-16,12-5 15 0,21-7 9 16,9-13 28-16,19-6-28 0,17-7 28 15,11-8 1-15,12-12-29 0,7-10 0 16,4-8-12-16,-4-8 12 0,-5-2 1 16,-13-1 14-16,-15-5-15 0,-11 0 0 0,-6-1-2 15,0-1-10-15,-4 0-4 0,-3 0 1 16,-1-1-7-16,-7-2 22 0,-1-1 3 0,-1 0 47 15,0 0 39-15,0 0 60 0,-4-1 32 16,-5-2-113-16,3-1-40 0,-2 2-16 16,2 0-9-16,0-1 0 0,2 1-1 15,1 0-1-15,-1 1-1 0,3 0-44 16,1-1-114-16,0 1-108 0,2-8-150 16,3 2-398-16,0 0-938 0</inkml:trace>
  <inkml:trace contextRef="#ctx0" brushRef="#br0" timeOffset="7137.71">17799 628 372 0,'0'0'1178'0,"0"0"-947"16,0 0 19-16,0 0 55 0,0 0 5 15,-10-51-75-15,10 41 44 0,-1 2-31 16,1 2-22-16,0 2-65 0,0 3-14 0,0 1-147 15,0 1-15-15,0 9-187 0,0 5 202 16,0 8 41-16,0 10 70 0,0 13 11 16,0 14-8-16,0 17-21 0,0 2-27 15,5-9-29-15,-1-17-16 0,1-22-20 16,2-9 10-16,-1-2-9 0,1-1 1 16,3 2 13-16,0-1 5 0,2-4-19 15,1-6-2-15,-2-4-142 0,3-6-134 16,4-11-144-16,-6-3-382 0,0-5-1332 0</inkml:trace>
  <inkml:trace contextRef="#ctx0" brushRef="#br0" timeOffset="7417.78">17762 609 3198 0,'0'0'436'0,"0"0"-279"0,0 0-87 0,0 0-17 16,0 0-15-16,82-44-10 0,-29 46-6 15,13 12-19-15,11 11 28 0,-3 4-8 16,-19 3 6-16,-7 11-2 0,-16 13-27 16,-5 14-19-16,-12 7-42 0,-18-6-11 15,-19-11-31-15,-13-9-1 0,-9-5 28 16,3-10 51-16,1-8 25 0,9-10 0 0,-2-6 16 16,-3 0 18-16,-1-3 1 15,-8-1 82-15,8-5 43 0,3-3-28 16,4-3-32-16,7-4 2 0,6 0 22 0,5-3-13 15,6 4-18-15,1-2-53 0,5 1-40 0,2-1-12 16,11 1-81-16,4-1-111 16,7 4-38-16,4-2-73 0,21 1-248 15,-6 1-458-15,-6 2-866 0</inkml:trace>
  <inkml:trace contextRef="#ctx0" brushRef="#br0" timeOffset="7814.05">18693 916 1425 0,'0'0'1840'15,"0"0"-1500"-15,-16-56-154 0,8 37 66 0,-4 4-23 16,0 5-115-16,-3 3-79 0,-2 4-35 16,-4 3-24-16,-2 6-7 0,-2 8-3 15,-2 6 3-15,0 4 9 0,4 4-9 16,4 2 0-16,7 1 9 0,2-1 22 15,8-2 11-15,2-3 2 0,0-4-13 0,5-4-36 16,3-4-10-16,0-4-20 16,0-6 12-16,2-3 47 0,1-3 7 0,1-9 19 15,2-2-9-15,-2-7-10 16,2-3-3-16,-1-3 3 0,-3-2 0 0,1-1 3 16,-1 1-3-16,0 2 2 0,-1 3 1 15,2 7 20-15,-3 5-22 0,-1 6 0 16,2 4-1-16,-2 4-67 0,4 8-49 15,-1 8 116-15,5 5 25 0,0 5 35 16,1 1-20-16,1 2-11 0,-1-2-6 16,2 0 2-16,-3-2-7 0,0-3-11 15,0-2-7-15,1-5-167 0,-3-3-130 0,3-10-429 16,-3-3-676-16</inkml:trace>
  <inkml:trace contextRef="#ctx0" brushRef="#br0" timeOffset="8146.48">18889 801 1482 0,'0'0'1727'15,"0"0"-1453"-15,0 0-170 0,23-48 61 16,-16 41-24-16,4 3-50 0,-3 4-91 16,3 0 0-16,0 11-3 0,3 4 3 15,2 7 95-15,-3 7-14 0,1 0-25 16,1 7-21-16,-5-1-17 0,2-2-2 15,-3-1-4-15,0-6-12 0,-1-4-2 16,0-2-1-16,-3-6 0 0,-1-3 1 0,0-4 2 16,1-1 12-16,-1-4 4 15,-1-2 31-15,1 0 42 0,2-4 7 0,2-4-9 16,-1-2-53-16,4-4-31 0,-4-2 24 0,-1-5-25 16,1-2 17-16,-2-6-19 15,-1-6-3-15,-1-3-9 0,1-3-7 16,3 1-21-16,0 0-108 0,5 8-51 0,-1 3-67 15,3 5-36-15,0 7-161 0,3 5-95 16,-2 5-432-16,-2 3-622 0</inkml:trace>
  <inkml:trace contextRef="#ctx0" brushRef="#br0" timeOffset="8340.76">19336 778 1793 0,'0'0'567'0,"0"0"-376"0,0 0 54 0,0 0 57 15,0 0-28-15,0 0-48 0,57-19-68 16,-49 23-73-16,-1 6-3 0,5 7 66 16,-4 4 36-16,2 6-47 0,-3 2-47 15,-2 3-23-15,-2 3-20 0,-3-2-10 0,-3-2-37 16,-2-4-6-16,0-3-90 0,0-4-65 16,2-5-97-16,1-7-177 0,4-10-343 15,4-6-597-15</inkml:trace>
  <inkml:trace contextRef="#ctx0" brushRef="#br0" timeOffset="8486.91">19417 606 3064 0,'0'0'487'0,"0"0"-480"16,0 0-7-16,0 0-140 0,0 0-58 15,0 0 182-15,0 0 16 0,0 0 0 16,3 56-362-16,10-35-631 0,2-3-856 0</inkml:trace>
  <inkml:trace contextRef="#ctx0" brushRef="#br0" timeOffset="8834.49">19765 730 3227 0,'0'0'527'0,"0"0"-301"0,0 0 115 0,0 0-7 15,0 0-137-15,0 0-102 0,0 0-71 16,0 0-24-16,-69-34-18 0,43 48 7 16,2 2 10-16,2 2-1 0,4 4-29 15,6 2 10-15,5 3-4 0,7 0 15 16,1 1 10-16,13 0 15 0,4 0 7 16,7 0-22-16,2-4 0 0,5-3-92 15,-2-1-80-15,1-2 51 0,-5-3 65 16,-5-1 22-16,-5-2-3 0,-10-2-9 15,0-1-38-15,-6-3 84 0,-7 0 12 16,-3 0 115-16,-8-2 13 0,-3-1-35 0,-5 0-44 16,-2-1-24-16,4-1-15 15,2-1-20-15,5 0 9 0,7 0-11 0,1 0-138 16,6-3-144-16,3-5-323 0,4-2-966 0,5 1-597 16</inkml:trace>
  <inkml:trace contextRef="#ctx0" brushRef="#br0" timeOffset="9039.43">20062 1001 2824 0,'0'0'1282'0,"0"0"-1282"0,0 0 0 15,66-6 0-15,-41 5 0 0,1 1 78 16,1-1-15-16,-3 0-23 0,-1 0-9 0,-2 0-12 15,-4 0-17-15,-4 0 0 0,-3-1-2 16,-5 0-28-16,-3-1-174 0,-2-3-170 16,-6-7-399-16,-6 2-1005 0</inkml:trace>
  <inkml:trace contextRef="#ctx0" brushRef="#br0" timeOffset="10618.58">20790 633 1532 0,'0'0'360'16,"0"0"-171"-16,0 0 131 0,18-56 22 16,-11 44-14-16,-3 2-34 0,-2 3-50 15,0 4-51-15,-1 2-39 0,-1 1-154 16,2 4-151-16,2 8 31 0,3 6 120 0,1 7 98 15,0 7 25-15,3 5-26 0,1 11-2 16,0 10-36-16,4 8 16 0,-2-1-19 16,-4-17 3-16,0-12-15 0,-5-16-10 15,-2-2-6-15,0 3-16 0,0 0 10 16,2-1-19-16,-3-4-3 0,-1-2-25 16,-1-3-59-16,0-5-65 0,0-2-89 15,0-3-134-15,-2-1-137 0,-9-14-25 16,3-2-940-16</inkml:trace>
  <inkml:trace contextRef="#ctx0" brushRef="#br0" timeOffset="10872.12">20801 613 2406 0,'0'0'319'0,"0"0"-123"16,0 0-32-16,18-54 21 0,-3 41-54 15,8 3-71-15,6 2-18 0,9 4 8 0,6 4-8 16,15 2-40-16,7 10-2 0,-7 3-2 15,-10 1-24-15,-15 3 23 0,-17-2 3 16,-2 4 10-16,-7 2-9 0,-8 2 14 16,-10-1 33-16,-13 2-23 0,-11 0 7 15,-18 2 0-15,-12 1-10 0,-10 0-7 16,5-5 4-16,17-8-3 0,17-7-13 16,11-4 16-16,1-1-3 0,-1 1-15 15,4 1-1-15,10-5-1 0,6 2-43 16,4-1-196-16,12 0-226 0,27-2 65 0,0 0-357 15,1 0-1169-15</inkml:trace>
  <inkml:trace contextRef="#ctx0" brushRef="#br0" timeOffset="11467.29">21334 826 3082 0,'0'0'465'16,"0"0"-373"-16,0 0-92 0,0 0-76 16,0 0 41-16,0 0-16 0,0 0-28 15,0 0 30-15,46 45 49 0,-42-20 57 16,-1 2 13-16,-3 1-41 0,0-3-10 16,0 0 6-16,0-6-22 0,0-4-3 0,0-4 0 15,0-2-30-15,0-5-5 0,0-3 35 16,0-1 89-16,4-4 72 0,2-6-98 15,4-3-63-15,2-3 1 0,3-3 0 16,2-3 13-16,1-2-13 0,1 0-2 16,2 2 3-16,-2 5-4 0,1 3 2 15,-2 4-19-15,-1 5-6 0,1 5-26 0,-1 0-12 16,1 9 0-16,-2 4 2 0,1 4 11 16,-2 5 21-16,2 0 26 0,0 2-20 15,0-3 23-15,1-2 12 0,0-1 11 16,-2-4-1-16,1-3-6 0,-1-5 25 15,-1-2-28-15,-2-4-13 0,0-1-108 16,1-10-16-16,-3-3-46 0,0-3-44 0,-2-6 30 16,0-5 4-16,-3-6 47 0,-1-4 108 15,3-10 25-15,-3-13 15 0,0-7 43 16,0-2-29-16,0 10 64 0,-3 19 94 16,-2 15 77-16,0 9 17 0,0 6 8 15,0 1-31-15,0 1-31 0,0 2-71 16,0 4-38-16,0 3-118 0,1 6-218 15,0 8-8-15,1 8 226 0,2 9 6 16,1 14 60-16,4 12-12 0,2 15-19 16,3 6 2-16,0-6-25 0,-3-6-12 0,-1-14 0 15,-3-10 0-15,-2-12 1 0,0-7-1 16,-3-6-106-16,1 2-171 0,0-3-196 0,-1-4-525 16,-1-7-1059-16</inkml:trace>
  <inkml:trace contextRef="#ctx0" brushRef="#br0" timeOffset="11630.96">21734 800 3461 0,'0'0'632'16,"0"0"-423"-16,0 0-135 0,0 0-30 16,0 0 82-16,0 0 25 0,61-10-15 0,-26 10-17 15,10-2-64-15,14-1-55 16,15-1-3-16,14 1-31 0,0-4-45 0,-12-1-424 15,-26-2-812-15,-19-2-1666 0</inkml:trace>
  <inkml:trace contextRef="#ctx0" brushRef="#br0" timeOffset="12311.93">22365 773 2232 0,'0'0'755'0,"0"0"-531"16,0 0-144-16,0 0-71 0,0 0-9 15,0 0-54-15,0 0-4 0,64-6 49 0,-49 23 9 16,-1 5 73-16,0 6 13 0,1 3-25 16,-6 1-17-16,0 5-12 0,-3-2-20 15,-4-3-12-15,-2-3-19 0,0-4-16 16,-2-4-3-16,-4-7 3 0,-2-2 22 0,2-6 13 15,1-1 25-15,0-3 17 16,-2-2 53-16,3-6 35 0,1-5-67 16,0-5-48-16,2-5-14 0,1-2 0 15,3-6 0-15,6-4 11 0,5-3-12 0,3-5 0 16,2 5 0-16,3 0 6 0,-1 8 22 16,3 6 42-16,-3 6-14 0,1 6-37 15,-2 5-19-15,1 5-9 0,1 5-45 16,-1 7 36-16,2 6 18 0,-1 3 38 15,0 7 59-15,-6 2 102 0,0 2-56 0,-5 2-53 16,-6-1-34-16,-2-1-22 16,-3-3-13-16,0-1-21 0,0-3 0 15,0-3-111-15,-1-2-94 0,1-5-131 0,6-5-295 16,5-4-448-16,-2-6-779 0</inkml:trace>
  <inkml:trace contextRef="#ctx0" brushRef="#br0" timeOffset="12712.1">23280 785 2941 0,'0'0'501'0,"0"0"-310"0,0 0 14 16,-19-54 8-16,8 43-62 0,0 4-76 16,-7 1-75-16,-3 4-1 0,-4 2-18 15,-6 4 0-15,1 5-15 0,-3 5-3 16,3 4 12-16,1 3-3 0,6 3 0 15,3 3-8-15,4 2 20 0,6 1 16 0,3-1-2 16,4-1 0-16,3-3-1 0,1-4-78 16,7-4-74-16,2-5 32 0,5-3 28 15,2-4 4-15,2-5-14 0,2 0 19 16,1-8 9-16,-2-3 77 0,1-2 10 16,-4-4 44-16,-2-2 6 0,-2 0 4 15,0-2-13-15,-5 0 54 0,1 3 24 16,-2 3 35-16,-3 1-22 0,-1 6 3 0,-1 1 13 15,-1 5-24-15,-1 1-81 0,1 1-53 16,1 1-146-16,-1 5-66 0,1 5 123 16,1 5 89-16,1 6 0 0,4 2 20 15,3 1-8-15,4-1-12 0,3-1-202 16,4-4-177-16,3-4-167 0,0-3-57 16,4-7-88-16,0-4-385 0,8-6 505 0</inkml:trace>
  <inkml:trace contextRef="#ctx0" brushRef="#br0" timeOffset="13286.68">23525 933 851 0,'0'0'625'15,"13"-61"-234"-15,-7 27 20 0,-2 1-58 16,-1 1-44-16,0 6 4 0,1 6-74 16,-2 6-27-16,-1 4-13 0,-1 5-52 15,1 3-147-15,-1 2-41 0,1 7-188 0,-1 5 93 16,1 7 117-16,-1 6 19 0,1 3 22 16,0 4-20-16,1 2 17 0,-1 2-19 15,2-2 17-15,0-1-17 16,1-5 0-16,-2-4 0 0,0-5-55 0,-1-6-11 15,0-5-7-15,-1-3-10 0,1-3 83 16,-1-2 4-16,2-6 211 0,0-3-170 16,2-6-45-16,3-3-13 0,1-5 13 15,0-5 13-15,2-2-7 0,1-4 7 0,2-2 12 16,2 1-9-16,-1 4 6 0,-2 4 6 16,2 4 35-16,-5 5 28 0,2 6-9 15,-4 3-51-15,-2 3-31 0,0 4-1 16,-1 2-55-16,1 3-111 0,2 8 51 15,2 3 68-15,-2 6 26 0,4 3 22 16,-4 5-2-16,2 1-15 0,-3 3 16 16,-2 2 1-16,2-2-1 0,-1-2 1 15,-2-4 1-15,0-3-1 0,0-4 0 0,-2-6 15 16,0-2-12-16,0-6 9 0,0-2 1 16,-1-3 31-16,1 0 114 0,2-7 63 15,4-4-168-15,-1-5-51 0,1-3-1 16,4-5-1-16,0-4 0 0,2-3 3 0,2-1 16 15,1-3-16-15,-1 4-3 0,2 3 15 16,0 4-2-16,-3 5 52 0,-1 6 4 16,0 4-35-16,-2 4-34 0,0 3 0 15,3 2-47-15,3 5-40 0,1 7 15 16,3 5 41-16,1 5 9 0,0 6-6 16,-1 1-1-16,-2 3 26 0,-5 0-13 15,1-1 15-15,-5-3-15 0,-3-4 16 16,-2-3 1-16,-3-4 24 0,0-4-12 15,-2-4 7-15,1 0-4 0,-1-5 2 0,0 0-18 16,0-3-47-16,-1-1-57 16,-2 0 22-16,-4-11-66 0,1-1-517 0,-2-3-1437 15</inkml:trace>
  <inkml:trace contextRef="#ctx0" brushRef="#br0" timeOffset="13796.71">24306 340 2541 0,'0'0'1039'0,"0"0"-884"0,0 0-67 16,0 0-88-16,0 0-35 0,0 0-9 16,0 0-41-16,0 0 85 0,61 20 32 15,-23 3 50-15,20 9-23 16,16 17-30-16,12 15-29 0,-1 11-16 0,-13 0 15 15,-22-1-31-15,-24-4 14 0,-17 2 5 16,-14 1-22-16,-23-4 7 0,-12-3 28 16,-10-5-2-16,-5-7-12 0,10-11-21 15,7-12 13-15,10-9 11 0,2-4 10 16,0 2 2-16,-4 0 21 0,-1 0 35 0,6-2 44 16,4-6 9-16,6-2-48 15,5-2 5-15,1-3-20 0,6-1-16 16,0-4-12-16,2 0 3 0,0 0 6 0,1 0-28 15,0 0-25-15,0 0-170 0,0-5-202 16,3-2-623-16,0-1-1309 0</inkml:trace>
  <inkml:trace contextRef="#ctx0" brushRef="#br0" timeOffset="16450.59">12990 1639 284 0,'0'0'1118'15,"0"0"-1008"-15,0 0-107 0,0 0-3 0,0 0-26 16,-67-9 0-16,55 9 24 0,-2 0-1 16,-1 0 3-16,1 0 58 0,-2 1 73 15,0 1 28-15,-1 0-23 0,2 0-22 16,1-1-53-16,0 0-31 0,4-1-27 15,-2 3 10-15,4-3 3 0,-2 2-3 16,2-2 0-16,0 0 16 0,0 0 7 16,1 0 3-16,-4 0 12 0,4 0 8 15,-2 0-8-15,2 0-2 0,0 0-27 0,0 0-22 16,2 0-2-16,0 0-27 0,-2 0 7 16,5 0 9-16,0 1 12 0,0-1 1 15,2 1 2-15,0 0 33 0,0-1 10 16,0 0 10-16,0 0 0 0,0 0-16 0,0 0-13 15,0 0-10-15,0 0-14 16,0 0-2-16,4 0 0 0,6 0 15 0,1 0 49 16,7 0 23-16,3-1-10 0,5-1-26 15,2-3-15-15,0 3-4 0,4-2-10 16,-2 1 4-16,2 0-4 0,-2-1 3 16,3 2 1-16,-2 0 0 0,0 0-1 15,2 2-2-15,-2 0-4 0,4 0 12 16,2 0 8-16,0 0-27 0,1 0 1 15,5-1 9-15,0 0-18 0,1 0 11 16,3 0-12-16,3-2 9 0,-2 1 4 16,2-1-3-16,3-1-10 0,7 1 10 15,9-2-13-15,8-3 3 0,0 2-1 0,-15 0-2 16,-15 2 3-16,-14-1 13 0,-3 5-16 16,5-3 3-16,5 0 13 0,6 1 3 15,-2 1-16-15,-2-2-1 0,1 3 1 16,-1 0 1-16,1 0-2 0,-1 0-1 0,1-2-1 15,3 2 3-15,3-2 13 0,-2 0-13 16,5 1-3-16,-3-2 2 0,3 0 11 16,-2 2-13-16,0-2-2 15,-3 1 2-15,-3 0 2 0,-1 0 10 0,-4 0 11 16,-2 1-8-16,-2-1 1 0,-3 1-3 16,2 1-12-16,-1 0 0 0,3 0-1 15,2 0 0-15,2 0 0 0,2 0 2 16,1 0-1-16,2 0-1 0,1 0 0 15,0 0 0-15,-2-2 1 0,1 0-1 16,-1 1 3-16,0-2 16 0,-2 1-16 16,0 0 10-16,1 0 9 0,0 2 0 0,2 0-3 15,1-3-19-15,-1 3 2 0,1-2 1 16,0 0-3-16,0 1-1 0,-1 0-2 16,-1-1 2-16,1 2 1 0,-1-2-1 15,3 0 1-15,-2 2 1 0,1-2 1 16,0-1 14-16,2 2-1 0,-3-1 4 0,1-1 7 15,-2 1-4-15,3-1-10 0,-2 2-11 16,1-1 1-16,1 0 11 0,2 0-12 16,-1 0-1-16,1 0-3 0,-2 0 2 15,-3 1 1-15,0 0 2 0,-2-2 20 16,-1 3 3-16,0 0 6 0,0-1 1 16,-1 1-13-16,2-1 0 0,-1 1 0 15,-1 0-8-15,4 0-10 0,-3 0-1 16,1 0 1-16,0 0 2 0,1 0-2 15,2 0 1-15,-1 0 1 0,2 0-2 0,1 0 0 16,-1-1-1-16,-2 1 0 0,0-1 1 16,0-1-1-16,-2 0 1 0,-2 1 14 15,-4-2-2-15,2-1 5 0,0 2 4 0,0-2-3 16,1 0-18-16,3 1-1 0,0 1-10 16,2 0 9-16,4 0-2 0,0 0-12 15,-1 2 12-15,2 0-13 0,-4 0 2 16,0 0 14-16,-3 0 10 0,-2 0-10 15,-2 0 0-15,-3-1 2 0,-2-2 17 16,2 1-4-16,0-3-2 0,1-1-1 16,2 2 1-16,2-2-13 0,1 1-1 15,5 2 1-15,-2 0-13 0,2 1 12 0,0-1-11 16,3 1 9-16,-5 1-10 0,0 1 10 16,-2-1 0-16,-2 1 3 0,-2-3 15 15,-3 1-3-15,-1-2-9 0,0 1 18 16,1-1-20-16,-2 0 17 0,4 0-17 15,0-2 17-15,1-1-15 0,0 3-1 16,3-1-2-16,-1 0-1 0,0 1-11 16,2 3 0-16,-1 1-1 0,0 0-2 15,-1 1 12-15,-4 3 1 0,-3-2 2 0,0 1 1 16,-5-1 3-16,2 0-1 0,-3 0 9 16,-1-1 1-16,4 1-11 0,-2-2 1 15,3 3-2-15,-2-1-1 0,4-2 0 16,-3 2 0-16,3 0 0 0,-1 2 0 0,2-1 0 15,-2-2 10-15,-1 2-9 0,0-3-1 16,-2 0 13-16,1 0 8 16,-2 0-20-16,0 0 1 0,3-3 2 0,-2 2 11 15,2-1-14-15,-2-1 2 0,3 1-2 16,-1 2 0-16,2 0-1 0,0 0-18 16,0 3-1-16,2 1 16 0,-1 0-16 15,1 1 7-15,0 2 11 0,-1-2 1 16,-1 1 0-16,0-3 0 0,-2 2 18 0,1-1-14 15,-1-1 11-15,-2-2-14 0,-1-1 1 16,2 0 14-16,-3 0-4 16,1 0-12-16,-1 0-2 0,0 0 2 0,2 0 1 15,-2 0 0-15,1 0 0 0,3 2-1 16,-2 0-2-16,2-2-1 0,-1 3-9 16,2 0 8-16,-4 1 4 0,2-2 0 15,-4 3 0-15,1-5 3 0,1 4 12 0,-3-2-13 16,-1 1 11-16,-1-1-1 0,0-1-10 15,2-1 10-15,-2 3 1 0,-1-3-10 16,2 0-1-16,1 0 8 0,2 0-10 16,-2 0-3-16,0 0 0 0,-3 0-16 15,2 1 17-15,-2 0-13 0,2 0 3 16,-4 0-1-16,1 2 1 0,0-1 11 16,-1 1 0-16,2-1 0 0,2-1-15 15,0 2 14-15,1 1-1 0,4-2 3 16,-2 0 0-16,2 1 2 0,1-3 11 0,-3 1-10 15,2 0-3-15,-3-1 1 0,-3 0 17 16,-1 0-17-16,-1 0 18 16,-3 0-7-16,0 0-12 0,-1 0-14 0,-1 1 11 15,1 1-10-15,2-1-15 0,1 1 10 16,1 2-1-16,3-2 18 0,-2 2-2 16,1 0 1-16,-1-1-1 0,-1 1 1 15,-1-2-10-15,-1-2 12 0,-1 2 2 0,0 0-2 16,-1-1 0-16,-1 0 0 0,2 1-11 15,1 0-2-15,1 0-21 0,1 1 3 16,0-1 29-16,2 2 2 0,0-1-3 16,2 0 3-16,-3-1 16 0,0 1-3 15,0-1-10-15,-2 1 9 0,-2-2-12 16,0 0 22-16,-4-1-3 0,2 0 9 0,-1 0 6 16,-1 0 0-16,0 0 13 15,1 0-13-15,-2 0-9 0,-2 0-10 16,4 0-14-16,-4 0-1 0,3 0 3 0,-1 1 0 15,-2 0 1-15,-1-1-2 0,-4 0 22 16,-1 3-8-16,-2-3 21 0,-1 0-9 16,-1 0-1-16,-1 0-2 0,0 0-22 15,0 0-3-15,0 0-15 0,-4-3-19 0,-2 2-37 16,-6-4-66-16,-16-3-363 0,4-2-615 16,-1-1-1006-16</inkml:trace>
  <inkml:trace contextRef="#ctx0" brushRef="#br0" timeOffset="105179.67">5640 2723 1563 0,'0'0'254'16,"0"0"-66"-16,0 0 10 0,0 0-20 0,0 0 13 16,-3-48-33-16,2 41-49 0,0 2 0 15,0-1 13-15,0 2-36 0,0-1-34 16,1 2-1-16,-2-2 6 0,2 1 7 15,0-2-20-15,-2 0 33 0,2-2 5 16,0 1 0-16,0 1 19 0,0 0-6 16,0-1 5-16,0 2-37 0,0 1-9 15,0 1-16-15,0 1-7 0,0-1 9 16,0 1-21-16,0 2-18 0,0-2 2 0,0-1-1 16,0 1 36-16,0-1-23 0,0-1 7 15,0 1 12-15,0 0-9 0,0-1 15 16,-1 1-2-16,1-2-17 0,0 2 7 15,0 1 0-15,0-2-9 0,0 2-1 16,0 1-6-16,0-1 4 0,-1 1-13 16,1-1 19-16,0 2-1 0,-1-2 4 15,1 0-10-15,0 1-14 0,0-1 0 0,-1 0 1 16,1 2 14-16,0-1-14 0,0-1 1 16,0 2-1-16,0 0-2 0,0-1 2 15,0 1 1-15,0-1 12 0,0 0-15 16,0 1-2-16,0 0-34 0,0 0-26 15,0 0-40-15,0 1-47 0,0 8-50 16,0 4 168-16,1 8 31 0,2 8 87 16,2 5 16-16,-3 7-26 0,0 3 1 15,-1 9-38-15,-1 8 3 0,1-8-3 16,0-8-6-16,2-10-24 0,-1-12-10 0,1 2-19 16,2 2 16-16,-3-5 2 0,-1-1 1 15,0-5 11-15,-1-1-8 0,0-5-1 16,0-2 17-16,0-4-4 0,0-2 1 0,0-1-4 15,0 0 7-15,0-1 11 0,0 0 7 16,0 0 6-16,0 0 12 16,0-4-55-16,-3-4-193 0,-3-5-293 15,0-21-300-15,1 4-782 0,0-2-268 0</inkml:trace>
  <inkml:trace contextRef="#ctx0" brushRef="#br0" timeOffset="105513.82">5390 2561 2433 0,'0'0'239'16,"0"0"-124"-16,0 0 43 0,4-52 44 15,6 38-36-15,10 0-112 0,8 2-29 16,9 2 1-16,17 3-26 0,21 7 22 16,19 9 77-16,3 12-8 0,-7 10 36 15,-18 7-45-15,-25-1-35 0,-10 13-31 16,-11 4-16-16,-15 3-22 0,-8 7-16 0,-8-8-6 15,-15-6 41-15,-7-4-54 0,-2-8 25 16,0-9-15-16,3-9 28 16,-6-1 19-16,-12 4 25 0,-17 0 16 0,-15 2 73 15,11-8-1-15,14-8-35 0,17-6 8 16,14-3 20-16,0 0 15 0,0 0 13 0,2-1 5 16,6-2-22-16,5 0-40 15,4 1-10-15,2-1-45 0,1 0-22 0,2 1-39 16,7-4-155-16,8 0-69 0,6 1-42 15,19-2-196-15,-5-1-538 0,-2-1-1054 0</inkml:trace>
  <inkml:trace contextRef="#ctx0" brushRef="#br0" timeOffset="105814.12">6379 2718 3156 0,'0'0'392'0,"0"0"-275"16,0 0 63-16,0 0-14 0,0 0-30 15,0 0-136-15,0 0-19 0,0 0-85 16,0 0 104-16,0 0 126 0,-5 56-17 15,3-25-19-15,0 0-37 0,0 1-13 16,1-1-27-16,1-3-10 0,0-2-3 16,0-2 0-16,3-1 0 0,0-4 12 15,1-3-12-15,2-1-130 0,3-6-224 16,-3-4-396-16,1-5-824 0</inkml:trace>
  <inkml:trace contextRef="#ctx0" brushRef="#br0" timeOffset="105965.67">6302 2563 3805 0,'0'0'443'0,"0"0"-285"15,0 0 0-15,0 0 48 0,-38-45-34 16,37 42-172-16,1 3 0 0,0 0-160 16,6 9-101-16,4 3 31 0,9 11-133 15,0 0-913-15,-2-5-1323 0</inkml:trace>
  <inkml:trace contextRef="#ctx0" brushRef="#br0" timeOffset="106851.02">6716 2989 1808 0,'0'0'719'0,"0"0"-654"0,0 0-65 16,0 0 0-16,0 0 77 0,0 0 55 15,0 0-3-15,0 0-4 0,0 0 35 16,0 0 25-16,-1 0-20 0,1 0-26 16,0 0-10-16,0 0 16 0,0-4 44 15,0-1-93-15,0-4-65 0,-1 0-27 16,-1-5-2-16,-1 0 13 0,-2-1-2 0,0-2-3 15,0-2-10-15,-2-2-3 0,0-6 3 16,3 1 1-16,-1-2 0 0,-1-1 0 16,2 0 30-16,1 3-6 0,0 4 27 15,1 0-14-15,-1 7 8 0,0 3-6 0,0 2 3 16,2 5-3-16,0 3 0 0,1 0-40 16,0 2-30-16,-1 0-69 0,1 0-37 15,0 0-10-15,0 4 6 0,0 2 77 16,1 3 60-16,6 1 3 0,1 2 11 15,6-1 23-15,2-2 3 0,5 1-5 16,2-2-16-16,1-2-16 0,0-1-12 16,0 0 10-16,-1-3 0 0,-1-2-2 15,-3 0-14-15,0 0-7 0,-2-2 6 0,1-2-3 16,-2 0 7-16,-1-1 2 0,-3 0 10 16,3 1 3-16,-6-1 3 0,2-2 25 15,-5 4-3-15,-1-2 3 0,-1 3 10 16,-3 0 8-16,0 1-5 0,-1 1-26 15,0 0-15-15,0 0-28 0,0 1-15 16,-6 6-23-16,-1 2 66 0,-7 7 28 0,1 3 50 16,-3 2-25-16,1 3-31 15,5-4-22-15,2 2-40 0,6-3 18 0,2 0 20 16,3-2-1-16,9 2 3 0,2-2 1 16,2-2 30-16,3 2 9 0,2-5-31 15,0-2-9-15,7-4-289 0,-7-5-410 16,-2-1-915-16</inkml:trace>
  <inkml:trace contextRef="#ctx0" brushRef="#br0" timeOffset="107748.64">7299 2885 2346 0,'0'0'327'0,"0"0"-305"0,0 0 100 16,0 0 26-16,0 0 16 0,56-38-49 16,-43 29-51-16,-1-2-26 0,-3-1-3 0,2-1-32 15,-3 1 29-15,-2-4-32 0,0-1-2 16,-3-2-17-16,-3 0-7 0,0-1 1 0,-7 1 24 16,-1 2 2-16,-1 2 26 0,-4 3-24 15,-1 6 55-15,-3 2 31 16,2 4-35-16,-6 2-53 0,-1 8 0 0,-1 3 13 15,1 4-1-15,2 4 12 0,7 3 4 16,1 1-13-16,9 4-13 0,3-2 29 16,8-1-7-16,8 1 16 0,8-3-7 15,7-2 17-15,5-3-1 0,5-5-15 16,3-2-35-16,-1-6-47 0,0-4-42 16,-3-2-8-16,-4-3-27 0,-4-6 10 15,-1-2 19-15,-6-3-17 0,-1-3 29 16,-3-4 32-16,-4-1 29 0,0-3-17 15,-3-3 39-15,-2-2 29 0,0-2-26 0,-3 2-1 16,2 3-3-16,-3 5 2 0,0 5 30 16,-2 6 20-16,-1 6-28 0,-2 4-23 15,2 1-118-15,-1 3 31 0,0 4 58 0,1 4 7 16,0 2 19-16,2 1 2 0,-2 1 2 16,-1-2-1-16,2-1 23 0,-1-1-7 15,0-3 0-15,-1-2 3 16,-1-3 7-16,1-2 48 0,-1-1 69 0,-1-5-6 15,0-5-67-15,0 0-54 0,-1-2 6 16,0-3 45-16,-1 1-1 0,0 2 29 16,-3 0 6-16,-1 0 28 0,-3 4-3 15,-1 1-60-15,-1 3-29 0,-2 3-37 16,-5 1-29-16,-2 1-18 0,-3 9 3 16,-3 3 35-16,1 6 9 0,-1 2 25 15,3 5-22-15,2 1-3 0,4 3 2 0,7 1-1 16,1-1-1-16,7 2 1 0,1-3 2 15,11 0 13-15,6-3 0 0,5-3 2 16,8-5 20-16,2-3-4 0,5-5 3 16,3-3-37-16,-1-7-56 0,-2 0-151 15,-3-9-32-15,-7-4 2 0,-2-5 37 0,-5-5-11 16,-3-2 12-16,-3-4 45 0,-5-5 89 16,1-11 31-16,-6-13 34 0,-3-12 1 15,-2-3 28-15,0 6-26 0,-6 11 52 16,1 18 186-16,-3 9 41 0,3 9 32 15,1 6-14-15,-1 0-95 0,-2 3-12 16,2 0-19-16,1 6-57 0,3 5-67 16,0 0-50-16,0 4-186 0,-1 8-47 15,-1 8 193-15,-2 7 40 0,4 9 18 0,1 12 17 16,4 13-35-16,9 10 0 16,1 4 24-16,-2-9 29 0,-1-14-13 0,-6-16-3 15,-1-10 10-15,0-2-7 0,-1 1-40 16,-1 3-19-16,0-1-114 0,-2-3-233 15,-6-6-325-15,-4-6-705 0,0-7-462 0</inkml:trace>
  <inkml:trace contextRef="#ctx0" brushRef="#br0" timeOffset="107917">7944 2757 3205 0,'0'0'512'16,"0"0"-317"-16,0 0 10 0,0 0-99 15,0 0-78-15,0 0-27 0,74-29-1 16,-40 27-16-16,6 1-2 0,2 1-1 16,16 0-264-16,-12 1-740 0,-7 1-1736 0</inkml:trace>
  <inkml:trace contextRef="#ctx0" brushRef="#br0" timeOffset="108246.38">8416 2914 1732 0,'0'0'1563'0,"0"0"-1493"15,0 0-26-15,0 0-44 0,69-33 64 16,-48 23-19-16,0-2-23 0,0-1-6 16,-1 1-15-16,1-2 1 0,-1 0 10 15,-2-2-12-15,-2-3-40 0,-5 1-39 0,-1-1-17 16,-4 0 81-16,-4 0 15 0,-2 3 11 15,0 1 15-15,-4 3 72 0,-4 4 35 16,-2 1 0-16,1 3-10 0,-5 4-63 16,-2 0-32-16,-2 2 0 0,-1 5 7 15,0 5 13-15,1 3-14 0,2 4-9 16,0 3-3-16,3 2-19 0,4 1-3 16,5 1 1-16,3 1 0 0,2-4 1 15,10 0 20-15,6 0-22 0,9-3-84 16,8-3-187-16,24-5-179 0,-8-4-690 0,-2-5-1017 15</inkml:trace>
  <inkml:trace contextRef="#ctx0" brushRef="#br0" timeOffset="108680.02">9082 2745 2380 0,'0'0'403'0,"0"0"-249"16,0 0 52-16,0 0-12 0,-54-51-60 15,23 46-42-15,-6 4 38 0,-2 1 24 16,1 4-6-16,1 5 25 0,6 3-15 15,8 5-83-15,4 2-63 0,7 4-11 16,1 3 2-16,6 1 0 0,4 2-2 16,1-3-1-16,9-1 3 0,8 0 12 15,4-4 13-15,5-3 3 0,7-5-31 16,2-3-77-16,-2-6-91 0,1-4-39 16,-5-4-16-16,-1-8-11 0,-5-1-52 0,-4-4 11 15,-3-3 60-15,-4-3 70 0,-1-6 45 16,-4-3 87-16,-2-12-61 0,0-13 45 15,-4-16-23-15,-1-2-84 0,0 4 98 0,0 11 38 16,0 20 113-16,-1 9 242 16,-1 12 27-16,1 3-56 0,0 4-25 0,0 2-33 15,0 0-64-15,1 6-114 0,-1 2-34 16,1 2-56-16,0 4-137 0,0 6-95 16,0 9 232-16,-1 8 161 0,-1 14-34 15,2 14-55-15,0 12 6 0,2 2-38 16,6-6 6-16,-2-5-9 0,-1-12 25 15,0-6 46-15,0-6-10 0,-3-12-45 16,0 0-26-16,0 1-4 0,-1 1-23 16,1-1-40-16,-1-3-28 0,1-6-42 15,-1-3-138-15,-1-8-217 0,0-3-276 0,0-2-1024 0</inkml:trace>
  <inkml:trace contextRef="#ctx0" brushRef="#br0" timeOffset="109188.14">10283 2269 3044 0,'0'0'476'0,"0"0"-385"16,0 0 11-16,0 0-96 0,0 0-6 16,0 0-127-16,0 0 127 0,0 0 133 15,22 62 25-15,-15-16-39 0,-3 14-21 16,-1 10-35-16,-1 1-14 0,-2-6-24 0,0-17-22 15,0-18-3-15,-2-6 0 0,-1-2-112 16,0-1-48-16,-3 1-76 0,-4-2-119 16,-5-8-222-16,2-8-469 0,0-4-708 0</inkml:trace>
  <inkml:trace contextRef="#ctx0" brushRef="#br0" timeOffset="109548.27">10236 2374 1532 0,'0'0'1048'0,"0"0"-797"16,15-67-58-16,-3 41 25 0,7 4-30 16,6 0-103-16,2 3-21 0,7 4-45 15,1 5-16-15,4 4 35 0,2 5-19 16,0 3-19-16,-1 9 0 0,-3 7 0 0,-5 6 1 16,-8 4-1-16,-8 3-22 15,-13 3 3-15,-6 4 3 0,-15-1 16 0,-12 1 2 16,-5-1 17-16,-11-1-6 0,0-4 6 15,-4-3-16-15,1-5 10 0,3-5 9 16,4-5-6-16,4-6 6 0,5-3 3 16,9-3 6-16,3-2 10 0,5-7 13 15,7-3 9-15,3-2-32 0,3-1-12 0,3-1-4 16,6 0-15-16,3 2-1 0,6 0-1 16,3 5-20-16,3 2-3 0,3 5-9 15,2 0-4-15,5 6 38 0,1 5 3 16,3 5 54-16,2 2 12 0,-1 1 7 15,-2 4-4-15,0 2-26 0,-6 1-2 16,0 2-25-16,-4 0-16 0,-3 1-3 0,-2-4-56 16,-2-1-133-16,3-2-296 0,-4-5-314 15,-3-6-841-15</inkml:trace>
  <inkml:trace contextRef="#ctx0" brushRef="#br0" timeOffset="110478.36">10803 2780 1137 0,'0'0'462'16,"0"0"-287"-16,37-54 124 15,-21 32 67-15,-4-2-127 0,0 0-52 0,-4-1-49 16,0 1 28-16,-5 1-48 0,-1 0-16 16,-2 3 10-16,0 1 11 0,-4 4 35 15,-3 4-51-15,2 3-32 0,-5 4-31 16,-2 4-44-16,-4 2 0 0,-1 8-28 0,-3 4 28 15,0 6 1-15,4 4 34 0,2 3-20 16,5 3-2-16,7 2 13 16,2 0 11-16,11 2 35 0,6-1-6 0,4-2-10 15,2-3 9-15,3-4-28 0,2-3-9 16,-1-5-3-16,-3-7-10 0,0-7 10 16,-3-2 7-16,0-3-32 0,-2-8-74 15,-2-6-38-15,0-3 9 0,-3-4 7 16,-2-3 24-16,1-4 18 0,-1-3 29 0,1-5 9 15,5-11-41-15,-1 9-24 16,4-3 30-16,1 8 14 0,-1 10 24 16,2 3-3-16,1 7 16 0,0 8-60 0,-1 6-10 15,-2 4 1-15,1 7-1 0,-2 7 29 16,1 5 18-16,0 6-2 0,-3 4 22 16,-2 1 3-16,-2 4 2 0,-1 0-1 0,-7-2 2 15,-3-2 26-15,-3-3-10 16,-1-3-17-16,-6-4 0 0,-7-5 17 0,0-6 3 15,-2-3 13-15,-1-5 16 0,-4-3 3 16,0-1-4-16,-1-10-12 0,-3-2-9 16,2-4-4-16,1-4 13 0,4-1-10 15,3-1 10-15,2-2-35 0,6 0 16 16,0 1 3-16,4 4-9 0,3 2-12 16,0 7 14-16,0 5-2 0,0 1 18 15,0 4-31-15,1 1-37 0,4 3-162 16,1 8 73-16,0 3 93 0,0 5 33 0,4 2 25 15,-1 1 20-15,2 0-7 0,-2 1-26 16,6-3 17-16,-1-3-4 0,2-2 7 16,2-3 9-16,3-2-4 0,2-5 1 15,3-1 6-15,0-4-3 0,-2-2-41 0,4-3-101 16,-3-5-6-16,-2-2 22 0,-1-2 41 16,-3-1 16-16,-1-2 28 0,-3 0 23 15,-3 1 2-15,0-2-12 0,-5-1 21 16,0 2 7-16,-2-2 22 0,-2 0 3 15,-2 4-22-15,0-1 16 0,0 5 35 16,0 2 2-16,-1 4-26 0,0 3-16 16,0 2-55-16,0 0-115 0,2 6-108 15,0 7 207-15,0 4 16 0,3 5 94 16,0 4-8-16,0 3-17 0,1 0-26 16,4 0-15-16,1 0-12 0,2-4-4 15,5 0 1-15,0-7 15 0,4-3-7 0,1-4 13 16,0-8 10-16,2-3-13 0,2-2 6 15,-3-8-37-15,-1-4-15 0,-4-3-10 0,-1-4 3 16,-7-4 21-16,0-4 0 16,-6-2 1-16,-4-1-12 0,-1 0-23 0,-7 2 20 15,-9 2 15-15,-5 4-12 0,-5 5-10 16,-11 7-31-16,-12 7-15 0,-16 5 15 16,7 5 24-16,8 4 1 0,13 5 7 15,13 7-68-15,4-2-511 0,5-2-1138 0</inkml:trace>
  <inkml:trace contextRef="#ctx0" brushRef="#br0" timeOffset="111244.72">12152 2119 2805 0,'0'0'528'15,"0"0"-366"-15,0 0-111 0,0 0 44 0,0 0 16 16,0 0-67-16,0 0-44 16,0 0-133-16,0 0 133 0,0 0 123 0,-3 51 22 15,-2 2-38-15,3 13-41 16,2 5 12-16,0-5-56 0,7-10-3 0,7-8 9 15,-1-7-16-15,0-10 1 16,1-6-12-16,0-4 24 0,2 2-10 0,5 0 1 16,3-1 5-16,0-6 4 0,0-6 3 15,1-6-28-15,0-4-37 0,3-3-16 16,-3-7-12-16,-2-5-19 0,0-2 43 16,-3-4 29-16,-3 0 12 0,-3-2 3 0,-5 1 31 15,-3 0-15-15,-4 1 12 0,-2 3-3 16,0 2 22-16,-1 6 71 0,-4 3-25 15,2 0 27-15,2 7 59 0,0-1-164 16,0 1-18-16,0 5-150 0,-1 5 76 16,1 4 74-16,1 4 0 0,1 1 1 15,7 5 17-15,6-2-2 0,5-1 11 16,5-3 7-16,2-1-24 0,3-5-10 16,-2-5-59-16,-3-4-3 0,2-3-9 0,-5-1 28 15,-4-8 18-15,0-3 25 16,-4-3 0-16,-3-2 29 0,-2-4-28 0,-4-1 0 15,-3 1 33-15,0-2-15 0,-1 4 5 16,0 4 66-16,0 1 5 0,-2 6 40 0,2 4-46 16,-1 1-47-16,0 3-42 0,-1 1-89 15,-1 7-49-15,-3 3 138 0,1 5 13 16,0 4 2-16,1 2-14 0,4 2 0 16,0 0 0-16,4 0 2 0,5 0-3 15,4-2-21-15,3-1-257 0,1-4-148 16,6-6-307-16,-3-2-673 0,-3-9-538 0</inkml:trace>
  <inkml:trace contextRef="#ctx0" brushRef="#br0" timeOffset="111872.05">13029 2065 2726 0,'0'0'504'0,"0"0"-310"0,0 0-51 15,0 0 19-15,0 0-162 0,0 0-137 16,0 0 33-16,0 0 104 0,0 0 123 16,-26 66-28-16,24-31-28 0,2 4-36 15,1 12-9-15,10 9 16 0,1 6 25 16,3 2-48-16,-2-13 4 0,-5-14-6 16,-3-14-1-16,1 0-9 0,-2 3 19 0,-2 3 3 15,-1 0-25-15,-1-4-87 16,-2-7-222-16,-3-5-181 0,-3-10-279 0,5-6-870 15</inkml:trace>
  <inkml:trace contextRef="#ctx0" brushRef="#br0" timeOffset="112099.25">13032 2568 1725 0,'0'0'1510'16,"0"0"-1147"-16,0 0-117 0,0 0 118 0,-7-45-66 15,7 35-88-15,6 0-23 0,2 0-46 16,4-2-74-16,2 2-55 0,7-1-12 15,6 3-27-15,1 1-4 0,6 5-15 16,0 2 1-16,3 0-4 0,1 9 3 16,-1 3 18-16,-3 4-9 0,-4 3 37 15,-6 4 21-15,-5 1-3 0,-4 3-15 16,-8 0-2-16,-4 2-1 0,-3-1-40 0,-1 0-58 16,-6-2-180-16,-10-2-288 0,5-6-515 15,-1-8-774-15</inkml:trace>
  <inkml:trace contextRef="#ctx0" brushRef="#br0" timeOffset="112243.05">13340 2253 3383 0,'0'0'418'0,"0"0"-314"0,0 0-104 15,0 0-22-15,0 0-142 0,0 0-23 16,0 0 28-16,0 0-224 0,50 59-748 15,-31-35-728-15</inkml:trace>
  <inkml:trace contextRef="#ctx0" brushRef="#br0" timeOffset="112830.16">13765 2476 3547 0,'0'0'552'15,"0"0"-465"-15,0 0 13 0,0 0-41 0,0 0-47 16,0 0 26-16,0 0 36 0,0 0-18 16,0 0-32-16,-55 65-23 0,53-42 0 15,2 1 12-15,2 4-1 0,8-1 10 16,2-2-22-16,7-1-96 0,1-3-77 16,2-4-27-16,0-4 11 0,-1-3 7 15,-3-4 40-15,-1-4 5 0,-4-2 36 16,-3-4 101-16,-1-6 63 0,-3-3-18 15,-2-4-42-15,0-3 29 0,3-2 69 0,-2-2-3 16,1-3 28-16,3 0-22 16,1 0 3-16,2 1-10 0,0 2-13 0,4 5-6 15,-3 4-16-15,0 5-22 0,2 3-40 0,-2 2-36 16,-1 5-20-16,4 0-15 0,-1 7-1 16,2 3 19-16,-3 5 19 0,3 2 12 15,-2 5 19-15,-1 4 0 16,-4 1 3-16,-2 2-1 0,0-1 1 0,-5-2-2 15,-3-1-14-15,0-5 15 0,-5-3 1 16,-6-4-13-16,1-4 12 0,-4-4 1 16,-1-3 26-16,3-2 6 0,2-1 24 15,4-5 19-15,4-6 3 0,2-3-26 16,3-4-39-16,7-1-12 0,6-4 27 16,6 0 18-16,4-3 19 0,4 1-3 15,5 2-40-15,1 4 8 0,-1 4-5 16,1 6-25-16,-1 4-12 0,-5 6-28 0,-2 1 3 15,-6 8-10-15,-5 5-21 0,-6 5-3 16,-2 2 40-16,-5 4 31 0,-3 1 56 16,-1 2 34-16,0-1-13 0,-1-2-34 15,-2-1-6-15,-1-3-12 0,1-2-7 0,1-4-18 16,0-5-84-16,0-6-167 0,0-3-366 16,0-2-1166-16</inkml:trace>
  <inkml:trace contextRef="#ctx0" brushRef="#br0" timeOffset="113832.8">15277 2571 238 0,'0'0'1422'0,"0"0"-1085"16,0 0-129-16,0 0 57 0,0 0 3 15,0 0-40-15,0 0-51 0,0 0-14 16,0 0-33-16,0 0-13 0,-9-15-31 0,9 15-32 15,0 0-32-15,0 0-22 0,0 0-16 16,0 0 0-16,0 0 16 0,5 0 14 16,8 3 80-16,8-1 42 0,10 1 37 15,24 1-33-15,23-3-59 0,22-1-34 16,7 0-16-16,-4 0-16 0,-13-1-14 0,-15-1 2 16,-2-1 16-16,-5-1-3 15,-5-1-4-15,-1 2-11 0,-5-4 0 16,-13 2 0-16,-7 2 1 0,-14 1-1 0,-2-2-1 15,-1 2 2-15,-1-1 17 0,-1 0-17 16,-8 3 16-16,-2-2 1 0,-6 2 3 16,-1 0-11-16,-1 0-11 0,0 0-25 15,0-2-21-15,0 2-16 0,-3 0-6 0,-6 0 3 16,-1 0-82-16,-6 0-70 0,-1 0-136 16,-1 0-170-16,-3-8-182 0,3-1-444 15</inkml:trace>
  <inkml:trace contextRef="#ctx0" brushRef="#br0" timeOffset="114147.87">16128 2355 924 0,'0'0'1063'0,"0"0"-736"0,0 0-133 0,0 0 58 16,0 0 50-16,0 0 4 0,0 0-1 16,0 0-41-16,0 0-34 0,0 0-56 15,0 0-69-15,-30-29-105 0,32 29-52 16,7 3-54-16,4 2 38 0,7 6 68 0,7 1 11 15,7 4 5-15,4 3 2 0,4 0-2 16,1 1-13-16,-3 0 13 0,-3-1-16 16,-6-3-4-16,-4 1-8 0,-6-5-4 15,-4 1-5-15,-6-2 5 0,-5 1-9 16,-3-2 25-16,-3 2 3 0,0 2 35 16,-6-1 8-16,-5 1-11 0,-2 1 5 15,-3 0-9-15,-2 1-3 0,2-1-13 16,1 1-15-16,1-1-2 0,-2-1 2 0,1 1 0 15,-1-1 0-15,-2 1-108 0,1-2-237 16,-7 0-290-16,4-5-608 16,3-5-866-16</inkml:trace>
  <inkml:trace contextRef="#ctx0" brushRef="#br0" timeOffset="116630.71">17349 2266 2587 0,'0'0'411'0,"0"0"-257"0,0 0 25 0,0 0 62 16,0 0-82-16,-4-46-62 0,4 44-2 15,0 1-11-15,0 1-81 0,1 0-3 16,2 5-125-16,1 3 43 0,4 9 82 16,-1 5 98-16,0 8-1 0,4 5 13 0,-3 9-7 15,0-1 6-15,0 0-22 0,-4 0-34 16,2-9-31-16,-1 3-7 0,0-4-13 16,0-5 1-16,2-4 0 0,-2-5 13 15,-1-5-16-15,0-3-99 0,2-5-131 16,-1-5-110-16,2-1-77 0,2-17-126 15,-3 2-688-15,-3-4-430 0</inkml:trace>
  <inkml:trace contextRef="#ctx0" brushRef="#br0" timeOffset="117013.38">17314 2223 2636 0,'0'0'344'0,"0"0"-120"0,8-56 6 15,3 32-81-15,8 2-51 0,9 0-60 16,2 3-13-16,6 2 13 0,2 5-13 15,-1 5-5-15,-2 7-20 0,2 2-10 0,-4 12 8 16,-4 3 2-16,-4 8-1 0,-5 6-12 16,-5 3-3-16,-9 4-6 0,-6 1-25 15,-7 2-7-15,-11-4-28 0,-5-1 28 16,-5-2 22-16,-5-3 31 0,-3-5 0 16,2-5 1-16,-1-5 22 0,1-4 4 15,4-7 15-15,1-3 13 0,5-2 18 16,4-7 14-16,4-5-1 0,5-2-7 0,2-3 13 15,5-3 16-15,3 3 9 0,1-2-61 16,5 2 14-16,5 2-26 0,5 3-15 16,0 5-28-16,7 4-52 0,6 3-47 15,2 10-19-15,7 7 49 0,4 5 35 16,1 7 34-16,1 3 41 0,4 1 37 16,-3 4 13-16,1-1-11 0,-3-2-36 15,-1-2-7-15,-3-4-15 0,-4-3-11 16,-6-6-11-16,-5-3-25 0,-4-3-24 0,-6-4-44 15,-5-4-76-15,-2-3-157 0,-2-2-172 16,-4-6-114-16,-2-4-769 0</inkml:trace>
  <inkml:trace contextRef="#ctx0" brushRef="#br0" timeOffset="117395.4">17978 2568 2357 0,'0'0'580'15,"0"0"-374"-15,0 0-43 0,0 0-23 16,0 0-55-16,54-55-44 0,-42 45-3 16,4-2-12-16,-3 0-1 0,1-3 4 0,0 0-10 15,1-2 12-15,-5 1-15 0,1 1-13 16,-4 0 16-16,-2 3 12 0,-2 1 1 15,-3 3-7-15,0 1 13 0,-5 3 106 16,-3 3 38-16,-7 1-120 0,-6 0-61 16,-2 8 1-16,-6 1 39 0,-3 6 2 0,4 2-9 15,2 2-34-15,7 3-15 0,8 2-10 16,8-1 3-16,3 0 10 0,13 2 12 16,12-2 43-16,7-1 13 0,10-3-6 15,14-2-23-15,-4-7 1 0,-2 0-28 16,-2-5-21-16,-12-5-69 0,2 0-25 15,-10-3-50-15,-7-2-33 0,-7-2-66 16,-8-1-130-16,-9-4-309 0,-5 0-535 16</inkml:trace>
  <inkml:trace contextRef="#ctx0" brushRef="#br0" timeOffset="117931.65">18549 2285 1714 0,'0'0'758'0,"0"0"-345"15,0 0-6-15,0 0 2 0,0 0-116 16,0 0-173-16,0 0-120 0,0 0-249 16,0 0 249-16,0 0 3 0,-16 68 101 15,16-12-22-15,7 17-19 0,3 1-10 16,6-4 34-16,2-9 25 0,2-13-28 15,-2-11-32-15,-4-8-27 0,-1-8 18 0,-4-4 10 16,2 0-16-16,-3 0-37 0,2 0-31 16,-5-5-111-16,-4-5-225 0,-1-3-191 15,-10-8-199-15,-4-5-35 0,-3-1-1184 0</inkml:trace>
  <inkml:trace contextRef="#ctx0" brushRef="#br0" timeOffset="118164.48">18444 2356 2576 0,'0'0'495'0,"0"0"-354"0,33-49-116 0,-6 32-21 16,9 3-1-16,7 7 32 0,13 4 83 15,-5 3 9-15,1 7-16 0,-3 7-29 16,-12 6-22-16,0 5-35 0,-10 6-22 16,-9 2-3-16,-13 2 0 0,-5 1 0 0,-10 0 25 15,-12-4 23-15,-8-3-11 0,-6-5-2 16,-4-3-7-16,-3-6 3 0,0-5 1 15,1-6-13-15,4-1-15 0,6-3-4 16,6-3-4-16,8-4-78 0,6-5-122 16,8 0-135-16,6-10-243 0,6 1-551 15,6 3-587-15</inkml:trace>
  <inkml:trace contextRef="#ctx0" brushRef="#br0" timeOffset="118549.02">19051 2573 2961 0,'0'0'403'0,"0"0"-340"0,0 0-31 15,0 0 89-15,0 0-64 0,0 0-22 16,59-31 3-16,-39 19-13 0,3 0-6 15,0-3-17-15,-1 0 0 0,2-2 1 16,-2-2 29-16,0-2-29 0,-3-1-3 0,0-3-35 16,-4 1-22-16,-1-2 37 15,-5 4 20-15,-4 3 35 0,-2 2-10 0,-3 5-3 16,-3 2 29-16,-4 3 46 0,-5 5-28 16,-3 2-69-16,-4 1 0 0,-5 7-14 15,-3 6 14-15,2 3 37 0,1 3-21 16,6 4-14-16,3 2-2 0,9 1 16 15,5 0-14-15,4 2 36 0,13 2 15 16,7-4 10-16,12-1-10 0,6-1-53 0,18-4-66 16,11-5-91-16,12-7-110 0,-3-7-218 15,-12-5-231-15,-24-4-584 0</inkml:trace>
  <inkml:trace contextRef="#ctx0" brushRef="#br0" timeOffset="119096.22">19821 2321 2320 0,'0'0'411'0,"0"0"-190"0,-59-36 13 16,34 29-20-16,-4 5-109 0,2 2-89 16,-3 5-16-16,3 6-31 0,2 2 6 15,2 4 9-15,4 4-7 0,6 0-2 0,6 2 25 16,5-1 0-16,2 2 25 0,6-2-25 0,5-3-6 16,5-4-108-16,1-3-17 0,3-5 22 15,-1-5 3-15,1-2-26 16,-1-3 10-16,-2-6 25 0,-1-1 91 0,-3-1 6 15,0-2 35-15,-5 1-2 0,0 1 108 16,-3 0 1-16,-2 4 40 0,0 0 19 16,-1 2 3-16,-1 3-43 0,0 2-60 15,0 0-101-15,2 0-148 0,0 5-55 16,1 7 203-16,1 0 111 0,6 5-16 16,-1 2-54-16,4 0-22 0,4 0 6 15,2-1 10-15,1-3 3 0,3-4 3 16,0-3 0-16,2-4-41 0,0-3-26 0,-4-1-96 15,0-6-46-15,-3-5-3 0,-3-2-53 16,-3-6 93-16,0-3-16 0,-5-4-17 16,2-6 60-16,-5-5-2 0,-1-11 42 15,-1-14 64-15,-2-11 0 0,-1-4 14 0,-1 10-11 16,-2 10 107-16,0 17 180 0,2 11 59 16,1 6-11-16,0 8-67 0,-1 1-60 15,1-1-20-15,-1 3-101 0,1 5 25 16,0 5-100-16,0 2-15 0,0 8-245 15,0 9 92-15,0 10 153 0,0 15 106 16,0 16-12-16,7 17-11 0,5 5-30 16,3-5 3-16,-1-5-4 0,2-10-24 15,-1-4-3-15,-3-10 12 0,-1-13-3 16,-5-10-16-16,-2-2-18 0,3 0-55 0,-4-2-93 16,0 0-154-16,-3-7-224 0,-1-12-256 15,-5-3-499-15</inkml:trace>
  <inkml:trace contextRef="#ctx0" brushRef="#br0" timeOffset="119244.4">19977 2317 3417 0,'0'0'534'16,"0"0"-355"-16,0 0 24 0,0 0-54 16,0 0-112-16,0 0-36 15,80-34-1-15,-46 31-4 0,4 3-14 0,6 0-7 16,1 1 0-16,19 3-117 0,-9 1-391 15,-10-3-1060-15</inkml:trace>
  <inkml:trace contextRef="#ctx0" brushRef="#br0" timeOffset="119442.86">20437 2536 2534 0,'0'0'726'15,"0"0"-624"-15,0 0-90 0,0 0 78 0,75-9 5 16,-50 4-45-16,-1-4-24 16,0 2 5-16,2-3-12 0,-1 0-19 0,-1-4-196 15,-2 1-123-15,-1-3-72 0,-1-3-178 16,-3-1-406-16,-3-2-48 0</inkml:trace>
  <inkml:trace contextRef="#ctx0" brushRef="#br0" timeOffset="119579.2">20766 2307 238 0,'0'0'993'0,"0"0"-505"0,0 0-43 16,0 0-112-16,-56-37-43 0,41 36-81 15,-3 1-45-15,1 5-65 0,0 4-16 16,2 3 12-16,2 3-38 0,1 2 4 0,6 4-17 16,0-1-22-16,2 1 0 0,4 1 16 15,6 0-22-15,5 0 9 0,7-3 26 16,7 0-51-16,9-4-10 0,6-1-217 16,21-6-245-16,-9-4-542 0,-6-4-885 0</inkml:trace>
  <inkml:trace contextRef="#ctx0" brushRef="#br0" timeOffset="120025.18">21237 2338 2524 0,'0'0'473'15,"0"0"-277"-15,0 0 27 0,-70-39 8 16,43 33-48-16,-4 5-51 0,2 1 17 0,2 1 0 16,3 8-40-16,4 3-91 0,4 6-17 15,4 3-1-15,2 4 2 0,6 3 1 16,2-1 9-16,2 0 4 0,8-1 24 15,6 0-28-15,6-6-12 0,1-3-183 16,0-5-41-16,1-5-19 0,0-4-16 16,-1-3-2-16,-3-8 18 0,0-3 77 15,-2-6 92-15,-2-3 25 0,-4-4 14 16,1-5 35-16,-2-3 0 0,-2-7 0 0,1-9 1 16,-1-15 12-16,2-7 20 0,-4-2-31 15,-1 9 28-15,-3 19 173 16,-1 15 72-16,0 10 8 0,0 4-47 0,0 1-41 15,0 2-90-15,1 1-24 0,0 7-7 16,-1 0-21-16,1 4-53 0,-1 7-196 16,0 7 38-16,0 6 158 0,0 9 55 15,0 7 9-15,0 12-24 0,0 12 1 0,2 8 2 16,4 3 10-16,-1-6-9 0,-2-9-10 16,-2-8-12-16,0-11-19 0,0-7 15 15,0-8-5-15,1-5-10 0,1 2-3 16,2-1 1-16,0-1-1 0,0-5-20 15,0-3-23-15,2-7-1 0,-1-2-55 16,-1-2-131-16,6-17-383 0,-5 0-1039 16</inkml:trace>
  <inkml:trace contextRef="#ctx0" brushRef="#br0" timeOffset="120996.58">22668 2324 2009 0,'0'0'470'0,"0"0"-280"15,-18-56 36-15,4 32 129 0,-4 5-65 0,-3 4-75 16,-1 4-92-16,-3 6-42 0,-3 4-40 0,-3 3-41 16,-2 8-3-16,3 5-19 0,-1 4 19 15,5 1-16-15,3 2-3 16,6 2 3-16,5 0 3 0,4 0-2 0,5-1 18 15,3-2 11-15,2 0-10 0,6-6-1 16,0-1-24-16,2-6 21 0,2-2 0 16,4-4 3-16,-1-2 20 0,1-4-5 15,1-6 1-15,1-2 0 0,-2-1-13 16,-1-2-3-16,-3 3 25 0,1-1-12 16,-4 1-11-16,-1 3 0 0,-1 2 1 15,-4 2-3-15,-1 5-12 0,1 0-63 16,1 0-101-16,1 9 11 0,1 5 165 0,5 3 99 15,-2 3-20-15,5 1-25 0,2 2-26 16,2-2-3-16,6-1 4 0,2-1 2 16,4-4 4-16,4-4 2 0,2-5-33 15,1-4-4-15,-2-2-123 0,0-7-31 0,-1-5 36 16,-5-3 39-16,0-4 28 0,-5-5 0 16,-2-3 30-16,-3-5 21 0,-1-4 2 15,-5-2-2-15,2-3 3 0,-3 0 51 16,-3 2-23-16,0 6 115 0,-4 5 47 15,-2 6-14-15,-1 5 32 0,-1 5 37 16,-1 5-100-16,1 3-30 0,-1 4-118 16,0 2-133-16,0 7-112 0,0 9 214 15,0 7 31-15,0 8 121 0,1 15-43 16,2 13-32-16,3 13-3 0,-1 2-3 0,-2-5-18 16,-1-10-3-16,-2-12 2 15,0-11-9-15,0-7-12 0,-1-11-52 0,-2-3-105 16,-5-2-176-16,-2-1-205 0,-10-7-264 15,3-7-464-15</inkml:trace>
  <inkml:trace contextRef="#ctx0" brushRef="#br0" timeOffset="121464.43">22966 2312 2096 0,'0'0'653'0,"0"0"-454"0,43-48-148 15,-17 30-12-15,4 5-4 0,6 2-15 16,6 2-18-16,4 6 30 0,4 3 28 0,-2 0 4 15,0 6-13-15,-5 6-23 0,-5 4-28 16,-9 4-6-16,-8 5 6 16,-6 0 22-16,-9 2-20 0,-6 0-2 15,-3 0-1-15,-10-1 1 0,-1-4 1 0,-7-2 18 16,-3-2 26-16,0-5 5 0,2-4 30 16,0-2 31-16,4-2 2 0,6-2-40 15,2-3-10-15,5 0 6 0,1 0 29 16,4-5 8-16,0-3-84 0,9-4-22 0,6-4-78 15,6-4-117-15,5-4 28 16,7-5-61-16,2-3-61 0,3-4-57 0,0-2-102 16,0-1 169-16,-5 2 179 0,-5 2 100 15,-8 3 217-15,-4 5 116 0,-7 3-31 16,-2 3-1-16,-3 3-4 0,-3 2-26 16,0 5-35-16,0 4-38 0,-1 3-9 15,1 4-43-15,0 0-146 0,0 4-152 16,3 10-75-16,2 6 227 0,1 9 115 0,4 15-22 15,4 16-9-15,2 16-28 0,-3 8 15 16,-7-2 3-16,-7-5-40 0,-6-9 6 16,-9-2-13-16,-5-4-8 0,1-8-4 15,8-11-15-15,3-12-58 0,6-13-38 16,2-2-52-16,0-3-35 0,0-1-44 16,3-1-151-16,3-9-226 0,3-13-127 15,-1-6-611-15</inkml:trace>
  <inkml:trace contextRef="#ctx0" brushRef="#br0" timeOffset="122068.48">23763 2316 2778 0,'0'0'545'0,"0"0"-310"0,23-47-20 0,-10 35-99 16,8 4-100-16,5 3-16 0,2 2-41 16,7 3 9-16,2 0 14 0,-1 4-5 15,3 5-14-15,-1 6-1 0,-4 4 0 16,-6 3 16-16,-8 5 0 0,-5 1 18 15,-11 1-18-15,-4 3-66 0,-9-3-5 16,-9-2 39-16,-6-1 39 0,-5-4 2 16,1-3 13-16,-2-4 9 0,5-3 61 15,3-3 51-15,6-6-23 0,7-1 3 16,4-2 0-16,2 0 18 0,3-2 30 0,3-5 22 16,5-6-171-16,6-4-51 15,4-4-8-15,5-6 46 0,5-4-58 0,1-6-31 16,7-9 12-16,5-16 1 0,1-13 4 15,-6-1-29-15,-10 4 4 0,-10 7 29 0,-7 15 81 16,-6 9 118-16,-3 9 34 0,0 10-1 16,0 4-57-16,-1-1 0 15,-2 1 1-15,-2 2 11 0,3 7-6 0,1 5 8 16,0 4-108-16,1 8-164 0,-2 7-65 16,1 9 177-16,-1 8 52 0,2 18 3 15,1 13 15-15,8 17-2 0,6 4-14 16,-1-6 34-16,-4-12-2 0,-3-10-14 15,-6-6-20-15,-1-11 0 0,0-10-22 16,0-7 6-16,-2-5-25 0,-2-1-6 16,3-1-7-16,-1-3-2 0,2-5-13 15,0-7 21-15,8-2 48 0,2-8 0 16,9-6-44-16,2-5 24 0,2-7 20 0,6-2 1 16,-1-5-1-16,4 0 16 15,-2 1-3-15,1 2 9 0,-3 5 60 0,-5 4 84 16,-3 7-49-16,-6 4 14 0,-5 6-19 15,-1 4-25-15,-5 0-87 0,-1 2-50 16,1 5-130-16,0 5 136 0,2 4 44 16,1 2 72-16,1 2-35 0,-3 1-24 0,2 2-10 15,-2-2 9-15,-1-1-12 0,0-1-93 16,3-7-423-16,2-3-889 0,-3-5-893 0</inkml:trace>
  <inkml:trace contextRef="#ctx0" brushRef="#br0" timeOffset="122213.15">24721 2051 3760 0,'0'0'490'15,"0"0"-357"-15,-24-48 81 0,15 38 10 0,5 5-116 16,0 2-108-16,0 3-86 0,-2 0-68 16,1 8 22-16,-2 4 36 0,7 14-296 15,0-3-555-15,8-4-508 0</inkml:trace>
  <inkml:trace contextRef="#ctx0" brushRef="#br0" timeOffset="122763.1">25049 2106 3790 0,'0'0'645'0,"0"0"-494"16,0 0 16-16,0 0-75 0,0 0-68 0,-61-14-24 15,37 21 0-15,-2 5 14 0,1 5-14 16,2 4-19-16,4 4-5 0,7 2 21 16,4 5-16-16,8 1 19 0,5 2 16 15,13-2-16-15,8 0-71 0,5-4-74 16,7-5-74-16,0-6-77 0,1-5-167 0,-1-7-142 16,-2-6 41-16,-1-2 163 15,-1-10 213-15,-4-1 152 0,2-6 33 16,-3 0 3-16,1-5 68 0,-3 1 32 0,-3-1 98 15,-2 1-39-15,-4 1 61 0,-6 5 41 16,-8 0 2-16,-4 5 24 0,-5 2-71 16,-11 3-68-16,-8 4-104 0,-8 3-6 0,-3 2 12 15,0 6-9-15,1 5-6 0,6 3-29 16,6 3-6-16,4 2-2 0,5 2-1 16,5-1 3-16,5 0 0 0,3-2 0 15,2-4-16-15,6-4-119 0,4-3-80 16,1-4 66-16,5-5 31 0,2-4 4 15,0-7 27-15,1-3 84 0,0-3 3 16,-2-4 42-16,-1-1-10 0,-1 0 16 16,-3 3 111-16,-2-1-64 0,1 4 13 15,-4 3 12-15,0 4-26 0,-1 6-27 0,-1 3-67 16,3 1-127-16,4 10-12 0,2 4 88 16,5 5 51-16,4 3 20 15,-1-1-7-15,-2 0 3 0,0-1 9 16,-1-3-25-16,-2-3-167 0,1-4-177 0,0-3-177 15,2-8-178-15,-3-3-521 0,-6-4 514 0</inkml:trace>
  <inkml:trace contextRef="#ctx0" brushRef="#br0" timeOffset="122960.52">25724 2237 109 0,'0'0'1315'0,"23"-67"-1012"0,-3 18 25 16,7-9-20-16,-1-3-140 0,-3 7 193 16,-6 16 4-16,-10 17-66 0,-3 11-15 15,2 0-29-15,-1 1-52 0,-2 4-39 16,-2 2 0-16,0 3-164 0,-1 8-149 15,0 6 53-15,-1 8 96 0,-1 9 90 16,0 13-47-16,1 16-18 0,1 10-6 0,1 5-17 16,3-7 32-16,-2-9-21 15,-1-11-13-15,-1-10-1 0,0-9-92 0,-2-10-142 16,-2-4-170-16,-6-3-145 0,-6-4-92 16,-2-3-421-16,1-5-555 0</inkml:trace>
  <inkml:trace contextRef="#ctx0" brushRef="#br0" timeOffset="123143.2">25686 2256 2707 0,'0'0'616'0,"0"0"-195"16,0 0-15-16,35-55-204 0,-19 43 18 15,2 0-38-15,3 4-26 0,3-1-64 16,3 4-55-16,3 2-37 0,1 3-3 16,1 1-25-16,-3 8-30 0,-1 5 0 15,-6 3 3-15,-3 2-19 0,-6 4 34 16,-3 1 22-16,-7-2 16 0,-3 2-17 0,-1-3 16 15,-8-1 0-15,-2-3-86 0,-4-3-128 16,-3-2-196-16,5-4-350 0,2-4-847 16</inkml:trace>
  <inkml:trace contextRef="#ctx0" brushRef="#br0" timeOffset="123336.06">26262 2135 1907 0,'0'0'2348'0,"0"0"-2044"16,0 0-126-16,-9-57 65 0,8 46-124 16,0 4-119-16,0-1 0 0,0 4-14 15,1 0 13-15,0 4-32 0,0 0-92 16,0 0-207-16,1 7-65 0,3 2 202 16,5 3-72-16,12 5-248 0,-1-2-484 15,-1-1-671-15</inkml:trace>
  <inkml:trace contextRef="#ctx0" brushRef="#br0" timeOffset="123729.72">26417 2201 2323 0,'0'0'332'0,"0"0"-332"0,0 0 55 0,0 0 3 16,-47 46 7-16,37-27-1 0,3 0-22 0,4-1-20 16,3 1 10-16,0 2 0 0,5-4 7 15,5 0 6-15,-2-3-1 16,3-4-12-16,-2-2 3 0,-1-4 20 0,1-4 24 15,-2-4 7-15,3-4-9 0,-3-4-47 16,0-3-29-16,1-3 1 0,-3 0 20 16,2-1-6-16,0-2-15 0,0 1 2 15,-1 1 1-15,5 2 24 0,-2 2 7 16,4 4-19-16,1 5 56 0,-1 1-72 0,5 3-51 16,1 2 10-16,0 5 9 0,2 2 16 15,1 1 0-15,-3 3-3 16,0-1-3-16,-4 2 3 0,-5 3-28 0,-2-1-46 15,-5 4 27-15,-3 1 66 0,0 0 16 16,0 0 41-16,-2-2-3 0,1-2-3 16,0-2-23-16,0-4 20 0,1-3-10 15,0-3 12-15,0-3 45 0,0 0 141 0,0 0 272 16,2-5-13-16,5-4-263 0,4 1-232 16,0-4 0-16,3 1-15 15,-1 1-16-15,0 0-11 0,0 3-114 0,-1-5-176 16,-1 4-377-16,-3-1-1439 0</inkml:trace>
  <inkml:trace contextRef="#ctx0" brushRef="#br0" timeOffset="124610.3">27681 1848 2966 0,'0'0'410'0,"0"0"-245"0,0 0-96 15,0 0-18-15,-67-19-19 0,45 27 12 16,-2 5-9-16,0 1-33 0,4 6 4 0,3 2-6 16,6 3-16-16,8 1 0 0,3 5 16 15,12 0 32-15,8 2-1 16,6 0 7-16,4-2 0 0,3-2 0 0,1-5-29 15,-6-4-9-15,-5-4-66 0,-6-6 13 16,-6-3-26-16,-5-3-32 0,-4-3 111 0,-2-1 7 16,-1-2 119-16,-6-5-79 15,-3-3-47-15,1-5-1 0,-4-2 0 0,4-7 2 16,0-2 42-16,5-5-8 0,4-4-10 16,3-3 6-16,10-3 41 15,8-3-8-15,7 1-33 0,7 2-9 0,5 5-22 16,4 4-3-16,2 7-13 0,3 9-12 15,-4 7-4-15,-2 8 13 0,-5 2-37 16,-5 12-26-16,-7 8-6 0,-4 8 88 16,-7 8 63-16,-7 12 78 0,-8 19 4 15,-5 12-17-15,-13 8-10 0,-5-7-13 16,-1-11-31-16,3-14-43 0,6-11-31 0,4-11 0 16,4-12 0-16,4-3-15 15,0-2-115-15,3 1-156 0,0-2-160 0,7-13-335 16,5-3-726-16</inkml:trace>
  <inkml:trace contextRef="#ctx0" brushRef="#br0" timeOffset="124760.36">27970 2167 3369 0,'0'0'805'16,"0"0"-581"-16,0 0-171 0,0 0-53 15,0 0-58-15,74-25 24 0,-33 23 21 16,17 2-12-16,18 0 4 0,14 7 2 15,4-1-12-15,-26-1-563 0,-15-5-1841 0</inkml:trace>
  <inkml:trace contextRef="#ctx0" brushRef="#br0" timeOffset="125312.88">29138 1838 3590 0,'0'0'388'0,"0"0"-312"16,0 0-76-16,0 0-176 0,0 0-32 0,0 0 125 15,0 0 48-15,62 49 35 0,-43-15 140 16,-1 2-24-16,2 12-28 0,-5-5-31 16,-2 0-16-16,-3-1-23 0,-6-11-17 15,-3 0-1-15,-1-6-15 0,0-6 14 0,0-9-12 16,-2-3 3-16,0-3 10 0,1-3 47 16,1-1 88-16,-1 0 46 0,1-7 245 15,0-5-199-15,0-3-194 0,0-7-32 16,6-2-1-16,1-5-1 0,7-5 1 15,2-1 25-15,6-4-23 0,3 0 10 16,5 2 22-16,2 3-28 0,2 4-6 16,1 7-21-16,-1 6-50 0,2 5-63 15,-3 4-91-15,-3 4-103 0,2 7-198 16,-11 4-588-16,-5 1-620 0</inkml:trace>
  <inkml:trace contextRef="#ctx0" brushRef="#br0" timeOffset="125841.76">29578 2201 1714 0,'0'0'503'0,"0"0"-503"15,0 0 16-15,0 0 117 0,0 0 228 0,0 0 25 16,0 0-115-16,0 0-128 0,68-14-45 16,-48 4-53-16,2 0-4 0,1-1-26 15,-1-2-11-15,2-1 14 0,-5-4 0 16,0-2-17-16,-4-3 0 0,-2-2-1 15,-4-1-2-15,-5 2 2 0,-3 2 1 0,-1 5 0 16,-5 2 3-16,-3 3 40 16,-5 5-25-16,1 3-19 0,-5 4-41 15,0 4-3-15,-1 6-4 0,1 5 1 0,5 6 12 16,1 4 0-16,5 6 32 0,4 3 3 16,2 1 2-16,6 0 14 0,6 3 25 15,3-6-6-15,5-1-4 0,2-5-2 16,0-6 2-16,-3-8 4 0,-1-4 0 0,-2-4 12 15,-1-4 3-15,-3-7 22 16,3-5-40-16,-1-4-30 0,2-7-2 0,-4-1 1 16,3-4 11-16,-1-3 7 0,1-2-9 15,3-3-10-15,3-3-10 0,5 1 8 16,0 4 1-16,2 3-1 0,5 7 1 16,-4 6-12-16,5 8-7 0,-4 6-30 15,2 4-19-15,-5 9-9 0,-1 6 15 16,-5 6-16-16,-5 5 31 0,-6 3 13 0,-7 4 13 15,-3 3-3-15,-6 0 23 16,-10-1 2-16,-4-2 63 0,-6-4-25 16,-3-4-12-16,1-6 15 0,-2-3 40 15,3-7-18-15,2-3 7 0,2-4 27 0,2-2-24 16,2-2-27-16,2-5-46 0,0-1-49 0,4-4-153 16,1-2-117-16,0-10-107 15,5 4-566-15,1 1-896 0</inkml:trace>
  <inkml:trace contextRef="#ctx0" brushRef="#br0" timeOffset="126190.59">30667 2007 2587 0,'0'0'578'15,"0"0"-367"-15,0 0 87 0,0 0 29 0,0 0-110 16,0 0-81-16,0 0-136 0,0 0-11 16,0 0 11-16,-62 13 34 0,43 3-20 15,1 2-14-15,6 1-13 0,1 3-9 16,7 1 21-16,4-2 1 0,4 2 44 0,12-3-10 16,2-1 25-16,5-3-13 0,6-3 7 15,-1-4-4-15,1-6-9 0,-1-3-3 16,-5 0-16-16,-4-8 13 0,-6-4 18 15,-4-7-6-15,-5 0-46 0,-4-6-48 16,-7-3 8-16,-9-2-30 0,-5 1-23 16,-5 0 4-16,-5 0 15 0,-3 8 21 15,2 4-12-15,1 3-63 0,6 6-95 16,4 2-139-16,11 6-301 0,5 0-374 16,5 0-536-16</inkml:trace>
  <inkml:trace contextRef="#ctx0" brushRef="#br0" timeOffset="126791.18">30990 1601 3369 0,'0'0'431'16,"0"0"-286"-16,0 0 75 0,0 0-174 15,0 0-46-15,0 0-257 0,0 0 244 16,0 0 13-16,-39 61 85 0,25-23-56 15,2 5 9-15,-1 8-23 0,7 11 1 16,4 9-15-16,2 0 26 0,3-7-26 16,6-16 20-16,-1-16 7 0,-2-10-26 0,2-2-2 15,0-1-59-15,3-2-70 0,-1 0-9 16,2-7 15-16,-2-5-4 0,3-5 36 16,0-1 62-16,2-9-28 0,3-5 25 15,0-3 32-15,1-4 1 0,0 0 72 16,0-4-72-16,2-1 78 0,-1 1 26 15,-1 1 27-15,-1 0 4 0,-4 6-1 0,0 5-41 16,-5 1-7-16,-1 5 13 0,-4 4 39 16,-2 1-53-16,-1 3-86 15,0 0-135-15,1 6-105 0,0 5 52 0,2 6 158 16,-1 6 30-16,0 4 17 0,1 2-16 16,0 0 2-16,4-2 0 0,-3-3 42 15,1-3-14-15,2-4-12 0,-2-4 6 0,0-4-4 16,-1-6 11-16,2-1 14 0,-1-2 51 15,5-6 11-15,-1-4-83 0,3-3-13 16,-1-1 16-16,1-4-12 0,-1-1-14 16,-2 0 10-16,1-1 25 0,0 1-36 15,0 2 24-15,-3 2 9 0,-1 4-3 16,1 3 36-16,-5 3 4 0,-1 2 6 16,-1 3-77-16,1 0-49 0,-1 8-139 15,1 2 111-15,3 7 77 0,-2 2 59 16,0 5-29-16,1 1-11 0,0-1-16 0,3 1 22 15,-1-2-25-15,1-3-59 0,4-1-86 16,-2-4-103-16,3-5-122 0,9-6-277 16,-4-4-538-16,-3 0-783 0</inkml:trace>
  <inkml:trace contextRef="#ctx0" brushRef="#br0" timeOffset="126980.38">31816 1741 1524 0,'0'0'1551'15,"0"0"-1203"-15,0 0-12 0,5-47 10 16,-4 43-87-16,-1 4-259 0,0 3-140 16,0 6-161-16,-4 10 301 0,-2 6 109 15,-2 7-17-15,1 13-51 0,3 15-26 16,2 11 16-16,1 1-6 0,1-6-3 0,0-11-20 16,0-16 11-16,0-10-13 15,-3-7-270-15,-2-5-206 0,-5 3-291 0,-3-3-265 16,0-5-599-16</inkml:trace>
  <inkml:trace contextRef="#ctx0" brushRef="#br0" timeOffset="127178.17">31681 2133 1550 0,'0'0'727'0,"0"0"-539"16,45-59-20-16,-23 37 170 0,2 4-114 0,-4 3 43 16,0 5-26-16,-3 3-105 0,-1 3-58 15,3 4-71-15,-2 2-7 0,4 5-51 16,-2 5 7-16,-1 3 25 0,0 3 16 15,-2 3-25-15,-3 1 25 0,-2 1-10 16,-4-1 13-16,0 0 2 0,-2-2 9 16,-3-1-11-16,-2 0-13 0,0-4 12 15,0-1-217-15,-4-4-193 0,-2-3-255 0,3-5-804 16</inkml:trace>
  <inkml:trace contextRef="#ctx0" brushRef="#br0" timeOffset="127328.74">32100 1867 3735 0,'0'0'462'0,"0"0"-347"16,0 0 28-16,12-48-4 0,-9 42-93 15,-2 3-46-15,0 3-28 0,1 0-160 16,1 8-105-16,1 3-103 0,12 13 38 16,-4-1-357-16,4-3-1111 0</inkml:trace>
  <inkml:trace contextRef="#ctx0" brushRef="#br0" timeOffset="127896.25">32463 2048 2199 0,'0'0'1890'0,"0"0"-1797"15,0 0-93-15,0 0-166 0,0 0-39 0,0 0 199 16,0 0 6-16,0 0 38 0,-68 58-38 0,53-35-2 15,1 3 2-15,4 0 16 0,4 3 12 16,5 0 6-16,1-4-34 0,1-2-37 16,5-5-162-16,3-3-48 0,-3-6 30 15,4-4 157-15,-3-3 60 0,1-2 143 16,4-8-57-16,-2-3-84 0,3-1 24 16,2-5-26-16,-3 0 16 0,4-3 22 15,0-1-38-15,1-1 76 0,0-2 29 16,2 0-71-16,-2-1 20 0,2-1 31 15,1 2-41-15,-1 2 16 0,-2 5-41 0,0 2 37 16,-4 8 14-16,-2 3-70 16,2 4-104-16,-2 6-22 0,1 4-6 0,-5 6 18 15,1 2 57-15,-4 4 9 0,0 4 48 0,-4-2 16 16,0 1 9-16,0-3-21 16,0-1 8-16,0-4 1 0,-1-5-12 0,-1-4 2 15,1-3 0-15,1-3 10 16,0-2 101-16,0-2 88 0,3-3 21 0,4-3-142 15,3-4-81-15,1-2 0 0,4-1 22 16,1-1 3-16,2 1 21 0,2 0 4 16,-1 2-10-16,1 0 1 0,-2 5-1 15,-1 2-40-15,2 5-43 0,-2 1-32 16,1 7 19-16,-4 3-37 0,-2 2 27 16,0 4 27-16,-4 0 39 0,3 3 12 0,-5 0 20 15,-1-2-30-15,1 2 23 16,-2-1 3-16,-1-4-27 0,1 1 27 0,-2-3 3 15,0 0-31-15,-2-3-6 0,-7-9-261 16,-3 0-680-16,-4-9-1305 0</inkml:trace>
  <inkml:trace contextRef="#ctx0" brushRef="#br0" timeOffset="137229.87">20865 3170 1199 0,'0'0'260'0,"0"0"-218"16,0 0 4-16,0 0 100 0,0 0-13 16,0 0-64-16,0 0-1 0,0 0 42 15,0 0 85-15,0 0-8 0,-5-26-58 16,5 24-41-16,0 2-37 0,0-3 7 0,0 2 35 16,-1-1 7-16,1 0-1 15,0 0 16-15,0 0 4 0,0-1 8 0,0 1-19 16,0 1-20-16,0-1-27 0,0 1 24 15,0-1-7-15,0 2-24 0,0 0-16 16,0 0-16-16,0 0-19 16,0 0-3-16,0 0-18 0,0 0-29 0,0 0-54 15,0 2-76-15,3 7-54 0,2 3 215 0,4 8 16 16,-2 3 63-16,-2 5 23 0,2 3-19 16,-4 0-1-16,0 3-6 0,-2-1 3 15,-1 1-22-15,0-1-6 0,-3-3-32 16,1-1 25-16,1-1-26 0,0-3 1 15,1-5 9-15,0-3-11 0,2-4-1 16,2-4 2-16,0 0 11 0,-1-3 2 16,0-2 4-16,-1-2 6 0,1-1 7 15,-2-1 6-15,-1 0 9 0,0 0 9 0,0 0 0 16,0 0 1-16,0 0 2 0,0-2-59 16,0-3-206-16,-4-1-134 15,1 2-68-15,0-3-133 0,-1 2-245 16,-1-1-585-16</inkml:trace>
  <inkml:trace contextRef="#ctx0" brushRef="#br0" timeOffset="137623.26">20781 3599 1809 0,'0'0'406'0,"0"0"-235"0,0 0-71 16,0 0 39-16,0 0 64 0,0 0 3 0,0 0-34 16,0 0-22-16,0 0-51 15,0 0-54-15,0 0-11 0,66-3 1 0,-35 2 0 16,2-2-6-16,8 3 2 0,6-4 4 16,8 0-3-16,13 1-1 0,-8-1-10 15,-7 2-20-15,-8 2-2 0,-10 0 1 16,6 0-13-16,1 0 11 0,-2 0 2 15,-4 0 0-15,-1 0 2 0,-8 2-2 0,-2-2 3 16,-4 1-2-16,-4 1 1 0,-5-2 0 16,-6 0 1-16,-2 0 10 0,-3 0-1 15,0 0 7-15,-1 1 16 0,0-1-10 16,0 0-3-16,0 0-6 0,-1 0 24 16,-2-1-40-16,-1-2-15 0,-2 1-73 15,-3 0-92-15,1-1-70 0,-1 0-47 0,2-1-40 16,2 1-121-16,-3-5-191 0,5 2-556 15</inkml:trace>
  <inkml:trace contextRef="#ctx0" brushRef="#br0" timeOffset="137923.26">21468 3398 1423 0,'0'0'374'0,"0"0"-176"16,0 0 55-16,0 0 25 0,0 0-68 0,0 0-17 15,0 0-23-15,0 0-45 0,0 0-84 16,0 0-41-16,0 0-73 0,-26-20-39 16,26 26 112-16,0 2 6 0,6 1 77 15,-1 3 7-15,3 0-17 0,3 2-9 0,3 2 25 16,0-3-23-16,3 4 1 0,-1-2-43 16,1-1-24-16,-5-1-1 0,2-2-2 15,-6-1-22-15,0-2 2 0,-4-1-11 16,-3 0 5-16,1 0 16 0,-2 0 13 15,0-2 0-15,-3 3 19 0,-4-1 26 16,-3 1-14-16,-2-2 14 0,-1 1-45 16,-2 1-57-16,2-2-92 0,-1 1-132 15,0-1-159-15,2 1-258 0,1-3-749 0</inkml:trace>
  <inkml:trace contextRef="#ctx0" brushRef="#br0" timeOffset="141393.57">22412 3335 1592 0,'0'0'1059'0,"0"0"-885"16,0 0-10-16,0 0 101 0,0 0-7 15,0 0-20-15,0 0-81 0,0 0-72 16,0 0-76-16,0 0-9 0,9-36-53 15,-8 42-89-15,0 5 108 0,1 5 34 16,2 4 88-16,0 8-22 0,3 2 15 16,-1 6 27-16,1 6 32 0,-1-1-10 15,1 0-21-15,-2-1-32 0,-1-2-25 0,2-2-24 16,-4-4-12-16,0-6 2 0,-1-4-15 16,-1-5-1-16,0-2 11 0,0-5 2 15,0-3-3-15,0-3-12 0,0-1-39 16,0-2-69-16,0-1-62 0,0-3-38 15,1-13-109-15,1-1-697 0,1-1-829 0</inkml:trace>
  <inkml:trace contextRef="#ctx0" brushRef="#br0" timeOffset="141706.41">22348 3258 2398 0,'0'0'400'0,"0"0"-242"0,0 0 72 15,0 0-7-15,37-50-61 0,-10 40-79 16,12 0-42-16,15 6-3 0,17 3 6 16,10 3-28-16,-6 8-16 0,-20 4 6 15,-24 0-6-15,-13 1-29 0,-3 6 19 16,-5 4 9-16,-4 4 2 0,-8 2-1 16,-12 3 25-16,-10-2 7 0,-7 1-1 15,-8-3-2-15,-4-1-4 0,-1-2 6 16,-1-8-6-16,3-1-9 0,2-7 18 15,2-1 17-15,3-5 21 0,1-2 3 0,4-3 0 16,3 0-22-16,3 0-19 0,8 0-6 16,2-3-3-16,8 3 2 0,1-3 1 15,4 3-12-15,1-1-16 0,5 0-65 0,6-1-209 16,6 0-97-16,23-4-223 0,-2 2-652 16,-1-2-696-16</inkml:trace>
  <inkml:trace contextRef="#ctx0" brushRef="#br0" timeOffset="142314.51">23021 3667 1790 0,'0'0'667'0,"0"0"-360"0,0 0-108 16,0 0 22-16,0 0 9 15,0 0-2-15,0 0-54 0,0 0-58 0,0 0-19 16,0 0-24-16,0 0-57 0,59-6-1 16,-26 6-13-16,6-1 14 0,2-1 6 15,0 0-10-15,-4 1-10 0,-4-1 14 16,-8 1-14-16,-7-1 20 0,-5 2-19 15,-8 0 19-15,-3 0-7 0,-1 0 4 16,-1 0 9-16,0 0 9 0,0 0 50 16,-1-2 58-16,-4 2-40 0,-4-2-105 0,0-1-40 15,1 1-3-15,-2 0-127 0,4 1-82 16,2-2-147-16,2 2-403 0,2-4-758 16</inkml:trace>
  <inkml:trace contextRef="#ctx0" brushRef="#br0" timeOffset="142677.24">23497 3390 2884 0,'0'0'467'0,"0"0"-387"15,0 0-80-15,0 0-48 0,0 0 48 16,54 4 35-16,-35 7 19 0,3 5 6 15,1 2 4-15,3 3-17 0,-1 4 4 16,-2 1-21-16,-2 0-30 0,-3 1-3 16,-5 1-9-16,-6-3-11 0,-3-1-11 0,-4-2 5 15,0-3-3-15,-4-2 17 0,-3-3 14 16,-2-4 1-16,1-3 11 0,-2 0 30 16,3-5 32-16,2 1 3 0,-1-3 6 0,1 0 24 15,2-4 83-15,0-4 13 0,1-2-74 16,2-6-51-16,0-1-9 0,1-6 15 15,5-2 3-15,5-1-6 0,1-2-34 16,6 0-22-16,2 0 13 0,2 4-20 16,2 2-17-16,3 3-46 0,-2 5-52 15,-1 3-123-15,9 2-169 0,-10 2-353 16,-3 3-967-16</inkml:trace>
  <inkml:trace contextRef="#ctx0" brushRef="#br0" timeOffset="143040.14">24215 3473 2805 0,'0'0'630'0,"0"0"-421"0,0 0-7 15,0 0-4-15,0 0-29 0,0 0-26 16,0 0-71-16,0 0-44 0,0 0-10 15,0 0 50-15,-51 38-6 0,32-18 9 16,3 3-37-16,0 0-31 0,5 4-3 16,7-3 0-16,4 0 0 0,5 1 24 0,11-3-21 15,4-1 44-15,9-3 14 0,1-4-9 16,3-4-6-16,-2-4-12 0,0-3 2 16,-4-3-2-16,-6-5 15 0,-3-6 6 15,-2-5-10-15,-6-2-11 0,-1-4-31 16,-6-5-3-16,-3-1-13 0,-4-1-9 15,-9 0-17-15,-4 2-7 0,-5 2-27 16,-3 5-62-16,-5 4-89 0,-1 3-66 16,-20 5-179-16,11 2-653 0,5 3-831 0</inkml:trace>
  <inkml:trace contextRef="#ctx0" brushRef="#br0" timeOffset="144188.76">24458 3768 1246 0,'0'0'1307'15,"0"0"-1174"-15,0 0-133 0,0 0 0 16,0 0 45-16,0 0 116 0,0 0 28 16,0 0 12-16,0 0-19 0,0 0-65 15,0 0-25-15,35-18-39 0,-25 7 10 16,3-1-3-16,-1-5-6 0,4 0-17 0,-2-2-15 16,4-5 10-16,-2-2-10 0,3-2 9 15,1-2-2-15,1-2 18 0,3-2-3 16,-3 2 21-16,-1 3 16 0,-2 6 28 15,-2 5-29-15,0 4-37 0,-3 6-37 0,-2 3-6 16,-1 4-43-16,0 1-56 16,3 5-37-16,-1 5 45 0,3 6 48 0,-1 4 21 15,-3 4 19-15,1 4-19 0,-5 4 9 16,-2 0 13-16,-4 0 0 0,-1-4-44 16,-1-1-34-16,-7-3-22 0,1-5 30 15,-5-2 17-15,2-5-7 0,-2-5 12 16,1-4 48-16,-1-1 25 0,-1-2 35 15,4-4 6-15,-3-4-6 0,3-1-1 0,2-1-21 16,-1 0 0-16,5-1 2 0,0 5-2 16,2 1-21-16,1 1-17 0,0 2-3 15,0 1-36-15,0 1-124 0,6 0-334 16,4 0-769-16,-1 1-797 0</inkml:trace>
  <inkml:trace contextRef="#ctx0" brushRef="#br0" timeOffset="144591.87">25247 3473 2096 0,'0'0'456'16,"0"0"-343"-16,0 0 9 0,0 0 39 16,0 0-103-16,0 0-58 0,0 0 0 15,0 0 56-15,0 0 68 0,-56 56-31 16,40-33 9-16,5 0-26 0,1 4 7 0,5 0-48 16,3-1-7-16,2 0 10 15,7-1-19-15,7-1 32 0,6-4 2 16,2-3 13-16,4-5 48 0,4-6 18 0,-1-3-32 15,-3-3-19-15,2-5-13 0,-5-7-2 16,-1-4-8-16,-3-1-2 16,-3-5-31-16,-5-4 15 0,-3-3-6 0,-7-3-31 15,-1-4-3-15,-10 1-21 0,-7-1-16 0,-4 5 7 16,-7 2-17-16,-5 9-2 0,-6 3-29 16,-2 9 16-16,-2 7-16 0,-10 5-296 15,9 6-696-15,11-4-1201 0</inkml:trace>
  <inkml:trace contextRef="#ctx0" brushRef="#br0" timeOffset="145623.23">24198 3796 2142 0,'0'0'469'15,"0"0"-346"-15,0 0-11 0,0 0-9 16,0 0-32-16,0 0-4 0,0 0-9 16,0 0-10-16,0 0 3 0,0 0-7 15,59-25-15-15,-42 18-16 0,0-2-10 16,3 0 26-16,1-2-27 0,-2-1 30 0,-1-2 6 15,-2 1 13-15,0-3 12 0,-4 0-15 16,-3 2-4-16,-3-1-12 0,0 1 12 16,-3 2-22-16,-2-1 9 0,-1 2-2 15,0 1-13-15,0-2 18 0,-5 3-15 16,-2 1-17-16,-1 0-1 0,-3 1-1 0,0 1-25 16,-5 1 6-16,-1 2 16 15,-2 0 0-15,-1 3 3 0,0 3 1 0,0 3 11 16,-1 5-12-16,2 3 0 0,-1 2 0 15,4 4 3-15,0 1 25 0,1 5-12 16,6 1 3-16,2 2-16 0,7 0 0 16,4 0-3-16,13 0 31 0,7 0-6 15,10-3 22-15,6-1 1 0,6-4-7 16,5-4-13-16,-1-2 3 0,-2-5-12 0,-5-3 12 16,-6-6-9-16,-6-1-22 0,-4-4-68 15,-3-8-32-15,-4-1-10 0,-4-3-54 16,-3-4-51-16,0-8-119 0,-7 3-437 15,-4 1-1168-15</inkml:trace>
  <inkml:trace contextRef="#ctx0" brushRef="#br0" timeOffset="146664.06">25592 3175 2141 0,'0'0'350'0,"0"0"-218"0,0 0 45 16,0 0 51-16,0 0 44 0,0 0-71 16,21-48-49-16,-19 46-29 0,0 2-16 15,-1 0-107-15,2 5-44 0,1 7-149 0,4 6 193 16,1 10 149-16,-2 7-17 0,2 13 0 16,0 12 0-16,-1 12-23 0,-4 2 12 15,-2-8-32-15,-2-14-5 0,0-16-44 16,0-10-9-16,-1-2-7 0,-1 5-11 15,0 3-13-15,0-1 0 0,0-6-27 16,2-5-109-16,0-4-133 0,3-8-149 16,4-4-136-16,14-11-441 0,-3-3-481 15</inkml:trace>
  <inkml:trace contextRef="#ctx0" brushRef="#br0" timeOffset="146948.26">25881 3455 969 0,'0'0'1547'0,"0"0"-1113"15,0 0-114-15,0 0-18 0,0 0-241 16,0 0-61-16,0 0-200 0,0 0 200 16,0 0 22-16,25 51 16 0,-12-20 10 15,-2 3-1-15,4 0-9 0,0 2-12 16,-1-3-23-16,0-3 13 0,2-6 6 0,-4-4-21 16,0-6 30-16,1-5 23 0,-4-6 18 15,5-3 26-15,0-3 172 0,1-8 24 16,3-3-155-16,1-4-68 0,0-4 0 0,-2-3 24 15,-3 0-61-15,-2-5-10 0,1-1-24 16,-4-1-14-16,1 0-2 0,-3 3 4 16,-2 6 9-16,0 6-37 0,-1 5-43 15,-4 7-101-15,0 3-113 0,-1 2-290 16,-12 13-521-16,4-1 353 0,0 0-1051 0</inkml:trace>
  <inkml:trace contextRef="#ctx0" brushRef="#br0" timeOffset="147977.06">26550 3473 2121 0,'0'0'559'0,"0"0"-164"0,0 0 1 16,3-56-32-16,-9 45-56 0,-5 1-47 16,-2 3-97-16,-2-1-84 0,-4 6-61 15,-5 2-19-15,-3 1-40 0,-1 6-10 16,-1 5 26-16,3 5-4 0,4 2 6 0,4 2-6 15,8 2 7-15,0 3 21 0,9-1 0 16,1 2-1-16,8-3-55 0,4-1-84 16,4-3-3-16,3-6 20 0,1-2 16 15,1-7-35-15,1-4-6 0,0-1 11 0,-2-6 32 16,0-6 105-16,-2-2 7 0,-3-1 18 16,-2-5-3-16,0 1-20 0,-2-5 30 15,1 3-31-15,-1 1 25 0,-3 0 50 16,-1 6 82-16,0 3-29 0,-4 4-3 15,-1 2-18-15,0 2-18 0,-1 3-90 16,-1 0-104-16,1 7-138 0,1 3 151 16,0 6 79-16,4 2 12 0,-1 4 16 15,1 2 0-15,4-3 9 0,2 2 0 0,3-4 7 16,3-3-32-16,0-3-126 16,3-4-109-16,1-4-87 0,-2-5-40 0,-1 0 62 15,0-9 63-15,-5-3 127 0,1-3 100 16,-2-4 10-16,-4-1 94 0,2-3-68 15,-4-1 127-15,2-2 11 0,-2-3-57 16,0 3 2-16,2 2 30 0,-2 4-5 0,-2 6 33 16,2 6-1-16,-4 3-55 15,-2 5-111-15,0 0-127 0,-1 7-145 0,0 8 192 16,0 2 80-16,0 5 77 0,0 3 13 16,-4 0-23-16,-3 2-26 0,1-4-12 15,0-2 3-15,-2-2-10 0,3-6-6 16,0-2-13-16,3-4 13 0,0-3-3 15,1-2 28-15,1-2 89 0,0-3 66 16,0-7-117-16,1-3-60 0,3-3-17 16,2-4 0-16,1 0 14 0,2-2-1 0,0-1-15 15,5 1 0-15,-2 1 1 16,1 4-1-16,1 1 14 0,-1 5-14 0,-3 4-19 16,1 5-47-16,-1 2-32 0,1 3-15 15,-1 8 27-15,3 3 26 0,-2 6 28 16,3 2 23-16,-2 3 9 0,-1 0 12 0,3 0-10 15,-3 0 21-15,3-4-20 0,-2-2 22 16,-1-6 3-16,2-2-28 0,-3-7-67 16,1-2 16-16,0-2 22 0,1-6 10 15,1-5 18-15,-4-4 1 0,3-4 16 16,-3 0 7-16,0-6-4 0,-2 0 3 16,-2-4 0-16,4-3-9 0,-3-3-13 15,-1-2 19-15,3-10-18 0,2-12 0 16,3-9 1-16,-1-2 15 0,4 10-16 15,-6 17 28-15,-4 16-1 0,-2 8 4 0,-2 5 50 16,-1 0-35-16,1 3 10 16,-1 1 6-16,-1 6 0 0,0 3-63 0,0 1-69 15,0 5-171-15,-3 4 85 0,-2 4 155 16,-3 6 3-16,-2 2 29 0,3 6-10 16,-3 2-6-16,6 3-15 0,1 3 27 0,3 2 1 15,0 3 66-15,2 1 40 0,5 9-15 16,7 5-13-16,1 8 12 0,4-1-7 15,-4-12-13-15,-3-16-12 0,-5-10-34 16,0-6-22-16,0 3 15 0,0 0-15 16,1 2-13-16,-3-5-16 0,-1-4-1 15,0-5-1-15,-1-2 1 0,-1-3 18 16,1-1-19-16,3-3-69 0,5 0-5 16,4 0-103-16,7-7-100 0,3 0-152 15,1-4-214-15,9-10-424 0,-8 0-346 16</inkml:trace>
  <inkml:trace contextRef="#ctx0" brushRef="#br0" timeOffset="148203.19">27322 3317 3080 0,'0'0'607'0,"0"0"-330"0,0 0-13 16,0 0-133-16,0 0-88 0,58-19-28 15,-28 16 4-15,4 2 6 0,3 1 0 16,-1 0-23-16,2 4-2 0,0 0-2 16,-4-1-1-16,-4 1-13 0,-2 0 14 15,-5-3 0-15,-9 0 0 0,-1-1-42 16,-9 0-80-16,-2 0-38 0,-2 0-45 16,0-3-210-16,-13-3-319 0,0 0-606 0</inkml:trace>
  <inkml:trace contextRef="#ctx0" brushRef="#br0" timeOffset="163651.22">19966 4313 1911 0,'0'0'454'16,"0"0"-267"-16,0 0-9 0,0 0 40 16,0 0-32-16,9-50-61 0,-7 44 34 15,2 1-19-15,-2 0-36 0,0 3-3 0,0 0-25 16,-1 2-35-16,-1 0-41 0,0-1-28 16,0 1-22-16,3 0-26 0,-3 0-12 15,3 1-4-15,1 5 51 16,2 0 41-16,1 3 24 0,0 4 2 0,4 3 15 15,-3 2 16-15,3 3 31 0,-2 3 3 16,1 3-2-16,-4 4-5 0,0 3 11 16,0 0-11-16,-4 4-3 0,0-3-15 15,0-2-42-15,-1-3 1 0,1-3-25 16,2-6 13-16,1-3-12 0,-2-2 1 16,1-3 16-16,-1-2-17 0,-1-3 12 15,0-2-10-15,0-1 15 0,-2-3 1 16,1-1 6-16,-1-1-4 0,0 0 23 0,0 0-7 15,0-3-37-15,0-3-108 0,0-3-138 16,-1-5-77-16,-1-5-62 0,0-2-147 16,0-18-463-16,-3 5-448 0</inkml:trace>
  <inkml:trace contextRef="#ctx0" brushRef="#br0" timeOffset="164222.37">19985 4221 1477 0,'0'0'400'0,"0"0"-56"0,0 0-14 15,0 0-4-15,6-49-89 0,4 40-36 0,1 2-64 16,8-1-45-16,4-1-22 0,8 2-10 16,1 2-22-16,5 2-23 0,1 3-15 15,-1 3-44-15,-4 7-16 0,-1 4 27 16,-8 5 33-16,-5 6 0 0,-5 3-1 15,-8 1-11-15,-6 3-4 0,-4 0 13 16,-9-3-29-16,-6 0-9 0,-2-3 9 0,-5-2 32 16,-2-2 0-16,-3-5 16 15,2 0-3-15,-2-5-1 0,3-3 4 0,1-1 3 16,4-1 3-16,5-3 4 0,5-3 5 16,2-1 26-16,5 0 29 0,3 0 5 15,1-3-22-15,2-1-12 0,0-3-57 16,5-3-13-16,4 0-9 0,9 0 6 15,3-1 13-15,9 0-28 0,1 2 12 0,7 2-13 16,0 2 7-16,0 3-9 0,-3 2-10 16,-4 4-1-16,-2 6-12 0,-5 4-6 15,-4 4 16-15,-8 1 2 0,0 2 26 16,-9 4 16-16,-2-1 0 0,-2 0 3 16,-8 2 0-16,-4-2 3 0,-5-2 0 15,0-1 22-15,-4-5 7 0,0 0 19 16,2-6 6-16,-3-2 6 0,2-4-3 0,-1-2 19 15,1-2 6-15,-1-3-19 0,-1-4-10 16,-1-3-14-16,2-3-11 0,-1-3-3 16,1 1 2-16,3-2-30 0,1 0 0 15,4 2 0-15,-1 1 0 0,4 2-34 16,3 2-67-16,3 3-62 0,3 3-58 0,2 2-112 16,0 2-116-16,12 0-326 0,2 0-551 15,2 0 570-15</inkml:trace>
  <inkml:trace contextRef="#ctx0" brushRef="#br0" timeOffset="164795.47">20673 4461 2172 0,'0'0'510'0,"0"0"-281"16,0 0-21-16,6-47-7 0,-5 38-7 15,0 0-45-15,0 4-7 0,0 2 6 16,-1 3-22-16,0 0-126 0,0 3-92 15,0 6-62-15,0 7 154 0,-2 2 16 16,0 6 3-16,1 1-16 0,1 1-1 16,0 0 10-16,1-2-11 0,3-1-1 15,1-4 13-15,1-1-12 0,-2-2 2 0,0-2 9 16,-2-4-10-16,1-1 23 16,-1-4-6-16,2-2 3 0,-2-3 6 0,2 0 10 15,0-5-24-15,2-5-14 0,2-2-48 16,0-7 7-16,3 0 3 0,-1-6 1 15,2-1-1-15,0-2 36 0,2 1 2 16,1 0 1-16,-3 3 21 0,2 6 3 0,-6 4-9 16,-1 5 27-16,-3 3 36 15,-1 4 3-15,-1 2-82 0,4 3-119 0,-2 9-16 16,2 4 135-16,1 6 120 0,3 5-32 16,-2 6 9-16,2 1-28 0,-3 0 12 15,3 0-7-15,-4-3-21 0,0-3-19 16,1-4-13-16,-1-3-2 0,-2-7-16 15,-2-6 22-15,0-1 2 0,-1-5 10 16,0-2 37-16,-1-4-67 0,1-5-7 16,0-4-337-16,2-5-89 0,-2-12-130 15,1 5-501-15,-1-1-845 0</inkml:trace>
  <inkml:trace contextRef="#ctx0" brushRef="#br0" timeOffset="165609.34">21277 4497 1062 0,'0'0'316'16,"0"0"-212"-16,0 0 10 0,0 0 16 16,0 0-13-16,0 0 42 0,21-51 71 15,-20 44 22-15,-1 0-42 0,0-1-30 0,0 1 0 16,-6-2-14-16,1 4-44 0,-4-3-27 16,0 4-12-16,-5-1-14 0,0 2-15 15,-4 1-6-15,-3 2-26 0,-1 0 0 16,-4 7 12-16,1 1-5 0,1 4-17 15,2 4-10-15,1 1 1 0,3 3-2 16,4 1 0-16,6 4-1 0,3-4 3 16,5 4 13-16,5-4 28 0,5 1 44 15,6-2-3-15,6-2 31 0,6-3-29 0,0-1-34 16,2-3-53-16,2-2-22 0,-4-4-71 16,1-2-65-16,-4-3-33 15,-5 0-77-15,1-3-140 0,-4-7-131 0,-3-2-193 16,-1-12-445-16,-2 6 456 0</inkml:trace>
  <inkml:trace contextRef="#ctx0" brushRef="#br0" timeOffset="165835.04">21439 4430 391 0,'0'0'724'0,"0"0"-346"15,0 0-66-15,13-51-49 0,-12 43 44 16,0 0-55-16,0 2-29 0,0 1-47 16,-1 0-19-16,1 3 12 0,-1 0-29 15,0 1-19-15,0 1-42 0,0 0-79 16,1 0-29-16,-1 1-75 0,0 6-55 0,1 4 159 15,0 4 79-15,-1 5 29 0,1 4-3 16,0 2-33-16,-1 2-25 0,3 1 10 16,-3 2 25-16,1-2 6 15,0-1-22-15,-1-2-28 0,0-1-13 0,0-4 6 16,0-3-6-16,0-6-25 0,0 0-142 16,0-8-154-16,0-1-221 0,5-8-192 15,2-5-537-15</inkml:trace>
  <inkml:trace contextRef="#ctx0" brushRef="#br0" timeOffset="166139.21">21716 4339 790 0,'0'0'1567'0,"0"0"-1276"16,0 0-117-16,0 0-174 0,0 0-10 16,0 0 10-16,0 0 167 0,0 0 35 15,-24 49-55-15,5-30-36 0,-4 5-38 16,-3-2-22-16,2 0-16 0,1-1-19 0,2-5 15 15,5-2-18-15,5-4-11 0,3-3 14 16,4-5-3-16,3 0 5 0,1-1 30 16,0-1 34-16,0 0 53 15,0 0 72-15,0 0-42 0,0 0-63 0,1 0-102 0,4 0-31 16,4 4-55-16,3 1 2 0,2 4 15 16,4 4 32-16,-1 4 37 0,2 3 43 15,0 0 10-15,0 3-9 16,2 2-16-16,2-1-13 0,0 2-15 0,2-1-15 15,1-2-63-15,0-3-101 0,-4-3-246 16,0-8-373-16,-5-5-848 0</inkml:trace>
  <inkml:trace contextRef="#ctx0" brushRef="#br0" timeOffset="166857.07">21834 4596 1911 0,'0'0'802'0,"0"0"-625"0,0 0-164 15,0 0 23-15,72-39 63 0,-53 30-28 16,1-1-40-16,-1 0-2 0,-1-1-27 15,0 1 16-15,-1-2-18 0,-3 0 0 16,-2 1 4-16,0 2 8 0,-6-1 4 16,-3 2 0-16,-2-1-16 0,-1 3 1 15,-1-2-1-15,-4 3 93 0,-7-2-33 16,1 2-18-16,-5 3-7 0,-1-1 12 0,-2 3 4 16,2 0-7-16,-2 3-18 0,4 4-14 15,-1 3 1-15,0 2-13 16,4 2-3-16,3 3 0 0,1 2 3 0,1 2 13 0,4 2-9 15,3 0 18-15,0 0-3 0,6-2-7 16,7 2 14-16,3-3 5 0,5 0 1 16,3-2 18-16,2-4-9 15,4-4-41-15,-1-3-22 0,1-7-88 0,-2 0-48 16,-3-6-33-16,2-5-25 0,-4-3-18 16,-1-5 54-16,-3-6 12 0,0-2-25 15,-1-6 131-15,-3-7 47 0,4-10 14 16,1-13-14-16,-1-8-17 0,-4-1-33 15,-6 11 65-15,-5 16 58 0,-4 16 139 16,0 10 61-16,0 4-58 0,0 1 46 16,0-1-51-16,-3 3-59 0,2 4-15 15,0 4-23-15,1 4-98 0,0 0-32 0,-1 2-183 16,1 7 40-16,-1 2 175 0,1 6 32 16,0 2 3-16,0 3 0 0,0 2 3 15,1 1-16-15,2 3 0 0,2-2 1 16,-2 3 8-16,1-1 17 0,-1 0 34 0,-1 1 44 15,0 0 50-15,2 1-37 0,-4-2-37 16,0 0-24-16,0 0 9 0,0-2-6 16,0 1-17-16,0-2-2 0,0-2-19 15,3 1-15-15,1-3-16 0,1-2-10 16,3-1 2-16,-1-2 20 0,1-4 4 16,3-1 9-16,-1-4-37 0,3-2-59 15,0-3-104-15,0-2-113 0,1-4-112 16,0-13-284-16,-5 1-687 0,-2-1-515 0</inkml:trace>
  <inkml:trace contextRef="#ctx0" brushRef="#br0" timeOffset="167035.04">22336 4461 2466 0,'0'0'781'0,"0"0"-403"15,0 0-116-15,0 0 49 0,0 0-4 16,0 0-57-16,0 0-91 0,0 0-58 0,0 0-43 15,0 0-55-15,64-10-3 0,-42 9-21 16,1 0-6-16,2-2-19 0,11-4-323 16,-9 2-322-16,-3-2-1189 0</inkml:trace>
  <inkml:trace contextRef="#ctx0" brushRef="#br0" timeOffset="167816">23706 4352 1327 0,'0'0'815'15,"0"0"-443"-15,0 0-94 0,0 0 46 16,0-48-11-16,0 44-63 0,0 0-86 16,0 3-29-16,0 1-135 0,0 0-9 15,0 3-127-15,1 5 23 0,1 6 113 16,-1 7 126-16,1 4 6 0,-1 5-28 0,-1 4-1 16,0-1-34-16,0 1-7 0,0-1-15 15,0-1-16-15,1-3-13 0,0-2 1 16,1-3-7-16,1-1-12 0,-2-5 1 15,-1-4 15-15,0-4-1 0,0-2-15 16,0-6-142-16,0 1-184 0,-6-6-169 0,2-7-147 16,0-2-973-16</inkml:trace>
  <inkml:trace contextRef="#ctx0" brushRef="#br0" timeOffset="167976.18">23584 4335 2421 0,'0'0'448'0,"0"0"-207"16,0 0 8-16,0 0 55 0,0 0-45 16,32-48-150-16,-8 37-45 0,4 2-5 15,5-3-9-15,2 3-22 0,5 1-13 16,4 3-15-16,0 0-16 0,0 3-6 16,-5 0-3-16,-6 2-12 0,-5 2-74 15,-10 3-215-15,-10 2-189 0,-17 5-241 16,-7-2-461-16</inkml:trace>
  <inkml:trace contextRef="#ctx0" brushRef="#br0" timeOffset="168157.87">23619 4543 1847 0,'0'0'448'0,"0"0"-264"15,55 0 122-15,-21 0 31 16,4 0-72-16,4 0-93 0,0-1-68 0,0 0-63 15,0-2-40-15,-5 3-1 0,-6 0-15 16,-2 0-58-16,-9 5-238 0,-8 1-276 16,-12 4-216-16,-2-1-462 0</inkml:trace>
  <inkml:trace contextRef="#ctx0" brushRef="#br0" timeOffset="168312.21">23655 4705 752 0,'0'0'583'0,"0"0"-170"0,0 0-78 16,0 0-112-16,0 0-51 0,0 0 31 0,0 0 32 15,0 0 18-15,0 0-45 0,12 45-49 16,16-42-68-16,5 1-53 0,2-1-16 16,1 0-20-16,2 0-1 0,2-2 1 15,-2 0-2-15,-2-1-16 0,-4 0-212 0,-2-2-142 16,1-13-236-16,-5 0-666 0</inkml:trace>
  <inkml:trace contextRef="#ctx0" brushRef="#br0" timeOffset="168742.41">24200 4224 2392 0,'0'0'377'0,"0"0"-216"16,0 0 31-16,0 0 32 0,0 0-43 0,0 0-181 16,0 0-60-16,0 0-122 0,0 0 157 15,0 0 25-15,0 0 89 16,4 44-9-16,-3-19-10 0,4 4-20 0,-2 2-12 15,0 2 3-15,1 2 16 0,1-1-9 16,1 0 8-16,-1-2-40 0,0-3-15 16,0-1-1-16,1-3 16 0,-2-4-3 15,1-3-10-15,0-3-3 0,5-6-104 0,-2-1-54 16,3-6-36-16,2-2 6 16,1 0 41-16,2-8-1 0,0-3 48 0,-2-4 39 15,0-3 61-15,1-5 0 0,-3 0 26 16,1 0-4-16,-2 0 23 0,-2 3 100 15,-3 5 79-15,2 1 9 0,-5 6-24 16,-1 3 15-16,0 1 18 0,-2 4-73 16,0 0-141-16,0 0-28 0,0 6-106 15,0 2 106-15,0 5 81 0,0 3-22 16,0 1-19-16,0 3-12 0,0 1-12 0,2-2-14 16,1 3 13-16,3-2-2 0,1-2 2 15,1-3-15-15,3 0-118 0,-1-5-226 16,8-8-313-16,-2-2-859 0</inkml:trace>
  <inkml:trace contextRef="#ctx0" brushRef="#br0" timeOffset="168891.43">24489 4207 3194 0,'0'0'464'0,"0"0"-350"16,0 0-114-16,0 0-22 0,0 0-140 15,0 0 54-15,0 0 96 0,0 0 9 16,-19 61-374-16,28-37-598 0,3-5-1138 0</inkml:trace>
  <inkml:trace contextRef="#ctx0" brushRef="#br0" timeOffset="169689.6">24698 4436 2418 0,'0'0'771'0,"0"0"-636"0,0 0-135 15,0 0-170-15,0 0 97 0,0 0 50 16,0 0 23-16,0 0 15 0,33 53 14 16,-30-36 25-16,1-2-15 0,-3 2-17 15,-1-2-20-15,0-1 14 0,0-1-14 16,0-5 1-16,0 0 19 0,-1-5-19 0,0-1 13 15,1-2 6-15,0 0 106 0,0-3 33 16,1-6-107-16,3-2-52 0,1-3 11 16,2-3 3-16,4-2-16 0,1-3 0 15,0-2 0-15,2 1 22 0,2 0 3 16,-3 4 1-16,3 4-24 0,-4 2 23 16,-2 4 6-16,1 4-6 0,-4 4-25 0,-2 1-9 15,3 1-92-15,-1 5-35 16,-2 8 57-16,3 1 47 0,-1 7 13 0,-2 2 19 15,3 2-1-15,-4 3 1 16,1-2 19-16,-1 1 19 0,2-3-19 0,-2-3-3 16,3-5-13-16,-3-2 23 0,2-6-23 15,-2-4 22-15,1-5 26 0,0 0 47 0,5-3-7 16,-1-6-47-16,4-4-42 16,-1-2 0-16,1-1-2 0,1-3-3 0,-3-4-38 15,4 0 10-15,-2-3-23 0,0 1 26 16,2 4 12-16,0-2 15 0,-3 6 0 15,0 3-1-15,-2 2 2 0,-2 5 0 16,-3 3-1-16,-1 3 1 0,-1 1 0 16,0 0-56-16,-1 7-80 0,1 5 66 15,0 5 70-15,-1 4 0 0,-2 2 22 16,0 2-3-16,1 0 10 0,1 0 6 16,0-1-7-16,4-2-3 0,-1-2-2 0,1-4-11 15,4-3 14-15,-2-5 12 0,3-3 18 16,1-3 14-16,2-2 5 0,1-4-75 0,-1-4-16 15,3-5-65-15,0-2 24 0,0-5 29 16,-1-1 9-16,-1-2-13 16,2-3 32-16,1-2 0 0,-2 1 1 15,-1 2 0-15,-4 4 21 0,1 4-6 0,-5 4 28 16,-3 4 35-16,-1 4 28 0,0 3 13 16,-2 2-120-16,-1 0-26 0,1 8-188 15,-1 3 159-15,1 6 55 0,0 3 15 16,1 1 7-16,-1 4-3 0,1-1-19 15,0 2 19-15,-1-2 10 0,1-1-11 16,1-2 4-16,1-1-3 0,0-4 9 16,-1-3-28-16,2-3-40 0,3-6-263 15,1-6-254-15,-2-5-631 0,1-4-688 0</inkml:trace>
  <inkml:trace contextRef="#ctx0" brushRef="#br0" timeOffset="169847.31">25398 4146 3491 0,'0'0'565'0,"0"0"-362"0,0 0-23 15,0 0-59-15,0 0-78 0,0 0-43 16,0 0-38-16,0 0-33 0,0 0-12 16,0 0 83-16,0 0 13 0,-3 39-13 15,20-17-62-15,0-3-446 0,-1-4-1263 0</inkml:trace>
  <inkml:trace contextRef="#ctx0" brushRef="#br0" timeOffset="170665.47">25746 4393 1944 0,'0'0'419'0,"0"0"-419"16,0 0-172-16,0 0 172 0,0 0 123 15,0 0 13-15,46 60-1 0,-37-38-28 0,-3 0-30 16,1-1-9-16,-2 2-17 0,-2-2-15 16,-2 1 2-16,-1-5-25 0,0-1-10 15,0-3 23-15,-2-5-13 0,1-1 6 16,-2-5-6-16,2 0-10 0,1-2 74 15,0-2 76-15,0-6 114 0,0-6-184 16,6-4-64-16,1-5-5 0,4-4-13 16,4-2-1-16,1-3 23 0,4-1 5 15,2 2 0-15,1 2 29 0,0 4 15 0,-1 8 10 16,-4 5-57-16,-3 5-25 0,-1 4 0 16,0 3-69-16,-3 6-44 0,3 5 81 15,-2 7 32-15,-1 4 85 0,3 4 10 16,-4 3-33-16,3 0-4 0,-3 2-21 0,1-1-21 15,-2-3-13-15,1 0 16 16,-3-4-4-16,2-2-15 0,-3-4-132 16,-1-5-192-16,5-4-213 0,-3-5-448 15,3-3-644-15</inkml:trace>
  <inkml:trace contextRef="#ctx0" brushRef="#br0" timeOffset="171222.17">26549 4405 2338 0,'0'0'500'0,"0"0"-221"16,0 0 59-16,0 0-50 0,0 0-90 16,0 0-91-16,0 0-67 0,-58-41-40 15,35 43-1-15,-6 7-15 0,1 1 0 16,-3 2 14-16,4 3-11 0,1 2-3 16,5 2-3-16,3 0 7 0,5-1 8 15,4 2 2-15,2-5-1 0,4-3-44 16,2-3-41-16,1-4-16 0,0-1-9 0,1-4 14 15,6 0 99-15,2-2 19 0,5-5-19 16,2-6-50-16,1-1 48 0,2-3-2 16,-2 0 4-16,0 1 13 0,-4 1-11 15,-2 2 1-15,-1 5 8 0,-2 1-11 16,-4 3-35-16,4 4-9 0,-4 1-55 0,2 7-10 16,2 2 58-16,0 7 26 0,1 0 9 15,2 4 9-15,-2-1 7 0,5 2 13 16,-2 0-10-16,1-3 20 0,3 0-1 15,1-2 10-15,0-5 16 0,2-4 3 16,0-4 13-16,1-4-64 0,2-2-80 16,-1-7-134-16,-2-5-59 0,-2-4 83 15,-3-3 35-15,1-6 74 0,-6-4-9 16,1-1 74-16,-2-7 13 0,2-10 3 16,-2-11 13-16,3-10 7 0,-3 1-1 15,-5 14 36-15,-1 17 71 0,-1 15 126 0,-1 5-14 16,1 0-62-16,0 2 47 0,1 1-61 15,-2 8-1-15,0 6-92 0,0 2-69 16,0 10-322-16,0 8 220 0,-5 7 102 16,2 7 19-16,2 13 3 0,1 13 20 15,0 14 5-15,3-1-24 0,3-4 11 0,-2-8-8 16,-2-10-25-16,-1-6 15 0,-1-8-1 16,0-9-15-16,0-9-136 0,-1-4-269 15,-5-5-248-15,-1-1-488 0</inkml:trace>
  <inkml:trace contextRef="#ctx0" brushRef="#br0" timeOffset="171452.1">26724 4374 91 0,'0'0'2290'0,"0"0"-1896"16,0 0-202-16,27-49-28 0,-14 40-36 16,4 2-87-16,3 1-6 0,2 4-3 15,2 2 6-15,4 0-3 0,1 7 16 16,2 3-6-16,-1 4-1 0,-1 3 13 0,-3 5-26 15,-4 0 1-15,-6 5 9 16,-5-1-6-16,-4 2 21 0,-5-1-2 16,-2 0-10-16,0-3-19 0,-3-2-6 15,-2-3-4-15,1-1 1 0,1-5-16 0,-2-2-3 16,1-4-204-16,-1-2-173 0,1-5-241 16,1-1-373-16,0-6-806 0</inkml:trace>
  <inkml:trace contextRef="#ctx0" brushRef="#br0" timeOffset="171599.4">27198 4091 2350 0,'0'0'766'0,"0"0"-558"16,0 0-180-16,0 0-1 0,0 0-27 16,0 0-102-16,0 0-64 0,0 0 69 15,-58-15-95-15,49 42-273 0,5-5-710 16</inkml:trace>
  <inkml:trace contextRef="#ctx0" brushRef="#br0" timeOffset="172205.11">27411 4288 2801 0,'0'0'694'15,"0"0"-500"-15,0 0-94 0,0 0-100 16,0 0-16-16,0 0 16 0,0 0 72 15,0 0-15-15,-58 42-20 0,53-23-18 0,1 3-3 16,4 3-13-16,0 3 13 0,8 1 2 16,4 1 1-16,4-1 4 15,-2 0-23-15,3-6-96 0,0-3-58 0,-4-3-35 16,-4-5 1-16,-1-5 16 0,-2-3 45 16,-4-3 98-16,0-1 29 0,1-5 13 15,-1-4-13-15,1-2-13 0,3-3 13 16,0-1 0-16,1-1 19 0,5-3-3 0,1-2 19 15,3 1 0-15,3-4-6 0,1 2 29 16,1-1 28-16,-1 2 12 0,-1 0-28 16,1 3 6-16,-1 3-10 0,-3 2-15 15,0 3 12-15,-4 4-28 0,1 2-35 16,-4 4-26-16,1 0-59 0,-2 10-41 16,3 1 40-16,-3 7 67 0,1 3 19 15,0 4 1-15,-3 2 18 0,0-1-3 0,-1 0-16 16,-2 1 3-16,-2-4-3 0,0-2-64 15,-1-3-13-15,0-5 20 0,0-4 25 16,-1-3 1-16,-1-5 31 0,-1-1 74 16,1-2 50-16,-1-7-7 0,1-1-22 15,2-3-3-15,2-4 15 0,5-2-23 16,4-2-18-16,3-2-21 0,6-2 14 0,2 0-24 16,4 1 5-16,3 1-2 15,-1 5 21-15,2 3-16 0,-4 6-43 16,-1 4-3-16,-2 5-37 0,-4 3-7 0,-1 6-21 15,-2 5-7-15,-3 3 15 0,-5 5 15 16,-4 3 27-16,-2 1-11 0,-2 1 11 0,0-1 18 16,-3-1 37-16,-1 0 23 0,-2-4-18 15,-1-2-14-15,1-2-10 0,2-3-15 16,-1-1-3-16,0-4-34 0,1-4-189 16,1-5-303-16,0 0-645 0,-1-2-1009 0</inkml:trace>
  <inkml:trace contextRef="#ctx0" brushRef="#br0" timeOffset="174316.05">20446 5098 1297 0,'0'0'167'0,"0"0"-167"0,0 0-32 0,0 0-20 16,0 0 16-16,0 0 33 0,0 0-14 15,0 0 16-15,-58-10-1 0,49 10 2 16,3 0 85-16,1 0 55 0,0-1 29 16,2 0 10-16,2 1 35 0,1-1 3 15,0 1-56-15,0 0-35 0,-1-1-71 16,1 1-55-16,-1-1-28 0,-1 0-17 16,-3 1-32-16,-1 0-1 0,-1 0 39 0,1 1 29 15,-4 0 10-15,5-1 16 16,0 1 13-16,1-1 19 0,1 0 49 0,1 0 71 15,2 0-11-15,-1 0-22 0,1-2-10 0,0 1-7 16,0 1-13-16,0 0-44 0,0 0-39 16,0 0-20-16,0 0 1 15,0 0 13-15,0 0 0 0,0 0 6 0,0 0 16 16,5-2 0-16,-1 1-12 0,3-3-7 16,4 0-16-16,-1-1-2 0,4 2-1 15,3-2-1-15,2 1-12 0,0 0-9 16,3 3-7-16,1-2 4 0,-1 2-7 15,2 1 10-15,1 0 0 0,-1 0-3 16,2 1 5-16,-1 3 5 0,-3 1 2 16,2 1 10-16,0-1 1 0,2 0 0 15,-1-1 2-15,0-1 16 0,4-3 0 0,1 0 0 16,5 0-3-16,4 0-10 16,1-5-2-16,3 0-1 0,2 0 3 0,0 1 23 15,0-1-1-15,-3 1 0 0,1 0 29 16,-6 3-25-16,-1-1-26 0,-2 0 13 15,-4 2-13-15,1 0-2 0,-2-1 1 0,2 1 1 16,1-1 16-16,6-1-16 0,3-1 1 16,6 1 11-16,10-3-13 15,14-2-2-15,6 1 16 0,1-1 35 0,-14 3-17 16,-17-1-2-16,-12 1-7 0,-5 1 10 16,7 0 2-16,3 1-2 15,4 1 2-15,-3 0-18 0,-1-1-16 0,1 0 13 16,-2 2-13-16,0 0 0 0,1 0-3 15,2 0 1-15,1 0-1 0,2 0 0 16,2 0 0-16,0 0 0 0,0 0 0 0,3 0 2 16,-1 0 0-16,-2 0 14 0,1-2 28 15,-5 0-13-15,-1 1-15 0,-5 0-4 16,-5-2-10-16,-2 3 0 0,-4 0 0 16,-2-2-1-16,0 1 1 0,1-1 2 15,-1 1-1-15,1-1 0 0,2 1 0 16,3 0 25-16,0-1-6 0,2 2-10 0,2-2 4 15,-2-1-1-15,3 3-12 0,1-2 0 16,-2 1-1-16,3 0 16 16,1-1-16-16,1 2-1 0,0-1-1 0,2 1-1 15,0 0 0-15,1 0 0 0,0 1 0 16,-1-1 0-16,-1 0 1 0,1 2 1 16,-3-2 1-16,-2 1 1 0,-1-1 0 15,0 0 13-15,0 0-13 0,-4 0 9 0,3 0-9 16,1-1-1-16,2 1 0 0,0 0-1 15,7 0-1-15,-1 0-19 0,3 2 16 16,-2 0 0-16,2 1 0 0,-2-1 1 16,0 0 2-16,-3 0 0 0,-1 1 0 15,-1-1 2-15,-2 1 0 0,-1 0 0 16,1-2-1-16,0-1 1 0,1 1 1 16,0 0 0-16,-3 0-1 0,3 1-1 15,0 0 2-15,-1-1-1 0,0 1 0 16,-3-1 10-16,1-1-12 0,0 2 0 0,-3-2 0 15,2 3 0-15,-3-3-2 16,-1 0 1-16,-3 1 1 0,3 0 2 0,-4 0-1 16,2 0-1-16,-1-1 0 0,0 0 2 15,2 0 9-15,-1 0-10 0,1 0-1 0,2 0 2 16,2 0-1-16,-2 0-1 0,4 0-1 16,-3 2 0-16,2 0-11 0,-1-1 9 15,-1 3 1-15,1-3-1 0,-4 2 2 16,1-1 1-16,-3 0 1 0,2-1 2 15,-1 0 0-15,-2 1 12 0,2-1 4 16,-2-1-16-16,-1 0 10 0,1 0-12 16,1 0 1-16,-3 0 1 0,1-2-3 15,2 2-1-15,2 0-1 0,-1 0-20 16,4 0 19-16,-2 0-10 0,3 1 11 16,-3 0 1-16,3-1 1 0,-2 3 1 0,-1-2 12 15,-1 1-1-15,1-2 1 0,-1 0-1 16,0 0 4-16,-2 0-16 0,0 0 2 0,1-2-2 15,-2 1 1-15,-2-2 2 16,4 2-3-16,-2 0 0 0,-1 1-1 16,0 0 1-16,2 0 0 0,-2-1 0 0,1 0 3 15,2 0 0-15,-1 0 12 0,1-1-2 16,2 1-10-16,0-1 12 0,3 0-12 16,-1 1 16-16,2-2-1 0,1 1 7 15,0-2-14-15,-2 2-11 0,3 1-1 16,-1-2-1-16,0 3-13 0,2 0 12 15,2 0 0-15,0 3 1 0,1-3-1 16,-1 2 3-16,0 1 0 0,-2-1 2 0,-2 0 10 16,-1-2 0-16,-1 0 4 15,-5 0 2-15,-1 0-2 0,-1-3 33 0,-3-2 16 16,-3 1 100-16,-1 1-30 0,-2-2-62 16,-3 3-45-16,-1 0-10 0,-4 1-15 15,-1 0 12-15,-4 1 3 0,-2-3-15 16,-1 3 0-16,0 0-3 0,-1 0-16 0,1 0-5 15,-1 0-16-15,0 0 7 0,0 0-7 16,0 0-3-16,0 0 4 0,0 0 2 16,0 0 4-16,0 0-1 0,-1 0-3 15,-3 0-86-15,-3 0-64 0,-6 0-80 16,-15-5-275-16,2-2-752 0,1-2-1135 0</inkml:trace>
  <inkml:trace contextRef="#ctx0" brushRef="#br0" timeOffset="183648.03">5598 6770 1748 0,'0'0'254'0,"0"0"-108"0,0 0-23 0,0 0 29 15,0 0 26-15,0 0-37 0,0 0-47 16,0 0-4-16,0 0-7 0,0 0 1 16,-15-23-11-16,15 23-19 0,-1-1-9 15,1 0 3-15,0 1 0 0,0 0-4 16,0 0-2-16,0 0-4 0,0 0-3 16,0 0-10-16,0 0-25 0,0 0-1 15,0 0-31-15,0 0-6 0,4 0-6 0,8 4 44 16,9-1 9-16,8 1 52 0,20-1 27 15,18-1-21-15,15 1-23 0,5 0-28 16,-6-2 0-16,-11 0-13 0,-11 0-2 16,-13 0-1-16,-8 2-1 0,-11-3-2 15,-4 3-10-15,4-2 12 0,-1 2-2 0,-1-1 0 16,-4 0 3-16,-4-1 1 0,-6-1 2 16,-4 0 22-16,-4 0-9 0,-1 0 9 15,-1 0 6-15,-1 0 4 0,0 0-3 16,0 0-7-16,0 0-25 0,0 0-64 15,0 0-122-15,0-3-65 0,0 0-14 16,1 0-59-16,-1-4-189 0,1 0-227 16,-1 1-747-16</inkml:trace>
  <inkml:trace contextRef="#ctx0" brushRef="#br0" timeOffset="184036.3">6311 6616 68 0,'0'0'1814'0,"0"0"-1526"16,0 0-103-16,0 0-52 15,0 0 51-15,0 0 34 0,0 0-32 0,0 0-45 16,0 0-39-16,0 0-41 0,-22-21-61 16,22 21-3-16,4 0-14 0,7 2 17 15,1 3 41-15,7 0-3 0,4 1 10 16,7 3-16-16,1-1-10 0,5 2-19 15,0-1 0-15,-5-1-3 0,1 2-1 16,-7-1-1-16,-4-1-23 0,-3 3 2 16,-5-3-15-16,-4 2 10 0,-5-1-1 15,-1-1 16-15,-3 2 11 0,-3-3 2 0,-3 0 3 16,-2 2 20-16,-3-1-11 0,1 3-9 16,-5-1 1-16,1 3-3 0,0-1 53 15,-1 3-22-15,-2-1-7 0,1 3-9 16,-1 0 3-16,2-1-18 0,-3-1 11 0,2-1 17 15,-2-3-10-15,2 1 16 0,4-4-16 16,0-2-19-16,3-3-57 0,3 2-325 16,6-5-276-16,0-5-826 15</inkml:trace>
  <inkml:trace contextRef="#ctx0" brushRef="#br0" timeOffset="186017.41">7728 6333 2141 0,'0'0'298'0,"0"0"-146"0,0 0 25 0,0 0-35 15,4-48-8-15,-2 40 1 0,-2 3-1 16,1 3 28-16,-1 0-29 0,0 2-133 0,0 7-140 15,-2 6 41-15,-4 8 99 0,-6 8 70 16,-2 7-9-16,-6 14-14 0,-8 12-18 16,-6 12 15-16,-1 0-42 0,1-9 17 15,9-19-8-15,8-14-10 0,7-13-1 16,4-5 1-16,1 0-1 0,0-1 0 0,0-1 1 16,3-6 11-16,1-3 17 0,1-3 43 15,0-3 51-15,6-7-123 16,3-3-34-16,3-8-323 0,2-4-55 0,2-4-115 15,8-21-251-15,-4 6-685 0</inkml:trace>
  <inkml:trace contextRef="#ctx0" brushRef="#br0" timeOffset="186210.34">7692 6220 2026 0,'0'0'372'0,"0"0"-146"16,0 0 29-16,0 0-56 0,0 0-123 15,0 0-76-15,0 0-89 0,0 0 89 0,0 0 150 16,35 57 44-16,-22-22 10 0,5 3-34 15,3 3-19-15,4 1 16 0,3 1-23 16,0 1-23-16,2-3-13 0,-2-1-18 16,-1-1-38-16,-1-2-49 0,-5-3-1 15,-2-5-2-15,-7-2-42 0,0-6-60 0,-7-4-81 16,-4-2-171-16,-4-9-227 0,-9-3-394 16,1-3-762-16</inkml:trace>
  <inkml:trace contextRef="#ctx0" brushRef="#br0" timeOffset="186393.8">7480 6674 3109 0,'0'0'604'0,"0"0"-381"16,0 0-46-16,0 0-50 0,0 0 63 16,0 0 38-16,0 0-62 0,0 0-71 15,0 0-49-15,0 0-45 16,69-29-1-16,-30 24-12 0,5 1 9 0,15 2-15 0,10-2 5 15,7 3-8-15,-7 0-86 0,-2-3-288 16,-23 1-367-16,-18-5-1445 0</inkml:trace>
  <inkml:trace contextRef="#ctx0" brushRef="#br0" timeOffset="187169.16">9455 6125 3285 0,'0'0'397'0,"0"0"-186"0,0 0-76 0,0 0-24 16,0 0-111-16,0 0-158 0,0 0 89 15,0 0 69-15,-22 49 72 0,13 9-44 16,5 9-15-16,2-4-10 0,2-12-3 15,6-7 1-15,5-12-2 0,-2-1 2 16,1-2 17-16,-2-4-18 0,-5-2 17 16,0 1-14-16,-3-5 9 0,0-4-12 15,-4-5-113-15,2-5 63 0,-2-3 50 16,0-2 25-16,2-7 76 0,-2-3-50 16,4-7-20-16,0 0-28 0,0-5 22 15,10-2-12-15,1 0 15 0,5 0-28 16,6 0-13-16,5 1-6 0,3 0-2 0,6 4-14 15,3 3-8-15,2 5-12 0,1 3 11 16,0 8-3-16,-2 2 10 0,-4 9-7 16,-6 6 6-16,-5 7 3 0,-7 1-6 15,-8 3 0-15,-9 3 6 0,-3-2 15 0,-14-2 20 16,-5 0 22-16,-8-5 13 0,-2-3 6 16,-6-2 6-16,1-4 16 0,0-5 7 15,0-3-14-15,2-2-9 16,3-3 1-16,1-1 9 0,4-6-11 0,3-1-5 15,2-3-13-15,6-1 3 0,3-3 3 16,5-1-34-16,7 1-12 0,0-2-172 16,9 3-93-16,5 1-87 0,16-4-298 15,-4 3-661-15</inkml:trace>
  <inkml:trace contextRef="#ctx0" brushRef="#br0" timeOffset="187664.37">10237 6378 3406 0,'0'0'494'0,"0"0"-347"0,0 0 41 16,0 0-42-16,0 0-37 0,0 0-109 15,0 0-90-15,0 0-118 0,0 0 208 16,0 0 12-16,0 0 35 0,-18 63-10 16,12-34-37-16,4-1 3 0,2-2 13 15,0-1-4-15,5-4-11 0,2-4 27 16,2-3-12-16,0-3 2 0,2-2-18 15,-2-4-43-15,2-2-41 0,-1-3 15 0,3-1 35 16,-1-6 15-16,-1-3-6 0,2-4 7 16,-2-5-1-16,1 0 19 15,0-4 3-15,-1-1-2 0,1 1 18 0,-2 0-3 16,0 4 12-16,-3 4-28 0,-3 4 40 16,-1 6 54-16,2 2-14 0,-4 3-80 15,0 0-94-15,0 5-116 0,2 5 118 16,0 7 92-16,1 2 41 0,3 2-10 0,0 3 1 15,2 1-10-15,3 0 10 0,2-2-11 16,-1-1 8-16,3-2-29 0,0-3-69 16,1-5-300-16,4-2-283 0,-3-6-334 15,-4-4-624-15</inkml:trace>
  <inkml:trace contextRef="#ctx0" brushRef="#br0" timeOffset="188265.94">10917 6432 1495 0,'0'0'364'0,"0"0"-195"15,0 0 96-15,0 0-35 0,0 0-46 0,0 0-10 16,0 0-30-16,30-51-16 0,-30 40-10 16,0 3 19-16,-1-1 19 0,-5 2-17 15,-3 2-13-15,-1 0 0 0,-7 3-38 16,-2 2-25-16,-6 0-22 0,-5 5 9 15,0 4 9-15,-3 3-12 0,3 3-16 16,1 4-10-16,5 1-21 0,4 4 1 16,8 2-1-16,3 0-24 0,8 1 24 15,2-1 0-15,13-1 24 0,8-3 26 16,7 1-10-16,7-4-38 0,7-6-2 16,4-3-51-16,0-6-73 0,-1-4-60 15,-4-2-40-15,-2-7-79 0,-6-3-28 0,-6-8 1 16,-5-1 79-16,-3-6 64 0,-3-5 161 15,-2-1 26-15,-1-4 26 0,-4-1 9 16,1-1 1-16,-2 3 70 0,-4 2 55 16,0 6 61-16,-3 5 114 0,-1 6-95 15,-1 7-77-15,0 3-50 0,0 7-114 0,0 0-29 16,0 9-239-16,0 6 214 0,-1 9 54 16,-1 6 57-16,-2 5-13 0,3 4-12 15,0 8-10-15,1-4 13 0,0-2-4 16,0-2-9-16,0-10-6 0,0 0 13 15,0-7-14-15,0-5-15 0,-1-5 19 16,0-7 6-16,0-5 16 0,1 0 50 16,-1-3 98-16,1-6 93 0,0-4-167 15,0-4-88-15,1-4-26 0,4-2 36 16,5-4-36-16,5-4-1 0,1-4 0 0,10-2-2 16,2-1-19-16,4-2 20 0,-1 5-12 15,3 3-2-15,-5 6 3 0,-1 9-19 16,-4 5-9-16,-4 7-22 0,-3 5-13 15,-5 0-67-15,-2 9-100 0,-8 7-98 0,-14 12-329 16,-4-2-538-16,-5-4-579 0</inkml:trace>
  <inkml:trace contextRef="#ctx0" brushRef="#br0" timeOffset="188432.08">11276 6514 2119 0,'0'0'1287'15,"0"0"-1287"-15,0 0-60 0,0 0 60 16,0 0 146-16,57 42-16 0,-35-26-7 16,0 2-57-16,2 1-31 0,0 4-3 15,0-2-26-15,1 1-6 0,8 2-189 0,-5-5-451 16,-5-5-877-16</inkml:trace>
  <inkml:trace contextRef="#ctx0" brushRef="#br0" timeOffset="189015.63">11584 6626 1865 0,'0'0'202'15,"0"0"-186"-15,0 0 94 0,78-20 3 0,-51 11-61 16,-3-2-16-16,-2-1-14 0,-3-1 24 15,-1-3-24-15,-6-1-21 0,2-2 0 16,-7-1-1-16,-1 0 23 0,-3-2-7 16,-3 2-14-16,-1-2 31 0,-6 4 131 15,-1 1 58-15,-4 4-14 0,2 3-10 16,-4 2-80-16,3 3-7 0,-2 2-26 16,-2 3-40-16,4 3-26 0,-4 6-19 15,3 5-4-15,2 4 2 0,0 3 1 16,4 3 1-16,4 1 0 0,2 4 25 0,4 0 1 15,9 0-4-15,3 0 12 0,6-3-2 16,4-2 6-16,5-2 2 0,0-5-40 16,3-4-84-16,-3-6-112 0,1-5 3 15,-3-2 43-15,0-7 13 0,-4-5-20 0,-3-5-3 16,0-3 40-16,-2-3 53 0,-1-4 54 16,1-3 13-16,-1-3 55 0,1-11-36 15,2-10 23-15,2-8-7 0,-3 0 62 16,-7 13-52-16,-8 14 115 0,-4 15 54 15,-1 3-4-15,-1-1-11 0,0-1-13 16,0 4 34-16,0 3-89 0,0 7-16 16,0 1-69-16,0 4-46 0,0 7-183 15,0 5-4-15,0 7 170 0,0 8 17 0,0 7 39 16,0 5-14-16,0 13 0 0,5 12-7 16,0 8 20-16,-1 1 8 0,-1-10-5 15,-1-11 9-15,-1-17 2 0,-1-8-24 16,1-8 0-16,-1-2-28 0,0-3-105 15,0 1-98-15,-3-3-203 0,-4-10-384 0,-3-2-538 16</inkml:trace>
  <inkml:trace contextRef="#ctx0" brushRef="#br0" timeOffset="189161.78">12054 6411 3437 0,'0'0'531'0,"0"0"-346"0,0 0-51 15,0 0-28-15,0 0 5 0,0 0 13 16,0 0-29-16,78-7-64 0,-44 7-31 16,4 0-13-16,20-1-174 0,-12-3-594 15,-4-6-2555-15</inkml:trace>
  <inkml:trace contextRef="#ctx0" brushRef="#br0" timeOffset="189981.74">13375 6399 1911 0,'0'0'392'15,"0"0"-327"-15,0 0-39 0,0 0 106 16,75-37 59-16,-47 21-37 0,0-2-35 16,-1-1-42-16,1-3-19 0,-1-2-23 15,-3-2-19-15,0-3-16 0,0 0-1 16,-3-3-1-16,-5-1 1 0,0 0 1 15,-4 0-67-15,-5 1 19 0,-2 3 30 0,-4 2 18 16,-1 1 3-16,-3 4-3 16,-4-1 0-16,-1 5 0 0,-2-3 0 0,-3 4 29 15,3 0 48-15,-3 3 28 0,3 2-15 16,-2 1 8-16,1 3 13 0,1 2-31 16,2 3-49-16,-2 1-31 0,3 2-22 15,0 3-16-15,-2 2 6 0,1 4 13 16,0 1 16-16,3 4-16 0,1 4 19 0,1 5 17 15,2 4 21-15,1 6 22 0,0 11-22 16,1 16 41-16,2 16 57 0,1 6 81 16,0 0-15-16,3-4 21 0,0-7-41 15,2-4-71-15,4-1-10 0,5-5-49 16,1-3-16-16,1-3-2 0,0-7-34 16,-5-8-3-16,-5-8-83 0,-4-8-42 15,-3-3-140-15,-3 2-201 0,-18 7-315 0,0-5-448 16,-5-9-839-16</inkml:trace>
  <inkml:trace contextRef="#ctx0" brushRef="#br0" timeOffset="190566.17">13263 6553 2119 0,'0'0'440'0,"0"0"-356"0,0 0-52 15,56-60 80-15,-26 43 14 16,8 2-49-16,8 3-23 0,12-2-5 0,15 3-11 15,7 0-22-15,2 1-16 0,-10 2 13 16,-18 2-10-16,-15-1 0 0,-11 4-3 0,-5-2-11 16,3-1-85-16,0-2 3 15,-2-2 93-15,-7 1 10 0,-3-1 35 0,-8 0-7 16,-5 1 7-16,-1 1-10 0,-4 3 109 16,-7 1 47-16,-3 0 2 0,-5 4-88 15,-2 1-55-15,-1 6-31 0,1 4 3 16,4 3-22-16,3 0-15 0,6 5-7 15,4 0 6-15,4 1 7 0,10 2 9 16,7-2 28-16,5-1 4 0,2-2 2 16,4-1-34-16,1-3-9 0,-3-6-139 15,-3 0-58-15,-4-4-29 0,-2-3 59 0,-6-3 67 16,-1-7 71-16,-6-4-4 0,-1-1 42 16,0-6 14-16,-3 0 8 0,0-1 23 15,0-1 77-15,1-1 79 0,1 2-70 16,2 1 2-16,2 0 3 0,6 5-57 15,1 1-16-15,7 4-45 0,6 3-18 0,3 4-37 16,7 2-14-16,3 2 4 16,2 6 6-16,-1 7-3 0,-3 4-10 0,-5 3 16 15,-3 5 6-15,-8 2 11 0,-8 0 21 16,-1 4 10-16,-8-3-10 0,-4-2-1 16,0-2 1-16,-9-1 1 0,-4-5 15 15,-2-4 28-15,1-5 70 0,-1-3 28 16,1-2 5-16,5-4 48 0,0-2-12 15,4-5 43-15,3-5 17 0,2-5-96 0,4-5-86 16,10-3-3-16,3-4-15 0,7-2-10 16,5-2-33-16,6-1-21 0,5 2-110 15,0 1-62-15,1 2-75 0,9-7-204 16,-11 9-780-16,-6 1-1527 0</inkml:trace>
  <inkml:trace contextRef="#ctx0" brushRef="#br0" timeOffset="192037.99">15505 6468 1714 0,'0'0'1065'15,"0"0"-972"-15,0 0-93 0,0 0 0 16,0 0 80-16,0 0 132 0,0 0 43 15,0 0-93-15,70-14-77 0,-37 2-15 16,6-2-32-16,3-3-19 0,1-1-17 16,-1-1 17-16,-5-2-4 0,-1-3 4 15,-3-1 16-15,-6-1-23 0,-3 1 1 16,-5-1 6-16,-3 1 6 0,-9 0-6 16,-3 2-1-16,-4 4-16 0,-1 2-2 15,-9 5 0-15,-5 3-10 0,-4 6 8 0,-7 3 2 16,-4 1 0-16,-7 8 1 0,-4 5 21 15,-1 5 6-15,3 4-2 0,3 3-26 0,7 3 0 16,5 1-13-16,11 3 11 0,9 1 2 16,4 3 16-16,14 0 0 15,10-2-3-15,12-2 36 0,21-1 1 0,18 0-9 16,17-9-13-16,5-8-28 0,-8-11-62 16,-14-7-63-16,-22-7-109 0,-12-1-91 15,-13 0-29-15,-5-3-34 0,1-4 69 16,2-5 196-16,-1-6 123 0,-6-4 42 15,-7-1-7-15,-1-2 104 0,-4 0 35 16,-1 2 61-16,-6 3 5 0,0 2 70 16,-5 5-70-16,-4 4-29 0,-2 3-41 0,0 7-45 15,-4 2-51-15,-1 6-49 0,-2 2-25 16,-4 8-43-16,-1 6-1 0,0 5 13 16,0 2 6-16,2 5 0 0,4 0 6 15,3 3 18-15,7 0-16 0,2 0 17 16,5-2 3-16,0-1 12 0,5-3-15 15,1-3-14-15,5-4-87 0,-3-4-34 0,3-5-22 16,-2-4 5-16,3-3 63 0,-2-5 60 16,2-5 26-16,-3-4-16 0,2-3 19 15,-3 0 29-15,0-6 12 0,-2 0-16 16,-2 1 10-16,3 3 51 0,-3 2 21 16,1 2-6-16,-2 5-17 0,0 3 5 0,0 2-32 15,1 3-57-15,0 2-47 16,0 4-108-16,5 6 74 0,1 3 81 0,2 3 41 15,0 4 3-15,1 2-16 0,1 0-15 16,2 0-10-16,2-2 25 0,2-2 1 16,1-4-8-16,2-2 31 0,0-5-12 15,0-6-5-15,0-1-11 0,-2 0-24 16,0-10-34-16,-3-2-6 0,1-5 37 16,-3-2-10-16,1-4 13 0,0-1 11 15,0-4-11-15,-1-1-3 0,1 0-19 0,2 0 20 16,-2 2 0-16,2 2-1 0,-2 6-9 15,0 2-5-15,-2 9 14 0,-3 2-29 16,1 4-30-16,0 2-14 0,0 4 7 0,1 4 6 16,-2 6 16-16,1-1 12 15,-1 4 22-15,-4 0 11 0,-2-1 2 0,2-1-1 16,-4-1 2-16,-1-4 13 0,-2-3-1 16,1-1 6-16,-2-5-7 0,0 1 20 15,0-2 75-15,0-2 37 16,0-5-90-16,-1-2-36 0,-2-1-18 0,-2-3 0 15,-3 1 0-15,1-2 0 0,-1 2 0 16,-4 2 0-16,-3-1-16 0,0 2 0 16,-3 1 16-16,-4 2 6 0,-5 4 24 15,2 0-5-15,-4 2 0 0,-1 7-7 16,3 4 17-16,2 4-20 0,1 2-15 0,7 5-17 16,4 2 17-16,6 4 2 15,7 0 0-15,3 4-1 0,10-1 21 0,10 0-1 16,9-2 26-16,7-1 0 0,5-5 5 15,5-4-21-15,0-4-31 0,0-5-99 16,-1-6-88-16,-3-4-115 0,-5-4-65 16,-3-8-244-16,-6-5-424 0,4-13-131 15</inkml:trace>
  <inkml:trace contextRef="#ctx0" brushRef="#br0" timeOffset="192122.84">17309 6124 251 0,'0'0'196'15,"0"0"-196"-15,0 0-183 0</inkml:trace>
  <inkml:trace contextRef="#ctx0" brushRef="#br0" timeOffset="192705.61">17295 5860 2418 0,'0'0'1096'0,"0"0"-994"0,0 0-74 0,0 0 127 15,0 0 30-15,0 0-58 0,0 0-127 16,0 0-95-16,0 0-62 0,0 0 157 16,-17 19 31-16,11 14 7 0,2 14-13 15,3 13 9-15,1 14-21 0,4 3-10 16,5-6 10-16,-2-10-1 0,-2-16-10 16,1-11 24-16,-5-9-26 0,1-3-16 0,-2-1-16 15,0 1-30-15,0 0 8 0,0-6-15 16,0-8-3-16,0-5 12 0,0-3 60 15,0-3 132-15,1-9-63 0,2-4-53 16,1-3-13-16,1-4 41 0,4-3-28 16,-1-2 12-16,3 0-25 0,2-1 38 15,2 2-28-15,4 3 3 0,-1 3 62 16,3 6-19-16,1 1-43 0,0 5-16 16,0 7-31-16,2 2-10 0,1 8-24 15,-2 6-2-15,-3 6 14 0,-1 3 6 16,-4 4 21-16,-1 4 4 0,-3 0 19 0,-3 1 3 15,-2-1 0-15,0-4 76 0,-3-4 53 16,-1-4-63-16,0-3-29 0,-1-6 13 16,-1-2-6-16,0-5-7 0,1-1-9 15,-1-2 40-15,0 0 50 0,1-4 42 16,1-5-104-16,2-3-56 0,3-4-172 0,6-14-309 16,1 3-927-16,1-2-1240 0</inkml:trace>
  <inkml:trace contextRef="#ctx0" brushRef="#br0" timeOffset="193199.21">18429 6024 2812 0,'0'0'557'0,"0"0"-430"0,0 0-126 15,0 0 44-15,0 0 24 0,0 0-69 16,0 0-152-16,0 0 12 0,59 4 140 15,-52 22 32-15,3 7 19 0,-3 13 19 0,3 14-6 16,-1 10-33-16,4 1-9 0,-3-9 7 16,2-16-13-16,-5-17-13 0,2-10 0 15,-3-6 19-15,1 4-19 0,2-5 10 16,-2 1 22-16,1-7 12 0,-2-2 13 16,0-4 59-16,3-6 257 0,0-6-97 15,6-5-135-15,-3-7-61 0,4-4-6 16,-1-5 15-16,1-3-25 0,2-10-49 15,4-12 10-15,5-10-4 0,2 3-22 16,-2 14-2-16,-8 17-9 0,-7 17-9 0,-2 3 6 16,-2 3-13-16,2 0-18 15,-3 3-76-15,-3 4-83 0,-2 4-107 0,-1 5-271 16,0 7-128-16,7 14 26 0,-3-4-459 16</inkml:trace>
  <inkml:trace contextRef="#ctx0" brushRef="#br0" timeOffset="193986.65">19164 6224 293 0,'0'0'1782'0,"0"0"-1400"16,0 0-85-16,32-56 197 0,-25 35-62 15,0 2-111-15,-5-1-79 0,-1 1 12 16,-1 4-26-16,-2 3-93 0,-6 0-46 16,-3 5-77-16,-4 5-12 0,-7 2-46 15,-4 0-18-15,-5 12 6 0,1 2 27 16,-1 6 3-16,4 3-2 0,6 2 8 0,2 4 4 15,7-2 15-15,5 2-13 0,6 0 13 16,1-4 3-16,6-2-74 0,6-4-19 16,0-4 10-16,4-5-7 15,1-2 27-15,1-4 7 0,1-4 31 0,-1-3 25 0,1-2 22 16,-4-5 0-16,2-1 19 0,-2-3-20 16,-1-1-5-16,-3 3 9 0,3-1-10 15,-5 1-15-15,1 3 16 0,-3 3 12 16,0 0 12-16,0 4-40 0,-3 2-40 15,0 2-78-15,3 7 15 0,0 3 103 16,0 1 18-16,2 3 14 0,0 1 2 16,3 3-12-16,-2-3 9 0,3-3-9 15,-1 1 2-15,3-4 7 0,0-3 7 16,-1-3 8-16,-1-3-2 0,2-2-1 16,0-2 12-16,-2-6-5 0,2-4-29 0,-2-2-6 15,-1-5-15-15,0-2 0 16,-3-4 1-16,2-4 0 0,-4-3-1 0,1-5 2 15,-3-1-3-15,-2-3 2 0,-2 2 13 16,-1 1-14-16,0 3 1 0,0 6 15 16,-1 4-14-16,-2 7 1 0,-1 1 0 15,-1 7 0-15,1 3 9 0,1 3-12 0,-1 4-18 16,0 0-72-16,-3 7-18 0,1 0 50 16,2 3 17-16,0 2 20 0,4 2 21 15,0 3 0-15,8 0 27 0,7 2 4 16,3-1 7-16,5 1-11 0,1-1-23 15,0-2-4-15,-1-1 0 0,-3-4-25 16,-2-1-3-16,-5-2 16 0,-5-2-1 16,0-2-2-16,-5 0 12 0,-1-3-16 15,-1 0 0-15,0 1-5 0,-1 1-20 0,0 1-2 16,0 2 11-16,-3 3 35 0,-5 3 10 16,1 1 49-16,0 3 9 0,-3 1-12 15,1-1-25-15,2 2-10 16,2 2-5-16,3-3-4 0,2 0 7 0,0-1-7 15,6-3 10-15,3-1 9 0,1-3 3 16,3-2 24-16,2-2 4 0,-2-3-4 0,4-2-24 16,1 0-4-16,0-2 1 15,-2-5-6-15,-1 2-1 0,-1-2-10 0,0 0-13 16,-4 1-2-16,2 0 1 0,-3 2-2 16,1 0-13-16,-3 0 0 0,2-1-4 15,-3 2-14-15,0 1-20 0,1 1-221 16,0-1-138-16,0 2-533 0,-1-4-744 0</inkml:trace>
  <inkml:trace contextRef="#ctx0" brushRef="#br0" timeOffset="194174.86">20165 6430 2636 0,'0'0'1732'0,"0"0"-1553"16,0 0-111-16,0 0-9 0,0 0-59 16,0 0-25-16,0 0-61 0,0 0-352 15,0 0-851-15,0 0-1483 0</inkml:trace>
  <inkml:trace contextRef="#ctx0" brushRef="#br0" timeOffset="198519.06">5691 8173 1656 0,'0'0'283'0,"0"0"-189"0,0 0 26 0,0 0 81 16,0 0 116-16,0 0 1 0,0 0-94 15,0 0-52-15,0 0-23 0,-10-5-38 16,10 2-38-16,0 3-29 0,0 0-25 16,0 0 3-16,0 0 3 0,0-1 10 15,0 1-10-15,6 0 6 0,8-2 16 16,9 0 4-16,12-2 6 0,17-1-1 15,24-3-12-15,19 1-16 0,6 0 0 16,-4 2 3-16,-13 1-18 0,-14 0-13 16,-1 2 0-16,-7 0 1 0,-12 1 0 0,-11-2 14 15,-12 2-12-15,-4 1-2 0,2 0 2 16,-1-1 9-16,0-1-10 0,-6 0 14 16,-8 2-13-16,-2-2 12 0,-4 2 4 0,-2 0-16 15,-2 0 0-15,0 0 0 16,0 0 0-16,0 0-3 0,0 0-18 0,-1 0-1 15,-3 0-109-15,-1 0-82 0,-5 0-98 16,-5 0-169-16,4-3-294 0,-3-4-1088 16</inkml:trace>
  <inkml:trace contextRef="#ctx0" brushRef="#br0" timeOffset="198847.1">6472 7899 2784 0,'0'0'302'0,"0"0"-148"16,0 0-65-16,0 0 0 0,0 0-3 15,0 0-64-15,0 0-22 0,0 0-38 0,0 0-9 16,0 0 47-16,0 0 48 0,25 14-4 16,-4-4 7-16,4 0 3 0,3 2 3 15,1 1-19-15,3 1 6 0,-3-1 6 16,0 0-9-16,-3-1-16 0,-2 1-9 15,-1 0-14-15,-2 0 11 0,-1 2-13 16,-2-1 1-16,-4 3 0 0,-4 0 46 16,-4 2-7-16,-5 1 2 0,-1 1 49 15,-11 4 9-15,-4-1-23 0,-3 0-8 16,-7 3-17-16,1-4-24 0,0 0-12 16,-1-5-1-16,3-3-15 0,3-3-207 15,1-11-121-15,6-1-464 0,3-4-902 0</inkml:trace>
  <inkml:trace contextRef="#ctx0" brushRef="#br0" timeOffset="-213773.31">8317 7836 1608 0,'0'0'370'0,"0"0"-263"0,0 0 39 0,0 0-26 16,0 0 19-16,0 0-4 0,-12-46 23 16,6 39-26-16,-3 1-16 0,2 0-24 15,-6 0-18-15,3 2-20 0,-4 1-28 16,0 3-10-16,-2 0-13 0,-2 0 13 15,-4 7-14-15,0 3 1 0,-6 3 13 16,-1 5 6-16,-4 4 7 0,0 3 6 16,-4 8-13-16,2 2 20 0,3 4 2 15,2 1-15-15,7-1-26 0,6-3-3 16,10-1 16-16,7-6-4 0,6-3 29 16,14-4 73-16,13-3 66 0,7-6-64 0,16-3-40 15,15-6-26-15,8-4-22 16,-9 0-13-16,-16-5 1 0,-19 1-14 0,-13-1 13 15,-1 2-12-15,0-2 0 0,-1 2-3 16,-9 1 0-16,-2 0-2 0,-5 0 2 16,-3 2 12-16,-1 0-9 0,0 0 16 0,0 0-19 15,-3 0 0-15,-1 0-19 0,-3 0-9 16,2 0 0-16,-1 1 6 0,-1 0-25 16,2-1-173-16,3 0-79 0,2-7-121 15,0-1-129-15,3-3-1300 0</inkml:trace>
  <inkml:trace contextRef="#ctx0" brushRef="#br0" timeOffset="-213388.67">8568 7671 2996 0,'0'0'365'0,"0"0"-254"0,0 0 18 16,0 0-129-16,0 0-111 0,0 0 63 0,0 0 48 15,-5 44 67-15,5-13 0 0,0 5-36 16,5 3-28-16,5 3-3 0,-2 1 1 16,1-2 12-16,3-2-11 0,-4-4 14 15,0-3-16-15,-4-4 16 0,-3-5-15 16,-1-2 12-16,0-6 6 0,0-6 6 16,-1-2 19-16,-1-6 38 0,0-1 28 15,1-1 104-15,-1-7 0 0,1-4-121 16,-2-6-74-16,3-5-18 0,0-4-1 15,9-2-16-15,1 0 1 0,7-2-25 0,2 5 18 16,1 5-9-16,2 3-13 16,0 6-21-16,-2 5-3 0,1 6-7 0,-1 1-26 15,-2 10 22-15,-1 9 42 16,-3 3 37-16,-4 4 53 0,-4 3-3 0,-2 3-12 16,-4 1-9-16,0-1-8 0,-5-4-21 15,1-3-246-15,3-5-140 0,1-8-109 16,3-5-20-16,12-7-153 0,1-6-149 0</inkml:trace>
  <inkml:trace contextRef="#ctx0" brushRef="#br0" timeOffset="-213069.75">9158 7918 2464 0,'0'0'467'0,"0"0"-198"15,0 0-71-15,0 0-81 0,0 0-15 16,0 0 18-16,0 0 15 0,0 0-22 0,0 0-5 15,-30 61-36-15,23-40-51 0,4 1-19 16,3 1-2-16,2 0-3 16,9-1 3-16,3 0 0 0,8-3 19 0,3-3 12 15,2-5 4-15,3-2 24 0,0-6-7 16,-2-3-21-16,0-5 3 0,-5-4 4 16,-3-6 8-16,-5 0 13 0,-4-3-13 0,-3-3 9 15,-6-2-53-15,-2-4 14 0,-2-2-16 16,-8-1-6-16,-1 0-10 0,-3 1 4 15,-4 5 11-15,-1 4-30 0,-2 5-18 16,-2 4-1-16,-2 6-11 0,-4 5-17 16,2 4-59-16,-4 8-120 0,3 3-139 15,1 7-329-15,7-2-392 0,8-5-655 0</inkml:trace>
  <inkml:trace contextRef="#ctx0" brushRef="#br0" timeOffset="-212715.91">9725 7877 3114 0,'0'0'443'0,"0"0"-228"16,0 0 1-16,0 0 4 0,0 0-8 16,0 0-61-16,0 0-133 0,0 0-17 15,-63 13 28-15,42 8-1 0,0 5-28 16,3-1-2-16,5 3-10 0,8-3-13 15,3-1 8-15,4-2 17 0,10-2 1 16,4-3 33-16,8-3 12 0,2-2-9 0,1-4-37 16,3-4 0-16,-4-4-13 0,-2 0 13 15,-4-7 13-15,-2-3 8 16,-3-5 16-16,-7 0 18 0,-4-6-24 0,-4-3-2 16,0-2-29-16,-6-3-3 0,-8-2-13 15,2 1-11-15,-4 1 27 0,1 5-22 16,1 5 10-16,0 3 0 0,2 5-16 15,2 6-40-15,0 5-166 0,2 0-130 16,-3 5-175-16,4 12-254 0,3-3-262 0,3 0-556 16</inkml:trace>
  <inkml:trace contextRef="#ctx0" brushRef="#br0" timeOffset="-212411.7">10150 7803 2549 0,'0'0'508'15,"0"0"-265"-15,0 0 100 0,-4-54-78 16,-3 41-45-16,-1 4-5 0,-5 2-14 16,-1 4-77-16,-5 3-60 0,-2 1-53 15,-5 8-11-15,0 4-16 0,2 3-2 16,1 2 17-16,6 1 1 0,5 3-40 16,9-1-10-16,3 1 29 0,12 1 21 15,6 0 8-15,7 1-8 0,4-2-74 16,5-1-50-16,0-2-44 0,-3-2-51 15,-1-2-20-15,-7-2-4 0,-5-4 42 0,-9 0 58 16,-5-2 34-16,-4-3 10 16,0 0 99-16,-7-3 93 0,-6 1 70 0,0-2-29 15,-5 0-23-15,0 0-32 0,-1 0-28 0,-2-2-13 16,4-1-25-16,-1 2-13 0,5 0-104 16,-4-3-297-16,5 1-371 15,4 0-1084-15</inkml:trace>
  <inkml:trace contextRef="#ctx0" brushRef="#br0" timeOffset="-212080.29">10299 8068 2553 0,'0'0'796'0,"0"0"-691"0,0 0-102 15,0 0-3-15,62-19 83 0,-39 13-17 0,3-1-21 16,-1-2-23-16,0 0 3 0,-3-2 0 15,0 0-3-15,-2-2-3 0,-4 0 3 16,-2-3 0-16,-5-1-3 0,-2-3-17 16,-4-1 11-16,-2 0 6 0,-1 0 3 0,-3 3-21 15,-5 2 2-15,0 3 79 0,-5 4 35 16,2 3 70-16,-5 4-107 0,-1 2-33 16,-2 3-33-16,1 6-14 0,-2 6-3 15,3 1-15-15,4 7-7 0,2-1 0 16,5 4 22-16,5 1-12 0,1-2 15 15,3-2 13-15,7 0 58 0,2-3 19 16,6-3-7-16,-1-4-21 0,4-1-62 16,1-7-74-16,2-1-124 0,12-8-177 15,-7-1-599-15,-2-6-1353 0</inkml:trace>
  <inkml:trace contextRef="#ctx0" brushRef="#br0" timeOffset="-211486.81">11588 7889 673 0,'0'0'2406'0,"0"0"-2125"0,0-57-141 15,-5 35 87-15,-2 0 59 0,-1 3-81 16,-4 4-56-16,-4 3-41 0,-2 5-27 0,-4 5-41 15,-4 2-40-15,-2 7-13 0,-5 5-14 16,-1 5-10-16,1 4-4 0,1 6 4 16,4 0 9-16,5 2-6 0,5 0 19 15,6-3 15-15,7 0-1 0,5-5-40 16,2-2 1-16,9-5-16 0,3-4 15 16,5-6 20-16,5-3 5 0,6-2-25 15,0-9-35-15,3-3 7 0,-1-3 10 16,-3-5 52-16,-4-1 7 0,-4 1 26 15,-5 2 17-15,-3 4-2 0,-6 0 35 16,-3 5 46-16,-2 3 6 0,-1 4-17 0,-1 3-111 16,0 3-28-16,0 9-37 0,0 5 65 15,0 7 75-15,0 5-4 0,0 0-25 0,6 1-21 16,2-4-22-16,4-3 12 16,3-5 10-16,3-4 12 0,5-2 25 0,5-4-1 15,2-5-2-15,3-3-13 16,2 0-15-16,0-8-31 0,0-1-184 15,1-7-115-15,5-16-170 0,-9 5-686 0,-3-4-1541 0</inkml:trace>
  <inkml:trace contextRef="#ctx0" brushRef="#br0" timeOffset="-210731.83">12721 7747 1935 0,'0'0'272'0,"0"0"13"0,-5-49-37 16,5 34 102-16,0 3 20 0,0 1-157 16,0 5-46-16,2 2-42 0,1 4-125 15,3 2-87-15,2 10-131 0,4 7 88 16,1 9 130-16,3 7 140 0,2 14-2 16,1 9-34-16,2 8 6 0,-4-7-59 15,-1-15-32-15,-6-17-4 0,3-10 1 16,0 0-15-16,3-2 1 0,1-1 17 15,-1-4 12-15,-4-8 13 0,2-2 24 16,0-6 25-16,-1-6-9 0,4-4-19 16,0-6-16-16,-1-2-2 0,1-6 26 0,-2-5-26 15,1-5-17-15,1-9-30 16,1-6-1-16,-3 5 1 0,-4 9 18 0,-2 10-18 16,-5 10 0-16,0 1 0 0,-1 2 3 15,0 4-3-15,-2 6-32 0,0 4-14 0,2 3-34 16,-3 2-186-16,0 7-222 0,0 6-9 15,1 10-108-15,1-2-646 0</inkml:trace>
  <inkml:trace contextRef="#ctx0" brushRef="#br0" timeOffset="-209849.96">13720 7706 2141 0,'0'0'975'0,"0"0"-666"0,0 0-36 0,0-56 105 15,-7 41-36-15,-1 1-27 0,-4 4-51 16,-1 2-124-16,-6 4-82 0,-5 2-58 16,-3 2-16-16,-4 5-27 0,-3 7 4 15,-1 3 8-15,3 5-2 0,2 2 14 0,7 2-24 16,5 3 25-16,8 3 6 16,4-1-22-16,6 2-89 0,4 1-15 0,7-2 18 15,4-2 30-15,4-3 6 0,-1-5-46 16,3-5 46-16,1-3-5 0,-1-7 26 15,1-3 48-15,-2-2 15 0,-1-3 25 16,-1-4 6-16,-3-2 1 0,-2-1 0 16,-2 0 2-16,-2-1 7 0,-4-1-26 15,1 3 23-15,-2 1 61 0,-1 2 13 16,-1 2-19-16,-1 1-29 0,0 1-60 16,0 2-4-16,-1 0-78 0,2 3-21 0,1 6 99 15,3 0 25-15,-1 2 12 0,2 3-12 16,5-2-10-16,-1-1 10 0,3-3 6 15,3-1 15-15,2-4 7 0,1-3 5 16,3 0-6-16,0-5-15 0,3-4-9 16,-1-4-7-16,-1-3-5 0,-1-1 8 15,-3-5-5-15,-2-2-17 0,-3-2 19 0,-4-3 4 16,-2-3-25-16,-2-3 1 0,-5-1-1 16,-2 0-4-16,-3 2-8 15,-8 1 11-15,1 8 1 0,-5 2-12 0,0 7 12 16,1 3 12-16,-1 5-12 0,0 3-20 15,4 4-17-15,-1 1-18 0,3 0-19 16,0 5-3-16,5 4 25 0,3 3 18 16,1 4 34-16,6 4 0 0,11 1 0 15,6 3-10-15,9-1-43 0,8 0-36 0,2-4 39 16,2-1-24-16,-2-4 8 0,-5-5 10 16,-6 0 26-16,-4-5 30 0,-6-1 3 15,-7-2 28-15,-1-1-2 0,-7 0 5 16,0 0-6-16,-4 0 9 0,-1 0 10 0,0 0 11 15,-1 0 35-15,0 0-19 16,0 0-38-16,-3 3-36 0,-6 4 0 0,0 2 22 16,-5 4 18-16,4 1-6 15,-3 1-32-15,6 2-1 0,0-1 0 0,5 1 1 16,2 0-2-16,1-1 3 0,8-2 28 16,3-1 2-16,3-2 10 0,3-4-6 15,1-3-37-15,1-4-27 0,0 0-26 16,-1-6-5-16,1-3 9 0,0-4 0 0,-3-1 24 15,-1-4 22-15,-1-1-10 0,1 0 10 16,-5 0 3-16,1 1 0 0,-3 2 2 16,0 3 23-16,-3 2-6 0,1 1-4 15,-2 5 40-15,-3 2-2 0,0 1-10 16,0 2-43-16,-2 0-25 0,1 3-83 16,1 4 44-16,0 4 64 0,3 5 61 15,-1 3-5-15,1 2-22 0,2 2-10 16,0-2-12-16,0 1 1 0,-1-3 2 0,4-2 10 15,-2-3-25-15,2-5-56 0,-2-3-147 16,3-6-131-16,-2-10-209 0,1-5-1058 16,-4-4-537-16</inkml:trace>
  <inkml:trace contextRef="#ctx0" brushRef="#br0" timeOffset="-209690.03">14511 7331 3094 0,'0'0'724'15,"0"0"-570"-15,0 0-95 0,0 0 17 16,0 0-76-16,0 0-34 0,-57-13-67 16,46 28 57-16,-1 14 19 0,2-2-612 15,4-5-1347-15</inkml:trace>
  <inkml:trace contextRef="#ctx0" brushRef="#br0" timeOffset="-208581.44">14991 7679 2433 0,'0'0'1104'0,"0"0"-1000"15,0 0-60-15,0 0 114 0,0 0-10 16,-60-32-114-16,32 34-5 0,-9 7-1 16,-6 4 4-16,-1 5-32 0,2 1 0 15,5 1-13-15,7 1-15 0,9 1-4 16,8 0 16-16,5-1 13 0,8-2 3 0,0 0 0 16,11-4-25-16,2-1-50 0,6-3 27 15,4-4 26-15,4-3-9 0,1-4 9 16,4 0 0-16,-2-4 0 0,0-3 3 15,-4-2 18-15,-5 0 1 0,0 0 3 0,-3 0 19 16,-3 1-22-16,-2 2-13 16,0 3-21-16,-3 3-39 0,2 0 6 15,0 5 14-15,-2 3 15 0,2 0 38 0,-2 3 15 16,4 3 11-16,-4 0 15 0,3 1 6 16,1-1-24-16,-2-2 11 0,3 0-2 15,-1-3 15-15,0-3-6 0,0-2 0 16,3-4 3-16,-2 0-44 0,-2-9-31 15,2-3-13-15,-2-5 31 0,-4-2 12 16,1-8 1-16,-4-3-3 0,-1-6 3 0,-1-10 41 16,1-14-38-16,-2-8 10 15,0-2 15-15,1 10 60 0,1 17 70 0,3 16-6 16,-4 12 0-16,0 3-22 0,0 2-46 16,2 0-26-16,-2 6-58 0,1 4-15 15,-3 3-139-15,2 13-70 0,2 6 131 16,-2 9 68-16,0 13 22 0,-1 12 1 15,-1 12-1-15,-1-1 3 0,-1-7-16 16,0-16 16-16,1-13-173 0,3-11-135 0,-2-3-163 16,0-2-26-16,0-1 35 0,-2-1 89 15,0-7 74-15,0-5 185 0,-2-1 114 16,-2-6 127-16,-3-6-33 0,3-2 49 16,0-4 181-16,0 0 55 0,2-3-18 15,-1 0-18-15,3 0-31 0,0 3-72 16,5 1-39-16,2 3-47 0,5 1-73 15,1 2-62-15,7 2-19 0,3 4-43 16,6 2-10-16,2 3 9 0,5 3-1 16,-3 8 11-16,-2 1-1 0,-1 6-6 0,-7 3 10 15,-4 1 0-15,-9 5-99 0,-3 0-34 16,-7 1-4-16,-9-3-1 0,-6-1-10 16,-5-5 95-16,-3-2 84 0,-1-3 0 15,-1-4 23-15,1-5 105 0,3 0 19 16,5-3-4-16,4-1 6 0,7-1-9 0,2 0 5 15,3-4 15-15,2-3-68 0,5-4-92 16,8-1-4-16,4-5-8 0,2-3-13 16,3-1 25-16,6-6-36 0,-1-2-39 15,5-4-54-15,4-12-22 0,6-14-42 16,0-12-40-16,-2-4-87 0,-9 9 31 16,-14 16 88-16,-10 18 195 0,-4 8 6 15,-5 3 165-15,0-3 5 0,-2 0 20 16,-6-2-11-16,-2 4-22 0,0 5 2 0,-2 4-42 15,4 5-25-15,-1 3-32 0,3 3-60 16,0 2-28-16,-2 5-73 0,0 3 31 16,0 4 43-16,-3 4 27 0,4 1 38 15,-1 3-16-15,3 1 0 0,3 4 16 16,2 0-3-16,0 4 6 0,2 3-13 0,5 3 10 16,4 3 3-16,5 8 13 15,1 9 27-15,3 6 46 0,-5-6-37 16,-2-11-6-16,-9-13 0 0,-2-7-34 0,-1 2 0 15,0 3-1-15,-1 2-21 0,0-7-3 16,0-5-23-16,-1-2-2 0,-1-6-26 16,1-5-64-16,0-1-165 0,1-5-261 15,3-5-514-15,4-3-956 0</inkml:trace>
  <inkml:trace contextRef="#ctx0" brushRef="#br0" timeOffset="-208231.56">16029 7903 3014 0,'0'0'432'0,"0"0"-372"0,0 0-38 0,66-22 121 16,-40 11-36-16,-2 1-38 0,-1-1-9 16,-2 0-4-16,0-3-24 0,-3 0 2 15,-4-4-8-15,-4-1-10 0,0-1 11 0,-7-2-27 16,-3 1-22-16,-3 0 10 15,-9 3-8-15,-3 1-2 0,-5 5 22 0,-2 2 25 16,0 3 29-16,-2 6-7 0,0 1 9 16,0 4-15-16,0 8-13 0,2 2 6 15,1 3-3-15,7 4-6 0,0 2 3 16,4 4 6-16,7 0 3 0,3 4 0 16,9 0 9-16,7 3 62 0,8-2 114 15,4 0-66-15,7-3-31 0,0-4-52 16,1-5-73-16,0-5-9 0,-3-5-116 15,-2-3-98-15,0-7-138 0,6-10-354 16,-9-2-915-16,-5-5-536 0</inkml:trace>
  <inkml:trace contextRef="#ctx0" brushRef="#br0" timeOffset="-207435.08">17346 7689 355 0,'0'0'1699'0,"0"0"-1366"16,0 0-68-16,29-58 89 0,-24 45 102 16,-4 3-130-16,-1 4-109 0,-6 1-35 15,-3 4-45-15,-4 1-78 0,-6 6-59 16,-4 6-28-16,-1 5 7 0,-1 6 2 15,1 2-3-15,5 4 7 0,6 1-6 16,10 0 20-16,3 1 2 0,14-1 2 16,10-1 44-16,8-2 43 0,8-5-38 15,8-4-5-15,1-6-16 0,-3-6-7 16,0-4 4-16,-10-4 3 0,-4-8 3 0,-8-4 6 16,-7-3 0-16,-5-4-15 15,-8-4-14-15,-4-4-11 0,-4-5-2 0,-10-3-20 16,-2-2 19-16,-4 1-40 0,-1 2 6 15,1 7 36-15,-1 5-30 0,1 8 7 16,2 5-19-16,0 9-38 0,0 2-6 16,3 10-15-16,-2 6-123 0,2 5-61 15,1 7-155-15,8 17-136 0,3-6-154 0,3-5-1134 0</inkml:trace>
  <inkml:trace contextRef="#ctx0" brushRef="#br0" timeOffset="-206952.59">17712 7890 2251 0,'0'0'417'0,"0"0"-272"15,0 0 45-15,0 0 72 0,0 0-84 0,0 0-63 16,0 0-17-16,14-46-32 0,-11 38-28 16,0-1-10-16,0-3 1 0,1-3-4 15,2-2 0-15,-1-2-22 0,0-3 38 16,0-2-41-16,3-5 0 0,-1-6 0 0,-1 1 22 15,2-4-22-15,-4 0 0 0,-1 2 1 16,-1 6 18-16,-1 7-19 0,-1 6 2 16,0 6 0-16,0 4-2 0,0 4 0 15,-2 3-32-15,0 0-72 0,-2 4-51 16,-3 7 57-16,0 3 54 0,0 3 30 16,2 4 14-16,1 2 0 0,4-2 3 15,5 1 29-15,7-1 9 0,7-2-5 0,5-2-36 16,5-3-2-16,0-4-20 0,3-3-16 15,-4-5-16-15,-1 0 13 0,-1-2 9 16,-6-4 32-16,-1-5 24 0,-6 1 18 16,-1 0 2-16,-5-3 10 0,-2 3-13 15,-1-1-6-15,-4 2 47 0,0 1 9 16,-2 1 19-16,-6 1-6 0,0 4-35 16,-7 0-44-16,-2 2-23 0,-4 7 20 15,-1 2 3-15,2 3-1 0,1 4-24 16,7 1-16-16,1 2-10 0,8 1 26 0,3 2 0 15,4 0 22-15,11-1-3 0,3 0 18 16,6-4 1-16,3-1-38 0,4-6-81 16,1-2-130-16,3-6-135 0,8-4-294 0,-7-7-958 15</inkml:trace>
  <inkml:trace contextRef="#ctx0" brushRef="#br0" timeOffset="-206148.45">18566 7686 988 0,'0'0'739'0,"0"0"-551"0,0 0-9 16,0 0 122-16,0 0-46 0,-24-51-75 16,6 44-32-16,-5 2-7 0,-5 2-16 15,-2 3-14-15,-7 0-2 0,1 7-17 16,2 2-7-16,2 4-25 0,4 2-16 16,6 2-42-16,7 0-1 0,3 2 1 15,9-1-1-15,3 1 27 0,4 0-6 16,11-2 19-16,5-1-3 0,2-2 12 0,5-3-3 15,3-3-3-15,-2-3-44 0,1-3-19 16,-4-2-22-16,-2-5-25 0,-4-5-19 16,-2-6 10-16,-3-4 2 15,-2-4 19-15,-2-5 26 0,-2-5-16 0,-1-4-10 16,0-4 31-16,-2-7 11 0,-2-6-23 16,-2 6 35-16,-1 9 57 0,0 9-6 15,-3 10-16-15,-1 3 56 0,-4-2 83 16,0 7-17-16,3 4-28 0,1 3-32 0,-2 5-81 15,3 1-16-15,-2 7-147 0,-2 6 71 16,-1 8 76-16,1 4 19 0,0 6-7 16,3 2 17-16,4 6-7 0,0 1 3 15,10 8 0-15,0-6 0 0,6 0-3 16,0-1 18-16,2-10-2 0,0 4-16 16,1-4-7-16,-2-4 4 0,-1-3-19 15,-1-5-125-15,2-3-305 0,-4-8-523 16,-2-3-681-16</inkml:trace>
  <inkml:trace contextRef="#ctx0" brushRef="#br0" timeOffset="-205268.86">18705 7831 140 0,'0'0'2252'16,"0"0"-1994"-16,0 0-129 0,0 0 67 15,58-24 57-15,-38 15-72 16,0 1-34-16,2-4-49 0,0 1-29 0,0-2-28 15,0-2-22-15,0-2-3 0,1-3-13 16,0-1-1-16,-2-3-2 0,-1 0-11 16,-5 2 9-16,-2-3 4 0,-7 4-4 15,-5 4 4-15,-1 0 9 0,-2 5-8 16,-7 1 54-16,-2 3-10 0,-4 3 19 16,-1 0-19-16,0 5-12 0,-3 0-35 15,1 3 0-15,0 8-23 0,1 4 20 0,4 2 1 16,4 6 1-16,2 0 1 0,6 3 2 15,1 4 34-15,7-1-8 0,5-1 9 16,3 1-18-16,5-1-18 0,3-5 27 16,4 0 0-16,0-4 0 0,-5-3-6 15,0-5 3-15,-3-3 0 0,-3-4-3 0,-1-4 6 16,-4-3 3-16,2-4-31 0,-4-4-41 16,1-4 4-16,-2-3 12 0,0-3 0 15,-3-6 0-15,-2-3 22 0,0-4-9 16,-1-2 10-16,0 2 1 0,-1-1 1 15,0 4 1-15,1 6 17 0,-2 4 20 16,0 5-36-16,1 6 20 0,-1 2-4 0,1 5 13 16,-1 1-21-16,2 2-10 0,0 0-63 15,2 2-33-15,2 5 37 0,5 1 34 16,4 3 25-16,2 2 15 0,7 1 13 16,1 1-28-16,3-1-6 0,2 0-41 15,-2-3-29-15,1-1 10 0,-1-3-3 16,-5-3 10-16,-2-1 24 0,-4-3 35 15,-7 0 14-15,-1 0 23 0,-5-5 33 0,-1-2-27 16,-3 0-43-16,0 1 3 0,-6-1-3 16,-3 0 65-16,0 3-29 0,-4 1-35 15,2 0 1-15,-4 3-2 0,2 0-13 16,2 7-3-16,-3 1 15 0,2 3 1 16,-1 4 16-16,2 2-3 0,2 0-11 15,3 3-1-15,-1-1 1 0,5 3 11 0,2 0-10 16,2-1 16-16,8 1-4 0,1-1 23 15,5-1-7-15,2-3 3 0,3-1 0 16,-1-5-34-16,3-1-109 0,-1-5-58 16,0-3 13-16,-2-2-79 0,0-4 4 15,-2-6 83-15,-1-3 72 0,-1-2 39 16,-1-4 19-16,0-3 16 0,0-5 1 16,0-1 0-16,-3-4 0 0,1 3 76 15,-1 0-23-15,-4 3 106 0,-3 3-21 16,2 5-25-16,-4 5 41 0,-2 3-26 0,0 4 0 15,0 3-16-15,-1 2-60 0,1 1-53 16,-1 4-153-16,0 5-2 0,0 6 155 16,0 3 19-16,1 4 50 0,0 2-28 15,-1 1-12-15,2 1 2 0,1-1-3 16,1 1 7-16,2-3-10 0,-1 0-22 0,1-3 19 16,3-2 3-16,-2-4-3 15,5-1-22-15,-2-5-269 0,6-8-303 0,-1 0-786 16,-6-8-710-16</inkml:trace>
  <inkml:trace contextRef="#ctx0" brushRef="#br0" timeOffset="-205107.67">19737 7275 3424 0,'0'0'330'0,"0"0"-258"15,0 0 29-15,0 0-101 0,0 0-10 16,0 0-128-16,0 0 69 0,0 0 69 15,0 0-1-15,-32 65-316 0,37-35-230 16,7-3-942-16</inkml:trace>
  <inkml:trace contextRef="#ctx0" brushRef="#br0" timeOffset="-204307.23">19905 7539 3021 0,'0'0'364'15,"0"0"-364"-15,0 0-67 0,0 0-60 16,0 0 56-16,0 0 49 0,0 0 22 16,25 57 32-16,-20-35-10 0,3 0-6 15,-1 3 0-15,-2-4 10 0,3 1-4 0,-2-5 7 16,0-2-27-16,1-2-2 0,-2-5-26 16,1-3 26-16,-1-3 20 0,3-2 27 15,-2 0 17-15,4-7 6 0,-3-1-13 16,0-3 16-16,1-4 10 0,0-1 27 15,-1-3 13-15,3-2 21 0,-2-3 13 16,4 0-10-16,-3 0-51 0,2 3 6 0,-1 6 18 16,0 2-24-16,-4 4-20 15,1 4-37-15,-1 2-39 0,-1 3-40 0,1 3-55 16,3 6-22-16,2 4 52 0,4 4 47 16,3 4 18-16,3 4 0 0,3-1 12 15,5 2 10-15,1-2-10 0,1-4-12 16,-1 0-22-16,2-6-98 0,-3-5 49 15,1-3 24-15,-3-4 10 0,0-2 24 16,-2-2 13-16,0-8 10 0,-3-2 14 0,0-2 8 16,-2-4-5-16,-3-3 1 15,-3-3 3-15,-3-3-18 0,-7-4-13 0,-4-1-1 16,-4 1 1-16,-12 1 0 16,-7 2-12-16,-4 3-12 0,-5 8 5 0,2 2 18 15,0 10-27-15,4 4-47 0,4 1 4 16,3 9 15-16,1 1 12 0,5 5 16 15,4 1 10-15,4 3 18 0,5-1 17 0,0 4 8 16,9-1 12-16,5 0 7 0,5-1-7 16,2-3 1-16,2-1-4 15,1-5-9-15,-2-2-3 0,-3-2-1 0,-1-4 4 16,-4 1-9-16,-2-1-16 0,-1 0 0 16,-3 1-38-16,2 2-33 0,-4 3-16 15,-1 3 15-15,0 5 38 0,2 4 18 16,-3 4-16-16,-3 6 32 0,-1 4 21 15,0 8 69-15,-5 11-31 0,-2 11-15 16,3 2-25-16,1-1-4 0,3-6 3 0,0-9-18 16,-1-1-41-16,-3-4-33 0,0-9-14 15,-4-8-19-15,3-7-28 0,0-6-45 16,-4 2 25-16,1-4 85 0,-4 1 38 16,0-8 32-16,-4-4 1 0,-1-3 38 15,-3-4-4-15,0-5-4 0,3-1 4 0,0-4 25 16,5 0-12-16,-1-1 18 0,6-2 54 15,1-2 18-15,3-3 4 0,3 1 20 16,3-4-29-16,5-2-6 0,6 0-19 16,0-1-4-16,6 0-21 0,2 0-18 15,3 3-65-15,1 1-10 0,1 3-63 16,3 2-146-16,9-8-205 0,-8 6-361 16,-2 1-1368-16</inkml:trace>
  <inkml:trace contextRef="#ctx0" brushRef="#br0" timeOffset="-202133.32">21664 7166 1293 0,'0'0'215'0,"0"0"-170"0,0 0 1 15,0 0 6-15,0 0 6 0,0 0-12 16,0 0 12-16,0 0 33 0,0 0 20 16,21-21 9-16,-18 21 3 0,-3 0 13 15,2 0 0-15,-2 0 22 0,0 0 9 0,0 0-6 16,0 0-27-16,0 0-38 0,0 0-42 15,-2 1-35-15,-7 7-15 0,-4 3-4 16,-5 7 66-16,-9 6 4 0,-1 5-6 16,-5 5-29-16,2 4-4 0,-3 14 7 15,0 8-16-15,7 13 1 0,10 6-20 0,14-6-2 16,11-5 0-16,14-10 18 0,8-4-3 16,-2-9 25-16,1-12-22 0,-5-9-1 15,-1-3 8-15,4 0-7 0,2 0-7 16,-3 1-10-16,-4-7-2 0,-4-3 2 15,-5-4-1-15,-2-4 21 0,-2-1 4 16,-2 0 8-16,0-3 1 0,1 0-1 16,-2 0-9-16,-1 0 1 0,2-1-10 15,-3-2-13-15,0 0 0 0,-1 0-3 0,0 0 0 16,0 1-42-16,-2-1-14 0,-1-1-29 16,0 1-56-16,0-2-55 0,0-1-46 15,-1-1-132-15,-6-8-255 0,1 2-764 16</inkml:trace>
  <inkml:trace contextRef="#ctx0" brushRef="#br0" timeOffset="-201554.63">22156 7351 1445 0,'0'0'338'0,"0"0"-273"0,0 0 52 16,0 0 42-16,0 0-20 0,0 0-16 0,0 0-19 15,0 0-7-15,0 0 6 0,0 0 0 16,0 0-19-16,1-29-7 0,-1 29-13 16,0 0-26-16,1 0-9 0,-1 0-27 0,0 0-2 15,0 0-16-15,1 2 16 16,0 2 29-16,-1 1 35 0,1 0 6 0,-1 2 13 15,1 1 0-15,-1-1-13 0,1 2-10 16,-1 0-22-16,1 2 0 0,-1-1-9 16,1 1 2-16,-1 0-5 0,1 0-7 15,-1 1 3-15,1 1-10 0,0-2 1 16,-1 0 6-16,0 0 12 0,0 2 20 16,0 0 27-16,0 2 45 0,-3 0-26 15,-1 4-6-15,0 1-14 0,-3 0-5 16,3 0-35-16,-1 2-18 0,1 0 2 0,2-2-8 15,-1 0-1-15,3-2-9 0,0-1 0 16,0-3 13-16,4-3-14 0,-1-2 10 16,0-2-12-16,1-2-67 0,-3-5-60 15,0 2-47-15,-1-2-15 0,0 0-25 16,0-2-71-16,0-11-331 0,0 2-703 16</inkml:trace>
  <inkml:trace contextRef="#ctx0" brushRef="#br0" timeOffset="-201218.85">22354 7388 1624 0,'0'0'247'16,"0"0"-127"-16,0 0 168 0,28-50 10 15,-20 40-73-15,-3-1-13 0,1 5 48 0,-2 1-41 16,-2 1-57-16,-1 2-36 0,0 2-53 15,-1 0-73-15,0 4-88 0,0 5 79 16,0 3 9-16,-1 8 94 0,-2 2 7 0,-1 5-17 16,-2 4 14-16,2 2-1 15,1 1-4-15,-1 1-24 0,3-1-48 0,1 1-20 16,0-2 2-16,0 0 0 0,0-3 12 16,1-2-3-16,0-3-9 15,2-5 15-15,-1-3-2 0,-1-4-4 0,2-4 6 16,0-3-18-16,4-2-95 0,0-3-42 15,6-1-34-15,3 0-72 0,5-3-193 16,11-10-349-16,-3-1-612 0</inkml:trace>
  <inkml:trace contextRef="#ctx0" brushRef="#br0" timeOffset="-200869.75">21877 7282 414 0,'0'0'1777'15,"0"0"-1508"-15,0 0-105 0,0 0 49 16,0 0 53-16,0 0 2 0,0 0-83 15,0 0-49-15,78 0-29 0,-23 4-13 16,21 1-12-16,9 0-26 0,3-2-20 16,-21-2 4-16,-21-1-8 0,-17 0-7 0,-6 0-1 15,2-1 1-15,-2-3-3 0,2-1 0 16,-6 0 9-16,-4-2 0 0,-3 1-3 16,-5-1-15-16,-4 2-1 0,-1-2-12 15,-2 1-13-15,0-2-25 0,-3 3-8 16,-4 0-20-16,-5 3-94 0,1 0-148 0,-5 1-117 15,-4 1-232-15,2 0-748 0</inkml:trace>
  <inkml:trace contextRef="#ctx0" brushRef="#br0" timeOffset="-200419.02">22618 7048 2282 0,'0'0'404'0,"0"0"-327"15,0 0 19-15,0 0 23 0,80 6 70 16,-48 5 3-16,4 3-11 0,0 6-7 0,3 4-51 16,0 7 12-16,-1 5-43 15,2 12-27-15,-4 16 4 0,-9 15 9 0,-8 8-7 16,-19-1-21-16,-17-6-50 0,-13-8-12 16,-10-5-3-16,-9-5 13 15,-1-3-35-15,-2-8-4 0,10-11 39 0,12-10-1 16,8-10 2-16,7-6-11 0,0 1 8 15,3-3 3-15,0 1 1 0,7-5 12 16,2-3-12-16,3-3 3 0,0 1 40 16,6-3 23-16,2 0-4 0,6 0-13 15,0 0-49-15,3-1-43 0,-3-3-84 16,2-1-70-16,2-7-117 0,-4 2-340 0,-6-1-1051 16</inkml:trace>
  <inkml:trace contextRef="#ctx0" brushRef="#br0" timeOffset="-181374.53">13466 8475 1137 0,'0'0'585'15,"0"0"-429"-15,0 0-58 0,0 0-50 0,0 0-18 16,0 0 31-16,0 0 95 0,0 0 28 16,0 0-13-16,-8-18-51 0,8 17-56 15,0-2-13-15,0 3-15 0,0 0-14 16,0-2 1-16,0 2-20 0,0 0 10 15,0 0-11-15,0 0 1 0,0 0 13 16,0 0-14-16,1 0 0 0,-1 0 2 16,0 2 8-16,1-2-12 0,0 0-1 15,2 0 1-15,0-2 0 0,2 0 4 0,4-1 21 16,0 1 1-16,5-1 3 16,1 1-4-16,0-1-5 0,2 0-4 15,2 0 0-15,1 0 0 0,0 0-15 0,1 3 0 16,0 0 0-16,1 0-1 0,1 0 3 15,2 0 10-15,-1 0-1 0,1 0-10 0,-2 0 1 16,5-2 0-16,-2 1 0 16,1 0 0-16,4 0-1 0,-1 0 11 0,3-1-11 15,-1 1 11-15,4-2 10 0,3 1 5 16,-2-1 4-16,0 1 3 0,-2 0-16 16,0 0-18-16,1 2 1 0,-4 0 21 15,0 0-4-15,0 0-3 0,-3 0-14 16,2 0 1-16,-3 0 13 0,0 0-13 15,1 0 16-15,-2 0-6 0,3 0-12 16,-1 0-1-16,5 0 0 0,-2-1 0 0,5 0 1 16,-1 1 0-16,2-1 0 15,3 0 0-15,2 1 0 0,1-2 2 0,2 0 20 16,3 1-4-16,-3-1-4 16,0 0-13-16,-1 0 2 0,1 1 15 0,-3-2 0 15,-2 2 0-15,0 1-16 16,-3-3 0-16,-3 3 13 0,2 0-15 0,0 0-1 0,-2 0 2 15,1 0-2-15,-2 0 0 0,3 0-1 16,2 0 0-16,0 0 1 0,1 4 0 16,2-3 1-16,-1 2-1 0,0-1 0 15,2 0 1-15,-4 0 1 0,0-1 1 16,-3 1-1-16,-3 0 11 0,2-2 22 16,-5 2-13-16,1 0-21 0,-3-2-1 15,2 0 0-15,-3 0 1 0,3 0 1 16,-1 0 0-16,3 0 0 0,-1-2 11 15,5 0-13-15,-1 0 0 0,0 2 0 16,2-2 0-16,1 2-1 0,1 0 1 0,0 0 10 16,-1 0 22-16,-2 0-13 15,-1 0-7-15,0 0-9 0,0 0 10 0,-4 0-10 16,2 0 0-16,-3 0 10 0,2 0-12 0,-3 0 1 16,2 0 1-16,-2 0 0 15,4 0-2-15,-1 0-1 0,1 2 1 16,2-2-1-16,1 0 0 0,-2 0 1 0,1 0 1 15,1 0-1-15,0 0 2 0,-3 0 0 16,2 0 0-16,-1 0 10 0,-3 0-11 16,2 0 13-16,-3-2 4 0,1-1-16 15,-2 2 13-15,2 0-13 0,-1 0 10 16,2-1-11-16,-2-1-2 0,4 2 0 16,0-2 0-16,-1 3 12 0,2-2-9 15,0 2 10-15,-2-1-12 0,3 0 0 16,-3 1 0-16,-1-2 1 0,1 1 1 0,-4-2-1 15,3 1 11-15,-2 0-12 0,3-1 28 16,0 3-10-16,0-1-16 0,3-1 0 16,0 2-1-16,2 0-2 0,-3 0 0 15,3 0 4-15,-1 0-1 0,-2 2 9 0,-2-1-9 16,0-1 13-16,-3 2-1 16,1-1-12-16,-3 0 0 0,2 0 9 0,-3 1-9 15,2 0 16-15,-3-2-18 0,0 0 1 16,-1 0 11-16,2 0-11 0,0 0-1 15,-1 2 1-15,3 0-2 0,-1-1-2 16,3 0 1-16,-1 1-1 0,3-2-1 16,-3 3 1-16,2-2 1 0,-5 0 1 15,1 1 2-15,-3-1-1 0,-1-1 12 0,-3 0-10 16,-1 0 16-16,0 0-4 0,-2 0 4 16,0 0-7-16,0-1-8 15,-2-1-1-15,3 1-2 0,-1 0-1 0,-1 1 0 16,-1 0 0-16,-3 0-1 0,-1 0-1 15,1 0-1-15,-5 0-1 0,-1 0 1 16,0 0 2-16,-3 0 1 0,-2 0 1 16,-1 0 12-16,-1 0-1 0,1 0 4 15,-1 0 2-15,0 0-2 0,0 0-4 0,0 1-9 16,0-1 0-16,0 0 1 16,0 0-2-16,0 0 1 0,0 0 0 0,0 0 9 15,0 0-10-15,0 0 1 0,0 0-1 16,0 0-2-16,0 0-14 0,-2-10-176 0,-4-1-398 15,-4-5-1624-15,28 53 829 0</inkml:trace>
  <inkml:trace contextRef="#ctx0" brushRef="#br0" timeOffset="-174603.6">9620 9482 851 0,'0'0'1131'0,"0"0"-975"0,0 0-81 16,0 0-4-16,0 0 16 0,0 0 36 0,0 0 48 15,0 0-26-15,0 0-29 0,0-1-30 16,0-1-25-16,0 1-19 0,0-1-1 16,1 1 7-16,0 0 16 0,1 1 10 15,-1 0 5-15,0 0 13 0,0-2-3 16,0 2-10-16,-1 0-16 0,1-1-25 15,-1-1-16-15,0 2-21 0,0 0-1 16,1 0 0-16,2 0 0 0,4-2 2 16,1 2 27-16,6 0 15 0,6 0 22 15,6-2 12-15,10-1-5 0,6-1-4 0,17 1-16 16,17-1-19-16,16-2-6 0,7 1-6 16,-6 0-4-16,-8 1-15 0,-13 1 1 15,0-1-1-15,-5-1 12 0,-3 2-12 16,-7 0 16-16,-7-1-16 0,-15 1-1 0,-7 0-1 15,-4 0 2-15,1 0-2 0,5-2 2 16,-1 0 10-16,-5 0 5 0,-2 1-5 16,-4 0 5-16,-1 0-2 0,-5 1 18 15,-2-1 12-15,-4 2-9 0,1-1-9 16,-4 2-13-16,-1 0 1 0,-1 1-4 16,-1 0 4-16,0 0 2 0,0 0-3 15,0 0-2-15,0 0-11 0,0 0-2 16,0-2-13-16,0 1-17 0,-2 1-125 15,-3-2-121-15,-3 0-91 0,-9-2-228 16,5 0-494-16,-3-1-818 0,74 25 1628 0</inkml:trace>
  <inkml:trace contextRef="#ctx0" brushRef="#br0" timeOffset="-174188.83">10727 9184 2215 0,'0'0'313'0,"0"0"-180"0,0 0 18 16,0 0 10-16,0 0 41 0,0 0-8 15,0 0-51-15,0 0-29 0,0 0-35 0,0 0-72 16,0 0-4-16,-20-29-3 16,30 34 69-16,3 1 7 0,7 3-4 0,7 2-38 15,2 2-21-15,4 3-12 16,1-1 1-16,2 4 11 0,1-4-10 0,-1 2 0 15,-1-5-2-15,-4 2 1 0,-1-3 14 16,-5-3-4-16,-5 0-11 0,-3-3 1 16,-7 0-2-16,1-1-1 0,-7-3-1 0,-1 1-1 15,-2 0-16-15,-1-2 4 0,0 0 2 16,0 0-15-16,0 1-19 0,-1 3 47 16,-4 1 106-16,-5 3-11 0,0 3-10 15,-4 1 17-15,-5 3 29 0,-1 0-45 16,0 1-42-16,-1 1-10 0,1-3-19 15,4 1-13-15,1-3 0 0,2 0 1 16,-1-1 8-16,5 0-11 0,-1-1 0 16,2 0 2-16,-3-1-2 0,3-2-16 15,-1 0-216-15,-3-1-130 0,1 1-117 0,-4-3-292 16,2-2-583-16</inkml:trace>
  <inkml:trace contextRef="#ctx0" brushRef="#br0" timeOffset="-172150.18">12001 9031 1058 0,'0'0'303'0,"0"0"-172"16,0 0-34-16,0 0 79 0,53-55-20 16,-44 40 25-16,2 3 82 0,-5-2-34 15,-2 2-23-15,-1 2-7 0,-3 0-45 16,0 3-4-16,0-3 16 0,-3 5-1 15,-1-1-11-15,-5 3-21 0,-1 0-43 16,-4 3-38-16,-5 5-21 0,-5 3-3 0,-3 8 6 16,-8 4 4-16,-2 6-17 0,-3 9 4 15,-4 10 0-15,0 13 22 0,5 10-19 16,12 0-9-16,14-14-19 0,13-16 0 16,8-14-4-16,9-5 4 0,11 4 35 15,5 0 11-15,13 0 28 0,1-5-21 16,2-5-13-16,1-2-12 0,-6-6-4 0,-6-3-24 15,-8-2 0-15,-5-2-46 0,-7 0 18 16,-6-3 28-16,-5 1 17 0,-2 1 17 16,-3-3-3-16,-2 0-17 15,0-1-14-15,-5-1-3 0,0 3-16 0,-1 0 1 16,0 1-4-16,-4 1-15 0,5 1-25 16,-2 0-117-16,2 1-55 0,2 1-68 15,3-1-269-15,0 1-466 0,0-2-736 0</inkml:trace>
  <inkml:trace contextRef="#ctx0" brushRef="#br0" timeOffset="-171344.98">12436 9174 2949 0,'0'0'400'0,"0"0"-308"16,0 0-6-16,0 0 9 0,-63-7-13 0,43 17-6 15,-1 4-16-15,1 3 6 0,-1 3-19 16,5 1-22-16,7 2-25 0,5-2-8 16,4 1 8-16,4-1 22 0,11-1-7 15,0-2 10-15,5-2-2 0,2-2-4 0,1-4 6 16,-1-2-25-16,-2-2-6 16,-3-6-52-16,-3 0 8 0,-2 0 6 0,-6-4 24 15,-1-4 20-15,1-3 0 16,-5-2-25-16,-1-4 10 0,0-2-4 0,0-1 19 15,-2 2 1-15,-3-4 1 0,2 2 11 16,1 1-12-16,1 0 2 0,1 2 9 16,0 2-12-16,7 3 0 0,5 2-19 15,2 0-12-15,5 4 3 0,2 0-13 16,2 5 6-16,0 1 10 0,0 3-16 16,-1 5-10-16,-3 4 0 0,0 3 7 15,-5 4 9-15,-3 0-6 0,-2 3 22 16,-5 0 16-16,-2 0 3 0,-2-1 41 0,-1-1 35 15,-4-1-13-15,-3-2 10 0,0-3-10 16,2-1-3-16,-2-3-13 0,4-3-15 16,2-3-13-16,0-4-17 0,2 0 23 15,0 0 35-15,0 0 41 0,5-9-26 0,4 1-54 16,3-6-19-16,3-5 0 0,2 1 13 16,0-4-2-16,0-1-12 15,0 1 1-15,2 1-1 0,-2 0-1 0,2 3 0 16,-3 4-13-16,-3 5-5 0,0 2-14 15,-1 5-8-15,-2 2-16 0,3 2-30 16,-3 9 17-16,3 3 16 0,-1 5 27 16,1 4 11-16,1 1-4 0,-2 1 19 15,0 1-2-15,-1-3 2 0,0-2 0 16,-4-3 3-16,3-3 13 0,-5-4-13 0,-1-4 16 16,-2-2-1-16,1-3 14 0,-2-2 43 15,1-4 61-15,1-3-52 0,2-5-71 16,1-3-13-16,3-5-1 0,0-2 1 15,6-1 0-15,0-2-1 0,5 1-15 0,3 0-18 16,2 2-10-16,1 3-13 0,3 3 16 16,-2 5-3-16,-1 3-9 15,1 7 6-15,-4 1-7 0,-3 7-3 0,-2 5-6 16,-3 3 19-16,-3 4 3 0,-6 1 9 16,0 3-3-16,-6 2 19 0,0 0 16 15,-9 0 82-15,0-3 35 0,-6-2-20 16,-1-3-12-16,-2-5 0 0,0-3-22 15,1-4-18-15,0-2-33 0,2-3-12 16,6-1-95-16,0-8-119 0,9-13-210 16,1 0-671-16,8-2-998 0</inkml:trace>
  <inkml:trace contextRef="#ctx0" brushRef="#br0" timeOffset="-170809.22">13603 8782 3313 0,'0'0'422'0,"0"0"-410"0,0 0-12 15,0 0-75-15,0 0 11 0,0 0 64 16,0 0 108-16,0 55-17 0,2-25 10 16,3 4-20-16,5 12-43 0,-1 10-12 15,3 6 2-15,-3 4 13 0,-4-8-4 16,-2-14 19-16,-3-12-21 0,0-9-4 0,0-1-12 15,0 2-19-15,-2 2-75 16,1-1-62-16,-1-3-68 0,1-7-48 0,0-6-77 16,-1-4-92-16,2-5 41 0,-1 0 142 15,1-8 2-15,0-6-159 0,0-3-96 16,0-4 206-16,1-2 269 0,3-5 17 16,3-1 206-16,1 0 5 0,2 1 138 0,2 3-2 15,2 0 10-15,0 5-66 16,1 3-40-16,3 1-49 0,1 4-35 0,-1 3-46 15,3 5-51-15,0 2-41 0,-1 2-29 16,1 5-35-16,0 5-13 16,-1 6-16-16,0 5 32 0,-1 4 32 0,-3 2 13 15,-3 0 35-15,-1-1-7 0,-3 1-28 16,0-5-12-16,-3-3 1 0,-2-2-2 16,-1-5 3-16,0-4 32 0,-3-3 29 15,0-3 53-15,0-2 139 0,0 0 102 0,0-6-72 16,-1-5-144-16,-1-3-41 0,2-6-21 15,2-2-18-15,5-4-7 0,4-2 6 16,4-2-6-16,4-1-9 0,1 2-4 16,3 3-42-16,1 5-15 0,1 1-67 15,-1 6-74-15,-2 2-130 0,-2 3-124 16,1-1-337-16,-6 1-881 0</inkml:trace>
  <inkml:trace contextRef="#ctx0" brushRef="#br0" timeOffset="-170358.33">14317 9029 2421 0,'0'0'698'0,"0"0"-465"0,0 0-96 0,0 0-137 16,0 0-22-16,0 0 22 0,0 0 57 16,0 0 41-16,3 63-19 0,-5-37-13 15,-1 2-12-15,-1 1-29 0,0-1-6 16,2-1-6-16,1-4 9 0,1-4-4 15,0-5-5-15,0-3 6 0,1-3 6 16,1-5 3-16,2-3 10 0,1 0 38 0,-1-5-5 16,3-5-71-16,3-2-21 15,0-5-14-15,3-3 32 0,1-3 0 0,-2-1 3 16,3-4-2-16,2 4-10 0,-2 2 12 16,-2 1 21-16,-1 5 29 0,-3 4 22 15,-2 3-4-15,-2 5-12 16,-2 2-37-16,0 2-19 0,0 6-103 0,3 4 35 15,1 5 31-15,-2 4 15 0,2 5 6 0,-2 0 15 16,-1 3 0-16,2-1 1 0,1-1 0 16,-1-1 13-16,2-4-1 0,4-1 10 15,-1-5-4-15,4-2 11 0,0-5 8 16,2-6 16-16,-1-1 9 0,1-4-62 16,2-7 0-16,1-5-84 0,0-4-9 15,-1-4-10-15,0-1-17 0,-2-4-50 16,-2 0-70-16,-2-1-71 0,1 3 19 15,-4 4 13-15,-3 2-141 0,-1 7-646 16</inkml:trace>
  <inkml:trace contextRef="#ctx0" brushRef="#br0" timeOffset="-169830.75">15010 9056 2404 0,'0'0'345'0,"0"0"-162"16,0 0 29-16,13-53 97 0,-13 40-59 16,0 4-48-16,-2-1 3 0,-5 3-9 15,-1 1-50-15,-3 3-51 0,-1 3-42 16,-4 0-40-16,-2 6-13 0,-1 7 0 0,-1 3 1 15,-1 5 12-15,2 4 5 0,1 4 4 16,2 3 8-16,4-1-29 0,3 2 21 16,4 0-20-16,4-1-1 0,1-2 11 15,10-5 10-15,4-1 9 0,6-4-1 16,7-6-30-16,2-4-70 0,5-6-50 0,0-4-29 16,3-6 4-16,-2-7 30 0,-1-6 12 15,-4-3 43-15,0-7 19 16,-3-3-13-16,-2-4 20 0,1-14 6 0,3-11-17 15,-3-10-8-15,-4-1 15 0,-7 9 22 16,-6 17 16-16,-4 18 16 0,-3 9 9 16,0 4 73-16,-1 1 56 0,-1 2-38 15,1 2-38-15,-1 4-34 0,0 6-44 16,0 3-128-16,0 8-92 0,0 8 220 0,-1 6 126 16,-1 8-16-16,2 12-8 15,0 9-8-15,1 11-23 0,4 0-31 16,-1-12 16-16,-1-12 9 0,-2-15-7 0,-1 0-15 15,0 2-18-15,0 3-25 0,-2 1 0 16,-3-6-62-16,1-7-76 0,-1-6-86 16,-1-4-155-16,4-9-238 0,1-7-396 15,1-3-1189-15</inkml:trace>
  <inkml:trace contextRef="#ctx0" brushRef="#br0" timeOffset="-169668.52">15252 9075 2745 0,'0'0'1332'0,"0"0"-1166"16,0 0-70-16,0 0 68 0,0 0 104 16,0 0-7-16,0 0 4 0,0 0-77 15,68-6-88-15,-37 6-57 0,1-1-43 16,4-2-1-16,1 3-78 0,12-8-213 16,-9 2-268-16,-6-5-1068 0</inkml:trace>
  <inkml:trace contextRef="#ctx0" brushRef="#br0" timeOffset="-168211.69">16795 9133 7 0,'0'0'2512'0,"0"0"-2174"16,11-60-216-16,-11 35 121 0,0 1 54 15,-6 2-4-15,-3 1-43 0,-5 4-57 16,-4 5-69-16,-5 4-37 0,-3 4-44 16,-7 4-43-16,-3 2-14 0,-3 6-2 15,0 6-21-15,2 3 9 0,4 3 0 16,7 1-12-16,6 3 15 0,5 0 25 15,8 0 13-15,6 0 12 0,2-2-25 0,8-4-13 16,8-2 12-16,4-4-18 0,1-2-5 16,6-5-7-16,4-3 3 0,0-2-10 15,-1-5-6-15,0-4 41 0,-2-3 3 0,-4-1 13 16,-2-3-1-16,-3-1 26 0,-2-3-23 16,-2 3 7-16,-2-2 0 0,-2 2-19 15,-1 4-2-15,-4 2 24 0,0 2-24 16,-2 3 0-16,-2 4 33 0,-2 0-34 15,0 2-19-15,-1 3-124 0,1 4 5 16,0 4 138-16,1 6 45 0,0 1-5 16,4 3-18-16,-1-2-19 0,0 1 16 15,5-5-3-15,-3-3 2 0,1-1 7 0,3-5 13 16,-2-2 8-16,3-4 10 0,3 0 0 16,-1-4-13-16,6-5-12 0,1-4-15 15,0-1-16-15,0-6 2 0,-1 0 11 16,-2-5-12-16,-1 0 2 0,-2 0-3 15,0 1 1-15,-5 3 1 0,1 6 0 16,-6 2 14-16,-2 6-13 0,-1 3 34 16,-1 4-37-16,-1 0-91 0,0 7-95 0,-5 4 110 15,-3 4 76-15,-1 5 31 0,1 1-6 16,0 4-7-16,2-2-15 0,3 0 16 16,2-1-16-16,1-1 0 0,4-5 22 15,2-2 6-15,5-3 12 0,-1-3 7 16,5-4 12-16,1-4-4 0,3 0-8 15,3-7-16-15,0-4-13 0,0-2-3 16,1-4-2-16,-1-2 2 0,-2-4-15 16,0 0 16-16,-2-3-16 0,-2 3 0 15,-1 0 0-15,-5 5 9 0,-1 4 19 0,-4 4 6 16,-2 5 3-16,-1 0 15 0,-2 5 52 16,0 0-107-16,0 0-93 0,0 7-26 15,0 3 76-15,-5 3 24 0,4 3 19 16,1 1 0-16,0 3 1 0,10 1 21 0,7 2 8 15,9 0 7-15,7-2-37 16,9 1-37-16,1-4-64 0,7-4-84 0,-1-1-13 16,-1-3-97-16,-1-4 17 0,-4-3 3 15,-5-3 37-15,-5-5 59 0,-3-5 107 16,-5-2 72-16,-3-4 49 0,-4-2 2 16,-3-2-3-16,-4-1 83 0,-2 0 82 15,-3 0-61-15,-4 0 15 0,-2 2-17 16,-1 1 17-16,-8 1-39 0,-3 4-11 15,-6 1-2-15,-1 4-19 0,-4 1-10 16,0 5-12-16,0 2-22 0,1 4-28 0,0 6-24 16,1 5-1-16,4 4-2 15,1 3-21-15,7 0 21 0,2 0 0 0,6 2 1 16,1-2 2-16,9 1 12 0,2-3 6 16,7-5-18-16,1-1-40 0,1-7-107 15,2-4-54-15,2-3 9 0,-1-5 2 16,2-8 32-16,-3-6 35 0,-2-5 66 0,-5-6 57 15,1-5 3-15,-1-11 9 0,2-10 13 16,-1-9 30-16,0 0-53 0,-4 14 21 16,-5 17 125-16,-1 16 25 0,-4 3 38 15,1-1-16-15,-1 4-54 0,0-1-21 16,-1 9-10-16,-1 4-103 0,0 0-7 16,0 15-117-16,-2 6 117 0,-2 10 104 15,-2 14-36-15,1 13 11 0,5 12-12 16,0 1 18-16,9-7-48 0,-1-6-13 0,-3-8 4 15,2-5-25-15,-4-9-3 0,0-7-43 16,-3-9-124-16,0-4-188 0,0 1-261 16,1-6-724-16,0-5-1341 0</inkml:trace>
  <inkml:trace contextRef="#ctx0" brushRef="#br0" timeOffset="-167496.81">19739 8463 1558 0,'0'0'276'15,"0"0"-101"-15,19-56 20 0,-17 36 80 0,-2 1-72 16,0 0-29-16,-2 2-29 0,-6 0 8 16,-1 3 45-16,-3 2 47 15,1 0-106-15,-4 5-38 0,-3-1-45 0,0 4-15 16,-3 3-19-16,-1 1 0 0,-1 0-9 16,-3 5-13-16,-1 4 2 0,0 2-2 15,0 4 0-15,-1 5 0 0,2 4 0 16,3 5 0-16,1 6 9 0,3 9 7 0,4 14 15 15,8 13 26-15,4 6 15 0,5-1 43 16,7-3 81-16,4-8-91 0,0 1-1 16,0-4-64-16,0-1-3 0,-3-4 12 15,1 0-3-15,-4-9-33 0,0-9 5 16,-1-8-18-16,-4-9 0 0,-1-3-23 16,-1 3-26-16,0-2-28 0,-3 1-56 15,-5-4-33-15,-1-6-152 0,-3-5-116 16,-3-3-46-16,-4-3 35 0,-20-15-283 0,2-2-1008 15</inkml:trace>
  <inkml:trace contextRef="#ctx0" brushRef="#br0" timeOffset="-167247.34">19108 8939 2312 0,'0'0'613'16,"0"0"-475"-16,0 0-87 15,0 0 61-15,71-47-7 0,-41 40-22 0,4 0 3 16,7 1-23-16,6 1 3 0,0 1-24 15,12 2-27-15,-8 1-2 0,3 1 12 16,-6-3 7-16,-9 3-7 0,1 0 3 16,-6 3-2-16,-7 0 2 0,-5 3-9 15,-6 6 9-15,-2 1 25 0,-7 4 10 16,-3 3 51-16,-2 1-8 0,-2 1-26 16,0 0-21-16,-4 1-21 0,0-1-14 0,0-1-8 15,1-5-16-15,2-2-71 0,1-4-116 16,1-5-136-16,6-1-120 0,8-11-171 15,-1-4-895-15</inkml:trace>
  <inkml:trace contextRef="#ctx0" brushRef="#br0" timeOffset="-167095.53">19761 8671 2541 0,'0'0'726'0,"0"0"-570"0,0 0-130 16,0 0 15-16,0 0 83 0,0 0-105 15,0 0-19-15,0 0-127 0,0 0 41 16,0 0 64-16,12 7-45 0,6 10-355 16,-1-2-635-16,-3-6-795 0</inkml:trace>
  <inkml:trace contextRef="#ctx0" brushRef="#br0" timeOffset="-166847.95">19972 8545 3358 0,'0'0'415'0,"0"0"-302"0,0 0-41 15,0 0 80-15,0 0-6 0,0 0-140 16,0 0-6-16,0 0-128 0,0 0 128 16,0 0 100-16,59 21-10 0,-54 10-28 15,-2 4 4-15,0 4-14 0,-3 3-30 16,0 1 2-16,0 0-11 0,0-2-13 15,0-6-90-15,3-3-52 0,4-4-101 16,-1-4-76-16,2-7-83 0,2-6-200 16,1-5-399-16,-5-6-634 0</inkml:trace>
  <inkml:trace contextRef="#ctx0" brushRef="#br0" timeOffset="-166642.33">20176 8586 1406 0,'0'0'1019'0,"12"-52"-645"0,-9 37 8 16,0 1-51-16,1 1 26 0,-1 3-124 15,2 2-86-15,-3 7-63 0,-1 2-84 16,0 10-109-16,1 5 109 0,0 11 143 16,-1 8 24-16,0 5-13 0,-1 12-34 15,0 11-31-15,1 7-12 0,3-2-22 16,3-15-22-16,0-13-8 0,0-17-25 16,3-2 1-16,-1 3-1 0,5-1-66 15,1 2-136-15,-2-5-202 0,1-11-307 16,-2-6-797-16,-5-3-689 0</inkml:trace>
  <inkml:trace contextRef="#ctx0" brushRef="#br0" timeOffset="-165861.91">21150 8636 1809 0,'0'0'263'0,"0"0"-78"0,0 0-4 0,19-45 0 15,-8 34 31-15,-1 2-61 0,-2 1 16 16,3 2 5-16,-5 1 0 0,0 2-13 16,-3 3-128-16,0 2-31 0,0 8-73 15,-2 7 73-15,0 8 140 0,-1 7-15 16,0 2-27-16,-2 7-3 0,-2-1-36 16,-1 1-28-16,0-1-28 0,2 1 9 15,2-4-11-15,1-2 0 0,1-5 2 16,3-2-3-16,4-6-112 0,-2-7-213 15,8-5-208-15,-5-6-265 0,2-4-1050 0</inkml:trace>
  <inkml:trace contextRef="#ctx0" brushRef="#br0" timeOffset="-165190">21444 8493 2895 0,'0'0'378'0,"0"0"-378"0,0 0-183 15,0 0 183-15,0 0 39 0,-7 64 120 16,4-30-6-16,3 4 22 0,0 2-39 16,0 10-61-16,6-6-18 0,5-1-23 15,-3-2-8-15,3-9-14 0,-2 2-9 16,1-5 13-16,-4-4 0 0,-2-6-16 16,-1-5-73-16,0-4-24 0,-3-6-67 15,0-4 63-15,0-2 98 0,0-8 3 16,0-5-57-16,1-5 0 0,2-3 54 0,1 0 3 15,0-1 0-15,2 1 24 0,3 1-8 16,0 3-15-16,2 3 82 0,-2 4 31 16,4 1-42-16,-1 6-18 0,-2 1-42 15,4 4-12-15,-3 3-72 0,4 8-7 0,-2 4 27 16,0 5 52-16,0 3 105 0,-3 4-23 16,3-1-35-16,0-1-22 0,0-1-6 15,2-2-3-15,2-2-4 0,0-3 13 16,2-3 0-16,3-3 10 0,0-3 9 15,4-5 1-15,3-3 1 0,1 0-24 16,1-7-9-16,-2-4-13 0,-1-6-41 16,0 0 23-16,-4-6-4 0,-3-1 21 15,-2-2 1-15,-2-2 9 0,-6 2-9 0,-1 3 28 16,-6 2 13-16,-3 4-4 16,-1 0 75-16,-4 5 77 0,-5 3 45 0,0 3-59 15,-4 1-80-15,0 3-61 16,-3 2-32-16,0 2-2 0,-2 6-12 0,3 4 9 15,4 2-19-15,2 2 21 0,5 5-2 16,4 0 0-16,4 2 3 0,9 0 2 16,4-2 26-16,5-2-8 0,3-3-20 0,4-4-55 15,0-5-12-15,3-4-22 16,-2-3-16-16,1-2 16 0,-2-6 15 0,1-3 3 16,-6-5-3-16,-1 4 55 0,-4-2 19 15,-7 2 13-15,1 2 2 0,-7 3-13 16,-1 2 20-16,-3 1 3 0,-1 3 52 15,-1 1-19-15,0 0-58 0,-2 7-46 16,-5 1 31-16,2 4 14 0,-2-3-1 16,5 4-39-16,2-3-154 0,2-1-143 0,18-7-170 15,-1-2-469-15,-2 0-1277 0</inkml:trace>
  <inkml:trace contextRef="#ctx0" brushRef="#br0" timeOffset="-165031.65">21631 8428 199 0,'0'0'3689'0,"0"0"-3263"15,0 0-317-15,0 0-63 0,0 0 25 16,0 0 0-16,0 0-43 0,0 0-28 16,80-27-108-16,5 33-78 0,28-1-183 0,-14 0-680 15,-15-4-1717-15</inkml:trace>
  <inkml:trace contextRef="#ctx0" brushRef="#br0" timeOffset="-164477.78">23437 8372 2892 0,'0'0'349'15,"0"0"-212"-15,0 0 44 16,0 0-33-16,0 0-9 0,42-44-85 0,-39 44-54 16,-2 5-193-16,-1 9 190 0,0 7 3 0,0 8 180 15,-1 17-48-15,-3 14-47 0,2 13 24 16,2 5-68-16,1-8-22 0,8-8 5 16,-1-12-20-16,2-5 11 0,-4-8 4 15,2-11-19-15,-5-9-106 0,0-5-66 16,-2-1-168-16,-1-2-242 0,0-8-226 15,-4-1-486-15</inkml:trace>
  <inkml:trace contextRef="#ctx0" brushRef="#br0" timeOffset="-163266.41">23462 8742 1828 0,'0'0'690'16,"0"0"-339"-16,16-52-27 0,-2 35 20 16,7 1-92-16,6 4-101 0,7 3-116 15,7 5-35-15,8 4-19 0,-2 0-15 16,4 13-10-16,-7 3-4 0,-3 5 4 0,-10 4 3 15,-9 2 7-15,-8 0 8 16,-14 0 7-16,-4-1 0 0,-18-2 16 16,-11-2 3-16,-17 0 19 0,-16-1 13 0,-7-5-29 15,5-3 29-15,18-3-14 0,21-8-5 16,14 3 47-16,3-2 6 0,4-1-47 16,1 1-19-16,7 1-13 0,8-1 13 15,12-2 79-15,9 2 16 0,21-2-39 16,13-1-56-16,14-4-70 0,-3-3-15 15,-12-2-44-15,-16-3-54 0,-19 2 53 16,-1-2 63-16,4-6 55 0,0-5 12 0,2-6 54 16,-6-2-26-16,-4-3 29 15,-4-2-3-15,-3-1 50 0,-7 3 69 0,1 1-12 16,-6 3 8-16,-1 4 8 0,-1 4 17 16,-1 5-43-16,0 3-37 0,0 7-44 15,0 2-18-15,0 4-52 0,1 1-100 16,-1 10-115-16,2 2 98 0,-1 9 86 0,2 8 28 15,3 5 1-15,0 3 2 0,1 5 0 16,2-2 3-16,0-1-2 0,3-2 15 16,-3-4-1-16,3-6-3 0,-2-5-9 15,0-5-3-15,-3-6-24 0,-3-5-26 16,-1-6 20-16,3 0 30 0,-3-8 9 16,2-4-9-16,0-5-28 0,3-4 26 15,-2-2 2-15,1-3 2 0,2-3 10 16,-1 1 1-16,4-1 5 0,-1 0-16 15,3 2 17-15,1 2-17 0,-4 7 44 0,3 2 41 16,-6 4-41-16,1 4-3 0,-2 4 0 16,-2 2-37-16,1 2-6 0,-1 2-80 15,0 8-28-15,4 4 50 0,-2 6 39 16,0 4-9-16,1 4 4 0,-1 2 23 16,1 2 1-16,1 0 0 0,1-2 3 0,4 0 12 15,-1-4-3-15,1-2 4 16,2-6-16-16,1-4-133 0,1-5-35 0,1-4 9 15,0-5 1-15,0-2-12 0,2-8-51 16,0-4 4-16,-1-2 42 0,1-5 40 16,1 0 97-16,2-4 38 0,-2-4 41 15,2-3-40-15,3-2-1 0,-2-1 0 16,-3 1 14-16,-2 1 76 0,-2 4-13 16,-6 4-13-16,1 5 9 0,-7 5-28 0,1 4 44 15,-3 6-13-15,-2 1-22 0,-1 4-54 16,-1 0-60-16,1 4-39 0,0 1 58 15,0 2 28-15,0 0 13 0,0 3 0 16,-1-3 1-16,1 1 21 0,1-4 7 16,-2-1 25-16,1-2 16 0,1-1 22 15,-1 0 40-15,0 0 51 0,0-4-57 0,0-2-73 16,-1 0-37-16,0-3-14 0,-1 1 32 16,-7 1-21-16,-1 2 15 0,-6 0-13 15,-4 2-14-15,-3 3 0 0,-2 2 27 16,-3 6-12-16,-1 5 6 0,3 1-1 15,2 7 1-15,3 2-20 0,6 1-1 16,5 3-1-16,6 2 1 0,3 1 15 0,9 0 9 16,11 0 6-16,2-3 6 0,9-2 1 15,1-3-38-15,5-5-180 0,-1-6-25 16,-1-4 28-16,-2-6 20 0,0-2-23 16,-5-10 28-16,-3-1 145 0,-1-6 7 15,-4-6 29-15,0-3-10 0,-2-5-6 16,1-5-12-16,0-2 18 0,-2-1 16 15,0 1-10-15,-5 3 76 0,-2 6 6 16,-5 6 48-16,1 7-29 0,-4 5-45 0,-1 6-12 16,-1 4-69-16,0 2-22 15,0 6-223-15,0 7 110 0,-2 5 94 0,-3 10 28 16,3 2 13-16,-1 6 2 0,1 3 11 16,2-2-11-16,-2 1 1 0,1-2 41 15,0-3 32-15,-2-7-14 0,2-3-8 16,-1-8-12-16,-1-6-2 0,2-4-2 0,0-4 18 15,1-1 71-15,0-8 127 0,0-3-11 16,0-5-166-16,6-5-37 0,1-2-16 16,1-2-10-16,5-4-14 15,4-3-3-15,4-3 0 0,2-2-15 0,4 0-3 16,2 3-65-16,-3 5-15 0,-2 8 17 16,-5 5-5-16,-4 5-59 0,-6 9-42 15,-3 2-209-15,-7 11-566 0,-7 1-96 16,-1 1-746-16</inkml:trace>
  <inkml:trace contextRef="#ctx0" brushRef="#br0" timeOffset="-163097.68">25248 8711 2598 0,'0'0'489'0,"0"0"-486"0,0 0 186 15,0 0 65-15,52 47 59 0,-30-28-67 16,3 1-100-16,1 1-49 0,1 1-32 0,5 3-19 15,0-1-24-15,3 0-22 0,-2-1-71 16,-4-2-150-16,-1-2-257 0,-6-5-506 16,-11-6-549-16</inkml:trace>
  <inkml:trace contextRef="#ctx0" brushRef="#br0" timeOffset="-161609.22">25720 8843 969 0,'0'0'736'0,"0"0"-560"16,0 0-79-16,0 0 49 0,40-54 42 15,-33 39-26-15,2 0-66 0,-2 0 21 16,-1-2 8-16,0 2-3 0,-3 0-3 16,-1 2 6-16,-2 1 18 0,0 1-15 15,-4 3-27-15,-4 2-18 0,-1 3-45 0,-4 1-35 16,0 2 9-16,-3 1-8 0,-3 5-1 16,2 6-1-16,-1 2-2 0,5 1-10 15,3 5 10-15,6 1 16 0,4 1 9 16,4 1 13-16,10 0 3 0,4 1 6 15,6-3-3-15,3-1-6 0,1-4-7 16,2-5 4-16,-5-3-2 0,0-4-33 16,-4-4-56-16,0-2-22 0,-2-9-42 15,-3-2-19-15,1-4-7 0,-4-3-10 16,-3-6 38-16,3-6 54 0,-4-1 23 16,4-11 31-16,-3-12 10 0,4-7 42 0,-1-3-41 15,-5 14 24-15,-4 15 11 0,-2 13 101 16,-1 7 79-16,2-1-17 0,-3-1-35 0,1 2 0 15,-1 5-21-15,0 8-25 0,0-1-43 16,0 5-75-16,0 0-50 0,-1 5-140 16,-4 7 59-16,1 5 105 0,-2 8 26 15,1 6 45-15,0 3 8 0,3 7 3 16,2 2 3-16,0 8 44 0,9 10 9 16,-1 5-47-16,3-2-28 0,-4-14-10 15,-5-14-15-15,-2-15-12 0,0-3-65 16,0 2-155-16,-5-1-200 0,-8-4-264 15,4-6-411-15,-1-8-960 0</inkml:trace>
  <inkml:trace contextRef="#ctx0" brushRef="#br0" timeOffset="-161182.78">25919 8711 2503 0,'0'0'412'0,"0"0"-226"15,0 0 63-15,0 0-58 0,73-23-27 16,-42 21-63-16,1 1-54 0,6 1-12 0,1 0-10 15,1 0-25-15,2 1 1 0,-2-1 0 16,0 0-1-16,-1-4-41 0,-1-3-22 16,-4-3 22-16,-5-2-5 0,-4 1 46 15,-5-3 0-15,-4 1 13 0,-3-1 9 16,-6-1 3-16,-1 3-25 0,-3-1 2 0,-3 1 0 16,0 3-2-16,-3 2 2 15,-3 2-2-15,-2 1 29 0,-3 0-17 0,1 2 4 16,-5 2-13-16,0 0-1 0,-1 3 20 15,3 4 0-15,-1 1-18 0,2 1 11 16,4 6 14-16,4-1 18 0,3 3 16 16,1 5 0-16,11 1-7 0,6 5 9 15,7 1-21-15,6 2-19 0,0 1-23 16,3-3-2-16,-4 0 2 0,-3-5-2 16,-5-5-16-16,-9-2-12 0,-4-5-9 15,-7-4 0-15,-1-1 10 0,-12-2 27 16,-6-4 40-16,-6-1 7 0,-3 0-7 0,-8-4-15 15,-2-2-12-15,1-1-1 0,4 1-10 0,0 0 0 16,8 2-1-16,4 2-1 16,6-1-3-16,6 3-28 0,3 0-25 15,1 0-201-15,4 0-105 0,0 5-141 0,15-2-150 16,1 1-776-16</inkml:trace>
  <inkml:trace contextRef="#ctx0" brushRef="#br0" timeOffset="-160998.52">26902 9069 2526 0,'0'0'1813'0,"0"0"-1606"0,0 0-74 15,0 0-85-15,0 0-48 16,0 0-3-16,0 0-25 0,0 0-126 0,0 0-296 15,0 0-638-15,0 0-1761 0</inkml:trace>
  <inkml:trace contextRef="#ctx0" brushRef="#br0" timeOffset="-139045.55">6253 10969 702 0,'0'0'144'15,"0"0"-66"-15,0 0 42 0,0 0-15 16,0 0 38-16,0 0 3 0,0 0-22 15,0 0-10-15,0 0-23 0,0 0-20 16,-20-21-2-16,19 19 2 0,-1 2 10 0,1-2 10 16,-1 1-7-16,1 1-13 15,-1-3-9-15,0 2-20 0,0 1-13 0,-1-1-13 16,2 1-3-16,1-1-11 0,-1 1-2 16,1 0-13-16,0 0-3 0,0 0 13 15,0 0 1-15,-1 0 2 0,1 0 26 0,0-1 16 16,0 0 6-16,-1-1 13 0,1 2 1 15,0 0-1-15,0 0-10 0,-1 0-9 16,1 0-6-16,-1 0-11 0,1 0-9 16,-1 0-16-16,1 0 0 0,-3 0-2 15,2 0 1-15,0 0 1 0,0 0 13 16,-1 0 9-16,1 0 11 0,0 0 2 16,-2 0 16-16,2 0 0 0,0 0 7 15,0 0-7-15,0-1-3 0,0 1-10 16,0 0-6-16,0-1-3 0,0 1-13 0,1 0-13 15,0 0-3-15,0 0 0 0,0 0-16 16,0 0 3-16,0 0 10 0,0 0 1 16,0 0 2-16,0 0 2 0,0 0 11 15,0 0-10-15,0 0 13 0,0 0-3 16,0 0-1-16,0 0-11 0,0 0-1 0,0 0-3 16,0 0-16-16,0 0 0 0,0 0 3 15,2 0 3-15,2 0 13 0,3 0 20 16,1 2 2-16,6 1 10 0,4-1 3 15,5-1 3-15,6 0 0 0,9-1 3 16,4 0-22-16,9 0-16 0,9 0-3 16,9 4 0-16,7 0-13 0,-8 0 10 15,-15-1 0-15,-18-1-16 0,-8 1 8 0,2-1 11 16,3 0 3-16,1 0 9 0,-6-1-9 16,-4-1 0-16,-5 0 0 0,-6 0 0 15,-1 0 13-15,-5 0 0 0,-3 0 3 16,0 0 0-16,-2 0 15 0,-1 0-2 15,0 0-3-15,0 0-14 0,0-2-15 16,0 1-11-16,0 0-2 0,0 0-3 16,0 0 1-16,0 0 11 0,-1 1-11 15,1 0-8-15,0 0-2 0,-1 0-86 0,0 0-99 16,0 0-71-16,-3-3-121 0,1 1-327 16,-3 0-863-16,23 13 1295 0</inkml:trace>
  <inkml:trace contextRef="#ctx0" brushRef="#br0" timeOffset="-138280.28">6895 10793 222 0,'0'0'724'16,"0"0"-467"-16,0 0-42 0,0 0-20 15,0 0 0-15,0 0-7 0,0 0-35 16,0 0-20-16,0 0-14 0,0 0-28 0,-15-20-23 15,15 20-17-15,0 0-2 0,0 0-11 16,0 0-15-16,0 0-23 0,0 0-12 16,0 0-20-16,0 0-13 0,0 0 6 15,0 3 39-15,0 1 23 0,0 4 15 16,4 1 7-16,6 1 4 0,1 1 22 16,8 2 15-16,5 0 11 0,5-1-8 0,1 1-25 15,4 0-25-15,0-1-38 16,-2 2-1-16,-2-4 0 0,-4 0-3 0,-4-2-10 15,-5 0 10-15,-5 0-10 0,-2-5 10 16,-5 3-17-16,-1-3 1 0,-1 0 0 16,-2-2 0-16,-1-1 17 15,0 0 2-15,0 0 19 0,0 0 19 0,0 0 13 16,-4 0-6-16,1 0-22 0,-1 0-11 0,-1 0-8 16,0 0-1-16,-3 0 8 0,2 0-11 15,0 0-12-15,-2 0-4 0,1 0-10 16,-3 0 1-16,1 0-1 0,-3 4 0 15,0 2 14-15,-3 2-4 0,-4 3 13 16,0 2 3-16,-1 2 19 0,0 0-18 16,-1 1 12-16,3 0-11 0,0-2 1 15,3 0-1-15,0-2 0 0,2-1 30 16,3-2-6-16,1-2-6 0,4-1-18 0,0-4 9 16,2 2 8-16,2-4 3 0,-1 2-3 15,1-2 4-15,1 0 5 16,0 0 14-16,0 0 15 0,0 0 13 0,0 0 85 15,0-5 65-15,1 0-120 0,4-2-84 16,-1-4-14-16,1 0 0 0,2-1 40 0,-1-4-7 16,-1-1-14-16,0-2-18 15,2-1-3-15,-1-2 0 0,0-1-18 0,3-2 15 16,-1 1-16-16,2-2-35 0,1-10-267 16,-1 6-312-16,-6 3-1701 0</inkml:trace>
  <inkml:trace contextRef="#ctx0" brushRef="#br0" timeOffset="-135672.59">9005 10737 98 0,'0'0'1725'0,"0"0"-1533"0,0 0-166 16,0 0 81-16,0 0-7 0,0 0 20 15,0 0 12-15,0 0-9 0,0 0-4 16,-27-45-9-16,26 43-43 0,1 1-54 15,0 1-13-15,-1 0-71 0,1 0-41 16,-2 5 38-16,0 1 74 0,-3 3 87 0,-3 4 6 16,1 3-6-16,-7 5 6 15,1 0 16-15,-5 3-10 0,-1 0-26 0,-4 1-16 16,-2 2-25-16,-1 1-6 0,1-1-24 16,-3-1 0-16,-2 2 14 15,1-3-15-15,-2 0 12 0,1 0-10 0,-3-1 9 16,0-2-12-16,4-2 3 0,0-4 0 0,0-2 16 15,5-5-3-15,2-2 6 0,3-3 3 16,2-2-3-16,2-2 16 0,4 0 0 16,-1-7 7-16,1-4-8 0,1-2 1 15,2-2-16-15,-1-3-20 0,3-4 11 16,3-3 15-16,2-2 23 0,1 1-7 16,1-3-43-16,5 0 2 0,5 1-3 15,1 2-2-15,5 2 2 0,1 2 21 16,4 4-21-16,2 2-4 0,3 4-8 15,0 3-7-15,-1 7-6 0,4 2-3 0,-3 2-13 16,3 11-10-16,-1 5 4 0,-1 5 0 16,3 6 6-16,-3 4 25 15,3 1 16-15,-3 5 0 0,3-1 16 0,-3 1 72 16,-1-3-3-16,1-3-44 0,-4-2-3 16,-2-5-10-16,-2-5 7 0,-4-4-13 15,-3-6-10-15,-1-2 7 0,-3-6 3 16,-1 1 1-16,-3-4 14 0,1 0 29 0,2-4-4 15,0-3-18-15,2-1-16 0,-2-4-16 16,2-2-12-16,-2 1 0 0,-2 1 0 16,1 0-2-16,-3 0-57 0,-1 4-41 15,-1-1-4-15,-1 3-65 0,0 0-118 16,-1-2-239-16,-1 0-760 0,-2 0-497 0</inkml:trace>
  <inkml:trace contextRef="#ctx0" brushRef="#br0" timeOffset="-135023.1">10127 10699 1623 0,'0'0'441'0,"0"0"-210"16,0 0 1-16,0 0-3 0,3-47-45 15,-3 38 14-15,-1 2 10 0,-3-1-14 16,-3 2-4-16,1 2-49 0,-5 0-47 16,-2 0-9-16,-4 4-24 0,-6 0-8 15,-4 1-7-15,-5 6-5 0,-5 3-4 0,-2 5-6 16,-2 3 10-16,1 4 5 0,1 4 4 16,3 3-10-16,4 4-18 0,5 1-4 15,7 3 1-15,5 1-16 0,9 1 18 16,6-1 26-16,10 0 39 0,14-3 9 15,12-1 15-15,19-2-27 0,17 1-40 0,11-5-22 16,1-5-21-16,-19-9-15 16,-20-6-80-16,-19-4-24 0,-4-4-35 0,5 0-19 15,-1 0-31-15,1-1-40 0,-2-4-8 16,-4-2-61-16,-6-1-5 0,-2-2-61 16,-4-2-163-16,-8-6-52 0,-1 4-513 15</inkml:trace>
  <inkml:trace contextRef="#ctx0" brushRef="#br0" timeOffset="-134719.15">9665 11008 2093 0,'0'0'598'0,"0"0"-315"16,0 0-117-16,0 0 17 0,0 0 52 16,0 0-5-16,0 0-22 0,0 0-129 15,0 0-38-15,74-2-7 0,-41 2-9 0,7 0-22 16,4 0 0-16,2 0 0 0,1-1-1 16,-3 1 2-16,1-2 14 0,-1 0-2 15,-7-2-4-15,1 2 1 0,-5-1-12 16,-6-3 11-16,-5 3-9 0,-3-2-1 15,-5 1-1-15,-5-1-1 0,-2 2-115 16,-4-1-55-16,-3-1-72 0,0 3-148 16,-9-6-360-16,0 1-800 0</inkml:trace>
  <inkml:trace contextRef="#ctx0" brushRef="#br0" timeOffset="-134062.31">11266 10643 2285 0,'0'0'471'0,"0"0"-284"0,0 0-33 16,0 0 34-16,0 0 38 0,0 0-30 15,0 0-41-15,0 0-23 0,0 0-22 0,0 0-75 16,0 0-35-16,3-33-44 0,-3 33-17 16,0 0-11-16,0 4 0 15,-3 0 66-15,-5 4 6 0,-2 4 69 0,-7 2 3 16,-5 3-11-16,-6 4-12 0,-5 3-5 16,-6 2-19-16,-2 1-23 15,-2 3-2-15,-1 1 0 0,1 3 0 0,4-2-2 16,7-2 0-16,8-4 0 0,9-4 1 15,7-5 0-15,6-1-12 0,2-3 13 16,2-1 16-16,7 1 6 0,3-4 3 16,5 0 6-16,2 1 9 0,6-3-12 15,4 0-3-15,7 1-10 0,5-1-2 0,2-2-10 16,5 1 9-16,-3 1-11 0,0-3 1 16,-4-1 1-16,-2 1 0 0,-3-2 0 15,-6-1 0-15,-1 1 0 16,-5-2 9-16,-4 0-12 0,-3 0 1 0,-4 0-2 0,-2-2 1 15,-4 1-3-15,0-1-9 0,0-1-7 16,-3-1-24-16,-1 0-44 0,1-4-41 16,-1 1-26-16,-2-3-41 0,-1 0-108 15,0-2-134-15,0-1-159 0,-6-10-150 16,1 6-683-16</inkml:trace>
  <inkml:trace contextRef="#ctx0" brushRef="#br0" timeOffset="-133682.75">11304 10601 1578 0,'0'0'290'0,"0"0"-41"15,0 0 40-15,-17-50 53 0,14 41-50 16,1 1-26-16,0 0-41 0,1 4-41 0,1 1-5 16,0 2-22-16,0 1-34 0,0 0-48 15,0 0-66-15,0 0-9 16,0 0-37-16,0 4-26 0,3 2 36 0,0 3 27 15,0 5 3-15,0 3 22 0,2 3 0 16,2 3 3-16,1 4-6 0,0 2 16 16,4 1-17-16,3 3-18 0,-1 2 66 15,4 3-17-15,0 1-5 0,1-1-13 16,0 2-12-16,-2-3 15 0,-1-2-7 16,-3-2 14-16,1-4-23 0,-3-4 10 15,-3-1-19-15,-2-5 10 0,1-2-4 0,-3-3-2 16,-1-3 2-16,-1-4 10 0,0 0-10 15,0-3-2-15,-1-3 2 0,-1 1 0 16,1-2 4-16,-1 0 8 0,1 0 16 16,0 0 9-16,2-3-24 0,0-4-31 15,0-3-214-15,-1-1-150 0,-2-12-239 16,0 2-715-16,-1-2-1201 0</inkml:trace>
  <inkml:trace contextRef="#ctx0" brushRef="#br0" timeOffset="-127086.27">9008 10655 1171 0,'0'0'183'0,"0"0"-50"15,0 0 23-15,0 0-13 0,0 0 17 0,0 0 28 16,0 0-30-16,0 0-35 0,0 0-39 16,0 0-29-16,1-2-55 0,1 2-13 15,1 0-12-15,2 0 22 0,3 2 0 16,0-2 2-16,3 6-2 0,-1 0 1 15,3 1 2-15,-3 3 0 0,1 0 32 16,-1 1 0-16,1 2-32 0,-3 1-6 16,7 5-162-16,-6-5-302 0,1-3-963 0</inkml:trace>
  <inkml:trace contextRef="#ctx0" brushRef="#br0" timeOffset="-91194.26">12753 10961 1630 0,'0'0'374'15,"0"0"-199"-15,0 0-26 0,0 0 42 16,0 0 25-16,0 0-39 0,0 0-62 16,0 0-31-16,0 0-14 0,0 0-25 15,-2-4-23-15,2 4-3 0,0 0 10 16,0 0 19-16,0 0-13 0,0 0-13 16,0 0-6-16,2 0-14 0,0 0 14 15,1 0-3-15,2 0 3 0,4-2-4 16,0 2 11-16,7 0 8 0,3 0-5 0,5-1-11 15,5-2-2-15,0 1-12 16,5-1-1-16,-2 1-3 0,2 1-10 0,-2 1 11 16,-3 0 0-16,-2 0 0 0,-1 0 2 15,-5 0 0-15,-7 0 3 0,0-3 0 16,-7 3 0-16,-1 0 1 0,-3 0 15 0,-2 0 6 16,-1 0 13-16,0-1 13 0,0 0-10 15,0 0-41-15,-3-1 0 0,1 0-16 16,-2 1 13-16,2-1-1 0,1 2-8 15,1 0 11-15,-1 0-1 0,1 0 0 16,-1 0 2-16,1 0 0 0,0 0-1 16,0 0-63-16,-1 0-91 0,0-2-71 15,0 2-91-15,-2-2-185 0,0-2-528 16</inkml:trace>
  <inkml:trace contextRef="#ctx0" brushRef="#br0" timeOffset="-90142.51">14170 10885 1569 0,'0'0'289'0,"0"0"-214"15,0 0-7-15,0 0 168 0,0 0 20 16,50-45-50-16,-40 37-22 0,-4 0-56 15,-2-1-12-15,-1-1-5 0,-1 2-12 16,-2-1 16-16,0-1-4 0,-3-1-7 0,-4 1 23 16,-7 0-11-16,1 0 9 15,-5 2-27-15,-3 2 18 0,-5 4-1 0,-1 2-13 16,-2 2-22-16,-3 7-36 0,2 6-14 16,-1 2-11-16,3 4-4 0,2 4-15 15,8 1-1-15,5 2-17 0,7 1 16 16,6 0 2-16,5-1 1 0,11-3 11 0,5-3 16 15,7-4 6-15,5-3-34 0,0-4-6 16,5-4-38-16,-3-3-36 0,-2-4-12 16,-1-1-4-16,-4-7 9 0,-1-3 3 15,-3-3 3-15,-3-5 46 0,-3-1 35 16,-3-2 20-16,-3-1-8 0,-2-1 13 16,-3 2-21-16,-2 2 27 0,-3 2 3 15,-1 4 84-15,-1 5 31 0,0 4-4 16,0 1-40-16,0 4-32 0,0 0-73 0,0 1-44 15,0 7-51-15,-3 4 89 16,0 4 6-16,1 5 18 0,2 2-16 0,1 0 0 16,10-1 11-16,1-1 14 0,8-1-11 15,4-4 21-15,5-2-37 0,2-1-22 0,3-6-126 16,2-1-68-16,-2-4-52 0,0-2-74 16,0-3-105-16,-4-5-30 0,1-3-52 15,-5-4 30-15,-3-2 131 16,-3-3 277-16,-2-1 91 0,-3-3 111 0,-5-1 103 15,1 1 75-15,-4 0 39 0,-2 3 66 16,-1 2-9-16,-4 5-50 0,0 1-18 16,-5 5-53-16,-3 0-51 0,-4 4-61 15,0 1-34-15,-5 3-31 0,-3 4-35 16,-1 7-18-16,-1 3 0 0,0 6-4 16,2 0-17-16,3 3-1 0,4 2-12 15,5-1-1-15,6 0-2 0,2-1 3 0,4-3 2 16,9-3-1-16,-1 0 27 0,6-5-28 15,0-2-7-15,3-5-91 0,-2-3-22 16,0-2-22-16,0-4-20 0,0-9 13 16,-3-1 32-16,-1-6 63 0,-1-6 23 0,-1-1 31 15,-4-7 13-15,-1-4 1 0,0-8-13 16,0-10 17-16,0-4-17 0,-3 6 46 16,-2 13 92-16,-3 17 23 0,0 8-23 15,0 0-18-15,0 1 11 0,-3 1-18 16,1 5-3-16,1 3-17 0,0 4-5 15,1 2-89-15,-1 2-46 0,0 9-79 16,-2 5 125-16,1 9 46 0,1 6 9 16,1 7-22-16,0 2-11 0,0 1-7 15,6 1-12-15,0-1-1 0,1-3 0 0,4-2-2 16,-4-3-37-16,4-3-67 16,-1-3-76-16,1-3-138 0,0-4-159 15,9-1-276-15,-4-6-545 0,1-7-637 0</inkml:trace>
  <inkml:trace contextRef="#ctx0" brushRef="#br0" timeOffset="-89595.29">15399 10934 1346 0,'0'0'378'0,"0"0"-148"0,0 0 85 16,45-52 79-16,-35 38-31 0,-5-4-78 15,-2-2-18-15,-3 0-68 0,0-1-23 16,-4 0 16-16,-3 0-36 0,-5 4-4 15,-2 0-26-15,0 2 10 0,-4 3 33 16,2 3-16-16,-4 3-56 0,0 2-27 16,2 4-24-16,-2 0-3 0,0 7-7 15,1 4-11-15,0 5-10 0,3 5-12 0,-2 4-2 16,3 3-1-16,3 2-3 0,5 4-15 16,4-2 4-16,3 0 14 0,3-1 22 15,8-4-7-15,3-3-15 0,4-4-61 16,3-6-42-16,1-3-38 0,-1-6-18 15,0-5-22-15,-1 0 49 0,-2-9 24 0,-1-5-16 16,-3-4 37-16,-3-7 64 0,-1-4 23 16,-4-2 25-16,-1-7-10 0,3-9 17 15,-4-10-11-15,0-9-5 0,-1 3 18 16,-1 11-9-16,-1 17 37 0,-1 14 27 16,0 3-12-16,0-1 28 0,0 4-16 15,0 1-16-15,0 3-14 0,0 5-10 16,0 3-1-16,0 3-48 0,0 0-18 15,0 5-95-15,0 8 6 0,5 5 64 0,-1 9 43 16,1 8 21-16,0 3 28 0,2 10 19 16,-3 13-1-16,-3 6 9 15,-1-6-12-15,0-14-12 0,-4-17 3 0,1-6-6 16,-1 1-13-16,2 1-8 0,0 1-7 16,1-5 3-16,1-4-12 0,0-2 4 15,0-4-13-15,0 0 15 0,1-5-15 16,0-1 15-16,0-5-18 0,-1 2-39 15,0-3-46-15,1 0 9 0,1-5-28 0,2-2-131 16,-1-3-150-16,2-10-266 0,-2 1-569 16,0 1-1272-16</inkml:trace>
  <inkml:trace contextRef="#ctx0" brushRef="#br0" timeOffset="-88461.51">16873 10462 2861 0,'0'0'337'0,"0"0"-209"0,0 0-30 0,0 0 4 16,0 0-51-16,0 0-39 0,0 0 39 16,0 0 50-16,0 0 31 0,0 0-31 15,-49 75-45-15,31-42-11 0,-4 2-17 16,-2 2-6-16,-2-3-20 0,-4 0 11 15,2-2 5-15,-4-2-18 0,1-4 0 16,-2-2 16-16,1-3-15 0,0-4 15 16,3-3-1-16,1-6-12 0,3-2 22 15,4-4 0-15,1-2 6 0,2-5 3 16,2-7 7-16,3-2-23 0,2-3-16 0,6-3 8 16,2-4-10-16,3-1-47 15,5-1-9-15,7-3 35 0,2 3-1 16,3 1 3-16,3 3 17 0,0 3-20 0,0 7 3 15,1 2-18-15,1 5-13 0,1 5-32 16,2 8-12-16,2 5 18 0,2 7 32 16,5 6 22-16,-1 3 22 0,1 5 59 0,0-2 4 15,-1 3-16-15,-3-4-13 0,1-3 16 16,-3-1-14-16,-3-4-14 0,-2-4-3 16,2-4 9-16,-3-3 3 0,-1-6 6 15,0-2 7-15,-1-2-10 0,1-2 6 16,-3-3 1-16,1-6-7 0,-5-3-6 15,2-1-6-15,-3-3-22 0,-3-1 0 16,0-1-97-16,-5-2-49 0,-1-2-158 16,-4-14-126-16,0 3-751 0,0 4-1094 0</inkml:trace>
  <inkml:trace contextRef="#ctx0" brushRef="#br0" timeOffset="-86492.36">18187 10364 2579 0,'0'0'399'0,"0"0"-226"0,8-50-36 16,-3 33 93-16,-3 7 13 0,1 2-86 15,-1 3-28-15,-1 5-87 0,1 0-42 16,-1 8-137-16,1 9 137 0,-1 10 120 0,-1 15-5 16,-3 16-34-16,-5 13-31 0,0 4-13 15,2-8-21-15,5-17-4 0,1-17-11 16,6-9 0-16,2-6 10 0,4 2-9 15,0 0-1-15,5-2 17 0,2-5 7 16,-1-5 12-16,2-7 10 0,1-3-47 16,0-8-10-16,1-8-33 0,0-6 3 15,-3-1 12-15,0-4 3 0,-4 0 4 16,-3 0 8-16,-1 0-15 0,-4 3 28 16,2 2 0-16,-5 7 2 0,-1 5 11 15,-1 5-12-15,-2 5-1 0,1 2-69 16,-1 6-118-16,0 7 120 0,0 6 67 0,0 8 58 15,0 2-36-15,5 2 3 0,6-3-25 16,4-4 18-16,6-3 20 0,4-7 5 16,4-3 7-16,2-5 3 0,-1-3-6 0,-2-3-7 15,-3-4-3-15,-4-4 0 16,-3-3 13-16,-8-4-4 0,-2-2-21 0,-5-3-4 16,-3-2-21-16,-1 0 0 0,-9 0-3 15,-1 1-31-15,-7 4 13 0,-5 2-22 16,-5 4-47-16,-2 3-65 0,-7 6-32 15,-4 1-75-15,-21 1-261 0,8 0-585 16,7-1-1049-16</inkml:trace>
  <inkml:trace contextRef="#ctx0" brushRef="#br0" timeOffset="-86332.74">18019 10524 3439 0,'0'0'474'0,"0"0"-238"0,0 0-49 15,0 0 88-15,0 0-35 0,0 0-145 16,0 0-95-16,0 0-34 0,29-46-33 16,1 44 2-16,10 2-8 0,37-2-314 15,-9-2-672-15,-4-2-1606 0</inkml:trace>
  <inkml:trace contextRef="#ctx0" brushRef="#br0" timeOffset="-85396.25">19778 10328 2966 0,'0'0'670'16,"0"0"-494"-16,17-51-43 0,-9 35-4 16,-1 8-10-16,-3 0-35 0,1 6-16 15,-3 2-68-15,0 2-3 0,-1 9 3 16,-1 7 40-16,0 7 66 0,-1 11-26 0,-4 1-12 15,-4 14-47-15,1-6-2 16,1 1-18-16,3-7 0 0,4-7-1 0,0-3-1 16,5-4-33-16,4-9-22 0,1-2-30 15,2-7-29-15,2-6-24 0,0-2 42 16,5-10 0-16,2-6 5 0,1-5 14 0,2-7 40 16,-1-3 22-16,-3-3 4 0,1 0 12 15,0-1 12-15,-3 1 10 16,-1 4 4-16,-2 2 18 0,1 7 62 0,-7 4 54 15,0 5-19-15,-3 6-39 0,-3 2-36 16,0 5-66-16,0 7-177 0,-1 7 40 16,0 9 137-16,0 6 10 0,-2 2 55 15,0 6-21-15,0-1-20 0,0 2 4 16,0-2-25-16,3-4 1 0,-1-4-1 16,3-4 15-16,3-5-2 0,-1-5-16 0,2-7-30 15,1-2-23-15,2-5-9 0,0-3 9 16,5-8-13-16,3-5 10 0,-1-5 15 15,1-2 41-15,-2-2 2 0,0-4 27 16,-1 4-10-16,-5 0-1 0,1 0-2 16,-4 6 49-16,-1 1 51 0,-3 6-20 15,-2 3-25-15,-2 5-12 0,0 4-59 16,-1 0-40-16,0 10-125 0,0 3 131 16,0 7 34-16,-1 3 3 0,1 2-2 15,0 0 1-15,2 2 0 0,6-4 11 0,0 0-1 16,1-4 10-16,4-5-3 0,-2-5-19 15,-1-5-44-15,3-4 7 0,-2-1 6 16,4-5 3-16,-1-8 9 0,-2 0 19 0,3-6 1 16,-1-2 15-16,-2-3 9 15,0 0-4-15,-4-2-8 0,3 4 12 0,-6 2 24 16,-1 3 51-16,-1 3 8 0,0 7-13 16,-3-1-2-16,0 8 2 0,1 0-55 15,-1 1-40-15,0 2-117 0,0 7 22 16,0 4 95-16,0 4 9 0,0 4-8 15,5 2 2-15,2 0 9 0,8 2 7 16,4 0-7-16,5-2 10 0,3-2-1 16,3-4 4-16,-2-5-4 0,3-3 7 15,-5-3 0-15,0-4-2 0,-1-2-26 0,-3-2-40 16,-3-5-6-16,-3-3-9 0,-3 1-16 16,0-1-12-16,-7-2-31 0,-3 1-69 15,-3 0-137-15,-7-9-337 0,-8 4-787 16,0-1-442-16</inkml:trace>
  <inkml:trace contextRef="#ctx0" brushRef="#br0" timeOffset="-85207.52">19849 10127 3123 0,'0'0'973'0,"0"0"-879"0,0 0-48 0,0 0 69 15,0 0 120-15,0 0-19 0,0 0-78 16,0 0-138-16,0 0-34 0,97-29-33 16,-13 32-78-16,23 2-173 15,-10 1-435-15,-18-6-1591 0</inkml:trace>
  <inkml:trace contextRef="#ctx0" brushRef="#br0" timeOffset="-84496.89">22179 10311 2327 0,'0'0'433'16,"0"0"-350"-16,0 0 10 0,0 0 58 16,61-41 44-16,-38 29-58 0,3-1-29 15,5-1-10-15,0 1 7 0,3-3-49 16,1 0-18-16,-3-2-3 0,3 0-32 0,-3-3 22 16,1-2-3-16,-4 0 0 15,-1-2-6-15,-6 0 6 0,-5 3-19 16,-8 0 34-16,-2 1-37 0,-7 1 0 0,-8-1-31 15,-6 4 15-15,-7-3 4 0,-5 1 11 16,-4 2-1-16,-4 2 1 0,-1 1 1 16,1 4 2-16,0 1-2 0,2 3 2 15,4 2 0-15,2 2-2 0,2 2-1 0,4 0 1 16,2 6-1-16,1 0 1 0,2-1 0 16,4 4-2-16,-3 3 1 0,2 0-1 15,1 5-11-15,1 5 13 0,3 3 0 16,2 6 3-16,-2 5 19 0,6 13 19 15,1 14 19-15,2 14 9 0,9 7 78 16,0-1 48-16,2-6-47 0,-1-9-43 16,-3 2 6-16,2-2 5 0,-3-2 12 15,-1-4-48-15,2-4-62 0,-2-5-6 16,-1-4 25-16,1-11-16 0,-3-9 0 0,-2-9-21 16,1-3-27-16,3 0-19 0,-4 1-9 15,-1-1-36-15,0-7-71 0,-1-2-100 16,0-5-97-16,-8-3-121 0,1-3 27 15,-8-21-275-15,1 2-830 0</inkml:trace>
  <inkml:trace contextRef="#ctx0" brushRef="#br0" timeOffset="-84328.45">22005 10505 2899 0,'0'0'461'0,"0"0"-245"0,0 0-52 16,0 0 69-16,0 0 5 0,46-54-116 15,-12 46-57-15,3 0-22 0,6 3 13 0,3-1-19 16,3 2-36-16,-2 2-1 0,-4 1-19 16,-3 1-11-16,-7-2-265 0,-2-3-243 15,-10-2-778-15,-4-1-1000 0</inkml:trace>
  <inkml:trace contextRef="#ctx0" brushRef="#br0" timeOffset="-83974.79">22613 10360 3054 0,'0'0'364'0,"0"0"-291"0,0 0-25 0,0 0 94 16,0 0-3-16,0 0-98 0,0 0-41 15,0 0-92-15,0 0 14 0,60-20 43 16,-39 40 35-16,0 1 10 0,2 4 31 15,-1 2-3-15,-4 0-9 0,-1-1-29 16,-6-2-2-16,-4-5-30 0,-4-2 10 16,-3-4 3-16,0-4 3 0,-3 0 16 15,-4-6 2-15,-2-1 68 0,1-2 27 16,-3 0-12-16,2-6 6 0,0-5 23 16,2-3 54-16,1-2-38 0,2-5-46 15,3-3-16-15,1-2-22 0,7-3 0 16,2 2-3-16,4-2-27 0,3 3-16 0,-1 1 0 15,2 5-28-15,-1 2-31 0,-1 4-144 0,-5 2-68 16,0 4-128-16,-4-3-345 16,-3 5-808-16</inkml:trace>
  <inkml:trace contextRef="#ctx0" brushRef="#br0" timeOffset="-83499.44">22763 10106 3258 0,'0'0'425'0,"0"0"-267"16,0 0 81-16,0 0 107 0,0 0-25 0,0 0-150 16,0 0-85-16,7-46-34 0,-6 43-43 15,-1 2-9-15,1 1-46 0,-1 0-33 16,1 0-44-16,1 4-132 0,-2 2-58 15,0 7-168-15,0-3-542 0,0 0-673 0</inkml:trace>
  <inkml:trace contextRef="#ctx0" brushRef="#br0" timeOffset="-82192.63">22949 10335 68 0,'0'0'2587'0,"0"0"-2265"16,0 0-159-16,0 0 4 0,0 0-2 15,61-34-51-15,-38 32-54 16,3 2-34-16,0 0-26 0,4 5-11 0,-1 2-21 15,1 6-18-15,-4 1 12 0,-2 5-7 16,-4 0 7-16,-5 3-32 0,-7 0-112 16,-5 1-35-16,-3-2-21 0,-7 1 77 15,-3-3 54-15,-5-3 46 0,-4-3 46 0,-1-2 15 16,0-3 42-16,0-1 32 0,2-3 42 16,1-3 29-16,5-1 0 0,2 0 2 15,4-2 20-15,1-6 17 0,1 0 4 16,4-4-62-16,0-4-53 0,8-2-33 15,2-5 8-15,7 2-1 0,2-3-3 16,5 1-22-16,5 0-22 0,0 2 0 0,6 0-66 16,1 2-35-16,1 3-3 15,2-1 22-15,-1 2-10 0,0 2 35 16,-5 4-3-16,-3 1 19 0,-2 1 18 0,-6 2 11 16,-5 1 9-16,-3 1-9 0,-5 1 12 15,-3 2 0-15,-5 0 19 0,-1-1-19 16,-2 1-29-16,-9-2 29 0,-1 2 17 0,-6 0 28 15,-1-2 25-15,-2 2 15 0,3 0-9 16,3 0-6-16,4 0-20 16,1 0-9-16,5 0-6 0,1-1-1 0,2-1-5 15,1 2-10-15,-1 0-17 0,2 0-2 16,0 0-19-16,6 0-13 16,2 3 32-16,7 4 0 0,3 1 0 0,5 4 0 15,1 1-34-15,1 2-83 0,0 1 0 16,-4 1-13-16,-5-1 6 0,-3 1-3 15,-6-3 8-15,0 1 46 0,-7-2 25 0,0-1 25 16,-10-1 10-16,1 1-19 0,-5-2 19 16,0 3 13-16,-2-3 12 0,-1 1 23 15,-1-1 10-15,1-4-3 0,2 1 13 16,6-2-20-16,1-4 16 0,5 1 0 16,2-2 26-16,1 0 37 0,6-2 45 15,3-2-58-15,9-3-60 0,4-1-25 0,5-2-16 16,6-3 3-16,3-3 13 0,-1-1 3 15,3-4-16-15,1-4 0 0,-1-4-3 16,1-5-17-16,-4-1-30 0,-4-2-16 16,-1 2 18-16,-7-1 42 0,-6 3 3 15,-4 3 29-15,-4 4-17 0,-4 1-9 16,-4 4 27-16,0 0-29 0,-1 2 36 16,0 3-26-16,-3 1-11 0,-3 1-4 15,-3 3-11-15,1 0-11 0,-2 1 1 16,3 2-3-16,0 2 2 0,0 3 1 0,4 1 24 15,1 2 1-15,2 0 19 0,0 0-7 16,0 0-9-16,0 0 28 0,0 0-9 16,0 2-18-16,3 1-4 0,1 3-16 15,3 3-6-15,-1 3 3 0,-1 3 18 0,3 3-1 16,-2 0-17-16,-1 3 7 16,2 3 12-16,-3 3 12 0,0 4 20 0,-1 3 3 15,2 5 19-15,2 0 69 16,-2 4 5-16,0 1-20 0,2 0-11 0,-2-4-26 15,0-3-39-15,-1-3-8 0,-1-2-11 16,-1-6-13-16,1-4-19 0,-2-3-62 16,-1-4-85-16,0-5-180 0,-1-8-204 15,-5-2-455-15,2-6-913 0</inkml:trace>
  <inkml:trace contextRef="#ctx0" brushRef="#br0" timeOffset="-82057.33">23832 10197 3186 0,'0'0'515'16,"0"0"-279"-16,0 0 72 0,0 0-2 16,0 0-111-16,0 0-128 0,69-31-48 15,-33 31-1-15,5 0-18 0,6 4-18 0,8 2-22 16,18-1-290-16,-14-1-283 16,-10-3-1413-16</inkml:trace>
  <inkml:trace contextRef="#ctx0" brushRef="#br0" timeOffset="-81378.16">25463 9704 3306 0,'0'0'399'0,"0"0"-288"0,0 0-20 0,0 0-91 15,0 0-50-15,0 0-39 0,0 0 89 16,0 0 114-16,7 70-20 0,-11-24-22 16,4 15-8-16,0 8-43 0,0 2-8 15,1-8-11-15,4-10-1 0,-1-15-1 16,-1-9-6-16,0-9-202 0,0-3-101 16,-2 2-50-16,-1-3-44 0,0-1-178 15,-6-7-124-15,0-6-389 0</inkml:trace>
  <inkml:trace contextRef="#ctx0" brushRef="#br0" timeOffset="-80752.66">25417 10214 825 0,'0'0'596'0,"-2"-50"-173"16,4 25 2-16,10 4-118 0,2 2-82 16,8 2-48-16,6 3-71 0,3 3-48 15,7 2-20-15,3 6-38 0,4 3 0 16,1 1-20-16,-3 9-12 0,-5 3-13 0,-6 4 3 16,-6 3 10-16,-8 3 10 0,-8 0-1 15,-9 1-2-15,-5-2 9 0,-13-1 13 16,-9-1 3-16,-8-3 1 0,-7-1 12 15,-5-5 19-15,-2-3 84 0,0-2-11 16,5-6-18-16,4 0 15 0,6 0 22 16,12 0 28-16,5 0-23 0,8 0-63 15,6 0-47-15,2 0-16 0,2 0 10 0,12 0 53 16,6 0 15-16,7 0-27 16,7 0-54-16,4 0-18 0,3-3-93 15,-1-6-46-15,-3 0-87 0,2-3-71 16,-2-3-66-16,-1-5-93 0,-2-2 160 0,-4-4 139 15,-2-3 6-15,-1 0 110 0,-5-1 59 16,-3 1 114-16,-2 2 100 0,-4 4 13 0,0 0 51 16,-5 4-90-16,1 3 8 15,-3 4-23-15,-2 3 3 0,-1 1-74 0,1 5-10 16,-3 0-28-16,0 1-13 0,0 2-48 16,-1 0-3-16,0 0-79 0,0 0-33 15,0 2 13-15,1 1 71 0,0-1 28 16,-1 1 16-16,1-1 6 0,-1-2 13 15,0 1 22-15,1 0 39 0,-1-1 43 16,0 0 1-16,0 0 8 0,0 0 2 16,0 0-30-16,0 0-45 0,0 0-35 0,0 0-18 15,0 0-19-15,0 0 0 0,0 0 8 16,0 0-11-16,0 0-19 0,0 0-6 16,0 0-6-16,0 0 3 0,0 0 3 15,0 0 9-15,0 0 1 0,0 0 4 16,0 0 11-16,0 0 19 0,0 0 6 15,0 0 6-15,0 0 4 0,0 0 5 0,0 0 0 16,0 0 4-16,0-2-13 16,0 2-19-16,0-2-12 0,1 2-2 0,-1 0 0 15,0-2-10-15,0 2 10 0,0-2-2 16,0 1 2-16,0 1-10 0,0-2-3 16,0 2-1-16,0-1-3 0,0 1-9 15,0-2 4-15,0 2-4 0,0 0-7 16,0 0-27-16,-1 0-316 0,-4 0-353 15,0 0-570-15,16 6-436 0</inkml:trace>
  <inkml:trace contextRef="#ctx0" brushRef="#br0" timeOffset="-80502.7">25490 10093 2561 0,'0'0'328'0,"0"0"-180"0,0 0 21 16,0 0 77-16,0 0-37 0,0 0-95 16,69-49-58-16,-45 47-18 0,4 0-24 15,1 2-14-15,0 6-44 0,2 4-7 16,-6 2 14-16,-2 2-61 0,-4 5-421 15,-6-2-736-15,-7-6-624 0</inkml:trace>
  <inkml:trace contextRef="#ctx0" brushRef="#br0" timeOffset="-79358.74">26111 9912 2748 0,'0'0'331'0,"0"0"-207"15,0 0 29-15,0 0 3 16,0 0-10-16,0 0-146 0,0 0-38 0,0 0 38 15,0 0 73-15,0 0 15 0,36 44-6 16,-33-23-16-16,0-1-32 0,-1 2-5 0,0-1-14 16,1-1 13-16,-1-1-5 15,0 0-23-15,0-4 2 0,2 0-2 0,-2-2 2 16,3-2 13-16,3-2-2 0,-2-4 9 16,3 1 9-16,0-4 6 0,0-2 7 15,2 0 9-15,1-6-7 0,-1-2-18 16,1-3-6-16,0-6-7 0,0-1-12 15,-2-3 18-15,2 0-5 0,-2 1-1 16,0-1 4-16,-2 4-1 0,0 5-15 16,-4 4 0-16,-1-1 0 0,-1 6 62 0,-1 3 2 15,-1 0-67-15,0 0-24 0,1 0-109 16,-1 7 0-16,1 4 98 0,0 3 33 16,1 5 0-16,3 2 1 0,-2 2 1 15,1 1 1-15,0 0 1 0,3 0-2 16,0-5 13-16,1 0 2 0,2-4 10 15,-1-5-6-15,3-3 6 0,-3-4-25 0,4-1-4 16,0-2-67-16,-1-2-38 0,4-6-31 16,-1-4-37-16,0-3 17 15,1-3 5-15,1-2-17 0,2-2 3 0,1-2-36 16,2-3-39-16,-1-1 15 0,0 1 91 16,1 3 138-16,-2 4 3 0,-4 3 113 15,-2 5 29-15,-5 3 10 0,0 2-24 16,-3 4-12-16,-1 1-45 0,-3 2-52 0,0 0-22 15,-1 0-57-15,1 5-11 0,2 2 36 16,-2-2 32-16,1 2 2 0,0 0 14 16,0 0 4-16,1-3 2 0,3 0 7 15,-3-2 6-15,1 0 23 0,1 0-7 16,1-2-3-16,0 0-1 0,-1-1 7 16,1-4-3-16,-2-1-9 0,-2-3-14 15,0 2-2-15,2-2 2 0,-5 0 29 16,0 1 6-16,-4 0-3 0,-1 1-28 15,-2 4-17-15,-5 0-2 0,-1 1-13 0,-3 2 0 16,-4 4 0-16,0 2 1 0,1 4 15 16,1 3-15-16,2 2 11 15,3 2-9-15,3 1 9 0,5 1 4 0,4 3-16 0,1 0 16 16,8 1 12-16,8-1 9 16,6 2-2-16,4-4-4 0,5-3-31 0,-1-3-91 15,2-4-91-15,-2-5-5 0,0-5-19 16,-5 0-8-16,-2-9-68 0,-4-4 18 15,0-4 57-15,-4-4 129 0,-2-4 78 16,1-4 31-16,0-1 11 0,-3-5-20 16,2 4 62-16,-5 0 42 0,0 6 39 15,-3 3-21-15,-1 8 71 0,-2 2-14 16,3 4-64-16,-4 6-33 0,1 2-104 16,-1 3-130-16,2 9-29 0,0 6 131 15,-2 5 28-15,1 8 63 0,0 3 20 0,0 2 9 16,1 3 13-16,-1-1-29 0,0-4 25 15,0-4-54-15,-1-6-31 0,2-6 6 16,-2-5 6-16,-1-6 6 0,1-4 10 0,-1-3 13 16,1 0 78-16,1-6 194 15,2-5-134-15,2-5-140 0,0-4-43 0,5-2-10 16,-2-5 10-16,3 0-12 0,1-4-18 16,3 0 17-16,4-3-17 0,1 2-19 15,1 2-56-15,0 5-15 0,-2 8 6 16,-3 5-25-16,-1 5-20 0,-5 6-51 15,-2 1-41-15,-3 5-225 0,-6 10-165 16,-3-1-453-16,-6-2-437 0</inkml:trace>
  <inkml:trace contextRef="#ctx0" brushRef="#br0" timeOffset="-79178.13">27126 10075 1896 0,'0'0'757'0,"0"0"-551"0,0 0-55 15,0 0 76-15,0 0 28 0,0 0-14 0,72 33-59 16,-53-21-47-16,-1 3-40 0,3 0-36 16,2 3-34-16,-2 1-24 0,0 1 1 15,0 0-2-15,-2-1-285 0,4-3-288 16,-4-5-794-16,-6-5-640 0</inkml:trace>
  <inkml:trace contextRef="#ctx0" brushRef="#br0" timeOffset="-78520.43">27410 10089 2726 0,'0'0'462'16,"0"0"-324"-16,0 0 40 0,0 0-20 16,0 0-22-16,0 0-39 0,62-7-40 15,-41 7-32-15,0 3-9 0,2-2-4 16,-1-1-9-16,0 0 22 0,-2 0-5 0,-1-1-1 15,-2-5 0-15,0-2-19 0,0-3-64 16,-3-3 26-16,-3-4 7 0,2-2 12 16,-5-3 19-16,1 2-3 0,-3-2 2 15,-3 1 1-15,-2 3 19 0,-1 2-18 16,0 0-1-16,-4 3 2 0,-3 2 11 16,-2 3-12-16,1 1 1 0,-5 3-2 15,2 2-13-15,-3 3 10 0,-2 0-41 16,2 8 3-16,0 4 7 0,1 5 34 15,3 5 0-15,2 2 12 0,6 5 1 0,2 0-1 16,2 4 7-16,9-1 3 16,3 1-9-16,4-1 3 0,4-3 9 0,2-1-3 15,-1-7-7-15,-2-2-15 0,-1-9-94 16,-1-1-13-16,-4-9 10 0,2-3-2 16,-1-6 27-16,-1-5 11 0,-2-3 17 0,1-5 28 15,-1-4 16-15,-3-4 0 0,2-3 35 16,-3-5-25-16,5-11-7 0,-1-10-2 15,3-11 27-15,0 1-25 0,1 10 13 16,-7 18 16-16,-2 17-7 0,-4 7 10 16,-3 5 70-16,0-3-17 0,0 2-16 15,-1 0-34-15,0 5 0 0,0 3 5 16,0 3-9-16,0 2-34 0,0 0-78 16,0 2-102-16,-3 3 76 0,-1 7 104 0,-1 3 0 15,-1 2 22-15,4 4 13 16,1 3-13-16,1 1 32 0,2 4-20 0,6 2 7 15,0 1 9-15,3 2 23 0,-1 0 34 16,1 4 43-16,0-1-14 0,-1-1-46 16,-2-1-3-16,-1-2 2 0,-1-2-49 15,-2-2-37-15,-2-4 10 0,0-4-11 16,-1 1 9-16,1-4-10 0,0-4-2 16,2-3-72-16,-1-3-38 0,2-4-72 0,-1-2-81 15,5-2-121-15,1-14-286 16,2-1-836-16</inkml:trace>
  <inkml:trace contextRef="#ctx0" brushRef="#br0" timeOffset="-78306.89">27962 9827 2621 0,'0'0'578'0,"0"0"-240"0,0 0-51 16,0 0-38-16,0 0-96 0,0 0-10 15,59 0-16-15,-28 5-1 0,3 0 10 16,4 0-47-16,2 2-61 0,-1-2-25 15,-1 0-2-15,0 0-1 0,-2-4 0 16,-5 0-13-16,-3 0 12 0,-5-1-14 16,-8 0-65-16,-5-3-64 0,-6-1-54 0,-4-2-76 15,-1-2-169-15,-18-7-335 16,-2 2-687-16</inkml:trace>
  <inkml:trace contextRef="#ctx0" brushRef="#br0" timeOffset="-73728.23">29224 9659 1256 0,'0'0'283'15,"0"0"-94"-15,0 0 6 0,0 0 68 16,0 0 15-16,0 0-4 0,0 0-58 16,16-48-27-16,-11 42 5 0,3-2-35 15,-4 1 6-15,0 2-10 0,0-1-42 16,1 2-7-16,-3 0-4 0,0 1-18 16,0-1-6-16,-1 2-1 0,2 1-12 15,-3 1-18-15,0 0-47 0,0 0-19 16,1 0-80-16,-1 8-47 0,1 6 143 15,0 5 3-15,0 8 59 0,0 5-6 16,0 14 27-16,-1 10 1 0,0 6-10 16,0-2-3-16,0-16-10 0,0-13-21 15,2-9-15-15,3 2 15 0,-1 1-36 0,0 1 14 16,1-2-1-16,2-4-13 0,-4-4-1 0,0-5 3 16,-1-4 0-16,-1-3-3 0,-1-2-17 15,0-1-17-15,0-1-9 0,0 0 0 16,-2-5-49-16,-4-4-97 0,-4-4-119 15,2-4-124-15,-4-6-51 0,-2-15-221 16,2 3-391-16,0 4-289 0</inkml:trace>
  <inkml:trace contextRef="#ctx0" brushRef="#br0" timeOffset="-73475.11">29185 9646 2101 0,'0'0'344'0,"0"0"-109"0,0 0 26 16,12-53-21-16,-2 43 2 0,7 2-83 0,5 1-102 15,9 1-13-15,6 5-3 0,4 1-25 16,5 5-13-16,-3 5-3 0,-1 4-50 16,-4 4-4-16,-12 4 48 0,-6 1 6 15,-10 2 22-15,-9 1 3 0,-5 1-3 0,-12-1 7 16,-7-4 18-16,-8 0-9 0,-5-5-1 16,-2 0-8-16,-4-5-13 0,-1-2-1 15,6-2-2-15,0-2-11 0,6-1 10 16,7-3-10-16,6 1-2 0,7-1-1 15,3-2-39-15,5 0-55 0,3 0-85 16,3 0-144-16,20 0-92 0,1-2-246 16,2-1-1008-16</inkml:trace>
  <inkml:trace contextRef="#ctx0" brushRef="#br0" timeOffset="-71230.88">14232 11868 2406 0,'0'0'351'0,"0"0"-344"0,0 0 28 0,0 0 26 16,0 0 190-16,0 0 125 0,0 0-101 15,0 0-221-15,0 0-52 0,30-50 0 16,-2 32-2-16,1-4 0 0,0-1-1 15,4 0 1-15,-2-2 0 0,-1-2-3 16,-4-1-35-16,-2 1-22 0,-6-2 9 0,-4 0 7 16,-3 0 9-16,-7 2 19 15,-4 1-6-15,0 2 20 0,-9 2 0 0,-1 2-10 16,-5 2 12-16,-2 3 0 0,-2 2-2 16,-2 4 2-16,-1 2 19 0,-1 1 16 15,3 5-22-15,1 1-13 0,2 0 2 16,3 3-1-16,1 3-1 0,-1 2-13 15,5 4 13-15,-1 5 15 0,1 4 33 16,4 6 21-16,1 5 16 0,2 13-9 16,2 16-13-16,3 16-10 0,2 8 0 15,0 0-8-15,-1-8 2 0,-4-8-35 0,0-1 26 16,-6-1 30-16,-2-2 19 0,0-3-15 16,5-3-4-16,0-8-22 0,3-8-6 15,0-13-6-15,3-9-15 0,0-7-1 16,4 1-18-16,-1-2-46 0,0-2-56 15,1-4-75-15,-1-7-85 0,-3 0-24 0,-2-6-95 16,-4-17-388-16,-6 0-1156 16</inkml:trace>
  <inkml:trace contextRef="#ctx0" brushRef="#br0" timeOffset="-70929.25">13970 12010 1979 0,'0'0'1111'16,"0"0"-887"-16,6-58-90 0,8 36 21 15,7 3-41-15,5 2-42 0,11 0-37 16,6 3-7-16,19 3-10 0,18 5-18 16,18 6 0-16,1 6 22 0,-12 13 44 15,-24 1 9-15,-25-1-75 0,-15-2-18 0,-6 3-48 16,-8 4-38-16,-1 3 10 0,-6 4 11 16,-5-2 23-16,-11-2 16 0,-4-5 44 15,-2-6 3-15,-2-2 67 0,0-8 22 16,1-2 8-16,3-4 10 0,2-4 32 0,4-9 27 15,1-3-20-15,4-6-28 0,4-4-54 16,3-5-23-16,3-3 20 0,8 0-27 16,6-1-37-16,5 0-18 0,7 5-44 15,0 1-58-15,3 3-57 0,0 1-44 16,1 6-65-16,0 2-201 0,11 3-500 16,-10 4-415-16</inkml:trace>
  <inkml:trace contextRef="#ctx0" brushRef="#br0" timeOffset="-70211.83">15032 11734 939 0,'0'0'1438'16,"0"0"-1122"-16,0 0-155 16,0 0-87-16,0 0 54 0,0 0 109 0,0 0 23 15,-56 41-38-15,36-24-52 0,-1 3-47 16,3 2-67-16,5 2-34 0,2-3-20 0,7 1-2 16,4 0 3-16,5-3 13 0,8-1 2 15,4-2 10-15,1-3 4 0,2-2-1 16,1-3 0-16,-2-4 3 0,0-1-34 15,-4-3-75-15,0 0-24 0,-4-5 24 16,-3-5 14-16,-1-4-17 0,-1-1 15 16,-3-4 29-16,0-1 8 0,-2-2 26 15,1 2 11-15,-2-1-8 0,1 2 16 16,1-1-7-16,1 2 17 0,4 0-14 16,0 2-2-16,4 1 28 0,3 3-10 15,4 3-14-15,3 3-17 0,4 4-22 0,2 2-6 16,0 1-16-16,-2 7-3 0,3 6-4 15,-2 2 17-15,-4 5-4 0,-1 4 16 16,-6 2 6-16,-6 2 3 0,-2-3 13 16,-6 1-28-16,-1-3 12 0,-8-3 13 15,0-1 3-15,-4-5 0 0,1-5 35 16,0-2 3-16,4-3 15 0,-3-3 10 0,5-2 38 16,1-4 31-16,1-6-44 0,2-4-38 15,1-3-25-15,1-4-10 0,5-2 10 16,6-2 31-16,1-1-25 0,6 0-16 15,2 0-15-15,4 4-2 0,2 0-10 16,-2 5 0-16,0 5-4 0,-2 3-18 16,1 4 3-16,-2 5-3 0,-2 0-16 0,-3 7-13 15,1 4 10-15,-1 6 12 0,0 4 12 16,-2 2 11-16,-3 2-4 0,-2 1 18 16,-6-2-10-16,-2 0 13 0,-2-5-1 15,0-3-14-15,-4-4-9 0,-1-4 25 16,-1-4 0-16,2-2 41 0,2-2 43 15,1-4 49-15,1-5-52 0,0-4-41 0,2-4-24 16,9-3-15-16,1-2 0 16,7-3-1-16,4-3 0 0,6 3-19 15,0 1 7-15,4 4-7 0,-2 5-6 0,3 5 3 16,-2 3-12-16,-3 6 3 0,-4 1-4 16,-2 6-25-16,-5 4-9 0,-2 6 9 15,-5 3 16-15,-5 3 22 0,-4 2 22 0,-2 2 7 16,-5-2 59-16,-6-2-7 0,0-2-5 15,-1-4-54-15,4-5-22 0,-1-2-113 16,7-6-254-16,9-4-311 0,4-6-509 16</inkml:trace>
  <inkml:trace contextRef="#ctx0" brushRef="#br0" timeOffset="-69433.4">16713 11669 1345 0,'0'0'1975'0,"0"0"-1733"16,0 0-134-16,39-52 96 0,-31 42 45 0,1 3-71 16,-3 3-2-16,-2 2-34 0,-4 2-142 15,0 4-27-15,0 7 27 0,0 6 0 16,-5 8 83-16,-6 6-6 0,1 4-25 15,-5 5 0-15,-1 0 0 0,-1 1-18 16,4-3-19-16,0-3-13 0,6-4-2 16,3-8 0-16,4-4 0 0,0-5 2 15,3-5-2-15,3-6-43 0,5-3-6 16,0 0-6-16,6-10-25 0,1-3-18 16,3-6 5-16,1-5 22 0,0-4 15 15,-1-3 16-15,2-2 21 0,-1-1 1 16,-2 1 18-16,-1-1 22 0,-2 5 5 0,-3 4 1 15,-5 4 59-15,0 5 24 0,-4 6 34 16,-3 2-38-16,-1 5-30 0,-1 3-77 16,0 8-169-16,-3 7 62 0,-5 9 107 15,0 5 27-15,0 6 10 0,-1 1-18 0,2 1-17 16,3 0-2-16,2-4 0 0,0-4 1 16,2-3 11-16,3-5-12 0,3-5-35 15,1-5-42-15,3-6 3 0,-1-4-15 16,5-2 8-16,1-7 1 0,0-6 21 15,0-3 27-15,3-3 14 0,-2-4 17 16,1-1 1-16,-3 0 0 0,3 1 2 16,-3 5 35-16,-2 2 28 0,-1 3 4 15,-4 6-4-15,0 2-7 0,-4 3 7 0,-2 3-65 16,0 0-40-16,-1 6-130 16,0 7 170-16,-2 3 9 0,-3 3 32 15,-1 4-23-15,3-1-18 0,1-1 0 16,2-2 3-16,0 0 19 0,3-6-7 0,2-1-15 15,5-3 0-15,-2-6-99 0,4-2-6 16,0-1 24-16,2-5 25 0,2-6 15 16,-1-3 39-16,0-3 2 0,-1-3 13 0,2-1 3 15,-3-3 3-15,-1 1 9 0,0-1 15 16,-4 2 57-16,-2 3 2 0,1 5-12 16,-4 3 27-16,-1 2-3 0,-1 5 3 15,-1 3-50-15,0 1-67 0,0 5-131 16,0 6 100-16,-2 4 31 0,0 6 49 15,1 1-9-15,1 3-25 0,0 2-12 16,2-2 13-16,3-2-13 0,3-2 15 16,0-3-3-16,0-3 19 0,3-5-16 15,-1-3-18-15,4-6-61 0,1-1-184 0,1-7-96 16,-2-4-166-16,4-18-479 0,-5 4-435 16</inkml:trace>
  <inkml:trace contextRef="#ctx0" brushRef="#br0" timeOffset="-69250.59">16933 11494 2516 0,'0'0'582'15,"0"0"-269"-15,0 0-91 0,0 0 74 16,0 0 55-16,0 0-91 0,0 0-17 16,0 0-25-16,0 0-17 0,0 0 21 15,0 0-112-15,36-9-98 0,19 13-12 16,16-1-146-16,8-1-177 0,-11 1-331 15,-19-3-1038-15</inkml:trace>
  <inkml:trace contextRef="#ctx0" brushRef="#br0" timeOffset="-68782.09">18607 11343 1585 0,'0'0'1729'0,"0"0"-1519"0,0 0-118 15,13-51 113-15,-11 43 31 16,0 3-36-16,-1 4-48 0,-1 1-152 0,0 6-84 15,-3 8 25-15,-3 9 59 0,-1 8 90 16,-1 16-9-16,-3 12-4 0,3 13-36 16,1 3-26-16,2-7 0 0,3-7 10 15,-1-10-3-15,-1-6-21 0,2-10 11 0,2-8 7 16,-1-10-19-16,1-3-11 0,0-2-155 16,0 0-133-16,3-3-156 0,5-9-335 15,-1-6-574-15</inkml:trace>
  <inkml:trace contextRef="#ctx0" brushRef="#br0" timeOffset="-68129.33">18365 11608 2161 0,'0'0'713'0,"0"0"-447"16,0 0-131-16,0 0 46 0,0 0 9 16,0 0-92-16,0 0-3 0,0 0 55 15,0 0-1-15,75 15-37 0,-17 2-53 16,17 3-38-16,17 2-20 0,-1-4 0 0,-13-4-1 15,-21-7-62-15,-23-3-88 0,-11-3 30 16,-5-1 45-16,0 0 18 0,-2-1 31 16,-1-5 26-16,-2 0 35 15,-7-2-13-15,-3 0 15 0,-1 1-15 0,-2 1 6 16,0 1 74-16,-1 1 1 0,-3 0-13 16,-2 2-31-16,-3 2-19 0,0 0-24 15,-2 4-16-15,1 3 0 0,-3 2 0 16,4 2 0-16,1 2-13 0,4 0-8 15,4 3 21-15,3-1 3 0,9 1 22 0,4 3 9 16,6-1-6-16,3-3-28 16,1-1-22-16,3-3-65 0,-3-4-3 15,-3-3-10-15,-2-4 6 0,-4-1 21 0,-7-8 17 16,-3-3-1-16,-6-4 1 0,-1-5-17 16,-9-1 26-16,-2-3 34 15,-5-1-9-15,-4-1 22 0,1 0 15 0,-3 2-14 16,1 1 20-16,2 3 52 0,-2 2 18 0,6 4-28 15,3 2-1-15,3 2 8 0,5 4 9 16,4 2-8-16,2 0-25 0,9 3-46 16,8 0-34-16,6 2 9 0,6 0 9 15,6 0 14-15,4 0-10 0,3 0 11 16,0 0 1-16,-1 2 2 0,-6-1 0 16,-3-1 10-16,-3 0-10 0,-7 0-1 15,-6 0 15-15,-4 1 3 0,-2 2 8 16,-5 2-27-16,2 3-47 0,-4 3-3 15,0 4 50-15,1 7 57 0,-3 6 37 0,-1 2 11 16,-2 7 25-16,1 3-16 0,-1 8 3 16,0-4-6-16,0 2-35 0,-1-3-54 15,0-6-4-15,0 4-16 0,1-4 13 0,0-4-15 16,0-6 0-16,3-2-17 0,0-7-26 16,0-5-24-16,0-6-68 0,-1-3-69 15,1-4-65-15,0-5 5 16,-1-8-262-16,-2-17-681 0,0 2-330 0,-3-1 797 0</inkml:trace>
  <inkml:trace contextRef="#ctx0" brushRef="#br0" timeOffset="-67914.54">19459 11532 2636 0,'0'0'396'0,"0"0"-214"0,0 0 16 16,67-46 17-16,-37 40-88 0,2 4-96 15,6 2 4-15,2 5 22 0,0 8-13 16,-1 3 18-16,-3 6 27 0,-8 2 83 15,-9 4-39-15,-7 1-27 0,-12 0-8 16,-7 0 16-16,-10-2-12 0,-8-5-10 16,-5-1-25-16,-4-5-21 0,-2-2 6 15,-2-4-21-15,2-1-16 0,0-1-12 0,-1-3-3 16,3 0-125-16,2-3-96 0,-10-2-212 16,8-6-615-16,7 0-713 0</inkml:trace>
  <inkml:trace contextRef="#ctx0" brushRef="#br0" timeOffset="-63296.04">20774 11821 1292 0,'0'0'744'16,"0"0"-601"-16,0 0-88 0,0 0 65 0,0 0 9 15,0 0-25-15,0 0-1 0,0 0-13 16,0 0-29-16,0 0-6 0,-32 44 19 16,32-44 57-16,3 0 102 0,7-2 53 15,0-7-68-15,6-4-71 0,2-3-27 16,3-5-11-16,0-3-21 0,0-5-17 16,1-1-12-16,-2-3 12 0,0-4-12 15,-1-1-41-15,1 0-17 0,0-2 32 0,2 2-32 16,1 4 0-16,0 5 46 0,4 3-38 15,0 8-9-15,2 4-28 0,3 6-12 16,-1 4-6-16,2 4-10 0,0 9 7 16,-3 7-4-16,0 5 19 0,-4 6 28 15,-2 4 6-15,-6 3 15 0,-5 0-15 16,-7 2-11-16,-3-1-8 0,-3-4-15 0,-8-5-3 16,-4-4 2-16,-4-7 4 0,-1-4 13 15,-3-6 18-15,-3-1 10 0,-1-4 15 16,0-2 6-16,-3-6-6 0,-2-5-6 15,2-2 5-15,1-3-2 0,1-3 12 16,5-1 0-16,4 0-3 0,3 2-30 16,2 3 30-16,6 4 40 0,2 3-9 0,2 6-13 15,1 1 1-15,0 3-50 0,2 0-34 16,5 7-25-16,7 3 35 0,3 4 5 16,4 4 18-16,3 1-2 0,5 2 2 15,0-1 1-15,1-1 2 0,2-1 17 16,3-4-1-16,-3-3 1 0,3-3-7 15,-4-3 13-15,-1-5-1 0,-4 0 1 0,1-7-25 16,-5-5-22-16,-3-2-33 16,-4-2 15-16,-1-5 6 0,-1-3-16 15,-5-1-8-15,1-1 27 0,-3-3 27 0,0 0 4 16,-2 1 2-16,2 1 13 0,-2 2 7 16,0 3-4-16,-2 6 19 0,1 3 56 15,-1 6 3-15,-1 2-35 0,2 4-61 0,-1 1-65 16,1 3-73-16,0 9 39 15,1 4 99-15,3 5 25 0,-1 5 39 0,2 2-23 16,1-1 5-16,-1-1-18 0,4-2-7 16,-2-2-21-16,2-5 19 0,-1-5-1 15,0-3-3-15,-2-4 7 0,2-5-7 16,-2 0-15-16,2-7-1 0,-1-3-23 16,1-5-7-16,-1-4-18 0,2-2 18 15,-4-4 30-15,1 0-2 0,-1 1 1 16,-2-1 2-16,2 3 0 0,-3 2 12 15,-1 5 7-15,0 3 11 0,1 5 29 16,-4 3 8-16,0 1-57 0,0 3-10 0,1 0-96 16,0 7-24-16,2 3 92 15,4 5 28-15,-1 1 19 0,3 4 12 0,1 2-3 16,4 2-25-16,-2-2-1 0,4-1 16 0,1 1-16 16,1-2 17-16,2-3-1 0,-2-3-16 15,2-3-2-15,-2-3-28 0,0-3-42 16,0-4-29-16,-2-1-16 0,1-4 4 15,-3-6 42-15,3-2 19 0,0-3 29 16,0-5 17-16,0-3-8 0,-1-3 12 16,2-3 12-16,-4 2 7 0,4-1-16 15,-1 4-2-15,-2 2 2 0,-1 5 13 16,-5 5 28-16,-1 2-13 0,-4 5-6 16,-1 3-25-16,-3 2-32 0,-1 0-84 15,1 3-7-15,-1 5 92 0,1 2 18 16,-1 1 13-16,1 0 0 0,0 1 1 0,1-4 17 15,1-1-16-15,-2-3 14 0,0-1 9 16,0-1 1-16,-1-2 27 0,0 0 41 16,0 0 21-16,1-7-41 0,0 1-52 15,1-4-19-15,-2-1 0 0,1 0 19 0,-1-2-22 16,0 2 10-16,-2 1-8 0,-3 3 36 16,-2 0 6-16,-1 3-20 0,-4 2-11 15,0 2-2-15,-5 0-11 0,-4 8-3 16,0 6 0-16,-3 3 3 0,2 4-1 15,2 6-12-15,4 1 12 0,5 1 1 16,8-1 0-16,3-1 0 0,4-1 3 16,11-2 25-16,7-4 0 0,5-2 0 15,6-5 6-15,4-5-34 0,2-4-102 16,2-4-71-16,-2-4-29 0,-1-8-8 0,-5-5-36 16,0-6 3-16,-5-4 90 0,-1-5 93 15,-3-5 44-15,0-11 16 16,-1-10 26-16,0-12 21 0,-2 2-5 0,-5 14 44 15,-8 15 21-15,-3 17 51 0,-3 4 37 16,-1 1-25-16,0 2-14 0,-1 3-38 16,0 7-37-16,0 2-81 0,0 7-59 0,-4 9-96 15,-4 11 155-15,0 8 31 0,-4 15 24 16,3 15 17-16,-4 15-1 0,6 2-25 16,0-7-34-16,5-12-12 0,2-19-16 15,1-11-39-15,5-8 2 0,-1-4 16 16,0-1 3-16,3 0 0 0,-2-5-1 15,-3-4 10-15,0-7 25 0,0-2 83 16,2-10 7-16,3-6-79 0,0-4-10 16,5-8-1-16,3-4 1 0,1-1 10 15,4 0-11-15,2 1-1 0,2 5 0 0,2 7 1 16,-1 6 0-16,-1 5-1 0,-1 9-36 16,-4 1-28-16,-3 11-16 0,-1 5 15 15,-5 4 32-15,0 6 15 16,-4 3 4-16,-2 3 12 0,-1 3 1 0,-2 2 0 0,1-2 2 15,2-1 2-15,3-7 16 0,5-6 7 16,3-6 6-16,2-6 16 16,2-6 18-16,3-3 16 0,1-7 3 0,2-5-32 15,4-3-27-15,-2-7-24 0,2-2 0 16,-2-3-1-16,0-3-105 0,9-17-274 16,-5 7-336-16,-7 4-1339 0</inkml:trace>
  <inkml:trace contextRef="#ctx0" brushRef="#br0" timeOffset="-62079.48">23916 11189 1997 0,'0'0'2414'0,"0"0"-2173"0,36-50-188 16,-28 41-52-16,3 1-1 0,-3 0-2 16,-1 4-1-16,-4 4-37 0,-1 0 12 0,-2 9-80 15,0 11 108-15,0 4 66 0,-4 7-23 16,-2 8 9-16,0 10-27 0,-1-5-13 15,-1 0-12-15,5-4-18 0,1-11-25 16,2 0-44-16,0-7-52 0,2-5-22 16,2-6-55-16,5-6-42 0,-1-5 40 15,5-5 107-15,2-8 9 0,0-9-51 0,5-4 54 16,0-6 99-16,0-5 7 16,6-11 34-16,4-6 39 0,3-6 124 0,-4 5-5 15,-5 16 13-15,-7 14-4 0,-6 11 4 16,-2-1-41-16,3 2-57 0,-4 3-37 15,-4 5-52-15,-2 5-25 0,-1 9-213 16,-1 8 89-16,0 9 124 0,-6 15 105 16,-4 14 22-16,-4 14-28 0,0 0-50 0,4-7-6 15,3-16-25-15,6-14-15 0,1-8-3 16,0-6-15-16,0 0-28 0,4 1-16 16,0-2-21-16,1-7-50 0,2-6-62 15,3-4 46-15,1-6 66 0,5-7-8 16,1-8 10-16,4-4 39 0,-1-6 39 15,-1-1 16-15,1-3 6 0,-1 0 13 16,-2 2 12-16,0 2 82 0,-5 4 18 0,0 5 8 16,-5 4-31-16,-3 5-31 15,-1 5-10-15,0 2-12 0,-3 5-71 0,0 1-16 16,0 6-162-16,0 5 91 16,0 7 62-16,0 4 24 0,0 3 1 0,0 3 13 15,3 1-12-15,4 0 20 0,4 0-5 16,1-1 5-16,6-4-2 0,-1-2-19 15,5-5-102-15,0-4-47 0,3-3 24 0,3-7 5 16,0-3 1-16,0-3 15 16,2-8 29-16,-2-4 52 0,1-3 23 0,-2-3 28 15,-2-3-3-15,1-1 1 0,-4-1 81 16,-2-1 15-16,-3 1 10 0,-4 3 2 16,-1 2-7-16,-8 3-18 0,-3 2-14 15,-1 5 1-15,-9 4 2 0,-4 2-27 16,-5 3-68-16,-5 2-3 0,-5 7-15 15,-1 3-4-15,0 4 7 0,-1 3-7 16,7 4 4-16,4-1-3 0,4 4 3 0,8-2 15 16,4 0 13-16,3-1-13 15,4-4-59-15,5-5-70 0,4-2-1 0,2-4 28 16,2-5 15-16,1-1 31 0,-1-7 46 16,1-3 10-16,0-5 29 0,0-4 8 15,-3-1-12-15,2-1 0 0,-4 2 6 16,2 1 55-16,-3 1 32 0,-3 4-26 0,-4 2 13 15,2 5-25-15,-4 1-19 0,-1 5-61 16,-1 0-34-16,1 7-138 0,0 3 92 16,1 5 56-16,4 4 24 0,0 2 12 15,0 2-10-15,4 0 20 0,-1 0-7 16,3-3-3-16,-1-3-9 0,0-2-3 16,1-5-33-16,-2-3-72 0,4-6-38 15,0-1-28-15,2-8-5 0,-4-6-47 16,3-2 37-16,-2-7 101 0,-1-2 85 0,0-4 19 15,-1-4-18-15,-1-6 20 0,4-3 17 16,2-9 0-16,5-13 69 0,4-5 6 16,0 5-15-16,-3 18 28 0,-7 15 80 15,-2 13-39-15,1 2 0 0,-3-1-47 16,2 4-10-16,-7 4-12 0,0 9-70 16,-4 0-28-16,0 14-141 0,-1 6 141 0,1 15 67 15,3 19-5-15,-3 16-26 0,0 6-2 16,-2-2 3-16,-1-7-13 0,0-12-3 15,-7-5-21-15,-3-9-1 0,3-11-69 16,0-9-86-16,3-5-99 0,0-1-91 16,2-3-109-16,0-7-262 0,2-5-450 15,0-9-800-15</inkml:trace>
  <inkml:trace contextRef="#ctx0" brushRef="#br0" timeOffset="-61921.09">25520 11074 3513 0,'0'0'634'16,"0"0"-453"-16,0 0-42 0,0 0-28 0,56-18-12 16,-32 17-19-16,5 1-31 15,3 0-34-15,4 0-15 0,-7 3-2 0,0 0-16 16,-6 0-19-16,-7 1-312 0,-11-4-296 16,-5 0-1012-16,-3-4-456 0</inkml:trace>
  <inkml:trace contextRef="#ctx0" brushRef="#br0" timeOffset="-61746.54">24564 10999 840 0,'0'0'2892'0,"0"0"-2511"0,0 0-207 0,0 0-25 16,0 0-25-16,0 0-44 0,81-10-50 15,-26 10-30-15,18 1-16 0,20 6 1 16,4-1-121-16,-9-4-237 0,-26-2-676 15,-22-2-1894-15</inkml:trace>
  <inkml:trace contextRef="#ctx0" brushRef="#br0" timeOffset="-61100.24">27215 10969 2190 0,'0'0'423'15,"0"0"-113"-15,0 0-19 0,0 0 8 0,0 0-36 16,0 0-75-16,0 0-55 0,0 0-133 0,0 0-44 16,0 0-106-16,23-14 150 15,-20 37 135-15,2 7 9 0,1 14-22 0,4 14 20 16,0 8 4-16,2 5-42 0,-5-4-45 16,-3-8-25-16,-4-10-1 15,0-8 10-15,-4-8-24 0,0-10-7 0,-1-4-12 16,1 0 0-16,-3-1-58 0,3-4-74 15,2-5-97-15,0-7-134 0,0-2-123 16,-1-22 111-16,-2-1-734 0,2-3-637 0</inkml:trace>
  <inkml:trace contextRef="#ctx0" brushRef="#br0" timeOffset="-60878.44">27230 10989 688 0,'0'0'1960'0,"0"0"-1545"15,35-46-172-15,-14 31-81 0,6 7 3 16,8 3-74-16,6 5-37 0,17 6-16 15,10 12 3-15,-4 3 37 0,-10 1 42 0,-12 2 2 16,-18-2 3-16,-1 6-17 16,-5 3-15-16,-13 0-40 0,-8-2-16 0,-14 0 3 15,-13-3 9-15,-7-5 6 0,-15 0-12 16,-19-5-3-16,-14-7-21 0,-3-3-1 16,9-6-16-16,13-3-2 0,20-1-9 15,15-3-49-15,10 3-118 0,7-2-84 16,5-5-156-16,1 3-382 0,7-3-798 0</inkml:trace>
  <inkml:trace contextRef="#ctx0" brushRef="#br0" timeOffset="-59711.87">28583 11039 2180 0,'0'0'343'0,"0"0"-182"16,10-57-3-16,-10 40 96 0,-4 3-21 15,-10 3-23-15,-2 5-87 0,-8 4-79 16,-4 2-26-16,-7 11-17 0,0 3 11 16,-3 6-10-16,2 4 1 0,5 0-3 15,7 1-10-15,5 1 9 0,9-2-12 0,4-2 11 16,6-1 2-16,0-3 13 0,9-4 15 16,4-4 16-16,2-4-22 0,5-4 3 15,6-2 0-15,0-6-10 0,0-3-14 16,0-5 17-16,-2 1-2 0,-2-3 2 15,-3-1 4-15,-4 2-6 0,0 1-15 0,-3 3 1 16,-5 3 20-16,0 2-21 0,-2 3 18 16,-3 3-19-16,0 0-106 0,1 6-79 15,0 5 130-15,5 1 55 0,1 3 38 16,0 2-3-16,4-3-1 0,4 1-2 16,2-2 12-16,1-1-3 0,2-5-4 15,2-1-37-15,-1-3-25 0,0-3-110 16,0-3-20-16,0-6 0 0,-2-3 34 0,-2-5 6 15,-2-3 48-15,0-4 35 16,0-5-9-16,-1-5 41 0,0 1 56 0,-4-3-56 16,3 1 29-16,-5 5 124 15,0 5 79-15,-2 5 36 0,-2 6-16 0,-3 7-58 16,-1 5-55-16,-2 2-139 0,0 9-161 16,0 11 136-16,0 8 25 0,3 9 109 15,0 16 6-15,8 12-13 0,2 12-19 16,4 1 22-16,-2-6-41 0,-2-13-21 0,-6-9-15 15,-4-12-28-15,-3-10-33 0,0-8-56 16,0-4-56-16,-3-3-136 0,-4 0-205 16,-7-8-199-16,1-5-308 0,2-2-814 0</inkml:trace>
  <inkml:trace contextRef="#ctx0" brushRef="#br0" timeOffset="-59478.22">28892 10985 2792 0,'0'0'420'15,"0"0"-261"-15,61-42-92 0,-24 34 13 16,16 6-11-16,18 5-28 0,12 15-37 16,1 6 65-16,-18 3-3 0,-19-2-15 15,-22-5 5-15,-8 2-40 0,-6 3-16 0,-5 3-3 16,-6 3-28-16,-17-2 2 16,-14-5 28-16,-11-2 1 0,-16-3 35 15,-11-3-10-15,-8-7 22 0,10-5-12 0,19-4-14 16,20-2 8-16,13-3 2 0,4 0-11 15,0-2 8-15,6-2-28 0,5 1-158 16,21-7-287-16,3 1-365 0,6 0-1441 0</inkml:trace>
  <inkml:trace contextRef="#ctx0" brushRef="#br0" timeOffset="-59023.03">29510 10999 2126 0,'0'0'1506'15,"0"0"-1349"-15,0 0-125 0,0 0 6 0,0 0 12 16,0 0-28-16,67-5-22 0,-54 29 16 0,1 9 84 15,3 14-2-15,-1 16-30 16,-1 14-52-16,-3 3 34 0,-10-5 9 0,-2-7-6 16,-14-12-36-16,-3-6-17 15,-2-8-3-15,2-11-59 0,3-10-66 0,0-6-66 16,1 1-4-16,-1-4-55 0,-1-3-170 16,6-14-75-16,5-5-315 0,3-6-1023 0</inkml:trace>
  <inkml:trace contextRef="#ctx0" brushRef="#br0" timeOffset="-58796.57">29517 11047 2888 0,'0'0'471'0,"0"0"-328"0,0 0-64 0,87-35 35 16,-46 35-48-16,4 2-31 0,8 7-7 15,-3 5 5-15,1 5-33 0,-6 4-22 16,-8 3-7-16,-11 1 13 0,-11 1 16 0,-12-1 29 15,-7 0 9-15,-15-5-13 0,-11-1 25 16,-5-5 16-16,-7-2 1 0,-7-4-17 16,3-4-16-16,-1-5-12 0,5-1-22 15,5 0-3-15,6-7-145 0,9 2-91 16,9-2-109-16,13-5-189 0,3 4-504 16,6-2-814-16</inkml:trace>
  <inkml:trace contextRef="#ctx0" brushRef="#br0" timeOffset="-57579.38">30004 11284 3041 0,'0'0'700'0,"0"0"-470"0,0 0-88 16,0 0 7-16,0 0 19 0,0 0-29 16,68-41-83-16,-51 31-54 0,3-1-2 0,1 0-2 15,0 0-14-15,0-1 13 16,0 0-12-16,-2-1-50 0,-1-3-87 0,-2 1 12 15,-3-3 34-15,-1-3 34 0,-5 0 31 16,-2-1 39-16,-2-1 1 0,-3 1-1 16,-3 2 2-16,-4 2 0 0,-1 3 13 15,-3 3 32-15,-1 3 14 0,0 4-9 16,-3 3-6-16,5 2-44 0,-3 4-7 0,3 8-24 16,1 5 12-16,5 5 19 0,4 4 15 15,3 1 13-15,12 5-9 0,5 0 6 16,7 3 0-16,7-2-3 0,6 0-7 15,0-2-15-15,2-6-186 0,0-5-100 16,-3-4-87-16,-3-8-116 0,-5-4 3 16,0-4 3-16,-5-5-14 0,-3-7 338 15,-4-3 159-15,-1-4 260 0,-3-5 68 0,-2 0 35 16,0-4-81-16,-2-1-105 0,0 0-20 16,-3 1 17-16,0 0-11 0,-6 3 15 15,-2 4-32-15,-1 4-23 0,-10 4-6 16,1 3-41-16,-5 3-43 0,-4 5-33 15,0 2-16-15,-2 7-12 0,1 5 9 16,1 3-9-16,4 5 3 0,3 4 21 0,3 1 2 16,7 3 2-16,2-1 2 15,6 1 30-15,4-3-7 0,5-3-25 0,1-3-69 16,2-6-89-16,-3-4 3 0,1-5 43 16,0-4 26-16,-1-3 16 0,-1-6 51 15,0-3 19-15,-1-3 0 0,-1-2 35 16,-1-2-12-16,0-2-22 0,-1 2 34 15,-2 1 16-15,3-2 63 0,-5 6-19 16,-2 5 13-16,0 1-7 0,-1 4 3 16,-2 3-16-16,-1 1-88 0,0 4-182 0,0 5 71 15,0 3 78-15,0 5 33 16,0 3 4-16,0 0 11 0,1 2 4 16,5 0 7-16,3-1-4 0,3-2-3 0,3-1 0 15,-3-3 9-15,3-4-3 0,1-3 10 16,-1-5 3-16,-1-3 2 0,0 0 1 15,1-7 6-15,-3-3-19 0,3-2-12 16,-3-4-12-16,0 0 18 0,-1-7-19 16,-3 0 10-16,1-3-10 0,-1-4 9 0,-3-2 2 15,3-4-12-15,-2 0 8 0,1-3-10 16,2 4 16-16,-3 0 12 0,0 5 3 16,2 5 41-16,-5 5-38 0,0 6-20 15,-1 4-14-15,-2 4-16 0,0 5-6 16,0 1-53-16,0 0-84 0,0 6 8 15,0 2 148-15,4 4 3 0,5 3 31 16,3 2-6-16,6 1 13 0,5 3-23 0,5 0-15 16,1 1-37-16,1-1 12 0,-3-3-7 15,-3-1-2 1,-6-3 12-16,-4-3 19 0,-6-4-13 0,-5-1-19 0,-3-3-21 16,-1-1 8-16,-6 3 48 0,-6 1 16 15,-2-2 79-15,-1 3 8 0,-2-1-12 16,0 1-14-16,2 4-31 0,-1 0-21 0,7 3-23 15,-1 1-2-15,7 3 13 16,3 3-10-16,1 0 25 0,7 1 3 0,7-1-6 16,0-2-22-16,1-2 13 0,1-2-16 15,1-5-2-15,-2-3-70 0,1-2 0 16,-3-4 10-16,2-1 17 0,-2-6 17 16,-2-4 26-16,2-3 2 0,-3-5 15 15,3-4-12-15,-2-2 19 0,3-5-2 16,1-2-18-16,3-1 27 0,0-4-1 0,3 1 0 15,1 2 3-15,0 4 44 16,0 4 6-16,1 3-16 0,-1 6-13 0,1 5-2 16,3 7-50-16,2 4 0 0,0 2-40 15,3 8-1-15,-1 7 17 0,0 2-11 16,-4 3-5-16,-3 6 15 0,-4 3-3 0,-2 0 13 16,-5 0-4-16,-4 2-18 0,-5-3-7 15,-3-1 22-15,-2-4 19 16,-7-3 3-16,-1-5 46 0,-6-5-3 0,2-2 20 15,-6-3 5-15,-1-1-18 0,-4-5-4 16,0-1-15-16,0 0-9 0,-1-1-22 16,0-3-127-16,2-1-116 0,-5-7-157 15,3 3-406-15,6-2-1280 0</inkml:trace>
  <inkml:trace contextRef="#ctx0" brushRef="#br0" timeOffset="-56231.6">14536 13024 2425 0,'0'0'775'0,"0"0"-564"0,-5-44-126 16,3 25 80-16,1 0 21 0,1-1-41 15,4-1-29-15,7-1-72 0,5 2 6 0,4 1-50 16,5 1-3-16,7 3-35 0,-1 4-8 16,3 2 5-16,-4 6-1 0,-2 3-24 15,-5 5-18-15,-5 10-14 0,-6 4 98 16,-3 5 70-16,-5 4-3 0,-4 1-5 15,0 1-18-15,-5 2-18 0,-3-3-7 16,2-3-17-16,2-4 11 0,1-7-13 16,-2-1 0-16,5-7 0 0,0-2 0 15,5-5 31-15,4 0 53 0,5-3 13 16,7-6-32-16,4-5-31 0,3-5-19 0,5-2-13 16,0 0 1-16,-2-3 1 15,2 2-3-15,-4-1 10 0,0 3-11 16,-4 1-3-16,-4 6-13 0,-4 2 14 0,-6 4-16 15,-1 4-1-15,-6 3-55 0,-3 4-116 16,0 6 136-16,-1 6 41 0,0 4 13 16,-1 0 60-16,-2 2-7 0,1-1-25 0,1-5-9 15,1-2-19-15,0 0 2 0,0-7 0 16,4 0 23-16,2-4 6 0,4-3 25 16,2 0 16-16,3-5-20 0,4-5-11 15,0 0-41-15,2-5-3 0,-1-1-28 16,-1-3-10-16,-1-1 23 0,-1 1 2 15,-5 0 14-15,1 2 2 0,-4 4 12 16,0 4-12-16,-5 2-1 0,-1 4-2 16,-2 3-21-16,0 0-85 0,0 3-56 15,1 4 76-15,0 2 89 0,3 4 15 0,-1 1 27 16,1 1-7-16,1-1-17 0,4 3 4 16,1-2 3-16,2-3-3 0,3 0-3 15,1-3 9-15,1 1-10 0,-2-3 4 16,3-2-9-16,-3 0-12 0,-3-1-1 0,-5-1-131 15,-5-3-250-15,-8-7-328 16,-8-3-562-16</inkml:trace>
  <inkml:trace contextRef="#ctx0" brushRef="#br0" timeOffset="-56082.43">15086 12513 3599 0,'0'0'470'0,"0"0"-470"0,0 0-26 0,0 0 4 16,0 0 21-16,0 0-65 0,0 0-50 16,0 0-159-16,0 0-59 0,0 0-315 15,51 46-1018-15</inkml:trace>
  <inkml:trace contextRef="#ctx0" brushRef="#br0" timeOffset="-55460.49">16790 12658 2066 0,'0'0'646'16,"0"0"-494"-16,0 0-120 0,50-61-19 15,-35 46 57-15,-2 2 71 0,0 1 70 0,-3 2-20 16,-2 3-17-16,-4 2-17 16,-1 0-25-16,-2 4-27 0,-1 0-42 15,0 1-63-15,0 2-87 0,-2 8 84 16,-4 4 3-16,-6 7 62 0,-1 4-6 0,-6 5-18 15,-3 4-1-15,-5 2-3 0,-1 3 0 16,-5-2 1-16,1 1-11 0,-3-2 1 0,0-2-22 16,3-5 13-16,-1-3-4 0,3-6-9 15,1-4 16-15,3-4-1 0,2-4 1 16,1-3 6-16,2-5 2 0,2-2 17 16,2-5-1-16,1-5-9 0,2-5-7 15,3-3-23-15,-2-2-4 0,4-5-1 16,0-1-21-16,3-3-24 0,2 1-19 15,2-2 9-15,2 1 38 0,0 4 18 16,5 1 1-16,3 4-1 0,3 4 3 16,-1 3-4-16,6 4 1 0,1 2-22 15,4 5-12-15,3 4-12 0,4 0-4 16,1 11-3-16,4 6-3 0,2 5 19 0,4 7-7 16,3 6 13-16,1 3-6 0,3 2 12 15,-1-1 23-15,-1 0 2 0,1-9 16 16,0 0 6-16,-3-7-3 0,-3-5 3 0,-5-3-7 15,-1-6 10-15,-5-4 0 0,-1-2 6 16,-4-3-31-16,-1-3-84 0,2-14-189 16,-4 0-409-16,-3-2-924 0</inkml:trace>
  <inkml:trace contextRef="#ctx0" brushRef="#br0" timeOffset="-30040.25">19091 13343 1167 0,'0'0'241'0,"0"0"-111"0,0 0 4 0,0 0 28 15,0 0-9-15,0 0-20 0,0 0-10 16,0 0-26-16,0 0 10 0,16-46-36 16,-12 42-13-16,-1-1-13 0,0 0 13 15,-1 2 0-15,2-1-10 0,0 0-6 16,-1 1 10-16,-1 2 21 0,0-3 4 0,-1 1-9 15,0 0-17-15,-1 1-10 0,1 0 17 16,-1 2-10-16,0-1 9 0,0 1-6 16,0-2-6-16,0 2-7 0,0 0-16 15,0 0-22-15,-4 0-12 0,-4 0 0 16,-1 5 8-16,-6 3 1 0,2 1 1 0,-6 5 2 16,-1 4 1-16,-6 6 22 15,1 4-8-15,-1 4 14 0,0 5-4 16,-1 6 4-16,2 10-1 0,4 11-9 0,7 9-16 15,12 4 10-15,10-8-12 0,16-8-1 16,3-19 0-16,4-9 0 0,-2-9 13 16,4-5 3-16,7 3-14 0,5 1 17 15,4 0-19-15,-4-1-1 0,-9-5-15 16,-4-3 0-16,-8-1-6 0,-6-4 22 16,-5-2 1-16,-6-4 15 0,-2 1 37 15,-2-2 7-15,-3-2 25 0,1 0 69 16,-1 0 34-16,0 0-32 0,0 0-41 0,0 0-23 15,0 0-15-15,0 0-15 0,0-2-37 16,1 0-25-16,2 0-12 0,-1-2 0 0,0-2-7 16,0 2 7-16,0-1 0 15,-1-1-7-15,0 2-58 0,0-4-90 0,-1 1-66 16,0-1-91-16,-4-6-239 0,-2 1-652 16,-3 0-860-16</inkml:trace>
  <inkml:trace contextRef="#ctx0" brushRef="#br0" timeOffset="-25536.74">19966 13393 39 0,'0'0'616'0,"0"0"-433"15,0 0-53-15,0 0 40 0,0 0-7 16,0 0 9-16,0 0-22 0,0 0-4 15,0 0-3-15,0 0-16 0,4-25 2 0,-4 22-9 16,1 1 6-16,-1 0-6 0,0-1 19 16,0 2-27-16,0-1 4 0,0-2-7 15,0 2-9-15,0-1-11 0,0 0 16 0,1 1 0 16,-1-3 4-16,1 3-18 0,-1-1-5 16,1 1-14-16,0 1-9 0,-1-1-6 15,1 2 0-15,-1 0-20 0,0 0-37 16,0 0-23-16,1 0-43 0,1 5-63 15,1 5 63-15,1 4 66 0,1 4 54 16,-2 6 18-16,1 5-6 0,0 2-9 16,-2 2-1-16,-1 0 14 0,-1 2-4 15,0 1-4-15,0 0-25 0,-3 2 26 16,-2-1-1-16,1 0 12 0,2-4-24 16,2-4-10-16,0-4-16 0,0-4 17 15,0-5 5-15,2-2 9 0,1-2-12 0,-1-4 3 16,2-3-3-16,-2-1-18 0,-1-1-7 15,0-3 1-15,-1 2 2 0,0-2 10 16,0 0 2-16,0 0 4 0,0 0 3 16,0 0 12-16,0-5-10 0,0-2-42 15,0-1-89-15,0-3-64 0,0-1-34 0,0-1-38 16,0-1-55-16,0-1-71 0,0-2-130 16,-2-11-150-16,-4 5-530 15,1 0-423-15</inkml:trace>
  <inkml:trace contextRef="#ctx0" brushRef="#br0" timeOffset="-25167.63">19887 13334 2061 0,'0'0'266'0,"0"0"-111"0,0 0 26 16,0 0 31-16,0 0-64 0,40-51-36 15,-13 44-38-15,10 2-20 0,4 2 3 0,6 3-15 16,6 0-17-16,-1 5-25 0,-5 4-1 16,-5 4-18-16,-9 3 3 0,-9 3 13 15,-13 4-29-15,-6 1 32 0,-5 1 31 16,-13 1 26-16,-6-1-22 0,-6-2 6 16,-6 0-2-16,0-1-8 0,-4-4 4 15,-1-2-10-15,4-3 13 0,0-1-9 16,3-5 6-1,1-4-1-15,4 1 7 0,4-3 0 0,1 0-3 0,3-1-13 16,6 0-6-16,1 0-3 0,4 0 3 0,3 0-4 16,0 0 1-16,2 0-14 0,0 0-2 15,2 0-1-15,4 0-34 0,6 0-100 16,4-1-102-16,3 0-78 0,9-3-85 16,-4 0-327-16,-2-2-955 0</inkml:trace>
  <inkml:trace contextRef="#ctx0" brushRef="#br0" timeOffset="-24223.74">20918 13754 1629 0,'0'0'325'0,"0"0"-166"0,0 0 58 0,0 0-7 15,0 0 13-15,0 0-34 0,0 0-44 16,0 0-37-16,0 0-2 0,0 0-4 16,60-22-1-16,-50 22 1 0,4 2 8 15,-4 4-15-15,3 1-4 0,-5 5 0 16,0-2 1-16,-5 5-11 0,-3-1-28 16,-4 3-9-16,-8 2-10 0,-8 1-34 15,-4-1-100-15,-3 0-142 0,-14 1-209 16,7-7-603-16,4-7-1273 0</inkml:trace>
  <inkml:trace contextRef="#ctx0" brushRef="#br0" timeOffset="-22324.66">21440 13321 205 0,'0'0'610'0,"0"0"-356"16,0 0-68-16,0 0 29 0,0 0-10 15,0 0-43-15,0 0-32 0,0 0-16 16,0 0-14-16,0 0-6 0,-19-12-3 15,18 12-4-15,0 0 7 0,1 0 32 0,-1-2-7 16,1 2-10-16,-1 0-19 0,1 0-7 16,0 0-9-16,0 0-23 0,0 0-9 15,0 0-7-15,0 0-19 0,0 0 9 16,0 0-6-16,0 0 4 0,0 0 8 0,0 0-5 16,0 0 2-16,3 0 14 15,7 0 21-15,5-2 4 0,9 1-20 0,8-1-12 16,9 0-22-16,6-1-11 0,1-1-1 15,0 2 0-15,1-2-1 0,-5 0 0 16,-4 1 0-16,-5 1-1 0,-7-2 0 16,-3 1 1-16,-7 0 1 0,-2 3 2 15,-6-2 0-15,-2 0 16 0,-3 1-3 16,-4 1 3-16,0 0 3 0,-1 0-10 16,0 0 7-16,0 0 13 0,0 0 21 15,0 0-9-15,0 0-19 0,0 0-9 16,0 0-14-16,0 0 0 0,0-2 0 0,0 2 11 15,0 0-11-15,0 0 0 0,0 0 1 16,0 0-1-16,0 0 11 0,0 0-12 16,0 0-1-16,0 0 0 0,0 0-1 15,0 0 1-15,0 0-2 0,0 0 0 16,0 0-23-16,0 0-12 0,0 3-29 0,0 1-19 16,0 6 85-16,0 1 35 0,0 4-1 15,0 3-9-15,1 4 10 0,0 4-1 16,0 0 13-16,0 2-18 0,-1 2 9 15,0 0-4-15,0 3 7 0,0-1-7 16,0-1 4-16,-2-4-10 0,0-1-25 16,0-4 31-16,2 1-3 0,0-5 9 15,0-1-3-15,0-3-9 0,0-1-6 16,0-3 6-16,0-1-10 0,0-4 1 16,0 0-1-16,0-2-2 0,0 0-13 0,0-2 12 15,0-1 7-15,0 0 6 0,0 0 12 16,0 0 0-16,0 0-3 0,0 0 12 15,0 0-6-15,0-1-6 0,0-1-37 0,0-2-11 16,1 0-13-16,0 1-160 0,0-2-88 16,1-2-97-16,4-1-234 15,-2-1-700-15,0-3-805 0,-23 67 2101 0</inkml:trace>
  <inkml:trace contextRef="#ctx0" brushRef="#br0" timeOffset="-21889.89">22318 13314 760 0,'0'0'1605'0,"0"0"-1353"0,0 0-94 15,0 0 76-15,6-46 9 0,-6 42-39 16,1 1-39-16,-1 1-7 0,0 1-29 16,0 1-110-16,0 0-19 0,0 5-117 15,1 3 117-15,-1 6 26 0,0 5 49 16,0 5-22-16,0 3 10 0,0 2 13 0,0 3-13 16,0 2-1-16,0-2-3 15,0 3 6-15,-1-1 7 0,0-2-7 0,1-1-16 16,0-2-15-16,0-2-9 0,0-5-7 15,0-1-17-15,1-2 12 0,3-4-1 16,-3-3-9-16,1-2 0 0,1-4 13 16,-2-2 2-16,2-4-15 0,-2 2 25 15,-1-1-4-15,0-1 10 0,1 0 18 16,0 0-52-16,0-6-18 0,0-1-222 16,2-3-48-16,-2-2-35 0,1-2-141 15,-1-11-166-15,-1 3-495 0,0 1-609 0</inkml:trace>
  <inkml:trace contextRef="#ctx0" brushRef="#br0" timeOffset="-21524.97">22253 13261 1706 0,'0'0'322'0,"0"0"-82"0,0 0 12 15,0 0-33-15,0 0-16 0,61-32-59 16,-38 26-26-16,5 5-6 0,1 1-32 16,5 0-20-16,0 0-28 0,-1 5-19 15,2 2-13-15,-3 5 0 0,-5 0-39 16,-3 4 11-16,-4 3 9 0,-7 0 3 16,-7 2-3-16,-5-1 19 0,-3 0 2 15,-11 0 20-15,-5-4-3 0,-4 1 26 16,-4-3-7-16,-3-3 3 0,-6-1-3 0,0-2 0 15,0-1-3-15,3-3-7 0,1 0 1 16,4-2 9-16,5 0 3 0,4-2-16 0,4 2-6 16,7-2-16-16,3 1 9 15,2-1-9-15,1 0 9 0,1 0 7 0,0 0 3 16,3 0-13-16,6 0-9 0,7 0-182 16,5 0-148-16,15-7-111 0,-7 2-336 15,1-2-1145-15</inkml:trace>
  <inkml:trace contextRef="#ctx0" brushRef="#br0" timeOffset="-20878.86">22666 12977 65 0,'0'0'1012'16,"0"0"-673"-16,0 0-102 0,0 0-68 15,0 0-26-15,0 0 19 0,62 8 26 0,-36 2-20 16,6 1-16-16,2 4-17 0,5 5-28 15,2 3 8-15,2 4 20 0,-2 5 24 16,-1 4 1-16,-3 3-18 0,-5 2-28 16,-5 9-26-16,-7 8-18 0,-8 13-1 15,-10 1-6-15,-7-3 10 0,-9-4-17 16,-6-9-3-16,-2-3-6 0,-3-4-29 16,4-9 10-16,7-10 0 0,0-9-24 15,6-4 14-15,-3 1 22 0,0 0 10 16,-2-1 31-16,0-2 42 0,4-5-9 0,0-3-31 15,2-1-18-15,1-3-16 0,3 0-4 16,-1-3-5-16,3 0 0 0,0 0-3 16,1 0 5-16,0 0 4 0,0 0 9 15,0 0 0-15,0 0-19 0,0-3-36 0,0 0-15 16,2-3 12-16,2 2-12 16,-1 0 12-16,2-3-19 0,-2 2 4 15,2 0-12-15,1 1-108 0,-1-2-88 0,0-1-57 16,4 1-155-16,0-6-253 0,1 2-732 15,-1-2-590-15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5:57:24.686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3267 1060 914 0,'0'0'459'0,"0"0"-276"0,0 0-11 15,0 0 23-15,0 0-4 0,0 0 29 0,0 0 20 16,0 0-2-16,0 0-26 0,0 0 31 16,-13-45-7-16,12 37-62 0,-2 2 15 15,3 0-26-15,-1-1-15 0,1 0-33 16,0 1-19-16,-1 2-18 0,1 2 15 15,0 0-13-15,0 2-31 0,0 0-49 16,0 0-16-16,0 2-27 0,0 3-41 16,2 6 81-16,4 7 3 0,-1 9 77 15,3 4-24-15,2 16-1 0,-1 14-12 16,4 14-25-16,-4 4 19 0,0-8-9 16,-1-12-10-16,-1-18-3 0,-2-12-12 15,-1-6-1-15,0-5 0 0,4 6-11 16,-2-2 10-16,0 5 0 0,3-5 2 0,-3-4 0 15,1-2 0-15,1-3 1 0,-4-2-1 16,0-3 12-16,-1-2-9 16,-1-3-3-16,-1 0-1 0,0-2-63 0,-1 0-4 15,0-1-9-15,0 0-74 0,-5-2-100 0,-3-4-138 16,-15-16-588-16,2 1-428 0</inkml:trace>
  <inkml:trace contextRef="#ctx0" brushRef="#br0" timeOffset="552.83">3143 1056 2164 0,'0'0'372'0,"0"0"-111"16,0-46-39-16,5 24 21 0,5 0-20 15,3-2-68-15,4 2-60 16,7-2-20-16,3 3-2 0,5 2-20 0,5 4 7 0,3 5-26 15,2 5-16-15,1 5-18 0,1 8-31 16,-7 9-16-16,-2 6-41 0,-5 8 44 16,-8 4-29-16,-9 3 4 0,-7 2 66 15,-6 1 1-15,-9 0 4 0,-8-4-2 16,-4 0 12-16,-4-5 14 0,-2 0-7 16,-4-6 6-16,3-2-13 0,-3-3 13 15,4-5 1-15,3-4 21 0,4-4 50 16,3-2 14-16,6-3-5 0,5-2 6 15,2-1 34-15,2 0-20 0,2-3-33 16,0-4-93-16,3-1-9 0,10-4-31 16,6-3-22-16,7-1-6 0,12 0 12 15,13-1 16-15,19 3 6 0,9 7 6 0,-1 7-12 16,-16 6-1-16,-18 7 1 0,-20 0-1 16,-4 5-43-16,-1 5-21 0,0 3 30 15,-5 9 37-15,-4 4 10 0,-9 0 0 16,-6 9 25-16,-20 7 1 0,-2-5 2 0,-3-6 0 15,-4-10 18-15,-1-9 1 0,-6 1 44 16,-5-2 133-16,-2-7-19 0,1-5-9 16,2-4-20-16,4-4 33 0,-1-4-3 15,4-1-65-15,2-5-33 0,4-5-35 16,0 1-8-16,7-1-3 0,3-1-1 16,4-2-19-16,3 4-14 0,6 0-24 15,0 1-13-15,5 2-109 0,1 3-105 16,3-1-134-16,4-1-281 0,5 0-1099 15,1-2-279-15</inkml:trace>
  <inkml:trace contextRef="#ctx0" brushRef="#br0" timeOffset="1433.01">4001 1331 810 0,'0'0'1075'0,"0"0"-793"16,0 0-62-16,-10-47 58 0,9 35-17 16,1 3-40-16,0 1-36 0,0 3 12 15,0 1 9-15,0 2-27 0,0 2-179 16,0 3-22-16,0 7-104 0,0 8 126 0,0 8 111 15,1 4 8-15,1 7-62 0,0 1-29 16,1 2-15-16,1-4 1 0,3-1-14 16,0-4-2-16,4-4-10 0,-1-4 9 15,4-2 3-15,1-5 2 0,-2-5 17 16,4-3 6-16,1-6 18 0,0-2 20 16,0-7-4-16,0-6-11 0,0-7-48 15,-2-2-25-15,-1-5 7 0,-3-2-10 16,-3-3 12-16,-3 1-21 0,-1-1 21 15,-3-2-12-15,-1 2 28 0,-1 3 0 16,0 5 0-16,0 4 22 0,0 6 6 16,0 5 6-16,0 4 19 0,0 2-40 0,0 3-13 15,0 0-115-15,0 8-71 0,4 2 186 16,0 7 19-16,5 2 66 0,-2 7-35 16,0 0-28-16,2 2-6 0,-1 1-14 0,-2 1 0 15,2 0 0-15,-3 0 17 16,-1-4-7-16,4-1-12 0,-3-4-213 0,0-4-190 15,6-5-260-15,-3-8-646 0</inkml:trace>
  <inkml:trace contextRef="#ctx0" brushRef="#br0" timeOffset="2004.58">4733 1261 179 0,'0'0'2191'0,"0"0"-1900"16,9-45-127-16,-6 27 74 0,-2 1 27 16,-1 1-14-16,0 5-40 0,0 1 22 15,-2 2 49-15,-4 3-41 0,-3 5-111 16,-3 0-62-16,-6 0-68 0,-8 9-24 16,-4 7 9-16,-5 5 15 0,-2 5 0 15,1 4 0-15,3 1-19 0,7 6 1 16,7-4 2-16,6 1-18 0,10-2 7 0,3-1 8 15,15-5 19-15,7-2 0 0,7-1-1 16,10-6-24-16,5-4-27 0,6-8-81 16,-2-4-63-16,3-2-56 0,-5-11-82 15,-5-4-118-15,-6-3-172 0,-7-2-119 16,-6-2-18-16,-6-4 275 0,-7-1 486 16,-3-1 72-16,-5-2 166 0,-1 0 153 15,-1 1 55-15,-5 4 5 0,0 3 67 16,1 6-75-16,1 3-66 0,-1 6-108 0,3 4-30 15,1 4-186-15,1 0-53 0,0 9-232 16,6 11 232-16,-1 6 47 0,1 8 38 16,4 11-22-16,-4 14-23 0,-2 6 15 15,-1-7 7-15,-3-15-24 0,0-15-35 0,0-12-1 16,0-1 1-16,-2 0 34 0,1-3-24 16,0-7 15-16,0-3 12 0,1-2 66 15,0-5 83-15,0-5 17 0,0-9-188 16,0-6-18-16,0-6-18 0,5-5 5 15,4-5 12-15,3-10-23 0,7-7-19 16,7-6 12-16,0 7-34 0,-4 16 1 16,-7 17 23-16,-3 11-2 0,2 2-10 15,1 1-21-15,0 4-7 0,1 4-28 0,-1 4-55 16,-3 8-106-16,-1 7-181 0,-9 14-281 16,-1-2-601-16</inkml:trace>
  <inkml:trace contextRef="#ctx0" brushRef="#br0" timeOffset="2202.1">5033 1344 3026 0,'0'0'530'0,"0"0"-385"0,0 0-145 16,0 0-35-16,0 0 35 0,0 0 26 15,0 0 131-15,50 48 25 0,-29-23 16 16,3 4-136-16,1 2-49 0,-3 1-10 0,3-2-3 15,1 3-16-15,-1-3-155 0,-2-1-188 16,4 0-318-16,-7-6-791 16</inkml:trace>
  <inkml:trace contextRef="#ctx0" brushRef="#br0" timeOffset="2950.66">5429 1500 2126 0,'0'0'608'0,"0"0"-476"15,0 0-110-15,62-43 113 0,-39 28-58 0,-1-2-32 16,1-1-26-16,-3-1 0 16,-2-1-3-16,0-2-16 0,-3 0 13 0,-3-1 6 15,-3 1-18-15,-4-2 15 16,-3 4 19-16,-2-2 0 0,-2 5-19 0,-7 1 41 15,0 0 36-15,-4 5 52 0,1 3 29 16,-5 1-48-16,0 4-26 0,-3 3-8 16,-1 0-52-16,-1 7-5 0,-2 3-1 15,0 4-15-15,0 4 9 0,4 4-18 16,5 2-10-16,2 2-2 0,7 3-23 16,5 0 10-16,1 1 2 0,7 2 13 15,8-3 2-15,5 0 14 0,6-4 21 16,6-3-9-16,1-3-19 0,4-6-9 0,1-3-31 15,0-6-22-15,-1-4-37 0,-4-3-17 16,0-7-25-16,-5-4-44 0,0-5-20 16,-5-2-14-16,-3-5-14 0,-1-3 64 0,-3-3 70 15,0-6 26-15,1-12 63 0,-1-12-3 16,0-13-35-16,-7 0 37 0,-4 9 4 16,-5 10 17-16,0 16 55 0,-5 10 148 15,0 9 1-15,-4 5 19 0,1-4-58 16,-3 2-77-16,0 0-16 0,0 3 0 15,3 6-31-15,2 3-19 0,-3 1-10 16,5 3-31-16,-2 1-18 0,-2 1-26 16,0 1-26-16,-2 4 4 0,1 0 32 15,0 2 21-15,-2-2 0 0,5 2 12 16,0-3-14-16,2 0-1 0,1-2-6 0,0 1 22 16,0 2 0-16,1-1 28 15,-1 3-12-15,-1 0-16 0,3-1 0 16,0 5 3-16,1 0-2 0,0 3 31 0,7 4-4 0,1 2 25 15,7 5 0-15,3 2-5 16,3 1-1-16,3 3-3 0,1 2-4 0,0 3-2 16,-4 3-7-16,0 10 0 15,-5 13-12-15,-10 8-1 0,-3-2 7 0,-3-13-3 16,-4-17-10-16,4-18-12 0,0-1-3 16,0 2-12-16,3 0 14 0,1-2-1 15,-1-3 2-15,0-4 2 0,-1-3-1 16,0-5 11-16,0-4 3 0,0 0 23 15,3 0 33-15,0-5-71 0,2-7-3 16,6-14-386-16,-3 0-397 0,-1 1-2093 0</inkml:trace>
  <inkml:trace contextRef="#ctx0" brushRef="#br0" timeOffset="3465.33">6933 949 2800 0,'0'0'388'0,"0"0"-180"15,0 0 109-15,0 0 26 0,-10-48-68 16,9 46-83-16,0 2-140 0,1 1-52 16,0 9-133-16,0 6 133 0,0 13 37 15,2 5 53-15,0 14-28 0,0 12-7 16,0 7-27-16,0 3-27 0,-1-11 1 16,-1-13 13-16,0-17-13 0,1-8-2 15,0-4-44-15,0 2-36 0,3-1-56 0,-2-1-81 16,1-4-109-16,0-9-186 0,-1-4-454 15,1 0-778-15</inkml:trace>
  <inkml:trace contextRef="#ctx0" brushRef="#br0" timeOffset="3633.57">6818 957 2966 0,'0'0'454'0,"0"0"-305"16,0 0-19-16,0 0 56 0,-13-51-61 15,24 39-84-15,4-1-9 0,8-1-3 16,7-2-29-16,9 1-12 0,15 0 11 16,12 1-21-16,-5 6-10 0,-6 1 16 0,-11 5-9 15,-14 2-3-15,2 5-7 0,-3 5-21 16,-8 2-253-16,-10 4-105 0,-15 8-168 16,-8-4-413-16,-5-1-590 0</inkml:trace>
  <inkml:trace contextRef="#ctx0" brushRef="#br0" timeOffset="3824.8">6959 1226 1592 0,'0'0'1131'16,"0"0"-964"-16,0 0-54 0,87-20 79 15,-47 11 5-15,6 0-44 0,4-2-68 16,-2 4-47-16,0 1-25 0,-5 2-13 15,-4 4-16-15,-6 0-120 0,-5 9-208 0,-8-1-655 16,-12 1-930-16</inkml:trace>
  <inkml:trace contextRef="#ctx0" brushRef="#br0" timeOffset="3985.75">6978 1545 1094 0,'0'0'1980'0,"0"0"-1893"0,0 0-23 0,0 0 3 15,79 2 85-15,-39-2 26 16,5-1-20-16,13-3-29 0,-5 1-26 0,2-1-39 16,-3 0-26-16,-9 0-23 15,-2 1-15-15,-8 2-151 0,-6-3-281 0,-13-1-773 16,-7 0-1081-16</inkml:trace>
  <inkml:trace contextRef="#ctx0" brushRef="#br0" timeOffset="4536.32">5726 1189 1087 0,'0'0'543'0,"0"0"-292"15,0 0-28-15,0 0 53 0,0 0 53 16,0 0-11-16,0 0-1 0,0 0-19 16,0 0-8-16,0 0-57 0,0 0-84 0,-38-15-75 15,43 12-28-15,3-3-46 16,9 0-34-16,7-5-3 0,7 0 15 0,3 0 3 15,4 0 16-15,0 1-9 0,-2 2 10 16,-5 1-11-16,-1 2-2 0,-6 0-1 16,-5 3-6-16,-3 0-3 0,-6 2-9 15,-1 0 6-15,-5 0 6 0,-2 0 20 16,-1 0 2-16,-1 0 28 0,0 0 19 0,1 0-16 16,-1 0-31-16,0 0-19 0,1 0-140 15,-1 0-146-15,4 0-203 0,0-3-632 16,1 3-542-16</inkml:trace>
  <inkml:trace contextRef="#ctx0" brushRef="#br0" timeOffset="5598.04">7690 828 1369 0,'0'0'290'0,"0"0"-170"0,0 0 55 16,0 0 30-16,-12-52 11 0,12 41-54 16,0 1 15-16,0 1 49 0,0 0-24 15,0 2-43-15,0 2-25 0,0 0 6 16,0 3-8-16,0 2-41 0,0 0-91 15,0 0-117-15,0 7-92 0,2 4 104 16,4 8 105-16,1 7 137 0,0 10 21 16,3 15-25-16,-3 16-1 0,1 16-26 15,-4 4 11-15,-3-3-39 0,-1-12-28 16,1-14-10-16,3-14-24 0,2-13-16 16,2-8 1-16,1-6-1 0,5 0 15 15,3 2-15-15,2-2 22 0,4-6 15 16,2-5 10-16,1-6-47 0,4-4-10 0,-1-8-61 15,3-7-47-15,-3-4 3 0,0-4 17 16,-5-7 19-16,-2 1 4 16,-3-4-7-16,-3 2 63 0,-3 0 19 0,-2 5 16 15,-6 4 19-15,-2 6 18 0,-3 5 63 0,0 6 85 16,0 2-39-16,0 4-26 0,-1 3-25 16,0 0-64-16,1 0-47 0,-1 8-56 15,0 1 56-15,0 4 31 0,1 4-6 16,0 3-23-16,0 1 10 0,3 0 0 15,3 2-10-15,3-4-1 0,-2 1 2 16,2-2 19-16,-2-3-22 0,1-2-267 16,1-3-214-16,-5-3-527 0,-1-5-727 0</inkml:trace>
  <inkml:trace contextRef="#ctx0" brushRef="#br0" timeOffset="5738.68">7972 915 3377 0,'0'0'465'15,"0"0"-299"-15,-35-48-2 0,30 41 4 16,1 0 2-16,0 2-102 0,3 5-68 16,1 0-70-16,4 3-125 0,5 9-96 15,16 10-61-15,-1-2-700 0,2-2-1490 0</inkml:trace>
  <inkml:trace contextRef="#ctx0" brushRef="#br0" timeOffset="6520.35">8316 989 2711 0,'0'0'523'16,"0"0"-475"-16,0 0-48 0,0 0 0 15,0 0 26-15,0 0 56 0,0 0 30 16,64 59-17-16,-55-31 0 0,-1 3-20 0,-4 5 14 15,-4 2-77-15,0 4 13 16,0-2-3-16,-2-2-20 0,1-4-2 0,1-5 0 16,0-4 11-16,1-5-11 0,1-6 0 15,0-3-1-15,0-4 1 0,-1-5 2 16,1-2 61-16,1-6 72 0,2-5-35 16,1-5-63-16,1-5-24 0,2-4-13 15,-2-5 1-15,1-2 9 0,2-1-10 16,-2-1 22-16,3 2-19 0,-1 1 16 15,1 3-1-15,-2 3-5 0,3 7 2 16,-4 1 1-16,1 6-13 0,-2 4-3 16,0 4-15-16,2 3-96 0,0 4-52 0,4 7 84 15,1 6 70-15,1 5 9 0,1 5 28 16,0 3-5-16,-3 0-4 0,-1 1-4 16,-1-3 4-16,-3-3-4 0,1-3-15 15,-3-5-41-15,-3-5 22 0,0-7 19 16,-1-1 0-16,0-4 13 0,2 0 68 0,-1-6 37 15,4-6-118-15,0-8 0 0,3-1-25 16,0-5 25-16,3-3 0 0,0-1 2 16,-1-1 11-16,3 2-12 0,-1 2 18 15,-3 3 2-15,0 4 13 0,-3 7 28 16,-3 2-9-16,0 6-19 0,-3 3-34 16,1 2-21-16,0 2-134 0,2 6-48 0,5 5 200 15,-1 6 3-15,3 5 97 0,0 5-32 16,1 4-18-16,2 0-23 0,-3 2-2 15,3-4-3-15,0 1-7 0,1-6 13 16,-2-5-23-16,2-4-2 0,0-6 0 16,-1-3-68-16,-2-7-10 0,2-1-3 15,-1-3 19-15,0-6-13 0,1-8-23 0,1 0 29 16,-2-8 12-16,-2-4 57 0,3-1 1 16,-2-4 21-16,-1 2-3 0,0 2 16 15,-4 2 71-15,1 5 55 0,-4 5 16 16,-3 5-10-16,-1 6 24 0,0 1 85 15,-1 5-142-15,0 1-134 0,1 6-113 16,0 7 43-16,0 7 70 0,2 7 55 16,2 4-15-16,-1 5-16 0,3 3-5 0,-1-1 8 15,1-1-9-15,-1-1-18 0,1-5-24 16,1-3-123-16,-1-8-126 0,-1-4-154 16,2-14-277-16,-4-2-785 0,-3-9-584 0</inkml:trace>
  <inkml:trace contextRef="#ctx0" brushRef="#br0" timeOffset="6680.48">9038 768 1365 0,'0'0'2850'0,"0"0"-2370"16,0 0-305-16,0 0-46 0,0 0-129 0,0 0-21 15,0 0-41-15,0 0-30 16,0 0-34-16,0 0 65 0,0 0 49 0,39 27-127 15,-6-6-311-15,-2-4-1184 0</inkml:trace>
  <inkml:trace contextRef="#ctx0" brushRef="#br0" timeOffset="7310.39">9555 1025 1997 0,'0'0'1690'16,"0"0"-1472"-16,0 0-218 0,0 0-3 15,0 0-148-15,0 0 40 0,0 0 111 16,0 0 133-16,0 0 11 0,47 69-28 0,-39-32-27 15,0 14-14-15,-5 11-10 0,-1 7-21 16,-1-6-19-16,-1-18-22 0,0-15 18 16,1-15-17-16,-1-4-2 0,0 0-2 15,0-3 0-15,1 0 1 0,-1-6 11 0,1-2 19 16,1 0 87-16,1-9 24 0,6-6-99 16,-1-7-43-16,4-4 0 0,0-8-10 15,1-3 10-15,1-3 0 0,-2-2-1 16,2 1-5-16,2 4 6 0,-4 3 13 15,2 7 14-15,-1 4-25 0,-3 6 26 16,-1 5-28-16,-2 4-12 0,-2 4-22 16,4 4-62-16,-2 2-55 0,5 8 52 15,1 5 99-15,2 5 40 0,3 6 50 16,-3 3-13-16,-1 2-31 0,-1 3 7 16,-2 1-19-16,-1-2-7 0,-3-2-14 15,3-2 8-15,-3-2-9 0,2-6-12 16,-2-3-129-16,1-5-180 0,6-5-252 15,9-8-398-15,-3-5-383 0</inkml:trace>
  <inkml:trace contextRef="#ctx0" brushRef="#br0" timeOffset="7844.92">10350 1090 2292 0,'0'0'1240'0,"0"0"-1003"0,0 0-38 15,-30-48 129-15,21 38-24 0,-5 5-123 16,-1 4-85-16,-1 1-69 0,-3 1-27 15,-6 9-30-15,-1 5 14 0,1 4-8 16,0 4 11-16,5 2-11 0,3 4 11 16,5 0 10-16,5-1-12 0,6-1-3 15,1-3-78-15,5-1-58 0,5-4 18 16,-1-7 24-16,5-1-4 0,-1-5 18 0,5-3 14 16,0-3 72-16,3-6 12 0,1-5 1 15,-2-4 24-15,0-2 1 0,-1 0-11 16,-2 0 10-16,-2 1 1 0,-4 2-7 0,0 3 81 15,-3 1-13-15,-1 6-3 16,-3 1-84-16,0 3-3 0,0 3-140 0,5 5 121 16,-1 3 22-16,3 6 97 15,1 3-13-15,2 1-29 0,2 2-14 0,-2-1-23 16,4-3 7-16,0-2 3 0,2-3-3 16,1-5-25-16,0-4-98 0,2-3-76 15,0-2-58-15,-3-7-73 0,1-7-81 16,-3-6 18-16,-3-5 182 0,-2-4 79 15,-4-7 53-15,-2-14-11 0,-1-13 65 16,-3-20 10-16,-1-8-7 0,-2 4 45 0,-3 12 110 16,-1 24 86-16,-3 17 168 0,3 13 56 15,1 4-86-15,-2 2-23 0,-1 0-59 16,2 5-123-16,2 3-15 0,1 7-162 16,0 2-15-16,1 9-199 0,-1 11 117 15,1 16 97-15,0 22 33 0,12 21-31 16,1 7 13-16,4-2-11 0,-3-6-1 0,-6-14 15 15,-4-2-3-15,-2-7-15 0,-2-15-251 16,0-10-178-16,-2-13-257 0,-2-7-92 16,-4 0-26-16,-1-6-562 0</inkml:trace>
  <inkml:trace contextRef="#ctx0" brushRef="#br0" timeOffset="8050.55">10600 1109 2850 0,'0'0'524'16,"0"0"-298"-16,21-59 23 0,-5 41-107 15,3 1-95-15,5 3-25 0,1 1 10 16,5 1 15-16,0 5 2 0,3 1-5 16,-1 5-19-16,2 3-9 0,-1 8-1 15,-2 7-12-15,0 7 0 0,-5 3 38 16,-4 7 21-16,-5 1-28 0,-6 2-19 0,-3 0-15 16,-5-1-1-16,-3-5-33 15,0-2-22-15,-1-4-59 0,-4-4-82 16,-2-9-95-16,2-1-121 0,-2-11-224 0,0-1-551 15</inkml:trace>
  <inkml:trace contextRef="#ctx0" brushRef="#br0" timeOffset="8199.28">11058 756 3417 0,'0'0'556'16,"0"0"-262"-16,0 0 19 0,-11-50-103 15,10 45-106-15,0 2-104 0,1 3-18 16,-1 3-139-16,1 6-74 0,-1 8 97 15,1 5 35-15,6 17-457 0,6-6-819 16,2-3-949-16</inkml:trace>
  <inkml:trace contextRef="#ctx0" brushRef="#br0" timeOffset="8799.74">11416 985 2561 0,'0'0'1771'16,"0"0"-1542"-16,0 0-118 0,0 0-34 0,0 0-77 16,0 0 1-16,0 0 14 15,-66 32-14-15,47-9-1 0,3 3-12 0,4 3-1 16,4 4 4-16,5 2 9 0,3 0 13 16,0 2 7-16,7-3-20 0,4-2-163 15,2-6-153-15,-1-3-60 0,5-8 45 16,-2-7 61-16,1-5 20 0,-3-3 29 15,2-5 41-15,-5-7 167 0,1-3 13 16,-4-4 51-16,1-8 4 0,-2-2 77 16,4-2 76-16,1-6-45 0,4-1-3 15,2-1-33-15,-1 3 97 0,1 4 6 0,0 6-26 16,-1 4-30-16,-3 6-69 0,0 5-61 16,-1 3-44-16,0 6-22 0,1 2-71 15,1 5-3-15,-1 7 24 0,3 6 23 16,-1 6 24-16,-4 5 18 0,-1 2 7 0,-6 2 22 15,-3 1 34-15,-1-2-25 0,-3 0-28 16,-3-4-3-16,-4-4-35 0,4-3-21 16,-3-5-28-16,1-5-52 0,1-5 29 15,-1-3 19-15,3-3 50 0,0-3 38 16,3-6 85-16,2-4-82 0,0-4-3 16,4-4 0-16,5-5 28 0,7-2 10 15,2-4 9-15,5-1 0 0,3 0-10 16,4 2 46-16,-2 2-2 0,2 5 3 15,-4 6 6-15,-1 6-25 0,-2 4-40 16,-1 5-25-16,0 3-43 0,-5 8-13 16,4 9-16-16,-1 6 23 0,-1 6 49 0,-1 6 12 15,-2 2 72-15,-4 4 9 0,-5-4 0 0,-5 1-16 16,-2-5-6-16,0-4-28 16,0-2 13-16,-4-7-10 0,0-3 3 15,-1-6-18-15,3-1-7 0,-2-6 4 16,2-1-28-16,-1-3-44 0,-7-9-177 0,3-3-173 15,-2-5-932-15</inkml:trace>
  <inkml:trace contextRef="#ctx0" brushRef="#br0" timeOffset="9576.01">13491 613 3011 0,'0'0'517'0,"0"0"-393"16,0 0-83-16,0 0 110 0,-29-46 31 0,26 41-15 15,0 0-24-15,0 1-13 0,2 2 15 16,0 0 0-16,1 1-32 0,0 1-113 16,0 0-3-16,0 3-141 0,0 6-78 15,2 8 157-15,3 8 65 0,2 13 108 16,1 18-3-16,3 15-25 0,2 7-21 16,-5-4-29-16,-4-8-5 0,-3-12 9 0,-1-8-10 15,-1-8-24-15,-3-8 0 0,-1-8 0 16,-1-5-12-16,0 1-22 0,1-1-76 15,0 0-140-15,2-6-199 0,3-11-300 16,4 0-541-16,1-11-716 0</inkml:trace>
  <inkml:trace contextRef="#ctx0" brushRef="#br0" timeOffset="9775.93">13316 683 3399 0,'0'0'465'0,"0"0"-343"0,0 0 17 16,0 0 76-16,0 0-1 0,16-53-162 0,5 41-27 16,9-1-23-16,8-3-2 15,15-1 0-15,17 0-17 0,10-2 15 0,-9 7-8 16,-15 4-18-16,-19 5 3 16,-14 1-36-16,0 1-107 0,-3 1-75 15,-4 0-201-15,-11 3-553 0,-5 1-613 0</inkml:trace>
  <inkml:trace contextRef="#ctx0" brushRef="#br0" timeOffset="9955.16">13521 799 2224 0,'0'0'427'0,"0"0"-333"16,0 0 115-16,67 6 155 0,-29-6-56 15,16 0-109-15,14-3-76 0,13 2-58 16,3 0-33-16,-9 1-29 0,-19 1-3 15,-20 3-19-15,-3 4-317 0,-13-2-648 16,-6-1-1298-16</inkml:trace>
  <inkml:trace contextRef="#ctx0" brushRef="#br0" timeOffset="10123.07">13410 1186 1808 0,'0'0'529'0,"0"0"-316"0,0 0 90 15,68 19 85-15,-34-15-42 0,7-3-77 16,7-1-71-16,2 0-39 0,10 0-25 16,-4 0-47-16,-4-1-59 0,2 1-28 15,-12-3-1-15,3 3-195 0,-6-3-224 16,-2-6-323-16,-11 1-864 0</inkml:trace>
  <inkml:trace contextRef="#ctx0" brushRef="#br0" timeOffset="10321.44">13977 848 2970 0,'0'0'476'0,"0"0"-337"0,0 0 19 0,0 0-19 16,0 0-55-16,0 0-65 16,0 0-19-16,71-31 0 0,-48 47 54 0,3 5 50 15,7 7-33-15,2 4-21 0,3 3-28 16,2 0-22-16,2 0-96 0,-2-1-128 15,-1-4-84-15,-4-4-179 0,-1-4-233 16,-10-5-386-16</inkml:trace>
  <inkml:trace contextRef="#ctx0" brushRef="#br0" timeOffset="10498.75">14359 802 1129 0,'0'0'1609'16,"0"0"-1134"-16,0 0-192 0,-10-49-64 0,9 44 51 15,0 4-94-15,0 1-176 0,-3 9-129 16,-1 5 129-16,-6 8 36 0,-3 10 104 16,-7 14-37-16,-10 12-35 0,-10 12-40 15,-2 3-3-15,-4-8-6 0,1-5-19 16,9-13-13-16,2-9-363 0,12-12-384 0,7-12-848 16</inkml:trace>
  <inkml:trace contextRef="#ctx0" brushRef="#br0" timeOffset="11952.17">14917 913 1216 0,'0'0'689'16,"0"0"-309"-16,-4-46-47 0,-2 30 1 15,-6 1-29-15,-2 2-79 0,-5 6-84 16,-8 2-50-16,-4 5-23 0,-7 6-6 16,-2 8-60-16,-1 6 13 0,-1 6-3 15,4 6-12-15,4 1-1 0,7 2-11 16,6-2-1-16,7 1-7 0,9-5 18 15,5-3 1-15,5-4 15 0,9-2-2 16,4-5-11-16,3-6 0 0,1-2-2 16,4-6-25-16,3-1-38 0,-2-8 6 15,0-4 1-15,0-4 14 0,-3-2 23 0,-4-3 19 16,-1-4 4-16,-3 0 21 0,-3-1-9 16,-1-1-15-16,-2 1 43 0,0 0-25 15,-5 6 22-15,-1 3 88 0,-2 7 22 16,1 4 40-16,-1 5-30 0,-2 1-161 15,0 5-118-15,0 10 93 0,1 4 25 0,1 5 46 16,2 5-15-16,2 0-18 0,4 1-11 16,3 0 17-16,2 0-4 0,3-3 1 15,1-3 2-15,2-5-18 0,0-5-115 16,1-4-25-16,0-8-11 0,1-2-15 16,0-4-8-16,0-8-70 0,-3-4-46 15,-3-2 65-15,-2-6 90 0,-1-2 45 16,-4-3 89-16,-2-3 2 0,-1 0 14 0,-3 0 88 15,-1 3 93-15,0 2 31 0,-2 6 9 16,-1 4-5-16,0 8-4 0,0 4-32 16,0 4-92-16,0 1-103 0,-5 6-143 15,1 7 143-15,-2 5 19 0,1 6 15 0,-2 2-22 16,5 1-11-16,1 0 0 16,1 0 1-16,2-1 1 0,6-1 12 0,-1-4 1 15,2-1-5-15,2-6-11 0,-2-2-22 16,4-6-43-16,-1-4-2 0,1-2 30 15,3-5 8-15,0-5-5 0,-1-3 15 16,-1-4 19-16,0-1 0 0,-5-2 28 0,3 0 10 16,-6-2-38-16,2 1 19 15,-4 1-16-15,0 1 64 0,-2 4 42 0,-1 3 22 16,0 3 2-16,-1 3-9 0,0 3-35 16,0 3-89-16,0 1-119 0,0 9-79 15,0 2 126-15,0 6 72 0,0 3 47 16,2 4-25-16,2 0-19 0,1-1 0 15,1 2 12-15,4-3-15 0,-3-3-1 16,0 0 0-16,2-8-23 0,-2-3-10 16,-3-4-16-16,3-5 21 0,-1 0 29 15,1-6 0-15,6-5-12 0,-3-4-16 0,4-5 16 16,-2 0 12-16,-3-5 16 0,3-2 0 16,-4 1-16-16,3-5 18 0,-2 1-2 15,1 1 24-15,-2 2 57 0,-2 7-1 16,1 5-10-16,-3 5 10 0,-2 8-16 0,-1 2-80 15,1 2-163-15,-1 10-35 0,3 7 198 16,3 8 9-16,1 2 34 16,3 3-15-16,1-1-6 0,6 1-4 0,3-1 1 15,1-2 0-15,2-1-7 0,2-6-12 16,-1-3-14-16,-2-7-88 0,-2-6-65 16,0-4-8-16,-1-4 36 0,-4-7 23 15,1-6 18-15,-6-4 25 0,1-6 73 16,-3-4 29-16,-1-4-26 0,-3-4-3 15,0-14 44-15,3-9-12 0,0-5 43 16,-3 9 57-16,-1 17 57 0,0 17 4 16,-4 10-13-16,1 3-26 0,-1 1 0 15,1 1-1-15,-1 7-153 0,0 5-28 0,0 9-180 16,0 10 208-16,0 18 36 0,0 19 4 16,1 16-12-16,1 5 3 0,1-2-7 15,1-11-2-15,2-10-10 0,5-3-11 16,3-8-1-16,-1-8-45 0,1-10-44 0,-4-10-52 15,1-6-134-15,1 2-163 0,-3-3-112 16,-4-9-203-16,-4-4-807 16</inkml:trace>
  <inkml:trace contextRef="#ctx0" brushRef="#br0" timeOffset="12664.52">15919 1042 973 0,'0'0'2116'16,"0"0"-1793"-16,0 0-228 0,20-50-19 0,-6 39-76 15,5 4-21-15,6 0 8 0,1 2-6 16,3 0 0-16,4 5 16 0,2 0-19 16,0 6-10-16,2 5 0 0,2 5 4 15,-5 4 12-15,-5 4 3 0,-5 3-13 0,-9 2-203 16,-6 0-44-16,-9-3 67 16,-4-3 83-16,-7-2 91 0,-5-4 6 0,-2-4 26 15,-2-3 132-15,0-4 29 0,3-3 29 16,2-2 22-16,2-1-8 0,3-4-16 15,4-4-11-15,5-2-20 0,1-4-100 16,6-4-57-16,6-3-15 0,2-1 3 16,4-3-7-16,0-2 3 0,1-7-107 15,2-4-32-15,4-13-16 0,-1-16-11 16,-2-12-71-16,-2 0 80 0,-9 6 12 16,-3 15 6-16,-8 17 155 0,0 10 68 15,0 9 45-15,-5 4 44 0,-2 0 78 16,2 0-8-16,-1 2-5 0,-1 4-19 0,3 5-46 15,2 5-56-15,1 0-89 0,0 2-12 16,-1 3-179-16,0 5 44 0,-1 6 135 16,-1 3 18-16,4 5-15 0,0 3 13 15,4 3 18-15,4 3-33 0,4 3 31 16,1 2-4-16,4 3-26 0,2 8 23 0,3 12 48 16,-1 7 24-16,-3 4 4 15,-5-15-54-15,-7-14 9 0,-3-14-18 0,-1-2 8 16,-1 4-21-16,2 2-3 0,1-2-20 15,0-1 10-15,1-6-10 0,1-6-1 16,4-4 1-16,2-6 20 0,4-1-22 16,5-5-49-16,3-1-38 0,6-8-85 15,1-4-74-15,3-3-22 0,2-5-38 0,-3-3 37 16,1-5 57-16,2-2-20 0,-2-3 25 16,-1-3 100-16,0 1 107 0,-8 0 148 15,-3 3 95-15,-4 3 62 0,-7 5 12 16,-5 2-43-16,-4 6-2 0,-2 2-11 15,-2 3 14-15,-8 2-24 0,-3 3-66 0,-6 5-59 16,-5 2-28-16,-4 4-10 0,1 9-14 16,0 4-41-16,2 9-33 15,5 3-17-15,7 8 5 0,2 1 12 0,9 3 0 16,2-2 0-16,13 0 24 0,5-3-21 16,7-1 31-16,4-4-34 0,6-5-55 15,1-4-98-15,2-5-120 0,9-8-144 16,-9-4-363-16,-8-5-1281 0</inkml:trace>
  <inkml:trace contextRef="#ctx0" brushRef="#br0" timeOffset="14932.93">4193 2171 1329 0,'0'0'163'0,"0"0"-128"0,0 0 53 15,0 0-16-15,-66-4 6 0,53 4 52 16,0 0-33-16,3 0 33 0,-1-1 16 16,3-1 48-16,0-2-10 15,0 1-4-15,1-2-58 0,-2 0-120 0,1 1 18 16,1-1-20-16,-3 0 0 0,4 1-2 16,-1 1-7-16,3 0 9 0,0 0 22 15,-1 1-22-15,2 0-19 0,-2 0-7 16,2 2 26-16,2 0 45 0,0 0 23 15,0 0 2-15,1 0-6 0,0 0 0 16,0 0-13-16,0 0-13 0,0 0-19 0,0-1-18 16,0 1 1-16,0-1 1 15,0 1 16-15,0 0-16 0,0 0-3 0,0 0-12 16,5-1-10-16,4 0 22 0,3 0 15 16,4-2 4-16,5 1-16 0,4-1 0 15,4-1 0-15,3-1-3 0,4 2 0 16,4-2-2-16,2 1-23 0,2-1 24 0,4 2-1 15,-2-1-14-15,1 2 0 0,4-1 13 16,-2 2-16-16,3-1 6 0,-1 2-3 16,0 0 0-16,-1 0 16 0,2 0 1 15,-3 0-1-15,4 0 0 0,-1 0 1 16,0 0 1-16,3 0-2 0,7 0 3 16,6-2 20-16,11-2-10 0,0-2 9 15,-7-1 19-15,-4 1 4 0,-6 2-10 16,1-2 9-16,0 0-3 0,1 1-15 15,0 3-14-15,-4-1 23 0,-2 2-13 0,-8 1-7 16,-9 0-15-16,6 0-12 0,-7 1 12 16,1 2-2-16,4-1 0 0,-5 3-10 15,3-2 9-15,10 0 3 0,-4-2 2 16,4 0 13-16,-2-1 1 0,2 0-15 16,-3-1 1-16,3-1 0 0,-3 0 0 15,1-1 0-15,-2 1-2 0,3-1 0 0,-4 1-2 16,3 0 0-16,-3-1-1 0,3 1-12 15,-3-1 14-15,0 3 1 0,0-2-2 16,-4-1 4-16,-1 1-4 0,-2 0 4 16,0 0 0-16,-1 0 0 0,0 0 0 15,-1 0 0-15,1-2 0 0,2 0 1 16,1 0-1-16,5 0 0 0,10-1-2 16,12 0 0-16,9 2-3 0,-1 1-9 0,-5 0 10 15,-17 0-14-15,-16 1 16 0,-9 0 0 16,0 0 3-16,5 0 10 0,5 0 6 15,4 0-7-15,0-1 4 0,-2-1-14 16,2 1 1-16,3 0-1 0,1-1 11 16,3 1-13-16,11-1-2 0,10 1 2 15,14-2-1-15,0 0 0 0,-7 1 1 0,-8-1-3 16,-8 4 2-16,-3-4 1 0,-4 3 0 16,-9-2-1-16,-9 0 1 15,-8 2 0-15,0-1 1 0,7-1 1 0,5 1-1 16,7 0-1-16,10 0 0 0,12 1 0 15,10 0 0-15,4 0 0 0,-7 0-1 16,-6-1 0-16,-7 2-15 0,-2-2 14 0,-2 0-20 16,-1 0 9-16,-3 0 11 0,-11 0 1 15,-6 0 1-15,-7 0 2 0,-1-1 0 16,17 1-1-16,15-1-1 0,15 1 0 16,4-2 0-16,-8 3-13 0,-10 1 1 15,-8-2-29-15,-1 0-20 0,-4-1 14 16,-4 0-4-16,-9 0 13 0,-9 2 19 15,2-2 18-15,7 1-1 0,6 0 2 16,15-1 0-16,13 1 2 0,8 2-2 0,3 0 1 16,-6 0-1-16,-10-2 0 15,-8 1-1-15,-2-3 2 0,-1 1-1 0,-2-2 2 16,-1 0 1-16,0 1 13 0,-7-1-14 16,-6 0 0-16,-8 2-1 0,9 1 1 15,18-3-2-15,18 1-1 0,6 1 0 16,-5 1 1-16,-8 1-1 0,-12 1-15 0,-1-1 13 15,-10 1 0-15,-9 0 2 0,-7 0 1 16,-4-2 3-16,5-1 13 0,5 0-4 16,2-2 11-16,-2-2-4 0,-2 2-3 15,-1-3 0-15,0 1 25 0,-1 2 3 16,1-1-30-16,-3 0-14 0,4 2-14 16,0 0 14-16,0 1 22 0,4 2-22 15,4 1-15-15,0 0 2 0,6 0-6 16,-1 3 1-16,-2 2 18 0,3-1 1 15,-5 1 2-15,3-5 19 0,-3 1-18 0,-2-1 24 16,-2 0-9-16,3 0-17 0,-2-1 0 16,4-1 11-16,-2-1-13 0,0 1 1 15,-1 2 0-15,3-2-1 0,-4 2-10 16,0 0 6-16,-1 2 2 0,-2 0 2 0,1-2 0 16,-1 3 3-16,-1-3 13 15,2 0-14-15,-1 0 30 0,0-3-7 16,1-1-2-16,-1 0 2 0,0 0-6 0,0-1 6 15,-1 0-6-15,-3 1 6 0,2 1-22 16,-1 1 38-16,2 2-39 0,-3 0 1 16,-1 0 0-16,-1 0 1 0,0 5-1 15,-6-4 19-15,-2 3-3 0,-3-2-7 16,-8 0 7-16,-1-1-3 0,-8-1 9 16,0 0 19-16,-4 0 23 0,-1 0 39 15,-1 0 108-15,0 0-93 0,0-1-121 16,0-3 0-16,0 0-37 0,-3 0-31 0,-5 2-190 15,-5-5-145-15,-1 2-629 0,-1-2-972 0</inkml:trace>
  <inkml:trace contextRef="#ctx0" brushRef="#br0" timeOffset="17150.43">8582 2977 104 0,'0'0'1685'0,"0"0"-1397"15,0 0-90-15,0 0 90 0,0 0-21 16,0 0-55-16,0 0-4 0,32-47 12 16,-31 45-20-16,-1 1-49 0,0 1-38 15,0 0-41-15,0 0-72 0,0 0 0 0,-1 0-50 16,-4 4-38-16,-5 7 28 0,-4 2 60 16,-6 7 11-16,-4 2 20 0,-5 6-15 15,-2 4-3-15,-6 6-1 0,-11 9 1 16,-13 13-12-16,-12 12 21 0,4-4-10 15,12-14 13-15,19-17-23 0,19-18 0 16,6-6 19-16,3-1-8 0,1-1 18 16,3-1-8-16,4-3-7 0,2-6-14 15,0 2 17-15,0-2 12 0,6 1 19 0,5-1 15 16,5 0-12-16,4 2-15 0,3 0-25 16,4 1-13-16,5 1-15 15,-1 0 2-15,5 2-2 0,2 0 11 16,1 3-8-16,2-1 12 0,4-1 2 0,-1 2 14 15,2-2-13-15,-2 1-3 0,-3-1 0 0,-6 0-3 16,-4-1-16-16,-6-2 16 0,-6-1-22 16,-3 0 9-16,-7-4 16 15,0 1 2-15,-3 1 14 0,-4-2-15 0,0 0-1 16,-1 0-1-16,-1-3-61 0,0-6-121 16,-2 1-125-16,-5-4-143 0,-9-9-133 15,-1 3-554-15</inkml:trace>
  <inkml:trace contextRef="#ctx0" brushRef="#br0" timeOffset="17449.64">8487 3032 1638 0,'0'0'1216'0,"0"0"-1123"0,0 0 51 16,0 0 26-16,0 0 27 0,-14-44-19 15,14 44-134-15,0 0-44 0,0 4-219 16,3 6 130-16,2 6 89 0,4 8 128 0,2 6-27 15,5 6-12-15,-1 4 15 0,7 10-29 16,5 9 57-16,1 7-28 0,-2 2-10 16,-2-10-16-16,-9-12-29 0,-4-16-2 15,-5-7 15-15,-1-2-25 0,3 2 3 16,-3 0 4-16,1 0-14 0,-1-5-11 16,-3-4-4-16,0-5-2 0,-1-4-1 15,-1-2 10-15,0-3 12 0,0 0 27 16,0 0 7-16,0-2-25 0,-4-4-43 15,-3-3-250-15,2-3-81 0,-1-4-145 0,-1-14-223 16,5 3-862-16</inkml:trace>
  <inkml:trace contextRef="#ctx0" brushRef="#br0" timeOffset="17767.66">9182 3175 2576 0,'0'0'693'0,"0"0"-479"15,0 0-91-15,0 0-6 0,0 0-7 16,0 0 7-16,0 0 9 0,0 0-48 16,0 0-44-16,0 0 1 0,73-27-20 15,-45 23-15-15,4 2-1 0,0-1-21 16,0 3 4-16,-2 0 2 0,-2 2-96 0,-6 3-244 16,-8 8-271-16,-7-3-522 15,-7 0-580-15</inkml:trace>
  <inkml:trace contextRef="#ctx0" brushRef="#br0" timeOffset="17935.58">9182 3375 1785 0,'0'0'739'0,"0"0"-545"15,0 0-156-15,0 0 114 0,0 0 120 16,0 0-4-16,0 0 45 0,0 0-33 0,0 0-83 16,59-11-88-16,-35 7-65 0,4-1-44 15,-2 0-10-15,-1 3-15 0,-2 0 1 16,-2 2-10-16,-2 0-10 0,-4 4-153 15,-1 1-247-15,-8-1-290 0,-3-1-767 16</inkml:trace>
  <inkml:trace contextRef="#ctx0" brushRef="#br0" timeOffset="19262.59">10157 2752 1436 0,'0'0'498'0,"0"0"-307"15,0 0 20-15,0 0 28 0,0 0-62 16,0 0-45-16,0 0-20 0,0 0 4 15,0 0-1-15,0 0-32 0,43-45-39 16,-50 45-44-16,-7 2-6 0,-3 2-16 16,-6 4 22-16,-4 3 11 0,0 0 15 15,-4 1 9-15,4 2 6 0,1-2-9 0,3 0 3 16,5 0-22-16,3-2-13 16,3 0 0-16,5-1-29 0,4-1 7 0,3 1-4 15,1-1 26-15,7 0 22 0,10 0 16 16,6 2 6-16,8-2 4 0,5 1-23 15,3 0-7-15,-1 1-18 0,-2-1-29 0,-5 2 4 16,-6 1-7-16,-7 2 7 0,-4-1-19 16,-8 3 21-16,-4 1 7 15,-3-2 15-15,-3 4 1 0,-7 0 19 0,-6-1-15 16,-4-2 18-16,-2 1 0 0,-2-1-21 16,-4-1 12-16,2 0 1 0,0-1-13 15,-2 1-2-15,5-1 1 0,1 1-4 16,3-2-15-16,8-2 0 0,2-2-12 15,5 0-8-15,4-1 4 0,3-2 35 16,8 2 42-16,6-4 5 0,7-1 23 16,4 2-25-16,7-3-23 0,3 1-20 15,-3-1-2-15,-2 0 0 0,-4 1-3 16,-4 0-13-16,-8 2-3 0,-4-1-13 0,-5 4-3 16,-4 1 0-16,-4-1 32 0,0 4 2 15,-8 1 1-15,-2 3 13 0,-4-1 0 0,-2 1-1 16,1 1-9-16,-3 0 42 0,0-1-29 15,0 4-13-15,2 0 0 16,2 1-2-16,3-2 1 0,4 2-2 16,4-2 0-16,3-1-2 0,6 0 2 0,6-1 2 15,8-2 20-15,3 0 4 0,4-2-11 16,1-1 11-16,2 0-10 0,-2-3-16 16,-1 1-52-16,2-2-256 0,-9-1-343 15,-8-3-939-15</inkml:trace>
  <inkml:trace contextRef="#ctx0" brushRef="#br0" timeOffset="21119.47">10735 2899 1542 0,'0'0'335'0,"0"0"-257"16,0 0-19-16,0 0 51 0,0 0 45 15,33-52 23-15,-26 44 16 0,-4 3 19 16,-2 1 5-16,-1 1-14 0,0 3-102 16,-3 0-95-16,-7 0-7 0,-5 7-21 15,-3 1 21-15,-6 5 16 0,-1 1-14 0,2 0-2 16,3 1-15-16,3-3 14 0,7-1-3 16,1-1-27-16,8-1-8 0,2-1 33 15,13 2 6-15,6-1 48 0,8-1 9 16,9-1-22-16,5 0-19 0,1 0-16 0,2-1-16 15,-8 1-9-15,-4 2-1 0,-9 0-9 16,-6 2-6-16,-8 1 6 16,-8 2 22-16,-2 2 13 0,-10 0 32 15,-7 1 0-15,-5 0-7 0,-2-1 10 0,-6 1 0 16,-1 1 6-16,-3-2-6 0,7-3-19 16,2-2 6-16,4-2-9 0,6-2 0 15,3-3-13-15,6 0-1 0,3-3-21 16,3 1-26-16,0 0-3 0,3-1 51 0,7 0 26 15,3-1 31-15,7 0 0 0,7 0-22 16,1 0-21-16,4 0-14 0,-3-1-2 16,0 0-14-16,-2 1 4 0,-5 0-14 15,-5 2-5-15,-5 4-33 0,-3-1 1 16,-6 5 5-16,-3 0 30 0,-2 1 27 16,-10 4 1-16,-5-1 16 0,-5 4-13 15,-1 1 10-15,-3 1-12 0,-3 0-1 16,4 0-3-16,3-1-12 0,5 1-5 0,5-3 8 15,4 0-11-15,5-1 22 0,3-1 1 16,6 0 16-16,9-2 10 0,4 1 9 16,7-3 6-16,6 0 10 15,2-4-13-15,1 0-16 0,1 0-22 0,-2-4 0 0,-8 0-261 16,-3-3-303-16,-6-1-578 16</inkml:trace>
  <inkml:trace contextRef="#ctx0" brushRef="#br0" timeOffset="21597">11173 3102 2414 0,'0'0'423'15,"0"0"-311"-15,0 0 74 0,0 0 41 16,0 0-11-16,0 0-74 0,0 0-107 16,0 0-35-16,0 0-13 0,0 0 13 0,80-30 22 15,-41 27-20-15,3 3-2 0,1-2 0 16,-3 1 1-16,-3-1 12 0,-5-1 3 16,-6 0-16-16,-5 0-13 0,-5 0-37 15,-5 1 9-15,-4-1 41 0,-4 0 20 16,-3-1 27-16,0-1-31 0,-2 0-16 15,-7-2-29-15,1 3 4 0,-5-2 25 16,2 2 32-16,-2 0 56 0,5 1 3 16,1 0 6-16,4 2-14 0,1 1-37 15,2 0-46-15,0 2-100 0,0 4-67 16,0 6 145-16,2 3 22 0,3 4 41 0,3 4-19 16,-1 2 9-16,4 5 10 0,-3-1 6 15,-2 3 14-15,0 0 10 0,-4 1-24 16,-2-1-22-16,0-3 6 0,-1-1-25 15,-5-3-6-15,2-4-96 0,1-4-77 16,2-4-123-16,0-4-100 0,2-6-178 16,4-3-423-16,3-2-576 0</inkml:trace>
  <inkml:trace contextRef="#ctx0" brushRef="#br0" timeOffset="21980.18">11848 3035 1918 0,'0'0'635'0,"0"0"-396"0,0 0-18 16,0 0-160-16,0 0-29 0,0 0 26 0,0 0 76 16,-14 52 19-16,1-23 28 15,-2 2-43-15,0 5-21 0,-3 0-7 0,0-1-25 16,2-1-25-16,1-5-58 0,7-5 0 16,1-6 0-16,2-6-1 15,1-3 1-15,3-5 20 0,1-4 9 0,0 0 59 16,0-4 44-16,5-6 5 0,3-4-114 0,0-4-23 15,3-4-2-15,-2-5-12 16,2-3 12-16,-2-4 1 0,3-3-1 0,-3-2-42 16,4-1-41-16,-2 3 52 15,0 5 31-15,-2 5 1 0,0 6 27 0,-4 6-7 16,-2 7 7-16,-1 2 28 0,0 6-56 16,0 0-13-16,3 2-163 0,1 10 2 15,2 5 118-15,3 7 43 0,3 5 13 16,-2 5 3-16,3 2 10 0,-1 3-1 15,0-1 4-15,2-1 15 0,1 0-18 0,0-2 5 16,1-5-2-16,-4-3 5 0,2-6-21 16,-3-3-156-16,-4-4-143 15,-2-8-247-15,-7-6-260 0,0-3-806 0</inkml:trace>
  <inkml:trace contextRef="#ctx0" brushRef="#br0" timeOffset="22136.54">11794 3237 1858 0,'0'0'1392'0,"0"0"-1064"16,0 0-132-16,0 0-67 0,0 0-45 16,0 0-46-16,0 0-3 0,0 0-6 15,58-8 5-15,-28 8-15 0,8 0-19 16,2 0-2-16,1 1-115 0,8-1-242 16,-11-2-700-16,-7-3-1491 0</inkml:trace>
  <inkml:trace contextRef="#ctx0" brushRef="#br0" timeOffset="22326.97">12395 3280 1664 0,'0'0'1968'0,"0"0"-1833"0,0 0-34 15,0 0-101-15,0 0 160 0,10 46 10 16,-13-27-21-16,-9 3-53 0,1-1-34 15,-5 4-46-15,0-2-16 0,-1 0-134 16,2-4-206-16,1-2-329 0,3-6-646 16,5-7-748-16</inkml:trace>
  <inkml:trace contextRef="#ctx0" brushRef="#br0" timeOffset="22634.54">12530 2986 2576 0,'0'0'1182'0,"0"0"-1059"0,0 0-89 0,0 0 29 16,0 0 0-16,0 0-63 0,0 0-85 0,0 0-53 15,0 0 138-15,0 0 144 0,0 0-11 16,33 48-30-16,-26-23-13 0,-1 3-25 16,2 1-18-16,-2-3-10 0,-1 1-34 15,0-3 19-15,0 0-20 0,-3-4 7 16,0-2-9-16,-1-4-217 0,-1-3-194 16,0-6-399-16,-1-4-947 0</inkml:trace>
  <inkml:trace contextRef="#ctx0" brushRef="#br0" timeOffset="23053.12">12528 2975 3004 0,'0'0'495'0,"0"0"-340"0,0 0-10 16,0 0-60-16,45-47-16 0,-22 38-50 0,5 3 0 16,0 2-4-16,4 2-15 0,-1 2-19 15,2 5-15-15,-5 4-13 16,-4 7 12-16,-6-2 7 0,-4 6 9 0,-10 0 0 15,-4 1 7-15,-8-1 8 0,-10 0-11 16,-5 1-11-16,-7-1 23 0,0-4 0 16,-4-1 3-16,1-3 1 15,5-2 12-15,3-4-1 0,6-2 4 0,3-1 9 16,8-3 16-16,2 0 22 0,4 0 28 16,1 0 4-16,1-3-48 0,2-1-47 15,7-4 0-15,1 1-38 0,8 0-5 16,5-1 4-16,6 3 8 0,4-2-1 0,6 6 7 15,4 1-3-15,4 0 9 0,-4 4-3 16,-3 4-6-16,-8 5-4 0,-5 3-9 16,-11 4-18-16,-7 1-30 0,-9 1 22 15,-2 2 20-15,-12-1 25 0,-6 1 22 16,-5-2 0-16,-7-3 22 0,0-2 6 0,-4-2 26 16,1-5 13-16,2-1 12 15,2-5-7-15,4-3-9 0,3-1-25 16,4 0-38-16,2-2-16 0,4-7-315 0,7-9-198 15,4 4-788-15</inkml:trace>
  <inkml:trace contextRef="#ctx0" brushRef="#br0" timeOffset="23844.73">13022 2801 408 0,'0'0'2146'0,"0"0"-1807"0,0 0-205 16,0 0 49-16,0 0-46 0,62-52-73 15,-37 41-14-15,3 3-5 0,1 1-13 16,2 2-1-16,-3 3-29 0,1 2 0 15,-6 0-2-15,-3 5-22 0,-3 4-19 0,-7 1-10 16,-4 3 29-16,-2 1 22 0,-4 5 35 16,-7-2 0-16,-2 2 6 15,-6 1-6-15,-1-3 0 0,-1 0 0 0,1 1-7 16,-2-2 7-16,0 0-13 0,2-1-9 16,2 0 2-16,5-1-2 0,0 0-13 15,5-1-2-15,3-1-11 0,1 0 13 16,9 1 29-16,4-1 5 0,8-2 17 15,7 1 2-15,3-2-15 0,4-4-1 16,0 1-15-16,-4-4-20 0,-4 0-1 0,-6-2 0 16,-9 0 0-16,-2 0 0 0,-7 0 22 15,-2 0-1-15,-1 0 0 0,0 0-22 16,-8 0-29-16,-2 0-16 0,-4 0 45 16,-3 2 0-16,0 1 45 0,-3 3 11 15,-1 1-18-15,2 1-23 0,0 2-3 16,1 1-12-16,4 1-19 0,5 0-12 0,2 1 6 15,6 0 12-15,1 4 13 0,12-3 32 16,5 4 5-16,7 0 0 0,5 2-15 16,4-3-22-16,0 3-20 0,-4-2-45 15,-4-2-19-15,-7 1 1 0,-6-1 2 16,-8-1 43-16,-4 1 22 0,-5-1 16 0,-9-1 1 16,-5 2 15-16,-3-3 9 0,-3 0-6 15,1-3-7-15,-4-1 10 16,4-1 7-16,0-3-4 0,1 0 6 0,2 0-9 15,1-1-19-15,2 0 0 0,3-1 0 16,1 0-3-16,6-1-113 0,4-2-86 16,3 0-70-16,5-5-91 0,5 0-368 15,5-4-1325-15</inkml:trace>
  <inkml:trace contextRef="#ctx0" brushRef="#br0" timeOffset="24072.86">13897 3310 4188 0,'0'0'564'0,"0"0"-564"16,0 0-117-16,0 0 43 0,0 0 74 15,0 0 102-15,0 0-10 0,13 53-18 16,-16-35-22-16,-7 2-9 0,-3 2-43 15,-4-2 0-15,-6 3-157 0,-18 0-269 16,5-4-640-16,0-6-744 0</inkml:trace>
  <inkml:trace contextRef="#ctx0" brushRef="#br0" timeOffset="26300.99">14368 2738 284 0,'0'0'759'15,"0"0"-475"-15,0 0-99 0,78-42 27 0,-53 30 21 16,1-2-15-16,-4 3-1 0,-2 0-4 16,-4 2-65-16,-5 4-13 0,-2 0 3 15,-6 2 3-15,-1 1 35 0,-2 2-49 16,0 0-73-16,-9 0-35 0,-2 4-3 15,-8 2 15-15,-5 4 4 0,-6 1-13 16,1 1 1-16,-2 3-21 0,3-1 10 16,4 1-10-16,2-3-2 0,5 2 0 15,4-4-2-15,7 0-26 0,3 0-13 16,3-3 16-16,2 3 25 0,8 1 35 0,8-1 6 16,3 2-9-16,6-2-4 15,2 1-24-15,-1-2-3 0,2 3-1 0,-5-2-12 16,-5-2-1-16,-2 2-2 0,-6 0-17 15,-4 0 3-15,-6 2-12 0,-2 3 27 0,-5-1 14 16,-10 3 12-16,-2-2 7 16,-4 1-3-16,-2 1-14 0,-2-4 23 15,2 1-21-15,-2-2-2 0,3 2-1 0,5-3 0 16,2-1-1-16,1-1-13 0,7-1 1 16,2-2-14-16,3 1-5 0,2-2 21 15,9 0 10-15,8 1 44 0,6-1 7 16,6 1-16-16,6-1-35 0,1 1-11 15,-3-2-30-15,-1 2-3 0,-7 2 0 16,-7 0-10-16,-4 2 9 0,-9-1-6 16,-5 5 16-16,0 2 23 0,-11 0 12 15,-5 4 2-15,-4 1 17 0,-5 1-17 16,-1-1 0-16,2-1-1 0,3 1-1 0,6-1-3 16,6-4-16-16,4-2-13 15,5-2 10-15,4-2 22 0,7 1 17 0,6-3 8 16,6-2-25-16,5-1-115 0,14-5-363 15,-8 0-731-15</inkml:trace>
  <inkml:trace contextRef="#ctx0" brushRef="#br0" timeOffset="26777.36">14751 2899 2413 0,'0'0'394'16,"0"0"-327"-16,0 0 49 0,0 0 175 0,0 0 68 16,0 0-293-16,0 0-66 0,0 0-23 15,83-33 23-15,-43 30 3 16,5-1 1-16,1 1-1 0,-1-2 9 0,-2 1-11 15,-4-1 2-15,-6 2-1 0,-6-1-2 16,-6 1 1-16,-6-2 9 0,-5 3 15 16,-3-2-3-16,-5 0 19 0,-1 0-15 15,-1 0-26-15,0 0 0 0,-4-3-22 16,-3 4-10-16,1-1 8 0,1 1 24 16,-1 3 25-16,3 0-12 0,1 0-13 15,0 4-101-15,1 2 6 0,0 6 57 0,1 2 38 16,0 4 13-16,2 7-11 0,3 2 26 15,4 3-12-15,-1 3 22 0,1 2 19 16,-3 1 44-16,-2 0-35 0,-3-2-16 16,-1-1 3-16,0-2-15 0,-1-5-3 15,-1-1-16-15,-1-7-16 0,1-1 1 0,0-5 11 16,-1-3-15-16,2-3 0 0,0-1-76 16,0-5-94-16,0 0-104 0,0-3-12 15,1-11-285-15,0-1-882 16</inkml:trace>
  <inkml:trace contextRef="#ctx0" brushRef="#br0" timeOffset="27243.64">15681 2798 1539 0,'0'0'1566'0,"0"0"-1377"16,0 0-75-16,0 0 51 0,0 0 44 0,0 0-64 16,0 0-145-16,0 0-28 15,0 0 28-15,0 0 94 0,-28 34-31 0,11-3 6 16,1 2-22-16,-3 2 25 0,2 3-20 16,3-1-2-16,-2-3-37 0,3-2 1 15,5-4-14-15,-1-6 0 0,6-5 1 16,1-3 0-16,2-5 0 0,0-4 2 0,0-3 0 15,1-2 16-15,3-3 52 0,5-7-68 16,-1-2-3-16,3-5-43 0,0-3 9 16,0-3 9-16,-3-6-3 0,2-3 9 15,-2-2 16-15,0-3 2 0,5-1-14 16,-3-3 14-16,0 6-2 0,3 4 0 16,-5 5 3-16,1 8 24 0,-3 4-2 15,-1 5-22-15,0 7-21 0,2 2-94 16,1 10-48-16,6 8 88 0,2 4 47 15,0 7 24-15,3 3 4 0,0 6 13 16,1-1 40-16,-3 2-5 0,1 0 12 0,-2-3-32 16,-1 0-10-16,-2-3-18 15,0-4-15-15,-5-3-89 0,-1-5-170 0,-2-5-252 16,-5-9-236-16,0-5-751 0</inkml:trace>
  <inkml:trace contextRef="#ctx0" brushRef="#br0" timeOffset="27417.28">15605 3020 1615 0,'0'0'1702'0,"0"0"-1378"0,0 0-125 15,0 0 93-15,0 0-68 0,0 0-118 16,0 0-104-16,0 0-1 0,0 0-1 16,66-28 10-16,-36 28-10 0,6 0-12 15,3 4-4-15,-1 1-5 0,-2 0-175 16,11 2-297-16,-14-4-851 0,-4-2-1029 0</inkml:trace>
  <inkml:trace contextRef="#ctx0" brushRef="#br0" timeOffset="27613.56">16304 3117 2885 0,'0'0'483'0,"0"0"-482"0,0 0 149 0,0 0 74 15,0 0 12-15,-25 56-16 0,9-38-43 16,-5-1-56-16,-5-1-38 0,2 0-36 16,2-2-20-16,2-2-27 0,3-1 0 15,7 0-231-15,7-7-304 0,3-1-674 16,0-3-1332-16</inkml:trace>
  <inkml:trace contextRef="#ctx0" brushRef="#br0" timeOffset="28130">16630 2781 2024 0,'0'0'531'0,"0"0"-305"15,0 0 34-15,0 0 82 0,0 0-50 16,14-44-25-16,-14 40-37 0,-6 3-53 0,-5 1-96 16,-8 3-81-16,-6 5 12 15,-3 6-10-15,0 3 26 0,2 4-28 0,5 1-18 16,8 3-1-16,6 2 19 0,7 2 26 16,13-1 33-16,7 1-13 0,7 0-6 15,7-4-21-15,2 0-7 0,1-7-12 16,-3-1-86-16,-1-6-19 0,-6-4 37 15,-3-6-6-15,-6-1 2 0,-2 0 16 16,-5-4 44-16,-4-3 12 0,-4-1 0 0,-2 0 3 16,-1-1-2-16,0 0-1 0,-2 0-13 15,-3 1-2-15,1 2-137 0,-1-1-137 16,4-1-283-16,1 2-709 0,0-1-565 0</inkml:trace>
  <inkml:trace contextRef="#ctx0" brushRef="#br0" timeOffset="28998.1">16941 2588 2277 0,'0'0'456'0,"0"0"-273"0,0 0-16 15,0 0-71-15,0 0-55 0,79-36-15 16,-50 33-24-16,4 1 17 0,2 2-6 16,-1 2-13-16,0 3-13 0,-7 4-25 15,-2 1-10-15,-11 4 0 0,-3 0-6 0,-9 2 22 16,-2 1 32-16,-11 0 17 16,-2 0 63-16,-9 1 19 0,-4 0-19 0,-1-1 2 15,-1-1-18-15,-1-1 3 0,4 0-11 16,4-3-49-16,5 1-7 0,6-3-13 15,4 1-6-15,5 0 19 0,2 0 0 16,10 0 38-16,5-1 13 0,5 1-1 0,3-3-18 16,3 0-10-16,3-3-22 15,-4 1 0-15,-5-2-76 0,-4-3-3 0,-7-1 29 16,-4 0 50-16,-5 0 31 0,-1-1-18 16,-6-1-13-16,-4-1-48 0,-6 0 4 15,-4 1 25-15,-3 2 19 0,2 0 51 16,1 0 18-16,3 0-24 0,6 5-45 15,2 2-18-15,6 2-20 0,2 1 14 16,1 5 24-16,1-1 23 0,9 3-1 16,0-1 3-16,6 3-6 0,2-1-17 15,0 2 24-15,3-1-14 0,1 3-12 16,-3-3 0-16,-3 2-3 0,-2-2-22 0,-4-1-10 16,-6 1 16-16,-4-5-10 15,0 2 29-15,-9-7 15 0,1 3 20 0,-2-4 22 16,1-1 15-16,2-2 4 0,-1 1-10 15,2-2 3-15,0-1 0 0,-3 1-12 0,3-1-19 16,-1 0-16-16,-5 2-4 0,-1-2 1 16,0 1-16-16,-6 2 10 0,-1-1-13 15,0-1-11-15,-1 3-123 0,1-1-112 16,2 0-219-16,2 0-256 0,8-4-802 16</inkml:trace>
  <inkml:trace contextRef="#ctx0" brushRef="#br0" timeOffset="29219.64">17830 3175 3738 0,'0'0'353'0,"0"0"-353"16,0 0-73-16,0 0 73 0,0 0 123 0,0 0 4 15,-30 55-40-15,13-40-40 0,-1-1-13 16,-5 2-18-16,2-2-16 0,-2 2-194 16,-6-2-292-16,4-5-714 0,5-4-1279 0</inkml:trace>
  <inkml:trace contextRef="#ctx0" brushRef="#br0" timeOffset="31113.55">18265 2554 1687 0,'0'0'299'16,"0"0"-244"-16,0 0 65 0,0 0 132 16,0 0-29-16,0 0-39 0,0 0 24 15,0 0-44-15,0 0-69 0,38-39-57 16,-53 46-37-16,-4 1 10 0,-5 1 28 0,-3 3 8 16,-3 0-21-16,4-1-14 0,5-1-9 15,3-1-3-15,8 0 0 0,1-2-26 16,6 0-18-16,3 1 21 0,2 0 23 0,9 3 29 15,3-1 6-15,7 2 0 0,6 0-13 16,2-1-19-16,3 2 11 16,-3-3-14-16,-1 2-38 0,-7 0-7 15,-7-1-2-15,-4 0 2 0,-7-1 7 0,-3 2 16 16,-4-1 19-16,-8 0 3 0,-5 1 20 16,-2 0-4-16,-4-2 3 0,0-1-3 15,1 0-13-15,0-3 22 0,3 1-3 16,1-2 20-16,7-3 2 0,1 1-12 15,4-1-32-15,4 0-15 0,1-1-20 0,1 0-12 16,1 2 47-16,6 0 3 0,5-1 45 16,4 2-1-16,4 1-12 0,5-2-32 15,0 4-3-15,-1 1-12 0,-4-1-20 16,-2 3-13-16,-8 0-12 0,-3 1-3 16,-6 2 25-16,-2 0 19 0,-9 2 12 15,-3 2 4-15,-5 0 0 0,-3 1 2 16,0 1-1-16,0-2 11 0,2 0-8 0,4-1 8 15,2-1-12-15,8-1 0 0,5 2-16 16,1-3 16-16,11 0 29 0,3 1 6 16,8-2 10-16,4 0-4 0,4-3-41 15,3-2-26-15,3-1-225 0,9-6-244 0,-9 0-689 16</inkml:trace>
  <inkml:trace contextRef="#ctx0" brushRef="#br0" timeOffset="31597.01">18580 2735 2509 0,'0'0'451'15,"0"0"-368"-15,0 0 58 0,0 0 70 16,0 0 71-16,0 0-115 0,0 0-142 16,0 0-25-16,0 0-41 0,0 0 41 15,0 0 1-15,89-29 2 0,-42 29 1 0,1-1-1 16,-2 0-2-16,-5 0-1 0,-7-1-16 16,-8 2 16-16,-8-4 1 0,-8 1 2 15,-3 1 29-15,-5 1 15 0,-2-2-3 16,0-1-44-16,-2 0-12 0,-5 1-19 15,2-2 15-15,-5 0-6 0,1 1 19 16,2 0 1-16,-1 0 2 0,3 2 3 16,3 0 19-16,0 2 3 0,1 0-25 15,1 0-25-15,0 0-44 0,0 0-38 0,0 4-20 16,0 4 91-16,0 4 36 0,0 4 29 16,1 6 18-16,1 3 1 0,1 4 21 15,3 2 4-15,0 1-20 0,-1 2-6 16,0 0-3-16,1-2-3 0,-2 0-16 0,-2-3-12 15,-1-2-10-15,-1-3 20 0,0-3-11 16,-1-4-12-16,-1-3-139 0,-1-6-144 16,3-1-143-16,0-7-210 15,4-5-534-15</inkml:trace>
  <inkml:trace contextRef="#ctx0" brushRef="#br0" timeOffset="31805.31">19167 2696 2300 0,'0'0'433'0,"0"0"-256"0,0 0 18 16,0 0-134-16,0 0-61 0,0 0 0 0,0 0 112 15,0 0 53-15,24 56 22 0,-20-30-26 16,-2 2-10-16,0 0-27 0,-2 1-43 16,0-2-50-16,0 0-12 0,0-4-7 15,0-1 1-15,0-7-13 0,0-3-123 0,4-3-110 16,0-5-83-16,4-7-207 0,-3-4-539 15,0-5-903-15</inkml:trace>
  <inkml:trace contextRef="#ctx0" brushRef="#br0" timeOffset="32342.54">19074 2677 2005 0,'0'0'544'15,"0"0"-280"-15,0 0 92 0,0 0 67 16,0 0-173-16,0 0-153 0,0 0-65 0,0 0-10 16,84-43-10-16,-47 36 3 0,3 1-15 15,1 1-13-15,-2 2-12 16,-1 2 0-16,-7 1-3 0,-4 4 0 0,-6 4-23 15,-8 2-2-15,-4 2-13 0,-9 2-10 16,-3 3-83-16,-9 0 45 0,-6 0 2 16,-6 2 42-16,-5-2 38 0,0 0 31 15,-4-2-1-15,2 0 2 0,-1-4 0 16,4-1 3-16,3-3 20 0,6-4 5 16,3 2 36-16,5-3-3 0,5-2-20 15,4 0 4-15,2 0 25 0,0 0-4 16,8 0 1-16,6-2-67 0,8-1-22 0,8 0-12 15,4 1 5-15,7 0 10 0,2 2 3 16,2 0 4-16,-3 4-4 0,-4 2-7 16,-7 3 1-16,-6 3-13 0,-7 3 0 15,-5 2 7-15,-9 0-1 0,-4 2 10 0,-5 1 16 16,-10-2-13-16,-3 0 15 0,-5-4 1 16,-4-1 37-16,-3-3 20 0,0-1 58 15,-2-3-20-15,2-2 19 0,-1-1-29 16,6-2-22-16,2 2-32 0,5-3-9 15,3 0-19-15,8 0 16 0,2 0 13 16,2 0-32-16,3-4-232 0,8-7-245 16,2 2-605-16,4 0-824 0</inkml:trace>
  <inkml:trace contextRef="#ctx0" brushRef="#br0" timeOffset="32507.1">19732 3081 1971 0,'0'0'448'0,"0"0"-209"0,0 0 2 0,0 0-33 16,1 57 0-16,-6-45-46 15,-3 0 9-15,-5-1-41 0,-3 1-45 0,-4 0-38 16,-3-2-47-16,1 0-104 0,-1-3-260 16,-6-2-288-16,5-4-736 0</inkml:trace>
  <inkml:trace contextRef="#ctx0" brushRef="#br0" timeOffset="33931.56">19862 2702 2203 0,'0'0'420'0,"0"0"-165"16,0 0 113-16,0 0-63 0,9-51-87 15,-6 43-48-15,-1 1-37 0,2 3 4 16,-2 2-18-16,-1 1-20 0,0 1-99 15,0 0-19-15,3 5-155 0,-1 7 174 16,5 5 25-16,-2 2 96 0,-1 5-31 16,-1 3-37-16,1 2-7 0,-3 1-12 15,-1-1-31-15,-1-1 16 0,0-2-16 0,0-1 8 16,-2-2-11-16,-1-3-31 16,1-4-83-16,1-4-47 0,0-3-89 0,1-3-96 15,0-3-117-15,0-3-150 0,0-7-21 16,0-3-497-16</inkml:trace>
  <inkml:trace contextRef="#ctx0" brushRef="#br0" timeOffset="34160.93">19840 2665 1463 0,'0'0'676'0,"0"0"-249"16,0 0-140-16,10-46-14 0,6 38-107 16,6 0-131-16,6 3-16 0,8 4-16 15,5 1 0-15,1 8-3 0,0 4-2 16,-1 9-23-16,-4 4-39 0,-5 6 61 15,-7 3 3-15,-7 4 54 0,-7-3-13 16,-6 3-22-16,-5-4-3 0,-11 0-13 16,-9-3 17-16,-5-6-8 0,-6 0 14 15,-3-4-7-15,-5-3 9 0,-1-5 4 0,0-3 0 16,2-3-1-16,3-3-5 16,7-3-4-16,6-1 3 0,5 0 4 0,7-1 5 15,6-1-34-15,4-2-25 0,7-1-289 16,21-3-307-16,-2-1-562 0</inkml:trace>
  <inkml:trace contextRef="#ctx0" brushRef="#br0" timeOffset="34928.54">20353 2469 1459 0,'0'0'604'0,"0"0"-393"0,0 0-149 16,0 0 41-16,0 0-19 0,0 0-45 15,0 0-23-15,57-41 39 0,-42 39-16 16,2-1-27-16,6 3-12 0,5 0-11 16,2 0 10-16,5 3-18 0,1 2 6 15,-4 4-19-15,0 2 16 0,-9 1 16 16,-6 3-15-16,-9 2 15 0,-5 1 22 0,-3 1 27 15,-6 2 22-15,-7 0-10 16,-2-2-19-16,-2 1 6 0,-2-2-9 16,0-1 2-16,1 0 33 0,-1-2-7 0,1 1 7 15,3-1-42-15,-2-3 9 0,3 3-39 16,2-4 8-16,3 1-10 0,4-2-25 0,4 0-4 16,2-2 29-16,8-1 41 0,9 2 26 15,7-4 10-15,7 0-23 16,3-3-54-16,-1 0-115 0,1-2-44 0,-6 0 31 15,-4-2 44-15,-10-2 84 0,-4 1 3 16,-8 0 68-16,-2 1-4 0,-1-3-67 16,-3 1-36-16,-5 3 36 0,-5-1 12 15,-2 1 10-15,-3 1 17 0,-1 0 15 16,-1 2 7-16,-1 0-20 0,2 5 1 16,2 0-25-16,2 2-17 0,2-1-23 15,6 4-31-15,4-2 25 0,3 4 23 16,4 1 6-16,10 2 32 0,7 1 6 0,7 0 10 15,4 2-32-15,1 2 10 0,1-3-26 16,-4 2-95-16,-3-2-49 0,-7-1 32 16,-10-1 45-16,-7-3 28 0,-3 1 10 15,-9-2 29-15,-9-2 4 0,-3-1 28 0,-5-3 25 16,-4-2 68-16,2-3 38 0,-2 0-16 16,3-1-23-16,2-1-39 0,4 0-22 15,4 0-41-15,3 0-22 0,7 0-1 16,3 0-33-16,3 0-153 0,1 0-266 15,13 0-220-15,4 0-598 0</inkml:trace>
  <inkml:trace contextRef="#ctx0" brushRef="#br0" timeOffset="35111.65">21141 3096 3399 0,'0'0'569'15,"0"0"-497"-15,0 0-72 0,0 0-101 0,0 0 101 16,0 0 69-16,-33 48-14 16,16-30-27-16,-3 3-13 0,-3-2-15 15,1 3-113-15,-10 2-329 0,8-5-782 0,5-6-1100 0</inkml:trace>
  <inkml:trace contextRef="#ctx0" brushRef="#br0" timeOffset="36428.6">21628 2438 199 0,'0'0'1077'0,"0"0"-758"16,0 0-14-16,0 0 62 0,0 0-70 0,0 0-116 16,0 0-17-16,0 0-4 15,0 0-42-15,0 0-44 0,10-29 2 0,-10 26-6 16,1 1 3-16,-1-1-3 0,0 1 3 16,0 0-16-16,0 1 16 0,0 0-4 15,0 1-19-15,0 0-6 0,-5 0-44 16,-5 0-3-16,-2 0-60 0,-6 2 16 15,0 2 12-15,-2 1-2 0,2 3 8 0,1-1 7 16,7-2-19-16,-1 2 19 16,6-2-29-16,5 2 7 0,0-1 37 15,0 0 7-15,11 3 45 0,8-1 40 0,6 2-18 16,7 0-23-16,7-1-25 0,4 1-17 16,1 0-2-16,-7-1-3 0,-1-2-23 15,-10 1 11-15,-6 1-7 0,-7-2-23 16,-7 0-15-16,-6 1-9 0,-3 2 46 15,-10 0 23-15,-4 1 32 0,-8-1-3 16,-2 3-4-16,-2-2-6 0,-3 1 0 16,3-4 13-16,0 3-10 0,4-3-9 15,4 1-13-15,2-2-12 0,5 1-7 0,5 1-16 16,4-1 6-16,4 1-5 0,1-1 34 16,8 2 16-16,8 2 26 0,4-1 8 15,7 2-15-15,5-3-10 0,-1 3-25 16,2-3-9-16,-5-2-20 0,-2-1-5 0,-9 1-1 15,-6-3-6-15,-7 3-26 0,-4-1-12 16,-2-1 45-16,-10 1 34 0,-2 2 22 16,-5-1-9-16,-4 2 6 0,1 2 19 15,1-2-3-15,3 0-33 0,3 1-2 16,4-3 0-16,6 4-13 0,4-2 0 16,1 4 13-16,11-1 38 0,5 0 25 15,5 0-12-15,6-1-10 0,1-2-41 0,2 1-29 16,3-3-266-16,-6-3-387 0,-6-3-920 0</inkml:trace>
  <inkml:trace contextRef="#ctx0" brushRef="#br0" timeOffset="37033.75">22051 2593 1679 0,'0'0'578'15,"0"0"-332"-15,0 0-1 0,0 0 60 16,0 0-24-16,0 0-36 0,0 0-62 0,0 0-38 16,0 0-23-16,0 0-5 15,0 0-2-15,-5-17-12 0,23 17-66 0,4-3-37 16,11 1 0-16,4-1-2 0,4 1-1 16,1-1-16-16,-3 1 18 0,-4 0 1 15,-3 2 3-15,-8-3 13 0,-3 0-13 16,-8 1 19-16,-5-2 9 0,-3 1 3 0,1-2-10 15,-3 0-8-15,-1 1-16 0,-1-3 0 16,-1-1-2-16,0 3-13 16,0-4 15-16,0 3 1 0,0-1 1 0,0 0 10 15,0 2-11-15,0 0 0 0,0 3 20 16,0 0-21-16,0 2-11 0,0 0-38 16,0 0-54-16,1 2-58 0,-1 5-59 15,0 5 173-15,0 5 47 0,0 4 2 16,1 4-1-16,-1 4-1 0,1 2 0 0,0 3-3 15,1 1-19-15,0 1 22 16,2 1 0-16,-2-2 3 0,0-1 0 0,0-3 0 16,-1-6 32-16,3-3-7 0,-4-5 3 15,2-4-1-15,0-4-15 0,0-2 4 16,0-5 9-16,1 0 0 0,-1-1 7 16,1-1-35-16,0-1-16 0,0-4-298 15,2-10-362-15,1-1-676 0,-2 2-481 0</inkml:trace>
  <inkml:trace contextRef="#ctx0" brushRef="#br0" timeOffset="37361.78">22871 2561 447 0,'0'0'1670'16,"0"0"-1210"-16,0 0-55 0,0 0 8 0,10-48-122 15,-11 41-45-15,-7 2-70 0,-5 0-35 16,-5 3-116-16,-4 2-24 0,-3 1 14 16,-2 5 4-16,-2 6-7 0,5 2-12 15,2 4 0-15,3 2 0 0,3 3 0 0,7 3-1 16,6 0 1-16,3 1 2 16,6 0 17-16,10 0 18 0,5-1-9 0,6-2 9 15,7 0-3-15,1-4-9 16,1-5-25-16,0-3-34 0,-4-5-124 0,-5-3-17 15,-4-3 62-15,-6-1 47 0,-3-5 38 16,-6-2 28-16,-5-1 2 0,-2-3-2 16,-1 1-2-16,-1-2-20 0,-3 5-10 15,-2-3-5-15,-3 5-203 0,2-2-225 16,-1 4-510-16,3 1-639 0</inkml:trace>
  <inkml:trace contextRef="#ctx0" brushRef="#br0" timeOffset="37559.75">23183 2921 741 0,'0'0'1835'0,"0"0"-1616"0,0 0-29 16,0 0 27-16,31 49-38 0,-28-33-42 15,-3 0 5-15,0-1 9 0,-7 1-50 16,-5 0-48-16,-6-2-9 0,-6 0-41 15,-7-4-3-15,-19 1-286 0,7-3-359 16,3-6-914-16</inkml:trace>
  <inkml:trace contextRef="#ctx0" brushRef="#br0" timeOffset="38510.56">23216 2559 1349 0,'0'0'521'0,"0"0"-278"16,0 0 36-16,0 0 69 0,0 0-14 0,0 0-37 16,0 0-262-16,0 0-35 15,56-13 0-15,-22 11 14 0,6 0-11 0,6 2 13 16,3 0-16-16,-2 0 2 0,-4 2 1 16,-4-2 1-16,-5 1-4 0,-10-1 19 15,-6 0 3-15,-9 0 13 0,-1-1 25 16,-5-2 26-16,-2 1 2 0,-1-2-19 15,0 1-53-15,0 1-15 0,0-3 18 16,-2 2-7-16,0-2 14 0,0 1 14 16,0 1 1-16,0 1 3 0,1 1-8 15,1 1 1-15,0 0-15 0,0-2-22 0,0 2 0 16,0 0-25-16,0 0-16 0,0 0-22 16,0 0-19-16,-1 3-47 15,0 2-42-15,-1 7 171 0,0 2 35 0,0 6 54 16,-1 1-48-16,2 2-10 0,0 4 20 15,1 0 33-15,0 2-37 0,0 1-6 16,0-3-12-16,0 1-4 0,0-1 4 16,0-3-27-16,0-2 19 0,0-2-17 0,0-3-2 15,0-4 10-15,0-2-12 0,0-3-118 16,0-4-101-16,0 0-151 0,2-4-251 16,2-2-440-16,0-4-703 0</inkml:trace>
  <inkml:trace contextRef="#ctx0" brushRef="#br0" timeOffset="38720.11">23948 2569 2623 0,'0'0'553'16,"0"0"-292"-16,0 0-4 0,0 0-257 16,0 0-86-16,0 0 86 0,0 0 95 15,0 0 75-15,10 69 29 0,-8-42-59 16,-1 2-77-16,3 2-10 0,-1-1-4 15,-1-1-2-15,0-3-16 0,-1-2-29 0,0-2 16 16,-1-5-18-16,0-2-1 0,0-5-148 16,0-3-151-16,-6-7-160 0,-2-3-275 15,2-5-607-15</inkml:trace>
  <inkml:trace contextRef="#ctx0" brushRef="#br0" timeOffset="38994.61">23884 2526 2508 0,'0'0'336'0,"0"0"-334"0,64-6 61 16,-34 10 81-16,6 6 45 15,0 3-65-15,0 6-38 0,-2 3-23 0,-4 2-25 16,-6 3 0-16,-5 1-9 0,-9 1-13 16,-3 1 12-16,-7-1-6 0,-8-2-6 15,-5-1-13-15,-8-4 1 0,-6-3 8 0,-1-2 13 16,-4-5-21-16,2-2-1 0,-1-4 16 15,3-3 3-15,4-2 3 0,3-1-6 16,4 0 3-16,5-3-10 0,6 0 26 16,5-1-38-16,1 1-19 0,7-2-338 15,21-6-265-15,-2 1-477 0,1-3-714 0</inkml:trace>
  <inkml:trace contextRef="#ctx0" brushRef="#br0" timeOffset="39696.5">24247 2292 2282 0,'0'0'423'16,"0"0"-195"-16,0 0-119 0,60-18-86 0,-27 18 41 15,3 0-10-15,5 4-9 0,2 5 0 16,-1 2-24-16,-2 3-21 0,-4 2-19 15,-8 2-13-15,-8-1-16 0,-7 2 6 16,-9-2-6-16,-4 2 0 0,-7-4 48 16,-9 3 1-16,-5-2 35 0,-6-2 47 15,-1 1 3-15,-5-1 0 0,1 0-16 0,-2-2-10 16,5 1 13-16,1-3-38 0,8 2-35 16,6-2-12-16,4 1-30 0,8 2 20 15,3-1 22-15,12 2 51 0,9 1 12 16,7 2 1-16,8-2-32 0,4-1-32 15,1 0-212-15,-2-2-65 0,-5-2-1 0,-9-3-22 16,-7-2 45-16,-8-2 123 0,-8-3 132 16,-3 0 38-16,-4-3 47 0,-8 0 5 15,-4-3 26-15,-1 1 62 16,-3-1-8-16,-1 0-29 0,4 1-10 0,-1 2-10 16,4 2-35-16,1 1-86 0,5 0-3 15,3 1-54-15,0 4-10 0,3 3 16 16,2 1 51-16,1 1 9 0,8 4 33 15,2 1 12-15,6 2-16 0,4 0-15 16,1 4-8-16,4-1 7 0,-2 2-22 16,-2-1-2-16,-5-4-37 0,-5 0 4 0,-5 1 0 15,-6-3 7-15,-1 2 28 0,-8-1 19 16,-3 1 38-16,-5-3 7 0,-5 0 6 16,-3-1 2-16,-4-1 17 0,1 0-29 15,-6-2-32-15,5 0 20 0,1-1-48 0,4-1 0 16,4 1-2-16,5-2-11 15,7-2-37-15,1 2-296 0,14-5-194 0,1 0-197 16,6-2-1234-16</inkml:trace>
  <inkml:trace contextRef="#ctx0" brushRef="#br0" timeOffset="39898.46">25067 2952 3496 0,'0'0'566'0,"0"0"-566"16,0 0-189-16,0 0 189 0,0 0 98 15,0 0 25-15,5 57-33 0,-12-41-6 0,-6 1-31 16,-2 2 6-16,-5-1-22 16,-6-1-37-16,-21 7-114 0,4-6-353 15,3-6-943-15</inkml:trace>
  <inkml:trace contextRef="#ctx0" brushRef="#br0" timeOffset="41579.18">25656 2380 1737 0,'0'0'347'0,"0"0"-172"0,0 0 74 15,0 0 6-15,57-51-24 0,-56 44-7 16,-1 4-52-16,-7 0-101 0,-5 1-71 15,-7 2-60-15,-8 0 22 0,-3 3 36 16,-5 2-10-16,2 4 11 0,0-1-11 16,6 4 11-16,2-4-15 0,8 1 4 15,4 0-20-15,6-1-7 0,2 2-18 0,5 0 22 16,5 1 35-16,6 1 54 0,10 2 7 16,7-1-4-16,3-1-22 0,7 1-6 15,1-2-13-15,1-1-4 0,-4-1-12 16,-5 1-3-16,-6 0-25 0,-7-3-1 0,-6 2-19 15,-7-1-9-15,-5-1-4 0,-5 3 61 16,-9-1 0-16,-5-1 26 0,-4 2-4 16,-4-1 3-16,-4 1-2 15,2-1-22-15,-2-1-1 0,6-1 3 0,4-2 16 16,5 0 0-16,6-1-1 0,6-3-18 16,2 1-47-16,2 2 2 0,10-1 45 15,5 0 80-15,8 3 2 0,5 0-31 16,7-2-32-16,2 3-19 0,-3-2-3 15,-1 3-19-15,-5-1 9 0,-7 2-22 16,-7-1-19-16,-4-1-16 0,-7 2 3 16,-3 0 25-16,-7 2 40 0,-6-1 2 0,-5 2 2 15,-5 2 21-15,-1-1-7 0,-3-1 0 16,3 2-16-16,3-1-13 0,1 0 12 16,5-2-2-16,6 1-16 0,6 0-13 15,3 0 28-15,6 0 4 0,11 2 48 16,7-1 10-16,9 3 6 0,6-3-7 0,6 1-57 15,1-3 0-15,2 0-268 0,16-4-282 16,-16-2-722-16</inkml:trace>
  <inkml:trace contextRef="#ctx0" brushRef="#br0" timeOffset="42029.01">26307 2501 783 0,'0'0'1755'0,"0"0"-1542"15,0 0-110-15,0 0 64 0,0 0-167 16,0 0 2-16,0 0-2 0,0 0 119 0,0 0 2 16,-46 69-10-16,27-40-25 0,0 1 3 15,-1 1-19-15,3-2-23 0,-1 0-18 16,4-2-13-16,3-3 9 0,1-4-22 15,5-4-2-15,2-3-1 0,2-4 1 16,1-2 12-16,1-4 9 0,3-1 38 16,3-2 40-16,4-4 7 0,2-6-31 15,0-2-52-15,4-7-23 0,-3-6 9 16,-1-2-9-16,-1-6-2 0,-3-2 14 0,3-5-10 16,-4-1-2-16,0 4 1 0,-2 1 26 15,0 5-3-15,0 8 12 0,-3 4 22 16,-1 7-40-16,0 5-4 0,-1 3 17 15,1 4-32-15,2 4-189 0,6 8-40 16,1 8 160-16,6 6 66 0,2 8 3 16,3 5 9-16,5 9 60 0,2 10 3 15,-4-5 23-15,-5-8-27 0,-3-8-15 16,-10-7-23-16,2-1-30 0,-2 4-62 0,-4-8-44 16,-3-5-227-16,0-9-235 0,-1-6-431 15,-2-5-748-15</inkml:trace>
  <inkml:trace contextRef="#ctx0" brushRef="#br0" timeOffset="42175.01">26287 2689 2576 0,'0'0'537'0,"0"0"-381"0,0 0-152 16,0 0 50-16,58-3 79 0,-29 5 54 15,6 1-41-15,5 2-55 0,4 2-57 16,-1 1-34-16,2 2-13 0,5 2-211 15,-10-3-583-15,-12-2-1941 0</inkml:trace>
  <inkml:trace contextRef="#ctx0" brushRef="#br0" timeOffset="42338.27">26856 2907 2232 0,'0'0'381'0,"0"0"-62"16,0 0-24-16,0 0-37 0,-13 58-37 0,5-41-63 15,-6 1-29-15,-6-1-47 0,-2-1-41 16,-3-2-41-16,-4-2-164 0,-6-4-284 16,5-3-660-16,8-4-1230 0</inkml:trace>
  <inkml:trace contextRef="#ctx0" brushRef="#br0" timeOffset="44112.56">26929 2515 1375 0,'0'0'521'0,"0"0"-424"0,0 0-96 16,0 0-1-16,0 0 117 0,0 0 84 15,0 0-10-15,0 0 2 0,0 0 13 16,0 0-7-16,35 2-55 0,-10-2-52 16,7-2-34-16,4 2-17 0,3-2-19 15,-1 2 0-15,-1-1 4 0,-2-1-10 0,-7-1-4 16,-2 1-8-16,-6-2 34 0,-6-1 6 16,0-2 16-16,-3 2 6 0,-2-3-25 15,-4 1 10-15,3-1 9 0,-4 2 8 16,-1 1 24-16,-2 2-32 0,0 1-1 0,-1 0-9 15,0 2-50-15,0 0-28 0,0 0-72 16,0 2-58-16,0 5-78 0,1 3 152 16,0 7 84-16,0 3 76 0,1 5-7 15,2 3-21-15,-2 4 27 0,-1 1 0 16,-1 3 1-16,0-2-19 0,0-1-13 16,0-4-16-16,-2-4-25 0,-1-4 9 15,2-6-10-15,-1-3-1 0,2-4 12 16,0-1-10-16,0-3 0 0,0-3 10 15,0-1 5-15,0 0 1 0,0 0-1 0,0 0-18 16,0 0-47-16,2 0-25 16,1 0-18-16,0 0-34 0,0 0-77 15,1-1-119-15,3-10-233 0,2 3-440 0,-3-1-648 16</inkml:trace>
  <inkml:trace contextRef="#ctx0" brushRef="#br0" timeOffset="44456.61">27909 2510 65 0,'0'0'2157'0,"0"0"-1766"15,0 0-178-15,24-51 121 0,-22 40-28 16,-1 1-40-16,-1 3-21 0,0 0-3 16,-5 3-47-16,-5 2-117 0,-7 0-78 15,-6 4-65-15,-6 6 12 0,-10 3 52 16,-2 7 1-16,0 1-1 0,2 3-11 15,5 2-16-15,9 2 6 0,6 1 19 0,5 1-15 16,9 2 18-16,5 1 3 16,5-1 25-16,12 3 3 0,10-3 6 0,4-1 10 15,7-4-4-15,2-7-33 0,1-3-10 0,-3-3-81 16,-6-4 0-16,-2-7 1 0,-6 0 8 16,-7-1 38-16,-3-2 34 0,-4-5 25 15,-6-2 18-15,-1 0-43 0,-3-3 16 16,0 2-16-16,-3-2-34 0,-2 3 2 15,-3-1-33-15,-2 1-134 0,2 3-100 16,-2-2-301-16,4 2-606 0,1 0-583 0</inkml:trace>
  <inkml:trace contextRef="#ctx0" brushRef="#br0" timeOffset="44626.13">28274 2895 1903 0,'0'0'1444'0,"0"0"-1174"16,0 0-270-16,0 0 1 0,0 0 94 16,0 0 103-16,0 0-6 0,-24 56-42 15,7-39-51-15,-8 0-37 0,-2 0-62 0,-5 0-93 16,2-2-169-16,-7-2-265 0,10-5-701 16,5-6-1065-16</inkml:trace>
  <inkml:trace contextRef="#ctx0" brushRef="#br0" timeOffset="45168.35">28582 2464 2081 0,'0'0'466'0,"0"0"-160"0,0 0 27 15,0 0-11-15,0 0-25 0,0 0-48 16,13-43-80-16,-12 41-45 0,-1 2-124 0,0 0-87 15,0 5-142-15,1 6 28 0,1 9 201 16,-1 2 61-16,1 8 14 0,0 2 1 16,0 5 3-16,1-1-20 0,2 3-9 15,1-3-6-15,-2-2 15 0,-1 0-31 16,-1-5-7-16,-2-3-18 0,0-6-3 0,0-1-1 16,0-5-51-16,0-4-42 15,0-1-84-15,-2-4-99 0,2-4-135 16,0-1-170-16,0-6 7 0,0-5-442 0</inkml:trace>
  <inkml:trace contextRef="#ctx0" brushRef="#br0" timeOffset="45435.96">28544 2503 65 0,'0'0'1976'15,"0"0"-1565"-15,0 0-133 0,0 0 88 16,0 0 20-16,0 0-105 0,0 0-80 16,0 0-52-16,0 0-68 0,43-52-41 15,-21 44-24-15,5 0-14 0,5 3 1 0,4-1 19 16,1 2-7-16,1 0-12 0,2-1 7 16,0 3-10-16,-3-1-34 0,-3 3 15 15,-8-1-3-15,-5 1-6 0,-8 0-6 16,-8 0-22-16,-5 1-231 0,0-1-83 15,-13 3-10-15,-4-1 69 0,-18 3-138 16,3-2-563-16</inkml:trace>
  <inkml:trace contextRef="#ctx0" brushRef="#br0" timeOffset="45640.55">28614 2643 1881 0,'0'0'1317'0,"0"0"-1107"0,0 0-136 0,0 0-14 16,0 0 19-16,75-7 19 15,-43 7-29-15,2 0-28 0,3 0-16 0,0 0-25 16,-2 2-1-16,-5 3-40 0,-3 0-3 16,-3 2-22-16,-10 1-382 0,-4 3-232 15,-6-3-733-15</inkml:trace>
  <inkml:trace contextRef="#ctx0" brushRef="#br0" timeOffset="45813.39">28672 2887 1533 0,'0'0'387'0,"0"0"-222"0,0 0 201 16,58 9 14-16,-35-9-75 0,2 0-104 16,3 0-67-16,-1 0-48 0,0 0-33 15,2 0-37-15,-2-2-16 0,-1 0-3 16,2 0 1-16,-3 0 1 0,1 1-21 0,0-2-140 15,5-6-272-15,-6 3-538 0,-4-4-1057 0</inkml:trace>
  <inkml:trace contextRef="#ctx0" brushRef="#br0" timeOffset="46844.53">29169 2289 10 0,'0'0'1862'0,"0"0"-1541"15,0 0-78-15,0 0-1 0,0 0-87 16,70-28-40-16,-41 26-73 0,6-1-13 15,5 3 28-15,-1 0-40 0,0 0-14 16,-3 5-3-16,-6 0 0 0,-3 0-23 16,-9 2-12-16,-6 2-32 0,-7 1-39 15,-5 2 19-15,-3 3 64 0,-9 2 23 0,-7 0 36 16,-6 1 79-16,-1-2-25 0,-3 1-22 16,-1-2-14-16,2-1-19 0,3 0 10 15,4-2-42-15,4 0-3 0,4-2-17 16,6 0-2-16,4-1-26 0,3-1 45 0,3 1 17 15,9-1 47-15,9 3 26 16,8-1-30-16,4-2-28 0,4 3-29 0,3-3-2 16,-3-1-1-16,-2-2-40 15,-5 0-33-15,-5-3 5 0,-5 0 27 0,-7-2 41 16,-4 0 33-16,-6-2 53 0,-2-3-64 16,-1 1-22-16,-2-2-45 0,-6 0 3 15,-1 0 42-15,-5 0 12 0,0 1 23 16,-1 2-6-16,1 0-13 0,-1 1 0 15,4 2-16-15,0 0-23 0,2 2-31 16,-1 4-10-16,4 5 23 0,0 2 15 0,0 3 26 16,6 2 3-16,0 4 20 0,9 2 9 15,1 4 6-15,6-1-12 0,-1 0-24 16,2 0 1-16,-5-1-2 0,0-1-1 16,-5-2-16-16,-5-4-6 0,-2 0-20 15,-1-4-44-15,-8-2 22 0,-3-3 15 16,1-2-18-16,-5-1 16 0,0-4 25 0,-1-1 25 15,0-2 1-15,4 0 0 0,-1 0 2 16,1 0-2-16,5-2 0 0,3 1-148 16,5-1-198-16,0-4-267 0,5 3-1105 0</inkml:trace>
  <inkml:trace contextRef="#ctx0" brushRef="#br0" timeOffset="48025.54">29727 2020 1392 0,'0'0'270'0,"0"0"-65"15,0 0 61-15,0 0 57 0,0 0-65 16,0 0-93-16,0 0-53 0,0 0-74 16,0 0-38-16,77-25-41 0,-50 25 18 15,6 2 23-15,0 3 1 0,2 0 12 16,2 2 10-16,-2-1-11 0,-3 3 1 15,0-1-9-15,-7 0 12 0,-1 0-16 16,-4-1 0-16,-4-1-4 0,-4 1-31 16,-3-2-7-16,-5 2 7 0,-1-1-10 0,-2-2-3 15,-1 2 12-15,0-1 15 0,-5 3 21 16,-2 1 13-16,-7 1 29 0,-2 0 22 16,-4 3 35-16,-4 0-25 0,1 2-7 15,-4-1-12-15,0 1 2 0,4 2-57 16,5-1-15-16,5 2-10 0,4 3 14 15,7-1 11-15,2 3 42 0,11 0-10 16,7 3 3-16,5 0 3 0,6-1 10 0,6 2-20 16,0-1-25-16,-2-4 1 0,-2-3-4 15,-5-5-4-15,-6-3-15 0,-3-4 19 16,-8-2 0-16,-2-5 32 0,-4 0 29 16,-2 0 15-16,-1 0 6 0,0 0 69 0,0 0 54 15,-1 0-114-15,-8 0-91 16,-1 0-15-16,-7 0-30 0,-2 0 26 0,-3 0 4 15,1 2 14-15,2 3-13 0,2 3-27 16,5 2-19-16,0 0 13 0,6 5 44 16,3 0 3-16,3 2 21 0,0 5-2 15,6-1 9-15,7 4 0 0,1 1-12 16,5 1 3-16,1 2-19 0,1-2 0 16,-1-1-53-16,-2-1-17 0,-1-2 4 15,-6-1 19-15,1 1 12 0,-6-1 16 16,0-1-3-16,-3-3 0 0,-3 0-6 0,0 0-4 15,0-2-9-15,0 3-23 0,-3 0 23 16,-3 2 16-16,0-3-7 0,-4 2 20 16,-2 0 12-16,-4-2 3 0,-2 2 16 15,-4-2 7-15,-3-1 34 0,-2 0-34 16,-5-2 28-16,-1-2-23 0,-1 0-2 0,-5-1-29 16,-1-1-76-16,-5-3-230 0,-20-4-162 15,12-3-503-15,4-1-824 0</inkml:trace>
  <inkml:trace contextRef="#ctx0" brushRef="#br1" timeOffset="78440.7">1772 4850 1533 0,'0'0'490'0,"0"0"-240"0,0 0-237 0,0 0 3 16,0 0 39-16,0 0 78 0,0 0 54 16,0 0 32-16,0 0 28 0,0 0-37 15,-10 0-67-15,9 0-48 0,1 0-19 16,0 0-19-16,0 0-6 0,0 0-17 15,0 0-2-15,0 0-4 0,0-1 13 0,0 0 9 16,0-2 25-16,0-1-8 0,3-4-45 16,4-1-19-16,-1-3 13 0,0-1 6 15,2 0 4-15,0-4-26 0,3-1-19 16,-1-1 18-16,2 0 0 0,-1-3 1 16,0 5 0-16,-2 0-18 0,2 5 16 15,-4 1-17-15,-2 4 1 0,1 3-4 16,-4 2-20-16,0 2-36 0,0 0-61 0,0 6-15 15,0 3 103-15,0 5 51 0,-1 4 13 16,-1 5-11-16,0 3 17 0,0 3-18 16,-1 2 0-16,-1-1 40 0,0-1-19 15,0 0 7-15,0-1-16 0,2-2-13 16,0 0-1-16,0-3 1 0,2 0 9 16,0 2-9-16,0-4 0 0,1 1 10 15,0-3-8-15,1-2-2 0,-2-1 3 16,0-1-3-16,0 0-67 0,0-3-164 0,-2 0-81 15,0-4-50-15,0-2-123 0,0-1-131 16,0-5-501-16</inkml:trace>
  <inkml:trace contextRef="#ctx0" brushRef="#br1" timeOffset="78595.63">1842 5196 1053 0,'0'0'606'0,"0"0"-162"0,0 0-133 16,0 0-17-16,0 0-40 0,0 0-7 15,0 0-62-15,0 0-52 0,0 0-22 0,0 0-48 16,-37 5-34-16,50-4 5 0,4-1 26 15,6 0-10-15,4-2-24 0,5-2-9 16,-2 0-17-16,2-1-3 0,-3 2-79 16,-1 3-139-16,-5-2-131 0,0 2-255 15,-7-3-790-15</inkml:trace>
  <inkml:trace contextRef="#ctx0" brushRef="#br1" timeOffset="79801.8">2426 4857 1598 0,'0'0'240'15,"0"0"-87"-15,0 0 110 0,0 0 18 16,0 0-81-16,0-48-14 0,0 40 26 0,-1-1-49 16,0 2-45-16,0 0-64 0,-1-2-16 15,-2 1-10-15,2 0 14 0,-2-2-1 16,1 1-3-16,-2 0-16 0,1 1-3 0,-3-2 3 15,1 0 10-15,0 1-7 0,-2-1-23 16,1 0 19 0,-2 1-21-16,-1-1 0 0,-1 0 34 0,0-1-18 0,-2 0 0 15,2 0-16-15,-2 0-12 0,0 0 12 16,2 1 29-16,-3 0-27 0,3 1-1 16,-3 2 2-16,1 0 0 0,1 1-3 15,-1 0-3-15,1 1 2 0,0-1-15 16,-3 2 4-16,-1 1-1 0,2 1-6 15,-4-2-3-15,-1 2 20 0,0 0 1 16,-2 0 1-16,1 2-3 0,-1 0-13 16,-1 0 13-16,1 0-10 0,1 3-2 15,0-1 15-15,2 0 0 0,-1-1 1 0,0 1 1 16,2 0-2-16,-2 1-1 0,-1 3-15 16,1-2 3-16,0 0 1 0,3 2 10 15,-1-2-11-15,2 3 0 0,-2-2 11 16,2 0-10-16,0 1 9 0,1 1-12 0,-3 1 2 15,0 0 0-15,3 3 11 0,-4-1 1 16,1 2-2-16,-1-1 0 16,3 0-10-16,1 1 11 0,1-2-23 0,0 3 6 15,5-2 0-15,1-1-10 0,0 2 13 16,2 1 13-16,-2-1 2 0,1 2 1 16,0 3 18-16,1 0 7 0,-4 2-12 15,2 3 0-15,1-2-13 0,-3 3 28 16,3 0-1-16,-2 3-25 0,1-3-2 15,2 2 1-15,2-1 2 0,1-1-1 0,2 1 11 16,0-2 15-16,0-1-25 0,3 0 23 16,2 1 37-16,3-2-22 0,2 2-19 15,1 0 0-15,0-4 3 0,4 2-9 16,-2-2-15-16,1 1-1 0,1-2 18 16,0 1-18-16,-2 0-1 0,2 0-18 15,0-2 19-15,1 1-2 0,-4 0 3 16,4-3-1-16,-1 1 15 0,0-1-13 0,1-1 1 15,1-2 12-15,1 0-2 0,1 0 6 16,0-3 12-16,2 1-28 0,-1-2 13 16,-2-2 3-16,1 1-7 0,0-1 1 15,-3 1-11-15,1-3 0 0,-2 2 1 16,1-1 23-16,-2-4-24 0,2 4 9 16,0-2-11-16,1 0-3 0,-1 1 3 0,-1-1-2 15,1 2 2-15,1-3 2 0,-1 1 17 16,2-2-3-16,0 0 6 0,-2 0-7 15,4 0 7-15,-1 0-3 0,0-3-4 16,1-1-2-16,-2 1-11 0,1 0-1 16,0-1-1-16,-2 1-3 0,1-1-10 15,-3 2 11-15,1-1 2 0,0 0 3 16,1-1 19-16,-1-1 6 0,0-1 0 0,0 0-3 16,1-1-6-16,0 1 15 15,-2-3-19-15,-3 1 29 0,4-1-1 0,-2-3 50 16,-1 1-25-16,1-2-4 0,1 0-24 15,-4-3-3-15,2-1 3 0,-4-2-3 16,2-1-3-16,-1-4 9 0,0-3-13 16,-3-4-15-16,4-3-3 0,-4-3-11 0,-1-4 16 15,1 1-17-15,-4-1 0 0,-2 1 24 16,-1 1-8-16,-6 3-14 0,-7 4 0 16,-6 2 17-16,-3 3-19 0,-6 2-33 15,-5 4-26-15,-3 6-26 0,-4 3-146 16,-23-2-305-16,10 5-611 0,2-2-1154 0</inkml:trace>
  <inkml:trace contextRef="#ctx0" brushRef="#br1" timeOffset="80701.57">3693 4675 1193 0,'0'0'427'0,"0"0"-151"16,0 0-52-16,0 0 93 0,-3-58-52 16,2 44-11-16,1 0-52 0,0 0 14 0,0 0-31 15,0 2-65-15,2 1 6 16,0 4 25-16,0 2 7 0,-1 3-37 0,0 2-118 15,2 0-3-15,-1 4-146 0,2 9 146 16,0 5 6-16,0 7 116 0,-1 8-29 0,-3 5-25 16,0 10-40-16,-4 12-9 15,-3 8 2-15,-1-7-18 0,3-13-3 0,4-17-12 16,1-10 10-16,0 2-19 0,4-1 20 16,3 0 0-16,-1-6-20 0,2-2-138 15,3-6-126-15,1-3-84 16,0-5-90-16,9-13-268 0,-2-2-673 0</inkml:trace>
  <inkml:trace contextRef="#ctx0" brushRef="#br1" timeOffset="80923.27">3976 4515 2224 0,'0'0'385'16,"0"0"-44"-16,0 0-56 0,0 0-62 15,0 0-36-15,0 0-111 0,0 0-76 16,0 0 0-16,0 0 95 0,0 0 55 0,-16 74-8 15,9-28-54-15,-1 7-35 0,0-4 6 16,4-6-10-16,3-6-27 0,1-9-19 16,0 2-2-16,1 5-1 15,4-4 0-15,5-3-1 0,0-1 1 16,5-3 1-16,2 0 15 0,3-2-14 16,2-6 17-16,0-1 2 0,-2-5-21 0,-1-3-149 15,-3-3-88-15,-4-3-62 0,-1-1-104 16,-6-15-231-16,-2 2-606 0</inkml:trace>
  <inkml:trace contextRef="#ctx0" brushRef="#br1" timeOffset="81236.58">3582 4550 1997 0,'0'0'431'0,"0"0"-143"0,0 0-108 16,0 0 22-16,0 0 2 0,0 0-76 16,0 0-88-16,0 0-39 0,0 0 11 15,0 0 48-15,72-15 29 0,1 4-20 16,15-2-28-16,4 1-9 0,-13 2-1 0,-23 3 42 16,-22 5-45-16,-10 0-17 15,-8 1-11-15,-1-1-3 0,-3 2-16 0,-1 0 7 16,-7 0 12-16,-2 0 19 0,-2 0 59 15,0 0 27-15,0-1 1 0,0 0-7 16,0 1-37-16,0 0-62 0,0 0 0 16,0 0-37-16,3 0-140 0,5 0-283 15,13 1-347-15,-1 0-648 0</inkml:trace>
  <inkml:trace contextRef="#ctx0" brushRef="#br1" timeOffset="81514.36">4685 4746 3469 0,'0'0'561'0,"0"0"-400"15,0 0 16-15,0 0 5 0,0 0-12 16,0 0-72-16,3-46-70 0,12 37-28 16,5 0-17-16,3 1-20 0,5 2-3 15,4 2 3-15,3 4-6 0,-1 0 9 16,0 6-148-16,-3 3-182 0,0 5-268 0,-9 0-707 16,-5-4-773-16</inkml:trace>
  <inkml:trace contextRef="#ctx0" brushRef="#br1" timeOffset="81681.72">4684 4983 2496 0,'0'0'522'0,"0"0"-257"0,0 0-169 0,0 0 12 15,0 0 85-15,0 0 115 0,0 0 46 16,0 0-45-16,56-12-103 0,-24 2-108 16,6 0-82-16,2 1-16 0,-1-1-12 15,-1 1-3-15,-1-1-3 0,-8 4-53 16,1-1-317-16,-2-4-281 0,-7 2-878 15,-4-1-704-15</inkml:trace>
  <inkml:trace contextRef="#ctx0" brushRef="#br1" timeOffset="85012.46">6145 4595 1373 0,'0'0'322'0,"0"0"-179"0,0 0 62 0,0 0 61 15,0 0-5-15,0 0-29 0,52-52-10 16,-47 44-52-16,-2 1-17 0,-1-1 6 16,0 0-29-16,-1 2-48 0,-1-1 22 15,0 0 22-15,0-1-9 0,-4 2-14 16,-1 0 9-16,-2 1-10 0,0-1-24 16,-6 3-13-16,-1 1-47 0,-6 1-18 15,-6 1-2-15,-3 2-16 0,-5 5 18 16,-2 3 3-16,0 3 10 0,-2 5-13 0,2 1-12 15,0 4-4-15,7 4 13 0,4 0-28 16,5 4 0-16,5 2 7 0,9 2-14 16,6-1 28-16,6 1 10 0,14-1 2 15,9-1 69-15,10-2-9 0,16-2-15 16,12-4-7-16,10-4-23 0,-11-9-17 0,-15-4-28 16,-21-6 1-16,-11-2-7 15,0 0-6-15,0-2-1 0,-2-1 41 0,-8 1 0 16,0-2 37-16,-6-1 19 0,-3-1 0 15,0 0-26-15,0 0-17 0,-2-4-12 16,-2 1-1-16,-3-1 3 0,4 3-1 16,0-1 1-16,1 0 9 0,0 1-12 15,2 3-18-15,0-1-4 0,0 1-15 0,4 3-24 16,1-1-147-16,4 2-158 0,-1 0-242 16,0 0-658-16,-2 0-797 0</inkml:trace>
  <inkml:trace contextRef="#ctx0" brushRef="#br1" timeOffset="86237.47">6697 4805 375 0,'0'0'535'0,"0"0"-131"16,0 0-30-16,0 0-40 0,0 0-55 16,0 0-62-16,0 0-37 0,0 0-19 15,0 0-39-15,0 0-41 0,0 0-17 0,8-39-4 16,-5 36-9-16,-1 0 23 16,0 0-4-16,0 0 3 0,-1 2 6 0,1-1 29 15,-2 1-7-15,1 0 3 0,-1 1-6 16,0-3-17-16,0 3-33 0,0 0-48 15,0 0 0-15,0 0-39 0,0 0-26 16,0 5-33-16,0 4 45 0,0 1 53 16,-1 5 14-16,-1 4 15 0,-2 3-4 0,-2 5-3 15,-1 4 12-15,-1 1-2 0,-2 2-4 16,2-1-12-16,-2-1-13 0,3-3 9 16,1-5 14-16,-1-2-13 0,2-5 18 15,2-4 19-15,-2-3 0 0,2-2-3 16,0-4-13-16,1-1-6 0,2-1-9 15,-1-2 12-15,1 0 24 0,0 0 7 16,0-1 6-16,0-3-3 0,0-2-65 16,6-1-10-16,-1-2-52 0,4-2-204 15,7-11-123-15,0 3-328 0,-3 0-1261 0</inkml:trace>
  <inkml:trace contextRef="#ctx0" brushRef="#br1" timeOffset="86669.53">7039 4496 1445 0,'0'0'299'16,"0"0"-231"-16,0 0 30 0,0 0 96 16,0 0 75-16,0 0-46 0,0 0-10 15,0 0-24-15,0 0-22 0,0 0-4 0,-4-16-20 16,4 16-10-16,0 0-22 0,0 0-86 15,0 0-25-15,0 5-126 0,-3 5 126 16,0 4 34-16,0 5 61 0,-1 2-19 16,2 2-20-16,-1 3 14 0,0-1 2 15,0 1-18-15,2 0-26 0,1-1-16 0,0-4-11 16,0 1-1-16,6-2 3 0,-2-3 12 16,0-1 1-16,2-3-15 15,0 2 11-15,-2-5-12 0,-1-2-172 0,-3-1-164 16,0-1-170-16,-7-3-299 0,-3-3-971 0</inkml:trace>
  <inkml:trace contextRef="#ctx0" brushRef="#br1" timeOffset="87155.27">6913 4480 2267 0,'0'0'384'0,"0"0"-194"0,0 0-42 16,28-60-71-16,-9 45 19 0,4-2-7 0,4 4 23 0,6 2-7 15,1 4-39-15,0 3-18 16,3 3-48-16,1 1 0 0,-4 5-29 0,-4 5 10 16,-5 2-15-16,-6 5-20 15,-5 3-48-15,-9 1 0 0,-5 3 60 0,-4 0 26 16,-10 0-5-16,-3 1 21 0,-9-1 16 16,-1 0 16-16,-5-3 9 0,1 1 4 15,-2-5 9-15,5-2 7 0,2-2 18 16,4-5 3-16,6-2 17 0,2-2 17 15,8-4 1-15,3 0 37 0,2 0 15 16,1-2-35-16,4-4-100 0,7-1-34 16,8-5-34-16,9 0-19 0,4 1 12 15,7 1 1-15,4 0 18 0,0 5 0 0,2 2 1 16,-4 3-17-16,-6 3-12 0,-2 5-26 16,-8 5 4-16,-5 5 6 0,-7 4 3 15,-8 1 6-15,-5 4 19 16,-5 0 10-16,-11 2 15 0,-6-2 13 0,-5-2 0 0,-5-2 16 15,-2-2-3-15,-1-2 34 0,-2-3 51 16,1-2-10-16,1-5 24 0,6-2 8 16,3-6-20-16,3-1 3 0,5 0-4 15,3-7 0-15,2 0-13 0,5-4-24 16,0 2-41-16,3-3-21 0,3 0-14 16,2 0-8-16,0 2-129 0,5 1-78 15,4 1-75-15,7 1-305 0,-3 0-864 16,2 1-451-16</inkml:trace>
  <inkml:trace contextRef="#ctx0" brushRef="#br1" timeOffset="87350.18">7671 4953 3694 0,'0'0'459'0,"0"0"-459"0,0 0 0 0,0 0 0 15,0 0 74-15,-52 50-2 0,39-33-38 16,-3 3-31-16,1 1 9 0,-1 1-10 16,5 2-2-16,-1-2-99 0,5 2-265 15,1-4-593-15,1-8-558 0</inkml:trace>
  <inkml:trace contextRef="#ctx0" brushRef="#br1" timeOffset="87984.69">7982 4371 2183 0,'0'0'424'16,"0"0"-237"-16,0 0 18 0,0 0-12 16,0 0 23-16,0 0-32 0,10-46 6 0,-10 46-30 15,0 0-160-15,0 3-37 16,-3 8 37-16,-5 5 16 0,2 7 43 0,-6 6-28 15,3 5 1-15,-1 3-19 16,0 1 9-16,0 1 13 0,2 1-10 0,-1-2-23 16,1-1 26-16,1-2-13 0,2-2-14 15,-1-4 1-15,1-4 0 0,3-4 14 16,0-4-3-16,1-6-1 0,1-3-9 16,0-4 19-16,0-2 0 0,0-2 31 0,3-2 40 15,3-5 9-15,3-5-44 0,-1-5-42 16,5-4-14-16,-3-6 11 0,1-2-13 15,-2-6-43-15,1-11-6 0,-2-8 5 16,4-6-21-16,-4 4 44 0,-3 16 21 16,1 15 6-16,-4 8 6 0,1 1-12 0,0 1 2 15,1 2 2-15,-1 4-4 0,-1 5-1 16,2 3 1-16,1 1-105 0,1 8-60 16,7 9 96-16,2 5 69 0,3 7 31 15,2 7 13-15,4 3 15 0,-1 3 4 16,2 0 17-16,-1 2-33 0,0-4-10 15,2-1-18-15,-2-4-4 0,-2-6 10 0,-3-4-10 16,-2-2 1-16,-4-7-4 16,0-4-12-16,-5-2-121 0,-1-4-165 0,-5-6-177 15,-2-1-350-15,0-6-931 0</inkml:trace>
  <inkml:trace contextRef="#ctx0" brushRef="#br1" timeOffset="88207.52">7917 4686 2771 0,'0'0'529'0,"0"0"-338"16,0 0-36-16,0 0 31 0,0 0 98 16,0 0-41-16,0 0-58 0,0 0 16 15,0 0 16-15,0 0-177 0,27-20-40 16,1 15-24-16,5 1 2 0,4 1 4 15,2-1-1-15,1 3 4 0,-3-2-12 0,-3 2-216 16,-4 1-101-16,4 0-262 0,-10 0-660 16,-6 0-1057-16</inkml:trace>
  <inkml:trace contextRef="#ctx0" brushRef="#br1" timeOffset="88445.63">8721 4770 3451 0,'0'0'430'0,"0"0"-399"16,0 0-9-16,0 0-6 0,0 0 91 0,0 0 15 16,0 0 15-16,0 0 9 15,34 51-13-15,-36-31-38 0,-6 1-30 16,-5 1-25-16,-6 2-18 0,-2 0-22 0,-1-2-255 15,-2-1-124-15,-9 2-232 16,8-7-522-16,4-6-840 0</inkml:trace>
  <inkml:trace contextRef="#ctx0" brushRef="#br1" timeOffset="89768.71">9148 4424 170 0,'0'0'985'0,"0"0"-571"0,0 0-70 16,0 0 3-16,-18-50-62 0,15 38-60 15,0 1 16-15,2 1 2 0,1-1-10 0,-2 6-34 16,2 0-3-16,-1 1-23 0,1 4-67 16,0 0-106-16,0 0-65 0,0 6-115 15,1 4 88-15,2 5 92 0,1 6 91 16,-1 6 3-16,-1 4-8 0,-1 9 1 0,-1-2-15 15,0 0 9-15,0 0-13 0,0-7-22 16,1 0-18-16,0 1-26 0,2-6 1 16,1-4 21-16,2-2-21 0,1-5-3 15,-3-3-161-15,3-3-113 0,-2-3-76 16,-2-3-164-16,-2-6-155 0,-1-4-425 16</inkml:trace>
  <inkml:trace contextRef="#ctx0" brushRef="#br1" timeOffset="90047.82">9042 4414 1805 0,'0'0'709'0,"0"0"-396"0,0 0-104 0,35-47-100 15,-10 37-61-15,9 4 0 0,4 2 9 16,5 4 26-16,0 4 31 0,2 9 4 16,-2 5-20-16,-3 5-29 0,-4 6-6 0,-5 5-10 15,-6 10-15-15,-10 11-10 16,-15 8 4-16,-14 5-14 0,-20-6 1 0,-10-9 10 15,2-13-3-15,3-12-1 0,9-9-4 16,-2-6 7-16,-2-1-6 0,-1 2 9 16,-2-5 29-16,3-4 14 0,10-5 44 15,5 0-4-15,5-3-15 0,6-5-28 16,3-2-28-16,5-1-43 0,1 0-21 16,7-3-19-16,8 2-64 0,5 0-38 15,2 2-17-15,8 1-68 0,1 2-154 16,19-1-342-16,-11 0-784 0</inkml:trace>
  <inkml:trace contextRef="#ctx0" brushRef="#br1" timeOffset="90244.74">9712 4807 3056 0,'0'0'520'16,"0"0"-365"-16,0 0-155 0,0 0-51 0,0 0 42 15,0 0 9-15,0 0 176 0,0 60 45 16,-5-31-50-16,-4 0-59 0,-2 5-28 16,1 2-37-16,-3-2-20 0,4 3-27 15,0-7-71-15,6-1-159 0,3-5-131 16,6-3-356-16,7-7-541 0,3-7-614 0</inkml:trace>
  <inkml:trace contextRef="#ctx0" brushRef="#br1" timeOffset="90833.43">10158 4366 1366 0,'0'0'436'15,"0"0"-167"-15,0 0 71 0,0 0-49 16,0 0-5-16,0 0-30 0,0 0-62 15,0 0-45-15,0 0-149 0,0 0-76 0,0 0-3 16,3-7 79-16,-3 24 82 0,1 4 26 16,-1 6-4-16,0 2-6 0,0 1 28 15,0 4 10-15,0-1-24 0,0 1-40 16,0-1-35-16,0-1-3 0,0-3-31 16,0-2 16-16,0-5-7 0,2-3-9 15,-1-4 10-15,-1-3 8 0,1-3-18 16,0-3 22-16,1-2-25 0,-1-4-59 15,2 0-90-15,-1 0-45 0,1 0-33 0,2-14-159 16,-1 2-644-16,-3-3-826 0</inkml:trace>
  <inkml:trace contextRef="#ctx0" brushRef="#br1" timeOffset="91083.45">10061 4436 2189 0,'0'0'462'0,"0"0"-246"0,0 0 66 16,0 0 59-16,0 0-81 0,0 0-62 15,0 0-72-15,0 0-70 0,0 0-37 16,74-36 6-16,-38 31 0 0,3-2-10 16,4 2-15-16,0 0 0 0,1 0-1 15,-3 0 1-15,-2 1-2 0,-3 1-16 0,-7-1 15 16,-3 3-29-16,-5 0-61 0,-6 1-53 15,-1 0-14-15,-3 0-42 0,-3 0-65 16,-2 0-63-16,-1 0-92 0,-4 4-145 16,-1 1-419-16</inkml:trace>
  <inkml:trace contextRef="#ctx0" brushRef="#br1" timeOffset="91306.66">10188 4617 2256 0,'0'0'468'0,"0"0"-346"0,0 0 33 15,0 0 33-15,0 0-60 0,0 0-23 16,80-14-32-16,-48 9 0 0,8 0-22 0,2 0-26 16,4 1-6-16,-3 4-17 15,-2-2-2-15,-2 2-3 0,-7 0-13 0,-3 0-3 16,-6 2-16-16,-5 3-158 0,-7 1-213 15,-10 2-274-15,-1 0-659 0</inkml:trace>
  <inkml:trace contextRef="#ctx0" brushRef="#br1" timeOffset="91618.42">10199 4971 2100 0,'0'0'515'0,"0"0"-451"15,0 0 84-15,0 0 115 0,0 0 28 16,73 4-40-16,-45-4-72 0,6 0-34 16,6-4-47-16,3 0-35 0,15-2-23 15,8 2-5-15,-5 0-14 0,-7 0-20 0,-12 1-1 16,-13 2 1-16,3-2 1 16,-3 3-1-16,-6-2 1 0,-7 1 16 15,-5 0 7-15,-6 0 10 0,-2 0 8 0,-2 0 53 16,-1 1 130-16,0-1 4 0,0 0-71 15,0 0-77-15,0 1-48 0,0-2-19 16,0 2-15-16,0-2-1 0,-1 2-14 0,1-3-9 16,-2 3-19-16,1-1-162 0,0-2-149 15,-4-5-213-15,-1-2-636 0,1-1-1485 0,26 52 2605 16</inkml:trace>
  <inkml:trace contextRef="#ctx0" brushRef="#br1" timeOffset="97801.7">3079 6803 108 0,'0'0'19'15,"0"0"-19"-15,0 0-22 0,0 0 22 16,0 0 0-16,0 0 0 0,0 0 0 0,0 0 20 16,0 0-18-16,4 18 0 0,-2-12-2 15,0-1 0-15,1 1 0 0,-2 0-12 16,0-4 12-16,-1 4 13 0,0-3-13 15,0 2-87-15</inkml:trace>
  <inkml:trace contextRef="#ctx0" brushRef="#br1" timeOffset="99704.08">3116 6836 603 0,'0'0'320'0,"0"0"-69"0,0 0-30 0,0 0-42 16,0 0-55-16,0 0-24 15,0 0-9-15,0 0 0 0,0 0-3 0,0 0-7 16,0 0-13-16,-1-5 6 0,1 5 7 16,0 0 7-16,0-2 5 0,0 2 1 15,0 0 6-15,-1 0 3 0,1 0-23 16,-1 0-22-16,1-1-10 0,-1 0-10 15,1 1-12-15,0-1 3 0,0 1 0 16,0 0-7-16,0-1 3 0,0 0 1 16,0 1-4-16,-2-2 4 0,2 2-10 0,-2-1-15 15,1 0 2-15,1 1 13 0,-1-3-3 16,0 3 0-16,1 0-11 0,-1 0-2 16,0-2 1-16,0 2 0 0,0 0-1 15,0 0-2-15,0-2-2 0,1 2-8 16,-2-1-1-16,0 0 11 0,0 0 0 0,0-1 2 15,-2 1 13-15,2 1 2 16,0-2 5-16,-1 2-8 0,2-2-9 0,-1 1 1 16,0-2 24-16,-1 1-28 0,1-1-3 15,-2 1 2-15,1 1-18 0,1 0 16 16,-1-1-10-16,0 2 11 0,0-2 1 16,0 0 1-16,-1 1 13 0,1-1-10 15,1 0-2-15,0 1 0 0,0 1 0 16,0-1-1-16,0 1 1 0,0-3 2 0,-3 3 13 15,3 0-13-15,-2-3 0 16,2 3-3-16,-1-1 0 0,1 1 1 16,0-1 2-16,-1-1-2 0,2 1 1 0,-1 0 1 15,2 1 0-15,-1 0 0 0,0 0-3 16,-1 0-2-16,0 0-20 0,1 0 3 16,-2 0 6-16,-2 0-6 0,0 0-3 0,0 0 19 15,0 0-1-15,0 0 3 16,0 0 0-16,0 0 1 0,1 0 2 0,1 0 2 15,0 0-1-15,-2 0 9 16,3 0-10-16,0 0 1 0,-1 0 9 0,2 0-10 16,-2 0-1-16,0 0 1 0,-3 0-2 15,3 0-1-15,-1 2 1 0,-1-2 1 16,1 2-1-16,-3-2-3 0,2 1-10 16,-1 0 11-16,-1-1-11 0,1 3 0 15,1 0 10-15,-3-2-10 0,2 2 12 16,2-1 0-16,-1 1 2 0,-1-3 0 0,2 2 2 15,0 0 1-15,1-2-1 0,-1 2-1 16,-2 0 11-16,1 0-11 16,1 1-1-16,-2 0 0 0,-1 0-1 0,2 0-1 15,0 0-28-15,0 1 26 0,-1-2-16 0,1 2 18 16,2-1-18-16,0 1 3 0,0 0 3 16,-2 0 12-16,3 0 1 0,-1 0-3 15,1 1 0-15,-1-2 0 0,1 1-16 16,-1 1 18-16,0-1 0 0,0 2 1 15,1 1 16-15,-1-1-3 0,0 0-10 16,0 4 16-16,0-3-17 0,-2 1 0 16,1-2 0-16,2 3 0 0,0-1 1 15,0 2 0-15,0-2 0 0,1 1 19 16,0-1-22-16,-1 1 2 0,0-1 0 0,1 1 14 16,0 0 3-16,0 0-18 15,1 2 15-15,-1-2 3 0,1 0-19 16,-1-1 16-16,1 3-4 0,0-2-9 0,0 1 0 15,0 0-1-15,0 0 0 0,0 1 14 0,0-2 0 16,0 1-16-16,0-2 0 0,0 0 11 16,0 1-9-16,1-2-2 15,0 1 2-15,0-1 10 0,0 2-11 0,2-3 2 16,-2 2 9-16,0-1-9 0,0 0 0 16,0-1 16-16,0-1-7 0,0 0-11 15,-1-1 15-15,1 1-14 0,0 0 0 16,0-3 2-16,-1 2 8 0,1-1-10 15,-1 0 2-15,1-1 8 0,-1-1-11 16,0-1 0-16,1 2 2 0,1-2 1 16,-2 0-1-16,1 2 9 0,0 1-9 15,-1-2 0-15,1 1-1 0,2 0 0 0,-1 0-1 16,-1-1 1-16,1 0 11 0,0 2-12 16,0-2-1-16,-1 1 1 0,1 0 2 15,0 1 10-15,0-1-12 0,0 1 18 16,1-2-18-16,0 2 0 0,-1-2 1 0,-1 1 0 15,1 1-1-15,0-1 0 0,0-1 0 16,1 2-1-16,0 0 0 0,1 0 1 16,-1 0 0-16,1 0-1 0,-1-1 3 15,2 2-3-15,1 0 3 0,-2-1 9 16,0-1 4-16,1 2-13 0,3-1 0 16,-3-1 10-16,-1 1-12 0,1-1 12 15,2 0-11-15,-2-2 0 0,0 3 0 16,2-2 11-16,-2 1-11 0,-1 1 0 15,2 0 17-15,0-2-7 0,1 1 1 0,-2-1-11 16,0 0 17-16,2 2-6 0,-3-3-10 16,3 0-1-16,-1 1 0 0,-1-1-1 15,0 2 0-15,0-2 2 0,2 0 0 16,-2 0 10-16,-1 0-11 0,1 1 1 16,1 0 0-16,-2-1 0 0,2 0 13 15,-1 0-3-15,1 0-1 0,-1 0 1 16,1 0-10-16,2 0 0 0,-2 0 0 0,-1 0 10 15,2 0-13-15,-2 0-1 0,0-1 0 16,1 1 1-16,1 0-1 16,-2-1 1-16,1 1 1 0,3-2 14 0,-3 1-2 15,1 1-10-15,3-4 16 0,-2 1-16 16,1 2 9-16,-2-1-9 0,0-1 9 0,3 2-9 16,-4-1 16-16,0 1 4 0,1-2-4 15,-2 2-7-15,1-2 1 0,1 1 2 16,-2 0-14-16,-1 1 1 0,2-2 14 15,2 1-14-15,-2-2 1 0,0 0 0 16,2 0 16-16,-2 0-3 0,1 1-1 16,0-1 7-16,-1 0-3 0,-1-1 3 15,2 2 6-15,-3 0-4 0,0-3 4 16,1 4-3-16,1-3-3 0,-1 1-20 0,1-2 10 16,-1 2-12-16,2-1 0 15,-2 0 0-15,-1 1 1 0,1-1 1 16,2 2 14-16,-3-2-16 0,-1 1 12 0,1 1-9 15,-1 0 16-15,0 1 9 0,-1 0 3 0,-1 0 6 16,-1 1 0-16,1-1-6 16,-1 0 0-16,1-1-16 0,-1 3 6 0,0-3-2 15,0 2-4-15,1 1-13 0,-1-1 1 16,0 0-1-16,0 1 1 0,0 0 0 16,0 0-3-16,0 0-1 0,1 0-12 15,-1 0 10-15,0 0-12 0,0 0-1 16,0 0 13-16,0 0-21 0,0 0 2 15,0 0-3-15,0 0-49 0,0 0-270 16,-3 0-285-16,-2-2-890 0,-3-2-537 0,23 10 2056 16</inkml:trace>
  <inkml:trace contextRef="#ctx0" brushRef="#br1" timeOffset="101986.65">2834 8383 205 0,'0'0'460'0,"0"0"-114"0,0 0-17 16,0 0-36-16,0 0-66 0,0 0-26 15,0 0-77-15,0 0 8 0,0 0 7 16,-2-13-13-16,1 11-16 0,1-1-46 16,0-1-41-16,0 0-22 0,0-2 2 15,1 2 26-15,1-3 10 0,0 2 19 16,1 0 51-16,-1-1 22 0,-1 2 10 16,-1 1 5-16,0 0 13 0,0 2-23 15,0 1-23-15,0-1-28 0,0 1-44 16,0 0-41-16,0 0-66 0,0 3-111 15,0 4-19-15,0 6 165 0,0 3 31 16,1 5 34-16,2 4-8 0,-1 2 12 16,-1 5 22-16,-1-1 16 0,0 3-4 0,-1 2 10 15,-7-2-16-15,-1 1-13 0,-2 0-18 16,0-3 6-16,-1-1-22 0,4-7-16 16,0-4-3-16,2-3-1 0,5-5 0 15,0-2-1-15,1-3 0 0,0-2-10 16,0-1 12-16,0-1 2 0,1-3 23 0,-1 2-13 15,0-2 7-15,0 0 12 0,0 0 19 16,0 0-28-16,0 0-22 0,0-2-25 16,0-4-134-16,0 0-97 0,0-3-57 15,-2-2-76-15,-1-3-219 0,0-1-486 16</inkml:trace>
  <inkml:trace contextRef="#ctx0" brushRef="#br1" timeOffset="102762.97">2788 8465 1805 0,'0'0'367'0,"0"0"-34"0,0 0-91 0,0 0 28 16,0 0-27-16,0 0-55 0,0 0-55 15,10-53-79-15,9 41-48 0,5 0-6 16,7 0-22-16,1 1 9 0,4 2-3 16,0 2-6-16,-3 4-6 0,-5 2-20 15,-5 1-15-15,-4 4-14 0,-5 7 17 0,-6 3 25 16,-4 2 22-16,-4 4 13 0,0 2 3 16,-7-1 10-16,-5 4-10 0,-3-4 26 15,-2 1-26-15,-2-3 19 0,-1-2 0 16,0 0-18-16,1-5 15 0,0 1-7 0,2-4 14 15,1-2 3-15,4 0 6 0,1-4 31 16,4 0-6-16,2-1 1 0,1-2 14 16,3 0 14-16,0 0 8 0,1-2 7 15,0-2-47-15,0-2-57 0,5-1-22 16,3-1-28-16,7-2-25 0,5-1 12 16,4 0 6-16,5 0 26 0,5 0 6 15,2 2-7-15,1 3 16 0,-3 4-15 16,1 2-20-16,-3 2-6 0,-4 7 16 15,-4 5 9-15,-4 3 13 0,-5 2-3 16,-7 3-45-16,-4 5 19 0,-4-1 26 0,-5 3 3 16,-6-2 6-16,-8 0 13 15,-2 1 2-15,-7-3 14 0,0-1-14 0,-3-2 17 16,0-3 7-16,-3-2 56 0,3-2 4 16,-2-5-13-16,5-2 6 0,0-4 19 15,4-2 0-15,2-2-10 0,3 0-10 16,3-6-11-16,2-3-20 0,1-2-1 0,1-2 1 15,2-1-31-15,3-3-4 0,-1 0-10 16,3 0-1-16,1 0 0 0,0 3 3 16,-1 0-3-16,3 3-2 0,0 3-1 15,1 4-16-15,0 2 15 0,1 2-60 16,0 0-68-16,0 5-74 0,0 4 16 16,0 3 2-16,0 8-234 0,3-6-337 15,1 1-1349-15</inkml:trace>
  <inkml:trace contextRef="#ctx0" brushRef="#br1" timeOffset="104396.67">2898 10006 813 0,'0'0'375'0,"0"0"-69"0,0 0-88 16,-2-50-30-16,1 35 13 0,-1 1 29 15,2 2-33-15,0-1-32 0,0 1-20 16,0 0-10-16,3-1-65 0,3 2 10 15,0 1 26-15,0-1-1 0,-2 3-22 16,1 3-16-16,-1 2-20 0,-3 1-37 16,1 2-10-16,-1 0-76 0,-1 4-55 15,0 8 131-15,0 4 127 0,-4 5 16 0,-6 6-26 16,-3 5-19-16,-3 3-32 16,-5 3-35-16,-3 4-6 0,1-1-22 15,-1 1-1-15,3-1 11 0,3 0-13 0,1-5-3 16,6-1-16-16,0-5 17 15,4-3 0-15,2-5 2 0,3-7-12 0,-1-3 9 16,2-5 1-16,1-3 2 0,0-2 2 16,0-2 14-16,0 0 28 0,0 0 35 15,0-2 6-15,0-4-45 0,5-1-40 0,1-6-87 16,2-1 14-16,1-1 32 0,-1-2 7 16,2 0 21-16,-1-2-12 0,1 0-6 15,0-3-26-15,3-2 41 0,-2-5 14 16,4 0 2-16,0-3 2 0,2-2 0 15,-3-2 0-15,3 2 11 0,-1 2 3 16,-1 3 6-16,-3 3-10 0,0 4 17 16,-5 6 30-16,-2 3 49 0,0 6-8 15,-3 5-7-15,-1-1-18 0,-1 3-33 0,0 0-42 16,1 0-46-16,0 0-48 0,2 5-58 16,3 5 136-16,3 3 16 0,1 6 72 15,3 5 12-15,1 5 9 0,-1 4-15 16,0 2 12-16,-2 4 21 0,2-1-16 0,-5 3-21 15,2-3-9-15,-2 1 8 0,0-2-33 16,-2-4-25-16,0-2-14 0,4-5-1 16,-4-3 0-16,1-4-3 0,1-4 2 15,-1-3 0-15,1-2-66 0,-3-3-53 16,-1-2-34-16,-1-2-75 0,-1-1-63 16,-2-2-92-16,0 0 16 0,-5-13-309 15,-3 2-826-15</inkml:trace>
  <inkml:trace contextRef="#ctx0" brushRef="#br1" timeOffset="104735.82">2647 10268 1737 0,'0'0'735'0,"0"0"-271"0,0 0-255 15,0 0-34-15,0 0 70 0,0 0 30 16,0 0-84-16,0 0-93 0,0 0-48 16,0 0-9-16,0 0 12 0,81-19-4 15,-28 9-24-15,14 0-6 0,-6 0-4 16,-11 1-15-16,-8 4-2 0,-14 2-10 16,-1 0 9-16,-4-1-13 0,-6 4-2 15,-8-2 14-15,-1 2-17 0,-6 0 18 16,-2 0-8-16,1 0 11 0,-1 0 22 0,0 0-6 15,0 0-1-15,0 0 4 0,0 0 2 16,-1 0-5-16,-2 0-16 0,-3 0-13 16,2 0-24-16,1 0-115 0,-1 0-140 15,-1 0-166-15,-3 0-285 0,1-3-710 16,48 6 201-16</inkml:trace>
  <inkml:trace contextRef="#ctx0" brushRef="#br1" timeOffset="105872.18">2774 11422 1454 0,'0'0'309'0,"0"0"-33"0,0 0 90 0,-3-58-53 15,3 45-40-15,0 2-11 0,0 3-23 16,0 2-33-16,1 3-36 0,-1 2-107 16,0 1-63-16,0 4-138 0,0 9 46 15,0 5 92-15,0 8 136 0,-2 8-8 0,-2 12-29 16,-3 12-18-16,2 10-56 0,1 2 3 16,3-10 19-16,1-14-19 0,0-14-13 15,1-8-2-15,2-2-13 0,1 2 0 16,0 0-1-16,1-1 1 0,-1-4 1 15,-1-8 1-15,-1-1 10 0,0-4-11 16,0-4-1-16,-2 0-128 0,0-2 7 16,0-6-6-16,0-5-156 0,-2-17-364 15,0 1-829-15</inkml:trace>
  <inkml:trace contextRef="#ctx0" brushRef="#br1" timeOffset="106203.64">2719 11410 2277 0,'0'0'414'0,"0"0"-89"0,0 0-34 16,0 0-2-16,0 0-59 0,0 0-151 16,0 0-79-16,0 0-57 0,78-43 57 15,-39 48 26-15,5 7 0 0,3 5-11 16,0 4 23-16,-3 5 21 0,-4 6-24 16,-7 0-35-16,-9 4-35 0,-11 2 7 15,-7-1-6-15,-6 0-4 0,-9-1 35 16,-6-5 0-16,-4-1 3 0,-5-2 2 15,0-3 0-15,0-2 0 0,2-1-2 16,-1-1-1-16,2-3 1 0,2-1 0 16,0-3 3-16,2-4 19 0,2-1 3 15,4-2-6-15,-1-3 19 0,4-1 13 0,-1-1 11 16,1-2 7-16,2 0 3 16,-2 0 2-16,2 0-27 0,0-4-10 0,-3 0-12 15,3-2-4-15,2 0-6 0,0-1-15 16,0 0-3-16,2 0 1 0,1 1-23 15,1-1-3-15,0 2-112 0,2 0-87 16,4 0-79-16,1 1-250 0,-2 0-693 16,1 1-706-16</inkml:trace>
  <inkml:trace contextRef="#ctx0" brushRef="#br1" timeOffset="106997.57">2552 13014 166 0,'0'0'799'0,"0"0"-385"15,0 0-89-15,0 0-68 0,0 0 22 16,0 0 18-16,9-46-78 0,-4 38-10 15,-2 2-80-15,0-1 24 0,-1 3 6 16,-1 1 13-16,0 2-36 0,0 1-92 16,-1 0-44-16,1 1-149 0,1 8 83 15,1 6 66-15,-1 5 139 0,-1 8-10 0,0 3-3 16,-1 8-19-16,0 9 75 0,0 9-67 16,-2 5-19-16,-1-4-15 0,-1-14-29 15,1-13 13-15,-1-6 6 0,1 3-4 16,-3 2-8-16,0 1-38 0,1-5-21 0,3-4 0 15,0-7-1-15,1-3 2 0,1-3-2 16,0-2 0-16,0-4-73 0,0-3-39 16,0 0 11-16,3-5 31 0,1-4-32 15,5-8-164-15,1-3-187 0,3-20-199 16,-2 3-444-16,-2 3-820 16</inkml:trace>
  <inkml:trace contextRef="#ctx0" brushRef="#br1" timeOffset="107282.61">2582 12975 2518 0,'0'0'390'0,"0"0"-176"0,0 0-57 16,0 0 72-16,0 0 33 0,0 0-88 0,0 0-118 15,0 0-56-15,0 0-34 0,0 0 34 16,79-26 2-16,-39 19 10 0,7 2-12 15,-1-1 0-15,-1 2-3 0,-5 0-13 16,-5 3 1-16,-9 1-10 16,-8 0-4-16,-3 0-9 0,-8 0-15 0,-4 3-95 15,-3 0 5-15,0 1 54 0,-6 1 35 16,-3 2-29-16,-6 0-61 0,-2 1-19 16,-3 1-49-16,-1 2-43 0,1-2-149 15,-7 6-162-15,5-4-513 0</inkml:trace>
  <inkml:trace contextRef="#ctx0" brushRef="#br1" timeOffset="107482.38">2600 13271 313 0,'0'0'2200'0,"0"0"-1807"15,0 0-312-15,0 0-62 0,0 0 93 16,0 0 73-16,68-7-48 0,-40 2-70 15,6 3-19-15,1-1 21 0,-1 3 4 16,2-1-29-16,-4 1-42 0,-3 0-2 16,-3 0-12-16,-2 1 8 0,-2 1-185 15,-6 3-174-15,2 2-245 0,-6-2-562 16</inkml:trace>
  <inkml:trace contextRef="#ctx0" brushRef="#br1" timeOffset="107813.29">2561 13730 2211 0,'0'0'505'0,"0"0"-332"16,0 0-169-16,0 0 28 16,0 0 51-16,0 0 16 0,0 0-25 0,0 0 66 15,0 0 124-15,0 0-46 0,68 22-73 16,-27-22-70-16,15-7-24 0,13-6-32 15,12-4-16-15,-3 2-3 0,-16 2 0 16,-20 8-2-16,-21 1-14 0,-3 1 1 16,-2 3-8-16,-5-3 4 0,0 3 0 15,-7 0 0-15,-2 0 19 0,-2 0 11 0,0 0 20 16,0 0 14-16,0 0 14 0,0-1 4 16,0 1-7-16,0-2-3 0,-1 0-38 15,-1 0-15-15,0 0-3 0,-1-2-40 16,-2 0-145-16,1-1-168 0,-2-7-228 15,-2 0-735-15,0 0-504 0</inkml:trace>
  <inkml:trace contextRef="#ctx0" brushRef="#br1" timeOffset="109733.07">1974 7885 265 0,'0'0'375'0,"0"0"-52"0,0 0-40 15,0 0-61-15,0 0-37 0,0 0-45 16,0 0 0-16,0 0-7 0,0 0-17 16,0 0 4-16,0-20-3 0,0 20-33 15,0 0-17-15,0 0-8 0,0 0-17 0,0 0-42 16,0 0-36-16,0 0-61 0,2 0-26 16,2 0 23-16,3 0 100 0,7 3 37 15,5-1 2-15,4-2-14 0,10 1 11 16,6 0-36-16,4-1-133 0,12 0-54 15,13 0-28-15,6 1-54 0,-6 1-80 16,-5 2-77-16,-21-1-145 0</inkml:trace>
  <inkml:trace contextRef="#ctx0" brushRef="#br1" timeOffset="109847.99">2837 7932 189 0,'0'0'1186'16,"0"0"-1186"-16,0 0-65 0,0 0-29 16,0 0 29-16,0 0-173 0,70-1-130 15,-40 1-109-15</inkml:trace>
  <inkml:trace contextRef="#ctx0" brushRef="#br1" timeOffset="110021.1">3663 7929 110 0,'0'0'173'16,"0"0"-33"-16,71-1-33 0,-53 1-15 16,-3 0-49-16,-5 3-43 0,1-1-15 15,-6 2 14-15,-1-1-119 0</inkml:trace>
  <inkml:trace contextRef="#ctx0" brushRef="#br1" timeOffset="111283.83">3367 7972 95 0,'0'0'0'0,"0"0"-16"0,0 0 16 15,74-11 0-15,-50 7 23 0,2 1 150 16,3 1 55-16,-1-3-39 0,4 1-62 16,-1 0-3-16,4 0-19 0,0 0-11 15,-1 0-22-15,3 0-14 0,0-1 1 16,-2 1-10-16,0 1-23 0,1 3-24 15,3-1-2-15,0 1-1 0,2 0-2 0,3 0-1 16,1 0 3-16,4 0 1 16,-1 1 1-16,3 1 2 0,-2-1-2 15,-2-1 1-15,2 1-1 0,-6-1 0 0,-1 0-1 16,-3 0-2-16,-3 0-1 0,-3-1 2 16,-1 1-1-16,-2 0 2 0,3 0 36 15,0 0-23-15,2 0-10 0,2 0 14 16,1 3-17-16,2-1 3 0,2 2-3 0,-1-2 23 15,-1 1 0-15,2-3-7 0,-3 0-3 16,1 0-12-16,-1 0 77 0,-3 0-13 16,-2 0-3-16,0 0-30 0,0 0 7 15,-3-1 10-15,1 1-17 0,-2 0-28 16,2 0 22-16,-1 0-23 0,2 0 0 16,2 1-2-16,-1 2 0 0,2-1-1 15,2 2-1-15,1-1-2 0,1 2-13 16,-1 0 15-16,0-2 1 0,1 0 2 0,-2-2 21 15,-3 2-21-15,0-2 20 16,0-1-9-16,-2 1-11 0,2-1 1 16,0 0-1-16,1 0-2 0,-1 0 0 15,2 0 0-15,2 0 1 0,0 0 35 0,1-1 3 16,-1 1 0-16,3 0-10 0,-1 0-3 0,2-1-4 16,-2 1 8-16,1-2-14 0,1 1-3 15,-2 0-10-15,2-2 23 0,-2 0-26 16,2 1 19-16,-3-1-16 0,2 0 1 15,-2 0-4-15,3 1 0 0,-1 0-13 16,3 2-3-16,-1 0-4 0,3 0 19 16,0 0-1-16,-2 0 2 0,-4 0 1 15,-3 0 0-15,-6 0 15 0,-2 0-3 16,-6 0 3-16,-4 0 4 0,-3-2-7 16,-3 1 9-16,-5 0-9 0,-3-2-13 15,-1-4-90-15,-4 0-290 0,-1-1-1048 0</inkml:trace>
  <inkml:trace contextRef="#ctx0" brushRef="#br1" timeOffset="112678.88">7244 7981 257 0,'0'0'326'0,"0"0"-105"0,0 0-61 0,0 0-23 15,0 0 0-15,60-12 9 0,-51 9-32 0,2 1-29 16,0 2-14-16,1-2-19 0,0 2-13 16,1-1 3-16,3 0-3 0,3-1 17 15,2 1 2-15,0 0-22 0,5-2-10 16,2 2-7-16,1-1-3 0,4 1 14 15,-1-1-8-15,4 0-9 0,2 0 17 16,0-1 5-16,0 2-2 0,3-1-4 16,-2 0 0-16,2 0 10 0,1 2 3 15,-1-1-23-15,1 0-3 0,1-2 7 0,0 3-22 16,3-1-1-16,2-1 0 0,1 2 1 16,0 0 0-16,4 0-1 0,1 0 0 15,-1 0 1-15,2 0 2 16,-1 0-1-16,-1 0-2 0,0 2 3 0,-3-1 0 15,0-1 0-15,-3 0 14 0,-4 0-15 16,-2-3 1-16,-2 1 0 0,-1-2 26 0,-1-1-13 16,-1 2-16-16,1 0-15 0,1 1-4 15,1 0 0-15,1 2-11 0,3 0 27 16,-1 0-16-16,3 0-4 0,-3 0-3 16,-1 2-6-16,-1-2 12 0,-2 0 8 15,-5 0 10-15,1 0 2 0,-4 0 20 16,1 0-1-16,-3-3-12 0,3 2-7 15,-1-1-16-15,3 2-4 0,2 0 7 16,0 0-3-16,3 0-7 0,0 2 21 16,1 0 2-16,2 0 2 0,-2 2 15 15,1-3-14-15,0 2 0 0,-1-1 0 0,-2 0 20 16,-2-2-22-16,1 0 18 0,-1 0 1 16,-4 0-19-16,2 0 1 0,-4-1 17 15,2 1-2-15,-1-1-15 0,2 1-2 16,-1 0-1-16,3 0-2 0,3 0-1 0,0 2 4 15,4-1-1-15,-1 3 3 0,2-2-2 16,1 0 4-16,-1-1 18 0,0-1-9 16,0 1 0-16,-2-1-10 0,0 0 10 15,-2 0-13-15,-3-1 13 0,-4-2 3 16,-1 1 1-16,-3-2-5 0,-3 3 11 16,-1-1 13-16,-2 0-14 0,0 2-6 15,-3 0-16-15,0 0-2 0,-1 0-14 16,-4 0 13-16,-5 0-20 0,-2 0-3 15,-6 0-343-15,0-3-693 0</inkml:trace>
  <inkml:trace contextRef="#ctx0" brushRef="#br1" timeOffset="113684.51">10727 7897 1058 0,'0'0'150'16,"0"0"-94"-16,0 0-26 0,0 0-30 15,0 0 0-15,0 0 63 0,0 0 64 0,0 0 23 16,57-18-33-16,-44 16-23 0,-2 0 3 16,2 1-6-16,1-1 6 0,-2 1-32 15,5 1-16-15,-1 0-1 0,4 0 1 16,1 0-4-16,2 1-6 0,1 1-10 16,5 1 0-16,0 1 4 0,5 0 2 15,0 0 10-15,4 1-12 0,0-2-8 16,1 2-2-16,3-1-4 0,-1 1 7 15,1-1-3-15,1 0-7 0,0 1-3 16,0-1 12-16,0 0-2 0,-2-1-7 16,0 0-14-16,-4-1-1 0,0 1-1 15,-1 0-1-15,1 1-2 0,-2-1 2 0,-1 1-1 16,2 0 2-16,1-1-1 0,0 2 1 16,2-2 1-16,-3-1 15 0,2 1-13 0,-2-2 13 15,2 0 5-15,-3 1-21 16,0 0-3-16,1 1 1 0,1 0-14 0,0-1-3 15,0 1 3-15,-2 2 15 0,1-2-1 16,-1-1 2-16,-5 1 4 0,-1-3 25 16,-5 1-27-16,-4-1 0 0,-6 0 1 15,-4 0 23-15,-4 0-4 0,0 0 20 16,-4 0 19-16,-1 0-10 0,-1-1-22 16,0 0-29-16,1-1-2 0,-1 2-17 15,1-1-4-15,-1 1 7 0,1 0-3 16,-1 0-16-16,1 0-49 0,0 0-173 15,2 0-131-15,0 0-164 0,-1 0-828 0</inkml:trace>
  <inkml:trace contextRef="#ctx0" brushRef="#br1" timeOffset="115928.43">2366 9416 10 0,'0'0'531'0,"0"0"-312"15,0 0-121-15,0 0-98 0,0 0-35 16,0 0 2-16,0 0 10 0,0 0 23 0,0 0 1 15,-3-5 26-15,3 5 12 0,1 0 55 16,1 0 23-16,0 0 37 0,-2 0 38 16,0 0 0-16,0-2-33 0,0 2-52 15,0 0-74-15,0 0-33 0,0 0-72 16,2 0 17-16,1 0 55 0,5 0 23 0,2 0-1 16,6 0 17-16,4-2-3 0,5 0-3 15,6-2-1-15,2 2-6 0,5-3 16 16,4 1-9-16,2 1 6 0,4 1 74 15,0-1-45-15,4 3-55 0,-1 0-10 16,1 0-5-16,1 0 2 0,8 0 0 16,10 0 0-16,11 0 13 0,2 0 0 15,-4 0 10-15,-3 0-10 0,-11-5 0 0,-1 2-13 16,-1-1-1-16,-2 2 1 0,0 1-4 16,-2-1-15-16,-1 2 6 0,-8 0 11 15,-10 0 1-15,-10 0-1 0,3 0 2 16,3 0 10-16,5-2 3 0,6 0-11 15,1 2 2-15,-2 0-4 0,0 0-1 16,2 0-2-16,-1 0-16 0,-1 0 16 16,3 0 3-16,-3 0 0 0,2 0 2 15,-3 2-2-15,-3-2 1 0,-2 2 2 0,-1-2-1 16,-4 2 11-16,-2-2 4 0,0 1-17 16,1-1 1-16,-1 0 8 0,4 0-9 15,1 0-3-15,3 0 3 0,4 0 2 16,-1 0-2-16,2 1 2 0,-2 0 1 15,2 0-2-15,-5 1-1 0,0-1-4 16,-3 0 1-16,-1 0 3 0,-3 0 11 16,3 0 28-16,0-1-4 0,2 0 23 15,1 0 20-15,4 0 12 0,2 0-19 0,1-2-23 16,0-1-19-16,2 1-9 0,0-1 2 16,2 2 4-16,-2-1-13 0,5 2-1 15,-1 0-12-15,0 0-4 0,1 0-8 16,0 0 11-16,-3 2-2 0,1-1 2 0,-4-1-2 15,1 1 3-15,-3 0 0 0,-2-1 1 16,0 0 15-16,0 0 0 0,-1 0-3 16,2 0 3-16,2 0 0 0,1-1 16 15,1-1-3-15,4 0-16 0,-1-2-13 16,-1 4-1-16,3 0-1 0,-2 0-1 16,0 0-1-16,1 0 1 0,-2 0 0 15,1 0 1-15,-4 0 0 0,2 2 1 16,-5-2 1-16,0 0 1 0,-2 0 2 15,2 0-1-15,-3 0 20 0,1-3-18 0,0 0-2 16,5-1 1-16,-2 2 0 16,2-3-3-16,3 2 0 0,-3-1-3 0,2 1 2 15,-1 3-15-15,-1-2 14 0,0 2-14 16,-4 0 14-16,0 0-2 0,-1 0 4 16,-2 0 0-16,-3 2 2 0,-3-2 2 15,1 0-1-15,0 0 16 0,-1 0-6 16,-2 0-11-16,1-2-1 0,2 2 2 0,-1-2 0 15,2 1-1-15,-1-1-2 0,1 0 0 16,2-1 0-16,1 3 2 0,-1-2-1 16,0-1 0-16,1-1 1 0,-2 3 17 15,1-3 1-15,0 2 5 0,0 1 10 16,0 1-3-16,2-2 0 0,-2 2-13 16,1-2-3-16,0 2-14 0,0 0 1 15,2 0-3-15,0 0 1 0,2 0 1 16,1 0 1-16,-2 0-2 0,2 0 1 15,0-2 14-15,-1-1-16 0,-2 0 16 0,1 1 9 16,-2-1-21-16,0-1 34 0,-1 1 6 16,-1-1-18-16,0 1-10 0,-2 0-13 15,-3-1 22-15,-1 2-24 0,0-1-1 0,1 2 0 16,0-1-12-16,0 0 10 0,2 2-2 16,3-2 2-16,0 2-14 0,1 0 16 15,1 0-2-15,0 0 1 0,0 0 1 16,-1 0 16-16,1-1-3 0,-1-2 3 15,-2-1-13-15,2 2 0 0,-3-2 11 16,0 0-14-16,0 2-1 0,0 0-1 16,0 2-2-16,-2 0-8 0,3 0 10 15,1 0 0-15,-1 0-1 0,1-2 3 16,0 2 1-16,0-1 2 0,1-1-2 0,1 0-1 16,0 0 0-16,2 0-1 0,0-1 2 15,-2 0 10-15,1 0-9 16,-2 2-2-16,1-3 0 0,-2 2 0 0,-1 0-2 15,1 2-10-15,0 0-1 0,-1 2-3 16,-1 4 0-16,1-2-3 0,-2 1 3 16,-1 0 13-16,-2 0-23 0,-2 0-2 15,0 1-1-15,-2-1 16 0,1 0 11 0,-3 0 0 16,1-1 2-16,-3-2 2 0,-3 1 17 16,-2-2-15-16,-1-1 15 0,-1 0-17 15,-4 0-2-15,-3 0-1 0,-1 1-25 16,-6-1-140-16,-4 0-135 0,-2-5-160 15,-4-1-718-15</inkml:trace>
  <inkml:trace contextRef="#ctx0" brushRef="#br1" timeOffset="117855.99">2453 11054 986 0,'0'0'345'0,"0"0"-85"0,0 0-123 0,0 0-36 15,0 0-10-15,0 0-20 0,0 0 26 16,-7-49 4-16,7 43 15 0,0 0-57 16,0 2-17-16,0 1-13 0,0 2-23 0,0 1-6 15,0-1-45-15,0 0-7 16,0 1-6-16,0 0 58 0,0 0 3 0,0 0-1 16,0 1-1-16,0 1 3 0,0 1 15 15,1 1-16-15,2 0 30 0,4 0-11 16,3 0 30-16,4-1 19 0,2-1 3 15,6-2 7-15,5 0-20 0,2 0-3 16,6-1-3-16,4-3-20 0,5 2-2 16,4-2-5-16,14 2 1 0,16-2-3 15,17 0 3-15,6-2 0 0,0 0-10 0,-6-2 13 16,-8 1-16-16,1 0 29 0,2-2 0 16,-1 0 9-16,0 0 19 0,-1 2 16 15,-6 1-44-15,-8 2-26 16,0 2-6-16,-7 0-13 0,3 2 3 0,-2 0-1 0,0 0-2 15,4 0 0-15,-1 1 0 0,2 0 0 16,2 0 1-16,0-1 1 0,1 0 0 16,0 0 1-16,-4 0 0 0,1 0 12 15,-2 0-12-15,-2 0-3 0,-2 1 0 16,1-1 1-16,-3 0 0 0,-2 0 0 16,-1 0 0-16,0 0 0 0,0 0-1 15,1 3 0-15,1 0-1 0,0 2 0 16,3 1-1-16,-3-2-10 0,0 2 12 15,3-1 0-15,0-4-2 0,2-1 1 16,-3 0-2-16,1-1-15 0,-3 1 17 16,-3 0 1-16,-1-4 0 0,-4 1 1 0,2-1 1 15,-1 0 1-15,1 0 0 0,-1 1-1 16,1 0 1-16,-1 2-2 0,3 1-1 16,0 0 0-16,2 0 0 0,-1 0-1 15,0 1-11-15,0 0 10 0,0-1 2 16,2 0 1-16,2 0 2 0,-2-4 10 0,0 0-12 15,-3 1 0-15,-1-2 1 0,-4 1 10 16,-5-1-12-16,-9 4 2 0,8-2-1 16,9 2-1-16,8 1-3 0,11 0 0 15,-6 2 3-15,-6 1 13 0,2 4-11 16,3-3 0-16,0 0 0 0,-4-4 0 16,3 1 2-16,-4-1 7 0,-1 0-11 15,-3 0-28-15,-1 0 15 0,0 0 11 16,-3 0-14-16,1-2 14 0,-1 1 2 0,0-1 0 15,1 1 0-15,0-2 0 0,0 1 0 16,-1-3 2-16,-9 3 0 0,-5 0 1 16,5 0 10-16,10 0-11 0,7 1 1 15,8-2 0-15,-10 1-1 0,-14 2-2 16,-7 0-12-16,-9 0 10 0,1-1 0 0,7 0 1 16,5 0 1-16,8-2 2 0,-4 0 1 15,3-3 10-15,-4 3 2 16,2-4-2-16,-2 2 0 0,2-3-12 0,-1 1 11 15,10-1-8-15,12 0 27 0,7 6-9 16,4 0-18-16,-9 0-3 0,-3 2 21 16,-11 0-10-16,-1 0-9 0,-4 0-3 15,-4 0 2-15,-11 0 17 0,-5-1-17 0,-4-1 20 16,8-4-6-16,6 0 3 0,9-3-16 16,0 1 25-16,8-2-9 0,7-2-16 15,11-1 10-15,0-3-10 0,-9 7 13 16,-6-1 28-16,-17 4-22 0,-8 2 0 15,-6 3 31-15,-3-1-25 0,8 0-3 16,7-1-9-16,8 0 4 0,-1 2-8 0,-1-3-10 16,2 1 17-16,-2-2 12 15,0 2-9-15,-1-2 3 0,2-1 19 0,-3 0-26 16,2 1 10-16,1 0-24 0,-4 3 24 16,3 0-16-16,-2 2-12 0,-2 0-1 15,2 5 1-15,-4 1-2 16,-2 0 0-16,-4-1 0 0,-2 1 1 0,-6-3 1 0,-7-1 0 15,-3 0 3-15,-5-2 15 0,-6 0 7 16,-2 0-3-16,-4-2 9 16,-4-2-31-16,-1-1-51 0,-10-2-70 0,-9-2-265 15,-28-8-226-15,4 2-641 0,0-1-726 0</inkml:trace>
  <inkml:trace contextRef="#ctx0" brushRef="#br1" timeOffset="120410.55">2142 12476 664 0,'0'0'232'0,"0"0"-70"15,0 0-103-15,0 0-33 0,0 0-6 16,0 0-20-16,0 0 0 0,0 0 9 16,0 0 63-16,0 0-3 0,-61-21-1 15,53 21 10-15,1-1 10 0,2 1 16 16,0-1-3-16,1 1-4 0,0 0 7 0,3 0 19 15,0-2 14-15,1 2-31 0,0-2-47 16,0 2-59-16,0 0-13 0,0 0-39 16,0 0 0-16,0 2 52 0,4 2 16 15,1-1 30-15,2 1-17 0,0 0-7 16,6 2-9-16,2-3 16 0,3 0 4 16,4 0 22-16,5-1 3 0,5-1 3 15,4 0 10-15,3-1-26 0,4 0-16 16,5 0-13-16,-1 0-16 0,4 1 0 15,1 0 3-15,2-1 20 0,8 0 0 0,7 0 5 16,9-1 8-16,1-4-14 0,-17 2 17 16,-15 0-1-16,-13 0-6 0,-2 3 7 15,4-3-10-15,9-1 15 0,5 1-15 16,2-4 0-16,6 5-7 0,13-2-20 16,11 1 1-16,3 0-3 0,-5 0 1 15,-4 2 24-15,-10 1-9 0,-3 0 32 16,-1 0-32-16,-3 1-3 0,-13-1-10 0,-6 1 38 15,-10 1-22-15,-3 1-17 0,6-3 18 16,4 0-5-16,5 0 8 0,1 0-7 16,0 0-13-16,2 0 13 0,2 0-15 15,4 0 2-15,10-5-1 0,13 2 0 16,14-1-2-16,3-1 0 0,-4-1 1 16,-11 1 0-16,-11 1-1 0,-7 2 2 15,-8 1 11-15,-8-2 0 0,-9 2 3 16,-1-1-1-16,7-1 4 0,7 1-6 0,8-1-11 15,8 0 14-15,13 0-15 0,8 2-1 16,1 1-1-16,-5 0 1 0,-10 0-1 16,-9 0-2-16,-2 0 3 0,-2 0 0 15,-9 0 1-15,-8 0 0 0,-5-2 2 0,-2 1-3 16,6 1 1-16,8-2-1 0,5 2 19 16,-1-2 6-16,1 2-9 0,-3-1-3 15,3-1-11-15,-3 0 0 0,2 2-1 16,0 0 1-16,-1 0 27 0,2 0-27 15,-2 2-2-15,3 1 0 0,-4 1 0 16,2-2 1-16,-4 0 0 0,1 0 0 16,0-2-2-16,-1 1 2 0,-1 0-1 15,0-1 1-15,0 0 1 0,0 0 11 0,-1 0-11 16,0 0-1-16,0 0 1 16,3 0 0-16,-2 0-2 0,1 0-2 15,0 2-1-15,3-2 0 0,-2 4 1 0,-1 0-1 16,1 0 2-16,-2-1 1 0,-2-1 2 15,0 0 0-15,-3 0-1 0,1-1 0 16,0 0 2-16,0-1 0 0,2 0 13 0,-1 0-13 16,1 0-1-16,3 0-2 15,-1 0-1-15,1 0 0 0,-1 0-1 0,3 4-1 16,-3-2-1-16,0 2 3 0,0 2-14 16,1-1 13-16,-3 1-1 0,-1-1 3 15,-2-2 1-15,-1 2 1 0,-2-3-2 16,0 0 1-16,0 0 2 0,0-2 0 15,3 0 9-15,-1 0-11 0,3 0 1 16,1 0 0-16,0 0 1 0,1 0-3 16,4 0 0-16,-2 0-1 0,-3 0-15 15,-1 2 13-15,-1 0 3 0,-2 0 0 0,-3-2 0 16,-2 0 2-16,-1 0-1 0,0 0 2 16,-1 0 10-16,1 0-10 0,-1 0 9 15,1 0-8-15,0-1-1 0,-1-2 0 0,2 1-1 16,1 1 1-16,-1 1-2 15,3 0-1-15,1 0-3 0,-1 1 0 0,2 3-10 16,0-2 11-16,0 3-10 0,-2 1 11 16,1-2-2-16,1 1 3 0,-2 0 2 15,-1-1-1-15,-1-1 11 0,-2 0-11 16,1-1 2-16,0-2 10 0,-1 0-12 16,2 0 2-16,0 0-1 0,0 0 1 15,3 0-3-15,1-2-2 0,-1 2-10 16,-2 0 11-16,-2 0-1 0,2 0 1 15,1 0-2-15,-2 1 0 0,-1 1 0 16,1-1-13-16,1 1 16 0,-2-1 1 16,-3 0-1-16,1 0 3 0,-4-1 9 15,3 0-11-15,-3 0 12 0,-1 0-11 0,2-1 1 16,-2-1 16-16,1 0-19 0,1 0 0 16,-1 0-2-16,3 1 1 0,-2 0-15 15,3 1 16-15,-1 0-3 0,2 0 0 16,-1 2 0-16,1 1-13 0,0 0 15 0,-2 0-1 15,2-1 0-15,-4 1 2 0,1 0 2 16,-3-1-1-16,0-2 11 0,1 2-10 16,-2-2 14-16,-1 0-14 0,2 0-1 15,-1 0 1-15,0 0 11 0,3-2-13 16,0 1 1-16,-1 0-1 0,3 1-1 16,-2 0 0-16,2 0-2 0,-1 0 1 15,1 0 0-15,-1 0-2 0,1 1 2 0,-2 0 0 16,2 0 2-16,-3 0 0 0,1-1 3 15,-3 0 10-15,0 0-11 0,-2 0-1 16,3 0 0-16,-1 0 0 0,-1 0 1 16,2 0 10-16,-1-2-12 0,-2 1-2 15,1 0 2-15,-1 1-1 0,1 0 0 16,-2 0-1-16,-1 0 2 0,0 0 1 0,0 0-1 16,0 0 0-16,-2 0 0 15,0 0 0-15,0 0 0 0,-2 0 0 0,1 0 1 16,-1 1 2-16,2-1-1 0,0 1 1 15,-1-1-2-15,2 1 2 0,-1 0-1 16,0 0-1-16,1-1 2 0,0 0 12 16,-2 0-13-16,2 0 2 0,1-1-1 0,-2-1-2 15,2 2 2-15,0-2-1 0,0 2-1 16,-2-1 1-16,2 0 1 0,-1 0 0 16,-1 1 0-16,1-3-1 0,-1 3 1 15,-1 0 9-15,1 0-11 0,-3 0 3 16,0-2 21-16,0 2 22 0,-3 0-25 15,2 0-19-15,-1 0-2 0,1 0 11 16,-3 2 1-16,4-2 10 0,-3 3 5 16,0-3 0-16,0 1-6 0,-1-1 0 0,-2 0-1 15,-1 0-5-15,-4 0 3 16,-1 1-16-16,0-1-3 0,-3 0-1 0,-2 0-33 16,0 0-32-16,-7 0-41 0,-4 1-9 15,-22-4 2-15,3-5-890 0,0-4-1722 16</inkml:trace>
  <inkml:trace contextRef="#ctx0" brushRef="#br1" timeOffset="123295.37">3851 6944 828 0,'0'0'778'0,"0"0"-534"16,0 0-81-16,0 0 2 0,0 0-13 15,0 0-42-15,0 0-42 0,0 0-13 16,0 0 6-16,0 0 7 0,-44-23 12 15,35 20 27-15,2-2 8 0,2-1 45 16,-3 0-32-16,5-3-13 0,1 1-45 16,1-2 6-16,1 1-25 0,0-1-17 15,2 1 1-15,2 0-13 0,4 1-9 0,-3 1-11 16,0 0-2-16,1 5-13 16,-2-2-21-16,-1 3-14 0,1 1-25 0,1 0-25 15,1 3 6-15,-1 3 37 0,-1 3 33 16,0 1 3-16,-2 3 19 0,-2-1-2 15,0 1-22-15,0-3 24 0,-4-2 13 16,1 0 3-16,-1-4 6 0,0-1 14 0,-1-1 24 16,2-2 77-16,-1 0 27 15,0 0-41-15,-1 0-25 0,-1-2-13 0,1-3-32 16,0 0-17-16,0 0-14 0,-2 0-11 16,3 0-11-16,2 1-1 0,0 1-15 15,1 1-13-15,0 0-12 0,1 2-172 16,1 0-218-16,8 2-339 0,3 0-354 15</inkml:trace>
  <inkml:trace contextRef="#ctx0" brushRef="#br1" timeOffset="123713.43">3871 7352 2352 0,'0'0'413'0,"0"0"-220"0,0 0-97 0,0 0-45 16,0 0 45-16,0 0 10 0,0 0-55 15,0 0-51-15,0 0-32 0,0 0-54 16,0 0 86-16,-12 1 0 16,5 4 54-16,1 1 6 0,-4-3-9 0,3 0-3 15,2-2 16-15,-1-1 37 0,3 0 54 16,1-2-4-16,0-1-86 0,0-5-30 15,1 3-16-15,0-3-5 0,1 1-14 0,0 0-19 16,0 1 0-16,0 1 6 16,1 1 12-16,-1 2 1 0,0 1 0 0,0 1-21 15,0 0-35-15,0 0-16 0,0 0 24 16,1 0 14-16,-1 0 21 0,2 0 0 16,0 0 13-16,1 0 19 0,4 0 41 15,-1-2 19-15,0 2-7 0,2-3-28 16,-4 3-22-16,-1-1-9 0,-2 1 3 15,-1 0-3-15,0 0-13 0,0 0-15 0,0 0-27 16,0 1-46-16,-6 2-252 0,-11 0-179 16,2-1-611-16,0-2-822 0</inkml:trace>
  <inkml:trace contextRef="#ctx0" brushRef="#br1" timeOffset="124632.75">3704 8534 1190 0,'0'0'1160'0,"0"0"-886"16,0 0-84-16,0 0-64 0,0 0-11 16,0 0 19-16,0 0 13 0,0 0-86 0,0 0-61 15,21-26-37-15,-21 29 37 0,0 4 37 16,0-1 10-16,-2 1-21 0,0-3-7 16,-2 1-3-16,2 0 9 0,0-3 23 0,0 0 15 15,0 0 3-15,0 0 1 16,1 0-11-16,0 0-21 0,0-2 0 0,1 0 18 15,0 0 0-15,0 0-2 0,1 0-7 16,4-2-44-16,8-2-31 0,0 0-30 16,6 0 14-16,0 1 19 0,0 1 0 15,-4 2-7-15,-5 0-12 0,-2 2 0 16,-5 3-19-16,-3-1 34 0,0 4 32 16,-7-2 16-16,-3 3 9 0,0-4 7 15,-2 1-1-15,-3-3 13 0,4 0-9 16,-2-3 25-16,0 0 18 0,3 0-5 15,-1 0 2-15,4-3-6 0,1-3 2 16,0 0 7-16,2-4-13 0,3 3-26 16,1-3-39-16,0 1-22 0,0-1-5 0,4 4-17 15,1 0-15-15,-1 4-68 0,-1 2-159 0,1 0-201 16,0 7-234-16,1 0-694 16</inkml:trace>
  <inkml:trace contextRef="#ctx0" brushRef="#br1" timeOffset="124987.61">3849 8976 2282 0,'0'0'378'0,"0"0"-291"0,0 0-87 15,0 0-45-15,0 0 45 0,0 0 119 16,0 0-26-16,0 0-29 0,0 0 16 0,-66 22-22 16,51-18-16-16,2 1 28 15,3-2 16-15,2-3 22 0,4 0 26 0,2 0 109 16,1-3 28-16,1-4-159 0,0 0-96 16,2-3-15-16,4 1 36 0,2-1-35 15,1 1-2-15,2 1 0 0,-2 1-25 16,3 2 13-16,-5 1-10 0,-2 1 10 15,0 2-1-15,-3 0-30 0,-1 1-30 16,-1 0-12-16,1 0 6 0,-1 1 38 16,0 3 29-16,0 0 12 0,0 1 2 15,-2 2-2-15,-11 3-88 0,3-2-395 0,-5-2-810 16</inkml:trace>
  <inkml:trace contextRef="#ctx0" brushRef="#br1" timeOffset="125846.68">3594 10077 1519 0,'0'0'429'0,"0"0"-37"15,0 0-82-15,0 0-59 0,0 0-4 16,0 0-46-16,0 0-90 0,0 0-111 16,0 0-25-16,0 0-64 0,6 0 89 0,-5 4 26 15,0 4 9-15,0-4-31 0,-1 1 21 16,0 0 4-16,0-4 12 0,0 1 41 16,-2-2 35-16,-4 2 13 0,3-2-20 15,0 0-10-15,0 0-18 0,-1-2-7 16,2-3-16-16,1 2-18 0,1-4-41 15,2 0-3-15,6-1-41 0,8 1-25 16,2 0-9-16,3 2 15 0,1 2 13 16,-3 2 12-16,-2 1-6 0,-7 3-9 15,-5 3 5-15,-1 3 14 0,-4 1 34 16,-10 2 6-16,0 1 7 0,-7-1 6 16,1-2 12-16,-3-1-9 0,4-2 13 15,4-2 18-15,1-3 16 0,5-2 29 16,1 0 8-16,1-2 0 0,2-4-47 0,0-2-49 15,1-2-10-15,0-1-25 0,3 0-9 16,3-1-31-16,1 3-167 0,2 3-88 16,-1 2-240-16,-1 0-833 0</inkml:trace>
  <inkml:trace contextRef="#ctx0" brushRef="#br1" timeOffset="126233.74">3670 10543 2209 0,'0'0'620'0,"0"0"-389"0,0 0-157 15,0 0 16-15,0 0-11 0,0 0 52 16,0 0 12-16,0 0-14 0,-14-45-53 0,6 45-76 15,-6 0-31-15,0 3 31 0,-2 0 1 16,-1-2 33-16,5 1 20 0,5-2 46 16,1 0 89-16,4 0 69 0,1-3-106 15,1-4-115-15,0 0-37 0,5-3-3 16,3 2-9-16,4 0-10 0,-1 1-43 16,3 1 9-16,-2 2 13 0,-3 1 15 15,-3 1-12-15,-1 1-13 0,-3 1-22 16,-1 0-6-16,0 1 33 0,-1 3 45 15,0-1 1-15,0 1 1 0,0-2 2 16,0 0 1-16,0 0 11 0,0-2-10 0,0 2-2 16,0 1-1-16,0 0-59 0,-3 2-240 15,-10 1-353-15,2 0-657 0,38-48-436 16</inkml:trace>
  <inkml:trace contextRef="#ctx0" brushRef="#br1" timeOffset="127116.87">3521 11543 1558 0,'0'0'399'0,"0"0"-188"16,0 0-211-16,0 0 0 0,0 0 29 16,0 0 72-16,0 0-30 0,0 0-32 15,0 0-13-15,0 0 12 0,-1 32 4 16,1-30 20-16,0-1 22 0,0-1 48 16,-1 0 44-16,-1 0 20 0,-2 0 11 15,1 0-48-15,-2-2-64 0,2-2-19 16,0-1-19-16,2-1 3 0,1-2-26 15,0-2-34-15,6 1-15 0,7-2-26 16,1 2-22-16,4 0 22 0,1 1 12 0,-1 3-12 16,-1 2 16-16,-6 1-10 0,-1 2-19 15,-4 0-25-15,-2 3-11 0,-3 3 27 16,-1 1 40-16,0 1 23 0,-2 0 11 16,-4 1 18-16,1-1-7 0,-3-1 39 0,2-2 88 15,-2 2-32-15,-1-4-35 16,3-1-16-16,0 0-6 0,-1 0 6 0,3-2 25 15,-1 0 32-15,1 0 36 0,-2-4-41 16,2-1-47-16,0-2-21 0,1 2-41 16,1-2-9-16,0 0-22 0,2 0-30 15,0 2-60-15,2 0-162 0,7 4-104 16,2-1-428-16,-2 2-911 0</inkml:trace>
  <inkml:trace contextRef="#ctx0" brushRef="#br1" timeOffset="127551.66">3619 11922 2531 0,'0'0'386'0,"0"0"-306"0,0 0-80 16,0 0-64-16,0 0 64 0,0 0 42 16,0 0-42-16,0 0-80 0,0 0-1 15,0 0 59-15,4-10 22 0,-8 14 100 16,-1-1-7-16,1 0-7 0,2-2 20 16,-1-1 15-16,2 0 19 0,-1 0 19 15,1 0-26-15,-1-5-83 0,-1-1-48 0,3-2-2 16,0-2-3-16,0-1-19 15,5 3 21-15,-1 0-46 0,-1 1-7 0,0 2 9 16,-1 4 43-16,-1 1-1 0,-1 0-60 16,0 0-42-16,0 0-54 0,0 6 53 15,0 1 88-15,0 1 18 0,0 0 13 0,0 0 3 16,-1-2-13-16,0-2 16 0,0 0 1 16,0-3 2-16,0 1-3 0,0 0 0 15,1 0-16-15,-2 0 13 0,0 0 10 16,0-2-26-16,-4 0-262 0,2 0-385 15,1-4-1285-15</inkml:trace>
  <inkml:trace contextRef="#ctx0" brushRef="#br1" timeOffset="128453.12">3526 12940 1386 0,'0'0'306'0,"0"0"-163"0,0 0-32 16,0 0 86-16,0 0 75 0,0 0-62 0,0 0-94 15,0 0-55-15,0 0-28 0,0 0-20 16,59-1-1-16,-56 6 21 0,-1 0 21 16,-1 0 4-16,-1 1 12 0,0 0-12 15,0-3 25-15,-4 2 13 0,1-2 18 16,-2 0 23-16,-2 0-17 0,1-2-28 16,1 0-23-16,1-1-9 0,0 0-1 15,3 0 10-15,0 0-5 0,1 0-20 0,0 0-13 16,3-1-31-16,5 0-19 0,2-3-34 15,4 0-1-15,1 1 16 0,-2 0 1 16,-1 3 2-16,-4 0-2 0,-3 0-26 16,-4 2-19-16,-1 3 19 0,-5 2 63 15,-4-2 21-15,-4 2 10 0,0-2 13 0,-2 0 7 16,1-1 12-16,3-4 56 0,1 0-21 16,4 0-11-16,0 0-18 15,-1-2-7-15,3-4-22 0,2 0 0 0,0-2-37 16,2 0-3-16,0-2-30 15,0 1-13-15,3 0-53 0,1 0-118 0,0 4-34 0,4 1-74 16,-3 2-238-16,-1 1-523 16,-2 1-718-16</inkml:trace>
  <inkml:trace contextRef="#ctx0" brushRef="#br1" timeOffset="128917.28">3695 13440 2393 0,'0'0'252'16,"0"0"-252"-16,0 0-197 0,0 0 197 0,0 0 26 15,0 0 106-15,0 0 0 0,0 0-22 16,0 0-27-16,0 0-25 0,-41 24-4 16,32-22 10-16,-1-2 16 0,2 0 19 15,3 0 22-15,1-2-51 0,1-5-6 16,2 1-39-16,1 0-22 0,1-3-3 16,6 1-22-16,0 1-10 0,4-1-3 15,-1 2-3-15,3 0 7 0,-4 2 5 16,0 2 4-16,-4 2-32 0,0 0-42 15,-3 2-10-15,-2 2 46 0,0 4 29 16,-4 4 31-16,-9 0 25 0,1 2 14 16,-5-4 47-16,1 0-3 0,3-1-3 15,1-3-4-15,5-2 23 0,0-4 15 0,4 0 28 16,1 0 62-16,1-2-15 0,0-3-120 16,0-2-51-16,1-4-18 0,0 0-25 15,0-1-21-15,2 0-77 0,2 1-147 0,5-7-117 16,-4 3-821-16,-1-2-973 0</inkml:trace>
  <inkml:trace contextRef="#ctx0" brushRef="#br1" timeOffset="160510.1">4858 8375 735 0,'0'0'332'0,"0"0"-110"0,0 0-24 15,0 0-32-15,0 0 32 0,0 0 46 16,0 0 5-16,0 0-26 0,0 0-62 15,11-14-45-15,-10 11-42 0,-1 3-29 16,1-2-19-16,1 1-7 0,-1-1-3 16,1 1 23-16,-1 0 5 0,2-1 17 15,-2 2 22-15,1-2 13 0,-1 1 12 0,0 0 0 16,-1-1-7-16,0 1-15 0,0-1-30 16,0 1-18-16,0-1-36 0,0 0-2 15,-2-1-2-15,0 2-20 0,0 0 9 16,-2-1 1-16,0 0 9 0,1 0-1 15,0 0-14-15,0 2-1 0,-1-2 3 0,-4 2-9 16,1 0-1-16,-6 0-2 0,-2 4 3 16,-1 2 9-16,-3-1 0 15,-1 3 3-15,-1 0 10 0,0 1-19 0,2 0 20 16,2 0-14-16,4-2 13 0,3 0-13 16,3-4-13-16,3 2-15 0,2-2 12 15,2 1-3-15,0-1 19 0,0 1 16 16,6 1 28-16,7 0 16 0,2-1 10 15,6 1 0-15,4 0-25 0,1-2-10 16,4 1-7-16,-5 1-12 0,-1-2 0 0,-4 3-19 16,-5-1-19-16,-6 1-9 15,-2 0-17-15,-7 3 17 0,0-1 47 0,-8 2 19 16,-4 1 19-16,-5 1 13 0,-4 1-7 16,-3-1-9-16,-2 0 0 0,1-1 3 15,2 1 0-15,2-3-4 0,1-1-17 0,5 0-17 16,4-1-2-16,4-3-23 0,4-2-29 15,3 2 0-15,0-1 54 0,8-2 23 16,3 5 27-16,5-1 4 0,3 1-13 16,2-1-19-16,-1 0-22 0,-1 0-15 15,-3-2-4-15,-4 2 4 0,-1 1-23 16,-5 0-3-16,-2 3 9 0,-4 3 18 16,0 1 14-16,-8 2 16 0,-7 1 3 15,-4 0 0-15,-3 1-16 0,-1 0 13 16,-2-1 3-16,1 0-19 0,0-3-1 0,8 0-15 15,1-1-6-15,4-2-3 0,5 0-10 16,4-2 0-16,2 1 13 0,0-1 22 16,7 1 16-16,6 0 22 0,5-2 3 15,3 1 3-15,1-2-44 0,2 1-66 16,0-3-115-16,-3 2-109 0,-3-2-140 0,2 0-327 16,-6-3-653-16</inkml:trace>
  <inkml:trace contextRef="#ctx0" brushRef="#br1" timeOffset="161953.67">5045 8653 421 0,'0'0'1288'0,"0"0"-1011"0,0 0-151 16,0 0 10-16,0 0 42 0,0 0-7 16,0 0-16-16,0 0-20 0,0 0 0 15,0 0-7-15,0 0-32 0,-38-18-13 0,37 18-7 16,1 0-3-16,0 0-9 0,0 0-4 16,0 0-9-16,0 0-4 0,0-3-12 15,0 3-4-15,1 0-18 0,4 0-11 16,8 0 11-16,3-2 9 0,6 0-3 0,4 0-19 15,2 0-2-15,2 0-10 16,-3 0 9-16,0 0-10 0,0-1-3 16,-4 3 14-16,-2 0-10 0,-2-2 12 0,0 2 1 15,-3-2 11-15,-2 0 4 0,0-1 0 16,-4 0-4-16,-1 1 10 0,-4 0 1 16,-2-1 5-16,2 2 3 0,-4-1-3 15,2 2-3-15,-2-2-6 0,-1 1-17 16,0 0-2-16,0 1-12 0,0 0-20 15,1 0-21-15,-1 0-57 0,0 4-51 16,0 4 47-16,-3 4 114 0,-4 3 29 16,1 4 56-16,-1 3-44 0,-2 4-12 15,1 0 5-15,-2 0 14 0,2 1 11 0,-1-2-24 16,0 0-10-16,3-3-3 0,-1-1-19 16,2-3-2-16,1-2-1 0,1-5 1 15,1-1 0-15,1-1 2 0,0-4 12 16,0 1-12-16,1-4 14 0,0 1-17 0,0-1-170 15,1-2-108-15,4 0-40 0,13-14-70 16,-2 2-624-16,0-3-801 0</inkml:trace>
  <inkml:trace contextRef="#ctx0" brushRef="#br1" timeOffset="162367.79">5700 8564 1969 0,'0'0'470'0,"0"0"-115"15,0 0-133-15,0 0-142 0,0 0-51 0,0 0-29 16,0 0 79-16,0 0 30 0,-17 46 12 16,8-24-38-16,-2 7-39 0,-1-2 48 15,0 0-39-15,-2 1-8 0,3-1 11 16,0-3-12-16,2-3-22 0,0-3-18 16,4-3 18-16,2-3-20 0,0-5 1 0,1-2 19 15,2-2-20-15,-1-2 20 16,1-1 34-16,0 0 52 0,1-7 23 0,5-2-66 15,2-7-63-15,5-2-1 0,4-7 0 16,1-5-1-16,0-1-14 0,2-2 10 16,-1-2-27-16,-1 2 12 0,0 4 19 15,-3 5 0-15,-1 4 1 0,-6 7 14 16,-2 3-2-16,0 3-1 0,-3 4 7 0,-1 3-19 16,1 0-109-16,1 7-32 0,3 6 56 15,-2 6 85-15,1 5 65 0,3 6 15 16,-4 5 4-16,-1-1 12 0,1 2-55 15,0-2-10-15,0 0 3 0,0-5-3 16,1-1-19-16,1-4-12 0,-1-3 0 16,-1-3-2-16,3-2 1 0,-4-7-135 15,-1-1-82-15,-2-3-138 0,-1-4-162 0,-4-5-128 16,-7-3-151-16,1-5-974 0</inkml:trace>
  <inkml:trace contextRef="#ctx0" brushRef="#br1" timeOffset="162536.23">5646 8794 1907 0,'0'0'550'0,"0"0"-176"16,0 0-43-16,0 0 35 0,0 0-37 15,0 0-78-15,0 0-54 0,0 0-67 0,0 0-90 16,0 0-40-16,0 0-52 0,40-37 2 16,-11 37 19-16,4 0 6 0,8 2 0 15,5 4 0-15,15-1-250 0,-12 0-415 16,-9-3-1480-16</inkml:trace>
  <inkml:trace contextRef="#ctx0" brushRef="#br1" timeOffset="162783.97">6210 8863 2383 0,'0'0'1157'0,"0"0"-1024"0,0 0-17 0,0 0-5 16,0 0 53-16,0 0 70 0,0 0-98 15,0 0-136-15,0 0 25 0,0 0-19 16,0 0 50-16,2 35-19 0,-8-14-35 16,-2 4 0-16,1-2-2 0,0 0-14 15,-2 2-119-15,4-1-137 0,5 0-256 16,0-5-565-16,2-10-1334 0</inkml:trace>
  <inkml:trace contextRef="#ctx0" brushRef="#br1" timeOffset="163117.73">6410 8572 2047 0,'0'0'695'0,"0"0"-463"0,0 0-110 0,0 0-26 16,0 0 85-16,0 0 45 0,0 0-43 16,0 0-183-16,0 0-3 0,0 0-146 15,2-19 149-15,-2 34 70 0,0 3 3 16,-3 6 12-16,-1 1-22 0,-1 0-26 15,0 1-15-15,1-1-6 0,-1 0-1 0,2 2-11 16,-1-4 11-16,2 0-13 0,1-1-1 16,0-5-1-16,0-1 0 15,1-3 0-15,-1-1-149 0,1-5-211 0,0-7-186 0,0-2-620 16,2-6-646-16</inkml:trace>
  <inkml:trace contextRef="#ctx0" brushRef="#br1" timeOffset="163536.56">6391 8543 2722 0,'0'0'440'0,"0"0"-277"15,0 0-128-15,64-39-13 0,-39 34 26 16,5 3 6-16,-1 2-38 0,1 0-16 16,-4 5-39-16,-1 4 11 0,-3 5 2 15,-5 1-2-15,-3 0 12 0,-10 2 2 16,-4 0 14-16,-1 0 51 0,-13 0-10 0,0 2 7 15,-7 0 3-15,-3-2-13 0,0-2 9 16,0-3-15-16,2-2-13 0,4-3 0 16,2-3 0-16,7 0 3 0,4-1-3 15,-1-2 12-15,5-1 26 0,1 0 15 0,0-3 10 16,9-2-73-16,2 1-9 0,7-3-37 16,4-1-1-16,6 3 0 0,1 0 7 15,3 3 12-15,-2 2-3 0,0 0-3 16,-3 2-10-16,-4 5 0 0,-4 2-2 15,-5 2 5-15,-6 4 3 0,-4 2 1 16,-4-1 9-16,-5 4 19 0,-8-1-3 16,-5 1-13-16,-2-4 15 0,-4-1-2 15,-1-2 2-15,-1-2 1 0,-2-1 12 0,1-3 14 16,1-4 2-16,2-1 1 0,-2-2 2 16,4 0-9-16,2-1-3 0,4-3-16 15,3-1-3-15,3-2-167 0,8-9-171 16,2 3-475-16,0-3-1533 0</inkml:trace>
  <inkml:trace contextRef="#ctx0" brushRef="#br1" timeOffset="164351.87">6897 8393 1843 0,'0'0'366'0,"0"0"-100"16,0 0-15-16,29-50-45 0,-12 37-52 15,3 3-29-15,2 0-71 16,4 3-28-16,2 3-7 0,-1 3-19 0,2 1-3 15,-3 0-23-15,-4 5-12 0,-2 5-10 16,-5 1-10-16,-5 2 7 0,-2 3 6 16,-4 1 26-16,-4 0 3 0,0 1 15 15,-7 1 1-15,-2-2 0 0,-4 0 0 16,0 1 19-16,-6-2-3 0,0 0 16 16,-3 1 26-16,0-2 25 0,0 0-26 15,3-2-12-15,2-1-19 0,3-1-12 16,5 1-14-16,2-3-2 0,4 1-14 0,3 0 16 15,3-1 16-15,9-1 16 0,4 2 29 16,5-4-20-16,4-1-3 0,3 0-19 16,1-2-18-16,-4 0-1 0,-3-3-48 15,-3 0 1-15,-5 0 24 0,-7 0 23 0,-1-3 20 16,-4 1 24-16,0 1-6 0,-2-1-38 16,0 0-21-16,-7 1-23 0,2 0-17 15,-5 1 4-15,0 0 15 0,-4 0 17 16,3 3 22-16,-3 1 0 0,4 1 1 15,-1-1 2-15,1 1-1 0,1 2-11 16,4 1-4-16,1 0-7 0,3 1 2 16,1 1 21-16,3 0 22 0,5 1 17 15,7 0-4-15,1 0-3 0,5 2 0 16,-1 0-22-16,0 1-10 0,-1-1-16 16,-6 2-9-16,0-1 6 0,-8 3-13 0,-4-1 3 15,-1 0 28-15,-7 1 1 16,-7 0 6-16,-3-1 13 0,-3 0-6 0,-3-2 6 15,-1-2-6-15,0 0-10 0,-1-3 13 16,-1 1-14-16,3 0 0 0,1-2-2 0,4 1-2 16,1 0 0-16,2-2-17 0,-2-1-211 15,-5-4-220-15,3-2-670 0</inkml:trace>
  <inkml:trace contextRef="#ctx0" brushRef="#br1" timeOffset="173071.76">4876 6641 1216 0,'0'0'309'0,"0"0"-81"0,0 0-20 15,0 0 19-15,0 0-4 0,0 0-81 16,0 0-51-16,0 0-1 0,-37-46-16 16,28 44-10-16,3 1-16 0,-3-1-16 15,0 2 1-15,0 0-8 0,-2 0 4 16,-2 0 0-16,2 5 0 0,-3 0 0 0,3 2-7 15,-2-2-6-15,-1 2 0 0,4 0-14 16,-2 1-2-16,4-2-3 0,0 2-10 16,2-1-9-16,2 1 6 0,1-1 0 15,3 1 0-15,4 0 16 0,8 1 17 16,6-1 31-16,7 0-4 0,3-1-21 16,4 2-14-16,-3-4-9 0,-3 3-28 0,-5-3-17 15,-8 4-13-15,-6 0 4 0,-7 2 15 16,-5 3 39-16,-10 1 20 0,-8 2-1 15,-5 0 16-15,-6 0-3 0,-2 1-19 16,2-2 6-16,-1-3 3 0,2 1-9 16,6-4 16-16,3 1 16 0,4-4-20 15,6-1-25-15,5-2 0 0,5 1-25 16,4-1-23-16,0-1 45 0,9-1 3 0,5 3 41 16,6-2 1-16,5 0-7 15,1 1-16-15,3 0-19 0,-2 0-2 16,-4 1-14-16,-4-1-3 0,-5 1-20 0,-7 2-9 15,-4 0-15-15,-3 3 34 0,-3 4 28 16,-10 1 1-16,-6 5 3 0,-4-1 29 16,-4 0-7-16,-1 0-9 0,-1 0-3 0,5-2-13 15,3-2 0-15,5-1-22 0,4-1-20 16,3-1 4-16,6 0-4 0,3 1 1 16,0-1 41-16,7-2 29 0,8 1 12 15,3-3 7-15,5 1 6 0,4-1-6 16,2-1-22-16,0-1-26 0,0-1-141 15,-2 1-96-15,5-1-156 0,-7-1-271 16,-6-2-864-16</inkml:trace>
  <inkml:trace contextRef="#ctx0" brushRef="#br1" timeOffset="173736.84">5026 6878 802 0,'0'0'697'0,"0"0"-417"16,0 0-121-16,0 0 3 0,0 0 29 0,0 0-22 16,0 0-34-16,0 0-16 0,-56-9 4 15,54 9 2-15,2 0-9 0,0 0-11 16,0-1-31-16,0 1-1 0,0 0-6 16,0 0 9-16,0 0 13 0,0 0 6 15,0 0 3-15,0 0-7 0,0 0-22 16,0 0-15-16,0 0-29 0,0 0-25 0,0 0-22 15,2 0-13-15,1 0 4 0,8 0 31 16,8-1 41-16,7-1 18 0,7 0-15 16,5 0-24-16,5-2-20 0,-1 0 1 15,-5 0 1-15,-4 0-2 0,-5 0-2 16,-5 1-11-16,-9 1 11 0,-1 0-1 16,-7 2 3-16,-2 0 1 0,1 0 34 15,-4 0 8-15,0-2 10 0,-1 2 7 16,0 0 8-16,0 0 13 0,1 0 27 15,-1 0-3-15,0 0-31 0,0 0-31 16,0 0-40-16,0 0-3 0,0 0-34 0,0 0-27 16,0 0-32-16,0 0-31 0,0 5-40 15,-2 4 67-15,-5 5 97 0,1 4 19 16,-1 5 15-16,-4 3-6 0,1 4-9 0,-3 2-7 16,3 0 4-16,-3-1-4 0,-1-2-8 15,4-2-2-15,0-1-2 16,2-1 0-16,2-5 0 0,0-2 0 0,2-3 1 15,2-3 1-15,1-4 0 0,0-2 13 16,1-3-12-16,0 0-3 0,0-3-68 16,1 0-125-16,5 0-22 0,6-6-9 15,5 0-215-15,12-15-355 0,-2 2-408 16</inkml:trace>
  <inkml:trace contextRef="#ctx0" brushRef="#br1" timeOffset="174150.62">5591 6844 1365 0,'0'0'445'0,"0"0"-59"0,29-47-4 16,-21 32-31-16,1 3-2 0,-6 5-69 16,0 1-37-16,-1 6-20 0,-2 0-144 15,0 0-79-15,0 7-132 0,-5 7 132 0,-3 5 62 16,-4 6 11-16,-3 6-38 0,0 5-7 16,-2 2-16-16,-1 0 13 0,1 1 3 15,1-1-14-15,5-3-14 0,-1-4 0 16,5-4-1-16,1-1 1 0,2-8 1 15,3-2 1-15,0-7 13 0,1-3-13 16,0-4 20-16,0-2 15 0,0 0 50 16,3-5 34-16,6-7-10 0,2-4-89 0,6-6-22 15,1-3-13-15,2-8-2 0,0-3-47 16,2-10-6-16,4-7-15 0,-1 4 45 16,-7 8 24-16,-4 11 14 0,-4 10 34 15,-2 1-9-15,-2 2-10 0,-1 7 7 16,-2 3 24-16,-2 6-27 0,0 1-19 15,-1 4-164-15,0 8-16 0,1 5 180 0,-1 9 15 16,2 5 57-16,1 4-7 0,1 3-28 16,3-1 0-16,1 0 29 0,-2-2-17 15,5 0 10-15,-2-4-25 16,1-3-22-16,0-3-10 0,0 0-2 16,-3-4-57-16,2-4-85 0,-5-3-131 0,-2-2-224 15,-7-6-278-15,-7-4-445 0,-3-2-455 0</inkml:trace>
  <inkml:trace contextRef="#ctx0" brushRef="#br1" timeOffset="174309.66">5437 7077 2664 0,'0'0'495'0,"0"0"-97"16,0 0-98-16,0 0-2 0,0 0-27 16,0 0-148-16,0 0-116 0,22-46-7 15,6 43-37-15,8-1 12 0,7 3 3 16,6 1-3-16,1 0-6 0,0 5 7 0,-3-2-14 15,7 1-441-15,-13-1-783 0,-11-3-1279 0</inkml:trace>
  <inkml:trace contextRef="#ctx0" brushRef="#br1" timeOffset="174764.64">6216 7132 196 0,'0'0'2115'0,"0"0"-1718"0,0 0-88 16,0 0-2-16,0 0-50 0,0 0-49 15,0 0-72-15,0 0-108 0,0 0-28 16,0 0-129-16,0 0 9 0,4 2 120 15,-7 13 83-15,-4 5-4 0,-8 1 0 16,1 3-32-16,-6 0-4 0,-2-3-7 16,-2-2-11-16,3-1-3 0,-1-1-10 15,3-5 1-15,4 1-12 0,2-6-1 0,5 1-15 16,2-4-177-16,5-3-174 16,2-1-137-16,7-5-212 0,1-3-852 0</inkml:trace>
  <inkml:trace contextRef="#ctx0" brushRef="#br1" timeOffset="175333.34">6546 6892 1034 0,'0'0'569'0,"0"0"-380"0,0 0 25 0,0 0 26 15,0 0 32-15,48-49-27 0,-38 38-75 16,0 0 0-16,-3 3-48 0,0-2-33 16,-1 4-3-16,-4-1 9 0,0 2 7 15,-2 0-4-15,0 3 6 0,0-2-3 16,-3 4-23-16,-6 0-31 0,-5 0-28 16,-5 0 1-16,-4 9 5 0,-4 3 0 15,-1 3 12-15,-1 3 10 0,0 3-13 16,5 3-7-16,1 1-27 0,6 2 0 15,4 1 0-15,8-2-2 0,5 0 2 0,9 0 2 16,8-3 39-16,9 0 30 16,5-1 0-16,6-4-21 0,2-3-16 0,2-4-10 15,-2-4-24-15,-3-1-6 0,-5-3-9 16,-3-3-10-16,-5 0 7 0,-6 0-16 16,-3-4 12-16,-2-1 22 0,-5 0 14 15,-1 0-1-15,-3-1 2 0,-2 1-2 16,-1-1-13-16,0 0-16 0,-5 2-18 0,-1 0-87 15,1 1-88-15,-1 3-39 0,-2 0-103 16,-1 0-211-16,0 0-501 0,3-2-818 0</inkml:trace>
  <inkml:trace contextRef="#ctx0" brushRef="#br1" timeOffset="176249.87">6853 6634 1299 0,'0'0'667'0,"0"0"-314"0,0 0-55 0,0 0-108 16,0 0-97-16,0 0-54 0,60-39-1 15,-35 36-3-15,2 0-6 0,6 2-6 0,-5 1-22 16,3 0-1-16,-5 2-32 0,-3 5-10 16,-5 3 0-16,-5-2-12 0,-6 3 2 15,-5 1 26-15,-2 0 25 0,0 2 1 16,-5-2 17-16,-4 0-1 0,0 2 19 16,-4-3 42-16,1 4-6 0,-4-3-17 15,0 2-9-15,-1 1-7 0,3-1-6 16,-2 0 3-16,2 0-3 0,2 1 3 15,2-1-21-15,4 0-14 0,3 0-3 16,3 0 1-16,3-1 2 0,6-1 19 16,8-1 22-16,5-1 7 0,6 0 0 15,2-1-13-15,4-3-10 0,-4 2-12 0,0-2-11 16,-6-2 0-16,-4 1-2 0,-8-3-19 16,-1 2-10-16,-7-4 4 0,-2 2 6 15,-1-2 6-15,-1 2 12 0,0-2-1 16,-4 2 2-16,-5 1 25 0,-4 1 86 0,-6 0-12 15,-1 2-8-15,-1 2 7 0,-4 1-23 16,1 0-31-16,3 2-16 0,0 0-27 16,3 1-1-16,5 0-18 0,2 1-11 15,3 0 11-15,4 1 16 0,2 3 2 16,2-2 0-16,0 1 16 0,6 0-14 16,6 1 23-16,1 0-3 0,5 2-3 15,1-3-16-15,3 1 19 0,-2-1-5 16,-2-3-17-16,-1 2-2 0,-5-3-28 0,-4 0-1 15,-5-2 0-15,-3 2 15 0,-1 0 13 16,-9 0 3-16,-4 0-1 16,-3 1-23-16,-3 1-39 0,-4-2-6 0,-1 2 12 15,-4 1-44-15,-1-3-45 0,-4 1-54 0,-27 2-191 16,7-3-316-16,3-3-929 0</inkml:trace>
  <inkml:trace contextRef="#ctx0" brushRef="#br1" timeOffset="184293.55">7668 8869 2284 0,'0'0'297'16,"0"0"-116"-16,0 0 34 0,0 0-29 16,0 0 12-16,0 0-52 0,0 0-57 15,0 0-23-15,0 0-66 0,0 0-22 16,6-9 22-16,-5 18 41 0,-1 3 41 16,-1 3-9-16,-6 4-14 0,-6 1-12 15,-1-1-21-15,-5 1-11 0,-3-1-15 16,-1-2-210-16,-11-5-196 0,4-6-367 0,7-4-1548 0</inkml:trace>
  <inkml:trace contextRef="#ctx0" brushRef="#br1" timeOffset="185247.56">8144 8395 1278 0,'0'0'296'0,"0"0"-205"16,0 0 16-16,0 0 20 0,0 0 32 15,0 0 3-15,0 0-3 0,0 0-20 0,0 0 9 16,3-48-9-16,-3 45-33 0,-2 0-45 16,-2 1 9-16,-2 0-31 0,-4 2-23 15,-2 0-14-15,-4 0 27 0,-3 2-1 16,-2 2-2-16,0 2-4 0,0 0 10 16,2 0-3-16,3 1-29 15,5 1-1-15,1-3-1 0,6 1-30 0,2 0 3 16,2 0 0-16,1 2 29 0,6-1 20 0,8 1 15 15,2 0 0-15,5 1-10 0,1-1-2 16,0 1-12-16,-3-3-11 0,-2 2-15 16,-4 0-24-16,-5 1 4 0,-4 1-6 15,-1 4-4-15,-4 0 28 0,-5 1 17 16,-5 2 2-16,-4 2 11 0,-4-1-1 16,-1 1 4-16,-3-2-15 0,0-2 19 15,-1-1-1-15,4-3 0 0,2 0 23 16,5-2-11-16,2-2-15 0,5 1-16 0,3-3-19 15,2 0 19-15,4 0 0 0,10-1 35 16,4 0 16-16,4 0-13 0,5 0-22 16,2 0-16-16,1 1-1 0,-4 1-18 15,-3 0 0-15,-6 2 3 0,-3-3-16 0,-7 2-6 16,-3 1 3-16,-4-1 6 0,0 2 10 16,-3 0 19-16,-5 1 13 0,-4 1 0 15,0-2-10-15,-5 5 0 0,0-2 9 16,-3 0-12-16,-1 1-1 0,2 2 0 15,-1-2 1-15,4 0 0 0,3 2 0 16,3-2 0-16,6-2-16 0,4-1 1 16,3-1 15-16,11-1 32 0,6 1 9 15,7-3 10-15,7 0-41 0,3 1-10 0,1-1-236 16,12-4-163-16,-12-1-590 16,-10-1-765-16</inkml:trace>
  <inkml:trace contextRef="#ctx0" brushRef="#br1" timeOffset="186415.13">8390 8525 817 0,'0'0'697'0,"0"0"-456"15,0 0-98-15,0 0 3 0,0 0 58 0,0 0-26 16,0 0-32-16,0 0-27 0,0 0-35 15,0 0-39-15,0 0-26 0,-35 0-16 16,35 0 16-16,0 0 30 0,7 1 79 16,6-1 83-16,3 2-55 0,10-2-70 15,2 0-45-15,4 0-25 0,-2 0-14 16,1-2-1-16,-4 0-1 0,-3 0-1 16,-3 2-11-16,-4 0 8 0,-3 0-27 0,-4 0 5 15,0 0 7-15,-2 2 0 0,-2-1 6 16,1 0 13-16,-1-1 16 0,-1 0 3 15,2 0 4-15,-3 0 5 0,0 0 4 16,-2-1 0-16,-1-1-1 0,0 1 10 16,0-1-6-16,-1 1-9 0,0 0-11 15,0 1 1-15,0 0 0 0,0 0 3 0,0 0-16 16,0-2 9-16,0 2 1 0,0 0 9 16,0 0 0-16,0 0 3 0,0 0-3 15,0 0-22-15,0 0-14 0,0 0-43 16,0 2-47-16,0 4-76 0,-1 3 132 15,-2 5 48-15,0 3 51 0,-2 3-16 16,-2 2-7-16,2 4 23 0,0 0-7 16,-2 3 3-16,1 1-21 0,0-1-1 0,-2 0-3 15,2-2-20-15,1-3 0 0,0-2 1 16,-1-3-2-16,4-5 2 0,0-3 10 16,1-2 0-16,0-3 12 0,1-1-6 15,0-2-19-15,1 0-177 0,3-3-216 16,10-10-107-16,-1-2-751 0</inkml:trace>
  <inkml:trace contextRef="#ctx0" brushRef="#br1" timeOffset="186664.36">8953 8501 2613 0,'0'0'454'0,"0"0"-224"0,0 0-57 0,0 0-173 15,0 0 0-15,0 0 3 0,0 0 121 16,-12 44-1-16,6-21-25 0,0 2-26 16,1 2-31-16,-2 2-13 0,2-2 4 15,-1 1-11-15,-1-2-18 0,2 0-1 16,1-5 16-16,-1-4-14 0,0 0-1 16,1-4 26-16,2-4-17 0,0-2-12 15,2-2-126-15,-2-3-132 0,2-2-104 16,0-9-63-16,0-4-548 0,0-3-966 0</inkml:trace>
  <inkml:trace contextRef="#ctx0" brushRef="#br1" timeOffset="187069.24">8915 8508 1721 0,'0'0'422'0,"0"0"-195"16,0 0-7-16,0 0-69 0,74-43 1 15,-51 38-56-15,0 4-22 16,0 1-30-16,-1 4-28 0,-3 5-13 0,-2 4 16 15,-5 1-6-15,-4 3-13 0,-5 2 12 16,-3 0 7-16,-2-1 10 0,-6-1-3 16,-7 0 9-16,-2-3 6 0,-4 1-2 15,-1-1-1-15,-2-3 0 0,1-2-13 16,1 0-6-16,3-3 1 0,4 0 5 16,3-6 3-16,6 3 4 0,4-3 16 0,2 0 34 15,0 0 25-15,4-3 28 16,11-3-100-16,4 0-35 0,6 0-44 0,7-1 6 15,0 3-9-15,4 2 18 0,-5 2-5 16,-2 0-7-16,-6 2-19 0,-5 4 0 16,-5 3 0-16,-4 5 13 0,-7 1 47 15,-2 2 45-15,-7 1 21 0,-10 3 4 0,-7 0 8 16,-5-4-18-16,-2 1-9 0,-2-4-20 16,4-2-3-16,1-2 4 0,4-3-4 15,5-1-13-15,3-3-12 0,6 2 9 16,2-4-8-16,0 0-4 0,6-1-32 15,2 0-94-15,0-1-100 0,8-8-181 16,3 0-652-16,1-2-695 0</inkml:trace>
  <inkml:trace contextRef="#ctx0" brushRef="#br1" timeOffset="187259.76">9411 8833 2756 0,'0'0'501'0,"0"0"-460"0,0 0-25 16,0 0 13-16,0 0 101 0,0 0 44 16,0 0-28-16,-32 53-65 15,16-38-30-15,-1-1-17 0,-2 3-32 0,3-2 17 16,-2-1-19-16,2 3-182 0,-3-2-220 16,7-5-348-16,3-3-1122 0</inkml:trace>
  <inkml:trace contextRef="#ctx0" brushRef="#br1" timeOffset="187782.69">9623 8510 2187 0,'0'0'388'15,"0"0"-169"-15,0 0 57 0,0 0-23 16,0 0-94-16,0 0-159 0,0 0-32 0,0 0 32 15,0 0 60-15,0 0 67 0,-3 58-10 16,-2-31-17-16,-1 2-24 0,1 0-17 16,2 0 8-16,1-1-26 0,0-2 3 15,1-2-13-15,0-2-9 0,1-5-21 0,-1-2 24 16,-1-3-10-16,1-4 1 0,0-2-16 16,-1-3-131-16,0-2-130 0,0-1-90 15,-3-1-70-15,-4-14-278 0,3 1-791 16</inkml:trace>
  <inkml:trace contextRef="#ctx0" brushRef="#br1" timeOffset="188066.76">9583 8519 1714 0,'0'0'597'16,"0"0"-371"-16,0 0-52 0,0 0-64 15,72-20 21-15,-50 20-41 0,2 7-67 0,0 5-4 16,1 2 13-16,4 6 6 0,-3 2 13 0,-1 4-19 15,-1 1-18-15,-5 0-14 0,-3 1-41 16,-5-3-4-16,-6-1-13 0,-5-2-2 16,-1-4 15-16,-9-1 9 15,-1-3 34-15,-7-1 2 0,-2-4 2 0,0-2 30 16,-3-3 7-16,1-1 15 0,-1-2 10 16,1-1-13-16,1 0-19 0,4 0-12 15,3 0-4-15,2-1 3 0,5 0-6 16,2-1-12-16,3 2-1 0,2-1-128 15,0-1-193-15,2 1-305 0,2-2-858 0</inkml:trace>
  <inkml:trace contextRef="#ctx0" brushRef="#br1" timeOffset="189235.03">9943 8376 777 0,'0'0'525'0,"0"0"-249"0,0 0-38 16,0 0 60-16,0 0 55 15,0 0-101-15,0 0-17 0,0 0-18 16,0 0-95-16,0 0-74 0,0 0 2 0,55-35-47 15,-31 31 16-15,-1 0-19 0,2 1 0 16,-1 2 0-16,-1 1 0 0,-1 0-1 16,-2 1-3-16,-5 2-24 0,-1 1-26 15,-6 4-26-15,0 1 10 0,-5 3 19 16,-2 0 28-16,-1 5 7 0,-2-2 14 0,-7 1 2 16,-1-1 0-16,-4 1 1 0,-3-1 11 15,-1 0-11-15,0-1 17 0,3-1-5 16,-1-2-11-16,3-1 36 0,4 0 1 15,1 0-39-15,4-2 0 0,4 1 2 16,0-1-2-16,6 1 32 0,4-2 16 16,4 0 9-16,5 0-6 0,3-2-10 15,0 0-15-15,1-3-14 0,-2 1-12 0,-3-1 0 16,-2-1-11-16,-6 0-31 0,0-1-2 16,-5 1 22-16,-2-1 2 0,-3 1-2 15,0 0-16-15,0-1-13 0,-5 3 6 16,-7-2 45-16,-4 3 16 0,-5 1 38 15,-1-1 17-15,0 4-30 0,0-1-13 16,4 1-14-16,5 1-14 0,1 0-22 0,7 4-16 16,2 1 28-16,3 0 10 15,2 0 23-15,7 2 5 0,5-1 10 0,4 1-9 16,2 1-10-16,3 0 0 0,-1 0-18 16,-3 0-1-16,-3-2-16 0,-5 0-3 15,-2 1-9-15,-6-3-4 0,-3 0 10 16,0 2 19-16,-5-4-10 0,-3 0 13 0,-1-1 16 15,-5 1-14-15,-1-1 1 0,-4 0 0 16,-1-1-3-16,-4-1-80 0,-3 1-22 16,-5-2-48-16,-4 1-91 0,-28-5-75 15,9-1-472-15,-1-2-919 0</inkml:trace>
  <inkml:trace contextRef="#ctx0" brushRef="#br1" timeOffset="192968.11">7707 7175 1615 0,'0'0'348'0,"0"0"-264"0,0 0 10 16,0 0 49-16,0 0 96 0,0 0-23 15,0 0-42-15,0 0-30 0,0 0-16 0,0 0-45 16,-10-12-57-16,10 12-26 0,0 0-45 16,0 0-19-16,0 2 4 0,0 4 60 0,0 4 63 15,-3 4 24-15,-2 3 11 16,-5 3-24-16,-3 4-8 0,-6-1-18 0,-3 2-32 15,-4 0 12-15,0 0-28 0,4-2-111 16,-5-6-351-16,6-5-597 0,7-8-914 16</inkml:trace>
  <inkml:trace contextRef="#ctx0" brushRef="#br1" timeOffset="193911.8">8372 6717 1368 0,'0'0'413'0,"0"0"-225"0,0 0 0 16,0 0-19-16,0 0-14 0,0 0-39 16,0 0-25-16,0 0-1 0,0 0 0 15,0 0-7-15,1-40-9 0,-1 37 3 0,0 1-3 16,0 2-4-16,-3-2-16 0,-3 2-41 16,-4 0-13-16,-6 2-13 0,-4 3 13 15,-4 2 12-15,-3 4-11 0,1-1-1 16,3 2-1-16,3 1-12 0,4-3-16 15,6 2-3-15,3-1-12 0,5 0 5 16,2-2 20-16,5 2 19 0,7 0 16 0,5 1 7 16,5 2 8-16,0-3-2 15,2 0-26-15,-1-1-3 0,-3 1-1 0,-5 1-31 16,-3 0 7-16,-8 2-17 0,-3 1 20 16,-1-1 21-16,-11 2 1 0,-1 2 3 15,-6 1 16-15,-3 0-18 0,-4-1 12 16,-1-1 3-16,1-4-3 0,3 0 3 0,4-5 3 15,2-2-6-15,7 0-11 0,1-2-1 16,4-2-1-16,2 1-22 0,2-3-23 16,0 3-1-16,6-2 46 0,5 1 51 15,6 1-3-15,3 0-13 0,4-3-12 16,1 5-23-16,2-3-13 0,-3 1-54 16,-4 1-45-16,-2 1-13 0,-7-2 6 15,1 3 0-15,-6 0 35 0,-5 0 45 16,-1 0 23-16,0 3 15 0,-7-1 1 15,-5 1 16-15,0 0 4 0,-5 2-7 16,-1 1 6-16,-1 0 49 0,0-1 9 0,1 1 0 16,1-1-10-16,5 2-15 15,0-1-17-15,5-2-22 0,4 1-13 0,3-3-39 16,4 1 39-16,8-2 20 0,7 0 37 16,9-1 1-16,3-1-10 0,7 0-26 15,2-1-22-15,7 0-192 0,-7-1-362 0,-7-3-893 0</inkml:trace>
  <inkml:trace contextRef="#ctx0" brushRef="#br1" timeOffset="194412.06">8511 6912 1254 0,'0'0'1502'0,"0"0"-1257"0,0 0-120 16,0 0 9-16,0 0 3 0,0 0-83 16,0 0-41-16,0 0-11 0,81-38 23 15,-47 37-22-15,1 1-3 0,-1 0 0 16,0 0-2-16,-7 0 0 0,-1 0-1 15,-8-2 3-15,-3 1 2 0,-3-2 23 16,-6 1-2-16,-3 0 5 0,-1 2 10 16,-2-2 6-16,0 1-44 0,-1-1 0 15,-4 1-41-15,0-1 0 0,-3 1 16 0,1 0 9 16,1 1 16-16,-1 0 38 0,2 0-15 16,1 0-23-16,-2 7-47 0,0 2 2 15,0 4 32-15,1 5 13 16,-1 6 48-16,-2 2-7 0,3 3-22 0,0 5 10 15,-1 1-10-15,1 1 12 0,2 0 1 16,0-3 9-16,0-3-3 0,2-4 6 16,-1-4-9-16,2-6-7 0,-3-3-3 0,3-3-3 15,0-5-6-15,0-1-4 0,0-4 4 16,0 3 6-16,0-3 19 0,0-3-41 16,0 0-13-16,1-3-163 0,4-4-165 15,2-12-211-15,-3 5-564 0,0-1-725 0</inkml:trace>
  <inkml:trace contextRef="#ctx0" brushRef="#br1" timeOffset="194762.94">9108 6917 241 0,'0'0'1994'0,"0"0"-1699"15,0 0-128-15,0 0 26 0,-4-48-10 16,3 40-4-16,1 2 6 0,-1 0-52 16,0 2-3-16,0 1-20 0,-1 3-47 15,-1 0-63-15,-5 1-31 0,-4 5 25 16,-6 6 6-16,-4 5 47 0,-3 3-3 15,-5 3-3-15,3 4 2 0,1-1 18 16,5 2-30-16,5-2-12 0,4 0-7 0,8-3-12 16,4-1-12-16,9-4 12 15,4-1 31-15,8-1-3 0,7-5 6 0,3 1-34 16,5-6-43-16,2-1-121 0,0-3-122 16,9-5-206-16,-11-5-564 0,-9-2-691 0</inkml:trace>
  <inkml:trace contextRef="#ctx0" brushRef="#br1" timeOffset="194989.29">9383 7145 2556 0,'0'0'1176'0,"0"0"-1035"0,0 0-141 15,0 0-31-15,0 0 31 0,0 0 135 16,0 0 29-16,-15 51-55 0,3-29-25 16,-4 0-38-16,-4 1-30 0,-1 1-6 15,-1-3-10-15,-2 0-242 0,-7 3-155 16,6-7-366-16,5-6-762 0</inkml:trace>
  <inkml:trace contextRef="#ctx0" brushRef="#br1" timeOffset="195817.78">9518 6965 1910 0,'0'0'347'0,"0"0"-147"0,0 0 42 16,0 0 35-16,0 0-75 0,0 0-71 0,0 0-29 15,0 0-52-15,0 0-39 0,0 0-11 16,0 0-13-16,70-41 13 0,-43 37 1 16,1 0 3-16,1 0 8 0,2 1 1 15,-4 1-10-15,-3-1 13 0,-1 0 0 16,-8 0-3-16,-2 1-10 0,-5 1 19 16,1-2 6-16,-5 1 1 0,-1 2 9 15,-1-3 6-15,0 1 0 0,-1 0-9 16,0-1-19-16,-1 3-1 0,1-2-12 0,1 2 12 15,-2 0-2-15,0 0-13 0,0 0-25 16,0 0-38-16,0 2-70 0,0 4-48 16,-3 4 181-16,-1 5 26 0,1 5 44 15,-2 5-20-15,0 3 10 0,-1 4 26 0,2 4 8 16,0 0 22-16,-1 2-12 0,-1-3-37 16,0-1-11-16,3-5-34 0,1-3-7 15,0-6-13-15,1-4 11 16,1-3-13-16,0-7-53 0,0-3-208 0,4-3-159 15,8-12-184-15,0-1-794 0</inkml:trace>
  <inkml:trace contextRef="#ctx0" brushRef="#br1" timeOffset="196029.12">10034 6912 1175 0,'0'0'1806'0,"0"0"-1454"0,0 0-117 0,0 0-73 15,0 0-162-15,0 0-26 0,0 0 26 16,0 0 89-16,0 0 109 0,1 53-41 0,-1-30-70 16,0 4-24-16,-1-2-8 15,1 3-24-15,0-3-15 0,0-1-1 0,0-2-13 16,0-2 23-16,0-5-23 0,0-1-2 16,0-4-40-16,-4-1-234 0,0-5-132 15,-8-4-227-15,2-2-398 0,-2-6-822 0</inkml:trace>
  <inkml:trace contextRef="#ctx0" brushRef="#br1" timeOffset="196266.74">10034 6913 1649 0,'0'0'697'0,"0"0"-532"0,57-12-65 16,-23 11 52-16,-1 1 37 0,3 6-15 0,-1 5-40 15,-6 6-10-15,-4 5 16 0,-6 4 2 16,-6 3-31-16,-7 2 15 0,-6 4-48 15,-6 0-15-15,-10-1-9 0,-6-2-23 16,-5-3 0-16,-3-7 7 0,1-3-10 0,2-5 6 16,1-5 0-16,6-2-3 15,3-3-15-15,4-3-16 0,2-1-3 0,5 0-56 16,2-4-50-16,2-2-96 0,2-2-135 16,1-3-195-16,11-9-270 0,1 3-588 15</inkml:trace>
  <inkml:trace contextRef="#ctx0" brushRef="#br1" timeOffset="196646.2">10327 6728 2673 0,'0'0'389'0,"0"0"-268"16,0 0 16-16,0 0-44 0,61-17-33 15,-39 19-38-15,4 8-6 0,1 6 25 16,3 4 4-16,-2 7-29 0,-3 8 34 16,-3 13 7-16,-10 17-10 0,-12 14 4 0,-14 4-23 15,-9-7-26-15,2-16 15 16,5-21-15-16,7-11-1 0,2-9-1 0,-1-2-20 15,2 0 20-15,-2 0 22 0,0 2-3 16,1-4 16-16,2-7-7 0,-1-1 3 16,3-2 4-16,1-3 0 0,0-2 22 15,0 0 20-15,1-1-5 0,-1-3-25 16,0-1-25-16,-2-2-22 0,2-1-147 16,1 1-95-16,0-3-86 0,-2-3-229 15,0 1-558-15,-1 1-824 0</inkml:trace>
  <inkml:trace contextRef="#ctx0" brushRef="#br1" timeOffset="197452.24">11104 7304 2035 0,'0'0'679'0,"0"0"-357"16,0 0-73-16,0 0-67 0,0 0-138 16,0 0-44-16,0 0 0 0,0 0 19 15,0 0 95-15,0 0 25 0,15 70-41 16,-16-44-26-16,-11 3-31 0,-7 0-16 15,-4 3-25-15,-6-5-119 0,-4-2-162 16,-12 0-171-16,7-6-310 0,5-8-957 0</inkml:trace>
  <inkml:trace contextRef="#ctx0" brushRef="#br1" timeOffset="199914.34">11722 6771 1682 0,'0'0'270'0,"0"0"-166"0,0 0 132 0,0 0 13 16,0 0-52-16,57-35 35 0,-50 29-8 16,2 0-42-16,-5 0-17 15,-1 3 15-15,-2-1-13 0,-1 4-23 0,0 0-24 16,0 0-39-16,-4 0-65 0,-8 0-16 16,-3 4-35-16,-6 3 20 0,-7 3 15 15,0 0 2-15,-2 4-1 0,2-1-1 16,4-2-2-16,3 0-1 0,4 1 0 15,6-2-22-15,5-1-13 0,4 1-5 0,2 0 40 16,3 1 3-16,8-1 18 0,3 2 4 16,6 3 3-16,4-2-25 0,1 0-21 15,-1-1-16-15,-4 0-1 0,-1-2-7 16,-5 2-2-16,-5-1 0 0,-4 0-22 16,-3 1 12-16,-2 2 23 0,-2-2 22 15,-6 0 12-15,-7 1 1 0,-1-1 0 16,-4 3 2-16,-1-5 19 0,0 1-9 0,0-2-12 15,2-1 1-15,4-3 11 0,1 1 25 16,6-2-4-16,2-2-34 0,3 3 0 16,3-3-25-16,0 1 25 0,5 0 17 15,6 0 24-15,6 1 6 0,5-1-16 16,2 1-15-16,4 1-16 0,2-1 0 16,-4 3-13-16,-3-1-6 0,-5 1-2 15,-3 0-20-15,-7 1-6 0,-2-1-10 0,-6 3 19 16,0 0 16-16,-8 1 22 0,-3 1 1 15,-6 3 21-15,-3-3-3 0,-2 1 3 16,-1-1-9-16,1 0-13 0,4-1-16 16,2 2-6-16,5-2 3 0,6 0-6 15,4 3 0-15,1-2 24 0,6 0 1 0,8 1 18 16,5-2 23-16,4 0-3 16,4 0-38-16,2-3-38 0,-1-2-110 0,2 2-87 15,-3-3-187-15,6-5-239 0,-8 0-438 16</inkml:trace>
  <inkml:trace contextRef="#ctx0" brushRef="#br1" timeOffset="200846.06">12229 7004 1626 0,'0'0'604'15,"0"0"-265"-15,0 0-132 0,13-51 2 16,-9 42-5-16,1 1-105 0,-1 4-51 0,0 4-38 15,-2 0-10-15,0 6-152 0,0 6 152 16,-2 8 115-16,0 2 2 0,-3 6-34 16,-8 4 31-16,-3 2-19 0,-2 0-35 15,-3 2-19-15,2-5-38 0,3-3-2 0,5-5 1 16,2-7 0-16,3-3 1 16,2-6-1-16,1-3 17 0,1-3 3 0,0-1 44 15,0-1 44-15,4-6 47 16,5-4-79-16,0-6-33 0,4-6-43 0,2-5 5 15,-3-3-7-15,3-5-22 0,-1-5 4 16,0-6-10-16,-1 3-35 0,1 0 48 16,-4 4 15-16,-1 9 0 0,-1 2 3 15,0 9-1-15,-1 6 13 0,-4 6-13 16,-1 4-2-16,1 4-84 0,0 6-148 16,3 7 109-16,2 7 94 0,-1 6 29 15,3 6 19-15,0 4 28 0,0 3 4 16,-3 1 27-16,3-1-12 0,-4 3-25 0,0-4-9 15,2-2-18-15,-2-3-12 0,2-5-2 16,0-3 19-16,-2-6-19 0,0-3-127 16,2-5-244-16,-5-6-369 0,-2-5-810 15</inkml:trace>
  <inkml:trace contextRef="#ctx0" brushRef="#br1" timeOffset="201009.33">12258 7111 2654 0,'0'0'546'0,"0"0"-342"0,0 0-10 16,0 0-27-16,0 0-34 0,0 0-71 16,64-18-34-16,-36 18-12 0,6 0 3 15,4 1-18-15,0 4-1 0,0 0-16 16,-1 3-3-16,-2 0-12 0,3 1-360 16,-11 1-765-16,-6-5-1209 0</inkml:trace>
  <inkml:trace contextRef="#ctx0" brushRef="#br1" timeOffset="201154.87">12768 7279 2502 0,'0'0'222'0,"0"0"-125"15,0 0 115-15,0 0 82 0,0 0 4 16,0 0-39-16,-16 50-76 0,-1-36-80 16,-4 3-66-16,-3 0-37 0,-2-1-43 15,-1-1-291-15,5-5-323 0,5-2-744 16</inkml:trace>
  <inkml:trace contextRef="#ctx0" brushRef="#br1" timeOffset="201696.07">12935 6935 1596 0,'0'0'367'0,"0"0"-257"0,0 0 68 15,0 0 71-15,0 0-7 0,0 0-81 16,0 0-45-16,0 0-20 0,0 0 19 15,0 0 9-15,-11-11 7 0,11 11 8 16,0 0 13-16,0 0 8 0,6 0 1 16,2-4-89-16,7 1-72 0,2-1-3 15,6 0 0-15,3 1-10 0,1 0 1 16,3-1 12-16,-2 0 1 0,2-1 0 16,-4 3-1-16,-4-2-12 0,-1 2 10 15,-5 0-1-15,-5 0-9 0,-3 2 12 0,-4 0 2 16,-3 0 16-16,-1 0 1 0,0 0 0 15,0 0-4-15,0 0-15 0,0 0-10 16,0 0-27-16,0 0-35 0,0 2-55 16,-1 4 27-16,-3 3 59 0,0 3 14 15,-3 2 27-15,2 3 32 0,0 3 18 0,1 0-2 16,-2 4-8-16,1-1-5 0,0 3-4 16,0 0-10-16,-5 0-21 0,4-1 0 15,-3-1 1-15,2-2 2 0,-1-4-3 16,0-3 0-16,3-2-104 0,2-4-208 15,3-4-255-15,0-3-518 0,5-2-731 0</inkml:trace>
  <inkml:trace contextRef="#ctx0" brushRef="#br1" timeOffset="202012.7">13546 6912 2631 0,'0'0'479'0,"0"0"-211"0,0 0 77 16,6-51-62-16,-6 43-91 16,0 0-18-16,-4 3-7 0,-4 2-40 15,-6 3-106-15,-5 0-21 0,-4 8-24 0,-1 3 8 16,0 4 13-16,0 4-19 0,5 0 4 16,7 5-10-16,1 1 3 0,8 3 10 15,3 1 14-15,4 1 1 0,10-1 0 16,1-3 12-16,5 1-12 0,1-5-49 15,2-4-81-15,-1-2-41 0,-1-7 7 16,-1-1 14-16,-4-5-4 0,-3-3-11 16,-2 0 51-16,-4-6 79 0,0-1 35 15,-3-1 0-15,-2 0-1 0,-2-1-2 0,0 3-20 16,-1 0-120-16,-4 2-187 0,-3 0-244 16,2 1-411-16,1 1-371 0</inkml:trace>
  <inkml:trace contextRef="#ctx0" brushRef="#br1" timeOffset="202281.7">13791 7214 3210 0,'0'0'476'16,"0"0"-321"-16,0 0-127 15,0 0-28-15,0 0 0 0,0 0 10 0,0 0 74 16,0 0-8-16,0 0-22 0,-5 51-20 16,-7-37-15-16,-3 2-19 0,0-3-104 0,-4 2-252 15,-5-3-255-15,6-2-508 16,3-4-837-16</inkml:trace>
  <inkml:trace contextRef="#ctx0" brushRef="#br1" timeOffset="203144.69">14056 7054 251 0,'0'0'492'0,"0"0"-254"15,0 0-19-15,0 0 25 0,0 0 6 16,0 0-74-16,0 0 25 0,37-46 45 0,-34 38-19 16,0 1-69-16,1-2-4 15,-2 3 26-15,1 1-4 0,-2-1-26 0,0 4-4 16,-1-1-3-16,1 1-20 0,-1 1-35 16,0 1-72-16,0 0-16 0,0 2-123 0,0 4-67 15,0 5 143-15,0 5 47 0,1 3 38 16,-1 4 6-16,1 2 19 0,-1 0-12 15,1 3-7-15,-1-1-3 0,0-2 6 16,0-1 22-16,0-1-40 0,-1-2-17 16,-1-5 4-16,-1-1-14 0,-1-2 1 15,2-3 0-15,-1-2 13 0,2-4-15 16,0 0-1-16,0-2-116 0,1-2-99 16,0 0-51-16,-1-7-34 0,1-2-266 15,0-2-1235-15</inkml:trace>
  <inkml:trace contextRef="#ctx0" brushRef="#br1" timeOffset="203349.58">14069 6907 2218 0,'0'0'381'0,"0"0"-145"16,0 0 75-16,22-46-34 15,-11 37-112-15,2-1-44 0,4 0-36 0,0 4-32 16,3 0-32-16,1 1-21 0,3 5-28 15,0-2 3-15,0 2-7 0,-1 0-3 16,-4 2-2-16,-1 4-11 0,-5 0-164 16,-6 1-136-16,-4 2-128 0,-7 1-148 15,-3-2-633-15</inkml:trace>
  <inkml:trace contextRef="#ctx0" brushRef="#br1" timeOffset="203529.69">14076 7094 2252 0,'0'0'475'0,"0"0"-195"0,0 0 68 15,0 0-59-15,0 0-159 0,0 0-55 0,65-31-34 16,-41 29-40-16,4 0-1 0,0 2-25 16,6 0-3-16,-2 4-4 0,2 3-9 15,6 4-348-15,-6-1-297 0,-8-1-1072 0</inkml:trace>
  <inkml:trace contextRef="#ctx0" brushRef="#br1" timeOffset="203695.86">14064 7319 2246 0,'0'0'430'0,"0"0"-285"16,0 0 121-16,0 0 206 15,0 0-109-15,0 0-131 0,66 1-113 0,-42-4-73 16,2 2-33-16,4-1-13 0,-1 2-25 15,3 0 0-15,-1 0-3 0,2 0-232 16,11-1-340-16,-7-4-923 0</inkml:trace>
  <inkml:trace contextRef="#ctx0" brushRef="#br1" timeOffset="204496.9">14608 6800 1717 0,'0'0'360'0,"0"0"-94"0,0 0 18 0,0 0-16 15,0 0-34-15,0 0-55 0,27-43-52 16,-13 35-41-16,4 4-64 0,4-1-22 16,4 3-19-16,4 2 0 0,-1 0-10 15,1 4 7-15,-3 4-3 0,-5 3-10 16,-3 2-26-16,-5 1-3 0,-6 3 7 16,-6 2 18-16,-2 2 8 0,-5 0 27 15,-7 1-8-15,-4-1 12 0,-4-1 0 0,-3 0 12 16,-3-2 4-16,2-1-14 15,0-2 11-15,1-3-10 0,2 1 26 0,5-3 3 16,1 1-6-16,7-3-26 0,2-2-2 16,3 1 0-16,3-2 2 0,2 1 18 15,5-1 29-15,5-1 23 0,4 1-22 0,4-2-10 16,1 0-12-16,2-1-7 0,1-2-19 16,-4 0-48-16,-5-1 10 15,-1-3 22-15,-2 1 16 0,-4 0 2 0,-5 1 36 16,-1 2-9-16,-1-2-13 0,-1 0-16 15,0 1-29-15,-3-1-28 0,-4 2 3 16,-4 0 19-16,-1 2 20 0,-2 3 15 16,-1 2 0-16,5 3 0 0,0 0-32 15,4 2-3-15,5 2 32 0,1 3 3 16,5 1 1-16,8 3 21 0,5 0 10 0,3 1 10 16,4 3-30-16,0 1-12 15,0-2 0-15,-1-1-2 0,-8-1-20 0,-4-1-7 16,-7-2-16-16,-5-2 14 0,-8-3 31 15,-9-1 28-15,-7-1 68 0,-7-2 38 16,-2-3-36-16,-4 0-48 0,-3-1-15 16,3 0-19-16,2-3-16 0,5 3-10 15,4-1 6-15,2 4-167 0,4 2-170 0,6-2-286 16,4-3-854-16</inkml:trace>
  <inkml:trace contextRef="#ctx0" brushRef="#br1" timeOffset="205945.07">12137 7969 287 0,'0'0'645'0,"0"0"-371"0,0 0-124 16,0 0 52-16,0 0-10 0,0 0-30 16,0 0-16-16,0 0-10 0,0 0-39 15,0 0-32-15,0 0-49 0,56-16 4 16,-44 13 15-16,2 0 4 0,-3 1 3 16,3 2 13-16,-1 0 6 0,-1 0 1 15,2 0-8-15,-2 0 1 0,1 0-4 16,3 0-5-16,-2 0-8 0,1 2 4 0,3 1-4 15,1-1 1-15,4 2 12 0,2-3 10 16,4 0-13-16,1 1-13 0,4-2 0 16,1 0 0-16,2 1 6 0,-1 0-6 15,4-1-12-15,-2 2 2 0,1-2-3 0,-1 0-3 16,1 1-6-16,-2-1-10 0,0 0 13 16,-2 0-13-16,2 0 10 0,-1 0-10 15,1-1 0-15,-2 1 10 0,3-3-10 16,2 2-1-16,0-2 0 0,1 2 2 15,1-3-2-15,-1 2 0 0,-1 0-2 16,-1 0 0-16,-1-1 1 0,-1 2-1 16,-1-1-1-16,-3 1 0 0,3-1 0 0,-2 2 0 15,-1 0-1-15,1 0-2 0,-1 0-8 16,-2 0 10-16,1 2 0 0,-3-1 2 16,1 1 1-16,-2-1 1 0,-1-1 0 15,2 0 10-15,-3 0 4 0,-2-1-13 16,3-1 0-16,-1 1 0 0,-1-1-1 15,1 0-2-15,2 0 0 0,-2 2 0 16,-2-1 0-16,2 0 0 0,1-1-1 16,-2 1-1-16,0 1-14 0,-1 0 14 15,0 0-1-15,-2 0 0 0,-1 0 0 0,0 0 0 16,-2 0 2-16,3 0 1 0,-1 0 3 16,0 0-1-16,2 0 2 0,-1 0 11 15,-1 0-12-15,2 0 10 0,0 0-12 16,2-3 1-16,-1 2 0 0,-1 0-1 15,1 1-1-15,0-2 0 0,0 2 0 0,1 0-3 16,-3 0 0-16,1 0 0 0,-2 0 0 16,-1 0 1-16,0 0 0 0,0 0-1 15,-2 2 0-15,2-2 1 0,0 2 2 16,0-2 0-16,2 3 1 0,1-3 2 16,-1 3 1-16,0-3-2 0,2 1-2 15,-1-1 0-15,1 1 0 0,-1 1-1 16,0 0-3-16,1 0 2 0,-1 1 1 0,0-2 1 15,0 2 0-15,1 0-2 0,-1-2-10 16,-3 1 9-16,0-1 2 16,-1 0 1-16,-4 1 1 0,2-1 15 0,-1-1-3 15,0 0 9-15,-3 0 0 0,1 0-3 16,-1-1 0-16,-3-2-16 0,1 2 10 16,-3-1-12-16,0 0-1 0,-2 1-2 0,-1 0-14 15,-1 0 14-15,-1 1-14 0,0 0 4 16,-3 0-1-16,0 0-9 0,0 0-13 15,-4-2-19-15,-3 1-13 0,-17-8-328 16,2 1-356-16,-1-3-1532 0</inkml:trace>
  <inkml:trace contextRef="#ctx0" brushRef="#br1" timeOffset="-191153.65">1073 7111 398 0,'0'0'218'16,"0"0"-107"-16,0 0-52 0,0 0 61 15,0 0 47-15,0 0 21 0,0 0-38 16,0 0-29-16,0 0 22 0,-23-19-46 16,22 18-19-16,0 0 0 0,-1 1 23 15,1-2-17-15,-1 2 13 0,0 0 7 16,0 0-4-16,0 0-64 0,-2 0-23 0,1-2-12 15,1 2 15-15,0-2 0 0,0 2 13 16,0 0-13-16,0 0 10 0,0 0 10 16,0 0 12-16,-1 0 4 0,3 0 6 0,-1 0 3 15,0 0-3-15,0 0-17 16,0 0-5-16,1 0-14 0,-1 0-19 0,0 0-3 16,1 0-2-16,0 0-10 0,0 0 12 15,0 0 4-15,0 0 28 0,0 0 3 16,0 0 0-16,0 0-3 0,0 0-3 15,0 0-6-15,0 0-1 0,0 0-9 16,0 0-13-16,0 0-16 0,0 0-10 16,0 0-15-16,0 0-17 0,0 2 32 15,4 2 26-15,4-1 26 0,-1 2 9 0,4-3 29 16,3 4 3-16,4-3 10 0,4 2 12 16,7-4-35-16,1 4-13 15,6-3-37-15,2 3 20 0,4-3-24 16,-1 5-22-16,1 2 9 0,0-2-12 0,-2 2 24 15,-3-1-12-15,0 1 12 0,-6-2 1 0,1-2 1 16,-5 1 2-16,-4-2 13 16,0-1 0-16,-2-3 3 0,-2 0 6 0,-1 0-9 15,0 0 3-15,-4 0-16 0,-3-2 13 16,1-1-13-16,-6 2 13 0,-2 0 0 16,-2 0 6-16,1 1 3 0,-3 0 7 15,1 0 6-15,-1 0 6 0,0 0 35 16,0 0 12-16,0 0-6 0,0 0-34 15,0-3-51-15,-3 3-20 0,1-2-8 16,0 2 3-16,0 0-25 0,0 0-145 16,1 0-100-16,-2-4-146 0,1 1-358 0,0-2-830 15,21 22 1043-15</inkml:trace>
  <inkml:trace contextRef="#ctx0" brushRef="#br1" timeOffset="-190376.35">1599 6957 822 0,'0'0'296'0,"0"0"-58"0,0 0-72 15,0 0-3-15,0 0 48 0,0 0-17 16,0 0 1-16,0 0-37 0,0 0-48 0,0 0-16 15,0 0-7-15,-27-7-16 0,27 7-17 16,0 0-12-16,0 0-3 0,0 0-7 16,0 0-3-16,0 0-13 0,0 0-14 15,0 0-1-15,0 0-1 0,0 0-3 0,0 0-23 16,2 3 7-16,2 2 19 0,5 2 22 16,1-1 1-16,4 5-21 0,2-1 23 15,1 2-5-15,4 2-4 0,3 1-14 16,-1 0 14-16,2 0-13 0,0-1 19 15,-1-1-9-15,1 0 12 0,-5-4-24 16,-3-1-1-16,-3 0 2 0,-1-2 10 16,-6-2-12-16,-1-1 0 0,-1-1-4 15,-3 0-8-15,-1-1 12 0,-1-1 25 16,0 0 23-16,0 0 10 0,0 0-1 0,0 0 0 16,0 0 10-16,0 0 6 15,0-1-16-15,-1 0-35 0,-1-2-20 16,0 0-2-16,-2 1 0 0,3 0-3 0,-1 2-13 15,1 0-12-15,-1 0-7 0,0 0-13 0,-2 0 1 16,-3 0-7-16,-3 3 0 16,-3 4 50-16,-2 1 4 0,-4 5 19 15,-5 1-6-15,-1 2-11 0,0 1 24 0,1 0-25 16,1-1 12-16,0 0-1 0,3-3 11 16,2 0-20-16,1-1-1 0,1-3 20 15,2 2-6-15,3-2-16 0,-2 1 2 16,4-3 0-16,0 0-2 0,1-1-3 15,2 0-10-15,0-1 11 0,2-3 1 16,1 2 1-16,1-2-3 0,1 0-10 16,0-1 10-16,1-1-26 0,0 0-34 15,0 0-20-15,0 0-42 0,0-3-3 0,3-3-138 16,2-11-439-16,1 3-796 0</inkml:trace>
  <inkml:trace contextRef="#ctx0" brushRef="#br1" timeOffset="-189739.32">1096 7144 970 0,'0'0'287'0,"0"0"-186"16,0 0-85-16,0 0 56 0,0 0 55 0,0 0 32 15,0 0 4-15,0 0-17 0,0 0-49 16,0 0-48-16,0 0-20 0,-29 5 0 16,28-5 19-16,1 0 14 0,0 0 12 15,0 0-9-15,0 0-7 0,0 0 7 16,0 0 9-16,0 0 6 0,0 0-9 16,2 0-19-16,3 1 5 0,6 1 24 15,3-1 31-15,7-1-10 0,6 0-10 16,7 0-38-16,7-3-15 0,5-1-8 0,2 1-19 15,5-1-12-15,-2 0 0 0,1 3-2 16,-3-1-20-16,0-1 19 0,-6 3-13 16,-4-1 16-16,-7 1 0 0,-2-1 0 15,-6-1 0-15,-3 1 12 0,-2-1-8 0,-3 0 8 16,-2 2 7-16,-1-3-6 0,-1 1-11 16,-3 2 1-16,-3 0 0 0,-1-1-1 15,-3 1 0-15,-1-1-1 16,-1 1 0-16,0 0 0 0,0 0 2 0,0 0 0 15,0 0 0-15,0 0 1 0,0 0-3 16,0 0-1-16,0 0 0 0,0 0-2 16,0 0 2-16,1 0 0 0,-1 0 3 15,0 0-3-15,0 0-26 0,0-2-136 16,0 0-106-16,-2-3-186 0,-2 0-346 16,-1-1-914-16,15 26 1617 0</inkml:trace>
  <inkml:trace contextRef="#ctx0" brushRef="#br1" timeOffset="-189153.08">1619 6975 1621 0,'0'0'308'0,"0"0"-155"0,0 0-69 16,0 0-6-16,0 0 9 0,0 0 36 0,0 0-49 16,0 0-35-16,0 0-38 0,0 0 12 15,17 7 16-15,2 2-6 0,1 2-7 16,4 0 10-16,2 1-23 0,4 2 10 16,-3-3-10-16,1 1 10 0,-3 0-13 15,-2-2 13-15,-2 1-11 0,-2-3 14 16,-4 0-15-16,-3-4 12 0,0 1 6 15,-6-2-19-15,-1 0-3 0,-3-2-13 16,1-1 0-16,-3 0 16 0,0 0 15 16,0 0 14-16,0 0 6 0,0 0-2 0,-1 0-1 15,-4 0-16-15,0 0-16 0,1 0-2 16,-1 0 1-16,-1 0 0 0,2 0-2 16,0 1-9-16,-1 0-14 0,-4 4-3 0,-1 0 29 15,-4 2 15-15,-3 4 1 16,-1 1-3-16,-5 3-10 0,-2 1 26 0,-2 3 6 15,-4 0 4-15,0 1-4 0,-2 1-16 16,2-1 10-16,3-3 3 0,4-2 10 16,4-6-10-16,2 1 9 0,6-3-6 15,4 0-31-15,0-2-4 0,2 0-16 16,3-2 12-16,2-3-8 0,0 1-1 16,0-1 0-16,1 1 12 0,0 0 1 15,0-1 13-15,0 0 6 0,0 0 10 16,0 0 3-16,0 0 3 0,0 0 0 15,0 0-3-15,0 0-1 0,0 0-31 16,0 0-62-16,0-1 24 0,2-1-23 0,1-1-112 16,3-4-116-16,2-3-289 0,-3 0-503 15,-29 43-45-15</inkml:trace>
  <inkml:trace contextRef="#ctx0" brushRef="#br1" timeOffset="-187887.31">1538 7037 927 0,'0'0'189'16,"0"0"-68"-16,0 0 54 0,0 0-25 16,0 0-10-16,0 0 9 0,0 0-6 15,0 0-7-15,0 0 1 0,0 0 2 16,0 0-20-16,-11-42-9 0,11 42-58 0,0 0-52 16,0 0-30-16,0 0-54 0,0 0-26 15,1 4-39-15,2 2 16 0,3 5 133 16,2 6 52-16,-1 4 48 0,-1 9 65 15,0 1-32-15,-1 4-30 0,-4 3-36 16,-1 3-28-16,0-3-23 0,-1 1 3 16,-2-5-2-16,-1 0-16 0,2-9-1 15,2-3-1-15,0-2-16 0,0-7 3 0,0-2 14 16,0-3 0-16,1-2 2 16,0-1 10-16,-1-1 1 0,2-2 0 0,-2-2-11 15,2 0 21-15,-2 0 6 0,0 0 15 16,0 0 11-16,0 0 6 0,0 0 9 15,0 0 4-15,0-2-1 0,0-1-3 0,1-1-67 16,0-2-3-16,0 2-2 0,0-1-20 16,0 0 3-16,0 0-7 15,0-1-82-15,-1-2-212 0,0 2-423 0,0-2-1255 0,-7 70 1831 16</inkml:trace>
  <inkml:trace contextRef="#ctx0" brushRef="#br1" timeOffset="-184215.41">4749 5800 623 0,'0'0'430'0,"0"0"-225"16,0 0-3-16,0 0 6 0,0 0-81 15,0 0-13-15,0 0 25 0,18-45 4 16,-15 40 3-16,-1-1-36 0,-1 0-33 16,-1 2-12-16,1-1 3 0,-1 2-23 15,0-1-7-15,0 1 7 0,0 0 23 16,0 0-13-16,0 0-4 0,-2 0-29 0,0 0 1 15,-2 3-7-15,-1-2-16 0,-4 2 0 16,-2 0-16-16,-4 0 14 0,-5 4 2 0,-3 2 32 16,-2 3-7-1,-5 3 1-15,2 3-4 0,-5 4 4 0,3 1-10 0,-1 4 10 16,5 2 9-16,1 1 3 0,6 0-38 16,5-1-14-16,8-2 12 0,6-2 2 15,7-2 28-15,11-3 77 0,8-1-13 16,8-4-3-16,6-2-26 0,0-3-12 15,1-2-26-15,-2 0-23 0,-7-2-2 16,-4-1 13-16,-8-2-10 0,-6 0 0 16,-4 0 20-16,-5 0-8 0,-2 0 14 15,-2 0 15-15,-1 0 28 0,0 0 0 16,0-2-53-16,0-1-19 0,-3 1-34 0,-1-1-4 16,0 1-6-16,-1-1-10 0,-1 3 4 15,1 0-200-15,3-2-148 0,2 0-268 16,0-1-790-16</inkml:trace>
  <inkml:trace contextRef="#ctx0" brushRef="#br1" timeOffset="-183817.29">5009 5946 1725 0,'0'0'609'0,"0"0"-279"15,0 0-79-15,0 0 34 0,0 0-17 16,0 0-50-16,0 0-95 0,0 0-104 0,0 0-19 15,0 0-47-15,34-12 29 0,-11 12 18 16,3 0 2-16,3 0 11 0,1 0-13 16,-2-2 1-16,-2 2 0 15,-4 0 1-15,-4 0-2 0,-8 0 1 0,-1 0-1 16,-5-1 3-16,-3 1 35 0,-1-2 12 16,0 2 13-16,-5-2-63 0,-3 0-12 15,-1 0-39-15,-5-1 17 0,2 1-4 0,2 1-142 16,-2 0-80-16,4 0-124 0,2-2-209 15,1 1-506-15</inkml:trace>
  <inkml:trace contextRef="#ctx0" brushRef="#br1" timeOffset="-183394.08">5438 5755 2354 0,'0'0'358'0,"0"0"-203"16,0 0-40-16,0 0-66 0,0 0-26 16,0 0-21-16,0 0 47 0,0 0 50 15,0 0 7-15,51 59-30 0,-44-31-22 16,-1 1-32-16,0-2-6 0,0 0-5 15,-3-1-11-15,0-4-1 0,-1-3 1 16,-2-4 1-16,0-3 31 0,0-3-4 16,0-3-9-16,-1-2 10 0,-1-1 18 15,1-3 13-15,-1 0 29 0,0 0 40 0,-1 0 91 16,-3-6-80-16,1-4-72 0,3-3-15 16,-1-4-28-16,3-3-4 15,0-4-8-15,6-3 15 0,7-3-7 0,3 0 2 16,5-1-23-16,1 4-19 0,0 2 7 15,3 2-19-15,-3 7-9 0,-1 3-22 0,-2 5-53 16,-1 4-16-16,-4 4-67 0,-4 2-83 16,-4 7-173-16,-6 9-157 15,0-4-486-15</inkml:trace>
  <inkml:trace contextRef="#ctx0" brushRef="#br1" timeOffset="-182820.61">5753 5983 1653 0,'0'0'442'0,"0"0"-280"15,0 0 19-15,0 0-55 0,0 0 32 0,0 0-26 16,63-46-26-16,-49 36-52 0,3-4-15 16,0 1-27-16,2-1-11 0,-3-1 33 15,0 1-15-15,-6-1-4 0,1 1-14 16,-5 0 11-16,-4 4-10 0,-2 0-2 15,0 2-3-15,-4 3-36 0,-6 1 36 0,0 4 3 16,-4 0 23-16,-3 4 9 0,-1 4 9 16,2 2 7-16,-2 4-19 15,4 1-16-15,0 0-13 0,8 2-2 0,1 1 2 16,3 2 3-16,2-1 16 0,3 1-19 16,5 1 1-16,7-2 26 0,2-4 8 15,3-1 4-15,3-4-1 0,0-2 6 16,-1-4-9-16,1-3-3 0,-3-1-16 15,-2-1-16-15,0-6-27 0,-3-4 25 16,-2-3 2-16,1-3 3 0,0-2 13 16,-4-4-14-16,3-1 17 0,0-3 1 15,-1 1-20-15,4-1-3 0,-1 3-10 0,-1 3 11 16,1 4-10-16,1 4-1 0,-1 7-34 16,-1 4 12-16,1 2-10 0,3 3-25 15,-2 9 16-15,1 2-7 0,-4 4 26 0,1 4 6 16,-5 1 17-16,-1 2-1 0,-3-1 13 15,-5 0-3-15,0-2-11 0,-8-1 14 16,-3-4 25-16,-4-2 4 0,0-3-3 16,-4-5 31-16,-1-2-6 0,-1-3 10 15,0-2-1-15,1 0 1 0,1-7-5 16,1-2 11-16,3-2-20 0,2-3-12 16,5 2-16-16,2-4-3 0,1 3-16 15,3-1-16-15,2 2-3 0,0 4-142 16,5 3-93-16,0 2-111 0,6 3-258 0,1 0-185 15,-3 4-703-15</inkml:trace>
  <inkml:trace contextRef="#ctx0" brushRef="#br1" timeOffset="-182355.87">6651 5808 1334 0,'0'0'790'15,"0"0"-415"-15,0 0 3 0,0 0-61 16,0 0-31-16,0 0-1 0,0 0-43 16,0 0-100-16,0 0-108 0,0 0-33 15,0 0 27-15,-60-2 16 0,44 17-13 16,3-1-31-16,5 1-1 0,3 2-24 0,4-1 7 16,1 1 18-16,6 0 0 0,5-2 24 15,3 0 1-15,4-2 16 0,3-3 5 16,2-2-5-16,-2-4-1 0,0-3-15 15,-2-1 5-15,-4-1-5 0,-3-6 0 16,-5-2-24-16,-3-4-1 0,-2-3-20 16,-2-1-26-16,-4-5-10 0,-3 0-21 15,-6 0-7-15,1-1 3 0,1 5 6 0,-4 1-20 16,4 5-55-16,-3 2-71 0,-1 4-125 16,1 5-131-16,-9 1-133 0,6 6-482 15</inkml:trace>
  <inkml:trace contextRef="#ctx0" brushRef="#br1" timeOffset="-181693.59">6975 5550 2629 0,'0'0'312'0,"0"0"-126"16,0 0 5-16,0 0-60 0,0 0-36 16,0 0-95-16,0 0 1 0,0 0 59 15,0 0 60-15,-14 67-6 0,5-33-42 16,-2 5-47-16,3-1-22 0,1 1 0 16,4-5-3-16,3 0 4 0,0-5-2 15,6-2 0-15,4-5-1 0,-1-3 0 16,4-2 11-16,2-6-8 0,1-3 12 0,0-3-16 15,1-5-50-15,3 0-10 16,0-7 1-16,0-3-17 0,0-4-3 16,-1-1 6-16,-3-4 26 0,0-1 25 0,-5-1 22 15,3-1 0-15,-6 2 1 0,0 3 21 16,-3 1-19-16,-2 5 13 0,-1 2-4 16,0 4 23-16,-2 1-19 0,0 4-16 15,0 0-130-15,-3 7-38 0,-2 4 168 0,-3 2 6 16,2 2 77-16,1 3-13 0,0-2-29 15,4 1-3-15,1 1-10 0,2-2-9 16,5-2 4-16,1 1 2 0,3-4-12 16,2-3 21-16,-1-1 14 0,2-4-14 15,0-1-5-15,-2-2-29 0,3-4-42 16,-2-4-2-16,-1-3-7 0,0-3 30 16,-3-1 21-16,2-2 2 0,-5-1 14 15,0-1-15-15,1 1 18 0,-1 1-19 16,-3 3 3-16,1 3 0 0,-1 4 0 0,0 1 32 15,-1 6-13-15,-2 0-22 0,0 2-123 16,0 5 123-16,0 3 16 0,0 2 116 16,0 5-31-16,0 0-19 0,-2 2 10 15,0-1-24-15,1 1-24 0,1-3-10 0,0 1 7 16,0-2-16-16,0-3-7 0,5-2-2 16,0-1 2-16,0-3-2 15,4 0 18-15,-1-5-34 0,4-1-155 0,-1-3-147 16,3-14-235-16,-3 2-895 0,-2-4-518 0</inkml:trace>
  <inkml:trace contextRef="#ctx0" brushRef="#br1" timeOffset="-181073.45">7715 5536 2872 0,'0'0'356'0,"0"0"-159"0,0 0-41 16,0 0 18-16,0 0-105 0,0 0-69 15,0 0-192-15,0 0 192 0,0 0 79 0,0 0 12 16,-17 70-31-16,13-34 9 0,3 1-19 16,-2 1-15-16,3 1-13 0,0-1-3 15,0-4-6-15,1-2-13 0,2-1 0 16,1-4-2-16,0-1 0 0,0-4 1 16,-3-3-119-16,0-4-167 0,-1-4-216 15,-2-6-243-15,-5-4-877 0</inkml:trace>
  <inkml:trace contextRef="#ctx0" brushRef="#br1" timeOffset="-180873.49">7610 5885 2236 0,'0'0'408'0,"0"0"-154"0,0 0 6 0,0 0-12 16,29-45 3-16,-14 37-30 0,6-1-52 16,2 2-56-16,4 1-56 0,2 2-23 0,5 2-15 15,-2 2-19-15,2 0-4 0,-4 7-36 16,-2 2 9-16,-7 3-7 0,-3 3 38 15,-7 0 13-15,-2 4-1 0,-7 0 1 16,-2-2-1-16,-9 2-12 0,-1-4-1 16,-4 0-11-16,-3-3-1 0,3-1-49 15,-3-3-64-15,3-1-44 0,2-5-92 0,3-2-171 16,9-4-153-16,0-5-587 16</inkml:trace>
  <inkml:trace contextRef="#ctx0" brushRef="#br1" timeOffset="-180738.38">7993 5612 2741 0,'0'0'408'0,"0"0"-277"15,0 0-102-15,0 0-29 0,0 0-115 0,0 0-20 16,0 0 103-16,0 0 32 0,4 47-1 16,8-26-320-16,-1-1-1068 0</inkml:trace>
  <inkml:trace contextRef="#ctx0" brushRef="#br1" timeOffset="-180127.12">8193 5779 2899 0,'0'0'518'0,"0"0"-302"16,0 0-74-16,0 0-120 0,0 0-22 15,0 0-117-15,0 0 64 0,0 0 53 16,0 0 29-16,-39 46-26 0,34-25 0 15,4 0 13-15,1 0-14 0,5-1 0 16,2-3 11-16,0 0-11 0,5-1 20 16,1-3-6-16,-3-3-16 0,4-2-30 15,-4-4-55-15,1-1 15 0,-2-3 29 0,0 0 19 16,-2-5 22-16,0-3 21 0,2-2-18 16,-3-3 10-16,-1-3-13 0,3-3 13 15,-2-1 2-15,1-2-15 0,3-1 0 16,0 0 0-16,3 0 0 0,0 3 7 15,0 1-7-15,1 6 3 0,1 1-3 0,-3 5-3 16,3 2-35-16,-2 5-4 0,-2 0-12 16,3 6-3-16,-4 3 3 15,2 5 6-15,-3 3 45 0,0 2 3 0,-4 1 6 16,0-1 29-16,1 1 13 0,-4 1-6 16,-1-4-7-16,-1-1-16 15,0-3-7-15,0-5-10 0,0 1 1 0,0-6 0 16,-2 0 16-16,1-3 28 0,-1 0 52 0,-4-3-17 15,4-2-25-15,-1-5-10 0,3 0 3 16,0-2-9-16,1-2-19 16,6-3-9-16,6 0-11 0,1-2 0 0,3 1-2 15,0 1 0-15,3 3-12 0,0 3 11 16,-1 5-21-16,0 4-9 0,-1 2-7 16,-2 2-3-16,0 7-19 0,-4 2 3 15,2 3 16-15,-5 1 16 0,1 2-7 16,-3-2 32-16,1 3 70 0,-3-2 47 15,-3 0-29-15,1-2-19 0,-2-2-22 0,0-2 3 16,-1 0-14-16,0-3-5 0,0-2-9 16,0-2-7-16,0-1 4 0,-1 0-19 15,-2-2-90-15,-3-9-229 0,-3 2-419 16,4-6-1532-16</inkml:trace>
  <inkml:trace contextRef="#ctx0" brushRef="#br1" timeOffset="-157488.65">6448 7420 60 0,'0'0'235'0,"0"0"-69"0,0 0-68 15,0 0-49-15,0 0-33 0,0 0-3 0,0 0-10 16,0 0 14-16,0 0-16 16,-1-2-1-16,1 2 3 0,0 0 29 15,0 0 24-15,0 0 25 0,0 0 24 0,0 0 12 16,0 0 10-16,0 0-3 0,0 0-36 16,0 0-33-16,0 0-22 0,0 0 6 0,0 0-10 15,0 0-18-15,-1-1-11 16,1 1-20-16,0 0-3 0,0 0 1 0,0 0 2 15,0 0 18-15,0 0 2 0,0 0 13 16,0 0 10-16,0 0 6 0,0 0 7 16,0 0 13-16,0 0-4 0,0 0-6 15,0 0-6-15,0 0-1 0,0 0-9 16,0 0-4-16,0 0-2 0,0 0-1 16,0 0-3-16,0 0-10 0,0 0-3 15,0 0-23-15,0 0-12 0,0 0-17 16,1 0-7-16,5 0 59 0,0 0 14 15,5 0 19-15,-1 0-4 0,4-2-13 0,0 2 4 16,0-2-17-16,0 2-2 0,1-3-1 16,-3 1 0-16,1 0-1 0,-2-1 0 15,-3 3-1-15,1 0-11 0,-2-3 13 16,-3 3 0-16,-2 0 0 0,-1-1 1 0,0 1 0 16,-1-1 1-16,0 1 14 0,0 0 1 15,1 0-14-15,-1 0 9 0,0 0-12 16,0 0-2-16,0 0-15 0,1 0 15 15,-1 0-1-15,1 0 2 0,-1 0-1 16,1 0 1-16,-1 0-3 0,0 0-9 16,0 0 10-16,0 0-10 0,0 0 11 15,0 0-1-15,0 0 2 0,0 0 1 16,0 0 2-16,0 0-2 0,0 0-121 0,3 0-289 16,-3 0-414-16,-3 0 401 0</inkml:trace>
  <inkml:trace contextRef="#ctx0" brushRef="#br1" timeOffset="-153650.62">6465 6578 130 0,'0'0'111'0,"0"0"13"0,0 0 20 16,0 0-37-16,0 0-38 0,0 0-20 16,0 0-10-16,0 0-13 0,0 0-13 15,0 0-12-15,0 0 0 0,13-6-1 16,-13 6-1-16,0 0-15 0,0 0 6 0,0 1 10 15,0 0 3-15,1 0 13 0,2-1 7 16,1 0 23-16,-2 2 3 0,2-2 26 16,0 0 22-16,2 0 1 0,4 0-10 15,-2 0-36-15,2 0-32 0,-2 0-20 16,4 0-17-16,-4 1 4 0,4-1 10 16,-2 4-13-16,2-2 13 0,0 1-1 0,1 0 4 15,1-1 1-15,2 1-1 16,-1-1 4-16,4 0 9 0,1-2 3 0,0 2 4 15,2-2-17-15,1 1 13 0,2-1-3 16,-3 0-11-16,2 0 0 0,-1 0 0 16,1 0 0-16,0 1 0 0,1-1-2 15,1 0-1-15,-2 0-1 0,1 1-2 16,1 1-15-16,-4-1 3 0,1-1 13 16,-2 2 0-16,0 2-9 0,-2-2 12 0,0 2 1 15,0-2 3-15,1 1-1 0,0-3 16 16,0 0 1-16,1 0-7 0,1 0-10 15,1 2 33-15,0-2 0 0,1 0-17 16,0 0-19-16,2 0 0 0,-2 0-1 16,-2 0 1-16,2 2 0 0,-1-2 16 15,-1 1-13-15,-1 0 16 0,0 1 7 0,0-2 3 16,-1 2-3-16,1 0 4 0,0-2-1 16,-1 0 7-16,1 0-10 0,2 0-7 15,-1 0-17-15,0 0 1 0,1 0-1 16,0 0 0-16,1 0-2 0,-1 0-1 15,4 0 0-15,-2 0-2 0,0 2 0 16,1-2-6-16,1 2 9 0,-4-2 22 16,1 0 14-16,0 1-16 0,0-1 2 15,0 0 4-15,-2 0-3 0,1 0 0 16,2 0-4-16,-1-1 11 0,4 1-5 0,0-2-2 16,1 0-3-16,5 2-4 0,1-2-15 15,-2 1-1-15,2 1 0 0,1 0-1 16,-2 0-2-16,-2 0-1 0,0 0-15 15,-4 1 17-15,1 1 0 0,-2-2 2 0,0 0 1 16,1 2 1-16,0 0 11 16,-1-2-10-16,3 0 13 0,-2 0-12 15,2 0 15-15,-2 0-6 0,-2 0-11 0,1 0 0 16,-4 0 2-16,-1 0-3 0,-4 0-1 16,-2-2 1-16,-2 2 1 0,-1-2 21 15,-5 2-1-15,0 0 11 0,-1 0 6 16,-4 0-4-16,-1-1-2 0,0 0-17 15,-2 1 0-15,1 0-13 0,-1 0 0 16,0 0-3-16,0 0-19 0,0 0-13 16,0 0-163-16,-6 0-71 0,-19 0-196 15,1 1-333-15</inkml:trace>
  <inkml:trace contextRef="#ctx0" brushRef="#br1" timeOffset="-152885.52">6866 6621 55 0,'0'0'421'0,"0"0"-235"0,0 0-88 15,0 0-14-15,0 0 21 0,0 0 58 0,0 0-36 16,0 0-39-16,0 0-88 0,0 0-20 15,22-8 17-15,-10 6 3 0,3 0 20 16,2 0 0-16,4-1 16 0,3 0 9 16,3 1 20-16,7-2-16 0,2 2 3 15,4-1-6-15,5 2-23 0,1 0-4 16,15 0-17-16,14 0 11 0,13 1-11 0,7 0 2 16,-6-2 15-16,-6 1-18 15,-7 1-1-15,0-1 17 0,-3 1-16 0,2-2 1 16,-3 0 0-16,-1 2 0 0,-4 0-2 15,-2 0-1-15,-1 0 1 0,-5 0 0 16,-3 5-3-16,-7-2-13 0,-11 0 13 16,-9-2 2-16,-3-1-18 0,5 0-27 15,0 0 33-15,3 0 11 0,-7 0 2 0,-4 0 0 16,-4 0 1-16,-3 0 2 0,-3-2 17 16,-2 0 29-16,1 0-10 15,-4 0-4-15,3 0-12 0,-3 0-20 0,2 2 10 16,-1-3-10-16,2 2-1 0,-3 0 11 15,4 1-11-15,-5 0-1 0,3 0-1 16,-3 0 0-16,-2 0 0 0,-1-1-2 16,-2 1 0-16,1-1-2 0,-2 1-25 15,-1 0-7-15,0 0-6 0,-5 1-3 0,-2 2-300 16,-1-1-750-16</inkml:trace>
  <inkml:trace contextRef="#ctx0" brushRef="#br1" timeOffset="-148483.41">15506 6314 365 0,'0'0'180'15,"0"0"-50"-15,0 0-35 0,0 0-11 16,0 0 8-16,0 0 22 0,0 0-4 16,0 0-41-16,0 0-40 0,0 0-26 15,-15-44-1-15,13 42 1 0,-2 2-2 0,2-2 0 16,0 2 2-16,1-2 46 0,0 1 36 16,1 1 2-16,0 0-25 15,0 0-23-15,0 0-6 0,0 0-10 0,0 0-7 16,0 0-13-16,0 0 0 0,0 0-2 15,0 0 0-15,-1 0-1 0,1 0 0 16,0 0-35-16,-1 0-14 0,0 0-3 16,-1 3 16-16,0-3 4 0,1 4 15 15,-1-2-2-15,0 1 18 0,0 0-12 16,1 2 13-16,1-1-1 0,0 1 1 16,0-2-2-16,0 2 0 0,0-1-14 15,0 2 16-15,0 0-1 0,0 0-15 16,0 1 16-16,0 2 8 0,0-1-4 0,0 1-4 15,0 3 12-15,0-1-12 0,0 2-2 16,-3-1-1-16,0 1 1 0,0-1-1 16,-1 2 3-16,1-3 16 0,-1 0-16 15,2-1-2-15,2 2 2 0,0 1 17 0,0-1-4 16,0 1 23-16,0 0-20 0,3-1 4 16,2 0-4-16,-1 2-15 0,0-3 12 15,-2 2-10-15,1-3 4 0,-1 3-7 16,0-1 0-16,0 0 28 0,-2-1-28 15,0 2 2-15,0-2 8 0,0 0-10 16,0 0 0-16,-2 1 17 0,0 0-14 16,2-1-3-16,0 1 0 0,0-1 1 15,0 2-2-15,0-1 2 0,4 1 0 0,-2-2 10 16,-1 0-11-16,0 2-23 16,0-2 3-16,0 1 20 0,0 0 0 0,-1 1 0 15,0 0-14-15,0-1 14 0,0 2 26 16,0 1-23-16,1-2-3 0,-1 0 2 0,1 0-2 15,0 0 17-15,0 1-17 0,1-1-23 16,-1 0 23-16,0 1-1 0,0-2 1 16,-1 3 0-16,1-3 0 0,-1 0 7 15,0 1 12-15,0-2-3 0,3 0-15 16,-2 2 2-16,0 0 13 0,1 0-14 16,0 1 11-16,2 0-10 0,-3 0 14 15,1-2-17-15,-1 1 0 0,1 1-2 16,2-1 2-16,-3-1 20 0,1 0-18 15,0 2 1-15,0-5 33 0,0 5-20 0,-1-3-12 16,1 1-2-16,-1 0-2 16,1-2 3-16,-1 1-1 0,2 0-1 15,0 0 17-15,-2 2-18 0,0-2-3 0,0 0-12 16,0 0 14-16,0 0 2 0,-1 0-1 16,1 2 23-16,0-1 10 0,-1-1-30 15,0 4 20-15,0-2-1 0,0 1-9 16,0 1-13-16,0-1 2 0,0 3-2 0,-1-2 1 15,-1-1 3-15,2 1-3 0,-1-1-1 16,1 1 1-16,0-2 0 0,0-2 17 16,0 2-18-16,2 0-2 0,0-1 2 15,-1-1 0-15,1 3 3 0,0-2 4 16,-1 1-7-16,0 0 11 0,0 1-11 16,-1 1-2-16,1-1-11 0,-1 1 13 15,0-2-1-15,3 3 3 0,-3 1 1 0,1 0 16 16,0 0-15-16,0 2 15 0,0-2 1 15,-1 0-17-15,0 0 20 0,0-3-12 16,0 1-9-16,0-3 15 0,0 2-16 16,0-1 0-16,-1-1 2 0,1 0-2 15,-2 1 3-15,1 0 12 0,-2 0-15 16,2 1 14-16,-1 0-15 0,1 1-1 16,-1-1 0-16,0-1 0 0,0 3-2 15,-1 1-1-15,0 0 4 0,-5 2 0 0,4-1 0 16,-3 2 16-16,-1 0 17 0,3 0-7 15,-2-1-23-15,2-1 17 0,3 1-1 16,1-1 4-16,1-2 19 0,0 1-3 0,0-5 3 16,2 3-16-16,3-4-10 15,-2-1-13-15,2 0 22 0,-3 0-25 0,0-3-13 16,1 1-7-16,0-1-54 0,-1-1-62 16,0 0-78-16,0-1-78 0,-1-4-392 15</inkml:trace>
  <inkml:trace contextRef="#ctx0" brushRef="#br1" timeOffset="-146880.22">15567 8856 179 0,'0'0'108'16,"0"0"6"-16,0 0 59 0,0 0 42 0,0 0-65 15,0 0 6-15,0 0 4 0,0 0-4 16,0 0-6-16,0 0-62 0,-2-30-33 16,2 29-55-16,0 1-13 0,0 0-72 15,0 0-35-15,0 0 13 0,0 3 106 16,0 0 1-16,0 4 32 0,0-1-6 15,0 3-3-15,1 0-22 0,-1 3 0 16,1 0 15-16,-1 3-3 0,0 2-13 16,-2 0-5-16,-2 1 5 0,-2 3 23 0,-2-1-22 15,1 1-2-15,1 0-1 0,-3 0 2 16,5 0 23-16,1 0-6 0,0 0-1 16,2-1-4-16,0 2-12 0,0 0 0 15,0 0 3-15,-1 2 0 0,-3 0-3 16,1 1 13-16,-3 1-10 0,-2 1 19 15,1 1-22-15,-3-1 2 0,3 2 9 0,1-2 1 16,-1 2-11-16,4 0 18 16,1-4-1-16,3-2-18 0,0-3-45 0,2 1-27 15,1-3 36-15,2 0 4 0,2 0 16 16,-3 1 12-16,0 0-12 0,-1-2-3 16,-2 0 19-16,-1 2 0 0,0-1-2 15,0 1 1-15,-2-2 1 0,-2 0 1 0,2 2 2 16,-1-2 25-16,1 1-28 0,-1 0-16 15,0-1 13-15,0 0 3 0,1 2-16 16,0 0 14-16,-1-1 1 0,1 1 0 16,0 0 0-16,0 1-3 0,-2 1 3 15,3 0-1-15,0 0-22 0,1 0 2 16,0 1 18-16,0-2 2 0,0 0 1 0,0 1-11 16,-1-2-14-16,0 2 20 15,-1-1 6-15,0-3 32 0,0 2 14 16,1-1-43-16,0-1 36 0,0-3-16 15,0-1 0-15,1-2-1 0,-1-4-22 0,1-2 20 16,0-1-4-16,0-2-14 0,0 0 18 16,0-2 16-16,0 0 35 0,0 0-71 0,2 0-81 15,5-4-287-15,-1-2-671 0</inkml:trace>
  <inkml:trace contextRef="#ctx0" brushRef="#br1" timeOffset="-145815.05">15397 10686 59 0,'0'0'140'0,"0"0"39"0,0 0 59 16,0 0-16-16,0 0-66 0,0 0-42 16,17 50 17-16,-15-39-1 0,-1 2-55 15,0 0-20-15,0 2-16 0,0 2 20 16,-1 0-36-16,1 3 6 0,-1 2 3 16,0 0-2-16,0 2-28 0,0 1 24 15,0 0 19-15,0 1-6 0,0 0-10 16,0 1 4-16,-4 1-1 0,0-2 11 0,-5 3-21 15,3 0-22-15,0 0 11 0,-2 0-9 16,3 2-2-16,0-2 1 0,1 3 11 16,1-1-11-16,-1 1 1 0,2 0 31 15,1 0-32-15,-1-1-1 0,0-1-23 0,0 0-3 16,-2-1 4-16,1 2-1 16,-5-3 23-16,4 1-2 0,-2-1 0 0,-2 1-5 15,1 0-6-15,1 0 12 16,0-1 1-16,3-1 2 0,2-2-1 0,1-2 0 15,0-2 0-15,0-2 2 0,1-4-1 16,1-1 1-16,-1-2-3 0,0 0 3 16,2-3 10-16,-2 0-13 0,1-1 1 15,0 2-1-15,1 0 1 0,1-2-1 16,-1 1 3-16,3 2-2 0,-3-2 12 0,1 0 0 16,-1 0 6-16,0-2-16 0,-1 0 4 15,-1-1-7-15,-1-1-42 0,0 0-33 16,0 2-26-16,0-3-68 0,-1 1-163 15,-3-1-264-15,2-1-105 0</inkml:trace>
  <inkml:trace contextRef="#ctx0" brushRef="#br1" timeOffset="-144549.99">15592 12472 1451 0,'0'0'186'0,"0"0"-141"0,0 0 66 16,0 0 25-16,0 0-29 0,0 0-6 15,0 0-7-15,0 0-29 16,0 0-39-16,1-14-26 0,-1 14-46 0,0 0 7 15,0 0 1-15,0 0 38 0,-2 4 1 16,-2 2 18-16,1 2 7 0,2 1-10 16,-1 0-3-16,0 3 6 0,1 0-2 15,0 5-1-15,0-2-13 0,0 5 10 16,0 1 3-16,-1 2 7 0,1 2 25 16,0 4 7-16,-1 3-3 0,1 0 16 15,1 7-17-15,0 8-12 0,0 10-3 0,5 8-20 16,0 3 13-16,0-6-7 0,0-9-9 15,0-12 6-15,-3-9-6 0,-1-6-10 16,-1-2-2-16,0 5 1 0,0 3-2 0,0 2-12 16,0-3 11-16,0-6-12 15,0 0-23-15,0-5 1 0,1-1 3 0,0-4 9 16,1-1 4-16,-2-3 6 0,1-2 10 16,-1-1 0-16,0-1-1 0,0-2 1 15,0 2-10-15,0-2 10 0,0 2-10 16,0-1 12-16,0 0-1 0,0 1 2 15,0-1 1-15,1-2 12 0,0-2-11 16,0 0-1-16,-1-1 1 0,1-1 0 16,-1 0 1-16,0 0-3 0,0 1 0 15,0 0-3-15,0 1 1 0,1-2 2 0,-1 1 13 16,0-1-10-16,0 0 26 0,0 2-6 16,0-2 6-16,0 0 3 0,1 0-3 15,-1 0 6-15,0 0-6 0,0 0-6 16,0 0-20-16,0 0-2 0,0 0-1 15,0 0 0-15,0 0-22 0,0-5-94 0,-4-14-362 16,0 0-831-16,11 62 347 0</inkml:trace>
  <inkml:trace contextRef="#ctx0" brushRef="#br1" timeOffset="-144015.56">15666 12524 1392 0,'0'0'218'0,"0"0"-59"0,0 0 49 15,0 0-4-15,0 0-35 0,0 0-59 0,0 0-36 16,0 0-41-16,0 0-33 0,0 0-32 16,0 0 6-16,-19-3 10 0,12 17 0 15,-1 3 13-15,-3 7-17 0,2 3 7 16,-1 4 13-16,4 3 4 0,-1 3 37 15,1 4 14-15,3 9 7 0,1 10-20 16,0 13-7-16,1 6 4 0,-2-3 3 16,-2-1 9-16,2-7-12 0,-1-4 6 15,0-4-16-15,3-5-7 0,1-7-22 16,0-9 3-16,0-10-2 0,0-9-1 16,0 1 0-16,-1-1 3 0,-2 2 9 15,-2 3 11-15,0-5-7 0,0-5-13 0,1-1 10 16,-2-6-11-16,3-3 1 0,2-1-1 15,1-2 2-15,0-1 18 0,0 0 4 0,0-1-1 16,0 0-5-16,3 0-20 0,4-4-51 16,-1-2-45-16,-1 0-81 15,2-3-113-15,-3-9-150 0,-2 1-676 0</inkml:trace>
  <inkml:trace contextRef="#ctx0" brushRef="#br1" timeOffset="-131716.29">9385 6309 866 0,'0'0'310'0,"0"0"-50"15,0 0-22-15,0 0-79 0,0 0-3 16,0 0-20-16,0 0-3 0,0 0 0 0,0 0-27 16,18-41-44-16,-9 34-14 15,1 2-19-15,7-4 7 0,3 1 31 0,4-4 7 16,8 1-9-16,3-3-11 0,4 0-15 16,3-2-7-16,3 3-16 0,-2-1-16 15,-2 2-1-15,-6 0 0 0,-2 4 1 16,-8-1 2-16,-5 1 1 0,-3 3 13 0,-6 0-13 15,-5 1-3-15,-1 1-12 0,-4 1-68 16,0-3-45-16,-1 3-23 0,0-1-59 16,0-2-10-16,-4 1-19 0,0 1-21 15,-1 0-39-15,-2-1 55 0,2-1 39 16,0 3 53-16,-1-3 80 0,1 0 69 16,3 1 33-16,0-1 19 0,1 1 114 15,1 0 16-15,0-1-32 0,0 0-39 16,2 1-7-16,2 0 20 0,4 0-37 0,-1 1-22 15,0 1-6-15,4 2-1 16,-1 0 1-16,1 0 2 0,1 4 95 0,-2 3 44 16,1 4-54-16,-3 1-18 15,-3 2-18-15,-2 1-46 0,-2 1-29 0,-1 0 4 16,-4-1-7-16,-5 1-13 0,-2-1-19 0,1 2-16 16,-4-3-131-16,4-1-150 0,-4 1-221 15,5-2-285-15</inkml:trace>
  <inkml:trace contextRef="#ctx0" brushRef="#br1" timeOffset="-130585.85">10492 5651 637 0,'0'0'420'0,"0"0"-179"16,0 0-42-16,0 0-79 0,0 0-29 15,0 0-35-15,0 0 2 0,0 0-12 16,0 0-1-16,0 0-12 0,0 0-4 0,0-34-13 15,1 30 0-15,0 3 30 0,-1-1 22 16,0 1 29-16,0 0 19 0,0 0-9 16,0 1-36-16,-2 0-43 0,-5 0-28 15,1 1-16-15,-2 1 14 0,-3 1 2 16,0 1 0-16,-1 3 0 0,-2-2 0 16,5 2-1-16,-1-1 0 0,2 1 0 15,3-2-15-15,2 0 3 0,-1-1-7 16,3-1-2-16,1 1 19 0,0-1 1 15,4 2 2-15,1 1 20 0,5 0 2 0,3-1 11 16,4 0 2-16,2-1-6 16,4 2-9-16,0-1-9 0,-1 1-11 0,-4-2 0 15,-1 2-22-15,-7 1-14 0,-1-1 1 16,-4 2-4-16,-3 0 0 0,-2 2 20 16,-2-1 16-16,-4 4 3 0,-4-1 13 15,0 2 0-15,-3-1-10 0,-2 1 16 16,0-2 36-16,-1 2 19 0,-1-2-35 0,2 1-3 15,2 1-24-15,1-3-1 0,4-1-11 16,0-2-3-16,5 0-36 0,3-1-6 16,0 0 45-16,5-2 23 0,8 2 19 15,1-1 3-15,3 0 0 0,3-2-16 16,4-1 0-16,-1 1-13 0,-1-1-16 16,-4 0-3-16,-4 1-17 0,-1-1-5 0,-7 0-8 15,0 1-2-15,-4-1-10 16,-2 2 9-16,0 0 33 0,-8 2 3 0,-1 2 22 15,-4 2 0-15,0 1-22 0,-3 1 0 16,0-1 0-16,1-1-13 0,3 1 10 16,2-1-23-16,6-3-9 0,2 2-4 15,2-1 22-15,3 1 17 0,4-3 32 16,6 1 29-16,3-3-15 0,2 0-5 16,2-1 5-16,2-2-18 0,0 0-11 15,-2-1-17-15,-1-1-122 0,-1-1-217 0,2-10-189 16,-5 2-749-16</inkml:trace>
  <inkml:trace contextRef="#ctx0" brushRef="#br1" timeOffset="-130068.81">10775 5702 2085 0,'0'0'321'0,"0"0"-173"0,0 0 23 0,0 0 41 16,0 0-74-16,0 0-106 0,0 0-32 15,70-52 0-15,-42 44 15 0,3 0-15 16,2 1-3-16,-2 2-10 0,0 0 12 0,-5-1 1 15,-5-1 0-15,-4 3 13 0,-5 0 19 16,-2-1 3-16,-5 2 29 0,-2-1 6 16,-2-1 7-16,-1 0-61 0,0 0-16 15,-1-2-3-15,-2 2 3 0,0-2 29 16,0 2 9-16,0 2-9 0,1-1-1 16,1 2-2-16,-2 0-24 0,3 1-2 15,0 1-18-15,0 0-33 0,-1 0-22 16,1 0-45-16,0 4-57 0,-2 4 85 15,1 4 63-15,-1 2 27 0,1 6 23 0,-3 2-1 16,1 4 4-16,0 1 6 16,-1 0 19-16,1 1-13 0,-1 1-15 0,2-2-1 15,-1-1-9-15,-1-2-12 0,-1-2 12 16,2-2-13-16,0-3 1 0,2 0-1 16,-1-2 0-16,1-2 19 0,0-3-6 15,0-2-10-15,0-1 25 0,1-3-28 0,0-1-191 16,0-3-111-16,0 0-117 0,3-7-129 15,1-3-469-15</inkml:trace>
  <inkml:trace contextRef="#ctx0" brushRef="#br1" timeOffset="-129617.65">11266 5471 1790 0,'0'0'302'16,"0"0"-56"-16,0 0 51 0,0 0-33 0,0 0-56 15,0 0-182-15,0 0-26 0,0 0-86 16,0 0 86-16,0 0 51 0,0 0-19 16,-18 42-3-16,12-17-17 0,1 1 4 15,2 1-3-15,1 0 6 0,1 1 0 16,0 1-19-16,1-2-1 0,0-1 1 0,0-1 11 16,1-3-11-16,1-3-10 15,0-5 10-15,1-1 13 0,0-4-10 0,-1-2 20 16,-1-2-1-16,0-4 4 0,-1-1 18 15,1 0 74-15,1-6 47 0,-1-6-108 16,2-4-57-16,0-4-34 0,1-6-11 16,1-4 17-16,-1-4-16 0,0-2-39 15,2-2 3-15,1 2 80 0,-2 4 25 16,-1 4 32-16,-1 6-12 0,-1 4-29 16,1 4 3-16,-3 6 22 0,1 3 13 15,-1 2-4-15,1 3-50 0,-1 0-57 16,2 6-146-16,2 4 79 0,0 6 124 0,4 2 16 15,1 6 38-15,5 2-12 0,0 1-23 16,4 2 6-16,1-2-12 0,2 1 19 16,0-3-32-16,-1-1 3 0,1-2 19 15,-2-3-19-15,-3-2-3 0,-1-4-114 16,-6-4-170-16,-4-4-253 0,-2-3-560 0</inkml:trace>
  <inkml:trace contextRef="#ctx0" brushRef="#br1" timeOffset="-129459.91">11267 5721 2442 0,'0'0'458'15,"0"0"-208"-15,0 0 15 0,0 0-12 0,0 0-148 16,0 0-64-16,0 0-10 16,69-24 4-16,-42 19-32 0,1 3-3 0,1-1-29 15,1 2 1-15,-3 1-13 0,4 0-301 16,-8 0-446-16,-8-2-1476 0</inkml:trace>
  <inkml:trace contextRef="#ctx0" brushRef="#br1" timeOffset="-129253.45">11762 5738 2854 0,'0'0'464'0,"0"0"-464"0,0 0-22 16,0 0 22-16,0 0 73 0,0 0-16 16,0 0-12-16,0 0-16 0,20 58-10 15,-27-43-19-15,-11 7-198 0,2-3-340 16,3-4-937-16</inkml:trace>
  <inkml:trace contextRef="#ctx0" brushRef="#br1" timeOffset="-128385.38">11753 5381 929 0,'0'0'274'0,"0"0"-154"0,0 0 46 15,0 0 72-15,0 0 9 0,0 0-40 16,0 0-35-16,0 0-53 0,0 0-54 16,0 0-26-16,0 0-13 0,29-10 9 15,-12 7 20-15,2-1 22 0,3-1 4 16,-1-2-11-16,3 1 4 0,-2-1-35 0,3 0-7 16,-3 0-10-16,-3-1-20 0,-3 1 24 15,-1 0-26-15,-1-1 3 0,-5 1 26 16,1 3-4-16,-4-1-5 0,-3 1-4 15,-1 0 12-15,0 3 7 0,-1-3-31 16,-1 1 21-16,1 1-22 0,-1 0 23 16,2 2 3-16,-2-2-14 0,0-1 4 15,0 3-3-15,0-1-3 0,0 0 16 0,1 0-1 16,-1-1 1-16,0 0 6 0,1 0-4 16,-1 2 1-16,0-3 9 0,1 3 0 15,-1-2-3-15,1 2-9 0,-1-2-7 16,1 2-7-16,-1-1-11 0,0 0 11 15,1 0-15-15,0 1-15 0,1 0-14 16,-2 0-24-16,4 0-33 0,0 3-2 16,2 4 15-16,0 2 25 0,0 6 22 15,3 4 26-15,-3 1 2 0,-1 6 17 16,2 1 12-16,-2 0-5 0,-1 2-1 16,2-1-12-16,0-2 9 0,-2-1-22 15,-1-1 13-15,-1-2-11 0,1-4 16 0,-2-3-17 16,0-2-1-16,-1-3 16 0,0-2 3 0,0-2-16 15,0-3 13-15,0-1 0 16,0-2 6-16,0 0 3 0,0 0 10 0,0 0 22 16,0 0-57-16,-2-4-162 0,2-3-213 15,0-8-189-15,3-1-682 0</inkml:trace>
  <inkml:trace contextRef="#ctx0" brushRef="#br1" timeOffset="-128131.52">12300 5213 1087 0,'0'0'550'16,"0"0"-248"-16,0 0-42 0,0 0 27 16,0 0-212-16,0 0-75 0,0 0 0 0,0 0 29 15,0 0 97-15,0 0-11 16,27 58-15-16,-23-38-10 0,0 2-36 0,2-1-25 15,-2 0 10-15,-1-1-36 16,0 0 13-16,0 0-15 0,-1-2 0 0,1-1 0 16,-1-4-1-16,-2-1 0 0,0-2-38 15,0-1-293-15,0-9-202 0,0 0-817 16</inkml:trace>
  <inkml:trace contextRef="#ctx0" brushRef="#br1" timeOffset="-127849.28">12266 5214 741 0,'0'0'1155'0,"0"0"-961"15,0 0-57-15,0 0 15 0,70-11 38 0,-38 11-19 16,4 4-36-16,3 2-25 0,1 6-17 16,1 3-17-16,-3 2-43 0,-6 2-33 15,-2 4-16-15,-9-1-6 0,-9 1 21 16,-6 0 0-16,-6 2 1 0,-10-4 24 15,-7 0-11-15,-3-2 6 0,-5-2 4 16,-1-3-4-16,-1-2 6 0,3 1-2 16,4-5-1-16,2 0-3 0,7-3 0 15,0-1-19-15,7-1-1 0,2-2-27 16,2 1 6-16,0-2 22 0,6 0 7 0,8 0-7 16,4-3-266-16,15-9-300 0,-1 0-727 15</inkml:trace>
  <inkml:trace contextRef="#ctx0" brushRef="#br1" timeOffset="-127034.79">12617 4974 783 0,'0'0'823'0,"0"0"-433"0,0 0-72 0,0 0-17 16,0 0-92-16,18-49-71 0,-3 40-55 0,2 0-15 16,5 1-33-16,3 2-35 0,6 0-12 15,1 3-4-15,3 1-3 16,0 2 0-16,-4 0-4 0,-2 0 4 0,-5 0-3 15,-5 4-1-15,-7 2-18 0,-2-2-17 16,-4 3-10-16,-6 1 26 0,0 0 13 16,-3 1 29-16,-7 0 4 0,0 0 25 15,-7 4-4-15,0-1-12 0,-3-2 10 16,-1 1-7-16,3 1 10 0,2-1-14 16,1 0 4-16,2-1 7 0,5 0-22 15,2 2 2-15,4-2 10 0,2 1-11 16,7 0 37-16,3-1 2 0,7-1-2 15,4 3-1-15,2-3-15 0,4-1 9 0,1-1-16 16,-3-2-14-16,-1-2 10 16,-4-2-9-16,-3-1 9 0,-5 0-12 0,-4 0-12 15,-4-1 12-15,-3-2 9 0,-1 2 24 16,-1-2-33-16,-4 1-57 0,-4 0-14 0,-3 1 1 16,-3 1 22-16,2 0 22 0,-3 0 13 15,1 0 0-15,4 3 1 16,0 1-1-16,5 1-3 0,2 0-7 0,1 2 23 15,3 0 36-15,4 3 57 0,4-1-16 16,6 1-1-16,3 2-9 0,6 0-22 16,3 3-10-16,2-1-35 0,3 3-14 15,-3 0 2-15,0 0-1 0,-7 1 13 16,-5 0-32-16,-4-2 0 0,-5 0-3 16,-3-1 33-16,-4-1-14 0,-7 0 13 0,-4-2 3 15,-6 1 0-15,-4-1 12 0,-4 0-9 16,-3-2 10-16,0 1-2 0,-2-1-11 15,2 0 0-15,0 0-3 0,1-1-13 16,3 2-183-16,-2 0-168 0,4-4-420 16,5-1-1038-16</inkml:trace>
  <inkml:trace contextRef="#ctx0" brushRef="#br1" timeOffset="-112814.88">4777 9924 234 0,'0'0'381'0,"0"0"-205"16,0 0-26-16,0 0 72 0,0 0-46 15,0 0-40-15,0 0-61 0,0 0-26 16,0 0-25-16,5-9-24 0,-5 9-30 15,0 0 4-15,0 0-3 0,0 0 10 0,0 0 19 16,0 0 15-16,0 0 11 0,0 0-3 16,0-3-4-16,0 3-3 0,1 0 1 15,-1 0 18-15,0 0 24 0,0 0-4 16,1 0-16-16,-1 0-10 0,0 0-9 16,0 0 6-16,0-2 3 0,0 2 0 0,0 0 4 15,0 0-4-15,0 0-6 16,0-2-4-16,0 1 7 0,0 1 7 0,0 0-4 15,0 0-7-15,0-1-2 0,0 1-7 16,0 0 10-16,0 0 2 0,1 0-2 16,-1 0-7-16,0 0-13 0,0 0 10 15,0-1-11-15,0 0 1 0,0 1 19 16,0-1 8-16,0 0-11 0,1-1-18 16,0 0 12-16,2-1-13 0,0 1 0 15,2-1-23-15,-1-2 20 0,0 1 3 16,-2 1 3-16,2 0 23 0,-2 1 36 0,-1-2 15 15,2 2-25-15,-3 0-23 0,1 1-16 16,-1-2-11-16,0 3 0 0,0-1 11 16,0 0-10-16,0 0 0 0,0-1 20 15,0 2-10-15,0-2 6 0,0 2-6 16,0-2-10-16,0 2-3 0,0-1 1 16,0 1-1-16,0-1-3 0,-1 1-26 0,-2 0 0 15,0 0-10-15,-1 0 10 16,1 0 4-16,-2 1 5 0,-1 0 17 0,1 3 0 15,1-3 0-15,1 0-1 0,-1 0 1 16,3 0 1-16,-1-1 0 0,2 0 1 16,0 1 0-16,-1-1 1 0,1 0 1 15,0 0 2-15,0 0 13 0,0 0-3 16,0 0-10-16,0 0 20 0,0 0 3 16,0 0-1-16,0 0-5 0,0 0-18 15,0 0-2-15,0 0-3 0,0 0-26 16,0 0-26-16,-1 0-126 0,0 3-88 0,0-1-68 15,-1 0-418-15,7-9-279 0</inkml:trace>
  <inkml:trace contextRef="#ctx0" brushRef="#br1" timeOffset="-110020.97">16210 9428 772 0,'0'0'218'15,"0"0"-84"-15,0 0-7 0,0 0 26 16,0 0-26-16,0 0-10 0,0 0 3 0,0 0-10 16,0 0-38-16,0 0 6 0,13-29-10 15,-9 24-23-15,0 3 7 0,-2-2 29 16,0-1 10-16,0 4 12 0,2-3-3 15,-3 2-25-15,-1 0-24 0,0 1-3 16,0-1-9-16,0 1-13 0,0 0-24 16,-5 0-2-16,0 0-13 0,0-1 10 15,-5-2 3-15,3 2 0 0,-1 0 13 16,-3 1 3-16,5-2 0 0,-3 3-14 16,3 0-1-16,-3 0-1 0,-1 0 0 0,2 0-3 15,-3 0-13-15,1 1-4 0,-2 3-2 16,0-1 6-16,-1 1 15 0,-1 2 0 15,2 1 1-15,1 0-4 0,-2 0-21 16,5 0 9-16,0 1 12 0,-1-2-8 16,4-1 8-16,1 1-12 0,1 1-6 15,-1-2 20-15,3 2 0 0,0 1 0 16,1-2 0-16,0 1 2 0,0 0 3 0,5-1 23 16,1 1 6-16,3 0 4 0,5 0 12 15,2-2-13-15,4 1-12 0,1 0-4 16,2-1-6-16,-3 2-13 0,0-2-2 15,-3 3-14-15,-5-1 3 0,-1 0-9 0,-5 0-1 16,-2 3-9-16,-2-2 3 0,-2 1 13 16,0 0 3-16,-4 1 13 0,-1-3 0 15,-1 1 1-15,-3 0 2 0,1-1 10 16,-5 0 3-16,2 2 0 0,-4-1-13 16,0 0 23-16,-2 0-10 0,2 0 4 15,-1 1-8-15,1-2 5 0,3 1-16 16,2-3 0-16,2 0-1 0,1 1 0 15,3-3-2-15,2 0-15 0,1-1 15 16,1 1 2-16,0 1 11 0,3-2 18 16,5 2 6-16,3 0 7 0,4 0-10 15,2 0-16-15,0 1-15 0,1-1-1 0,-1 1-2 16,-3 0-17-16,-3 0 3 0,-2 0-16 16,-3 2 12-16,-3-1-5 0,-3 2 2 0,0 1 10 15,-2 1 11-15,-6 0 2 16,-6 2 2-16,-1 0 15 0,-2 0-16 0,-1 2 15 15,-1-1 19-15,2 1 10 0,0-1-16 16,5-1-13-16,3 0-13 0,4-1-2 16,4 0 2-16,1 1 10 0,6-1 6 15,10 1 10-15,6-1 16 0,3-2-10 16,8 0-6-16,1-1-16 0,0-1-10 16,-1-2 0-16,-5 0-1 0,-4-2-2 15,-3-1-92-15,-4-2-5 0,-4 0 17 16,-5-1 26-16,0-1 31 0,-5-2 23 0,-1 1 32 15,-2-1-19-15,0-1-13 0,0 1-42 16,-4 0-9-16,-2 1 3 0,0-1-7 16,-1 2-55-16,-2 2-119 0,-1 0-150 15,0 0-275-15,3-2-694 0</inkml:trace>
  <inkml:trace contextRef="#ctx0" brushRef="#br1" timeOffset="-108521.43">16494 9582 567 0,'0'0'317'0,"0"0"-141"0,0 0 22 16,0 0 11-16,0 0-40 0,0 0-52 0,0 0-26 16,0 0-13-16,0 0-10 0,0 0-10 15,-14-4-9-15,14 4 6 0,0 0 16 16,0 0 14-16,0 0-8 0,0 0-6 15,0 0 0-15,0 0 4 0,0 0 15 16,0 0 0-16,0 0-3 0,0 0 0 16,0 0-4-16,0 0 7 0,0 0 2 15,0 0 1-15,0 0-4 0,1 0 13 16,6 0 21-16,2 0-72 0,8-2-50 16,5 0 2-16,6 1 0 0,5-1 0 15,2 0-1-15,-1 2-1 0,0 0 0 16,-3-1 2-16,-4 1-2 0,-5-1-1 0,-3 0 0 15,-5 0 0-15,-3 0 1 0,0 1 1 16,-5-2 11-16,-2 1-1 0,0 1 4 16,-1 0 3-16,-2 0 0 0,-1 0 0 15,1-2-3-15,-1 2-14 0,0 0-2 0,0 0-1 16,0 0-12-16,0 0-6 0,0 0-3 16,0 0-9-16,0 0-14 0,0 0-5 15,0 0-10-15,0 0-20 0,0 2-15 16,-1 1 47-16,-3 4 35 0,0 3 12 15,0 2-10-15,-1 2 10 0,-1 0 0 16,0 1-1-16,2 5-13 0,-2-1 15 16,-1 3 22-16,0 0 7 0,1 1-10 15,-1-1 6-15,0 0 4 0,2-5 3 0,-3 2-29 16,3-3 19-16,2-3 26 0,-2 0-21 16,2-4-26-16,1-1 17 0,-2-4-2 15,3-2 0-15,0 1-13 0,0-3 13 16,-1 0-14-16,2 0 14 0,0 0 18 0,0 0 17 15,0 0 12-15,0 0-63 0,0-3-79 16,5-3-196-16,4-2-131 16,0-1-151-16,11-8-257 0,-2 2-607 15</inkml:trace>
  <inkml:trace contextRef="#ctx0" brushRef="#br1" timeOffset="-108072.42">17090 9566 1586 0,'0'0'283'0,"0"0"54"16,0 0-43-16,0 0-71 0,0 0-40 0,0 0-61 16,0 0-122-16,0 0-12 15,0 0 5-15,0 0 7 0,0 0 64 0,14 18-9 16,-19 1 15-16,0 5-13 0,-2 0 26 16,1 4-13-16,-4-3 10 0,2 2-7 0,-1-4-19 15,-2 0 6-15,4-2-25 16,-2-2-7-16,3-3-15 0,1-2 12 0,-2-3-23 15,5-2 1-15,0-3-2 0,1-3 2 16,1-1 10-16,0 1 3 0,0-3 28 16,0 0 50-16,1-7 17 0,5-2-83 15,4-4-26-15,2-4-2 0,-1-3 1 16,5-4-1-16,0-2 0 0,-2-3-31 16,2 0 8-16,0 1 10 0,0 2 13 15,-5 5 11-15,1 1 5 0,-3 5-15 16,-1 2 12-16,-2 4-10 0,-2 2-2 15,-1 3-1-15,-1 1-1 0,1 3-22 0,-1 3-99 16,-1 4-64-16,0 5 123 16,0 5 47-16,1 4 16 0,-1 4 60 0,1 2 0 15,0 0-25-15,2 1-7 0,2-2 0 0,1-1 7 16,0-1-13-16,2-4-6 0,-2 1 5 16,0-4-5-16,2-2 0 0,-4-1-14 15,-1-6-2-15,-2 1-6 0,0-4-211 16,-2 0-122-16,0-5-143 0,-9-2-186 15,1-3-507-15</inkml:trace>
  <inkml:trace contextRef="#ctx0" brushRef="#br1" timeOffset="-107894.64">17009 9772 1403 0,'0'0'692'0,"0"0"-204"15,0 0-137-15,0 0-59 0,0 0-174 16,0 0-39-16,57-12 17 0,-32 12-17 15,5 0 0-15,-2 0-29 0,3 0-21 16,-2 1-28-16,1 2-1 0,-3 2-3 16,-2-2-16-16,-2 2 0 0,1 1-114 15,-1-3-354-15,-8 0-734 0,-1-3-654 0</inkml:trace>
  <inkml:trace contextRef="#ctx0" brushRef="#br1" timeOffset="-107688.88">17550 9926 2903 0,'0'0'416'16,"0"0"-341"-16,0 0-73 0,0 0 97 16,0 0 25-16,0 0 5 0,0 0-15 15,1 49-32-15,-10-33-42 0,-6 1-8 16,-3 1-32-16,-2 0-79 0,0 0-207 15,-4-3-204-15,4-3-530 0,6-3-1088 0</inkml:trace>
  <inkml:trace contextRef="#ctx0" brushRef="#br1" timeOffset="-107015.09">17647 9670 775 0,'0'0'743'0,"0"0"-448"15,0 0-148-15,0 0 122 0,0 0 41 0,0 0-65 16,0 0-65-16,0 0-39 0,0 0-45 15,0 0-16-15,7-27-45 0,-1 24-35 16,4 0 0-16,1 2-19 0,6-1 3 16,4 0 16-16,5 1 13 0,-1-1 3 15,1-1 0-15,1-1 0 0,0 1-4 16,-3 1-11-16,-2-2 12 0,-4 1-11 16,-1 0 0-16,-4-1 11 0,-1 1-13 0,-4 1 1 15,-1 2-1-15,-4-1 13 0,-1 1-10 16,-1-1 12-16,-1 0-15 0,0 1-13 15,0 0-3-15,0 0 0 0,1-1-3 16,-1 0 0-16,0 1 16 0,0 0 0 16,0 0-13-16,0 0-3 0,0 0-16 15,0 2-17-15,0 1-15 0,0 4 67 0,0 0 45 16,0 3 6-16,0 4-3 0,-1 1 10 16,-2 4-4-16,0 1 6 0,-2 4-6 15,1 0-13-15,-1-1 13 0,-1 2-6 16,0 0-14-16,2-4-22 0,1 1-11 15,0-1 11-15,1-3-12 0,0-1 19 16,1-3-7-16,0-2-12 0,0-2 1 16,1-3 15-16,0-4-16 0,0 1-126 15,0-2-230-15,4-6-238 0,2-4-737 16</inkml:trace>
  <inkml:trace contextRef="#ctx0" brushRef="#br1" timeOffset="-106749.2">18196 9631 1740 0,'0'0'399'0,"0"0"-201"16,0 0 12-16,0 0 22 0,0 0-52 16,0 0-105-16,0 0-73 15,0 0 31-15,0 0 57 0,0 0 15 0,26 48-28 16,-25-28 24-16,0 4-34 0,-1-2-23 15,0 2-6-15,-2-2 7 0,0 2-17 16,-1-4 10-16,0 1-6 0,-1-4-16 16,1 0-14-16,1-3 13 0,0-3-13 15,0-2-2-15,0-2-47 0,0-2-171 16,1-2-190-16,1-6-259 0,0-4-777 0</inkml:trace>
  <inkml:trace contextRef="#ctx0" brushRef="#br1" timeOffset="-106480.36">18187 9613 2028 0,'0'0'398'15,"0"0"-188"-15,0 0-84 0,0 0-59 16,0 0 33-16,79 4 38 0,-49 6 12 16,0 5-19-16,2 3-45 0,-2 4-42 15,0 0 26-15,-6 2-35 0,-6 0 0 16,-7 0-24-16,-4 0-11 0,-7-2-3 15,-7-2 0-15,-5-1-10 0,-9-2 13 16,-5-2 1-16,-2-4 18 0,-5-3 4 16,1-1-1-16,0-2-10 0,7-2-8 15,2-1 8-15,5 2-12 0,4-2 0 0,6-2-1 16,3 1-11-16,3-1-175 0,2 0-177 16,10-2-205-16,4-3-601 0</inkml:trace>
  <inkml:trace contextRef="#ctx0" brushRef="#br1" timeOffset="-105098.97">18518 9467 499 0,'0'0'271'16,"0"0"-11"-16,0 0 7 0,0 0-39 15,0 0-23-15,0 0-36 0,0 0 6 16,0 0-6-16,0 0-14 0,0 0-6 0,0 0-36 15,5-24-23-15,-2 21-26 0,1-1-12 16,2 2-17-16,2-1 13 0,0 0 0 16,4 1-16-16,2 0 7 0,2 0-17 15,3 2-18-15,7 0 18 0,2 0-9 16,1 0-10-16,5 4-1 0,0 1 1 16,-3 0-3-16,0 2 0 0,-5 1-3 15,-3-2-16-15,-5 2-3 0,-6-1-17 16,-4 1-9-16,-5 0 6 0,-3-2-9 0,0 3 3 15,-3-1 44-15,-6 0 4 16,-4 1 20-16,-4-1 2 0,-3 0-6 16,-2 1 10-16,0-1-4 0,-2 0-18 0,1 1 24 15,1-1 21-15,3 1-4 0,0-1-17 16,5 0-9-16,1 0-19 0,6 2-11 16,3-2 8-16,3 1 3 0,1 1 11 0,5-1 28 15,8-1 15-15,6 1-6 0,5-1-7 16,3 1-18-16,4-2-11 0,-2-2-8 15,-2-1-1-15,-3 0 0 0,-6-4 13 16,-4 2-13-16,-2-2 10 0,-5 0-1 16,-3 0 7-16,1-2 16 0,-4 0-6 15,-1-1-10-15,0 0-19 0,-1 1-28 16,-5 0-23-16,-2-3-16 0,-5 4 6 16,1-1 20-16,-4 2 12 0,-1 0 4 15,-1 0-1-15,2 3 0 0,1 4-5 0,1-2 5 16,0 4 7-16,4-1 6 0,-1 4 12 15,4-1 1-15,0 0 2 0,3 3-2 16,3 0 3-16,1 1 16 0,0 0 13 16,5 2-16-16,4 3 4 0,-2-2-5 15,4 1-2-15,-1 1 0 0,2-2 0 0,-4-2-11 16,2 0-2-16,-5-2-2 0,-3-1-17 16,-2-3-1-16,0 0-8 0,-4-3 28 15,-6 1 1-15,0-1 1 0,-3 0 1 16,-1-3 13-16,0 1-14 0,-1-2-1 15,3 2 1-15,-1-3 2 0,1 2-4 16,4-1 0-16,0 0-1 0,1-1-1 16,3 0 2-16,2-1 3 0,0-1 0 15,1 2 13-15,0-2 3 0,1 0 13 16,-1 0 13-16,1 0 18 0,-1 0-2 0,-3-3-61 16,0-1-118-16,0-2-218 15,-4-7-228-15,0 2-801 0</inkml:trace>
  <inkml:trace contextRef="#ctx0" brushRef="#br1" timeOffset="-86169.77">13403 5794 176 0,'0'0'981'16,"0"0"-867"-16,0 0-81 0,0 0 74 0,0 0 40 15,0 0-30-15,0 0-7 0,0 0-16 16,0 0 10-16,0 0-6 0,-8-20-14 16,8 18 0-16,0 0-6 0,0 0 3 15,0 1 3-15,0 1-7 0,0-2-12 16,0 0-7-16,-2 2 0 0,1 0-13 16,-1 0-3-16,-2 0-9 0,-3 2-33 15,-6 5 0-15,-3 5 11 0,-4 3-9 16,-4 6-2-16,1 2 45 0,-2 6-13 15,1 2-30-15,2 2-1 0,5-3 14 0,3 2-14 16,10-5-1-16,4-2 0 16,5-3 0-16,13-1 71 0,5-5 76 15,5-2-42-15,4-2-35 0,0-2-28 0,-3-1-17 16,-2-3-12-16,-2 0-13 0,-7-4 0 16,-5 0-60-16,-2-1-6 0,-6-1 21 15,-2 0 14-15,-3 0 31 0,0 0 35 0,0 0-35 16,0 0-3-16,-1-2-125 0,-4-1-22 15,1-1-27-15,-4 1-35 0,5 1-102 16,-1-1-95-16,2-4-156 0,1 1-542 16</inkml:trace>
  <inkml:trace contextRef="#ctx0" brushRef="#br1" timeOffset="-85229.44">13737 5719 209 0,'0'0'1137'16,"0"0"-1020"-16,0 0-29 0,0 0 62 16,0 0-23-16,0 0-14 0,0 0 23 15,0 0 4-15,0 0-4 0,0 0-17 16,0 0-28-16,4-17-30 0,-4 15-19 15,0 2-29-15,0 0-13 0,0-1-12 16,0 1-4-16,0 0-6 0,0 0 9 0,0 0 13 16,0-1 0-16,0 1 3 0,0 0-3 15,0 0 0-15,0 0-36 0,0 0-31 16,-2 0-30-16,1 2-30 0,-2 2 53 16,1 3 45-16,-1 3 19 0,0 0 7 15,-1 4-52-15,-1-1-124 0,1 0-100 16,1 0-141-16,1-3-43 0,1-1 147 15,-2-3 202-15,2-2 94 0,1-3 20 16,-1 1 48-16,-1-2 242 0,1 0 115 16,-2 0-76-16,1 0-82 0,0-2-52 0,0 1 32 15,1-1 22-15,0 0-6 16,0 1-21-16,0-1-16 0,0 2-30 0,1-2-19 16,0 1-24-16,0-1-25 0,0 0-32 15,3-1-19-15,5-1-25 0,5-1-20 16,4-3-9-16,3-1 13 0,2 1 6 0,1-2-20 15,1-1 11-15,2-1-13 0,-2 0 0 16,-1-1 1-16,-1-1 15 0,-1 1-13 16,-3 0 9-16,-2 3 10 0,-6 0-21 15,1 4-1-15,-5 0-1 0,-3 3-1 16,-1 1-13-16,-2 2-20 0,0 0-38 16,0 0-40-16,0 5-14 0,-4 1 70 15,0 4 31-15,-3 1 13 0,0 3-6 16,3 1 17-16,0 1-17 0,3 1 16 0,0 1-10 15,1 1 11-15,0-2 2 0,3 2 29 16,-1-4 3-16,1 1-1 0,0 1-5 16,0-2-23-16,2-1 16 15,-3 1-18-15,0-1 12 0,-1-2-11 0,-1-1-2 0,0 0-70 16,0-1-118-16,0-2-206 0,2-2-197 16,0-4-395-16,0-2-274 0</inkml:trace>
  <inkml:trace contextRef="#ctx0" brushRef="#br1" timeOffset="-84854.51">14179 5580 59 0,'0'0'2013'0,"0"0"-1657"16,0 0-152-16,0 0 44 0,0 0-53 16,0 0-195-16,0 0-28 0,0 0 28 0,0 0 35 15,0 0 54-15,3 40-12 16,-5-14-23-16,0 3-35 0,1 0 16 0,1-2-12 15,0-2-20-15,0 0-3 0,0-5 2 16,0-1 17-16,0-4-17 0,0-2 1 16,0-4 16-16,0-2 4 0,0-2-20 15,0-3-3-15,0-2-16 0,0-2 0 0,0-7 16 16,0-4-92-16,0-6 12 0,0-5-16 16,1-3 10-16,3-5 15 0,3-2 20 15,0 0 51-15,0 3 1 0,1 2 18 16,-1 5 33-16,0 6 41 0,0 7 22 15,-2 4-45-15,-2 4-16 0,1 3-54 16,3 0-121-16,1 7 6 0,2 6 115 16,0 4 48-16,4 5 12 0,-4 2-18 15,2 5-17-15,-4 0-5 0,-1 1-19 16,-2 0 2-16,-2 0-3 0,-1-2 0 16,0-4-185-16,2-2-278 0,-1-7-327 0,0-6-856 15</inkml:trace>
  <inkml:trace contextRef="#ctx0" brushRef="#br1" timeOffset="-84695.36">14174 5794 2610 0,'0'0'386'0,"0"0"-219"0,0 0 15 16,0 0 37-16,0 0-77 0,0 0-79 16,0 0-44-16,0 0-17 0,62-44-2 15,-39 40-12-15,2 3-20 0,3 1-2 16,-2 0 2-16,0 1-82 0,3 3-370 15,-7-1-643-15,-6-1-828 0</inkml:trace>
  <inkml:trace contextRef="#ctx0" brushRef="#br1" timeOffset="-84549.77">14595 5797 1429 0,'0'0'374'0,"0"0"-141"15,0 0 30-15,0 0-27 0,0 0-52 16,6 53-30-16,-9-39-16 0,-6 3-67 0,-3 0-36 15,-3 0-35-15,-6 4-22 0,2-4-477 16,6-7-1077-16</inkml:trace>
  <inkml:trace contextRef="#ctx0" brushRef="#br1" timeOffset="-83792.51">14821 5404 1580 0,'0'0'290'0,"0"0"-99"16,0 0 59-16,0 0 2 0,0 0-136 15,0 0-116-15,0 0-35 0,0 0 35 0,0 0 99 16,-10 50-25-16,5-25-35 0,-1 2-7 16,-2-2-16-16,4 1-15 15,3-5 19-15,-2-1-9 0,2-5-11 0,0-3 0 16,1-2 1-16,-1-3 3 0,1 0 15 16,0-4-6-16,0-1 6 0,0-2 29 15,0-1 106-15,0-6-33 0,-1-5-86 16,1-2-9-16,0-6-24 0,0-4 0 15,1-2 36-15,2-3-36 0,0-2-1 16,1-1-1-16,4 0 0 0,-2 3 0 16,0 5 0-16,2 3-1 0,-2 6-17 15,1 6 17-15,1 2-23 0,-1 4-18 0,0 3-41 16,6 3-38-16,1 5 31 0,1 7 90 16,3 4 26-16,2 3-10 0,0 2 32 15,-1 1-3-15,0 2-33 0,-1-2-12 16,-1 2 0-16,-1-2 0 0,-4-4 16 0,0 0-6 15,-2-3-10-15,-3-4-269 0,-5-4-353 16,-2-3-766-16</inkml:trace>
  <inkml:trace contextRef="#ctx0" brushRef="#br1" timeOffset="-83649.5">14879 5537 2187 0,'0'0'365'16,"0"0"-233"-16,0 0 42 0,0 0 22 15,0 0-10-15,58-24-65 0,-37 22-48 0,4 0-35 16,-2 1-38-16,2 1 0 0,1 0-32 16,2 0 7-16,4 0-80 0,-4 1-521 15,-6-1-1055-15</inkml:trace>
  <inkml:trace contextRef="#ctx0" brushRef="#br1" timeOffset="-83477.13">15361 5533 1887 0,'0'0'75'0,"0"0"-1"0,0 0 199 16,0 0-12-16,2 46-54 0,-2-33-43 15,0 0-33-15,-3 2-44 0,-2 1-46 16,-2 1-22-16,-3 0-19 0,4-1-35 16,1-2-382-16,2-4-284 0,3-5-1005 0</inkml:trace>
  <inkml:trace contextRef="#ctx0" brushRef="#br1" timeOffset="-82952.08">15458 5229 2066 0,'0'0'336'0,"0"0"-193"0,0 0 47 16,0 0 22-16,0 0-45 0,0 0-84 15,0 0-6-15,0 0-20 0,0 0-41 16,0 0-16-16,0 0-15 0,37-30-1 16,-31 30 4-16,0 0 12 0,1 0 13 15,-1 0-11-15,-1 0-2 0,1 0 1 16,-3 0-1-16,-1 0-1 0,-2 0-2 16,1 0-11-16,-1 0 14 0,0 0 29 15,0 0 47-15,0 0 36 0,0-3-65 16,-1-2-46-16,-1-1-1 0,0 0-19 0,0 2 3 15,-3-1 14-15,2-2 0 0,1 2 1 16,1 0 0-16,0 1 1 0,0 0-3 16,0 0 3-16,1 1 10 0,-1 1-7 15,1 0 9-15,0-1-11 0,0 1 2 16,-1-2 13-16,1 3-15 0,-1-2 2 0,0 3 67 16,0 0-13-16,1-2-3 15,0 1 5-15,0-1 1 0,0 0 13 0,0 0-14 16,0 1-21-16,0 0-38 0,2 0-10 15,2 1-21-15,-1 0-38 0,3 5-19 16,4 2 31-16,-2 6 54 0,3 2 3 16,0 3 25-16,0 2-3 0,-1 4 7 15,3-1-7-15,-2 2 6 0,1-1-25 0,1-3-1 16,-3 2 1-16,2-4 0 16,-5-2-2-16,0-2-1 0,-3-3 0 0,-2-4 0 15,-2-2-101-15,0-1-79 0,-2-2-112 16,-6-3-101-16,-5-8-178 0,-1-1-543 15</inkml:trace>
  <inkml:trace contextRef="#ctx0" brushRef="#br1" timeOffset="-82776.97">15530 5147 1960 0,'0'0'395'0,"0"0"-188"15,0 0 44-15,0 0-32 0,0 0-53 16,42-47-35-16,-28 39 2 0,5-1-40 15,0 1-30-15,-1 2-63 0,1 0-3 0,-3 2-29 16,-1 2-3-16,-5 0-16 0,-2 2-178 16,-2 0-245-16,-4 0-344 0,-2 0-987 0</inkml:trace>
  <inkml:trace contextRef="#ctx0" brushRef="#br1" timeOffset="-82593.76">15602 5240 1876 0,'0'0'645'16,"0"0"-361"-16,0 0-50 0,0 0-7 15,0 0-96-15,0 0-109 0,0 0-22 16,62-29-29-16,-37 22 4 0,4 2-7 0,0 0 0 16,1 1 4-16,-4 2-59 0,-2 1-446 15,-5 0-591-15</inkml:trace>
  <inkml:trace contextRef="#ctx0" brushRef="#br1" timeOffset="-82418.89">15662 5392 163 0,'0'0'1919'16,"0"0"-1618"-16,0 0-214 0,0 0 171 0,0 0 73 15,0 0-88-15,63-5-90 16,-39 0-58-16,3 1-54 0,0-1-41 0,-2-1-12 15,2 2-4-15,-3-1-28 0,5-7-358 16,-6 3-633-16,-4-3-1047 0</inkml:trace>
  <inkml:trace contextRef="#ctx0" brushRef="#br1" timeOffset="-81825.83">15936 4887 1637 0,'0'0'325'0,"0"0"-79"0,0 0 26 15,0 0-36-15,0 0-66 0,0 0-38 16,29-45-30-16,-20 41-35 0,4 0-16 16,0 0-6-16,-1 2-13 0,5 2-13 15,2 0-3-15,1 1 6 0,3 6-3 0,5 0-19 16,1 5 1-16,3 3-2 16,0 2-10-16,2 7-11 0,1 7-10 0,-5 3 16 15,-1 6-29-15,-3 1 13 16,-4 11 16-16,-7 5 14 0,-6 5-14 0,-6-6-3 15,-3-13 19-15,-5-14-3 0,-5-7-61 0,-1 1 29 16,-5 1 12-16,-2 1-3 0,-4-2 25 16,0-4 1-16,0-2 1 0,0-5-1 15,2 0 26-15,4-3 19 0,3-1-26 16,5-4-3-16,3 1-15 0,2-2-1 16,0-1 0-16,2-1 1 0,1 0-1 15,0-1-93-15,-2-5-164 0,-1-2-408 16,0-2-1457-16</inkml:trace>
  <inkml:trace contextRef="#ctx0" brushRef="#br1" timeOffset="-80725.49">13723 5474 360 0,'0'0'368'16,"0"0"-91"-16,0 0-19 0,0 0-60 16,0 0-64-16,0 0-27 0,0 0-10 15,0 0-19-15,0 0-16 0,0 0-26 16,0 0-24-16,-7-6-11 0,6 6-1 15,1 0 32-15,-1 0 20 0,0 0 19 16,-1 0 14-16,1 0-17 0,-1 0-13 16,-1 0-10-16,2 0 7 0,0 0 6 15,0 0-3-15,1 0-13 0,0 0-13 0,0 0-3 16,0 0 9-16,0 0 46 0,0 0 15 16,0 0-3-16,0 0 0 0,2-1-13 15,4-1-25-15,4-2-30 0,0-1 7 16,7-1 3-16,3 1 13 0,3-4-16 0,5-3 0 15,7 0-7-15,6-2 1 0,15-3-1 16,13-3 7-16,20-6-7 0,6 1-6 16,0 1-3-16,-8 3 0 0,-10 2-16 15,-4 3-2-15,-10 2 2 0,-15 4 2 16,-10 3 29-16,-14 0 7 0,-5 1-12 16,1 2-7-16,-4-2 3 0,1 0 9 15,-8 3-2-15,-1-1 15 0,-3 0 6 16,-2 0 13-16,-1 2 0 0,-1-1-10 15,-1-1-27-15,1 2-10 0,0-1-14 0,-1 3 0 16,0-3-2-16,0 3-16 16,0 0-13-16,0 0-9 0,1 0-5 0,0 0-4 15,0 0 6-15,0 0 3 0,3 0 10 0,-3 0 2 16,1 3-15-16,-2-2-9 0,0 3-89 16,-1 0-176-16,-12-1-179 0,-2-1-286 15,2-1-1028-15,44-19 1647 0</inkml:trace>
  <inkml:trace contextRef="#ctx0" brushRef="#br1" timeOffset="-79411.79">13829 4811 1540 0,'0'0'241'0,"0"0"-62"0,0 0 70 0,0 0-25 0,0 0-73 15,0 0-44-15,0 0-52 0,0 0-55 16,0 0-204-16,-1-15 70 0,1 28 134 16,0 6 52-16,2 1 25 15,3 3-22-15,4 2 3 0,0 2 0 0,3-1-29 16,-2 0 16-16,4-1-13 0,-5-2-12 16,1-1-20-16,-3-1 2 0,0-6-1 15,-1 1 0-15,-4-4 15 0,0-1-14 16,-1-5 24-16,0-1-26 0,-1-2-106 15,0-1-191-15,-2-4-173 0,-3-5-281 16</inkml:trace>
  <inkml:trace contextRef="#ctx0" brushRef="#br1" timeOffset="-79239.64">13684 4909 1907 0,'0'0'466'0,"0"0"-220"0,0 0 2 0,0 0-17 15,0 0-30-15,0 0-93 0,31-54-91 16,-3 41-15-16,5-1 15 0,8 0-5 16,7-1-12-16,1 2-2 0,3 0-20 15,-3 1 3-15,-6 2-7 0,-5 1 4 16,-6 1-208-16,-8-1-271 0,-8 1-733 16</inkml:trace>
  <inkml:trace contextRef="#ctx0" brushRef="#br1" timeOffset="-78843.28">14054 4930 2139 0,'0'0'275'0,"0"0"-213"0,0 0 25 16,0 0-39-16,66-20-25 0,-49 20-21 15,-1 6 14-15,1 3-16 0,-3 4 13 16,3 2-11-16,-2 3 0 0,-1-1-2 16,-3 2-48-16,-2 1-7 0,-3-3 33 15,-3-2 2-15,-3-1-2 0,-1-3 8 16,-4-3 14-16,-4 0 29 0,2-4 51 0,0 1 17 15,-2-5 9-15,3 0 29 0,0 0 83 16,1-5 25-16,1-4-59 0,2-3-83 16,1-2-35-16,1-3-18 0,0-3-45 15,4-3-3-15,5-1 0 0,0-2-19 16,5 3-31-16,-1 0-1 0,3 5-19 16,-1 1-6-16,0 3-245 0,-3 3-138 0,5-1-301 15,-3 1-645-15</inkml:trace>
  <inkml:trace contextRef="#ctx0" brushRef="#br1" timeOffset="-78343.78">14415 4796 232 0,'0'0'1376'0,"0"0"-1120"0,0 0-226 16,0 0-30-16,0 0 0 0,0 0 87 16,0 0 118-16,0 0-50 0,0 54-29 15,0-38-61-15,0 0-20 0,0-2-6 16,1 3-14-16,3-5-21 0,0 2 12 15,3-5 0-15,-1 0 3 0,-1-5 7 16,0 0 9-16,2-3 4 0,-2-1 3 16,0 0 25-16,1-3 23 0,2-3-10 15,-2-5-32-15,-1 0-19 0,3-3 2 0,-4-1-31 16,-1-2 0-16,-1 1 1 16,0 2 37-16,-1 2-36 0,0 3 14 0,-1 2-13 15,0 2-3-15,0 4-14 0,0 0-28 16,1 1-60-16,1 0-87 0,0 0 9 0,1 4 99 15,2 2 71-15,4 1 10 0,2 2 16 16,3 0 20-16,0-1 3 0,4-1 2 16,1-1-5-16,1-4 2 0,-2 0 20 15,2-2-10-15,-2-2-12 0,-3-4-4 16,-2 0 0-16,-2-4-30 0,-3-1 4 16,0-2-6-16,-3-2 0 0,-3-2 4 15,-1-1 25-15,-1-1-10 0,0 1 0 16,-2 1-18-16,-1 2 53 0,0 7-50 15,-3 2 63-15,3 3 28 0,0 3-50 16,-1 0-45-16,-1 2-105 0,-2 5 31 16,1 4 39-16,2 3 33 0,2 2 2 0,2 1 2 15,1 1 11-15,7 1-11 0,6-2 17 16,4 0 4-16,2 0-11 0,4-5 30 16,1 1-42-16,1-5-96 0,9-5-289 0,-9-2-387 15,-3-1-1254-15</inkml:trace>
  <inkml:trace contextRef="#ctx0" brushRef="#br1" timeOffset="-76568.83">14394 4596 440 0,'0'0'261'0,"0"0"-127"16,0 0 22-16,0 0 14 0,0 0-4 0,0 0 0 16,0 0-26-16,0 0-33 0,0 0-32 15,0 0-7-15,-1 0 10 0,1 0 6 16,0 0 0-16,0 0 7 0,0 0 9 15,0 0 17-15,0 0 2 0,0-1-25 16,0-1-26-16,0 2-20 0,0-1-6 16,0 0-7-16,0 1-3 0,0 0-9 15,0-2-1-15,0 2 7 0,0-2 0 0,0 1-3 16,0-1-7-16,0-1-6 0,0-1 6 16,0 1-17-16,0-1 17 0,0 0-15 15,2-1 12-15,0-1 8 0,2 1-23 16,2-2 1-16,2 0 1 0,0-1 22 15,5-2-24-15,0 1 28 0,2-3 16 16,4 0-4-16,1 2-2 0,3-4-8 16,4 2-18-16,1-1 6 0,6-2-16 15,3-1 26-15,5 2-26 0,7-3 29 0,12-2-30 16,10-3 1-16,12 0-3 0,3 2 0 16,-12 4-3-16,-7 7-13 0,-19 1-8 15,-8 5 23-15,-11 0 1 0,1 0-1 16,0-1 1-16,5-2 3 0,1 0 13 0,-5-1-4 15,0 1 4-15,-5 0 0 16,-2-1-3-16,-2 2-13 0,-3 0 1 0,-2 3 12 16,-3-2-11-16,-2 1-1 0,-1 2 0 15,-4-1 12-15,2 0-10 16,-4 1 13-16,-2 0 0 0,-1 1-4 0,-1 0-12 16,0 0-11-16,-1 0-27 0,0 0-36 15,0 0-21-15,0 0-33 0,-2 4 45 16,-2 0-67-16,0 3-101 0,-7 3-176 15,4-2-371-15</inkml:trace>
  <inkml:trace contextRef="#ctx0" brushRef="#br1" timeOffset="-75920.27">15276 4736 1107 0,'0'0'388'0,"0"0"-203"16,0 0-16-16,0 0 36 0,0 0 51 0,0 0-75 16,0 0-10-16,0 0-46 0,0 0-6 15,0 0-3-15,-1-33-33 0,3 24 4 16,3-1-14-16,3-3-12 0,-1-2-1 16,4-2 10-16,0-3-3 0,4 0-29 0,1-5-7 15,1 0 33-15,1-3-36 0,5-1-28 16,-2 0 0-16,4-2 20 0,1-1-20 15,1 2-28-15,2-1 9 0,-2 5-10 16,-1 1 17-16,-3 3-13 0,-3 3 24 16,-6 5 0-16,0 2 0 0,-7 4 1 15,-1 2-1-15,-3 2 0 0,-2 2 1 0,0 2-3 16,-1 0-38-16,0 0-26 0,0 0-3 16,0 0-9-16,0 0 12 0,0 0 32 15,0 0 23-15,0 0 12 0,0 0 19 16,0 0 26-16,0-1-4 0,4 0-41 15,-1-1-41-15,4 1-215 0,4-4-124 16,2 1-283-16,-4-3-975 0,-56 28 1299 0</inkml:trace>
  <inkml:trace contextRef="#ctx0" brushRef="#br1" timeOffset="-75266.02">15879 4052 1155 0,'0'0'173'0,"0"0"-72"15,0 0 87-15,0 0 24 0,0 0 28 16,0 0 51-16,0 0-125 0,0 0-166 16,0 0-16-16,59-20 16 0,-21 16 26 15,6-3-25-15,3 2 15 0,5-2 20 16,-1-1-17-16,-4 0 0 0,-1 2 1 15,-10-2-1-15,-5 2 4 0,-8 0-4 0,-6 1-18 16,-7 0 28-16,-4 1 0 0,-6 1-29 16,-3 1-132-16,-10 0-285 0,-6 2-80 15,-20 0-124-15,6 0-456 0</inkml:trace>
  <inkml:trace contextRef="#ctx0" brushRef="#br1" timeOffset="-75084.69">16144 4008 248 0,'0'0'228'16,"0"0"13"-16,0 0 92 0,0 0-112 16,0 0 14-16,5 59-27 0,-5-41 0 15,1 3-36-15,0-2-33 0,0 4-74 16,0 0 3-16,2 3 0 0,1 0-33 0,-1-2-15 16,0-1 5-16,0-2-2 0,-2-3-21 15,0 0 24-15,-1-3-26 0,-1 0-181 16,-2-4-380-16,-2-4-1073 0</inkml:trace>
  <inkml:trace contextRef="#ctx0" brushRef="#br1" timeOffset="-74759.88">16277 4159 1527 0,'0'0'442'16,"0"0"-390"-16,0 0-49 0,0 0-3 15,68-5 85-15,-44 14 25 0,2 2-42 16,1 4-52-16,2 2-13 0,-3 1-3 16,-3 1-1-16,-4 0-12 0,-3-1-6 15,-7-2 18-15,-3-1-31 0,-6-2 19 0,0-5 13 16,-8-2 0-16,0-2 45 0,-4-3 29 16,3-1 30-16,-3 0 48 15,2-2 96-15,0-4-20 0,3-4-27 0,0-1-55 16,1-4-25-16,4-3-61 0,2-3-6 15,2-1-25-15,8-3-27 0,1-1-2 16,4-1-16-16,5 2-19 0,1 2-6 16,1 4-26-16,0 3 10 0,-1 3-38 0,-2 3-90 15,0-1-284-15,-4 5-578 0,-6 0-632 0</inkml:trace>
  <inkml:trace contextRef="#ctx0" brushRef="#br1" timeOffset="-74226.49">16691 4006 1807 0,'0'0'269'0,"0"0"-269"16,0 0 0-16,0 0 104 0,0 0 97 15,-5 44-23-15,3-28-24 0,2 1-57 16,0 0-36-16,2 3-6 0,5-3-20 16,0 0-3-16,3 0-9 0,1-1 5 0,2-1-5 15,-1-3 9-15,1-2 3 16,1-6-3-16,-3 1 6 0,1-5-9 0,-1 0 29 15,1-2 15-15,-1-5 25 0,-1-3-37 16,-1-4-29-16,1-3-31 0,-2 0 14 16,1-4-11-16,-4-2-3 0,1 4 0 15,1 3 13-15,-3 3-14 0,-2 3 13 16,0 5-11-16,-1 2-2 0,-1 1-15 16,0 2-146-16,0 0-63 0,0 5 26 15,0 2 131-15,0 3 63 0,0 2 4 0,0 2 4 16,0-2 15-16,1-1-17 0,2 1 24 15,3-3-10-15,-1-1 13 0,2 0 25 16,3-3 13-16,0-2 7 0,6-2-10 16,2-1-7-16,3 0-9 0,2-4-26 15,0-4 26-15,0-1-26 0,0-2 16 16,-2-3-22-16,-2-2 6 0,-2-5-6 0,-1-1 3 16,-3-3-16-16,-5 0 10 0,-3 2-12 15,-3 7 21-15,-2 1 13 16,0 5-23-16,-3 3-12 0,-2 1 39 0,-1 5-39 15,-5 1-63-15,0 0-19 0,-3 8 28 0,0 3 38 16,3 3-28-16,1 4 25 16,6 1 3-16,4 3 16 0,0 2 35 15,12-1 12-15,3 2-5 0,9-2 5 0,3 1-22 16,1-3-3-16,5 0-9 0,-2-3-13 16,2-3-6-16,-2-4-273 0,6-5-227 15,-5-4-782-15</inkml:trace>
  <inkml:trace contextRef="#ctx0" brushRef="#br1" timeOffset="-62732.07">1233 8756 267 0,'0'0'783'0,"0"0"-425"0,0 0-218 16,0 0-59-16,0 0 4 0,0 0 35 16,0 0 29-16,-59-3-22 0,53 3-20 15,-1 0-33-15,-2 0-41 0,2 0-17 16,-4 0 13-16,3 0 13 0,-2 0 23 16,1 3 9-16,2-3 13 0,-1 0 10 0,3 0 3 15,0 0-7-15,0 0-19 16,-1 1-17-16,2 0-25 0,-1 0-28 0,-3 1-4 15,0 0-1-15,0 0 1 0,-2 1 2 16,2-1 23-16,-3-1 4 0,3 1 3 16,-1-1 19-16,2 0 32 0,2 1 6 15,1-2 10-15,0 1-1 0,2 0-6 0,1-1-26 16,1 0-19-16,0 0-18 0,0 0-11 16,0 0-14-16,0 1-3 0,0-1-1 15,0 1-4-15,0-1-18 0,0 0 7 16,0 0 15-16,2 1 19 0,7 2 44 15,5-1 12-15,11 1 14 0,8 0 1 16,22-3-9-16,26 0-15 0,27-7-26 16,12 0-21-16,1-2-16 0,-8 4-3 15,-16 3-1-15,-10 1-21 0,-14 1 3 16,-18 0 7-16,-16 1 9 0,-14-1-13 16,-6 0 16-16,2 0 1 0,-2 0 15 0,0 0 6 15,-3-1 12-15,-5-3 9 0,1 2-3 16,-4-3-2-16,0 2-23 0,-2-1-12 15,-2 0 22-15,3 0-7 0,-5 3-5 0,0-2-10 16,0 1-3-16,-1 1 2 0,-1 0-2 16,0 1-3-16,0 0-31 15,-1-1-84-15,-5 1-112 0,-6-1-37 0,-2 1-52 16,-2 0-104-16,-3 0-84 0,-6 0-205 16,5-2-739-16</inkml:trace>
  <inkml:trace contextRef="#ctx0" brushRef="#br1" timeOffset="-62177.24">1917 8582 1418 0,'0'0'679'0,"0"0"-320"16,0 0-158-16,0 0-50 0,0 0 45 15,0 0 47-15,0 0 15 0,0 0-40 16,0 0-67-16,0 0-100 0,0 0-51 0,-44-40-82 15,44 41-54-15,2 3-15 0,3 6 151 16,4 3 0-16,4 3 34 0,3 1 4 16,2 2-9-16,2 0-7 0,2 1-6 15,3-3 3-15,1 0-7 0,3-2 20 16,-1-4-10-16,1-2 6 0,-6 0-3 16,-1-4-12-16,-5 1-10 0,-5-3-3 15,-2 1-12-15,-4-2 10 0,-2 0-27 0,-2-2 10 16,-1 0-6-16,0 0 22 0,-1 0-10 15,0 1 12-15,1 0 1 0,-1-1 0 16,0 0-2-16,-1 2-14 0,-6 3 16 16,-6 3 15-16,-3 4 10 0,-10 3 7 15,-1 3 9-15,-3 2-22 0,-2-1 12 16,-1 3-6-16,5-3-3 0,3-3-19 16,5-3 26-16,5-3-11 0,3-3-5 15,3-2 12-15,4 0-9 0,1-3-16 16,-1 3-3-16,2-1-1 0,1-1-8 0,0-2-4 15,1 1 4-15,-1 0 9 0,1-2-9 16,1 0 12-16,0 0 22 0,0 0 22 0,0 0 29 16,0 0 14-16,0 0 3 15,0-2 158-15,0-5-44 0,1-2-107 0,2-7-97 16,0 0 0-16,-1-6-27 0,-1-3 27 16,-1-2 0-16,0-2-29 0,0-2 29 15,-1 1-2-15,-1 1 2 0,0 1 3 16,0 7-2-16,0 4-1 0,1 6-13 15,1 4-14-15,-1 5-87 0,-10 2-308 16,2 0-999-16,-6 0-1301 0</inkml:trace>
  <inkml:trace contextRef="#ctx0" brushRef="#br1" timeOffset="-43280.48">1510 9411 1038 0,'0'0'140'0,"0"0"-108"0,0 0-5 16,0 0 57-16,0 0 30 16,0 0-49-16,0 0 43 0,0 0-8 15,-32-50 21-15,30 45-4 0,1 0 12 0,0-1-12 16,0 2 51-16,1-1-67 0,-2 1-24 16,1 1-6-16,1-2-6 0,0 0-4 15,0 3-10-15,0-2-9 0,0 1-10 16,0 0 33-16,0 1-8 0,0 0 14 15,0 1-4-15,0 0-3 0,0 0 6 0,0 1-6 16,0 0-16-16,-1 0-16 0,1 0-30 16,0 0-2-16,0 0-3 0,0 0-16 15,-1 0-10-15,1 0-19 0,0 0-41 16,0 1-45-16,0 5-11 0,0 4 71 16,0 5 71-16,0 9 3 0,0 7 42 15,0 14 6-15,0 14-16 0,0 14 32 16,0 7 13-16,-1-3-32 0,-1-4 9 15,-3-6-19-15,1 1-3 0,0-3-13 0,0-5 10 16,0-3-27-16,-1-7-2 0,4-4 0 16,0-8 2-16,1-10-2 0,0-8 2 15,0-2 2-15,0 2-4 0,1-1 2 16,1 2-1-16,3-6 0 0,-3-3 11 16,0-5-12-16,-1 0 0 0,0-4 12 15,-1 0 1-15,0-3 3 0,0 2 13 0,0-2 18 16,0 0 10-16,0 0 7 0,0 0 9 15,0-3-73-15,0-3-10 0,0-4-247 16,0-4-91-16,0-4-63 0,5-16-250 16,3 5-409-16</inkml:trace>
  <inkml:trace contextRef="#ctx0" brushRef="#br1" timeOffset="-42834.52">1293 10044 1946 0,'0'0'295'16,"0"0"-198"-16,0 0 13 0,0 0 41 15,0 0-47-15,0 0-79 0,0 0-25 0,0 0-119 16,0 0 90-16,0 0 29 0,16 23 123 16,-1 3 28-16,-2 6 6 0,2 7-54 15,-2 1 28-15,-4 1-45 0,2-1 0 16,-5-1-48-16,-1-6-16 0,2-7-22 15,0-6 1-15,-1-5-2 0,-1-4 0 0,0-5 1 16,-2-2 0-16,-1-4 29 16,1 0 50-16,2-4 63 0,7-8 19 15,3-6-61-15,4-6-71 0,2-6-29 0,-1-3 10 16,1 0-10-16,-1-1-16 0,-5-1-24 16,2 2-140-16,-3 2-117 0,0 4-204 15,-5-7-292-15,-2 9-437 0</inkml:trace>
  <inkml:trace contextRef="#ctx0" brushRef="#br1" timeOffset="-42385.09">1312 10108 1751 0,'0'0'311'0,"0"0"-145"0,0 0 18 15,0 0 7-15,0 0 21 0,0 0 16 16,0 0-68-16,0 0-86 0,0 0-74 16,0 0-24-16,0 0-20 0,-14-8-4 0,14 8 48 15,0 0 3-15,8 0 67 16,2 0 29-16,8-1 19 0,7-3-17 0,10-2-34 15,18-6-29-15,17-5-18 0,20 0-20 16,0-3-13-16,-16 1-215 0,-26 6-931 16,-25 3-1118-16</inkml:trace>
  <inkml:trace contextRef="#ctx0" brushRef="#br1" timeOffset="-31548.45">19343 9942 470 0,'0'0'1291'0,"0"0"-1115"0,0 0-79 16,0 0 133-16,0 0 6 0,0 0-84 15,0 0-52-15,0 0-94 0,0 0-6 16,1-7-112-16,-1 12 34 0,0 1 78 16,-1 1 29-16,-1 2 7 0,0-1-7 15,-1 1-13-15,-1-1 7 0,-2 1-1 0,0-1-6 16,-1 2-3-16,-4-1 10 0,-1-1 9 15,-2 1-32-15,-2-1-142 0,-1 1-246 16,3-4-277-16,4-2-833 0</inkml:trace>
  <inkml:trace contextRef="#ctx0" brushRef="#br1" timeOffset="-30917.47">19966 9553 1715 0,'0'0'231'16,"0"0"-66"-16,0 0 107 0,0 0-46 15,15-50-78-15,-15 43 4 0,-3 0-21 16,-4 2-12-16,-1 2-72 0,-7 1-45 15,-2 2-2-15,-5 0 0 0,-3 2 12 0,-3 3 4 16,0 2 13-16,1 3-10 16,0-3 10-16,6 1-19 0,2 2-10 0,7-2 0 15,-1 2-3-15,6 0-22 0,3 0 3 16,0 2 19-16,4-4 2 0,0 4 1 16,7-2 13-16,2 1 9 15,6 0 7-15,3-2 0 0,3 0-1 0,2 0-12 16,1-1 0-16,-3-1-15 0,-2-2-1 0,-5 1-12 15,-4 0-14-15,-3-1-12 0,-5 0 0 16,-2 0-7-16,0 2 16 0,-5 0 29 16,-4 0 1-16,-2 3 18 0,-3-1-17 15,-3 2-2-15,0-1 3 0,0 0-2 16,3 1 1-16,-1-4-2 0,2 1 0 16,5-1-1-16,4 0-25 0,4 0 4 15,0 0 22-15,5-1 26 0,7 3 18 16,1-2-5-16,6 0-14 0,2 0-6 0,0 1-17 15,0 0-2-15,-3-4-1 0,-4 4-15 16,-5-3-6-16,-2 3-13 0,-5-2 0 16,-2 1 12-16,-8 3 23 0,-2 0 1 15,-7 2 1-15,-2 1-1 0,-1 0 2 16,0-1 0-16,1 1 13 0,4-1 29 0,8-3-23 16,4 1-21-16,3 0 2 0,4-1 29 15,11-1 3-15,2 3 13 16,6-1-13-16,2-2-19 0,1 1-4 0,2-1-9 15,-4-4-3-15,0 1-115 0,-4-2-233 16,3-3-248-16,-7-4-601 16</inkml:trace>
  <inkml:trace contextRef="#ctx0" brushRef="#br1" timeOffset="-30231.87">20097 9694 1495 0,'0'0'279'0,"0"0"-181"0,0 0 48 16,0 0 97-16,0 0-33 0,0 0-35 16,0 0-1-16,0 0-30 0,0 0-41 15,0 0-39-15,-14-12-13 0,14 12 16 0,6 0 35 16,3 0-13-16,8 0-22 0,4-3-29 16,9 2-10-16,1 0-15 0,7-1 3 15,-3 0 9-15,-1 1 4 0,-1-3-4 16,-3 1-3-16,-4 3 0 0,-6-4 4 15,-3 3-1-15,-7-1-3 16,0 1-6-16,-5 0 2 0,-2 1 4 0,-2 0-3 16,0 0 7-16,-1 0-11 0,0-2-13 0,0 1-1 15,0 1-1-15,0 0-15 0,-1 0-7 16,-1-2 3-16,1 2 0 0,-1 0-6 16,1 0-4-16,-1 0 4 0,1 0 0 15,0 0 3-15,-2 0 6 0,1 0 14 16,1 0 0-16,0 0-11 0,1 0-3 15,-1 0-9-15,1 0-3 0,-1 2-4 16,0 1-6-16,1 0 25 0,-1 3 12 16,0 2 1-16,1 2 19 0,0 3-3 15,0 2 13-15,0 2 2 0,0 2 1 0,0 3-7 16,0 1 10-16,0 0 0 0,-4 4-10 16,-1-3 0-16,-2 0-9 15,1-4-13-15,-1-1 16 0,1-2-16 0,3-3 0 16,1-2 16-16,1-2-16 0,0-1 10 15,1-1 2-15,0-5-12 0,0 1 12 16,0-4-13-16,0 1 17 0,0 0 0 0,0-1 28 16,0 0 7-16,0 0 12 0,0 0 6 15,0-2-29-15,2-2-43 0,1-1-3 16,-1-1-12-16,3 2 2 0,-3-1-15 16,0 0-164-16,2-5-145 0,-1 1-274 15,-2 0-937-15</inkml:trace>
  <inkml:trace contextRef="#ctx0" brushRef="#br1" timeOffset="-29486.27">20804 9740 871 0,'0'0'605'15,"0"0"-283"-15,0 0-30 0,0 0 10 0,25-48-54 16,-18 38-71-16,-1 3-16 0,-3 2-20 15,-1 0-19-15,-1 3-11 0,0 2-31 16,-1 0-80-16,0 0-38 0,-3 4-138 0,-3 6 160 16,-8 5 16-16,-1 4 67 0,-5 6 0 15,-2 0-3-15,-1 3-29 0,1 1 3 16,0 0 7-16,1-2-26 0,2-3-7 16,2-1 7-16,5-3 0 0,0-3 10 15,5-4-10-15,1-2 3 0,3-4-20 16,2-2 11-16,1-5 6 0,0 2 19 15,0-2 47-15,4-2 40 0,6-7-28 16,1-3-48-16,4-5-15 0,2 0-15 16,-1-5-17-16,2-5 13 0,-1 1 4 15,0-3-17-15,1 0-2 0,0-1 1 0,0 2 2 16,-4 5-1-16,-1 2 20 0,-3 5-9 16,-3 5-13-16,0 3-3 15,-4 4-15-15,0 4 2 0,-2 0-12 0,1 0-95 16,1 7-59-16,2 6 113 0,2 3 69 0,0 4 0 15,5 6 34-15,-2 1-8 0,4 0 8 16,-3 4-5-16,3-2-4 0,2 0 6 16,-2 0-9-16,-1-5 3 0,0-3-25 15,-5-3 12-15,1-1-12 0,-4-2-16 16,-3-6 14-16,-2-1-80 0,0-4-189 16,-16-4-228-16,4 0-215 0,-2-7-990 0</inkml:trace>
  <inkml:trace contextRef="#ctx0" brushRef="#br1" timeOffset="-29320.36">20715 9890 2500 0,'0'0'384'16,"0"0"-185"-16,0 0 31 0,0 0-17 16,0 0-42-16,59-29-36 0,-35 26-37 15,2 1-57-15,6 2-41 0,-1 0-10 16,3 2-18-16,-1 2 3 0,11 3-145 0,-11 0-456 15,-4-2-1009-15</inkml:trace>
  <inkml:trace contextRef="#ctx0" brushRef="#br1" timeOffset="-29059.61">21266 10019 2531 0,'0'0'678'0,"0"0"-500"0,0 0-51 15,0 0-38-15,0 0 44 0,0 0-29 0,0 0-63 16,0 0-13-16,0 0 44 0,0 0 29 16,0 0-7-16,3 62-35 15,-21-43-31-15,-1-1-25 0,-1 1-3 0,-1 0-78 16,2-3-141-16,4-1-52 15,5-3-199-15,3-4-198 0,3-5-620 0</inkml:trace>
  <inkml:trace contextRef="#ctx0" brushRef="#br1" timeOffset="-28779.51">21528 9723 2662 0,'0'0'379'0,"0"0"-216"0,0 0 48 15,0 0-59-15,0 0-152 0,0 0-16 0,0 0-47 16,0 0 63-16,0 0 101 0,0 0-3 16,5 56 3-16,-5-34-41 15,0 0-13-15,0 2-12 0,0-2-1 0,0 2-9 16,0-2-3-16,0-1 3 0,0-1-22 15,-2-3-2-15,1-1 12 0,-2-3-13 16,1-1 0-16,-2-3 0 0,1-4-111 16,1-2-144-16,0-3-231 0,1 0-279 15,1-7-911-15</inkml:trace>
  <inkml:trace contextRef="#ctx0" brushRef="#br1" timeOffset="-28502.79">21492 9692 1944 0,'0'0'709'0,"0"0"-438"0,0 0-85 16,59-10-33-16,-31 10 28 15,6 6-35-15,3 7-51 0,1 3-6 0,0 5-20 16,-2 5-28-16,-4 2-19 0,-6 3-22 16,-8 0-14-16,-9 3 12 0,-8-3-14 15,-3-1-6-15,-10-4 0 0,-6-2 11 16,-4-5 11-16,-2-4 2 0,-4-2 23 15,2-3 10-15,1-2 15 0,-1-3 16 0,3 0 4 16,3-2 5-16,5-1-22 0,1 0-25 16,4-1-27-16,4 0-1 0,2 0-3 15,1-1 1-15,3 0-136 0,1-1-158 16,5-3-205-16,5-3-974 0</inkml:trace>
  <inkml:trace contextRef="#ctx0" brushRef="#br1" timeOffset="-27238.37">21924 9612 1494 0,'0'0'325'0,"0"0"-91"0,0 0 47 0,0 0-25 16,0 0-53-16,0 0-17 0,0 0-29 16,34-45-61-16,-25 39-42 0,2 2-40 15,1-1-14-15,5 2-19 0,2 0-7 16,2 1 1-16,1 2-1 0,2 0 7 15,1 2 0-15,-3 1 3 0,0 2 0 16,-2 0-3-16,-4 0 0 0,-4 2-10 16,-1 0-16-16,-5-1-19 0,-1 3 25 15,3 0 37-15,-4 2 2 0,0 1-3 0,1 0 0 16,0 1-16-16,-2 0 16 0,-2-1-16 16,-1 2-7-16,-1-2 7 0,-7 1 19 15,-2-2 3-15,-4 0 17 16,-2 1-4-16,-1 0-15 0,-2-3 18 0,-1 3-3 0,0-3 0 15,2 1-14-15,2 0-2 0,3-1-3 16,4 3 3-16,5-1-1 16,3-1 1-16,1 2 14 0,3-3 12 0,7-1 22 15,4 1 13-15,4-1-13 0,0 0-10 16,3-4-19-16,-1 1 0 0,-2-1-18 16,-3-1 12-16,-2-1 0 0,-1-2 0 15,-4 0 9-15,-2 0 7 0,1-2-4 16,-3-1 7-16,1 1-6 0,-3-3-7 15,0 3-3-15,-1-2-15 0,0 1-1 16,0 0-16-16,-1 3 13 0,0-2-16 16,0 2 15-16,0 0-24 0,0 0-17 15,-3-1-22-15,-4 1 0 0,-3 0 29 0,-2 0 25 16,-4 0 13-16,1 3 35 0,1 2 6 16,0 0-12-16,1 2-29 0,5 0 0 15,2 3 0-15,0 0-2 0,4 2 2 16,1 3 21-16,1-1 8 0,1 3-10 0,6 0 10 15,1 1-10-15,4 2 13 0,-1-1-13 16,1 3-18-16,-1-3-1 0,-1-1-3 16,-5-1-19-16,-4-3-1 0,-1 1-8 15,-4-3 31-15,-8 0-3 0,-1-1 3 16,-3-5 23-16,-2 3-10 0,-1-4-10 16,1 0 13-16,0 1-14 0,5 0-2 15,-1-1-2-15,2-1-2 0,3-1-8 16,-3 0 12-16,5 1 2 0,1-2 14 15,-1 0-13-15,3-2 16 0,1 2-3 0,2-2-13 16,0 0 10-16,1 0 3 0,0 0 9 16,0 0 20-16,0-1 5 0,0 0-2 15,0 1-10-15,0 0-38 0,0-2-105 16,0 0-191-16,5-9-124 0,-3 3-599 16,1-4-761-16</inkml:trace>
  <inkml:trace contextRef="#ctx0" brushRef="#br1" timeOffset="-22990.07">324 10640 834 0,'0'0'189'0,"0"0"-101"16,0 0-53-16,0 0 21 0,0 0-14 16,0 0-42-16,0 0-3 0,0 0-20 15,0 0 10-15,0 0-16 0,47-23 3 16,-44 23 9-16,-2 0-5 0,-1 0-21 16,0 0 43-16,0 0 78 0,0 0 157 0,0 0 48 15,0 0-4-15,0 0 4 0,0 0-38 16,0 0-44-16,0 0-44 0,0 0-54 15,0 0-48-15,0-3-17 0,0 3 4 16,-1 0-16-16,1 0-10 0,0 0 0 0,0-3-13 16,-1 3-1-16,1 0 0 15,-1 0-2-15,1 0-13 0,0 0 0 0,0 0 13 16,0 0 3-16,0 0 13 0,0 0-13 16,0 0 9-16,0 0-9 0,0 0 9 15,0 0-9-15,0 0-1 0,0 0 1 16,0 0 0-16,0 0-1 0,0 0 1 15,0 0 1-15,0 0 8 0,0 0 4 16,0 0-13-16,0 0 10 0,0 0-12 16,0 0 0-16,0 0-1 0,0 0 0 15,0 0 0-15,0 0-1 0,0 0-1 16,0 0 0-16,0 0 0 0,0 0 1 0,0 0 0 16,0 0-1-16,0 0-2 0,0 0-11 15,2 0 13-15,4 0 2 0,4 3 26 16,5-3 32-16,9 0-11 0,5 0-18 0,8 0-10 15,7 0-3-15,13 3-16 0,13 0 3 16,14 2-3-16,3-2 3 16,-12 1-1-16,-16-1 11 0,-22-2-13 15,-8-1 13-15,-5 0 0 0,0 0 3 0,0 0-16 16,0 0 0-16,-4 0 3 0,-5 0 0 16,-2 0 29-16,-5 0-13 0,-1-1 6 15,2 0 4-15,-4-2 2 0,1 2-29 16,0-1 14-16,-3 0-13 0,0 2 16 15,-1 0-16-15,-1 0 16 0,0-1 3 16,-1 1-19-16,0 0 0 0,0 0-1 16,0 0-2-16,0-1-15 0,0 1-61 0,0-1-63 15,0 0-49-15,0 0-20 0,0-2-49 16,-4 2-233-16,0-2-68 0,-6-4-116 16,4 1-86-16,30 30 444 0</inkml:trace>
  <inkml:trace contextRef="#ctx0" brushRef="#br1" timeOffset="-22489.01">992 10505 1286 0,'0'0'319'0,"0"0"-166"0,0 0 52 15,0 0 41-15,0 0 49 0,0 0 11 16,0 0-104-16,0 0-19 0,0 0-14 0,0 0-64 15,0 0-61-15,-22-29-44 0,22 29-19 16,0 0-13-16,0 0-15 0,0 0-7 16,0 0-20-16,0 0-12 0,0 2 13 15,2 0 73-15,3 2 32 0,0 0 3 16,2 1 13-16,3 1 0 0,0 0 22 16,5 1-10-16,0 0-9 0,-1 0 3 0,2-1-19 15,1-1-32-15,-2 1 0 16,0-1 29-16,1 0-30 0,1 1 17 0,-1 0-17 15,2-1-2-15,-1 2-1 0,-2-2-1 16,2 1-11-16,0 2 13 0,-1-3-3 16,-3 2 2-16,1-1 0 0,-2-2 1 15,-3 2-2-15,1-4 1 0,-5 2-1 16,-2 0 0-16,-1-4-11 0,-1 1-3 16,-1-1 15-16,1 0 1 0,-1 1 1 15,0-1 1-15,0 0-2 0,0 2-2 0,0-2-14 16,0 0 4-16,0 0-7 0,0 0-10 15,0 1-19-15,0 3-9 0,-3 0 57 16,-3 4 34-16,-6 2 68 0,1 1-14 16,-7 3-40-16,-1 3-1 0,-5 3-9 15,-6 2-22-15,-2 4 2 0,-4 2-18 0,-6 4-1 16,-16 12-217-16,9-8-421 0,9-5-1115 0</inkml:trace>
  <inkml:trace contextRef="#ctx0" brushRef="#br1" timeOffset="3021.44">3654 9675 1343 0,'0'0'303'15,"0"0"-177"-15,0 0-19 0,0 0 10 16,0 0 42-16,0 0 3 0,0 0-58 16,0 0-20-16,0 0-4 0,0 0-31 15,-9-12-10-15,8 10 2 0,0 0-37 16,1 0 9-16,-1 1 22 0,0-2 4 0,0 1 9 15,-2 1-26-15,1-1-5 0,1-2 27 16,-1 3-2-16,0-2-7 0,-1 0 26 16,1 2-19-16,-1-3-7 0,0-1 0 15,-2 2-22-15,1 0 3 0,2 1 10 0,-1-2-7 16,0 1 9-16,0 1 20 0,-2-1 0 16,2-1-16-16,-1 1-11 0,0-2-21 15,0 0 0-15,-2 1-1 0,-1-1-12 16,2 2-12-16,-3-2 24 0,2 0 1 15,-2 1 0-15,-3-1 1 0,3 1 15 16,-2 0 3-16,0 0-6 0,-1-1-11 16,3 2-2-16,-4-1 12 0,4 1-10 15,-1-2 2-15,0 0 15 0,1 1-16 0,-1-1 0 16,2 0-1-16,-3 0 9 0,3 1-11 16,-3 1 0-16,1-1-2 0,-3 0-21 15,1 0 11-15,-5-1-4 0,0 0 13 16,-2 2-10-16,-1-1 10 0,2 1 2 15,-3-1 1-15,3-1 2 0,1 2 14 16,2 0 15-16,3 0-5 0,1 0 2 16,4 0 4-16,1 1-13 0,-2-1-3 0,4 0 3 15,0 0 0-15,1 2 0 0,0-1-18 16,-1 2 1-16,0-2-2 0,-2 1-13 16,-1 0-2-16,1-2 2 0,-3 2-3 15,0-3-6-15,0 3 3 0,-4-3 3 16,3 2 3-16,-3 2-2 0,0-1 2 15,2 0 11-15,-2 0 2 0,3 0 2 16,0-1 1-16,0 2 10 0,2-1-11 16,-1 1 1-16,2-1 0 0,-2 1-3 15,-1 0-1-15,2-2-1 0,-2 2-1 16,0 0-16-16,-1 0 16 0,1 0-20 0,-4 0 11 16,4 0 11-16,-4 2 0 15,2-2-2-15,-2 2 0 0,2 0 1 0,0-1 2 16,0 0 2-16,2 0-1 0,0 0 3 15,0 1-2-15,2 0-1 0,-3-2-1 0,4 2-2 16,-1-1-2-16,-1 1 1 0,1 0-9 16,0-1 8-16,0 2 3 0,0-1-1 15,-2 0 1-15,1 0 1 0,1-1 1 16,-4 2-1-16,2 0 0 0,-2 0-1 16,0-1-1-16,-2 1 2 0,1 1 0 15,0-1 0-15,-1 0 0 0,1 1 0 16,1-3-2-16,2 3 1 0,0-2-2 15,3 1-10-15,0 1 11 0,0-1-1 16,1-1-17-16,2 0 5 0,-2 0 12 0,0 0-9 16,2 2 9-16,-1-1-10 15,0 0 0-15,-1-1 11 0,-3 3 0 0,3-1-1 16,-1 1-8-16,-3 0 11 0,3 1 1 16,-2 1 1-16,-1-1-2 15,3 0 2-15,-3 0 2 0,3-1-4 0,1-1-3 0,0 0 0 16,-1 0-9-16,2-1 8 15,1 2-7-15,-1 1 10 0,0 0-1 0,-1 1 1 16,1-2 1-16,0 2 1 16,-1 1 12-16,-1 1 6 0,-1 0-6 0,3 1 6 15,-3-2-6-15,1 1 0 0,1-1-1 16,-1 1-10-16,0 0 2 0,2 0-1 16,1-1 10-16,-1 0-11 0,0 0 20 15,-1 1-3-15,1 1-18 0,1-1 15 16,0-1-15-16,1 0 2 0,-1 1 16 15,-2 0-15-15,2 0-1 0,0 1 0 16,0 0 10-16,-1 2-10 0,1-2 0 0,-3 3 13 16,2 1-16-16,0 0 0 15,-1 1 1-15,-1 1 2 0,0-1 13 0,3 0-4 16,-1 1-9-16,1-3 16 0,0-1-18 16,1-2 24-16,1-1-22 0,0 0 10 0,1-1 9 15,-1 2-19-15,1 0-1 0,-1-1 14 16,0 3-14-16,0-1 1 0,1 1-2 15,-1-1 3-15,0 1-2 0,0 0-2 16,-1 0-1-16,1 0 1 0,1 0 15 16,-1 1-14-16,1-1 18 0,0 0-18 15,0-1 0-15,0-1 2 0,0 0 9 16,0 1-11-16,0-2-1 0,0-1 1 16,1 0 2-16,0 0 0 0,2-1-2 15,-2 0 11-15,0 2-12 0,0-1 0 16,0 3 0-16,1-2 1 0,-1 3 2 0,0-1-1 15,1 0-2-15,1 0 1 0,-1 2 12 16,1-1-12-16,-1-2 1 0,0 1-1 16,2-1 0-16,0 2 0 0,1-3 15 15,-1 2-13-15,0-2 0 0,-1 0-2 16,1 2 1-16,1-3-2 0,0 1 1 0,-2 0-1 16,-1 0 1-16,1-1 0 0,0 2-1 15,1-3 0-15,-1 3 1 0,1-2-1 16,-1 1 0-16,3-2 2 0,0 2 0 15,-1-1 0-15,0 2 14 0,0-3-14 16,1 0 10-16,0 2-12 0,-1-3 0 16,1 1 0-16,-2 0-1 0,0 0 0 0,-1 1 1 15,3-3 1-15,0 2 0 0,-1 0 1 16,0 0-2-16,3 0 2 0,-1-1-2 16,-2 1 3-16,3 1-2 0,-1-2-1 15,-1 2 3-15,4-1-1 0,-4-2 11 16,2 2-11-16,2-2 0 0,-4 0 1 15,3 1 13-15,-2-1-16 0,0-1 0 16,1 1-2-16,-2 0 2 0,0 1 0 16,2-1-2-16,-1-1 2 0,-1 0-1 15,3 0 2-15,-3-2 1 0,3 5 1 0,0-3 19 16,-1 0-20-16,4 1 10 0,-3 0-11 16,3-1 18-16,2 1-3 0,-3-3-14 15,3 2 13-15,-3 1-15 0,2-1 0 0,0-3 0 16,-4 2 0-16,1-1 0 15,-1 1-1-15,-2-1 0 0,1-1-1 0,-2 1-1 16,1 0-9-16,0-1 12 0,-1 1 12 16,0-1 1-16,4 1 3 0,-3 0 9 15,3-2 4-15,-2 0-4 0,5 0 0 16,-3 0-6-16,4-4 27 0,-4 1-21 16,2 0-13-16,0 1-12 0,-3 2-13 15,1-1-2-15,-1 1-4 0,-2 0 6 16,2 0 10-16,-2 0-9 0,3 0-1 15,-2 0 11-15,-1 1-1 0,3-1 0 16,-3 0 3-16,1 0 0 0,-2 0 13 0,1 0-1 16,2 0 7-16,-2 0-1 15,1 0 4-15,3 0-6 0,-3 0-15 0,3 0 1 16,0-1-2-16,0 1-1 0,1-1-2 16,-2 0-16-16,1 1 7 0,-2 0-1 15,3 0 11-15,-4 0-1 0,1-1 2 0,2 0 1 16,-3 1 16-16,3-1 2 0,-2 0 7 15,1 0-3-15,-2 0-3 0,2-1-7 16,-3 1 4-16,3-2-15 0,-3 2 0 16,2 1 0-16,1-2-1 0,-2 1 0 15,3-2 0-15,-3 1 0 0,2-1-2 16,-1 1 0-16,1-1 1 0,-2 2 0 16,0 0 1-16,2 0 1 0,-3-1 1 0,2 0 0 15,-2 0 1-15,2-1 9 16,0 0-10-16,-1-1 11 0,3 1-11 0,-3-1 1 15,2 0 12-15,-1 1-13 0,1-2 2 16,-3 2 8-16,0 0-12 16,1-1 2-16,-2 0 0 0,-2 1 0 0,0 0 11 0,2 1-10 15,-3-1-1-15,2-1 10 0,-1 1-11 16,1 1-1-16,-1-2 1 0,0 1 1 16,0-1 1-16,1 0-1 0,2 1-2 15,-1-2 0-15,0 2 0 0,1-4-1 16,-1 2 1-16,2-1 0 0,0 2 0 15,-3-2-1-15,1 2 1 0,2-2 0 16,-3 0 0-16,-1 1 2 0,0 2-2 16,2-1 1-16,-2-1 3 0,-1 0-2 15,2 2 1-15,-1-1 12 0,1 1-12 16,-2 0 13-16,1-1-14 0,0-2 0 0,0 0 1 16,3 0-1-16,-2 0 1 0,-1-3-2 15,1 1 12-15,1 2-13 16,0 0 10-16,-1-2-10 0,2-1-2 0,-2 2 0 15,0-1 2-15,0-1 1 0,2 2 2 0,-2-2-1 16,-1 2 0-16,0-2-2 16,3 2 3-16,-3-3 9 0,0 2 0 15,0-1-11-15,-1 1-2 0,2-1 1 0,-1 1 0 16,-1-1 2-16,0 0-2 0,1 2 0 16,1-1 0-16,-2 0 0 0,-1 1 0 15,1 3 0-15,-1-3 0 0,0 2-1 16,0-2 1-16,0-1 2 0,2 2 0 15,-3-2-1-15,1 3 1 0,0-3 13 16,-1 1-12-16,0 0 0 0,1 0 9 0,-1 1-9 16,0 0-1-16,0-2 0 15,0 1-2-15,0 1 0 0,0-2-1 0,1-1-2 16,1 1 3-16,-1 0 0 0,0-1 1 16,-1-3 15-16,1 4-14 0,0-4 1 15,-2 3 12-15,2-2-12 0,-2 1 19 16,1-1-10-16,0 1 0 0,-1 1 10 0,0-1 0 15,0 0-19-15,0 0-1 0,0-1 1 16,0 1 9-16,0 0-9 0,0-2 12 16,-1 2 1-16,0-1-13 0,0 1 15 15,0-1-16-15,0 0 14 0,-1 1 8 16,0-2 7-16,-1 0 12 0,-1 2-9 16,1-2-10-16,1 2-3 0,-1-1 4 15,-1 1-24-15,1 0 14 0,0 0-15 16,-1 1 2-16,0-1-1 0,2 0 0 15,-2 0 2-15,0-1 0 0,-2 0 13 0,2 0-16 16,1-1 0-16,-1 2-1 0,0-2 1 16,-1 3 0-16,1-2 0 0,-1 0 1 15,1 1 1-15,-3 0-1 0,2 1 2 16,0-3 9-16,-1 4-11 0,-3-3 0 16,3 1 16-16,-3 0-16 0,1-2-1 0,0 1 16 15,-2 0-14-15,2 1-1 16,-3 1 0-16,2-1 14 0,-2 1-14 0,0 1 2 15,-1 0-3-15,-2 0-1 0,1 2 0 16,-3-3-2-16,-2 4 0 0,-1-2 0 16,1 2 3-16,-1-1-1 0,-1 2-11 15,5-1 11-15,-2 0-2 0,2 3-10 16,0-2-5-16,5 1 0 0,-1 0-7 16,4 1-14-16,1 1-191 0,0-3-203 0,2 1-571 15,1-4-1626-15</inkml:trace>
  <inkml:trace contextRef="#ctx0" brushRef="#br1" timeOffset="13073.84">16743 10197 395 0,'0'0'410'0,"0"0"-201"16,0 0-53-16,0 0-42 0,0 0-10 16,0 0 1-16,0 0-18 0,0 0-12 15,0 0-19-15,0 0-8 0,-24-16 8 0,23 14 5 16,1 1 14-16,0 1 16 0,0 0 6 16,0 0-9-16,0 0-14 0,0 0 0 15,0 0-9-15,0 0-3 16,0 0-8-16,0 0-5 0,0 0-4 0,0 0-6 0,0 0-20 15,0 0-17-15,0 0 0 0,0 0-1 16,0 0 3-16,0 0 9 0,0 0-10 16,0 0 29-16,1 0 32 0,5 3 58 15,7-3 32-15,4 2-29 0,7-2-48 16,7 2-30-16,3-2-18 0,4 0-13 16,5 2-13-16,0 0 0 0,4-1-3 15,-4 2-1-15,-2-3 0 0,-3 2-2 16,-6 0 1-16,-3-1 0 0,-7 0-11 15,-3 2 12-15,-7-1 1 0,0 0 0 0,-6-1 0 16,-2-1 1-16,-2 0 12 0,0 0 6 16,-1 0 0-16,-1 0 6 15,0 0 7-15,0 0-3 0,0 0 12 0,0 0 13 16,0 0-10-16,0 0-19 0,0 0-25 16,0 0-16-16,0-1 1 0,0 0-4 15,-1 1 3-15,1 0-3 0,0 0 0 16,0 0 0-16,-2 0 0 0,1 0-16 0,-2 0-172 15,0 0-81-15,-2 0-133 0,1-2-344 16,-1-2-1061-16,29 12 1826 0</inkml:trace>
  <inkml:trace contextRef="#ctx0" brushRef="#br1" timeOffset="14305.54">20312 10397 362 0,'0'0'1080'0,"0"0"-927"16,0 0-20-16,0 0 26 0,0 0 65 16,0 0-1-16,0 0-25 0,0 0-43 15,0 0-27-15,0 0-18 0,0 0-21 0,2-8-21 16,-2 8-1-16,0 0-6 0,0 0 9 16,0 0-6-16,0 0-1 15,0 0-5-15,0 0-1 0,0 0-7 0,0 0-5 16,0 0-4-16,0 0-3 0,0 0 6 15,2 0 6-15,0-2 13 0,7 1-28 16,1 0-35-16,6-1-16 0,7 1 16 16,3-1 0-16,7 2 3 0,3-2 13 15,5 2-3-15,1-1 6 0,4 0-19 16,0 1 1-16,5-2 1 0,-2 0-2 16,3-1 2-16,-2 0-1 0,-1-1 0 0,-4 2 2 15,-3-1 9-15,-3-1-11 16,-3 2-1-16,-6 0 0 0,0 0 0 0,-5 0-1 15,-4 2-2-15,-1-2 3 0,-4 2 4 16,-4 0 18-16,-1 0-10 0,-5 0 10 16,-3-1-3-16,0 1 0 0,-2-2-3 15,-1 2-3-15,0 0-1 0,0 0 1 0,0 0-11 16,0 0-2-16,0 0-2 0,0 0-23 16,0 0-4-16,0 0-9 0,0 0-3 15,-1 0-3-15,-4 0-19 0,0 0-142 16,-4 0-64-16,-5 0-140 0,1 0-314 15,3 0-962-15,67 0 1122 0</inkml:trace>
  <inkml:trace contextRef="#ctx0" brushRef="#br1" timeOffset="32015.81">20933 11514 1009 0,'0'0'267'0,"0"0"-209"15,0 0-6-15,0 0 65 0,0 0 49 16,0 0 10-16,0 0-27 0,0 0 4 15,0 0-4-15,0 0-46 0,-21-7-48 16,21 7-29-16,-2 0 10 0,1 0 6 0,-1 0 25 16,1 0 7-16,-2 0-6 0,-1 0 3 15,2 0 0-15,-2 0-14 0,1 0-15 16,1 0-7-16,0 0-15 0,1 0 2 16,-1 2-3-16,1-2-3 0,0 0 0 15,1 0 7-15,0 0 15 0,0 0 16 16,2 0 64-16,6 0 117 0,12 0-52 15,11 0-85-15,21-2-51 0,23-2-22 16,21-1-12-16,5 1-11 0,-10 0-1 16,-16 3-1-16,-24 1-1 0,-13 0 1 15,-11-1 0-15,-8 1 0 0,0-1-2 0,-4 1 0 16,0-1 2-16,-9 0 0 0,-4 1 21 16,-2-2-8-16,-1 1-13 15,-6-3-58-15,-5 1-53 0,-2-1 17 0,-3-2 12 16,-2 2 12-16,0 0 7 0,0 1-1 0,2 0 1 15,5-1 9-15,0 1 19 16,4 1 3-16,1-1 30 0,3 1 2 0,1 0 12 16,1-1 4-16,1 0 7 0,0-1 2 15,1 1-6-15,0-2-6 0,0 0-12 16,0 1-1-16,4 1 1 0,0 1 37 16,4 0 45-16,0 0-17 0,5 2-28 15,-1 0-15-15,5 0-20 0,0 2-1 16,0 4-2-16,0 2-16 0,-3 2-13 0,0 1-15 15,-4 1-7-15,-2 3 51 0,-4 0 13 16,-3-1 28-16,-1-1 13 0,-5 1 16 16,-6 0 2-16,-2-1-15 0,-2-2-16 15,-2-1-13-15,1-1-6 0,2-1-22 0,2 0-64 16,3-2-191-16,9 1-191 0,3-3-362 16,4-2-1087-16</inkml:trace>
  <inkml:trace contextRef="#ctx0" brushRef="#br1" timeOffset="32868.34">22758 11118 2624 0,'0'0'450'0,"0"0"-312"0,0 0 21 16,0 0-9-16,0 0-150 0,0 0-3 16,0 0-26-16,0 0 29 0,0 0 117 15,-22 69 35-15,11-33-39 0,-4 2-59 16,0 2-14-16,1-2-36 0,5-1 5 15,1-3-8-15,1-2-1 0,4-6 3 16,3-4 16-16,0-5-7 0,0-5-12 0,0-5-159 16,3-3-87-16,0-4-46 0,3-2 30 15,-1-8-259-15,0-7-247 0,1-4-311 16,0-5 485-16</inkml:trace>
  <inkml:trace contextRef="#ctx0" brushRef="#br1" timeOffset="33135.5">22698 11284 79 0,'0'0'682'0,"9"-69"-27"0,-5 41-203 0,0 5 40 16,1 6-130-16,2 6-111 0,-2 4-40 15,0 4-61-15,4 3-150 0,0 8-60 16,5 5-9-16,0 8 69 0,3 5 74 16,4 6 9-16,2 4-13 0,3 3-7 15,1-3 36-15,2-2-20 0,1-4-16 16,-3-3-19-16,-1-7-6 0,-5-5 0 16,-6-4 21-16,-1-7 7 0,-5-2 13 0,1-2 25 15,-1-9 76-15,1-3-56 16,-2-5-87-16,1-6-12 0,-2-3-25 0,-4-5 0 15,-3-1 0-15,0-6 0 0,0-1 0 16,-3 0-19-16,0 0-18 0,-2 6 25 16,-1 3 11-16,2 7-21 0,0 5-9 15,0 6-31-15,0 3-72 0,-2 7-76 0,2 2-146 16,0 4-201-16,0 13-12 0,2 0-141 16,2 0-1035-16</inkml:trace>
  <inkml:trace contextRef="#ctx0" brushRef="#br1" timeOffset="33431.45">23437 11282 2988 0,'0'0'463'0,"0"0"-333"0,0 0-35 16,0 0-32-16,0 0-28 0,0 0-33 15,0 0 10-15,0 0 4 0,0 0-3 16,0 0 2-16,-23 58 14 0,38-43 9 15,5 1 15-15,3-2-6 0,5-5-3 16,-2-2-9-16,-2-3 9 0,-2-4 9 16,-4 0 12-16,-3-7 91 0,-7-3 26 15,-2-6-102-15,-5-3-57 0,-1-4-23 0,-11-1-22 16,-4-1 4-16,-4 1-25 0,-3 3 21 16,-1 5-12-16,0 3-9 0,2 4 6 15,1 4-13-15,1 4-21 0,5 1-242 16,7 1-363-16,2 3-575 0,5 0-850 0</inkml:trace>
  <inkml:trace contextRef="#ctx0" brushRef="#br1" timeOffset="34869.39">24081 11056 2428 0,'0'0'307'0,"0"0"-137"15,0 0-38-15,0 0-55 0,0 0 0 16,0 0-37-16,0 0-40 0,0 0 0 16,56-9 13-16,-55 27 44 0,-1 6 7 15,0 1-23-15,-4 0-6 0,-3 1-12 16,-1-2-8-16,0-3-12 0,0-3-2 0,3-3 12 15,3-5-12-15,-1-1-1 0,2-4 4 16,1-3-1-16,0-2 22 0,0 0 38 16,4 0 61-16,4-6-42 0,4-6-35 15,5 0-31-15,1-5-4 0,-1 1 1 0,1-3 0 16,0 3-10-16,0-1-3 0,-2 5 1 16,1 1-1-16,-5 2-3 0,1 5-1 15,-6 1 4-15,0 3-3 0,-2 1-94 16,0 6-26-16,1 6 64 0,-1 2 59 15,0 3 44-15,0 2 0 0,3 0-9 16,0 0-7-16,3 0-9 0,2-2-6 16,3-1 15-16,4-3 7 0,1-2-1 15,2-3 1-15,3-2 9 0,2-3-16 16,-2-4 0-16,1 0-6 0,1-6-22 0,-3-5-16 16,-4-4-31-16,1-1-9 0,-3-6 25 15,-1-2-13-15,-2-3-54 0,-3-2 44 16,0 0 54-16,-3 1 0 0,-4 3 1 15,-4 3 25-15,-2 5-14 0,0 5 7 16,-3 1 0-16,-6 7 6 0,0 2-25 16,-4 2-29-16,-1 2-47 0,-5 8 22 15,-1 4 51-15,2 4 0 0,1 1-12 0,4 5 14 16,7 1 1-16,2-2-2 0,4 2 2 16,2-1 16-16,7-2 6 0,5-1 3 15,2-6 17-15,2-1-5 0,2-3-37 16,2-5-22-16,0-3-28 0,2-3-14 15,-1-2 17-15,1-6 15 0,2-4-9 0,-4-3 0 16,-1-3 19-16,0-2 22 0,-3 0-3 16,0-3 3-16,-4 0 0 15,1 3 13-15,-3 2-11 0,-2 4 17 0,-6 4 0 16,2 4-3-16,-5 3 35 0,-1 3-51 16,0 3-125-16,-4 5-56 0,-3 6 177 15,-4 6 4-15,-1 1 61 0,-3 4 6 16,5 1-32-16,0-1-19 0,5 2-16 15,1-3 1-15,4-2 12 0,0-3 6 0,5-4 12 16,1-4 8-16,3-4 14 16,-1-1 14-16,5-6 2 0,-2-2 4 0,4-6-32 15,1-2-10-15,1-5-15 0,-4-3 1 0,2-2-17 16,0-2 0-16,-4-2-1 0,3 2 1 16,-1-2 11-16,-2 2-11 0,-1 5-3 15,-3 2 3-15,-2 6-1 0,1 5 0 16,-4 1 0-16,-1 3-62 0,-1 3-133 15,0 5 38-15,-2 5 110 0,-5 3 29 16,2 5 19-16,1 1-1 0,2 3 0 16,2 1 1-16,1 0 13 0,6 0 6 15,8-5 16-15,2-1-3 0,3-3 9 16,3-5 0-16,2-4 10 0,-2-7 15 16,4-1-3-16,-2-5-19 0,-1-6 19 15,-1-5 12-15,-4-2 46 0,1-7-6 16,-5-2 34-16,-3-3-15 0,-3-4-63 15,-4 0-22-15,-3-3-21 0,-2 2-28 0,-6 4 0 16,-9 4-31-16,-6 3-12 0,-7 6-13 16,-5 3-21-16,-4 6 12 0,0 5 12 15,2 4-143-15,2 2-359 0,13 2-756 0,7 0-933 0</inkml:trace>
  <inkml:trace contextRef="#ctx0" brushRef="#br1" timeOffset="35299.96">26041 11064 2951 0,'0'0'384'0,"0"0"-333"15,0 0-19-15,0 0-7 0,60-12 26 0,-46 21 22 16,4 6-10-16,-1 2 23 0,0 6 15 16,-1 3-23-16,-7 3-18 0,-1 0-44 15,-6-1-16-15,-2-1-15 0,0-5 15 16,-7-3-1-16,1-5 0 0,0-3 1 15,-3-6 22-15,4-1 44 0,-1-4 38 16,-1 0 55-16,0-7 42 0,3-2-31 16,0-2-41-16,2-3-40 0,2-3-25 15,0-2-9-15,4-2-15 0,6-2 9 0,5-1-16 16,5 0-31-16,2-1-2 0,4 4-21 16,5 2-40-16,0 1-28 0,3 4-45 15,4 4-91-15,0 3-69 0,0 4-116 16,12 3-355-16,-10 0-800 0</inkml:trace>
  <inkml:trace contextRef="#ctx0" brushRef="#br1" timeOffset="35852.49">26440 11286 2192 0,'0'0'407'0,"0"0"-249"16,0 0 87-16,0 0 109 0,0 0-65 15,0 0-134-15,0 0-105 0,0 0-47 0,75-14 26 16,-51 9-28-16,0-2 1 0,3-2-2 16,-2-3-13-16,0-4-84 15,-3 0-20-15,0-5 12 0,-3-1 10 0,-4 0 16 16,-4-1 79-16,-7 6 18 0,-3 2-18 16,-1 4-29-16,-8 2-15 0,0 3 15 15,-1 5 7-15,-4 1-26 0,-1 5-23 16,2 6 71-16,-3 6 10 0,1 3 15 0,3 3-12 15,2 3 10-15,5 1-23 0,4-1 16 16,2 2 6-16,7-4-19 0,2-2 35 16,2-3-3-16,0-5 10 0,1-4 3 15,0-4 3-15,-1-5 15 0,1-1 10 16,1-7 6-16,0-6-31 0,-1-2-23 16,1-3-12-16,3-2 6 0,-2-6 0 15,4 0 6-15,2-2 16 0,1-1-9 16,3 0 3-16,5 2-23 0,-2 2-13 0,3 5-1 15,-2 5 11-15,1 6-12 0,-2 7-25 16,0 4-19-16,-3 7 6 0,-1 6 4 16,-4 3-1-16,-2 4 0 0,-5 4-2 15,-7 0 8-15,-2 2 10 0,-3 2-3 16,-2-3 0-16,-2 0 20 0,-3-1-14 16,-4-4 13-16,-3-4 1 0,-1-5 2 15,0-5 15-15,-2-2 10 0,-3-6 10 16,1 0 12-16,-2-9 0 0,-1 0-12 0,2-5-10 15,1-3-9-15,0-1 6 0,2-2-22 16,7 0-93-16,2 3-128 0,6 2-71 16,13-2-201-16,4 7-690 0,0 3-460 0</inkml:trace>
  <inkml:trace contextRef="#ctx0" brushRef="#br1" timeOffset="36136.94">27476 11180 2549 0,'0'0'438'16,"0"0"-237"-16,0 0-57 0,0 0-20 15,0 0-7-15,0 0-22 0,-58-16-41 0,47 21-32 16,1 4-22-16,3 4-12 0,6 1 12 16,1 3 27-16,11 1 11 15,3 2-7-15,9 0 4 0,5-3-7 16,0-1-6-16,1-3-9 0,-2-6 6 0,-6-3 9 15,-3-4 12-15,-7-5 2 0,0-6-1 0,-8-3-29 16,-3-3-12-16,0-4 0 16,-9 1-17-16,-5-3 1 0,-5 1-23 0,-3 0 11 15,-4 5-19-15,-3 3-3 0,3 5-3 16,0 3-29-16,1 5-378 0,9 1-628 16,6 0-1140-16</inkml:trace>
  <inkml:trace contextRef="#ctx0" brushRef="#br1" timeOffset="37081.85">27777 10699 1725 0,'0'0'295'0,"0"0"-139"0,0 0-30 0,0 0-126 15,0 0 1-15,0 0 66 0,0 0 33 16,-41 62 26-16,28-30 0 0,3 4-62 16,0 4-22-16,3 1-16 0,5 2-3 15,2-2-4-15,7-3-18 0,7-2 25 0,4-4-4 16,2-5 4-16,1-6 2 16,1-1 1-16,-2-10 0 0,1-3 10 15,0-3-1-15,-2-4 10 0,2-6-3 0,-2-5-7 16,-1-3-9-16,0-4-4 0,-1 0 10 15,-1-3-16-15,-1 1 42 0,0 3 25 16,-5 0 15-16,1 5 60 0,-6 4-44 16,-1 2 2-16,-3 4-43 0,0 2-76 15,-1 3-148-15,0 5 6 0,0 5 110 16,-1 4 32-16,1 1 18 0,0 2 1 16,3 1-6-16,4 0-10 0,4-1 25 15,3-2 4-15,4-3 2 0,0-4-2 0,1-1-4 16,1-7 0-16,-1-1 0 0,0-2-15 15,-1-5-11-15,-2-3 2 0,0-5 18 16,1-4-6-16,-1 0 6 0,-3-3-10 0,0 3 7 16,0 0-7-16,-5 1 13 15,-1 5-6-15,0 1 46 0,-4 3 63 0,-2 6 125 16,1 0-93-16,-2 1-160 0,0 1 0 16,0 3-117-16,0 4 114 0,-2 4 3 15,0 2 30-15,0 2-30 0,-1 1 0 16,1 0-1-16,0-1 2 0,1 0 1 15,1-3-2-15,0-3-123 0,0-2-119 16,3-5-108-16,2-2-120 0,4-7-159 16,1-5-856-16</inkml:trace>
  <inkml:trace contextRef="#ctx0" brushRef="#br1" timeOffset="37201.01">28345 10782 2214 0,'0'0'616'0,"0"0"-282"0,-14-47-155 16,11 33-58-16,0 7-1 0,2 6-19 15,1 1-101-15,0 8-247 0,0 6 155 0,10 20 66 16,0-3-415-16,1-3-737 0</inkml:trace>
  <inkml:trace contextRef="#ctx0" brushRef="#br1" timeOffset="37551.1">28723 10672 2451 0,'0'0'454'0,"0"0"-264"16,0 0-85-16,0 0 39 0,0 0-49 15,0 0-95-15,0 0-76 0,0 0 76 16,0 0 156-16,-6 46-23 0,4-21 9 16,1 6-7-16,0 2-29 0,0 13-1 15,0 11-31-15,-3 8-11 0,-3 2-35 0,-3-7-13 16,-4-11-14-16,1-13-1 0,0-6-1 16,-1-9-30-16,3-4-184 0,-5 1-157 15,1 1-136-15,2-3-158 16,-4-6-302-16,5-6-344 0</inkml:trace>
  <inkml:trace contextRef="#ctx0" brushRef="#br1" timeOffset="37835.39">28543 11197 1754 0,'0'0'487'15,"0"0"-119"-15,0 0-46 0,44-55-50 16,-27 42-14-16,4 1-74 0,2 2-76 0,2 2-33 16,4 2-15-16,-1 3-22 0,5 2-27 15,-4 1-11-15,4 4-19 0,-6 6-15 16,-1 1-1-16,-3 3-12 0,-4 1-7 15,-5 2 7-15,-3 1 22 0,-7-2 9 16,-3 4 16-16,-1-5 38 0,-2-1-19 0,-6 0 6 16,2-4-6-16,-1-2 16 15,-1-2 2-15,1-3 8 0,2-2-1 0,-1-1 9 16,3 0 10-16,0-1 16 0,2-5-8 16,1 0-14-16,0-4-45 0,2-1 7 15,6-1-19-15,0-4-16 0,4 0-24 16,-2 1-63-16,1-1-36 0,-1 0 7 15,1 0-22-15,0 3-78 0,2-1-96 16,8-5-238-16,-4 6-577 0</inkml:trace>
  <inkml:trace contextRef="#ctx0" brushRef="#br1" timeOffset="38356.68">29280 11151 1261 0,'0'0'1333'15,"0"0"-863"-15,0 0-78 0,0 0-72 0,0 0-33 16,0 0-66-16,0 0-153 0,0 0-68 16,0 0-15-16,0 0 2 0,-71 29 10 15,57-16-31-15,2 1 19 0,7 1-10 16,4 3-150-16,1-1-77 0,8-2-48 16,7 2-92-16,4-5-58 0,-1-2-84 15,2-3 135-15,-1-2 87 0,0-4 113 16,-1-1 183-16,-4-3 16 0,2-5 221 15,-2-1 53-15,-1-1 2 0,-1-2 48 16,0 2-1-16,-3-2-33 0,1 0-15 16,-2 3-23-16,-2-1-40 0,3 2-13 15,-4 2-55-15,-1 2-24 0,-1 2-29 0,1 0-35 16,-2 2-56-16,0 0-84 0,3 7-16 16,0-1 58-16,4 3 29 0,0 2 13 15,3 2 0-15,-1 0 4 0,4 0 12 0,1-2 0 16,1 0 9-16,-1-2-6 0,4-1-1 15,-1-5-2-15,2-1 9 0,0-2 3 16,1-2 3-16,0-4 16 0,0-1-28 16,1-3 9-16,-2 1-7 0,2-1-2 15,-2 0 9-15,-3 1 0 0,-2 2 64 16,-5 2 17-16,1 1 20 0,-4 3-77 16,1 1-52-16,-1 0-27 0,-1 4-22 15,2 4 9-15,-2 0 16 0,3 2 11 16,-3 2-2-16,-1 0 14 0,0-1-2 0,-2-1-19 15,0 0 19-15,-1-2 0 16,-3-1-9-16,0-3-1 0,0-1-8 0,0-1-23 16,-1-2-222-16,-8-5-224 15,1-3-552-15,2-3-1544 0</inkml:trace>
  <inkml:trace contextRef="#ctx0" brushRef="#br1" timeOffset="40013.53">23565 9068 1649 0,'0'0'1582'15,"0"0"-1404"-15,0 0-143 0,0 0-35 0,0 0 29 16,0 0 60-16,0 0 6 0,0 0-48 16,0 0-47-16,14-25-22 0,18 21-3 15,23 1 25-15,20-3 0 0,17-2 1 16,4 1 0-16,-12-1 2 0,-23 1-2 0,-23 0 1 15,-11 1-1-15,-7-2-1 16,1 2-126-16,-2-6-65 0,0 0-13 0,-10-2 31 16,-4-3-14-16,-5-2 65 15,-2-2 74-15,-8 0 35 0,0-1 13 0,-4 1 0 16,0 0 32-16,3 1 81 0,0 3 96 16,5 1-71-16,3 3-1 0,2 5-6 15,2 0-14-15,8 3-117 0,8 1-54 16,10 2-28-16,7 2 75 0,8 0 7 15,1 7 51-15,1 3-6 0,-5 3-17 16,-5 2-2-16,-9 3-7 0,-7 1-3 0,-8 0-4 16,-10 3 33-16,-5-1-33 0,-10 2 17 15,-9 0-4-15,-3 1-9 0,-7-2-16 16,0 2-272-16,-15-3-153 0,8-4-695 16,8-8-723-16</inkml:trace>
  <inkml:trace contextRef="#ctx0" brushRef="#br1" timeOffset="40910.31">25640 6829 2009 0,'0'0'360'0,"0"0"-266"16,0 0 54-16,-23-59 36 0,9 46-17 16,-2 3-32-16,-4 3-20 0,-5 0-67 0,-2 6-13 15,-9 1 6-15,-2 6-25 16,-2 5-14-16,-1 6 27 0,2 3-29 0,6 1 16 15,2 4-13-15,9 3-3 0,4-1-3 0,8 2 3 16,7 0 19-16,3 0 16 0,12-1-13 16,9 1 51-16,11 1-10 15,8-1-9-15,4 1-22 0,5-1-15 0,1-4-17 16,-3 0 0-16,-7 0-16 0,-7-3-6 16,-8-1-13-16,-9-1 0 15,-9-3 0-15,-7-2 20 0,-2-2-1 0,-12 0 16 16,-4-1 15-16,-6-3 13 0,-3-1 4 15,-5-2 6-15,0-3 0 0,-1 0-4 16,-1-3-5-16,3-3-4 0,0 0 0 16,4-3-3-16,2-1 10 0,3 0-4 15,5 0 13-15,2-1 3 0,7 1 3 0,1 0-12 16,4 1-14-16,2 5-21 0,1-2-29 16,2 1-68-16,8 1-199 15,1 0-105-15,19-1-131 0,-4 0-493 0,0-3-669 0</inkml:trace>
  <inkml:trace contextRef="#ctx0" brushRef="#br1" timeOffset="41351.9">25923 6947 2308 0,'0'0'381'15,"0"0"-214"-15,13-52 61 0,-8 32 21 16,-1 6 12-16,-2 6-40 0,0 1-71 15,-2 5-36-15,0 2-114 0,0 2-48 16,-2 9-146-16,-4 6 194 0,-5 7 19 16,0 8 25-16,-5 11-10 0,2-1 1 0,0 0 15 15,2 1-15-15,2-9-34 0,1 4 0 16,2-3-1-16,1-4 1 0,2-4 0 16,2-1-1-16,-1-6 16 0,2-3-15 0,1-5 18 15,0-6-19-15,0-2-2 16,0-4 2-16,4-2 3 0,2-6-3 15,5-8-111-15,4-5-62 0,0-6 73 0,3-7 62 16,-1-5 25-16,4-11 0 0,2-11-28 16,-3 7 19-16,-3 7 22 15,-1 10 55-15,-8 15 5 0,2-3 3 0,0 4 19 16,-2 4 12-16,-4 7 10 0,0 4-38 16,-3 6-66-16,3 3-177 0,3 10-75 15,2 8 175-15,4 9 77 0,1 3 63 16,3 8 79-16,1 1-7 0,-1 1-34 15,-1 0-66-15,-5 0-33 0,1-4-1 16,-5-1 14-16,-1-4-15 0,-3-5-149 16,-3-6-144-16,-6-3-213 0,-2-8-506 0,-5-5-796 0</inkml:trace>
  <inkml:trace contextRef="#ctx0" brushRef="#br1" timeOffset="41492.58">25794 7112 3121 0,'0'0'421'0,"0"0"-288"0,0 0-32 16,0 0-12-16,0 0-89 0,72-50-25 16,-37 42 3-16,5 2-3 0,1 3 2 15,2-2-17-15,0 3-271 0,11-5-200 16,-12 0-831-16</inkml:trace>
  <inkml:trace contextRef="#ctx0" brushRef="#br1" timeOffset="41812.68">26280 6842 1767 0,'0'0'1166'0,"0"0"-941"16,0 0-37-16,0 0 31 0,0 0-102 15,0 0-79-15,80-43-13 0,-39 38 7 16,15-1 31-16,14 2-13 0,8-1-25 0,-5 4-25 16,-18 0 0-16,-22 1-2 0,-13-3 0 15,-1 3 1-15,-2 0 0 0,-2-3 1 16,-9 2 13-16,-4 1 15 0,-2 0-9 16,0-1-19-16,-6-1-63 0,-7 0-16 15,-3 0 13-15,-4 0 25 0,-6 2-85 16,1-2-148-16,-2 2-68 0,1 0-83 15,3 0-151-15,-1 4-198 0,6-1-429 16</inkml:trace>
  <inkml:trace contextRef="#ctx0" brushRef="#br1" timeOffset="42031.05">26589 6828 828 0,'0'0'775'0,"0"0"-330"16,0 0-59-16,0 0-73 0,0 0-2 15,0 0-33-15,0 0-77 0,0 0-49 16,0 0 11-16,0 0 64 0,49 52-24 0,-39-28-42 15,-4 5-31-15,-1 2-37 0,-3 4-32 16,-2 1-27-16,0 3-34 0,-1-2 0 16,-2-2-3-16,-1 1-16 0,0-3 18 15,-1-4-1-15,2-3 1 0,0-2 1 16,-1-7-1-16,2-3-26 0,-1-3-115 16,1-5-84-16,-1 1-62 0,1-4-92 15,-2-7-158-15,0-4-44 0,0-1-1037 0</inkml:trace>
  <inkml:trace contextRef="#ctx0" brushRef="#br1" timeOffset="42996.35">27270 6783 1676 0,'0'0'308'0,"0"0"-68"0,0 0 26 16,0 0-28-16,0 0 0 0,0 0-4 15,41-47-68-15,-36 43-29 0,1 2-14 16,-3 0-37-16,0 2-71 0,-2 0-15 16,2 6-113-16,2 2 113 0,1 7 31 15,-2 2 39-15,1 3-1 0,2 1 4 16,-2 4-23-16,1 0-16 0,-1 0-9 15,0 4-25-15,-2-2-1 0,-2 1 1 16,-1 0 0-16,0-2-232 0,-5-1-155 0,-11 1-273 16,2-7-467-16</inkml:trace>
  <inkml:trace contextRef="#ctx0" brushRef="#br1" timeOffset="43121.28">27212 7165 1729 0,'0'0'1002'0,"0"0"-806"16,0 0-110-16,0 0 14 0,0 0 18 0,0 0 6 15,69-15-38-15,-41 11-28 0,5 1-11 16,0-1-20-16,2 1-27 0,0 1-3 16,-4 0-9-16,-2-2-14 0,-5 1-289 15,-2-9-350-15,-7-1-915 0</inkml:trace>
  <inkml:trace contextRef="#ctx0" brushRef="#br1" timeOffset="43260.18">27268 6853 1592 0,'0'0'1104'0,"0"0"-872"16,0 0-78-16,-12-46 136 0,12 36-23 16,8-1-100-16,6 2-115 0,3 0-52 15,8 0-38-15,4 2-31 0,6 0-86 16,4 2-106-16,23 1-161 0,-11-2-543 0,-1 1-768 16</inkml:trace>
  <inkml:trace contextRef="#ctx0" brushRef="#br1" timeOffset="43581.44">28010 6659 1952 0,'0'0'522'0,"0"0"-293"15,0 0-39-15,0 0 47 0,0 0 37 0,-61-39-42 16,41 35-68-16,-4 2-45 0,2 2-40 16,-1 2-38-16,0 4-38 0,2 2-3 15,2 2-19-15,4 3-25 0,5 4 3 16,4-1 29-16,3 6 5 0,3 2 7 15,13 1 32-15,6 4-10 0,5 0 0 16,9 5-10-16,-1-1-12 0,2-2-19 16,-5 0-97-16,-4-4 16 0,-7-2 18 15,-9-4 6-15,-6-4 28 0,-3-3 29 0,-6-3 19 16,-8-3 3-16,-4-5 45 0,-2-2-4 16,-3-1 4-16,0 0-20 0,-2-5-6 15,1 0-6-15,3-2-13 16,1 1 19-16,4-2 3 0,3 3-6 0,6-1 13 0,4 2 5 15,3 2-37-15,1-2-88 0,8 1-269 16,20-2-222-16,-4 4-440 16,1-4-535-16</inkml:trace>
  <inkml:trace contextRef="#ctx0" brushRef="#br1" timeOffset="43965.86">28321 6584 2794 0,'0'0'385'16,"0"0"-232"-16,0 0 19 0,0 0-1 16,0 0-171-16,0 0-51 0,0 0-123 15,0 0 174-15,0 0 28 0,22 56 67 16,-17-29 16-16,2 8-32 0,-1-1 3 16,-2 1-16-16,0 4-28 0,-2-3-16 15,-1 0-7-15,-1-3-15 0,0-4 0 16,-1-3 0-16,-3-4 0 0,2-5 0 0,-2-5 0 15,0-5-141-15,0-3-83 0,1-4-126 16,-1 0-117-16,0-17-170 0,0-2-942 16</inkml:trace>
  <inkml:trace contextRef="#ctx0" brushRef="#br1" timeOffset="44116.05">28305 6659 1759 0,'0'0'646'15,"0"0"-221"-15,0 0-94 0,10-55 19 0,-1 41-75 16,5 2-89-16,3-1-79 0,7 4-57 15,3 0-47-15,7 3 13 0,0 1-15 16,3 3 0-16,0 2-1 0,0 0-22 16,-5 0-6-16,-1 4 0 0,-6 1 2 15,-5-2-18-15,-2 0-312 0,-7-1-178 16,-4 0-630-16,-6-2-767 0</inkml:trace>
  <inkml:trace contextRef="#ctx0" brushRef="#br1" timeOffset="44295.2">28327 6739 1403 0,'0'0'348'16,"0"0"-222"-16,0 0 98 0,0 0 152 15,0 0 97-15,0 0-63 0,59 6-194 0,-29-6-128 16,2-5-50-16,6 4-35 0,2-4-2 16,-1 1-1-16,0-1-11 0,0-1-14 15,8-5-251-15,-7 0-442 0,-6 0-1325 16</inkml:trace>
  <inkml:trace contextRef="#ctx0" brushRef="#br1" timeOffset="45185.18">28925 6578 1539 0,'0'0'825'0,"0"0"-580"15,0 0-87-15,0 0 61 0,0 0-50 0,0 0-169 16,0 0-119-16,0 0 119 15,0 0 54-15,0 0 65 0,-21 58-17 0,8-29-32 16,-3 1-13-16,5 2-28 0,-2-2-10 16,5-3 3-16,1-2-22 0,4-2 0 15,3-6 0-15,0-1 14 0,0-3-12 16,0-3 20-16,3-3 10 0,1-4-7 16,2-1 16-16,0-2 41 0,2-5 29 15,3-8-45-15,4-4-22 0,-2-3-13 0,5-8-6 16,0-3-22-16,2-1 10 0,2-6-10 15,-1 0 13-15,1 0-13 0,1 5 23 16,-3 3 2-16,0 4-3 0,-2 7 56 16,-4 7-25-16,0 2 0 0,-5 7-56 15,2 3-19-15,-2 3-96 0,3 11 15 0,-2 4 62 16,3 8 38-16,-3 3 23 16,2 12 2-16,-4 0 3 0,0 0-3 15,-1 2 12-15,-3-8-12 0,5 3-16 0,-3-3-9 16,-1-5-81-16,0-4-48 0,1-5-151 15,-3-4-158-15,-3-5-300 0,0-7-618 16</inkml:trace>
  <inkml:trace contextRef="#ctx0" brushRef="#br1" timeOffset="45343.5">29001 6785 2398 0,'0'0'516'0,"0"0"-205"0,0 0-142 16,0 0 75-16,0 0 36 0,0 0-103 15,22-49-133-15,5 41-44 0,6 5-22 16,8-1-3-16,9 2 0 0,10 2-45 16,10 0-188-16,8-1-161 0,-14 0-364 15,-15-3-851-15</inkml:trace>
  <inkml:trace contextRef="#ctx0" brushRef="#br1" timeOffset="45571.62">29747 6503 2556 0,'0'0'441'16,"0"0"-236"-16,0 0-45 16,0 0 24-16,0 0 28 0,-61-25-64 0,39 25-79 15,-2 8-22-15,1 4 1 0,-3 5-1 16,4 2-13-16,2 4-21 0,7 0-1 16,2 4-11-16,6 0 21 0,5 0-7 15,4 0 1-15,11 0 37 0,7-2-42 16,6-2-11-16,8-4-81 0,2-4-98 15,4-5-116-15,0-6-143 0,10-7-358 16,-11-5-788-16</inkml:trace>
  <inkml:trace contextRef="#ctx0" brushRef="#br1" timeOffset="45825.67">29971 6424 2544 0,'0'0'428'15,"0"0"-227"-15,0 0 10 0,0 0 62 0,-5-47-46 16,5 44-41-16,0 3-71 0,0 0-59 15,2 0-56-15,4 2-71 0,7 4 12 16,3 4 59-16,5 2 0 0,3 0 3 16,3 2 18-16,3-1-8 0,-1-2 6 15,2-3 9-15,-1-1-3 0,2-2-7 16,-3-3 1-16,2-2-3 0,-2 0-15 16,-3-2-1-16,-1-1-13 0,-4-1-49 15,-5-2-38-15,-2 2-33 0,-3 0-17 16,-3 0 1-16,-4 0-25 0,-2 1 6 15,-2 1-34-15,0 1-80 0,-4 1-179 0,-15 0-77 16,2 4-129-16</inkml:trace>
  <inkml:trace contextRef="#ctx0" brushRef="#br1" timeOffset="46092.35">30184 6551 2654 0,'0'0'517'16,"0"0"-268"-16,0 0 81 0,0 0-48 16,0 0-68-16,0 0-47 0,0 0-58 15,0 0-109-15,0 0-53 0,0 0 0 0,43-17 53 16,-38 36 50-16,-2 3 9 0,-1 2-7 16,-2 5-15-16,0 0 0 0,0 0-21 15,-1-2-16-15,0 0 0 0,-2 1-2 16,2-4-1-16,1-1 3 0,0-2 0 15,0-2-108-15,0-3-103 0,4-3-102 16,-1-5-109-16,6-5-209 0,-2-3-535 16,-1-3-645-16</inkml:trace>
  <inkml:trace contextRef="#ctx0" brushRef="#br1" timeOffset="46310.08">30104 6889 843 0,'0'0'1086'0,"0"0"-635"16,0 0-157-16,0 0 5 0,0 0-50 16,0 0-45-16,0 0-48 0,0 0-67 15,0 0-42-15,67 0-35 0,-47 0-12 16,0 0-13-16,2 0 10 0,1 0-22 15,2-3-277-15,-4-1-419 0,-3-3-1569 0</inkml:trace>
  <inkml:trace contextRef="#ctx0" brushRef="#br1" timeOffset="47316.6">30728 6484 130 0,'0'0'1126'0,"0"0"-752"0,0 0-78 0,0 0 28 15,0 0-71-15,0 0-82 0,0 0-46 16,0 0-57-16,0 0-42 0,0 0 2 16,0 0-8-16,39-23-1 0,-37 23 13 15,0-2 16-15,1 2 10 0,-2 0-1 16,-1 0 17-16,0 0-1 0,0 0 7 15,0 0-1-15,0 0 13 0,0 0-3 16,0 0 0-16,0 0-1 0,1 0 0 16,0 0-13-16,0 0-28 0,2 0-47 15,0 0-22-15,0 5-50 0,2 5-3 0,2 1 75 16,-2 4 15-16,-1 5 58 0,-1 1 5 16,1 3-11-16,-2 0-14 0,-1-1 12 15,-1 1-37-15,0-1-6 0,0 0 0 16,0-2-6-16,-4 1-16 0,-3 0-63 0,1-2-163 15,-6-1-243-15,4-3-510 0,2-9-655 0</inkml:trace>
  <inkml:trace contextRef="#ctx0" brushRef="#br1" timeOffset="47481.66">30694 6785 447 0,'0'0'2301'15,"0"0"-1929"-15,0 0-180 0,0 0 30 0,0 0 38 16,0 0-34-16,0 0-75 0,0 0-83 15,62-11-66-15,-38 11-2 0,2 3-15 16,3-1 12-16,-1 2-25 0,-2-1-72 16,6-3-316-16,-9-1-575 0,-4-5-1330 0</inkml:trace>
  <inkml:trace contextRef="#ctx0" brushRef="#br1" timeOffset="47642.99">30757 6515 2531 0,'0'0'457'16,"0"0"-185"-16,0 0 1 0,0 0-23 16,0 0-159-16,0 0-91 0,73-31-12 15,-41 31-29-15,5 0-22 0,3 1-101 0,2 3-100 16,0-2-94-16,-1 2-190 0,-1-3-182 16,-4-1-100-16,-6 0 100 0</inkml:trace>
  <inkml:trace contextRef="#ctx0" brushRef="#br1" timeOffset="47905.75">31230 6488 228 0,'0'0'691'16,"0"0"-101"-16,0 0-129 0,0 0-33 15,0 0-108-15,0 0-9 0,0 0-103 16,0 0-112-16,0 0-83 0,0 0-10 16,-8-3 80-16,-8 16 12 0,0 4-9 15,1 2 24-15,5 2 0 0,0 2-50 16,5 1-22-16,5 2-7 0,2-1-6 0,11 3-3 16,5-3 3-16,5-1-9 15,4-3 16-15,3-3-10 0,-1-7 3 16,-2-5 6-16,-1-2-3 0,-6-4 13 0,-1-8 6 15,-7-4-13-15,0-4-6 0,-6-5-10 16,-4-2-5-16,-2-5-13 16,-1-4 0-16,-6-2-1 0,-5-2-18 0,0 0 18 15,-5 1-17-15,-1 5-4 0,-2 7 0 0,1 5-15 16,-1 8-22-16,0 4-26 0,2 6 0 16,-3 1 13-16,2 6-196 0,4 5-186 15,5 7-147-15,6-4-205 0,4 0-1013 0</inkml:trace>
  <inkml:trace contextRef="#ctx0" brushRef="#br1" timeOffset="48570.37">31642 6470 88 0,'0'0'2609'0,"0"0"-2223"0,0 0-204 15,0 0-112-15,0 0-70 0,0 0 2 16,57-2 68-16,-51 20 38 0,1 8 76 0,-5 4-39 15,-2 3-60-15,0 1-19 0,-8 2-32 16,0-3-16-16,-6-1-18 0,1-4-66 16,-2-3 13-16,-2-5 6 0,2-5 12 15,1-4-18-15,1-5 18 0,4-4 35 16,-2-2 0-16,5-3 63 0,-1-8 9 16,2-6-6-16,3 0-25 0,2-7-19 15,0-6-3-15,3 1 16 0,6-5-7 16,1-2-9-16,6 0-7 0,0 2-9 15,2 2 9-15,-3 4 13 0,1 8-9 0,-2 3 30 16,-2 9 4-16,0 2-50 16,1 6-38-16,-2 3-34 0,3 6-15 0,2 5 17 15,-2 5 42-15,3 4 6 0,1 3 20 16,-3 0-2-16,1 1-14 16,-3 0 17-16,3-1 1 0,-2-4-142 0,-2-3 63 15,3-4 32-15,-2-4 25 0,-1-2 22 16,1-7 35-16,0 0 15 0,-2-2 10 0,3-6-3 15,-1-4-1-15,0-3 7 0,1-1-22 16,-5-5 19-16,3-2 46 0,-1-4 10 16,1-2-39-16,2-2-37 0,-3-2-18 15,1-3-3-15,-2-1-7 0,-1 0-12 16,-2 0 2-16,-4 4 23 0,-1 5-7 16,-1 3-5-16,-1 7 24 0,0 4 3 15,0 5-15-15,0 4-22 0,2 1-3 16,2 2-108-16,2 2-35 0,4 5 81 15,10 4 62-15,9 3 41 0,4 1-14 16,6 1-14-16,3-1 5 0,-2-1-14 16,-3-2 8-16,-3-5 10 0,-5-2 12 0,-2-3 18 15,-5-2-5-15,-3-2 5 0,-4-3-21 16,-2-1 9-16,-2 0 3 0,-4-1 21 0,-4 2 62 16,0 1 9-16,-1 1-95 15,-2 3-40-15,0-2-33 0,0 2-47 16,0 0-51-16,0 0-26 0,-5 0 3 0,-2 4 86 15,-7 0 9-15,-8 0-289 0,2-4-414 16,1 0-975-16</inkml:trace>
  <inkml:trace contextRef="#ctx0" brushRef="#br0" timeOffset="55747.38">1272 14569 677 0,'0'0'277'16,"0"0"-65"-16,0 0-69 0,0 0 33 16,0 0 16-16,0 0-62 15,0 0-39-15,0 0 16 0,0 0-13 0,-20-7-23 0,19 7 4 16,0-1 32-16,0-2 35 16,-1 3-3-16,0-3-17 0,1 2 4 15,-1-1-14-15,-2-1 29 0,2-1-20 0,1 2-28 16,-1-1-10-16,1-1-4 0,0 0-6 15,0 1-16-15,1-1-22 0,0-1 9 16,-2-1-22-16,2 1-3 0,0-3 3 16,0 2-3-16,4-2-19 0,2-1-38 15,2-1 26-15,1 0 11 0,4 0-56 16,0-1 31-16,1 3 7 0,1-1-9 16,2 4 15-16,-2 0-15 0,0 2-1 15,0-1 7-15,2 2-6 0,-2 2-17 16,-1 0-19-16,0 4-2 0,-1 3-14 0,-3 1 35 15,-1 4 13-15,-3 1 16 0,-2 2 3 16,-2 3 13-16,-2-1 10 0,-1 2-8 16,-5 3 14-16,-4-3-3 0,1 4 0 15,-6-1 12-15,0 1-25 0,-2 4 1 0,-3-2 17 16,-4 4-18-16,0-1 1 0,-1-2 31 16,1-1-19-16,2-3-13 0,3-3 13 15,5-6 19-15,4-3-16 0,3-3 19 16,5-6 25-16,0 2-3 0,2-3-34 15,0 1-23-15,0-1-19 0,0 0 18 16,0 0-1-16,0 0 0 0,0 0 2 16,0 0 0-16,0 0 26 0,0 0 5 15,0 0 7-15,0 0-9 0,0 0-4 16,0 0-3-16,0 0-6 0,0 0-13 16,0 0 1-16,0 0-2 0,0 0-1 0,0 0 0 15,0 0 0-15,0 0-1 16,0 0 0-16,0 0 2 0,0 0 14 0,0 0 9 15,0 0 6-15,0 0-9 0,0 0-6 0,0 0-14 16,0 0 11-16,0 0-1 0,0 0 1 16,0 0-11-16,0 0 1 15,0 0 0-15,0 0 0 0,0 2-1 0,0-2-1 16,0 0 1-16,0 0 17 0,0 0-4 16,0 0 4-16,0 0 19 0,0 0 9 15,0 0 10-15,0 0 6 0,0 0 12 16,0 0-13-16,0 0-25 0,0 0-18 15,0 0-19-15,0 0-2 0,0 0-20 16,0 0 0-16,0 0-2 0,0 0-1 16,0 0-3-16,0 0-1 0,0 0 17 15,0 0 10-15,0 0 2 0,0 0 12 0,0 0 7 16,0 0 3-16,0 0 12 0,0 0 4 16,0 0-7-16,0 0-28 0,0 0-3 15,0 0-2-15,0 0-23 0,0 0 3 16,0 0 3-16,0 0 4 0,0 0-10 0,0 0 3 15,0 0 0-15,0 0-3 0,2 0-6 16,3 0 25-16,5 0 6 16,2 0 22-16,4 0-4 0,4 0-15 15,3 0 1-15,4 0-2 0,1 0-1 0,3 0-1 16,-1 0-3-16,2 0 3 0,-4 1-2 16,-1 0-17-16,-1 0 19 0,-5 0 0 15,-3-1 0-15,-6 0 2 0,-2 0 13 16,-3 0 7-16,-4 0 6 0,-2 0 16 15,0 0 18-15,-1 0 3 0,0 0-18 0,1 0-7 16,-1 0-9-16,0 0-9 0,0 0-10 16,0 0-9-16,0 0-3 0,0 0-2 15,0 0-32-15,0 0-118 0,0-2-103 16,-4 0-218-16,-3-1-268 0,-1-3-619 0,26 19-134 16</inkml:trace>
  <inkml:trace contextRef="#ctx0" brushRef="#br0" timeOffset="57180.6">1797 14495 359 0,'0'0'1008'0,"0"0"-745"0,0 0-45 0,0 0 6 16,0 0 6-16,0 0-20 0,0 0-10 15,0 0-81-15,0 0-13 16,0 0-54-16,0 0 2 0,-18-44 14 0,17 42-11 15,0-1-22-15,-2-1-9 0,1 1-1 0,0-2-22 16,-1 1 9-16,0-1 43 16,0-2 5-16,1 1-25 0,-1-1-13 15,0 1 7-15,0 0 9 0,-4 0 16 0,3 1-51 16,-1-2 38-16,-1 1-41 0,-3-1-22 16,1 3 20-16,-1-3-36 0,1 1 36 15,-3 2 1-15,4-2 1 0,-1 1 28 16,-1-1 4-16,2-2-19 0,-1 3 6 15,2 1 25-15,1-3-43 0,0 0 12 16,-2 1-10-16,1 2 35 0,2-2-38 16,-4-1-1-16,2 4-40 0,-1-2 3 15,-1 1-10-15,0 3 20 0,0-1-17 0,-4-1 14 16,0 1 15-16,0-1-3 0,-2 2 2 16,-1 0 15-16,2 1-8 0,-1-2 10 15,-1 2 16-15,4 0-13 0,-1-2 22 16,3 2-2-16,-1 0 2 0,1-1-23 15,0 0-2-15,2 0 0 0,-1 0-3 16,-2 1-25-16,2 0-1 0,-2 0-9 0,1 0 9 16,-2 2 7-16,1 0 20 15,-3-2-1-15,3 2-10 0,-2 0 0 0,-1 3 13 16,3-2 0-16,-3-1-1 0,4 1 1 16,-2 2-2-16,1-2-1 0,0 1-16 15,3-2 6-15,-4 5-16 0,3-3 17 16,0 0 11-16,-3 2-10 0,2 2 10 15,-2-1-2-15,2 1-1 0,-1-2 1 16,3 2 3-16,-2-3-29 0,3 2-6 16,0-2 16-16,1 3 17 0,-1-1 0 15,1-1-21-15,1 1-5 0,-2 1 28 0,0-1 3 16,1 2-3-16,1 0-2 16,-3 3 0-16,2-2 2 0,-1 1 0 0,0 2 0 15,-1-1 0-15,1 2 0 0,0 1 0 16,-2 2-3-16,3-3 3 0,1 1-2 0,1-1-13 15,1 1 14-15,-2-3-14 0,3 0 13 16,0 1 2-16,0-2 23 0,0 0 9 16,0 0-31-16,1 0 0 0,-2 0 2 15,1 0 16-15,1 0-3 0,0 0 3 16,-1 2 10-16,1-1-26 0,-1 0-3 16,1 0 19-16,0-1-18 0,0 2 3 15,0-1 15-15,0 0-19 0,0-3-5 16,2 2 5-16,-1 0 26 0,2-2-23 15,0 0 36-15,-1 2-20 0,2-2-3 0,-2-2-4 16,1 2-9-16,0-2 16 16,0 2-17-16,1-1 20 0,3-1-22 0,-3 1 22 15,0 1 4-15,2-1 15 0,1 0-40 16,0 1 18-16,0-1-17 0,1 1-1 16,-1 0-1-16,2 0 0 0,-1 0 2 0,-1 1 24 15,2-1-1-15,0-2-23 16,1 2 20-16,-2-4 10 0,3 3-1 0,-2-3-5 15,2 2-4-15,-1-1 0 0,1-3 9 16,-2 2-18-16,3-2 9 0,-3-1-3 16,3 1 6-16,-2-1-9 0,3 0-15 15,-3 1 0-15,3 0 0 0,-2 0-1 16,-1-1-13-16,-1 2 10 0,0-2 2 16,-2-1 1-16,4 1 2 0,-4-2 27 15,2 0-1-15,0 0 3 0,2 0-9 16,-1 0 0-16,4 0-3 0,-3-3 0 0,4-1-3 15,1 1-14-15,0-1 1 0,-3 1 13 16,3-4-13-16,0 3 0 0,0 0 15 16,-2-2-2-16,2 1-14 0,-2-2 14 15,-2 1-1-15,1 0 7 0,0 2 6 16,-1-1-6-16,0-2 0 0,-2 1-10 0,2 1 10 16,-2-1-9-16,2 1 5 0,-3-2 1 15,1 0-16-15,-1 0 22 0,4-2 0 16,-2-2-1-16,0 2-8 0,1-3-4 15,-1-1 16-15,3 0-28 0,-3-1 16 16,1-1 12-16,0 0 9 0,-3-1 6 16,3-2-3-16,-4-1 9 0,2-2-6 15,-2-2-6-15,-2 1-6 0,1-5-12 16,-3 2-17-16,-1-2 16 0,-2-1-15 0,-1-3 11 16,0 0-13-16,-3-2-1 0,-6 2 0 15,-3-2-2-15,-7 1-25 0,-8 3-13 16,-10 2-49-16,-20 1-155 0,-35-2-288 15,11 5-692-15,6 4-1385 0</inkml:trace>
  <inkml:trace contextRef="#ctx0" brushRef="#br0" timeOffset="61010.18">2896 14330 1251 0,'0'0'527'0,"0"0"-199"0,0 0-105 16,0 0 10-16,0 0-40 0,0 0-25 15,0 0-27-15,8-46-23 0,-8 46-25 0,3 0-93 16,-2 0-55-16,2 3-85 0,2 5 133 16,0 5 7-16,4 2 61 0,-3 7 13 15,-2 5 5-15,-2 5-15 16,-2 3 19-16,-2 14-42 0,-10 10-3 0,-6 10-9 15,-3-1 18-15,5-15-6 0,3-19-25 16,8-17-16-16,5-5 0 0,-1 0-10 0,1-3 9 16,0-1 1-16,0-5 1 0,3 0-1 15,3-3-79-15,6-3-137 0,2-6-162 16,11-19-383-16,-2 3-655 0</inkml:trace>
  <inkml:trace contextRef="#ctx0" brushRef="#br0" timeOffset="61260.71">3274 14245 1994 0,'0'0'298'0,"0"0"-39"0,0 0-59 16,0 0-144-16,0 0-56 0,0 0 0 16,0 0 74-16,0 0 38 0,0 0 13 15,-6 71-26-15,0-42 10 0,0 8-8 16,-2 6-40-16,1-3 6 0,0 2-20 0,-2-2-9 15,4-5 0-15,-1 3-10 16,1-2-28-16,4-5-11 0,1-3 11 0,0-6 1 16,5-4 2-16,1-3-2 0,1-2 31 15,5-6-7-15,-3-2 3 0,4-3-28 16,0-2-110-16,-1 0-160 0,4-8-136 16,2-10-329-16,-3 2-455 0</inkml:trace>
  <inkml:trace contextRef="#ctx0" brushRef="#br0" timeOffset="61602.62">2910 14260 2372 0,'0'0'362'0,"0"0"-156"16,0 0-52-16,0 0-27 0,0 0 36 16,0 0-45-16,0 0-118 0,0 0-70 15,69-26 50-15,-16 19 20 0,13-3 2 16,12 1 0-16,-10 1 0 0,-14 3 1 16,-22 2-3-16,-14 2 0 0,1 1-22 15,-2 0-13-15,-1 0 0 0,-9 0-10 16,-2 0 1-16,-1 0-4 0,-3 0 3 0,-1 0 30 15,0 0 15-15,-5 2 3 0,-1 0 58 16,-1 3-13-16,-4 0-23 0,1-1-25 16,0 1-20-16,5-1-233 0,4 0-162 15,1 0-343-15,2-4-747 0</inkml:trace>
  <inkml:trace contextRef="#ctx0" brushRef="#br0" timeOffset="61856.2">3792 14420 2572 0,'0'0'537'0,"0"0"-483"0,0 0-54 15,0 0-51-15,0 0 51 0,0 0 115 16,0 0-115-16,0 0-3 0,59-19-55 0,-38 17 4 16,-1 2 22-16,1 0-16 15,3 4-371-15,-5 1-591 0,-5-3-593 0</inkml:trace>
  <inkml:trace contextRef="#ctx0" brushRef="#br0" timeOffset="62030.78">3742 14597 2448 0,'0'0'435'0,"0"0"-342"16,0 0-48-16,0 0 3 0,0 0 137 15,0 0-51-15,0 0-83 0,0 0-51 0,74-27-22 16,-53 20 3-16,4 2 6 0,-1 1 0 16,0 3-9-16,-1-1-13 0,-1 0-195 15,10-4-275-15,-6 3-729 0</inkml:trace>
  <inkml:trace contextRef="#ctx0" brushRef="#br0" timeOffset="63761.16">4664 14231 899 0,'0'0'143'15,"0"0"-143"-15,0 0 2 0,0 0 34 16,0 0 68-16,0 0 20 0,0 0-124 16,0 0-62-16,0 0-58 0,0 0 35 15,0 0 85-15,-2-5 36 0,2 5 117 0,0 0 39 16,0 0 7-16,0 0-43 0,1-1-56 15,0 0-44-15,0 1-8 0,-1-2 4 16,1 2-6-16,-1 0-31 16,1 0-15-16,0-1-17 0,0 0-15 0,0 1-7 15,2 0-10-15,1 0 7 0,-1 0 16 0,0 0 25 16,-1 0 1-16,0 0 0 0,-1-2 16 16,-1 2 1-16,0-1 18 0,0 0 8 15,0 1 5-15,0 0-15 0,0 0 2 16,0 0-6-16,0 0 4 0,0 0-31 15,0 0-2-15,0 0-19 0,0 0-1 16,1 0 4-16,1 0-13 0,-1 0-13 16,0 0-10-16,3 0 10 0,-1 0 23 15,-1 0 19-15,0 0 1 0,-1 0 0 16,0 0-1-16,0 0 0 0,-1 0 0 0,0 0 13 16,0 0-9-16,0 0 12 0,0 0-16 15,0 0 2-15,0 0 34 16,0 0 3-16,0 0-4 0,0 0 1 0,0 0-10 15,0 0-26-15,0 0-19 0,0 0-10 0,1 0 10 16,0 0 6-16,0 0 12 0,1 0 1 16,2 0 0-16,-2 0 0 15,1 0 0-15,-1 0 0 0,1 0 1 0,-2 0 1 16,1 0-1-16,-1 0 12 0,0 0 16 16,0 0 17-16,0 0 25 0,-1 0-3 15,0 0-20-15,1 0-22 0,1 0-26 16,-1 0-1-16,1 0-21 0,-1-2-8 15,0 2 27-15,0-2 0 0,0 2-13 16,0 0-10-16,-1 0-10 0,1 0 17 16,-1 0-1-16,0 0 4 0,0 0-6 15,0 0 9-15,0 0 11 0,0 0 2 16,1 0 43-16,-1 0 5 0,1 0-9 0,0 0-16 16,0 0-20-16,-1 0-1 0,1 0 0 15,-1 0-2-15,2 0 0 0,-2 0-3 16,0 0-10-16,0 0 10 0,0 0 3 0,1 0 17 15,0 0-1-15,2 0-14 0,-2 0-2 16,1 0-2-16,-1 0-27 0,1 0-13 16,-1-1 6-16,1-1 1 0,-1 2 6 15,0 0 6-15,0 0 10 0,0 0 13 16,-1 0 2-16,0 0 27 0,0 0-6 16,1 0-3-16,-1 0-20 0,0 0-3 15,1 0-10-15,-1 0-3 0,1 0 0 16,0 0-4-16,-1 0-2 0,1 0 22 15,1 0 15-15,-2 0 14 0,1 0-6 16,-1 0-20-16,1 0-3 0,0 0 0 16,-1 0-2-16,2 0 0 0,-2 0-18 0,0 0 7 15,0 0 12-15,1 0 1 0,-1 0 46 16,0 0 15-16,1 0 4 0,0 0-10 16,-1 0-16-16,1 0-13 0,0 0-25 15,-1 0-1-15,1 0-2 0,0 0-15 16,0 0-5-16,0 0 18 0,0 0-8 0,1 0-11 15,1 0-3-15,-1 0-16 0,0 0 0 16,0 0 9-16,0 0 4 0,-1 0 10 16,-1 0 3-16,1 0-4 0,0 0-6 15,-1 0 7-15,0 0 17 0,0 0 0 16,0 0 2-16,0 0 13 0,0 0 20 16,0 0 16-16,0 0 6 0,0 0-4 15,0 0 1-15,0 0-10 0,0 0 4 16,1 0-4-16,0-2-33 0,1 0-9 0,0 1-25 15,0-1 23-15,1 2 2 0,-2-2 17 16,-1 0-4-16,1 1 6 0,-1-1 0 16,0 1-3-16,0-2-3 0,0 1 7 15,0-2-4-15,0-1-16 0,0 0 19 0,0-2-6 16,0 1 13-16,1-2 38 16,0 2-12-16,0-3-10 0,1 3-20 0,-1-2-2 15,1 3-4-15,0-1 32 0,-1 2-3 16,1 2 13-16,-1-1-7 0,-1 1 0 15,0 1 0-15,0 0-3 0,0 1-48 16,0 0-9-16,0 0-39 0,0 0-29 16,0 1-32-16,0 5 32 0,0 0 64 15,-1 3 13-15,-1 5 26 0,0 0-4 0,0 3 1 16,1 2 6-16,0 0 9 0,0 2 1 16,0 2-7-16,1-3-3 0,-1 1-4 15,0-1 1-15,0-1-4 0,0-4-6 16,1 1-13-16,0-3 23 0,0-3-13 15,0-1-11-15,0 1 0 0,2-3 14 16,-1-2 0-16,1 0-14 0,0 0 0 16,-1-4 14-16,0 1-16 0,-1 0-1 15,0 0 1-15,0-2-38 0,0 0-122 0,0 0-36 16,-4-7-29-16,0-3-455 0,-3 0-1049 0</inkml:trace>
  <inkml:trace contextRef="#ctx0" brushRef="#br0" timeOffset="63974.02">4825 14052 775 0,'0'0'1154'0,"0"0"-946"16,0 0-30-16,0 0 6 0,0 0-38 16,0 0 8-16,0 0-38 0,0 0-42 15,0 0-74-15,0 0-3 0,70-33-26 16,-51 32 9-16,1 1 17 0,2 0 0 15,2 0 1-15,-1 0 0 0,-1 1-11 0,-4 1-6 16,-2 0-87-16,-2 0-169 16,-4 2-110-16,-5 0-144 0,-4 2-497 0</inkml:trace>
  <inkml:trace contextRef="#ctx0" brushRef="#br0" timeOffset="64176.56">4865 14268 2289 0,'0'0'481'0,"0"0"-371"0,0 0-110 15,0 0 0-15,0 0 96 0,0 0 99 16,0 0-117-16,59-6-78 0,-34 6-25 16,3 0-1-16,1 0 10 0,-2 0-10 15,-3 4-9-15,-3 0-3 0,-2 5-203 16,-5-1-162-16,-4 3-239 0,-10 3-449 0,0-2 385 15</inkml:trace>
  <inkml:trace contextRef="#ctx0" brushRef="#br0" timeOffset="64344.13">4779 14519 274 0,'0'0'626'0,"0"0"-193"16,0 0-36-16,0 0-118 16,0 0-68-16,0 0 19 0,0 0 41 0,0 0-11 15,0 0-71-15,0 0-80 16,71 19-52-16,-36-22-41 0,2 0-16 0,-3 1-13 15,1 1-2-15,-3 1-1 0,-4 0-7 16,-3 0-37-16,-2 0-241 0,4 0-163 16,-9 1-363-16,-3-1-806 0</inkml:trace>
  <inkml:trace contextRef="#ctx0" brushRef="#br0" timeOffset="64518.17">5372 14479 1956 0,'0'0'648'16,"0"0"-326"-16,0 0-210 0,0 0-112 16,0 0-51-16,0 0 51 0,0 0 93 15,0 0-26-15,-44 58-29 0,26-34-15 0,1-1-22 16,3 4 0-16,4-5-1 0,2 3-314 16,6-7-280-16,2-3-1171 0</inkml:trace>
  <inkml:trace contextRef="#ctx0" brushRef="#br0" timeOffset="65161.21">5761 14047 1755 0,'0'0'636'0,"0"0"-436"15,0 0-150-15,0 0-48 0,0 0 54 16,0 0-23-16,0 0-33 0,0 0-4 15,0 0 4-15,0 0 49 0,-63 61-1 16,48-35 7-16,1 0 12 0,0 1-16 16,-1-2 4-16,1 0 19 0,2 0-7 15,0-3 16-15,1 1-16 0,0-4-7 0,3-1-9 16,-1-3-29-16,4-2 1 0,1-2-11 16,2-5 4-16,1-4 3 0,1 0-3 15,0-2 16-15,0 0 18 0,0 0 45 16,0-3 28-16,5-4-38 0,1-6-63 0,4-2-21 15,-1-5 17-15,3-1-5 0,-1-6 3 16,1 0-16-16,-1-2-2 0,2 0-1 16,0-2 3-16,-1 3 0 0,0 1 26 15,-2 2-14-15,1 5 11 0,-3-1-22 16,1 4-1-16,-1 5 0 0,-2 3-26 16,0 3 1-16,-3 4 22 0,-1 2-25 15,1 0-66-15,1 2-39 0,5 6 64 16,-2 3 44-16,3 3 24 0,-1 5 1 0,3 2 3 15,-3 4 16-15,4 0 5 0,-2 2-23 16,2 0 26-16,2 2-14 0,-1 0 6 16,2 0-16-16,0-1 0 0,-1-1 10 15,-4-2-11-15,3-1 0 0,-5-7-1 16,1 0 12-16,-2-3-10 0,1-2-2 16,-2-2-1-16,0-3-196 0,2 1-179 15,-3-1-154-15,-3-3-443 0,-2-2-472 0</inkml:trace>
  <inkml:trace contextRef="#ctx0" brushRef="#br0" timeOffset="65474.88">5493 14379 1709 0,'0'0'419'0,"0"0"-156"16,0 0-41-16,0 0 91 0,0 0 48 15,0 0-135-15,0 0-134 0,0 0-48 16,0 0-15-16,70-20-7 0,-36 16-3 16,4 3-6-16,1-3-10 0,1 1-2 15,0 1 1-15,-5 0 0 0,-1 0 1 16,-6 1-1-16,-3 0-2 0,-10 0-3 16,-1 0-9-16,-8 1 8 0,0 0-8 15,-5 0-1-15,0 0-3 0,-1 0-3 0,0 0-3 16,0 0 22-16,0 0-1 0,0 0-2 15,0 0-29-15,0 0-44 0,0 0-83 16,0 0-35-16,0 0-40 0,1 0-62 16,-1 0-21-16,2 0-156 0,-1 0-324 15,-5 0-265-15</inkml:trace>
  <inkml:trace contextRef="#ctx0" brushRef="#br0" timeOffset="67120.23">5786 14393 228 0,'0'0'193'0,"0"0"-37"0,0 0-25 0,0 0 28 15,0 0 17-15,0 0-19 16,-60-18-37-16,55 16-19 0,2 0-13 0,0-1 0 15,1 1 6-15,1 0 7 0,-2 0-30 16,1-1-22-16,0-1-13 0,-1 1-33 16,-1 1-3-16,-1-1-33 0,-5 1-6 15,1 2 4-15,-5 0-14 0,0 0-55 0,-8 0-273 16,3 5-373-16</inkml:trace>
  <inkml:trace contextRef="#ctx0" brushRef="#br0" timeOffset="67481.2">5652 14289 1862 0,'0'0'224'0,"0"0"-97"16,0 0-63-16,0 0 20 0,0 0 104 0,0 0-46 16,0 0-142-16,0 0-149 15,0 0 88-15,0 0 61 0,0 0 27 0,-13 35 15 16,8-18-7-16,-5 1 4 0,1 2 10 16,-2-4-36-16,-1 3 28 0,0-1-2 15,-1-3-13-15,4-1 3 0,-1-1 9 16,1-2-22-16,4-1-13 0,0-1 12 15,0-1-15-15,3-2-16 0,0 1 16 16,2-2 0-16,0-1 11 0,4 0-11 16,4-2-6-16,2-2-107 0,4 0-122 15,11-8-264-15,-3 0-624 0</inkml:trace>
  <inkml:trace contextRef="#ctx0" brushRef="#br0" timeOffset="67712.88">6368 14407 2443 0,'0'0'342'0,"0"0"-264"0,0 0-78 16,0 0 0-16,0 0 54 0,0 0 36 15,-56 48-32-15,35-29-23 0,-1 2-19 16,-1 3-3-16,1-2-13 0,3 0-1 15,4-3 0-15,8-3-15 0,4-4 6 16,3-4 8-16,0 0 2 0,6-5-167 0,10-3-239 16,-2 0-320-16,0-8-1074 0</inkml:trace>
  <inkml:trace contextRef="#ctx0" brushRef="#br0" timeOffset="67970.7">6603 14160 909 0,'0'0'1972'0,"0"0"-1735"16,0 0-237-16,0 0-96 0,0 0 41 16,0 0 55-16,0 0 109 0,0 0-25 0,-10 65-11 15,7-38-47-15,-1 3-4 0,-1 1-19 16,2 1-2-16,1-2 2 0,1-2 0 15,0-1-1-15,1-3 0 0,-1-5 11 16,1-2-13-16,-2-4-173 0,1-2-196 16,-1-9-209-16,1-2-694 0</inkml:trace>
  <inkml:trace contextRef="#ctx0" brushRef="#br0" timeOffset="68429.65">6629 14091 2304 0,'0'0'320'0,"0"0"-136"0,30-44-65 0,-11 30-68 16,4 2 29-16,6 1-32 15,1 5-16-15,4 0 35 0,-3 6-67 0,-1 1-3 16,-5 8-26-16,-7 4-9 0,-4 3 19 16,-9 2 0-16,-5 2-10 0,-5 1 29 15,-10 1 13-15,-5-1-10 0,-5 1 16 16,-6-3 13-16,-3-1-16 0,0-2 10 15,-1-1-23-15,4-3 16 0,2-3 7 16,7-4 2-16,4-2 4 0,7-1 3 16,2-2 13-16,6 0 32 0,3 0 31 15,1-3 20-15,12-4-131 0,5-2-108 0,10-1 29 16,9 1 34-16,15-1 20 0,14 2-17 16,7 4 17-16,-8-1-7 0,-15 5 13 15,-19 5-19-15,-12 2-4 0,1 4-9 16,-1 2 0-16,-1 6 9 0,-7 1 1 0,-8-1 9 15,-5 6 32-15,-11-2 17 0,-8 1 24 16,-7-1 14-16,-6-2 2 0,-4-4 17 16,-1-2-7-16,-1-2-4 15,1-4 23-15,4-4 0 0,2-3-32 0,5-2-7 16,2 0 1-16,8 0 5 0,5-3-15 16,3-2 6-16,6 1-9 0,3-2-16 15,1-1-19-15,9 0-170 0,6-1-160 16,8 2-12-16,19-4-156 0,-5 3-520 15,-2-1-526-15</inkml:trace>
  <inkml:trace contextRef="#ctx0" brushRef="#br0" timeOffset="68594.89">7407 14495 2421 0,'0'0'281'0,"0"0"-249"15,0 0 103-15,0 0 64 16,0 0 31-16,-35 46-26 0,15-32-84 0,-3 1-60 15,0 2-47-15,-1 0-13 0,3-1 0 16,5 0-19-16,2-2-165 0,10-5-266 16,3-1-307-16,1-6-1415 0</inkml:trace>
  <inkml:trace contextRef="#ctx0" brushRef="#br0" timeOffset="69148.19">7911 14029 1828 0,'0'0'363'0,"0"0"-101"0,0 0-23 16,0 0 5-16,0 0 16 0,0 0-43 0,0 0-62 16,0 0-101-16,0 0-52 15,-74-23 20-15,44 38 10 0,-4 6 9 0,1 1 0 16,3 5-16-16,5 2-25 0,7 0 3 16,5 0-3-16,10 0-1 0,3-2 1 15,12-1 2-15,6 0 24 0,9-4 11 16,3 0-5-16,6-7-10 0,1-1 0 15,2-5-3-15,-5-3-7 0,-2-5 7 16,-8-1-19-16,-5-3-18 0,-4-5 18 16,-7 2 10-16,-2-2 5 0,-3-1 4 15,-2 1-6-15,-1 1-13 0,-2-1-15 16,-5 4-16-16,-1-1-26 0,-4 3-31 0,0 2-260 16,-2 0-114-16,-3 3-183 0,7 3-590 15</inkml:trace>
  <inkml:trace contextRef="#ctx0" brushRef="#br0" timeOffset="69328.92">8236 14384 2345 0,'0'0'664'0,"0"0"-382"0,0 0-177 15,0 0-102-15,0 0 16 0,0 0 95 16,0 0 32-16,0 0-17 0,-30 50-53 15,12-33-32-15,-4 5-41 0,-1 0 6 16,-1 0-9-16,3 1-309 0,-4-2-254 0,7-6-693 16</inkml:trace>
  <inkml:trace contextRef="#ctx0" brushRef="#br0" timeOffset="69751.09">8725 14001 2368 0,'0'0'268'16,"0"0"-268"-16,0 0-100 0,0 0-91 15,0 0 191-15,0 0 168 0,0 0-19 16,-4 49-30-16,-2-23-10 0,1 1-35 0,0 1 3 15,1 1-16-15,-1 1-16 0,3-1-4 16,1-1-25-16,-1 0-14 0,2-4 1 16,-1-3 0-16,0-2-1 0,-1-3 17 15,0-4-17-15,-1-3-2 0,-2-2-98 16,1-6-239-16,-1-3-140 0,0-8-627 0</inkml:trace>
  <inkml:trace contextRef="#ctx0" brushRef="#br0" timeOffset="70063.05">8653 13983 1982 0,'0'0'464'15,"0"0"-206"-15,0 0-104 0,0 0-83 0,71-23 6 16,-40 23 35-16,9 8 13 0,3 3 2 16,6 6-28-16,-1 5-20 0,2 4-31 15,-5 4-23-15,-3 1 7 0,-10 5-20 16,-5-1-12-16,-14 1-1 0,-7-1-11 15,-8-1-1-15,-14-1 13 0,-8-2 0 0,-9-2 2 16,-6-1 17-16,-3-2 6 16,-1 0-12-16,-1-6 6 0,4-1-16 15,5-5 16-15,7-5-3 0,5-1 3 0,7-3 3 16,1-2 28-16,7-2-9 0,0 0-6 16,4-1-10-16,2 0 15 15,0 0 23-15,2 0-12 0,0 0-30 0,0 0-21 16,0 0-12-16,6-2-105 0,3-1-214 15,3-7-152-15,2 3-673 0,-5-2-867 0</inkml:trace>
  <inkml:trace contextRef="#ctx0" brushRef="#br0" timeOffset="79096.19">3473 16361 2877 0,'0'0'483'0,"0"0"-413"0,0 0-70 15,0 0 0-15,0 0 6 0,0 0 159 16,0 0-101-16,0 0-64 0,0 0-14 0,0 0 14 16,-54 29 3-16,42-24 25 15,5 0 1-15,-1-3 15 0,2-2 28 0,2 0 23 16,0 0 81-16,1-3 14 0,0-2-109 16,1-2-56-16,1-1-11 0,1-1-14 15,0 0-18-15,5-3-4 0,-1 2-6 16,0 0 9-16,1 3 17 0,-1 1-19 15,-2 2-7-15,1 3-16 0,-2 1-31 16,-1 0-57-16,1 1-85 0,-1 5 53 0,0 5 15 16,0 4-160-16,-7 7-273 15,-1-1-651-15</inkml:trace>
  <inkml:trace contextRef="#ctx0" brushRef="#br0" timeOffset="90294.22">12823 13900 1794 0,'0'0'597'0,"0"0"-310"0,0 0-1 16,0 0 34-16,-7-48-78 15,7 42-81-15,0 0-41 0,0 3-28 0,1 0-39 16,1 2-53-16,0 1-47 0,4 4-123 16,-1 6 110-16,0 6 60 0,1 4 88 15,0 9 60-15,-2 2 7 0,-3 7 26 16,-1 2-23-16,-3 10-47 0,-4-8-40 15,-1 1 7-15,1-4-26 0,-1-8-18 16,3 0-22-16,3-6 3 0,2-5 1 16,0-6-4-16,0-4 0 0,0-3 4 15,0-5-13-15,0 0 24 0,0-2 25 0,0 0 10 16,0-4-53-16,1-3-9 0,1-4-190 16,1-4-97-16,4-4-54 0,-1-2-169 15,4-14-297-15,0 4-687 0</inkml:trace>
  <inkml:trace contextRef="#ctx0" brushRef="#br0" timeOffset="90533.11">12800 13821 1744 0,'0'0'620'0,"0"0"-291"15,0 0-78-15,0 0 40 0,0 0-49 16,0 0-115-16,0 0-73 0,0 0-35 0,59-38 6 15,-29 34 0-15,2 1-9 0,5-1-13 16,1 1 1-16,-1 1-2 0,-4 1-2 16,-2 1-21-16,-6 0-8 15,-5 0 10-15,-5 1-9 0,-5 3-4 0,-3-2-44 16,-4 1-143-16,-3 3-18 0,0-2 19 16,-3 1 19-16,-7 2-5 0,-1 0-113 15,-8 3-154-15,2 0-284 0</inkml:trace>
  <inkml:trace contextRef="#ctx0" brushRef="#br0" timeOffset="90730.59">12819 14110 1246 0,'0'0'1016'0,"0"0"-809"0,0 0-184 16,0 0 164-16,0 0 115 0,0 0-78 0,78 0-83 15,-49-2-58-15,2 2-45 0,-2-3-38 16,2 3-1-16,-2 0-1 16,2 0-2-16,-2 0-12 0,3 0-117 0,-3 0-280 15,10 0-268-15,-8 0-670 0</inkml:trace>
  <inkml:trace contextRef="#ctx0" brushRef="#br0" timeOffset="90941.18">12823 14311 1289 0,'0'0'458'0,"0"0"-139"16,0 0-70-16,0 0-36 0,0 0-22 15,0 0-79-15,0 0 14 0,-47 44 95 0,58-40 31 16,4-1-49-16,4-1-68 0,8-2-37 16,1 0-38-16,6 0-32 0,-2-2-16 15,4-2-9-15,-1 0-3 16,-4 0 0-16,-1 4-13 0,-8 0-12 0,-2 0-120 15,-5 0-238-15,-4 1-251 0,-1 2-545 16,-6-3-411-16</inkml:trace>
  <inkml:trace contextRef="#ctx0" brushRef="#br0" timeOffset="91493.24">13580 13960 985 0,'0'0'1161'0,"0"0"-1071"0,0 0-51 16,0 0 26-16,0 0 132 0,0 0 3 15,0 0-52-15,0 0-26 0,0 0 13 16,0 0 37-16,-55 10 0 0,51-10 2 16,1 0 9-16,-2-3-4 0,3-2-28 0,0-2-54 15,2-2-26-15,0-2-21 16,2-2-32-16,4 0 1 0,2 2-19 0,-1 1-2 15,2 1-14-15,-3 1-2 0,0 3-7 16,1 3-16-16,-3 1-14 0,-1 1-26 16,1 2-108-16,-2 4-22 0,1 3-89 15,-3 5-291-15,0-3-591 0,-1-1-535 0</inkml:trace>
  <inkml:trace contextRef="#ctx0" brushRef="#br0" timeOffset="91840.74">13530 14258 1764 0,'0'0'298'16,"0"0"-275"-16,0 0 55 0,0 0 58 15,0 0 6-15,0 0-3 16,0 0 3-16,0 0-7 0,0 0 42 0,0 0 63 15,0 0-18-15,-19 10-123 0,18-16-39 16,1-1-25-16,0-3-16 0,1 0-4 0,7 1 14 16,0-3-7-16,0 5-22 15,3 0-1-15,-2 2-12 0,1 1 0 0,-4 4-9 16,1 0-34-16,-3 2-43 0,0 3 17 16,-3 3 28-16,-1 2 19 0,0 0 19 15,-5 0 16-15,-2-1 19 0,1 0-16 16,1-3 20-16,1 0-1 0,-3-2 13 15,3-4-3-15,2 2 2 0,-2-2 4 16,1 0 7-16,-1 0-45 0,1 0-286 16,0-5-242-16,1-2-658 0</inkml:trace>
  <inkml:trace contextRef="#ctx0" brushRef="#br0" timeOffset="93003.45">13084 14832 293 0,'0'0'1335'16,"0"0"-1130"-16,0 0-114 0,0 0 78 15,0 0 51-15,0 0-29 0,0 0-20 0,0 0-17 16,0 0-64-16,0 0-52 0,-5-18-37 16,9 12 17-16,3 0 20 0,-1 1 23 15,0 0 7-15,-1 0 24 0,1 1 14 16,-3 1 2-16,-2 2-4 0,1 1-21 15,-2 0-83-15,0 0-48 0,0 7-107 0,0 4 155 16,0 4 120-16,-3 3-9 0,-4 6-13 16,0 2-38-16,0 3-16 15,-3 2-3-15,1 1-10 0,-4 4 29 0,3-3-29 16,-3 1-18-16,-1-1 7 0,3-4 5 16,-1-5 15-16,3-5 10 0,0-4-16 15,2-1 13-15,1-4-10 0,0-4-9 16,2-1 6-16,2-2-12 0,1 0 6 0,1-3 16 15,0 0 17-15,0 0-2 0,0 0 21 16,0-4-48-16,2-3-32 0,3-2-25 16,2 1 22-16,-1-3-18 0,2 1-50 15,2-4-109-15,-2-1-65 0,5-2-76 16,-2-3-237-16,4-10-494 0,-1 2-273 16</inkml:trace>
  <inkml:trace contextRef="#ctx0" brushRef="#br0" timeOffset="93239.84">13084 14792 1441 0,'0'0'409'0,"0"0"-139"16,0 0 34-16,0 0 41 0,0 0-52 15,19-46-63-15,-15 45-78 0,2 1-152 0,0 5-38 16,1 6 38-16,5 6 51 0,-2 5 44 16,3 7 23-16,-1 3 61 0,-1 5 3 15,3-1-31-15,-3 2-17 0,2 1-32 16,0-3-46-16,-2 0-9 0,2-6-26 15,-3-2 7-15,1-3-6 0,-2-4-22 16,-1-6 0-16,-3-4-34 0,-2-3-19 16,-1-3-30-16,-2-3-104 0,0-2-86 15,-2 0-16-15,-4-2-163 0,-9-6-219 16,1 0-548-16</inkml:trace>
  <inkml:trace contextRef="#ctx0" brushRef="#br0" timeOffset="93414.3">13011 15112 2108 0,'0'0'579'0,"0"0"-293"0,0 0-62 0,0 0 113 16,0 0 30-16,0 0-75 15,0 0-62-15,0 0-45 0,0 0-154 0,0 0-31 16,62-26-1-16,-31 23-11 0,4-2-1 16,0 2 10-16,-3 0-15 0,1 0-7 15,-4 2-124-15,0-1-168 0,2-5-190 16,-7 0-740-16,-5 1-1068 0</inkml:trace>
  <inkml:trace contextRef="#ctx0" brushRef="#br0" timeOffset="93727.97">13643 14912 2901 0,'0'0'362'16,"0"0"-362"-16,0 0-3 16,0 0 2-16,0 0 1 0,0 0 21 15,0 0 40-15,0 0-1 0,0 0 4 0,0 0-10 16,-31 47-13-16,24-37 13 0,-3-4 9 16,4-2 25-16,0-1 13 0,1-2 59 15,0-1 19-15,1 0 29 0,1-1-41 16,-1-5-56-16,1-3-55 0,-1 0-32 15,4-2-15-15,0 0-9 0,0 1-21 16,1 0-4-16,3 2-15 0,-1 4-92 16,0-1-110-16,-1 3-83 0,1 2-231 15,0 1-829-15,-1 2-667 0</inkml:trace>
  <inkml:trace contextRef="#ctx0" brushRef="#br0" timeOffset="94041.65">13580 15195 78 0,'0'0'1923'0,"0"0"-1700"15,0 0-119-15,0 0 87 0,0 0-11 16,0 0 10-16,0 0 32 0,-13 44-37 16,9-38-61-16,1-1-6 0,1-1-20 15,-1-3-29-15,1-1 16 0,2 0 51 16,0 0 137-16,0-3 37 0,2-2-91 15,3-1-176-15,1-2-43 0,-1 0 3 16,4-1 37-16,-3 4-18 0,-1 1-4 16,-2-1-16-16,-1 4-2 0,1 0-22 0,-3 1-46 15,0 0-18-15,0 1-16 0,0 3 37 16,-5 2 65-16,2-1 1 0,0 1 18 16,0-2-17-16,-1 0-2 0,3-2 0 15,0-1-19-15,0-1-191 0,1-3-166 0,0-1-346 16,0-3-1195-16,21-12 626 0</inkml:trace>
  <inkml:trace contextRef="#ctx0" brushRef="#br0" timeOffset="95052.89">13092 15807 111 0,'0'0'173'0,"0"0"52"0,0 0 58 0,0 0-107 16,0 0 10-16,0 0 65 0,0 0 19 16,0 0-17-16,0 0-3 0,8-3-27 0,-7 3-39 15,-1 0-35-15,1 0-27 16,-1 0-26-16,0-2-28 0,0 2-20 0,1 0-19 15,-1 0-7-15,0 0 17 0,0 0 18 16,0 0 4-16,0 0-1 0,0 0 23 16,0 0 16-16,0 0-20 0,0 0-29 15,0 0-29-15,1 0-21 0,0 2-9 16,0 1 9-16,2 1 47 0,1 1 4 16,-1 3-17-16,0 2-5 0,0 1 12 15,0 0-10-15,3 3 16 0,-3 2 7 16,-1-1 12-16,0 3 9 0,1 0-18 0,-3 1-1 15,0 0 15-15,0 1-37 0,0 0 10 16,0-1 2-16,-3-1 1 16,-1 0-1-16,-4-2-9 0,3-3-9 0,1-2-3 15,0-2-7-15,-1-4 1 0,3-1-17 16,1-1-1-16,1-1 0 0,-1-2 11 16,1 0 16-16,0 0-28 0,0-3-10 0,2-3-101 15,4 0-133-15,-1-6-78 0,4-9-94 16,1-2-386-16,-4 2-1171 0</inkml:trace>
  <inkml:trace contextRef="#ctx0" brushRef="#br0" timeOffset="95553.3">13176 15725 1744 0,'0'0'600'0,"0"0"-377"0,0 0-129 0,0 0 89 15,70-33 13-15,-43 28-36 0,1 2-39 16,0 3-57-16,2 0-42 0,-4 6-21 16,-3 4-1-16,-4 5 19 0,-4 2-17 15,-8 4-2-15,-6 1-16 0,-3 3 15 0,-9-2 1 16,-7-1 0-16,-5 0 3 16,-3-2 13-16,0-3 3 0,1-2 16 0,-2-3-7 15,4-1-9-15,3-3 7 0,5-4-4 16,2 0 0-16,2-2 3 0,6-1 13 15,2-1 19-15,3 0 25 0,0 0 9 16,0-1 0-16,3-3-91 0,8-1-34 16,2-2-4-16,5 1 1 0,3 2 2 15,2 1 7-15,3 1-4 0,-4 2-6 16,0 4-9-16,-3 5-7 0,-2 3 16 16,-4 5 3-16,-3 5 16 0,-5 2 7 0,-5 3 12 15,0 1-67-15,-9 0 35 16,-3-1 0-16,-5-2 20 0,-1-1 12 0,-2-4 3 15,-2-2 48-15,0-4 25 0,1-1-6 16,0-4-10-16,3-3 9 0,1-4 1 0,3-2 21 16,2 0 0-16,-2-2-2 15,5-4-27-15,2-1-15 0,-1 1-10 0,5-1-5 16,-1 0-29-16,4 0-2 0,0-1-1 16,0 2-16-16,5 0-6 0,2-1-34 15,4 1-76-15,2 2-79 0,0-1-92 16,8-3-192-16,-4 3-518 0,0-2-849 0</inkml:trace>
  <inkml:trace contextRef="#ctx0" brushRef="#br0" timeOffset="95918.57">13730 15881 1964 0,'0'0'363'16,"0"0"-266"-16,0 0-97 0,0 0 165 16,0 0-11-16,-8 46-44 0,3-36-11 15,1-3 11-15,1 1 8 0,0-3 0 0,-1 0-16 16,2-2-7-16,1-2 0 0,-2 1 4 15,3-2 80-15,0 0 101 0,0-2 6 16,0-4-76-16,1 0-161 0,4-4-33 16,2 0-4-16,-1 1 3 0,3-1 7 15,-2 1-22-15,2 1-3 0,-3 3-25 16,-1 0 26-16,-2 3-19 0,-1 0 2 16,-1 1-5-16,0 1-29 0,-1 0-30 0,0 1-32 15,0 3 13-15,-4 2-110 16,-8 6-166-16,-1-2-609 0,1-1-550 0</inkml:trace>
  <inkml:trace contextRef="#ctx0" brushRef="#br0" timeOffset="96194.14">13692 16185 2669 0,'0'0'619'15,"0"0"-590"-15,0 0 51 0,0 0-80 16,0 0 225-16,0 0 49 0,0 0-59 16,0 0-94-16,-29 46-28 0,22-41-12 15,4-4-22-15,1 2-3 0,1-2 5 0,0-1 35 16,1 0 116-16,0 0 63 0,0-4-32 16,2-3-143-16,2-3-90 0,3 1-10 15,0-3-16-15,-2 2-2 0,4 0-9 16,-4 3-19-16,0 1-69 0,-2 5-98 15,-2-2-109-15,-1 3-213 0,-4 0-748 0,-1 0-859 16</inkml:trace>
  <inkml:trace contextRef="#ctx0" brushRef="#br0" timeOffset="97203.28">13286 16866 274 0,'0'0'202'0,"0"0"-23"16,0 0 115-16,0 0 32 0,0 0-43 15,0 0-52-15,0 0-30 0,0 0-19 16,0 0-34-16,59-17-15 0,-53 12-17 0,1 1 4 16,-3 1-4-16,-1-1-17 0,0 0 14 15,-1 2 5-15,1 0-19 0,-1 1-16 16,-2 1 3-16,0 0-3 0,0 0-4 15,0 0-9-15,1 0 2 0,-1 0-2 16,0-1 2-16,0 1 13 0,0-4-57 16,0 0-12-16,-3 0-3 0,-2 1 5 15,1-1 1-15,-4 2-3 0,-3 1-13 16,-4 1-1-16,-1 1 12 0,-7 5 8 16,-2 4 12-16,-1 4-15 0,-2 2 9 0,-1 2 6 15,4 4-9-15,3 2 6 0,3 0-12 16,6 1-4-16,7-1-2 0,6 2-11 15,14-1 29-15,10-3 3 0,8-1 25 16,12-1-10-16,11-3-24 0,-1-5-13 16,-5 0-12-16,0-7-47 0,-17-1-18 15,1-4 12-15,-11 0 10 0,-6 0 30 0,-8 0 13 16,-6-2 47-16,-2-1 2 0,0-1-49 16,-6-1-28-16,-7 0 0 0,2-1 12 15,-4 2 4-15,2-1 12 0,1 1-1 16,2 1 1-16,5 3 0 0,2-2 0 15,1 2-38-15,2-2-203 0,0 2-89 16,12-7-239-16,1 1-716 0,1 0-557 16</inkml:trace>
  <inkml:trace contextRef="#ctx0" brushRef="#br0" timeOffset="97712.7">13900 16830 1471 0,'0'0'1218'0,"0"0"-1135"0,0 0-83 15,0 0-83-15,0 0 83 0,0 0 77 16,0 0 13-16,0 0-6 0,0 0-33 16,0 0 0-16,-55 53 17 0,40-45 2 15,-2-1 10-15,6-1-7 0,0-2 13 16,4-2 9-16,4-2 16 0,0 0 50 16,3 0 78-16,0-4-1 0,8-4-185 15,0 0-53-15,7-3-15 0,0-2-1 16,3 1-6-16,-2 2 10 0,0 1-7 0,1 1-6 15,-4 4-15-15,-4-1-20 0,-3 2 0 16,-4 3 0-16,1 0-59 0,-3 5 12 16,-2 2 89-16,-4 3 18 15,-1 2 16-15,-2-1-16 0,1 0 0 0,-1-1-19 16,1-2-19-16,4 1 22 0,0-5 14 16,1 0 2-16,2-2 2 0,-2-2 14 15,3 0 32-15,0 0 59 0,0-3 21 0,0-4-118 16,4-1-10-16,1-1-1 0,1-4 0 15,2 0-1-15,-1 2-1 0,-3 0-25 16,1 2-101-16,-1 1-88 0,-3 3-152 16,-1-2-302-16,0 5-738 0</inkml:trace>
  <inkml:trace contextRef="#ctx0" brushRef="#br0" timeOffset="98087.5">13825 17253 2270 0,'0'0'597'16,"0"0"-398"-16,0 0-59 0,0 0 52 15,0 0 36-15,25-48-48 0,-20 40-26 16,4-1-46-16,-3 1-11 0,-1 2-7 15,0 1 3-15,1 2-12 0,-2-1 5 16,-3 4-2-16,0 0-69 0,-1 0-15 16,0 0-58-16,0 2-38 0,0 3 62 15,0 4 34-15,-3 0 62 0,-3 2-10 0,-2-1 4 16,2 0-4-16,0-4-12 0,-2-1-3 16,5-2-3-16,-1 0-16 0,1-2 13 15,2 0 3-15,0-1 24 0,1 0 6 16,-1 0 22-16,1-2-1 0,0-4-78 15,0 1-7-15,0-3-16 0,0 2-14 0,3-1-108 16,1 2-147-16,3-2-139 0,1 2-351 16,-2-3-1052-16</inkml:trace>
  <inkml:trace contextRef="#ctx0" brushRef="#br0" timeOffset="98740.15">13124 17797 1372 0,'0'0'391'0,"0"0"-132"15,0 0 20-15,23-45 15 0,-12 33 3 16,-1 4-47-16,1-1-27 0,-2 5-26 16,2 0-4-16,-4 4-67 0,2 0-98 15,-2 5-15-15,-1 7 27 0,2 4 102 16,-3 5 61-16,-1 5-26 0,-2 5-42 16,-2 1-33-16,0 0-16 0,-3 1-31 0,-3 1-9 15,-4 0-30-15,-1-3-4 0,-1-4 3 16,2-3-14-16,-2-4-1 15,4-5-46-15,0-4-49 0,4-3-96 0,2-6-72 16,2 0-81-16,0-2-27 0,0-19 35 16,4 4-461-16,-1-5-1419 0</inkml:trace>
  <inkml:trace contextRef="#ctx0" brushRef="#br0" timeOffset="99002.27">13133 17752 1854 0,'0'0'625'0,"0"0"-296"0,0 0-133 15,0 0-52-15,59-22-48 0,-29 24-13 16,8 4 9-16,4 8-3 0,4 3 3 0,1 4 3 16,-2 6-26-16,-7 2-3 0,-7 2-3 15,-8 3-28-15,-8 0-24 0,-12 0-11 16,-5 0-15-16,-14-2 15 0,-9-2 0 16,-9-3 18-16,-3-3-5 0,-8-3 0 15,1-8 5-15,0 0-5 0,1-1 6 16,1-7 3-16,5 0 29 0,4-3-4 15,7-2-10-15,6 0-3 0,4 0-3 16,8 0 1-16,3 0 8 0,4 0 22 16,1-3-3-16,3-1-59 0,7-3-66 15,7-3-183-15,5 1 32 0,6-3-89 0,14-9-201 16,-8 5-691-16,-1-2-692 0</inkml:trace>
  <inkml:trace contextRef="#ctx0" brushRef="#br0" timeOffset="99363.4">13844 17786 2757 0,'0'0'536'0,"0"0"-295"16,0 0-13-16,0 0 75 15,0 0-20-15,0 0-97 0,0 0-47 0,0 0-72 16,0 0-30-16,0 0-15 0,0 0-4 16,15-24 4-16,-16 23 2 0,-4-3-24 15,0-1-2-15,-1-3 2 0,-1 2 13 16,2 0 5-16,0-3-16 0,2 2 1 0,0 2 0 15,2-1-3-15,0 2 0 0,1 1-12 16,0 1-10-16,0 2-64 0,0 0-86 16,1 0-69-16,4 5-78 0,-2 0 2 15,-1 8-252-15,-2-2-451 0,0-1-970 0</inkml:trace>
  <inkml:trace contextRef="#ctx0" brushRef="#br0" timeOffset="99831.7">13927 18058 2370 0,'0'0'326'16,"0"0"-326"-16,0 0-67 0,0 0 67 16,0 0 22-16,0 0 20 0,0 0 0 15,-58 16-26-15,54-14-14 0,0-1 1 16,2-1 23-16,2 0 58 0,0 0 83 16,0 0 114-16,0-4 56 0,0 0-202 0,4-4-59 15,0-1-7-15,1 2-16 16,0 0-12-16,4-1-26 0,-1 1-15 0,2 1-13 15,-1 0 10-15,-1 1-22 0,2 5 3 16,-4 0-16-16,1 0-12 0,-3 2-25 16,-2 6 8-16,-2 3 36 0,-2 4 29 15,-6 0 2-15,-1 2 0 0,-2 0-1 0,0-2-2 16,0-2 3-16,3-3-3 0,-2-3 2 16,5-3 1-16,2 0 4 0,1-4 18 15,1 0 28-15,1 0 70 0,-1 0 44 16,1-2-8-16,0-3-100 0,0-3-56 15,1 1-1-15,2 0-21 0,1-2-28 16,3-4-189-16,-1 1-247 0,-3 0-936 16</inkml:trace>
  <inkml:trace contextRef="#ctx0" brushRef="#br0" timeOffset="101659.21">12243 14671 995 0,'0'0'141'16,"0"0"-141"-16,0 0-43 0,0 0-28 0,0 0 22 15,0 0 32-15,0 0 1 16,0 0-7-16,0 0 23 0,39 3 21 0,-34 2 31 15,0-2 16-15,3 2-12 0,2-1 29 16,2-2 15-16,1 0-2 0,4-1-23 16,3 0-10-16,-1 0-36 0,3-1-12 15,1 2-17-15,-1 0-1 0,3-1 1 16,0 0 0-16,0-1 0 0,0 1 1 16,2-1 1-16,-2 0 11 0,1 3 10 15,2-3 42-15,-1 0-7 0,-1 0 20 16,4 0-13-16,-1 0-29 0,3 0-23 0,-1 0-10 15,3 0 0-15,0 0 17 0,-2 3-18 16,2 0 0-16,-2 1-2 0,2-2 1 16,0 0 2-16,-2 1-3 0,1-3-1 15,-2 0-2-15,2 0 3 0,-4-3-2 16,2 1 0-16,-3 1 0 0,2-1-2 0,-3 0 4 16,3 0 0-16,-2 0 0 0,-2 0-21 15,4 2-5-15,-3 0 13 16,3 0-16-16,-3 0 12 0,-2 0 16 0,1 0-1 15,0 0 2-15,0 0 1 0,-2-1 2 16,4 1 14-16,1-4-14 0,3 3 0 16,0-2 13-16,5 0 14 0,0 1-14 15,0 0-14-15,-1 0 1 0,1 2-2 0,1 0 16 16,-4 0-14-16,-1 0 10 0,1 0 6 16,0 4-3-16,-3-3 14 15,3 1 9-15,0 0 48 0,-2-2 7 0,5 0 19 16,-1 0 0-16,2 0-16 0,1-3-35 15,5 1 9-15,1 0-10 0,3 0-19 16,11 0-39-16,11 2 8 0,8 0-11 16,5 0 0-16,-6 2-4 0,-5 2 2 15,-5 1-1-15,-2-1 1 0,1 0 0 0,-5-1-11 16,-5-3-13-16,-8 2-3 0,-10-2 13 16,-8 0-7-16,-5 0-31 0,11 1-92 15,1 0-54-15,21-1-144 0,-12 0-241 16,-6 0-799-16</inkml:trace>
  <inkml:trace contextRef="#ctx0" brushRef="#br0" timeOffset="102929.23">15484 14698 489 0,'0'0'212'16,"0"0"-189"-16,0 0 0 0,0 0 68 0,0 0 59 15,0 0 36-15,63 0-37 0,-44 0-31 16,1-2-34-16,5-1-29 0,0 1-22 15,2 0-13-15,4 0-7 0,1 0 3 16,4 0 7-16,1-1 38 0,4 3 4 0,-1 0-22 16,1 0 5-16,1 0-2 0,-1 0-11 15,1 0 4-15,0 2-16 0,3-2 6 16,5 1-6-16,9-1 13 16,9 0-7-16,13 0-6 0,0-4-4 0,-5 1-3 15,-8 0-13-15,-7-1-3 0,-1 2 18 16,-2-1-17-16,1 3-2 0,-1-2-9 15,2 2 8-15,1 0-9 0,3 0 11 16,0 0-1-16,1 0 1 0,1 0-3 16,-2 0-14-16,1 0 16 0,-2-3 0 15,-1 2-1-15,0-1 2 0,-1-1 2 0,0 0 0 16,0-2 15-16,-1 4-17 0,-1-3-1 16,1 2-1-16,-3 0 4 0,1 0-2 15,1 2 3-15,1 0-3 0,0 0-3 16,2 2-1-16,-1 0 3 0,2-1-15 15,-1 1 15-15,0-2 1 0,0 1 0 0,0-1 1 16,1 0-1-16,-2 0 1 0,-3 0 0 16,2 0-1-16,0 0 0 0,2 0 0 15,3 2 0-15,1-1 2 0,1 5 11 16,4 0-11-16,-1 1-2 0,-2 1 3 16,2-1-2-16,-2 1-1 0,-2-2-1 15,-2-1-45-15,-7-2-32 0,-8-1-9 16,-12-2-43-16,-10 0-52 0,11-7-234 0,-7 0-642 15</inkml:trace>
  <inkml:trace contextRef="#ctx0" brushRef="#br0" timeOffset="104005.09">19560 14697 541 0,'0'0'131'0,"0"0"-108"0,61-4 35 15,-34 2 63-15,4 2 3 0,0-2 3 16,5 2 9-16,2-2-5 0,1 2-21 15,3 0-38-15,3 0-20 0,2 0-3 16,5-1-17-16,8-1 7 0,8 2 4 16,10 0-30-16,-1 0 0 0,-14 0-11 15,-16 0-1-15,-12 0 0 0,-1 1-1 0,14 1 3 16,17 0-3-16,15 0 2 0,2 0-2 16,-4 0 0-16,-6-2 4 0,-6 1-2 0,0 0 13 15,-3-1-14-15,1 0-2 16,0 1 1-16,0 1 0 0,-1-2-1 0,1 0 0 15,2 1 0-15,5-1 0 0,-1 2 1 16,6-1 0-16,-4 3-3 0,2 3-10 16,0-2 11-16,-4 0 2 0,3 2 13 15,-4-2 3-15,-3 0-12 0,1-1 22 16,-1-1-7-16,0-3-17 0,-1 0 34 16,2 0-23-16,0 1 16 0,0 0-29 15,5-1 0-15,-2 3 0 0,3-3 2 16,-2 0 2-16,1 0-3 0,-4 0 1 0,-1 0 0 15,0 1-1-15,-2 1-1 0,-1 1 0 16,-1-1-2-16,-3 2-1 0,-9-2 3 16,-12 1-2-16,-10-1 0 0,-2 1-1 15,4 0 2-15,-1 1-2 0,4-1-13 16,-8 1-7-16,-2 0-19 0,0-4-150 0,-7 0-407 16</inkml:trace>
  <inkml:trace contextRef="#ctx0" brushRef="#br0" timeOffset="104993.16">22493 14720 1062 0,'0'0'143'0,"0"0"-91"0,78-12 13 16,-45 9 23-16,2 2 33 0,4-2-17 16,3 1 0-16,5 0-4 0,1 1 24 0,0 0-20 15,6 1-17-15,7-2-15 0,8 2-8 16,15-4 1-16,0 4-10 0,-3 0-23 15,-5 0-3-15,-4 2-9 0,3-2-7 16,-3 4-13-16,3-2-1 0,-3 0-14 16,0 3 13-16,-3-1-9 0,0-1 11 15,-5 3 2-15,-2-4 0 0,-2-1 0 16,-1-1 17-16,-1 0-6 0,-3-1-2 16,-7-1-11-16,-8 1-1 0,-11 1 0 15,-4 0 1-15,5 0 0 0,0-1 0 16,3-1 2-16,-6 0 0 0,-3 0 0 0,-4 1 21 15,-4-2-7-15,-2 1 4 0,-7-1-8 16,-2 0 18-16,-1 1-10 0,-3 0-20 16,-1 0-36-16,0 0 1 0,0 0-10 15,0 1-7-15,-2 1-29 0,-3-2-175 0,2 1-211 16,0-2-868-16</inkml:trace>
  <inkml:trace contextRef="#ctx0" brushRef="#br0" timeOffset="111826.58">12373 15609 65 0,'0'0'362'16,"0"0"-205"-16,0 0-24 0,0 0-15 15,0 0-40-15,0 0 26 0,0 0 13 16,0 0 10-16,0 0-19 0,-1-13-7 0,1 12-4 16,0 0-15-16,0 0-30 0,2-2-23 15,1 1 4-15,2-2 9 0,0 2-3 16,-1-1 0-16,2 0-10 0,2 1-13 16,-3-1-3-16,1 1 16 0,1 0-3 15,-1 2-22-15,0 0-4 0,2 0 0 16,-2 0 18-16,2 0 21 0,4 0 23 0,-1 2 6 15,2 0-10-15,2 1 3 0,3-2-2 16,0 1-1-16,4 0-6 0,1-1-17 16,0 1-15-16,3-1-4 15,2 0-13-15,-2 1-1 0,0-1 1 0,2 0-1 16,0 1 1-16,-1-1 10 0,3 2 6 16,-2-2 0-16,3 0 10 0,-3 2 16 15,-2-3 4-15,3 0-4 0,-2 0 0 16,0 0-19-16,2 0-10 0,-1 0 3 0,4 0-18 15,-1 0 2-15,4 0 17 0,2 0-8 16,3 0-8-16,-1 0 18 0,2-1 0 16,0-1 4-16,-1 1-10 0,-1 1 3 15,0-1-3-15,-5 1-3 0,0 0 7 16,-1 0 5-16,-3 0-6 0,3 0-6 16,-2 0 0-16,3 0-13 0,0 0-1 15,0 1 1-15,5 3 0 0,-1 0 0 0,3 0 0 16,1 0-2-16,0 0 1 0,4 1-1 15,0 0 2-15,0-2 1 0,-1-1 2 16,0 1 13-16,0-3-13 0,-4 1 10 16,-1-1-10-16,-3 0 13 0,1 2-13 15,-1-1 0-15,1 2-2 0,-1-2 0 0,-3 2-1 16,0 0 0-16,-1 1-2 0,-5-1 2 16,-2 0 0-16,-2-1 13 0,-8-2-10 15,0 0 20-15,-4 0-11 0,-4 0 8 16,-2-1 2-16,1-2-9 0,-2 0-13 15,-2 0-74-15,8-2-175 0,-3 1-276 16,2-3-783-16</inkml:trace>
  <inkml:trace contextRef="#ctx0" brushRef="#br0" timeOffset="112849.63">14470 15605 222 0,'0'0'212'0,"0"0"-10"0,0 0-33 15,59 0 17-15,-43-1 13 0,2 1 9 16,-1-1-16-16,2-3-36 0,0 1-16 0,2 1-7 15,1-2-13-15,3 0-16 0,0 1-14 16,4-1-9-16,0 2-23 0,3-1-6 16,-1 1-3-16,3 2-7 0,-2 0-13 15,1 0 3-15,2 2 0 0,-3-1-3 16,2-1 6-16,0 1 1 0,-2-1 9 16,4 0 3-16,-1 0-3 0,2 0-13 15,3 0-6-15,4 0 3 0,13 0-10 0,12 0 3 16,16 0 1-16,9 0-4 0,-4 0-3 15,-1 3-13-15,-8 0 10 0,3 1-1 16,2 0-11-16,-1-3 0 0,-1 2 0 16,0-2 0-16,-2-1 0 0,-5 0 0 15,-2-5 15-15,-5-1-13 0,1 1 16 16,-5-3-15-16,-2 2-4 0,-4-2 19 0,-9 4-19 16,-12-1-1-16,-10 2-19 0,0 2 19 15,3-2-15-15,3 2 14 0,3-1-17 16,-6 1 17-16,-3 1-11 0,-5 0 10 15,-5 0 1-15,-8 0-14 0,-3 0 16 16,-4 0-1-16,-3 0-18 0,-1 0-33 16,0 0-18-16,-2 1-62 0,-3 1-74 15,-1 2-217-15,3-3-856 0</inkml:trace>
  <inkml:trace contextRef="#ctx0" brushRef="#br0" timeOffset="114016.26">17161 15586 193 0,'0'0'522'0,"0"0"-297"0,0 0-39 0,0 0-56 16,0 0-13-16,0 0-42 15,0 0 10-15,0 0 29 0,64-34-20 0,-49 32-10 16,0 0 11-16,5-1-1 0,4 2 6 16,2-1 1-16,4 0-4 0,4 2-7 15,5-2-22-15,2 1-19 0,3 1-4 0,6 0-3 16,-1 0-10-16,12 3-29 0,11 2 23 16,10 4-13-16,4-1 0 0,-6 1-12 15,-8-1 1-15,-9-3 1 0,-2 1 10 16,-2-3-11-16,-3-1 1 0,-8-2-1 15,-8 0 20-15,-6 0-9 0,1 0 3 16,15 0 10-16,18 0 16 0,18 0 6 16,2 0-3-16,-4 1-3 0,-7 2-1 15,-6-1-8-15,0 1-1 0,1 0-7 16,-2 1-6-16,4 0-3 0,-3 1 4 16,2 1-1-16,-5-2-3 0,-3-1-14 0,-3-2 20 15,-9 2 10-15,-11 0-3 0,-9-2-10 16,0-1 10-16,7 3 3 0,7-1-13 15,5 3-18-15,2-1-1 0,-2 2 0 16,3 1 0-16,7-2-19 0,10 2 19 16,3-1 141-16,2 0-87 0,-6 0-39 0,-9-4-12 15,-14 3-1-15,-7-3-2 0,5 2 0 16,-4-2-3-16,-2 1 0 0,9-2 3 16,-10 1 1-16,6-1 1 0,5 0 2 15,5-1-1-15,-1 0 9 0,10 0-8 16,8 0 15-16,11 2-16 0,2 1-2 15,-9 0 1-15,-4 2-2 0,-10-1 2 16,0-1 0-16,-4 1-2 0,-12-1-1 16,-8-3-15-16,-10 2 16 0,-1-1-1 15,0 0 0-15,5-1-15 0,-2 0-18 0,-4 0-62 16,-4 0-60-16,-6-7-212 0,-4-1-639 16,-7-2-921-16</inkml:trace>
  <inkml:trace contextRef="#ctx0" brushRef="#br0" timeOffset="115040.27">21607 15753 150 0,'0'0'610'0,"0"0"-359"0,0 0-72 16,0 0-26-16,0 0 10 0,0 0-14 16,59-15-22-16,-42 13-7 0,3-2 23 15,2 1-7-15,2 0 0 0,2 0-19 16,1 1-14-16,3 0-19 0,0 0-13 15,3 2-3-15,1-1 9 0,4 1-6 16,1-1-14-16,3 1-9 0,6 0 1 16,0 0 15-16,12 0-17 0,14 0-15 15,12 0-9-15,5 0 6 0,-2 0 18 0,-8 0-24 16,-6 1-23-16,1 0 16 0,3 1-4 16,-1-2 14-16,1 0-10 0,-4 0-15 15,0 0 2-15,-4 0 13 0,-1 0-13 16,-4 0-1-16,2 0-1 0,-2 0 2 15,-1-2-2-15,2 0 1 0,0-2-2 0,-2 0 2 16,0-3 1-16,-2 2-1 0,-1 0-1 16,-2-2-1-16,-1 2 1 0,-1-2-1 15,0 1-2-15,0 2 0 0,-1 1-1 16,2 0-10-16,-1 0-13 0,-2 1 7 16,-8-1 4-16,-9 0 11 0,-6 3-12 15,-4-3 4-15,7-1 11 0,2-1-1 16,3 0 2-16,-2 0 0 0,-2 0 2 15,-4 1 1-15,0 3 0 0,-3 0 16 16,0-1-19-16,-3 1 2 0,-1 1 0 16,-1 0 17-16,-2 0-18 0,-1 0 12 15,-3 0-10-15,-2 0 10 0,-5 0-10 0,1-3 16 16,-6 3-6-16,-1-2 3 0,-3 0 13 16,-1 2-28-16,-2-2-1 0,0-1-45 15,-2 3-38-15,-8 0-102 0,-13-2-180 16,3-1-307-16,-4-2-1300 0</inkml:trace>
  <inkml:trace contextRef="#ctx0" brushRef="#br0" timeOffset="116954.29">14870 14936 1717 0,'0'0'305'0,"0"0"-181"0,0 0-11 16,58-35 26-16,-43 28 3 0,-5 0-35 0,-1 3 18 15,-5 3-12-15,-3 1-39 0,-1 0-74 16,-5 0-115-16,-8 1 68 0,-3 6 47 16,-6 1 39-16,-4 1 15 0,-4 2-5 15,2 0 5-15,1-2 7 0,0 0-6 16,4 0-11-16,5-3-15 0,6 1-15 16,3-2-14-16,4 0-26 0,4 1-15 15,1 0 41-15,9 2 0 0,5-2 54 16,7 2-12-16,4-1-14 0,3 0-8 15,-2 0-18-15,0-1-2 0,-4 1-15 0,-4 0-11 16,-6 1 1-16,-6-1-7 0,-3-1 9 16,-3 2-9-16,-2-1 30 0,-5 1 2 15,-5 3 19-15,-2-1 4 0,-3 0-20 16,-3 2 16-16,-1-3 0 0,1 0-3 16,0 0-15-16,2 0 0 0,3-2-1 15,5 0-1-15,1-1-18 0,5-2-10 16,4 2 1-16,0-2 18 0,2 1 10 0,10-2 48 15,1 2 6-15,6-1-9 0,2 1-32 16,4 1-11-16,-4 0-2 0,-5-1-16 16,-2 2-13-16,-6 1-12 0,-3-1-1 15,-5 0 7-15,-2 1 35 0,-7-1 16 16,-1 0 13-16,-3 0-7 0,0 1 0 16,1-4 10-16,2 1 26 0,4 0-7 0,1-1-51 15,4-1-22-15,1 5-1 0,1-2 23 16,7 1 26-16,7 1 9 0,6 0-3 15,3 0-12-15,6-2-20 0,-1 1-58 16,12-7-280-16,-10 3-310 0,-5-3-830 0</inkml:trace>
  <inkml:trace contextRef="#ctx0" brushRef="#br0" timeOffset="117402.96">15168 15072 2245 0,'0'0'385'0,"0"0"-211"0,0 0 60 16,0 0-138-16,0 0-96 0,68-35 0 16,-28 31 34-16,15-2-21 0,-3 4-13 15,0 0-2-15,-2 2-11 0,-13 0-9 16,1 0 6-16,-11 0 0 0,-7 0 15 15,-6 0-3-15,-9 0 2 0,-4 0 2 0,-1 0 55 16,-1 0 35-16,-4-1-90 0,-4-1-41 16,-2 0 12-16,3-1 10 15,-3 1 6-15,5 1 13 0,2 0 1 0,2 1 21 16,-1 0-2-16,3 0-20 0,0 0-22 16,0 0-7-16,0 0 7 0,0 0 9 15,0 0 11-15,0 0-1 0,0 0-10 16,0 0-6-16,-1 4-69 0,0 4 88 15,-2 6 132-15,0 3 15 0,-4 5-39 0,-1 2-16 16,1 5 7-16,-4 1-1 0,2 1 0 16,1-1-35-16,-1-2-35 0,2-4-12 15,0-2-15-15,2-4 0 0,2-2 0 16,1-3 1-16,2-3 1 0,0-3-3 16,1-4-138-16,6-3-205 0,13-4-214 15,-2-6-803-15</inkml:trace>
  <inkml:trace contextRef="#ctx0" brushRef="#br0" timeOffset="117769.27">15876 15043 1812 0,'0'0'678'16,"0"0"-263"-16,0 0-213 0,0 0-202 16,0 0 0-16,0 0 29 0,0 0 153 15,0 0-20-15,-16 65-22 0,7-43-55 16,0 3-15-16,-1-1-36 0,1-1-8 15,1-1 5-15,1-3 13 0,3-5-3 16,1-2-22-16,-1-4 3 0,3-2-19 16,1-5 9-16,0-1 26 0,0 0 75 15,2-7 24-15,5-3-106 0,4-5-29 16,-1-4-2-16,5-4-12 0,-1-3 9 16,1-3 1-16,0-2 2 0,1 2-12 15,-1-3 12-15,-2 6 0 0,-1 5 12 16,-3 4 10-16,-1 5-4 0,-3 4-6 0,-2 5-12 15,-2 3-25-15,3 0-96 0,2 8-17 16,2 6 138-16,1 4 19 0,3 6 15 16,1 2 1-16,-3 3-32 0,1 2 9 15,-3 1-12-15,-2 0-2 0,-1-3 2 0,-3 0-3 16,-2-3-13-16,-2-4-97 0,-7-3-245 16,-1-5-225-16,-11-7-380 0,2-3-296 15</inkml:trace>
  <inkml:trace contextRef="#ctx0" brushRef="#br0" timeOffset="117920.98">15828 15208 1591 0,'0'0'510'0,"0"0"-66"16,0 0-42-16,0 0-21 0,-24-50-95 15,25 43-97-15,9 2-110 0,1 2-79 0,8 1-19 16,5 2 17-16,5 2 2 16,0 5-16-16,5 1 14 0,-2 0-23 0,2 2 22 15,-3 1-23-15,-3-1-15 0,6 3-374 16,-8-3-320-16,-4-4-916 0</inkml:trace>
  <inkml:trace contextRef="#ctx0" brushRef="#br0" timeOffset="118063.12">16310 15200 2040 0,'0'0'518'0,"0"0"-270"16,0 0-155-16,0 0 77 0,0 0 41 16,0 0-7-16,0 0 17 0,17 52-25 15,-21-32-29-15,-7 2-45 0,-2 2-66 16,-2 2-29-16,-3-1-27 0,-1-1 0 15,3-4-144-15,-1-4-249 0,6-4-307 16,1-6-867-16</inkml:trace>
  <inkml:trace contextRef="#ctx0" brushRef="#br0" timeOffset="118358.87">16596 15004 2017 0,'0'0'534'16,"0"0"-196"-16,0 0-24 0,0 0-37 16,0 0-83-16,0 0-194 0,0 0 38 15,0 0 18-15,0 0 102 0,0 0 34 16,20 62-61-16,-18-38-54 0,-2 1-8 15,0-2-26-15,0 2-18 0,0-1-24 0,0-6-1 16,0 0 2-16,-2-4-2 0,-1-3-1 16,-1-1-21-16,-2-3-208 0,-1-4-153 15,-5-3-174-15,4-3-419 0,-1-5-805 0</inkml:trace>
  <inkml:trace contextRef="#ctx0" brushRef="#br0" timeOffset="118749.42">16547 15029 2146 0,'0'0'475'0,"0"0"-188"16,0 0-69-16,55-41-84 0,-27 35 3 16,1-1-29-16,3 3 6 0,-1 2-26 15,1 2-31-15,-5 3-54 0,-3 4-3 0,-6 5-41 16,-3 2-6-16,-9 3 3 0,-6 1-1 16,-4 4 30-16,-12-1 15 0,-4 0 0 15,-4-3 12-15,-2-2-9 0,-4-1 13 16,2-4-13-16,1-3 13 0,1-1 0 15,7-2 0-15,4-2 0 0,4-3 15 16,7 0 13-16,2 0 48 0,2 0 30 16,3-7-78-16,6 2-44 0,6-4-41 15,6 1 4-15,4 1 15 0,5 0-6 16,0 1 9-16,2 4 6 0,-4 0-3 16,0 2 4-16,-6 0-13 0,-5 3-10 15,-5 4-25-15,-4 4 0 0,-5 4 60 0,-3 2 0 16,0 0 51-16,-7 1-10 0,-1 0 3 15,-4-1-7-15,2-2-15 0,-5 0-9 0,2-1 12 16,-3-4-9-16,0-1 9 0,-3-4-12 16,0 0 2-16,1-2-11 15,-1-2-4-15,5 2-38 0,-1-3-230 0,4-5-142 16,5-4-197-16,5 0-839 0</inkml:trace>
  <inkml:trace contextRef="#ctx0" brushRef="#br0" timeOffset="119815.68">17150 14945 1869 0,'0'0'473'0,"0"0"-356"0,0 0-69 0,76-22 36 15,-51 20 19-15,1 0-22 0,-2 2-23 16,-4 0-58-16,-3 2-17 0,-4 4-28 15,-4 3-3-15,-4 0 9 0,-5 3 39 16,-1 0 18-16,-9 1 56 0,-2-1 0 16,-2 2 25-16,-5 0 1 0,1-2 9 15,-2 1 2-15,1-1 1 0,2-2-26 16,2 1-42-16,2-2-3 0,6-1-9 16,0 1-29-16,5-2-1 0,2 1 24 15,5 0 18-15,5 0-3 0,4-2 3 16,4-1-12-16,2 0-20 0,-1 0-9 0,-1-2-1 15,-1 0-2-15,-2-1-3 0,-7 0 0 16,-1-2 0-16,-5 0 3 0,-1 0 2 16,-1 0 11-16,0 0-13 0,-6 0-23 15,-3 2-24-15,-1 0 12 0,-5-1 32 0,1 5-16 16,2-1 6-16,0 1-6 0,4 1-10 16,-1 0 26-16,5 1-13 0,3-1 6 15,1 2 10-15,1-1 16 0,6 1 12 16,6 0 10-16,0-1-19 0,3 2-6 15,3 1 0-15,3-3-12 0,1 2 0 16,-1-2-1-16,-4 3-4 0,-3-3-21 16,-3 0 9-16,-6 1-15 0,-3-4 2 15,-3 2 7-15,0-3 20 0,-6 1 2 0,-3 2 16 16,-5-2-4-16,-2 0 7 0,-2 0-16 16,1 2-1-16,0-2 0 0,-1-1-1 15,-1 1 2-15,0 1 9 0,-1-2-12 16,-3 1-1-16,-5-2-15 0,-16 2-286 15,5-4-368-15,5-1-1498 0</inkml:trace>
  <inkml:trace contextRef="#ctx0" brushRef="#br0" timeOffset="124118.39">17852 15361 2466 0,'0'0'416'15,"0"0"-294"-15,0 0-122 0,0 0-74 16,0 0 74-16,0 0 48 0,0 0 96 0,0 0-25 15,0 0-8-15,25 30 4 0,-25-20-33 16,0 1-15-16,-5 2-42 0,-4-2-9 16,-1 2-3-16,-5-1-1 0,-4 0-9 15,-4-3-3-15,-8 1-329 0,3-3-250 16,7-4-1060-16</inkml:trace>
  <inkml:trace contextRef="#ctx0" brushRef="#br0" timeOffset="124887.95">18358 14909 1922 0,'0'0'369'16,"0"0"-75"-16,0 0 19 0,0 0-79 16,0 0-78-16,0 0-47 0,0 0-77 15,0 0-32-15,0 0-7 0,0 0 7 16,-80-25 22-16,52 33 4 0,3 0-13 15,4-1-12-15,4-1-1 0,7 2-17 16,2 0-12-16,4-1 26 0,4 2-7 16,2 2 10-16,9 0 42 0,4 4-7 15,5-2-7-15,4 3-6 0,2-1-9 16,-3-1-13-16,0 1-1 0,-6-1-21 16,-5 0-7-16,-8-4-6 0,-4 3 7 15,-3-3 10-15,-9 1 18 0,-5-1 2 0,-2-2 17 16,-2 0 0-16,-1-3-16 0,1 1 10 15,1-4 0-15,2 2-11 0,5-2 10 16,0 1-12-16,7-1-2 0,2 0-36 16,3 1-6-16,1-1 31 0,2 4 13 15,6-3 44-15,7 3 11 0,2 2-24 0,5-2-18 16,2 1-13-16,-1 1 0 0,-1-3-16 16,-1 3-3-16,-3-2 6 0,-5 0 1 15,-6-1-11-15,-2 0-15 0,-5 1 0 16,0-1 9-16,-3 1 29 0,-4 1 13 15,-5-3-10-15,1 4 23 0,-1-2 6 16,-1 3 9-16,3 0-3 0,3 0-35 16,2 2 0-16,4 0 16 0,1 1-3 15,5 2 0-15,5-1 1 0,3-2-17 0,-1 0-1 16,4-1-110-16,0-2-125 0,3-4-225 16,-6-3-335-16,0-1-902 0</inkml:trace>
  <inkml:trace contextRef="#ctx0" brushRef="#br0" timeOffset="125432.73">18614 15078 1884 0,'0'0'366'0,"0"0"-223"0,0 0 38 15,0 0 54-15,0 0 12 0,0 0-65 16,0 0-13-16,0 0-32 0,0 0-64 16,0 0-73-16,0 0-56 0,25-20 31 15,5 20 12-15,6 2-3 0,3 0 15 0,1-1-1 16,-4-1 1-16,-1 0 1 0,-5 0 1 15,-6 0 0-15,-5 0 0 0,-10 0-1 16,-2 0 0-16,-5-1 15 0,-2 1-12 16,-4 0-3-16,-3-1-34 0,-3 0-17 15,-2-1 26-15,-1 1 23 0,3 1-1 16,0 0 3-16,4 0-1 0,4 0-18 0,0 0-6 16,1 0-7-16,1 0-16 0,0 0 0 15,0 0-6-15,0 2 54 0,1 1 13 16,2 3 3-16,-1 1 3 0,1 1-6 15,-1 0-10-15,2 5 16 0,-2 2 10 16,0 3 28-16,-2 3-16 0,0 3 4 16,0 1-13-16,0 1 9 0,0 0 7 15,0-1-4-15,0-1-9 0,0 0-7 16,0-5-12-16,0-1 3 0,0-4-17 16,-1-2 17-16,1-4-17 0,0-4 1 15,0 0 1-15,0-3 8 0,0 0 1 0,0 1 2 16,0-2 20-16,0 0-35 0,3-10-158 15,2 0-546-15,2-2-1556 0</inkml:trace>
  <inkml:trace contextRef="#ctx0" brushRef="#br0" timeOffset="126563.71">19289 15070 1254 0,'0'0'514'0,"0"0"-264"0,0 0-55 0,0 0-38 16,0 0-157-16,0 0-78 0,0 0 78 16,0 0 130-16,0 0 6 0,0 0-11 15,-30 59 1-15,23-38-33 0,-2-1-16 16,2 1-6-16,-4 1-7 0,4-2-7 15,-1 0-25-15,-1-3 0 0,2 0-6 0,1-3-4 16,0-1 10-16,2-4-13 16,2 0-6-16,1-4 0 0,0-2-12 15,1-2 2-15,0-1 45 0,0 0 63 0,2-5 50 16,3-4-88-16,4-2-58 0,-1-4-15 16,5-3-4-16,-3-3-11 0,4-5-14 15,-4 0 17-15,3-1-14 0,2 2 14 16,-4 2-5-16,2 1 15 0,-3 4-7 0,1 3 8 15,-3 4 1-15,2 1-19 0,-4 2 18 16,-1 3-2-16,2 1-13 0,-4 0 16 16,-1 3 1-16,0-2 2 0,-2 3 10 15,0 0-13-15,0 0-16 0,0 0-3 16,0 0-12-16,0 0-11 0,0 0 4 16,0 0 3-16,0 0 13 0,0 0 22 15,0 0 18-15,0 0 17 0,0 0 10 16,0 0-7-16,0 0-10 0,0 0 4 15,0 0-4-15,0-1-26 0,0-1-2 0,0 0-1 16,0 0-15-16,0 0 15 16,-2 0 0-16,1 1 1 0,0-1 1 0,1 2 1 15,0 0 11-15,-1-2-12 0,1 2-1 16,0 0 0-16,0 0-1 0,0 0 1 0,0-2-2 16,0 2-20-16,0 0-3 15,0 0-7-15,0 0 3 0,-1 0 7 0,1 0 21 16,0 0 1-16,0 0 0 0,0 0-1 15,0 0-31-15,0 0 4 0,0 0 15 16,0 0 11-16,0 0 2 0,0 0 1 16,0 0 15-16,0 0-13 0,0 0 10 15,0 0-1-15,0 0-12 0,0 0-3 16,0 0-22-16,0 0-10 0,0 0 0 16,0 0 0-16,0 0 16 0,0 0 19 15,0 0 11-15,0 0 18 0,0 0 9 16,0 0 13-16,0 0-3 0,0 0 6 0,0 0-12 15,2 0-42-15,0 0-25 0,0 0 22 16,-2-1 3-16,0 1 12 0,0-1-12 16,0 0-1-16,0 1-2 0,0 0 0 15,0 0-13-15,0 0 3 0,0 0 1 0,0 0-4 16,0 0 0-16,0 0 3 0,0 0 13 16,0 0 13-16,0 0 6 0,1 0-16 15,-1 0-3-15,1 0-25 0,1 0-33 16,0 3-40-16,3 1 66 0,0 5 6 15,-1 0 7-15,2 5 6 0,0 3 13 16,0 2 15-16,-1 2-2 0,5 3 13 16,-2-2-1-16,3 3-6 0,0-3-16 15,1-1 20-15,-3 1-7 0,2-5-15 16,-4 0-1-16,-1-2 0 0,0-5 0 0,-3-2 2 16,-1-4-1-16,-1 0-1 0,0-2 0 15,-1-1-1-15,0 1 1 0,0-2 0 16,0 0-87-16,-1 0-118 0,-2-2-164 15,-6-1-245-15,3-1-357 0,-1 0-181 0</inkml:trace>
  <inkml:trace contextRef="#ctx0" brushRef="#br0" timeOffset="126726.31">19279 15228 1387 0,'0'0'417'0,"0"0"-70"0,0 0 48 16,0 0-47-16,0 0-133 0,0 0-174 15,0 0-28-15,0 0 22 0,77-12 13 0,-53 12-16 16,2 0-31-16,2 2-1 0,0 1-16 16,-2 1-13-16,6-1-38 0,-7-2-476 15,-5-1-1314-15</inkml:trace>
  <inkml:trace contextRef="#ctx0" brushRef="#br0" timeOffset="126939.48">19840 15312 2402 0,'0'0'352'16,"0"0"-252"-16,0 0-84 0,0 0 90 16,0 0 29-16,0 0-49 0,0 0-32 15,25 47-15-15,-31-34-1 0,-7 1-16 16,-5-2 0-16,-4 1-22 0,-1 0-185 15,-1-1-187-15,-3-1-180 0,7-3-635 16</inkml:trace>
  <inkml:trace contextRef="#ctx0" brushRef="#br0" timeOffset="127282.83">20157 15226 2050 0,'0'0'421'0,"0"0"-172"0,0 0 14 16,0 0 16-16,0 0-59 0,0 0-62 15,-5-48-35-15,-10 46-72 0,-3 2-39 16,-4 1 1-16,-2 5 2 0,3 4 1 15,0 4-13-15,3 0-2 0,9 4 0 16,3 2 1-16,6 1 0 0,3 2 17 16,7-1-4-16,7 0 7 0,1-3-6 15,4-1-14-15,0-2 8 0,1-1-10 16,-5-6-65-16,1-1-83 0,-5-7-30 0,-3 0-25 16,-1-1-46-16,-3-5-62 0,-2 0-154 15,3-8-47-15,-4 2-194 16</inkml:trace>
  <inkml:trace contextRef="#ctx0" brushRef="#br0" timeOffset="128126.98">20271 14972 2089 0,'0'0'337'16,"0"0"-166"-16,0 0-93 0,0 0-36 15,71-25 6-15,-46 23 3 0,0 2-2 16,1 0-34-16,0 3-15 0,4 3-13 16,-4-1-6-16,0 5 6 0,-4-3-10 15,-5 2-12-15,-3-1-7 0,-8-2-22 0,-4 0 9 16,-2 0 26-16,-3 1 29 0,-4-2 15 16,-6 1 17-16,0-2-6 0,-5 0 35 15,-1 1 26-15,-4 0-7 0,0-1-6 16,-2 2-13-16,4-1-3 0,2 2-33 0,7 0-12 15,0 0-11-15,7 3-1 0,3 0-1 16,2 2 16-16,6-1 4 0,9 4 15 16,4-1 3-16,5 1-12 15,3-3-14-15,2 1-11 0,-1-1 3 0,-2-3-4 16,-1-3 2-16,-8-2 14 0,-3-2 6 16,-4 0 3-16,-5-2 20 0,-3 0 28 15,-2 0 3-15,0-2-76 0,-4 0 0 16,-5-1-25-16,-3 1 25 0,-4 0 10 15,-3 2 18-15,0 0 1 0,-2 0-26 0,2 2-2 16,3 5-1-16,3 2-13 0,3 1-9 16,6 2 3-16,2 3 19 0,2 2 1 15,6-1 2-15,6 3 32 0,4 2-19 16,1-2-13-16,3 2 0 0,1-3-3 0,-3 1 0 16,-2-5-16-16,-3 1-6 0,-4-3 20 15,-5-1-14-15,0-1 0 16,-4-4 14-16,0 1-1 0,-5-2 1 0,-1 0 2 15,-3-1 16-15,-2 2-14 0,-2-2 11 16,0 1-10-16,-3-3 0 0,-2 4 10 16,-1-4-1-16,0 1-12 0,-3 0-1 15,-2 0 0-15,-2 0-2 0,-6 0-22 0,-17-2-274 16,3 0-215-16,4-1-1042 0</inkml:trace>
  <inkml:trace contextRef="#ctx0" brushRef="#br0" timeOffset="130035.29">19001 3601 365 0,'0'0'395'0,"0"0"-86"0,0 0-84 15,0 0-59-15,0 0-59 0,0 0-58 16,0 0-49-16,0 0 0 0,0 0-19 16,2 1 6-16,2-1 13 0,2 2 97 15,7-1 14-15,2 0 9 0,11 2-16 16,5-3-26-16,11 0 9 0,15-4-9 16,21 1-20-16,18-3 17 0,8 2-36 15,-3 0-17-15,-8 1-20 0,-9-2 33 16,-3 3-35-16,-4-1 0 0,-10 1 0 15,-12 2 13-15,-16-2-12 0,-12 1 0 0,-3-1 0 16,0-2 1-16,-1 3 17 0,1-4-16 16,-4 0 16-16,-5 0-16 0,-4 3 0 15,-1-1 17-15,-5 2-17 0,-3 0-3 0,-1 1-2 16,-1 0-24-16,1 0-35 0,-1 0-62 16,0 0-88-16,0 5 56 0,0-2 2 15,-6 4-234-15,-1-3-769 0</inkml:trace>
  <inkml:trace contextRef="#ctx0" brushRef="#br0" timeOffset="134199.09">12647 16462 635 0,'0'0'687'0,"0"0"-404"0,0 0-140 0,0 0-84 15,0 0-23-15,0 0 16 0,0 0 3 16,0 0-45-16,0 0-10 0,0-5-52 0,0 5 0 16,4 0 52-16,1 0 13 0,3 0 52 15,1 0 6-15,-1 0-19 0,2 0 3 16,-4 0-10-16,2 0-15 0,-4 0-30 15,-2 0-19-15,0 0-23 0,-1 0 11 16,-1 0 31-16,1 2 26 0,0 0 39 16,0-1-14-16,1 2-12 0,0 0 0 15,3-1-10-15,-1 1 7 0,4-2 9 16,2 2 4-16,2-1 5 0,5-2-2 0,4 2-16 16,3-1-1-16,7-1-6 15,4 0 3-15,2 0-3 0,7 0-3 16,6 0 6-16,12-1 0 0,17-1 7 0,18 2-7 15,7 0 0-15,0 0-19 0,-5 2-11 16,-9 5-2-16,2-1 0 0,-4-1 0 16,-5-1 1-16,-5-1-1 0,-11-1 1 15,-13-2 3-15,-16 0-2 0,-12 0 9 0,-5 0-11 16,-1 0 0-16,1 0 3 0,-3 0-2 16,-5 0-1-16,-7 0 0 0,-4 0 0 15,0 0-13-15,-2 0 13 0,0 0 2 16,0 0 11-16,0 0-13 0,-4 0-1 15,1-2-38-15,1-2-208 0,2-1-241 16,0-1-807-16</inkml:trace>
  <inkml:trace contextRef="#ctx0" brushRef="#br0" timeOffset="135052.17">14359 16455 391 0,'0'0'229'15,"0"0"-229"-15,0 0 0 16,0 0 39-16,0 0 241 0,0 0 26 0,0 0-71 15,0 0-102-15,0 0-42 0,0 0-16 16,0 0-4-16,55 4 17 0,-43-4-7 16,3 0 10-16,0 0 16 0,2 0-7 15,0 0-9-15,3 0-7 0,2 0 3 16,3 1 3-16,0 1-9 0,4-2-17 16,5 3-12-16,6-2-14 0,2 1 7 15,16 0 3-15,19 1-9 0,18-2-10 16,15-1-7-16,4 3 4 0,2-1-13 0,-2 0 0 15,5-1-13-15,4 3-1 0,3 1-2 16,0 0 1-16,-4 2-17 0,-6 1 3 0,-12 4 0 16,-8-3-23-16,-12 1-25 15,-11-3 19-15,-10-2 4 0,-15-5 25 0,-15 1 3 16,-9-1-10-16,-8 0 23 0,-1 0 3 16,1-1 26-16,-5-4 3 0,-2-1-32 15,-5 0 0-15,-1 1-83 0,-1-3-52 16,-1-3-130-16,0 1-296 0,2 1-986 0</inkml:trace>
  <inkml:trace contextRef="#ctx0" brushRef="#br0" timeOffset="136598.21">16647 16561 108 0,'0'0'756'15,"0"0"-577"-15,0 0-179 0,0 0 0 0,0 0 23 16,0 0 124-16,58 8 12 0,-30-8-22 16,3 0-33-16,6 0-16 15,5-3-17-15,2 3-9 0,5-1-4 0,-2 1-2 16,4 0 31-16,-1 0 17 0,-1 0-7 16,2 1-9-16,-3 3-1 0,1 1-9 15,-1-1-14-15,0 0-9 0,3-1-16 16,0-1 12-16,12-2-6 0,7 0-3 15,12 0 0-15,0-2 6 0,-5-1 10 16,-9-1 16-16,-7 2-13 0,0-1-7 16,-3 2-9-16,2 1-10 0,-4 0 20 15,1 1-20-15,0 1-7 0,2 1-2 0,2 1 25 16,1-1-23-16,0 3-12 0,0-3 3 16,-2 0 7-16,-2 0 2 0,-1-3-2 15,-10 2 2-15,-5-1-15 0,-9 0 19 16,0-1-20-16,7 1 1 0,6 0-12 15,5-1 15-15,3 0 3 0,0 0 0 0,-2 0-7 16,0 0 7-16,-2-1-6 0,0 0-10 16,-4 0 13-16,1 0 3 0,0-1 0 15,-1 1-7-15,-1 0-9 0,2-3 10 16,0 4 15-16,0-2-26 0,-1-1-1 16,2 0 12-16,-2 2 0 0,-1-4-10 15,1 0 9-15,2 1 17 0,-1-2-1 16,0 3-25-16,4-1 0 0,-3 0-1 15,3 1 1-15,-1 0 10 0,1-2-13 16,-1 1-1-16,2 1-1 0,-1 0 2 16,2-1-1-16,1 2-11 0,-2 0 12 15,1 0-1-15,-1 2 1 0,1 0 0 0,1 0 0 16,8 0-1-16,8 0-1 0,14 5-1 16,2 3 0-16,-5-2-13 0,-6 0 13 15,-7 2-13-15,0-2-3 0,-2 1-66 16,-5 0 51-16,-10-3-1 0,-14 1 4 0,-6-3 15 15,-5-1 13-15,6 0 3 0,2-1 0 16,7 0 1-16,-3 0 0 0,1-2 0 16,0 0-1-16,0-1-1 0,-2 1 1 15,1 0-3-15,1 2 2 0,0 0-2 16,1 0 0-16,2 0 1 0,-1 0 2 16,0 0 0-16,-1 0 13 0,-4 0-12 15,-1 0-1-15,-1 0 1 0,-6-1 27 16,-2-1 1-16,-2-2-4 0,-5 2-6 0,-3 1-18 15,-1-2 11-15,-1 2-12 0,-6 0-2 16,1 0-10-16,-4-1-7 0,-1 1-19 16,-2-1-183-16,-2-7-268 0,0 3-797 15</inkml:trace>
  <inkml:trace contextRef="#ctx0" brushRef="#br0" timeOffset="137986.26">15039 15932 919 0,'0'0'701'0,"0"0"-393"0,0 0-175 16,0 0 10-16,0 0-23 0,68-39-7 15,-49 30 35-15,0 2 20 0,-4-1-46 16,2 1-35-16,-4 1-13 0,-2 2-7 0,-2 0-9 15,-3 1 2-15,-2 1 1 0,-2 1-10 16,2 0-19-16,-4 1-30 0,0 0-2 16,0 0-16-16,0 0 0 0,0 0 2 15,-8 2 14-15,0 3 48 0,-6 1 0 0,-4 3-10 16,-3 1-3-16,0 1-19 0,-2-1-14 16,3 1 10-16,3-1-12 0,4 0-3 15,3-2-10-15,6-1-13 0,3 0-12 16,1 0 38-16,8-2 3 0,6 2 29 15,5-2 3-15,5 3-3 0,2-1-29 16,3-2 8-16,-5 2-11 0,-1-1-23 16,-4 0 4-16,-7 1-6 0,-3 0-13 15,-6-2 6-15,-3 3 19 0,0 1 11 0,-8-1 2 16,-5 1 19-16,-5 1 0 16,-1 1-6-16,-4-1 0 0,0 0 3 0,2-1-15 15,-1 2 9-15,3-2-10 16,2 0-3-16,5-1-10 0,1-1-6 0,5 1 3 15,3-1-6-15,2 0 19 0,1-1 2 16,0 0 1-16,6 1 16 0,1 0 16 16,3-1-20-16,-1 0-11 0,1 0-1 15,-2 1-1-15,-4 0-11 0,-1-1-7 0,-2 1-4 16,-1-1 7-16,-2 2 16 0,-4-2 16 16,-3 1-3-16,-3-1 3 0,-1 2 0 15,3-1-16-15,-2 0 0 0,4 0-3 16,2-1-10-16,0 2-9 0,5-3-1 15,1 1 13-15,2 1 10 0,10-2 38 16,4 2 0-16,5-2 0 0,5-2-16 16,6 1-18-16,-1-2-4 0,3 1-34 15,-4-3-285-15,7 0-204 0,-10-3-840 0</inkml:trace>
  <inkml:trace contextRef="#ctx0" brushRef="#br0" timeOffset="139061.74">15515 15913 359 0,'0'0'228'0,"0"0"-32"15,0 0-30-15,0 0 3 0,0 0-12 0,0 0-17 16,0 0-30-16,0 0-12 0,0 0-1 15,0 0 7-15,0 0-6 0,-6-22 9 16,6 19 10-16,0 2-7 0,0 0 3 16,0-1 16-16,0 2-19 0,0 0-16 15,0 0-24-15,0 0-15 0,0 0-19 0,0 0-14 16,0 0-9-16,0 0-12 0,0 0 0 16,0 0 15-16,0 0 10 0,0 0-23 15,0 0-2-15,2 0 0 0,7 0 1 16,9 2 53-16,5-2-14 0,8 0-24 15,2 0-14-15,3 0-2 0,2-2 2 16,-4 2 0-16,-5 0 0 0,-3-3 0 0,-6 3 13 16,-6-2-15-16,-6 2 2 0,0 0 22 15,-4-2 23-15,-2 1 29 0,-1 0 16 16,0-1 18-16,0 0-25 0,-1 0-26 16,0 0-10-16,1 2-12 0,-1-2-6 15,0 2-32-15,0 0-16 0,0-2-44 16,0 2-51-16,0 4-48 0,0 3 2 15,0 5 157-15,-1 2 93 0,-2 4-4 16,0 4 0-16,-2 0-4 0,-2 3 14 16,1 0-5-16,0 1-25 0,-3 0-6 15,2 0-19-15,-1-4-6 0,1-3-13 0,1-2-22 16,2-3 10-16,-3-1-12 0,4-2 0 16,0-1-1-16,2-4 0 0,0-2 0 0,1-2-35 15,0 1-131-15,0-3-62 16,5 0 6-16,6-5-75 0,0-2-292 0,10-9-418 15,-4-1-244-15</inkml:trace>
  <inkml:trace contextRef="#ctx0" brushRef="#br0" timeOffset="139245.31">15964 15961 1559 0,'0'0'367'0,"0"0"-62"0,0 0 34 16,0 0-113-16,0 0-65 0,0 0-161 15,0 0 2-15,0 0 81 0,0 0 87 16,0 0 27-16,33 50-25 0,-33-26-36 0,-2-1-20 15,-2 2-56-15,1-2-9 0,1-3-30 16,-1-2-3-16,1-2-17 0,0-4 1 16,1-3 0-16,-1-1-2 0,-1-3-105 15,1-4-122-15,0-1-126 0,-1 0 21 0,0-14-184 16,-1 0-548-16,0-1-327 0</inkml:trace>
  <inkml:trace contextRef="#ctx0" brushRef="#br0" timeOffset="139666.57">15981 15923 1518 0,'0'0'308'0,"0"0"-51"16,0 0 60-16,25-50-158 0,-9 39-37 16,1 2-12-16,6 3-7 0,3 0-49 15,0 5-9-15,3 1-3 0,-2 1-19 16,-4 8-23-16,-2 0-16 0,-4 6-6 16,-7 2 22-16,-7 3 2 0,-3-1 14 15,-8 3-15-15,-5-1-1 0,-5-2 3 0,-4-1 17 16,-4-2-4-16,0-4-4 0,1-1 4 15,-1-2 20-15,0-3-1 0,5 0 9 16,4-3-15-16,5-1 16 0,5-2-4 16,2 0 23-16,5 0 50 0,0-2 42 0,7-3-156 15,4-1-32-15,7 0-12 0,4-1 12 16,4 2 7-16,3-2 6 0,-2 3-7 16,3 2 10-16,-3 0-9 0,-1 2-1 15,0 4-2-15,-5 4-4 0,-6 2 19 16,0 3 11-16,-5 2-1 0,-5 2 3 15,-5 0 2-15,0 1 23 0,-8-1 1 16,-3-3 18-16,-6 1 4 0,-4-1-3 16,2-4 15-16,-5 0-3 0,1-1-16 15,1-4-19-15,1 0 0 0,2 0-6 16,4-3-13-16,2-2-1 0,5 0 17 16,3 0-7-16,1 0 9 0,2 0-21 0,2 0-173 15,0-2-125-15,5-3-179 0,10-2-305 16,2 2-521-16,0-2 524 0</inkml:trace>
  <inkml:trace contextRef="#ctx0" brushRef="#br0" timeOffset="139844.51">16507 16237 2352 0,'0'0'445'0,"0"0"-294"15,0 0-138-15,0 0 3 0,0 0 116 16,0 0 62-16,0 0-70 0,-20 50-57 15,7-34-29-15,-3 2-25 0,3 0-11 16,-2-1 14-16,2-3-16 0,5 2-124 16,2-3-185-16,4-5-118 0,2 0-230 15,0-4-938-15</inkml:trace>
  <inkml:trace contextRef="#ctx0" brushRef="#br0" timeOffset="140159.18">16745 15971 2353 0,'0'0'471'0,"0"0"-176"0,0 0 27 16,0 0-68-16,0 0-53 0,0 0-125 15,0 0-76-15,0 0-123 0,0 0 123 16,0 0 47-16,4 22 29 0,-8-2-26 0,1 3-5 16,0 2-8-16,2-3-12 0,1 1-12 15,0-1-13-15,0-2 3 0,0-2-1 16,0-3-2-16,0-2-1 0,0-3 1 16,0-3-25-16,0-1-195 0,0-3-156 15,-3-3-147-15,-6-4-187 0,2-6-553 16</inkml:trace>
  <inkml:trace contextRef="#ctx0" brushRef="#br0" timeOffset="140416.79">16661 16010 1387 0,'0'0'482'15,"0"0"-194"-15,0 0 46 0,0 0-86 16,25-47-97-16,-9 41-70 0,5 3-36 0,5 3-13 16,3 0 3-16,3 4-9 0,0 7-26 15,2 3 0-15,-6 5-4 0,-2 4-28 16,-7 1 0-16,-5 4 3 0,-5-1 26 15,-7 2 3-15,-2-1 67 0,-11-2 7 16,-4-1-4-16,-3-2 1 0,-4-4 18 16,-1-3-10-16,-2-3-9 0,-1-1 22 15,-4-2 3-15,4-3-26 0,0 1-6 16,3-4-38-16,3-2-6 0,5-1-17 16,3-1 14-16,3 0-13 0,4 0-3 15,2 0-69-15,3-1-117 0,19-13-243 0,1 2-854 16,7-2-663-16</inkml:trace>
  <inkml:trace contextRef="#ctx0" brushRef="#br0" timeOffset="141496.81">17147 15886 1954 0,'0'0'321'0,"0"0"-214"15,0 0-33-15,69-24 33 0,-42 19-13 0,3 2-1 16,3 2 3-16,0 1-22 0,-2 0-9 16,0 5-65-16,-6 0-11 0,-3 5-8 15,-7 0-10-15,-7 1-19 0,-6 3 25 16,-2 1 23-16,-10-1 35 0,-6 1 23 16,-4 1 3-16,-4-1-13 0,-3-1-9 15,1 1 5-15,1-3-15 0,0 1 3 0,0-1-6 16,4 0-13-16,5 0 2 0,1 0-15 15,4-2 0-15,5-1-2 0,2 0 0 16,3-1-12-16,1 0 14 0,2 0 20 16,6 0 15-16,4-1 3 0,4-1-16 15,-1 1-6-15,4-4-13 0,1 2-1 16,-1-2-1-16,-1 0 2 0,-3-3-1 16,-5 2-2-16,-1-1-2 0,-5 0 2 15,-2-1 15-15,-2 0-11 0,0 0-4 16,-1 0-10-16,-4 0-28 0,-5 0 9 0,-2 4 13 15,-3 0 15-15,-3 3-2 0,2-1 3 16,0 1 0-16,1 0 1 0,0 0 0 16,5 2-1-16,2 0-2 0,5 2-1 15,3 1-10-15,4 2 13 0,11 1 14 0,7 2 8 16,5 0-9-16,7 2 0 0,1-1-11 16,-2 1-2-16,-2-2-2 0,-8-3-24 15,-6 3-2-15,-10-5-8 0,-7 0-18 16,-5-3 34-16,-12-1 20 0,-6-1 29 15,-6 0-26-15,-4-4 10 0,-4 1-10 16,1 0 13-16,3-2-3 0,-2 0-11 16,5-2-2-16,-1 1-2 0,5-1-94 15,-2 0-106-15,-6 0-120 0,5 0-267 16,5 0-873-16</inkml:trace>
  <inkml:trace contextRef="#ctx0" brushRef="#br0" timeOffset="143493.43">22392 3657 404 0,'0'0'271'0,"0"0"-30"0,0 0-45 16,0 0-63-16,0 0-51 0,0 0 9 16,0 0 52-16,0 0-3 0,0 0-33 15,5-12-3-15,-4 12-13 0,2-1-23 16,1 0-19-16,1 0 3 0,7-2 3 0,0 2 32 16,6-2 10-16,5 2 0 0,8-3-13 15,8-1-16-15,14 1-4 0,24-3 1 16,22-1-11-16,10 3 14 0,5-1-39 15,-6 4-13-15,-5 2-14 0,4 0 0 16,1 0-2-16,-1 0 13 0,-2-1-13 16,-4 1 13-16,-7-4-12 0,-10 0 2 15,-10-3 13-15,-11 3-14 0,-17 2-2 16,-12-2 2-16,-11 3 0 0,-6-1-2 0,0 1-1 16,-3 1-1-16,1 0 2 15,-7-3 29-15,-3 3 22 0,-3 0 20 0,-2-1-17 16,0 1-51-16,0-2-3 0,0 1-64 15,-1 1-13-15,0-1 10 0,0 1 9 16,1 0-6-16,0 0-65 0,0 0-51 16,0 0-98-16,1 2-92 0,2 1 130 0,2 0-111 15,0 1-314-15,-2-1-9 0,-17-16 674 16</inkml:trace>
  <inkml:trace contextRef="#ctx0" brushRef="#br0" timeOffset="146932.25">14866 16854 1049 0,'0'0'498'16,"0"0"-258"-16,0 0-19 15,0 0 61-15,0 0-59 0,0 0-87 16,37-48-20-16,-32 44-16 0,-1-1-23 0,-1 2-10 15,3 0 10-15,-4-1-13 0,-1 3 13 16,0 0-7-16,-1 0 0 0,1 0 6 0,-1 0-2 16,0 1-5-16,0 0-2 0,-1 0-17 15,-8 0-18-15,-1 2-7 0,-8 3 6 16,-4 0 20-16,-3 3-7 0,-2-2-19 16,3 2-3-16,6-1-9 0,6-2-13 15,3 2-32-15,7-1-5 0,2 2 13 16,10 2 24-16,11 0 41 0,7 2 0 15,12-2-19-15,15 3-9 0,-5-4-13 16,1 2 0-16,-6-2-2 0,-15-1-17 16,0-1 0-16,-10 1-9 0,-8-3-10 15,-6 2-6-15,-6 0 3 0,-2 1 35 0,-12 1 6 16,-5 1 25-16,-5-1-3 0,-7-1-21 16,0 4 2-16,-4-5 0 0,2 2 10 15,4-2-12-15,3-1-1 0,5-1 0 16,5 2-2-16,2-2-14 0,7-1 0 0,3 2-12 15,3-2 0-15,1-1 28 16,2 0 12-16,6-1 39 0,6 3-4 0,2-3-16 16,5 0-12-16,1 1-18 0,-1 0-1 15,0 1-2-15,-3 1-17 0,-5 0-12 16,-2 4-13-16,-5-2 3 0,-4 1-3 16,-2 2 22-16,-2 1 19 0,-7 2 3 15,-3 1 11-15,-4 1-10 0,1 0 7 16,-4-1-4-16,2 0-4 0,1-2 0 15,2 0 0-15,3-1-1 0,3-2-12 0,4 3 0 16,4-4-3-16,1 1 16 16,11 1 35-16,8-2 16 0,6 0-4 15,9-3-16-15,4 1-31 0,4-4-9 0,-1 0-7 16,-3 0-19-16,-3-2-72 0,-10 0-48 16,-5 0-16-16,-6 0-5 0,-8 0 16 15,-3-2 32-15,-4-1 54 0,0-1 3 16,0 0 0-16,-5 0 0 0,-1 0-97 0,-3 1-208 15,0-2-182-15,-1 3-697 0</inkml:trace>
  <inkml:trace contextRef="#ctx0" brushRef="#br0" timeOffset="148542.28">15371 16930 1129 0,'0'0'413'16,"0"0"-113"-16,0 0 21 0,0 0-4 16,0 0-78-16,0 0-46 0,0 0-26 15,0 0-52-15,0 0-45 0,0 0-16 0,0 0 0 16,5-7 7-16,-1 7-4 0,5-3-57 16,3 3 0-16,7-2 10 0,4 0 47 15,4 1 3-15,2-1-3 16,3 2-10-16,-2-1-9 0,2 1-3 0,-4-2 9 15,-7 2-16-15,-2-2 4 0,-5 1-1 16,-6 0-9-16,-2-1 6 0,0 0 6 16,-3 0-15-16,0 0-17 0,0 2 0 15,0-3-2-15,0 1-2 0,0 2-10 0,-3 0-7 16,1 0-15-16,-1 0-32 0,0 0-35 16,0 0-25-16,0 5 78 0,0 5 46 15,0 2 1-15,-1 4 1 0,-5 2 38 16,1 1 6-16,0 1 7 0,-2 1-16 15,1-1-1-15,0 0 1 0,1 0-32 16,0-3 13-16,2 0-14 0,0-5 1 16,2 0 0-16,0-4-3 0,0-1 0 15,1-2 3-15,-1-1 0 0,1-1 13 0,0 0-16 16,0-1 1-16,0 0-1 0,0-2 0 16,0 0-11-16,0 2 11 0,0-2-117 15,0 0-98-15,0 0-80 0,3-2-90 16,3-4-267-16,4-2-1167 0</inkml:trace>
  <inkml:trace contextRef="#ctx0" brushRef="#br0" timeOffset="148849.2">16123 17012 1148 0,'0'0'426'15,"0"0"-156"-15,0 0 19 0,0 0 12 16,50-46-75-16,-46 38-11 0,0 2-3 15,-4-1-39-15,-1 3-52 0,-8 0-32 0,-3 3-64 16,-6 1-21-16,-8 0 21 0,-3 3 16 16,-6 5 10-16,-1 3-4 0,2-1-9 15,0 5-16-15,7-1 7 0,6 5 2 16,4-2-29-16,7 2-1 0,6-1 0 16,4 1 15-16,3 0-3 0,10 0 2 15,5-2 11-15,5 0 2 0,2-2-9 16,6-2-17-16,0-4-2 0,3-2-31 0,-4-2-110 15,2-5-11-15,-5 0 25 0,-1-7-19 16,-3 2-1-16,-3-2 3 0,-3-1-113 16,-2-4-179-16,-3 5-223 0,-5-1-927 0</inkml:trace>
  <inkml:trace contextRef="#ctx0" brushRef="#br0" timeOffset="149034.78">16440 17216 825 0,'0'0'2006'0,"0"0"-1506"15,0 0-366-15,0 0-103 0,0 0 26 16,0 0 102-16,0 0-27 0,-25 50-57 0,7-33-21 16,-4 2-53-16,-1 0-1 15,-1 0-190-15,-11 2-145 0,8-5-299 0,4-5-837 16</inkml:trace>
  <inkml:trace contextRef="#ctx0" brushRef="#br0" timeOffset="149817.91">16482 16975 320 0,'0'0'1281'0,"0"0"-1040"0,0 0-206 0,0 0 4 15,0 0 16-15,0 0-22 16,0 0 9-16,0 0 130 0,0 0 71 0,0 0-75 15,67 13-88-15,-37-11-35 0,5-2-9 16,0 0 22-16,0 0-17 0,-1 0-5 16,-2-2-20-16,-3-1 0 0,-4 1-13 15,-3-2 10-15,-2 1 3 0,-4 0-3 16,-1-2 9-16,-6 2 17 0,1-1 21 16,-5 1 46-16,-2 1-7 0,-2 0 12 15,0 2-19-15,0-1-22 0,-1 1-10 16,0 0-16-16,0 0-37 0,0 0-7 0,0 0-73 15,0 1-51-15,0 3-28 16,0 3 152-16,-2 3 3 0,-2 3 48 16,1 4-3-16,0 2-7 0,-4 0-9 0,2 0 15 15,1 2 4-15,-2 0-10 0,-1-2 6 16,1-1-21-16,2-1-1 0,-1-2-13 16,0-2 4-16,3-4-16 0,0 1-1 0,1-3 0 15,1-1 1-15,0 0 3 16,0-4 10-16,0 1-13 0,1-1-14 0,3-1-274 15,10-1-152-15,0-2-368 0,-3-4-1014 0</inkml:trace>
  <inkml:trace contextRef="#ctx0" brushRef="#br0" timeOffset="150042.19">17139 17004 2232 0,'0'0'375'0,"0"0"-85"0,0 0 40 0,0 0-110 15,0 0-220-15,0 0-147 0,0 0 147 16,0 0 108-16,0 0-12 0,-24 56-30 16,17-32-34-16,3 3-10 0,4-1 7 0,0 1-26 15,0-4 22-15,3 2-9 0,1-6-14 16,1-1-2-16,-2-1-1 0,-1-6 1 16,-1-3 0-16,-1-3-132 0,0-4-221 15,-5-5-135-15,-3-5-162 0,0-3-1264 0</inkml:trace>
  <inkml:trace contextRef="#ctx0" brushRef="#br0" timeOffset="150289.78">17085 16985 2172 0,'0'0'346'0,"0"0"-137"0,0 0 13 0,0 0-39 16,58-15-62-16,-33 17 13 0,8 7 19 15,0 2 18-15,5 6-20 0,0 3-35 16,-1 3-24-16,-4 4-14 0,-9 0-42 15,-7 2-36-15,-10-2-2 0,-7-2-29 16,-3 0 9-16,-12-6 19 0,-6-1 3 16,-5-3 0-16,-6-4 16 0,-3-2 2 0,-2-3 4 15,-1-1-6-15,2-3-13 0,6 0 16 16,4 0-16-16,9-2-2 0,6 0-1 16,6 0-16-16,3 0-34 0,2 0-69 15,3 0-41-15,9 0-118 0,20-4-238 16,-4 0-493-16,3-2-445 0</inkml:trace>
  <inkml:trace contextRef="#ctx0" brushRef="#br0" timeOffset="151199.31">17517 16915 903 0,'0'0'430'0,"0"0"-124"0,0 0-53 15,0 0-35-15,0 0-24 0,0 0-29 0,0 0-29 16,0 0-43-16,0 0-48 0,0 0-43 16,0 0-2-16,17-17-62 0,-5 17 14 15,0 0 48-15,5 0 25 0,1 5 7 16,-1 0-32-16,0 0 0 0,-4 5-23 15,2-2 20-15,-2 4 3 0,-4 1 13 16,2-1-13-16,-5 2 13 0,0-1-11 16,-1 3 11-16,-2-1 6 0,-1 0-18 15,-1 0 19-15,-1-2-17 0,0-1 16 16,-2 0-3-16,-7-1 4 0,0-2 25 16,-8 0 19-16,-1-1 23 0,-5-1 25 0,-3-2 0 15,-2 0-36-15,3-1-9 16,4-1-6-16,4 0-30 0,8 0-31 0,4 1-9 15,5-2-39-15,0 3 48 0,9 2 39 16,6 1 22-16,7 1-14 0,5-1-18 16,6 1-29-16,0 1-1 0,1-2-2 0,-2 1-20 15,-5-2-85-15,-6 0-57 0,-5-4 50 16,-7-1 29-16,-6-1 12 0,-3-1 13 16,-2 0 26-16,-7 0 35 0,-3 0 1 15,-1-1-1-15,-3 1 3 0,-1 0 22 16,-1 0 20-16,1 3 0 0,3 0-13 15,0 3-18-15,4-1-14 0,3 2-29 16,5 1 7-16,2 3 22 0,0 2 21 16,7 1-5-16,5 3 7 0,3-1-7 15,0 0-14-15,2-1-2 0,-3 1-1 16,-3-4-18-16,-4 1 15 0,-4-3-28 0,-3-4 7 16,-4 0 25-16,-7-2 24 0,-5-1 66 15,-1-1 9-15,-7-1-41 0,-1 0-30 16,0-1-28-16,0 1-1 0,2 1-18 15,-2 1-26-15,0 1-391 0,5-2-613 16,5 0-719-16</inkml:trace>
  <inkml:trace contextRef="#ctx0" brushRef="#br0" timeOffset="152239.44">12921 17619 978 0,'0'0'235'16,"0"0"-11"-16,0 0-110 0,0 0-114 16,0 0-6-16,0 0 6 0,0 0 39 15,0 0 23-15,59-6-4 0,-38 8-12 16,4 0-14-16,5 0 1 0,1 0 12 15,4 1 30-15,4 1 9 0,0-3 7 16,1 1-10-16,3 0 0 0,-1 1-7 0,2-1-12 16,3 4-30-16,-3-2 0 15,1 3-10-15,-3-1-22 0,2 0-2 0,-2 0 2 16,2 0-1-16,0-1 0 0,2-2-28 16,0-1 29-16,6-1 11 0,9-1-9 15,9 0 14-15,15-4-14 0,5 0 30 16,-4 1 7-16,-5-2 6 0,-4 2 20 15,0 1-11-15,1 0-9 0,3 2-28 16,1-2 8-16,7 2 4 0,-1 0-16 0,3 0 0 16,0-5 3-16,-2-2 3 15,2-1-17-15,-2-1 47 0,0 1-33 0,-1-1 41 16,-2-3-28-16,4 1-3 0,0 2-4 16,-1 0-20-16,5 4 0 0,-1 1-2 15,0 4-3-15,0 0-9 0,-6 0-14 16,-6 4 23-16,-6 1-10 0,-11-1 10 0,-15-1-10 15,-14-1 11-15,-15-2 2 0,-6 0 1 16,-4 1 1-16,-1-1 11 0,-3 0 48 16,-5-1-23-16,-1-2-38 0,-4-3-147 15,-7 1-114-15,-11-7-120 0,3 2-394 16</inkml:trace>
  <inkml:trace contextRef="#ctx0" brushRef="#br0" timeOffset="154063.28">16738 17561 1184 0,'0'0'137'0,"0"0"-137"16,0 0-120-16,0 0 74 0,0 0 46 15,0 0 140-15,0 0 29 0,0 0-22 16,55 15-50-16,-43-9-2 0,3-2-30 15,2 0-4-15,2 0-15 0,2 1-1 16,2-3-6-16,2 1 3 0,3-2-3 0,1-1 0 16,6 2 0-16,-2-2-16 0,3 0-1 15,1 2 1-15,-2 0 19 0,-1 0-19 16,0 0 3-16,-1-1-10 0,-3 2 13 16,1-1-10-16,0 1-19 0,5-1 4 15,5 0 57-15,15-1 36 0,13-1-33 16,12 1 14-16,0-1-14 0,-16 0-16 0,-17 0-9 15,-17 0-36-15,2 1 13 0,7 1-3 16,6-1-14-16,15 1 1 0,8 2-2 16,10 1-30-16,3 0-7 0,-6 0 7 15,-4-2 12-15,-10-1-2 0,-2-1 6 16,-3 0-3-16,-1-1 19 0,-7-2 1 0,-11-1 2 16,-6-1 16-16,-1 2 13 0,5-2 7 15,6-3-17-15,7 0 1 0,-3-2-1 16,2 1-2-16,2-1-20 0,0 3-1 15,10-1-3-15,12 3-18 0,11 4 0 16,1 0-1-16,-7 2 21 0,-9 2-1 16,-9-1-7-16,-3 0 8 0,-9-3 2 15,-7 0 0-15,-7 0 0 0,-3 0 26 16,7 0-7-16,5 0-6 0,4 0-12 0,2-1 0 16,-1-1 0-16,-5 2 0 0,2 0-2 15,2 3-1-15,-2 1-1 16,2 1-10-16,-2-1 10 0,5 0 1 0,-1 1 2 15,0-1 2-15,12-1 14 0,-6 2-13 16,-1-3-3-16,-1 0 0 0,-10-1-1 16,4 0 1-16,-1-1 2 0,-4 0 0 15,0 0 20-15,1 0-22 0,-1-1-2 0,2 0-1 16,0 1 0-16,1 0-8 0,1 0 9 16,-2 0 1-16,1 4-2 0,-4-1-20 15,-3-1-38-15,1 1 19 0,-2-2 23 16,2 1 19-16,1-2 10 0,3 0-9 15,2 0 0-15,0 0 1 0,3 0-2 16,-1 0 1-16,0 0-2 0,-1 0 1 16,1 0 0-16,-3 0 0 0,-1-2 3 15,-3 0 45-15,-4 0 10 0,0 0 10 0,-1 0-67 16,-4 1 2-16,2 1 0 0,-1 0-3 16,2 0 0-16,2 0 3 0,0 1-3 15,5 2 0-15,3-1 0 0,2 1-1 16,0 1 0-16,-1-3-1 0,0 1 2 0,-1-1 3 15,-2-1 26-15,1 1-28 0,-2-1 22 16,1 0-10-16,-2 0-11 16,1 3 0-16,0-3-2 0,1 2-1 15,-1 2-2-15,0-2 3 0,0 1 3 0,-1-2 9 16,0-1-11-16,-1 0 14 0,0 0 4 16,-1-3-3-16,-1 0 13 0,1-1 9 15,1 0-22-15,-2 0 3 0,-1 0-19 16,-3 0 0-16,0 1-2 0,-4 0 1 15,-2 0 1-15,0 1 0 0,-2 0 0 16,-4 0 0-16,0 0 1 0,-3 1 15 16,-3-1-13-16,-2 2-1 0,-4-2 18 15,-1 1 11-15,-4 1-15 0,-2-2 16 0,0 2 10 16,-1 0 18-16,0 0-9 0,0-2-29 16,0 2-22-16,-3-3-38 0,-3 1-51 15,-2 2 13-15,-2 0 15 0,-3 0 39 16,-5 0-23-16,-9-2-327 0,4 1-404 0,1-2-1223 15</inkml:trace>
  <inkml:trace contextRef="#ctx0" brushRef="#br0" timeOffset="156140.56">27164 3530 904 0,'0'0'206'0,"0"0"25"15,0 0-20-15,0 0-58 0,0 0-68 16,0 0-20-16,0 0-10 0,0 0 13 16,-57-30-6-16,49 30 2 0,-3-2 1 15,7 2 0-15,0-2 10 0,2 2 31 16,1 0 7-16,1 0-22 0,0 0-27 0,0 0-25 15,1 0-10-15,6-1-6 0,10 1-21 16,8 0 20-16,11-1 23 0,20 0 4 16,18-1-11-16,26 0 0 0,12 1 7 15,0-3 7-15,-1 2-36 0,-8 0 16 16,0-1 16-16,1 3 0 0,-3-2-10 16,-6 0-19-16,-6 0 3 0,-8-2-19 0,-11 0 19 15,-6 0-9-15,-16 0 9 0,-13 1-19 16,-11 1 23-16,-7-2-7 0,1 3-18 15,-4-2 2-15,2 0 19 0,-9 3-6 16,-1 0-16-16,-3 0 3 0,-2 0-1 16,-1 0-2-16,0 0-1 0,0-1-21 15,0 1-13-15,0 0 0 0,0 0-3 16,0 0-7-16,0 0-19 0,0 1-102 16,0 2-149-16,0 0-50 0,0 2-154 15,0 0-723-15</inkml:trace>
  <inkml:trace contextRef="#ctx0" brushRef="#br0" timeOffset="163961.15">14827 13729 846 0,'0'0'342'0,"0"0"-49"15,0 0-49-15,0 0-56 16,0 0-6-16,0 0-14 0,0 0-9 0,0 0-14 16,0 0-29-16,0 0-16 15,-5-24-3-15,5 23-20 0,0-2-20 0,0 2-28 16,1-2-28-16,2 0 31 0,-1 1 10 16,1 0 0-16,-2 1 44 0,0-1 32 15,-1 2 12-15,0-1-22 0,0-1-23 16,-1 2-85-16,-6-2-31 0,-2 0-23 0,-1 2 0 15,-4 0 10-15,2 0 15 0,-2 0 10 16,2 0 3-16,4 4 0 0,1-2-3 16,-2 1-3-16,5-1-3 0,1 3-7 15,0-1 6-15,2 1 4 0,0 1 9 16,1 1-1-16,0 1 14 0,2 2 2 16,3 0 18-16,1 1-8 0,5-1-12 15,-1 2 3-15,3-1 10 0,1-1-12 16,-4 1-1-16,2 0-3 0,-6 1-32 0,-5 0 0 15,-1 0 32-15,-8 1 3 0,-9 2 9 16,-5 1 10-16,-6 1-3 16,-1 2 4-16,-3-2-4 0,2 0-1 0,3-2-13 15,4 0-1-15,5-2 0 0,6-3-1 16,3 0-2-16,4-2-21 0,5-1 10 16,2-3 13-16,11 1 24 0,5 0 24 0,7 2-4 15,8-4-26-15,3-1-18 0,0 1-3 16,0-3-16-16,-4 2-3 0,-8 0-4 15,-7 0 4-15,-7 2-7 0,-6 0-31 16,-4 3-11-16,-6 1 71 0,-8 4 16 16,-7 1 32-16,-3 1-13 0,-4 3 0 15,-3-1 4-15,1-1-4 0,1 2 3 16,4-2-26-16,4-1 10 0,5-2-21 16,5-1-2-16,2 2 1 0,6-3-3 15,3 2-10-15,4-2 13 0,10 1 18 0,6 1 7 16,6-1 1-16,6-3 2 0,2 2-27 15,-1-5-1-15,1 1-51 0,-5-2-127 16,-1-1-206-16,0-3-368 0,-8 0-611 16</inkml:trace>
  <inkml:trace contextRef="#ctx0" brushRef="#br0" timeOffset="166309.99">15309 13917 23 0,'0'0'313'0,"0"0"-196"15,0 0-78-15,0 0 1 0,0 0 28 0,0 0 10 16,0 0-19-16,0 0-28 0,0 0-31 16,0 0-3-16,2 2 3 0,-1-2 59 15,0 0 52-15,0 0 29 0,1 0-7 16,-1 0-6-16,0-2-19 0,0 2-37 15,0-1-6-15,0 0-6 0,-1 1 3 16,1-1 3-16,-1 1-20 0,0 0-22 16,0 0-7-16,0 0 7 0,0 0 9 15,0 0-6-15,0 0 4 0,0 0 2 0,0 0 4 16,0 0-4-16,0 0-21 0,1-2-11 16,0 2 0-16,1 0 11 0,-1 0 15 15,-1 0 3-15,0 0 3 0,1-1-6 16,-1-1-3-16,0 2 3 0,0 0 6 15,0 0 14-15,0-1 25 0,0 1-3 16,0-1-23-16,1 0-23 0,0 0 8 16,0 0-8-16,-1-1-3 0,1 0-19 15,1-1-12-15,0 1 9 0,0 0-13 0,0 1 15 16,1-3-2-16,2 2 2 0,-2-1 1 16,-1 0 18-16,-1 2 8 0,0 0 16 15,0-1 0-15,0 1 0 0,0-3-4 16,0 1 7-16,1 1-12 0,1-3-1 15,1 0-3-15,-1-1-7 0,2 0 4 0,-2 1 9 16,0 0 0-16,0 0-9 0,1 3 3 16,-2 0 3-16,-1-1-13 0,-1 2 7 15,0 1-10-15,0 0-16 0,0 0-48 16,0 0-10-16,-1 4-35 0,-6 4 93 16,0 6 19-16,-7 5 29 0,1 7 33 15,-6 1-14-15,-1 5-4 0,-1 1 20 16,-2 4 0-16,2-6-32 0,4 0-16 0,2-6-33 15,5-3 1-15,2-5 16 16,4-6-19-16,1-3 1 0,2 1 12 0,1-6 0 16,0-2 6-16,0-1 28 15,0 0 45-15,0 0 9 0,6-4 3 0,1-5-76 16,4-3-3-16,2-1-6 0,-1-3-17 0,2-5-1 16,0-2 1-16,-1-3 0 15,4-2-1-15,0-2-1 0,1 0-20 16,0 1 8-16,-4 0 12 0,1 8 0 0,-4 4 3 15,-4 4 12-15,-2 6-15 0,-3 4-25 16,0 3-41-16,2 2-129 0,-2 9 56 16,1 7 98-16,0 3 41 0,0 8 57 15,1 0 9-15,3 3-9 0,1-1-6 16,3 2-20-16,0-4-15 0,5-4 15 16,-2 0 10-16,-1-4-22 0,0-2-17 15,-4-3-2-15,1-1-1 0,-5-5-156 16,-3 0-116-16,-2-5-170 0,-7-3-231 0,-5-2-391 15</inkml:trace>
  <inkml:trace contextRef="#ctx0" brushRef="#br0" timeOffset="166471.14">15288 14081 2055 0,'0'0'427'16,"0"0"-95"-16,0 0-81 0,0 0 39 15,0 0-118-15,0 0-156 0,0 0 12 16,80-24 7-16,-47 23-13 0,5 0-11 15,0 1-11-15,-2 0-22 0,-4 3 0 16,-2 1-4-16,-7-2-12 0,-5 5-261 16,-2-6-392-16,-7-1-790 0</inkml:trace>
  <inkml:trace contextRef="#ctx0" brushRef="#br0" timeOffset="166620.74">15722 14105 26 0,'0'0'1654'0,"0"0"-1508"16,0 0 56-16,0 0 99 0,0 0 3 15,14 53-85-15,-14-38-27 0,0 0-41 16,-4 4-30-16,-7 1-19 0,-5 1-54 0,-3 1-17 16,-2-1-31-16,-2-2-181 15,-2-3-229-15,5-5-562 0,4-7-962 0</inkml:trace>
  <inkml:trace contextRef="#ctx0" brushRef="#br0" timeOffset="167142.57">15941 13902 1896 0,'0'0'295'0,"0"0"-111"0,0 0 43 16,0 0 21-16,0 0-1 0,0 0-36 16,0 0-43-16,0 0-19 15,0 0-35-15,0 0-54 0,-8-25-60 0,8 25-20 16,0 0-24-16,6 0 9 0,3 0 35 16,10 0 16-16,5 0 0 0,8 0-4 15,1 0-9-15,3 0 0 0,0 0-2 16,-2-2 1-16,-5-2 0 0,-4 4 1 15,-4-3 0-15,-6 1 0 0,-2 0 10 16,-7 1-1-16,-2-1 20 0,-1-1-1 16,0 3 4-16,-3-2-10 0,0 2-8 15,0 0-17-15,0 0-28 0,0 0-26 0,0 0-25 16,0 2-50-16,-5 4 24 0,1 3 61 16,-2 4 34-16,-2 3 10 0,1 5 32 15,2 2 9-15,0 3 13 0,0 0 6 0,1 1-9 16,1 0 25-16,-2 0 2 0,2-1-15 15,-3-4 3-15,2 1-12 0,0-5-19 16,0-3-23-16,-1-3 4 0,1-2-4 16,2-3-9-16,1-3 1 0,0-2-2 15,1-2 13-15,0 0 10 0,0 0 22 16,0 0-47-16,0-2-19 0,2-3-248 16,4-4-136-16,3-8-288 0,-2 0-722 15</inkml:trace>
  <inkml:trace contextRef="#ctx0" brushRef="#br0" timeOffset="167495.37">16716 13923 1960 0,'0'0'557'0,"0"0"-264"0,0 0 6 16,0 0-9-16,0 0-33 0,0 0-27 15,6-44-63-15,-16 43-86 0,-7 1-56 16,-5 2-6-16,-6 8-3 0,-1 2-14 16,1 5 0-16,1 2-2 0,5 1 0 15,9 2-25-15,5 2 8 0,8-3 17 0,4 2 1 16,11 1 18-16,5-2 3 16,5 0-7-16,5-4 4 0,0-1-18 15,2-4-1-15,-3-4-21 0,1-3-13 0,-4-2 32 16,-4-4 0-16,-4 0 2 0,-1-1 2 15,-6-5 26-15,1-2 3 0,-5 0-6 16,1-1-12-16,-2-1 2 0,-1 1-14 16,-2 2 1-16,1-2-2 0,-1 3-10 15,-2 3-9-15,1 0-40 0,-1 1-195 0,1 2-112 16,3 0-320-16,1 0-727 0</inkml:trace>
  <inkml:trace contextRef="#ctx0" brushRef="#br0" timeOffset="167658.2">17118 14178 2147 0,'0'0'298'16,"0"0"-166"-16,0 0 90 0,0 0 32 15,0 0-11-15,15 46-65 0,-15-34-23 16,-1 3-44-16,-4 2-29 0,-3 1-57 16,-5 0-22-16,-2 2-3 0,0-3-164 15,-6 1-354-15,4-7-701 0,4-6-730 0</inkml:trace>
  <inkml:trace contextRef="#ctx0" brushRef="#br0" timeOffset="168038.09">17509 13854 2436 0,'0'0'612'0,"0"0"-417"0,0 0-115 0,0 0 63 16,0 0 21-16,0 0-164 0,0 0-60 0,0 0-25 15,0 0 85-15,0 0 104 0,-19 43-31 16,12-14-41-16,0 3-13 16,4-3-5-16,2 2-12 0,1-2 8 15,0-2-10-15,0-1-3 0,0-4 1 0,0-5 2 16,0-2 1-16,0-3 1 0,0-3 1 16,-1-4-3-16,1-2-112 0,-4-3-145 15,3 0 2-15,-1-8-101 0,2-11-398 0,0 2-818 16</inkml:trace>
  <inkml:trace contextRef="#ctx0" brushRef="#br0" timeOffset="168220.61">17434 13885 1657 0,'0'0'416'15,"0"0"-47"-15,0 0-53 0,0 0-10 16,0 0-105-16,26-51-99 0,-9 46-32 16,3 1-25-16,7 1-1 0,0 3-12 15,2 0 6-15,3 0-7 0,-1 0-18 16,-1 0-10-16,-3 0-3 0,0 3 0 0,-5-3-13 15,-4 2-2-15,-5 0-30 0,-3 2-279 16,-8-3-173-16,-2 2-664 16,-2-3-427-16</inkml:trace>
  <inkml:trace contextRef="#ctx0" brushRef="#br0" timeOffset="168391.83">17522 14001 2149 0,'0'0'594'0,"0"0"-381"0,0 0-85 16,0 0 102-16,0 0 59 0,68-7-115 16,-42 3-64-16,5 1-57 0,0 3-53 15,2 0 0-15,-3 0-28 0,-1 4-6 16,-5 3-29-16,-5 5-397 0,-9-1-571 16,-4-2-722-16</inkml:trace>
  <inkml:trace contextRef="#ctx0" brushRef="#br0" timeOffset="168552.95">17477 14231 1289 0,'0'0'631'16,"0"0"-479"-16,0 0 85 0,0 0 170 0,0 0 74 15,0 0-90-15,76 14-151 0,-44-14-127 16,3 0-72-16,4-2-26 0,-1 0-15 16,0 2-16-16,-1 0-9 0,8-4-50 15,-10-2-470-15,-7 1-1005 0</inkml:trace>
  <inkml:trace contextRef="#ctx0" brushRef="#br0" timeOffset="169742.23">18086 13682 1570 0,'0'0'292'0,"0"0"-97"15,0 0 35-15,0 0-10 0,0 0-88 16,0 0-58-16,0 0-9 0,66-36-17 0,-40 31-9 16,2 3-23-16,6 1-13 0,1-1 16 15,0 2-3-15,-1 0-15 0,-1 2 15 16,-5 1-3-16,-5 0-3 0,-5 1-10 15,-5 3-39-15,-6-1-15 0,-3 4-4 16,-4-1 31-16,0 3 27 0,-6 1 48 16,-5 0 7-16,-2 1 28 0,-3-2 7 15,-3 1-13-15,-3-1 9 0,-3 2 10 16,-1-1 3-16,1-1-4 0,3 1-16 0,3-1-22 16,4-1-31-16,7 1-16 15,3 1-10-15,5 1 0 0,2 0 15 0,9 1 20 16,9-1-1-16,7 1 4 0,3-3-22 0,6 0-15 15,-1-2 0-15,-3-4-1 0,-1 0-22 16,-6-3 3-16,-3-1 17 16,-4-2 2-16,-5 0 3 0,-5 0 29 0,-3-2 2 15,-2-1 1-15,0 3 9 0,-3-3-41 16,0 2-3-16,-6 0-44 0,-1 0-3 16,-6 1 6-16,-2 0 38 0,-4 0 1 15,-1 3 0-15,-3 3 1 0,-1 0-2 16,4 2-16-16,0 0 17 0,4 3-13 15,3-1-4-15,2 4 6 0,3 1-5 16,4-1 18-16,2 1 2 0,2 2-1 16,0 0 1-16,4 0 11 0,6 0 6 15,5 0 9-15,6 0-6 0,3-1 0 0,3 1-3 16,0-2-16-16,-1-2 1 0,1-1-2 16,-5-1-2-16,-4-1-2 0,-4 0-17 15,-2 0-3-15,-6-2-4 0,-1 0-11 16,-5 2 5-16,0 0 7 0,-7-1 25 15,-1 1 3-15,-4 3-1 0,-3-2 0 0,1 0-2 16,-4 0 2-16,0 1 11 16,-2-2-11-16,0-1-2 0,0 2-66 0,-2-3-67 15,0 0-39-15,-1-1-125 0,-11 0-212 16,5 0-661-16</inkml:trace>
  <inkml:trace contextRef="#ctx0" brushRef="#br0" timeOffset="171844.67">10951 14158 1571 0,'0'0'211'0,"0"0"-178"16,0 0-33-16,0 0 32 0,0 0 43 0,0 0 22 15,0 0 0-15,-60-25-16 0,54 25-35 16,-2 0-11-16,0 0-2 0,2 0-7 16,0 0 19-16,-2 0 23 0,3-2 16 15,1 1 29-15,0 0-13 0,-3-1-17 16,2 0-28-16,-1 0-16 0,-1 1-1 16,3-1 7-16,0 0-3 0,1 2-7 0,1-2-9 15,0 2-4-15,1 0 4 0,1 0-11 16,0 0 1-16,0 0 0 0,0 0-3 15,0 0-11-15,0 0-2 0,0 0 0 16,0 0-2-16,0 0 2 0,0 0 1 16,0 0 22-16,1 0 5 0,4 0 4 15,3 0 10-15,7 1 9 0,4 1-7 0,6 1 4 16,9 0-4-16,6-1-3 16,8 4-6-16,14-2-9 0,16 5 2 15,13-3-12-15,3 3 3 0,-5-2-6 0,-12 0 5 16,-9-3-15-16,-4 0-3 0,-4-2-4 15,-3 1 4-15,-8-1 1 0,-10 0-1 16,-6-1 0-16,-4 1 0 0,5 1-2 16,4-1-1-16,-1 2-9 0,-3 0-4 0,-7 0 13 15,-3-2-10-15,-10 1 12 0,-1 0-1 16,-7-1-11-16,-2-2 0 0,-2 2-6 16,-2-2-3-16,0 0 10 0,0 0 10 15,-1 0 2-15,-4 0 2 0,0 0 17 16,-6-2-17-16,3 0 0 0,-3-1 1 15,2 0 0-15,-2 1-3 0,3 2-20 16,1-3-145-16,-3 1-90 0,4 0-75 16,0-1-232-16,-1-1-450 0</inkml:trace>
  <inkml:trace contextRef="#ctx0" brushRef="#br0" timeOffset="172507.71">11740 14059 137 0,'0'0'1103'16,"0"0"-892"-16,0 0-19 0,0 0-23 15,0 0 33-15,0 0 25 0,0 0-1 16,0 0-71-16,0 0-55 0,0 0-65 0,0 0-35 15,-18-24-70-15,19 24 6 0,4 0 64 16,2 4 78-16,1 2 5 0,5-1-6 16,4 4-9-16,2 1-10 0,3 0-10 15,4 2-23-15,0 2-5 0,3 1-7 16,-2-1-13-16,0 3 0 0,0-2-3 16,-5-1-9-16,-3-1 9 0,-6-2-9 15,-1-3-11-15,-6-2 21 0,-3-2 0 0,0-1 1 16,-2-2 1-16,-1-1 45 0,0 0 35 15,1 0 0-15,-1 0-7 0,0 0-6 16,0 0-4-16,0 0-2 0,0 0-23 16,0 0-38-16,0 0-20 0,0 0-34 15,0 1-35-15,-6 1-26 0,-1 0 70 16,-7 2 45-16,-1 2 0 0,-6-1 2 16,-4 4 2-16,0 3-1 0,1 0 0 15,0 2-2-15,0 1-1 0,3 1 0 16,3-1-2-16,1 1 2 0,2-1-2 0,4-2 2 15,1-1 2-15,1-2 17 0,0-3 3 16,6-1-6-16,0-4 4 0,2 0-1 16,0 1 16-16,1-3 25 15,0 0 23-15,0 0 2 0,1 0-6 0,2-3-45 0,2 1-34 16,3-3-12-16,-1 2 9 16,-1-1-12-16,2 1 13 0,-2-1 0 0,-1 0 2 15,0-2 4-15,2 3 11 0,-2-2-13 16,1-2 13-16,0 3-12 0,-1-4 10 15,1 0 9-15,2-3 0 0,0-1-22 16,1-1 19-16,2-3-16 0,0-1 19 16,1-3 7-16,-1-2-26 0,-1-3-3 15,1 0 22-15,-3 1-22 0,-1 2-25 16,-1 0-10-16,-6 0-60 0,0 5-145 16,-7 0-1201-16</inkml:trace>
  <inkml:trace contextRef="#ctx0" brushRef="#br0" timeOffset="179073.87">10445 15153 234 0,'0'0'159'16,"0"0"1"-16,0 0 7 0,0 0-27 16,0 0-20-16,0 0-38 0,0 0-4 15,0 0 13-15,0 0 0 0,-29-5 10 0,26 4 10 16,0 0-7-16,-2-1-16 0,3 1-4 16,0-1 7-16,-1 2 13 0,0-3 3 15,1 2-23-15,0 1-35 0,-1 0-35 16,-1 0-14-16,1 0-29 0,0 0 6 15,-1 0 1-15,-1 0 9 0,-2 0 10 16,2 1 3-16,1-1 0 0,1 0 4 16,0 0 9-16,-1 3-10 0,3-3 19 15,0 0 14-15,0 0 3 0,1 0 3 16,0 0-10-16,0 0-2 0,0 0-8 0,0 0 4 16,0 0-7-16,0 0-2 0,0 0 2 15,0 0-3-15,0 0 3 0,0 0 20 16,0 0 13-16,2 2 6 0,5-1 16 0,0 1 0 15,0 0-16-15,6 0-13 0,2 1-3 16,5-1 6-16,4 1 13 0,5 0-4 16,9 0 1-16,16-1-7 0,15 2 6 15,19-1-18-15,3 1-14 0,-6-1-9 16,-9 1 3-16,-14-1-17 0,-4 0 0 16,-11-2 1-16,-10 0-2 0,-9-1 1 15,-1 1 0-15,1-1 0 0,7 0 14 16,3 0-15-16,-1 0 0 0,1-1 0 15,0-1 1-15,-1 2-1 0,-1-3-1 16,-5 3-2-16,-3 0 0 0,-5 0-11 16,-6 0 11-16,-5 0 1 0,-1 0 1 15,-5 0 0-15,0-3 3 0,-1 3 13 0,-3 0 0 16,-1-2 6-16,0 2 7 0,0 0 9 16,-1 0-10-16,1 0-7 0,0-2-21 15,-1 1-19-15,1-1 4 0,1-2-4 16,0 1-7-16,0-1-34 0,2 0-99 0,-1 0-62 15,1-3-61-15,-2-3-232 0,1 2-242 16,-2-1-763-16,-27 67 1519 0</inkml:trace>
  <inkml:trace contextRef="#ctx0" brushRef="#br0" timeOffset="179538.66">11469 14980 1694 0,'0'0'228'0,"0"0"-76"0,0 0 26 15,0 0-9-15,0 0 5 0,0 0 13 0,0 0-23 16,0 0-69-16,0 0-95 0,0 0-77 16,0 0-61-16,-11-18 125 15,18 25 13-15,2 3 61 0,2-1 0 0,5 5-9 16,4 0-11-16,1 0-9 0,5 0-9 15,-1 2-1-15,1-1-9 0,0-1-10 16,-1 1 1-16,0-2-2 0,-2 2-1 16,-3-4 0-16,-3-1-1 0,-2 1-3 15,-6-3-20-15,-3-1 1 0,-2 1 3 16,-3-4-7-16,-1 0 10 0,0 0 13 16,-6 1 3-16,-1 0 3 0,-1 2 10 15,-5-3-1-15,-1 4-9 0,0-3 9 0,-2 1-8 16,-1-2 8-16,1 0-8 0,1 2-3 15,5-2 2-15,-1 1-1 0,2 1-2 16,-1-2-1-16,2 3 1 0,-4 0-3 16,2 1-10-16,-4 1 13 0,2 1 0 15,-3 2 0-15,-2 0-2 0,0 2 1 0,0 1 0 16,-1 1 1-16,-1 0-2 0,-2-1 2 16,1-1-1-16,2 0 1 0,0-4-251 15,3 0-84-15,-4-4-145 0,8 0-245 16,0-3-546-16</inkml:trace>
  <inkml:trace contextRef="#ctx0" brushRef="#br0" timeOffset="191136.44">11166 16256 166 0,'0'0'1343'0,"0"0"-1226"0,0 0-100 15,0 0-14-15,0 0 50 0,0 0 67 16,-57 0 65-16,54 0 39 0,0 0-43 16,1 0-65-16,1 0-38 0,1 0-43 15,0 0-22-15,0 0 16 0,0 0 55 0,0 0 35 16,0 0 32-16,0 0 2 0,0 0-34 16,0 0-40-16,0 0-9 0,0 0 3 15,0 0 6-15,0 0-12 0,0 0-20 16,0 0-25-16,0 0-22 0,5 0-1 15,5 0-2-15,9 0 3 0,11 0 28 16,9 0-12-16,15 0 3 0,19 0-3 16,16 0-13-16,7 0-1 0,-3 0 0 15,-12 1 1-15,-16 3-3 0,-15-1-2 16,-14-1-1-16,-12 1-10 0,-7-2 10 0,1 1-13 16,-1 2 1-16,-4 0 12 0,-3-1-13 15,-6 0 15-15,0-3 1 0,-3 0 0 16,0 0 25-16,-1 0 13 0,0 0 9 15,0 0-6-15,0 0-7 0,0 0 4 16,0 0-7-16,0 0-6 0,0 0-25 16,0 0-18-16,1-3-4 0,-1 0 0 15,0 1 0-15,0-2-76 0,0 1-110 16,-2 1-49-16,-5-1-100 0,0-1-152 0,-10-4-149 16,1 1-592-16</inkml:trace>
  <inkml:trace contextRef="#ctx0" brushRef="#br0" timeOffset="191371.43">11860 16119 825 0,'0'0'710'0,"0"0"-466"15,0 0 29-15,0 0 28 0,0 0-23 16,0 0-63-16,0 0 17 0,0 0-22 16,0 0-85-16,0 0-62 0,0 0-63 15,0-25-12-15,1 28-8 0,2 2 20 16,5 3 58-16,0 1-20 0,5 2-13 15,0 2-3-15,3-1-6 0,1 2 0 0,-1 0-16 16,-4 2-2-16,-2 1-17 0,-7 2 16 16,-4 2-1-16,-13 3 2 15,-8 1-102-15,-7 4-11 0,-8 1-105 0,-4 1-114 16,-23 11-211-16,10-7-471 0</inkml:trace>
  <inkml:trace contextRef="#ctx0" brushRef="#br0" timeOffset="192989.52">11200 17124 303 0,'0'0'776'15,"0"0"-525"-15,0 0-105 0,0 0-84 16,0 0 55-16,0 0 30 0,0 0 41 16,0 0 3-16,0 0-26 0,0 0-42 15,0 0-45-15,-46-18-40 0,44 16-5 16,1 2 9-16,-1-1 19 0,1-1 10 0,0 2 0 16,0-2-7-16,0 2 13 0,1 0-3 15,-1 0-1-15,1-1-3 0,0 1-6 16,0 0-3-16,0-1-10 0,0 1 3 15,0 0-3-15,0 0-7 0,0 0-6 16,0 0-22-16,1 0-16 0,2 1-2 16,3-1-1-16,5 0 0 0,-1 1 3 15,5-1 0-15,3 0 0 0,2 2 0 0,4 1 2 16,4-1 0-16,6-2 36 16,7 2 0-16,8-2-26 0,14 0-9 15,16 1 13-15,15 3 6 0,3 1-22 16,-14-1-1-16,-14 1-1 0,-23-1 0 0,-14 0 0 15,-9-2-1-15,-5-2 2 0,0 3 1 16,0-3 1-16,-1 1 11 0,-3-1 4 16,-7 0 0-16,-2 0 0 0,-3 0-1 0,0 0 14 15,-2 0-1-15,1 0-6 0,-1 0 0 16,0 0-6-16,2 0-16 0,-2-1 0 16,0 1-3-16,0-2-10 0,0 2 10 15,0 0-16-15,0 0 3 0,0 0 1 16,0 0-7-16,0 0 6 0,0 0 3 15,0 0 10-15,0 0-13 0,0 0 16 16,0 0-1-16,0-1-2 0,-3 1-63 16,-1-2-102-16,-1 0-80 0,-1-1-21 15,-3-1-58-15,1-4-262 0,1 1-240 0,49 34-439 16</inkml:trace>
  <inkml:trace contextRef="#ctx0" brushRef="#br0" timeOffset="193373.01">11903 16972 1915 0,'0'0'234'16,"0"0"51"-16,0 0-182 0,0 0-48 16,0 0 13-16,0 0 9 0,0 0 3 15,0 0-22-15,0 0-41 0,0 0-17 16,0 0-23-16,-4-13-12 0,4 13 35 15,3 2 19-15,2 3 39 0,4-1-1 16,-2 3 1-16,3-1-13 0,0-1-13 16,3 1 3-16,-2-1-3 0,3 0-13 15,-1 1-3-15,-2-2-12 0,3 2-1 0,-3 1 0 16,2-1 0-16,-4-1-1 0,2 2-1 16,-3-2-1-16,0 1 0 0,-3 0 0 15,0-3 1-15,0 2 12 0,-1-1 3 16,-2 2 3-16,-1 1 20 0,-1-1 2 0,0 0 10 15,-1 3-10-15,-8 3 7 0,0 1-10 16,-6-1-13-16,-3 4 4 0,-5 1-4 16,-2 0-12-16,-4 3-12 0,-2 0-1 15,-2 1-254-15,-13 10-155 0,6-4-291 16,5-8-1290-16</inkml:trace>
  <inkml:trace contextRef="#ctx0" brushRef="#br0" timeOffset="197166.81">26694 14647 957 0,'0'0'404'0,"0"0"-228"0,0 0-52 15,0 0 38-15,0 0 1 0,0 0 51 16,0 0 6-16,58-38-20 0,-54 33-10 16,0 1-45-16,0 0-17 0,-2-1-16 15,2 1 3-15,-2-1-17 0,0-1-5 16,0 2-14-16,0-1-6 0,-1 0-23 0,0 1-12 16,-1-1-10-16,0 1-12 0,0 0-3 15,0 0-13-15,0-1 3 0,-2-1 0 16,-3 1 16-16,-4-1-3 0,-2 1-14 15,-3 0 10-15,-6-1 1 0,-3 3 6 16,-3 0-3-16,-6 3-13 0,-3 0 16 16,2 5-1-16,-1 4 4 0,-1 2-9 15,5 2 6-15,0 3-17 0,5 2 1 16,5 0 0-16,3 3-3 0,9 0 0 16,4 0-12-16,4 0 12 0,8-1 3 0,12 2 19 15,6-2 12-15,10 1-8 0,6-2-7 16,3 0-17-16,3-2-2 0,-2-1-3 15,-6-2-25-15,-6 1 15 0,-7-3-13 16,-6 0 7-16,-7 0-12 0,-6 2-10 16,-6-2 13-16,-2 2 25 0,-8 1 3 15,-7 3 16-15,-5 1-1 0,-3-1 4 0,-3 0-3 16,-3-2 2-16,1 0-14 0,2-3 11 16,-2-1 4-16,3-4-3 0,2-3 7 15,1-2 11-15,3-1 4 0,2-2 8 16,1-2 4-16,3-3 19 0,-1-5 45 15,0-3-21-15,4-1-31 0,-2-2-31 16,4-2-29-16,0-2 13 0,3 4 13 16,2-1-12-16,1 3 2 0,1 4 16 15,0 2-23-15,0 4-11 0,1 1-12 16,0 3-16-16,0 0-33 0,0 0-47 0,0 3-41 16,0 4 87-16,0 0-35 0,1 1-122 15,4 2-65-15,2 0-64 0,5-2-100 16,11-5-194-16,-1 0-405 0</inkml:trace>
  <inkml:trace contextRef="#ctx0" brushRef="#br0" timeOffset="197582.95">27014 14659 2425 0,'0'0'320'0,"0"0"-9"0,0 0-39 16,0 0 7-16,0 0-39 0,0 0-88 0,0 0-152 15,0 0 0-15,0 0 3 16,0 0 117-16,0 0-23 0,-20 61-7 16,10-26 0-16,3 1-6 0,-2 2-23 0,3-3-33 15,1 0-9-15,-3-4 8 0,3-2-11 16,-1-2-13-16,1-5 0 0,0-8 12 16,1-3-12-16,2-7 16 0,2-1-4 15,-2-3 44-15,1-6 48 0,1-6-33 16,0-6-50-16,0-7-9 0,4-3 4 0,5-5-17 15,2-3-1-15,3-3-1 16,2-3-12-16,-2 3-1 0,4 2-2 0,0 1 12 16,-1 9 2-16,-3 5 1 0,-2 6 0 15,-1 7-1-15,-3 4-30 0,3 5-48 16,-1 8-50-16,3 7 55 0,2 7 46 16,1 6 28-16,1 6 11 0,-1 4 36 15,-1 2 26-15,-3 2-11 0,3-2-60 16,-3 1 0-16,-1-3 1 0,-1-3-3 0,-2-3-6 15,-3-1-56-15,-3-7-51 0,-2-2-135 16,-2-4-155-16,-7-6-226 0,-12-7-186 16,2-5-728-16</inkml:trace>
  <inkml:trace contextRef="#ctx0" brushRef="#br0" timeOffset="197753.14">26883 14879 2088 0,'0'0'624'0,"0"0"-309"0,0 0-110 15,0 0-11-15,0 0 70 0,0 0 6 16,0 0-50-16,0 0-167 0,0 0-50 16,0 0 0-16,86-25 8 0,-46 25-11 15,1 1-2-15,0 2-26 0,0-3-38 16,-2 0-242-16,-4 0-125 0,9-12-317 16,-10 1-746-16</inkml:trace>
  <inkml:trace contextRef="#ctx0" brushRef="#br0" timeOffset="198030.65">27423 14675 2443 0,'0'0'397'16,"0"0"-195"-16,0 0 0 0,62-30-27 15,-32 23 6-15,9-1-33 0,2 2-34 16,2 0-42-16,1 3-28 0,-1 1-44 15,-5 0-10-15,-3 2-6 0,-3-1 14 16,-5 0-26-16,-6-1-92 0,-1-1-3 16,-7-1-7-16,-4 1 25 0,-4-1 51 15,-1 0 29-15,-4 2-13 0,0-2-39 16,-5 1-22-16,-1 1-13 0,-4-1 16 0,-1 0-7 16,-2 3-45-16,0 0-72 0,-1 3-103 15,-8 1-138-15,4 0-301 0</inkml:trace>
  <inkml:trace contextRef="#ctx0" brushRef="#br0" timeOffset="198332.78">27664 14711 2440 0,'0'0'548'0,"0"0"-286"0,0 0-13 15,0 0-37-15,0 0-67 0,0 0 5 0,0 0-21 16,0 0-64-16,0 0-65 0,0 0-34 16,55-7 34-16,-52 23 43 0,0 3 20 15,-3 3 17-15,0 3-30 0,-4-2 9 16,0 4-25-16,1-5 0 0,-1 1-13 16,1 0-2-16,-1-6-1 0,2 2-5 15,-1-1-11-15,2-4-1 0,1-1-1 16,0-2 0-16,0-2-25 0,0-1-58 0,0-3-60 15,0-1-93-15,2-3-73 0,6-1-128 16,-2-1-162-16,0-3-903 0</inkml:trace>
  <inkml:trace contextRef="#ctx0" brushRef="#br0" timeOffset="198799.02">28281 14549 2834 0,'0'0'448'16,"0"0"-222"-16,0 0-178 0,0 0-48 15,0 0 0-15,0 0 31 0,0 0 108 16,3 47-9-16,-5-23-55 0,1 1-41 0,0 3-18 16,1-4-13-16,0 1-2 15,3 1 12-15,0-3-13 0,0 1-137 0,-3-4-265 16,-5 2-231-16,-5-6-644 0</inkml:trace>
  <inkml:trace contextRef="#ctx0" brushRef="#br0" timeOffset="198970.11">28015 14909 1823 0,'0'0'745'0,"0"0"-407"16,0 0-245-16,0 0-9 0,0 0 117 16,0 0 133-16,0 0-22 0,57 7-129 15,-27-4-87-15,7 1-52 0,1 0-29 16,2-2-15-16,-3 2-2 0,-5-4-16 15,-1 1-23-15,-5-1-292 0,0-11-256 16,-8-2-833-16,-3-3-441 0</inkml:trace>
  <inkml:trace contextRef="#ctx0" brushRef="#br0" timeOffset="199103.3">28235 14589 1380 0,'0'0'1203'0,"0"0"-935"15,0 0-156-15,0 0 0 0,0 0-19 16,0 0-93-16,0 0-86 0,62-21-71 16,-29 21-123-16,25 0-218 0,-7 0-937 15</inkml:trace>
  <inkml:trace contextRef="#ctx0" brushRef="#br0" timeOffset="199435.11">28875 14502 2095 0,'0'0'421'0,"0"0"-135"0,0 0 23 16,0 0-13-16,0 0-67 0,-72-45-53 16,45 42-47-16,0 0-31 15,-4 3-32-15,3 0-25 0,1 7-23 0,3 0-18 16,6 2-3-16,3 2-21 0,4 4-1 16,7 2 14-16,4 6 11 0,2 1 25 15,12 4-3-15,7 3 0 0,5 1-20 16,5 0 8-16,-1 1-10 0,1-3-15 0,-5-2-23 15,-8-4-15-15,-5-3-23 0,-10-5 13 16,-3-3 26-16,-10-6 37 0,-8 1 3 16,-4-5 22-16,-5-1 0 0,-5 1-22 15,1-3 10-15,-3 0-1 0,3-3 1 16,1-1-10-16,7 3 12 0,5-1-11 16,8 0-1-16,2 0-3 0,8 0-22 15,2 1-214-15,24-6-313 0,-3-1-640 16,3 1-832-16</inkml:trace>
  <inkml:trace contextRef="#ctx0" brushRef="#br0" timeOffset="199795.23">29046 14509 2555 0,'0'0'489'0,"0"0"-144"15,0 0-40-15,0 0-94 0,0 0-211 16,0 0-98-16,0 0 98 0,0 0 54 0,14 49 40 15,-12-18-19-15,0 5-20 0,2 3 1 16,-4 1-38-16,1 7 7 0,-1-4-25 16,2-5 0-16,0-2 0 0,2-12-2 15,0 0-48-15,0-7 10 0,0-3-27 0,-2-7-33 16,-1-4-17-16,-1-3 32 0,0-6 57 16,0-5 12-16,0-6-57 0,0-2 4 15,0-8 69-15,0-1 3 0,1-5 9 16,4-3 7-16,0-4 0 0,3-9-17 15,-1-9 0-15,3-6 0 0,-2 7 39 16,-3 17-3-16,-1 15 47 0,2 10 66 16,1-1-35-16,3-1-49 0,0 1-23 15,7 3-7-15,0 5-3 0,5 3-22 0,4 3-12 16,2 2-19-16,5 4 3 0,0 1-2 16,-1 6-4-16,0 1-9 0,-3 0-1 15,-3 3-19-15,-5-1-254 0,-8 5-196 16,-4-3-319-16,-6-5-1047 0</inkml:trace>
  <inkml:trace contextRef="#ctx0" brushRef="#br0" timeOffset="200013.53">29018 14686 1846 0,'0'0'470'0,"0"0"-98"0,0 0 55 15,70 18-6-15,-40-14-93 0,5-4-51 16,3 0-66-16,0 0-40 0,-1 0-54 15,2 0-65-15,0 0-50 0,-1 0-2 16,-2-3-27-16,-2 2-41 0,6-7-317 0,-7 1-320 16,-6-2-1448-16</inkml:trace>
  <inkml:trace contextRef="#ctx0" brushRef="#br0" timeOffset="200550.92">29943 14405 2605 0,'0'0'319'0,"0"0"-149"0,0 0-33 15,0 0-22-15,0 0-115 0,0 0 2 16,0 0 20-16,0 0 163 0,-33 53 7 15,6-22-53-15,-6 4-42 0,-2 3-24 16,0-1-38-16,0 0-20 0,1-1-2 16,7-5-13-16,5-5-1 0,5-5 1 15,3-3 0-15,7-6-1 0,2-2 1 16,3-5 0-16,1 0 2 0,1-5 38 16,2-5 97-16,6-4-50 0,6-7-74 15,3-4-13-15,3-5 0 0,-1-7-14 16,3-4-20-16,0-3-9 0,0 0 23 0,0 1 20 15,-1 4 16-15,-3 5 15 0,-1 5 3 16,-6 7-3-16,0 6-13 0,-4 5 13 16,-2 5-31-16,3 1-15 0,1 6-91 15,4 6 56-15,1 9 50 0,3 4 34 0,4 4-3 16,1 6-9-16,2 2-21 0,0 2-1 16,-1 0-2-16,-1 0 1 0,-4-3 1 15,-3-5-13-15,-6-2-15 0,-7-5-209 16,-2-6-134-16,-20-5-240 0,1-7-204 15,-2-5-966-15</inkml:trace>
  <inkml:trace contextRef="#ctx0" brushRef="#br0" timeOffset="200727.36">29689 14700 2176 0,'0'0'446'0,"0"0"-82"0,0 0-44 0,0 0-9 15,0 0-40-15,58-45-76 16,-32 37-67-16,7 2-44 0,3-1-18 0,4 6-42 0,3-2-24 15,1 2-9-15,1 1-16 0,-2 0-18 16,17 0-248-16,-11-3-491 0,-8-5-2112 16</inkml:trace>
  <inkml:trace contextRef="#ctx0" brushRef="#br0" timeOffset="201386.11">30713 14383 1484 0,'0'0'341'0,"0"0"-65"0,0 0-17 0,0 0-26 16,-45-45-43-16,29 40-42 0,-9 2-45 16,-1 3 2-16,-7 0 10 0,0 8-13 15,-2 5-25-15,-1 5-17 0,6 4 0 16,5 2 10-16,6 2-41 0,9 1 18 15,9 2-12-15,4 0 31 0,14 0 35 16,8 0-4-16,9 2-33 0,8-4-27 16,3-2-24-16,6-3-13 0,-2-3-114 15,0-7-103-15,-3-4-179 0,3-8-174 16,-9-3-646-16</inkml:trace>
  <inkml:trace contextRef="#ctx0" brushRef="#br0" timeOffset="201591.17">31073 14417 2270 0,'0'0'436'0,"0"0"-169"16,0 0-46-16,0 0-11 0,0 0-23 15,71-18-38-15,-44 14-42 0,5 0-50 16,0 1-23-16,3 0-34 0,0 2 0 15,-2 0-25-15,-1 0 10 0,-5-2-11 16,-3 0-236-16,-6 2-205 0,-7-4-541 16,-6-1-366-16,-5 0 613 0</inkml:trace>
  <inkml:trace contextRef="#ctx0" brushRef="#br0" timeOffset="201782.17">31183 14374 1007 0,'0'0'398'0,"0"0"-236"0,0 0 131 0,0 0 25 15,0 0-65-15,-6 54 14 0,12-39-6 16,-2 5-2-16,1 0-23 0,0 4-33 16,0 1-27-16,-1 4-9 0,-3-1-50 15,-1 3-46-15,-2 0-39 0,-8 0-7 16,-1 0-22-16,-3-2 0 0,-1-1-3 16,2-4-11-16,0-4-151 0,3-5-84 15,2-3-130-15,8-7-260 0,1-2-459 16,7-3-630-16</inkml:trace>
  <inkml:trace contextRef="#ctx0" brushRef="#br0" timeOffset="202888.95">31760 14405 1139 0,'0'0'446'0,"0"0"-131"0,0 0-26 16,0 0-43-16,0 0-117 0,0 0-129 15,0 0 35-15,0 0 72 0,0 0-4 16,0 0-3-16,5 43-1 0,-4-30 10 0,-1 2 6 15,2 1-19-15,-2 3-17 0,0-1-2 16,0 2-23-16,0 3-7 0,0 0-6 16,-2 2-15-16,0-1-23 0,0-1-3 15,0-1 2-15,1-2 0 0,-2-1-2 0,1-3 0 16,-1-3-96-16,-1-4-235 16,0-4-137-16,-5-5-201 0,1 0-596 15</inkml:trace>
  <inkml:trace contextRef="#ctx0" brushRef="#br0" timeOffset="203067.17">31610 14755 1340 0,'0'0'546'0,"0"0"-270"0,0 0-176 16,0 0 88-16,0 0 12 0,0 0-13 15,63 16-43-15,-41-11-35 0,2-1-29 16,0-1-29-16,1 0-22 0,-1-1-26 16,-2 0-3-16,-3-1-17 0,-6-1-43 15,-2-8-377-15,-5-2-891 0</inkml:trace>
  <inkml:trace contextRef="#ctx0" brushRef="#br0" timeOffset="203229.8">31661 14488 284 0,'0'0'2208'0,"0"0"-1805"0,0 0-160 0,0 0 16 16,0 0-88-16,0 0-130 0,56-46-41 15,-28 46-28-15,7 0 3 0,0 1-1 16,4 4-15-16,1 1-121 0,0-1-209 15,14 2-200-15,-8-1-494 0</inkml:trace>
  <inkml:trace contextRef="#ctx0" brushRef="#br0" timeOffset="203500.39">32244 14455 684 0,'0'0'1060'16,"0"0"-644"-16,0 0 1 0,0 0-37 0,0 0-44 16,0 0-114-16,0 0-104 0,0 0-74 15,0 0 16-15,0 0 15 16,-73-5 32-16,51 18-9 0,0 2-19 0,4 2-23 15,4 2-25-15,4 4 0 0,3 1-2 0,6-1-11 16,1 4-5-16,8-2 15 0,6-2-10 16,6 1 13-16,3-4-3 0,2-4 0 15,-1-5-6-15,3-4 9 0,-3-5 6 16,-2-2 3-16,-4-6-9 0,-1-5 9 16,-4-3-21-16,-1-5-10 0,-6-6-9 15,-3-3-22-15,-3-4 7 0,0-3 12 16,-4-4-28-16,-6 1-15 0,-6 0-7 15,-1 4 7-15,-4 5 2 0,-2 6 10 16,-1 6-3-16,-5 8-16 0,3 5-31 16,-4 4-52-16,3 5-49 0,3 6-23 15,4 5-151-15,7 2-131 0,13 10-108 0,2-5-776 16</inkml:trace>
  <inkml:trace contextRef="#ctx0" brushRef="#br0" timeOffset="203952.21">32510 14488 261 0,'0'0'2253'0,"0"0"-1875"0,0 0-266 15,0 0-112-15,0 0 0 0,0 0 3 16,0 0 138-16,0 0-1 0,46 66-44 16,-37-39 25-16,-4 0-55 0,-2 1-34 15,-2 0 6-15,-1-3-22 0,0-1 0 16,-2-4 3-16,-2-2-19 0,-1-3-2 15,0-5-10-15,0-3 12 0,2-4 0 16,1-1 0-16,0-2 0 0,0-2 51 0,2-5-10 16,0-4-41-16,0-3-34 0,0-6 2 15,5-1 4-15,0-3-7 0,5-6 32 16,-2 1-32-16,0-1-19 0,3 0 32 16,-3 5 22-16,1 5 19 0,-3 7-18 15,2 3-1-15,-1 8-11 0,-1 2-47 16,3 2-78-16,1 10 56 0,2 4 38 0,-1 6 20 15,4 4 19-15,0 4 3 0,-1 2 0 16,2-1 1-16,2-2 15 0,-1-4-13 16,-1-2 10-16,-2-9 9 0,-1-3 13 15,-2-5 32-15,-2-5 35 0,-2-1 142 16,1-4 17-16,-1-4-47 0,0-6-74 16,1-1-41-16,-3-4-27 0,-2-4-29 0,0 1-42 15,-2-3-1-15,-1-1-16 0,0 1-5 16,0-4 5-16,-2 5-27 0,-3 2-4 15,-1 3-39-15,-7 4-145 0,-12 4-163 16,1 2-384-16,-3 3-943 0</inkml:trace>
  <inkml:trace contextRef="#ctx0" brushRef="#br0" timeOffset="204917.02">32776 15462 55 0,'0'0'1392'16,"0"0"-1210"-16,0 0-78 0,0 0 36 15,0 0 61-15,-66-25 16 0,47 20-42 16,-1-1-33-16,-1 2-26 0,-1-2-39 0,-2 1-12 16,-4-1-20-16,1 1-7 15,-5 0-9-15,-1 0-6 0,-5 1-11 0,-6 1-9 16,-11 0-1-16,-16 1-1 0,-15 2 0 16,-2-2 2-16,1 2 16 0,4 0-6 15,6 0 22-15,-2 0 17 0,-3 2 5 16,-2 0 7-16,-4-2 16 0,3 0 12 0,-2 0 10 15,-5-2-7-15,1-2-26 0,-3 0-18 16,-2 0-1-16,-3 0-12 0,-1 0-19 16,-1-2 6-16,-3 4-3 0,3 1 0 15,-1-1 3-15,4 2 25 0,2 0-9 16,7 0 19-16,4 2 28 0,4 0-1 16,3 4-25-16,3-2-3 0,-1 4-3 15,3-1-13-15,-1 0-21 0,4 1 2 16,-1-1-5-16,2 0-1 0,1 0 1 0,4-1-4 15,3 0 16-15,6 2 3 0,7-6-16 16,10 2 22-16,8-1-3 0,1 0-3 16,-4-1-6-16,-7 1-7 0,-4 1 1 15,-3 1-1-15,4-1-9 0,-2 1-12 16,1 1 19-16,-2-1-4 0,-1 0-12 16,-1-1 0-16,-1 0 9 0,0 0 1 15,3-2-12-15,2-2 14 0,4 2 22 0,1-2 18 16,3 0-34-16,2 1-6 0,4 1-14 15,0 0 2-15,3 1-1 0,2-2 1 16,1 2-2-16,4-3 0 0,1 2-1 16,4-2 0-16,0 2-1 0,5-2-1 15,1 0-19-15,1 0 0 0,3 0 2 16,2 0 1-16,-1 1-10 0,3-1-30 16,1 0-21-16,0 0-72 0,-1 0 19 15,1 0-47-15,-2 0-151 0,0 0-159 16,-8 0-264-16,1 0-445 0</inkml:trace>
  <inkml:trace contextRef="#ctx0" brushRef="#br0" timeOffset="-196875.66">4181 15239 90 0,'0'0'636'0,"0"0"-457"0,0 0-172 16,0 0-7-16,0 0 0 16,0 0 13-16,0 0 130 0,0 0 62 15,0 0 23-15,-34-3-49 0,30 3-52 0,3-2-26 16,1 1-14-16,0 1 7 0,0-1 10 16,0-1-4-16,0 2-25 0,0-1-20 15,0 0-26-15,0 1-29 0,0 0-23 16,0 0-6-16,0 0-6 0,0 0 2 15,0 0 4-15,0 0 13 0,0 0 16 0,0 0 19 16,1 0 7-16,5 0 0 0,-1 0-3 16,1 2-4-16,3-2 1 0,0 2-7 15,1-1 6-15,0-1 0 0,3 0 1 16,-3 3-4-16,3-2-14 0,2 1 0 16,-2 2-1-16,5-2 12 0,1 3 0 15,1-2 10-15,3-1-1 0,3 0 7 16,4-2 0-16,1 0 10 0,5 0-3 0,3 0-4 15,4-3 6-15,2 1 11 0,5-2 15 16,0 1-13-16,2 1-12 16,1 0-14-16,-2-1-5 0,1 2-7 0,-2 0-1 15,-1 1-11-15,0 0-1 0,-2 0-1 16,1 0 1-16,-1 0 1 0,0 0 2 16,1-3-1-16,1 2 1 0,-2-1 10 0,3 0 0 15,-1 2 28-15,1 0-9 0,-2 0 16 16,-3 0-22-16,0 0-10 0,-3 1-15 15,-4 2-1-15,-2 1 0 0,-4-1-1 16,-6 1-1-16,-3-2 1 0,-3 0 1 16,-3-1 1-16,-3 1 2 0,-5-2 9 15,-2 1-8-15,1-1 8 0,-4 0-8 16,-1 0-1-16,-1 0 13 0,0 0-4 16,-1 1 1-16,0-1 3 0,-1 0 3 0,1 0 3 15,-1 0 1-15,2 0-1 16,-2 0 0-16,0 0-6 0,1 0 6 0,-1 0-6 15,0 0-13-15,0 0 13 0,0 0-14 0,0 0 11 16,0 0-13-16,0 0-1 0,0 0-15 16,1-2 14-16,0 0-26 15,0-1-147-15,2 1-68 0,0 2-62 0,-1-2-173 16,-2 0-171-16,0 1-651 0,-11 15 951 0</inkml:trace>
  <inkml:trace contextRef="#ctx0" brushRef="#br0" timeOffset="-196347.19">4761 15382 1047 0,'0'0'465'0,"0"0"-133"15,0 0-176-15,0 0-101 0,0 0 0 16,0 0-10-16,0 0-28 0,0 0-14 16,0 0 71-16,0 0 17 0,0 0-33 15,53-6-6-15,-34 6-13 0,6-1-1 16,1-1 14-16,4 1 26 0,4-1 2 15,3 0-3-15,5 0-3 0,2-3-6 16,5-1-14-16,16 0-9 0,11-1-10 16,18-2-15-16,5 1-4 0,-5 1 0 0,-7 0-14 15,-14 1 10-15,-2 2-8 0,-6 1 8 16,-7 1-8-16,-12 1-1 0,-11 0 13 16,-10 1-14-16,-4 0 0 0,-1 0-2 15,2 0-1-15,-2 0 0 0,-5 0 1 16,-6 0 1-16,-1 0-1 0,-5 0-1 0,-2 0 0 15,0 0 0-15,-1 0 1 0,0 0 13 16,0 0 3-16,0 0 3 0,0 0-3 16,0 0-13-16,0 0-1 0,-2 0 0 15,-1-3 0-15,-1 3-2 0,-2-3-1 16,2 1-28-16,1 0-50 0,-2 0-49 16,-1-1-62-16,-1 1-81 0,-7-3-185 15,4-1-591-15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6:08:56.04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4733 1073 225 0,'0'0'375'0,"0"0"-160"0,0 0-98 0,0 0-9 16,0 0-56-16,0 0 26 0,0 0 59 16,0 0 49-16,0 0-105 0,-6-27 26 15,6 25 43-15,-1 0 35 0,1-1-20 16,-2 1 10-16,1-1-13 0,-3 0-14 0,2 2-25 15,-3-2-1-15,2-1-7 0,0 0 20 16,0 2-20-16,0 0 18 0,1-3-28 16,-2 2-16-16,2-1 6 0,-1-1 6 15,1 2-4-15,1-1-21 0,0 1 38 16,0-1-15-16,1 1-27 0,-1 3 0 16,1-1-17-16,0 1-42 0,-1 0-13 15,1 0-50-15,0 0-40 0,0 1-35 16,0 3-42-16,1 6 114 0,1 4 53 0,1 4 79 15,2 9-23-15,-1 4-33 16,-3 6 64-16,-1 10-40 0,0 10 0 0,-7 3-10 16,1-7-6-16,3-12-6 15,0-16-13-15,2-7 4 0,0 3 6 0,1-1-19 16,-1 1 9-16,0-2 1 0,1-4-1 16,0-2 16-16,-2-4 0 0,2 0-13 15,-1-4 4-15,1-1-17 0,0-1-2 16,0-1 2-16,0-2 0 0,0 0 1 0,0 0 25 15,0 0 0-15,0 0 15 0,0 0-3 16,0 0-40-16,0 0-28 0,0-6-95 16,1-2-147-16,2-2-59 0,-1-3-41 15,0 1-140-15,0-9-212 0,0 2-415 16</inkml:trace>
  <inkml:trace contextRef="#ctx0" brushRef="#br0" timeOffset="398.59">4535 1033 254 0,'0'0'1997'0,"0"0"-1635"0,0 0-81 15,0 0-25-15,0 0 18 0,0 0-71 16,-20-48-127-16,29 43-69 0,11-2-7 15,7 3-26-15,11 1 24 0,17 3 0 16,12 8 2-16,11 11 11 0,-5 3-8 16,-19 3 0-16,-18-5 47 0,-11 4-47 15,-1 4 9-15,-1 8-12 0,-4 5 0 16,-12 8-2-16,-7-3 2 0,-8-3 0 16,-13 1 0-16,-8-9 2 0,-8 3 17 15,-4-4 3-15,-4-3-9 0,0-5-10 16,-1-3 9-16,3-4 10 0,5-4 60 0,5-5 15 15,6-2 39-15,7-3 4 0,3-1-25 16,6-3-13-16,6-1 0 0,1 0 2 16,2 0-27-16,2 0-45 0,0 0-32 15,2 0-37-15,4-4-86 0,8 1-105 0,6-4-33 16,5-1-66-16,20-6-285 0,-7 2-629 16,-1-1-770-16</inkml:trace>
  <inkml:trace contextRef="#ctx0" brushRef="#br0" timeOffset="761.59">5368 1022 2365 0,'0'0'574'0,"0"0"-286"0,0 0 27 16,0 0-72-16,0 0-57 16,0 0 24-16,0 0-67 0,0 0-143 15,0 0-9-15,0 0-87 0,0 0 96 0,-9 10 87 16,9 19 0-16,0 8-13 0,0 3-21 16,0 10-13-16,0 8-6 0,-2 6 9 15,-1-7-28-15,-1-14-2 0,1-15-11 16,3-9 0-16,-1 1-2 0,1 1-1 15,0 2-12-15,0-6 13 0,0-5 1 0,0-5 0 16,1-1 3-16,-1-5 17 0,1-1 31 16,0 0-24-16,0-9-28 15,1-6-259-15,0-2-202 0,-1-8-88 0,-1-15-158 16,0 5-388-16,-3 1-596 0</inkml:trace>
  <inkml:trace contextRef="#ctx0" brushRef="#br0" timeOffset="969.39">5185 993 1858 0,'0'0'353'0,"0"0"-81"16,0 0 2-16,0 0 12 0,0 0-62 15,0 0-119-15,0 0-57 0,0 0-16 16,0 0 28-16,80-28 4 0,-42 20-4 16,6 2-16-16,2 1-15 0,-1 1 12 15,-1 2-38-15,-5 0-3 0,-3 2-1 16,-7 0 0-16,-2 0-12 0,-5 2 10 0,-4 0-48 15,-3 1-231-15,-2 1-188 0,-7 3-175 16,0-2-439-16</inkml:trace>
  <inkml:trace contextRef="#ctx0" brushRef="#br0" timeOffset="1400.62">5348 1010 2621 0,'0'0'376'16,"0"0"-206"-16,0 0-49 0,0 0-73 15,0 0-19-15,48-44 19 0,-20 35 12 16,8 7-6-16,4-1-32 0,3 6-12 0,-1 5-10 16,-1 6-19-16,-4 4 0 15,-5 2-3-15,-9 5 20 0,-5 1-1 0,-10 2-16 16,-7 0-13-16,-4 1 29 16,-14 0-6-16,-7-3 9 0,-10-1 12 0,-6-1 4 15,-3-4-3-15,-4-2 6 0,0-2 0 16,-1-5 16-16,6-1 130 0,6-6 11 15,8-1-32-15,7-3-15 0,5 0-32 16,6 0 2-16,3 0 13 0,4 0-16 16,1 0-19-16,2 0-28 0,0 0-24 15,0-1-14-15,1-1-11 0,7-1-111 0,4-1-105 16,5 1-67-16,19-7-130 0,-7 3-668 16,1-2-1465-16</inkml:trace>
  <inkml:trace contextRef="#ctx0" brushRef="#br0" timeOffset="2112.94">6415 715 2036 0,'0'0'250'0,"0"0"-114"0,0 0 58 15,38-46 12-15,-32 36 19 0,0 2 18 16,-4 1 46-16,-1 3-8 0,-1 4-42 16,0 0-74-16,-1 0-130 0,-8 2-35 0,-7 8-97 15,-10 9 47-15,-9 13 44 16,-14 21 6-16,-16 22 0 0,-5 22-1 0,6 8 1 15,18-4-2-15,20-14 2 0,17-14 12 16,16-8 13-16,15-10 9 0,6-11 26 16,4-13-11-16,-4-7-8 0,4-4-20 15,2 2-5-15,8 0-13 0,3 3 0 16,-2-2 19-16,-4-4-21 0,-7-3 0 16,-1-2-1-16,-7-3-1 0,-6-1 0 0,-4-3-14 15,-3-3 3-15,-6-2 9 0,-1 0 3 16,0-2 11-16,-4 0 26 0,1-2 38 15,0-4-7-15,0-1-68 0,1-3-62 16,-1-2-19-16,1 0-27 0,-2 0-119 16,0-10-158-16,-4 3-398 0,-3-2-1287 0</inkml:trace>
  <inkml:trace contextRef="#ctx0" brushRef="#br0" timeOffset="4069.88">7055 965 970 0,'0'0'326'0,"0"0"-59"0,0 0 29 16,0 0-127-16,29-55 9 0,-17 41-29 15,-3 2 19-15,2-2 19 0,-1 3 6 16,0 0-42-16,-2-1 25 0,0 2 2 0,0 3-19 15,-3-2-4-15,-2 4-26 0,0 2 3 16,-2 2-24-16,-1 1-27 0,0 0-75 16,0 0-6-16,0 0-72 0,0 1-41 15,-4 8-16-15,-4 5 129 0,-7 7 0 16,-4 7 13-16,-3 7 18 0,-7 1-30 16,-3 4-1-16,-4 2 13 0,0 2-12 15,0-2 18-15,0-1-19 0,3 1-12 0,4-4 9 16,4-5-25-16,6-6 28 0,3-5-1 15,4-5 1-15,5-4-3 0,1-3 0 16,2-2-9-16,1-3 11 0,2-1-12 16,1-1 10-16,0-1-12 0,0 1 15 15,5 1 3-15,3-1 32 0,4-1 15 16,3 2 10-16,12-2 7 0,5-2-11 0,9 0-19 16,14 0-15-16,10-4-6 15,9 1-16-15,-8 2-3 0,-13 1 3 0,-20-3 31 16,-6 3-16-16,0 0-12 0,2 0-2 15,2 0 12-15,-5 0-1 0,-5 0 1 16,-2 0-1-16,-4 0-12 0,-6 0 0 0,-2 3 1 16,-3-3 2-16,-3 0 16 0,0 0 12 15,-1 0 6-15,0 0-3 0,0 0 1 16,0 0-4-16,0 0 2 0,0 0 1 16,0 0-15-16,0 0-8 0,0-3-11 15,-1 0-92-15,-2-3-122 0,-4 1-65 16,0-3-128-16,-9-7-250 0,4 1-532 15,-2-1-552-15</inkml:trace>
  <inkml:trace contextRef="#ctx0" brushRef="#br0" timeOffset="4432.04">7209 860 1699 0,'0'0'610'0,"0"0"-313"16,0 0-36-16,0 0 50 0,-23-51-47 15,22 44-58-15,-1 2-7 0,1 1-33 16,0 3 7-16,1-1-57 0,0 2-116 16,0 0-102-16,0 2-80 0,2 8-41 15,5 7 153-15,5 4 70 0,4 9 19 16,5 11 13-16,1 0 2 0,1 2 7 16,4 6 63-16,-5-9 16 0,3 4-17 15,-1-1-37-15,-5-8-35 0,0 1 9 16,-3-2-27-16,-1-5 21 0,-1-4-3 15,-5-5-16-15,-1-3-12 0,-1-4 0 16,-4-3 13-16,0 0-4 0,0-4 7 16,-2-1-1-16,1-2 10 0,-2-3-6 0,0 0 6 15,0 3 9-15,0-3 12 0,1 0-3 16,-1 0-3-16,0 0-9 0,0 0-34 0,0 0-55 16,0 0-124-16,-1-3-106 15,-1 0-193-15,1-2-511 0,1 1-734 0</inkml:trace>
  <inkml:trace contextRef="#ctx0" brushRef="#br0" timeOffset="4620.37">7984 1356 2658 0,'0'0'308'0,"0"0"-227"0,0 0-81 0,0 0 147 15,0 0 41-15,-5 51 2 0,0-35 3 16,-6 0-51-16,1 1-57 0,-6 2-32 16,-3 0-24-16,-4 2-29 0,-6 2-32 15,-24 2-409-15,8-7-896 0,-1-3-927 0</inkml:trace>
  <inkml:trace contextRef="#ctx0" brushRef="#br0" timeOffset="6238.34">8642 1059 623 0,'0'0'303'0,"0"0"-169"0,0 0-40 15,0 0 20-15,0 0-20 0,0 0 14 16,0 0 42-16,0 0-4 0,0 0-13 0,3-29-3 16,-3 22 55-16,0 1-1 15,0-2-42-15,0-3 32 0,0 1 48 0,0-2-20 16,0 0 9-16,0-1-33 0,0 0-51 16,1 1-7-16,0 0 9 0,-1 3-10 15,1 0 4-15,0 2-39 0,1 2-34 16,-1 1 6-16,0 0-10 0,-1 2-9 0,1 2-37 15,-1 0-47-15,1 1-84 16,3 5-56-16,1 7 108 0,1 4 79 0,2 7 82 16,2 7 6-16,-2 1-4 0,2 4 6 15,-4 3-22-15,-2 9 1 0,1 8-1 16,-4 5-4-16,-1-9-26 0,0-12-8 16,0-14-14-16,0-9-1 0,0 2-15 15,-1 1 2-15,0-1-2 0,1-4-10 16,0-4 10-16,0-3 0 0,0-2 1 0,0-2 1 15,1-2 10-15,-1-2-12 16,1 0-1-16,2 0-128 0,2-2-91 0,3-7-102 16,7-14-303-16,-1-1-742 15,-2-1-662-15</inkml:trace>
  <inkml:trace contextRef="#ctx0" brushRef="#br0" timeOffset="6546.01">9005 877 2372 0,'0'0'574'0,"0"0"-273"16,0 0-110-16,0 0-13 0,0 0-42 16,-8-47 21-16,7 45 23 0,1 2-37 15,0 0-127-15,0 0-16 0,-1 6-116 16,1 6 15-16,0 5 101 0,0 6 67 16,0 6 2-16,0 4-23 0,2 0 14 15,0 4-4-15,-2 0 18 0,0-2 0 16,0 2-12-16,-1 0 21 0,-3-1-21 0,0-1-7 15,0-1-24-15,-1-2-9 0,2-6-10 16,3-3-12-16,0-2-1 0,2-3 1 16,8-2 2-16,0-2 1 0,6-2 15 15,3 0-2-15,1-3 5 0,3-1-21 0,0-4-12 16,-3 0-126-16,-1-3-90 16,-3-1-177-16,-8-6-287 0,-3-4-584 0,-5-2-825 15</inkml:trace>
  <inkml:trace contextRef="#ctx0" brushRef="#br0" timeOffset="6851.3">8505 903 2851 0,'0'0'403'0,"0"0"-246"0,0 0 4 15,0 0 1-15,0 0-39 0,0 0-4 0,0 0-37 16,0 0-60-16,62-33-20 0,17 25 27 16,22-3-29-16,7 4 0 15,-10 2-1-15,-18 2-21 0,-31 3 20 0,-12 0-2 16,-12 0-8-16,-7 0 12 0,0 0 1 16,-1-1 18-16,-3 0 9 0,-5 1 19 15,-5-1 21-15,0-1 38 0,-4 2 15 16,0-3 27-16,0 1-34 0,0-2-114 15,0 1-6-15,0 1-25 0,-2-2-18 0,0 1-13 16,2 2-15-16,-1-1-206 0,1 1-302 16,0 0-912-16,2-4-635 0</inkml:trace>
  <inkml:trace contextRef="#ctx0" brushRef="#br0" timeOffset="7327.83">9335 502 1471 0,'0'0'1045'0,"0"0"-787"0,0 0-21 0,0 0 19 15,0 0-39-15,0 0-106 0,0 0-111 16,0 0-29-16,68-22 29 0,-27 25 11 16,18 9-9-16,20 10 26 0,13 14-6 15,2 8 4-15,-10 10-4 0,-18 5 60 16,-20 7-41-16,-16 6 57 0,-13 7-26 0,-17 3-10 15,-8 2-14-15,-20 0-35 0,-7 2-13 16,-9-2 2-16,0-6 17 0,0-9-4 16,4-11-14-16,10-17-1 0,5-11-13 15,10-11 11-15,1-5 2 0,-1 3 99 0,-1-1-5 16,3 0 11-16,1-7-61 16,7-1-44-16,2-4 0 0,1-3-15 0,1-1 15 15,1 0 34-15,0 0 22 16,2 0-28-16,4-3-28 0,5-4-115 0,3-2-108 15,6-11-119-15,-3 1-462 0,-3-3-1400 0</inkml:trace>
  <inkml:trace contextRef="#ctx0" brushRef="#br0" timeOffset="10195.52">11072 815 1596 0,'0'0'234'0,"0"0"-150"16,0 0 49-16,0 0 58 0,0 0-3 15,0 0-13-15,0 0-8 0,0 0 13 16,0 0-68-16,0 0-112 0,-1-34-35 0,1 38-119 15,0 3 25-15,2 7 129 0,1 3 87 16,1 6-10-16,0 7 7 0,-1 0-7 16,2 6 3-16,2 0-23 0,-1-1 4 15,-1 0 3-15,3-1 3 0,0-4-36 16,-3-3-5-16,0-3-7 0,1-6 3 0,-3-3 20 16,-2-2-8-16,0-7 4 15,0 0 0-15,-1-4 0 0,0 1 16 16,0-3 47-16,0 0 145 0,0-3 102 0,0-7-18 15,0-1-219-15,0-7-93 0,0-6-15 16,4-2 0-16,6-6 0 16,-1-5 22-16,4-3 5 0,6-12 1 0,-1 6-13 15,-2 1 10-15,3 4-1 0,-4 12-21 16,2-1-6-16,-2 7-15 0,0 4-25 16,-1 5 7-16,1 3-16 0,-4 6-31 15,4 4-107-15,-1 2-110 0,-1 9-35 16,1 7-86-16,0 16-249 0,-4-5-408 15,-2-2-616-15</inkml:trace>
  <inkml:trace contextRef="#ctx0" brushRef="#br0" timeOffset="10730.62">11474 1092 1315 0,'0'0'1068'0,"0"0"-900"15,0 0-100-15,0 0 29 0,0 0-11 16,42-44 40-16,-26 30-23 0,0-1 5 16,0-3-69-16,2 1-1 0,-1-2-25 15,1-3-10-15,-2 2 19 0,-1-3-9 16,-4 3 10-16,-1 2-1 0,-3 1 22 16,-4 5-15-16,-3 1 22 0,0 5 44 0,-2 1 48 15,-5 3-64-15,-5 2-79 16,-4 0-49-16,-6 10-8 0,-3 2 54 0,-4 8 3 15,-1 4 16-15,4 4-15 0,3 1-1 16,5 2-19-16,5-2 18 0,8 0-30 16,5-2 31-16,5-2 0 0,13 1 3 0,6-3 38 15,10-2 3-15,4-4 6 0,5-5-9 16,1-4-6-16,-2-7-35 0,0-2-13 16,-4-7-230-16,-3-7-100 0,-6-4 10 15,-3-4 23-15,-3-2 23 0,-7-9-21 16,-1-1 45-16,-4-15 149 0,-4-15 110 15,-2-8 4-15,-3-1 3 0,-2 16 65 16,0 18 202-16,-4 17 135 0,1 3 1 16,-1-1-81-16,0 0 16 0,-1 1-65 15,3 5-5-15,2 5-67 0,-1 5-8 0,1 3-44 16,0 2-152-16,0 2-140 16,1 6-99-16,6 6 122 0,1 8 117 0,7 7 101 15,2 7 8-15,6 12-31 16,4 10-10-16,-2 13 10 0,-5 2-44 0,-9-7-16 15,-9-16-6-15,-2-18-12 0,-4-9-3 0,-4-1-53 16,-1 1-90-16,-2-1-132 0,-1 1-182 16,-8-6-258-16,3-6-605 0</inkml:trace>
  <inkml:trace contextRef="#ctx0" brushRef="#br0" timeOffset="11196.91">11827 945 2304 0,'0'0'568'0,"0"0"-305"0,0 0-59 16,0 0-54-16,0 0-99 0,47-46-51 0,-20 41 1 16,6-3-1-16,2 3-13 15,5 1 10-15,0 2-10 0,-2 0 1 0,-2 0 9 16,-7 1 3-16,-3-2 3 0,-6 1 16 16,-7 0 0-16,-1-1 19 0,-6-2 15 0,-1 1 1 15,-1 1 3-15,-2 1 31 16,-1 1 35-16,0 1-45 0,-1 0-78 0,0 3-116 15,0 2-85-15,0 7 141 0,-3 4 60 16,-2 3 88-16,1 4-25 0,1 0-16 16,2 0-22-16,1 1-21 0,0-2-2 15,4-3 10-15,7-1-10 0,2-1 33 16,3-5-10-16,3-1 13 0,3-5 2 16,0-3-40-16,1-3-53 0,1-1-76 15,-2-7-16-15,-4-2 28 0,-2-4-3 16,-3-4 24-16,0-2 74 0,-5-7-10 0,-1-1 16 15,1-4 16-15,-3 0 13 0,-2 2 35 16,0 2 66-16,-2 8 48 0,0 3 49 16,0 6-13-16,-1 2-22 0,2 5-11 15,-2 2-14-15,0 2-151 0,1 2-114 16,-1 7-119-16,2 6 170 0,0 5 63 16,0 7 38-16,0 2 2 0,1 5-12 15,-1-3 0-15,-1 2-28 0,1-1 22 16,1-2-6-16,1-4-16 0,1-2-178 0,7-1-247 15,-3-8-563-15,4-7-423 0</inkml:trace>
  <inkml:trace contextRef="#ctx0" brushRef="#br0" timeOffset="11492.84">12636 836 2756 0,'0'0'449'0,"0"0"-330"0,0 0-43 15,0 0-35-15,73-23 10 0,-47 25 6 16,2 7 10-16,1 8-20 0,-3 5 7 16,-2 5-32-16,-5 3-22 0,-6 2-6 15,-7-3-61-15,-5 0 14 0,-1-3 5 0,-5-6 29 16,-3-3 17-16,-5-5 2 16,2-2 16-16,0-4 69 0,-1-5 48 15,4-1 71-15,-1-1 75 0,3-7-6 0,0-2-88 16,4-3-81-16,2-4-21 0,0-4-12 15,8-2-46-15,5-2-25 0,5-4-31 0,3-3-14 16,4 0-72-16,1 0-77 16,3 4-84-16,-1 3-95 0,5 1-336 0,-7 6-721 15,-6 4-395-15</inkml:trace>
  <inkml:trace contextRef="#ctx0" brushRef="#br0" timeOffset="11919.55">13161 756 2289 0,'0'0'162'0,"0"0"-52"0,0 0-110 16,0 0 164-16,0 0-3 16,13 58 32-16,-13-38-18 0,0 1-44 15,0 4 12-15,0-2-42 0,0 3-50 0,-2 0-32 16,0-4-6-16,1-1-10 0,1-4 13 16,0-2-14-16,-1-3 1 0,0-2 0 15,0-3-3-15,0-3 0 0,0-2-18 16,-1-2 18-16,1 0 85 0,0-4 25 0,-2-2-60 15,1-5-46-15,1-2 21 0,1-3 0 16,0-1-6-16,7-7-3 0,1-1-15 16,5-3 18-16,4-1-16 0,1 2 13 15,2 2-4-15,1 4 1 0,0 4-11 16,0 5-2-16,0 4-9 0,-2 3-7 16,0 5-12-16,0 0-17 0,-4 8-12 15,1 4-11-15,-2 4 23 0,-3 5 20 16,-2 3-6-16,-3 2 15 0,-3-1 16 15,-2-1-1-15,-1-2 1 0,0-3-2 16,0-3 2-16,-2-3 3 0,0-3 57 16,1-3 22-16,0-2-23 0,0-3-9 0,1-2-14 15,0 0 17-15,0 0 37 0,0 0 13 16,0-1 46-16,0-6-149 0,0-2-37 16,4 0-249-16,5-14-221 0,-1 3-802 15,-2 0-1007-15</inkml:trace>
  <inkml:trace contextRef="#ctx0" brushRef="#br0" timeOffset="12743.38">13805 771 931 0,'0'0'817'0,"0"0"-378"15,0 0-145-15,-11-51 22 0,5 41-37 16,-5 3-109-16,-2 2-74 0,-5 3-87 16,-5 2-9-16,-6 9-3 0,1 1-10 15,1 5 13-15,2-1 0 0,7 3-22 16,8 0-10-16,4 1-16 0,6 2 18 15,1 2 30-15,10 2 16 0,7 0 10 0,5 3-7 16,7 0 13-16,0-1-10 16,3-3-19-16,-3 1 1 0,-3-3-1 15,-6 0-3-15,-10-3-1 0,-8 1-18 16,-3-3 2-16,-12 0 17 0,-11-2 28 0,-8 0-5 16,-7-2 5-16,-4-3-2 0,-1-2-1 15,2-5 4-15,5-2 15 0,9 0 102 16,5 0 131-16,7-2-38 0,7-1-58 15,3-1-29-15,4 1-63 0,1-1-64 0,3 1-25 16,6-2-74-16,6-1-75 0,4 2-65 16,14-6-123-16,-1 3-409 0,-7 1-1322 0</inkml:trace>
  <inkml:trace contextRef="#ctx0" brushRef="#br0" timeOffset="14364.52">15071 860 1072 0,'0'0'608'15,"0"0"-241"-15,0 0-62 0,5-54-24 16,-4 38 18-16,1-1-46 0,1 3-20 0,-2 1 2 16,0 2-21-16,-1 4-35 0,1 2-66 15,-1 2-25-15,0 3-88 0,0 0-38 16,0 2-141-16,0 8-63 0,0 5 208 16,0 9 34-16,1 7 50 0,1 7-6 15,2 11-22-15,1-6 7 0,6 0-14 16,4-3-2-16,5-11 9 0,5 0-7 15,4-3 26-15,5-6 13 0,0-8-10 16,-2-3 9-16,2-6 3 0,-3-3 7 16,-1-5-14-16,-2-6 4 0,-2-3 3 15,-1-6-22-15,-4-2 19 0,-2-3-29 16,-4-3 1-16,-2-5 0 0,-4-2-13 0,-2-4-9 16,-3-2-2-16,-3 2-1 0,-1 4 0 15,0 4 12-15,-6 7-9 0,2 5-3 16,-2 6 0-16,3 5-25 0,0 3-6 0,1 4-25 15,-2 1-89-15,-4 6-120 0,0 6 61 16,-5 3 49-16,2 4-171 0,1 14-308 16,6-8-347-16,3-4-650 0</inkml:trace>
  <inkml:trace contextRef="#ctx0" brushRef="#br0" timeOffset="14883.25">15732 753 2243 0,'0'0'359'16,"0"0"-185"-16,0 0 76 0,0 0-7 15,0-47-42-15,0 44-24 0,0 2-132 16,0 1-45-16,0 1-149 0,1 8 50 16,3 3 99-16,2 6 108 0,-3 6-16 0,0 5 6 15,-1 4-13-15,-2 4 10 16,-3 1-36-16,-3-1-15 0,-4-4-2 0,0-1-27 15,2-6 1-15,-2-3 0 0,5-4-13 16,1-7 19-16,2 0-20 0,-2-7 1 16,3-2 0-16,1-1 31 0,0-2 78 15,0-2 40-15,0-9-47 0,0-3-105 16,4-5 3-16,-1-3 0 0,1-7 6 16,1-1-9-16,2-6-16 0,2 1 13 15,-2-2 2-15,3 4 1 0,0 6-3 16,0 5 2-16,-2 5 0 0,2 8-2 0,-3 5-28 15,1 4-59-15,6 4-62 0,1 9 71 16,7 5 56-16,2 6 13 0,4 5 10 16,4 3-11-16,-3 1 10 0,3-3-7 15,-4-2 10-15,0-5 15 0,-2-4 1 0,-1-6 0 16,-3-6 2-16,-2-2 17 0,-3-5 5 16,0 0 22-16,-4-8 10 15,-4-4-17-15,2-3-17 0,-5-4-11 0,-3-7-8 16,-2-4 12-16,-1-4-28 0,-2-2 11 15,-4-3-14-15,-5-2-2 0,2 4-8 16,-3 2 8-16,2 6-8 0,-1 5-6 16,5 9 1-16,-2 5-25 0,3 5-81 15,1 5-138-15,2 3-264 0,1 5-250 16,1 13 195-16,2-5-557 0</inkml:trace>
  <inkml:trace contextRef="#ctx0" brushRef="#br0" timeOffset="15213.23">16609 727 1941 0,'0'0'632'0,"0"0"-294"0,0-50 43 0,-1 32-29 16,-5 2-106-16,-1 6-72 0,-7 1-28 16,1 3-27-16,-6 4-48 0,-3 2-43 15,-2 0-25-15,0 5-3 0,3 6-22 16,3 3-18-16,7 4 3 0,4 4 3 15,7 4 31-15,6 2 0 0,11 3 3 16,5 4 13-16,6 2-1 0,7 0-10 16,-3 0-2-16,-1-3-2 0,-8-4-44 15,-5-3-20-15,-10-4-2 0,-7-2 24 16,-2-3 22-16,-11-3 4 0,-7-2 18 16,-5-4 25-16,-6-1 7 0,1-4-4 15,-4-2-3-15,4-2-1 0,0 0-21 0,6 0-1 16,5-2-2-16,6-3-44 0,2-1-120 0,7 0-150 15,7-8-278-15,8 2-682 0,0-4-530 0</inkml:trace>
  <inkml:trace contextRef="#ctx0" brushRef="#br0" timeOffset="15599.5">16928 684 2141 0,'0'0'782'16,"0"0"-363"-16,0 0-42 0,0 0-94 15,0 0-119-15,0 0-133 0,0 0-31 0,0 0 0 16,0 0 31-16,0 0 75 0,14 50-7 16,-18-19-28-16,-1 5-46 0,-2 9 3 15,1-5-4-15,1 0-11 0,0-3-13 16,3-11 0-16,1 2 10 0,1-6-10 16,0-5-12-16,0-3-29 0,0-7-20 15,1-2-32-15,0-5-38 0,2-2 119 0,-1-7-10 16,1-6-121-16,1-4 13 15,-1-5 77-15,2-8 28 0,1-2 9 0,2-14 14 16,7-6 2-16,-3 4 12 0,1 8-8 16,0 11 46-16,-5 11-19 0,3 1 60 15,-3-2 16-15,0 8 2 0,0 4-28 16,-1 6-72-16,1 3-9 0,0 5-133 0,4 8 27 16,1 8 53-16,3 6 36 0,1 7 15 15,2 12 1-15,1 11 1 0,0 6 41 16,-6-6-16-16,-2-13-25 0,-7-16 12 15,-3-7-11-15,2 2 12 0,-3 0-13 16,0-1-203-16,-1-3-420 0,-4-7-447 16,0-7-909-16</inkml:trace>
  <inkml:trace contextRef="#ctx0" brushRef="#br0" timeOffset="15756.77">16896 888 2923 0,'0'0'501'15,"0"0"-269"-15,0 0 95 0,0 0 76 16,0 0-106-16,0 0-140 0,0 0-123 16,0 0-34-16,0 0-43 0,68-43 9 0,-9 43-6 15,16 6-12-15,7-4-146 0,-15 3-323 16,-19-5-1205-16</inkml:trace>
  <inkml:trace contextRef="#ctx0" brushRef="#br0" timeOffset="16059.81">17387 695 2985 0,'0'0'450'16,"0"0"-288"-16,0 0 74 0,0 0-22 0,0 0-138 15,0 0-39-15,74-50 10 16,-42 43 3-16,8 1-16 0,3 2-22 0,4 2-12 16,-1-1-19-16,-1 3 3 0,-4 0-2 15,-3 0 15-15,-8 0-19 0,-3 0-3 16,-8 0-16-16,-8 0-52 0,-2-2 7 16,-6 1 36-16,-3 0 22 0,0 0-26 15,-5-1-145-15,-7 2-179 0,-5 0-125 16,-10 0-192-16,3-1-493 0</inkml:trace>
  <inkml:trace contextRef="#ctx0" brushRef="#br0" timeOffset="16279.03">17640 660 1538 0,'0'0'218'0,"0"0"-30"0,0 0 75 0,0 0-23 0,5 57 21 16,-3-37 28-16,1 4 9 15,0 5-22-15,0 0-77 0,1 5-19 16,2 2-13-16,-2 1-27 0,0-2-25 0,1 0-34 15,1-4-29-15,-2-5-15 0,-1-2-15 16,0-4 9-16,-1-2-10 16,0-3 7-16,0-5-26 0,1 1 1 0,-2-6 16 15,0-1-7-15,0-1 3 0,-1-3-15 16,1 0-18-16,0 0-164 0,4-12-154 16,-2-4-630-16,1 0-1899 0</inkml:trace>
  <inkml:trace contextRef="#ctx0" brushRef="#br0" timeOffset="17212.93">19023 727 1702 0,'0'0'448'16,"0"0"-108"-16,0 0-15 0,0 0-4 16,20-53-46-16,-20 46-28 15,0 2-17-15,-4 2-50 0,-5 3-105 0,-8 0-75 16,-4 7 0-16,-5 5 9 0,-4 5 10 16,4 3 3-16,3 0-7 0,6 4-15 15,5 0-2-15,7 2-13 0,5-1 15 16,4 1 1-16,10-2 14 0,3-3 16 15,5-3-6-15,2-4 19 0,3-5 2 16,2-4-8-16,-3-5-4 0,0 0-6 0,-1-9-1 16,-5-3-2-16,-5-3-24 15,0-4-1-15,-4-2-24 0,-5-3 8 0,-3-4-21 16,-2 0 6-16,-1 1-3 0,-4 0-22 16,-6 1-9-16,-1 4-38 0,-6 1-58 15,-2 8-6-15,-2 1-38 0,-1 5-106 16,-3 4-137-16,2 1-62 0,4 2 72 0,3 0 32 15,6 0 103-15,5 0 189 0,3 2 52 16,2-2 62-16,0 1 176 0,6 1 133 16,3-2-62-16,3 0-78 0,4 0-10 15,5 0-6-15,4 0 12 0,6 2-30 16,4-1-12-16,4 3-39 0,6 2-13 16,1 2 3-16,5 3 57 0,-3 5-31 15,-2 1-56-15,-4 3 4 0,-4 2-25 16,-5 4-23-16,-9 0-35 0,-5 1-20 15,-8 0-12-15,-5 0 12 0,-6-4 4 0,-7 0 22 16,-5-4 29-16,-4-3 26 16,-3-3 73-16,0-3 17 0,2-6 21 0,3 0 57 15,3-3 40-15,1-1-11 0,3-1 19 16,4-5 81-16,2-2-61 0,1-3-134 16,0-5-51-16,10-5-7 0,3-3-15 0,5-1-6 15,5-1-38-15,7-2-11 16,2 0-30-16,8 2-10 0,2 0-131 0,7 6-112 15,17-9-191-15,-10 7-870 0,-10 1-1446 0</inkml:trace>
  <inkml:trace contextRef="#ctx0" brushRef="#br0" timeOffset="17862.24">20498 684 2020 0,'0'0'418'0,"0"0"-250"16,52-46 112-16,-41 34 9 0,-1 0-76 0,-7 3-3 16,-3 1-14-16,-2 3-67 15,-12 2-104-15,-5 3-25 0,-9 0-41 0,-6 5 41 16,-6 6 0-16,1 0 0 0,3 4-16 16,6-1 15-16,5 2-11 0,6 1-20 15,8 1-9-15,9 3 16 0,4 4 25 16,13 3 13-16,10 3 9 0,11 2 6 0,8 2-6 15,2 1-3-15,5-1-18 16,-4-4-1-16,-6-4-13 0,-7-3-40 0,-12-4-4 16,-12-3 4-16,-7-3-14 0,-7-4 16 15,-10-1 51-15,-11-4 31 0,-4-1 13 16,-8-3-15-16,-5-1-1 0,0-2 1 16,2-6 12-16,-1-1 56 0,7-1 10 15,7-2-6-15,7 1 5 0,4 1-19 16,8 0-25-16,3-1-15 0,4 2-44 15,1 1-3-15,5 2-34 0,6 0-109 0,8 2-177 16,18-1-227-16,-3 4-556 0,-3-3-932 0</inkml:trace>
  <inkml:trace contextRef="#ctx0" brushRef="#br0" timeOffset="18259.34">20925 705 2536 0,'0'0'521'16,"0"0"-170"-16,0 0 10 0,0 0-74 16,0 0-128-16,0 0-159 0,0 0-52 15,0 0-91-15,0 0 143 0,0 0 92 16,0 0-36-16,-4 59-13 0,-4-24 10 16,2 4-25-16,1 0 3 0,-1-2-29 15,0-3 16-15,3-5-18 0,1-5-12 0,0-6 12 16,1-4 14-16,0-3-14 0,0-5 0 15,0-3-53-15,1-3 53 0,0 0 7 16,0-9-7-16,0-3-28 0,0-3-50 16,2-7 56-16,2-4 11 0,-2-6 11 15,3-6 4-15,6-6 17 0,-4 3-18 0,4 0 16 16,0 2 3-16,-1 11 6 16,-1 0 3-16,2 9-3 0,-4 4 6 0,1 8-10 15,-3 3-24-15,1 3-31 0,4 3-81 16,0 7-47-16,5 8 86 0,2 7 26 15,4 7 34-15,2 4 13 0,4 12-15 16,9 7 14-16,-6-5 1 0,0-7 0 16,-8-7 10-16,-4-11-10 0,0 2-1 15,-3-1-87-15,-4-4-215 0,-9-6-272 16,-2-5-431-16,-2-6-541 0</inkml:trace>
  <inkml:trace contextRef="#ctx0" brushRef="#br0" timeOffset="18427.5">20867 949 2812 0,'0'0'487'0,"0"0"-229"0,0 0 51 15,0 0-54-15,0 0-137 0,29-50-83 16,-14 43-17-16,3-1-7 16,4 1-11-16,4 4-31 0,1 0-1 0,0 3-14 15,5 0-23-15,10 3-277 0,-6-1-643 16,-6-2-1178-16</inkml:trace>
  <inkml:trace contextRef="#ctx0" brushRef="#br0" timeOffset="18794.64">21328 662 2092 0,'0'0'530'0,"0"0"-221"16,0 0 72-16,0 0-51 0,0 0-18 15,0 0-39-15,0 0-146 0,0 0-74 16,78-25-6-16,-46 22-1 0,8 0 3 15,3 2-15-15,5-1-12 0,-2 2-21 16,0 0-1-16,-4 0-11 0,-4 0 11 16,-6 0-13-16,-9-1 1 0,-6 0 3 15,-9 1 9-15,-4-2 15 0,-3 1-4 0,-1-1-11 16,-3 1-58-16,-4-1-122 0,-8 1-97 16,-3 0-4-16,-5 1-3 0,0 0-143 15,-5 4-127-15,4 0-185 0,9-1-910 0</inkml:trace>
  <inkml:trace contextRef="#ctx0" brushRef="#br0" timeOffset="19114.14">21575 746 1725 0,'0'0'1192'0,"0"0"-875"15,0 0 43-15,0 0 43 0,0 0-146 16,0 0-152-16,0 0-105 0,0 0-94 0,0 0-46 15,0 0 140-15,0 0 3 0,21 54 53 16,-17-23 4-16,-2 5-20 0,-1 3-15 16,0 2-10-16,-1-3-2 0,0-2-11 15,0-3 0-15,0-3 13 0,0-3 23 16,0-3-1-16,0-2 0 0,0-3-9 0,0-6-3 16,0 1-1-16,0-7-11 0,0-1-11 15,0-3 10-15,0-1 22 16,0-2 34-16,0 0 21 0,3 0 31 0,-2-4 8 15,2-3-88-15,0 1-40 0,1-2-43 16,0-1-12-16,4-1-83 0,-3 2-157 16,0-6-131-16,2 2-288 0,-3 0-976 0</inkml:trace>
  <inkml:trace contextRef="#ctx0" brushRef="#br0" timeOffset="60152.13">7268 2715 1191 0,'0'0'293'15,"0"0"-56"-15,0 0 91 0,0 0-49 16,0 0-53-16,-19-50-58 0,18 41 6 0,0 2 12 16,1 1-23-16,0-1-55 0,0 2-15 15,0 1-11-15,0-1 13 16,0 2 13-16,0 0 27 0,0 1-13 0,0-1-17 15,0-1-21-15,-1 2-3 0,1-3 25 16,0 2 2-16,-1-2 3 0,1 1-30 16,-1 1 8-16,0 2-89 0,0-1-16 15,1 2 16-15,0 0 111 0,0 0-58 0,0 0-53 16,0 0-31-16,0 0-30 0,0 0-34 16,0 3-59-16,2 6 15 0,1 6 111 15,1 7 25-15,-1 5 0 0,1 7 2 16,-4 9 1-16,0 10 0 0,0-5-1 15,-3-8 1-15,1-7 1 0,2-11-1 16,0 2-3-16,0 1-12 0,0-5-4 16,0-3 19-16,0-3 0 0,0-3 3 15,0-3 13-15,0-3-4 0,0-1-9 0,0-4-3 16,0 0-102-16,0 0-190 0,2-9-295 16,4-3-734-16,-1-3-760 0</inkml:trace>
  <inkml:trace contextRef="#ctx0" brushRef="#br0" timeOffset="60765.7">7213 2622 745 0,'0'0'1404'0,"0"0"-1155"0,0 0-65 16,0 0 42-16,0 0 47 0,0 0 11 15,0 0-93-15,0 0-74 0,0 0-79 16,0 0-38-16,23-17-48 0,-7 15 13 15,5 1 10-15,3 0 3 0,2 1 0 16,1 0 22-16,3 0 1 0,-1 0 0 16,2-2 15-16,-2 0-16 0,0-2 0 15,1 1-194-15,-4 1-96 0,-2-1-148 16,-3 0-199-16,-4 1-567 0</inkml:trace>
  <inkml:trace contextRef="#ctx0" brushRef="#br0" timeOffset="61221.21">7259 2880 1687 0,'0'0'337'0,"0"0"-334"0,0 0 29 16,83 0 95-16,-49 0-4 0,5 0-68 15,1-2-36-15,-1-1-3 0,-1-1-3 16,1 2 0-16,-2-4-13 0,-2 2-97 15,-3-4-110-15,0 1 22 0,-5-1 39 16,-6-1 77-16,-3 1 69 0,-6 1 33 16,-5 0 51-16,-5 0 166 0,-2 4 48 15,-2 0-46-15,-9 1-42 0,0 0-72 16,-7 2-52-16,-2 2-25 0,-5 4 3 0,-3 5 6 16,1 0-3-16,2 1-3 0,3 0-10 15,4 2-48-15,4-3-6 0,10 0-38 16,4 3-11-16,2-1 49 0,13-1 23 15,5-2 18-15,5 0 16 0,4-2-28 16,5-3 6-16,2-2-23 0,-5-1-12 16,-1-2-72-16,-8 0-48 0,-3-5-11 0,-8-3 73 15,-2-3 39-15,-7-1 19 0,-2-2 23 16,-4-3-23-16,-8 0-2 0,1 0 1 16,-6-1 1-16,1 1 20 0,-1 3 18 15,2 1-22-15,3 3 35 0,3 3-22 16,4 3-17-16,3 2-12 0,2 0-61 15,1 2-125-15,9 2-147 0,3 3-26 16,16 3-289-16,-5-2-720 0</inkml:trace>
  <inkml:trace contextRef="#ctx0" brushRef="#br0" timeOffset="61471.43">7961 2847 447 0,'0'0'1758'0,"0"0"-1522"15,0 0-232-15,0 0-4 0,60 3 58 16,-35 1-29-16,3 1 6 0,-2 0 10 15,-2 4 4-15,-6 2-17 0,-2 2-14 16,-9 2-17-16,-4 1 34 0,-3 1-6 0,-3-2 19 16,-4 0 7-16,-6-3 6 0,3-3 64 15,-1-2 102-15,2-4 8 0,4 0 15 16,1-3 59-16,2-3 51 0,2-3-54 16,0-6-171-16,1-3-65 0,7-5 7 0,2-2-25 15,4-2-31-15,3-2 3 16,0 0-24-16,1-2-12 0,2 4-18 0,0 2-59 15,0 3-92-15,-1 4-102 0,9-2-108 16,-5 5-621-16,-4 1-1412 0</inkml:trace>
  <inkml:trace contextRef="#ctx0" brushRef="#br0" timeOffset="63198.71">9114 2948 1265 0,'0'0'202'16,"0"0"-92"-16,0 0 37 0,46-50 5 15,-32 34 11-15,-3-1-1 0,0-1 16 16,-4 1-1-16,0 0 17 0,-3-2-30 15,-3 1-45-15,-1 1 44 0,-1 1 35 16,-8 4-52-16,1 1-32 0,-5 2-45 16,0 4 16-16,-4 3-22 0,-3 2-61 15,-2 2-2-15,-1 6-12 0,0 6 10 0,-2 1 0 16,5 5-14-16,7 1-3 0,2 0-13 16,8 1-8-16,3 0 36 0,11 0 4 15,5 1 18-15,13-1 4 16,7-1 13-16,8-5-35 0,4-2-47 0,6-4-80 0,-2-6-6 15,2-4-38-15,-4-1-40 0,-1-8-26 16,-5-2-60-16,-3-4 26 0,-5-3 80 16,-6-2 158-16,-2-2 33 0,-7 0 23 15,-2-3 32-15,-8 0 94 0,1 0 26 16,-7 1 12-16,-4 3 6 0,-1 1 12 16,-4 6 19-16,-7-1-14 0,-2 6-96 15,-4 2-67-15,-4 4-25 0,-2 3-18 16,-4 2 8-16,2 5-9 0,2 3-3 15,0 5 0-15,3 1-25 0,4 2 3 0,3 2 3 16,6 1 19-16,4-2-13 16,3 0 13-16,0-2 4 0,6-3 18 15,6-4-22-15,-2-2-3 0,4-3-77 0,2-4-2 16,0-1 6-16,0-4 22 0,1-4 9 16,0-4 16-16,-1-2 29 0,-5-1 0 15,1 0 48-15,-4 0-35 0,0 1 25 16,-4 3-37-16,-1 2 21 0,-1 4-9 0,-1 2 25 15,0 3-38-15,0 0-143 0,1 5-103 16,2 5 172-16,0 4 74 0,0 1 0 16,0 4 2-16,3 0 1 0,0 0 26 15,3-1-7-15,2-1 4 0,1 0-7 16,1-5 16-16,2-3 0 0,2-4 20 16,-1 1-1-16,1-6-3 0,1 0-4 15,0-7-5-15,-1-2-7 0,0-2-10 16,-1-3-23-16,0-4-1 0,-3-1 15 0,0-1 0 15,-1-2 0-15,2-3 0 0,-2-1-16 16,1-2-3-16,3 1 3 0,-2 5 0 16,-3 1 49-16,1 6 8 0,-3 5-3 15,1 3-45-15,-4 5-9 0,4 2-53 0,-3 0-26 16,3 7 22-16,-2 3 22 16,2 2 32-16,-2 5 0 0,1 0 2 0,-2 1 1 15,-1 0 11-15,1-3-11 16,-1-2-19-16,-1-3-61 0,0-2 36 0,-3-3 3 15,-2-5 41-15,1 0 45 0,-2 0 92 16,0-4-90-16,1-4-47 0,-1 0-15 16,0-1 14-16,0-2 1 0,-1 0 1 15,-1-1-1-15,-1 0 2 0,-1-1-1 16,-2 2 15-16,1 1-15 0,0 2-1 16,0 0 0-16,-2 2 0 0,2 2 0 0,-1 1 25 15,-4 3-25-15,2 0 0 0,-5 0-35 16,1 5 10-16,-3 1 25 0,-1 4 11 15,1 3 8-15,2 1-16 0,1 3 12 16,1 2-12-16,3 1 10 0,6 2-13 16,2 1 0-16,1 1 16 0,12-1 3 15,1-1 3-15,10-1 3 0,3-1 20 0,4-6-45 16,4-2-7-16,3-5-262 0,0-3-95 16,0-4-99-16,-4-5-132 0,-1-6-10 15,-4-5-56-15,-2-4 299 16,-6-1 362-16,-1-6 280 0,-3-2 190 0,-5-4 18 15,0-5-124-15,-2-8 25 0,-2-9-154 0,-3 6-61 16,-4 6 35-16,-1 9 15 0,0 12 60 16,-4-4-56-16,-1 2-61 0,-1 4 3 15,2 6-24-15,1 7-43 0,1 2-19 16,1 4-84-16,1 1-19 0,-1 8-189 16,0 6 69-16,1 6 139 0,-1 9 39 15,1 5 2-15,0 3-13 0,1 10 6 16,1-3-21-16,0-1 11 0,-1 1-24 15,0-8-9-15,1 2 6 0,-1-6-69 0,-1-5-10 16,0-5 4-16,0-8-7 0,0-3 0 16,-1-5 13-16,-2-6 72 15,1 0 75-15,0-7 10 0,1-5-41 0,1-4-26 16,2-5-17-16,6-1 0 0,5-4 10 16,4-1-11-16,2-1 0 0,3 2 1 15,1 3-1-15,0 4 0 0,0 4-1 16,0 6 0-16,-2 4-24 0,-3 5-28 0,1 5-23 15,0 7 20-15,-3 3 18 0,0 4 16 16,-4 5 3-16,-1 3 17 0,-3 0-14 16,-3 0 13-16,-1-2 3 0,-2-1 9 15,-1-4 120-15,0-3 54 0,0-3-149 16,1-3-18-16,0-5 29 0,-1-1-8 16,-1-3 10-16,1-2 40 0,1 0 66 15,2-7 171-15,4 0-143 0,-2-5-135 16,1 2-46-16,3-4-31 0,-3 1-18 0,2-11-252 15,-4 3-288-15,-2-1-1100 0</inkml:trace>
  <inkml:trace contextRef="#ctx0" brushRef="#br0" timeOffset="65184.02">11608 2567 1467 0,'0'0'464'0,"0"0"-198"0,0 0-20 15,0 0-36-15,0 0 12 0,0 0-71 16,0 0-13-16,0 0-29 0,0 0-109 16,12-41-26-16,-2 47-102 0,0 7 125 15,5 5 3-15,0 6 89 0,-1 5 7 0,1 4-3 16,0 2-17-16,-4 1 10 0,2-1-10 16,-2-6-35-16,-3-4-7 0,0-7-21 15,1-3 12-15,-3-6-3 0,1-3 10 16,3-4 25-16,0-2 43 0,4-3 92 15,4-11-2-15,1-3-75 0,0-3-60 16,0-4-12-16,-2-4-12 0,-2 0-9 16,-1-3-10-16,1 0-12 0,-4-3 0 15,2-2-2-15,-4 4-26 0,1 1 4 0,-3 6 11 16,-1 6 12-16,-4 5-23 16,-2 8-35-16,0 4-68 0,-6 2-195 0,-5 10-116 15,-5 5 21-15,-7 14-133 16,4-2-566-16</inkml:trace>
  <inkml:trace contextRef="#ctx0" brushRef="#br0" timeOffset="65948.7">12339 2578 2209 0,'0'0'511'16,"0"0"-225"-16,0 0 120 0,0 0-52 15,2-48-99-15,-9 43-20 0,0 2-77 16,-2 1-127-16,-5 2-31 0,-2 2-68 15,-5 6 12-15,0 6 31 0,-3 1 22 16,1 2-25-16,1 2 10 0,5 0-17 16,1 1 10-16,4 2 7 0,4 0-4 15,4-1-53-15,2 0-67 0,2-3-6 0,3-1-16 16,5-5 15-16,5-2 50 0,2-3 26 16,0-1 3-16,4-1 12 0,-2-4 29 15,2-1 29-15,-1 0 3 0,-1 0 19 16,-2-3 0-16,-1 0 1 0,-1-1-4 15,-2 2-6-15,-1-1-13 0,-5 0 48 0,-1 1 41 16,0 1-19-16,-1 0-51 0,-3 1-19 16,1 0-70-16,1 5 63 15,-1 2 7-15,1 1 51 0,1 1-6 0,1 3-7 16,3-2-10-16,0 0-5 0,4-3-1 16,1 0 13-16,5-2 9 0,3-3 10 15,2-2-20-15,1 0-2 0,0-6-7 16,-2-3-25-16,0-5-16 0,-2-1-12 15,-3-6 3-15,-1-3-1 0,-4-3 23 16,-1-2 0-16,-3-2 3 0,-4-6-1 16,-2 1 1-16,-1 2 0 0,-4 2 16 15,-4 3 6-15,-2 5 3 0,0 6 0 0,-3 5-6 16,5 4 38-16,-1 4-57 0,2 3-14 16,2 2-46-16,2 2-50 0,-2 7 6 0,4 1 50 15,1 4 25-15,4 3 29 16,6 0 2-16,9 0 43 0,7 0 2 0,7-2-15 15,3 2-32-15,0-6-57 0,2-1-16 16,-4-2-13-16,-7-4 29 0,-6-1 35 16,-4-1 22-16,-4-2 17 0,-4 0 27 15,-1-5 29-15,-4 1-22 16,0-1 22-16,-3-1 25 0,0 2 22 0,-1 1-38 16,0 0-10-16,-1 2-38 0,-2 1-34 15,-3 0-20-15,-5 2-45 0,-4 5 2 16,0 4 47-16,-4 3 16 0,-1 3 0 0,3 2 0 15,1 1-3-15,6 1-10 0,2 1 10 16,6 0-16-16,2-1 19 0,8-2 16 16,6-1 9-16,5-1 10 15,5-5 2-15,3 1-2 0,-1-5-1 0,0-3-2 16,-1-1-7-16,-3-4-12 0,-5 0 3 0,-2-2 0 16,-5-3-1-16,-3-1 17 0,-3 2 2 15,-2-2-25-15,-2-1-9 0,0 1-37 16,-5 0-171-16,-8-2-240 0,3-1-706 15,-2 3-1139-15</inkml:trace>
  <inkml:trace contextRef="#ctx0" brushRef="#br0" timeOffset="66386.28">13344 2590 3413 0,'0'0'420'15,"0"0"-309"-15,0 0 43 0,-22-51 14 0,12 46-78 16,-3 1-66-16,-3 4-24 0,-3 0-25 16,-2 9-12-16,0 3 6 0,1 2 6 15,-1 5-6-15,5 0 3 0,5 2 25 16,3 1-16-16,5 0 18 0,3 2 1 15,0-3 0-15,3 0-27 0,4-3-48 16,0-3-54-16,-2-3-29 0,2-3 26 16,-2-3 62-16,-2-4 45 0,-1-2 25 15,1 0 98-15,0-2 19 0,2-4-73 0,-3-1 0 16,0 0 3-16,-1 0 35 0,0 3-9 16,-1 0 11-16,0 2-3 0,0 0-25 15,0 0-9-15,0 2-44 0,0 0-3 16,0 0-31-16,0 0-6 0,0 0-1 15,0 0 10-15,0 0 28 0,0 0 21 16,0 0 4-16,0 0-6 0,0-1-18 16,0 1-1-16,0 0-2 0,0 0-11 0,1 0 11 15,-1 0-20-15,2 0-179 0,-1-3-262 16,1-1-681-16,-1-1-1069 0,-8 18 2001 0</inkml:trace>
  <inkml:trace contextRef="#ctx0" brushRef="#br0" timeOffset="67281.72">13196 2252 2946 0,'0'0'543'15,"0"0"-284"-15,0 0-82 0,0 0-10 16,0 0-46-16,0 0-52 0,0 0-16 16,0 0-7-16,0 0-5 0,0 0-32 15,-30-26-9-15,31 26-50 0,6 2-2 0,2 3 39 16,5 1 12-16,2 2 0 0,1 2-108 16,10 7-224-16,-7-1-368 15,-3-4-1064-15</inkml:trace>
  <inkml:trace contextRef="#ctx0" brushRef="#br0" timeOffset="68420.53">13671 2542 3287 0,'0'0'429'16,"0"0"-366"-16,0 0-22 0,0 0 34 15,-70-35-75-15,43 35-35 0,0 6 6 0,-3 7 27 16,-1 0 2-16,4 7-19 0,5-1-9 16,3 3 3-16,6 2 3 15,6-2 20-15,5 1 1 0,2 0 1 0,5-4-114 16,6-4-80-16,4-3-19 0,4-2 30 16,0-5 4-16,1-5-66 0,0 0-14 15,-2-7 62-15,-1-2 158 0,-5-5 39 16,0 0 68-16,-6 1 110 0,-2 1 3 0,0 2 58 15,-3 1-40-15,-1 4 22 0,1 3-36 16,-1 0-33-16,0 2-152 0,1 0-140 16,1 3-44-16,3 3 129 0,1 4 55 15,6 1 20-15,3 1 16 0,4 1-4 16,4-1-4-16,3-2-28 0,1-3-28 16,2-3-251-16,-1-3-104 0,1-1-96 15,-5-7 12-15,-1-3 27 0,-4-5 150 16,-2-2 261-16,-4-4 29 0,-1-3 127 0,-5-3 176 15,2-5 13-15,-4-3-53 0,-2 0 16 16,0-1 31-16,-2 5 64 0,-1 2 1 16,0 9-44-16,0 6-62 0,0 6-36 15,0 4-74-15,0 4-159 0,-1 5-146 16,1 9-56-16,-1 8 167 0,0 4 35 0,1 7 2 16,0 4 20-16,6 2-9 15,4 3 0-15,-2-2 2 0,1-1-15 16,-3-3-132-16,-3-7-149 0,-3-4-147 0,0-6-16 15,-5-7 115-15,-3-4 59 0,-2-6 105 16,1-2 51-16,-1-5 114 0,4-4 59 16,1-5 9-16,0-4 123 0,3-2 33 15,2-2-1-15,3-1 0 0,7 3-69 0,0-2 7 16,7 3-46-16,1 4-45 0,5 3-44 16,5 2-26-16,1 3-16 0,2 3-6 15,0 3-4-15,2 1 0 0,-3 5-2 16,-1 5 2-16,-4 2 0 0,-4 4 10 15,-6 0-48-15,-7 3-161 0,-8 3-4 16,-1 0 81-16,-14 0 77 0,-7-1 45 16,-6-2 24-16,-5-2 2 0,-3-4 19 15,3-1 55-15,0-6 85 0,8-2 57 0,6-2 2 16,8-2-19-16,8 0-14 0,3-3 12 16,9-4-131-16,9-3-66 0,7-3-28 15,6-5 6-15,6-1 19 0,4-3-10 16,2-5-25-16,-1-2-35 0,0-7-67 15,2 0-49-15,-4-6 19 0,-4-1 26 0,-3 1 121 16,-7 2 23-16,-5 3 49 0,-7 4 82 16,-6 4 14-16,-6 4 8 0,-2 6-19 15,0 2 6-15,-2 7-33 0,-3 2 29 16,3 4-7-16,-1 4-110 0,-1 0-19 16,-3 7-173-16,0 6 91 0,-2 6 56 15,0 5 25-15,3 5 1 0,2 3-1 16,1 4-1-16,3 3 1 0,0 2 1 15,3 2 1-15,2 0-1 0,1-1 0 16,2-1 3-16,3-1 0 0,0-5 20 16,1-3 2-16,4-6-25 0,1-4-10 15,0-6-208-15,2-8-21 0,0-4 28 0,-1-4 25 16,2-6-43-16,0-4-69 0,1-7 146 16,0-2 9-16,1-3 69 0,-1-3 71 15,1-3 3-15,-1-1 32 0,-3 0-12 16,-3-2 77-16,-2 4 71 0,-6 2 98 0,-5 4-18 15,-2 6 31-15,-4 3 12 0,-6 5-81 16,-6 2-87-16,-3 3-34 0,-2 2 15 16,-2 6-23-16,1 5-27 0,0 5-52 15,3 3 17-15,4 1-16 0,3 4 12 16,9 0-12-16,3 1-3 0,14 1 22 16,8 1 25-16,13-1-47 0,17 3-82 15,-3-8-337-15,-7-7-864 0</inkml:trace>
  <inkml:trace contextRef="#ctx0" brushRef="#br0" timeOffset="68869.52">15438 2438 2854 0,'0'0'448'0,"0"0"-292"0,0 0 3 0,0 0 59 15,13-47-30-15,-9 40-87 0,-1 3 24 16,-2 1 8-16,1 3-33 0,0 0-100 15,4 3-134-15,-1 6-34 0,1 6 112 16,5 7 44-16,-1 7 8 0,3 4 2 16,-3 4 2-16,4 1 28 0,-2 4 25 15,0-1-18-15,1 0-17 0,-1-2-2 0,3-1-14 16,-1-6 14-16,-2-3-13 0,-1-4 12 16,-3-6-12-16,-1-5-2 0,-3-7 2 15,-3-2 0-15,0-3 0 0,-1-2 65 16,0-1 68-16,-1-5-74 0,-1-3-49 15,-1-1-13-15,1 1 0 0,-1-2-3 16,3 2-9-16,0 1 10 0,0 1-23 16,0 3-86-16,0 0-44 0,0 0-80 15,0-3-76-15,-3 0-293 0,1 1-924 0</inkml:trace>
  <inkml:trace contextRef="#ctx0" brushRef="#br0" timeOffset="69148.07">15921 2364 2775 0,'0'0'426'0,"0"0"-219"16,0 0-4-16,0 0-203 0,0 0-215 15,0 0 199-15,0 0 16 0,-34 59 146 16,18-27-61-16,-3 6-12 0,-4 7-19 15,-2 9-23-15,-2 7 7 0,1-5-9 16,8-16-26-16,6-11 19 0,4-9-20 16,-4 2 10-16,0 0-8 0,1 1 15 0,1-5-16 15,3-5 12-15,1-4-15 0,-2-3 0 16,5-3-160-16,1-3-157 0,2-9-111 16,2 1-672-16,6-4-811 0</inkml:trace>
  <inkml:trace contextRef="#ctx0" brushRef="#br0" timeOffset="69530.92">16518 2424 2865 0,'0'0'387'16,"0"0"-387"-16,0 0-86 0,0 0-42 15,0 0 128-15,0 0 80 0,0 0 54 16,0 0-70-16,-5 50-10 0,0-40 3 16,-2-1 23-16,0-4 28 0,0-2 34 15,-1 1 78-15,2-4 37 0,-2 0-12 16,-1-2-41-16,3-2-41 0,0-2-34 0,-2-1-22 15,5-1-46-15,0-1-28 0,2-1-12 16,1 0-8-16,0-1-13 0,2-1-20 16,3 0-1-16,4 1 21 0,-1 0-18 15,0-1-52-15,5 4-22 0,-2 1 28 0,-1 4-105 16,1 3-112-16,-5 2-171 0,-3 6-607 16,-3-2-630-16</inkml:trace>
  <inkml:trace contextRef="#ctx0" brushRef="#br0" timeOffset="69859.92">16470 2837 3084 0,'0'0'383'16,"0"0"-253"-16,0 0 25 0,0 0-42 0,0 0-25 15,0 0-63-15,0 0-23 0,0 0 20 16,0 0 48-16,0 0 33 0,-16-12 34 0,16 12 77 16,0-1 1-16,0-2-15 15,0-1-75-15,2-1-36 0,3-2-13 0,4-2-18 16,-3 2-22-16,3 0-20 0,-1 2-16 16,0 0-18-16,-1 2 3 0,-2 1-6 15,-3 2-13-15,-1 0-21 0,0 0-39 16,1 0-25-16,-1 4 58 0,0-1 42 15,3 3 16-15,-3-2 1 0,0 4 1 16,0-2 1-16,-1 1-15 0,0-2-133 0,-11-3-259 16,2-2-746-16,-3-2-1743 0</inkml:trace>
  <inkml:trace contextRef="#ctx0" brushRef="#br0" timeOffset="72181.05">10970 3604 427 0,'0'0'1494'0,"0"0"-1167"16,0 0-110-16,0 0 35 16,-33-48-40-16,20 40-45 0,-5 3-62 15,-1 5-41-15,-4 0-22 0,-5 9-7 0,-5 3 0 16,-1 7-20-16,1 3-2 0,-1 7 3 16,4 1-13-16,1 5 13 0,6 3-16 15,5 0 0-15,10 1-3 0,7-2 1 16,5-3 2-16,13-7 61 0,7-4 34 0,5-5 10 15,6-7-20-15,0 0-19 0,-5-6-34 16,-1-3-4-16,-7-2-9 0,-5 0 3 16,-6 0 0-16,-2-2 21 0,-5-1 12 15,-2 1 14-15,-2-1-13 0,0-2-31 16,0 1-25-16,0 0 0 0,-1-2 0 16,-1 1-1-16,0 0-21 0,1 1 0 15,1 3-6-15,0-2-16 0,1 3-264 16,12-7-334-16,3 2-794 0</inkml:trace>
  <inkml:trace contextRef="#ctx0" brushRef="#br0" timeOffset="73069.2">11096 3938 2179 0,'0'0'424'0,"0"0"-292"0,0 0 38 16,0 0 10-16,0 0-43 0,0 0-22 16,0 0 9-16,0 0-25 0,4-46-23 15,-1 34-22-15,2-5-20 0,0 0-18 16,2-2 0-16,0-3-14 0,-1-2 20 16,1-2 3-16,-1-2-12 0,-3-3-11 15,1 3 10-15,-2 1-9 0,-2 3-2 0,0 6 1 16,0 1 10-16,0 6 1 0,-2 3 6 15,1 4-7-15,0 2-2 0,1 1-10 16,0 1-69-16,0 0-73 0,0 4-45 16,0 4 117-16,0 4 45 0,1 0 21 15,8 2 4-15,2 1 19 0,7-5 16 0,3 0 0 16,4-5 7-16,3-1-8 0,-2-4 1 16,-2 0-13-16,-3 0-3 0,-4 0-19 15,-4-2-21-15,-5 0 21 16,-4 2 13-16,-2-1 47 0,-2 0 3 0,0 0-19 15,-1 0-44-15,-3 0-12 0,0-2-17 16,-3 3 7-16,-3 0 20 0,3 0-10 0,-5 3 12 16,3 2-1-16,-2 2-2 0,2 4-22 15,-1 4 3-15,3-1-6 0,2 6 26 16,0 0-10-16,5 2 9 0,0 1-1 16,9-1 4-16,2 3 16 0,8-2 3 15,3-3 10-15,6-1-4 0,1-4 16 16,3-3-13-16,-2-2 4 0,1-4-32 15,-5-3-44-15,-1-3-83 0,-3-5-9 16,-4-5-13-16,-1-2 31 0,-1-3 25 0,-6-1 36 16,1-3 28-16,-3 0 29 15,1 0 0-15,-3 1 0 0,-1-1 3 0,2 0 20 16,-1 3-21-16,-3 1 14 0,0 2-13 16,-1 1 45-16,-1 2 6 0,-1 2 4 15,0 1 28-15,0 5-26 0,0-1-22 16,-2-1-12-16,-1 2-10 0,0-1-16 0,0 3-4 15,-1-3-8-15,0 3 12 0,3-1 19 16,0 1 16-16,1-2 15 0,0-1-13 16,0 0-37-16,1-2-22 15,3 1 3-15,-1 0 16 0,0 0 3 0,-1-3 14 16,-1 1 14-16,-1-1-12 0,0 3 9 16,0-1-24-16,0 0 2 0,-2 1-1 15,0 1-2-15,-1-1 1 0,1 3 0 16,-2 1 0-16,2 0 2 0,0 0-1 0,-1 0-2 15,0 0-1-15,-3 0-31 0,-4 3 29 16,2 3 3-16,-3 2 3 0,0 4 26 16,-1 2-4-16,4 3-12 15,-3 5 2-15,5 0-12 0,2 5-3 0,3 0 0 0,1 1 1 16,2-3 1-16,5 1 1 0,7-2 16 16,-1-4-4-16,7-4 20 15,3-1 9-15,5-7-3 0,0-4-41 16,6-4-22-16,0 0-290 0,12-14-237 0,-8 0-654 15,-5 1-601-15</inkml:trace>
  <inkml:trace contextRef="#ctx0" brushRef="#br0" timeOffset="73448.12">12117 3655 2123 0,'0'0'572'0,"0"0"-299"16,0 0 6-16,0 0-34 0,-63-37-105 0,42 37-80 15,-3 0-19-15,-2 7-10 0,0 6-2 16,-2 1-7-16,4 4-22 0,5 3-12 16,4 1 9-16,4 0-32 0,6-1 34 15,3 1 1-15,2-2 0 0,7-1 0 16,2-5-17-16,3-3-5 0,3-3-28 0,-3-3-26 16,4-4-3-16,0-1-4 0,1-7-3 15,-1-3 10-15,-1-2 28 0,0-2 48 16,-1-1 0-16,-5-2 38 0,2 1-25 15,-5-1 16-15,-2 2 22 0,0 3 44 16,-1 1 41-16,-1 4-19 0,-2 2 0 16,1 3-13-16,0 2-104 0,-1 0-41 15,1 6-161-15,0 5 196 0,2 4 6 16,-1 4 69-16,4 2-9 0,1 4-38 16,1-1-6-16,4-4-13 0,-1 1 16 0,4-2-3 15,3-4 5-15,0-3-21 16,1-4-47-16,0-4-234 0,-1-4-194 0,3-12-334 15,-5-4-792-15</inkml:trace>
  <inkml:trace contextRef="#ctx0" brushRef="#br0" timeOffset="73697.39">12316 3387 1687 0,'0'0'697'0,"0"0"-300"0,0 0-60 15,0 0-40-15,0-46-56 0,0 43-27 16,0 0-35-16,0 3-81 0,0 0-86 15,0 0-12-15,0 4-37 0,0 3 37 16,0 4 29-16,-1 2 8 0,0 5-12 16,1 3-6-16,0 2 0 0,-1 4 12 15,0 5 9-15,1 1 7 0,-1 3 6 0,0 3 18 16,1 0 43-16,-2 2-49 16,2-1-30-16,0-3-35 0,0 2 0 0,2-5-13 15,3-5-2-15,3-3-65 0,-3-6-106 16,0-3-207-16,-2-5-185 0,-3-7-232 0,-4-4-732 15</inkml:trace>
  <inkml:trace contextRef="#ctx0" brushRef="#br0" timeOffset="73838.48">12136 3692 1672 0,'0'0'1283'0,"0"0"-941"15,0 0-94-15,0 0 43 0,0 0-64 16,0 0-169-16,0 0-58 0,0 0-19 15,65-29 7-15,-33 29-16 0,4 0-5 16,17 0-158-16,-12 1-482 0,-8 2-1336 0</inkml:trace>
  <inkml:trace contextRef="#ctx0" brushRef="#br0" timeOffset="74169.39">12485 3875 1486 0,'0'0'1465'0,"0"0"-1301"16,0 0-75-16,0 0 49 0,78-34-37 16,-52 22-66-16,0 0-33 0,-1-3 11 15,4 1-13-15,-3-1-14 0,0-2-122 16,-1 0-136-16,-5-1-33 0,-6-1-98 16,-3-2 75-16,-5 3 218 0,-6 0 110 0,-1 1 78 15,-7 3 188-15,-4 1 5 0,-4 1-26 16,2 4-20-16,-4 2-58 0,2 2-11 15,-2 4-3-15,1 0-36 0,0 6-44 16,3 5-35-16,-4 3 6 0,2 7 3 16,1 2-6-16,4 5-13 0,-1 0-9 15,7 1-4-15,3 2-14 0,2-2 0 0,3-3 12 16,9-1-11-16,4-4 42 16,7-2-16-16,5-5-28 0,16-6-111 0,-6-6-351 15,-2-2-901-15</inkml:trace>
  <inkml:trace contextRef="#ctx0" brushRef="#br0" timeOffset="75447.1">13545 3791 1216 0,'0'0'1212'16,"0"0"-1018"-16,0 0-175 0,0 0 97 15,0 0 164-15,0 0-18 0,0 0-84 16,0 0-102-16,0 0-53 0,75-41 5 0,-46 26-6 16,2-2 0-16,-1-1-3 15,-2-1-15-15,1 1 11 0,-5-3 11 0,-4 2-1 16,-3-2 19-16,-8 1-22 16,-2 1 16-16,-6 2 28 0,-1 0 56 0,-7 5 4 15,-1 0-10-15,-7 7-70 0,-2 3-46 16,-3 2-31-16,-4 7 3 0,-1 5 3 0,-1 5 0 15,3 3 3-15,1 4-6 0,7 3 0 16,6 2-6-16,7 1 31 0,2 2 0 16,12-3 3-16,7 1 0 0,6-2 18 15,5-5 11-15,5-2-29 0,2-6-87 16,1-6-45-16,-2-4-19 0,-3-5-51 16,-1-2-20-16,-6-9-37 0,-3-2 44 15,-4-5 106-15,-2-2 89 0,-6-4 20 16,-4-1 3-16,-2-2 14 0,0-2 31 0,0 1 58 15,-1 2 80-15,-1 2-7 0,-1 4-17 16,-1 6 29-16,1 5-12 16,-2 6-31-16,1 0-91 0,-1 3-57 0,1 6-176 15,0 3 141-15,3 5 35 0,-1 6 38 16,2 0-25-16,-1 3 9 0,4 2-4 16,0-3-16-16,1 0 10 0,1-1-12 0,-1-3 1 15,3-4 15-15,-3-4-4 16,1-2 10-16,-4-5-22 0,4-2-31 0,-3-1 31 15,0-8 1-15,3-1-1 0,-2-5 0 16,2-3 0-16,-2-1 3 0,2-3 16 16,-2 1-17-16,-1-2 14 0,3 3 9 15,-3 1-6-15,1 2-4 0,-3 2 14 16,-1 3 40-16,-1 3-3 0,0 2-20 16,-2 4-19-16,0 0-27 0,0 2-71 0,2 2-83 15,-1 6 28-15,1 3 95 16,1 6 31-16,1 1 11 0,2 3 24 0,0 1-13 15,0 0-19-15,2-4 0 0,-2 2 10 16,4-5-1-16,-3-4 4 0,0-1 3 16,2-3-4-16,-2-3 15 0,3-2 13 15,0-2 14-15,1-2 2 0,1-7-12 0,-1 0-16 16,2-4-7-16,-3-2 1 16,1 0-6-16,-1-3 9 0,-1-1-7 0,0 0-2 15,-3 0-7-15,0 1-9 0,-3 4 18 16,1 4-19-16,-4 3 20 0,0 4 15 15,0 2-37-15,-1 1-9 0,0 1-112 16,0 5-59-16,0 4 152 0,-3 3 28 16,1 4 31-16,-1 1-12 0,2 3-19 15,1-2 0-15,1 1 0 0,7-1 1 0,-1-1-1 16,7-3 0-16,-3-3 1 0,5-4-1 16,0-2-24-16,0-6-17 0,0 0-5 15,-1-7-11-15,1-2 12 0,0-4 5 16,-2-2 40-16,-1-2 0 0,-1-3 18 15,-2 1-5-15,3-4 3 0,-5 3-15 16,3-4 2-16,-2 4 17 0,0-1-20 16,-3 4 37-16,-1 3 23 0,-2 4 33 0,1 3-31 15,-3 3-12-15,-1 3-7 0,0 1-43 16,0 0-68-16,0 4-31 0,-6 4 72 16,1 2 27-16,1 1 1 0,0 1-1 15,1-2 0-15,0 0-11 0,3-1-252 16,0-1-170-16,12-5-161 0,0-1-401 15,-2-2-677-15</inkml:trace>
  <inkml:trace contextRef="#ctx0" brushRef="#br0" timeOffset="75885.45">14826 3388 1239 0,'0'0'1069'0,"0"0"-788"15,0 0-53-15,0 0 84 0,0 0-76 0,6-50-68 16,-5 46-28-16,0 2-5 0,-1 0-28 16,0 2-31-16,0 0-48 15,0 0-27-15,0-1 1 0,0 1 10 0,0 0 4 0,0 0 10 16,0 0 9-16,0 0 5 16,0 0 1-16,0-1-20 0,0 0 4 0,0 1 3 15,0 0 7-15,0 0 8 0,0 0-3 16,0 0-2-16,0-1 8 0,0 0 13 15,0 1 9-15,0-2 9 0,0 0-3 16,-1 2-22-16,1 0-25 0,-1 0-12 16,0 0-15-16,1 0-3 0,-1 0-22 15,1 0-3-15,0 0-5 0,-2 0-29 16,2 2-27-16,-1 5 49 0,1 4 39 0,0 5 1 16,0 6 9-16,0 4 16 15,4 7 5-15,1 12-5 0,3 12 31 16,-1 15-1-16,0 3-15 0,-4-3-19 0,-3-6-18 15,-3-9-3-15,-3-4 0 0,2-6-1 16,2-8-35-16,0-10 2 16,1-9-28-16,1-2-39 0,-2-1-60 0,-3 0-82 15,0 0-71-15,-2-5-109 0,-5-7-159 0,-8-10-207 16,2-3-737-16</inkml:trace>
  <inkml:trace contextRef="#ctx0" brushRef="#br0" timeOffset="76733.45">14722 3716 745 0,'0'0'599'0,"0"0"-394"16,0 0-26-16,39-49 32 0,-20 37 32 15,3 2-52-15,3 3-68 0,6 2 0 16,0 3 3-16,6 2-17 0,-1 3-26 0,-3 5 20 16,1 5-32-16,-6 2-20 0,-6 2-19 15,-6 2-12-15,-5 0-20 16,-8 1-3-16,-3-3-29 0,-3 0 19 0,-7-4 11 15,1-3 2-15,-3-2 0 0,0-4 25 16,-1-1 4-16,-1-3 3 0,4 0 10 16,0-5 28-16,4-4 22 0,2-3-19 0,4-2-41 15,0-4-19-15,8-3-13 0,7-3-2 16,5-3-32-16,5-5 2 0,4-5-51 16,2-4-51-16,8-11-44 0,3-9 14 15,1-9 55-15,-6 1 67 0,-14 10 42 16,-11 16 39-16,-10 15-17 0,-2 8 106 15,0 4 14-15,-2-1-59 0,-4 0 12 16,-1 5 23-16,-1 1-54 0,-3 7-46 0,0 2-18 16,-4 4-42-16,0 9 42 15,-1 4 0-15,4 5 16 0,-1 7-3 0,6 2-10 16,4 6-1-16,3 10 27 0,6 10-10 16,12 11 6-16,4 1 10 0,3-6-6 15,2-10-7-15,-4-13 0 16,-8-8-9-16,-1-10-13 0,-5-1-13 0,3-2-16 0,-5 0-18 15,2-4 12-15,-4-5 35 0,-1-8 10 16,4 0 97-16,-2-7-37 16,2-5-42-16,3-3-15 0,0-2 12 15,1-3 3-15,-1-1-3 0,-2 1-12 0,0 0 3 16,0 3-15-16,-1 4 27 0,-1 1 28 16,-3 4 10-16,-1 4 23 0,-2 2 1 15,1 2-90-15,1 0-22 0,4 2-87 16,-1 5 42-16,1 3 55 0,4 2 10 15,-1 2-11-15,3 1 13 0,1 0 3 16,-2 0 13-16,5-3 3 0,-3-1-19 0,0-1-2 16,0-6-67-16,1-1-7 15,1-3 13-15,-3-3 13 0,2-4 50 0,-1-4 13 16,-3-2 6-16,1-3 15 0,-2-1-9 16,2-2-6-16,-2-2 0 0,3 3 3 15,-2-1 41-15,-2 2 7 0,2 3 8 16,-5 3-10-16,-1 4-5 0,-2 4-17 0,-1 0-46 15,2 3-40-15,-2 10-138 0,0 3 122 16,1 8 56-16,-1 4 35 0,-2 6 9 16,0 2 6-16,0 5 0 0,-4 2-10 15,1-3-16-15,-2 1-23 0,1-1 1 16,2-3 23-16,0-3-3 0,0-4 15 16,1-3-21-16,0-5-14 0,1-2 13 15,0-5-13-15,0-3 11 0,0-3 2 16,1-2 10-16,1-3 15 0,0-1 22 0,2 0 18 15,3-3-15-15,-1-2-19 0,-1-4-34 16,0 1-12-16,-1-4-126 0,-2-2-202 16,-2-15-227-16,-3 4-921 0,-2-3-810 0</inkml:trace>
  <inkml:trace contextRef="#ctx0" brushRef="#br0" timeOffset="77820.37">16625 3217 1683 0,'0'0'374'0,"0"0"-102"0,0 0 35 0,15-62 15 15,-11 49-21-15,1 3-63 0,-1 3-70 16,-1 6-35-16,-2 1-133 0,2 3-25 16,0 12 18-16,4 5 7 0,0 9 104 15,1 14 3-15,3 11 10 0,2 13-8 0,1-1-25 16,0-5-28-16,-2-16-19 0,-3-14-34 16,-3-9 7-16,3-3-10 0,-3 0-59 15,1 2-66-15,1 1-101 16,-3-7-123-16,-4-4-196 0,-1-10-105 0,-5-1-521 15</inkml:trace>
  <inkml:trace contextRef="#ctx0" brushRef="#br0" timeOffset="78080.7">16639 3546 2026 0,'0'0'527'0,"0"0"-214"0,0 0-31 16,32-55-65-16,-8 42-138 0,7 2-56 0,8 3-4 15,4 3 6-15,2 3-3 0,-2 2-22 16,-5 4-15-16,-7 7-8 0,-6 5 7 15,-8 3-19-15,-6 4 20 0,-9 2 15 16,-4 2 0-16,-13 0 2 0,-5-2 10 0,-5 1 11 16,-6-4-1-16,-1-3-19 15,-4-2 29-15,1-7-4 0,4-3 4 0,1-5 19 16,5-2 40-16,4-1-2 0,3-5 5 16,7-2 0-16,1-1-37 0,7-3-22 15,3 0-35-15,1 0-28 0,7 1-11 16,6 0-89-16,5 2-204 0,2 2-63 15,17-3-196-15,-7 4-609 0</inkml:trace>
  <inkml:trace contextRef="#ctx0" brushRef="#br0" timeOffset="79080.03">17124 3492 1888 0,'0'0'532'0,"0"0"-261"0,0 0 54 16,0 0 74-16,1-49-67 0,-1 44-99 0,0 1-47 15,0 2-49-15,0 2-137 0,1 1-69 16,1 8-52-16,1 3 121 0,4 5 78 16,-2 5-10-16,0 2-34 15,4 1-12-15,-1 0-21 0,3-3 1 0,-2-1 0 16,5-2 11-16,-4-3-11 0,3-5 13 16,-3 0 10-16,1-7-3 0,-3-1-22 15,4-3-44-15,-2-2-11 0,1-7-8 16,0-2 4-16,1-3-10 0,-3-6 19 0,3-1 12 15,-5-3 0-15,4-1 7 0,-2 1 29 16,1-2 2-16,-2 1 2 0,2 4 13 16,-4 2 11-16,-1 5-8 0,0 5 4 15,-2 5 26-15,-1 1-13 0,-1 3-35 16,2 3-167-16,1 4 72 0,1 5 92 16,2 5 3-16,0 3 25 0,3 1 13 15,-2 1 0-15,-1 2-19 0,3-3-1 16,0 0-14-16,0-3 14 0,-2-1-5 0,4-5-1 15,-4-1 18-15,2-2-8 0,-1-6 9 16,1-3-1-16,-2 0-30 0,4-3-59 16,-3-6-30-16,3-2-18 0,-1-2 29 15,0-3 11-15,-1-2 45 0,3-1 7 0,-3-2 11 16,2 2 4-16,-1-1 0 0,0 2 12 16,1 4-10-16,-3 1-1 0,-2 3 2 15,2 3 0-15,0 2 13 16,1 2-16-16,-1 2-9 0,3 1-26 0,-2 0 0 15,2 2 16-15,-2 2-9 0,1 2 15 16,-3 0 10-16,3 3-16 0,-5-1 0 16,-1 0 17-16,0-1 1 0,-3-1-12 15,-2 0 12-15,0-4 1 0,0 1 16 16,0-3 28-16,-4 0 29 0,-3 0-13 16,0-4-25-16,-4 0-10 0,2-2 0 15,-3 0-3-15,1-2-6 0,-2 1-16 0,-1-1 0 16,2 1-1-16,-3-1-18 0,-1 3 1 15,3 3 18-15,-2 2 16 0,1 0 0 0,2 4-14 16,0 4-2-16,5 2-12 0,-2 4 12 16,5 0 13-16,3 5 12 15,1 2 19-15,2 0-10 0,8 3 1 0,1-2-7 16,5 0-3-16,5-1-5 0,4-3 2 16,4-2 3-16,2-2-9 0,2-4-16 15,-1-4-135-15,1-4-60 0,-4-2 9 16,0-8-33-16,-4-3-68 0,-3-7 65 15,-4 0 142-15,0-4 80 0,-4-3 6 16,-3-2-2-16,1-2 25 0,-3-2 22 16,4-1 10-16,-3 2 51 0,3 1 54 15,-4 4 0-15,1 4-32 0,-4 8-8 0,-1 4-22 16,0 6-60-16,-3 3-44 0,0 5-255 16,0 9 153-16,0 7 77 0,-2 5 25 15,0 7 34-15,0 3 32 0,-5 4 13 16,-3 1-3-16,-1 0-9 0,-2-2-20 0,3-5-9 15,0-3-23-15,1-7-15 0,3-8-1 16,2-3 0-16,1-9 1 0,1-4 25 16,0-1 117-16,2-9 40 15,4-5-126-15,4-6-28 0,2-3-27 0,2-3 18 16,3-4 6-16,-1-1-24 0,4-4 2 16,1-3-3-16,0 1 0 0,4 1-22 15,-2 5-6-15,-1 6 9 0,-3 6-27 16,-1 8-60-16,-6 7-74 0,-5 5-145 15,-7 7-396-15,-5 6-393 0,-5 1-657 0</inkml:trace>
  <inkml:trace contextRef="#ctx0" brushRef="#br0" timeOffset="79259.25">18115 3605 1284 0,'0'0'1775'0,"0"0"-1478"0,0 0-166 15,0 0 2-15,61 0 0 0,-45 7-55 16,0 4 4-16,-1 1-22 0,1 3-10 16,-5 2-24-16,2 0-26 0,-1 2-72 15,-3-1-98-15,7 3-187 0,-5-4-315 16,1-5-834-16</inkml:trace>
  <inkml:trace contextRef="#ctx0" brushRef="#br0" timeOffset="79635.37">18337 3621 2221 0,'0'0'378'0,"0"0"-374"0,0 0 70 16,55 0 80-16,-30 0-12 15,1-3-56-15,-1 2-34 0,1-3-24 0,2 0-2 16,-3-3-13-16,0 0 9 0,-2-2-9 15,-2-2-13-15,-2-1-86 0,-3-3 2 16,-2 1 36-16,-6-3 16 0,0 0 30 16,-4 1 1-16,-3 0 1 0,-1 3 44 15,-1 1 30-15,-6 3 15 0,-1 0 7 16,-1 3-51-16,-4 1 6 0,-2 4-13 16,1 1 0-16,-2 1-6 0,0 6 6 15,1 5 3-15,2 2-3 0,2 5 32 16,3 3-4-16,2-1 7 0,2 4 2 0,4 0-18 15,0-1-23-15,10 2-6 0,0-4 1 16,7-1-7-16,1-1 4 0,4-3 5 16,2-3-31-16,1-7-79 0,1-3-214 15,-1-4-145-15,4-12-161 0,-3-3-574 0,-8-2-340 0</inkml:trace>
  <inkml:trace contextRef="#ctx0" brushRef="#br0" timeOffset="79831.92">18900 3125 696 0,'0'0'1404'16,"0"0"-1012"-16,0 0-67 0,-9-54 79 16,8 49-95-16,1 5-204 0,-1 1-105 15,1 9-165-15,0 7 165 0,0 7 136 0,0 8-6 16,0 12-42-16,3 12 19 0,4 9 22 16,2 5-10-16,-3-5 9 0,-2-8-20 15,-4-7-49-15,0-12-34 0,-2-7-25 16,-2-7-19-16,-2-4-83 0,-2-1-131 15,-1 0-154-15,-1-6-207 0,4-6-456 16,0-7-914-16</inkml:trace>
  <inkml:trace contextRef="#ctx0" brushRef="#br0" timeOffset="79973.6">18867 3446 2797 0,'0'0'583'0,"0"0"-374"0,0 0 56 16,0 0 68-16,0 0-130 0,0 0-197 15,0 0-6-15,0 0-19 0,74-12 1 16,-43 16-4-16,16-3-28 0,-8 2-395 16,-3-3-1108-16</inkml:trace>
  <inkml:trace contextRef="#ctx0" brushRef="#br0" timeOffset="80484.89">20138 3159 871 0,'0'0'1456'0,"0"0"-1052"16,15-50-64-16,-12 32 110 0,1 3-87 15,1 3-96-15,-3 5-21 0,-1 5-39 0,0-1-58 16,2 3-149-16,0 7-154 16,1 7 104-16,3 7 50 0,0 6 90 0,-2 7-10 15,3 4-34-15,-4 9 9 0,-2 7-21 16,0-3-31-16,-2-7-3 0,0-10-15 15,0-8-22-15,0 0-83 0,0 1-114 16,0-6-185-16,-3-10-339 0,0-4-624 16,0-7-510-16</inkml:trace>
  <inkml:trace contextRef="#ctx0" brushRef="#br0" timeOffset="80969.08">20142 3116 1117 0,'0'0'1695'0,"0"0"-1467"16,0 0-125-16,63-44 5 0,-32 38 4 16,8 1-7-16,3 5-20 0,6 1-9 15,0 8-34-15,-3 4-42 0,-6 3-10 0,-6 5-9 16,-8 2 0-16,-8 4-9 0,-11 1-17 16,-6 1 7-16,-11 1-9 0,-11-1 5 15,-9-2 26-15,-7-2 16 0,-7-1 0 16,-4-3 1-16,3-4 3 0,1-2 8 15,3-4 1-15,6-2-10 0,8-3 29 16,4-2 13-16,10-2 62 0,3 0-15 16,8-2 6-16,3 0 15 0,0-2 3 15,7-1-116-15,8-3-7 0,6 0-43 0,8-2 3 16,5 2 19-16,6 0 9 0,5 0 4 16,3 1 2-16,-1 2 10 0,-2 3-13 15,1 0 13-15,-6 3-25 16,-6 5-4-16,-2 3 4 0,-6 3-16 0,-5 4 6 0,-5 2 9 15,-6 5-50-15,-5 0-3 16,-5 1 8-16,-11 0 14 0,-7 1 3 16,-6-4-1-16,-10 0 37 0,-2-4 21 15,-6-2 3-15,-3-2 16 0,0-1 0 0,3-7 80 16,2-2-22-16,2-5 12 0,8 0 44 16,2-6 12-16,7-3 18 0,5 0 4 15,4-2-5-15,1-2-72 0,5 0-31 16,3 1-41-16,2 1-18 0,0-1-16 15,1 1-12-15,0 2 0 0,4 2-40 16,3 2-184-16,6 1-158 0,12 3-282 0,-2 1-626 16</inkml:trace>
  <inkml:trace contextRef="#ctx0" brushRef="#br0" timeOffset="81340.39">20882 3498 2353 0,'0'0'612'0,"0"0"-384"0,0 0-56 15,0 0 44-15,0 0-74 0,0 0-101 16,0 0-41-16,0 0 54 0,57 15 34 0,-46 3 25 16,3 3 16-16,-4 2-7 0,2 2-39 15,0-1-27-15,-2-2-12 16,0 0-23-16,-3 0-21 0,-2-3-3 0,-2-1-74 15,-2-3-122-15,-1-3-191 0,0-6-325 16,0-1-498-16,1-5-664 0</inkml:trace>
  <inkml:trace contextRef="#ctx0" brushRef="#br0" timeOffset="81663.6">21263 3491 2146 0,'0'0'989'0,"0"0"-750"0,0 0-29 16,0 0 90-16,0 0-83 0,0 0-186 16,0 0-31-16,0 0-88 0,0 0 88 15,0 0 32-15,-32 22 27 0,16 0-15 0,-3 3-25 16,0 3 0-16,-2 0 12 0,0 2-6 16,1 1-22-16,-1 0 21 15,0-1-23-15,2-1-1 0,3-1 1 0,0-5 1 16,2-2-1-16,6-2 11 0,-2-6 7 0,6-2 9 15,1-4-4-15,1-3-5 0,1-1 0 16,0-3-1-16,1 0 16 16,0 0 22-16,0 0 6 0,0 0-10 15,0 0 4-15,0-1-56 0,0-2-37 0,0-1-81 16,2 1-5-16,-1 2-4 0,0-3-45 16,0 1-102-16,-1-5-207 0,0 2-815 15,0-2-780-15,-5 49 2076 0</inkml:trace>
  <inkml:trace contextRef="#ctx0" brushRef="#br0" timeOffset="91194.62">7372 5305 104 0,'0'0'1126'0,"0"0"-905"0,0 0-29 15,0 0 16-15,0 0 42 0,0 0 0 0,0 0-18 16,5-48-54-16,-5 44-14 0,-1 0-52 16,-1 1-22-16,0 2-11 0,0-2 11 15,1 3 2-15,0-2-15 0,1 0 2 0,-1 2-16 16,1 0-28-16,0 0-35 0,0 0-1 16,0 0-40-16,0 2-22 0,-1 3-74 15,0 4 76-15,-1 7 61 16,-3 3 64-16,-1 7-19 0,1 3 15 0,-2 5-16 15,0 2-21-15,1 3 11 0,4 0-11 16,1 0 5-16,0 1 4 0,1-5-20 16,0 0-9-16,0-5 0 0,0-2-1 15,-1-6-1-15,-2-1 15 0,-2-5-1 16,2-3-12-16,-1-5 19 0,2-2 0 16,1-3-6-16,0-2 16 0,1-1 15 15,0 0 19-15,-1 0 15 0,-1-5-61 0,1-4-20 16,0-1-302-16,1-5-162 0,0-13-229 15,2 5-518-15</inkml:trace>
  <inkml:trace contextRef="#ctx0" brushRef="#br0" timeOffset="91442.63">7261 5193 726 0,'0'0'769'15,"0"0"-467"-15,0 0-39 0,0 0 64 16,0 0 12-16,0 0-53 0,0 0-126 16,10-44-67-16,14 36-71 0,10 1 4 15,11 0 3-15,15 1 9 0,14 2-26 0,-10 2-9 16,-7 1-3-16,-14 1-3 0,-18 0-19 16,-2 3-6-16,-2 1 9 0,-8-1-36 15,-7 3-18-15,-5 0-90 0,-1 1-94 16,-6 0-40-16,-11 3-137 0,0-3-343 15</inkml:trace>
  <inkml:trace contextRef="#ctx0" brushRef="#br0" timeOffset="91633.15">7261 5550 2199 0,'0'0'568'0,"0"0"-308"0,0 0-109 0,0 0 31 15,0 0 27-15,0 0-47 0,86-18-55 16,-46 11-22-16,5-2-32 0,4 1-31 16,0 0-22-16,-1 4-16 0,-3 2-6 15,-7 0-12-15,-5 2-111 0,-6 0-382 16,-9 4-539-16,-9-2-944 0</inkml:trace>
  <inkml:trace contextRef="#ctx0" brushRef="#br0" timeOffset="92327.08">8046 5513 2345 0,'0'0'349'0,"0"0"-165"0,0 0 43 15,0 0-9-15,0 0-15 0,0 0-51 16,0 0-39-16,-71-35-37 0,47 41-29 16,-4 6-12-16,1 3-10 0,1 2-22 15,4 3-3-15,3-1-2 0,5 2-26 16,8-2 9-16,5 1 0 0,2-1 19 0,9-2 0 15,6-3 22-15,6-1 12 16,4-3 1-16,4-1-4 0,-2-4-2 0,1-4-29 16,-5-1-26-16,-3-5-118 15,-3-1-7-15,-7-6 21 0,-2-1 13 0,-6 0 38 16,-2-4 18-16,-1-3 23 0,-4 2 3 0,-5-2-19 16,-1 0-87-16,-4-1-87 0,1-1-62 15,0 3-11-15,0 2-20 16,3 0 13-16,-3 4 67 0,4 1 179 0,-1 3 62 15,2 1 108-15,0 2 64 0,4 0 56 16,2 6 64-16,2-2 51 0,0 0-56 16,4 1-130-16,6-2-118 0,4 0 3 15,5 2 12-15,8 1-3 0,1 0-19 0,7 0-20 16,2 5-12-16,3 2-13 16,0 6-9-16,3 3 6 0,-3 1 16 0,-3 3 0 15,-3 4 48-15,-5 0-16 0,-7 1-32 16,-8-1-42-16,-4-2-35 0,-7-1-22 15,-3-4 22-15,-3-3 51 0,-8-3 26 16,0-3 19-16,-3-2 61 0,-2-3 42 0,0-3 28 16,2 0 38-16,0-4 40 0,1-3-1 15,5-1-44-15,0-3-27 0,2-3-16 16,6-3-25-16,0-1-28 0,11-3-26 16,3-2-27-16,6-2-12 0,4 0-22 15,3 1 0-15,5 2-19 0,-2 1-12 16,2 4-36-16,-4 2-169 0,5-4-133 15,-11 4-681-15,-5 1-1724 0</inkml:trace>
  <inkml:trace contextRef="#ctx0" brushRef="#br0" timeOffset="93177.62">9159 5592 1631 0,'0'0'299'0,"0"0"-175"0,0 0 22 16,57-29 12-16,-35 18-19 0,2 1-16 0,3-4-30 16,1-1-38-16,-1-2-13 15,2 0-19-15,-1-1-1 0,-2-2-6 0,-3 0 3 16,0 3 42-16,-7-2-32 0,-3 0 23 16,-5-1 34-16,0 3-3 0,-6 0-22 15,-2 3 9-15,0 2 22 0,-6 1-34 16,-4 6-11-16,-1 0-44 0,-7 5-3 0,-4 0-14 15,-7 9 14-15,-1 3 22 0,-4 5 9 16,0 3 1-16,4 3 6 0,4 2-9 16,6 2-17-16,5 0-12 0,10 1 1 15,5 1-1-15,6-2 2 0,13-1-1 16,6-1 22-16,11-2 24 0,6-3-13 16,15-3-2-16,9-3-7 0,-6-6-25 15,-10-2-107-15,-11-6-172 0,0-7-187 16,-5-2-513-16,-4-3-689 0</inkml:trace>
  <inkml:trace contextRef="#ctx0" brushRef="#br0" timeOffset="94076.69">10051 5381 957 0,'0'0'661'15,"0"0"-446"-15,0 0-43 16,0 0 71-16,0 0 16 0,-15-49-78 0,15 38-27 15,0 2-16-15,0 0-35 0,0 0-23 16,0 1-10-16,-4 1 7 0,-1 2-26 16,-4 0-10-16,-2 2-35 0,-8 3-6 15,-6 0 0-15,-7 8 18 0,-4 2 5 16,-5 6 12-16,-1 4 0 0,1 4-13 16,3 3-3-16,6 3 0 0,3 0-4 15,8 1-15-15,9-1-4 0,4-1 3 0,8-3 1 16,11 0 29-16,7-4 59 0,8-2 4 15,6-6-32-15,3-3-1 0,4-5-27 16,-1-4-32-16,-2-2-47 0,-3-6-19 16,-5-4-10-16,-5-2 19 0,-4-5 16 15,-3-2 38-15,-5-2 3 0,1-2 0 0,-4-4 3 16,0-1-1-16,-2 2 0 0,0 1 2 16,0 2 11-16,-4 5 1 0,0 6-15 15,-2 5 10-15,1 2-11 16,-1 3-35-16,0 2-98 0,0 2-83 0,0 7 117 15,1 1 70-15,0 4 26 0,1 3 1 16,1 2 2-16,0 1 1 0,4 1 18 16,-2 3 7-16,0-2 2 0,4 0 1 15,-2-2 6-15,3-1-32 0,2-3 16 0,-1-1 10 16,1-5 6-16,1-2 10 0,-1-3-4 16,1-3-41-16,1-2-137 0,-3 0-134 15,2-6-57-15,-2-3-40 0,-1-3-4 16,-3-3 76-16,1 1 95 0,-3-3 93 15,0-3 108-15,3-4 3 0,0 3 0 16,5-4 52-16,-1 1 59 0,4 3 52 0,-1 0-20 16,0 4-6-16,1 3-82 0,0 5-25 15,-1 2-33-15,-2 4-39 0,0 1-12 16,-1 2-14-16,-4 2 10 0,-2 2 19 16,1 4 13-16,-4-2 23 0,0 3-130 15,-2-3-68-15,3 0 12 0,-2-1 79 16,1-3 107-16,1-1 37 0,-1-1 25 0,-1 0 16 15,1-1-23-15,-1-4-26 0,0 3-6 16,1-2 13-16,2 1 45 0,-2 0 33 16,-1 1-4-16,0-1-6 0,0-2-10 15,-1 2 36-15,0-1 16 0,1 2-1 16,-1-3 4-16,0 1 2 0,-1 1-3 16,0-3-13-16,0 0-33 0,-1 1-29 15,-2-2-2-15,0 2-8 0,-2-1-2 16,-3 0-4-16,2 3 3 0,-1-1-31 0,-5 2-14 15,-3 2-13-15,0 0 0 16,-6 4 17-16,-5 6 0 0,-1 2 12 0,0 4-9 16,-2 2 13-16,6 4-10 15,1 2-9-15,5 1-3 0,7 0 2 0,4 2-15 0,6-3-6 16,6 0 6-16,7-4 34 0,9-2 7 16,7-2 6-16,5-5-13 0,4-3-3 15,6-6-31-15,-1-2-176 16,0-2-131-16,-3-9-111 0,-3-2-241 0,-5-4-166 15,7-15-391-15</inkml:trace>
  <inkml:trace contextRef="#ctx0" brushRef="#br0" timeOffset="94482.62">10785 5213 247 0,'0'0'482'0,"3"-46"10"0,-3 25-33 16,0 0-33-16,-1 0-48 0,-3 9-55 16,1 0-95-16,0 7-87 0,1 5-65 0,0 0-76 15,-1 0-44-15,2 11 44 16,-2 5 9-16,1 6 58 0,0 4 7 0,0 6 27 15,2 3-31-15,0 2 3 0,2 0-3 16,0 1 46-16,2 0-56 0,-2-1-13 0,1-3-3 16,-3-2-28-16,0-6-14 15,-5-3-2-15,0-6-6 0,-2-5-38 0,-1-6 19 16,2-1 6-16,1-5 19 0,-3 0 12 16,4-9 20-16,1-1-1 0,2-5-28 15,1-4 26-15,0-2-14 16,4 1-13-16,8-2 11 0,0 0-13 0,5 5 0 15,2 0-1-15,2 5-18 0,3 1-19 16,2 5 10-16,-1 3-3 0,-1 3-4 16,1 3-9-16,-2 5-9 0,-3 4-1 15,0 3 16-15,-2 4 16 0,-3 2-10 16,1-1 32-16,-5 2 15 0,0-1 58 16,-2-3-7-16,0-1-13 0,-4-3-18 15,-1-2 9-15,-1-5 6 0,2-2-15 0,-3-1-7 16,-1-3 7-16,-1-1 13 0,2 0 33 15,0-3 28-15,1-1-35 0,3-4-55 16,2-1-19-16,-1 1-34 0,2-6-206 0,0-5-201 16,0 1-721-16,-1-2-1214 0</inkml:trace>
  <inkml:trace contextRef="#ctx0" brushRef="#br0" timeOffset="96582.43">12064 5271 395 0,'0'0'1056'0,"0"0"-854"0,0 0-46 0,0 0-6 16,0 0-60-16,0 0-44 15,0 0-20-15,32-46 0 0,-30 44-13 0,-1-3-13 16,-1 3 10-16,0-1-10 0,0-1-1 16,0 2 1-16,0-1 3 0,0-1 45 15,-1 0 27-15,-1 0 18 0,1-2 43 16,-2-1-3-16,1 2-37 0,0-2 14 15,0 2-11-15,0-1-6 0,-3 0-3 0,-3-1-42 16,0 2 0-16,-1-1-13 0,-4 1-16 16,-4 3-6-16,-3 2-12 0,-2 0 2 15,-4 5 13-15,-5 6-13 0,1 2-3 16,-2 5 1-16,3 3 0 0,0 3 2 16,7 1-3-16,5 4 3 0,8 0-3 15,9-1 0-15,7 0 0 0,14-2 32 16,11-1 111-16,9-3-57 0,3-3-77 0,7-4-9 15,-1-3-130-15,14-3-233 16,-13-7-332-16,-10-2-1103 0</inkml:trace>
  <inkml:trace contextRef="#ctx0" brushRef="#br0" timeOffset="96962.58">12430 5046 1132 0,'0'0'687'15,"0"0"-353"-15,0 0 54 0,0 0-49 16,0 0-64-16,0 0-102 0,0 0-94 16,0 0-79-16,0 0-137 0,0 0 137 15,-25-9 0-15,16 29 39 0,3 4 2 0,2 4 23 16,1 1-4-16,1 4 19 0,1 1-3 16,0 1-25-16,-2-1-4 0,1-1-21 15,0 1-24-15,-1-2 0 0,1-1 1 16,0-1 0-16,1-4-3 0,1-2-221 15,0-7-193-15,16-2-249 0,-2-8-493 16</inkml:trace>
  <inkml:trace contextRef="#ctx0" brushRef="#br0" timeOffset="98010.68">12864 5267 1661 0,'0'0'1216'16,"0"0"-915"-16,0 0-2 0,-28-51 30 0,11 41-11 15,-3 3-178-15,-4 2-59 0,-4 4-38 16,-5 1-32-16,-1 6-11 0,2 2-31 0,0 2-3 16,5 2 12-16,6 1 0 15,4 2-15-15,8-2-1 0,3 1 17 0,6-1 19 16,2 0-23-16,9-2-72 0,6 0-61 16,3-2-2-16,2-1 21 0,3-5-7 15,1-2-74-15,1-1 41 0,-2-2 76 16,-3-5 94-16,-2-2 9 0,-4 0 29 15,-5 0 31-15,-2-1 1 0,-4 3 90 16,-2-1 8-16,-1 4-26 0,-2 2-3 16,1 0-42-16,-1 2-88 0,0 0-47 15,0 4-136-15,0 5 132 0,-3 2 51 0,0 4 25 16,3 3-23-16,0-1 14 0,4 0-13 16,5 0 23-16,0-2 12 0,4-3-4 15,-1-3 1-15,2-1 6 0,2-5 7 16,-2-1-14-16,3-2-34 0,1-3-69 0,0-6-32 15,1-1-45-15,-2-5-19 16,0 1 46-16,-3-5 43 0,1-2 44 0,-1 0-7 16,-2-4 39-16,1 1 0 15,-1 1 23-15,-3 1 15 0,-1 3 147 0,0 5-38 16,-3 4 5-16,-2 2-25 0,-1 3-17 16,0 2-34-16,-2 2-67 0,0 1-9 15,0 2-142-15,0 5-51 0,0 5 149 16,0 5 44-16,0 1 17 0,0 2 5 15,0 3-19-15,1-3 10 0,5 1 0 16,-1-2 12-16,3-3-22 0,3-2 29 16,-3-3-10-16,3-4 13 0,0-2-35 15,1-5-10-15,3 0-81 0,-2-5-27 0,2-3 17 16,0-3 27-16,-1-3 38 0,-2-3 34 16,1-2 4-16,-2 0 27 0,1-1-16 0,-3-1 3 15,3 0-14-15,-3 2 42 16,0-1 39-16,-3 3 15 0,-1 2 7 0,-1 3-26 15,-2 4-1-15,-1 3-2 0,-1 3-57 16,1 2-19-16,-1 2-161 0,1 6-28 16,-1 3 138-16,0 4 38 0,0 6 13 15,0 1 14-15,0 5-13 0,0-1 18 16,-1 1-18-16,1 0 2 0,0-1 16 16,1-1-17-16,4-4 21 0,6-1-21 15,-2-6 29-15,3-2-18 0,0-6-13 16,1-4-10-16,1-2-47 0,-2-3 4 15,2-6 27-15,-2-4 5 0,0-1 21 0,1-3 48 16,-3-2-17-16,1-2-8 0,0 0-23 16,1-2 1-16,3 0 11 0,-1 0-12 15,5 3 0-15,0 0 21 0,1 2-5 0,1 3 10 16,-2 3 15-16,0 4-7 0,-1 0-2 16,-4 4-13-16,-2 2-17 0,2 2-2 15,-3 0-16-15,1 1-6 16,-1 4 0-16,-2 2-25 0,-1 0 5 0,0 4 4 15,-3 1 13-15,-2 1 22 0,0 2-13 16,0-1 16-16,1 1 7 0,0-1 27 16,0 2 42-16,-1-3-3 0,0 1-13 15,2-3-16-15,-2 2 6 0,0-3-6 16,-2 0-6-16,0-1-4 0,-1-1-9 16,-1-1 14-16,-4-4 2 0,-6 3 12 0,-1-1-7 15,-5-2-11-15,-4 2-35 0,-1-1 0 16,2 3-13-16,0-1-2 0,3 1-1 15,4-1 13-15,6-2-22 0,3 0 9 16,1-4 13-16,2 0 3 0,1 0 50 16,3-2 50-16,2-4-100 0,1-3-13 15,0-3-89-15,2 1-49 0,-2 0-75 0,-3-1-100 16,-1-4-313-16,-1 3-574 0</inkml:trace>
  <inkml:trace contextRef="#ctx0" brushRef="#br0" timeOffset="98426.18">13971 5448 3098 0,'0'0'363'0,"0"0"-258"15,0 0-32-15,0 0-32 0,0 0-39 16,60-50 0-16,-42 40-1 0,0-3 1 0,-1 2-2 16,1 0-1-16,-1-1-11 15,0-1 12-15,-4-2 2 0,-3 1 17 0,0-4-18 16,-5-1 28-16,-3-1-27 0,-2 2 9 16,0-2-8-16,-6 2 13 0,-5 2 31 0,3 4 13 15,-3 2 6-15,0 3-7 16,-1 2-18-16,-1 3-41 0,-1 2-14 0,-2 4-5 15,-2 6-2-15,1 5 21 0,3 1 3 16,2 7 0-16,4 3 16 0,3 0-17 16,5 1 36-16,5 1-19 0,5-2 13 15,5 0-7-15,3-3-3 0,0-4 9 16,3-3-9-16,-1-6 6 0,0-3-28 16,0-4-41-16,-1-3-110 0,10-3-141 15,-7-4-331-15,-1-3-1007 0</inkml:trace>
  <inkml:trace contextRef="#ctx0" brushRef="#br0" timeOffset="98945.56">15044 5147 2267 0,'0'0'329'0,"0"0"-145"0,0 0 76 16,16-61 31-16,-14 46-40 0,-2 3-77 15,-5 2-29-15,-4 2-33 0,-8 3-42 0,-6 3-41 16,-7 2-26-16,-4 2 19 0,-5 8-4 16,-1 7-15-16,0 4 13 0,3 5-15 15,7 5-1-15,4 5 0 0,11 0-3 16,6 4-9-16,9-1 12 0,14 1 19 15,11-3 0-15,8 1 37 0,7-6 34 16,3-1-50-16,-1-7-24 0,-2-5-16 16,-2-7-40-16,-8-2 2 0,-5-5 14 15,-3-5 11-15,-5 0 13 0,-2-3 25 16,-7-4 9-16,0 0 3 0,-4 0-15 16,-3-1-22-16,-1-1 0 0,-1 2-25 0,-3-1-9 15,-4 3-9-15,1-1 5 16,1 3-133-16,1-2-160 0,-1 3-320 0,5-2-858 0</inkml:trace>
  <inkml:trace contextRef="#ctx0" brushRef="#br0" timeOffset="99711.36">15626 5117 1102 0,'0'0'443'0,"0"0"-219"0,0 0 55 16,0 0 97-16,0 0-50 0,0 0-47 16,0 0 3-16,0 0-88 0,50-46-55 15,-55 41-38-15,-5 0-41 0,-5 1-25 16,-3 1-13-16,-5 1 9 0,-5 2-9 0,-5 3 10 15,1 5-4-15,-2 2 0 0,2 3-9 16,5 5 9-16,5 2-14 0,6 2-14 16,6 4-13-16,7 2 11 15,3 3 2-15,10 1 4 0,9 0 9 0,5 0-1 16,9-2 13-16,4-2-22 0,4-4 25 16,1-1-28-16,0-5-9 0,-1-5-164 15,-4-3-111-15,-5-4-122 0,5-6-210 16,-7-4-580-16</inkml:trace>
  <inkml:trace contextRef="#ctx0" brushRef="#br0" timeOffset="99901.6">15359 5296 2842 0,'0'0'394'16,"0"0"-333"-16,0 0 44 0,84-5 85 16,-48 2 0-16,4 1-33 0,3 0-37 15,0 1-66-15,1-2-41 0,2 2-13 16,-1 1-3-16,-2 0-25 0,14-1-240 16,-13-1-366-16,-5 0-1212 0</inkml:trace>
  <inkml:trace contextRef="#ctx0" brushRef="#br0" timeOffset="100578.46">16433 5003 2493 0,'0'0'483'16,"0"0"-278"-16,0 0-1 0,0 0 31 16,0 0-71-16,0 0-63 0,0 0-82 15,0 0-19-15,0 0-192 0,0 0 151 16,0 0 41-16,-36 31 75 0,11-6-18 16,-4 4-7-16,-3 1-9 0,-2 0-25 15,3 1-16-15,-2-4-5 0,3-2 5 16,0-2 1-16,5-3 0 0,3-3 1 15,2-4 0-15,3 0 11 0,8-4-1 16,1-1-11-16,4-3 0 0,4 0 1 0,0 0 17 16,1-4 13-16,9 3 24 15,3 0 8-15,10 1-11 0,8-1-19 0,6 2-19 16,6-1-2-16,1-1 5 0,4 2-18 16,2-2 0-16,-4-1 0 0,0 0 0 15,-3-1-1-15,-4 0-2 0,-3-2-112 16,-4 0-130-16,-8-1-141 0,-4-5-198 0,-2-6-416 15,-7 2-512-15</inkml:trace>
  <inkml:trace contextRef="#ctx0" brushRef="#br0" timeOffset="100810.84">16571 4988 1307 0,'0'0'1152'0,"0"0"-804"0,0 0-75 15,0 0 39-15,0 0-55 0,0 0-99 16,0 0-158-16,0 0-66 0,0 0-54 16,0 0 120-16,0 0 117 0,-23 33-23 15,23-3-15-15,1 4 18 0,7 2-14 16,8 1-18-16,4 1 19 0,0-1-15 0,3-3-23 16,-1-1-45-16,-2-1 2 0,0-3 12 15,-3-4-15-15,-6-7-85 16,-1-3-266-16,-3-11-358 0,-1-4-787 0</inkml:trace>
  <inkml:trace contextRef="#ctx0" brushRef="#br0" timeOffset="101197.15">17258 5046 2981 0,'0'0'346'0,"0"0"-209"16,0 0 27-16,0 0-78 0,0 0-58 16,0 0-26-16,0 0 39 0,0 0 32 15,0 0 15-15,0 0-7 16,-54 17-23-16,36-12-12 0,3 0-8 0,2-3 2 15,0 1 4-15,5-3 12 0,-1 0 15 16,5 0 16-16,1-3 135 0,1 0 21 16,1-3-90-16,1-1-86 0,0-3-40 15,0-1-27-15,3 0-12 0,2 0-9 16,1-2-10-16,4 2 1 0,-2 1-4 16,1 2-15-16,-1 1-37 0,-2 2-76 15,1 4-60-15,-3 1-60 0,-2 1-145 0,3 8-313 16,0-2-375-16,-1 1-800 0</inkml:trace>
  <inkml:trace contextRef="#ctx0" brushRef="#br0" timeOffset="101470.43">17245 5381 2066 0,'0'0'288'15,"0"0"-288"-15,0 0 0 0,0 0 117 16,0 0 45-16,0 0 21 0,0 0 33 16,0 0 7-16,0 0-19 0,0 0-33 15,0 0-22-15,-45 15-7 0,41-15 37 0,1-3 21 16,2 2-2-16,1-5-22 0,0-2-13 16,1-3-22-16,9 0-37 0,-1-1-40 15,5 0-37-15,1 2-25 0,-2 1-2 16,3 2-15-16,-3 4-7 0,-2-3-20 0,-2 3-32 15,-4 1-45-15,-3 1-44 16,-2 1-80-16,-8 0-186 0,-5 0-362 0,-3 0-745 0</inkml:trace>
  <inkml:trace contextRef="#ctx0" brushRef="#br0" timeOffset="103925.6">9993 6318 665 0,'0'0'290'16,"0"0"-111"-16,0 0 27 0,0 0 5 16,0 0-29-16,0 0-10 0,0 0 10 15,0 0 3-15,0 0-1 0,0 0-29 0,16-37-48 16,-16 34 9-16,0-1 6 0,0 0 12 16,0 2-3-16,0-2 0 0,0 1-13 15,0 0-23-15,0-2-3 0,0 1-13 16,0 1-22-16,0 0-10 0,1-1-3 15,0 2-19-15,-1 0-3 0,1 1-19 0,-1 1 19 16,0 0-5-16,1 0-17 0,0 0-63 16,0 1-82-16,5 5-54 15,0 4 133-15,3 7 66 0,4 4 44 0,4 6 32 16,1 2 6-16,3 5 6 0,1 3-31 16,0 0-16-16,-1 1 22 0,0 0-29 15,-4-2-15-15,-2-2 12 0,-2-5-1 16,1-4 1-16,-5-1-29 0,1-6-1 15,-2-3 15-15,-1-5-14 0,0-2 13 16,-3-3 4-16,-3-2 6 0,1-1 6 0,-2-2 16 16,0 0 12-16,1 0 15 15,-1 0 16-15,0-5-9 0,1 0-57 0,1 1-22 16,-1-3-2-16,-1 0-18 0,0-1-4 16,0 0-24-16,0 0-124 0,-2-1-77 15,-2 2-105-15,-2-8-252 0,1 3-495 16,-2 1-463-16</inkml:trace>
  <inkml:trace contextRef="#ctx0" brushRef="#br0" timeOffset="104280.13">10527 6236 1193 0,'0'0'1167'0,"0"0"-940"15,0 0 14-15,0 0 13 16,0 0-101-16,0 0-153 0,0 0-79 0,0 0 9 16,0 0 70-16,0 0 80 15,-38 38-19-15,17-11-4 0,-5 8-18 0,-1 3 11 0,-4 4 1 16,1 3 16-16,-2 1 0 16,3-4-14-16,2-1-30 0,2-5 8 0,6-3-28 15,4-6 13-15,1-2 3 0,1-3 7 16,5-2-4-16,0-5 15 0,1-4-15 15,2-4 0-15,3-1 7 0,1-4-13 16,1 0-1-16,0-2 14 0,0 0 21 16,2 0 3-16,5-2-2 0,6-2-20 15,3-2-31-15,1-1-9 0,4-1-186 16,6-7-245-16,-5 1-552 0,-3 1-1319 0</inkml:trace>
  <inkml:trace contextRef="#ctx0" brushRef="#br0" timeOffset="105261.77">10971 6520 293 0,'0'0'793'0,"0"0"-461"0,0 0-130 15,0 0-7-15,0 0 9 0,0 0 7 16,0 0-20-16,0 0-27 0,0 0-35 0,0 0-26 16,1 0-22-16,-1 0-20 0,0 0-13 15,0 0-19-15,0 0-10 0,0 0-17 16,0 0 14-16,0 0-3 0,0 0 0 16,1 0-13-16,-1 0 0 0,5 0 0 15,-1 0 15-15,4 0 49 0,7 0 54 16,5 0 41-16,9-2-7 0,9 1-41 0,10-1-35 15,14 0-26-15,15-1-6 0,17 3-9 16,4 0-10-16,-8 0-22 0,-9 0-3 16,-11 0-1-16,-6 3-12 15,-3 1 11-15,-15-1-10 0,-7-1 11 0,-12-2 0 16,-4 2-2-16,0-2 3 0,-1 0 0 0,-1 0 13 16,-9 0 3-16,-2 0 12 15,-7 0 9-15,-1 0 11 0,0-2-1 0,-2 0-15 16,0-1-31-16,0 1-1 0,-4-1-28 15,2 0-1-15,-1 1-6 0,0 0 13 16,-2 0 0-16,1 1 0 0,0-2 0 16,-1 1-6-16,-3 0-79 0,2-2-114 15,-2 2-132-15,-5-1-115 0,-10-4-214 16,1 2-753-16</inkml:trace>
  <inkml:trace contextRef="#ctx0" brushRef="#br0" timeOffset="105678.67">11289 6304 1869 0,'0'0'535'0,"0"0"-342"0,0 0 17 16,0 0 63-16,0 0-27 0,0 0-40 15,0 0 6-15,0 0-61 0,0 0-110 16,0 0-41-16,0 0-82 0,-1-26-3 16,-16 38 73-16,-3 1 12 0,-7 5 34 15,-4 2-21-15,-1 2-12 0,-2 1 2 16,-1 1 19-16,2-1-6 0,-1 0-16 0,2-3 2 16,4-1 17-16,5-4-17 0,4-3 14 15,2-2 6-15,7-4-6 16,2-1-1-16,5-4-2 0,2 0-12 0,1 0 0 0,1-1-1 15,5 3 19-15,7 1 37 16,6-2 11-16,6 2-20 0,7-2-22 0,2 0-25 16,3 3 0-16,-1 0-32 15,1 0 8-15,-4 3 2 0,0 1 3 0,-6-1-7 16,-1 0 1-16,-4 2-7 0,-4-3-52 16,-6 1-127-16,-1-3-68 0,-5 0-101 15,-4-1-119-15,-2-1-276 0,0-3-726 0</inkml:trace>
  <inkml:trace contextRef="#ctx0" brushRef="#br0" timeOffset="105881.37">11284 6314 2692 0,'0'0'386'15,"0"0"-284"-15,0 0-3 16,0 0-99-16,0 0-179 0,0 0 38 0,0 0 141 15,0 0 112-15,-6 53-6 0,6-28-23 16,5 3-13-16,-1 2 0 0,1 0-32 16,1 0-25-16,2 1 0 0,-1-1-1 15,-2-1-12-15,1 4-6 0,-4-9-601 16,-1-6-1217-16</inkml:trace>
  <inkml:trace contextRef="#ctx0" brushRef="#br0" timeOffset="110845.29">12828 6318 1512 0,'0'0'299'0,"0"0"-231"15,0 0-16-15,0 0 39 0,0 0 59 0,0 0 47 16,0 0 3-16,0 0-22 0,0 0-30 16,4-26-55-16,5 19-32 0,7-3-39 15,4 1-21-15,4-3 15 16,4-1 3-16,1-1 20 0,-3-1 2 0,1-4-6 15,-5 2 13-15,-1 0-28 0,-5-2 46 16,-6 0-43-16,-3 2-21 0,-2-1-2 16,-5 2-10-16,0 0 7 0,-6 1-16 15,-3 0-16-15,-4 2-16 0,0 1 13 16,-3 0-10-16,0 3 29 0,-1 1 15 16,2 1-21-16,2 4-1 0,0-1-6 15,4 4-10-15,-1 0 4 0,4 0 3 0,0 2-26 16,-1 3 16-16,1 0 22 0,-1 4 23 15,-1 1 10-15,2 1 16 0,-1 3-1 16,-2 5 11-16,3 5 15 0,-1 5 0 0,1 3 39 16,0 6 19-16,3 13 15 15,-1 10 13-15,0 9 78 0,2 4-26 0,0-8-19 16,0-10-51-16,2-8-28 0,0-9-42 16,0-8-12-16,0-9-34 0,2-1-3 15,4 1-2-15,1 2 0 16,1-1 2-16,1-3-1 0,-3-5-117 0,-1-5-120 15,-2-2-146-15,-3-3-209 0,-4-5-171 16,-4-5-462-16</inkml:trace>
  <inkml:trace contextRef="#ctx0" brushRef="#br0" timeOffset="111169.2">12684 6512 2161 0,'0'0'472'0,"0"0"-202"0,0 0-26 16,0 0-84-16,0 0-98 0,54-51-61 15,-21 44 0-15,6 2 31 0,5 1-10 0,5 2-21 16,2 1-1-16,-2 1-12 0,0 0 10 16,-6-1-14-16,-4 0-73 15,-7-1-122-15,-3-3 44 0,-7 0 48 0,-4 1 55 16,-7-2 53-16,-1-1 11 0,-5 1 61 16,-2 0-13-16,-2-2-12 0,0-1 9 15,0 3 41-15,0 0 33 0,-1 0 21 16,1 2-34-16,0 1-14 0,-1 3-41 0,3 0-51 15,-2 0-128-15,2 7 46 0,0 4 82 16,1 5 82-16,1 3 61 0,0 1 0 16,-2 3-1-16,-1-2-26 15,-1 0-44-15,0-1-31 0,-1-1-24 0,0-2-5 16,0-3-10-16,-2-1-2 0,-1-2-41 16,-2-5-312-16,2-1-338 0,-1-5-907 15</inkml:trace>
  <inkml:trace contextRef="#ctx0" brushRef="#br0" timeOffset="111298.35">13255 6246 2478 0,'0'0'640'16,"0"0"-464"-16,0 0-132 0,0 0 17 16,0 0-61-16,0 0-115 0,0 0-70 0,0 0 108 15,0 0-464-15,0 0-1443 16</inkml:trace>
  <inkml:trace contextRef="#ctx0" brushRef="#br0" timeOffset="111595.11">13479 6341 2936 0,'0'0'473'15,"0"0"-371"-15,0 0-102 0,0 0-6 16,54-3-13-16,-31 10-10 0,1 3-9 0,1 5 16 15,-2 4-7-15,-3 2 13 0,-4 1-3 16,-6 0 19-16,-2 0-13 0,-6-3-3 16,-2-2 0-16,-3-5 16 0,-7-2 4 15,2-5 75-15,-3-2 45 0,0-3 22 0,0 0-17 16,2-5 13-16,-2 0 32 0,4-5-28 16,1 0-28-16,2-4-9 0,4-2-38 15,0-2-34-15,4-1-15 16,7-2-22-16,4 0-14 0,4-1-32 0,4 3 0 15,2 0-26-15,6 2-86 0,-1 1-102 16,5 1-99-16,13-5-314 0,-8 4-731 16</inkml:trace>
  <inkml:trace contextRef="#ctx0" brushRef="#br0" timeOffset="112025.11">13907 6345 615 0,'0'0'2032'0,"0"0"-1701"0,0 0-110 16,0 0-4-16,0 0-62 0,0 0-79 16,68-27-31-16,-43 23-23 15,3-1-22-15,0 3-16 0,-1 2-6 0,-1 0 0 16,-5 0 0-16,-2 0-4 0,-5 3-5 16,-1-1 8-16,-4 0-46 0,2 0 2 15,-3-1 13-15,1 0 19 0,-4-1 22 16,1 0 11-16,-1 0 1 0,-3 0 1 15,-1 0-13-15,-1 1-28 0,0 1-36 16,-8 1 58-16,-3-1 19 0,-3 4 67 16,-3 0 13-16,0 1 18 0,3-2-37 15,1 0-20-15,5 0-41 0,1 1-13 0,5 0-22 16,2 3 35-16,1 1 0 0,9 0 35 16,1 2 3-16,5 0-3 0,4-1-22 15,0 2-13-15,-2-3 0 0,-2 2-38 16,-7-3-41-16,-2-1-17 0,-7-1 32 0,0-2 48 15,-10-2 16-15,-5-1 36 0,-5 0-5 16,-6-2 4-16,-1 0-12 0,-5-2 8 16,3 0-2-16,0-1 25 15,6 1-25-15,7 1-7 0,8 0-19 0,4 0-3 16,4 1-15-16,2 0-29 0,21-2-198 16,-1 0-303-16,4-3-1159 0</inkml:trace>
  <inkml:trace contextRef="#ctx0" brushRef="#br0" timeOffset="112572.02">14320 6301 1360 0,'0'0'702'0,"0"0"-507"16,0 0-37-16,0 0-41 0,0 0-74 16,0 0-43-16,0 0 0 0,0 0 1 15,0 0 12-15,0 0 3 0,-54-45 0 16,52 45-3-16,0-3 0 0,1 3 3 16,1 0 16-16,0 0-32 0,0 0-18 15,0 0 1-15,0 0 17 0,0 0 32 16,1 0-3-16,0 0-13 0,-1 0-14 0,0 0 17 15,0 0 4-15,0 0 3 0,0 0-7 16,0 0-16-16,-1 0-3 0,-1 0-2 16,1 0 1-16,1 0 1 0,-1 0 16 0,1 0-13 15,0 0 20-15,0 0 12 0,0 0 20 16,0-2 9-16,0 2 3 0,0-2-28 16,0 2 5-16,0 0 4 0,0 0-19 15,0 0-29-15,0-2-16 0,-1 1-41 16,-3 1-26-16,-3-1-11 0,1 1-89 15,-2-1-359-15,0 0-930 0,42 9 670 0</inkml:trace>
  <inkml:trace contextRef="#ctx0" brushRef="#br0" timeOffset="113047.37">14557 6222 1683 0,'0'0'257'16,"0"0"-221"-16,0 0-17 0,0 0-15 15,0 0 8-15,0 0 99 0,0 0 106 16,14-50-30-16,-21 44-64 0,-4-3-33 0,-3 2-58 16,-3 0 4-16,1 1 9 15,2 0 61-15,2 0 48 0,5 1 98 0,1 1 24 16,3-2-74-16,3 0-67 0,0 1-37 16,0 1-20-16,4 0-9 0,1 0-4 15,-3 1-15-15,0 1-4 0,-1 2-13 16,0 0-33-16,-1 0-93 0,0 5-75 0,0 5 78 15,0 4 90-15,0 6 9 0,0 3 41 16,0 6 6-16,0 2 10 0,0 4 11 16,4 1-24-16,3 3 3 0,6 5 12 15,1-3-15-15,-1-1-20 0,2-4-14 16,-3-6-16-16,-2 0 16 0,-2-4-19 16,-5-2-120-16,-3-8-119 0,-2-1-143 15,-13-5-204-15,0-6-374 0,3-4-683 0</inkml:trace>
  <inkml:trace contextRef="#ctx0" brushRef="#br0" timeOffset="113192.49">14453 6411 199 0,'0'0'3023'0,"0"0"-2546"0,0 0-184 16,0 0 144-16,0 0-92 0,0 0-207 0,0 0-119 15,57-35-19-15,-26 34-25 0,5 1-8 16,5 0-20-16,21 0-36 0,-13 0-499 15,-4-3-1172-15</inkml:trace>
  <inkml:trace contextRef="#ctx0" brushRef="#br0" timeOffset="113890.63">15516 6224 1634 0,'0'0'700'16,"0"0"-405"-16,0 0-47 0,0 0 50 15,0 0-69-15,0 0-105 0,0 0-57 16,0 0-67-16,0 0-51 0,0 0 16 15,23-2 35-15,-20 17 79 0,0 2 13 0,-2 4-29 16,0-1 0-16,-1 1-19 0,0 1-12 16,0-3-7-16,1 2-9 0,3 0-4 15,0-2-9-15,2 2 16 0,3-1-4 16,0 0-14-16,3-1 17 0,-1-3-6 16,2-4 7-16,2-4 9 0,-3-3 26 15,5-3 15-15,0-2 21 0,2-9 115 16,2-1-7-16,-2-5-85 0,2-4-42 15,-1-2-13-15,-3-3-30 0,-2-3-27 0,0 0-1 16,0 0-2-16,-5-3-10 0,3 0-7 16,-5 2-51-16,1 0-121 15,-3 4-47-15,-2 6-8 0,-1 5-2 0,-2 5-146 0,-1 6-165 16,0 2-547-16,0 0-395 0</inkml:trace>
  <inkml:trace contextRef="#ctx0" brushRef="#br0" timeOffset="114578.12">16202 6243 271 0,'0'0'1380'16,"0"0"-1032"-16,0 0 69 0,0 0 28 16,0 0-35-16,46-45-60 0,-46 36-50 15,-1 1-27-15,-9-2-56 0,-4 5-81 16,-6 1-111-16,-8 4-25 0,-2 2-34 16,-4 5 19-16,0 3-1 0,3 2 1 15,4 1-13-15,2 1-3 0,7 3 6 0,4 0-3 16,3 1-3-16,8-1 21 0,3 0 10 15,3-2 12-15,10-2-12 0,3-2-30 16,5-3-10-16,3-4-7 0,1-1-12 16,1-3 3-16,0-2 12 0,-2-3 28 15,-2-3 16-15,-4 1 1 0,-3-3 3 0,-5 3 30 16,0 0 3-16,-5 0 4 0,-1 2-13 16,-3 2-3-16,0 1-25 0,0 2-35 15,-1 0-116-15,0 7-60 0,-2 5 211 16,-2 4 54-16,0 2 34 0,2 2-22 15,0-1-9-15,2-1-23 0,6 0-15 16,1-2 12-16,5-3 0 0,1-3 19 16,2-5-6-16,4-3 5 0,1-2 1 15,-1 0-10-15,3-7-6 0,-2-1-12 0,-1-6-22 16,0-1-29-16,-3-6-51 0,-2-3 2 16,0-3-9-16,0-4 15 0,-5-2 10 15,0-2 11-15,-2-1 51 0,-5 0 3 16,-2 4 10-16,0 5 3 0,-3 4 9 15,-5 5-24-15,-2 6 21 0,3 3-20 16,-4 3-1-16,3 3-1 0,-1 2-28 0,1 1-26 16,-3 5-15-16,5 3 0 15,2 3 22-15,4 3 28 0,0-1 19 0,10 4 32 16,9-1 6-16,8 1 9 0,4-1 0 16,7-2-6-16,0-2-25 0,0-2-12 15,-5-3-1-15,-3-3 16 0,-7-1-1 16,-3-3 17-16,-5 0 5 0,-6-3 22 15,-3-2 19-15,-1 1 15 0,-3-1 16 16,-1 2-26-16,-1 0-21 0,0 1-16 16,-1 0-46-16,-6 2-3 0,-3 0-61 15,-6 5-4-15,-5 5 38 0,-1 2 27 0,0 4 2 16,0 1 0-16,4 1 11 0,3 1-13 16,6 1-2-16,3-1-11 0,2 1 13 15,4-1 0-15,1 0 25 0,8-2-10 16,2 0 19-16,6-1-31 0,4-2-3 15,2-3-151-15,15-3-303 0,-5-4-725 0,-5-4-1554 16</inkml:trace>
  <inkml:trace contextRef="#ctx0" brushRef="#br0" timeOffset="114717.3">16950 6399 3216 0,'0'0'505'16,"0"0"-231"-16,0 0 163 0,0 0-55 15,0 0-201-15,0 0-169 0,0 0-12 16,0 0-89-16,0 0-104 0,0 0-553 16,-13-27-1037-16</inkml:trace>
  <inkml:trace contextRef="#ctx0" brushRef="#br0" timeOffset="118639.19">17720 6178 745 0,'0'0'984'16,"0"0"-786"-16,0 0 16 0,0 0 120 15,0 0-83-15,0 0-83 0,0 0 2 16,0 0-20-16,0 0-26 0,-6-41-35 15,-2 41-44-15,-4 0-29 0,-6 5-3 16,0 5 9-16,-3 0-3 0,0 5 3 0,4 1-21 16,2 1 0-16,3 0 0 15,5 2-1-15,1-1-1 0,6 1 1 0,0-1 0 16,8 0 13-16,0-1-12 0,5 0 11 16,2-3 11-16,-2-3 2 0,2-3 3 15,-3-3 4-15,-4-2 0 0,-2-1-4 16,-3-2 10-16,-2-2 41 0,-1-6-26 0,0-4-37 15,-5-2-14-15,-2-7 0 0,1-4-1 16,0-2 14-16,2-4-11 0,4-5-4 16,0 0 0-16,8-3 0 0,7 2-12 15,3 1 12-15,5 7 0 0,2 4-14 16,5 7-34-16,-2 6 11 0,1 6-23 16,-2 4 13-16,-3 4-10 0,1 9-38 15,0 10 25-15,-4 6-3 0,-3 9 73 16,-3 11 22-16,-1 15 64 0,-7 13 72 0,-2 7-22 15,-5-5-23-15,-9-9-25 0,2-12-28 16,2-8 2-16,1-12-49 0,3-9 2 16,1-10-12-16,0-3-3 15,0 2-1-15,0-5-142 0,0 4-163 0,0-7-128 16,-5-7-227-16,-1-1-599 0</inkml:trace>
  <inkml:trace contextRef="#ctx0" brushRef="#br0" timeOffset="118777.82">17824 6467 821 0,'0'0'1826'0,"0"0"-1572"0,0 0-138 16,0 0 21-16,17-54 33 0,-3 44-75 15,7 0-78-15,3-1-17 0,6 5-16 16,2 0-13-16,5 2 1 0,-1 1 2 16,14 0-239-16,-10 0-388 0,-4 1-902 0</inkml:trace>
  <inkml:trace contextRef="#ctx0" brushRef="#br0" timeOffset="119109.93">18783 6055 2714 0,'0'0'469'0,"0"0"-271"15,0 0 78-15,0 0 7 0,0 0-66 16,0 0-80-16,-64-44-78 0,39 49-28 15,-4 7-15-15,-4 5 2 0,0 5-7 16,0 6-11-16,2 4-25 0,7 1-9 16,6 2 15-16,10 1 3 0,7-1 16 15,4 0 18-15,15-3-15 0,7-2 16 0,11-4 15 16,3-6 3-16,4-4-3 16,0-5-27-16,-3-5-7 0,-2-3-3 15,-7-3 3-15,-2-4 0 0,-6-4 3 16,-4-1 24-16,-4-2 4 0,-7 2-3 0,0 0-3 15,-3 1-22-15,-4 0 0 0,-1 3-3 16,0-1-13-16,-2 3-37 0,-6 0-33 0,0 3-269 16,-5-2-215-16,4 0-817 15,0-1-771-15</inkml:trace>
  <inkml:trace contextRef="#ctx0" brushRef="#br0" timeOffset="119993.58">19873 6087 2762 0,'0'0'503'0,"0"0"-344"16,0 0 38-16,-26-52-4 0,13 45-80 16,0 4-85-16,-6 3-28 0,-3 4-25 0,-6 8-3 15,0 1 12-15,0 5 3 16,1 2-9-16,4 2-6 0,5 3 6 0,5-2 0 15,3 3 4-15,5-2 18 0,4-1 3 16,1-2 16-16,2-3-16 0,5-3 35 16,4-3-6-16,1-4 5 0,2-3 4 15,2-3-41-15,-1-2-6 0,1-4 5 0,0-4 1 16,1-1 1-16,-2-3 27 0,-2 0-3 16,0-1 0-16,-1 1-12 0,-4 1-1 15,-3 1-11-15,2 2 15 0,-4 3-16 16,0 1-19-16,-1 4-15 0,1 0-89 15,1 8-50-15,3 2 91 0,1 6 66 16,3 2-6-16,-1 2 20 0,3-1 2 16,1 1 12-16,1-1 1 0,1-4 0 15,-1 0 15-15,-2-4-12 0,0-3 3 16,-4-3 22-16,2-3 3 0,-4-2 19 16,3-2 19-16,0-6 3 0,1-4-54 15,-1-2-9-15,3-3-2 0,0-3-6 16,0-1-13-16,2-2 11 0,3-1 7 0,2 0 18 15,4 2-6-15,1 1-21 0,6 5-10 16,-2 2-19-16,3 5 3 0,-3 4 14 0,1 4-23 16,-3 1 0-16,-3 4-9 15,-4 5-20-15,-1 5-12 0,-4 1 22 0,-3 4-7 16,-2 3 20-16,-5 0 15 0,-2 2 0 16,-3-2 16-16,0-3 41 0,-3-2 66 15,-3-4-47-15,-4-1 26 0,2-3 13 16,-5-4-5-16,3 0-10 0,-5-3-1 15,1 0-8-15,0-2-29 0,-2 0-21 16,0 0-10-16,2-4-15 0,0-1 0 16,1 1-192-16,-5-6-211 0,6 4-548 15,0-3-1090-15</inkml:trace>
  <inkml:trace contextRef="#ctx0" brushRef="#br0" timeOffset="122159.65">21011 6031 1930 0,'0'0'376'0,"0"0"-120"0,0 0 11 16,0 0 29-16,0 0-70 0,0 0-54 0,0 0-49 15,0 0-123-15,0 0-143 16,17 0 143-16,-15 21 79 0,1 6 3 0,3 7 26 15,0 10-30-15,2 11 1 0,3 6-10 16,-2-6 7-16,1-11-7 0,-5-13-44 0,-3-6-13 16,0-1 1-16,0 2 8 15,0 1-21-15,-2-6-73 0,0-5-132 0,0-5-120 16,-1-7-197-16,-6-7-261 0,-1-5-696 16</inkml:trace>
  <inkml:trace contextRef="#ctx0" brushRef="#br0" timeOffset="122372.4">21000 6050 2226 0,'0'0'391'0,"0"0"-147"15,55-46 45-15,-26 35-91 0,1 8-71 16,5 3-19-16,2 2 6 0,-1 8-7 0,-4 4-28 16,-3 5-16-16,-6 3-16 0,-7 2-22 15,-7 3-25-15,-9-2-1 0,-2 1-24 16,-13-2 22-16,-6-2 3 0,-6-3 3 0,-9-2-3 15,-4-4-19-15,-1-3-60 0,0-4-37 16,5-3-48-16,5-3-65 0,5-2-97 16,9-10-143-16,4 0-331 15,10-1-990-15</inkml:trace>
  <inkml:trace contextRef="#ctx0" brushRef="#br0" timeOffset="123009.64">21418 6246 2490 0,'0'0'374'16,"0"0"-262"-16,0 0 103 0,0 0 65 15,62-1-17-15,-43-3-103 0,2 0-66 0,0-1-56 16,0-3-16-16,1 1-19 0,-1-3 14 16,-2-2-3-16,-1 0-14 0,-2-1-1 15,0-3-21-15,-6-3-7 0,2 0-37 16,-6-4-9-16,-3 0 44 0,-3 3 14 0,0-1 16 15,-6 4 1-15,-2 5-1 0,-5 1-15 16,-1 3-12-16,0 5 28 0,-2 0 14 16,0 3-14-16,1 4-3 0,1 6-19 15,1 5 22-15,3 5 0 0,1 4 38 16,8 3 9-16,1 2-12 0,4 2 6 16,11 0-10-16,3-1 0 0,6-1-15 15,0-3 0-15,4-2-4 0,-1-4 11 16,-2-6-1-16,-3-3 6 0,-2-7 3 0,-4-2 4 15,-1-2 2-15,-5-5 19 0,2-6-25 16,-5-4-19-16,0-2 6 16,-3-5-18-16,-2-5 0 0,-1-2 0 0,0-1 1 15,-1-3 11-15,0-1-12 0,0 1 16 0,0 4-13 16,0 4 9-16,0 6 7 16,1 5-6-16,2 6-13 0,0 4-2 15,5 3-47-15,1 1-60 0,7 3 6 0,4 4 60 16,4 3 24-16,3 2 16 0,4-2-19 15,-1 3-32-15,2 0-72 0,-3-1 16 16,0-4-7-16,-4 0 19 0,-2-6 32 16,-4-2 53-16,-2 0 13 0,-4-4 47 15,-3-4 14-15,-3-2 5 0,-1-1-9 16,-4-2-26-16,-2 0 39 0,0 1 37 16,-5 0-20-16,-4 0-13 0,0 3-21 0,-2 5-11 15,0 2-42-15,-3 2-31 16,-1 5-13-16,-3 5 10 0,-1 6 34 0,3 4 0 15,-1 2 0-15,3 5 0 0,6 1 0 16,0 2 3-16,6 1 25 0,2-1-12 16,9 0-14-16,3-2 23 0,9 0-25 15,4-4-50-15,26-7-410 0,-7-5-887 0,-3-7-942 16</inkml:trace>
  <inkml:trace contextRef="#ctx0" brushRef="#br0" timeOffset="123426.22">22853 5913 836 0,'0'0'1623'0,"0"0"-1298"16,0 0-100-16,41-51 60 0,-30 39-15 15,0 4-96-15,-3-1-61 0,3 4-15 16,-6 2-7-16,0 3-21 0,0 0-70 0,-2 3-67 15,-1 8-90-15,1 7 157 0,-1 8 16 16,-1 4 62-16,-1 8 1 0,0 3-32 16,0 2 28-16,0 1-3 0,-1-1-35 15,0 1-12-15,1-2-12 0,0-3-1 16,0-3-12-16,-1-5-3 0,1-4-56 16,-2-6-41-16,1-5-89 0,0-3-166 15,1-8-212-15,0-2-484 0,0-3-891 0</inkml:trace>
  <inkml:trace contextRef="#ctx0" brushRef="#br0" timeOffset="123678.13">23221 5864 1254 0,'0'0'1742'0,"0"0"-1457"0,0 0-129 15,0 0 9-15,0 0-48 0,0 0-117 16,0 0-209-16,0 0 184 0,0 0 25 15,0 0 107-15,-13 58-24 0,13-26-26 16,0 5 18-16,5 1-9 0,3 3-18 16,1 3-17-16,5-1-6 0,0 0-9 15,0-2 15-15,-1-4-15 0,-1-4-15 16,-1-3 1-16,-1-8-2 0,-3-3 1 16,3-5 15-16,-2-4-16 0,1-3-72 15,5-4-81-15,4-1-110 0,3-2-115 16,15-12-294-16,-7 0-790 0</inkml:trace>
  <inkml:trace contextRef="#ctx0" brushRef="#br0" timeOffset="124044.9">22733 5734 2398 0,'0'0'416'0,"0"0"-274"0,0 0 107 0,0 0 60 16,0 0-65-16,57-8-140 0,-18 10-32 16,19 3 3-16,17 0 11 0,19 5-21 15,2-3-18-15,-8 1-6 16,-12-4-7-16,-14-4 6 0,-12 0-12 0,-12 0 13 15,-13 0-10-15,-4-4 9 0,0 1 22 16,0-2-1-16,0 0 13 0,-7-2 19 16,-3 2-10-16,-4-2 6 0,-4 3-41 15,-1-2-32-15,-2 2-16 0,0 0-46 0,0 0-6 16,-2-1-28-16,-2 3-12 0,-4 0-10 16,-2 2-21-16,-2 0-135 0,-1 0-194 15,-4 0-318-15,1 0-592 0</inkml:trace>
  <inkml:trace contextRef="#ctx0" brushRef="#br0" timeOffset="127453.69">10216 7586 805 0,'0'0'290'0,"0"0"-45"0,0 0 44 16,0 0-16-16,0 0-39 0,0 0-30 0,0 0-49 15,0 0-6-15,0 0-17 0,9-44-10 16,-6 38 13-16,0 0 9 0,0 0 3 16,-2 1-11-16,1 0 23 0,-1 1-14 15,0 1-22-15,-1 3-26 0,0-3-27 16,0 3-45-16,0 0-25 0,0 3-73 16,0 2-93-16,-2 7 11 0,-3 7 155 15,-1 6 38-15,-3 6 44 0,3 5-35 16,1 1-18-16,1 2-17 0,2 2 4 0,2-3 3 15,0 0 15-15,0-4 7 0,0-1 3 16,-1-4-24-16,1-3-18 0,-1-4-1 16,1-4 1-16,0-1 11 0,0-4 2 15,0-4-2-15,0-1-11 0,0-1 13 16,0-2-2-16,2-3 2 0,0 0 13 16,1-1 7-16,-2-1 15 0,1 0 5 15,0-2-55-15,0-3-9 0,0-3-171 16,1-2-100-16,-3-1-106 0,0-13-263 0,-4 4-587 15,-1 2-350-15</inkml:trace>
  <inkml:trace contextRef="#ctx0" brushRef="#br0" timeOffset="128191.53">10166 7608 1191 0,'0'0'303'0,"0"0"-89"0,0 0 53 15,0 0 83-15,0 0-46 0,0 0-47 16,0 0-42-16,0 0-30 0,0 0-25 16,0 0-37-16,0-49-25 15,7 40-15-15,8 0-39 0,1 0-10 0,7-2-21 16,3 1-12-16,4 1-1 0,4 0-3 16,0 4-19-16,-2 2-7 0,-2 3-2 15,-5 0-23-15,-6 5-19 0,-2 4-15 16,-9 4 12-16,-1 4 18 0,-6 2 52 15,-2 3 6-15,-10 0 1 0,-4 0-1 16,-5 0 1-16,-2-2-1 0,-3-2 1 16,0 0 2-16,-3-3 10 0,2 0-11 15,1-4 14-15,1 0-3 0,3-2-10 0,2-4-1 16,3 1 14-16,4-2 3 0,5-3 10 16,3 1 15-16,2-2 29 0,1 0 34 15,1-2-6-15,0-2-51 16,2 0-40-16,4-3-10 0,5 2-35 0,3-4-9 0,3 2 10 15,5 1 2-15,2 1-3 16,5 0 4-16,0 1-1 0,5 2 7 0,-2 2-13 16,2 2-13-16,-1 5-6 15,-4 4 9-15,0 4-2 0,-5 4 2 0,-5 4 10 16,-3 1 22-16,-7 3 3 0,-6-1 12 16,-3 4-37-16,-6-1-55 0,-8 0 32 15,-4-1 13-15,-4-2 16 0,-1-4 16 16,-3-1 14-16,-4-5 2 0,1 1 3 15,-3-5 13-15,3-1 10 0,-2-3 44 16,4-4 16-16,1-3 1 0,2-1 5 0,1-5 29 16,6-2 15-16,0-3-35 15,2 0-6-15,1-2-16 0,5-2-17 0,-2 0-40 16,3-2-22-16,2 0-2 0,0 0-26 16,2 3 26-16,2 1-29 0,1 2 9 15,0 4-79-15,1 1-67 0,0 2-76 16,0 2-120-16,4 1-339 0,2 0-1019 0</inkml:trace>
  <inkml:trace contextRef="#ctx0" brushRef="#br0" timeOffset="133451.51">10716 7993 458 0,'0'0'749'0,"0"0"-495"16,0 0-137-16,0 0 7 0,0 0 58 15,0 0-43-15,0 0-19 0,0 0 16 16,0 0 30-16,0 0-5 0,13-12-16 15,-9 9 3-15,-3 2 0 0,0-2-30 16,-1 3-3-16,1-2-7 0,-1 0-9 16,1 1-14-16,-1 1-28 0,0-2-12 15,0 2-26-15,0 0-19 0,0 0-1 16,0 0-31-16,0 0-25 0,1 0-35 0,0 2-29 16,1 3 48-16,0 4 54 0,1 2 19 15,0 3 22-15,2 3 4 0,-1 2 6 16,1 3 12-16,-1 2 17 0,3 0-7 0,-3 0 6 15,0-2-3-15,0-3-16 16,0 1 6-16,2-4-12 0,-3-2-1 0,0 0 4 16,-1-6-6-16,0 1-1 15,0-4-6-15,0 0-9 0,-1-1-4 0,2-4 4 16,-2 2-3-16,0-1 2 0,0 0 10 16,0 0 5-16,0-1 20 0,1 0 18 15,1-2 7-15,0-1 34 0,4-4 15 16,-1-2-19-16,-1-2-13 0,5-1-15 15,-3-1-25-15,0-3-21 0,4-3-3 0,-1 2-10 16,2-6 1-16,2 2-19 0,-2-1-2 16,2 3 2-16,0 0 0 15,-5 3 0-15,3 3 0 0,-4 1-15 0,-2 1 13 16,1 3-16-16,-2 0 16 0,-1 1-1 16,-2 4 0-16,-1 0-12 0,-1-1-3 0,0 4-10 15,1-2-15-15,-1 2-22 16,0 0-18-16,0 0-99 0,0 2-129 0,0 0-152 15,-2 3-87-15,0-2-444 0,0-1-1072 0</inkml:trace>
  <inkml:trace contextRef="#ctx0" brushRef="#br0" timeOffset="134285.65">11478 7819 82 0,'0'0'573'0,"0"0"-341"0,0 0-69 16,0 0 52-16,0 0 22 15,0 0-28-15,0 0-21 0,0 0-6 0,0 0-33 16,0 0-46-16,0 0-22 0,-18-6-16 15,18 6 0-15,-2-1 12 0,2 0 20 16,0 0 9-16,0 1-10 0,0 0-15 16,0 0-14-16,0 0-16 0,0 0-6 15,0 0-13-15,0 0-7 0,0 0 4 0,0 0 6 16,0 0 7-16,0 0 9 16,0 0 6-16,3 0 32 0,4 0 15 0,2 0-18 15,7 0-20-15,3 0-13 0,5 0-5 16,6 0-11-16,1 0-8 0,6 0-7 15,4 0 0-15,2-2 3 0,3 2-22 16,5 0 9-16,11 0 4 0,10 0 4 0,10 2-19 16,3-1 1-16,-10 0 0 15,-7-1 0-15,-12 0 11 0,1-2-11 0,-9-4 1 16,-11 4 8-16,-8 0-11 0,-5-1-2 16,2 1 1-16,2 0 1 0,-2 1 0 15,-4-1 3-15,-5 0 10 0,-6-1-1 16,0 1-9-16,-5 1 10 0,0 0-10 15,-4 1 13-15,-1 0-1 0,0 0-15 16,-1 0-1-16,0 0-15 0,0-2-5 0,0 2 5 16,0 0 4-16,0-1-4 0,0 1 0 15,-2 0-6-15,-2 0-1 0,-1 0-8 16,-1-1-10-16,-5-2-106 0,-1 0-179 16,-19 0-227-16,5-1-480 0,-2-2-871 0</inkml:trace>
  <inkml:trace contextRef="#ctx0" brushRef="#br0" timeOffset="134853.07">11692 7592 1345 0,'0'0'660'0,"0"0"-433"15,0 0 22-15,0 0-33 0,0 0-29 16,0 0-39-16,0 0-78 0,0 0-70 16,0 0-131-16,0 0-24 0,0 0 123 15,-15 10 32-15,-1 2 32 0,0 3 20 16,-1 1 15-16,-3-1-9 0,0 0-19 0,-1 1-11 16,-1 0 17-16,-1 1-19 0,0-2 19 15,2-1-20-15,1-1-6 0,3-1 10 16,2 0 6-16,3-2-22 0,4 0-11 15,-1-3-2-15,5 0-3 0,1 0-10 16,2-2 13-16,0 0 2 0,1 0 11 16,0 2 3-16,3-2 13 0,2 2 15 15,4-1-6-15,0 0 13 0,5 0 19 0,3 0 0 16,4 0-7-16,4 1-19 16,2-2-15-16,6 2-29 0,-2 0-1 0,3 0-18 15,-5 0 6-15,-1 1-6 16,-6-1-9-16,-3 0-7 0,-5 0 13 0,-4 0 3 15,-4-1-7-15,0-2 1 0,-3 1-51 16,-2-1-160-16,-1-1-87 0,0-2-109 16,-11-1-151-16,2-3-473 0</inkml:trace>
  <inkml:trace contextRef="#ctx0" brushRef="#br0" timeOffset="135189.47">11690 7614 1532 0,'0'0'1074'15,"0"0"-900"-15,0 0 0 0,0 0 2 0,0 0-138 16,0 0-38-16,0 0-141 16,0 0 135-16,0 0 6 0,0 0 125 0,1 47-20 15,1-25 20-15,0 2-1 0,1 1-20 16,2 1-6-16,-1-1-10 0,1 2-37 0,-2-4-23 15,0 1 7-15,-3 0 2 0,1-3-2 16,-1 0-4-16,0 1-13 16,0-5-17-16,-1 2 14 0,-1-4 14 15,0-1 5-15,0-4-15 0,1-1-3 0,0-2 2 16,1-3-5-16,0 0-10 0,0-2 9 16,0-1-10-16,0 1 14 0,0-2-16 15,0 0-140-15,1 0-182 0,2-5-167 16,1-2-608-16,-1-3-1058 0</inkml:trace>
  <inkml:trace contextRef="#ctx0" brushRef="#br0" timeOffset="139618.06">13257 7389 2050 0,'0'0'240'0,"0"0"-156"0,0 0 75 0,0 0 18 15,0 0-19-15,0 0-46 0,0 0-112 16,0 0-25-16,0 0-20 0,7 9 45 16,-5 8 128-16,0 3 19 0,0 3 41 15,-2 4 0-15,0 2-52 0,0 1-45 16,-4 1-6-16,1 0-9 0,-2 1-14 16,0-1-24-16,-1 0 13 0,3-2-17 15,1-2-21-15,2-2-13 0,0-6 1 16,0 0-1-16,1-7 16 0,1-1-1 0,0-4 10 15,0-3-6-15,-2-1-19 0,0-3-86 16,0 0-147-16,-1-13-54 0,-4 1-354 16,0-2-1227-16</inkml:trace>
  <inkml:trace contextRef="#ctx0" brushRef="#br0" timeOffset="140117.96">13156 7353 2329 0,'0'0'352'0,"0"0"-107"0,0 0 11 16,0 0 2-16,20-51-99 0,0 41-67 15,6 0-58-15,8-1 4 0,4 5-16 16,4-1-22-16,3 5-12 0,-1 2-20 16,-3 2-18-16,-6 7-14 0,-7 3 10 15,-10 5 1-15,-6 3 11 0,-10 2 4 16,-7 4 38-16,-11-1 1 0,-11 3-1 0,-4 0 0 15,-7 0 18-15,-2-2-5 0,-2-1 0 16,2-3 22-16,2-3 3 0,3-2 15 0,9-5-5 16,4-4 22-16,4-2-1 15,8-3 6-15,3-1-2 0,4-2 17 0,3 0 24 16,0 0 20-16,5-5 9 0,8-1-140 16,9-4-3-16,9 0-53 0,4 0 22 15,11 1 6-15,-1 3 4 16,2 2-20-16,-2 4 4 0,-3 3-10 0,-5 6-15 15,-4 3-5-15,-7 7 1 0,-5 4-47 16,-4 3-3-16,-9 4 2 0,-4 3 0 16,-5 1 28-16,-12 2 3 0,-7-2 32 15,-5-2 35-15,-6-2 16 0,-1-5 13 16,-3-6 10-16,-2-4 8 0,2-6 128 16,2-4-16-16,0-5-4 0,3 0-13 15,0-5-20-15,3-5-2 0,-1-3-29 0,4 0-31 16,2-3-7-16,5 1-3 0,3 1-21 15,2-1-13-15,4 2-2 0,1 1-39 16,5 3-15-16,2 3-103 0,0 2-87 16,8 2-82-16,12 2-250 0,0 0-407 15,1 0-466-15</inkml:trace>
  <inkml:trace contextRef="#ctx0" brushRef="#br0" timeOffset="140446.97">13863 7744 2835 0,'0'0'429'16,"0"0"-321"-16,0 0-12 0,0 0 78 16,0 0 15-16,0 0-88 0,0 0-101 15,0 0-47-15,0 0-41 0,0 0 88 16,0 0 22-16,35 41 44 0,-25-19 6 16,-2 3-12-16,3 0-29 0,-3 0-5 0,-1-1-23 15,2-2-1-15,-3-3 23 16,2-4-25-16,-3 0-89 0,-1-6-166 0,0-4-198 15,4-5-318-15,-3 0-775 0</inkml:trace>
  <inkml:trace contextRef="#ctx0" brushRef="#br0" timeOffset="140700.79">14157 7754 2740 0,'0'0'485'0,"0"0"-250"16,0 0-73-16,0 0-89 0,0 0-73 15,0 0-16-15,0 0 16 0,0 0 110 16,0 0-3-16,-34 65-34 0,23-41-30 16,-4 1-1-16,2-1 2 0,2 0-19 15,-1-2-9-15,4-3-1 0,-1-1-15 0,1-3 0 16,2-2 3-16,-2-3 16 0,3-2 3 16,0-2-3-16,0-1-1 0,1-2-2 15,2-1-1-15,0-2 1 0,2 2-16 16,-1-2-56-16,1 0-78 0,0-2-131 15,4-10-229-15,4 1-954 0,-1-3-437 0</inkml:trace>
  <inkml:trace contextRef="#ctx0" brushRef="#br0" timeOffset="141884.76">14569 7425 875 0,'0'0'303'0,"0"0"-111"15,0 0 20-15,0 0 5 0,0 0 4 0,0 0 9 16,0 0-71-16,0 0-14 16,0 0-22-16,0 0-4 0,0-43 16 15,2 38-19-15,1-2-4 0,-1 2-1 16,0 0-18-16,-1-1 9 0,0 3-10 0,0 0-16 15,0 1-10-15,-1 1-23 0,0 1-43 16,0 0-57-16,0 2-57 0,0 5-25 16,-2 5 139-16,-1 4 32 0,-3 5 34 15,3 3-40-15,0 3 5 0,2 1 39 16,1 1-45-16,0-1-3 0,2 0-9 16,6-1 12-16,0-1 0 0,2-1-6 0,2-3-16 15,1 0 10-15,-2-2 12 0,3-4-9 16,1-1-3-16,-3-3 15 0,3-3 16 15,0-4 0-15,-1-2 12 0,2-3 2 16,2 0 7-16,0-5 47 0,1-5 37 16,0-2-10-16,-2-3-46 0,-2-4-22 15,1-3-4-15,1-4-33 0,-2-2-12 0,-1-2-10 16,-2-5 10-16,1 0-22 16,-4-2 0-16,0 0 0 0,-3 4-2 0,-3 2 2 15,0 4 0-15,-3 5-3 16,0 5-21-16,0 2 23 0,0 2-1 0,0 5-23 15,-1 3 7-15,1 3-10 0,-2-1-12 0,2 3-21 16,-1 0-41-16,-1 1-28 0,-2 5 15 16,-3 4 78-16,1-1-53 0,-1 6-158 15,-1-2-172-15,4 4-228 0,2-3-454 16,1-6-674-16</inkml:trace>
  <inkml:trace contextRef="#ctx0" brushRef="#br0" timeOffset="142587.81">15605 7163 2156 0,'0'0'240'15,"0"0"-130"-15,0 0 80 0,0 0 0 16,0 0-49-16,0 0-77 0,0 0-22 0,0 0-4 15,-71-38 4-15,42 39-7 0,-1 5-13 16,-4 2 1-16,2 2-10 0,-1 1-10 16,4 2-3-16,2-1-11 0,7 1 10 15,7 0-21-15,1-1 7 0,8 2 15 16,3 1 2-16,1-1 1 0,7 1 29 16,9-1 0-16,4 1 3 0,6-2-7 15,6 1-8-15,1 2-17 0,3 0-3 16,-3 0-14-16,-7-3-2 0,-6 1-9 0,-5-3-10 15,-9 0-13-15,-6 0-3 0,-1 4 28 16,-10-3 23-16,-6 1 1 0,-5 2 3 16,-5-1 21-16,0-1-22 0,0-2 20 15,-1 0-22-15,5-1 1 0,2-2 1 16,5-1 10-16,4 0-13 0,2-4 0 16,5 1-2-16,2-1-17 0,1 1-13 15,2-1-4-15,0 2 36 0,0-1 2 16,6 2 39-16,3 0 7 0,5-1-10 0,2 2-3 15,2-1-12-15,0 1-20 0,0 0-3 16,-6-1-16-16,1 1-6 0,-7-1-17 0,-3 2-15 16,-3 2 9-16,-1-1 33 15,-5 4 12-15,-7 0 1 0,0 3 11 0,-4 0 1 16,0-1-13-16,-1 0 0 16,3-1-3-16,5 0-16 0,3-1-4 0,7-4 1 15,3 3 22-15,9-2 29 16,7-3 32-16,6 2 15 0,7-4-31 0,2 1-26 15,0-4-19-15,2 1-109 0,-5-1-185 16,0-5-263-16,-8-3-774 0</inkml:trace>
  <inkml:trace contextRef="#ctx0" brushRef="#br0" timeOffset="143340.73">16053 7317 1737 0,'0'0'305'0,"0"0"-62"0,0 0 61 16,0 0-40-16,14-46-52 0,-14 38-59 15,0 1-19-15,-1 0-7 0,-5 2-25 16,-5 1-58-16,-4 2-25 0,-4 2-16 16,-5 1 23-16,-3 6 21 0,-6 3-28 15,2 4-17-15,-2 3 17 0,4 2 12 16,0 3-12-16,6 0-15 0,4 2-4 0,7 1 0 15,4-1-2-15,6 2 2 16,2-2 2-16,10 1 23 0,6-2 6 0,6-1 10 16,3-4-6-16,3-2-13 0,3-3 3 15,-3-4-22-15,-1-2 0 0,-2-5 9 16,-5 1 1-16,-4-3-10 0,-3 0 13 0,-1-3 7 16,-5 2 5-16,-2-2-9 0,-2 1-4 15,1-1-15-15,-2 1 0 0,-1 1-2 16,-1 0-23-16,1 0-6 0,-1 1-133 15,0 0-133-15,0-2-119 0,0 0-217 16,3 1-662-16</inkml:trace>
  <inkml:trace contextRef="#ctx0" brushRef="#br0" timeOffset="144133.31">16359 7175 851 0,'0'0'1600'16,"0"0"-1393"-16,0 0-30 0,0 0 73 15,0 0-33-15,0 0-102 0,0 0-48 16,73-43-42-16,-51 40-22 0,3 3-3 15,2 3-16-15,-2-1-15 0,-2 7 2 0,-2-2-6 16,-4 4-41-16,-6 2 15 0,-3 1 13 16,-7 1-3-16,-1 2 29 15,-9-1 22-15,-2-2 0 0,-7 3 24 0,-3-2-23 16,-1-3 24-16,-1-1 0 0,-2-1 10 16,3-1-3-16,6-2 10 0,1 0-4 15,3-3-22-15,6 1-16 0,2-1-12 16,2-1-10-16,2 1 22 0,0 0 16 15,7 0 32-15,4-1 12 0,4 2-9 0,3-2-20 16,5 0-12-16,2-1-16 0,-3-2 0 16,0 0-3-16,-3 0-26 0,-5 0-18 15,0-1 31-15,-6-3 13 0,-2 1 26 16,-3 0-4-16,-2-1-19 0,-1 3-3 16,0-1-26-16,-4 0-41 0,-6 2-9 15,-2 0 25-15,-5 4 48 0,-3 1 3 16,-1 2 25-16,0 3 0 0,0 0-25 0,4 0 0 15,2 2 0-15,6 1-14 0,1 1-4 16,4 3 18-16,4-2 2 0,4 3 20 16,9 1 7-16,5 1 6 0,4 1 3 15,5 0-13-15,3 0 4 0,-1-2-13 16,0-1-16-16,-5-2-16 0,-6-1-10 16,-6-3-9-16,-4-1-3 0,-7 1 0 15,-1-3 3-15,-9-2 35 0,-3 2 19 16,-6-3 10-16,-6 1 3 0,-4-3 12 0,-1 1 42 15,-2-1-42-15,3-1-28 16,3 2-14-16,5-2 0 0,3 1-2 0,5-1-19 16,5 1 0-16,1-1-9 0,0 1 15 15,3-1 10-15,1 0-239 0,-1-3-213 16,0 0-530-16,1 0-874 0</inkml:trace>
  <inkml:trace contextRef="#ctx0" brushRef="#br0" timeOffset="159467.6">7071 8952 751 0,'0'0'306'16,"0"0"-91"-16,0 0 7 0,0 0-4 0,0 0-59 15,0 0-88-15,0 0-19 0,0 0-3 16,0 0-20-16,0 0-13 0,13-23 10 16,-12 22 0-16,-1 0 23 0,1 0 32 15,-1 0 26-15,0 1 2 0,0-2-8 16,0 1-11-16,0-1-3 0,0 1-3 0,0 0 9 16,0-2-10-16,0 0-22 15,1-1 0-15,1-1 3 0,-1 1-10 0,1-1 7 16,1 0-4-16,-2 0 22 0,1-1 10 15,-1 2 32-15,0-1-5 0,0 3-37 16,-1-3 0-16,1 3-20 0,0-1 2 16,0 0-5-16,-1 1-3 0,0 0-9 15,1 1-7-15,-1 1-3 0,0-1-15 16,0 1-19-16,0 0-15 0,1 0-25 16,0 0-29-16,1 6-43 0,0 3 96 15,3 5 16-15,0 5 82 0,-2 4-5 16,-1 5 4-16,-1 3 6 0,-1 6-18 0,0 2-8 15,-1 9-11-15,-3 7 21 0,-2-6-31 16,0-6-16-16,2-7-5 0,2-11-7 16,1 3-10-16,-1-1 1 0,1-4-1 15,0-4 11-15,1-2-10 0,0-5 0 0,0-1-3 16,0-5 12-16,0-1-9 16,0-1 22-16,0-4-1 0,0 0 1 0,0 0 18 15,0 0 12-15,0-4 12 0,-1-1 16 16,0-4-65-16,0-3-18 0,1-4-180 15,0-3-75-15,0-5-95 0,6-3-148 16,7-19-487-16,-1 7-588 0</inkml:trace>
  <inkml:trace contextRef="#ctx0" brushRef="#br0" timeOffset="159712.51">7116 8820 7 0,'0'0'2176'0,"0"0"-1726"16,0 0-199-16,0 0-36 0,0 0 69 0,0 0-18 16,0 0-64-16,0 0-76 15,0 0-67-15,0 0-29 0,55-26-11 0,-24 26-4 16,4-2-15-16,1 2 0 0,-1 0-19 16,-2 0 1-16,-6 2 1 0,-7 1-5 15,-2 1 0-15,-8-2-9 0,-1 2 6 16,-5 0 0-16,-1-4-7 0,-1 4-81 15,0-2-96-15,0 1-96 0,0 0-131 16,-2 2-207-16,-2-2-621 0</inkml:trace>
  <inkml:trace contextRef="#ctx0" brushRef="#br0" timeOffset="159908.84">7047 9137 1467 0,'0'0'659'15,"0"0"-429"-15,0 0-139 0,0 0 106 16,0 0 169-16,0 0 21 0,0 0-92 16,70 14-100-16,-45-13-54 0,4-1-49 15,4 0-39-15,1 0-31 0,-1 0-22 16,1 0 0-16,-4 0-16 0,-1 1-9 16,-5 3-85-16,-3-3-312 0,-1-1-296 15,-6 0-835-15</inkml:trace>
  <inkml:trace contextRef="#ctx0" brushRef="#br0" timeOffset="160256.24">7627 9153 2274 0,'0'0'394'0,"0"0"-98"0,0 0 18 0,0 0-41 15,0 0-45-15,0 0-33 0,0 0-100 16,0 0-76-16,0 0-7 0,-58 4 22 16,40 13 16-16,0 3-9 0,2 1-19 15,4 2-21-15,2-2-1 0,6-2-1 16,4-4 1-16,1 0 2 0,9-1 10 16,2-2 22-16,4-5 13 0,3 0 3 0,0-2-1 15,2-5-2-15,-1 0-10 0,-3 0 3 16,-4-4 6-16,-2-3-9 0,-5-3 0 15,-3-3-3-15,-3-3-34 0,0-2 0 16,-4-3-20-16,-3-2-1 0,-3 0-47 16,-1-2-34-16,-1 4-56 0,0 1-38 15,0 3-62-15,3 4-114 0,-4 0-244 16,2 6-422-16,4 2-680 0</inkml:trace>
  <inkml:trace contextRef="#ctx0" brushRef="#br0" timeOffset="160551.96">7713 9162 2153 0,'0'0'443'16,"0"0"-182"-16,0 0-52 0,74-14-21 15,-51 13-57-15,1 1-55 0,-1 3-58 16,-2 5-17-16,-2 3-2 0,-3 6 1 16,-5 3-35-16,-1 2 7 0,-5 3-23 15,-3-2 6-15,-2-2 1 0,0-3 21 16,-2-5 21-16,-3-3 2 0,1-4 104 15,-2-3 90-15,3-3 50 0,-1 0 1 16,0-5-23-16,0-5-73 0,-2-3-47 16,4 1-43-16,1-7-19 0,1-1-9 15,5-1-6-15,6-6-25 0,3 1-34 16,5 0-13-16,3 1-36 0,1 1-94 0,2 4-88 16,1 3-84-16,7 3-240 15,-8 2-537-15,-4 7-720 0</inkml:trace>
  <inkml:trace contextRef="#ctx0" brushRef="#br0" timeOffset="161917.76">8745 9179 977 0,'0'0'1531'0,"0"0"-1222"0,0 0-234 16,0 0-74-16,0 0 34 0,0 0 29 15,0 0-6-15,0 0 15 0,0 0 97 16,0 0 68-16,59 3-45 0,-28-9-86 0,6-1-56 15,1-4-20-15,-1-1-12 16,-4 0 0-16,-2-1-4 0,-5-1 7 0,-6 0-3 16,-3-1 19-16,-7 1-6 15,-1-1-19-15,-7-1-10 0,-2 2 0 0,0 0-2 16,-6 2-1-16,-5 0-22 0,1 4 0 0,-4 2-16 16,-2 3-6-16,-3 3 13 0,-2 0 31 15,0 5 16-15,-3 4-3 16,1 3 5-16,3 1-4 0,1 3-14 0,4 1-3 15,6 0-29-15,5 0 17 0,4 2-13 16,0-1 24-16,10 1 4 0,9-1 19 16,6 1 3-16,10-2 28 0,7-3-2 15,16-2-48-15,10-3-57 0,10-6-106 16,-9-2-112-16,-17-1-69 0,-17-4-182 16,-12-1-173-16,7-9-127 0</inkml:trace>
  <inkml:trace contextRef="#ctx0" brushRef="#br0" timeOffset="162969.68">9505 9060 1041 0,'0'0'596'15,"0"0"-193"-15,2-62-44 0,-2 42-26 16,-2 2 113-16,-3 2-188 0,-2 4-27 16,-4 4-79-16,1 2-45 0,-3 3-54 15,-4 3-53-15,-2 3-6 0,-1 6-35 0,-2 5 0 16,0 3 16-16,1 3 3 0,1 0 19 16,2 1 1-16,5 0-27 0,4 3 17 15,3-3-10-15,3 1 21 0,3-1 0 16,0-5 1-16,7-3-22 0,0-2-79 15,5-5-10-15,1-3 35 0,1-3 25 16,3-1 16-16,-1-6 6 0,1-4 10 16,-2 0 6-16,3-3 13 0,-3 0 2 15,2-1 24-15,-5 1-23 0,2 2 16 16,-1-1-19-16,-2 4-16 0,0 2 16 16,-4 1 11-16,1 3-11 0,-2 3-31 0,-2 0-62 15,1 6 7-15,3 2 25 0,-2 6 61 16,1 0 10-16,3 3 19 0,-2 2 9 15,4-1-35-15,-2-1 20 0,4-1 5 16,2-1 4-16,0-4 4 0,1-2 2 16,3-3 10-16,-1-5-4 0,2-1-44 15,-1-4-6-15,-1-5-83 0,0-3-17 0,-3-5 26 16,1 0 78-16,-5-4 1 0,1-1-1 16,-1-1-14-16,-1 1 16 0,-1-2 0 15,-3 3 10-15,0 5-10 0,0 3 0 16,-3 4 0-16,-1 4 25 0,-3 3-25 15,1 2-38-15,1 0-68 0,0 0-3 16,3 5 87-16,-1 1 21 0,1 2 1 16,0-1 0-16,2 0 12 0,-2-2-9 15,0 1 9-15,0-2 8 0,3-1 5 0,-3-1 11 16,0-2 18-16,2 0 39 16,-2 0 41-16,-1-3-13 0,0-2-25 0,0-3-11 15,-2 0-12-15,1 0-7 0,-3 0-3 16,0-1-6-16,0 0 9 0,-1 1-6 0,-4-1-16 15,2 1-10-15,-2 4 17 16,1-1-1-16,0 2-3 0,-4 3-25 0,0 0-22 16,-7 0-31-16,-1 7 6 15,-5 4 25-15,-2 3 1 0,1 5 1 0,3 3-1 16,0 2 1-16,8 1 0 0,2 3-2 16,7-3 0-16,2 1 0 0,7-2 1 15,6 0 18-15,4-4 12 0,3-3 0 16,3-3-6-16,2-6-25 0,4-4-96 15,-1-4-118-15,0 0-57 0,2-8-56 0,-5-5-95 16,1-6-129-16,-2-4 133 16,-3-5 93-16,-5-5 198 0,1-2 127 0,-1-14 111 15,2-6 6-15,-1-7 25 0,-4 7 79 16,-2 14 119-16,-6 12-17 0,-2 14 33 16,-2-1-24-16,0-1-85 0,0 3-5 15,-1 6-62-15,0 2-59 0,0 5-121 16,0 2 0-16,0 8-121 0,0 10 121 0,-1 7 62 15,-1 10-6-15,0 12-6 0,-2 10 0 16,3 9-10-16,-2 3-9 0,0-7-6 16,-3-12-13-16,3-13 10 15,0-8-20-15,0-9-2 0,1-4-26 0,0-2-8 16,0 0-19-16,-3-2 22 0,4-5 13 16,0-6 18-16,1-2 40 0,0-6 78 15,0-7-118-15,0-4-31 0,8-3 3 16,0-4 6-16,5-2 7 0,5-1-7 15,3 0-15-15,2 2-25 0,3 1 24 0,0 6-2 16,2 6-1-16,-2 2 7 0,-2 6-7 16,-3 4-10-16,0 6-15 0,-2 6-6 15,-3 6 37-15,0 3 4 0,-5 3 15 16,1 1 15-16,-3 1 1 0,-1-2 17 16,-1-2 11-16,-3-4 38 0,3-3-19 0,-3-4-6 15,-1-2 3-15,-1-4-5 0,-1-4-11 16,1 1 12-16,0-2 45 0,0-3 27 15,4-2-57-15,-1-4-55 0,1-1-83 16,-2-2-193-16,1-10-165 0,-3 1-843 16,-1 1-1009-16</inkml:trace>
  <inkml:trace contextRef="#ctx0" brushRef="#br0" timeOffset="165251.26">11406 8878 2088 0,'0'0'637'0,"0"0"-306"16,0 0-37-16,0 0-24 0,0 0-65 16,0 0-199-16,0 0-6 0,0 0 0 15,0 0 0-15,41 28 117 0,-33 1 6 16,2 7 8-16,-1 0-78 0,-2 5-31 0,5-4 3 15,-3-2-22-15,3-5-1 0,2-5-2 16,-3-6 0-16,3-5 18 16,-5-4 10-16,2-8 6 0,0-2 38 0,1-2 17 15,2-10 1-15,0-4-35 0,0-5-18 16,2-1-9-16,-3-4-10 0,-2-2 4 16,-1-2-19-16,-2-2 0 0,0-3-3 15,0 0 1-15,-2 3-3 0,-1 1-11 0,1 5 12 16,-3 7-15-16,0 6 1 0,-3 4-13 15,0 4-58-15,0 4-124 0,0 1-138 16,0 6-182-16,0 3 68 0,0 12-72 16,0-2-693-16</inkml:trace>
  <inkml:trace contextRef="#ctx0" brushRef="#br0" timeOffset="165923.07">12126 8923 2094 0,'0'0'482'15,"0"0"-134"-15,0 0 90 0,16-49-58 16,-16 37-113-16,-2 6-44 0,-7 0-37 16,-2 4-74-16,-4 2-112 0,-4 2 0 15,-4 8-40-15,-3 2 9 0,-4 2 9 0,2 6-6 16,1 1 10-16,1 2-1 0,4 3-3 16,6-2 7-16,5 0 13 0,5-4-11 15,6 0-21-15,1-4-112 0,8-2-21 16,8-4 29-16,3-3-7 0,1-1-11 15,2-4 36-15,0-2 27 0,-1-1 33 16,-3-3 60-16,-1-3 0 0,-2-1 25 16,-1-1 7-16,-5-1 13 0,1 0-4 15,-3 2 58-15,-1 0 62 0,-1 3 6 0,-3 2-6 16,-1 0-54-16,-1 3-107 16,0 2-41-16,0 6 41 0,3 2 54 0,2 2 2 15,-2 2-31-15,2 0-22 16,1-1 9-16,4-1 4 0,-2-1 6 0,4-4-1 15,-1-1 4-15,-1-3 0 0,4-3 6 16,-4 0 3-16,2-5 0 0,3-5-27 16,-5-2-7-16,3-5-47 0,-1-2-6 15,-3-4-6-15,0 0 3 0,-4-4 6 0,-2-2 10 16,-1 0 40-16,-2 3 9 0,-1 2 25 16,0 3-9-16,-5 5 0 0,1 2-3 15,-2 2 28-15,0 4 18 0,0 4-12 16,5 1-22-16,-2 1-34 0,3 2-18 15,0 0-57-15,0 0-49 0,6 6 37 16,6 1 87-16,4 3 13 0,7 1 9 16,4-1-22-16,6 1-24 0,0-1-108 15,2-3-25-15,-6 0 21 0,-1-2 26 0,-6-1 18 16,-5-3 31-16,-6 0 55 0,-1-1 6 16,-4 0 54-16,-2-6 28 0,-1 2-25 15,1-1-6-15,-4-2 3 0,0 0 18 16,0 1 48-16,-3 2-23 0,0-1-6 0,-2 3-16 15,-1 1-34-15,-4 1-41 0,0 1-21 16,-6 8 2-16,0 3 16 16,-3 3 0-16,2 5-16 0,3 0 17 0,0 3-8 15,4 0 8-15,3-1 2 0,4 0-2 16,3-1 1-16,0-1 1 0,6-3 13 16,6-2 3-16,4-1 9 0,4-2-25 15,3-4-207-15,18-4-173 0,-6-4-383 16,-5-2-1890-16</inkml:trace>
  <inkml:trace contextRef="#ctx0" brushRef="#br0" timeOffset="166385.63">13342 8854 2047 0,'0'0'718'0,"0"0"-403"0,0 0-69 15,0 0 109-15,3-53-78 0,-2 49-97 16,0 1-40-16,-1 3-53 0,1 0-87 16,-1 3-140-16,1 7-16 0,1 6 156 0,2 4 0 15,-1 6 53-15,2 2 0 16,0 2-3-16,5 2-13 0,-3-1 4 0,3-2 5 15,0 1-12-15,1-2-21 0,-2-3-10 0,2-1 0 16,-4-2 9 0,-1-2-12-16,-1-4-85 0,0-1-210 0,-3-6-247 15,1-3-468-15,-1-5-822 0</inkml:trace>
  <inkml:trace contextRef="#ctx0" brushRef="#br0" timeOffset="166718.04">13765 8814 2760 0,'0'0'378'0,"0"0"-215"0,0 0 31 15,0 0 25-15,0 0-84 0,0 0-119 0,0 0-16 16,0 0-36-16,0 0 36 0,-61 24 38 16,42-2-36-16,-1 3-2 0,3 2-11 15,-2 3-2-15,2 2 13 16,2 1 0-16,0 3 14 0,-2 1 14 0,-1-2 0 0,-2 1 13 15,-2-1 0-15,-1-3 0 0,1-3-12 16,3-3-17-16,3-6 7 16,5-6-19-16,5-3 1 0,5-5 2 0,1-2 10 15,0 0 15-15,4-2 22 0,4 0 9 16,-1-2-9-16,4 0-13 0,-2 0-6 16,-3 0-9-16,2 0-1 0,-2-2 1 15,-3 0 6-15,0-1-3 0,2-1 2 16,-3 1-23-16,1-4-4 0,-1 3-10 15,0 0-30-15,-2-3-221 0,0-7-197 0,0 4-582 16,0-3-1596-16</inkml:trace>
  <inkml:trace contextRef="#ctx0" brushRef="#br0" timeOffset="169647.22">14810 8968 668 0,'0'0'711'0,"0"0"-370"15,0 0-107-15,0 0 110 0,58-59-47 16,-45 43-46-16,-5-2-39 0,0 3-4 16,-3-5-39-16,-4 6-42 0,-1-1-4 15,-2 3-15-15,-7 2 17 0,-2 3 4 16,-5 1-47-16,-4 3-13 0,-4 3-41 15,-6 4-9-15,0 5-19 0,-3 6-16 0,2 4-3 16,0 4 1-16,6 1-4 0,4 1-25 16,4 1 16-16,4-2 30 15,6-2-2-15,6-3-13 0,1-2 16 0,3-5 18 16,7-2 0-16,0-5 23 0,4-2 9 16,0-3 3-16,4-3-6 0,0-5-20 15,1-4-23-15,-1-1 11 0,0-3-12 16,-3-1 0-16,-3 3-1 0,0-2-2 15,-2 3 0-15,-1 1 0 0,-3 4-10 16,-1 2-2-16,1 3-10 0,-3 3-25 16,-1 0-71-16,2 7-27 0,-1 5 70 15,4 5 31-15,-1 5 43 0,2 2-1 0,2-1 2 16,0 2 1-16,4-5 2 0,-1-3 12 16,0-3 14-16,1-4-14 0,-4-3 10 15,3-2 13-15,-2-3 16 0,-2-2 24 16,4-5-9-16,-2-4-16 0,5-6-19 0,0-1-15 15,1-3-16-15,-2-1 16 0,4-3-7 16,2 0-12-16,1-2-12 0,5 1-1 16,2 3 10-16,3 3-25 0,0 3-3 15,1 6 0-15,-3 3-7 0,0 4-8 16,-6 2-7-16,-2 10-5 0,-3 2 5 16,-6 5 19-16,-5 1 15 0,-2 4 3 15,-2 2-28-15,-4 0-13 0,-7-1 29 16,-1-2 11-16,-5-1 16 0,0-4 2 15,-1-5 20-15,-2-4 20 0,2-2 22 16,1-4 19-16,-1-1-10 0,0 0-9 0,4-4-13 16,-1-2-15-16,3-1-1 15,1 0-14-15,1 0-20 0,2-1-22 0,3 4-87 16,1-1-175-16,14-3-175 0,2 5-928 16,0-3-596-16</inkml:trace>
  <inkml:trace contextRef="#ctx0" brushRef="#br0" timeOffset="170152.84">15979 8673 2975 0,'0'0'349'15,"0"0"-213"-15,0 0-21 0,28-51 2 16,-17 47-39-16,-3 4-78 0,0 6-6 0,3 10-111 15,-2 9 117-15,2 8 101 0,0 17 47 0,0 13-10 16,-5 15-27-16,-3-2-21 0,-3-2-31 16,-3-14 7-16,-2-13-29 15,1-9-16-15,1-11-21 0,2-10-65 0,1-4-37 16,0 0-108-16,0-3-101 0,0-8-261 16,0-2-429-16,1-5-521 0</inkml:trace>
  <inkml:trace contextRef="#ctx0" brushRef="#br0" timeOffset="170397.64">16062 8799 1937 0,'0'0'670'15,"0"0"-358"-15,0 0-151 0,54-46-21 0,-25 40-28 16,3 1-71-16,4 5-14 0,1 1-27 16,-3 7-38-16,-5 6 28 0,-6 3 10 15,-7 2 2-15,-10 5 14 0,-6 0 6 16,-7 1-6-16,-11-2 7 0,-6-2-1 0,-7-2 10 15,-2-1 6-15,-2-4 3 0,-2-4-9 16,4 0-7-16,2-5 13 0,7-3-10 16,5-2-2-16,6 0 5 15,8-2 16-15,5-5-47 0,1-2-271 0,25-12-240 16,1 1-541-16,0 4-528 0</inkml:trace>
  <inkml:trace contextRef="#ctx0" brushRef="#br0" timeOffset="171012.63">16479 8896 969 0,'0'0'1589'0,"0"0"-1377"0,0 0-183 15,0 0 154-15,0 0 207 0,0 0-120 16,0 0-90-16,0 0-57 0,0 0-51 16,0 0-44-16,63-39-28 0,-51 29-1 15,2-1 1-15,-4-1 0 0,2-2 0 16,-4-2-38-16,1-1-24 0,-3-1 14 0,-3 0-5 15,-1 1 37-15,-2 3 16 0,0 1 17 16,-4 4-17-16,-2 3-16 0,-4 5 3 16,-1 1 13-16,-3 0 3 0,-2 5-3 15,1 6 0-15,3 4-13 0,0 5-6 0,7 4 10 16,3 1 9-16,2 2 0 0,7 1 34 16,7 0 23-16,4 0-32 0,4-1 16 15,2-2 0-15,1-4-10 0,1-3-9 16,-2-5 0-16,-3-4 10 0,-3-4 6 15,-4-5 2-15,-1 0 20 0,-1-7 2 16,-2-6-22-16,-3 1-37 0,2-7 16 16,-5-4-19-16,-1-1 0 0,-2-3 0 15,-1-3-18-15,0 0 16 0,0 2-22 16,-1 2 24-16,-1 5-13 0,1 3 13 16,0 6 3-16,1 3-3 0,0 5-2 15,0 2-20-15,1 2-24 0,7 0-51 16,5 5 38-16,7 0 42 0,1 4 14 0,4-1 1 15,3 2-14-15,-3 1-3 0,1-2-37 16,-2-1-45-16,1-4-12 0,-3 0 34 0,-4-2 35 16,-2-2 44-16,-2 0 0 15,-2-7 34-15,-5 2 4 0,-2-4-3 0,-3 1 22 16,-2-1-26-16,0 3 48 0,-4 0 15 16,-3 2-25-16,-5 2-45 0,-1 2-24 15,-4 0-12-15,-2 3 9 0,-1 6 2 16,0 4 1-16,3 3-29 0,1 1 2 15,7 2 26-15,1 3 2 0,5-1-1 16,3 1 0-16,1-2 3 0,8 0 32 16,1-5-6-16,7-1 12 0,0-2-10 15,3-4-31-15,2-2-98 0,-1-6-182 0,8-2-250 16,-3-6-723-16,-4-1-728 0</inkml:trace>
  <inkml:trace contextRef="#ctx0" brushRef="#br0" timeOffset="177678.51">17847 8720 866 0,'0'0'267'16,"0"0"-140"-16,0 0 85 0,0 0 74 0,0 0-52 15,-3-49-218-15,3 42 299 0,0-2-186 16,1 1 13-16,3-3 3 0,1 2-39 16,-1-3 4-16,3 0-14 0,1 0 0 15,-3 0 28-15,1 0 67 0,1 1-10 0,-2-2-20 16,-2 2-26-16,0 2-41 0,-2 1-11 16,0 4-15-16,0 0 4 0,-1 3-47 15,0 1-25-15,0 1-100 0,0 6-57 16,-1 3 88-16,-2 6 69 0,-1 5 47 15,0 7 0-15,1 3-15 0,1 3-7 16,2 5 28-16,0-1-31 0,0 1 6 16,0-3-6-16,0-2-22 0,0 0 0 15,0-2 0-15,0-6-2 0,0 1 2 0,0-5 0 16,1-1 1-16,1-5 1 0,0-3 11 16,2-3-13-16,-1-2-17 0,1-3-130 15,4-1-89-15,-1-4-99 0,11-7-198 16,-4-4-560-16,0-2-791 0</inkml:trace>
  <inkml:trace contextRef="#ctx0" brushRef="#br0" timeOffset="177913.77">18163 8584 2436 0,'0'0'274'16,"0"0"-106"-16,0 0 123 0,0 0-36 15,0 0-159-15,0 0-96 0,0 0 0 16,0 0 28-16,0 0 99 0,-14 54 40 0,4-21-26 15,-2 3-39-15,6 2-28 0,1 2-5 16,4-2-22-16,1-1 24 0,5-1-15 16,4-2-44-16,5-3 7 0,1-3-7 15,2-3-12-15,-2-3 3 0,2-4 12 16,-1-3-15-16,0-4-75 0,-4-2-130 16,1-4-156-16,-1-5-207 0,-4-5-430 15,-2-4-581-15</inkml:trace>
  <inkml:trace contextRef="#ctx0" brushRef="#br0" timeOffset="178116.72">17748 8569 1516 0,'0'0'1395'15,"0"0"-1209"-15,0 0-52 0,0 0 121 16,0 0 64-16,0 0-99 0,-29-46-220 0,62 41-38 15,24-2 10-15,31 6 26 0,30-1-23 16,14 2 3-16,2 7-16 0,-12-4-34 16,-41 1-432-16,-18-4-1089 0</inkml:trace>
  <inkml:trace contextRef="#ctx0" brushRef="#br0" timeOffset="178596.97">19094 8638 2448 0,'0'0'454'0,"0"0"-159"16,0 0-2-16,0 0-5 0,0 0-71 15,0 0-38-15,0 0-48 0,0 0-131 16,0 0-10-16,0 0 10 0,0 0 0 16,-31-12 50-16,14 18 0 0,0-2-22 15,2 0 0-15,4-2 18 0,5-2 19 16,4 0 40-16,2 0 107 0,0-6-35 0,0 2-82 16,1-6-68-16,3-1-27 0,5-1-11 15,-2-2-1-15,5-1-7 0,-4 2 17 16,2-1-28-16,-1 4-1 0,-4 3-8 0,-2 3-29 15,0 4-69-15,-3 2-258 0,-3 7-281 16,-14 15 82-16,0-5-398 0,-1 1-542 0</inkml:trace>
  <inkml:trace contextRef="#ctx0" brushRef="#br0" timeOffset="178860.68">19127 9049 878 0,'0'0'1105'0,"0"0"-848"16,0 0 8-16,0 0 2 0,-60 26-19 15,40-21-27-15,1 0 5 0,1-5 2 16,4 1-23-16,3-1 18 0,3 0 14 16,5-4 10-16,1-1-16 0,2-3-45 0,0-2-76 15,5 0-33-15,7-3-38 16,0 1-39-16,2 0-12 0,3 3-9 0,-3 0-7 15,-3 2-2-15,0 2-16 0,-5 2-15 16,-3 2-58-16,-2 1-105 0,-1 0-153 16,-3 4-336-16,-12 0-69 0,2 0-674 15</inkml:trace>
  <inkml:trace contextRef="#ctx0" brushRef="#br0" timeOffset="180212.47">2087 5817 1487 0,'0'0'179'0,"0"0"-68"0,-13-55 58 16,9 34 80-16,2-1-32 0,1 2-33 15,1 0-13-15,0 4-4 0,0 2 19 0,0 3-39 16,0 2 0-16,0 2-33 0,0 0-16 16,0 3 0-16,0 1-3 0,0 1-20 15,0 0-75-15,0 2 0 0,0 0-170 16,0 6-61-16,0 6 101 0,-1 8 130 15,1 9 41-15,-1 15 7 0,-1 15-4 16,1 17-6-16,-1 5-3 0,0-1-9 16,-1-4-23-16,-4-7 0 0,1 2 19 15,0 1-21-15,-3-1 18 0,2-1 6 16,-1-5-22-16,0-2 12 0,5-5-5 16,1-10-10-16,2-9 0 0,0-10 17 0,0-8-17 15,3-4-3-15,3 1-12 0,2 1 15 16,0 0 1-16,1-2-1 0,-1-5-38 15,-1-3-216-15,5-5-158 0,-6-4-226 16,-1 0-788-16</inkml:trace>
  <inkml:trace contextRef="#ctx0" brushRef="#br0" timeOffset="180493.64">1710 6718 2035 0,'0'0'266'0,"0"0"-250"16,0 0-16-16,0 0-214 0,0 0 214 15,0 0 179-15,34 56-18 0,-18-30 65 16,2 5-74-16,-2 3 63 0,1 1-65 16,-2 0-67-16,1-5-25 0,-2-5-30 15,1-6-24-15,-2-6 40 0,3-7 10 16,2-3 32-16,2-3 18 0,4-8 35 0,4-7-25 15,4-6-52-15,4-4-21 16,2-5-38-16,0-3 10 0,-1-3-13 0,1 1-41 16,4-23-258-16,-8 11-466 0,-10-1-1819 15</inkml:trace>
  <inkml:trace contextRef="#ctx0" brushRef="#br0" timeOffset="185748.12">9493 9978 1026 0,'0'0'231'0,"0"0"7"0,0 0-11 15,0 0-32-15,0 0-6 16,0 0 47-16,0 0 6 0,-3-51-48 0,7 43 8 15,-1-1 10-15,-1 1-24 0,1 0-10 16,-1 2 5-16,0-1-10 0,-1 4-6 16,0 0-8-16,0 1-9 0,-1 2-54 15,0 0-96-15,0 0-31 0,0 6-69 16,0 5 85-16,-1 4 15 0,-2 6 43 16,-1 4 29-16,-1 6-17 0,-3 1-5 15,1 6-26-15,0-1 1 0,-2-3-24 16,4 0 14-16,-1-4-15 0,4-3 0 15,2-6-4-15,0-3 4 0,0-3 0 0,2-3 1 16,3-3-1-16,-1-1-10 0,0-4-237 16,2 2-172-16,-2-3-236 0,-2-2-582 15,-1-1-697-15</inkml:trace>
  <inkml:trace contextRef="#ctx0" brushRef="#br0" timeOffset="185903.14">9374 10347 2661 0,'0'0'446'0,"0"0"-260"16,0 0-123-16,0 0 49 0,0 0 18 16,0 0-19-16,0 0-52 0,75-21-46 15,-50 19-13-15,-2 2-28 0,-2 0-4 16,-2 0-6-16,-2 2-206 0,0-2-299 16,-2 0-536-16,-3-2-738 0</inkml:trace>
  <inkml:trace contextRef="#ctx0" brushRef="#br0" timeOffset="186060.54">9319 9968 2383 0,'0'0'300'0,"0"0"-200"16,0 0-3-16,0 0-75 0,0 0-22 15,0 0-87-15,0 0-32 16,84-25-97-16,-32 25-198 0,-6 0-399 0</inkml:trace>
  <inkml:trace contextRef="#ctx0" brushRef="#br0" timeOffset="186342.91">10024 9757 1390 0,'0'0'296'0,"0"0"2"0,1-43 130 16,-1 31-28-16,-3 4-57 0,-4 3-135 15,1 2-97-15,-3 3-32 0,-3 0-47 0,-2 8-30 16,-3 7 46-16,0 4 2 16,0 7-2-16,0 6-4 0,2 7 19 0,3 10 22 15,3 13 2-15,6 13 33 0,3 7-39 16,0-5 13-16,0-4-7 0,0-10 3 16,0 0 2-16,-2-6-46 0,-2-5-21 15,-3-4-25-15,2-12-21 0,3-9 8 16,0-7-36-16,0-5-13 0,0 0-53 0,-1 0-62 15,-3-1-83-15,-1-6-84 0,-5-2-124 16,-10-9-198-16,1-4-778 16</inkml:trace>
  <inkml:trace contextRef="#ctx0" brushRef="#br0" timeOffset="186473.37">9612 10336 2422 0,'0'0'303'0,"0"0"-168"0,0 0-29 0,0 0-83 15,47-47-23-15,-15 40-13 16,11-1-3-16,18 2-7 0,24 3 4 0,19-4-174 16,-15 2-781-16</inkml:trace>
  <inkml:trace contextRef="#ctx0" brushRef="#br0" timeOffset="186843.48">10848 9931 1770 0,'0'0'797'0,"0"0"-500"0,10-50 23 16,-6 33-11-16,-2 5-40 0,0 2-105 15,0 3-28-15,0 7-8 0,-1 0-46 0,-1 2-82 16,1 10-35-16,-1 4 35 0,0 9 69 16,0 2-13-16,0 6-13 0,0 4-21 15,0 4 3-15,-2 0-12 16,1-2-12-16,0 2-1 0,1-7 0 0,-1-2-1 15,0-4-198-15,-1-6-95 0,1-6-160 16,-5-8-208-16,-2-5-407 0,3-3-717 0</inkml:trace>
  <inkml:trace contextRef="#ctx0" brushRef="#br0" timeOffset="187297.7">10776 9883 1573 0,'0'0'1153'0,"0"0"-1024"0,0 0-45 15,43-56-27-15,-19 46 4 0,8 1-22 0,3 4 9 16,8 2 9-16,2 3 13 0,1 6-28 16,-3 5-17-16,-1 4 10 0,-7 7-35 15,-9 2-9-15,-7 2-36 0,-9 2-31 16,-8 0-4-16,-6-1 48 0,-10 0 0 16,-8-4 6-16,-5 0 26 0,-1-4 1 15,-6-4 19-15,3-3 2 0,-3-3-9 16,5-2 9-16,-1-4 26 0,8-3 48 15,0 0-1-15,5-2 4 0,7-1 53 16,2 1 40-16,6-2-28 0,2-2-47 16,2 1-117-16,11-2 0 0,7 0-64 15,7 3 5-15,8 1 21 0,6 3 10 0,3 0-4 16,1 7 4-16,3 4-4 0,-6 4-5 16,-5 3-4-16,-7 5-19 0,-6 2-10 15,-9 1-31-15,-11 2 12 0,-4-1 6 16,-11 0 45-16,-8-2 35 0,-8-2 1 0,-3-3 2 15,-4-5 2-15,1-1 46 0,-4-7 41 16,2-3-7-16,1-3-9 0,2-1 9 16,1-5-3-16,3-3-22 15,3-1-19-15,5-1-16 0,2-1 3 0,5 1 3 16,5 0-15-16,4 1-13 0,4 3-12 16,0 0-35-16,10 1-202 0,3 2-78 15,14-2-73-15,-1 1-378 0,0 1-931 0</inkml:trace>
  <inkml:trace contextRef="#ctx0" brushRef="#br0" timeOffset="187710.11">11477 10189 1997 0,'0'0'282'0,"0"0"-75"0,0 0 23 15,0 0-31-15,0 0-13 0,0 0-71 16,0 0-115-16,0 0 2 0,0 0 57 0,0 0 20 16,42 35 39-16,-30-16 12 0,-4 3-16 15,2 0-48-15,-1 0 3 0,1 0-21 16,-2 0-4-16,0-3-19 0,-1-2-22 15,-2-5 19-15,-2-2 0 0,0-3-7 16,1-3-2-16,-3-4 13 0,0 1 11 16,0-1 41-16,3-3 44 0,1-3 178 15,4-5-192-15,0-3-77 0,5-3-7 16,-1-1 1-16,3-3-23 0,0-1 16 16,1-2-18-16,0 0 17 0,-2 0-17 0,0 0-13 15,1 2-17-15,-5 3 14 16,0 2-24-16,-4 4-18 0,-3 4-87 0,-1 6-87 15,-3 2-107-15,-7 1-389 0,-2 1-896 0</inkml:trace>
  <inkml:trace contextRef="#ctx0" brushRef="#br0" timeOffset="189444.58">12496 10006 1459 0,'0'0'218'0,"0"0"-78"0,0 0 145 0,0 0-6 16,0 0-53-16,0 0-20 0,0 0-10 0,0 0-193 16,0 0-3-16,0 0 0 15,30-24 103-15,-26 39 6 0,0 2-4 0,0 5-10 16,1 2 48-16,-3 2-48 0,-1 1-3 15,0 1-7-15,-1 1-51 0,0-2-5 16,0-2 8-16,0-2-24 0,0-5-11 16,1-3 14-16,2-4-16 0,0-3 2 15,1-4 13-15,3-3 7 0,-1-1 19 16,1 0 26-16,5-5-5 0,-2-3-21 16,2-4-20-16,2-2 8 0,-2-2-5 15,2-4-20-15,-1 0 11 0,-1-4 1 16,3 0-16-16,1-2 2 0,0 1-2 0,0 2 1 15,1 2-1-15,3 3-2 0,1 3-11 16,0 3-21-16,2 4-10 0,3 4 7 16,-2 3 0-16,-1 1-16 0,0 5-4 15,-2 5 12-15,-1 2 14 0,-4 3 3 0,-5-1 3 16,-1 3 3-16,-7-1 21 0,-3 1 0 16,-3-1 0-16,-12-1 1 15,-4 0 0-15,-8-2-22 0,-6-3-228 0,-17-2-265 16,9-4-558-16,3-4-697 0</inkml:trace>
  <inkml:trace contextRef="#ctx0" brushRef="#br0" timeOffset="189575.21">12610 9709 2951 0,'0'0'340'15,"0"0"-264"-15,0 0-75 16,0 0-1-16,0 0-25 0,0 0-65 0,0 0-195 15,0 0 154-15,0 0-62 0,83 16-836 0</inkml:trace>
  <inkml:trace contextRef="#ctx0" brushRef="#br0" timeOffset="190383.62">13678 9987 2962 0,'0'0'578'15,"0"0"-401"-15,0 0-92 0,25-46 0 16,-17 39-19-16,1 2-35 16,-3 3 26-16,0 2-22 0,1 2-35 0,1 8 0 15,-2 2 19-15,2 6 9 0,-4 4-3 16,-1 3-6-16,-3 3-4 0,0 0 7 16,-9 1-20-16,1-2-2 0,0-3 0 15,-3-1 2-15,4-5-2 0,-1-4 2 16,2-2 0-16,3-4 1 0,0-4 1 15,2-2-1-15,1-2 43 0,0-1 57 0,5-5 15 16,2-6-118-16,7-3-3 16,2-6-69-16,1-3 23 0,3-2 15 0,0-1-7 15,0 0-5-15,2 3-14 0,-1 2 42 16,-2 4 5-16,0 4 1 0,-4 3-4 16,-1 7-15-16,-3 2-23 0,-1 2-37 15,-3 6-7-15,2 8 42 0,-2 3 24 16,2 4 29-16,-2 2-13 0,-2 1 15 0,2 2-8 15,1-1 7-15,-1-2 2 0,3 0 0 16,-1-2 15-16,4-4 1 0,-3-3-3 16,4-6 9-16,-3-2 12 0,0-4 11 15,3-2 14-15,-2-3 7 0,3-4-20 16,0-5-46-16,0-3-1 0,-4-4 1 16,2 0 3-16,-4-1 26 0,1-2-27 15,-3 2 2-15,0 1 17 0,-1 3 7 16,-2 4-9-16,-2 4-17 0,-1 1 1 0,0 5-3 15,-1 2-78-15,0 4-149 0,0 4 86 16,0 6 109-16,0 3 32 0,2 2 41 16,5 2 0-16,2-1 3 0,3-1-6 15,4 0 3-15,3-4 6 0,4-3-3 16,2-4 3-16,-1-1 1 0,-3-3-7 16,-2-4 12-16,-3 0-10 0,-5-6 13 15,-2-2 0-15,-5-6-15 0,-4-3-30 16,-3-3-11-16,-9-3-31 0,-9-4-19 0,-4 0 16 15,-7 2 6-15,-1 0-3 16,-3 3-7-16,0 3 10 0,3 4-3 0,5 6-6 16,6 4-49-16,4 3-140 0,8 2-218 15,9 4-240-15,1 0-364 0,6 0-528 0</inkml:trace>
  <inkml:trace contextRef="#ctx0" brushRef="#br0" timeOffset="190594.11">14631 9794 2786 0,'0'0'660'0,"0"0"-461"0,0 0-38 16,0 0-161-16,0 0-132 0,0 0 132 16,0 0 132-16,-4 57 7 0,4-18-13 15,0 0-51-15,5 3-22 16,6 10-25-16,2-1-26 0,-3-2 0 0,0-6-2 0,-5-7-19 15,-5-14-219-15,0 1-181 0,-10 0-204 16,1-8-505-16,-4-7-633 0</inkml:trace>
  <inkml:trace contextRef="#ctx0" brushRef="#br0" timeOffset="190737.06">14474 10014 1110 0,'0'0'1672'0,"0"0"-1370"0,0 0-165 15,0 0-82-15,61-29-17 0,-31 29-9 0,8 0-1 16,3 0-28-16,7 0-13 16,11 6-3-16,18-3-29 0,-12-3-942 15,-9 0-1323-15</inkml:trace>
  <inkml:trace contextRef="#ctx0" brushRef="#br0" timeOffset="192062.94">15512 10171 2080 0,'0'0'336'0,"0"0"-203"0,0 0-14 16,0 0 74-16,0 0-29 0,0 0-45 15,0 0-17-15,0 0-19 0,58-7-23 16,-37 3 1-16,1 0-26 0,2 0-7 0,0-4-15 15,-2 1 6-15,0-3 6 0,-1-2-3 16,-2 0-6-16,-2-2-13 0,-1-3 23 0,-6-2-23 16,-1-1 13-16,-5 1-4 15,-4-1-10-15,0-1 11 0,-11 4-13 16,0 1-16-16,-5 3-6 0,-2 5-32 0,-3 1 10 16,-1 7 16-16,1 0-1 0,-1 7-22 15,1 3 0-15,4 5 19 16,0 3-9-16,8 3 25 0,3 3 16 0,4 2 15 15,6 1 14-15,7 2-10 0,9 2 9 16,7-2-2-16,7-2-1 0,4-1 4 16,2-7-29-16,1-5-51 0,-4-5-156 15,-4-6-49-15,-1-3-21 0,-5-6-20 16,-4-4 28-16,-3-7 126 0,-3-2 83 16,-3-6 60-16,-1-2 32 0,-4-4 10 15,1-2 124-15,-1 1 38 0,-1-1 12 0,1 4 42 16,-1 4-72-16,1 4 32 0,-2 6-24 15,-3 3-25-15,-1 6-55 0,1 4-61 16,-2 2-53-16,0 3-139 0,2 7 66 16,-1 4 73-16,-1 6 54 0,0 2-3 15,-1 2-26-15,-1 3-12 0,0 1-1 16,0-3 4-16,0-1-15 0,0-2-1 0,1-3-2 16,1-4-36-16,1-4 0 0,-1-3 0 15,1-5-3-15,-1-1 41 0,1-2 10 16,3-7 66-16,2-6-61 0,-1-1 4 15,2-6 0-15,1-3-17 0,-2 0 24 16,2-1-4-16,0 0-10 0,1 2-9 16,-2 2 13-16,2 4 0 0,-3 3-3 15,0 2-1-15,-3 6-12 0,0 1-2 0,-1 4-64 16,1 2-114-16,-1 5 66 0,0 6 114 16,0 1 6-16,2 4 45 0,-1 0-13 15,-1 1 0-15,-1 0-26 0,3-2 11 16,2 1-11-16,-1-2 1 0,4-4 6 15,-3-2 3-15,3-4 6 0,-2-4 1 0,2-2 5 16,-2 0 20-16,4-6-14 0,-2-3-40 16,2-3-2-16,-2-5 2 0,0-4 21 15,1-1-19-15,-3-3-1 0,-2 1-1 16,2-1 2-16,-4 3 17 0,-1 3 0 16,-1 3-4-16,0 3 4 0,-2 5 19 15,0 4 38-15,0 2 2 0,-1 2-78 16,1 2-44-16,-1 2-117 0,1 6 123 0,1 5 38 15,1 1 25-15,4 5 9 0,3 0 4 16,3 1-22-16,3 0 0 0,4-1-13 16,1-3 16-16,2-2-6 0,0-3 2 15,-2-1-15-15,-1-5-43 0,-1-5-77 16,-4-2-3-16,3-2 32 0,-3-7 24 16,-1-5 32-16,-3-3 34 0,1-5 1 15,-5-5 0-15,1-1 25 0,0-3-22 16,-1-2 38-16,2 4-41 0,-3 2 69 0,0 5 54 15,1 4 2-15,-1 5-39 0,-3 5-2 16,-2 4-9-16,1 4-75 0,-1 0-84 16,0 12-120-16,1 5 182 0,2 8 22 15,0 7 65-15,1 5 9 0,2 5-18 16,1 1 25-16,-1 10-44 0,-1-6 10 0,1-2 2 16,-4-1-33-16,-3-8-16 0,0 1-35 15,-7-4-65-15,-3-5-138 16,0-8-175-16,-7-8-212 0,3-5-537 0,1-7-638 0</inkml:trace>
  <inkml:trace contextRef="#ctx0" brushRef="#br0" timeOffset="193095.04">16805 9890 2229 0,'0'0'265'0,"0"0"-165"0,0 0 16 16,79-31-22-16,-44 30-11 0,4 2 7 15,1 6 16-15,2 5-13 0,0 4-42 0,-3 5-19 16,-4 1-8-16,-5 3-24 16,-6 2-22-16,-8-2-55 0,-5 1-70 15,-10-2 35-15,-4-3 12 0,-11-5 23 0,-6-2 74 16,-5-2 3-16,-6-4 3 0,-2-2 55 16,2 0 48-16,-1-4 13 0,6-1 28 15,4-1 25-15,4 0 0 0,9 0 8 16,2-1-29-16,6-4 3 0,1 0 13 15,9-2-114-15,6-2-53 0,8-2-34 16,7-3-10-16,5-3 13 0,0-2 0 16,2-1-96-16,-1-8-46 0,-2-1-19 15,-4-8-133-15,3-9-110 0,-4-10-30 0,-1-8-50 16,-6 3 111-16,-12 11 157 0,-6 13 247 16,-4 13 36-16,-1 2 107 0,-5-5 111 15,-1 2-30-15,-5-3 36 0,0 4-34 16,-2 3 4-16,-1 3-91 0,4 4-49 15,0 4 9-15,3 3-79 0,0 6-20 0,4 1-103 16,0 6-29-16,1 6 90 0,2 4 42 16,1 4 36-16,0 3-7 0,5 4-6 15,3 0 9-15,5 4 7 0,2 1-13 16,-1 4-1-16,2 3 23 0,0-2 36 16,-1 6 6-16,-5 1 9 0,1-1-7 15,-6 1 36-15,-3 0-1 0,-2-1-54 16,-2-2-16-16,-4-2-13 0,-1-4-28 15,3-3-16-15,3-5 3 0,1-3 13 16,1-5-4-16,4-4-12 0,6-5 4 16,-2-3-1-16,6-5-3 0,0-2-41 15,5-2-80-15,1-5-63 0,3-5 38 0,-1-5 18 16,1-1 83-16,-1-5 22 0,1-1 23 16,-2-1 2-16,-3 1 20 0,-4 5-18 15,-1 2 56-15,-4 5 33 0,-5 4-7 0,-1 3 13 16,-3 1-71-16,0 4-28 0,1 0-149 15,1 5-20-15,4 2 141 0,-1 2 28 16,1 0 1-16,4 2 18 0,-1-2 0 16,1-1-3-16,-2 1 10 0,3-4-26 15,-2 0-140-15,3-2-69 0,0-2-74 16,-1-1-73-16,3 0 35 0,-2-2 74 16,-1-2 127-16,1-6 120 0,-2 0 35 15,0-3 86-15,-3-3 93 0,1-3 23 16,-1-3 68-16,0-2-47 0,-2 0-52 15,-1 2 2-15,-1 0 6 0,3 5-10 0,-4 3 30 16,1 4-71-16,-3 4-43 0,1 2-16 16,-1 2-92-16,-1 2-12 15,0 6-179-15,1 7 122 0,-1 4 57 0,1 5 79 0,0 7-32 16,2 3-5-16,-2 6-17 16,0 7 18-16,-1 9 4 0,0 8-3 0,0-5-7 15,0-10-6-15,0-13-6 16,-1-6 6-16,0 3-14 0,-2 3-17 0,1 3-2 15,-1-5-19-15,1-3 20 0,0-6-12 16,2-3-18-16,0-4-3 0,3-4-10 16,2-4-18-16,3 0-10 0,0-4-23 15,1-2 8-15,-2-2 2 0,-3 0 31 16,-1-6 51-16,-3-2-19 0,0 0-22 16,-5-4 3-16,-7-1 22 0,-2 0-3 15,-1 0 3-15,-2-1 19 0,5 4 14 0,2 3 28 16,4 1 11-16,4 2-2 0,2 2-36 15,0 0-15-15,7 2-183 0,8-5-307 16,-3 2-492-16,2-1-864 0</inkml:trace>
  <inkml:trace contextRef="#ctx0" brushRef="#br0" timeOffset="193304.18">17612 9679 3646 0,'0'0'454'0,"0"0"-357"15,0 0-75-15,0 0 27 0,0 0 1 16,0 0-28-16,0 0-11 0,86-23-11 16,-46 23-18-16,9 0 16 0,0 4-26 15,3 3 0-15,-1-1-28 0,13 3-161 16,-12-5-303-16,-9-3-1039 0</inkml:trace>
  <inkml:trace contextRef="#ctx0" brushRef="#br0" timeOffset="194238.3">18546 9839 2598 0,'0'0'409'16,"0"0"-102"-16,0 0 39 0,0 0-59 0,0 0-80 15,20-47-42-15,-18 41-31 0,0-3-14 16,-2 1-30-16,0 1-32 0,0 0-21 0,-2 0-25 16,-1 2-12-16,-3 2-27 15,-1-1-7-15,3 3 0 0,1-1 3 0,0 0 3 16,2 2-6-16,0 0 0 0,1 0 0 16,0 0 4-16,0 0 11 0,-1 0 19 15,1 0 2-15,0 0 14 0,0 0-1 16,0 0 7-16,0 0 2 0,2 0-24 15,0 0-28-15,-1 0-49 0,0 0-13 16,0 0-19-16,-1 0-59 0,0 0-97 16,0 3-255-16,0 3-12 0,-1 4-59 15,-1 0-463-15,-2-39-56 0</inkml:trace>
  <inkml:trace contextRef="#ctx0" brushRef="#br0" timeOffset="194642.05">18566 10219 2411 0,'0'0'378'0,"0"0"-125"0,0 0 114 16,0 0-56-16,0 0-147 0,0 0-67 15,0 0-18-15,10-49-16 0,-5 43-13 16,0 0-35-16,-1 0-15 0,3 1 0 15,1-3 0-15,-2 1-1 0,3 0-1 0,0 0-13 16,-3 3 13-16,3-2 0 0,-3 4-14 16,2 0-18-16,0 1-13 0,0 1-11 15,1 0 18-15,-1 3-1 0,-2-1-3 16,1 4 9-16,-3-2 4 0,-2 3-10 16,-2-2 0-16,0 2 22 0,0-1 3 15,0-2 16-15,-5-1 0 0,-2-2 13 16,0 0 22-16,-2-1 2 0,-1 0-2 0,2 0-7 15,-3 0 1-15,4-2 5 0,2-1 4 16,0 0-4-16,2 2 16 0,2-1 8 16,1 2-5-16,0-1-13 0,0 0-12 15,0 1-12-15,0 0-16 0,0 0-53 16,2-2-173-16,6 0-241 0,-1-2-684 16,0-4-1169-16</inkml:trace>
  <inkml:trace contextRef="#ctx0" brushRef="#br0" timeOffset="212818.05">11511 11268 1445 0,'0'0'442'0,"0"0"-186"0,0 0-100 16,0 0-40-16,0 0 7 0,0 0 16 15,0 0-17-15,0 0-3 0,0 0-19 16,0 1-20-16,2-1-16 0,2-1 12 15,7-2 23-15,2-4-22 0,7 0-36 16,3-1-12-16,3-4-7 0,-1 1 0 16,0-2 0-16,-1 0-3 0,-2 1 16 0,-2-5-6 15,-1 0-1-15,-2 0-15 0,0-4 11 16,-5 0-23-16,-3 3 26 0,-4-1-23 16,-2 2-4-16,-3 3-13 0,0 3 10 0,-6 0-32 15,-4 4-22-15,-2-1 0 16,-3 2-13-16,0 2 23 0,-4-1 12 0,2 3 3 15,-2 0 13-15,2 1 3 0,1 1 3 16,4 0 0-16,0 0 1 0,5 0-4 16,-2 0 0-16,3 1 3 0,-1 2-6 15,-2-2 6-15,3 4 11 0,-1-2-1 16,-3 1 3-16,4 0 17 0,-2 0 8 16,2 1-2-16,1-2-4 0,-2 3 0 15,0-1 3-15,1 2-6 0,0 6 3 0,-3 2 3 16,4 3-3-16,-1 7 13 0,0 2 16 15,3 6 6-15,2 3 3 0,1 3 22 16,0 4-10-16,0 1-6 0,3 9 44 16,-2 5 10-16,-1 6-39 0,0-7-31 15,-4-13-25-15,1-13-21 0,-1-9 1 16,0 2-2-16,-3 1 0 0,1 0 0 0,-1-2 1 16,-1-6 1-16,2-3-2 15,2-4-9-15,-1-2-152 0,3-5-80 0,0-2-57 16,2-1-33-16,-1-16 1 0,0 0-1046 15</inkml:trace>
  <inkml:trace contextRef="#ctx0" brushRef="#br0" timeOffset="213388.41">11240 11383 2123 0,'0'0'259'0,"0"0"-199"0,0 0-59 16,77-29 27-16,-38 22 34 0,10 3 2 15,13-2-35-15,11 1-7 0,10 1-22 16,-9 1-2-16,-18 0 1 0,-22 0 0 16,-10 2 1-16,0-4 0 0,1 0-78 15,0-2-11-15,-6-1 89 0,-4 1 45 0,-6 0-16 16,-3 0 13-16,-5 1 3 16,-1 0 23-16,-1 1 16 0,-7 3 6 0,-2-1-23 15,-5 3-32-15,-6 0-15 0,0 5 15 16,-4 7 23-16,-2 1 12 0,4 3-19 15,5 1 23-15,5 3-46 0,5 1-9 0,7 1 0 16,1-2 1-16,11 1 15 0,5-1-16 16,4-1 9-16,5-1-6 0,1-5 1 15,3-3-1-15,-4-3 3 0,-2-4-6 16,-5-3-16-16,-2 0 16 0,-7-3 10 16,-3-7-29-16,0-1 2 0,-3-5-2 15,-2-3-3-15,-1-4-11 0,0-1 14 16,0-1 16-16,0 1 3 0,0 2-16 15,3 3 10-15,2 2-13 0,4 4-3 16,1 4-51-16,7 3-9 0,2 3-1 16,3 3 19-16,4 1 1 0,4 7 15 15,-2 4 4-15,2 2-10 0,-4 6 3 0,-3 2-6 16,-3 3 22-16,-6 0-13 0,-6 0 15 16,-5-4 14-16,-3-2 1 0,-1-3 25 15,-4-4 50-15,-1-5 4 0,-2-1 25 16,1-5 19-16,2-1 12 0,-2 0 100 0,2-7-1 15,1-3-73-15,1-2-53 0,0-3-51 16,3-4-27-16,0-1-3 0,8-2-28 16,2-2-1-16,7-1-42 0,3 0-25 15,6 3-59-15,3 1-123 0,16-3-121 16,-6 8-639-16,-3 0-1109 0</inkml:trace>
  <inkml:trace contextRef="#ctx0" brushRef="#br0" timeOffset="-214592.12">12897 11437 2197 0,'0'0'250'0,"0"0"-205"16,0 0 3-16,75-52 62 0,-49 37-52 15,2 0 0-15,1 0-23 0,-3-1-15 16,-1 1-17-16,-4 0 16 0,-1 0-3 16,-4 2-12-16,-5 0 37 0,-6 0-39 15,-3 2 69-15,-2 0 28 0,-1 0 45 16,-6 1-22-16,-4 3-11 0,-4 0-22 0,1 2-4 15,-5 2-25-15,-3 1-3 0,0 2-6 16,-3 3-29-16,2 6-7 0,1 3-11 16,4 2 21-16,5 3-25 0,2 1-2 15,8 2-1-15,3 0 3 0,6 2 9 0,11 0 10 16,5 1 9-16,10 0-3 0,8-3-25 16,3-4-31-16,5-3-86 0,3-4-59 15,-2-6-5-15,0-3-1 0,-2 0-45 16,-3-7-4-16,-4-4 24 0,-4-3 104 15,-4-3 89-15,-2-1 14 0,-4-5 49 16,-2 2 12-16,-5-2 49 0,0 0 51 16,-5 0 22-16,-4 2-14 0,-2 2 67 15,-6 2-36-15,-2 0-49 0,-2 5-31 16,-8 1-10-16,-4 4-53 0,-3 1-57 0,-6 4-16 16,-2 2 14-16,-2 3 2 0,1 7 0 15,-1 3-23-15,6 3-2 0,2 4 7 16,6 1 5-16,2 0 0 0,6 2 12 15,4-3-14-15,1-1 13 0,3 0 1 16,8-5-1-16,-1-1-33 0,3-6-44 0,0-1 13 16,1-6 9-16,2 0 1 15,-1-6 11-15,-1-4 45 0,2-1 16 0,-2-4 3 16,-3-2 0-16,2-1 6 0,-4 0-9 16,1 0-14-16,-3 1 1 0,2 5 29 15,-4 1-7-15,-2 3 41 0,-1 5-18 16,0 1-48-16,-1 2-35 0,0 5-164 15,1 3 73-15,1 4 84 0,0 3 42 16,1 5 0-16,0 1-1 0,1 2 1 0,4-1 13 16,-1 0 12-16,6-2-9 0,-2 0-3 15,3-4 15-15,2-2-9 0,-1-6 7 16,0-4-7-16,0-4-19 0,1 0-83 16,0-6 20-16,2-3 9 0,-3-2 19 15,1-3 9-15,-4-2 23 0,4-3 0 16,0-1 2-16,1-1 0 0,0-4 1 0,2 1-29 15,1 1 28-15,-1 3-24 0,0 1 24 16,-2 5-3-16,-5 3 4 0,1 7 0 16,-5 2-23-16,-1 2-22 15,-3 0-15-15,-2 6 15 0,1 1 23 0,-1 1 6 16,0 2 3-16,-1 0 11 0,0-1 2 16,1 0 11-16,0-1 2 0,1-2-10 0,2 0 26 15,0-4 16-15,0-1 0 16,2-1 9-16,-2 0-3 0,0-3-7 0,3-4-15 15,-4-1 6-15,-1-3-19 0,-1 0 13 16,-1-1-4-16,-2-1-9 0,0 0 44 16,0 2 19-16,-4 1-28 0,-2 2-17 15,-3 0-3-15,-2 4-31 0,-3 0-3 16,-3 3-19-16,0 1 6 0,-2 2 16 16,-3 8 0-16,4 3 31 0,-1 3 4 15,3 3 0-15,1 4-4 0,6-1 7 16,0 1-4-16,6 1-15 0,3 0 6 0,1-2-9 15,12 1 3-15,3-2 6 0,5 0 1 16,5-3-4-16,2-4-19 0,4-4 16 16,-2-5-19-16,1-5-19 0,-2 0-54 15,0-8 4-15,-3-6 9 0,-2-3 17 0,-1-4 42 16,0-4 2-16,-1-4-1 0,0-4 3 16,-1-2 13-16,-1-4-14 0,-3-2 10 15,0-1-11-15,-4 1-1 0,-5 2 22 16,-2 4 6-16,-5 5 7 0,-1 4 5 15,-3 7-18-15,-1 5 39 0,-1 4-21 16,3 5-19-16,0 4-21 0,0 1-72 16,-1 8-129-16,-4 4 155 0,2 10 46 15,-1 5 25-15,-3 7 3 0,5 4-27 16,1 6 1-16,2 5 17 0,0-2-19 16,0-2-3-16,1-2-22 0,0-11 22 15,-2 2-1-15,1-6 1 0,-3-6 0 16,2-8-19-16,0-4 21 0,0-5 1 0,1-5 44 15,0 0 126-15,1-8-51 0,0-1-66 0,6-5-22 16,5-3-30-16,3-2 0 16,6-4-1-16,3 2-3 0,4-1-15 15,1-1 18-15,3 3-13 0,-3 5 10 0,-2 1-16 16,-3 7 18-16,-4 6-14 0,-6 1-13 16,0 5-35-16,-4 5-4 0,0 5 17 15,-4 3 22-15,0 3 16 0,-1 2 12 16,0-1 2-16,-3 0 0 0,1-1 29 15,-1-3 22-15,0-2 11 0,0-3-27 16,0-3-2-16,-1-3-20 0,1-3 13 16,-1-3 7-16,1-1 33 0,1 0 41 15,2-4 27-15,4-3-124 0,-2-3-12 0,4-2-37 16,-2-1-53-16,5-12-274 0,-5 4-312 16,-2-1-1370-16</inkml:trace>
  <inkml:trace contextRef="#ctx0" brushRef="#br0" timeOffset="-213109.02">15708 11028 2167 0,'0'0'382'0,"0"0"-82"15,0 0-31-15,6-48-29 0,-4 40-47 16,1 4-53-16,-1 1-40 0,2 3-100 16,3 2-132-16,3 8 53 0,3 7 79 15,0 7 95-15,4 6 28 0,-1 6-22 16,-5 3-26-16,-2 9-34 0,-5-5-10 15,-2-2-8-15,0-2-21 0,-1-8 1 16,4 1 10-16,-2-4-12 0,2-8 1 16,-1-3 1-16,1-5 12 0,0-4 7 15,0-6 16-15,-1-2 18 0,1 0 34 0,5-5 43 16,1-7-27-16,3-3-54 0,4-5-15 16,0-5-3-16,2-3-9 0,-1-4-10 15,2-3-13-15,0-4-1 0,4-7-1 16,-6 4-1-16,1 2-14 0,-4 6-1 0,-6 10 14 15,0 0-22-15,-5 7 11 0,-2 7-2 16,-2 3-13-16,0 4-18 0,-1 3-31 16,0 0-103-16,0 8-80 15,-3 3 37-15,-1 3-138 0,-3 11-282 0,-1-4-691 16</inkml:trace>
  <inkml:trace contextRef="#ctx0" brushRef="#br0" timeOffset="-212940.27">16228 11325 2779 0,'0'0'369'0,"0"0"-260"16,55-28-1-16,-28 15 16 0,0 2-84 0,2 2-40 15,-3 2-12-15,-5 1-33 16,0 1-191-16,-4 2-800 0,-8-4-1141 0</inkml:trace>
  <inkml:trace contextRef="#ctx0" brushRef="#br0" timeOffset="-212426.22">16631 11058 2221 0,'0'0'501'0,"0"0"-186"0,0 0-66 15,0 0-10-15,0 0-104 0,0 0-135 0,0 0-51 16,0 0 13-16,62 0 38 0,-42 18 0 16,-1 4 35-16,1 3-6 0,-6 5 2 15,-2 0-29-15,-7 1-2 16,-5 1 0-16,0-3-12 0,-7-3 11 0,-4-4-11 15,2-6 12-15,-1-4 16 0,1-4 3 0,1-3 25 16,1-4 73-16,3-1 24 0,0-1 123 16,2-6-16-16,-1-3-106 15,3-5-74-15,0-2-38 0,0-3-5 0,7-3-24 16,1 0-1-16,5-3-2 0,3-3-17 16,5 0-8-16,1 0-35 0,5 3-40 15,4 3-83-15,-2 3-30 0,2 7-52 16,-3 3-198-16,3 7-543 0,-7 1-448 15</inkml:trace>
  <inkml:trace contextRef="#ctx0" brushRef="#br0" timeOffset="-212076.02">17010 11297 886 0,'0'0'801'15,"0"0"-506"-15,0 0 13 0,0 0 83 16,0 0-66-16,57-15-91 0,-37 8-43 0,1-1-74 15,0-2-66-15,3-1-29 16,1-2-3-16,-1-2-19 0,0-1-1 0,-2-3 0 16,0 0-2-16,-1-1-35 0,-5-1 37 15,-1 1-22-15,-7 2 23 0,-4 2 4 16,-4 3-2-16,0 0 14 0,-4 5-1 16,-4 0-12-16,-6 2 16 0,0 4-18 15,-3 2-1-15,-5 5-14 0,0 6 14 16,-1 1 3-16,0 8 32 0,3 1 0 15,2 4-7-15,7 1 29 0,1 3-10 16,8 0-28-16,2 0 22 0,3-2-38 0,10-3 16 16,1 0 0-16,4-6 6 0,4-2 12 15,2-4-8-15,1-6 9 0,0-2-3 16,1-4-17-16,1 0-18 0,-4-7-30 16,-1-3-131-16,-1-2-56 0,-4-5-106 15,5-12-205-15,-5 5-663 0</inkml:trace>
  <inkml:trace contextRef="#ctx0" brushRef="#br0" timeOffset="-211509.39">17448 11352 274 0,'0'0'1682'15,"0"0"-1597"-15,0 0-63 0,0 0 196 0,0 0-28 16,0 0-41-16,0 0-11 0,2 49-38 16,-2-47 0-16,1 0 12 0,0-2 26 15,1 0 85-15,1-4 131 0,4-1-109 16,2-6-162-16,3-3-46 0,0-3-6 16,2-2-3-16,1-3 7 0,2-5-20 15,-2-1-12-15,3-2 41 0,2-1-22 16,2-2 2-16,4 4-11 0,0-1-13 15,1 6-3-15,3 7-10 0,-2 5-8 16,3 7-35-16,-1 5 15 0,1 3-3 16,-1 8-5-16,1 6-4 0,-3 4 8 15,-3 3 4-15,-3 6 0 0,-5-1 7 0,-5 0 5 16,-6 0 7-16,-6-2 22 0,-5-2-15 16,-9-6 3-16,-7 0 12 0,-4-5 16 15,-7-1 3-15,-1-6 0 16,-4-2 9-16,1-3-12 0,1-1 5 0,5-1-5 0,5 0-3 15,5-2 5-15,7-1 8 16,5 0 6-16,3 1 5 0,5-1-37 0,8-1-85 16,19-7-394-16,-1 3-595 15,5-2-974-15</inkml:trace>
  <inkml:trace contextRef="#ctx0" brushRef="#br0" timeOffset="-211139.39">18342 11122 2123 0,'0'0'534'16,"0"0"-264"-16,0 0-36 0,0 0 14 0,0 0-82 15,0 0-100-15,0 0-3 16,-62-3 35-16,43 16 18 0,-1 2-3 0,2 3-37 15,5 2-32-15,7 2-19 0,4 0-23 16,2 2 32-16,12-2-9 0,4 1 6 16,8-3 1-16,3-1 8 0,3-5-6 15,1-4 9-15,-2-4-12 0,-2-6 10 16,-4-3-7-16,-6-7 3 0,-4-4 12 16,-5-5-21-16,-6-4-28 0,-2-3 0 15,-10-3-31-15,-5 0 16 0,-5-5 2 16,-7 2-21-16,-1 6 16 0,-4 0-16 15,2 6-13-15,0 5-2 0,4 7-26 0,5 3-99 16,3 5-115-16,8 2-157 0,10 9-195 16,2 0-144-16,8-2-686 0</inkml:trace>
  <inkml:trace contextRef="#ctx0" brushRef="#br0" timeOffset="-210908">18642 10851 1967 0,'0'0'1309'0,"0"0"-1125"15,0 0-47-15,0 0 36 0,0 0-113 16,0 0-60-16,0 0-82 0,0 0 82 16,0 0 111-16,-29 56-36 0,23-15-22 15,0-3-6-15,0 4-8 0,1 1-14 16,3-7 3-16,-3 5-15 0,0-1-13 0,-3 0 0 15,-1-4-19-15,0-3-189 0,2-4-209 16,2-4-283-16,1-8-529 0</inkml:trace>
  <inkml:trace contextRef="#ctx0" brushRef="#br0" timeOffset="-210592.56">18733 11093 1615 0,'0'0'1471'0,"0"0"-1174"15,0 0-72-15,0 0 18 0,0 0-31 16,0 0-169-16,0 0-43 0,0 0-88 16,0 0 75-16,0 0 13 0,63 39 35 15,-47-11-9-15,-1 1-7 0,-1 0-16 16,-1-1 9-16,0-1-12 0,-6-3-25 0,0-3 6 16,-1-7-7-16,-3-3 14 0,0-4 12 15,-2-4 2-15,1-3 40 0,1-1 98 16,3-7-31-16,-1-4-59 0,2-5-23 15,4-2 5-15,-3-4 36 0,4-2-25 0,-1-2-6 16,2-3-12-16,0-1-25 0,1 2 0 16,-1 1-1-16,-1 3-49 15,-2 6 4-15,-3 4-7 0,-1 6-24 0,-3 6-116 16,-1 3-90-16,2 0-303 0,6 10-396 16,-1 0 186-16</inkml:trace>
  <inkml:trace contextRef="#ctx0" brushRef="#br0" timeOffset="-209674.82">19368 11105 1934 0,'0'0'608'15,"0"0"-218"-15,6-49 58 0,-6 28-99 16,0 0-79-16,-5 4-38 0,-3 2-15 16,-5 2-53-16,-2 4-84 0,-6 4-80 15,-7 5-12-15,-2 2-19 0,-4 9 13 16,3 6 15-16,2 3-16 0,6 3-9 0,6 5 13 15,8 1 12-15,4 1 0 0,5-1-10 16,1-2 10-16,9-4-62 0,0 0-127 16,3-8-17-16,2-4 8 15,1-4 56-15,-3-6 5 0,4-1 23 0,-2-8 47 0,1-4 54 16,-3-4 16-16,0-2 28 16,1-3 13-16,-3-1-38 0,2 0 42 0,-4 0-4 15,1 0 64-15,-1 4 8 16,-1 3-25-16,-3 4 41 0,-1 4-12 0,-1 2-30 15,0 5-68-15,1 0-19 0,0 3-140 16,2 6 60-16,-1 5 52 0,5 2 26 16,-1 3-17-16,2 3 19 0,-2-1 2 15,5-1-2-15,-1 0-1 0,1-3-128 16,2-3-171-16,3-3-124 0,0-3-178 16,0-6-23-16,1-2-124 0,-3-6 107 15,1-2 414-15,-3-8 228 0,1 0 430 16,-4-3 183-16,0-4-177 0,0 1-20 0,-3-3-41 15,4 3-133-15,-4 1-20 0,2 3 15 16,-3 4-24-16,-1 4-54 0,-3 5-33 16,-1 1-28-16,-2 4-98 0,-1 0-66 15,0 7-121-15,0 5 187 0,-4 2 13 0,-1 6 28 16,-4 0-6-16,-1 4 0 16,-2-2 6-16,2 0-19 0,-4 1 6 0,0-3-27 15,2-3 12-15,1-2-10 16,2-4-3-16,0-4 0 0,6-2 0 0,1-4 2 15,2-1 86-15,0-6 44 0,5-4-94 16,6-2-15-16,0-5-11 0,4-1 7 16,6-2-3-16,0-1-16 0,2-4-2 15,2 4-10-15,1-1 12 0,-1 2 1 16,-4 3 2-16,-3 5-2 0,-2 4 1 16,-5 4-2-16,1 4 0 0,-3 1-63 0,2 10-6 15,-2 3 34-15,0 4 1 16,-3 4 9-16,-1 4 12 0,-2-1 11 0,3 0 1 15,-2 2-1-15,0-4 2 0,3-1 1 16,1-3 0-16,1-5 15 0,1-5-16 16,-1-3-54-16,4-5 42 0,-4-1 11 0,3-7-1 15,-1-7-10-15,1-3-1 0,-3-5-2 16,3-4-1-16,-3-1-41 0,4-2-22 16,-2-5-3-16,3 0 28 0,5-6 19 15,2 0 32-15,1-3 1 0,-1 0-1 16,-1 1 3-16,-4 7 55 0,-3 4-1 15,-5 7 22-15,-3 6-9 0,-1 7 27 16,-2 4-6-16,-1 4 19 0,0 3-107 16,-1 5-53-16,0 6-114 0,0 7 167 15,-2 6 55-15,-1 9 5 0,-2 12-10 0,1 12 38 16,-1 12 13-16,-5-1-8 0,1-5-30 16,-2-10-42-16,2-17-21 0,1-9-3 15,0-7-25-15,4-3 25 0,-2-1-16 16,-2 1-30-16,2-4-247 0,-3-9-175 15,1-4-249-15,2-3-703 0</inkml:trace>
  <inkml:trace contextRef="#ctx0" brushRef="#br0" timeOffset="-209523.03">20002 11012 2902 0,'0'0'572'0,"0"0"-158"15,0 0 77-15,0 0-68 0,0 0-135 16,0 0-136-16,56-17-64 0,-24 17-48 15,6 0-40-15,3 4-16 0,4 0-21 16,0 1-12-16,2-1-75 0,14-4-394 0,-13 0-649 16,-5-4-2117-16</inkml:trace>
  <inkml:trace contextRef="#ctx0" brushRef="#br0" timeOffset="-208004.34">21408 10893 2108 0,'0'0'433'0,"0"0"-204"0,0 0 6 16,-15-51 40-16,1 39-43 0,1 1-58 15,-5 5-38-15,-1 0-42 0,-2 4-44 16,-1 2-31-16,1 2-19 0,-2 9-12 0,-1 2-1 15,4 4 12-15,4 3 0 0,2 2 1 16,3 2-1-16,6 1 2 0,5 3-1 16,0-1 3-16,12 0 0 0,5-1 13 15,3-2-16-15,5-5 13 0,2 1-13 16,0-5-16-16,0-4-31 0,-3-1-69 16,-6-8-4-16,-3 1-7 0,-6-3 57 0,-4-6 60 15,-2-4 8-15,-3-7-9 16,0-2 11-16,0-4 0 0,-3-6 13 0,2-3 3 15,0-2 0-15,1-4-16 0,3-4 41 16,7 0-39-16,-1 2 36 0,4 3 0 16,3 4-25-16,1 6 81 0,0 4-12 15,2 6-31-15,1 4-36 0,1 7-15 16,1 4-1-16,-1 4-33 0,3 9-36 16,-3 9 36-16,0 7 34 0,-3 5 36 15,-1 14 15-15,-2 15 34 0,-3 14 24 16,-8 4 2-16,-4-3 42 0,-3-6-42 0,-6-12-46 15,3-3-28-15,2-3-26 0,0-10-11 0,2-10-3 16,-2-8-53-16,3-1-22 16,-2-2-89-16,0 1-185 0,0-2-161 15,-6-11-215-15,1-6-688 0</inkml:trace>
  <inkml:trace contextRef="#ctx0" brushRef="#br0" timeOffset="-207856.89">21549 11098 2752 0,'0'0'353'0,"0"0"-234"16,0 0-33-16,66-46-48 0,-37 36-16 0,5 3-22 15,3 0-2-15,2 4-23 16,0 2 6-16,0 1-132 0,13 0-398 0,-10 0-742 16</inkml:trace>
  <inkml:trace contextRef="#ctx0" brushRef="#br0" timeOffset="-207526.25">22595 10796 1516 0,'0'0'1240'16,"0"0"-922"-16,9-45-40 0,-9 29 5 16,0 3 16-16,-9 4-110 0,1 1-33 15,-7 4-38-15,-6 4-90 0,-6 0-28 16,-7 9-16-16,-4 6 14 0,-3 7 1 15,2 5-13-15,3 4-21 0,8 4 4 0,6 4-3 16,10 0 33-16,12 0-17 0,7 0 18 16,15-3 14-16,9-4 11 0,8-3-25 15,4-7-22-15,4-5-24 0,-3-5-17 16,-2-5 10-16,-6-5-19 0,-5-2 31 16,-6 0 41-16,-6-5 15 0,-3 1 21 0,-4-4-5 15,-5 3 0-15,-2-3-9 16,-2 2-9-16,0-1-13 0,-3 2-2 0,0 0-22 15,-1 1-30-15,-6 2-113 0,-4 1-291 16,-1 1-519-16,3-4-912 0</inkml:trace>
  <inkml:trace contextRef="#ctx0" brushRef="#br0" timeOffset="-205460.35">23628 10710 1479 0,'0'0'247'0,"0"0"-101"0,0 0 91 16,0 0-40-16,0 0-12 0,23-50-17 15,-20 43-7-15,-1-1-26 0,-2 1-7 16,0 1-29-16,0 0-41 0,-4 1-20 16,-4 2-6-16,-6-1-31 0,-4 1 0 15,-6 3 15-15,-5 0 16 0,-5 8 12 0,-4 3-2 16,-3 2-1-16,-1 7-13 0,1 3-15 16,-1 5 12-16,4 4 4 0,2 0-7 15,6 7-22-15,8-1 0 0,9 1 0 16,13-1-3-16,14-2 3 0,16 1 34 15,24 0 26-15,18 0-35 0,17-1-12 0,0-7-11 16,-18-11 1-16,-22-9-3 0,-21-5-1 16,-4-3-116-16,0-1-32 15,-1 0-1-15,-1-1 13 0,-5-6-10 0,-8-1-17 16,-3-4-42-16,-6 0-117 0,0-1-75 16,-18-7-93-16,0 2-307 0,-2 2 141 0</inkml:trace>
  <inkml:trace contextRef="#ctx0" brushRef="#br0" timeOffset="-205222.1">23160 10982 2375 0,'0'0'719'0,"0"0"-353"0,0 0-81 16,0 0-24-16,0 0-7 0,0 0-161 0,0 0-77 15,81-35-4-15,-39 28 4 0,17 2-15 16,8 2-1-16,-5 2-13 0,-8 1-2 16,-12 0-7-16,-14 0-6 0,4 0 10 15,0 0-101-15,-7-1-141 0,-5-1-113 16,-7-7-223-16,-1 0-543 0,-8-4-676 0</inkml:trace>
  <inkml:trace contextRef="#ctx0" brushRef="#br0" timeOffset="-204860.75">24253 10617 2020 0,'0'0'696'0,"0"0"-378"0,0 0-31 16,0 0 18-16,0 0-56 0,0 0-44 15,0 0-161-15,0 0-44 0,0 0-164 16,0 0 164-16,0 0 70 0,8 36 16 15,-10-6-11-15,-1 2-22 0,1 2-7 16,0 1-24-16,0 0 0 0,1 1-19 16,-1-3-2-16,1 0-1 0,0-4-10 15,0-4-78-15,1-3-52 0,0-5-143 0,0-5-157 16,6-8-275-16,1-4-632 0</inkml:trace>
  <inkml:trace contextRef="#ctx0" brushRef="#br0" timeOffset="-204389.11">24199 10565 2531 0,'0'0'437'0,"0"0"-184"16,0 0 15-16,0 0-5 0,24-53-68 16,-11 44-56-16,2 1-61 0,0 5-32 15,6 1-46-15,5 2-30 0,2 7-20 16,3 1 10-16,0 9 1 0,2 0 14 15,-4 5-16-15,-4 2 7 0,-6 1-13 16,-6 2-13-16,-11-1-113 0,-2 0 43 0,-16-2 41 16,-4-2 44-16,-7-2 45 15,-6-1 1-15,-3-4 18 0,-4-3-6 0,0-3 13 16,0-2-4-16,0-6-3 0,6 0 13 16,2-1-4-16,8 0-3 0,9-2 17 15,4 0 34-15,8-2 50 16,3 0 27-16,9 1-153 0,8-2-56 0,10 3-13 0,8-1 12 15,8 3 26-15,5 3 6 0,2 3 6 16,3 2 3-16,-5 0-9 0,-2 5 2 16,-6 1-53-16,-7 1-57 0,-9 2 0 15,-8 2 11-15,-7 1 33 0,-8 0-4 16,-1 0 13-16,-10 0 19 0,-7-3 13 16,-6-2 48-16,-5-3 31 0,-6-3 55 15,-3-4 7-15,-4 0-3 0,1-2-13 16,1-3-17-16,6 0-12 0,3 0-22 15,7 0-14-15,6 0-8 0,8-1 21 16,4-1-25-16,5-2-19 0,20-5-490 0,1 0-901 16</inkml:trace>
  <inkml:trace contextRef="#ctx0" brushRef="#br0" timeOffset="-204075.15">24758 10889 2615 0,'0'0'373'0,"0"0"-219"16,0 0-154-16,0 0-29 0,0 0 29 15,0 0 105-15,45 48 13 0,-35-25-38 16,4 1-7-16,-1 3-16 0,0 0-3 16,3 2-22-16,-1-3-20 0,0-2-10 15,-2-5 11-15,0-1 6 0,-5-4-3 16,2-6 0-16,-5-2 12 0,-2-5 13 0,0-1 19 15,1 0 50-15,3-3 116 0,1-5-70 16,2-3-45-16,0-3 13 0,4-3-7 16,0-3 3-16,0-1-25 0,3-3-37 15,0-1-12-15,0-4-43 0,1-1-3 0,-2 1 1 16,-2-1-2-16,-1 7-28 0,-3 3 1 16,-1 5-21-16,-3 4-40 0,-3 4-185 15,-2 1-158-15,-1 2-329 16,0 1-1480-16</inkml:trace>
  <inkml:trace contextRef="#ctx0" brushRef="#br0" timeOffset="-202131.76">25781 10676 2075 0,'0'0'327'0,"0"0"-201"0,0 0-126 15,0 0 20-15,0 0 31 0,0 0 104 16,0 0 19-16,0 0-23 0,0 0-43 16,0 0-34-16,-40-15-23 0,28 11 9 15,4 2 20-15,2-4 37 0,1 2 79 0,3-2 15 16,2 1-63-16,0-3-79 16,0 2-35-16,2-3-9 0,3 1-6 0,-1 1-1 15,0-3-18-15,1 4 0 0,0-2-1 16,-3 4-1-16,0-1-20 0,-1 2 1 15,-1 1 8-15,0 1-6 0,1 1-6 16,-1 0-21-16,0 0-32 0,0 0-36 0,1 4-12 16,1 3-51-16,5 5-194 15,3-2-262-15,-3-1-760 0</inkml:trace>
  <inkml:trace contextRef="#ctx0" brushRef="#br0" timeOffset="-201757.63">25749 11154 1554 0,'0'0'381'0,"0"0"-219"16,0 0-13-16,0 0-94 0,0 0 52 0,0 0 45 15,0 0-1-15,0 0-35 0,0 0-13 16,-56-15-13-16,47 12-7 0,4-1 7 16,1 1 28-16,1-3 15 0,3 1-18 15,0-3-46-15,4 0-69 0,3-1-6 16,7 1-26-16,-1 1-2 0,2 1 8 16,1 2 4-16,-3 1-7 0,-3 2 10 15,-3 1 17-15,0 0-14 0,-2 0-25 16,-3 0-32-16,1 0 3 0,0 3 31 0,2 2 26 15,-2-1-2-15,-1 2 2 16,0-1 10-16,-1-2-10 0,-1 0-3 0,0 2-7 16,-3-1 7-16,-10-4-32 15,1 1-515-15,0-1-1353 0</inkml:trace>
  <inkml:trace contextRef="#ctx0" brushRef="#br0" timeOffset="-194007.27">13286 12087 1914 0,'0'0'619'0,"0"0"-419"0,0 0-17 15,0 0 29-15,0 0-125 0,0 0-87 16,0 0 0-16,0 0 45 0,0 0 98 16,5 36 22-16,-5-11-22 0,-3 2-5 0,-1 2-56 15,-1 0-26-15,1-1-15 16,-1-2 1-16,3-1-8 0,1-3-21 0,0-2-1 15,1-3-10-15,0-3-1 0,0-2 0 16,0-4 15-16,0-1-16 0,0-3-258 16,0-3-168-16,0-4-227 0,0-6-370 15,-1-2-766-15</inkml:trace>
  <inkml:trace contextRef="#ctx0" brushRef="#br0" timeOffset="-193860.66">13177 11879 3035 0,'0'0'418'16,"0"0"-285"-16,0 0-66 0,0 0-26 16,-10-48-41-16,10 47-16 0,0 1-44 15,0 1-124-15,7 6 12 0,11 10-119 16,-3 0-380-16,2-2-714 0</inkml:trace>
  <inkml:trace contextRef="#ctx0" brushRef="#br0" timeOffset="-193543.92">13749 11836 1759 0,'0'0'542'0,"0"0"-406"15,0 0-23-15,0 0 48 0,-57-44 32 16,50 41-19-16,0 1-18 0,1 2-105 15,3 2-51-15,-2 6-96 0,-1 4 80 16,1 7 16-16,0 3 29 0,-1 7 16 16,0 7 12-16,0 11 10 0,-1 10 48 15,-6 13 34-15,2 3 37 0,-3-3-35 0,-2-9-9 16,6-6-18-16,-2-3-49 0,5-6-25 16,1-7-29-16,4-10-21 0,2-8 13 15,0-3-13-15,0 3-1 16,0-2-21-16,2 3-65 0,2-5-37 0,-2-5-144 0,0-5-85 15,-2-7-167-15,0 0-299 0,0-3-711 16</inkml:trace>
  <inkml:trace contextRef="#ctx0" brushRef="#br0" timeOffset="-193373.41">13464 12270 2823 0,'0'0'372'0,"0"0"-232"15,0 0 10-15,0 0-5 0,62-49-2 0,-43 43 23 16,4-1-20-16,2 2-59 16,4 0-47-16,2 4-40 0,4 1-16 15,2 0-12-15,19-2-202 0,-11 0-326 0,-4-2-1023 0</inkml:trace>
  <inkml:trace contextRef="#ctx0" brushRef="#br0" timeOffset="-189793.66">15015 12098 1899 0,'0'0'305'0,"0"0"-130"0,0 0 48 0,10-54-20 15,-10 39-23-15,0 0-4 0,0 1-10 0,-4 3-33 16,-3 1-37-16,0 2-43 16,-3 1-18-16,0 4-35 0,-6 1-24 15,-3 2 2-15,-7 3 22 0,-7 6 13 0,-6 3 6 16,-2 3 4-16,-1 5-8 0,-1 3 11 16,5 4 2-16,6 3-12 0,3 3 0 15,10 0-16-15,10 4 0 0,9-3 0 16,6-3 2-16,17-1 51 0,12-4 32 15,6-6-3-15,17 0-13 0,-7-6-21 16,2-3-29-16,-5-3-4 0,-11-6-2 16,-1 2-12-16,-9-3 2 0,-9-1-1 15,-4 0 0-15,-9 0 0 0,-2 0 35 16,-3-1 23-16,0 0-1 0,0-2-59 0,-2-1-13 16,-1-1 10-16,-1 2-19 0,0-2 4 15,-3 3-1-15,5 0-3 0,0 0 0 16,2 2-6-16,0 0-28 0,0 0-174 0,0 0-200 15,13 3-245-15,-4 0-26 0,5-1-883 16</inkml:trace>
  <inkml:trace contextRef="#ctx0" brushRef="#br0" timeOffset="-189363.35">15845 12162 2914 0,'0'0'346'16,"0"0"-174"-16,0 0 5 0,0 0-44 16,0 0-133-16,0 0-66 0,0 0 66 0,0 0 50 15,0 0 7-15,-3 64-3 16,2-38-39-16,0 1-15 0,0-1 4 0,1-5 8 15,0 0-9-15,0-5 0 0,0-4 1 16,0-2 14-16,0-5-14 0,0-1 11 16,0-4 14-16,0 0 61 0,0-5 2 15,2-2-64-15,2-7-9 0,6 0-16 16,1-5 18-16,4-2-20 0,4 0 0 0,2 1-1 16,3 1-16-16,1 2 15 0,2 5-1 15,-3 3-13-15,-1 3-7 0,-3 4-13 16,-1 2-11-16,-3 5-12 0,-3 4-5 15,-2 4 63-15,-6 4 7 0,-3 3 24 16,-2 1-15-16,-6 3 9 0,-9-2-22 16,-3 2-3-16,-3-2-135 0,0-6-168 15,-4-5-261-15,4-4-563 0,5-7-767 0</inkml:trace>
  <inkml:trace contextRef="#ctx0" brushRef="#br0" timeOffset="-189218.88">15790 11889 1600 0,'0'0'2132'0,"0"0"-1904"15,0 0-228-15,0 0-53 0,0 0 50 0,0 0-92 16,0 0-94-16,0 0 138 0,0 0-92 16,0 0-845-16,62 54-1418 0</inkml:trace>
  <inkml:trace contextRef="#ctx0" brushRef="#br0" timeOffset="-188048">16719 12341 2088 0,'0'0'434'15,"0"0"-327"-15,0 0-65 0,0 0 54 16,0 0-15-16,42-45 2 0,-28 30 33 15,-3 0-46-15,2 0-16 0,0-1-31 16,-4-3-21-16,1 1-1 0,-3 0 2 0,-3 0-2 16,-3-1 12-16,-1 4-11 15,-1-2-1-15,-5 2 52 0,-6 2 24 0,2 2-33 16,-5 3 7-16,-1 2 7 0,-2 6-20 16,2 0-23-16,-6 5 1 0,0 5-3 0,3 4 0 15,1 3-12-15,4 2-1 16,2 4 0-16,9 1 2 0,3-1 1 0,5 2 19 15,10-3 3-15,6 0 4 0,7-1 15 16,4-3-22-16,5-3 7 0,2-5-26 16,-1-4-3-16,0-5-89 0,-2-1-34 15,-2-7-39-15,-2-2-23 0,-5-5 16 16,-2-5 47-16,-4-3 61 0,-3-3 61 16,-2-2 0-16,-4-1 32 0,-1-1-16 15,-4-1 3-15,2 5 20 0,-5 2 108 16,-1 4 61-16,0 7-24 0,-2 4-19 15,0 3-42-15,-1 5-108 0,0 0-15 0,0 8-192 16,0 3 192-16,0 5 32 16,0 3 40-16,0 3-12 0,3 2-35 15,1 2-22-15,2-1 16 0,2-1-18 0,2 0 2 0,1-2-2 16,2-5 11-16,1-2-12 16,-1-3-116-16,0-7-30 0,1-3 7 0,-3-2 30 15,3-6 65-15,-1-5 18 16,-2-3 23-16,2-4 6 0,-4-1 7 0,0-2 3 15,-1-2 9-15,-1 2-6 0,1-1 16 16,-3 2 57-16,0 4 19 0,1 2 18 16,-3 3-12-16,-1 6-29 0,-1 1-32 15,0 2-28-15,0 2-25 0,0 3-122 16,2 5-17-16,0 5 101 0,4 1 29 16,1 5 9-16,2 3 22 0,-1 0-19 15,4 2 13-15,-2-3-14 0,1-2-1 16,-1-4 1-16,-1-3 1 0,-3-2 0 0,2-5-3 15,-4-3-63-15,-1-1 36 0,2-1 27 16,3-7 3-16,-1-5-3 0,3-1 12 16,-3-6 30-16,3 2-27 0,-3-4 14 15,-1 1-28-15,2 0 1 0,-1 0 0 0,-1 4 11 16,-1 1 12-16,-3 6 35 0,-1 0 15 16,0 6-21-16,-1 1-39 0,-1 2-15 15,0 2-147-15,0 4 2 0,0 7 103 16,0 4 42-16,0 2 11 0,6 1-8 15,-2 3 19-15,2 0 0 0,4-1-22 16,2-3 19-16,2 1-3 0,2-3 6 16,-2-4-22-16,2-3-12 0,0-5-99 15,-1-5-16-15,-2 0-16 0,2-4 25 0,-1-7 29 16,-4-3 73-16,2-5 16 0,-4-2 6 16,0-1 20-16,-2-4 9 0,0 0 16 15,1-2-19-15,2 1 63 0,-2 0-12 16,4 2 6-16,-3 4 19 0,2 5-10 15,-3 1 24-15,-1 6-12 0,-1 4-15 16,-2 2-20-16,-2 1-13 0,0 2-62 0,0 5-137 16,1 6 33-16,-1 5 104 15,0 7 47-15,0 4 38 0,-1 4-13 0,0 5-16 16,0 1 6-16,0 2-18 0,-1 1-13 16,0 1-12-16,1-1-4 0,0-2-14 15,0-1-1-15,1-3-12 16,5-8-147-16,6-1-132 0,8-6-231 0,-2-9-516 0,-1-6-719 0</inkml:trace>
  <inkml:trace contextRef="#ctx0" brushRef="#br0" timeOffset="-187147.28">17941 12123 2050 0,'0'0'824'0,"0"0"-439"16,0 0-140-16,0 0-24 0,30-48-104 0,-16 42-89 15,6 5-9-15,5 1-19 0,1 0-16 16,4 8-12-16,4 5-10 0,0 6 4 16,-1 2-4-16,0 5 13 15,-4 0-51-15,-4 2-207 0,-9 0-94 0,-5-1-32 0,-9-3 18 16,-3-2 190-16,-11-5 119 16,-5-2 60-16,-6-3 22 0,-2-4 13 0,0-2 84 15,-1-3 65-15,-1-2 33 0,4-1-1 16,3-1 12-16,4-4-3 0,7 0 5 15,2-2-13-15,3 0 21 0,4-4-49 16,5-3-88-16,6-1-57 0,5-3-22 16,5-3 0-16,4-2-25 0,4-4 6 15,1-2-6-15,3-5-48 0,-1-5-34 16,2-1-30-16,-4-1 51 0,-4-1 13 16,-4 0 73-16,-6 3 23 0,-7 3 22 15,-3 3 3-15,-6 4 6 0,0 3-6 16,-7 6 37-16,-1 3-28 0,-3 6-13 0,0 5-44 15,-1 6-9-15,0 0-83 0,1 8 3 16,-1 5 48-16,2 7 38 0,1 6 3 16,4 4 13-16,4 7-10 0,1 3-3 15,1 13 17-15,9 8-17 0,4 9-1 16,1-2-12-16,1-14 11 0,-7-16 1 0,0-14 1 16,-2-7-2-16,-2 2-9 0,2-2-46 15,-2-5-29-15,-1-3 32 0,-1-8 54 16,4-1 9-16,1-3 80 0,1-6-89 15,7-5-51-15,1-3 35 0,2 0 16 16,0-5 11-16,-1 0-8 0,1 3 13 16,-4-1 13-16,1 1 6 0,-3 5 13 15,-2 1 63-15,0 3-19 0,-4 1-16 16,0 5-13-16,-1 0-13 0,-2 4-50 16,0 0-47-16,2 6-51 0,-1 3 35 15,0 3 25-15,1 5 25 0,1 1 13 16,-3 1 0-16,1 0 13 0,2 0-12 0,0-3 11 15,-1-3-11-15,2 1 15 0,-1-4 3 16,-2-4-19-16,3-1-38 0,-3-3-12 0,-1-2 50 16,0-4 3-16,1-4-3 15,3-3-1-15,-3-2 1 0,4-2 13 0,-2-2-2 16,1 0-9-16,3-3 31 0,-2 0-14 16,4 1-17-16,-3 1 1 0,3 1 19 15,0 2-6-15,-3 3 6 0,0 2 29 16,-2 3 12-16,-2 0 3 0,-1 2 12 15,-3 3-2-15,-1 2 9 0,0 0-85 16,-1 0-34-16,0 8-137 0,-2 5 171 16,-4 5 16-16,0 7 50 0,0 4-22 15,-4 4-16-15,2 5 11 0,-3 0-11 0,1 3-10 16,-1 1 11-16,3-1-27 0,1-2 10 16,0-2-12-16,3-4 0 0,2-4 0 15,0-5 0-15,1-4 0 0,1-3 0 16,0-5 0-16,0-4 2 0,0-3 11 0,3-4 5 15,1 2-18-15,4-3-18 0,1-3-168 16,-1-5-154-16,1-1-66 0,0-15-346 16,-1 5-707-16</inkml:trace>
  <inkml:trace contextRef="#ctx0" brushRef="#br0" timeOffset="-186860.19">18668 11913 2454 0,'0'0'371'0,"0"0"-165"15,0 0 33-15,0 0-6 0,0 0-138 0,45-46-26 16,-15 41 14-16,4 3-27 0,6 0-27 16,2 2-28-16,0 0 1 0,-4 0-1 15,-6 3 14-15,-7-1 23 0,-6 0 22 16,-7 0 18-16,-5-1 39 0,-5-1 70 0,-1 0 5 15,-1 0-29-15,0 0-28 0,-1 0-61 16,-2-1-74-16,-1-1-25 0,-1 0-12 16,1 2-16-16,0 0-20 0,3 0-23 15,-1 4 4-15,1 1-191 0,1 0-225 16,3 0-558-16,5-2-1467 0,6-20 2401 0</inkml:trace>
  <inkml:trace contextRef="#ctx0" brushRef="#br0" timeOffset="-183859.01">20018 11836 1040 0,'0'0'287'0,"0"0"-40"0,0 0-23 16,0 0 7-16,0 0-14 0,0 0 16 15,0 0-17-15,30-48-61 0,-29 43-24 16,2 0-12-16,-3 0-17 0,0 5-19 0,0-1-22 16,0 1-10-16,0 0-19 0,0 0-32 15,0 0 0-15,0 0-55 0,-9 1-24 16,-4 5 50-16,-8 4 29 0,-7 5 48 15,-6 6-10-15,-3 2 13 0,-1 6-13 16,-1 2-25-16,4 5 0 0,2 3-1 0,1 9-9 16,8 10-1-16,12 7-2 15,7-8-4-15,10-13 1 0,9-14 3 0,8-10 0 16,7 4 35-16,4-2-13 0,5 4-18 16,1-6 15-16,-4-3-17 0,-6-2 10 15,-3-3-12-15,-10-4-3 16,-2-2-9-16,-5-1 9 0,-5-2 1 0,-1-2 2 15,-2 0 11-15,-1-1 40 0,0 0 18 16,0 0 7-16,0-1-4 0,0-1-70 16,-3-2-2-16,1-1-2 0,-1-1-17 15,-2 2-9-15,3-1 6 0,0 0-57 16,1-2-222-16,0-5-144 0,-1-1-542 0,2 1-959 16</inkml:trace>
  <inkml:trace contextRef="#ctx0" brushRef="#br0" timeOffset="-183132.25">20550 11863 1469 0,'0'0'247'16,"0"0"-91"-16,0 0 68 0,0 0 54 0,0 0-61 15,2-46-40-15,-3 41-22 0,-3 1-24 16,2 1-35-16,-2 0-70 0,0 3-26 16,-7 0-26-16,-1 0 13 0,-6 2 13 15,-4 4 29-15,-1 2 0 0,-5 0-4 16,1 4-9-16,2-3 13 0,2 2-7 0,5-1-22 16,4-1-2-16,4 3-10 0,4-4-1 15,6 3 0-15,1 0 13 0,11 0 29 16,6 1 6-16,4 0-7 0,4-2-8 15,5-1-17-15,-3 1-1 0,-1 0-2 16,-3-3-15-16,-9 1-7 0,-1-4-7 16,-9 2-9-16,-2-1-4 0,-3 2 10 15,-1 0 22-15,-5 0 10 0,-3-1 16 0,-4 0-13 16,-2 2-1-16,1-1 14 16,-1-1-16-16,-1 2-2 0,3-3 2 0,2 2-2 15,2-3-11-15,3 1 10 0,4 0-20 16,0-2-2-16,2 4 25 0,0-2 0 15,6 2 19-15,5-1 16 0,3 1-3 16,2-1-10-16,3 2-18 0,0-2-4 0,-4 1-14 16,-3-1-5-16,-3-1-7 15,-5 0-3-15,-3 1-19 0,-1 0 23 0,-1 1 23 16,-6 0 2-16,-5 0 1 0,1 0 1 16,-2-1 11-16,-1 2 12 0,4-1 29 15,-1 0-15-15,5 0-39 16,3-3-1-16,3 1-12 0,0 1 13 0,5-2 26 15,8 4 9-15,1-2 3 0,5 0-16 16,1-1-19-16,2 0-3 0,-1-1-108 16,-3-1-161-16,5-3-214 0,-5 0-263 15,-3-2-949-15</inkml:trace>
  <inkml:trace contextRef="#ctx0" brushRef="#br0" timeOffset="-182298.77">20902 11840 2064 0,'0'0'370'0,"0"0"-147"16,0 0-14-16,0 0 3 16,0 0-120-16,42-44-68 0,-20 38-24 0,1 3 0 15,6 1-2-15,0 2-21 0,-2 0 1 16,1 0-4-16,-5 4-2 0,-6 1-24 16,-6 3-18-16,-4 2-4 0,-7 0 19 15,-4 4 39-15,-6-2 16 0,-6 3 0 16,-3-1 2-16,0-1 11 0,-3 0 3 0,0-2-14 15,2 0 14-15,-1-1 39 0,2-1 6 16,4-1-19-16,2 0-20 16,2-1-12-16,5-2-10 0,2 2-16 15,2-3 16-15,2 2 0 0,0-1 16 0,6 1 9 16,2 2 14-16,7-3-10 0,0 1-14 16,3 2-12-16,-2-1-1 0,2-2-2 0,-2 2-35 15,-2-3-94-15,-4 0-8 16,0-2 8-16,-6 0 39 0,-1-2 64 0,-2 0 26 15,-1 0 58-15,0 0-58 0,-2-2-42 16,-3 1-16-16,-5 0 58 0,1 1 9 16,-3 0 30-16,-1 0 3 0,1 4 0 15,-1 0-7-15,5 2-9 0,0-2-25 16,2 1-1-16,2 1-13 0,3 0 13 16,1 3 10-16,0-1-8 0,4 2 24 15,4 0 0-15,0 2-1 0,4 0-8 16,2 0-14-16,2 1 10 0,3 1-10 0,2-2-2 15,-1 1-1-15,1-1-3 0,-1-1-39 16,-3-1-19-16,-3-1 6 0,-6-3 3 16,-6-1-12-16,-2 0-4 0,-4-1 68 15,-10-2 113-15,-7-1 16 0,-3-1-23 0,-6 0-10 16,-2 0 1-16,0-1 8 16,4-1-6-16,4-1-42 0,5 0-28 0,4 1-26 15,7 0-3-15,4 0-3 0,4 2-32 16,0 0-61-16,12 0-333 0,4 0-91 15,0 0-853-15</inkml:trace>
  <inkml:trace contextRef="#ctx0" brushRef="#br0" timeOffset="-181882.72">21415 11790 2191 0,'0'0'346'0,"0"0"-172"15,0 0-42-15,0 0-87 0,0 0-19 16,63 7 9-16,-39 6 36 0,5 3-4 0,0 6-22 15,1 5-31-15,-4 3-14 0,-5 2-26 16,-6 6 23-16,-9 1-26 0,-6 9 11 16,-19 11 18-16,-18 7 26 0,-8 1-1 15,-1-11-6-15,8-10 10 0,14-17-13 16,6-9-13-16,5-1 26 0,0 0 22 16,1 0 7-16,-1 1 21 0,6-5-12 15,3-5-26-15,2-1-22 0,1-4-6 16,1-2-10-16,0-1 29 0,1-1 18 0,2-1 14 15,1 0-7-15,3 0-20 16,3-3-20-16,-3-3-17 0,3 1-161 0,-1-3-137 16,2-8-205-16,-4 3-740 15</inkml:trace>
  <inkml:trace contextRef="#ctx0" brushRef="#br0" timeOffset="-180203.16">22139 11979 2493 0,'0'0'300'0,"0"0"-300"0,0 0-3 15,0 0 3-15,0 0 144 16,0 0 1-16,0 0 18 0,0 0 15 0,0 0 41 15,-19-8 5-15,19 6 6 0,0 0 28 16,1-3-143-16,3-2-72 0,1-1-12 16,3-2-29-16,1 0-2 0,1-1 2 15,-2 1-2-15,3 1-15 0,-4 2-7 0,-2 2-6 16,-1 1-3-16,0 2-12 0,-4 2-41 16,0 0-156-16,-4 6-252 0,-8 5-88 15,-3-1-392-15,3 0-1045 0</inkml:trace>
  <inkml:trace contextRef="#ctx0" brushRef="#br0" timeOffset="-179949.52">22167 12332 2289 0,'0'0'443'0,"0"0"-360"0,0 0 33 0,0 0 169 15,0 0 154-15,0 0-84 0,0 0-116 0,0 0-72 16,0 0-43-16,0 0-41 0,0 0-39 16,40-49-7-16,-24 36-36 15,2 1 0-15,-2 1-1 0,-2 1-2 0,-3 3-17 16,-5 2 4-16,-3 2-13 0,-3 2-24 16,0 1-84-16,-7 1-16 0,-8 6 55 15,-5 1-148-15,-11 5-292 0,1-3-637 16,6-3-1059-16</inkml:trace>
  <inkml:trace contextRef="#ctx0" brushRef="#br0" timeOffset="-178761.56">17079 13198 1365 0,'0'0'767'16,"0"0"-353"-16,1-51-189 0,3 34 58 16,3 0-59-16,3 3-59 0,0 4-69 15,3 2-36-15,0 2-16 0,-1 4-44 16,2 4-55-16,2 10-59 0,-2 5 19 0,2 7 41 15,1 7 54-15,-3 3 6 0,-3 3 42 16,0 1-1-16,-5-1-15 0,-2-1-16 16,1-7-13-16,-4-4-1 0,0-5 11 15,-1-5 3-15,0-3 13 0,0-4-10 0,0-5 6 16,0-3 26-16,-1 0 94 16,0-6 235-16,-1-8-165 0,2-3-147 0,0-4-28 15,2-6-15-15,4-5-23 16,3-2-2-16,5-2 0 0,4 0-11 0,2 0-29 15,4 6 15-15,1 3-22 0,4 4-8 16,-1 6-4-16,-2 7-79 0,0 3-129 16,0 3-138-16,-6 3-579 0,-4 1-788 0</inkml:trace>
  <inkml:trace contextRef="#ctx0" brushRef="#br0" timeOffset="-178261.67">17514 13359 2195 0,'0'0'398'0,"0"0"-224"0,0 0-29 0,0 0-33 15,0 0-57-15,0 0-4 0,75-52-16 0,-52 40-35 16,2-3-15-16,3-1 12 0,-2-1 2 16,-2-3-18-16,-2-2-119 0,-2 0 13 15,-3-2 31-15,-7 0 91 0,-3 3 3 16,-7 1 58-16,0 4-26 0,-9 4 58 15,-3 4-10-15,-4 1-16 0,-6 6 0 16,-3 1-3-16,-4 5 3 0,1 6-7 16,2 6 20-16,1 1-17 0,9 6-15 15,5 1 8-15,9 1 8 0,2 1 11 16,12 0-5-16,7 1-27 0,8-2-11 0,3-1-7 16,6-1-19-16,1-4 13 15,0-5-16-15,-3-5-59 0,0-4-276 16,-5-6-44-16,-3 0-117 0,-4-12-102 0,-4-5-91 15,-6-4 63-15,-2-6 271 0,-3-6 355 16,-3-4 58-16,1-11 206 0,-1-9-42 0,-1-9-49 16,0 2-27-16,0 16 102 15,-2 12 174-15,-1 17 45 0,0 3-95 0,0 0-9 16,0 1-70-16,0 3-67 0,0 5-46 16,0 4-145-16,0 3-35 0,1 12-241 15,0 5 200-15,4 10 41 0,-3 13 57 16,0 17 13-16,-2 10-16 0,0 6-16 15,-2-3-13-15,-6-9-13 0,2-10-10 16,1-10 2-16,1-10-4 0,1-9-95 16,2-8-232-16,0 1-181 0,-4-5-235 15,0 0-499-15</inkml:trace>
  <inkml:trace contextRef="#ctx0" brushRef="#br0" timeOffset="-177799.44">17852 13236 1277 0,'0'0'825'0,"0"0"-352"0,0 0-193 15,19-53 21-15,-8 41-109 0,6 3-100 0,3-1-28 16,6 5-36-16,5 1-5 16,2 1-20-16,1 2-3 0,3 1-3 0,-1 0-13 15,-4-1 3-15,-2 0 13 0,-5-1 2 16,-5-1 17-16,-1-3 6 0,-6 1 1 16,-3 0 12-16,-2 0 9 0,-4 0-18 15,-2 2-1-15,-1 1 7 0,-1 0 21 16,0 2-56-16,0 0-31 0,-1 6-57 15,-4 7 88-15,-2 2 72 0,2 6-15 16,1 1-19-16,3 3-7 0,1-3-6 0,4 1-6 16,3-1 3-16,6-3-19 15,3-2 25-15,-1-2-12 0,4-4 0 0,1-3 7 16,-2-5 2-16,2-3-19 0,-2-3-6 16,0-6-58-16,0-3 15 0,-4-3 21 15,-2-4 3-15,1-3 2 0,-4-5 15 16,1 1-8-16,-1-2 10 0,-1 2 31 0,-2 2-6 15,-3 4-3-15,0 2 12 0,0 7 14 16,-2 2-1-16,-1 2 22 0,0 3-7 16,0 3-62-16,0 1-25 0,1 5-146 15,3 5 72-15,-2 5 96 0,0 5 3 16,0 3 41-16,-1 6 0 0,0-2-3 16,-1 2-13-16,0 0-9 0,0 2-13 15,0-2-1-15,-1-2-2 0,0-1-18 0,1-6-181 16,0-3-224-16,4-8-200 0,2-4-495 15,3-5-629-15</inkml:trace>
  <inkml:trace contextRef="#ctx0" brushRef="#br0" timeOffset="-177528.99">18612 13126 2214 0,'0'0'455'0,"0"0"-162"0,0 0 30 0,0 0-71 15,54-48-119-15,-34 42-83 16,3 4-25-16,3 2-14 0,4 2-11 0,0 7-32 15,2 6-6-15,-2 3-15 0,-2 5 2 16,-5 4 19-16,-6 0 1 0,-7 0-1 16,-6-2 19-16,-4 0-9 0,-1-7-32 15,-6-2 25-15,-5-6 29 0,2-2 14 0,-4-6 65 16,4-2 64-16,-1 0 28 0,4-6 17 16,-1-3 70-16,4-3-50 0,3-1-91 15,1-3-55-15,2-3-37 0,7-1-25 16,4-2-19-16,4-2-18 0,4 0-34 15,4-1-124-15,3 1-124 0,-2 3-107 16,8-4-299-16,-7 7-511 0,-7 3-370 0</inkml:trace>
  <inkml:trace contextRef="#ctx0" brushRef="#br0" timeOffset="-177166.22">19152 13017 1298 0,'0'0'303'0,"0"0"-212"0,0 0 111 15,0 0 60-15,12 46-67 0,-7-27-24 16,0 2 48-16,-2 2-55 0,-1 3-19 15,-1 1-20-15,-1 1 6 0,0-1-42 0,0 0-29 16,-2-3-25-16,-3-2-19 16,0-5-13-16,-1-3 13 0,1-6 0 0,-1-3 9 15,-2-3 10-15,1-2 9 0,2-2 16 16,2-3 7-16,2-7-8 0,1 0-21 16,4-6-16-16,6-3-6 0,5-1-14 15,3-2 0-15,3-3-2 0,3 2-2 16,2-1-26-16,1 5 12 0,-2 4 0 15,-3 6 13-15,0 4-22 0,-1 3-7 16,-2 4-5-16,1 2-4 0,-3 7-13 0,-2 3-3 16,-3 4 25-16,0 3-15 15,-4 3 34-15,-1 0-6 0,-1 2 3 0,-3-2 14 16,-1-1 4-16,-2-6 56 0,1-1 40 16,-1-2-18-16,1-5 1 0,-1-1-11 15,0-2-26-15,1-2-10 0,-1-2 7 16,0 0 22-16,0 0 19 0,0 0-3 15,1-4-79-15,-1-8-320 0,1 0-365 0,-1 0-1730 0</inkml:trace>
  <inkml:trace contextRef="#ctx0" brushRef="#br0" timeOffset="-175261">20634 13112 473 0,'0'0'199'0,"0"0"-134"0,0 0 10 16,0 0 13-16,0 0-3 0,0 0 19 15,0 0 59-15,0 0-13 0,19-47 12 16,-14 41-22-16,-1 2-36 0,0-2-23 0,3 0-13 16,-2 2 10-16,-1-2 3 0,0 2-9 15,1-1 22-15,-1 0 25 0,-2 0-6 16,0 0-3-16,-1 0 6 0,1 1-10 15,-2-1 0-15,1-2 10 0,0 2 5 0,0-1-15 16,0 0-1-16,0 1 0 0,0 1-4 16,-1 0-37-16,0 1 2 0,0 2 0 15,0 1-24-15,0 0-42 0,0 0-91 16,0 5-67-16,-1 4 158 0,-2 6 34 16,1 2 30-16,-1 4-7 0,2 2-26 15,1 1 26-15,0 0-13 0,4 2-16 16,6-2-9-16,1-2 9 0,4 2-15 15,3-4 5-15,2-1-14 0,4-4 24 16,1-1-3-16,1-2-2 0,3-5-4 16,-3-2-4-16,-1-5 1 0,-4 0 6 15,-1-2-1-15,-3-7 11 0,-2-4 2 0,-5-4-9 16,1-4-22-16,-5-3 22 0,2-3-13 16,-3-4-12-16,-1-1-1 0,2-2 1 15,0 1-32-15,-3 4 32 0,-1 4 3 16,0 4-2-16,-1 6-1 0,-1 5-15 0,0 4-4 15,0 4-34-15,-2 2-56 0,-2 1-52 16,-4 6 82-16,-1 2-88 0,-4 4-169 16,-7 7-219-16,5-4-438 0,1-2-779 0</inkml:trace>
  <inkml:trace contextRef="#ctx0" brushRef="#br0" timeOffset="-174650.36">21347 12957 1403 0,'0'0'367'0,"0"0"-75"0,0 0 91 16,0 0-51-16,0 0-27 0,0 0-66 15,0 0-169-15,0 0-70 0,0 0-66 16,0 0 66-16,7 18 105 0,-11 7-4 16,-2 4-37-16,-2 1-14 0,2 1-24 0,-1 0-7 15,1-2-16-15,2-3 0 16,2-2-1-16,0-6 17 0,1-4-16 0,0-3-2 15,0-5 2-15,-1-2 0 0,1-4 16 16,-2-2 66-16,0-5-12 0,-1-5-45 16,2-2-27-16,-1-3 0 0,1-3-1 15,2-2 13-15,0-3-1 0,2-1-11 0,3-1-1 16,5 1 1-16,-1 2-1 0,-1 5 0 16,3 5-10-16,-3 5-12 0,1 5-16 15,0 4-47-15,3 3-9 0,-1 7 21 16,5 4 44-16,1 3 26 0,4 4 2 15,1 1 1-15,1 1 2 0,-1-2-1 16,2-2-1-16,-3-2 0 0,-6-5-2 16,0-4 2-16,-8-1 1 0,0-5 25 15,-4-2 34-15,0-2 75 0,-2-7-81 0,1-4-39 16,-1-1-15-16,-1-4-2 0,0-3 2 16,-3 0 13-16,2-2-13 0,-2 1 0 15,2-2-1-15,0 0 1 0,1 2-19 16,0 1 18-16,1 4-24 0,1 2-85 15,1 5-93-15,0 2-89 0,0 4-128 16,7 4-200-16,-3 0-537 0</inkml:trace>
  <inkml:trace contextRef="#ctx0" brushRef="#br0" timeOffset="-174343.56">21971 12905 1494 0,'0'0'335'0,"0"0"-11"0,0 0 97 16,26-52-51-16,-24 38-12 15,-2 0-91-15,0 1-74 0,-5 1 5 0,-6 1-87 16,1 5-45-16,-5 1-35 0,-1 4-31 16,-2 1-28-16,0 7-10 0,1 6 13 15,3 3 10-15,1 4 12 0,7 2-13 16,4 5 6-16,2 2 10 0,6 4 20 16,8 1-1-16,3 0-17 0,4 1-2 15,2 0-1-15,-3-3-34 0,-4-4-72 16,-5-4 3-16,-6-4-19 0,-5-5 51 0,-5-4 27 15,-9-3 45-15,-7-5 48 0,-4-1-10 16,-3-2-7-16,-3-2-9 16,2-3 7-16,0 1 5 0,7-2 29 15,5 3-34-15,7-1-17 0,3 3-12 0,7 1-1 16,0 0-62-16,10 0-151 0,6 3-152 0,16-1-353 16,-2 0-668-16</inkml:trace>
  <inkml:trace contextRef="#ctx0" brushRef="#br0" timeOffset="-173931.27">22324 12879 2624 0,'0'0'338'0,"0"0"-146"0,0 0-32 15,0 0-10-15,0 0-5 0,0 0-145 16,0 0-123-16,0 0 123 0,0 0 0 0,0 0 98 15,6 65-38-15,-13-30-6 0,-2-2-13 16,1 2-38-16,-4-1-1 0,3-2 11 16,-1-3-11-16,3-5 1 0,1-5-3 15,3-5 16-15,1-5-15 0,-1-3-1 0,2-4 16 16,1-2 28-16,0-6 85 0,0-3-73 16,0-5-34-16,0-4-19 0,1-4-1 15,4-4 1-15,-2-3 0 0,3-4 12 16,-2 0-15-16,3-1 0 0,0-1 0 15,0 3 3-15,3 5 0 0,-3 5 13 16,2 5-14-16,0 5-2 0,-2 3-10 16,3 5-6-16,-1 4-13 0,4 2-31 15,1 9-40-15,2 7 37 0,3 6 63 16,2 7 21-16,0 3 7 0,2 4-3 16,-3-1-3-16,-3 2-22 0,-1 0 1 0,-2-1-2 15,-8-4 0-15,-4-5-241 16,-2-3-117-16,-14-6-244 0,-2-6-482 0,1-7-539 0</inkml:trace>
  <inkml:trace contextRef="#ctx0" brushRef="#br0" timeOffset="-173777.57">22187 13075 2255 0,'0'0'426'0,"0"0"-213"15,0 0 2-15,0 0-75 0,0 0-63 16,62-29-17-16,-31 26-9 0,1 3-17 15,4-2-34-15,2 2-16 0,0 0-3 16,-4 3-13-16,7 3-63 0,-9-3-460 16,-6-1-943-16</inkml:trace>
  <inkml:trace contextRef="#ctx0" brushRef="#br0" timeOffset="-173445.11">22719 12879 2425 0,'0'0'361'0,"0"0"-184"15,0 0 57-15,0 0 24 0,0 0-128 16,0 0-63-16,83-34-14 0,-43 31 23 15,16 3-19-15,9-2-35 0,-2 2-10 16,-9-1-9-16,-10-1-3 0,-11 0 2 0,-1 0-2 16,1-1 0-16,-10-1 12 0,-6 0-11 15,-9 0 2-15,-4 0-3 0,-4 1-25 16,-9 0-73-16,-5 1-34 0,-8 2-65 16,-5 0-93-16,-6 0-98 0,-13 7-194 15,5-2-442-15</inkml:trace>
  <inkml:trace contextRef="#ctx0" brushRef="#br0" timeOffset="-173177.12">22935 12926 1672 0,'0'0'697'0,"0"0"-345"0,0 0 24 16,0 0-60-16,0 0-47 0,0 0-67 15,0 0-29-15,59-33-63 0,-50 34-85 0,1 9-25 16,-2 2 0-16,2 6 21 0,-2 3 4 15,-3 4 10-15,2 4-14 0,-4 5 23 16,1 0-16-16,-3 2 15 0,-1-1-12 16,0 1-3-16,0-3-16 0,-1-3-8 15,-1-2 11-15,-1-5-13 0,2-1 1 16,0-4-2-16,1-5 1 0,-1-2 1 16,1-3 0-16,0-5-1 0,0 1-2 0,0-2-11 15,0-2-26-15,0 0 22 16,0 0-54-16,0-4-176 0,0-9-196 0,0 1-595 15,-3-2-1479-15</inkml:trace>
  <inkml:trace contextRef="#ctx0" brushRef="#br0" timeOffset="-159594.8">14144 14501 417 0,'0'0'343'15,"0"0"-138"-15,0 0-22 0,0 0-24 16,0 0 53-16,0 0-56 0,0 0-49 16,0 0-13-16,0 0-32 0,0 0-17 15,-7-16-12-15,7 14 12 0,0-1 20 0,0 3 23 16,0-1 2-16,1 0 24 16,-1 1 15-16,1-1-13 0,-1 0-13 0,0 1-23 15,0 0-15-15,0-1-30 16,0 0-35-16,0 1-21 0,0 0-11 0,0 0-10 15,0 0 10-15,0 0 15 0,0 0 17 16,0 0 12-16,0 0 17 0,0 0 16 16,0 0 7-16,0 0 9 0,0 0-10 15,0 0 0-15,0 0-9 0,0 0-7 0,0 0-17 16,0 0-18-16,0 0-16 0,0 0-3 16,0 0 0-16,0 0 3 0,0 0 0 15,0 0 3-15,0 0-3 0,0 0 16 16,0 0 2-16,0 0 33 0,0 0 13 15,0 0 10-15,0 0 2 0,0 0 7 16,0 0 6-16,0 0 4 0,0 0-23 16,0 0-32-16,0 0-22 0,0 0-15 15,0 0-10-15,0 0-4 0,0 0 10 0,0 0 3 16,0 0 0-16,0 0 14 0,0 0 2 16,0 0 13-16,1 0 12 0,-1 0 1 15,0 0-1-15,0 0-3 0,1 0-3 16,2 0 0-16,4 0-17 0,1 0 1 0,8 0 13 15,5 0-13-15,3 0 1 16,9 2 8-16,5 0-10 0,6 0-2 0,14 3 3 16,15 0 9-16,14 2-11 0,3 3 0 15,-7-5-1-15,-9 2 0 0,-16-1 0 16,-10-2 1-16,-11-3 1 0,-10 1 2 16,-5-2-1-16,2 0 16 0,-1 0-3 15,2-2-4-15,-6 1-10 0,-7-2 17 16,-1 2 10-16,-6-1 8 0,-2-1 4 15,-2 1-16-15,-1 0 1 0,0 2-24 16,0-2-2-16,0 0-19 0,0 2-19 0,0 0-15 16,0 0-17-16,-2 0-6 15,0 0 4-15,0 4 37 0,-1-2 13 0,0 2 3 16,-3 0-163-16,2 2-170 0,-4 2-141 16,-1-3-476-16,0-2-534 0,57-39 1503 0</inkml:trace>
  <inkml:trace contextRef="#ctx0" brushRef="#br0" timeOffset="-158881.93">14356 14345 893 0,'0'0'460'0,"0"0"-275"15,0 0-12-15,0 0-5 16,0 0 17-16,0 0-13 0,0 0 29 0,0 0-36 15,0 0-46-15,0 0-93 0,0 0-26 16,53-36-36-16,-53 36 11 0,0 0 21 16,0 0 4-16,-2 1 39 0,0 0 12 15,-1 0-6-15,1 1 4 0,0 0-1 0,-1-2 0 16,-1 2-3-16,-4 0-10 0,1 2-9 16,-6 2-14-16,-2 1-11 0,-2 1 14 15,-6 6-15-15,-1-1 3 0,-1 3 10 16,-3 3-12-16,-1-1 21 0,4 2-6 15,3-2-13-15,4-2 10 0,2 0-11 16,7-4 14-16,1-2 16 0,5-1-3 16,1 1-16-16,2-3 15 0,4 1 4 15,6-1 13-15,1 0 12 0,5-2 4 16,3 1-20-16,2 1-19 0,1-1-6 16,-1-2-16-16,-2 2 0 0,-2-1-16 0,-3-2 13 15,-3 2-16-15,-1-1 0 16,-4-2 3-16,-1 3-3 0,1 0-3 0,-1 0 18 15,-1-1-8-15,-2 1 10 0,1-2-11 16,-1 2-3-16,1 0-3 0,-1-2-137 16,-1 1-94-16,1-2-88 0,1 0-186 15,5-4-122-15,0-3-446 0</inkml:trace>
  <inkml:trace contextRef="#ctx0" brushRef="#br0" timeOffset="-158668.28">14450 14347 1747 0,'0'0'296'0,"0"0"-63"0,0 0 10 16,0 0-50-16,0 0-28 0,0 0-165 15,0 0-4-15,0 0-5 0,0 0 9 0,0 0 86 16,-24 46 17-16,18-19-36 0,1 1-9 16,3 2-26-16,1 1 9 0,1 0-22 15,0-1-15-15,3 1-1 0,-1-3 17 16,0-1-20-16,-2-4-2 0,0-1-20 0,-1-4-318 15,-7-5-159-15,1-5-509 0,1-3-418 16</inkml:trace>
  <inkml:trace contextRef="#ctx0" brushRef="#br0" timeOffset="-147388.48">13205 14408 1420 0,'0'0'0'15,"0"0"283"-15,0 0-244 0,0 0 419 16,0 0-345-16,0 0-90 0,0 0 61 16,0 0 55-16,0 0-36 0,0 0-55 15,-19-29-19-15,22 25-10 0,2-1 10 16,-2 1 20-16,-1 0 15 0,-1 1 13 0,1-1 22 15,-2 0 7-15,0 0-10 0,0 1-26 16,0 0-13-16,0 0-9 0,0 2-13 16,0-1-10-16,0 0 7 15,0 2-19-15,0-3-11 0,0 1-1 0,0-2-1 16,2 0 0-16,-1 0 12 0,0 2 17 0,0-2 9 16,0 2 3-16,-1 1-3 0,0-2-6 15,0 3-14-15,0 0-18 16,0 0-21-16,0 0-26 0,0 0-26 0,0 0-15 15,-1 4-1-15,-1-1 57 0,-1 2 32 16,0 1-2-16,0 1-1 0,0-1 3 16,-3 0 16-16,3 0-14 0,0 3 20 15,1-1-9-15,-1 2 9 0,-1 0 3 16,-1 1 1-16,0 2-24 0,1-1 0 16,0 2 0-16,-1 2 11 0,2-1-11 15,2 0 0-15,0 0 13 0,1 1-15 16,0-3 0-16,0-1 2 0,3 0 0 0,1 1 1 15,-1-4 10-15,-1 3 9 0,0-2-9 16,1-1 18-16,-2 2-15 0,-1-3 0 16,0 1 0-16,0 0 6 0,0 0-20 15,0 0 20-15,0-1-22 0,0 0 1 16,1-1 0-16,1 1 2 0,0-4 16 0,0 1-16 16,1-2-1-16,0 1 11 0,-1 1-10 15,1-2 0-15,-1 2 10 0,1-1-11 16,-1 1 1-16,-1 2 13 0,3-2-13 15,-2 0 16-15,-1 1 0 0,1-3-7 16,-1 3 1-16,1-2-11 0,-1 1-1 16,0-3 1-16,1 3 11 0,1-1 2 15,3-1 4-15,-1 1 3 0,1 0-3 16,0 0 0-16,2-1-16 0,-2-1 9 16,3 1-10-16,-4 1-1 0,0 0-1 0,0 0-3 15,0-1 0-15,-1 1 0 16,1 0 2-16,-2-2 1 0,2 2 3 0,2-4 23 15,-1 3-1-15,5-2 7 0,-1 0-7 16,2 1-7-16,1-2-15 0,2 1 0 0,-1-1-1 16,-3 2-2-16,1-2 0 15,-2 0 0-15,0 2 1 0,-2-2 0 0,1 0 2 16,-2 0 0-16,-2 0 9 0,3 0-10 16,-1 0 1-16,-1 0 1 0,3-2-3 15,-2 0 1-15,5 2-2 0,-3-2 1 16,2 0 1-16,0-1 1 0,1-1 13 15,-3 2-4-15,3-3 0 0,-4 0 1 16,1 0-1-16,-1 1 1 0,-3 0 2 16,-1 3 1-16,0-4 3 0,-1 3-1 15,0-1-5-15,-1 1-1 0,1-2 0 0,1 0-11 16,1 2 0-16,-1-2-1 0,0 0 0 16,1 0 1-16,2-1 3 0,-1-1 11 15,-2 1 4-15,0 0 5 0,1-1-2 16,-2 0-3-16,0-1-7 0,0 1-9 0,-1-1 13 15,1 2-14-15,3-2 0 0,-3 2 1 16,0 0 0-16,0 0-1 0,0-2 0 16,1 2 0-16,0-2 1 0,0 2 19 15,0 0-21-15,-2-2 17 0,0 1 13 16,0-4-15-16,0 2 2 0,-1-2-6 16,3 1-8-16,-2 0 8 0,0 0-10 15,0-2 1-15,1 3-1 0,-2-1 10 16,0-2-11-16,1 2 15 0,-1-2-15 15,1 3 1-15,-1 0 10 0,-1-1-10 16,1 1 0-16,-1 0 10 0,0-1-10 16,0 1 0-16,0 1 13 0,0-3-12 0,0 2 9 15,-1-2-10-15,1-1 0 0,0 1-1 16,0-1-1-16,0-1-2 0,0 3 1 16,3-1 1-16,-1-2-2 0,0 4 1 0,0-1 1 15,0-1-2-15,-1 3 1 16,1-3 0-16,0 2 1 0,0-1 3 0,-1 0-1 15,1 1 0-15,1-1-2 0,-2 3 1 16,0-1-1-16,-1 3 0 0,0 1 0 16,0 1 0-16,0 1 1 0,0 0 0 15,0 1-1-15,0-1-2 0,0 1-13 16,0 0 0-16,0 0-10 0,-1 0 4 16,1 0-13-16,-1 0 9 0,1 0 14 0,0 0 11 15,0 0 2-15,0 0 1 0,0 0 0 16,0 0-3-16,0 0 0 0,0 0-22 15,0 0-12-15,0 0-24 0,0 0-51 16,-1 5-155-16,-5 0-135 0,3 1-413 16,-1-3-1771-16,18-22 2224 0</inkml:trace>
  <inkml:trace contextRef="#ctx0" brushRef="#br0" timeOffset="-145106.84">16040 14430 1159 0,'0'0'758'0,"0"0"-411"0,0 0-162 16,0 0 60-16,0 0 51 0,0 0-69 15,0 0-55-15,0 0-22 0,0 0-24 16,0 0-28-16,-8-22-29 0,8 19-12 0,0-1-13 16,2 0-9-16,5-2-23 0,1-2-9 15,5-3 10-15,1-2-10 16,3-2 16-16,2-3-7 0,1 0-12 0,1-3 0 15,0-4 2-15,-1-2-1 0,0-2 0 16,-1-2-1-16,-3-1-1 0,-2 1-11 16,-6 2 11-16,-4 2-2 0,-4 3 1 15,-1 1 0-15,-7 4 1 0,-7 4-16 16,0 0 1-16,-5 5-9 0,0 1-10 16,-3 6-9-16,-1 0 4 0,-2 3 5 15,-2 0 0-15,3 3 20 0,4 2-4 0,1 0 18 16,3 0-12-16,6 0 10 0,1 2-29 15,5 0-6-15,-1 2 10 0,3 2 2 16,0 1 5-16,3 5 21 0,0 1 16 16,3 5 35-16,3 2 6 0,1 4 0 15,4 6 5-15,-3 2 20 0,5 13-3 16,-5 12 6-16,1 12-3 0,-3 2-11 0,-5-2-2 16,0-11-10-16,-1-10-22 0,0-6 3 15,0-9 7-15,0-9-25 16,0-5-7-16,0-1-12 0,-2 5-3 0,-3 4-1 15,-2 4-2-15,0-4-12 0,-4-3 13 16,1-5-92-16,-2-3-36 0,3-6-48 16,-4-2-33-16,4-7-25 0,0-3-466 15,2-6 628-15,5-7 0 0,1-9-514 0,1-18-156 16,0 2-586-16</inkml:trace>
  <inkml:trace contextRef="#ctx0" brushRef="#br0" timeOffset="-144835.28">15932 14589 1163 0,'0'0'537'0,"0"0"-310"16,0 0-68-16,0 0-29 0,41-49-17 16,-17 38-22-16,4 0 6 15,7 2 16-15,4-3-17 0,6 3-51 0,1 0-25 16,1 0-18-16,-1 0 0 0,-4-1 1 16,-8 2 29-16,-5 2-28 0,-8-1 15 15,-9 2 3-15,-3 0 7 0,-5 5 13 16,-2-1 64-16,-2 1-103 0,0 1-3 0,0 4 0 15,-3 6 67-15,0 2 87 0,-1 4-8 16,-1 2 13-16,2 3-48 0,3-3-23 16,0 3-16-16,0-1-43 0,3-3-27 15,4 2 17-15,-2-4-19 0,3-1 0 16,2-2-155-16,1-6-273 0,1-3-303 16,-4-4-834-16</inkml:trace>
  <inkml:trace contextRef="#ctx0" brushRef="#br0" timeOffset="-144714.28">16428 14270 2893 0,'0'0'409'0,"0"0"-304"0,0 0 0 0,0 0 25 16,0 0-130-16,0 0-9 0,0 0-207 0,0 0 79 16,0 0 76-16,61-2-465 0,-38 14-790 15</inkml:trace>
  <inkml:trace contextRef="#ctx0" brushRef="#br0" timeOffset="-144366.39">16616 14384 2179 0,'0'0'617'15,"0"0"-437"-15,0 0-132 0,0 0 13 16,76-37 0-16,-51 35-36 0,1 2-14 0,2 0-11 15,0 9-26-15,-4-1 7 0,-1 5 17 16,-4 3-30-16,-4 1-26 0,-7 1-9 16,-2 2-7-16,-5 0 33 0,-1-3 21 15,-4 1 1-15,-5-1 19 0,1-2 1 16,-5-2 51-16,4-1 15 0,-2-3-32 0,3-4 36 16,-2 1 12-16,4-4 10 0,2-1 9 15,1-1 35-15,-1 0 94 0,4-6 8 16,0-2-129-16,0-6-65 0,8-3-44 15,1-3 1-15,7-4-1 0,2-2-2 16,3 1-11-16,3-4-23 0,4 0-12 16,3 3-6-16,1 1-4 0,0 3-113 15,0 6-90-15,-5 4-145 0,-2 5-249 0,-8 2-460 16</inkml:trace>
  <inkml:trace contextRef="#ctx0" brushRef="#br0" timeOffset="-143737.28">17126 14516 2243 0,'0'0'465'0,"0"0"-211"16,0 0-23-16,66-48-65 0,-39 31-65 16,2 0-15-16,2-1-35 0,0-1-48 15,2 4 0-15,-2-5-3 0,0 5-1 16,-5 1-2-16,-4 1 1 0,-4 2 2 15,-7 4 19-15,-6 2 6 0,-4 1 4 16,-1 2-29-16,-7 2-95 0,-8 0-23 16,-4 1 83-16,-4 4 35 0,-2 2 48 15,-1-1-7-15,5 0-15 0,3 3-26 0,6-1-1 16,1 0-25-16,7 1-6 0,4 3 32 16,2 0 0-16,11 3 35 0,4 1 0 15,7-1 3-15,3 2-3 0,5 1-35 16,-1 1-19-16,-1-2-22 0,-6 1-23 0,-6-2-21 15,-8-1-36-15,-8-1 6 0,-2-1 22 16,-13 0 77-16,-5-2 16 0,-5-1 26 16,-3-1 6-16,0-3-4 0,1-4 110 15,3 1-17-15,1-3-26 0,4 0-10 16,5 0-18-16,6 0 3 0,5-3 15 16,1-2 47-16,5-3-92 0,10-2-40 15,5-2-31-15,5-1 3 0,6-3 9 16,1-4 6-16,4-3-2 0,0-3-14 15,2-5-46-15,-4-5-55 0,5-10-28 0,-6 4 8 16,-5-4 42-16,-2 3 105 0,-11 7 3 16,1-1 67-16,-5 6 16 15,-3 6-10-15,-5 4 57 0,0 7-7 0,-2 6 0 16,-1 3-10-16,0 5-113 0,0 2-40 16,0 8-143-16,-1 10 183 0,0 6 38 0,1 6 34 15,0 14 10-15,8 9-22 16,-1 10-4-16,1 0-8 0,-1-13-14 0,-4-10-21 15,-2-16-10-15,-1-1 9 0,0 3-9 16,0-3-3-16,-2 3-124 0,-2-6-86 16,-5-8-103-16,1-5-172 0,-5-7-34 15,-2-2-135-15,-8-18-513 0,4 0 502 16</inkml:trace>
  <inkml:trace contextRef="#ctx0" brushRef="#br0" timeOffset="-143638.5">17650 14488 984 0,'0'0'589'0,"0"0"-50"0,0 0-92 16,-5-57-106-16,5 46-5 0,4 1-71 0,4 3-117 15,4 1-116-15,6 2-32 0,4 2-57 16,8 2 16-16,9 0 19 0,28 2-16 16,-8 0-447-16,-3-2-945 0</inkml:trace>
  <inkml:trace contextRef="#ctx0" brushRef="#br0" timeOffset="-143235.49">18466 14255 2892 0,'0'0'342'0,"0"0"-300"16,0 0 31-16,63-12 45 0,-41 14 15 16,0 8-10-16,-3 2-16 0,-1 5-37 15,-4 6-17-15,-5 0-28 0,-3 4-22 0,-3 0 19 16,-2-1-21-16,0-3 1 0,0-5-1 16,1-3 12-16,0-5-1 0,0-3 4 15,0-5 4-15,2-2 17 0,2 0 44 16,0-5 28-16,5-4 16 0,3-4-39 0,2-4-21 15,2-4-25-15,1-4 0 0,0-1-12 16,1-4-28-16,1-1-1 16,0 2-11-16,2-2-22 0,0 5-19 0,-1 2-2 15,2 5-85-15,0 3-143 0,-3 4-95 16,5 0-399-16,-5 6-597 0</inkml:trace>
  <inkml:trace contextRef="#ctx0" brushRef="#br0" timeOffset="-142470.66">19231 14156 1747 0,'0'0'691'0,"0"0"-310"0,0 0-160 15,0 0-19-15,0 0-14 0,-77-4-68 0,54 12-15 16,0 3-26-16,2 1-19 0,2 3-23 16,3 1-21-16,3 3-16 0,6 1-1 15,4-1 0-15,3 2 1 0,1-1 2 16,5-1 17-16,4-4-6 0,1-1 6 0,1-5-4 15,-1 0 4-15,2-5 3 0,-2-3 6 16,3-1-9-16,-1-1 0 0,0-7-7 16,0-1 4-16,1-2-15 0,-3-1 13 15,2-1 8-15,-2-2-19 0,0 0 22 16,0 1-13-16,0 0-10 0,-4 4 0 16,2 2-2-16,-2 4-3 0,-2-1-34 15,1 5-30-15,0 2-55 0,-2 6 46 16,5 3 32-16,-3 3 31 0,-1 3-4 0,2 1 17 15,-1 0 2-15,1-1 10 0,2-3-9 16,-1-2 29-16,3-3-7 0,0-3 19 16,1 0 10-16,-1-4-11 15,1-2 4-15,0-2 8 0,2-5-15 0,0-4-12 16,-1-4-24-16,0-2 17 0,0 0-20 0,-4-5 1 16,1-3 0-16,-3-3 16 0,0-1-18 15,-2-2-18-15,-3 0 16 16,-2-1 0-16,0 3 0 0,-7 2 2 0,-2 6-2 15,-1 3-1-15,0 6-25 0,-3 3 3 16,3 4-35-16,-3 4-12 0,2 1-7 16,0 4 7-16,3 3 31 0,1 5 9 15,5 1 7-15,2 3 25 0,10 1 24 16,5 4 1-16,10-1 1 0,3 1-4 16,8 0-3-16,1-1-7 0,1-4-10 0,-3-2-2 15,-3-4-2-15,-6-3-14 16,-7-5 16-16,-2-2 12 0,-8 0 26 0,-2 0 21 15,-4-2 17-15,-2 0 0 0,0 1-36 16,-1-1-40-16,0 2-10 0,0 0-18 16,-1 0-33-16,-2 0-23 0,-4 2 15 15,0 3 15-15,-1 5 28 0,-4 0 26 0,2 2 22 16,1 2-6-16,2 2-4 0,3 0 10 16,1 1 13-16,3 0 6 0,1-1-7 15,6-1 10-15,2-2-8 0,2-3 1 16,-1 0-6-16,4-5 7 0,-1-1 8 15,0-2 1-15,2-2-16 0,-1-2 0 16,-2-2 4-16,1-3 5 0,-2-1-28 16,1 1-12-16,-1 0-14 0,-3-1 11 15,-1 1-31-15,1 1-32 0,-4 3-121 16,1-5-279-16,-3 2-835 0,-1-2-1038 0</inkml:trace>
  <inkml:trace contextRef="#ctx0" brushRef="#br0" timeOffset="-140637.65">20742 14156 1729 0,'0'0'448'0,"0"0"-18"0,0 0-21 16,2-49-74-16,-2 36-52 0,-1 4-75 15,-2 3-67-15,-2 2-52 16,-2 3-89-16,-2 1-16 0,-5 5-82 0,-2 7 76 15,-4 5 22-15,0 4 22 0,4 2-19 16,0 3 8-16,4 0-9 0,7-1-2 16,3 1 2-16,2 1-2 0,4-1 1 15,7-2 15-15,0-2-13 0,5-2-1 16,-1-3-1-16,-1-4 1 0,-2-5 17 16,-3-2-19-16,-1-4-16 0,-4-2 16 0,-3-2 89 15,-1-8-57-15,0-3-32 0,0-3-15 16,-3-8-7-16,-2-1 10 0,-1-6 12 15,2-3 0-15,4-2-1 0,0-1-1 16,8-1-11-16,3 2 13 0,6 2-2 16,2 4 2-16,4 3-23 0,2 6 1 15,5 7-3-15,-1 5-15 0,3 5-1 0,-1 4 6 16,0 8-2-16,-3 7 2 0,-3 6-3 16,-1 8 7-16,-4 4 13 0,-7 12 18 15,-1 14 44-15,-12 14 13 0,-4 7-1 16,-14-2-12-16,-5-8-12 0,2-9 8 15,-1-8-24-15,9-12-3 0,1-10-13 16,8-9-94-16,0-6-39 0,0-2-94 0,-3 0-158 16,-3-6-213-16,0-4-552 15</inkml:trace>
  <inkml:trace contextRef="#ctx0" brushRef="#br0" timeOffset="-140490.84">20824 14442 2561 0,'0'0'479'0,"0"0"-316"0,0 0-60 16,0 0 17-16,28-44-81 0,-5 37-39 16,6 0-29-16,6 2 13 0,6 1-13 0,6 3-6 15,0 0-3-15,25-2-198 0,-15-1-815 16,-8 0-980-16</inkml:trace>
  <inkml:trace contextRef="#ctx0" brushRef="#br0" timeOffset="-140139.43">21897 14114 2743 0,'0'0'437'0,"0"0"-147"15,0 0-46-15,-11-43-49 0,1 34-40 16,-7 6-46-16,-5 2-44 0,-5 1-21 15,-4 9-7-15,-4 3-15 0,2 7-21 0,0 3-1 16,7 4-3-16,8 3-22 0,7 2 10 16,11 2 15-16,14-2 0 0,11 3 24 15,10-3-8-15,7 0-13 0,5-6 19 16,0-1-21-16,-2-5-1 0,-5-6 0 16,-6-6 0-16,-8-3 18 0,-5-4 13 0,-6 0 13 15,-4-4 11-15,-2 0-8 0,-4-4-1 16,-1 2-31-16,-2-1-13 0,0 0 0 15,-2 3-2-15,0-2-16 0,0 4-18 16,0 0-25-16,-1 2-30 0,-6-1-222 16,-2-1-432-16,3-1-1045 0</inkml:trace>
  <inkml:trace contextRef="#ctx0" brushRef="#br0" timeOffset="-138890">23338 14004 1767 0,'0'0'289'16,"0"0"-43"-16,0 0 74 0,7-58-8 15,-7 45-27-15,-3 2-97 0,-6 3-51 16,-3 3-67-16,-5 5-67 0,-4 3-1 0,-6 6 14 15,-4 8 19-15,1 3 2 0,-1 6-18 16,5 4-15-16,5 1 14 0,5 0-14 16,7 1-1-16,8-3-3 0,1 0 3 15,10-4 16-15,6-2-17 0,2-3 17 16,4-4-16-16,1-4 13 0,-1-4-1 16,1-6-11-16,-1-2-4 0,0-2-12 0,-3-8-13 15,-1-3 14-15,-2-1 11 0,-3-3 19 16,-4-1 3-16,-2 0-3 0,0 0-17 15,-1 2 30-15,-4 2-20 0,1 4 1 16,-2 2-10-16,1 6-3 0,1 2-52 16,0 0-112-16,1 8 37 0,2 3 96 15,4 4 18-15,-2 1 0 0,2 2 11 16,0-3 2-16,2 2 1 0,-2-2 1 16,3-3 17-16,-4-4-3 0,3-2 6 0,-4-2 7 15,1-4 15-15,-3-2 22 16,2-3 4-16,0-4-20 0,-2-5-21 0,0-1 8 15,4-2-5-15,-2 1-29 0,5-1-3 16,5 1-12-16,4-1-13 0,3 5-13 16,10 3 10-16,3 1-10 0,2 6 13 15,3 2 22-15,-3 3-16 0,-4 6-9 16,-4 3-7-16,-8 3 3 0,-7 2 10 0,-5 0 22 16,-9-1 25-16,-3 1 7 0,-10-1 3 15,-7-3 0-15,-5-1-1 0,-2-2-2 16,0-3-7-16,-1-3 0 0,3-3-3 15,4-1-3-15,2 0 3 0,7-3-6 16,2-1-16-16,6-1-166 0,15-9-163 16,6 2-788-16,3-3-1195 0</inkml:trace>
  <inkml:trace contextRef="#ctx0" brushRef="#br0" timeOffset="-138524.02">24596 13909 2549 0,'0'0'332'0,"0"0"-143"16,0 0 28-16,44-45-54 15,-36 42-55-15,0 3-102 0,-3 5-6 0,0 9 0 16,-1 8 76-16,-1 7 44 0,0 10 9 16,-1 10-10-16,-2 15-27 0,-2 11-26 15,-6 4-20-15,-1-8-5 0,-1-10-13 16,2-12-28-16,0-13-40 0,3-7-37 0,2-12-68 15,1-5-69-15,-1-1-77 0,-1-4-142 16,-2-7-205-16,2-4-335 0,0-6-476 0</inkml:trace>
  <inkml:trace contextRef="#ctx0" brushRef="#br0" timeOffset="-138285.42">24509 14032 2489 0,'0'0'361'0,"0"0"-159"0,0 0-7 0,40-55-99 15,-12 45-49-15,3 3 11 0,7 5 8 16,3 2-21-16,4 2 5 0,1 10-27 16,-3 3-22-16,-5 2-1 0,-8 6-4 15,-9 2-27-15,-11-1-7 0,-10 1 6 16,-15-1 31-16,-10-2 1 0,-12-3 12 0,-6-2 0 16,-13-2 10-16,3-4-3 0,5-4 4 15,1-5 8-15,13-2-12 16,2 0-16-16,9-2-3 0,12-2-64 0,8 1-180 15,13-6-182-15,7 1-930 0</inkml:trace>
  <inkml:trace contextRef="#ctx0" brushRef="#br0" timeOffset="-137703.99">24896 14200 965 0,'0'0'1566'0,"0"0"-1312"0,0 0-45 0,0 0-7 15,66-17-46-15,-45 10-35 0,1-1-38 16,-1 1-49-16,1-2-34 0,0 0 0 16,1 0-3-16,-3-2-28 0,-1 0 18 15,-2-3-3-15,-2-3-47 0,-5-2-7 0,-1 0 15 16,-4-1 55-16,-4 1 0 0,-1-1 26 16,-3 6-25-16,-7 1 12 0,3 2 9 15,-4 3 29-15,0 1 6 0,-1 5-13 16,2 2-28-16,-4 4-16 0,2 9 0 15,3 3 17-15,2 3 21 0,3 6 29 16,4 2-4-16,9 2 19 0,6 5-16 16,2-3 3-16,6 0-16 0,1-2-21 15,1-4-3-15,-2-2-8 0,-3-5-20 0,0-5 2 16,-6-7 12-16,-3-1-2 0,-1-5 12 16,-2-5 21-16,1-5-44 0,-3-5-2 15,-1-3-15-15,-2-3 13 0,2-4-12 16,-3-4 14-16,0-2 0 0,2-2 11 15,-1-1-11-15,2 1-4 0,3 4 3 16,-2 2-20-16,3 4 21 0,2 6-16 0,1 6 4 16,1 4-23-16,5 6-25 15,3 1 10-15,3 4 21 0,5 3 11 0,-2 3 5 16,1 0 11-16,0 1-1 0,-5-1-13 16,-3-1 14-16,-5-3-1 0,-5-1-16 15,-2-1 17-15,-5-1 2 0,-1-3 32 16,-2 0 37-16,0 0 23 0,0 0-26 0,0 0-54 15,0 0-12-15,-3 0-59 0,-6 3-42 16,-3 4 41-16,-4 4 60 0,-3 4 35 16,2 1 15-16,-1 3-22 0,8 2 14 15,2 2-8-15,6 2-15 0,2 0 3 16,11-1-19-16,3 0 22 0,5-5-22 16,5-2-3-16,1-6-41 0,0-3-330 15,13-8-245-15,-8-8-906 0</inkml:trace>
  <inkml:trace contextRef="#ctx0" brushRef="#br0" timeOffset="-136585.43">26714 13908 1990 0,'0'0'288'0,"0"0"-64"0,21-45 63 0,-13 28-2 16,1 4-23-16,-1 5-65 15,-1 0-76-15,-1 4 2 0,-2 4-7 0,-1 0-116 16,0 6-53-16,-1 8 53 0,3 7 75 16,-3 4 32-16,-2 5 0 0,0 4 21 15,0 2-7-15,-6 3-68 0,4-2-13 16,-1 2-12-16,0-2-26 0,0 0 1 0,-1-3 7 15,-2-2-8-15,2-4 0 0,0-4-2 16,0-6-31-16,1-4-149 0,0-2-83 16,3-7-127-16,0-5-212 0,14-7-389 15,0-5-345-15</inkml:trace>
  <inkml:trace contextRef="#ctx0" brushRef="#br0" timeOffset="-136387.03">27047 13813 1527 0,'0'0'653'0,"0"0"-365"16,0 0-33-16,0 0 12 0,0 0-33 16,0 0-234-16,0 0-87 0,0 0 87 15,0 0 93-15,0 0 50 0,0 55-44 0,-3-23 31 16,1 3 12-16,2 3-13 16,0 1-41-16,0-1-31 0,0 2-32 0,0-3-23 15,2 0 0-15,1-1-1 0,1-5 1 16,4-2 2-16,2-6 9 0,5-4 2 15,2-5 7-15,3-5-22 0,3-2 0 16,1-6-123-16,1-1-88 0,1-1-57 16,-4-7-147-16,4-12-209 0,-7 3-414 15</inkml:trace>
  <inkml:trace contextRef="#ctx0" brushRef="#br0" timeOffset="-136057.66">26630 13757 2462 0,'0'0'332'0,"0"0"-107"16,0 0-1-16,0 0 78 0,0 0-81 15,0 0-186-15,75-32-4 0,-18 28 20 16,21-1 5-16,21 0-24 0,6 1-7 0,-9 1-6 15,-13-3-4-15,-20 2 36 0,-15-1 6 16,-11 0 14-16,-13 3 7 0,-6-2-6 16,0-2-10-16,-1 1-7 15,-2-4 1-15,-7 2-7 0,-5-1 1 0,-3-1-16 16,0 1-31-16,-3-1-3 0,-5 3-28 16,-3 0-21-16,2 1 5 0,-2 1-2 15,1 2-19-15,-1 2-37 0,2 0-324 16,-1 2-565-16,5-2-847 0</inkml:trace>
  <inkml:trace contextRef="#ctx0" brushRef="#br0" timeOffset="-109899.95">11023 14727 414 0,'0'0'313'16,"0"0"-179"-16,0 0-82 0,0 0-6 15,0 0 51-15,0 0 43 0,0 0 7 16,0 0-10-16,0 0-59 0,0 0-39 15,17 0-16-15,-17 0 12 0,0 0 17 16,0 0 20-16,0 0 28 0,0 0 17 0,0 0-6 16,0 0-24-16,0-1-22 15,0 1-13-15,0-1-20 0,0 1-3 0,0 0-6 16,0 0-10-16,0 0 0 0,0 0 13 16,0 0 12-16,0 1 8 0,0-1-11 0,0 2-6 15,0 0 0-15,0 1 0 16,0-2 10-16,1 2-7 0,2 0-3 0,1 0 7 15,3 0-4-15,7 1 19 0,6 0 10 16,7 0 7-16,8 0-30 0,8 0-12 16,14-2-10-16,7 1-13 0,-4-1-2 15,-7 0-1-15,-9 0 0 0,-11-1-2 16,0 0 0-16,4-1-1 0,-9 1 0 16,-2-1 2-16,-7 0 1 0,-8 0 16 15,-2 0 4-15,-4 0 8 0,-3 0 14 16,-2 0-21-16,0 0-21 0,0-1-35 0,-4 0-45 15,0 1-16-15,-4 0-71 0,2 0-65 16,-2 0-85-16,2 0-98 16,4 0-275-16,1 0-479 0</inkml:trace>
  <inkml:trace contextRef="#ctx0" brushRef="#br0" timeOffset="-109546.2">11621 14667 1732 0,'0'0'247'0,"0"0"-153"15,0 0 3-15,0 0-6 0,0 0 26 16,0 0 18-16,0 0-38 0,0 0-64 16,0 0-33-16,0 0-59 0,0 0-8 0,0-12 67 15,9 16 51-15,1 1 11 0,5-1-14 16,1 0-19-16,3 0-6 0,1 0-7 15,-1 0-16-15,1 1 1 0,-4-1 0 16,-1-1-1-16,0 1-2 0,-6 0-14 16,1 0-7-16,-4-3 7 0,-1 1 3 15,0 0 10-15,-3-2-17 0,0 1-5 0,-2 0-17 16,0 3-20-16,0-1 27 0,0 4 35 16,-7 3 61-16,-1 2 42 0,-4 5-22 15,-3 1-13-15,-5 4-17 16,-7 4-22-16,-1 4-26 0,-7 2-3 0,-14 8-67 15,7-6-729-15,5-10-1228 0</inkml:trace>
  <inkml:trace contextRef="#ctx0" brushRef="#br0" timeOffset="-105910.29">13217 14432 123 0,'0'0'127'16,"0"0"0"-16,0 0 20 0,0 0 19 15,0 0-32-15,0 0-46 0,0 0 36 16,0 0 3-16,0 0-26 0,0 0-10 16,-11-37-10-16,11 35-29 0,-1 0 4 15,1 0-1-15,0-1-10 0,0 1-6 0,0 1-9 16,0-3 5-16,0 1 4 0,0 1-9 16,-1-2-4-16,0 2-4 0,1 0-2 15,-1-2 25-15,1 4-15 0,0-3 5 16,0 1-6-16,0 0 17 0,0 1-17 0,0-1-3 15,0 1 23-15,0 1 3 0,-1-1-7 16,1 1-3-16,0 0 10 0,0 0-10 16,0 0-25-16,0 0-17 0,0 0-45 15,0 0-7-15,0 0-10 0,0 0-22 16,0 0-7-16,0 4 42 0,0 0 49 16,0 2 58-16,0 4-22 0,1 0-20 15,-1 1 33-15,1 2-48 0,0 1 31 16,-1 1 10-16,0 3 3 0,0 0-2 0,0 1-14 15,-2 0-13-15,-2 0 10 0,0 0-10 16,-1 1-13-16,2 0 13 0,1-2 4 16,0 3-18-16,1-4 11 15,-1 4 0-15,1-5-11 0,-1 0 11 0,0-1-13 0,0-3 2 16,-2 0 20-16,1-1-20 0,1-2 10 16,0-2 1-16,1 0-11 15,-1 1 21-15,1-4-22 0,1 1 12 16,0-2-12-16,-1 0 2 0,1-2 14 0,0 1-17 15,0 1 0-15,0-3 2 0,0 0 14 16,0 0 3-16,0 0 17 0,0 0-1 16,0 0 13-16,0 0-3 0,0 0-12 15,0 0-33-15,0 0-21 0,0 0-27 16,0 0-13-16,0 0 3 0,0 2 58 16,0 0 3-16,0 0 0 0,0 0-2 15,0 2-1-15,0-2 0 0,0 0 0 16,0 0 3-16,0-1 10 0,0 1-13 0,0-2 0 15,0 2 1-15,0-2 3 0,0 2 9 16,0-2-11-16,0 1 0 0,1-1 0 16,2 3 20-16,-1-3-2 0,1 3 6 15,2-1 6-15,2-1-10 0,0 1-2 0,3 0-1 16,-1-2-16-16,1 2 10 0,1 0-12 16,0-1 0-16,-3 1 1 0,4-2-1 15,-3 2 1-15,2-2 2 0,-1 2-1 16,0-1 0-16,-1 0 10 0,4 1-11 15,-5-2-2-15,3 0-2 0,-1 0-1 16,1 0-10-16,-2 1 10 0,2-1-1 16,-3 3 1-16,2-2-13 0,0 1 16 15,-1 0 1-15,2-2 2 0,0 2 10 16,-1-2-10-16,0 0 10 0,1 0-12 0,1 1 1 16,-2 0 2-16,2 0-2 0,-2-1 11 15,1 0 3-15,-2 0 0 0,1 0 3 16,-3 0-3-16,1-1 3 0,0 0-18 15,-2-1 12-15,2 0-13 0,-3 1 3 16,0-1-3-16,0 1-2 0,2 1 0 16,-2-3 0-16,-1 3 0 0,3-1 2 15,-1-1 2-15,-1 0 11 0,-1 0-11 0,1 0-1 16,1 0 2-16,0 1 0 0,-2-1 0 16,1 2-2-16,0-2 2 0,-1 0 16 15,0 1-3-15,-1-1 10 0,1 1-10 16,0 0-4-16,-2-2 1 0,1 3 0 0,0-4-10 15,-1 0 13-15,1 0-3 0,1 1-13 16,1-2-2-16,0 2 0 0,-2-1-14 16,2-1 12-16,1 0 4 0,-1-1 16 15,-1 0-15-15,0 0 3 0,2 0 15 16,-3-1-17-16,0 0 11 0,0 1-13 16,-1-2-1-16,0 1 1 0,0-1 1 15,0 2 2-15,1-2-2 0,-1 0-1 16,-1 0-1-16,2-1 0 0,-2-1 1 0,1 3 0 15,0-3 0-15,0 1 0 0,1 0-11 16,1-2 11-16,-1 1 0 16,0 1 0-16,1-2 0 0,-1 2 1 15,1-2-1-15,0 1-18 0,-1 1 17 0,0-3-8 16,-1 3 9-16,-1-1 3 0,1 2 10 16,-1 0-11-16,0-1-2 0,-1 1-12 15,0 2 11-15,1 0 0 0,0 0-2 16,0 0-1-16,0-1 3 0,2 3-2 0,-2 0-16 15,1-3 16-15,-1 4 2 0,2-2 1 16,-2-1 0-16,0 3 16 0,0-3-16 16,-1 0 2-16,0 3-2 0,0-3-3 15,0 3-10-15,0 0 10 0,0-1-17 16,0 2 18-16,-1 2-20 0,1-1 6 16,0 1 0-16,0 0 0 0,0 0-3 15,-1 0 17-15,1 0 2 0,0 0 1 16,0-1 24-16,0 1 7 0,-1-1 3 0,0 0-35 15,-1-1-18-15,1 0 15 0,-1 0-10 16,1 2 10-16,-2-1 0 0,2 0 2 16,0 0 1-16,1 1 1 0,-1 0 0 15,1 0-1-15,0 0-13 0,0 0-9 0,0 0-10 16,0 0-10-16,0 0-16 0,0 0-9 16,0 0 0-16,0 0 12 0,0 0 13 15,0 0 10-15,-1 0 3 0,1 0 16 16,-1 0 13-16,1 1 0 0,-1 1 1 15,0 0 12-15,0 1-10 0,0 1-1 16,0 1-2-16,1-2 1 0,-1 3 3 16,0 0 7-16,1 0-11 0,-1 4 0 15,0-3 1-15,-1 4 2 0,-1-1 0 16,-1 1 11-16,1 2-12 0,0-1-2 0,-1 2 19 16,0 1 10-16,-2-1-26 0,2 1 17 15,0 2-4-15,-1-3-3 16,0 1-11-16,1-1 11 0,0 2-13 0,1 0 1 15,-1-2 12-15,-2 1-12 0,2-1 0 16,1-2 2-16,-1 3-1 0,1-3 0 0,-2 0 11 16,1-1-12-16,0 0 1 15,1-2 2-15,-2-1 18 0,-2 1-6 0,2-1 0 16,1-2-13-16,-2 0 20 0,-2-1-4 16,2-1 0-16,0 0-17 0,-2-3 18 15,0 2 5-15,-2 0 4 0,0-1-13 16,-5 0-14-16,-2-1-2 0,-5 3-1 15,-3-4-24-15,-17 2-174 0,6-2-379 16,2 0-1149-16</inkml:trace>
  <inkml:trace contextRef="#ctx0" brushRef="#br0" timeOffset="-104982.35">13137 14384 189 0,'0'0'228'0,"0"0"-65"15,0 0 4-15,0 0 32 0,0 0 9 16,0 0-16-16,0 0-23 0,0 0-22 15,0 0-40-15,0 0-19 0,-43-2-17 16,43 2 7-16,0 0 10 0,0 0-10 16,0 0-4-16,0 0-9 0,0 0-20 15,3 0-29-15,1 0-16 0,2 0-15 16,4 0 15-16,1 0 13 0,5-3 0 0,2 3 0 16,0-3 0-16,2 2-13 0,-2 1 0 15,0 0 0-15,-5-1 0 16,1 1 0-16,-3-2 0 0,-5 1 1 0,-1 0-1 0,-3 1 13 15,-1 0 16-15,-1 0 10 0,0 0 3 16,0 0 0-16,0 0-7 0,0 0-6 16,0-1-18-16,0 1-11 15,0 0-26-15,0 0-16 0,1 0-19 0,-1 0-26 16,1 0-127-16,6 0-439 0,-2 0-472 16,-19 1 683-16</inkml:trace>
  <inkml:trace contextRef="#ctx0" brushRef="#br0" timeOffset="-104366">13751 14397 166 0,'0'0'607'0,"0"0"-307"0,0 0-102 16,0 0-12-16,0 0-20 0,0 0-43 15,0 0-9-15,0 0-39 16,0 0-36-16,0 0-23 0,0 0-14 0,0-2 1 15,0 2 26-15,0 0 20 0,0 0 10 16,0 0 18-16,0 0 14 0,1 0 13 16,2 0-11-16,3 0-31 0,0-2-14 15,1 2-12-15,4-2 5 0,-2 1-8 16,5-1-1-16,-3-1 0 0,3 1-16 16,-1 1-13-16,-4-5 30 0,3 5-17 15,-6 0 6-15,-1-1-3 0,0 1 10 16,-3 0 7-16,0 1 15 0,-2 0 10 0,2 0-3 15,-2 0-7-15,0 0-13 0,0 0-12 16,0 0-7-16,0-1-17 0,0 0-2 16,0 1-29-16,0 0-12 0,0 0-27 15,0 0-24-15,0 0-27 0,-5 0-155 16,-1 0-337-16,2 0-966 0,19 2 1127 0</inkml:trace>
  <inkml:trace contextRef="#ctx0" brushRef="#br0" timeOffset="-97053.61">13085 14389 307 0,'0'0'254'0,"0"0"3"16,0 0-68-16,0 0-75 0,0 0-16 16,0 0-13-16,0 0-7 0,0 0-13 15,0 0 0-15,0 0 3 0,-4-7 1 16,4 7-1-16,-1-3-6 0,1 3-7 0,0 0 0 15,-2 0-13-15,0 0-19 0,0-3 6 16,-1 3-3-16,-3-1-9 0,2 1 2 16,1-1 10-16,0 1 17 0,-1-1 15 15,0 0-2-15,2 1-4 0,1 0-4 16,0 0-2-16,1 0-1 0,0 0 7 16,0 0 3-16,3 0-12 0,5 0-33 15,2 0-13-15,8 0 0 0,4 0 2 0,5 0 1 16,-2 0 13-16,0-2-14 0,-2 1 0 15,-4 0-2-15,-5 1-1 0,-5 0-12 16,-2 0 10-16,-4 0 3 0,-3-1 20 16,0 1 15-16,0-1 20 0,0 1-4 15,-1-2-23-15,-3 0-28 0,-1-1-13 16,1 1 11-16,0-1 0 0,0 3 0 16,-1-3 1-16,2 2 1 0,2 1 12 0,0 0 0 15,0 0-8-15,1-3-4 0,0 3 0 16,0 0-62-16,0 0-260 0,0-2-388 15,1 2-1016-15</inkml:trace>
  <inkml:trace contextRef="#ctx0" brushRef="#br0" timeOffset="-94360.48">13552 15854 1467 0,'0'0'240'0,"0"0"-45"0,0 0 84 15,0 0-33-15,0 0-23 0,-5-50-7 16,5 38-14-16,0 3-17 0,0 1-6 15,1-1-36-15,0 2-20 0,0 4-6 16,0-1-4-16,-1 3-7 0,0 1-48 16,0 0-58-16,0 5-95 0,-1 6 38 15,-4 6 57-15,-2 7 117 0,-4 6-35 16,-2 3-33-16,0 4-5 0,-2 3-22 16,1 0-10-16,2-3-12 0,2-4 4 15,6-1-4-15,0-6 0 0,3-1-2 16,1-4 2-16,0-2 0 0,0-2-1 0,0-3 0 15,0-1-1-15,0-3-135 0,0-4-102 16,0 0-83-16,-1-3-127 0,-2-4-291 0,-3-7-386 16</inkml:trace>
  <inkml:trace contextRef="#ctx0" brushRef="#br0" timeOffset="-93860.98">13407 15763 1588 0,'0'0'614'16,"0"0"-326"-16,0 0-21 0,20-58-42 16,-6 43-58-16,3 3-62 0,5-1-22 15,6 2 6-15,6 1-35 0,2 6-28 0,0 1-26 16,3 3-2-16,-3 3-27 0,-2 7-12 16,-5 5 22-16,-5 3 0 0,-7 4-10 15,-4 2 7-15,-10 0-7 0,-3 0 7 16,-9 3 9-16,-6-4 0 0,-6 0 13 15,-4 0 0-15,-4-2 0 0,0-2 16 0,-4-2-13 16,1-2 13-16,4-1-13 16,2-3 12-16,3-2 14 0,5-5 0 0,4 1 9 15,6-3 6-15,1-1 4 0,5-1 0 16,2 0 31-16,0 0 9 0,10-1-25 16,3-3-63-16,9-1-53 0,8 1 18 15,4 0 10-15,2 2-10 0,2 2 6 16,0 0-2-16,-2 8 2 0,-6 3 1 15,-1 4-1-15,-7 5 4 0,-6 3-1 16,-7 4-5-16,-6 4 18 0,-3 2 12 0,-10 0 1 16,-6-1 2-16,-7-2 11 0,-3-4 6 15,-3-3 3-15,0-4 0 0,-1-5 39 16,1-4 30-16,0-4-2 0,2-3-4 16,1-3 9-16,3 0 0 0,-2-6-11 15,3-2-5-15,2-4 0 0,2-2-28 16,3-2-13-16,2-1-18 0,3-2-16 0,-1 3-3 15,6 0-3-15,1 3-25 0,0 2-13 16,3 3 13-16,1 4-6 0,0 1-66 16,0 3-76-16,5 0-121 0,4 4-164 15,12 1-133-15,0 2-493 0</inkml:trace>
  <inkml:trace contextRef="#ctx0" brushRef="#br0" timeOffset="-93244.13">14083 16161 1472 0,'0'0'315'0,"0"0"-35"0,0 0 57 16,0 0-47-16,0 0-39 0,22-45-78 16,-17 37 6-16,-2 4-42 0,0 1-45 15,-3 1-7-15,1 1-24 0,-1 1-52 0,0 0-9 16,0 1-47-16,0 6 37 0,0 3 10 16,-1 5 67-16,-1 2 5 0,-2 2 4 15,-2 3-4-15,3 0-12 0,-1-1-7 16,3 1 1-16,1-1-19 0,2-1 8 0,8 0-8 15,-1-1-14-15,7-2 11 0,0-3-11 16,4-2 14-16,1-3-1 0,2-5 0 16,0-1-12-16,0-3 2 0,-4-1 4 15,1-4-6-15,-1-4 0 0,-4-1-1 16,-1-4-2-16,0-3-1 0,-3-2-5 16,-1-1-10-16,-5-2-2 0,1-2-1 15,-3 0-3-15,-3 1-22 0,0-1 3 16,-2 4 22-16,-4 0-15 0,0 3 1 15,1 3 12-15,-1 4 1 0,0 2-23 16,2 3-7-16,1 2-16 0,-1 2-18 16,-1 1-32-16,-1 0 1 0,2 4-115 15,-1 3-136-15,3 0-288 0,1-2-706 0</inkml:trace>
  <inkml:trace contextRef="#ctx0" brushRef="#br0" timeOffset="-91149.68">14927 15954 1438 0,'0'0'296'15,"0"0"-227"-15,0 0-8 0,0 0 95 16,0 0 94-16,0 0-4 0,0 0-121 15,0 0-99-15,0 0-26 0,0 0-14 16,-25-2 14-16,21 2 13 0,2 0 7 0,0 0-17 16,2 0 10-16,0 0 6 15,0 0 0-15,0 0 13 0,0 0 7 0,0 0 13 16,0 0 5-16,4 0 14 0,7 2 28 16,6-2 106-16,9 2-36 0,12 0-68 15,18-2-28-15,18 2-13 0,21-2-6 16,6 2-23-16,-5-1-12 0,-10 4-6 0,-17-4-11 15,-2-1 0-15,-16 0 10 0,-12 0-10 16,-10 0 2-16,-5 0-2 0,2 0-1 16,-2 0 0-16,4-1 2 0,-6-1-1 15,-6-1-1-15,-3 2 1 0,-4-1 17 16,-4 2 0-16,-2-1 9 0,-2 1-3 16,-1-1-23-16,0 1-2 0,0 0-2 15,0 0-16-15,-4-2-23 0,0 2-19 16,-4 0 6-16,1 0 10 0,-4 0 13 0,3 0-1 15,-3 0-31-15,2 0-195 0,-2 0-103 16,-3 0-199-16,0-2-219 0,1 0-795 0</inkml:trace>
  <inkml:trace contextRef="#ctx0" brushRef="#br0" timeOffset="-90742.2">15141 15729 2176 0,'0'0'327'0,"0"0"-156"0,0 0 35 15,0 0-1-15,0 0-23 0,0 0-35 16,0 0-147-16,0 0-86 0,0 0 12 15,0 0 74-15,0 0 23 0,-79 30 15 16,45-10-9-16,-2 1-27 0,-1-1 14 16,1 0-13-16,0-2 22 0,4-1 4 15,5-4 6-15,4 1-22 0,4-3 19 0,4-2 6 16,7-3-19-16,1-1-4 0,6-1-14 16,1-1 2-16,0-1 31 0,10 1 30 15,3 3 2-15,6-1-12 0,7 1-7 16,3 1-6-16,2 1-16 0,1 1-3 0,2-1-22 15,-2 0-2-15,1 3-20 0,-4-1 9 16,-1 0 10-16,-3 1-25 0,-5-3 9 16,-2 1-3-16,-3-4-76 15,-7 1-130-15,-2-3-154 0,-6-3-307 0,0 0-554 16</inkml:trace>
  <inkml:trace contextRef="#ctx0" brushRef="#br0" timeOffset="-90526.63">15156 15748 2425 0,'0'0'397'16,"0"0"-160"-16,0 0 3 0,0 0-148 16,0 0-92-16,0 0 1 0,0 0 22 15,0 0 129-15,-20 56-19 0,10-29-51 16,-1 4-28-16,3 2-36 0,-1-1-18 0,3 3 0 15,3-2-1-15,2 1 1 0,1-2-2 16,0-1-177-16,10 0-295 0,3-10-878 16</inkml:trace>
  <inkml:trace contextRef="#ctx0" brushRef="#br0" timeOffset="-89899.92">16344 15686 2323 0,'0'0'342'0,"0"0"-123"0,0 0 9 15,0 0-21-15,0 0 19 0,0 0-125 16,0 0-101-16,0 0-104 0,0 0 104 16,0 0 101-16,8 50-3 0,-11-19-13 15,-1 4-12-15,1 3-14 0,-2-1-12 16,2 1-6-16,0-3-18 0,-1-2-21 0,1-1-1 16,-3-4-1-16,1-3 0 0,1-6 0 15,0-2-3-15,-1-5-208 0,2-5-92 16,2-6-159-16,1-6-331 0,1-8-333 15</inkml:trace>
  <inkml:trace contextRef="#ctx0" brushRef="#br0" timeOffset="-89445.35">16305 15695 2117 0,'0'0'450'15,"0"0"-186"-15,0 0-64 0,27-58-37 16,-7 48-90-16,4 0-47 0,9 4 15 15,4 3-19-15,4 2-9 0,3 1-13 16,0 5-2-16,-2 3-14 0,-2 5-16 16,-7 1-12-16,-7 2 12 0,-7 2-10 15,-9 1-3-15,-6-2-6 0,-4 3 10 0,-13-1 39 16,-5 0 2-16,-8-2 2 0,-8 2 14 16,-6-3 19-16,-2-1-13 0,-1-1 1 15,-2-3 5-15,4-1 8 0,5-3 15 16,5-3 9-16,8-1 10 0,6-1 0 0,8-1-6 15,4-1-7-15,3 0 9 0,2 0 29 16,1 0 9-16,7 0-63 0,10 0-41 16,5 0-25-16,11 0 9 15,5 1 0-15,4 4 13 0,4 3-19 0,0 1-3 16,1 4-1-16,-6 3-2 0,-3 3-10 16,-8 2-6-16,-5 1 9 0,-9 1 7 15,-7 2-1-15,-9-1 10 0,-3-2 0 16,-13 0 19-16,-7-1 0 0,-7-4 26 0,-6-2-1 15,-5-1 35-15,-4-3 3 0,0-5 16 16,-2 0-7-16,5-4-9 0,5-2 41 16,3-2 0-16,7-4-4 0,6-1-7 15,5-3-21-15,3 0-10 0,6 0-31 16,2-1-31-16,3-1-7 0,1 0-39 16,2 2-97-16,13 0-227 0,0 0-365 15,4 3-1437-15</inkml:trace>
  <inkml:trace contextRef="#ctx0" brushRef="#br0" timeOffset="-88470.44">17030 16079 280 0,'0'0'281'0,"0"0"-7"0,0 0 45 0,0 0-26 0,0 0-65 15,0 0-69-15,0 0 3 0,0 0 20 16,0 0 9-16,0 0-16 0,32-44-5 16,-30 40-21-16,1 2 1 0,-1 0-28 15,0 0-13-15,1 0-7 0,-1 1-26 16,-1 1-15-16,-1-2-14 0,0 2-9 16,1 0-38-16,-1 0-32 0,0 0-26 15,0 2-28-15,0 5 86 0,0 1 26 16,0 3 18-16,-4 2-2 0,0 1 5 15,0 3-2-15,1-1-1 0,1 0 0 16,-1 2 1-16,0-1 8 0,-1 1-3 0,1-1 1 16,1 0-1-16,-1 1-12 15,0 0-13-15,1-3 0 0,0-1-3 0,1-2-6 16,0 0 3-16,1-2-3 0,0-2 6 16,0 1-4-16,2-4 1 0,2 3 3 15,2-3 0-15,2 1 9 0,1-2 9 16,4-1-5-16,-1 0-10 0,4-3-4 0,0 0-5 15,-1 0-14-15,-2-3 10 0,1 1 4 16,-3-3 5-16,0-1-5 16,-2 2-15-16,3-5 13 0,-3 3-14 0,2-4-2 15,1 2 0-15,-3 0-10 0,3-2 10 16,-3 1 2-16,1 2-1 0,-2-1-1 16,-1 0 0-16,0 2 1 0,-2-1 0 15,-1-1 0-15,-2 2 1 0,0 0-3 16,-1 0-18-16,-1-1-16 0,0 0 6 15,0-2 9-15,0 2-6 0,0-3-34 0,0 1-16 16,0 1-1-16,1-1-6 0,1 1 6 16,2 0-15-16,-2 2-32 15,1-2-58-15,0 3-35 0,-2 0-28 0,1 1-74 16,-1 1-128-16,0 1 34 0,0 0-80 16,0-1-130-16,-1 0-11 0</inkml:trace>
  <inkml:trace contextRef="#ctx0" brushRef="#br0" timeOffset="-88323.95">17344 16075 249 0,'0'0'329'15,"0"0"-13"-15,0 0-13 0,0 0-19 16,0 0-44-16,0 0-51 0,0 0-37 16,0 0-32-16,0 0-55 0,0 0 22 15,5 2 114-15,-5 6 5 0,0 2-32 16,0 2-46-16,0 2-12 0,0 2-59 16,0 1-22-16,0 1-32 0,0 1-2 15,0-2-1-15,-7 2-315 0,0-5-768 0,1-4-774 0</inkml:trace>
  <inkml:trace contextRef="#ctx0" brushRef="#br0" timeOffset="-86028.38">17966 15552 1080 0,'0'0'267'0,"0"0"-81"0,0 0 15 16,0 0 43-16,0 0 25 0,0 0 9 15,0 0-20-15,0 0-116 0,0 0-142 16,0 0-32-16,0-22 32 0,-22 22 23 15,-3 3 25-15,0 0-6 0,1 1-7 16,1 0-12-16,4 0 6 0,3 0-7 16,2 1-19-16,5 0 0 0,1 0-3 15,5 3-1-15,2-1-2 0,1 2 3 0,10 1 28 16,3 1 4-16,8 2 3 0,7-2-19 16,1 1-14-16,3-1 1 0,-3 1-2 15,-3-2-1-15,-6 1-19 0,-4-3-7 16,-6 3-5-16,-6-1-8 0,-4-1 17 15,0 1 6-15,-9 0 16 0,-1 1 0 0,-6-2 16 16,-1-2 0-16,-3 3 19 0,-1-3-3 16,1 1 25-16,-1-1-6 15,1 0-12-15,3-2-7 0,3 1-14 0,1 0-18 16,6-2-3-16,-1 0-16 0,6 2 3 16,2-1 16-16,0 2 14 0,11 3 15 15,0 0 0-15,7 2-10 0,2 0-19 16,2 0-1-16,-1 0-1 0,-3-1-10 15,-1 0-7-15,-7-1-10 0,-6 1 4 0,-4 0-1 16,-2 1 4-16,-10 1 21 16,-4 0 1-16,-3 0 1 0,-2 1 2 15,-1-2 0-15,2 0 13 0,1-3-14 0,5 2 1 16,0-4 17-16,4 0-8 0,5 2 1 16,3-2-13-16,2 1 3 0,7 0 35 15,9 1 13-15,7 0-9 0,9 2-17 16,5-2-23-16,4 0-1 0,1-1-1 0,1 0-13 15,-4-1-25-15,-3-2-130 0,4-5-216 16,-10 0-368-16,-5-8-1030 0</inkml:trace>
  <inkml:trace contextRef="#ctx0" brushRef="#br0" timeOffset="-80496.13">18662 15690 1413 0,'0'0'277'0,"0"0"-150"0,0 0-1 16,0 0 66-16,0 0 31 0,0 0-90 15,-7-46 38-15,5 42-58 0,1 0-10 0,-1 1-49 16,1 0 13-16,-2 1 4 0,-1 2-16 16,-3 0-30-16,-2 0-12 0,-6 1 12 15,-4 4 11-15,-3 5 8 0,-3 4 26 16,-1 1-3-16,-2 5-13 0,3 2 4 0,2 0-5 15,3 2 4-15,3 1-19 0,8-2-23 16,3 1-14-16,6-3 14 0,11-1 13 16,8 0 57-16,8-3-22 0,9-1-9 15,3-3-26-15,5-3-6 0,-3-4-10 16,-4-1-9-16,-6-4 9 0,-5-1-12 16,-7 0 0-16,-9 0 1 0,-3-2 24 15,-2 0 14-15,-2-2 5 0,-3 0-26 16,0-2-18-16,-2 0-1 0,-3-1 0 15,0 1-17-15,1 1 5 0,-1 0-12 16,-2 1 6-16,2 1-1 0,3 1 18 0,1 0-13 16,1 1-89-16,0 1-278 15,14 0-240-15,-3-1-480 0,3 0-692 0</inkml:trace>
  <inkml:trace contextRef="#ctx0" brushRef="#br0" timeOffset="-79761.58">19020 15637 1292 0,'0'0'624'16,"0"0"-218"-16,0 0-122 0,0 0-1 16,12-46-45-16,-4 39-85 0,6 0-80 0,2-1-9 15,2 4-32-15,2-2-23 16,2 4-9-16,0 2-28 0,0 1-20 0,-3 6-6 15,-1 4 0-15,-6 3-4 0,0 1 17 16,-7 5-1-16,-4-1 26 0,-1 2 13 16,-5-2-10-16,-8 2 13 0,0-5 16 0,-5-1 0 15,0-1 13-15,-3-3 12 0,-1-2 26 16,1 0 0-16,-1-1-16 0,2-3-13 16,3-1-9-16,1 1-10 0,7-2 7 15,2 0-12-15,3-1-14 0,4 0-19 16,1-1-6-16,10 2 25 0,4 2 39 15,10 0-7-15,4 1-16 0,6 1-16 16,1-2 0-16,-2 2-23 0,-1-2-53 16,-9 2-57-16,-5-2 37 0,-6 2 29 15,-7-2 16-15,-6 2-1 0,0-2 46 0,-12 0 6 16,0 2 29-16,-7-2 9 0,-1 2 64 16,-3-3 1-16,-3 2-14 0,2-1-26 15,2 1-21-15,2 0-17 16,2-1-9-16,6 2-16 0,0-1 0 0,7 2-19 0,2-2-10 15,3 3 1-15,3 3 28 0,9 1 34 16,7 2-6-16,8 2 1 0,3 1-29 16,6-1-38-16,0 2-121 0,-4 0-30 15,-2-1-51-15,-9-1 12 0,-7-3 38 16,-7 1 51-16,-7-2 90 0,-2-4 49 16,-12 0 29-16,-4-3 168 0,-4 0-3 15,-6-1-21-15,-3-2-9 0,0-1-30 16,-1 0-16-16,3-2-19 0,1 0-26 15,5 0-29-15,5 0-31 0,4 0-13 16,4 0-3-16,3 0-26 0,3 0-12 0,4 0-255 16,6 0-305-16,2-2-561 15</inkml:trace>
  <inkml:trace contextRef="#ctx0" brushRef="#br0" timeOffset="-67950.69">7797 16823 10 0,'0'0'996'0,"0"0"-738"0,0 0-34 16,0 0-64-16,0 0-47 0,0 0 11 16,0 0 15-16,0 0-41 0,0 0-40 0,0 0-6 15,-19-14-3-15,17 13 19 0,1 1 12 16,-1-2-2-16,1 0 35 0,-1 0 0 15,0-2 32-15,0 0-11 0,-1 1-15 16,2-2-36-16,0-1-19 0,0 3-4 16,0 0 10-16,1 0-22 0,0 1-3 15,0 1-43-15,-1 0-2 0,1 1-50 16,0 0-55-16,0 4-45 0,0 4-32 16,-1 4 169-16,-1 6 13 0,1 8 45 0,-2 8 19 15,-1 10-4-15,0 9-18 0,2 8-10 16,1-9-3-16,1-13-27 0,0-15 20 15,6-8-20-15,0 2-2 0,1-1 19 16,1 2 16-16,-2-5 0 0,-2-3 0 16,0-3-9-16,0-2-24 0,-1-2 0 15,-2-1-2-15,0-3 2 0,-1 1 27 0,0-1 41 16,0 0 34-16,0 0 129 0,0 0 13 16,0-1-47-16,-1-2-91 0,-3-1-70 15,-1-3-4-15,2 0-13 0,0-4-2 16,2-3-19-16,1-1 9 0,0-6-9 15,4-6-16-15,8-2 14 0,-1-6-22 16,4-5 8-16,5-1 4 0,1 0-16 0,1 0 6 16,1 2-24-16,0 5 2 0,2 8 1 15,-4 3-38-15,-5 7-47 0,-1 5-1 16,-3 5-3-16,-4 4-38 0,2 2-90 16,-4 4-130-16,-1 6-106 0,-1 14-44 15,1-3-156-15,-3 2-567 0</inkml:trace>
  <inkml:trace contextRef="#ctx0" brushRef="#br0" timeOffset="-67413.9">8080 17132 897 0,'0'0'719'0,"0"0"-394"0,0 0-202 16,0 0 10-16,0 0-13 0,0 0-62 0,0 0 14 15,0 0 2-15,59-46-16 0,-44 34-55 16,-2 0 17-16,3-5-18 0,-3 3 17 16,-2-5-3-16,2 1 0 0,-5-1-14 15,-1 2 20-15,-5 0-3 0,-2 5-15 16,0-2 31-16,-3 4-6 0,-5 3 22 16,1 0-18-16,-5 3 9 0,3 3-10 15,-5 1-31-15,1 3 1 0,-3 6 11 16,-2 3 28-16,0 7 20 0,2 0 3 0,4 3-3 15,1 2-23-15,6 0 3 0,5-2-40 16,0 0 11-16,7-4-10 0,8 0 14 16,3-2 6-16,6-3 13 15,4 0-9-15,5-6-1 0,2-3-9 0,-1-3-16 16,0-1-14-16,-2-3-158 0,-7-6-71 0,-3-6-24 16,-3-2-66-16,-7-6-36 0,0-4 8 15,-6-4-81-15,-1-6 51 16,-1-9 6-16,-1-8 52 0,0 4 333 0,-1 8 105 15,1 10 436-15,-1 11 0 0,2 0-76 16,-3 2-79-16,-1 6-39 0,0 4-73 16,0 6-27-16,0 3-237 0,0 3-10 15,0 10-87-15,-1 7 87 0,-4 6 135 16,0 6-29-16,-1 12-33 0,-5 9-3 16,3-4-41-16,1-3-3 0,2-8-1 0,4-6-14 15,1 2-11-15,0 2-1 16,0-5-2-16,2-4-12 0,2-7-110 0,-3-4-272 15,-1-6-165-15,0-5-450 0,-6-5-268 0</inkml:trace>
  <inkml:trace contextRef="#ctx0" brushRef="#br0" timeOffset="-66967.05">8335 17028 2096 0,'0'0'363'0,"0"0"-150"0,0 0-56 15,0 0-115-15,0 0-42 0,0 0 0 16,0 0 19-16,54-14 39 0,-28 14-19 15,2 0-23-15,1 2-14 0,2-2-1 16,-2 0 12-16,1 0-10 0,-5-2 19 16,-4-2-9-16,-4-2 16 0,-3-1 22 15,-5 0 0-15,-2 0-12 0,-2-2-7 16,-2 3 0-16,-3 3 73 0,0 1 114 0,0 2-96 16,0 0-123-16,-3 5-71 0,-5 4 71 15,0 6 108-15,-5 4-20 16,2 3-32-16,-1 1-5 0,2 1-26 0,3 2-8 15,6-4-17-15,1 1 0 0,8-3 1 16,3-4 15-16,5-3 0 0,2-3 10 0,1-4-4 16,3-4-22-16,0-2-86 15,0-6-49-15,-1-6-22 0,0-5 2 0,-2-2-14 16,-3-7 32-16,-2 0 51 0,-2-1 54 16,0-2 32-16,-1 2 10 0,-1 2 12 15,-2 2 16-15,-2 3 68 0,2 6 75 16,-5 4-13-16,-1 4-10 0,-1 4-20 15,-1 2-138-15,0 0-85 0,0 10 0 16,0 5 85-16,-3 4 88 0,-2 5-34 16,-3 3-29-16,2 4-25 0,1-1 0 15,-2 0-1-15,4-1 1 0,2-2-1 0,1-3-12 16,0-3-169-16,6-5-186 0,8-4-172 16,-1-7-491-16,-3-5-623 0</inkml:trace>
  <inkml:trace contextRef="#ctx0" brushRef="#br0" timeOffset="-66699.33">8997 16987 1938 0,'0'0'392'0,"0"0"-120"15,0 0-76-15,0 0-177 0,0 0-19 16,0 0 0-16,0 0 0 0,0 0 84 16,0 0-13-16,56 56-1 0,-51-29-41 15,1 2-16-15,-1 0-10 0,-1-2 0 16,-2-2 10-16,0-5-10 0,-1-2 23 15,0-4 6-15,-1-5 3 0,0-2-22 16,0-6 12-16,0-1 62 0,0 0 230 0,0-7 45 16,0-4-254-16,0-5-87 0,2-4-20 15,4-2 15-15,2-2-15 0,0 1-1 16,4 3-2-16,2-1-26 0,0 1-10 16,4 3 3-16,0 2-40 0,2 1-246 15,5-3-230-15,-4 2-644 0,-5 4-689 0</inkml:trace>
  <inkml:trace contextRef="#ctx0" brushRef="#br0" timeOffset="-66348.71">9356 16977 1820 0,'0'0'619'0,"0"0"-577"0,0 0 19 16,0 0-61-16,0 0 178 0,-9 56 47 0,5-33-20 15,0 3-58-15,1 3-36 0,-2 0-47 16,2 0-29-16,1-1-22 0,1-3-1 15,0-3-10-15,1-5 0 0,-1-4 1 16,1-3 0-16,0-4 16 0,0-3-19 16,0-3 63-16,0-3 95 0,0-9-49 15,4-3-109-15,5-7-19 0,0-1 16 16,4-4 2-16,4 0-2 0,0 3 1 0,3 0-10 16,0 6 12-16,-2 3 0 0,1 2-3 15,1 5-25-15,-3 4-4 16,2 2-18-16,-2 2-10 0,1 6 6 0,-2 2 16 15,-2 3 7-15,-1 4 8 0,-1 1 23 16,-5 3 13-16,-4-1 3 0,-1 2-13 16,-2 0 13-16,-1-1-13 0,-4 0 0 15,-3-2 16-15,0 0 0 0,1-2-19 0,1-1-136 16,5-5-259-16,1-3-353 0,3-6-1252 16</inkml:trace>
  <inkml:trace contextRef="#ctx0" brushRef="#br0" timeOffset="-65133.27">10303 16954 912 0,'0'0'160'0,"0"0"-17"15,0 0 16-15,0 0 27 0,0 0-56 16,14-48-29-16,-13 40 48 0,0 3 0 0,0-2-3 15,0 2-3-15,0 1-30 16,-1 0-10-16,1 2-19 0,2-1-26 0,-1-1 10 16,0 1 38-16,0-2 16 0,1 3-7 15,-1-3-13-15,0 4-3 0,-1-1 0 16,0 2-4-16,-1-1-29 0,0 1-66 0,0 0-12 16,0 0-42-16,0 0-10 0,0 0 7 15,0 0 6-15,0 0 13 16,0 0 38-16,0 0 10 0,0 0 25 0,0 1-4 15,0-1 1-15,0 1 3 0,0-1 3 16,0 1-3-16,0-1 0 0,0 0-10 16,0 0-6-16,0 0-3 0,0 0 6 15,0 0-9-15,0 0 6 0,0 0 0 16,0 0-3-16,0 0 3 0,0 0-7 16,0 0-9-16,0 0-2 0,0 0-1 0,0 0-2 15,0 0-10-15,0 0 9 16,0 0 3-16,0 0 0 0,0 0 15 0,0 0 4 15,0 0 0-15,0 0 3 0,0 0-9 16,0 0-1-16,0 0-9 0,0 0 1 16,0 0-2-16,0 0-1 0,0 0 0 15,0 0-1-15,0 0-1 0,0 0 1 0,0 0-1 16,2 0 1-16,2 0 0 0,0-2-29 16,1 0 4-16,3-1 13 0,2 0 12 15,-4 2 0-15,3-3 1 0,-3 0 11 16,0 0-9-16,1 2 13 0,-4-1 0 15,0-1 6-15,-2 1-3 0,-1-1-16 16,0 3-3-16,-3-1-20 0,-5 2-34 16,-2 0-12-16,-6 0 10 0,-3 5 24 15,-2 3 13-15,-2 2-13 0,0 4 20 16,0 2-1-16,3 4 12 0,1-1-2 16,3 2 3-16,7-1 0 0,3 0 0 0,6 2 0 15,5-1 14-15,8-2-11 0,5 1 9 16,5 1 4-16,5 1-3 0,0 0-12 15,-1-1-1-15,-4-1-13 0,-4-1-3 0,-6 1-3 16,-6-4 7-16,-6-2-4 0,-1 0 13 16,-10-3 3-16,-5-1 14 15,-4-3 18-15,-3-1-7 0,-4 0-6 0,-3-6 4 16,1 0-11-16,1 0 23 0,0 0 0 16,4-4-1-16,4-3-5 0,5 1-7 15,2 2-7-15,6-1 4 0,1 2 0 16,2 3-3-16,3 0-16 0,0 0-41 15,6 0-35-15,1 0-97 0,7 0-2 0,2 1-22 16,5 1-30-16,2 0-133 0,10-2-301 16,-3 0-516-16</inkml:trace>
  <inkml:trace contextRef="#ctx0" brushRef="#br0" timeOffset="-64748.6">10580 16980 72 0,'0'0'1725'0,"0"0"-1390"0,32-49-60 0,-24 33 15 15,-1 7-42-15,-1 1-88 0,-4 5-10 16,-1 3-60-16,-1 0-90 0,0 9 0 16,-3 4 9-16,-5 6 131 0,0 4-16 15,-4 6-42-15,1 4-19 0,-2 2-16 16,2 0-12-16,0 0-13 0,3-1-20 0,-1-5 11 16,6-3-1-16,0-2-11 0,3-7-1 15,0-3 3-15,0-4 9 16,0-3-10-16,0-7 14 0,0 0 50 0,3-5 63 15,1-7-51-15,5-7-59 0,0-5-18 16,3-6 0-16,-1-5-1 0,2-3-1 16,1-1-12-16,-2-3-9 0,3 3 19 15,0 5 3-15,-4 3 3 0,2 7-3 16,-5 7 4-16,0 3-3 0,-4 7 1 16,-2 5-2-16,1 2-75 0,0 6-133 15,1 8 145-15,3 6 60 0,-2 9 3 16,0 4 57-16,3 4-7 0,-4 5-16 0,0-2-15 15,-2 1-6-15,0-4-12 0,-2-1 2 16,0-5-1-16,0 0 8 0,-3-4-10 16,-1-4-72-16,-1-4-192 0,-3-5-190 15,1-10-272-15,0-4-828 0</inkml:trace>
  <inkml:trace contextRef="#ctx0" brushRef="#br0" timeOffset="-64555.2">10502 17085 810 0,'0'0'1653'0,"0"0"-1411"0,0 0-123 15,0 0-68-15,0 0 46 0,0 0 34 16,0 0-6-16,0 0-20 0,0 0-19 16,0 0-22-16,82-15-29 0,-46 15-34 0,2 0-1 15,1 4-16-15,0-2 0 16,-5 1-19-16,4-3-319 0,-7 0-419 0,-9-5-1231 0</inkml:trace>
  <inkml:trace contextRef="#ctx0" brushRef="#br0" timeOffset="-64284.67">10973 16929 2534 0,'0'0'415'0,"0"0"-261"0,0 0-52 16,0 0 10-16,0 0 31 0,0 0-63 16,0 0-33-16,72-21 32 0,-35 19-28 15,7 1-29-15,2 0-22 0,5 1-2 0,-3 0-11 16,-2 0 11-16,-5-1 1 0,-7 0-2 16,-10-1 3-16,-7 0 13 0,-10-1 15 15,-3-1 0-15,-4 1-28 0,-7-2-85 16,-4 1-29-16,-4 1-3 0,-5 1-42 0,-1 1-100 15,-4 1-59-15,0 2-160 0,-3 4-191 16,6-3-494-16</inkml:trace>
  <inkml:trace contextRef="#ctx0" brushRef="#br0" timeOffset="-64053.74">11134 16970 1467 0,'0'0'620'0,"0"0"-296"16,0 0-240-16,0 0-32 0,0 0 22 15,0 0-26-15,0 0 65 0,0 0 134 0,0 0-3 16,11 48-44-16,-4-26-41 16,4 1-43-16,-3 5-24 0,2 1-14 15,-3 0-2-15,-3 0-13 0,-1 0-31 0,-3-1-17 16,0-1-12-16,-4 1 1 0,-4-2-1 16,-4-2 0-16,1-2 12 0,-5-2-15 15,1-1-2-15,-3-4-115 0,1-3-178 16,-4-7-159-16,4-2-314 0,4-5-1285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6:15:27.314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3223 1140 838 0,'0'0'218'0,"0"0"-65"0,0 0 79 0,0 0-8 15,0 0-52-15,0 0 30 0,-5-52-128 16,5 41 201-16,0 2-48 0,-1 0-111 16,1 0-26-16,-1 1 48 0,1-2-3 15,-1 1-20-15,0 1 15 0,0-4-25 16,0 4 13-16,-2-2-10 0,1 1-11 16,1 2-24-16,0-2 9 0,0 4 12 15,-1-1-9-15,1 1-19 0,0 1-4 16,1 4 3-16,0-2-9 0,-1 2-43 15,1 0-13-15,0 0-59 0,0 2-50 16,-2 6-36-16,0 3 74 0,-1 6 71 0,-2 5 13 16,2 4-10-16,1 2-2 15,1 4 1-15,0 1-1 0,0 4 24 0,-1 1 10 16,0 2 3-16,-2-1-13 0,-2 0 6 16,1-1-3-16,1-3 16 0,0-4-25 0,-1-2-16 15,3-6 12-15,0-1-14 16,2-4 2-16,0-1 10 0,0-5-13 0,0 0 0 15,0-2 1-15,2-3 14 0,-1-1-11 16,0-1 8-16,0-4-11 0,0 0 2 16,-1-1 28-16,0 0 19 0,0-2-50 15,0-4-19-15,-1-4-174 0,-2-6-240 16,-6-18-155-16,1 3-548 0,1 1-646 0</inkml:trace>
  <inkml:trace contextRef="#ctx0" brushRef="#br0" timeOffset="298.75">3078 865 2232 0,'0'0'340'16,"0"0"20"-16,0 0-37 16,0 0-68-16,0 0-46 0,0 0-36 0,0 0-54 15,0 0-45-15,0 0-44 16,0 0-30-16,0 0-25 0,-4-11-23 0,17 8-34 15,10-2 67-15,8 0 15 0,9-2 11 16,4 0-11-16,1 1-9 0,0 1 7 16,-9 1 2-16,-3 1-16 0,-7 1 13 15,-5 2-19-15,-3 0 6 0,-3 0 0 16,-2 0 16-16,-4 0 22 0,2-1-6 16,-1 0 0-16,2-3-16 0,-1 0-10 0,5 0-59 15,-1-1-73-15,2 1-89 0,-4 0-164 16,2 2-149-16,-10 4-114 0,-2 3-561 15</inkml:trace>
  <inkml:trace contextRef="#ctx0" brushRef="#br0" timeOffset="568.25">3022 1361 1083 0,'0'0'1357'15,"0"0"-1247"-15,0 0-110 0,0 0-9 16,0 0 9-16,0 0 130 0,0 0 34 0,0 0-7 16,0 0 57-16,0 0 22 0,75-15-106 15,-32 6-63-15,5-1-32 0,1 0-32 16,-4 3 14-16,-5 0-17 0,-3 2-13 16,-9 3-3-16,-7 0 4 0,-4 2-7 15,-6 0 0-15,-5 0-13 0,-4 0-12 16,-2 0-7-16,0 0 51 0,-2 0 6 15,-7 2-6-15,-1 0-130 0,-5 2-129 0,0 0-107 16,-4-2-212-16,4-1-484 16</inkml:trace>
  <inkml:trace contextRef="#ctx0" brushRef="#br0" timeOffset="922.02">3550 1262 2330 0,'0'0'520'0,"0"0"-302"16,0 0 6-16,0 0-37 0,0 0 0 15,0 0-64-15,0 0-69 0,0 0-13 16,0 0-22-16,0 0 6 0,-63 47-6 16,57-29 0-16,2-1-19 0,4 3-25 15,0-1 5-15,9-2 20 0,6 0 15 16,5-3 17-16,4-3-20 0,3-4 29 0,3-2-3 15,-2-4 16-15,-1-1-4 0,0-6-4 16,-4 0-8-16,-4-6 5 0,-8 1 4 16,-2-2 21-16,-7-4-28 0,-2 0-21 15,-3-6-19-15,-8 0-31 0,-5-3 9 0,-1 1 7 16,-7 1-26-16,0 2 20 0,0 3 5 16,1 6-18-16,-1 4-10 0,2 6-43 15,2 3-36-15,1 1-53 0,2 8-146 16,3 4-134-16,5 7-129 0,1-3-483 15</inkml:trace>
  <inkml:trace contextRef="#ctx0" brushRef="#br0" timeOffset="1471.66">3951 1443 1284 0,'0'0'1318'0,"0"0"-1318"0,0 0-39 0,0 0 39 16,0 0 55-16,0 0 41 15,0 0 14-15,0 0 15 0,0 0 26 0,0 0-1 16,0 0 0-16,-6 1 44 0,8-7 8 16,4-2-127-16,1-5-53 0,4-2-6 15,-3-2-15-15,3-3 1 0,-2-1 11 16,1-4 6-16,-2-1-7 0,0 0-12 15,-3-1 0-15,-3 4 12 0,-1 2 0 16,-1 2-9-16,0 5 16 0,-3 3-19 16,0 4-1-16,-3 0 1 0,4 4 2 15,0 3-2-15,0-1-12 0,0 1-29 0,0 0-25 16,0 1-32-16,-1 2 4 16,-1 3 34-16,2 1 18 0,2-1 39 0,0 1-13 15,2 2 16-15,6-1 15 0,3 0 17 16,5-1 7-16,3-2-39 0,2-1 0 15,2-3-1-15,0-1-9 0,-3 0-15 0,-1 0-4 16,-3-1 26-16,-4-2 3 0,-4 0 13 16,-3 0 9-16,1 1 13 15,-5 2 16-15,-1 0 8 0,0-2-21 0,0 2-38 16,0 0-44-16,-1 2 13 0,-8 2 29 16,0 4 2-16,-4 5 21 0,-2 2 29 15,3 2-15-15,-1 1-25 0,5-2-10 16,1 1-13-16,4 0-5 0,3-1 18 15,0-1 0-15,7 0 1 0,2-1 27 16,7-1-28-16,4 0-164 0,17-1-246 16,-5-6-386-16,-2-2-1257 0</inkml:trace>
  <inkml:trace contextRef="#ctx0" brushRef="#br0" timeOffset="2031.34">4608 1232 2308 0,'0'0'448'16,"0"0"-396"-16,0 0 169 0,0-61 10 16,0 44-37-16,-1 1-29 0,-1 3 62 15,0 3 62-15,-3 2-80 0,1 3-42 16,-3 4-59-16,-1 1-71 0,-6 0-37 16,-3 7-77-16,-5 6 28 0,-3 4 15 15,-2 5 15-15,3 3 4 0,4 0-7 16,8 0-3-16,2 1 4 0,8-3-1 0,2-1-28 15,8-3-124-15,4-5-9 16,3-1 51-16,2-6 0 0,0-4 47 0,1-3 40 16,-2 0 32-16,-1-6 13 0,0-4 31 15,-5-1-2-15,1-2 15 0,-5 0-3 0,2 0-9 16,-4 2 21-16,-1 1 36 16,-1 4-8-16,-2 0 30 0,1 4-24 0,0 1-87 15,0 1-12-15,1 4-149 16,1 8-23-16,2 6 184 0,0 11 91 0,-2 14 3 15,0 20-47-15,-1 18-2 0,-2 13-7 16,0 0-37-16,-1-9 0 0,-2-11-1 16,0-6-19-16,-2-8-48 0,2-4 30 15,-3-8-23-15,2-9 10 0,0-8 18 16,0-8 7-16,-4 0-10 0,2-1 10 16,-1 2-47-16,-2-1 43 0,3-5 4 0,-1-5 25 15,0-4 3-15,1-1 16 0,-1-2 13 16,-4-3 12-16,3 0 13 0,-4-3-1 15,-1 0 17-15,1-5 30 0,-3-5-36 16,2-4 42-16,-1-3 16 0,1-7-54 16,2-3 37-16,0-5-15 0,3-3 24 15,1-2-34-15,5-2-25 0,2-4-47 0,0-6-11 16,11-12-3-16,9-9-33 0,7-4-60 16,6 4-85-16,1 3-151 0,0 9-143 15,-8 15-786-15,-7 10-1149 0</inkml:trace>
  <inkml:trace contextRef="#ctx0" brushRef="#br0" timeOffset="2420.52">4843 1368 2549 0,'0'0'309'0,"0"0"-293"0,0 0-16 16,0 0-22-16,27-51 22 0,-14 35 38 15,-1 0-5-15,2 0-11 0,0-2-19 0,-1 1-1 16,0-2 2-16,-1 2 8 0,-1 0 1 16,-2 0 3-16,-3 4 7 0,-3-3-20 15,-2 5 64-15,-1 1 51 0,0 1-6 16,-4 3 22-16,-5 1-42 0,-1 1-64 0,-6 4-24 15,-1 0-4-15,-6 5 1 0,-2 5 13 16,-2 2 12-16,-3 5 24 0,4 0 4 16,1 4-10-16,3 1-25 0,3 1-18 15,4 1 1-15,3 4-2 0,6-1 3 16,5-1-3-16,1-1 3 0,4 1-1 16,9-3 17-16,4 0 6 0,5-5 6 15,4-1 10-15,3-3-38 0,4-5-3 16,2-2-123-16,-2-6-123 0,1-1-107 0,6-17-342 15,-8 1-653-15</inkml:trace>
  <inkml:trace contextRef="#ctx0" brushRef="#br0" timeOffset="2714.64">5219 1015 1695 0,'0'0'247'16,"0"0"-39"-16,-3-50 106 0,2 31-62 0,0 3-18 15,1 2 13-15,-1 3-21 0,1 3-32 16,-1 5 17-16,1 1-10 0,0 0-62 16,0 2-121-16,0 0-18 0,-1 4-71 15,0 7-2-15,0 5 73 0,-3 6 85 16,0 7-26-16,1 3-9 0,-1 4 0 16,2 1-22-16,-1 3-25 0,0 0-3 15,1 2 22-15,2 0 0 0,0 1-10 16,0-5-10-16,2-4 14 0,3-1-13 0,1-5-3 15,2-4-44-15,0-5-102 0,-1-2-89 16,1-7-121-16,-4-5-173 0,-1-8-461 16,1-3-328-16</inkml:trace>
  <inkml:trace contextRef="#ctx0" brushRef="#br0" timeOffset="2948.35">5369 853 2488 0,'0'0'447'0,"0"0"-136"16,0 0 1-16,0 0-123 0,0 0-104 16,0 0-85-16,0 0-24 0,0 0 24 15,0 0 101-15,-12 50 15 0,9-16-30 16,0 3-30-16,2 4-13 0,1 0-21 0,0 3 22 16,0-2-1-16,3 0 4 15,-1 0-10-15,3-4 19 0,0-1-41 16,1-4 1-16,-1-3-13 0,1-5 25 0,2-3-28 15,-3-4-51-15,-2-5-98 0,-2-3-186 16,-1-2-198-16,-8-8-229 0,-6 0-627 16</inkml:trace>
  <inkml:trace contextRef="#ctx0" brushRef="#br0" timeOffset="3281.4">5107 1260 1630 0,'0'0'1183'0,"0"0"-993"15,0 0-78-15,0 0 51 0,0 0-1 16,0 0-57-16,0 0-39 0,0 0 4 16,0 0 3-16,0 0-17 0,0 0-5 15,87-8-23-15,-48 8-25 0,4-3 8 0,0-2-11 16,0 0-205-16,-4 0-112 0,-3-3-92 16,-5-1-68-16,-6 1 85 0,-4-1 168 15,-5-2 128-15,-5 4 96 0,-2 0 46 16,-5-1 204-16,-1 1 38 0,-1 2 77 0,-2 1-38 15,0 1-39-15,1 1-31 0,-1 2-49 16,0 0-101-16,0 0-107 0,0 6-15 16,0 5 15-16,0 3 74 0,-2 5-14 15,0 6-22-15,1-1-19 0,1 2-17 16,0 1 1-16,4-4-1 0,1 0 1 16,5-3 19-16,-2-1 0 0,4-4 9 15,0-2-31-15,2-4-220 0,3-8-164 16,-5-1-255-16,-1-4-1111 0</inkml:trace>
  <inkml:trace contextRef="#ctx0" brushRef="#br0" timeOffset="3446.68">5590 862 3065 0,'0'0'459'0,"0"0"-367"16,0 0-38-16,0 0-54 0,0 0-137 0,0 0-28 15,0 0 136-15,0 0 28 0,-24 44-30 16,30-12-415-16,0-7-361 0,0-4-1247 0</inkml:trace>
  <inkml:trace contextRef="#ctx0" brushRef="#br0" timeOffset="4421.25">5814 1138 3122 0,'0'0'224'0,"0"0"-224"0,0 0-109 15,0 0 109-15,0 0 71 0,5 58 8 16,-4-35-25-16,-1 1 4 0,0 2-27 16,0-1-15-16,0 0 0 0,0-2-15 15,0-6 0-15,0 0-2 0,0-5-14 16,0-4 15-16,0-2 1 0,-1-3 0 0,1-2 15 15,-1-1 57-15,0-1 50 0,0-6-68 16,1-6-55-16,0-1-57 0,0-5 19 16,2-3 13-16,4-5-29 0,4-1-38 15,0 1-3-15,4 0 35 0,-2 0 56 0,3 6 4 16,-3 3 32-16,-2 3 3 0,-1 6 29 16,-4 3-14-16,-2 4-50 0,0 2-6 15,0 5-184-15,3 5 129 0,-2 6 61 16,1 5 57-16,-2 2-15 0,1 5-1 15,2-2-6-15,-1 1-13 0,3-4-3 16,5 0 13-16,5-6-10 0,2-3 19 16,5-5-41-16,6-3-66 0,0-6-23 15,2 0-16-15,-1-8-51 0,1-3-27 16,-4-4-12-16,1-5 95 0,-3-1 32 0,-1-6 23 16,2-2 43-16,-3-2-37 0,-1-2 39 15,-2-3 13-15,-1 3 81 16,-3 2 70-16,-4 4-10 0,-7 5 73 0,-3 2 6 0,-4 6-8 15,-6 1-36-15,-9 4-26 16,-7 4-72-16,-5 4-56 0,-5 1 15 0,-1 8-10 16,-2 4-40-16,6 4 0 15,2 5-22-15,6 1-6 0,8 3 9 0,2 0-5 16,6 2 20-16,4 0 4 0,1-3 0 16,5 0-31-16,5-2-123 0,1-5-66 15,4 0 2-15,1-6-27 0,0-5-59 16,1-3-44-16,1-3-1 0,1-5 152 15,-2-7 164-15,0-3 33 0,0 1 88 16,-1-7 100-16,1-1-7 0,1-1-20 0,-2 3-19 16,0-1 31-16,-4 4 6 15,2 3-38-15,-6-1 2 0,1 7-16 0,-3 2-22 16,-4 2-14-16,-1 4-91 0,0 0-19 16,0 4-148-16,0 4 97 0,-1 7 70 15,0 5 85-15,-1 9-15 16,-4 3-4-16,-3 5-9 0,-4 10-32 0,0 8 4 0,2 10-29 15,6-1 1-15,4-1 11 0,1-9-10 16,3-4-1-16,1-2 21 0,1-1-6 16,-3-9-14-16,-2-9 17 0,-1-6-18 15,0 0 27-15,0 1-27 0,-2 3 1 16,-5 2-2-16,1-2-28 0,0-5-13 16,-3-3-6-16,0-4-3 0,-2-1-10 15,2-6 35-15,-5 3-15 0,2-5 39 16,-5 0-21-16,-1 0-22 0,-2 1 19 0,-2-3 6 15,2 1-9-15,0-3 28 16,3-1 42-16,1-1 5 0,5-1 20 0,0-6 59 16,5 2 97-16,3-7 142 15,1 1-59-15,2-4-128 0,4-5-41 0,4-3-69 16,7-1-10-16,2-4-4 0,4-3 1 16,1 0-24-16,2-3-25 0,2 0-6 0,5-2-18 15,2-3-28-15,2 1-174 16,2 1-129-16,6-12-244 0,-6 11-698 0,-12 6-1413 0</inkml:trace>
  <inkml:trace contextRef="#ctx0" brushRef="#br0" timeOffset="5880.73">2829 1872 1155 0,'0'0'117'0,"0"0"-117"0,0 0 0 0,0 0 36 16,0 0 137-16,0 0 6 0,0 0-36 0,0 0-46 16,0 0-6-16,0 0-23 0,0 0-61 15,-10-8-7-15,10 8-56 0,0 0 1 16,0 0 20-16,0 0 35 0,0 0 77 15,0 0 21-15,0 0 12 0,0 0 10 16,0 0-23-16,0 0-20 0,1 0-31 16,5 0-1-16,2 0 45 0,5 0 0 15,-1 0-19-15,5 0-23 0,2 0-16 16,2 0-3-16,2 0 3 0,2-2-3 16,3 0 26-16,-2-1-10 0,2 1-10 15,3-1-3-15,0-2-10 0,2-1-6 16,3 3 0-16,0-2 29 0,0 0-4 0,3 0-12 15,3 3-16-15,3-2-13 0,1-1 1 16,2-1 2-16,11 2 19 0,8-4 10 16,9-3-3-16,-7 3-26 0,-18 0 32 15,-13 1 22-15,-11 5-13 0,5-3 13 0,4 0-19 16,5-1-3-16,-4-2-4 0,1 1-5 16,0 2-1-16,2 0-3 0,-1 0 0 15,1 1-3-15,1 2-16 16,-2-1-3-16,0 2 0 0,0 1 2 0,0-2 17 15,-3 0-3-15,1 0 2 0,0-2 11 16,2 0 2-16,-3 1-6 0,1-2 13 16,-2-1 10-16,1 1-11 0,1 0 1 15,-1-1-1-15,1 0-18 0,-2 3-1 0,2-2-17 16,1 3-1-16,-2-1-1 16,-3 3-1-16,1-1 0 0,-2 0 1 0,-2 1 1 15,0-1 2-15,-1-1-1 16,-2 0 0-16,2 0 1 0,-3-1 1 0,-1 1 12 15,1-2-12-15,-1-1 13 0,0 2-4 16,-1-2-9-16,2 1 13 0,1 1-15 0,-2-2 0 16,2 1-2-16,2-1 1 15,-2 2-2-15,1 0-11 0,1-1 12 0,-2 3-1 16,2-1-1-16,-1 0 2 0,-2 2-1 16,3-2 2-16,-4 1 0 0,-1 1 2 15,0-2 14-15,0-1-4 0,1 2 7 16,-3-3-1-16,1 1 1 0,0-1-7 15,1 2-9-15,0-2-3 0,2 1 0 16,-1 0-2-16,-1 2-1 0,0-3-12 16,-1 4 15-16,1-2-3 0,-1 1 1 15,0 0 0-15,0-1 2 0,-1 1 1 0,2 0-1 16,2 0 2-16,0 1 1 16,0-3-1-16,0 3-1 0,3 0-1 0,-1 0 0 15,2 0 0-15,-1 0 1 16,2-2 1-16,-2 2 13 0,2-2 1 0,-2 2-1 15,-1-1 4-15,0 0 6 0,-3 0 0 16,-3 0 9-16,-4 0-16 0,-3 0 7 0,-6 0 3 16,-1 0 2-16,-5 1 4 0,-1 0-15 15,0-1-18-15,-2 1-1 0,0-1-28 16,-7 1-117-16,-22-3-265 0,3 1-365 16,-6-3-851-16</inkml:trace>
  <inkml:trace contextRef="#ctx0" brushRef="#br0" timeOffset="7180.01">2905 1792 111 0,'0'0'1046'16,"0"0"-912"-16,0 0 19 0,0 0-23 16,0 0-6-16,0 0-4 0,0 0-13 15,-15-46-42-15,13 40 26 0,-2 0-39 16,0 1 16-16,1 2-29 0,1 0-1 15,0 2 8-15,1 1-27 0,0 0-2 16,0 0-17-16,1 0-13 0,0 0-9 16,0 0 0-16,0 0 22 0,0 0 26 15,0 0 10-15,0 0-7 0,0 0-7 16,0 0 8-16,0 0 12 0,2 0 9 0,2 1 7 16,3 0 10-16,5 0-3 0,3 0-14 15,-1 0 1-15,5-1 2 0,1 0-18 16,1 0-4-16,1 0-10 0,3 2-19 15,-1 0 0-15,1 1 20 0,3 0-1 0,3 0 23 16,3 1-13-16,-2-2-9 0,5 0 21 16,0-1 1-16,1 1-19 15,1-2 15-15,1 0-6 0,-1 0-19 0,3 0-13 16,0-2 23-16,2 1-10 0,1-1 3 16,1 0 6-16,3 0 20 0,-2 1-1 15,-2-1-6-15,3 0 7 0,-2 1-11 16,0 0 8-16,0 0-4 0,2 1-13 15,-2 0-22-15,0 0 13 0,0 0-1 16,-2 0 4-16,-1 0-6 0,0 0 0 0,-2 0-1 16,-1 0-9-16,1-1 10 15,-2-1-11-15,0 0 0 0,-1-1 14 0,1 1 0 16,-4 0-4-16,0 0-10 16,0 1 14-16,-4 1 15 0,1-2-9 0,-2 2-19 15,0 0 16-15,-2 0 0 16,1 0-6-16,-1 0-10 0,0 0 15 0,2 0-15 0,-1 0 9 15,3 0 2-15,-2 0 4 0,3 2 1 16,0-2 12-16,-1 0-12 0,2 0-16 16,-2 0 16-16,2 0-16 0,1 0 0 15,-5 0 10-15,2 0-10 0,-3-2-1 16,0-1-1-16,-2 3 2 0,-1 0 22 16,2 0-3-16,-2 0 3 0,-1 0-24 15,0 0-1-15,1 0 2 0,-2 0-2 16,1 3 1-16,-1-3 11 0,3 0 7 0,-2 0-7 15,1 0-9-15,-1 0 1 16,4-3 11-16,-1 1-14 0,3 0 1 0,-2-1 0 16,2 1-2-16,-1-1 1 15,2 1 0-15,-2 0 1 0,2 0-2 0,-2-1-1 16,0 1 0-16,-2 0 1 0,-1 1 0 16,1-2 3-16,-2 3 0 0,-1-4 0 0,0 2 0 15,-1 1-1-15,-2 0-1 16,-2 0-1-16,-2-1 0 0,-1 1 2 0,-2 1 16 15,1-2 1-15,-3 0-3 0,-2 1-4 16,-1 0-10-16,-3 0 10 0,-1 1 4 16,2-1 2-16,-3 1-16 0,0-1 0 15,0 0-1-15,3 0 11 0,0-1-9 16,1 1-1-16,0-2 10 0,3 1-10 16,-1 2-2-16,3-2-2 0,-1 0-10 0,-1 2 9 15,1-1 1-15,-3-1-1 16,0 0 0-16,-2 1-10 0,-4 1-30 0,0-2-121 15,-9-9-232-15,-3 2-568 0,-6-5-1852 0</inkml:trace>
  <inkml:trace contextRef="#ctx0" brushRef="#br0" timeOffset="8731.57">7734 631 1019 0,'0'0'254'0,"0"0"-52"16,0 0-20-16,0 0-39 0,0 0 10 16,0 0-4-16,0 0 26 0,0 0 10 15,0 0-40-15,0-14-39 0,0 13-28 0,0 1-17 16,0-1 3-16,0 0 19 0,0 0 4 16,0 1-36-16,-1-2 26 0,1 2-10 15,0-1 10-15,-1 0 2 16,1 1-22-16,-1 0-15 0,1 0-28 0,0 0-14 0,-1 0 0 15,1 0 1-15,-1 0 3 0,-1 0-4 16,-1 0-17-16,-3 0-31 0,1 0 0 16,-2 1 13-16,-5 2 7 15,2 1 2-15,-5 2-12 0,-2 3 19 0,-4 3-7 16,-2 5-2-16,-5 6 28 0,-1 3 0 16,-4 8 0-16,1 5-17 0,-8 16 16 15,-2 16 2-15,0 12 38 0,7 5 6 16,17-8-23-16,18-13 23 0,17-14 12 15,10-14 41-15,4-10-6 0,-3-6-29 16,3-6 7-16,6 2-36 0,4 4-18 16,2 1 4-16,-4-1-20 0,-5 1-1 0,-4-2-2 15,-8-2-19-15,-3 1 3 0,-6-4 19 16,-2 0-1-16,-5-7-1 0,-2-2-1 16,-1-3 3-16,-2-4 0 0,0 0 34 0,-1-1 26 15,0 0 0-15,0 0 6 16,0 0 1-16,1 0 11 0,-1 0-13 0,1 0-9 15,0-3-40-15,0-1-16 0,2-2-31 16,0 2-44-16,0-4-25 0,2 3-64 16,-1-4-60-16,2-4-240 0,-1 1-517 15,0-1-815-15</inkml:trace>
  <inkml:trace contextRef="#ctx0" brushRef="#br0" timeOffset="10749.48">8144 851 1258 0,'0'0'699'0,"0"0"-381"0,0 0-85 0,0 0 9 16,0 0-49-16,0 0 6 0,0 0-37 0,0 0-9 15,0 0-131-15,-8-35-22 0,8 40-184 16,0 8 123-16,0 6 61 0,-1 9 150 16,-1 14-39-16,-5 9 29 0,-2 14-27 15,-4 2 26-15,1-3-54 0,-2-7 3 16,3-13-31-16,5-9-7 0,2-11-32 16,3-10-16-16,1-2 10 0,0-3-12 15,0-1 0-15,0 1 2 0,0-6 14 16,0 0 8-16,0-3 26 0,0 0 15 15,4-3 4-15,1-2-69 0,2-2-131 0,0-6-163 16,-1-3-78-16,1-12-223 0,-4 4-490 16,-2-1-648-16</inkml:trace>
  <inkml:trace contextRef="#ctx0" brushRef="#br0" timeOffset="10996.37">8108 828 1793 0,'0'0'334'0,"0"0"-139"0,0 0 53 16,0 0 7-16,0 0 69 0,0 0-53 16,0 0-87-16,0 0-54 0,0 0-36 15,0 0-6-15,0 0-28 0,-4-15-41 16,17 13-19-16,10 0 1 0,9-2 14 16,17-2-11-16,-3-1-4 0,5 3-12 15,-3-1 0-15,-11 2 12 0,0 1-4 0,-8 2-11 16,-6 0-4-16,-8 0 3 0,-3 0-3 15,-7 0 1-15,-2 0 2 0,-3 0-9 16,0 0 25-16,0 0 14 0,-2 0-1 16,-4 0-13-16,-6 2-35 0,-2-1-40 15,0 2-61-15,-2 0-42 0,1 0-54 0,5-1-53 16,1 3-101-16,2 0-149 0,4 0-216 16</inkml:trace>
  <inkml:trace contextRef="#ctx0" brushRef="#br0" timeOffset="11215.58">8144 1154 1835 0,'0'0'693'0,"0"0"-409"16,0 0-178-16,0 0 7 0,0 0-27 15,0 0 23-15,69-13-7 0,-37 7-19 16,6 0-33-16,2-1-24 0,1 2-12 15,0 1-14-15,-2 2-4 0,-2 0-8 16,-5 2-1-16,1 0-3 0,-8 2-188 0,-4 4-196 16,-6-2-136-16,-13 6-236 15,-2-5-681-15</inkml:trace>
  <inkml:trace contextRef="#ctx0" brushRef="#br0" timeOffset="11450.99">8075 1396 1727 0,'0'0'347'0,"0"0"-240"16,0 0-32-16,0 0 9 0,0 0 32 16,0 0 123-16,0 0 28 0,0 0-30 15,58 39-68-15,-23-37-51 0,11-2-48 16,0 0-23-16,3 0-3 0,1 0-25 16,-4-2-15-16,-4 1 11 0,-3-2-13 15,-7 0 2-15,-7 0-4 0,-6 1 0 16,-7 1-130-16,-3 0-58 0,-7 1-25 0,-2 0 75 15,-5 0 22-15,-8 0-122 0,-3 0-56 16,-3 0-78-16,-8 0-138 0,5 0-233 16,4 0-6-16</inkml:trace>
  <inkml:trace contextRef="#ctx0" brushRef="#br0" timeOffset="11867.96">8754 1098 2244 0,'0'0'439'0,"0"0"-249"0,0 0 80 15,0 0-104-15,0 0-166 0,0 0-26 16,0 0 4-16,0 0 22 0,0 0 111 15,0 0 1-15,53 61 14 0,-32-38-5 16,2 4 1-16,0-1-18 0,2-1-38 16,1-1-38-16,-3-2 1 0,0-1-15 15,-4-4-14-15,0-2-105 0,-3-3-52 16,-2-5-111-16,0-4-236 0,-3-3-588 0,-3-1-868 16</inkml:trace>
  <inkml:trace contextRef="#ctx0" brushRef="#br0" timeOffset="12072.62">9025 1115 2240 0,'0'0'991'0,"0"0"-883"0,0 0-108 16,0 0-6-16,0 0-64 0,0 0 70 16,-70 27 64-16,45-6 15 0,-5 2-34 15,-1 4-7-15,-2 1-35 0,3 1 0 16,0 2 16-16,5-5-18 0,4-2 3 15,3-2-4-15,7-3-70 0,1-2-224 16,8-5-129-16,3-3-159 0,7-8-728 16</inkml:trace>
  <inkml:trace contextRef="#ctx0" brushRef="#br0" timeOffset="12305.62">9215 1111 2805 0,'0'0'499'0,"0"0"-327"15,0 0 63-15,0 0-31 0,0 0-94 0,0 0-110 16,0 0-3-16,0 0 3 0,0 0 76 16,0 0 11-16,16 57-18 0,-12-31-19 15,0-1-32-15,1 0 4 0,0 0-10 16,-1-2-12-16,-1-2-27 0,0-4-210 15,0-8-198-15,0-2-257 0,-2-5-849 0</inkml:trace>
  <inkml:trace contextRef="#ctx0" brushRef="#br0" timeOffset="12460.84">9143 892 2974 0,'0'0'514'0,"0"0"-372"15,0 0-142-15,0 0-9 0,0 0-159 16,0 0-10-16,0 0 123 0,0 0-207 16,27 54-354-16,-16-33-1179 0</inkml:trace>
  <inkml:trace contextRef="#ctx0" brushRef="#br0" timeOffset="12866.57">9645 1096 1003 0,'0'0'1478'0,"0"0"-1300"16,0 0-75-16,13-52 106 0,-12 40-8 15,-1 5 19-15,0 0 41 16,-7 4-37-16,-2-2-52 0,-8 5-111 0,-4 0-43 15,-4 5-17-15,-6 4 21 0,3 0 3 0,1 2-9 16,5 0-16-16,5-1-22 16,6 1-28-16,6 3 9 0,5 1 19 15,1-1 22-15,8 5 25 0,9 0 4 0,8 1-2 16,4 1-27-16,3 0-25 0,1 1-146 16,0 0-99-16,-6 0-44 0,-4-2-112 15,-12 0 78-15,-7-3 87 0,-5 0 115 16,-6-3 120-16,-10-2 26 0,-5-3 45 15,-4-3 52-15,-2-4 52 0,-4-2 74 16,2 0-30-16,-1-2-16 0,5-6 5 16,4 1 6-16,4-2-61 0,6 0-54 15,1 1-25-15,7 0-48 0,3 1 0 0,1 2-194 16,10-3-192-16,10 0-225 0,-1 0-689 16</inkml:trace>
  <inkml:trace contextRef="#ctx0" brushRef="#br0" timeOffset="13096.65">9889 824 2985 0,'0'0'536'0,"0"0"-268"16,0 0 29-16,0 0-226 0,0 0-71 15,0 0-151-15,0 0 151 0,0 0 13 16,7 53 75-16,0-7-38 0,0 10-19 15,4 11-15-15,-4 2-14 0,-3-7-1 16,-2-8 11-16,-2-10 3 0,0-6 13 16,-1-9-28-16,-2-11-158 0,-1 0-116 15,-9 4-175-15,2-3-308 0,-2-4-833 0</inkml:trace>
  <inkml:trace contextRef="#ctx0" brushRef="#br0" timeOffset="13258.54">9720 1177 3086 0,'0'0'576'0,"0"0"-336"0,0 0-1 15,0 0-31-15,0 0-146 0,0 0-62 16,66-46 0-16,-30 40-15 0,6 0-22 16,16 1-4-16,15-7-319 0,-10 4-768 15,-9-4-1647-15</inkml:trace>
  <inkml:trace contextRef="#ctx0" brushRef="#br0" timeOffset="14088.6">9994 1303 2353 0,'0'0'384'0,"0"0"-384"15,0 0 0-15,0 0 0 16,74-39 35-16,-51 30 14 0,1-2-30 0,0-1 4 15,2-1-4-15,-2-2 7 0,-3-1-1 16,-1-1-25-16,-2-1 12 0,-7 0-11 16,-2 0 0-16,-6 1 1 0,-3-1-1 15,-2 4 28-15,-8 2 16 0,-1 2 86 0,-5 4-38 16,-3 2-7-16,-2 4-32 0,-2 0-41 16,0 8-13-16,0 7-3 0,3 3-26 15,3 5 9-15,4 2 20 16,7 4 1-16,6 1 2 0,2 1 23 0,12 0 12 15,9-1-9-15,5-3 15 0,7-3 7 16,5-4-4-16,2-4-47 0,-1-6-87 16,-2-6-95-16,-1-4-150 0,-6-1-129 15,-2-9-112-15,-5-4-9 0,-3-5 165 16,-4-4 49-16,-5-2 68 0,-2-3 300 16,-4-2 88-16,0-1 215 0,-2-1 46 0,-2 2 45 15,2-2-101-15,2 6-69 0,-2 4 58 16,0 4 45-16,-1 7-73 0,0 3-64 15,-2 4-40-15,-1 1-98 0,-1 3-52 16,1 5-111-16,1 5 111 0,0 4 86 16,-2 3-9-16,0 7-13 0,0 1-29 15,-2 4-7-15,-2 0-27 0,-4 2 12 0,1-2 3 16,0 0-14-16,-4-3-2 0,4-6 3 16,-1-2 0-16,2-4 13 0,1-7-14 15,2-2 1-15,2-3-2 16,1-2 78-16,0-5 60 0,1-4-79 0,3-6-60 15,3-2-27-15,3-6 27 0,-1 0 0 0,4-3 0 16,2-1 0-16,0 1 0 0,3-1-10 16,2 0 6-16,0 4 4 0,-2 3 0 15,1 3 0-15,-3 4-12 0,-3 6 10 16,-1 3-33-16,1 4-51 0,-3 4-18 16,2 5 37-16,-1 5 67 0,0 5 67 15,-2 2 22-15,2 4 18 0,-4-1-28 16,2 2-25-16,-2 0-19 0,0-3-13 15,1 1-4-15,-2-5-14 0,-1-3 8 0,4 0-12 16,-3-7-164-16,2-4-115 0,7-5-226 16,-1-1-609-16,-4-7-673 0</inkml:trace>
  <inkml:trace contextRef="#ctx0" brushRef="#br0" timeOffset="14296.47">11018 759 2721 0,'0'0'481'0,"0"0"-200"16,0 0 3-16,0 0-208 0,0 0-76 16,0 0-101-16,0 0 101 0,0 0 120 15,0 60-20-15,0-16-8 0,3 13-32 16,3 9-14-16,5 4-27 0,-2-7 0 16,2-10 0-16,-2-15-1 0,-3-8-18 15,0-7-75-15,-2-2-154 0,-2-3-118 16,-4 5-195-16,-6-6-482 0,-1-6-609 0</inkml:trace>
  <inkml:trace contextRef="#ctx0" brushRef="#br0" timeOffset="14479.62">10925 1145 2286 0,'0'0'349'16,"0"0"-207"-16,34-57 76 16,-16 40-48-16,2 1-58 0,4 2-39 0,2 3 7 15,2 1-14-15,3 5 7 16,-2 5-28-16,3 0-11 0,-3 6 17 0,1 7-16 15,-5 4 3-15,-3 3-20 0,-2 2 8 16,-6 4 15-16,-4-2-19 0,-3 0-22 16,-6 1-2-16,-1-4-96 0,-2 1-142 15,-11-2-159-15,0-6-250 0,4-4-1107 0</inkml:trace>
  <inkml:trace contextRef="#ctx0" brushRef="#br0" timeOffset="14629.09">11371 854 3177 0,'0'0'493'16,"0"0"-295"-16,0 0 13 15,-2-49-20-15,2 45-151 0,0 4-40 0,2 0-125 16,4 8-51-16,7 6 123 0,13 16-237 16,-2-3-462-16,1-4-1619 0</inkml:trace>
  <inkml:trace contextRef="#ctx0" brushRef="#br0" timeOffset="15045.88">11774 1018 2463 0,'0'0'755'0,"0"0"-592"0,0 0-77 0,-63-20 31 16,37 20 19-16,1 3 3 0,1 4-29 15,4 3-54-15,0 3-56 0,4 2-16 0,6 5-2 16,0 2 18-16,5 3 1 0,4 0 14 16,1 1 4-16,3-1-19 0,7-2-81 15,0-3-111-15,4-4-68 0,-1-6-4 16,2-5-24-16,0-4-12 0,1-1-81 16,-4-6 96-16,2-4 210 0,-5-3 75 15,2-3 36-15,-3 0 120 0,1-4 83 16,-1 1 26-16,2 0-20 0,-1 0-68 15,2 2-27-15,-3 2 3 0,2 4-13 16,-4 4 3-16,-2 1-13 0,0 5-80 16,2 1-50-16,1 2-155 0,1 7 86 15,5 4 69-15,3 3 9 0,1 3-8 0,0 1 21 16,2 0-6-16,0 1 0 0,0-1 13 16,-1-3-14-16,2-3-15 0,-3-2-123 15,0-4-64-15,-2-4-114 0,-1-4-81 16,2-1-155-16,-5-7-38 0,0-8-180 0,1 0 54 15</inkml:trace>
  <inkml:trace contextRef="#ctx0" brushRef="#br0" timeOffset="15298.05">12125 1039 2 0,'13'-50'427'0,"-1"-9"-68"0,1 9 16 15,-4 5 84-15,1 12 8 0,-3 12-33 16,0 1-131-16,0 0-120 0,-3 6 35 16,0 4-5-16,-2 5-48 0,1 2 28 15,-3 3-105-15,0 3-88 0,0 7-69 16,-4 7 69-16,-1 8 94 0,-1 8-19 0,-3 15-28 15,2 10-5-15,1-2-1 0,0-5 6 16,4-2-16-16,1-16-13 0,0 6-2 16,0 2-4-16,1-7 1 0,0-1-10 15,0-1 18-15,0-5-20 0,0-2 38 16,1-6-2-16,1-5-12 0,0-5-12 16,1-3-11-16,-2-4 19 0,0 1-18 15,0-3 44-15,-1 0 15 0,1 0 6 0,-1-7-68 16,0-2-204-16,0-3-209 0,-9-12-226 15,1 1-819-15</inkml:trace>
  <inkml:trace contextRef="#ctx0" brushRef="#br0" timeOffset="16079.64">13279 848 1903 0,'0'0'389'0,"0"0"-140"16,0 0 9-16,-12-53 22 0,4 41-44 15,-6 0-29-15,-2 4-17 0,-5 1-67 16,-5 4-64-16,-4 3-15 0,-7 8-25 16,-4 8 12-16,-3 9-27 0,0 6-4 15,3 6-3-15,4 12-12 0,4 8 12 16,15 9-10-16,13-3-3 0,11-16 16 0,12-11 11 15,3-14 14-15,3-4 16 16,8 2 4-16,5-1-5 0,4-2-2 16,0-9-1-16,-2-4 7 0,-4-4-1 15,-1-8-8-15,-5-4-35 0,-2-7-10 0,-6-3 7 0,-3-4 0 16,-4-6-28-16,-3 0-13 16,-4-6-34-16,1-9-4 0,-5-12 10 15,-3-12-16-15,0 4 13 0,-3 13-64 16,-6 18 38-16,4 21 9 0,-5 3-36 0,-3 3-121 15,-4 2-117-15,-6 4-238 0,-17 8-114 16,4 5-575-16</inkml:trace>
  <inkml:trace contextRef="#ctx0" brushRef="#br0" timeOffset="16314.58">12819 1067 2295 0,'0'0'407'0,"0"0"-176"0,0 0 41 0,0 0-77 16,27-52-49-16,-9 46-64 15,9 3-34-15,5 3 12 0,6 4 28 0,5 8 28 0,5 6-18 16,0 5 18-16,1 6-22 0,2 6-41 16,-2 2-32-16,3 3 17 0,-2 0-17 15,0 0-18-15,-1-4 19 16,1-2-22-16,-3-5-46 0,0-6-38 0,0-4-106 15,0-3-100-15,15-9-109 0,-10-1-335 16,-10-6-1024-16</inkml:trace>
  <inkml:trace contextRef="#ctx0" brushRef="#br0" timeOffset="16912.5">13512 935 1908 0,'0'0'363'0,"0"0"-224"0,0 0 81 16,0 0 53-16,0 0 0 0,0 0-44 15,2-47-13-15,-1 45-8 0,-1 2-82 16,2 0-126-16,-2 6-63 0,0 5 57 0,0 6 6 15,0 3 69-15,0 6-31 16,0 0-7-16,0 0-30 0,0 0-1 0,4-1 3 16,4-2 0-16,4-2 16 15,2-3 13-15,2-4-32 0,3-3-28 0,-1-7-61 16,2 0-20-16,0-4-2 0,-2-4 23 16,0-5 31-16,-4-6 28 0,0 0-37 15,-1-4 31-15,-5-2 35 0,2-4 6 16,-4 0 17-16,-2-1-21 0,0-1 1 0,0 1-3 15,-2 2 66-15,-2 6 74 0,0 4 11 16,0 6 3-16,0 2-19 0,0 5-35 16,0 1-100-16,0 0-41 0,0 3-77 15,0 7 16-15,0 5 102 0,0 2 44 16,0 8-14-16,1-2-12 0,5 4-17 16,1-1 12-16,7-3 3 0,4 0-16 15,4-3-111-15,2-2-137 0,6-4-63 16,-2-4-117-16,13-9-320 0,-9-1-310 0</inkml:trace>
  <inkml:trace contextRef="#ctx0" brushRef="#br0" timeOffset="17112.16">14113 964 225 0,'0'0'1270'0,"0"0"-974"0,2-63-24 0,-2 39 140 0,-4 5-71 16,-5 3-23-16,-1 5-101 0,-4 2-45 16,-3 6-58-16,2 1-32 0,-4 2-44 15,-1 8-38-15,1 5-13 0,1 6-15 16,2 4 9-16,3 2 18 0,5 2-17 15,4 2 18-15,3-1 0 0,1 0 0 16,7-1-76-16,6-4-159 0,3-5-33 16,0-1-63-16,2-6-228 0,1-5 43 15,-1-4-171-15,-2-2-53 0</inkml:trace>
  <inkml:trace contextRef="#ctx0" brushRef="#br0" timeOffset="17677.9">14104 1052 491 0,'0'0'587'0,"12"-47"-115"0,-7 23-166 15,3-1 122-15,0-1-60 16,-2 5-81-16,2 1-47 0,-2 5-33 0,-3 6-1 15,1 3-47-15,-2 5-115 0,2 1-44 16,-2 9-120-16,2 6 120 0,0 8 91 0,1 2-9 16,3 6-19-16,-3 0-13 15,1-1-22-15,2 0-28 0,-1-3-12 0,1-1-44 16,0-5-67-16,-2-4-29 0,-1-4-16 16,2-5-16-16,-3-3-37 0,-1-4-48 15,1-1 120-15,2-7 30 0,-1-5-98 16,3-5 136-16,0-2 81 0,0-4 36 15,4-1 139-15,-1-2-17 0,4-3-3 16,2 0-49-16,-1 0 22 0,1 0-3 16,-1 2-3-16,0 5-4 0,-3 5 12 15,-3 3-6-15,0 6-42 0,-3 4-43 0,1 3-39 16,0 1-82-16,-1 7-26 0,3 6 61 16,-1 6 47-16,-2 3 60 0,1 7-13 15,-3-1-9-15,-2 1-3 16,0-2-14-16,-3-2-21 0,0-1-22 0,0-2-32 15,0-2 3-15,0-5 1 0,0-3 2 16,0-3-6-16,-1-5-25 0,-1-1-4 0,2-3 83 16,0-1 32-16,0-5 98 15,2-4-108-15,2-3-22 0,5-3-12 0,-1-2 8 16,6-3 1-16,2-1 3 0,2-2 38 16,2 0-22-16,2 0 54 0,1-1-16 15,0 1 9-15,-3 5-3 0,-1 1 6 16,-1 5-18-16,-4 2-7 0,-1 5-22 15,0 5-10-15,-4 1-9 0,3 3-91 16,-4 9 72-16,2 5 19 0,-4 5 97 16,-1 5-9-16,-2-1-22 0,-2 2 4 0,-1-1-23 15,0-2-29-15,0 2 17 0,0-6-33 16,0-1 13-16,0-5-2 0,0-1-13 16,1-6 1-16,3 0-1 0,-1-5-22 15,2-3-59-15,1 0 0 0,5-4-74 16,0-6-119-16,8-11-149 0,-4 2-622 0,1 1-770 0</inkml:trace>
  <inkml:trace contextRef="#ctx0" brushRef="#br0" timeOffset="17915.79">15068 461 2781 0,'0'0'433'0,"0"0"-239"0,0 0 120 16,0 0-137-16,0 0-177 0,0 0-38 0,0 0-63 16,0 0 35-16,0 0 66 0,0 0 126 15,-6 67-10-15,6-23 7 0,5 14-4 16,5 10-19-16,2 10-4 0,-3-6-6 0,-2-7-47 16,-7-9-27-16,0-6-16 15,-9-10-64-15,1-9-70 0,-2-10-185 16,0-3-198-16,-9 1-235 0,1-4-572 0</inkml:trace>
  <inkml:trace contextRef="#ctx0" brushRef="#br0" timeOffset="18102.53">14996 957 2760 0,'0'0'474'16,"0"0"-235"-16,0 0 62 0,36-48-78 15,-22 40-88-15,0 3-72 0,3 3-10 16,2 2-53-16,4 0-3 0,3 11-32 0,1 4 7 15,0 5 13-15,1 2-1 0,-4 2 13 16,-1 3-14-16,-5-2 17 0,-7-2 0 16,-2-1-88-16,-8-3-119 0,-1-2-100 15,-14-5-162-15,-2-5-294 0,2-4-1173 0</inkml:trace>
  <inkml:trace contextRef="#ctx0" brushRef="#br0" timeOffset="18258.34">15290 702 3456 0,'0'0'616'0,"0"0"-342"0,0 0-42 15,0 0-59-15,0 0-131 0,0 0-42 16,0 0-43-16,0 0-71 0,0 0-62 16,0 0 114-16,0 0-445 0,61 22-1305 0</inkml:trace>
  <inkml:trace contextRef="#ctx0" brushRef="#br0" timeOffset="18781.91">15879 478 2056 0,'0'0'311'0,"0"0"-98"16,0 0 77-16,0 0-43 0,0 0-65 0,0 0-134 16,-57-36-29-16,38 47 16 15,-4 9 38-15,-1 8 0 0,-4 13-6 16,4 14 2-16,5 17-40 0,9 8 12 0,10 4 3 15,2-6 3-15,9-5 35 0,2-2-32 16,1-5 13-16,-5-3 38 0,0 0-51 16,-4-4 3-16,-3-4-13 0,-2-2-18 15,-2-8-22-15,-1-10-3 0,1-8-50 16,1-10-56-16,1-3-93 0,0-2-40 16,0 1-113-16,0-4-222 0,0-3-420 15,-4-6-554-15</inkml:trace>
  <inkml:trace contextRef="#ctx0" brushRef="#br0" timeOffset="18980.66">15475 1196 2621 0,'0'0'492'0,"0"0"-176"0,9-56-25 16,5 35-61-16,3 3-85 0,6-2-89 0,5 2-43 16,7 1-12-16,4 2-1 0,4 3 2 15,0 3 22-15,2 4-24 0,-2 5-3 16,-3 1-34-16,-6 8 3 0,-1 3 9 15,-7 3 25-15,-4 2 15 0,-4 2 42 16,-5 4-17-16,-5-1-27 0,-2 1-13 16,-5-2-4-16,-1 0-105 0,-3-3-212 15,-8-3-218-15,-1-4-642 0,3-8-882 0</inkml:trace>
  <inkml:trace contextRef="#ctx0" brushRef="#br0" timeOffset="19129.28">16003 768 2931 0,'0'0'413'0,"0"0"-318"15,0 0-47-15,0 0-26 0,0 0-22 16,0 0-118-16,0 0-105 0,0 0-207 16,0 0-216-16,0 0-1174 0</inkml:trace>
  <inkml:trace contextRef="#ctx0" brushRef="#br0" timeOffset="19697.86">16354 790 1706 0,'0'0'1774'15,"0"0"-1401"-15,0 0-184 0,0 0 68 16,-12-50 6-16,6 46-121 0,1 3-99 15,-4 1-43-15,-5 4-65 0,-2 5 28 16,-4 6 22-16,0 7-16 0,4 3 12 0,3 4-5 16,4 4 22-16,7 1-2 15,2 0 1-15,11-2-52 0,4-3-35 0,10-3-6 16,2-7-1-16,6-5 44 0,0-3-31 0,4-5 5 16,0-6-22-16,-1 0 4 0,-3-6 21 15,-1-5 16-15,-8 0 44 16,-1-4 16-16,-5-2 32 0,-4-2-4 0,-6-1-6 15,-2-2 7-15,-5 1-14 0,-1 2 30 16,-7 2 27-16,-3 5 0 0,-7 2-47 16,-6 3-3-16,-5 6 0 0,-3 1 7 15,-2 6-4-15,3 5-12 0,1 6-13 16,7 3-21-16,7 3-8 0,6 2 26 16,8 0 1-16,1-1 2 0,13 0 11 15,3-4-11-15,7-2-135 0,4-4-76 16,0-5-106-16,3-3 17 0,-2-4-211 0,-4-2-30 15,0-6 142-15,-3-3 96 0,-5-4 153 16,-1-1 150-16,-5-2 131 0,1 0 220 16,-4 0 29-16,0 2 60 0,-2 3-82 15,-2 2-8-15,-1 4-22 0,1 2-9 16,-3 3-112-16,1 0-207 0,-1 8 7 0,0 1-7 16,0 6 57-16,5 2-20 0,1 2-15 15,4 2 3-15,5-1 0 16,4 1-10-16,2-3-15 0,3-2-84 0,4-5-130 15,-1-4-114-15,8-7-175 0,-7-3-679 16,-5-5-738-16</inkml:trace>
  <inkml:trace contextRef="#ctx0" brushRef="#br0" timeOffset="20078.41">16904 608 2255 0,'0'0'478'0,"0"0"-112"0,-7-45-41 0,5 33 30 16,1 6-91-16,1 4-42 0,0 2-222 15,0 8-56-15,0 8 56 0,0 8 6 16,0 8 97-16,5 16-28 0,4 16-10 16,5 18 3-16,2 1-65 0,-4-7-1 15,-2-13-4-15,-6-23 1 0,-3-10-2 0,-1-8-165 16,-2-5-90-16,-5 1-91 0,-6-2-60 16,-3-1-75-16,-3-7-145 0,-2-8 41 15,1-1 74-15,-2-9 234 16,2-7 280-16,3-2 48 0,3-4 265 0,1-3 55 15,6-1 9-15,3-2 5 0,4-1-39 16,1 0-54-16,9 0-29 0,6 0-72 16,4 2-26-16,5 3-58 0,6 4-22 15,3 4-32-15,4 5-15 0,4 3-35 0,-1 7-1 16,-1 0-2-16,-2 2 3 0,-5 7-13 16,-7 5 10-16,-6 3-16 0,-3 3 10 15,-8 5 9-15,-1 3 38 0,-6 1 21 16,-1 1-8-16,-1 0 8 0,-3-3-15 0,-5-2-5 15,0-1-17-15,-5-3-22 16,3-4-13-16,-2-1-192 0,0-6-180 16,1-4-273-16,6-4-874 0</inkml:trace>
  <inkml:trace contextRef="#ctx0" brushRef="#br0" timeOffset="20248.82">17252 617 3226 0,'0'0'489'0,"0"0"-310"0,0 0-15 16,0 0-67-16,0 0-97 0,0 0-9 0,-54-37-47 15,43 44 5-15,6 7 19 0,3 3 10 16,2 5-207-16,24 9-234 0,0-1-808 16,1-7-751-16</inkml:trace>
  <inkml:trace contextRef="#ctx0" brushRef="#br0" timeOffset="20795.23">17465 884 2522 0,'0'0'441'15,"0"0"-191"-15,0 0-43 0,0 0-55 16,0 0 19-16,0 0-39 0,-49 58-53 16,44-33-32-16,2 2-16 0,3 1-5 0,0 2-10 15,6 0 3-15,2-1-19 16,-1-1-67-16,0-3-68 0,1-5-47 0,-4-5-97 15,-1-5 11-15,-1-6-37 0,-1-4 15 16,-1-2 287-16,1-5-62 0,0-5 17 16,3-3 48-16,-2-4 32 0,3-3 59 15,2 1 28-15,4-2 16 0,1-1-45 16,5 0 10-16,3 4 25 0,2 1-33 16,2 3-41-16,2 3 0 0,-1 4-19 0,0 5-32 15,-1 3-14-15,2 1-8 16,-4 7-13-16,-3 5-10 0,-5 5 10 0,-3 2 35 15,-4 4 19-15,-5 1 64 0,-2 2-9 16,0 1-1-16,-3-2-41 0,0-2-13 16,-2-2-7-16,1-2-12 0,0-5-1 15,2-5-15-15,2-2 13 0,-1-4 3 0,1-3 18 16,0-3 134-16,0-6-67 0,1-4-53 16,1-4-31-16,3-3 1 0,-1-5 0 15,3-1-1-15,2-1 18 16,2-2 6-16,4 1 3 0,2 2 13 0,1 2 44 15,-1 6-21-15,-1 5-24 0,0 5-33 16,-1 7-7-16,-4 1-41 0,3 6-26 16,-5 6-8-16,2 4 40 0,-3 4 35 15,2 2 91-15,-3 3 1 0,2 1-26 0,-4 1-4 16,-1 2-9-16,-2-3-25 0,-1 0 0 16,0-2-16-16,-1-3-12 0,1-3-35 15,-1-4-71-15,0-5-126 0,1-3-134 16,-1-6-108-16,0-4-293 0,0-3-670 0</inkml:trace>
  <inkml:trace contextRef="#ctx0" brushRef="#br0" timeOffset="21045.19">18217 488 3204 0,'0'0'420'0,"0"0"-401"16,0 0-19-16,73 50 120 0,-34-10-6 16,10 16 17-16,3 16-58 0,-1 10 5 15,-15-1-15-15,-15-2-62 0,-16-12-1 0,-5-2 1 16,-16-3 1-16,-11-2 32 0,-10-1-6 16,-10-1-17-16,-12-1-11 0,-11-2-19 15,-8-2-40-15,-8-2-94 0,-5-2-143 16,-6-6-301-16,23-14-544 0,13-8-893 0</inkml:trace>
  <inkml:trace contextRef="#ctx0" brushRef="#br0" timeOffset="23064.73">8717 1671 1313 0,'0'0'244'0,"0"0"-186"0,0 0-58 16,0 0-14-16,0 0 14 0,0 0 20 16,0 0 64-16,0 0 49 0,0 0 56 15,0 0 8-15,-40-10-19 0,40 10-42 16,-1 0-23-16,1 0-29 0,0 0-13 16,0 0 3-16,0 0-7 0,1 0-67 15,3 0-3-15,1 0-16 0,0 0 6 16,4 2-10-16,-3 0 1 0,1 0 6 15,2 0 3-15,0 2 11 0,2-1-1 0,1-1 0 16,6 1 3-16,3 1 20 16,5-4-7-16,5 3 6 0,5-3 0 15,4 0 0-15,5 0-3 0,2 0-3 0,5 0-10 16,-3-3 1-16,2 3-4 0,-5-2-2 16,-4 0 0-16,-3 2 1 0,-1-1 0 0,-4 0 1 15,1 1 0-15,2-2 1 16,3 1-1-16,3-1 13 0,4-1 10 0,17-1 12 15,14-2 0-15,17 1-6 0,5-4 22 16,-5 4-9-16,-12-1 3 0,-14 1-17 16,-4 1-15-16,-6 0 3 0,-10 0-16 15,-11 1 1-15,-10 0 2 0,-2 0-1 16,4 1 2-16,2-2-2 0,7 1 11 16,-1 0-10-16,3 1-3 0,0 2-12 15,4 0-4-15,5 0 3 0,0 0 10 16,13 0 1-16,13 0-1 0,8 0 1 0,0 0-21 15,-8-4 20-15,-11-4 3 0,-15 5 25 16,-11-3 19-16,-8 1 10 0,0 4 0 16,3-4 10-16,7-1-10 0,7 0-13 15,-1 2-39-15,-1 1 1 0,3 0-1 0,-1 1-2 16,4 1-4-16,0 1-11 16,2 0 11-16,-4 0 3 0,3 0-1 0,-5-1 2 15,-3-2 2-15,-1 3 0 16,-1-4 17-16,-3-1 13 0,2 0 9 0,-1-1 13 15,1 0-10-15,3-1 0 0,1 1-3 16,6 2-3-16,7-3-38 0,9 0 1 16,12 4 0-16,1-1 0 0,-7 2-1 15,-8 2 0-15,-8 0 2 0,-11-1 20 16,-8 0-6-16,-8 0-3 0,-3-1 2 0,6 1-13 16,3-3 14-16,8-1 6 15,-4-1 0-15,1 1 9 0,2-2-15 16,1 2-16-16,3 1-2 0,4 0-14 0,10 2 14 15,11 0-20-15,11 2 20 0,-1 0-11 16,-9 0 0-16,-20 0 13 0,-17 0 0 0,-8 0 1 16,-1 0 2-16,3 0 10 15,6-2 2-15,4-1-13 0,2 2 11 0,-1-1 3 16,1 0 1-16,1 0-17 0,2 1-3 16,-1 0-1-16,3 1 2 0,1 0-1 15,0 0 1-15,2 0-1 0,-4 0-13 16,4 0 15-16,-4 0 1 0,-1 0 0 15,-2 0 1-15,2 1 1 0,-4 0 14 16,0 1 16-16,-1 0-1 0,-1 0-18 16,1-1-11-16,-1 2-1 0,0-1-1 15,1-2 0-15,-1 3-2 0,0-1 0 16,1 0 0-16,-2 0 2 0,-2-1 2 0,1 1 10 16,1-2-9-16,0 0 13 0,0 0-15 15,1 0 0-15,-2 0 1 16,0 0 11-16,-1 0-1 0,-2 0-10 0,1 3-1 0,-1-3 0 15,-4 0 0-15,2 0-1 0,-3 1 0 16,1 0 0-16,-1 1 2 0,0 0 1 16,-1-1 10-16,2 1-12 15,-1-2-1-15,3 0 12 0,1 0 1 0,-1 0-10 16,4-2 0-16,1-1-2 0,-1 1-1 16,-3 0 0-16,0 2-1 0,-1 0-2 15,-3 0 0-15,2 0 0 0,-3 0-10 16,1 0 12-16,-1 0 0 0,1 2 0 15,0 0-1-15,-2-1 2 0,3 1 2 16,0 0-1-16,2-1 0 0,3 1 1 0,-1 0-2 16,2-1 0-16,1 1 1 15,-1 0 1-15,2-1 2 0,-1 0-1 0,-2 0-1 16,-4 0 1-16,2 0 0 0,-5-1 9 16,2 1-8-16,-2-1-3 0,2 0-1 15,-2 0-2-15,3 1 0 0,-1-1-1 16,2 3 0-16,0-2 3 0,-2 1 0 0,2 0 1 15,-3-1 1-15,0 1 17 0,-3 0-17 16,-3-2 1-16,-3 2 13 0,-3-2-1 16,-1 0 13-16,-5 0 13 0,-1 0-1 15,-5 0 10-15,1 0 21 0,-3-2 3 16,-2 2-31-16,0-1-18 0,-1 0-1 16,-1 1-21-16,0 0-3 0,0 0-2 15,0 0-13-15,0 0-7 0,0 0-9 16,0 0-2-16,0 0-17 0,0 0-5 0,-3 0-26 15,-4 0-221-15,-14-7-190 0,2 2-670 16,-1-6-1264-16</inkml:trace>
  <inkml:trace contextRef="#ctx0" brushRef="#br0" timeOffset="34160">2546 4925 1596 0,'0'0'273'0,"0"0"-114"16,0 0-26-16,0 0 22 0,0 0 4 16,0 0 31-16,7-45-19 0,-7 42-33 15,0 2-3-15,0 1-40 0,0 0-34 0,-2 0-61 16,1 0-25-16,-3 3-43 0,-2 2 21 16,-2 1 5-16,1 4 23 0,-4 3 3 15,0 4 15-15,-2 2 1 0,-1 3 1 16,-1 7 18-16,-3-2 0 0,-1 3-16 0,-4 3 13 15,-3-2 7-15,-1 4 12 0,-1-1-16 16,-3 1-19-16,2-1 1 0,-1-5 12 16,4 0-13-16,3-5 2 15,3-2 11-15,4-6-13 0,5 1 0 0,2-4 0 16,5-1-1-16,2-3 1 0,2-1 11 16,0-1 37-16,2-2-9 0,3 2-14 15,4-1 10-15,3 1 13 0,4-3-7 16,6 0 7-16,6-3 3 0,7 2-17 15,5-3-2-15,5 0-16 0,2 0-15 16,1-3-1-16,-4 2-3 0,0 1-16 16,-5 0-7-16,-4 0-2 0,-3 1 9 0,-6 4 16 15,-3-3-9-15,-3 2 12 0,-4-2 0 16,-4 0-1-16,0 0-24 0,-6-2-1 16,1 0-9-16,-2 0-6 0,-3 0-7 15,-2-2-38-15,0-1-83 0,0-2-117 16,-6-2-221-16,-6-5-25 0,0-1-200 0</inkml:trace>
  <inkml:trace contextRef="#ctx0" brushRef="#br0" timeOffset="34462.5">2596 4988 2017 0,'0'0'224'0,"0"0"34"16,0 0-32-16,0 0 12 0,0 0-49 0,0 0-26 15,0 0-163-15,0 0-45 0,0 0-12 16,0 0 57-16,0 0 86 0,-2 46-25 16,12-14-26-16,0 6-7 0,6 1 17 15,0 4 12-15,3 9-35 0,-5-4 35 16,2-2-19-16,-2-3-3 0,-5-8 25 16,2 3 0-16,-3-4-41 0,1-5 9 0,-2-4 0 15,-2-4 13-15,0-4-13 16,1-3 1-16,-3-6-7 0,-1-1-4 0,0-4-18 15,-2 0 0-15,1-3-44 16,-1 0-9-16,0-2-79 0,-1-14-165 0,-2-1-869 16,0-5-1127-16</inkml:trace>
  <inkml:trace contextRef="#ctx0" brushRef="#br0" timeOffset="34951.64">3280 5075 2234 0,'0'0'420'0,"0"0"-268"0,0 0-107 16,0 0-16-16,0 0 67 0,0 0 90 15,0 0-39-15,0 0-7 0,0 0-70 16,0 0-45-16,81-20-25 0,-47 14-12 0,0 0 0 15,2 1-4-15,-3 3 0 0,-5 2-35 16,-4 1-274-16,-3 11-203 0,-8-4-291 16,-7 1-846-16</inkml:trace>
  <inkml:trace contextRef="#ctx0" brushRef="#br0" timeOffset="35134.67">3334 5312 1850 0,'0'0'519'0,"0"0"-299"16,0 0-156-16,0 0 52 0,0 0 42 16,0 0 28-16,0 0-11 0,0 0-28 15,0 0-30-15,0 0-56 0,70-15-46 16,-43 9-15-16,5-1-2 0,-2 1-1 16,3 2-13-16,2-5-171 0,-8 4-453 0,-6-1-1098 0</inkml:trace>
  <inkml:trace contextRef="#ctx0" brushRef="#br0" timeOffset="38628.21">4475 3430 1170 0,'0'0'212'0,"0"0"-95"0,0 0 43 16,0 0-63-16,0 0-32 0,0 0 23 15,0 0 71-15,18-51 51 0,-15 43-12 0,-1 4-27 16,-1-2-39-16,-1 0-13 0,1 1 0 16,-1 2-23-16,0 0 22 0,0 0-16 15,0 1-38-15,0 1-17 0,0 1-2 16,0 0-13-16,0-3-32 0,0 3-3 15,0 0-58-15,0 0-41 0,0 0-28 0,0 3-14 16,0 1-4-16,0 6 148 0,-3 5 13 16,0 3 48-16,-3 6-39 15,0 4 4-15,0 2-23 0,-2 3 26 0,2 2-10 16,0 0 7-16,-2-1-4 0,1 0 4 16,0-2-23-16,-1-3-1 0,3-3 0 15,-2-1 8-15,1-4-8 0,1-4-2 16,2-5 1-16,1-2 0 0,1-3 1 15,0-3 11-15,0-1 3 0,1-2 3 16,0 1 0-16,0-2 32 0,0 0 35 16,0 0 26-16,0-3 8 0,0-3-11 15,0 0-109-15,2-4-47 0,1-3 3 0,0 0-67 16,0-1-182-16,0-2-94 0,1 0-227 16,-1-10-90-16,0 3-616 0</inkml:trace>
  <inkml:trace contextRef="#ctx0" brushRef="#br0" timeOffset="38924.61">4483 3356 1099 0,'0'0'394'0,"0"0"-202"0,0 0 77 15,0 0 10-15,-2-47-4 0,1 39-62 16,1 3-4-16,-1 3 25 0,1 0-43 16,0 2-191-16,0 0-47 0,0 0-145 15,0 7-7-15,4 3 199 0,3 2 45 0,4 6 32 16,4 5-6-16,0 2 40 0,5 4-12 15,1 1-13-15,2 4 10 0,-1 0-33 16,0 4 45-16,-2 2-20 0,-1-3-25 16,-3-2-19-16,-1 1-6 0,-1-5-27 15,-4-2-11-15,1-4 0 0,-3-2 16 16,1-4-3-16,-4-4-11 0,0-2 0 16,1-4 10-16,-3-2-9 0,0-1-3 0,-2-3 0 15,0-3-40-15,-1 1 8 16,0-1 4-16,0 0-22 0,-5-6-121 0,-5 0-341 15,-10-8-235-15,3 0-450 0</inkml:trace>
  <inkml:trace contextRef="#ctx0" brushRef="#br0" timeOffset="39118.21">4420 3723 1669 0,'0'0'374'0,"0"0"2"15,0 0-124-15,0 0-2 0,0 0-12 16,0 0-162-16,0 0-73 0,0 0 1 16,58-36 21-16,-32 26-2 0,5 0-21 15,1 3-2-15,1-1-19 0,-6 6-1 0,-2 0-8 16,-1 2-248-16,-9 0-450 0,-5 2-842 16</inkml:trace>
  <inkml:trace contextRef="#ctx0" brushRef="#br0" timeOffset="39529.32">4989 3573 1889 0,'0'0'389'16,"0"0"-127"-16,0 0-4 0,0 0-49 15,0 0-1-15,0 0-17 0,0 0-26 0,0 0-38 16,0 0-45-16,0 0-41 0,0 0-29 16,0-7-12-16,7 5-2 0,4 1 2 15,5-3 29-15,8 0 5 0,4-2-9 16,7 0 4-16,4 0-17 0,2 0-12 0,1-2-2 15,1 2-1-15,-2 0-16 0,-2 0 4 16,-1 1 2-16,-6 3 10 0,0 0-13 16,-6 1 0-16,-4 1 1 0,-3 0-17 15,-5 0-110-15,-2 0-80 0,-6 3-39 16,-3-1-1-16,-3 0-5 0,0 2 70 16,-6 1 48-16,-5 1-55 0,-2-3-92 15,-11 4-123-15,5 0-239 0,2-3-91 0</inkml:trace>
  <inkml:trace contextRef="#ctx0" brushRef="#br0" timeOffset="39757.25">5069 3721 2220 0,'0'0'543'0,"0"0"-254"15,0 0-81-15,0 0 18 16,0 0-36-16,0 0-133 0,0 0-54 0,74-25 16 15,-37 16 0-15,4-1-17 0,6 3-1 16,0 0-1-16,-1 0-2 0,0 1-14 16,-3 2 14-16,-7 2-17 0,-3-1 0 15,-6 3-6-15,-6 0-10 0,-5 0-9 16,-5 2-51-16,-6 0-185 0,-4 1-99 16,-1-1-150-16,-16-2-116 0,-2 0-685 15</inkml:trace>
  <inkml:trace contextRef="#ctx0" brushRef="#br0" timeOffset="40167.6">5335 3328 1717 0,'0'0'516'0,"0"0"-180"15,0 0-100-15,0 0-169 0,0 0-67 16,0 0-164-16,0 0 122 0,0 0 42 15,0 0 142-15,0 0 2 0,66 44-25 16,-36-27-17-16,3 3-22 0,4-2-13 16,4 2-16-16,-2 0-38 0,0-2-11 15,-4 2-2-15,-6-2-3 0,-3-1 0 16,-6-3 1-16,-4-1-2 0,-3-3 2 16,-7-1-23-16,-2-3-4 0,-3-3-6 15,-1-1 26-15,0 0 9 0,-4-2 63 0,-3 0-9 16,-4 1-22-16,1-1-30 0,-2 2-2 15,1 1-16-15,-2 1-9 0,2 0-13 0,-2 1 3 16,0 5-3-16,-1 1 22 16,-1 2 16-16,-1 5 22 0,-4 0 10 0,1 3-13 15,-1 0 0-15,0 1-3 0,-1-1-3 16,2-3-1-16,2-2-11 0,4-3-1 16,1-2 0-16,5-3 0 0,-1-1-1 15,5-1-11-15,1-3-263 0,2-2-194 16,2-4-337-16,5-4-589 0</inkml:trace>
  <inkml:trace contextRef="#ctx0" brushRef="#br0" timeOffset="40430.21">5907 3355 2463 0,'0'0'691'0,"0"0"-429"16,0 0-135-16,0 0-127 16,0 0-143-16,0 0 143 0,0 0 92 0,0 0 22 15,-2 50-25-15,4-25-4 0,3 0-22 16,3 3-3-16,0-1-1 0,4 0-2 16,-4-1-16-16,2-2-19 0,-2-2-3 0,-3-2-3 15,1-1-14-15,-4-4-2 16,-1-2-9-16,-1-2-71 0,0-2-96 0,-3-3-76 15,-4-3-187-15,-2-5-278 0,0-5-754 16</inkml:trace>
  <inkml:trace contextRef="#ctx0" brushRef="#br0" timeOffset="40963.64">5875 3344 2474 0,'0'0'364'15,"0"0"-165"-15,0 0-45 0,0 0-91 16,36-46-47-16,-16 37 32 0,8 2 35 16,0 0-13-16,5 4-38 0,0 1-32 15,4 2-1-15,-2 1-28 0,-4 5 4 0,-3 6-14 16,-8 2 4-16,-7 2-19 16,-5 3 35-16,-8-1-6 0,-3 3 14 0,-9 0 11 15,-7 1 13-15,-4 0-10 0,-1-1 19 16,-4 0-6-16,2 0-12 0,0-5 18 15,2 0 3-15,2-4 1 0,4-1 2 16,3-3-25-16,7-1 17 0,1-5-8 16,4 1 11-16,2-3 15 0,1 0 25 15,0 0 19-15,0 0 4 0,3-5-15 16,5 0-71-16,1-2-28 0,5-2 9 0,1 1-3 16,4-3 3-16,5 3-22 15,0 1 19-15,3 1-1 0,4 4-2 16,-1 1-16-16,2 1-3 0,-2 3 18 0,2 5-2 15,-5 4 2-15,-1 2-28 0,-3 2 3 0,-5 4-12 16,-3 1-21-16,-5 3-53 16,-6-1 22-16,-4 1 44 0,-10-2 36 15,-8 0 35-15,-3-3 1 0,-5 2 15 0,-2-3 25 16,-1-3 40-16,3-2 25 0,0-5 60 16,3 0 44-16,2-5-23 0,2-1 11 15,3-2 11-15,0 0 24 0,4-5-43 16,1 0-61-16,0-4-33 0,3 1-53 15,1 0-16-15,-2-1-27 0,4 0-21 16,0 2-1-16,0 0-27 0,1 2-46 16,0 4-240-16,-9-4-252 0,4 1-933 15,-5 1-632-15</inkml:trace>
  <inkml:trace contextRef="#ctx0" brushRef="#br0" timeOffset="49472.02">4649 4503 277 0,'0'0'587'0,"0"0"-268"16,0 0-13-16,0 0-42 0,0 0-40 15,0 0 32-15,0 0-4 16,0 0-23-16,-19-50-58 0,17 43-20 0,1 0-4 15,1 2-26-15,0 1 16 0,-1 2-51 16,1 0-23-16,0 2-2 0,0 0-61 16,0 0-19-16,0 0-95 0,0 6-112 15,2 3 197-15,2 6 29 0,1 6 111 0,-1 2 1 16,-1 5-27-16,0 2 4 16,0 0-10-16,0 2-19 0,1-1-13 0,-3 0 0 15,2-3-18-15,-2-4-14 16,0-4-13-16,-1-5 14 0,1-4-16 0,0-4 16 15,-1-2-13-15,0-2 19 0,0-3 15 16,0 0 15-16,0 0-3 0,0-3-49 16,0-2-188-16,0-16-321 0,-1 1-755 15,-1-1-875-15</inkml:trace>
  <inkml:trace contextRef="#ctx0" brushRef="#br0" timeOffset="49963.92">4602 4422 1231 0,'0'0'1043'0,"0"0"-810"16,0 0-68-16,0 0 31 0,21-54-48 15,-2 43-59-15,4-1-54 0,5 2 4 0,6 0 2 16,3 5-12-16,0 1-27 0,-2 4 1 16,-1 0 29-16,-3 8-32 0,-7 5-1 15,-6 3-40-15,-7 4 15 0,-4 2 7 16,-7 3 16-16,-1 0-16 0,-10 1 19 0,-4 0 16 15,-5 1-4-15,-4-3 8 16,-1-1 2-16,-2-3-19 0,-1-2 26 0,3-3-7 16,2-3 10-16,2-2 25 0,4-3 1 15,2-3-1-15,6-2 6 0,2-2 29 16,3 0 37-16,3 0 22 0,1-3-63 16,1-2-88-16,10-1-16 0,2-1-62 15,11-3 0-15,6-1 24 0,7 3 16 16,4 2-3-16,2 2-3 0,-1 4 0 15,0 1 15-15,-5 8-12 0,-7 5-6 16,-5 4-46-16,-10 4 14 0,-4 3 21 16,-9 3-25-16,-5-1 45 0,-12 2 37 15,-4-1 1-15,-5-2 16 0,-5-3 16 0,-3-2 38 16,-2-7 16-16,2-2 35 0,-3-2-7 16,4-5-13-16,-1-3-3 0,5-2-25 15,2-2 2-15,4-5-19 0,5-1-1 16,4-1-12-16,3 1-8 0,2 0-13 0,5 0-22 15,2 2-18-15,0-1-20 16,9 3-110-16,-1-1-59 0,2 2-53 0,4 1-103 16,7 1-239-16,-2 1-503 15</inkml:trace>
  <inkml:trace contextRef="#ctx0" brushRef="#br0" timeOffset="50244.9">5292 4495 2743 0,'0'0'379'0,"0"0"-225"0,0 0 53 0,0 0 17 15,0 0-75-15,0 0-105 0,0 0-41 16,57-35 19-16,-28 30-22 0,6 1-1 16,3 2-21-16,0 2-7 0,-3 0 7 15,0 0 7-15,-6 4-7 0,-3 2-29 0,-5 2-281 16,-7 0-176-16,-5 0-277 0,-4 1-779 16</inkml:trace>
  <inkml:trace contextRef="#ctx0" brushRef="#br0" timeOffset="50440.87">5252 4724 1986 0,'0'0'556'0,"0"0"-294"16,0 0-224-16,0 0 23 0,0 0 119 16,0 0 69-16,0 0-14 0,85-9-67 15,-46 2-71-15,6 1-62 16,4-3-32-16,-1 2 10 0,-2 0-13 0,-3 3-2 0,-4 2-27 15,-4 0 14-15,-8 1-184 16,-2-1-269-16,-10-1-498 0,-5-3-709 0</inkml:trace>
  <inkml:trace contextRef="#ctx0" brushRef="#br0" timeOffset="50836.23">5535 4391 3 0,'0'0'2331'0,"0"0"-2004"0,0 0-79 0,0 0 27 16,0 0-122-16,0 0-130 15,0 0-11-15,0 0-12 0,0 0 105 0,0 0 9 16,56 31-12-16,-35-11-27 0,4 1-27 16,2 1-11-16,4 0-5 0,-1 1-31 15,2-3 2-15,-2 1 19 0,-1-5-9 16,-6 0-13-16,-2-3-47 0,-4-4-70 0,-8-2-6 15,-3 0-20-15,-2-4 10 0,-4 1 27 16,0-1 97-16,-6-1 9 0,-2 0 35 16,-4 1-13-16,0 0-19 0,-4 1-3 15,0 1 0-15,-1 3-29 0,3 2 29 16,-3 0 16-16,0 5 19 0,-2 3-13 16,0 3 4-16,-2 3 2 0,0 1 1 15,0 1-7-15,2-2 3 0,2-2-25 16,5-4 2-16,-1-2 10 0,4-3-9 0,1-1 17 15,3-4-5-15,2-4-13 0,1 0 14 16,2-4-16-16,0 0-82 16,0 0-173-16,5-9-168 0,1 0-817 15</inkml:trace>
  <inkml:trace contextRef="#ctx0" brushRef="#br0" timeOffset="51273.73">6426 4432 2292 0,'0'0'732'0,"0"0"-444"0,0 0-75 16,0 0-45-16,0 0-8 0,-61-25-40 16,36 28-31-16,-3 8-33 0,-2 4-25 15,-2 4-3-15,2 4-3 0,1 4-23 16,8 0-2-16,7 2-1 0,7-1 1 0,7 0 0 16,5 0 53-16,11-3 34 0,7-4 12 15,7 1-21-15,3-8-4 0,4-5-28 16,2-2-18-16,-1-5-28 0,-3-2-19 15,-4 0-9-15,-2-5 16 0,-5-1 12 16,-5-1 3-16,-5 0 22 0,-2-2 3 16,-5 1-10-16,0-2 4 0,-5 5-4 15,0-3-15-15,-2 3 0 0,0 0-3 16,0 2-17-16,-2 1-14 0,-5 0-18 16,0 2-28-16,-2 0-162 0,-4 3-65 0,-12 4-89 15,3-2-421-15,1-3-1296 0</inkml:trace>
  <inkml:trace contextRef="#ctx0" brushRef="#br0" timeOffset="53405.67">4706 5516 1026 0,'0'0'287'0,"0"0"-99"0,0 0-6 16,71-39 36-16,-54 27 32 0,-1 0 6 15,-1 0-62-15,-6 1-14 0,0 0-10 16,-4 1-9-16,-3 0-8 0,-1 1-16 15,-1 2-32-15,0-1-4 0,-3 4 7 16,-2-1-45-16,-6 3-19 0,-1 2-19 0,-7 0-24 16,-5 7 2-16,-6 4 13 0,-1 3 9 15,-3 6-3-15,-2 2-6 0,5 5-16 16,0 2-13-16,5 2 1 0,5 1-13 16,7 0-10-16,8 1 13 0,6-1 21 0,6 0 1 15,14-3 0-15,8-3 0 16,7-5 28-16,5-4 7 0,5-4-22 0,1-6-1 15,-1-2-12-15,-5-3-34 0,-7-2 8 16,-4 0 7-16,-9 0-3 0,-8 0 3 16,-3 0 19-16,-6 0 19 0,-3 0 25 15,0 0 19-15,-1 0-16 0,-3-2-47 16,-4-1-18-16,0 1-4 0,-3 0-7 16,3 1 4-16,0 1 6 0,-1 0 0 15,5 0-6-15,0 0-88 0,3 0-278 16,1-2-231-16,0 0-611 0,66 16-215 0</inkml:trace>
  <inkml:trace contextRef="#ctx0" brushRef="#br0" timeOffset="53775.18">5331 5484 2005 0,'0'0'457'0,"0"0"-276"0,0 0-46 16,0 0 22-16,0 0 64 0,0 0 15 0,0 0-58 15,0 0-73-15,0 0-58 0,0 0-47 16,-15-10 2-16,28 10 47 0,5 0 64 16,9 0-13-16,9 0-14 0,8-2-52 15,11-2-22-15,-3 1-12 0,2 1-16 0,-4 0 13 16,-12 2-16-16,1 0 1 0,-6 1-40 16,-7 4-190-16,-7-1-104 0,-10 3-204 15,-9-1-220-15,-2-2-522 16,-8 0 524-16</inkml:trace>
  <inkml:trace contextRef="#ctx0" brushRef="#br0" timeOffset="54008.57">5290 5722 1494 0,'0'0'805'15,"0"0"-353"-15,0 0-275 0,0 0-107 0,0 0 39 16,0 0 29-16,0 0-4 0,62-1-4 15,-33-1-13-15,8-3-16 0,7 0-25 16,13 0-26-16,11-3-12 0,10-1-25 16,-7-1-10-16,-19 3 0 0,-16 1-1 15,-13 3 1-15,1-2-3 0,1 2-67 0,-2-2-157 16,-6 1-103-16,-9 2-86 0,-6-1-155 16,-5-2-35-16,-9 2-701 0</inkml:trace>
  <inkml:trace contextRef="#ctx0" brushRef="#br0" timeOffset="54388.58">5681 5342 2203 0,'0'0'343'0,"0"0"-166"0,0 0-26 16,0 0-54-16,0 0-88 0,0 0 14 15,0 0-17-15,0 0 81 0,0 0 25 0,0 0 9 16,10 54 6-16,11-37-32 0,6 1-19 16,4-1-12-16,6-2-17 0,5 1-6 15,-1-3-25-15,-1 1-13 0,-1-2 9 16,-5-2-12-16,-7 0-1 0,-6-1-14 16,-3-2 12-16,-6 2-9 0,-5-1-7 15,-4 1-12-15,-3-1 15 0,-1 2 14 16,-7 0 2-16,-5 2 2 0,-3 2 1 15,-2 1-1-15,-3 3-1 0,-1 3 0 16,1 0 15-16,-2 1-14 0,2-1-2 16,3-1-1-16,0-2 1 0,6-4 0 0,-1 0 1 15,5-4-1-15,-1-1 2 0,4-1 1 16,-1-1 15-16,2-3-18 0,0-1-142 16,2 0-87-16,1-1-93 0,1-2-157 15,1-4-211-15,5-2-541 0</inkml:trace>
  <inkml:trace contextRef="#ctx0" brushRef="#br0" timeOffset="54677.51">6342 5329 2977 0,'0'0'377'0,"0"0"-237"15,0 0 12-15,0 0-29 0,0 0-12 16,0 0-111-16,0 0-7 0,0 0-15 16,0 0 22-16,0 0 101 0,3 46-13 15,-2-14-15-15,0 2-17 0,0 3-22 16,0-2 7-16,-1 1-17 0,2-3-5 16,-1-3-16-16,2-5 19 0,1-1-10 0,3-7-8 15,-2-3-4-15,-1-2-16 16,-1-5-81-16,2-2-78 0,-1-4-105 0,0-1-110 15,0-17-202-15,-1 1-994 0</inkml:trace>
  <inkml:trace contextRef="#ctx0" brushRef="#br0" timeOffset="54971.21">6267 5342 2418 0,'0'0'432'0,"0"0"-224"0,0 0-16 0,0 0-112 16,0 0-26-16,80-42-25 0,-49 42-10 15,5 0-18-15,4 5 0 0,0 7 14 16,-1 5 58-16,-3 5-23 0,-5 3-15 16,-5 6-6-16,-10 3-29 0,-7 4-12 15,-8-1-7-15,-4 1 18 0,-11-1 1 0,-7-1 1 16,-5-4 37-16,-3-3 16 0,0-5 9 16,-2-3 3-16,4-6 47 0,3-5 11 15,5-3-24-15,4-3-23 0,7-3-21 16,1-1 0-16,5 0 3 0,1 0 9 15,1 0-16-15,0-5-52 0,5 0-28 0,3-4-24 16,0 3-91-16,5-3-57 0,-2 1-55 16,4-4-238-16,-4 1-754 0,-4 0-866 15</inkml:trace>
  <inkml:trace contextRef="#ctx0" brushRef="#br0" timeOffset="56773.73">4875 6430 1452 0,'0'0'277'0,"0"0"-27"0,0 0 61 0,0 0 9 16,0 0-27-16,0 0-62 15,-32-46-39-15,29 43-43 0,3 3-92 0,-1 0-57 16,1 1-130-16,-1 9 27 0,-1 3 103 16,1 4 67-16,1 4-3 0,0 4-14 15,0 2 4-15,0 0 0 0,0 2 51 16,1 2-20-16,2-2 0 0,-1 0-13 15,0 1-31-15,0-5-19 0,0-2-21 16,-1-2 1-16,1-4-1 0,-1-4 24 16,1-3-6-16,-1-3-19 0,0-3-129 15,0-2-148-15,1-2-47 0,-2-12 20 0,0-1-450 16,0-5-1217-16</inkml:trace>
  <inkml:trace contextRef="#ctx0" brushRef="#br0" timeOffset="57045.52">4731 6374 1694 0,'0'0'711'0,"0"0"-485"0,0 0-204 16,0 0 4-16,66-33 6 15,-33 33 107-15,8 0-21 0,5 4 8 0,4 6-2 16,-3 7-38-16,2 5 0 0,-8 4-9 16,-6 6-33-16,-5 2-31 0,-10 6-13 15,-10 0-16-15,-7 1-6 0,-4-1 22 16,-10-3 0-16,-9-4 1 0,-6-4 1 15,-6-4 23-15,-5-4 17 0,-3-4-1 16,-3-4-3-16,1-3 3 0,1-5 25 16,2 0 13-16,8-5 22 0,4 0 44 15,6 0-36-15,7-4-40 0,3 2-16 0,5-2-7 16,3 3-9-16,-1-2-24 0,4 1-13 16,0-1-22-16,0 1-28 0,7 1-121 15,3-2 7-15,6 1 23 0,4-1-42 16,4-2-90-16,17-3-254 0,-3 1-644 0,-5-1-521 15</inkml:trace>
  <inkml:trace contextRef="#ctx0" brushRef="#br0" timeOffset="57388.3">5573 6509 1398 0,'0'0'1283'0,"0"0"-1058"15,0 0-58-15,0 0 0 0,0 0 62 16,0 0 27-16,0 0-70 0,0 0-76 0,0 0-82 15,0 0-28-15,-14-18-50 0,24 18 50 16,5 2 19-16,9 0 32 0,8-2 8 16,6 0-18-16,3 0-38 0,3 0 11 15,-1-2-14-15,-2 0-1 0,-3 1-11 16,-4 1-13-16,-5-1-114 0,-5 1-93 0,-4 0-113 16,-5 0-195-16,-8 4-468 0,-4-1-524 15</inkml:trace>
  <inkml:trace contextRef="#ctx0" brushRef="#br0" timeOffset="57586.78">5518 6682 450 0,'0'0'1834'0,"0"0"-1405"0,0 0-293 16,0 0-124-16,0 0 98 0,0 0 59 15,0 0-22-15,0 0 6 16,74 0-13-16,-42-3-26 0,8 0-39 0,3-3-27 0,5 1-26 15,-2-1-10-15,-1 0-11 0,-3 3-1 16,-2-1-1-16,-4 1-2 0,-7 1-116 16,3-3-316-16,-11 0-371 15,-5-2-1103-15</inkml:trace>
  <inkml:trace contextRef="#ctx0" brushRef="#br0" timeOffset="57963.43">5827 6418 2867 0,'0'0'403'0,"0"0"-282"0,0 0-12 15,0 0 52-15,0 0 13 0,0 0-36 16,0 0-119-16,0 0-19 0,0 0-57 16,0 0 23-16,0 0 23 0,58 6 11 15,-26 4 2-15,1 3 1 0,3-1 1 16,-1 3-2-16,-5-3-2 0,-2 0-13 0,-7-1-12 15,-7 0-57-15,-1-4 3 0,-8-2 29 16,-1-1 24-16,-1-1 10 0,-3-1 16 16,1-2 4-16,-1 0 18 0,0 1-22 15,0-1 0-15,0 2-35 0,1 0 10 16,-1 3 6-16,0 5 6 0,0 1 11 16,-1 3-9-16,-6 6 11 0,-2 2 26 15,-6 3 27-15,-2 3 1 0,-4 0-19 16,-1 1 9-16,0-3-12 0,-1-2-20 0,1-1 10 15,2-3 10-15,3-5-29 0,1-1 10 16,6-3-13-16,2-4 0 0,5 1-177 16,3-4-178-16,8-4-338 0,2-3-720 15</inkml:trace>
  <inkml:trace contextRef="#ctx0" brushRef="#br0" timeOffset="58308.45">6414 6345 2921 0,'0'0'353'0,"0"0"-239"0,0 0-114 0,0 0-19 16,0 0-70-16,0 0 89 0,0 0 172 15,-6 49 81-15,4-21-42 0,0 4-76 0,1 4-43 16,-2 1-27-16,3-1-6 0,0-2-31 16,0-3-9-16,3-4-18 0,1-5 2 15,1-5-2-15,1-4 2 16,1-3 19-16,-2-2-22 0,-1-5-19 0,0-1-180 15,2-2-119-15,2-15-58 0,-3-1-396 16,2-4-1401-16</inkml:trace>
  <inkml:trace contextRef="#ctx0" brushRef="#br0" timeOffset="58547.68">6349 6328 1816 0,'0'0'583'0,"0"0"-289"0,0 0-46 16,0 0 17-16,0 0 32 0,0 0-25 0,0 0-81 16,0 0-61-16,0 0-71 15,0 0-43-15,0 0-14 0,81-26-1 0,-50 21-1 16,4 3 0-16,1-3-13 0,-1 2 11 16,-4-1 0-16,-2 3-13 0,-5-1-29 15,-4 2-126-15,-7 0-51 16,-2 0-83-16,-8 2-147 0,-3 1-161 0,-9 4-92 15,-4-2-535-15</inkml:trace>
  <inkml:trace contextRef="#ctx0" brushRef="#br0" timeOffset="58759.23">6350 6573 2370 0,'0'0'346'16,"0"0"-346"-16,0 0 38 0,0 0 104 0,75-8 76 16,-46 4-30-16,7 2-73 15,1-2-32-15,2 0-39 0,-1 4-41 0,0 0-3 16,-3 0-2-16,-3 2-11 0,-7 4-107 16,-4 1-283-16,-10 2-387 0,-4-4-872 0</inkml:trace>
  <inkml:trace contextRef="#ctx0" brushRef="#br0" timeOffset="59032.6">6378 6869 2451 0,'0'0'612'0,"0"0"-513"0,0 0-97 16,0 0 65-16,63 0 70 0,-34-2-3 15,2-2-52-15,4 0-22 0,4-2-19 16,1 2-25-16,1-1-14 0,1-1-2 0,-1 2 0 15,-2-1 0-15,-5 2 2 0,-6-1 2 16,-6 2-4-16,-5 2-2 0,-8-3 2 16,-2 3 0-16,-4 0 0 0,-2 0-1 15,-1 0 1-15,0 0 16 0,-1 0 9 0,-4 0-24 16,-2 0-1-16,1 0-15 0,0 0-1 16,-1 0-9-16,2 0-70 0,2 0-70 15,-1-2-100-15,-5-1-130 16,2-2-384-16,2-3-1214 0,70 26 1993 0</inkml:trace>
  <inkml:trace contextRef="#ctx0" brushRef="#br0" timeOffset="63854.56">7544 4483 147 0,'0'0'94'0,"0"0"-12"0,0 0 6 16,0 0 13-16,0 0 10 0,0 0 42 0,0 0 17 16,0 0 2-16,0 0-45 0,39-24-10 15,-38 22-3-15,0 2-13 16,-1-1-36-16,0 0-19 0,0 1-7 0,0-2-3 15,0 2-7-15,1-2-13 0,-1 1 0 16,1 0-3-16,-1 1 10 0,1 0 16 0,0-1-20 16,0-1-6-16,0 1 20 15,-1-1 22-15,0 1 7 0,1 0 3 0,-1 1 3 16,0-2 6-16,0 2 13 0,0 0-2 16,0 0-5-16,0-2-15 0,0 1-10 15,0-1-7-15,0 0 0 0,0 2-12 16,0-2-1-16,0 0 1 0,0 0 2 15,0 0-6-15,0 0-9 0,0 2-21 16,0-1 1-16,0 0 10 0,0 1 0 16,0 0 6-16,0-2 10 0,0 1 0 15,0 1 0-15,0 0-1 0,0 0 1 0,0 0-7 16,-1 0-19-16,1 0-3 0,0 0-36 16,0 0-12-16,0 0 10 0,0 0-10 15,0 1-7-15,0 1-6 16,0-2 13-16,0 2 45 0,0 3-13 0,0 0 14 0,0 2 1 15,0 2-1-15,0 0 2 0,0 2 16 16,0 1-13-16,0 3 19 0,0-1 1 16,0 3 22-16,0 2-20 15,0 2 11-15,-2 2 2 0,0 1-6 0,0 2 0 16,-1 1-16-16,-2 0 13 0,3 2-16 16,-2 0 9-16,2 0-3 0,1 0 4 15,1 0 12-15,0-1 0 0,0 0 0 16,0 0 10-16,1 1 2 0,1 1 4 15,-1 1-19-15,2-1 0 0,-1-1-10 16,3 0-19-16,-2-1 22 0,1-2-23 16,-2 2 1-16,1-4-2 0,-1-1 0 15,0 1-1-15,-1-3 1 0,2 1 0 16,-2-1 12-16,1-3-12 0,0-2 0 0,0-1 2 16,0-3 22-16,0 0 4 0,1-5 12 0,-1 0 0 15,-1-1-13-15,0 0-3 16,0-3 4-16,1-1-7 0,-2-2 0 0,0 3 6 15,0-3 13-15,0 0 12 0,0 0 4 16,1-3 22-16,0-1-3 0,0-3-76 16,2-1-28-16,-1-4-186 0,-1-11-190 15,0 2-616-15,-1 0-1269 0</inkml:trace>
  <inkml:trace contextRef="#ctx0" brushRef="#br0" timeOffset="64722.96">7619 4799 26 0,'0'0'215'0,"0"0"-61"16,0 0 25-16,0 0 13 0,0 0 4 15,0 0 12-15,0 0-19 16,0 0-23-16,0 0-36 0,0 0-48 0,0 0-27 15,-17 4-6-15,17-4-7 0,0 0-10 16,0 0 10-16,0 0 23 0,0 0 13 0,0 0-3 16,0 0-1-16,0 0 7 15,0 0-10-15,0 0-25 0,0 0-11 0,0 0-9 16,0 0 3-16,0 0 0 0,0 0-3 16,0 0 0-16,-2 0 6 0,1 1-3 15,1-1-6-15,0 0-21 0,-1 1-2 16,1 0-2-16,0 0 2 0,-1 1 1 15,0 0 12-15,1-1-1 0,-1 1 5 16,0-1-1-16,1 0-3 0,0 0 9 0,0-1-3 16,0 0 14-16,0 0 18 15,3 0 20-15,5 0 47 0,0 0 10 16,5 0-29-16,1 0-35 0,3 0-26 0,4 0-25 16,3 0-12-16,4-2 15 15,3 0-1-15,5 1 1 0,4 0-14 0,6 1 14 16,4-2-15-16,11 2 12 0,10-3-11 0,10 1-2 15,1-3 0-15,-7 3 0 0,-19 0 0 16,-15-1 0-16,-12 3 0 0,0 0-1 16,0 0 1-16,4-2 3 0,0-1 10 15,-3 0 3-15,-6 1 9 0,-5 0 13 16,-4 0 13-16,-6 2-16 0,-3-1-1 16,-2-1 7-16,-2 2-3 0,-2-1 3 15,0 1-6-15,0 0-4 0,0-1 7 16,0 1-13-16,0 0-9 0,0 0-16 0,0 0 0 15,0 0-13-15,0 0-9 0,0 0 0 16,0 0-6-16,0 0-13 16,0 0-132-16,0 0-52 0,0 0-75 0,0 0-162 15,-6 0-341-15,0 0-967 0,18 0 1638 16</inkml:trace>
  <inkml:trace contextRef="#ctx0" brushRef="#br0" timeOffset="65675.28">7573 5024 274 0,'0'0'368'0,"0"0"-38"15,0 0-34-15,0 0-45 0,0 0-72 16,0 0-111-16,0 0-56 0,0 0-11 0,0 0-1 15,0 0 13-15,0 0 10 0,22-3 12 16,-21 3 20-16,0 0 7 0,0 0-3 0,-1 0-14 16,0 0-6-16,1 0 6 15,-1 0-9-15,0 0-20 0,0 0-14 0,0 0 0 16,0 1 15-16,0-1 9 0,0 0-7 16,1 0 4-16,-1 1 3 0,2 1-4 15,-2-1 7-15,0 0 7 0,1 0 12 16,-1 0-2-16,2-1 9 0,-2 0-7 15,1 0 7-15,1 0-4 0,0 0 4 16,0 0 0-16,2 0-7 0,3 0 0 16,0 0 0-16,1 3-6 0,2-3-10 15,-1 0-3-15,4 2-7 0,-2-2 4 0,4 0 0 16,0 0-7-16,1 0-3 0,-1 0 6 16,3 0 4-16,0-2-10 0,3-1-4 15,1 3 1-15,0-2 0 0,3 0-11 16,0 0 1-16,1 0-2 0,3 1 0 0,-1-2-1 15,1 3 0-15,3 0 0 0,1-1-1 16,0 0-1-16,2 0 0 0,2 1 0 16,3-1 2-16,0 0 0 0,1 0 0 15,2-1 1-15,-1 0 1 0,-1 0 0 16,0 1-1-16,-3 1-1 0,-2 0-1 16,-4 0-1-16,0 0 1 0,-5-1 0 15,-1 1 0-15,0 0 1 0,-2 0 2 16,-2 0 1-16,-1-3 10 0,0 3-12 15,-2-2 12-15,-1-1-11 0,-4 2 11 16,0-1-1-16,-2 2 14 0,-2-1 25 0,-1 1-3 16,-4 0-10-16,-2-3 0 0,-1 3-7 15,-1 0 4-15,-1 0-9 0,0 0-11 16,0 0-15-16,0 0-3 0,0 0-19 16,0 0 19-16,0 0-19 0,0 0 3 15,-2 0-3-15,-2 0 3 0,-5 3 3 16,1-3-13-16,-11 2-277 0,5-1-298 0,0-1-1060 0,84-6 746 15</inkml:trace>
  <inkml:trace contextRef="#ctx0" brushRef="#br0" timeOffset="67190.64">9524 4659 1000 0,'0'0'420'16,"0"0"-293"-16,0 0 16 0,0 0-36 15,0 0-3-15,0 0 29 0,0 0 42 16,0 0 39-16,0 0-17 0,0 0-49 16,19-42-51-16,-19 42-97 0,0 0-13 0,0 4-64 15,-1 3 41-15,-2 4 36 0,-3 5 39 16,-3 4-7-16,-2 5-6 0,-2 5 12 15,-3 3 1-15,-2 3-7 0,-3 3 6 16,-1 1-18-16,0 1 9 0,-1-1-29 16,1-1-4-16,2-5 4 0,2-3 21 15,2-5-8-15,7-6 6 0,-1-4 3 0,6-3 10 16,1-2-16-16,2-4 0 0,-1-2-14 16,2 0 11-16,0-4 6 0,3-1 20 15,1 0 15-15,5 0 22 0,1-7-76 16,3-3 0-16,0-2-335 0,3-5-132 15,2-16-249-15,-2 3-826 0</inkml:trace>
  <inkml:trace contextRef="#ctx0" brushRef="#br0" timeOffset="67455.12">9463 4653 1618 0,'0'0'299'0,"0"0"-127"15,0 0 133-15,0 0-47 0,0 0-68 16,0 0-45-16,0 0-49 0,0 0-83 15,0 0-13-15,0 0-106 0,0 0 55 0,26-11 51 16,-14 26 80-16,2 4 10 0,0 5-1 16,2 1-9-16,1 4 19 15,-1 3 31-15,0 3 22 0,-3-1-29 0,3 4 22 16,-2-1-16-16,-3 1-10 0,1-3-41 0,-1-2-35 16,-1-3-15-16,0-4-15 15,3-2-12-15,-1-4 2 0,-2-6 9 0,4 1-12 16,-5-6 2-16,0-1 0 0,-1-3-2 15,-4-1-58-15,0-2-33 0,-1-2-43 16,-2 0-49-16,-1-2-50 0,0-5-289 16,-5-7-561-16,-1 2-444 0</inkml:trace>
  <inkml:trace contextRef="#ctx0" brushRef="#br0" timeOffset="67726.5">9330 5013 1838 0,'0'0'542'0,"0"0"-274"16,0 0-59-16,0 0-35 0,0 0 59 15,0 0 9-15,0 0-36 0,0 0-36 0,0 0-92 16,0 0-56-16,0 0-6 0,90-19-16 16,-47 16-1-16,1 0 0 0,3 0 1 15,-7 0 0-15,-6 1-12 16,-5 0 11-16,-8 2-11 0,-8 0-4 0,-3 0-6 15,-7 0-6-15,-1 0-13 0,-2 0 0 16,0 0 3-16,-3 0-41 0,-6 0-35 16,0 0-41-16,-4 0-106 0,1 0-99 15,-1-3-201-15,6-1-212 0,-1 0-709 0</inkml:trace>
  <inkml:trace contextRef="#ctx0" brushRef="#br0" timeOffset="68275.64">10066 4866 1182 0,'0'0'443'0,"0"0"-300"16,0 0-3-16,0 0 9 0,0 0 26 15,0 0-16-15,0 0-30 0,0 0-19 0,0 0-14 16,0 0-9-16,0 0 3 0,-39-5-6 16,39 5-14-16,0 0-2 0,0 0 8 15,4 0 26-15,4 0-3 0,4-1 3 16,6 0-10-16,1 0-26 0,5 0-18 16,4-1-1-16,5 0-13 0,5-1-8 15,3 0-4-15,0 0-3 0,1 0-7 16,0 0-9-16,-2 1 1 0,-3-1-1 15,-5-1-1-15,-2 3 0 0,-6-2 0 16,-3 2 1-16,-4-2 0 0,-4 2 13 0,-6 0-13 16,-2-1 0-16,-3 1 19 15,-1 1-9-15,-1-1-13 0,0 1-19 0,-2 0-38 16,-2 0-9-16,-4 0 0 0,-2 2-83 16,-1 2-57-16,-1-1-46 0,-1-1-78 15,3 2-122-15,-7 2-116 0,2-1-549 16</inkml:trace>
  <inkml:trace contextRef="#ctx0" brushRef="#br0" timeOffset="68671.85">10070 5038 1436 0,'0'0'644'0,"0"0"-408"0,0 0-110 16,0 0 26-16,0 0 67 0,0 0-4 16,0 0-19-16,0 0-40 0,0 0-19 15,0 0-20-15,0 0-13 0,1 0-28 0,3 0-26 16,5-1-15-16,1 0 5 16,4-1 7-16,3 2-3 0,1-2-8 0,3-1-2 15,4 3-3-15,2 0-28 16,5 0 13-16,1-1-16 0,3 0 1 0,2-1 0 15,0 0 1-15,1-1-2 0,-3 3 0 16,-4 0 0-16,0 0 0 0,-6 0-2 16,-4-3-20-16,-4 3 20 0,-2-3 2 15,-6 0 2-15,0 1 26 0,-3-2-3 16,-2 3-3-16,0 0 0 0,-1-2-10 0,-1 1-12 16,0-2 0-16,-1 1-12 0,0 0-7 15,-1 3-46-15,0-2-36 0,0 2-43 16,-1 0-71-16,0-1-99 0,-2-2-169 15,-2-1-509-15,-1 1-695 0</inkml:trace>
  <inkml:trace contextRef="#ctx0" brushRef="#br0" timeOffset="69190.07">10400 4700 473 0,'0'0'1258'16,"0"0"-985"-16,0 0-23 0,0 0 54 15,0 0-34-15,0 0-64 0,0 0-65 16,0 0-74-16,0 0-45 0,0 0-6 16,0 0 19-16,34 5-3 0,-17 3 9 15,2 0-9-15,3 1-6 0,-1 1-7 16,2 1 0-16,1 1-18 0,1 2-1 15,2 0-1-15,-2 0 1 0,1 0-1 16,0 1 1-16,1-3 2 0,-3-1-1 16,-2-1 0-16,-4-2 0 0,-2-1 2 15,-6-3 10-15,0-1 9 0,-5 0-9 0,-1-1 12 16,-2-2-3-16,0 0 10 0,-2 0 6 16,1 0 6-16,-1 0-3 0,0 0-25 15,0 0-16-15,0 0-15 0,0 0-23 16,0 0-22-16,0 0-28 0,0 2-30 0,-3 2 32 15,-3 2 65-15,-4 4 21 0,-1 2 2 16,-4 5 11-16,-2 0 0 0,-2 6 12 16,-3-1 10-16,0 5-19 0,-2 0 13 15,-1 1-14-15,1-2 8 0,0 0-20 16,7-6-1-16,1-2 1 0,4-1-3 16,4-4-2-16,0-3 1 0,4-1 1 15,1-4 0-15,2 0 13 0,1-1-1 16,0-4 1-16,0 3-13 0,5-3-9 15,4 0-179-15,4-11-164 0,2 2-357 0,-2-2-912 16</inkml:trace>
  <inkml:trace contextRef="#ctx0" brushRef="#br0" timeOffset="69488.3">11072 4693 2319 0,'0'0'517'0,"0"0"-386"0,0 0 58 15,0 0-42-15,0 0-26 0,0 0-71 16,0 0-50-16,0 0 0 0,0 0 76 16,0 0 22-16,10 43-12 0,-9-18 2 15,2 2-16-15,0 2 13 0,1 1-6 16,3 1-4-16,-3 1-12 0,0-3-13 0,0-1-13 15,0-4 0-15,0 0-3 0,-3-5-6 16,0-2-15-16,-1-2-10 0,0-6-1 16,0 0-2-16,0-2-67 0,0-3-89 15,-2-3-73-15,1-1-99 0,-3 0-60 0,1-11-125 16,0-1-841-16</inkml:trace>
  <inkml:trace contextRef="#ctx0" brushRef="#br0" timeOffset="69807.37">10975 4724 1441 0,'0'0'999'0,"0"0"-753"16,0 0-12-16,0 0 55 0,0 0-25 0,0 0-86 15,0 0-71-15,0 0-41 0,68-36-9 16,-37 29-23-16,7 0-5 0,2 0-26 16,3 1-1-16,-1 1-1 0,-1-1-1 15,-4 3-2-15,-4-2-11 0,-8 4 10 16,-6-1-19-16,-6 1 0 0,-5 1-9 0,-7 0-23 16,-1 0-15-16,0 0-7 0,-7 0 9 15,-6 1-31-15,-3 2-144 0,-4 0-123 16,-7 1-125-16,5 0-266 0,3-1-830 0</inkml:trace>
  <inkml:trace contextRef="#ctx0" brushRef="#br0" timeOffset="70027.78">11043 4930 2323 0,'0'0'403'0,"0"0"-361"0,0 0-10 0,0 0 62 16,0 0 50-16,68 0 10 0,-42-2-46 16,4 2-25-16,0-3-19 0,3 3-29 15,0-1-20-15,-2 0-11 0,0 1-1 16,-4-1-3-16,-4 0 0 0,-4 1-3 16,-3 0-29-16,-6 0-22 0,-2 2-236 15,-5 0-176-15,-3 5-233 0,-6-2-506 16,-3 0 450-16</inkml:trace>
  <inkml:trace contextRef="#ctx0" brushRef="#br0" timeOffset="70317.67">11079 5177 1729 0,'0'0'509'0,"0"0"-408"15,0 0 109-15,0 0 48 0,58 2-21 16,-34-2-51-16,2-2-68 0,0-2-32 0,6 1-19 15,1-1-39-15,3-1-9 0,2 2-19 16,-1-1 0-16,-1 0-1 0,-3 3 1 16,0-1 0-16,-7 0 2 0,-3-1 17 15,-4 2-17-15,-5 1 11 0,-4-3 9 16,-4 3 19-16,-3 0 10 0,-2 0-1 16,0 0-9-16,-1 0-3 0,0 0 3 0,0 0-19 15,0 0-22-15,0 0-10 0,0 0-16 16,0 0 8-16,-1 0-8 0,-1 0-150 15,1 0-190-15,0-5-176 0,1 0-520 16,-1 1-601-16,7 18 1663 0</inkml:trace>
  <inkml:trace contextRef="#ctx0" brushRef="#br0" timeOffset="78121.48">9256 5650 722 0,'0'0'120'0,"0"0"-55"15,0 0 10-15,0 0 10 0,0 0 19 16,0 0-3-16,0 0 26 0,0 0 13 0,0 0 10 16,-19-9-17-16,18 9-13 0,1-1-19 15,0 0-27-15,0 1-12 0,0-1 3 16,0 1-4-16,0 0-19 0,0 0-22 15,0 0-18-15,0 0 1 0,0 0-3 0,0 0-12 16,0 0-20-16,3 0 32 0,4 0 36 16,4 0 22-16,4 1 10 15,6 0 9-15,5 0-3 0,8 0 13 0,6-1 0 16,15 2-3-16,20-2-7 0,19 0-13 16,7 0-13-16,0-2-12 0,-4 1-7 15,-4-1-29-15,4 2 26 0,3 0-1 16,4 0 8-16,-1 0-14 0,3 3-19 15,-3 1 26-15,-2-1-4 0,0 2-12 16,-11-1 0-16,-5 1-11 0,-11-2 20 0,-8-2-3 16,-15 0-6-16,-14 0 3 15,-11-1-3-15,-5 0 9 0,3 0-3 0,1 0-16 16,0 0 10-16,-4-1-10 0,-4 0 19 16,-2-2-6-16,0 2 6 0,0-3-3 15,-1 1-6-15,-3 1-10 0,2-1 0 16,-4 0 10-16,1-1-12 0,-3 1 12 0,-2 0 12 15,-2 2 3-15,0 0-2 0,-3 0-4 16,1 1-3-16,-1 0-7 0,0 0-12 16,0 0-19-16,0 0-28 0,0 0-29 15,0 0-19-15,-5 0 3 0,0 0-13 16,-4 0-74-16,-7 0-219 0,0 0-313 16,4 0-797-16</inkml:trace>
  <inkml:trace contextRef="#ctx0" brushRef="#br0" timeOffset="103093.71">18400 3402 379 0,'0'0'434'0,"0"0"-255"16,0 0-81-16,0 0 35 0,0 0 47 0,0 0-34 16,0 0-35-16,0 0-4 0,0 0 10 15,0 0 13-15,0-8-14 16,0 8-12-16,0-2 0 0,0 2-1 0,0-1-16 15,0 1 1-15,0 0-1 0,0 0-7 16,0-2 4-16,0 2-4 0,0-1-16 0,0 0-19 16,0 1-10-16,0 0-6 15,0 0-6-15,0 0 2 0,0 0 17 0,0 0 12 16,0 0 10-16,0 0 6 0,0 0 9 16,0-3-37-16,0 0-27 0,0 1-13 15,0-3 0-15,1 1 1 0,0 1-1 16,0-3 20-16,1 0-20 0,-2 1 17 15,0-1-3-15,0 0 6 0,0 0 22 16,-2-1-28-16,-2 1 3 0,0 0-6 16,-3 2-11-16,-2 1-2 0,-3 2-28 15,-4 0-4-15,-5 1 0 0,-5 5 7 0,-4 3 6 16,-4 4 0-16,-1 4-10 0,0 3 27 16,2 4 2-16,2 4 10 0,5 4-9 15,5 2 0-15,3 2 10 0,9 1-11 16,5 1-4-16,4-2-8 0,11-4 12 15,10-2 36-15,3-4 43 0,7-4-16 0,3-5-16 16,3-3-12-16,0-2-10 0,2-4-6 16,-4-3 16-16,-4-4-10 15,-3 0-3-15,-6 0 3 0,-3-3 0 0,-7-1 0 16,-1 0 3-16,-5 1 4 0,-2 1 6 16,-2 0-10-16,0 1-6 0,0-2 9 15,-2 2 0-15,1 0 13 0,-1-1 0 16,0 0-1-16,0 2-6 0,0 0-15 15,0 0-21-15,0 0-1 0,0 0-22 16,0 0 0-16,0 0-2 0,0 0-10 0,0 0-7 16,0 0-15-16,0 0-170 0,0 2-254 15,0 0-281-15,-1-2-985 0,2-4 757 0</inkml:trace>
  <inkml:trace contextRef="#ctx0" brushRef="#br0" timeOffset="103898.11">18073 4715 1072 0,'0'0'615'0,"0"0"-326"16,0 0 16-16,0 0 11 0,12-56-84 16,-9 46 15-16,2 0-32 15,-1 3-24-15,-1 0-39 0,-2 4-35 0,0 1 2 16,-1 2-78-16,0 0-41 0,0 5-132 16,0 6 132-16,0 7 19 0,0 4 85 15,-1 5-26-15,-1 4-40 0,-1 2 0 16,0 1-13-16,-1 1 22 0,2-4 0 15,1 1-19-15,0-3-12 0,1-3-1 16,0-1-12-16,1-4 16 0,4-4-17 0,0 0 11 16,-1-7-10-16,1-4-3 15,3-1-298-15,-2-5-77 0,2-6-176 0,-1-6-632 16,-2 0-684-16</inkml:trace>
  <inkml:trace contextRef="#ctx0" brushRef="#br0" timeOffset="104345.04">18080 4675 2096 0,'0'0'278'0,"0"0"-110"0,0 0 52 15,54-50-82-15,-30 38-13 0,4 4-25 16,4 2 11-16,3 3-5 0,-1 3-24 16,3 2-12-16,-4 5 6 0,-4 5-63 15,-5 3-13-15,-5 2-19 0,-5 5-6 16,-9 2-13-16,-5 1 9 0,-3 1 29 0,-13-1 0 15,-5 0 0-15,-3 0 3 0,-8-4 19 16,-1-1-9-16,-2-2-10 0,4-4 13 16,0-2-13-16,6-5 13 0,4 1-13 15,4-4 10-15,6-4 6 0,5 3 9 16,4-3 29-16,2 0 35 0,0 0-1 16,8-5-78-16,7-2-13 0,8-2-47 0,9 1 3 15,6 0 3-15,5 1 15 16,2 4 4-16,2 2-6 0,-1 1-4 0,-2 4-9 15,-6 4 0-15,-6 4 12 0,-5 5-9 16,-9 4-16-16,-7 1 10 0,-9 5-1 16,-3-1 29-16,-10 1 0 0,-6-1 13 15,-4-1 1-15,-4-1 2 0,-1-2 0 16,1-5 2-16,-1-3 39 0,-1-2 29 16,2-4 29-16,1-4 15 0,-1-1 3 15,0-3-4-15,3-3-3 0,1-1 4 16,2-4 14-16,1-1-3 0,4-1-45 0,-1-2-30 15,3 0-19-15,3 0-22 0,1 0-9 16,0 2-25-16,4 2-6 0,0 4-12 16,2 0-63-16,0 2-176 0,-2 2-171 15,0 0-719-15,1 0-999 0</inkml:trace>
  <inkml:trace contextRef="#ctx0" brushRef="#br0" timeOffset="105164.31">18146 6181 320 0,'0'0'440'0,"0"0"-209"0,0 0 7 16,0 0-13-16,0 0 15 0,0 0-12 16,0 0 57-16,37-50 29 0,-31 39-63 15,2 1-16-15,0 0 5 0,0 1-27 16,-1 0-26-16,-1 2-29 0,1 2-13 16,-2 2-13-16,-2 2-26 0,-1 1-74 15,1 0-32-15,1 6-3 0,2 7 3 16,1 4 87-16,-2 6-19 0,2 6-3 0,-3 2-9 15,-1 4-1-15,-1-2-18 0,0 2-35 16,0-3 10-16,2-2-12 0,0-2 0 16,-1-5 0-16,0-1 12 0,-1-4-9 15,0-3 0-15,0-5-3 0,-1-2-27 16,0-4-153-16,-1-2-81 0,1-2-19 0,2-6 107 16,-2-14-285-16,0 1-734 0,-1-2-590 0</inkml:trace>
  <inkml:trace contextRef="#ctx0" brushRef="#br0" timeOffset="105445.85">18255 6025 1608 0,'0'0'701'0,"0"0"-462"0,0 0-136 16,0 0-38-16,83-25-17 0,-43 25 48 0,15 10 36 16,16 9 22-16,8 12-39 15,-9 4-7-15,-17-2-44 0,-21-2-32 16,-12 3-10-16,-5 16-22 0,-10 14-1 0,-7 3-25 15,-18-11 7-15,-6-15 0 0,3-17 6 16,-4-2-9-16,-7-3 9 0,-5 3 13 16,-8-3 16-16,1-6 0 0,2-4 7 15,4-4 85-15,6-5-4 0,4 0 10 0,6-2 34 16,6-3 56-16,3-2-35 0,5 3-45 16,2-2-47-16,2 1-24 0,4-2-22 15,2 2-14-15,0 1-17 0,0-1-18 16,2 2-26-16,5 1-39 0,1 2-54 15,0-2-65-15,2 2-94 0,2-4-215 16,-1 0-774-16,-5-3-717 0</inkml:trace>
  <inkml:trace contextRef="#ctx0" brushRef="#br0" timeOffset="106283.36">18373 7592 192 0,'0'0'2073'0,"0"0"-1681"0,0 0-170 15,0 0-142-15,0 0-80 0,0 0-48 16,0 0 48-16,0 0 144 0,0 48-54 15,0-23 34-15,0 3-3 0,0 3-35 16,2-1-19-16,-1 1 6 0,0-2-38 16,3-3-7-16,-1-1-6 0,0-4-6 15,1-1 3-15,0-3-16 0,-1-5 13 0,-1-2-13 16,0-2 13-16,-1-3-14 0,-1-1 10 16,0-2 1-16,0-2 6 0,0 0 31 15,0-2-50-15,0-4-221 0,-4-13-326 16,0 3-579-16,-1-3-804 0</inkml:trace>
  <inkml:trace contextRef="#ctx0" brushRef="#br0" timeOffset="106476.43">18287 7561 1649 0,'0'0'1002'0,"0"0"-773"16,0 0-34-16,0 0 67 0,0 0-55 15,0 0-112-15,11-47-48 0,6 41-9 16,7 1 10-16,5 2-8 0,9-2-11 15,6 3-13-15,4 1-16 0,1-1-3 16,0 2-19-16,-3 2-6 0,-7 1 0 0,-7 0-7 16,-7 2-22-16,-7 0-222 15,-7 3-143-15,-11 1-251 0,-4-1-324 0,-7 0-316 0</inkml:trace>
  <inkml:trace contextRef="#ctx0" brushRef="#br0" timeOffset="106671.7">18388 7758 95 0,'0'0'1790'0,"0"0"-1472"0,0 0-117 16,0 0 38-16,81-2-40 0,-45-2-35 16,2 1-30-16,1-1-57 0,1 3-29 15,0-1-19-15,-2 2-29 0,-5 0-19 16,-1 0-109-16,-4 5-280 0,-7 1-581 0,-9-3-734 15</inkml:trace>
  <inkml:trace contextRef="#ctx0" brushRef="#br0" timeOffset="106864.26">18356 8102 2472 0,'0'0'509'0,"0"0"-499"16,0 0 22-16,0 0 103 0,0 0 69 15,65 0 15-15,-30 0-48 0,3-4-45 16,9 1-51-16,0 3-37 0,0-2-23 16,1 2-15-16,-3 0-2 0,-4 0-1 15,-3 0-35-15,-6 0-258 0,4 0-308 16,-10-1-716-16,-7-3-423 0</inkml:trace>
  <inkml:trace contextRef="#ctx0" brushRef="#br0" timeOffset="107816.16">18466 9039 724 0,'0'0'296'0,"0"0"-45"16,0 0 45-16,0 0-19 0,0 0 28 16,64-53 28-16,-53 45-43 0,-5 3-20 15,-2 0-52-15,-2 2-34 0,-1 2-15 16,-1 1-49-16,0 0-65 0,-1 6-55 0,-5 3 0 15,-7 8 19-15,-7 9 66 0,-5 6-6 16,-8 14-10-16,-11 14-28 0,-5 13 6 16,1 6-12-16,8-8-1 0,10-9-19 15,12-21-12-15,9-12 21 0,4-11-24 0,1-4 0 16,4 0 0-16,0 1 0 16,0-3 0-16,5-3 21 0,0-4-2 15,2-2 18-15,5-3 19 0,0 0-19 16,5-8-37-16,0-3-71 0,3-2-44 0,-2-3-51 15,-1-3-70-15,-1-2-48 0,-4-2-166 16,3-14-336-16,-6 6-564 0</inkml:trace>
  <inkml:trace contextRef="#ctx0" brushRef="#br0" timeOffset="108094.42">18583 8964 1064 0,'0'0'1180'0,"0"0"-931"0,0 0-4 15,0 0 38-15,0 0-123 0,0 0-106 16,0 0-38-16,0 0 80 0,0 0 76 16,0 0 27-16,46 60 9 0,-39-19-51 15,5 16-54-15,3 7-12 0,-2-6 2 0,1-9-22 16,-2-16-3-16,-3-8-43 0,6 2-6 16,1 2-7-16,3 2-11 0,-1-6 2 15,0-2-3-15,1-6-1 0,-3-2-18 16,1-3-21-16,-5-5-9 0,0-2 12 15,-1-3-16-15,-3-2-12 0,-2 0-16 16,-2-4-38-16,-1-4-70 0,-3-1-79 16,-4-1-158-16,-6-2-138 0,-11-7-123 15,0 6-634-15</inkml:trace>
  <inkml:trace contextRef="#ctx0" brushRef="#br0" timeOffset="108374.78">18264 9409 1592 0,'0'0'786'0,"0"0"-438"0,0 0-100 16,0 0 24-16,0 0 40 15,0 0-41-15,0 0-120 0,0 0-98 0,0 0-37 16,0 0-14-16,70-38 18 0,-31 34 2 16,15-2 3-16,12 1 6 0,-6 0-6 15,-5-1 15-15,-13 2-11 0,-9 1-8 16,-3 1-19-16,4 2 0 0,-12-2 0 15,-4 2-2-15,-8-2 0 0,-1 2-2 16,-6 0 2-16,-2 0 2 0,-1 0 16 0,0 0 1 16,0 0 6-16,0 0-1 15,-2-1-24-15,-6-2-18 0,1 1-26 0,1 0-65 16,-2 0-246-16,0-6-238 0,4 1-678 16,0-5-695-16</inkml:trace>
  <inkml:trace contextRef="#ctx0" brushRef="#br0" timeOffset="111817.89">18026 4178 443 0,'0'0'186'0,"0"0"-186"16,0 0-38-16,0 0-1 0,0 0 7 15,0 0 15-15,0 0 14 0,0 0 0 16,0 0 3-16,0 0 130 0,-12 2 82 16,12-2-3-16,0 0-14 0,0-2-84 0,0 1 6 15,0 1 29-15,0 0-29 0,-1-2-61 16,1 2-11-16,0 0-45 0,0-1-16 15,0 1-46-15,0 0-22 0,1 0 51 16,4 1 33-16,-2-1-1 0,2 2 2 16,2-2 14-16,-1 1 11 0,4-1-3 15,0 0 13-15,0 0 3 0,1 0-7 16,2 0-6-16,1-1-6 0,1 1-18 16,3 0 0-16,2 0-2 0,1 0 0 15,0 0-3-15,2 0-10 0,1 0-3 16,4 1 4-16,-2 1 12 0,1 1 0 0,2-1 2 15,-2 0-2-15,0 0-1 0,1 1 0 0,-4 0 0 16,1-2 0-16,1 2-3 16,0-2 2-16,0 1 2 0,5 1 0 15,-2-1 2-15,4 0 18 0,-2-1-19 0,3 0 0 16,-4 0 0-16,3 0 0 0,-4 0-1 16,1-1 0-16,-3 0 0 0,1 0 1 15,-3 0 2-15,0 0 1 0,-1-3-2 16,4 1 11-16,-1 0-12 0,1-1-1 15,5 1-3-15,2 0 3 0,1 1 2 16,4 1-1-16,2 0-1 0,3 0 0 16,-2 0 0-16,0 0 0 0,0 0-3 15,-5 0 2-15,-2 0 1 0,-6 0 3 0,0 0 10 16,-3 0-11-16,-3 0 11 0,1-2-12 16,2 1 0-16,-2 0 2 0,1 1 23 15,4 0-26-15,-2 0-2 16,3 1-17-16,-1 2 15 0,1 0-9 0,-1 2 11 0,2-2 2 15,-1-1 20-15,2 0 3 16,-2 0-7-16,2-2-13 0,-1 1-1 0,0-1 1 16,2 0 9-16,-1 0-12 15,2 0-1-15,3 0 1 0,3 0-3 0,0 0-10 16,1 3-10-16,2 0 4 0,-1-1 7 16,1 1 12-16,0 2 1 0,-2 0-1 15,1 0 0-15,1-1-2 0,1-1-14 16,0 0 16-16,3-3-3 0,-1 0 3 15,1 0 0-15,2 0 11 0,-2 0-8 16,3 0-3-16,0 0-1 0,2-1 1 0,1-1-2 16,-1 2 2-16,2 0-3 15,-1 0 1-15,0 0 0 0,2 0-11 0,-1 0 12 16,-1 0-2-16,1 3 0 0,1-1 2 16,0 0 1-16,-3-1-1 0,3-1 2 15,-4 2 0-15,2-2 19 0,0 0-7 16,-2 0-13-16,1 0 1 0,0 0-2 0,-2 0 0 15,0 0-12-15,-1 0 12 0,-1 0-3 16,0 0 2-16,-2 2-1 0,-2 0 2 16,2 0 1-16,-3-1 13 0,-1-1-12 15,-1 0 1-15,1 0 11 0,-1 0-12 16,0 0 1-16,4 0 0 0,-2 0-1 16,2 0-1-16,-1 0 0 0,4 0 0 15,-1 0 0-15,-2-1 2 0,4 1-1 16,-2-2 2-16,0 2-2 0,2 0 1 15,-3 0 1-15,2-1 1 0,-4 0 9 0,1-3-11 16,-4 1-2-16,1 1 1 16,-2-1 1-16,0 0 1 0,-1-1 10 15,0 2 0-15,0-3-13 0,1 3 0 0,-2-1 13 0,0 0-13 16,-1-1-2-16,1 1 1 16,-3-1-14-16,-1 1 15 0,1-1 13 0,1 1-13 15,-1 0 13-15,-3-1-10 16,2 1 8-16,-1-2-9 0,-3 0 13 0,2 0-15 15,-3 0-16-15,1-1 16 0,-3 2 0 16,1 0-2-16,-2 1 1 0,-1-1-1 16,2 2-20-16,-3-1 21 0,0 0 0 15,2 0-2-15,1-1 0 0,-2 2 3 16,4 0 0-16,-2-3 0 0,1 3-1 16,2-2 1-16,-2 2 0 0,3-2 0 15,-2 1 0-15,2 0 1 0,1-1-1 16,0 2-1-16,3-1-2 0,0 0-20 15,3 1 23-15,0-1 0 0,-2 1-5 0,1 0 5 16,0 0 0-16,-1-1 0 0,-2 2 0 16,-1-2 1-16,1 0 0 0,1 1-1 15,0-1 0-15,-1 2 54 0,3-1-31 0,0 0 3 16,3-1-13-16,-3 2-12 0,1 0 15 16,2-1 0-16,-2 1-12 0,1 1-3 15,1 0 28-15,0-1-26 16,2 1-1-16,1 0 14 0,2 0 4 0,3 0-1 15,-2 0 11-15,1 0 12 0,1 0-29 16,-4 1-11-16,-2-1 1 0,-1 1 0 16,-2 1 22-16,1-1-25 0,-1 0-3 15,0 2 2-15,1-1 0 0,-1-1 0 16,0-1 1-16,2 0 1 0,1 1-1 16,3 0 13-16,0 0-10 0,0 0-2 0,0 0-1 15,3 1 0-15,-4 2-1 0,0 0 0 16,-2 0 1-16,1-1 0 0,0 1 1 15,-2 1-1-15,2-1-13 0,0 0 13 16,0 0-1-16,0-1 1 0,4 1 0 0,-3 1 2 16,2-2 10-16,1-1-12 15,-1 1-3-15,-3 1 3 0,0-2-12 0,-3 1 12 16,-2 0 13-16,0 1-13 0,-2-3 16 16,-1 1-3-16,-4 0 6 0,1-2-6 15,-6 1-13-15,-3-1 0 0,-4 0 0 16,-5 1-13-16,-4 1-3 0,-3-1-10 15,-7-1-22-15,-1 1-56 0,-1 1-120 0,-9 0 10 16,-14-2-203-16,3 0-713 0</inkml:trace>
  <inkml:trace contextRef="#ctx0" brushRef="#br0" timeOffset="112931.87">23621 4175 1115 0,'0'0'150'0,"0"0"-150"16,0 0 2-16,66-3-2 0,-45 3 23 0,1 0-4 15,-1 0 7-15,0 0 20 16,1 0 9-16,1-1 1 0,2-2 41 0,2 1 17 15,2-2-17-15,5-2-19 0,2 1-42 16,2 2 3-16,-1-2-13 0,6 0 6 0,0 1-15 16,2 1 25-1,2-1 3-15,5 1 7 0,-1 1 0 0,10 0 13 0,11-2 3 16,-9 1 0-16,-7 0 22 0,-9 1-48 16,-7 1 0-16,6-1-6 0,7 0-14 15,-3-1 4-15,2 2-3 0,-3-1 9 16,0 0-3-16,-1 2-7 0,-3-3 4 15,1 2 0-15,0-2-10 0,-1 0 6 16,-2 1 4-16,1 0-7 0,-1-1-18 16,0 0 19-16,2 2-19 0,-3-2 2 15,2 3-2-15,-1-1 12 0,3-1-10 16,3 2 13-16,0 0-16 0,3-1 13 16,-2 1 6-16,3-1-3 0,-3-1 3 0,2 1-3 15,-4 0 4-15,3-2 12 16,-4 1 16-16,0 2-23 0,0 0-7 0,0 0-18 0,-2 0-12 15,1 2 12-15,3 1 0 0,-2-1 2 16,0 1 0-16,2 1 0 0,0-1 0 16,1-2 11-16,-4 0 6 15,1-1 7-15,-2 0-1 0,2 0-12 0,-1 0 0 16,0-2-1-16,2-1-11 0,1-1-1 16,-3 1 0-16,2 2-12 0,-4-2-7 15,-1 2 6-15,-2 1 12 0,-1 0-1 16,-2 0 2-16,0 0 6 0,1 0-5 15,1 0-1-15,-2 0-2 0,1 0-1 16,0 0 3-16,0 0 2 0,-2 0 17 16,-2 0 0-16,-3-2 12 0,1 0-30 15,-3 1-1-15,0-3 0 0,-4 3 0 0,-1-1-1 16,-4 0 1-16,-4 2 0 0,-2 0 2 16,-8 0 0-16,0-2 27 0,-5 2-1 15,-1 0-27-15,-1 0-1 0,0-1-15 16,0 1-1-16,0-1-19 0,-1 1-20 0,-3-2-101 15,-4 2-220-15,-5-5-173 0,1-1-669 16</inkml:trace>
  <inkml:trace contextRef="#ctx0" brushRef="#br0" timeOffset="114419.25">19056 3355 1812 0,'0'0'438'16,"0"0"-214"-16,0 0 1 0,0 0-15 16,0 0-72-16,0 0-1 0,0 0 0 0,0 0-28 15,0 0-46-15,0 0-34 16,-16-17-29-16,7 14 0 0,-3 3 14 0,0-1 20 15,0 0 23-15,1-1 32 0,1-1 31 16,5 0 49-16,-2-1-27 0,3 0-27 16,1-1-40-16,1-1-22 0,0-1-35 15,2 0-15-15,-1 0-3 0,1-1-11 0,0 2-2 16,0-2 10-16,0 4-21 0,0 0 5 16,0 0 0-16,0 3-5 0,0-1-14 15,1 0-55-15,2 2-159 0,2 2-155 16,4 9-152-16,-3 0-440 0,0-1-677 0</inkml:trace>
  <inkml:trace contextRef="#ctx0" brushRef="#br0" timeOffset="114795.73">19107 3696 1289 0,'0'0'533'15,"0"0"-387"-15,0 0-48 0,0 0 44 0,0 0 10 16,0 0 16-16,0 0-25 16,0 0-24-16,0 0-16 0,-62 42 6 0,54-38 19 15,4-4 12-15,1 0 16 0,1 0 28 16,1 0 94-16,0-4 33 0,1-4-180 16,0-1-114-16,2-4-17 0,3-2-31 15,2 1 29-15,3 2 2 0,-3 0-2 16,2 3-26-16,-2 1 9 0,-2 4-24 0,1 1-13 15,-1 3-13-15,-2 0-13 0,0 0-3 16,-2 4 28-16,1 3 32 0,-1 1 3 16,-1 3 21-16,0-2-1 0,0-2 2 15,0 0 0-15,0-3 1 0,0 0 0 16,0-3 2-16,0-1 13 0,0 0 19 16,-1 0 24-16,1 0 10 0,-1 0-2 15,1 0-11-15,0 0-6 0,0 0-50 16,0-1-170-16,0-6-173 0,0 2-396 0,0-3-1149 0</inkml:trace>
  <inkml:trace contextRef="#ctx0" brushRef="#br0" timeOffset="121175.13">19907 3211 91 0,'0'0'222'15,"0"0"-46"-15,0 0-16 16,0 0-26-16,0 0-14 0,0 0-35 0,0 0 19 15,0 0-9-15,0 0 19 0,60-30-17 16,-56 27-6-16,-1 0 4 0,-1 1 2 16,-1 0-9-16,0 1-7 0,0-2-9 15,1-1 6-15,-2 0-39 0,0 1 12 16,0 1 44-16,0 0 40 0,0 0-57 16,-4 0-26-16,-1 1-52 0,-3 1-16 15,-6 0-23-15,-2 1 39 0,-3 4 0 16,-1 1 28-16,1 0 4 0,-1 2-28 0,3 2 12 15,0-2-13-15,3 1 9 0,4-3-12 16,1 2-2-16,6-1-24 0,1-1-10 16,2 1 35-16,0-1 1 0,5 2 23 15,5 0 6-15,3-1 16 0,4 3-9 0,3-2-1 16,1 0-29-16,0 0-6 16,-2 1-16-16,-2 0-6 0,-3 1 21 0,-5-1-22 15,-4-1-9-15,-2 2-1 0,-3 1 11 16,0 0 9-16,-2-1 13 0,-4 2 1 15,-3 2 12-15,-5-1 0 0,-1 2 0 16,-2-2 0-16,1 1-11 0,-3-1 20 16,2 0 8-16,0 1 15 0,2-5-23 15,4 3-21-15,1-4-1 0,6 1-2 0,2-2-17 16,2 2 19-16,4-2 31 0,7 0 11 16,2-2 13-16,4 2-23 0,5-3-9 15,0 2-6-15,0-1-17 0,-1 0-4 16,-3-1-21-16,-4 3 12 0,-6-2-19 15,0 1-10-15,-6 2 0 0,-2 0 6 16,-2 2 14-16,-9 4 22 0,0 0 3 16,-6 3 16-16,-1-1-17 0,0 0 21 15,0-1-23-15,2-4 42 0,6 1-13 0,4-1-16 16,2-2-13-16,4 1 0 0,10-1 16 16,5 1 29-16,7-2 10 0,5 1-20 15,6 0-15-15,-1 0-20 0,3-2-10 16,-2 0-193-16,2 0-211 0,-6-5-209 0,-8 1-887 0</inkml:trace>
  <inkml:trace contextRef="#ctx0" brushRef="#br0" timeOffset="121794.02">20207 3344 1284 0,'0'0'322'0,"0"0"-146"16,0 0 6-16,0 0 77 0,0 0-22 16,0 0-53-16,0 0-20 0,0 0-29 15,0 0-55-15,0 0-54 0,-11-10-26 16,11 10-16-16,5 0 16 0,8 0 22 16,7-1 55-16,4 1-13 0,9-2-35 15,5 1-27-15,0-1 17 0,-1-1-16 16,-1-1 10-16,-3 2-13 0,-5-2-1 0,-4 2 1 15,-4-1 0-15,-6 2 13 0,-5 1-10 16,-2-3 19-16,-5 3 13 0,-1 0 22 16,-1 0-2-16,0-1 2 0,0 1-26 15,0-1-27-15,0 1-3 0,0-1-1 16,0 1-13-16,0 0 0 0,-1 0-15 0,1 0-23 16,-1 0-45-16,0 1-31 0,-2 4 34 15,-2 3 58-15,0 4 34 0,1 3 1 16,0 3 16-16,1 1 6 0,-1 5-9 15,2 2-10-15,1 2 13 0,-1 1 10 16,1 0-10-16,-1-4 6 0,-2 0-21 16,1-3 15-16,1-2-15 0,-2-5 1 15,2-1 11-15,0-2 6 0,0-4-6 16,1-2 0-16,1-2 3 0,-1-1-13 16,1-1 22-16,0-1-9 0,0-1 16 0,0 0 25 15,0 0 29-15,0 0 15 16,0-4-101-16,0-2-139 0,4-8-349 0,0 3-251 15,2-2-786-15</inkml:trace>
  <inkml:trace contextRef="#ctx0" brushRef="#br0" timeOffset="122152.51">20784 3305 307 0,'0'0'1562'0,"0"0"-1205"16,0 0-63-16,0 0-33 0,0 0-59 0,0 0-76 15,0 0-126-15,0 0-142 0,0 0 142 0,0 0 115 16,0 0-10-16,11 45-12 16,-12-23-39-16,-2 2 13 0,3-3-38 0,0 1-7 15,0-1 6-15,1-1-26 0,3-2 13 16,-2-3-2-16,1-1-10 0,-1-3 13 16,-1-3-3-16,0-2-13 0,-1-1-41 15,1-3-163-15,-1-2-161 0,0-3-193 16,0-5-172-16</inkml:trace>
  <inkml:trace contextRef="#ctx0" brushRef="#br0" timeOffset="122613.47">20761 3321 1820 0,'0'0'328'0,"0"0"-134"0,0 0-6 16,0 0-79-16,77-34-31 0,-53 28-11 0,-1 5 7 15,-1 1-35-15,-2 0-39 0,-1 1-61 16,-2 6 6-16,-3 3-6 0,-5 1 35 16,-1 3-13-16,-4-2 10 0,-4 3 13 15,-5-2 7-15,-6 1 9 0,-4-1 3 16,-3-1 10-16,-2-1 22 0,0 1 14 16,-2-4-8-16,2 1 11 0,3-4-10 0,2 1 9 15,4-3 4-15,5 0-23 0,1-3-7 16,4 0 11-16,1 0 18 0,3 0-3 15,6 0-19-15,8 0-16 0,5 0-16 16,6 0-1-16,5 0-24 0,1 1 6 16,-2 5-1-16,1-1-8 0,-7 6-11 15,-3-1 17-15,-3 3-10 0,-6-1 3 16,-5 2-3-16,-5 1 3 0,-4-1 13 16,-8 1 9-16,-3 2 7 0,-6-4 23 0,-5 0 6 15,-4 0 12-15,0-3 1 16,0-3 13-16,0-3 15 0,1 0 3 0,2-1-9 15,2-2-6-15,2-1-20 0,5 0 3 16,2 0 1-16,0-2 2 0,6-1 0 16,3-2 17-16,2 3-11 0,1-4-50 0,3-1-39 15,4 3-202-15,7-3-158 0,6 0-155 16,0-1-267-16,0 1-789 0</inkml:trace>
  <inkml:trace contextRef="#ctx0" brushRef="#br0" timeOffset="122807.29">21352 3605 1975 0,'0'0'657'0,"0"0"-262"16,0 0-247-16,0 0-101 0,0 0-43 16,0 0 76-16,0 0 50 0,0 0 32 15,0 0-45-15,0 0-42 16,-44 50-40-16,29-41-22 0,1 4-11 0,1-3-2 0,-2-1 0 15,-6 0-370-15,5-4-392 0,3-5-1616 16</inkml:trace>
  <inkml:trace contextRef="#ctx0" brushRef="#br0" timeOffset="123409.11">21727 3298 889 0,'0'0'736'0,"0"0"-421"16,0 0 32-16,0 0-62 0,0 0-76 16,7-46 51-16,-10 40-23 15,-6 0-75-15,-3 3-111 0,-4 0-6 0,-6 3-20 16,-3 0 0-16,-5 5 4 0,1 4-17 16,0 2-10-16,5 2-2 0,5 1-3 0,5 2-13 15,7 3-22-15,6 1 36 16,2 2 2-16,10 4 41 0,8-1-15 0,6 3 18 15,4-3-6-15,5-3-22 0,0-1 1 16,-3-5-17-16,0-5-32 0,-5-2-47 16,-5-4-3-16,-5-2 28 0,-4 0 17 15,-3-3 37-15,-5 0 47 0,-3-3 42 16,-1-3-50-16,0 0-39 0,-1-1-13 16,-3-1-15-16,-3 1-4 0,0 1-6 15,-1 1-9-15,-1 1-20 0,2-1-230 16,-4 1-140-16,6 1-587 0,-1-2-636 0</inkml:trace>
  <inkml:trace contextRef="#ctx0" brushRef="#br0" timeOffset="124226.74">22006 3113 1956 0,'0'0'415'16,"0"0"-247"-16,0 0 19 0,0 0-71 15,0 0-68-15,76-36-6 0,-53 32 3 0,2 2-13 16,1 2-32-16,-4 0-14 0,-3 3-31 16,-4 3-28-16,-2 2-18 0,-7 2 8 15,-4 2 15-15,-2 3 30 0,-5 2 38 16,-6-3 23-16,-6 1 12 0,-2 2-9 16,-3-3 16-16,0 1 10 0,1-2 12 15,1-1-19-15,1 0-23 0,4 0-20 16,2-3-2-16,5 3-20 0,2-3 1 15,2 1 16-15,4 3 3 0,4-2 29 0,5 1 9 16,9 1 14-16,3 1 2 0,3-2-12 16,5 3-26-16,-2-3-13 15,-3-1-3-15,-3 0-16 0,-4-3 0 0,-5-1-29 16,-6-3-35-16,-2 1-17 0,-4-3-2 16,0 1 99-16,-5-2 3 0,-5 2 42 15,1 0-16-15,-2-2-13 0,1 0-14 16,-1-1-2-16,6 0-19 0,0 3-23 0,2-3-29 15,2 4 4-15,1 1 44 0,0 3 23 16,1-1 26-16,4 0 9 0,1 4-3 16,4-1-9-16,2 1-1 0,2 1-5 15,3 1-15-15,1 1 11 0,1 1-11 16,1-1-2-16,-5 1-12 0,1-2 10 16,-4 0-18-16,-5-3-8 0,-3 0 8 15,-4-2 1-15,0 0 1 0,-2 0 18 16,-5-2 32-16,-4 2 3 0,-1-1 4 0,-4-1 25 15,-2 1 4-15,0-3-27 0,-1 1-2 16,0-1-10-16,1 0-10 0,1 0-17 16,1-3-2-16,-2 4-2 0,2 1-1 15,-2-1-203-15,-7-1-297 0,4-1-790 0</inkml:trace>
  <inkml:trace contextRef="#ctx0" brushRef="#br0" timeOffset="128513.33">22736 3667 2990 0,'0'0'415'16,"0"0"-183"-16,0 0-65 0,0 0-147 0,0 0-20 16,0 0-35-16,0 0 35 15,0 0 48-15,0 0 30 0,0 0-31 0,-22 41-18 0,7-24-11 16,-4 1-2-16,-1 1-16 0,0 0-220 16,-4 0-201-16,5-6-374 0,8-6-1424 0</inkml:trace>
  <inkml:trace contextRef="#ctx0" brushRef="#br0" timeOffset="129558.83">23138 3123 638 0,'0'0'515'0,"0"0"-316"15,0 0 6-15,0 0-49 0,0 0-33 16,0 0 36-16,58-43-10 0,-51 35 59 0,3 2-53 15,-5-1-19-15,-1 3-33 16,-3 1 45-16,0 1 9 0,-1 1-7 0,0 1-105 16,-2 0-45-16,-6 1-86 15,-9 4 9-15,-5 6 32 0,-5 2 45 0,-1 0 7 16,1 2-7-16,1-1-12 0,7-1-17 16,7 0-3-16,2-1 0 0,6 0-4 15,4 1 36-15,5 1 7 0,8 1 44 16,6 2 4-16,3-1-20 0,5 1 10 15,2 0-29-15,-2 0-15 0,-4 0-1 16,-6 0-29-16,-4-1 7 0,-8 0-17 16,-5 0 20-16,-5 1 8 0,-10-3 11 0,-5 3 2 15,-6 1 24-15,-4-4-7 0,2-2 0 16,0-4 1-16,3-3 5 0,8-1 4 16,5-4 6-16,6 0 13 0,2 0 80 15,4 0 12-15,8 0-118 0,9-4-22 16,9 1-86-16,6 0 32 0,7 1 22 0,2 2 10 15,-1 1 0-15,-4 4-7 0,-6 1-6 16,-10 4-4-16,-7 0-9 0,-5 2-35 16,-7 2 19-16,-1 0 22 0,-10 1 23 15,-3-1 19-15,-4 1 2 0,-3-1-2 16,2-2-1-16,0 1 0 0,5-3 1 16,4-3 13-16,5 0-11 0,4-2-2 15,0-1 42-15,8 2 19 0,8 1 32 16,5-3-14-16,2 2-27 0,5-2-25 0,2-3-27 15,6 0-153-15,-9-1-471 0,-6 0-949 0</inkml:trace>
  <inkml:trace contextRef="#ctx0" brushRef="#br0" timeOffset="129975.02">23483 3211 2081 0,'0'0'530'15,"0"0"-262"-15,0 0-34 0,0 0-71 0,0 0-163 16,0 0-45-16,63-35-3 0,-34 32 48 16,4 1 26-16,0 0-26 0,-2 0-3 15,0 0-9-15,-6 1-4 0,-4 0 16 16,-4 1 0-16,-5-1 18 0,0 1 27 15,-6-3 25-15,0 0 19 0,-2 1 16 16,-1-3-13-16,-1 0-42 0,-1 2-24 16,0-1 43-16,1 1 22 0,-2 3-2 15,0 0-89-15,0 0-26 0,0 1-118 0,0 6-81 16,0 3 104-16,0 5 121 0,-3 6 29 16,2 4 47-16,-1 6-9 0,0 2-10 15,1 3 25-15,-2 1 0 0,-1-2-29 16,0-1-27-16,1-4-8 0,0-4-15 15,1-5 14-15,1-4-16 0,1-4 14 16,0-5-13-16,0-3 17 0,0-2-19 0,6-3-88 16,1-2-98-16,13-14-233 15,-2 1-701-15,0-2-608 0</inkml:trace>
  <inkml:trace contextRef="#ctx0" brushRef="#br0" timeOffset="130257.68">24247 3164 2209 0,'0'0'463'0,"0"0"-216"16,0 0 102-16,0 0-44 0,0 0-83 16,0 0-40-16,0 0-31 0,0 0-39 15,0 0-112-15,0 0-34 0,-56-32-25 16,27 44 37-16,-1 3 22 0,-1 3-1 0,4 2 1 15,4 0-50-15,6 0 24 0,3 1 4 16,9 1 20-16,4 2-11 0,2-1 13 16,12 0 38-16,6-1 4 0,7-2-14 15,4-3-28-15,4-3-60 0,3-3-132 16,-3-3-70-16,-4-7-180 0,3-1-272 16,-11-4-476-16</inkml:trace>
  <inkml:trace contextRef="#ctx0" brushRef="#br0" timeOffset="130436.35">24528 3372 303 0,'0'0'1088'0,"0"0"-669"0,0 0-59 16,0 0-52-16,0 0-31 0,0 0 25 16,0 0-30-16,17 58-24 0,-24-42-43 0,-4 5-41 15,-2 1-57-15,-4 2-50 16,-3-2-23-16,2 0-22 0,1-4-12 0,2-1-111 15,5-4-172-15,9-5-250 0,1-4-557 16,2-4-900-16</inkml:trace>
  <inkml:trace contextRef="#ctx0" brushRef="#br0" timeOffset="130672.1">24828 3138 2785 0,'0'0'500'0,"0"0"-157"0,0 0-298 16,0 0-45-16,0 0-64 0,0 0 64 15,0 0 133-15,21 60-29 0,-17-33 3 0,3 2-60 16,-2 2-13-16,-1-1-18 0,-1-3-2 16,0 0-13-16,3-4-1 0,-4-5-10 15,0-3-32-15,-1-5-58 0,-1-3-108 16,0-4-131-16,-11-3-237 0,4-6-441 15,-2-2-756-15</inkml:trace>
  <inkml:trace contextRef="#ctx0" brushRef="#br0" timeOffset="130924.73">24751 3181 2170 0,'0'0'418'15,"0"0"-215"-15,0 0-62 0,61-35-9 0,-31 30 21 16,3 2-32-16,7 3-12 0,3 0-33 15,4 9-32-15,-3 3-10 0,-1 6-34 16,-7 4 0-16,-8 2-25 0,-9 3 15 16,-6 3 9-16,-10 2 1 0,-6-2-3 15,-13 0 3-15,-5-2 24 0,-9-3-5 0,-3-2 6 16,-3-3-9-16,1-3 6 0,3-4 10 16,0-4-13-16,6-3 6 0,2-2-6 15,4-1-3-15,3-3-16 0,3 0-93 16,6-6-281-16,3-1-335 0,5-4-1647 0</inkml:trace>
  <inkml:trace contextRef="#ctx0" brushRef="#br0" timeOffset="131756.6">25301 2968 2009 0,'0'0'337'0,"0"0"-227"16,0 0-39-16,0 0-25 0,77-27 21 16,-45 24 27-16,1 2-30 0,2 1-25 15,0 0-39-15,-6 2-3 0,-4 3-42 0,-3-1 3 16,-7 3-23-16,-3 1-22 0,-7-1-3 16,-4 3 25-16,-1-1 56 0,-8-1 9 15,-7 1 12-15,-3 1 50 0,-5 0 73 16,-3-1-3-16,-2 3-38 0,2-3-43 15,4 2-28-15,2 0-20 0,3-1-3 16,7 4-29-16,2 0 1 0,7 1 28 16,1 3 26-16,10 1 25 0,6-2-3 15,6 3 10-15,3-1-26 0,3-2-29 16,1-1 4-16,-2-3-7 0,-3-3-161 16,-5-2-48-16,-3-4 13 0,-7-2 47 0,-1-1 91 15,-3-1 58-15,-3-1 110 16,-2-1-49-16,0-3-58 0,0 0 75 0,-2 0-4 15,-4 1-35-15,-3-1 6 0,2 1-16 16,-6 3-17-16,3-2-12 0,-1 2 0 16,1 1 0-16,2 0-11 0,3 1-34 0,1 5-55 15,2 1 45-15,2 1 55 0,0 3 28 16,6 3 17-16,6 1 29 0,5-1-19 16,9 3 6-16,3 1-22 0,7 1-10 15,1 0-10-15,0 0-6 0,-4-1-13 16,-2-1-20-16,-7-2-2 0,-7-1-7 15,-8 0-13-15,-6-2 0 0,-3 0 4 16,-5 0 38-16,-7-1 6 0,-5 0 30 16,-5-3-1-16,-4 1 20 0,-3 0-14 15,-2 0-12-15,-2-1-12 0,-1 1-14 0,1 0-5 16,0 0 2-16,-2 0-221 0,-14 4-134 16,8-4-330-16,4-1-919 0</inkml:trace>
  <inkml:trace contextRef="#ctx0" brushRef="#br0" timeOffset="134235.26">19275 4725 2052 0,'0'0'243'0,"0"0"-130"0,0 0 48 0,0 0-61 15,0 0-35-15,0 0-27 0,0 0 24 16,0 0 5-16,0 0-19 0,0 0-19 16,9-13-29-16,-13 13 0 0,0 0 33 15,-5 3 28-15,0-1 13 0,0 1-10 16,-1-1-20-16,3 0 14 0,-1-1 25 16,5-1 28-16,2 0 47 0,1 0 16 15,-1-1-27-15,1-2-42 0,0-1-55 16,0 2-49-16,-1-2 0 0,1 1-1 15,0 2-1-15,-1-1-27 0,1 2 9 16,-1 0 6-16,0-2-5 0,1 2 1 0,0-1 1 16,-1-1-9-16,1 2 3 0,0 0-3 15,0 0-38-15,2 0-37 0,10 0-293 16,-1 0-334-16,0 0-780 0</inkml:trace>
  <inkml:trace contextRef="#ctx0" brushRef="#br0" timeOffset="134523.71">19265 5075 1694 0,'0'0'260'0,"0"0"-247"0,0 0 78 16,0 0 55-16,0 0 16 0,0 0 77 15,0 0 70-15,0 0 91 16,0 0-63-16,0 0-155 0,0 0-87 0,-24-12-61 15,33-2-5-15,-1-1-11 0,6-2-5 16,-4 0-11-16,3 2-1 0,-5 1-1 16,0 5-1-16,-4 4-15 0,-2 2-6 15,-1 3-56-15,-1 3-111 0,0 4 40 16,0 3 99-16,0 2 47 0,-3 2 3 0,0 1 3 16,1-1-3-16,2 2-45 0,0-5-431 15,5-4-692-15,0-3-663 0</inkml:trace>
  <inkml:trace contextRef="#ctx0" brushRef="#br0" timeOffset="135426.59">17984 5627 457 0,'0'0'772'15,"0"0"-567"-15,0 0-179 16,0 0-26-16,0 0-18 0,0 0 18 0,0 0 2 16,57-7 11-16,-38 4 13 0,0 3 13 15,2 0 0-15,1 0-7 0,3 0-2 16,4 3 9-16,2-2 3 0,5 0 4 16,4-1 51-16,4 0 20 0,5 0-39 15,3-2-39-15,10 0-4 0,14 1-9 16,11-4-6-16,10 1-4 0,-6-1-3 15,-2 2 0-15,-10 1-10 0,0 0 23 16,-4 1 13-16,-1-2 9 0,-7-1 17 0,-3 4-10 16,-3-4 3-16,-10 3-9 15,-10 0 12-15,-8-1 17 0,-1-1-24 0,10 0 27 16,15 0-23-16,21-2-13 0,13-2-1 0,6 2-40 16,-2-1 19-16,-7 0-23 0,-6 2-12 15,0-1 12-15,0 0 3 16,-2 2-3-16,-1-2-3 0,-4 1 2 0,-1 1-1 15,1 1 0-15,-1 0 2 0,1 1-3 16,0 0 1-16,3 1-11 0,-2 0 11 16,-1 1 1-16,0 2 0 0,-2-1 0 15,-4 1 1-15,-4 1-1 0,-4-3-2 16,-10 1 2-16,-12 0 1 0,-10-2 1 16,-6 0 0-16,1 0 15 0,2 0-12 15,-4 0 15-15,-5-2 10 0,-8 0 9 16,-4-1-9-16,-4-2-29 0,-3 1-119 0,-4-3-425 15,-3 1-927-15</inkml:trace>
  <inkml:trace contextRef="#ctx0" brushRef="#br0" timeOffset="136972.14">21588 5443 13 0,'0'0'209'15,"0"0"-59"-15,0 0 0 0,0 0 13 16,0 0-4-16,0 0 50 0,0 0 39 16,0 0-17-16,0 0-75 0,0 0-78 15,2 7-68-15,5-4-10 0,3-3-30 16,-1 4 8-16,-1 1-8 0,2 0 17 0,-2 2-9 15,1 1-4-15,-2-2 26 0,3 2 1 16,-2-4 25-16,1 2-7 0,4-3 14 16,1-1 9-16,1-2-6 15,2 0-10-15,3 0-7 0,1-2 1 0,1 0-19 0,3-2-1 16,1 1-1-16,3 1 1 0,4 0 1 16,3 0 12-16,5 0 6 0,3 1 7 15,3 0 10-15,4-1 9 16,9-1 27-16,9 2-1 0,-8-4 17 0,-5 5 2 15,1-1-9-15,-1-2-3 0,20 1-4 16,6 0-32-16,-3-2-3 0,-6 2 9 16,-6 0-9-16,0-1-17 0,4 2 1 15,0 0-22-15,5 1 12 0,-1 0-13 0,1 0 0 16,-1 2-12-16,0 1 12 16,-3 1 0-16,-1-3 3 0,-5-1-1 0,-4 0 11 15,-2 0-10-15,-2-1 20 16,-10-3-1-16,-6 3-2 0,-7-2-7 0,-2 1-10 15,14-2-3-15,15 1-10 0,18 1 10 16,-1-1 3-16,-8 3-3 0,-3 0 1 0,-9-2-1 16,-2 1-1-16,-6 0 1 15,-11-1 2-15,-6 1 0 0,-3-1 17 0,8-2-6 16,2-1 0-16,5-1 6 0,1 1-3 16,-5-2 9-16,1 2-5 0,-2-1 2 15,2 0-22-15,-1 4-19 0,1 0 16 16,1 1-17-16,3 0 20 0,-2 0 0 15,-1 1-1-15,0 0 0 0,-2 0 1 16,0 0 13-16,-1 0-12 0,0 0 2 16,0 0 17-16,-1 0-4 0,1-1 13 15,0 1-10-15,0 0 10 0,-1 0-26 0,-2 0 19 16,1 0 4-16,-2 0-10 16,-1 0-14-16,-1 0 14 0,4 0-3 0,-1 0-13 15,1 0 2-15,0 0-1 0,-1 0 1 16,0 0-2-16,-2 0 0 0,-2 0 2 0,1 0 0 15,1 0-2-15,-4 0 0 16,1 0 16-16,-2 0 0 0,2 0-3 0,-1 0-13 16,-1 0 1-16,2 0 0 15,-2 0 1-15,1 0 0 0,-2 0-2 0,2 0-2 16,-1 1 0-16,2 0-1 0,1 0 3 16,-1-1 0-16,3 0 13 0,-2 0 0 15,-2 0-11-15,0 0 26 0,-3-3-5 16,2 0-11-16,-3 0-9 0,2 0-1 15,-2 2 0-15,1-2-2 0,0 1-19 16,-2 0 16-16,4 2-17 0,-1 0 20 16,5 0-3-16,0 0 0 0,0 1 0 15,2 2-15-15,1 0 18 0,0 1 2 0,-2-3 11 16,-4 2-10-16,-2-2 19 0,-4 0 0 16,-3-1-2-16,0 0-9 0,0 0-11 15,-1 0-2-15,-2 1-11 0,2 1 10 16,-1-1-16-16,0 1 17 0,1-2 2 0,-1 2 0 15,0-1 1-15,-2 1 1 0,-2 0-1 16,-5 0-1-16,-1-1-3 0,-6 0-16 16,-5-1-58-16,-9-3-314 15,-5-3-345-15,-4-1-1372 0</inkml:trace>
  <inkml:trace contextRef="#ctx0" brushRef="#br0" timeOffset="139627.84">20062 4683 258 0,'0'0'251'0,"0"0"-131"15,0 0 60-15,0 0 31 0,0 0 27 16,0 0-13-16,0 0-33 0,0 0-56 0,0 0-25 16,10-17-11-16,-10 16 7 0,1-1 7 15,-1 0-24-15,1 2-12 0,1-2-17 16,-1 0-25-16,3-1-33 0,0 0 0 16,-1 1 1-16,-1 0 34 0,1 1-5 15,-1 0-20-15,0 1-13 0,0 0 0 16,-1-3 3-16,2 3 23 0,-1-1 6 15,1-1 13-15,2-1-22 0,2-3 2 16,3 1-25-16,0-2-1 0,3 2-2 16,-2-1 3-16,-1 0 11 0,-5 4 27 15,1-1 30-15,-3 2 6 0,-3-1 0 0,0 2-74 16,-1 0-43-16,-8 0-12 0,-3 6 26 16,-6 2 29-16,-5 2 2 0,-5 3 20 15,-1-1-3-15,-1 5 7 16,2-2-25-16,2 2 10 0,3-3-10 0,3 1-2 15,5-3-21-15,6-1 9 0,5-1-22 0,4-2 35 16,4 0 7-16,10 1 25 0,5 0 6 16,5 0 20-16,7-1-26 15,1-1-29-15,3 3 0 0,-3-5-2 0,-3 3-1 16,-7-1-16-16,-5-2-9 0,-8-1-1 16,-3 3-6-16,-6-1-10 0,-1 1 33 15,-9 1 9-15,-5 1 2 0,-2 0 27 16,-4 1-17-16,-4-3 11 0,2 2-4 15,2-1 16-15,3-3 1 0,4 1-7 16,2-1-29-16,4-1 0 0,2 0-23 16,4 1 10-16,2 0-3 0,0 2 7 0,4-2 9 15,5 2 29-15,2 1-13 0,4-1-14 16,3-1 0-16,-1 2-1 0,0 0-1 16,-5 1-13-16,-1-2-9 0,-6 2-20 0,-4-2-3 15,-1 4 16-15,-7-2 29 16,-5 3 0-16,-4 0 2 0,2 1 0 0,-3 2 0 15,1-1 26-15,3-2-8 0,5 1-20 16,4-4-11-16,4-2 8 0,4 2 3 16,9-2 35-16,5-2 10 0,8 1-13 15,4-1 3-15,5-2-33 0,2 1-2 16,0-2 0-16,-5-1-179 0,-2-1-117 16,-4-2-254-16,-9-4-459 0</inkml:trace>
  <inkml:trace contextRef="#ctx0" brushRef="#br0" timeOffset="140941.96">20470 4855 1425 0,'0'0'413'15,"0"0"-172"-15,0 0-66 0,0 0 28 16,0 0 14-16,0 0-5 0,0 0-26 16,0 0-42-16,0 0-26 0,0 0-31 15,-6-14-87-15,23 14-63 0,8-3 24 16,7 0 36-16,5 0 1 0,2 0 1 16,0 0-2-16,-3 2-10 0,-2 1-6 15,-8 0 17-15,-6-1-11 0,-4 1-9 16,-5 0 9-16,-6 0 10 0,-3 0 3 0,-1 0 29 15,-1 0 58-15,0-3 24 0,0 2-32 16,0-4-57-16,0 1-8 0,-1-2-12 16,0 0-2-16,0 2 0 0,0-1 19 15,1-2-19-15,0 4 1 0,0-3-1 0,1 2 0 16,0 1 1-16,1 2 15 0,-1-2 0 16,0 1-16-16,-1 2-11 0,0 0-27 15,1 0-25-15,-1 0-23 16,1 0-35-16,1 5 16 0,-1 3 76 0,0 4 13 15,2 3 13-15,-2 5 3 0,0 2 15 16,-1 5 33-16,0 2 22 0,-1 2-9 16,-4 0-33-16,0 1 4 0,2-2-6 15,0-2-6-15,0-4-20 0,2-4 0 16,0-6 11-16,1-2 5 0,0-4 0 16,0-3 6-16,0-1 4 0,0-1-7 0,1-2 9 15,0 0 4-15,1 0 0 0,1-1 15 16,0 0-6-16,2 0 3 0,1-2-16 15,0-4-28-15,-1-1-192 0,4-11-209 16,-2 2-595-16,-1-1-1001 0</inkml:trace>
  <inkml:trace contextRef="#ctx0" brushRef="#br0" timeOffset="141524.66">21205 4732 163 0,'0'0'1528'0,"0"0"-1343"16,0 0-29-16,0 0 71 0,31-44-33 16,-25 37-7-16,-2 2-3 0,-1 3 25 15,-1 1-11-15,-2 1-32 0,0 0-64 16,0 0-102-16,0 0-10 0,0 0-73 0,0 0-12 15,0 0 12-15,0 2 51 0,0 2 32 16,0 3 2-16,-2 0 14 0,0 3 0 16,0 2-16-16,-1 2 29 0,-2 3-1 15,-1 4 20-15,-1 4 13 0,-5 3 15 16,0 1-22-16,-2 3-19 0,-2-2-16 16,2 1 3-16,3-5-3 0,1-3-16 0,4-4-3 15,3-5 3-15,1-4 13 16,1-5-3-16,1-2-1 0,0-1 4 0,0-2 13 15,0 0 31-15,0 0 40 0,1-6 16 16,4-3-97-16,5-3-19 0,2-5-34 16,2-3-48-16,1-3-110 0,-3-2-20 15,3-4-5-15,-5-2 6 0,1 0-55 16,-1-5-8-16,-1 1 83 0,-2 2 107 16,0 3 84-16,-1 7 36 0,-2 3 93 15,-2 5 97-15,1 4-10 0,-2 3-30 16,0 3-61-16,0 2-10 0,2 3-115 0,0 2-93 15,1 6-99-15,1 6 192 0,6 5 19 16,-2 4 81-16,4 6 28 0,-1 0-23 16,5 5-16-16,0-3 9 0,0 0 4 15,0-2-26-15,0 0-7 0,-4-4-31 16,2 1-19-16,-5-6-19 0,0 0 3 0,-3-6-3 16,-1-2-38-16,-3 0-91 0,-2-5-157 15,-1-3-145-15,-8-4-308 16,-1-2-566-16</inkml:trace>
  <inkml:trace contextRef="#ctx0" brushRef="#br0" timeOffset="141677.87">21094 4937 2275 0,'0'0'398'16,"0"0"-263"-16,0 0 16 0,0 0-61 0,62-36-29 15,-31 30-17-15,3-1 14 0,3 3-29 16,4 0-29-16,0 2-14 0,-2 2-12 15,8 0-22-15,-14 3-459 0,-6 0-955 0</inkml:trace>
  <inkml:trace contextRef="#ctx0" brushRef="#br0" timeOffset="141865.74">21772 4949 2553 0,'0'0'541'0,"0"0"-302"0,0 0-153 16,0 0-85-16,0 0 79 0,0 0 34 16,0 0-10-16,-12 51-22 0,-2-31-35 15,0 1-12-15,-5 1-23 0,2-3-12 0,-1 3-154 16,4-2-198-16,5-6-362 16,5-5-1021-16</inkml:trace>
  <inkml:trace contextRef="#ctx0" brushRef="#br0" timeOffset="142216.04">22028 4699 68 0,'0'0'2629'0,"0"0"-2269"0,0 0-171 16,0 0-4-16,0 0-55 0,0 0-114 16,0 0-16-16,0 0-29 0,0 0 29 15,0 0 79-15,0 0-3 0,49 31-6 16,-40-11 5-16,1 1-37 0,-3 3-19 0,-2-2-2 15,-1 2-17-15,1-2-3 0,-4-1 0 16,-1-2-15-16,0 1-5 0,-8-5-80 16,2-2-201-16,-7-5-153 0,2-2-333 15,0-6-968-15</inkml:trace>
  <inkml:trace contextRef="#ctx0" brushRef="#br0" timeOffset="142637.84">22037 4726 2327 0,'0'0'307'16,"0"0"-149"-16,0 0 25 0,62-40-90 16,-35 30-35-16,6 1-11 0,0 3 8 15,3 4 5-15,1 0-41 0,-2 2-19 16,-5 6-42-16,-6 4 1 0,-4 1-14 16,-8 1-5-16,-7 3 5 0,-5 0 13 0,-6 2 42 15,-9 0 0-15,-5-2 20 0,-4 2 5 16,-2-3 4-16,-5-1-27 0,3-3 17 15,-1-1 13-15,4-1-6 0,4-1 9 16,5-5 13-16,6 1-16 0,5-2-10 16,1 0-9-16,4-1 25 0,0 1 26 15,7-1-1-15,7 0-31 0,7 0-32 16,9 0 0-16,5-1-12 0,1 1-8 0,2 0 5 16,-2 3 2-16,-2 4-16 0,-7 1-6 15,-5 3-6-15,-4 1-7 0,-9 3 7 16,-3 1 15-16,-6 0 4 0,-3 3-42 15,-9-1 3-15,-6 0 58 0,-2-1 0 16,-1-1-1-16,-4-3 3 0,1-3 1 16,1-1 1-16,3-2 2 0,0-3 13 15,2-3 9-15,1-1-6 0,0 0 16 0,1 0-3 16,2-2 4-16,1-4-14 16,1 0-22-16,6 1-86 0,6-10-235 0,0 5-428 15,4-5-1345-15</inkml:trace>
  <inkml:trace contextRef="#ctx0" brushRef="#br0" timeOffset="143624.73">22524 4568 1889 0,'0'0'380'0,"0"0"-183"0,0 0-65 0,0 0-107 15,71-34-25-15,-38 29-21 0,3 1 21 16,1 3 0-16,1 1 0 0,-2 0-1 16,-2 1-2-16,-6 4-26 0,-6 0-29 15,-6 2 0-15,-9 1-58 0,-5 0-4 16,-2 2 71-16,-7 1 49 0,-9 1 42 16,-4 0 10-16,-1 1-10 0,-3-1 23 0,-3 1 9 15,0-2-28-15,1 0 9 16,4 0-17-16,2 1-9 0,1-3 0 0,9 3-29 15,2-2-22-15,5 3 22 0,3-1 19 16,6 1 30-16,7-1-4 0,5 1 16 16,5-1-19-16,3 2-13 0,7-3 0 15,0-2-17-15,-2 1 1 0,1-2-13 0,-4-2-1 16,-5-1-1-16,-3-2-24 16,-4 0-54-16,-9-2-4 0,-1-1 42 0,-6 0 42 15,0 0 15-15,-5 0-15 0,-4-1-29 16,-5 0-35-16,-2-1 33 0,-2 1 31 15,-2 1 0-15,1 0-1 0,1 0 1 16,4 2 0-16,1 3 0 0,6 1-36 16,2-2-3-16,3 4 23 0,2 1 16 15,0 1 32-15,7 2-19 0,4 3 26 16,2-1-16-16,3 1 9 0,1 2-31 0,0 0 0 16,1 1-1-16,-4 0-2 0,2-1-14 15,-1 0 16-15,0 0 0 16,-2-3 0-16,2 1 3 0,-4-1-3 0,1 1 0 15,-4-1-26-15,-2-3 13 0,-4 1-6 16,-2-1 3-16,-4-1 16 0,-8-2 0 16,-5 1 84-16,-6-2 6 0,-5 0 0 15,-5 3-19-15,-3-3-33 0,0 4-15 0,-2-2-21 16,-1 3-1-16,-15 2-1 16,10-4-359-16,6-3-834 0</inkml:trace>
  <inkml:trace contextRef="#ctx0" brushRef="#br0" timeOffset="151841.64">18126 6925 290 0,'0'0'405'16,"0"0"-220"-16,0 0-67 0,0 0 2 15,0 0 7-15,0 0-29 0,0 0-13 16,0 0 22-16,0 0 30 0,0 0-20 0,-23-8-20 15,23 8-19-15,0 0-13 0,0 0-26 16,0 0-10-16,0 0-29 16,0 0 0-16,0 0-42 0,0 0-20 0,0 0-13 15,2 0 4-15,1 1 32 0,2 0 26 0,-2 0 13 16,2 0 1-16,1-1 22 16,6 3 32-16,-2-3-6 0,6 1 3 0,5-1-10 15,3 0-10-15,5 0-15 0,2-1-14 16,5-3-1-16,2 0 24 0,4 0-7 15,1 1-15-15,1 1 44 0,1-1 11 16,-1 0-11-16,2 2-3 0,-1 1-6 16,3-1-16-16,-1 1-7 0,-1 0-15 15,3 0 25-15,-3 0 6 0,-1 0-29 16,-1 0 9-16,0 0 5 0,0-1-1 0,0-2-3 16,-1-2 3-16,1 1-15 0,2-2 1 15,4 0 17-15,-1 1 1 16,4-1 12-16,-1 1 10 0,2 0-6 0,1 1-1 15,-3 0-9-15,2 1 3 0,-5 1-13 16,2-1-14-16,-3 2 11 0,-1-3 3 0,2 1-3 16,-4 0 0-16,0-1-10 15,1 2 19-15,-2-3-9 0,0 2-11 0,0-1 1 16,0 1-2-16,2 1 1 0,0-1 11 16,1 2-10-16,-3-1 0 0,2 1 0 15,1 1 10-15,-1-1 6 16,0 1-6-16,3 0-11 0,-2 0 11 0,1 0-12 15,2 0 1-15,-4 0 11 0,3 0-11 16,-3 0-2-16,0-1 2 0,-2-1 2 16,4 0-1-16,-3 0-1 0,3 0 0 15,1 1 0-15,1 0 1 0,1 0-2 16,-1 0-1-16,4 0 0 0,-1 0 0 0,9 0 3 16,9 0-2-16,-9 0-1 0,-6-2-1 15,-8 3 0-15,-8-3 1 0,6 1 2 16,8-2 11-16,-2 0-11 0,1 0 1 0,0 1 16 15,-2-2-17-15,2 2 0 0,-2 2 2 16,1-2-1-16,-1 3 0 0,2 0-1 16,0 0-1-16,-3 0 0 15,2 0-1-15,-2 3 0 0,-2-3 1 0,2 0 1 16,-4 0 0-16,1 0-1 0,-1-3 1 16,-1 1 0-16,-1 0 1 0,2 0 0 15,-1 2 1-15,0-1-1 0,-1 1 0 16,1 0-1-16,1 0-1 0,4 1 1 15,-2 3-1-15,6-2 1 0,7 1 2 16,-6 2-2-16,-2-2 0 0,0 0 0 0,-10-2-1 16,6-1 0-16,-2 2 2 0,-1-2 0 15,-2 0 9-15,1 0-11 0,1 0 1 16,0 0 2-16,0 0-2 0,1 2 0 16,1-1-1-16,0 0 0 0,3 0 2 0,-2-1-1 15,3 0 2-15,-3-1-4 16,3-3-4-16,-3 1-8 0,-3-1 9 0,2-1 2 15,-3 0 1-15,0 2 4 0,0-2 12 16,2 1-4-16,0 2-8 0,1-2-2 16,2 2 0-16,-2 0 0 0,3 1 0 15,-2 0-2-15,-2 1-1 0,3-1-1 16,-3 0-20-16,0 0-10 0,1-1 9 0,-1-1 4 16,-2-2 7-16,3 2 12 0,-1-4 2 15,-1 2 0-15,4 1 0 0,0 0 1 16,12 3 19-16,13-1-3 0,11 2-19 15,5 0-1-15,-8 0 1 0,-7 3 16 16,-8-3-16-16,-5 0 1 0,-3 0 1 16,-11-1 0-16,-11-3 0 0,-7 3 0 15,-4-1 27-15,6-2 6 0,1 1-7 16,7 1-2-16,-2 0-13 0,0 0-10 0,-1 2-2 16,0 0-1-16,0 0-3 0,-3 0 3 15,2 2-1-15,1 0-17 16,-4-2 18-16,-3 2 2 0,1-2-2 0,-5 3-1 15,1-3 1-15,-7 0 0 0,-1 0 17 16,-6 0-17-16,-2-5-39 0,-8-1-175 0,-7-12-262 16,-9 1-690-16</inkml:trace>
  <inkml:trace contextRef="#ctx0" brushRef="#br0" timeOffset="152785.68">19506 6079 1209 0,'0'0'124'0,"0"0"-111"15,0 0-3-15,0 0 32 0,0 0 56 16,0 0 61-16,0 0 85 0,0 0 132 16,0 0-40-16,0 0-126 0,-39 12-91 15,39-14-20-15,0-1-22 0,-1-1-16 16,1 1-7-16,0-2 0 0,0 1-9 16,0 0 3-16,0 0 18 0,0-1-2 0,0 1-16 15,0-1-10-15,0 0-4 16,1 1-11-16,0-1 2 0,0 0-6 0,2 0-17 15,0-1 14-15,0 0-15 0,0 1 0 16,-1 0-1-16,1-2 1 0,0 3-1 16,1-2-14-16,-2 3 13 0,0 0-1 15,-1 2 0-15,-1 0-17 0,0-1-22 0,1 2-26 16,-1 0-12-16,0 0-13 0,0 0-10 16,0 4 32-16,0 2 54 0,-3 1 15 15,-2 3-3-15,-2 5-309 16,1-1-404-16,-3-2-794 0</inkml:trace>
  <inkml:trace contextRef="#ctx0" brushRef="#br0" timeOffset="153192.44">19457 6464 1474 0,'0'0'260'0,"0"0"-227"0,0 0-1 16,0 0 30-16,0 0 26 0,-56 14 106 15,52-14 117-15,2 0 50 0,2-4-49 0,0-1-121 16,0-3-89-16,1-1-13 0,3-2-48 16,0 0-29-16,3 1-12 0,0 3-1 15,-3 0-2-15,0 2-10 0,-1 3 11 16,0 0-17-16,-2 2-13 0,-1 0-35 15,1 0-38-15,0 4-10 0,0 0 68 0,0 4 34 16,0-1-1-16,-1 1 14 0,0 2 0 16,0-3 0-16,0 1 1 15,0-4 1-15,0 0 14 0,0-1 6 0,0-3 39 16,0 0 92-16,0 0 25 0,0 0 5 16,0 0 66-16,0-5-58 0,-1 0-122 15,1 0-51-15,0-2-18 0,0-2-28 16,0 4 12-16,0-1 4 0,0 2-1 0,0 2-21 15,0 2-32-15,0 0-223 16,0 0-327-16,0-2-1161 0,1 52 354 0</inkml:trace>
  <inkml:trace contextRef="#ctx0" brushRef="#br0" timeOffset="158190.49">20339 5992 29 0,'0'0'1149'0,"0"0"-990"0,0 0-41 16,0 0 25-16,0 0-3 0,0 0 12 15,62-38 20-15,-51 31 29 0,-3 2 10 16,0 0-27-16,-4 2-62 0,-1 0-35 15,-2 1 6-15,0 0-16 0,-1 2 0 16,0-2 0-16,0 2-7 0,0 0-40 16,-5 0-30-16,-5 0-45 0,-4 4 0 15,-3 3 29-15,-4 1 0 0,0 2-3 0,3 0 0 16,1 1-10-16,5-1 26 0,6-2-42 16,1 1 3-16,5-1 17 0,1 0 25 15,8 2 32-15,4 0 0 16,5 0-7-16,2 0-2 0,3 0-1 0,-1 3-22 0,-1-2-17 15,-5 1-5-15,-4 0-4 0,-4 1-6 16,-6 0-13-16,-2 2 28 0,-7 2 17 16,-7 0 13-16,-4 2-11 0,-4 0 17 15,-1-2-19-15,-1-2 23 0,4-1-21 16,0-1 11-16,4-2-12 0,4-1-1 16,5-3-13-16,3 1-13 0,4-1-3 15,2 0 29-15,7 1 19 0,9-1 16 16,4 2-3-16,7-4-10 0,2 2-22 0,2-2 0 15,-3 3-1-15,-2-1 1 16,-5 0-2-16,-7 0-27 0,-6 1-3 0,-5-2 0 16,-3 0 0-16,-2 3 6 15,-3-1 17-15,-3 3 9 0,-2-1 22 0,-3 0-19 16,2 0 36-16,-1 0-1 0,3-1-15 16,2-1-23-16,1-1 0 0,3 1-2 0,1-4 2 15,1 3 19-15,7-2-6 0,2 0 19 16,4-3 3-16,3 1-35 0,0-1-171 15,0-1-218-15,9-3-259 0,-7-2-598 16</inkml:trace>
  <inkml:trace contextRef="#ctx0" brushRef="#br0" timeOffset="158656.81">20730 6063 2282 0,'0'0'294'0,"0"0"-265"0,0 0 13 0,0 0 93 16,0 0 55-16,0 0-40 0,0 0-150 16,0 0-22-16,0 0 22 0,80-44 0 15,-45 41 16-15,2-2-16 16,1 1-3-16,-1 1 1 0,-4 1-2 0,-3 0 2 15,-6 1-17-15,-4 0 16 0,-6 1-10 16,-5 0 11-16,-4 0 0 0,-3 0 1 16,-1 0 1-16,-1 0 2 0,0-1 33 15,0 0 16-15,0 0-6 0,-2-1-32 16,-1 1-12-16,1 0 12 0,0 0 9 16,0 0 35-16,-1-1 29 0,3 2-9 0,0 0-20 15,0 0-57-15,0 0-32 0,0 1-105 16,0 4-45-16,0 4 123 0,0 5 59 15,2 5 48-15,0 3 32 0,0 3 12 16,0 1 7-16,0 1-7 0,0 0-41 0,-1-1-1 16,0-1-2-16,0-2-17 15,-1-1-15-15,1-3-13 0,-1-4 16 0,2-1-16 16,-2-2 10-16,0-4-13 0,0-1-44 16,1-4-149-16,0-1-87 0,3-2-76 15,1-6 15-15,13-12-359 0,-2-1-870 16</inkml:trace>
  <inkml:trace contextRef="#ctx0" brushRef="#br0" timeOffset="159056.34">21261 6062 1613 0,'0'0'357'15,"0"0"29"-15,0 0-37 0,0 0-79 0,0 0-94 16,0 0-112-16,0 0-64 0,0 0-109 16,0 0 109-16,0 0 74 0,42-5 38 15,-38 23-7-15,-1 4-16 0,-1 1-19 16,1-1-10-16,0 0-38 0,1-2-6 0,1-2 0 15,-2-3-16-15,0-1 0 16,-1-3 12-16,-1-4-12 0,0-2-82 16,-1-1-45-16,0-4-54 0,0 0 8 15,0-5 55-15,-4-3-191 0,0-5-202 0,-3-4 164 16,0-5 77-16,1-1 42 0,1-2 134 16,-2-4 26-16,2 0 68 0,2 4 185 15,0-1 137-15,2 6-20 0,0 3 58 16,1 3-69-16,0 4-56 0,5 1-49 15,4 4-186-15,5 2 0 0,7 3-90 16,4 0 36-16,5 6 38 0,2 5 3 16,1 6-3-16,-1 3 15 0,-4 6 1 0,-6 0 83 15,-5 3-6-15,-8 1 7 0,-7 1-5 16,-3-1-2-16,-10-1-10 0,-9-1-22 16,-3-5 25-16,-7 0-23 0,1-6-12 15,-1-2-3-15,4-3-13 0,5-4 3 16,5-1-21-16,5-3-1 0,5-1-28 0,5-1-223 15,8-2-217-15,2-2-268 0,7-3-734 0</inkml:trace>
  <inkml:trace contextRef="#ctx0" brushRef="#br0" timeOffset="159258.43">21808 6225 2214 0,'0'0'610'0,"0"0"-514"0,0 0-95 15,0 0-1-15,0 0 151 0,0 0 6 16,8 57 5-16,-14-37 4 0,-2 2-2 16,0 2-38-16,-3 0-16 0,-1 3-66 15,0-1-3-15,-1-1-39 0,5-1 14 16,1-5-16-16,0-2-13 0,6-3-160 16,1-6-222-16,11-8-292 0,2-3-671 15</inkml:trace>
  <inkml:trace contextRef="#ctx0" brushRef="#br0" timeOffset="159633.51">21975 5985 2036 0,'0'0'370'0,"0"0"-131"16,0 0 47-16,0 0-33 0,0 0-84 16,0 0-162-16,0 0-7 0,0 0-128 15,0 0 128-15,0 0 0 16,0 0 93-16,4 40-20 0,-2-19-10 0,0 1-9 0,2 3-12 15,-1-2 5-15,4 2-22 0,-4-2-9 16,0-3-16-16,-3-2 3 0,2-3-2 16,-2-5 12-16,1-1-10 15,-1-4 19-15,0-2-6 0,0-2-3 0,0-1 3 16,0 0-16-16,0 0-48 0,2-6-116 16,5-8-273-16,-2 2-375 0,1-3-827 0</inkml:trace>
  <inkml:trace contextRef="#ctx0" brushRef="#br0" timeOffset="159816.91">21987 5996 2242 0,'0'0'342'0,"0"0"-145"16,0 0 63-16,0 0-14 0,0 0-128 16,40-50-54-16,-20 41 6 0,7 1 6 15,1 0-26-15,0 2-15 0,3 1-35 16,-3 3-17-16,0 1-14 0,-4 1-4 0,-4 0-13 15,-3 5-21-15,-6 1-301 0,-6 5-177 16,-1-3-550-16</inkml:trace>
  <inkml:trace contextRef="#ctx0" brushRef="#br0" timeOffset="159984.44">21974 6170 1551 0,'0'0'369'0,"0"0"-367"0,0 0 103 0,0 0 79 16,71 4-28-16,-40-4-59 16,0 2-33-16,3-1-27 0,-3 0-37 0,0 2-16 15,-7 1 3-15,-4 2-162 0,-6 0-350 16,-6 0-698-16</inkml:trace>
  <inkml:trace contextRef="#ctx0" brushRef="#br0" timeOffset="160130.28">22018 6350 1053 0,'0'0'345'0,"0"0"-107"0,0 0 12 16,0 0-20-16,0 0-13 0,0 0 10 16,0 0-2-16,0 0 0 0,0 0-39 15,73 35-84-15,-41-38-67 0,3 0-35 16,3 0-2-16,-1-1-23 0,16-4-142 16,-10-1-518-16,-8-3-1706 0</inkml:trace>
  <inkml:trace contextRef="#ctx0" brushRef="#br0" timeOffset="161237.6">22589 5883 1589 0,'0'0'254'0,"0"0"-92"0,0 0 36 16,0 0-82-16,0 0-93 0,60-27-10 0,-35 23 26 15,6 1-7-15,1 0 7 0,3 2-7 16,-3 1-6-16,0 0 0 16,-5 0-26-16,-3 3-1 0,-10 1-31 0,-1-2-17 15,-8 3-9-15,-4 0 9 0,-1 2 49 16,-2 1 12-16,-5-1 53 0,-6 2 19 16,-1-1 10-16,-5 1 2 0,-2 0-15 15,-3 1-4-15,0 0-32 0,-2 0-7 16,2 0-5-16,4 2-8 0,3-2-25 0,4 2-14 15,5 0-18-15,4 1 22 16,2 2 10-16,2-2 19 0,8 1 3 0,3-1 7 16,4-2 0-16,5-1 13 0,3 2-14 0,2-2-5 15,1 0-4-15,-1-3-17 16,-3 0 1-16,-2-4-3 0,-6 1-2 16,-5-1-11-16,0-1-9 0,-6-2-4 0,-1 2 1 15,-2-2 12-15,0 1 11 0,0-1-27 16,-5 2 11-16,-6 1 17 0,1 2 0 15,-3 0 0-15,-2 2 1 0,4 0-4 16,-2 2-21-16,7 0-4 0,0 3 3 16,5 1 12-16,1 3 14 0,10 0 23 15,6 1 15-15,5 2 1 0,6 0-1 16,5 0-9-16,0-1-27 0,1 1-2 16,-6 0 0-16,-4-4-10 0,-6-1-13 0,-7-2-3 15,-6 1-15-15,-4-4 25 16,-1-1 16-16,-9 1 61 0,-3-4 28 0,-3 1-6 15,-6-2-15-15,-2 1-27 0,-3-1-16 16,1-2-9-16,-2 1-12 0,-2 0-4 0,3-1 0 16,-3 0-1-16,3 1-143 15,-1 1-144-15,-9-1-115 0,5-2-339 0,7 1-938 16</inkml:trace>
  <inkml:trace contextRef="#ctx0" brushRef="#br0" timeOffset="166737.76">26512 3198 36 0,'0'0'16'0,"0"0"20"15,0 0 39-15,0 0-49 0,0 0 10 16,0 0-35-16,-40-45 41 0,34 38 56 16,1 2-13-16,2-1 13 0,1 1 49 15,0 0 19-15,2-1-59 0,-2 3 7 16,1-4 4-16,-1 2-50 0,0-1-35 16,-1 1 45-16,-2-1 32 0,1 3 21 0,0-2-109 15,-3-1-2-15,0 2 9 0,4-1-3 16,-2 0-13-16,2 1 23 0,1 1-7 15,-2 0 62-15,3-1-39 0,1-1-7 16,-1 0-12-16,1 2 35 0,0-1-29 0,0 1-20 16,0-1-2-16,0 2 12 15,0-1-26-15,0 1 49 0,0 1-10 0,0 1-19 16,-1 0-4-16,1 0 0 0,0 0-6 16,0 0-13-16,0 0-16 0,0-1-16 15,0 1-17-15,0 0-19 16,0 0-19-16,0 0-27 0,0 0-19 0,0 1 36 15,1 3 97-15,2 0 42 0,2 3-39 16,-1 3-1-16,0-3-4 0,-1 3-18 16,0-1-3-16,1 2-21 0,-2 1 42 15,-1 1 4-15,0 0 10 0,-1 1-11 0,1-2 24 16,0 3-5-16,2-1-8 0,0 2-11 16,5 0 14-16,0 1-2 0,3 1 42 15,1-1-53-15,4 2 24 0,-2-2-25 16,-1 4-1-16,1-3 3 0,-4 1-6 0,2-1 2 15,-5 2-47-15,1-3 48 0,-3 4 0 16,-3-1-13-16,1 0 9 0,-2-1-20 16,-1-2 24-16,0 2 29 15,1-2-29-15,0-2 13 0,0 0 0 0,3 1-13 16,-2-3-3-16,0 0 3 0,0-1-3 16,0 1-3-16,0-2 3 0,0 0 3 15,0 3 1-15,0-2 12 0,0 1-10 16,1-1 7-16,-2 1-10 0,0 0 35 0,-1-1-25 15,0 0-10-15,0 1 0 0,0 0 20 16,1-1-19-16,0-1-1 0,1 0 0 16,1 0 0-16,1 1 13 0,4-3 26 15,-1 3-26-15,1-3 0 0,2 2 11 16,-3-1-22-16,3 2 13 0,-3-3-15 16,-2 3-26-16,0-2 22 0,-2 0 1 15,-2 2 2-15,-1-1 2 0,0 4 0 16,0-2 22-16,-3 3-4 0,-1 1-2 0,1-1-14 15,1 0 13-15,1-2-3 0,0 2-10 16,1-3 14-16,0 1 5 0,2-2 24 16,2 1 2-16,1-2-22 0,-1 1 10 15,2 0-1-15,-4 1-12 0,1 1-7 0,-2 2-16 16,0 1 16-16,-1 1 4 16,0 2-17-16,0 0 13 0,-2 1-3 0,0-2-10 15,1 0 10-15,1-2 0 16,0-1 48-16,0 0-35 0,2-2-14 0,4 2-11 15,-3-3 14-15,1 4-14 0,-2 0-1 16,-1-1-1-16,0 2 1 0,-1-1-1 16,0 2 2-16,-2-1-1 0,-2 1 1 15,0-4 12-15,-1-1-11 0,4 1-2 16,1-8-277-16,6-3-522 0</inkml:trace>
  <inkml:trace contextRef="#ctx0" brushRef="#br0" timeOffset="168436.18">26669 2912 10 0,'0'0'163'0,"0"0"85"0,0 0-95 16,0 0 20-16,0 0 68 0,-7-45-137 0,4 40-19 16,0-2 39-16,0 1-30 0,1 1 10 15,1 3 43-15,0-2-40 0,1 1-39 16,0 0 0-16,-1 1 4 0,1 2 28 0,0-3-15 15,0 3 2-15,0-2-19 0,-2 2 6 16,1 0-28-16,1 0-46 0,0 0-38 16,0 0-36-16,0 0-4 0,0 0-3 15,0 0 6-15,0 0 4 0,0 0-7 16,0 0-23-16,-1 5 20 0,0-1 81 16,-1 4 61-16,0 1 13 0,-1 2-28 15,0 0-17-15,0 4-3 0,1-1-23 16,-2 1 10-16,2 2-3 0,0 0 6 0,0 2 17 15,0 0-33-15,-1 1 17 0,1 0-15 16,-1 1-1-16,-1 4 18 16,2 0-18-16,0 0 24 0,1 4-25 15,0-2-3-15,0 1 3 0,1 1 4 0,0 0 25 16,0 1-16-16,1-1-10 0,1 0 17 16,1 0-18-16,2 0 20 0,-2 0-19 15,-1 0 13-15,-1 0 10 0,0 0 19 16,-1-2-16-16,0-1 10 0,0 1-13 0,0-1 0 15,0 2-4-15,0-3-5 0,-1 0-16 16,1 0 18-16,-1-1-19 0,0-1 3 16,0 0 10-16,0 0-10 0,0-2 10 15,0 2 7-15,-4-1-7 0,4-1 3 16,-1 2 6-16,0-1 11 0,1 2-30 16,-1-5 10-16,1 3-11 0,1-1 17 0,-1-2-6 15,1 5-10-15,-1-2 10 16,1 2-11-16,0-2 2 0,-1 3 15 0,1-1-6 15,-1 0-10-15,0 0-1 0,0-1 11 16,0 0 0-16,-1 1-11 0,1-2 0 16,1 0-1-16,0 0 0 0,0-2-1 15,0 1-6-15,0-4 6 0,1 2 1 16,2-2 1-16,-2 1 1 0,1-2-3 0,0 1 1 16,-1 2 2-16,2-2-1 0,-2 1 0 15,1 1-1-15,0 0-1 0,0-2 0 16,3 4 0-16,-3-1 2 0,1-1-2 15,0-1 3-15,0 0-1 0,2 0-2 16,1-1 0-16,-1 0 0 0,0-3 2 16,2 2-2-16,-3-3 12 0,0 2-12 15,0-1 0-15,-1 1 0 0,-1-1-2 0,3 3 2 16,-3 0-1-16,-1-1-1 0,0 2 2 16,0 1 14-16,-1 1 2 0,1-2-4 15,-1 1-12-15,2-2-10 0,-1 1 10 16,1-2 23-16,0-3-22 0,3 4 0 15,-1-4 25-15,0 1-10 0,0-1-3 16,0 0 3-16,2-1-15 0,-3 3 22 16,1 0-21-16,-2 0-1 0,0 1-1 15,0-1-1-15,0 1 1 0,2-1-1 0,-3 1 2 16,1 0-2-16,-1 1 2 0,0 2 7 16,0-2-7-16,1 4-2 0,-1-1 1 15,0 2-1-15,-1-2 2 0,2 1-1 16,0-1 0-16,-1-1 0 0,1 2 0 0,1 1 0 15,-2 0-2-15,0-1 2 0,0 1-1 16,0-1 2-16,-1 0-1 0,1 0 0 16,-1-3 2-16,1 1-3 0,0 2 3 15,-1-4-1-15,1 2 0 0,-1-1 0 16,0 1-1-16,1 0-1 0,1 1 1 16,-2 1 0-16,1-1-11 0,1 2 11 15,-1-1 1-15,1-1-1 0,2 3 11 16,-2-1-11-16,0-2-2 0,0 2 1 0,-1-3 1 15,1 2 1-15,-2-3-1 16,0 1 0-16,0-2-1 0,0 2-1 16,-2-1 0-16,-1 0 2 0,0 0 0 15,-2-2 0-15,3 1 2 0,0 0 1 0,1 1 10 16,1 0-12-16,0 0 2 0,0-1-3 16,0-1 2-16,1 3 0 0,1-2 11 0,0 1 1 15,-1-1-14-15,2 0 0 16,-3 0-1-16,0 1-14 0,0 0 15 0,-2-1 0 15,-1 0 3-15,1 0-1 0,0 0-2 16,1 3 3-16,-2-2-3 0,2 2 0 16,0 1 3-16,0-1-4 0,1 3 1 15,0 0 0-15,0-1 1 0,0 1 1 16,0-1 0-16,0 2-2 0,0-2 0 16,0 3 2-16,-3 0-1 0,-4 1-1 15,1 1 3-15,-3-1-3 0,-4 3 0 16,0 0 0-16,-1 2-86 0,-1 1-17 0,-2-2-158 15,1 2-72-15,-6 7-141 16,5-5-602-16</inkml:trace>
  <inkml:trace contextRef="#ctx0" brushRef="#br0" timeOffset="169517.74">26816 6677 248 0,'0'0'222'16,"0"0"-4"-16,0 0 4 0,0 0-46 15,0 0-56-15,0 0-35 0,0 0 29 0,0 0 29 16,0 0-3-16,49-46-7 0,-46 44 13 16,1 1 3-16,-3 1-16 0,-1 0-36 15,0 0-61-15,0 0-36 0,0 0-22 16,0 1-36-16,1 3 10 0,0 1 48 16,1 3 55-16,0 3-10 0,2 2-19 15,0 3 16-15,2 1-3 0,0 4-14 16,1 0-2-16,3 3 26 0,-2-1-27 0,2 2 10 15,-1 3 43-15,-1 0-5 0,1 0-5 16,-3 1-4-16,3-1-7 0,-2-2-12 16,-1 1-7-16,2 0-22 0,0 0-13 15,-1 0 2-15,2 2-2 0,-2 0 0 16,2-1 3-16,-3 1-1 0,-2-2 11 16,-1 1-1-16,-2-2 4 0,-1 0-13 0,0 0 0 15,-2 0-2-15,-2-3-1 0,1 3-13 16,1-5-3-16,0 0 15 0,2 0-12 15,0-3 11-15,0 2 1 0,2 0 0 16,3-2 1-16,-2 3 0 0,4-2 2 16,-2 1-2-16,1-2 2 0,-1 0 0 15,0 1 11-15,-2-2-13 0,-3 3 0 16,0-2 0-16,0 0 0 0,-6 1 2 0,0 2 9 16,-2-1-10-16,-1 0-1 0,2 2 2 15,0-1-1-15,-2-1-1 16,5-1 0-16,1 0-3 0,1 0 0 0,2 0 1 15,-1 1-2-15,0-1 2 0,-2 3 2 16,-1-1-1-16,0 1-2 0,-5 0 0 16,0 2-20-16,0 0 23 0,-3 1-13 15,3 1 1-15,-1 2 11 0,2 1-12 0,2 2 10 16,0-2-14-16,2 3 15 0,2-3-36 16,-1 2-13-16,0-2-40 0,-4 0-34 15,-5 14-185-15,-1-11-847 0</inkml:trace>
  <inkml:trace contextRef="#ctx0" brushRef="#br0" timeOffset="171682.91">26762 7389 107 0,'0'0'286'0,"0"0"24"0,0 0-56 16,0 0-42-16,0 0-29 0,59-38-21 15,-54 32 20-15,0 1-29 0,-3 3 16 16,0-1-4-16,-2-1-3 0,1 2-36 0,-1 1-16 16,0-2-29-16,0 2-23 15,0 1-26-15,0 0-32 0,0 0-18 0,0 0-14 16,0 0-1-16,0 0-15 0,0 0-29 16,0 0-27-16,0 0 7 0,0 1 55 15,-1 2 41-15,0 0 1 0,0 2 26 16,-1 1-23-16,-2 1 10 0,2 1 26 15,-1 2 0-15,1 2-7 0,-2 1-6 16,1 2 19-16,1 3-19 0,-2 1-7 0,3 1-15 16,0 4 13-16,1 2-17 15,0 1-2-15,0 2 2 0,0 0 1 0,0 3 0 16,-1 0 1-16,0 1 1 0,-1 0 0 16,-1-1 10-16,0 2 7 0,-2-2-4 15,-2-1 16-15,3 1-6 0,-1 1-7 16,-1 0-17-16,2-1 28 0,2-2-28 15,0 1 12-15,2-1-13 0,0 1 19 0,0-2-20 16,0 0-2-16,3 0 2 0,0-2 3 16,2 0 0-16,-2-1 0 15,0 3-2-15,-1-5 18 0,0 1-19 0,-1-2 0 16,0 2 10-16,0-2-10 0,-1 2 0 0,1-4-1 16,0 1 1-16,3-2 13 15,-2-2-13-15,1 0 16 0,1-1-15 16,-1 0 15-16,2 0-15 0,1 0-1 0,-1 1 4 15,0 1 12-15,-1 0-13 0,1 0 16 16,-1-1-19-16,0 1 23 0,0 2-4 16,3-2-3-16,-3 2 10 0,0-1 25 15,-1 0 0-15,1 1-6 0,1-1-26 16,-1-1-17-16,-1 1-1 0,1 1 2 16,-1-2 26-16,0 2-26 0,1 0-2 15,-1-1 1-15,0 1-4 0,0 1-9 16,0 0 10-16,0 2 0 0,2 0-10 0,-4 1 11 15,-1-2 2-15,0 2-1 0,0-3-1 16,-5 1 0-16,1 4 19 0,0-2 36 16,-1 3-30-16,-1-3-9 0,2 0-3 15,1 0-12-15,0-2 0 0,2-2 0 16,1 1 12-16,0-3-13 0,0 0 0 0,0-3 1 16,1 1 1-16,2 0 13 0,-2-1-14 15,0 1 11-15,-1-3-12 16,0 1-2-16,0 1-11 0,0-1 12 0,0 0 1 15,0 2 0-15,0-1-1 0,0 1 1 16,0 0 0-16,0-1 0 0,0 2-2 16,0-1-1-16,2 0 0 0,1 0 2 15,2 1 1-15,-1-2 0 0,-1 3 1 16,1 0 0-16,-1 0 1 0,2-1 2 16,-3 2-1-16,0-2 10 0,0 3-11 0,-1-1 10 15,0 3-10-15,-1 0 1 16,0 2-1-16,0 1 0 0,0-1 30 0,-2 1-13 15,-1-1-3-15,0-2-15 0,-1 2 1 16,2-4 1-16,1 0 10 0,1-2-12 0,0-1-1 16,0-1 0-16,0 0 1 15,0-3-1-15,1-1 0 0,4 1 1 0,-2-1 1 16,-1-1-1-16,1-2 0 0,-1 1 0 16,0 0-1-16,0-2-1 0,0 2 1 15,-1 0 1-15,2-1 12 0,-2 2-11 16,0-3 1-16,0 1 10 0,0 2-12 15,1-3 1-15,-1 0 0 0,3 0 0 16,-3-2-2-16,1 3 2 0,0-3-2 16,1-1-1-16,1 0 1 0,-2 2-1 15,1 1 1-15,-1-1-1 0,2 1 0 16,-1 2 1-16,4-1 0 0,-3 2 0 16,-1 1-1-16,-1-1 1 0,0 2-3 0,-2 1 2 15,0 2 0-15,0 0 0 16,0 1 1-16,-2 0 13 0,0-3-13 0,0-2 3 15,1-2-1-15,1-2-1 0,0-2 0 0,0-1 2 16,0-2-1-16,0 0 0 0,1 0 1 16,0 0 1-16,0-1 8 15,-1-3-12-15,0 4 0 0,1-2-1 0,-1 1-1 16,0 0-11-16,0-1 13 0,0 2-1 16,0 1 1-16,0 0 3 0,0 1-3 15,0-3 0-15,0 1 2 0,0-2 10 16,0 1-12-16,-1-3-14 0,-2-8-238 15,-1-2-116-15,-3-5-859 0</inkml:trace>
  <inkml:trace contextRef="#ctx0" brushRef="#br0" timeOffset="181297.76">27443 4480 313 0,'0'0'1145'16,"0"0"-1031"-16,0 0-13 0,0 0 16 0,0 0-13 15,0 0 16-15,0 0 26 0,9-48 3 16,-8 42 28-16,0 0-44 0,0 0 2 16,-1 3-38-16,0 0 15 15,0 2-22-15,0 1-42 0,0 0-48 0,0 0-29 0,-4 0-35 16,-2 0 16-16,-3 1 6 0,-2 4 17 16,-1 0 21-16,2 1-12 0,-2 1-3 15,5-2-7-15,2 2-9 0,0 1 32 16,4-1-15-16,1 1 18 0,1 1 29 15,8-1 13-15,2 2 16 0,7 0 9 16,3-1-12-16,1 3-20 0,1-3-15 16,0 0-20-16,-8 1-23 0,0-1-15 15,-8 0-20-15,-2 1 0 0,-4-2 20 0,-1 3 21 16,-2-2 14-16,-6 0 3 16,2 1 16-16,-5-3 7 0,2 1 3 0,-3 1 2 15,0-1 21-15,-1 1-8 16,-2 1-5-16,3 0-11 0,-1 1-22 0,2-3-3 15,1 2-12-15,5-3 8 0,1 1-15 16,3-4 17-16,1 2 2 0,0-2 29 0,3 1 12 16,4-1 7-16,5 0 13 15,1 0-13-15,2-1-22 0,1-2-26 0,-4 2 0 16,0-1-29-16,-6 1-22 0,-1 2-7 16,-3-3 7-16,-2 3 9 0,0 0 20 15,-2 2 22-15,-6 3 1 0,0-1-1 16,-4 1 13-16,2 0 0 0,-2-1-11 15,4-1 1-15,0 1-3 0,4-2-11 16,4 0 11-16,0 1 12 0,7 1 33 16,7-2 9-16,8 2 4 0,6-1-10 15,2-2-13-15,4 2-22 0,-2-2-13 0,0-3-15 16,-7 1 12-16,-4-1-12 0,-6-2-24 16,-5-1-31-16,-2 0-10 0,-4 0-23 15,-2-2-6-15,-2-4-26 0,0 2-116 16,-2-2-92-16,-8-3-8 0,1 2-283 15</inkml:trace>
  <inkml:trace contextRef="#ctx0" brushRef="#br0" timeOffset="182333.92">27937 4550 378 0,'0'0'398'16,"0"0"-193"-16,0 0-19 0,0 0 6 15,0 0-13-15,0 0-26 0,0 0-36 16,0 0-29-16,0 0-23 0,0 0-13 16,-36-5-13-16,35 5 16 0,1 0 52 15,-1 0 51-15,1 0 23 0,0 0-16 16,0-2-4-16,0 2-4 0,0 0-10 16,0 0-26-16,0 0-28 0,0 0-20 15,0 0-13-15,0 0-9 0,1 0-13 16,3 0-38-16,5 0-37 0,3 0-14 0,8 0 26 15,5 0 22-15,5 0 1 0,6 0 0 16,0 2-1-16,-1-2 2 0,0 0 1 16,-3 0 4-16,-6 0-1 0,-5-2-1 15,-5 1 11-15,-6 0 12 0,-2-2-3 0,-4 3 16 16,-2-2 22-16,-1 2 10 16,-1-1-14-16,1 0-24 0,-1-1-13 0,0 0-19 15,0 1 0-15,0 0-13 0,0-1 12 16,0 2-1-16,0-1-14 0,0 1 0 15,0-1-2-15,0 1 5 0,0 0 13 16,0 0 1-16,0 0 24 0,0-1 16 16,0 1-9-16,0-2-13 0,0 1-7 15,0-1 1-15,0 2 9 0,0 0-7 0,0 0-11 16,0 0-4-16,0 0-21 0,0 0-27 16,0 0-18-16,0 0-34 0,0 2-43 15,0 2-35-15,0 4 96 0,0 3 82 16,0 4 11-16,0 3-8 0,0 2-2 15,1 1 25-15,-1 3-25 0,0-2 2 16,0 3-3-16,0-4 16 0,-2 2 3 0,-1-2 16 16,0-2 6-16,-1-1-18 15,2-3 2-15,0-3-22 0,1-3 20 0,1 0 5 16,0-3-3-16,0-1 4 0,0-2 6 16,0-2-4-16,0-1-2 0,0 0 12 15,0 0 22-15,0 0 12 0,0 0 1 16,0 0 9-16,0-2 9 0,0-2-94 0,0-2-13 15,1-1-21-15,1 0-30 0,2-2-253 16,4-9-230-16,-2 5-702 0,4-2-674 0</inkml:trace>
  <inkml:trace contextRef="#ctx0" brushRef="#br0" timeOffset="182660.76">28533 4499 1319 0,'0'0'628'0,"0"0"-385"16,0 0 19-16,0 0-262 0,0 0-13 0,0 0-97 15,0 0 110-15,0 0 142 0,0 0-9 16,2 48-24-16,-2-29-9 0,1-1 13 16,2 4-43-16,-1-3 10 0,0 1-44 15,1-2 2-15,-1-2-3 0,1 0-16 16,0-2-6-16,-1-1-11 0,2-1 0 16,-2-3 11-16,-1-2-10 0,1-2-3 15,-1-1-50-15,2-2-74 0,0 0-130 16,4-2-169-16,3-8-167 0,1-1-889 0</inkml:trace>
  <inkml:trace contextRef="#ctx0" brushRef="#br0" timeOffset="183103.53">28570 4535 1358 0,'0'0'264'16,"0"0"25"-16,0 0 74 15,0 0-30-15,-5-52-69 0,11 47-36 0,6-2-116 16,1 2-112-16,7 2-86 0,1 1 5 15,5 2 27-15,-2 2 25 0,0 5-9 16,-4 3-7-16,-1-1 0 0,-3 5 9 16,-6 0 7-16,-1 1 13 0,-5 1 14 15,-2-2-11-15,-2 1-2 0,-4-3 15 16,-7 0 0-16,-1 0 16 0,-6-1 0 16,-2-1 29-16,-1-2-22 0,-1-1 3 0,0-2-7 15,3-2-6-15,2-1 3 16,4 0 9-16,5-2-2 0,3 0 6 0,2 0 51 15,3 0 70-15,0 0-9 0,7-2-68 16,4-1-73-16,6-1-134 0,6 1 13 16,6 3 50-16,0 0 27 0,2 0 8 15,-2 4 33-15,-1 2-19 0,-2 3 2 0,-6 2-2 16,-3 1-26-16,-7 2-4 0,-4 1 14 16,-5-1 12-16,-1 1-9 0,-6-1 31 15,-7 0 4-15,-4-2 36 0,-5-3 18 16,-3 0 56-16,-1-2-11 0,-1 0-32 15,0-3-15-15,3-1-14 0,4 0-3 16,2-2-16-16,6 1-18 0,0-2 1 16,6 0 1-16,2 0 0 0,0 0-3 15,4 0-42-15,0 0-169 0,12-4-207 0,2-1-767 16</inkml:trace>
  <inkml:trace contextRef="#ctx0" brushRef="#br0" timeOffset="183316.81">29138 4846 2723 0,'0'0'414'0,"0"0"-414"0,0 0-6 15,0 0-74-15,0 0 80 0,0 0 77 16,0 0 12-16,0 0-28 0,0 0-42 15,-60 50-18-15,39-40 18 0,0 2-19 16,-8 0-223-16,4-3-502 0,5-6-1587 0</inkml:trace>
  <inkml:trace contextRef="#ctx0" brushRef="#br0" timeOffset="183861.7">29282 4489 140 0,'0'0'1896'16,"0"0"-1598"-16,0 0-255 0,0 0-43 16,0 0-140-16,0 0 140 0,0 0 146 15,0 0-4-15,24 54-3 0,-15-35-23 16,-3 1-13-16,1 1-26 0,1 1-13 15,0-2-35-15,1 1-3 0,-2 1-7 16,-2-5-19-16,3 2-1 0,-4-3 1 16,-1-3 0-16,-1 0 3 0,-2-5-3 15,0 0-112-15,0-4-252 0,-6-4-273 0,-3-6-761 16</inkml:trace>
  <inkml:trace contextRef="#ctx0" brushRef="#br0" timeOffset="184147.13">29323 4499 1752 0,'0'0'247'0,"0"0"-160"15,57-8-9-15,-25 8 3 0,3 2 74 0,4 6-6 16,3 3-52-16,-2 5 15 0,-2 2-34 16,-4 3-40-16,-7 1-23 0,-6 2-15 15,-7 1-16-15,-9-2 14 0,-5 0-1 16,-6-2 2-16,-9-5 1 0,-5 0 29 15,-7-2-13-15,-4-2 35 0,-1-2-19 16,-2-3-9-16,-1-3 15 0,4-1 4 0,0-2-1 16,6-1 1-16,4 0 3 0,5 0-23 15,5-2 13-15,1 0 16 0,6 0-9 16,2 0 12-16,2 0 19 0,0-2-73 16,5 1-131-16,16-2-310 0,-1-1-317 0,0-1-1001 15</inkml:trace>
  <inkml:trace contextRef="#ctx0" brushRef="#br0" timeOffset="185179.44">29785 4378 1438 0,'0'0'231'16,"0"0"-120"-16,0 0-40 0,0 0-6 15,73-21 55-15,-50 20-3 0,1 1-26 16,1 0-37-16,-2 0-54 0,1 0-16 16,-3 1 16-16,-1 4-3 0,-4-1-22 0,-1-2-18 15,-5 4-5-15,-1-2-4 0,-4-1-6 16,-3 1 15-16,-1-1 1 0,-1 0 42 15,0 1 24-15,-5 0 80 0,-4 2 35 16,-3-1-19-16,-4 2 13 0,-1 0-17 16,-2-1-58-16,2 0-7 0,0 1-18 15,4 1-33-15,-1 0-11 0,7 0-18 0,4 2-4 16,3-1 33-16,0 2 41 0,9 3 14 16,8 0 0-16,5-1-4 0,7 4-12 15,1-5-23-15,4 3-14 0,-6-6 21 16,1 1-1-16,-6-2-20 0,-6-4-2 15,-6-1 1-15,-3-2-1 0,-5-1 2 16,-3 1 21-16,0-1 6 0,0 0 0 16,0 0-29-16,-6 0 2 0,-1 0-2 0,-6 0 16 15,-2 0-14-15,-4 0 14 0,2 1-16 16,-1 3-15-16,2 1-7 0,4-1-20 16,1 3-10-16,3 1 11 0,1 2 41 15,2 0 0-15,4 1 3 0,1 2-3 16,1 1 38-16,9 1-5 0,1 1-11 15,5 1 17-15,1-1-7 0,3 2-32 0,0-1 2 16,0 0 17-16,-1 0-19 0,-4-2-2 16,0-1-14-16,-4-1-16 0,-4-2 9 15,-3-1-2-15,-2 2-7 0,-2-2 9 16,-2-1 20-16,-3-1 1 0,-3-2 2 16,-2 2 13-16,-4-1-1 0,2 0-8 0,-4-1 8 15,-1 0 4-15,-2 0 7 16,-3-1-4-16,0 0-19 0,-6-1-96 0,-15-4-306 15,7 0-715-15</inkml:trace>
  <inkml:trace contextRef="#ctx0" brushRef="#br0" timeOffset="194009.68">17052 5037 232 0,'0'0'211'0,"0"0"-113"15,0 0-23-15,0 0-36 0,0 0-39 16,0 0 0-16,0 0 13 0,0 0 30 16,0 0 6-16,0 0 26 0,-27-17 13 15,25 17 23-15,1-3 9 0,0 2-26 16,-1-2 11-16,1 0 9 0,0 0-10 16,0 0-3-16,1 2-36 0,-1-2-7 0,1 1-29 15,-2 0-3-15,2 1-6 16,-2 1-7-16,1-1 3 0,1 1-16 0,0 0-11 15,-1 0-15-15,1 0-16 0,0 0-7 16,0 0-3-16,0 0 20 0,0 0 32 16,-1 2 13-16,1 1-11 0,0-2-1 15,0-1 0-15,0 0-1 0,0 3 0 0,0-2 18 16,3 0 5-16,4 1 23 0,-1 1 12 16,4-1-3-16,4-1-3 0,5-1-3 15,6 0-4-15,7 0 1 0,3-4-7 16,4 0-13-16,0 2-23 0,-3-1-1 15,-2 1-2-15,-5 1-3 0,-4 1-20 16,-10 0-6-16,-2 1-7 0,-6 1 10 16,-2-2 14-16,-2 3 12 0,-2-3 4 15,0 0 15-15,0 1 7 0,-1-1 7 0,0 0-33 16,1 0-43-16,1 0-96 0,-2 0-63 16,0-1-149-16,0-2-209 0,0 3-167 15</inkml:trace>
  <inkml:trace contextRef="#ctx0" brushRef="#br0" timeOffset="194263.19">17299 4917 287 0,'0'0'515'16,"0"0"-274"-16,0 0 69 0,0 0-109 16,0 0-87-16,0 0-26 0,0 0-46 15,1-45-25-15,0 44-17 0,2 1-49 16,0 0-58-16,4 3 48 0,4 4 13 15,0-1 7-15,4 3 39 0,2 2 3 16,2 1-1-16,0 1 20 0,2-3 24 0,0 2-43 16,-3-2 17-16,-1 0-20 15,-6 1-25-15,0-2 25 0,-5 1-26 0,-5 1-7 16,-1 1 33-16,-4 0 10 0,-9 3 23 16,-4 2 2-16,-6 2-35 0,-20 7-382 15,5-4-720-15</inkml:trace>
  <inkml:trace contextRef="#ctx0" brushRef="#br0" timeOffset="201063.96">27514 5409 45 0,'0'0'221'0,"0"0"-142"16,0 0-40-16,0 0 19 0,0 0 11 15,0 0 9-15,0 0-13 0,0 0 4 16,0 0-14-16,0 0-3 0,22-9 7 0,-19 8 13 15,3-1 12-15,-1 1 4 0,0 0-3 16,2 1-13-16,-2-2-10 0,0 1 3 16,-1 1-17-16,3 0-10 15,-3 0-38-15,0 0-22 0,-1 0-11 0,2 3 10 16,2-2 23-16,1 2 1 0,1 0 19 16,1-1-4-16,4 1 10 0,-1-1 4 15,5-1-14-15,1 1 7 0,2-2-21 16,0 1 11-16,-1 0-13 0,1-1 0 0,-1 0 0 15,0 0 1-15,0 0 12 0,0 0-11 16,0 0 1-16,0 0 1 0,1 0 9 16,-1 0-13-16,2 0-2 0,0-2-1 15,3 2 0-15,-2 0-13 0,3-1 14 16,0 0 0-16,3 1 1 0,-2 0-1 16,1 0 1-16,1 0 1 0,-2 0-2 15,2 0-1-15,-2 0 3 0,-2 0 0 16,3 0 2-16,-2 0 1 0,0 0 17 0,0 0-4 15,2 0 0-15,-2 0 7 0,-1 0-7 16,2 0 0-16,0 0-3 0,0 0 4 16,3 0-4-16,-2 0 3 0,4 0 7 15,-1 0-4-15,2 0-16 0,-2 0 18 16,2 0-19-16,-1-1 12 0,-2 1 3 0,4-2-16 16,-4-1 18-16,1 3-3 0,-2-2-3 15,-3 0 0-15,3-2-13 0,-3 3 2 16,0-2 11-16,2 1-13 0,-1-1 0 15,-1 0 0-15,3 2 2 0,-1-1 14 16,3 1-13-16,-2 0 13 0,4 0 0 16,-2 1-12-16,3-3-2 0,0 2 17 15,-1 0 17-15,1-1 3 0,0 0-23 16,-4 2-15-16,1-2 1 0,-3 1 0 16,0 1-2-16,1 0 0 0,-2 0 0 0,4 0 0 15,-2 0-2-15,4 0 1 16,-1 0 0-16,2 0 1 0,-1 0-1 0,-2 0 1 15,-1 0 2-15,-3 1 2 0,-3-1 9 16,-1 1-12-16,-3 0 15 0,-2-1-16 16,0 1 0-16,-3 0 1 0,-3 1 0 15,4-1 2-15,-3 0 13 0,0-1-13 0,0 0-1 16,1 3-1-16,-3-3 1 0,2 0 0 16,-4 0 0-16,1 1-1 0,-4-1 1 15,0 1-1-15,-2-1 1 16,-2 1 1-16,-1-1-2 0,-1 0-1 0,0 1-113 15,-6-1-170-15,-2 1-303 0,0-1-582 0</inkml:trace>
  <inkml:trace contextRef="#ctx0" brushRef="#br0" timeOffset="202363.43">27516 5813 736 0,'0'0'261'0,"0"0"-118"16,0 0 0-16,0 0 20 0,0 0-23 15,0 0-7-15,0 0-3 0,0 0-3 16,0 0 16-16,34-46 12 0,-33 44 10 0,0 0-36 15,-1-1-9-15,0 3-59 16,0-2-13-16,-3 0-32 0,0 1-14 0,-1-1 2 16,-3 2-4-16,0 0 0 15,-5 0 0-15,-1 0-2 0,-5 2 2 0,0 1 26 16,-3 2-23-16,0-1-3 0,3 4-16 16,0-2 3-16,6 1 11 0,4-1-20 15,3 1-17-15,4-2-6 0,1 2 42 16,5 0 3-16,3 1 42 0,5 1-4 15,6 0-15-15,2 2-1 0,0-1-18 16,1 1-4-16,-3-1 0 0,-3 0-16 16,-7 0-20-16,-2 0-12 0,-7 1 3 15,-4 1 42-15,-7 0 3 0,-5 1 25 0,-5 1-21 16,-6 1 21-16,-2 0-9 0,1-1-3 16,2-2-9-16,2 2-3 0,6-4 10 15,2-2-11-15,6-1-16 0,5 0 3 16,1-2-12-16,4 2 9 0,0-1 16 0,5 0 9 15,7 1 20-15,3 0 19 0,6 0-2 16,3-1-21-16,2 0-25 0,-1-3-54 16,-2 2-62-16,-4 0-4 0,-4-1-6 15,-8-1 7-15,-2 2 18 0,-5-2 33 16,-3 1 59-16,-4 1 9 0,-6 2 19 16,0-1-16-16,-3 2 49 0,-1 1 6 15,0 0 1-15,5-2-17 0,0 2-13 16,4-1-14-16,1-1-15 0,4-2-19 15,2 3 16-15,1-1-7 0,3 1 10 0,7 0 26 16,4 1 3-16,2-1 0 16,5 2 6-16,5-3 1 0,1 1-11 0,1-4-25 15,3 0-61-15,-3 0-133 0,7-4-127 16,-9 0-238-16,-6 0-738 0</inkml:trace>
  <inkml:trace contextRef="#ctx0" brushRef="#br0" timeOffset="202896.97">27654 5921 2001 0,'0'0'295'15,"0"0"-140"-15,0 0 32 0,0 0-87 16,0 0-82-16,0 0-17 0,63-32 2 16,-39 28 48-16,4 0-35 0,-1 2-16 15,-1 1-16-15,2 1-6 0,-3 0 11 0,-1 0 11 16,-1-1 1-16,-4-1 0 0,-1 1 10 16,-3-2-11-16,-6 1 0 0,-2 0 10 15,-4 1 29-15,-3 1 13 0,0-2-27 16,0 0-25-16,-2 0-51 0,-3 1 12 15,0-1 39-15,1-1 26 0,-1 3 6 16,0-2 23-16,3 0 6 0,0 2 0 16,2 0-1-16,-1-1-9 0,1 1-6 15,0 0-13-15,0 0-32 0,0 0-17 0,0 0-37 16,0 0-32-16,0 0-36 0,0 5-45 16,0 3 109-16,1 4 58 0,0 3 9 15,0 4 11-15,-1 2 9 0,0 4-13 16,0 0 32-16,0 2-10 0,0 0-15 15,0-2-1-15,1-2 1 0,0-2-7 16,1-3-3-16,0-3 9 0,1-1-6 16,-2-4 3-16,0-3 7 0,0-2 0 15,1-2-10-15,-2 0 9 0,0-1 1 0,1-2 9 16,-1 0 19-16,0 0 23 0,0 0 15 16,0 0-86-16,0-5-6 0,0-7-373 15,1 2-251-15,2-3-817 0</inkml:trace>
  <inkml:trace contextRef="#ctx0" brushRef="#br0" timeOffset="203493.36">28386 5835 1881 0,'0'0'285'0,"0"0"-49"0,0 0-22 15,0 0-53-15,0 0-110 0,0 0-51 16,0 0-48-16,0 0 48 0,0 0 125 16,0 0-9-16,-28 67 2 0,13-40-66 15,-2 4-8-15,1 0-15 0,1-1-27 16,2-3 1-16,1-3 20 0,6-3-23 16,3-3-1-16,2-2 1 0,0-4 12 15,1-2 1-15,0-3 3 0,0-3-13 16,0-2 23-16,0-2-4 0,0 0 38 0,0 0 70 15,1-5 26-15,2-5-103 0,2-2-51 16,4-3-2-16,-2-4-9 0,1-1 7 16,1-1-11-16,0-1-6 15,0 0 19-15,-2 1 22 0,1 3 6 0,-1 1-28 0,-2 3 19 16,0 0 7-16,1 4-24 0,-1 1-2 16,0 3 0-16,1 1-38 0,1 3-12 15,0 2-29-15,3 0-29 16,1 8 13-16,3 5 60 0,3 3 35 0,-3 3 16 15,4 3 9-15,-2 0 10 0,0 0-33 16,-4 1 1-16,1-1 13 0,-2 0-3 16,-2-3-13-16,-1-2 1 0,0-1 1 15,-3-3 14-15,-1-1-16 0,1-4-3 16,-4-1-248-16,-1-2-198 0,-10-5-229 16,-2 0-601-16</inkml:trace>
  <inkml:trace contextRef="#ctx0" brushRef="#br0" timeOffset="203653.59">28279 6068 2194 0,'0'0'353'0,"0"0"-182"15,0 0-36-15,0 0-77 0,0 0-4 0,61-33 17 16,-40 27-10-16,4 2-4 0,2 1-38 16,3 2-19-16,-3 1-25 0,2 0-10 15,-4 1-4-15,-1 2-89 0,3-1-394 16,-2 0-630-16</inkml:trace>
  <inkml:trace contextRef="#ctx0" brushRef="#br0" timeOffset="203847.84">28833 6091 1732 0,'0'0'471'0,"0"0"-232"16,0 0-226-16,0 0 71 0,0 0 81 0,0 0 21 15,0 0-54-15,4 58-23 0,-11-43-39 16,-7 2-6-16,2-1-35 16,-6 1-13-16,1 1-16 0,-1-1-211 0,-3 0-146 15,5-5-192-15,8-3-1072 0</inkml:trace>
  <inkml:trace contextRef="#ctx0" brushRef="#br0" timeOffset="204277.16">29099 5862 1732 0,'0'0'383'0,"0"0"-156"0,0 0-30 0,0 0-35 15,0 0-53-15,0 0 0 0,0 0 23 16,0 0-123-16,0 0-9 0,0 0-143 15,29-10 143-15,-24 24 58 0,2 3 9 16,3 2-9-16,-1 3-13 0,1 0-13 16,-1 2-20-16,-4-2-9 0,3 2 6 15,-4-2-9-15,-2-2-10 0,0-1 8 16,-2-2 4-16,0-2 0 0,0-3 1 16,0-1-3-16,0-3-115 0,0-3-200 0,-2-5-118 15,1-3-394-15,0-2-611 0</inkml:trace>
  <inkml:trace contextRef="#ctx0" brushRef="#br0" timeOffset="204575.78">29091 5883 1793 0,'0'0'334'0,"0"0"-42"16,0 0-66-16,0 0-107 0,0 0-81 15,0 0-2-15,59-35 3 0,-34 34 12 16,4 1-3-16,5 3-20 0,1 6-28 15,-1 3-36-15,1 2 20 0,-4 4-19 16,-7 3-10-16,-6 2 16 0,-9 3-19 16,-7-1 9-16,-4 1 37 0,-9-2-7 15,-9 0 9-15,-6-2 12 0,0-3-9 0,-2-1 16 16,0-4-3-16,3-2-13 0,4-1 0 16,5-3 9-16,3-1-11 0,3-2 1 15,4-2 1-15,2-1 0 16,0 0 16-16,3-2-6 0,0 0 3 0,1 0 23 15,0 0 12-15,0 0-26 0,0 0-25 0,11-2-296 16,-4-2-406-16,5-2-1282 0</inkml:trace>
  <inkml:trace contextRef="#ctx0" brushRef="#br0" timeOffset="206076.77">29484 5789 463 0,'0'0'483'0,"0"0"-236"16,0 0-52-16,0 0-29 0,0 0-32 0,0 0-14 16,0 0-19-16,0 0-4 15,57-33-3-15,-39 31-26 0,1 0-13 0,3-2-9 16,2 4-4-16,2-2-7 0,3 2 7 16,-3 0-6-16,-1 0-7 0,-2 0-18 15,-2 2-11-15,-4 0 0 0,-2 0-2 16,-7 0-1-16,0 0-23 0,-2-1-16 0,-4 0-4 15,0 1-6-15,-1-2 17 0,-1 2 3 16,0-1 2-16,0 1 30 16,0 0 38-16,-3-1 40 0,-3 3 3 15,-4 1-10-15,0 0 0 0,-5 4-16 0,0-1 9 16,-1 1-2-16,0 0-33 0,1-1-10 16,2 4-7-16,6-2-12 0,1 2-10 15,4 0 10-15,2 1 3 0,1 1 26 16,7 0-13-16,5 1 10 0,1-1 0 0,4 1-23 15,2-1 20-15,-1-2-21 0,1-2 17 16,-3-2 0-16,-3-1-16 0,-6-3 10 16,-2-3-12-16,-2 1 0 0,-3-2 15 15,-1 0 16-15,0 0 10 0,-6-2-42 16,-3 1-32-16,-4-1 0 0,-3 0 10 16,-3 1 5-16,-2-1 16 0,-2 2-1 15,4 0-1-15,3 0-23 0,3 3 7 16,3 2-16-16,2 0-30 0,6 2 14 0,2 2 51 15,0 1 0-15,6 3 29 0,8 1-10 16,4 1 17-16,4 2-14 0,5-1-20 16,4 3-2-16,-3-2-16 0,0-1-87 15,-6 0 3-15,-3-3 32 0,-7 0-6 16,-2-3 23-16,-6-1 21 0,-3-1-2 0,-1-2 6 16,-3-2 26-16,-4 0 12 0,-1 1 20 15,0-2-6-15,-3-1-23 0,1 1 17 16,-3 1-7-16,0 0-11 0,0 0 1 15,-1 1-3-15,-2 0 0 0,3 2-3 16,-2-1 0-16,0 2 1 0,-8 3-115 16,3-3-431-16,2-1-885 0</inkml:trace>
  <inkml:trace contextRef="#ctx0" brushRef="#br0" timeOffset="210980.73">16656 6442 986 0,'0'0'234'16,"0"0"-38"-16,0 0-1 0,0 0-78 15,0 0-36-15,0 0-6 0,0 0 22 0,0 0 20 16,0 0-16-16,-13-17-14 16,12 16 7-16,0 0 0 0,1-1-10 0,-1 1-13 15,1-1-1-15,-1 0 5 16,1 2 11-16,0 0-2 0,0 0-20 0,0 0-64 15,0 0-6-15,0 0-71 0,0 0-49 16,1 2-6-16,6 0 119 0,4 2 13 16,8 0 71-16,6-4 6 0,12 0-6 15,20 0-16-15,20-8-36 0,16-4 0 16,6 3-15-16,-9-3-2 0,-19 6-2 16,-23 2-12-16,-13 1-1 0,-12 1 10 0,-6 2-32 15,-1 0 15-15,-1 0 1 16,-5 0 0-16,-4 2 16 0,-3-1-17 0,-3-1 20 15,0 1 0-15,-6-1 42 0,-2 1-42 16,-5 0-6-16,1 0-110 0,-2 1-58 0,0-2-72 16,3 0-91-16,-2 0-141 15,7-5-352-15,-1-1 147 0</inkml:trace>
  <inkml:trace contextRef="#ctx0" brushRef="#br0" timeOffset="211316.99">17241 6220 1525 0,'0'0'215'15,"0"0"-66"-15,0 0 26 0,0 0-9 0,0 0-4 16,0 0-27-16,0 0-73 0,0 0-62 16,0 0-133-16,0 0 23 0,0 0 110 15,-7 0 0-15,24 12 4 0,4 1 31 16,5 0 7-16,2 1-9 0,3-1-11 15,1 1 3-15,2-1-25 0,-4-1 0 0,-1-3 21 16,-6-1-21-16,-4 1-20 0,-6-2 7 16,-2 0 11-16,-5-1-30 15,-3 0 9-15,-3 0 10 0,0 3 12 0,-1-1 1 16,-4 4 16-16,-2 0-13 0,-3 2 10 16,0 0 0-16,-1 1 3 0,1 1-15 15,-1 0 3-15,2-2-1 0,0 1 10 16,2-1-12-16,1-4 1 0,1 2-2 0,1-1 3 15,0-1-3-15,0 1-13 0,-10-2-369 16,4-2-677-16</inkml:trace>
  <inkml:trace contextRef="#ctx0" brushRef="#br0" timeOffset="214002.56">18182 8560 67 0,'0'0'196'0,"0"0"0"0,0 0-72 16,0 0-56-16,0 0-35 0,0 0-31 15,0 0 1-15,0 0-3 0,0 0-81 16,0 0-151-16,-48-15 7 0,45 15 74 16</inkml:trace>
  <inkml:trace contextRef="#ctx0" brushRef="#br0" timeOffset="-214715.87">18182 8560 143 0,'-69'-13'327'16,"67"13"2"-16,-1-2-62 0,1 0-13 0,1-1-29 15,1 1-108-15,0 0-39 0,0 0-3 16,0 0-7-16,0 2-38 0,0 0-30 16,0 0-23-16,0 0 10 0,1 0 11 15,2 0-24-15,0-1 10 0,0-2 15 16,0 3 1-16,0-3 1 0,1 0 12 16,3 0-13-16,0 0-1 0,-1 1-19 0,3-1-2 15,-1 3 9-15,4 0 10 0,-3 0-12 16,2 0 14-16,0 0 0 0,1-1-15 15,-2-1 15-15,4 2 0 0,-1 0-1 16,1 0 0-16,2 0 1 0,2 0 0 16,1-1 1-16,1-2 15 0,3 0-2 15,2-1 4-15,3 1-14 0,1-2 16 16,2-2-17-16,1 3 14 0,3-4-14 0,1-1 11 16,-1 1-11-16,2-2-1 15,2 0 0-15,0 3 22 0,-1 1-21 16,2 0 11-16,-1-1-12 0,0 5 2 0,-1-3 27 15,0 2-8-15,0 1-19 0,-1 0 10 16,0-1 9-16,0 1-9 0,0-1 3 16,-3 0-3-16,3-1-9 0,1 2-2 15,0-4 17-15,1 1-15 0,-1-2 9 0,1 0 9 16,-2 1 4-16,0 0 0 0,-1 2 13 16,-1 0 0-16,-3 1-37 0,0-1-2 15,-2 2 1-15,2 0 2 0,-2 0 1 16,3-1 31-16,3-1-15 0,-3 0-17 15,4 0-3-15,1-2 0 0,-1 0 0 16,4 1 1-16,-1-2 0 0,1 2 2 16,1-3-3-16,-1 2-9 0,0 0-30 15,-3-1 37-15,0 3-11 0,-4-1 9 16,1 2-15-16,0-1-4 0,-2 2 1 0,1 1 9 16,-1-2 12-16,-3 0 1 0,3-1-2 15,-3 2-1-15,2 0 1 0,-3-1 0 16,2 0 2-16,-1 2 1 0,1-2 1 0,0-2-1 15,3 3 1-15,-1-4-1 16,2 1 2-16,2 1-3 0,4 0-13 16,0-1 13-16,3 2 25 0,1-2-9 0,1 1-13 15,-2 0 20-15,-1 0-22 0,-1 0 12 16,-3 0-12-16,-1 0 1 0,-3 2 0 16,-3-4 0-16,-1 4 2 0,-2-2-1 15,2 1 0-15,-2 1 0 0,4 0-1 16,0 0-2-16,2 0-1 0,3 0 1 15,2 0 1-15,0 1-1 0,1 0 0 16,-1-2 0-16,0 0-1 0,-2 2 0 0,-2-2-1 16,-4 1-11-16,1-1 13 15,-4 1-1-15,2 1 1 0,-3-1 2 0,3 1 1 16,-3-1 1-16,0 2 12 0,0-1-16 16,-2 1 0-16,-4 0-2 0,-3 0-154 15,-1 1-71-15,-6 2-49 0,-9 0-161 16,-2-1-273-16</inkml:trace>
  <inkml:trace contextRef="#ctx0" brushRef="#br0" timeOffset="-212689.05">18042 8591 70 0,'0'0'251'0,"0"0"-85"16,0 0 13-16,0 0-35 0,0 0-1 15,0 0-45-15,0 0-53 0,-7-51 4 16,8 42 13-16,0-2 16 0,1 2 17 0,-2 1 28 16,1 2-18-16,1 0-103 0,-1 2-2 15,2 2-4-15,1-1-15 16,-1-1 19-16,-1 0 2 0,1 0 31 0,-1 2 28 15,1-2 11-15,1 0 12 0,1 1 1 16,-1-1-20-16,2 0-20 0,-1-1 4 16,2 1-30-16,-1 0 1 0,0 0-20 15,4 0 0-15,-4 2-26 0,3 0 0 16,-1 0 10-16,1 2 14 0,2-1 2 16,3 0 16-16,-1 1 23 0,4 0 0 0,2 0 0 15,2 0-20-15,2 1-18 0,2 0 25 16,2-1-7-16,2 2 10 0,2-2-25 15,0 0 15-15,5 0-18 0,0 0 19 16,1 0 6-16,4 0 32 0,2 0-16 16,2 0-7-16,1-3-2 0,2 1-31 15,-1 1 0-15,-1 1 11 0,3 0-10 0,0 0-1 16,-1 0 14-16,2 0-12 0,-2 0 12 16,2 0-13-16,-1 0 10 0,-2 0 9 15,2 0 8-15,-3-3-18 0,-2 0 8 16,-1 1-4-16,-2-1-13 0,-2-1-1 15,0 0 14-15,-1 0-14 0,3 2 2 0,-2-1 25 16,1 1-16-16,2 0-11 16,0-1 1-16,-1 2 0 0,-1-3 10 0,1 4-11 15,-4-4 0-15,2 0 0 0,-1 0 11 16,-2 2 0-16,3-4 3 0,3 2 0 16,-1 1 0-16,3-1 20 0,-1 2-10 15,0-2-14-15,1 0-12 0,-2 0 2 16,2 1 15-16,-1-1-17 0,-1 2 1 15,-1 0 1-15,-2 0 0 0,-2 0 27 0,2-1-10 16,-4-1-17-16,-1 1-1 0,0 1 18 16,1-1-6-16,0 1-11 15,-1 0 14-15,3 0-14 0,0-1-2 0,0 0 1 16,0 1-1-16,1-1 1 0,0 0 1 16,1 1 0-16,0-2-1 0,0 1 1 15,-1 1-1-15,-3 0 2 0,-2-2 0 16,0 2 9-16,-4-1-8 0,1-1 12 0,-2 1-15 15,1 1 1-15,-2-1-1 0,0 1-1 16,2 0 0-16,-1 2 1 0,4-2 0 16,0-1 0-16,3 0-1 0,0 1 0 15,0 0-1-15,2 0-1 0,0-1 0 16,0 1 0-16,-1 0-2 0,-3 0-8 16,1 1 11-16,-4 0-2 0,1 1 2 15,-4 0 1-15,1-1 2 0,-3 0 2 16,0 1-2-16,-2 0 0 0,2-2 1 0,3 1 10 15,0-1-11-15,4-1 1 0,1 0 0 16,5 0-1-16,0 0 0 0,3 1-2 16,2-2 0-16,1 1 0 0,2 0 0 15,-3 1 19-15,-1 0 3 0,0 2-19 16,-4-2 1-16,-1 1-1 0,-4 1-1 0,1 0 0 16,-5 0-1-16,3 0 1 0,-4 0 11 15,3 0-10-15,-2 0 10 16,3 0-10-16,-2-1 0 0,5-1 1 0,0 0-1 15,2 0-1-15,1 0-2 0,6 1 0 16,-2-1-2-16,3 2 0 0,0-2-11 16,2 2 12-16,1 0 1 0,-1 0 10 15,-3 0-6-15,0 0-2 0,-3 0 11 16,-2 0 2-16,0 0 1 0,-1 0-12 16,-1 0 12-16,1 0-14 0,-1 0 0 15,1 0 0-15,1 0-1 0,4 0 1 16,1 0 11-16,1 0-13 0,2 0 1 0,4 0-1 15,-3 2 0-15,3-2 0 0,-3 0-1 16,-1 2 0-16,0-2 0 0,-3 0 0 16,-2 0 1-16,0 0 2 15,-2 0 30-15,1 0-10 0,0 0-3 0,0 0 7 0,0 0-14 16,2 0-9-16,0 0 0 0,1 0-3 16,2 0 0-16,0 0 2 0,-1 0 10 15,4 0-11-15,2-2 1 0,1 2 1 16,6-5 13-16,-3 3-16 0,1-1-1 15,-3-1-3-15,-7-1 3 0,5 2-1 16,-1-1 2-16,-2 1-1 0,-2 1-1 16,0 2 0-16,-1 0 1 0,-1 0 0 15,0 0-2-15,1 0 2 0,2 0 1 0,0 1 1 16,0 0 1-16,2-1 1 16,-1 0-2-16,-1 0-1 0,2-1-3 0,-3-1-10 15,0-1 13-15,0-1 13 16,-2 0-13-16,-1-1 0 0,-2 1 0 0,-1-2 16 15,-1 2-14-15,1-1 0 0,-1 2-2 0,1 0-1 16,2 1-2-16,0 2-10 0,0-2 11 16,1 2-1-16,0 0 2 15,1 0-2-15,-1-3-12 0,0 2-17 0,1-3 16 16,-3 2 0-16,-1-3 14 0,-3 1 1 16,0-2 1-16,0 2 0 0,-2-2 1 15,-3 1 1-15,4 1 0 0,-2-1-2 16,0 2-1-16,2-1 1 0,2 3-3 15,2 0-13-15,0 1 15 0,0 0 1 16,0-3 3-16,-2 0 0 0,-1-1 13 16,-3 0-3-16,2-2 0 0,1 1-13 0,1-2-2 15,3 0 1-15,3 0 0 0,2 0-11 16,5 2-1-16,-3 0-9 0,4 4 20 16,-3 0-21-16,-4 1 11 0,3 0-14 15,-4 0 7-15,0 2-4 0,-2 0 6 16,2-2 17-16,-1 0 4 0,3 0-2 0,1 0 0 15,0 0 11-15,1-2-13 0,0 0-1 16,-3-1 1-16,0 1-1 0,-2 2 1 16,-1 0-2-16,0 0-10 0,-2 0 0 15,1 0 11-15,-1 4 0 0,-2-2-1 16,-1 1 0-16,0-2 2 0,-6 1 0 16,-5-1 1-16,-2 0 1 0,-3-1 14 15,-1 0-16-15,-6 0 0 0,-4 0 2 16,1 0 0-16,-7-1-2 0,-2-2-45 15,-2 0-288-15,-9-9-381 0,-3 0-614 0</inkml:trace>
  <inkml:trace contextRef="#ctx0" brushRef="#br0" timeOffset="-209620.22">26723 6781 633 0,'0'0'202'0,"0"0"-137"0,0 0 0 16,0 0 46-16,0 0 65 0,0 0 35 16,68-13-25-16,-55 10-43 0,4 0-23 0,1 0-13 15,2 1-23-15,3-1 10 16,-2 2-19-16,3-1-27 0,4 2-5 0,0-1-11 15,0 1-6-15,5 0-7 0,0 0 4 16,0 0-7-16,4 0 7 0,3 0-7 16,2 0 42-16,2 1-3 0,6 0-20 15,1 1-9-15,9 0 3 0,10-1-16 16,10 3 0-16,0-2 3 0,-7-2-14 16,-4 2 0-16,-8-2 11 0,1 0 6 15,2 0-19-15,0 0 0 0,1 0-2 16,1 0 2-16,1 0 1 0,-1 0 2 15,0-2 1-15,3 0-1 0,-1 0 0 0,-1 0-1 16,0 2-2-16,1-3-2 0,-2 2 2 16,2-3 1-16,0 0 0 15,-3 1-1-15,-2 1 0 0,-4 0-2 0,0 0 2 0,-2 2-3 16,-11 0-13-16,-5 0 13 0,-8 0 0 16,-2-1 1-16,6 0 2 0,5 1 1 15,4-1 12-15,-1 1-12 16,0-1-1-16,-2 1 0 0,-1 0-2 0,-1 0-1 15,1 0-16-15,-2 1-1 0,-2 2 4 16,-2-1-3-16,-4 0 3 0,-1 3-4 16,-6-1 1-16,-4-1-13 0,-5 1 9 15,-5-3-15-15,-4 3-17 0,-6-4-55 16,-1 2-110-16,-7-2-11 0,-15 0-94 16,2-1-410-16</inkml:trace>
  <inkml:trace contextRef="#ctx0" brushRef="#br0" timeOffset="-208673.34">27495 7134 1216 0,'0'0'254'0,"0"0"-153"16,0 0 68-16,0 0-52 0,0 0-23 15,0 0 13-15,0 0-16 0,-62-17-4 0,41 17-6 16,-2 0-16-16,1 5-20 0,-2 0-9 16,2 0-4-16,2-1 0 15,5 1-9-15,3 0-21 0,6 1-2 0,3-1-26 0,3-1 26 16,2 3 20-16,5-1 67 0,8 1 71 16,6 0-39-16,5 0-46 0,6 1-44 15,2 1-27-15,-2 0-2 16,1 1-15-16,-7-1 12 0,-6 0-26 0,-5 0-9 15,-7-2-13-15,-5 1-1 0,-3 1 7 16,-2-1 19-16,-6 1 26 0,-6-1 10 16,-3-1 16-16,-3 2-7 0,-3-1-16 15,0-1 10-15,-1 1 6 0,1-1-18 16,2 1-1-16,4 0-12 0,2-2-5 16,5 1-5-16,2 0 9 0,4 1-3 15,3-1-7-15,1 0 23 0,0 2 3 16,5-1 22-16,5-1 17 0,2 0-3 0,3 1-7 15,4 0-16-15,0 0-16 0,-2-1-41 16,-2 1-62-16,-4-1-3 0,-3 0 22 16,-5 0 20-16,-3-1 28 0,-6 3 23 15,-5-1 13-15,-5 3 1 0,-5-1 22 0,0 0 12 16,0 1 14-16,3-4 2 0,5-2 1 16,6-1 3-16,5-1-35 0,2-1-18 15,5 0 32-15,9 2 59 0,9-1 19 16,4 2-54-16,8-1-48 0,4-2-10 15,-1 3-77-15,4-4-229 0,-9-1-266 16,-8 0-982-16</inkml:trace>
  <inkml:trace contextRef="#ctx0" brushRef="#br0" timeOffset="-208173.45">27695 7210 2168 0,'0'0'376'0,"0"0"-222"16,0 0 4-16,0 0 3 0,0 0-49 15,0 0-42-15,0 0-70 0,64-32-16 16,-35 29 14-16,0 1-20 0,4 1-10 15,-3 0 28-15,1 1 4 0,-4 0-3 16,-5-1 3-16,-3 0 1 0,-6-2 1 16,-5 2 21-16,-2-3 9 0,-2 4 16 15,-3-2 22-15,-1 0-29 0,0 1-22 0,0-1-6 16,0 0-13-16,0 0 0 0,0 1 0 16,0-2 1-16,0 2-1 0,0 0-1 15,0 0-15-15,0 1-6 0,0 0-13 16,0 0-39-16,0 0-5 0,0 0-17 0,0 2-23 15,-1 2 68-15,-3 3 51 0,2 3 27 16,-2 5-4-16,3 2 9 0,-1 2 10 16,1 2 6-16,1 1-35 15,0 1 19-15,0 1-13 0,0 1 13 0,1 0-19 16,1-2-13-16,0 0 25 0,-1-3-24 16,1-2 1-16,-2-3 0 0,0-3 21 15,0-5-21-15,0-1 20 0,0-3-6 16,0-1 0-16,-2-2 10 0,0 0 2 15,-1 0-28-15,-1 0-130 0,0 0-114 0,-1-4-58 16,5-5-287-16,0 0-512 0</inkml:trace>
  <inkml:trace contextRef="#ctx0" brushRef="#br0" timeOffset="-207700.61">28315 7204 1873 0,'0'0'337'15,"0"0"-155"-15,0 0-53 0,0 0 0 16,0 0-10-16,0 0 42 0,0 0-161 16,0 0-71-16,0 0 4 0,0 0 67 15,0 0 51-15,0 49 10 0,-10-24-13 16,2 2 33-16,-2 1-40 0,4-1-12 0,-1-4-13 15,2 0-3-15,2-3-10 0,1-4 26 16,1-1-16-16,0-3-1 0,0-3 8 16,1-2-19-16,0-2 11 0,0-3 1 15,-1-1 6-15,1-1 17 0,-1 0 30 0,1-7-66 16,-1-1-102-16,1-6-54 0,-1-3 63 16,1-1 38-16,0-4 30 0,0-2-1 15,4-2 20-15,1-3-7 0,4 3 26 16,0 1-7-16,-2 2 23 0,2 3-3 15,-1 6 54-15,-1 3 48 0,-3 3-32 16,0 3-23-16,-2 4-73 0,1 1-13 16,3 3-156-16,1 8 41 0,0 4 80 15,3 5 48-15,-1 3 16 0,5 5 9 0,-3 0 8 16,3 0-17-16,-1-1-16 0,-1-2 1 16,0 0 1-16,-3-3 0 0,3-1 14 15,-5-4 0-15,3-3-16 0,-1-2-51 16,0-4-216-16,0-2-233 0,0-3-306 15,-2-3-670-15</inkml:trace>
  <inkml:trace contextRef="#ctx0" brushRef="#br0" timeOffset="-207549.33">28320 7393 1941 0,'0'0'405'0,"0"0"-124"0,0 0-26 15,0 0-15-15,0 0-80 0,0 0-58 16,0 0-57-16,0 0-23 0,63-27-22 0,-45 27-45 15,0 0 4-15,2 3-10 0,1 2-19 16,9 1-328-16,-6 0-280 0,1-1-962 0</inkml:trace>
  <inkml:trace contextRef="#ctx0" brushRef="#br0" timeOffset="-207388.75">28764 7442 1778 0,'0'0'253'16,"0"0"-182"-16,0 0-16 0,0 0 140 0,0 0-30 15,11 50 9-15,-11-38-45 0,-3 5-1 16,-6-2-12-16,-5 2-11 0,-5 0-34 16,0 1-24-16,-5-1-21 0,0-1-26 15,1-1-173-15,4-1-250 0,4-4-308 16,8-3-1212-16</inkml:trace>
  <inkml:trace contextRef="#ctx0" brushRef="#br0" timeOffset="-207089.72">28952 7321 2236 0,'0'0'308'16,"0"0"-195"-16,0 0-33 0,0 0-64 15,0 0 10-15,0 0 6 0,0 0 16 0,0 0 49 16,0 0-11-16,29 53 23 0,-29-34-32 16,-1 1-26-16,-1 2-6 0,0-3-33 15,0 0 14-15,2-2-24 0,0-3 14 0,0-1-13 16,0-2 10-16,0-3-1 0,0-1-12 16,0-4-161-16,2-3-201 0,1 0-290 15,1-3-726-15</inkml:trace>
  <inkml:trace contextRef="#ctx0" brushRef="#br0" timeOffset="-206899.95">28890 7258 1910 0,'0'0'457'16,"0"0"-199"-16,0 0 3 0,0 0-1 0,0 0-37 15,0 0-92-15,0 0-52 16,0 0-19-16,0 0-32 0,61-40-28 0,-40 38-2 15,3 1-17-15,3 1 3 0,3 0 1 16,-3 0 2-16,1 0-12 0,-4 0-7 16,-5 0-165-16,-5 0-36 0,-3 0-78 15,-9 0-138-15,-2 0-223 0,0-2-708 0</inkml:trace>
  <inkml:trace contextRef="#ctx0" brushRef="#br0" timeOffset="-206713.95">28850 7397 901 0,'0'0'609'0,"0"0"-466"15,0 0 68-15,0 0 159 0,0 0-27 0,0 0-92 16,67 6-109-16,-44-6-69 0,6 1-44 16,1 2-29-16,4 1-32 0,2 0 13 15,-4 1-4-15,1 1-86 16,-6 0-268-16,2 1-271 0,-10-1-628 0</inkml:trace>
  <inkml:trace contextRef="#ctx0" brushRef="#br0" timeOffset="-206556.09">28926 7531 297 0,'0'0'349'16,"0"0"-56"-16,0 0-36 0,0 0 79 16,-32 47 8-16,39-40-26 0,8-2-30 15,3-1 12-15,6-1-72 0,7 0-90 16,2-1-68-16,4-2-47 0,2 0-21 15,-2 0-1-15,-1 0-1 0,7-6-35 16,-10-1-360-16,-4-3-973 0</inkml:trace>
  <inkml:trace contextRef="#ctx0" brushRef="#br0" timeOffset="-205703.36">29389 7075 1272 0,'0'0'261'0,"0"0"-134"16,0 0-20-16,59-10 10 0,-38 10 6 15,0 0-13-15,2 0-22 0,-1 1-26 16,-1 3-11-16,-6 0-15 0,1-1-23 15,-5 1 10-15,-4-1-20 0,-4-1-3 16,-1 2-39-16,-2 0 39 0,0 1 16 16,-5 0 71-16,-2 2 17 0,-4-1 6 0,-1 2 31 15,-2-1-12-15,-2-1-33 0,2 1-35 16,1-2-26-16,2 2-32 0,3 1-3 16,3 0-13-16,-1 0 10 0,5 3 1 15,1 0 2-15,2 2 2 16,10 1 27-16,1 0 13 0,3 1-14 0,3-1-2 15,2 0-7-15,0-2-18 0,-2-3 1 0,-2 1-1 16,-3-3 1-16,-5-1-2 0,-2-4 0 16,-4 0-12-16,-3-2-17 0,0 0-6 15,-1 0 17-15,-8 0 18 0,-1 0 2 16,-5 0 1-16,-2 1 16 0,0-1-17 16,1 2-2-16,2 0-1 0,0 0-28 15,6 3 4-15,1 1-20 0,3 1 10 16,3 2 35-16,1 2 13 0,1 2-11 15,7 0 23-15,2 1 1 0,6 2-7 16,2 0-16-16,3 1 17 0,2-1-20 0,-1 0 0 16,-2-1-2-16,-2-2-20 15,-2-1-3-15,-5-3-1 0,-2 2-3 0,-4-2 3 16,-5-2-6-16,0 1 14 0,-4-1 18 16,-6 0 29-16,-3 0-6 0,-4-2-7 15,-3 3-13-15,-3-2 0 0,-2 2-3 16,-1-1-183-16,-16 0-139 0,6-2-456 0,5-3-1008 15</inkml:trace>
  <inkml:trace contextRef="#ctx0" brushRef="#br0" timeOffset="-171880.76">20910 930 460 0,'0'0'398'0,"0"0"-86"16,0 0-22-16,0 0-52 0,0 0-40 16,21-49 6-16,-14 39 20 0,-3 1-4 15,0-2-30-15,-1 4-20 0,0-1-16 0,1 3-64 16,-2 2-13-16,-1-1-33 0,-1 3-5 16,0 0-39-16,0 1-20 0,0 0-79 15,0 8-32-15,-3 3-3 0,-4 8 134 16,-1 7 67-16,-6 6 13 0,-4 5-9 15,-3 3-36-15,-3 0 0 0,1 1-16 16,0-6-3-16,3-3-14 0,4-5-1 16,3-5-1-16,7-8-13 0,2-1-3 15,1-6 15-15,2-2 1 0,1-3 12 16,0-1 33-16,0-1 44 0,0-1 16 16,1-4 44-16,6-4-13 0,0-4-124 0,5-4-12 15,0-4-18-15,-1-4 16 16,1-3-23-16,-2-2 13 0,1-4-23 0,0-2-95 15,0 0 32-15,0 0 47 0,-1 3 9 16,-3 3 42-16,1 4 0 0,-1 6 54 16,-4 1-28-16,1 3 18 0,-1 2-31 15,1 2 6-15,-2 2 0 0,0 3-18 0,0 1 1 16,-1 3 1-16,0 0 16 0,-1 3-19 16,0 0-34-16,0 0-46 0,0 0-28 15,0 0 6-15,0 0 48 0,0 0 54 16,0 0 17-16,0 0 50 0,0-2 28 15,0 2 7-15,0 0-7 0,0-1-15 16,0 1-33-16,0 0-36 0,0-1-11 16,0 1-1-16,0-1-2 0,1 1-16 15,0-2-3-15,3 1-13 0,3-1-34 0,3-2-26 16,8 1 18-16,5-3 58 16,8 0 18-16,5 1-18 0,3 0 16 0,1 3-23 15,-1 2 7-15,-4 0-26 0,-8 9-28 16,-6 3-4-16,-6 4 0 0,-9 5 20 0,-6 5 57 15,-5 3 0-15,-13 3 19 16,-6 4 10-16,-5-2 3 0,-7 0-29 0,-1-5 32 16,-3-6 0-16,4-3-12 15,2-6 15-15,3-4-3 0,7-2-12 0,2-3 5 16,5-1 14-16,4-2 15 0,5-2 10 16,1 0 3-16,2 0 41 0,3 0 0 15,1 0-33-15,1-3-15 0,0-1-44 16,2 0-19-16,8 1-88 0,2-4-51 15,7 3 19-15,6-2 53 0,3 1 16 16,4 4 16-16,-2 1 7 0,2 0-10 16,-3 2-4-16,-3 8 10 0,-2 1 10 0,-5 3-26 15,-5 3 16-15,-7 1 9 0,-4 2 11 16,-3 1 11-16,-10-1 1 0,-6-2 3 16,-5 0 0-16,-4-2 0 0,-2-1 29 15,-3-3-16-15,2-2 13 0,-2-2 9 16,4-4-3-16,2 1 51 0,0-5 0 0,1 0-6 15,2-2-17-15,2-4-9 0,1 0-6 16,2-1-17-16,1-2 7 0,4 2-10 16,0-2-28-16,4 0-12 15,2 1-89-15,1 4-144 0,3 0-32 0,1 2-150 16,2 0-399-16,4 0-1025 0</inkml:trace>
  <inkml:trace contextRef="#ctx0" brushRef="#br0" timeOffset="-171590.83">21527 1059 2345 0,'0'0'333'0,"0"0"-162"15,0 0 28-15,0 0-30 0,0 0-156 16,0 0-12-16,59-36 41 0,-28 28 15 0,7 0-16 16,4 2-12-16,1-1-26 15,2 1-2-15,1 3-1 0,-2 2-25 0,-3 1-4 16,-5 0 16-16,-6 0-15 0,-6 2-14 16,-6 2-262-16,-8-1-156 0,-10 0-244 15,-5-1-435-15,-5 1 479 0</inkml:trace>
  <inkml:trace contextRef="#ctx0" brushRef="#br0" timeOffset="-171410.46">21495 1248 1024 0,'0'0'452'16,"0"0"-175"-16,0 0 116 0,67 1-2 15,-35-4-65-15,5-4-83 0,2 0-80 16,2-2-38-16,2-1-5 0,-1 2-44 15,0-1-38-15,-2 1-38 0,-5 2-11 16,-6 4-15-16,-5-2-5 0,-7 2-42 0,-2 1-339 16,-7-5-235-16,-3 2-626 15</inkml:trace>
  <inkml:trace contextRef="#ctx0" brushRef="#br0" timeOffset="-171025.56">21967 821 1668 0,'0'0'338'0,"0"0"-20"0,0 0-34 16,0 0-49-16,0 0-4 0,0 0-45 16,0 0-177-16,0 0-9 0,0 0-182 0,0 0 76 15,0 0 106-15,22 6 20 16,6 13 60-16,5 5-3 0,7 2-26 0,2 1-16 15,2-1-35-15,-6 0 0 0,-3-3-11 16,-4 0-14-16,-7-2 21 0,-5-4-18 16,-6 0 6-16,-2-3 0 0,-6-2 14 15,-3-1-30-15,-2 2 19 0,-4-1 13 16,-7 3 9-16,-6 1-8 0,-5 2 11 16,-6 1-12-16,-1 3 12 0,-6 2 1 15,-1-1-12-15,2 0-1 0,1-4 1 16,5-2 0-16,3-4 1 0,7-1 2 15,3-3-4-15,3-1-19 0,4-3 18 16,3-1 1-16,0 0-19 0,4-1 3 16,1-1 14-16,1-2-235 0,17 0-21 0,-1-5-224 15,2-2-991-15</inkml:trace>
  <inkml:trace contextRef="#ctx0" brushRef="#br0" timeOffset="-170110">22839 930 218 0,'0'0'464'0,"0"0"-129"0,0 0-35 15,0 0-53-15,0 0-58 0,0 0-24 16,0 0 11-16,0 0-1 0,44-46-4 16,-39 38-42-16,-2-1-12 0,-1 2 11 15,-1 0-9-15,0 2 26 0,-1-1-37 16,0 2-2-16,0 0-8 0,-4 1-50 15,-4 2-48-15,-3 1-60 0,-4 1 9 16,-6 6 25-16,-2 6 25 0,-4 3 1 0,-1 6 0 16,5 4 0-16,2 2-10 15,7 1-10-15,8 1-2 0,6 0-4 16,8-1 26-16,13 0 41 0,7-2-22 0,8-4 23 16,4 0-4-16,3-5-16 0,2-3 3 0,-4-5-5 15,-3-1-8-15,-6-3 4 16,-5-4-14-16,-6 1 1 0,-7-3 29 0,-3 0 13 15,-6 0 15-15,-1-5 19 0,-1 1-10 16,-2-2-18-16,-1 1-49 0,0 0-2 16,0 0-1-16,0-2 0 0,-4 5-28 15,2-1-15-15,0 1 6 0,1 2 0 16,1 0-19-16,-1 0-25 0,0 0-26 16,0 0-19-16,-2 0-174 0,0 2-231 15,2-2-916-15</inkml:trace>
  <inkml:trace contextRef="#ctx0" brushRef="#br0" timeOffset="-169488.67">23769 1148 2274 0,'0'0'320'0,"0"0"-139"0,0 0-11 15,0 0-170-15,0 0-148 0,0 0 71 16,0 0 77-16,0 0 84 0,0 0-4 16,0 0-29-16,-15 56 10 0,5-39-35 15,-3 1 0-15,-3 2-24 0,2-1 27 16,-2 1-4-16,2-4-25 0,0 0-112 16,4-4-235-16,3-5-155 0,2-2-663 15</inkml:trace>
  <inkml:trace contextRef="#ctx0" brushRef="#br0" timeOffset="-169063.93">24496 943 1353 0,'0'0'653'0,"0"0"-319"0,0 0-79 15,-13-51 9-15,7 40-36 0,-3 0-46 16,1 4-54-16,-6-1-30 0,1 4-37 0,-6 4-55 16,-6 0-6-16,-1 8-2 0,-3 5-27 15,-2 7 29-15,3 2-47 0,2 4 34 16,2 3-22-16,9 3 10 0,3-2 3 0,9 3 21 15,3-1 0-15,15-1 1 16,7-2 19-16,6-2 16 0,8-1-12 0,4-7 21 16,-1-3-15-16,-1-3-29 15,-6-3-18-15,-3-5 5 0,-6-2 13 0,-5-2 15 16,-7-1 4-16,-1 0 19 0,-5-3 19 16,-1-1 25-16,-1-1-35 0,-2 2-28 15,0-2-16-15,-1 1-3 0,0 0-12 16,0 0-39-16,-3 0-104 0,0 3-214 15,-3 0-112-15,0-3-247 0,3 1-682 16</inkml:trace>
  <inkml:trace contextRef="#ctx0" brushRef="#br0" timeOffset="-168824.95">24810 1069 1828 0,'0'0'981'0,"0"0"-708"0,0 0-27 16,0 0-116-16,59-32-95 0,-34 26 16 16,7 2 15-16,2 0-18 0,-1 1-29 15,5 2-19-15,-3 1-3 0,-2 0-26 16,-1 2-2-16,-6 4-17 0,-6-1-200 0,-7 5-371 15,-8-1-648-15</inkml:trace>
  <inkml:trace contextRef="#ctx0" brushRef="#br0" timeOffset="-168666.03">24751 1205 1758 0,'0'0'412'0,"0"0"-412"15,0 0 0-15,0 0 117 0,0 0 113 16,0 0 79-16,0 0-14 0,69 10-100 0,-41-9-106 15,4 0-69-15,1-1-20 0,3 0-3 16,0 1-22-16,-3-1-10 0,10-1-355 16,-10-5-685-16,-7 0-822 0</inkml:trace>
  <inkml:trace contextRef="#ctx0" brushRef="#br0" timeOffset="-168397.22">25066 966 1934 0,'0'0'557'0,"0"0"-232"16,0 0 47-16,0 0-142 0,0 0-221 16,0 0-9-16,0 0-3 0,0 0 3 15,0 0 13-15,79 19 0 0,-50-6 3 16,4 2-15-16,3 2 0 0,2 2 2 0,-1 1-3 16,-1-1-12-16,-7 0 0 0,-3-1-8 15,-10-1 5-15,-5-3-24 0,-9 1-5 16,-3-2 12-16,-15 2 32 0,-5 0 1 15,-8 1 28-15,-7-1-7 0,-5 0-6 16,0-3 9-16,0 1-21 0,1-2-4 16,5 1 0-16,7-1-13 0,6 0-60 15,7 1-340-15,8-2-656 0,6-6-757 0</inkml:trace>
  <inkml:trace contextRef="#ctx0" brushRef="#br0" timeOffset="-168071.27">25851 858 3041 0,'0'0'383'0,"0"0"-199"0,0 0 9 0,0 0-193 16,0 0 0-16,0 0-82 0,0 0-29 15,0 0 111-15,0 0 13 0,15 47 76 16,-13-20-11-16,1 4-15 0,2 0-34 16,1 0-17-16,-2-1-9 0,1 0 10 15,1-2 6-15,-1-1-17 0,-1-3 23 16,0-2-25-16,-2-4-126 0,-1-4-158 0,-1-6-153 15,-2-3-371-15,-4-5-945 0</inkml:trace>
  <inkml:trace contextRef="#ctx0" brushRef="#br0" timeOffset="-167787.93">25856 830 1646 0,'0'0'655'0,"0"0"-487"16,67-16-90-16,-30 16 22 0,5 1 13 15,0 7-4-15,2 7-10 0,-1 2 27 16,-3 8-50-16,-3 1-64 0,-7 5-12 16,-6 1-38-16,-10 0 3 0,-8 1 19 15,-9 1-17-15,-12-1 21 0,-14-3 8 16,-5-1 4-16,-10-1 11 0,-3-6 2 16,1-2-13-16,1-3-3 0,6-4 3 15,5-4 51-15,6 2-19 0,6-5 6 16,7 0-3-16,3-2-19 0,7-2-16 0,2 1-13 15,2-3-16-15,1 1 22 16,0-1 7-16,0 1 23 0,3 1-20 0,13-1-3 16,-3-1-370-16,2 0-881 0</inkml:trace>
  <inkml:trace contextRef="#ctx0" brushRef="#br0" timeOffset="-165859.91">27049 944 1617 0,'0'0'218'0,"0"0"-195"0,0 0-23 15,0 0 62-15,0 0 22 0,0 0 23 16,0 0 39-16,0 0 6 16,0 0-20-16,0 0-48 0,-47-2-38 0,47 2-34 15,0 0-9-15,0 0 13 0,0 0 16 0,0 0 16 16,0 0 23-16,0 0 16 0,0 0-7 16,0 0-26-16,0 0-18 0,0 0-20 15,0 0-13-15,0 0 13 0,0 0 9 16,0 0 10-16,0 0 17 0,0 0 15 15,0 0 6-15,0 0 3 0,0 0 0 16,0 0-12-16,0 0-17 0,0 0-25 16,0 0-19-16,0 0 13 0,0 0-3 15,0 0-11-15,0 0 0 0,0 0 1 16,0 0 10-16,0 0-11 0,0 0 10 0,0 0-9 16,0 0-3-16,0 0-3 0,0 0 3 15,0 0 0-15,0 0 13 16,0 0-12-16,0 0-1 0,0 0-35 0,0 0-6 15,0 0-12-15,0 1-11 0,0-1 14 16,0 0-8-16,0 0 20 0,0 0 16 16,0 0 10-16,2 0 12 0,6 0 23 15,6 0 18-15,9-1 7 0,9-1-29 0,7-3-19 16,17-3-2-16,16 2-17 0,13-4 19 16,8 4 2-16,-8 0-2 0,-11 3-2 15,-25 1-11-15,-10 2 12 0,-14 0-14 16,-5-2 14-16,1 2 1 0,-3 0 0 15,-1-1 19-15,-9 1 6 0,-3-1 26 16,-3 1 31-16,-2-1 23 0,0 1-8 16,0-1-12-16,0 0-25 0,0 0-35 15,0 0-25-15,-2 0-85 0,-2-1 16 0,2 1-32 16,-2 1-70-16,0 0-32 0,-3 6-158 16,-4 1-28-16,-4 8-193 0,1-4-485 15</inkml:trace>
  <inkml:trace contextRef="#ctx0" brushRef="#br0" timeOffset="-165591.68">27057 1301 2120 0,'0'0'475'15,"0"0"-217"-15,0 0-40 0,0 0-39 16,0 0-32-16,0 0-100 0,0 0-18 15,0 0-13-15,81-41-3 0,-49 33 6 16,6 2 3-16,6 0-22 0,4 4 3 0,2-1-1 16,4 0 0-16,-4 1-2 0,0 0-2 15,-4 0 2-15,-7 2 0 0,-5-3 2 16,-5 3-2-16,-4-4 0 0,-3 0 0 16,-1 0-57-16,-2-1-89 0,-1-2-84 15,0-3 50-15,-3 2-38 0,-2-4-131 16,0-9-218-16,-6 4-600 0</inkml:trace>
  <inkml:trace contextRef="#ctx0" brushRef="#br0" timeOffset="-164798.75">27585 663 1429 0,'0'0'403'0,"0"0"-108"0,0 0 10 0,0 0-60 15,0 0 15-15,0 0-3 0,0 0-31 16,0 0-67-16,0 0-99 0,0 0-60 16,0 0-70-16,-13-32 1 0,13 32 24 15,0 0 16-15,0 0-9 0,0 0-13 16,0 0 7-16,0 0 18 0,0 0 23 16,0 0 3-16,0 0 3 0,0 0 20 15,0 0 8-15,0 0-2 0,0 0 0 16,0 0-4-16,0 0-9 0,0 0 3 0,0 0 10 15,0 0-7-15,0 0 13 0,0 0 6 16,0 0 0-16,0 0 10 0,0 0 0 16,0 0 2-16,0 0-3 0,0 0 4 15,0 0 6-15,0 0-10 0,0 0 6 0,0 0 5 16,0 0-5-16,0 0-12 0,0 0-7 16,0 0-3-16,0 0-12 0,0 0-22 15,0 0-21-15,0 0-29 0,0 0-12 16,0 0-16-16,0 0-11 0,0 0-58 15,1 2 2-15,6 3 10 0,5 4 135 16,4 3 25-16,7 2 4 0,5 5-17 16,7 2 4-16,5 3 13 0,2 2-4 15,-1 1-9-15,3 2-4 0,-3 0-11 16,-4 0-1-16,-2 0 0 0,-8-3-15 0,-3-3 13 16,-5-7 2-16,-3-3 0 0,-5-5 3 15,-5-4 12-15,-3-2 7 16,-1 1 7-16,-1-3 34 0,-1 0 37 0,0 0 10 0,1 0 13 15,-1 0-11-15,0-3-10 16,0 1-102-16,0-3-9 0,0 0-12 0,0 0 20 16,-1 3 1-16,1-1-24 15,0 2 22-15,-1 0-42 0,1 1-21 0,0 0-35 16,0 0-20-16,-1 0 1 0,0 0-17 16,-1 3-15-16,-3 4 18 0,-5 3 133 15,-1 5 51-15,-5 3-48 0,-5 4 10 16,-3 5 16-16,-5 2-28 0,0 4 21 15,-3 2-22-15,3 1 0 0,-1-5 1 16,6 1-1-16,6-3 0 0,5-4-19 0,2-4 19 16,6-1 18-16,1-2 26 15,0-1-9-15,3-2-13 0,1-3-19 0,0-2-1 16,0-1 17-16,0 0-6 0,0-2-12 16,1 2 18-16,2-2-3 0,-2-2-16 15,0-1 1-15,0 1-1 0,-1-2 2 16,1-1 14-16,-1-1-13 0,0-1-3 0,0 1-35 15,0-1-19-15,0 0-60 0,2-6-130 16,-1-1-446-16,1-4-1650 16</inkml:trace>
  <inkml:trace contextRef="#ctx0" brushRef="#br0" timeOffset="-164078.33">29038 819 2273 0,'0'0'281'0,"0"0"-90"0,0 0 181 16,0 0-37-16,0 0-88 0,0 0-247 15,0 0-22-15,0 0-232 0,0 0-36 16,0 0 284-16,0 9 6 0,-2 20 60 0,-3 6-41 16,1 3 36-16,-3 1 9 15,1-1-45-15,1-3 9 0,-3-4-27 0,4-3 12 16,2-3 9-16,-1-3-8 0,2-1-12 16,0-2-4-16,1-3 2 0,0-4-293 15,0-5-228-15,2-3-649 0</inkml:trace>
  <inkml:trace contextRef="#ctx0" brushRef="#br0" timeOffset="-163632.58">28966 874 391 0,'0'0'1494'16,"0"0"-1303"-16,0 0-19 0,36-53 35 15,-14 41-61-15,6 1-92 0,2 1-12 16,5 3 3-16,1 3-16 0,2 3-13 15,-3 1-16-15,0 6-38 0,-1 6-46 0,-6 6-6 16,-4 4 28-16,-8 3 17 0,-5 3-13 16,-11 1 19-16,-7-1 29 15,-8-1 10-15,-10-2 39 0,-4-3-13 0,-6-3 0 16,-2-3 0-16,2-2-10 0,-1-4 36 16,4-3 22-16,6-3 52 0,6-2-14 15,3-2 13-15,9 0 32 0,4 0 67 16,4 0 87-16,0-6-50 0,4-1-261 0,7-1-56 15,9-2-89-15,8 0-1 0,5 2 45 16,8 1 28-16,7 4 22 0,10 3 19 16,-6 0 3-16,-1 7 7 0,-4 2-10 15,-13 4-16-15,-3 4-6 0,-7 2 9 16,-9 2-3-16,-8-2 10 0,-7 4-11 16,-10-2 49-16,-10 0 12 0,-12-1 23 15,-3-3 1-15,-8 0 31 0,-14-3-6 16,-8-3 67-16,5-5-43 0,8-1-8 15,12-5-7-15,13 0-10 0,-1 0 6 0,3-5-3 16,8 3 13-16,6-4 9 0,4-1 0 16,7 0 7-16,0 1-92 15,13-2-73-15,5-2-214 0,8 1-135 0,26-3-84 16,-7 2-309-16,-3-1-986 0</inkml:trace>
  <inkml:trace contextRef="#ctx0" brushRef="#br0" timeOffset="-163412.03">29856 1025 2913 0,'0'0'371'15,"0"0"-275"-15,0 0-55 0,55-27-22 0,-25 22 23 16,3-3 53-16,6 3-45 0,1-1-47 15,2 1-3-15,2 3-31 0,-3 2-10 16,-3 0 0-16,-2 0-10 0,-8 4-147 16,-3 1-366-16,-10-1-563 0,-5 0-450 0</inkml:trace>
  <inkml:trace contextRef="#ctx0" brushRef="#br0" timeOffset="-163215.78">29819 1211 1099 0,'0'0'651'0,"0"0"-427"0,0 0-1 16,0 0 156-16,64 2-25 0,-37-5-75 15,7-1-117-15,4 1-66 0,2-1-64 0,3 1-22 16,3 1-10-16,-1 0-25 16,2 2 6-16,-3-3-16 0,-3 3-121 0,2-5-322 15,-12 1-534-15,-5-4-772 0</inkml:trace>
  <inkml:trace contextRef="#ctx0" brushRef="#br0" timeOffset="-162799.41">30116 816 2568 0,'0'0'383'0,"0"0"-123"15,0 0 11-15,0 0-6 0,0 0-113 16,0 0-152-16,0 0-60 0,0 0-123 16,0 0 9-16,0 0 123 0,82 12 51 15,-44 8-2-15,4 2-2 0,4 4 4 16,2 1 22-16,-4-2-22 0,-2-4-20 0,-3-2 8 16,-8-4 10-16,-4-3-17 0,-8-2-42 15,-6-4-35-15,-4-3 29 0,-4-1 16 16,-5-2 51-16,0 0 39 0,0 0 50 0,0 0-16 15,0 0-73-15,0 0 0 0,0 0-38 16,0 1-10-16,-3 1-22 0,-2 0-29 16,-3 3 25-16,-3 2 26 0,-2 4 3 15,-7 4 20-15,-1 5 25 0,-2 3 4 16,-5 6 18-16,-3 1 13 0,-2 3-33 16,1 2 43-16,-1-3-19 0,7 0-23 15,3-6 10-15,4-1-13 0,3-4 1 16,5-4 0-16,2 0 25 0,4-6-13 15,3-3 12-15,2-2-25 0,12-6-295 16,6 0-406-16,2-7-1127 0</inkml:trace>
  <inkml:trace contextRef="#ctx0" brushRef="#br0" timeOffset="-162591.02">30880 877 3153 0,'0'0'408'0,"0"0"-228"16,0 0-180-16,0 0-19 0,0 0-231 16,0 0-8-16,0 0 258 0,0 0 51 15,8 66 57-15,-7-35-41 0,-1 5-25 16,1 1-7-16,0 1-32 0,0 1 22 0,3 0-9 16,-2-5-13-16,-1-2 25 0,1-4-28 15,-1-4-225-15,0-7-133 16,-1-9-380-16,-1-7-685 0</inkml:trace>
  <inkml:trace contextRef="#ctx0" brushRef="#br0" timeOffset="-162327.5">30871 843 2669 0,'0'0'287'16,"0"0"-252"-16,0 0 13 0,75-30-3 15,-39 29 22-15,3 1 32 16,5 9 6-16,4 8-41 0,4 5-4 0,-4 7-21 15,-1 5 8-15,-7 0-44 0,-7 4 13 16,-9-2-16-16,-7 0-44 0,-13-1 9 0,-4-2 0 16,-9 1 13-16,-9-2 6 15,-8-3 16-15,-7-3 62 0,-6-2-20 0,-4-6 43 16,-2-2-22-16,-4-3 0 0,5-5 10 16,0 1-54-16,4-3-16 0,4 0-3 15,4 0-37-15,1 1-308 0,0-7-320 16,5 0-726-16</inkml:trace>
  <inkml:trace contextRef="#ctx0" brushRef="#br0" timeOffset="-161348.08">29613 1698 184 0,'0'0'163'15,"0"0"-62"-15,0 0-101 0,0 0-147 16</inkml:trace>
  <inkml:trace contextRef="#ctx0" brushRef="#br0" timeOffset="-160993.36">29478 2096 1156 0,'0'0'111'16,"0"0"-95"-16,0 0-16 0,0 0-153 16,0 0 91-16,0 0 62 0,0 0 98 15,0 0-17-15,0 0-29 0,-16 66-16 0,3-44-19 16,3 4-17-16,-5 3-297 0,-6 10-286 16</inkml:trace>
  <inkml:trace contextRef="#ctx0" brushRef="#br0" timeOffset="-160864.62">29206 2639 427 0,'0'0'232'0,"0"0"84"0,0 0-127 15,0 0-36-15,-11 53-42 0,11-40-56 16,0 0-26-16,0 1-28 0,2 1-1 0,-2 2-45 16,0 7-424-16,-3-5-530 0</inkml:trace>
  <inkml:trace contextRef="#ctx0" brushRef="#br0" timeOffset="-160720.92">29041 3116 1699 0,'0'0'169'16,"0"0"-169"-16,0 0 0 0,0 0 0 16,0 0 52-16,0 0-1 0,15 46-34 15,-12-35-17-15,-3 5-280 0,0 0-279 16</inkml:trace>
  <inkml:trace contextRef="#ctx0" brushRef="#br0" timeOffset="-160570.45">28957 3436 795 0,'0'0'1199'0,"0"0"-1199"15,0 0-97-15,0 0 12 0,0 0 85 16,0 0 43-16,0 0-8 0,0 0-35 15,-9 52-55-15,1-33-381 0,0-1-800 0</inkml:trace>
  <inkml:trace contextRef="#ctx0" brushRef="#br0" timeOffset="-160440.95">28794 3781 2066 0,'0'0'126'0,"0"0"-126"16,0 0-49-16,0 0 49 0,0 0-3 15,5 57-39-15,-2-42-205 0,-5 5-227 16,-4-5-656-16</inkml:trace>
  <inkml:trace contextRef="#ctx0" brushRef="#br0" timeOffset="-160324.97">28652 4013 2043 0,'0'0'191'0,"0"0"-191"0,0 0-362 0,0 0-308 0,0 0-387 15</inkml:trace>
  <inkml:trace contextRef="#ctx0" brushRef="#br0" timeOffset="-159966.31">28617 3843 2617 0,'0'0'289'15,"0"0"-289"-15,0 0-144 0,0 0-53 0,0 0 139 16,0 0 39-16,0 0-14 0,38 49 30 0,-35-32-10 16,-1 4 0-16,-2-1 13 0,0 0 3 15,-2-1-3-15,-2-2-1 16,0-2-31-16,2-2 32 0,0-5-19 0,0 0 6 15,2-4 9-15,0-1 1 0,0-1 3 16,0 1 0-16,2-3 28 0,4 0 59 16,8 0 14-16,5-3-1 0,5-4-30 15,4-3 17-15,3-1 0 0,-2-2-19 16,1-1-14-16,-6 1-38 0,-2 1-3 16,-4-3 0-16,-5 6 6 0,-5-1-19 15,-3 0-112-15,-5-4-268 0,-1 2-251 16,-5 0-1129-16</inkml:trace>
  <inkml:trace contextRef="#ctx0" brushRef="#br0" timeOffset="-159812.43">28711 3893 2749 0,'0'0'398'0,"0"0"-159"15,0 0-121-15,0 0-42 0,0 0-51 16,61-24-25-16,-35 21-2 0,7 3-14 15,4 0-9-15,16 0-19 0,-8 0-608 16,-4-7-2127-16</inkml:trace>
  <inkml:trace contextRef="#ctx0" brushRef="#br0" timeOffset="-142823.08">29260 1557 64 0,'0'0'65'15,"0"0"-45"-15,0 0-17 0,0 0 10 16,0 0 7-16,0 0 42 0,0 0 9 0,0 0-25 16,0 0-35-16,0 0-11 0,0 0-3 15,-6-5-1-15,6 5 3 0,0 0 1 16,-1-2 4-16,1 2 38 0,0 0 13 16,-1 0-12-16,1-2-14 0,-1 2-29 0,0 0-24 15,-2 0-28-15,1 0-29 16,-1 0-27-16,0 2-39 0,1-2 19 0</inkml:trace>
  <inkml:trace contextRef="#ctx0" brushRef="#br0" timeOffset="-142651.92">29402 1573 13 0,'0'0'42'0,"112"-1"-19"0,-26 1-22 16,25 0-1-16,-14 0-79 0</inkml:trace>
  <inkml:trace contextRef="#ctx0" brushRef="#br0" timeOffset="-133850.09">19948 1806 297 0,'0'0'476'16,"0"0"-300"-16,0 0-36 0,0 0 36 0,0 0 9 16,0 0-25-16,0 0-24 15,0 0-3-15,0 0 30 0,-6-17 31 0,6 13-32 16,-1 2-13-16,1 2-59 0,0-2-25 16,-1 2-7-16,1-1-10 0,0 1 3 15,0 0-6-15,-2 0-3 0,2 0 19 16,-1 0-3-16,1 0 3 0,0 0-7 15,0 0-3-15,0 0-9 0,0 0-11 16,0 0 1-16,0 0-3 0,0 0 3 16,0 0-13-16,0 0-17 0,0-2 20 0,0 1-3 15,0 1-16-15,0-2-1 0,3 0-2 16,2 0-35-16,2-2-39 0,8-1 7 16,4 1 10-16,4-1 25 0,5 0 10 15,6 1 3-15,1 1-1 0,4-1 19 0,-2 1-21 16,0 0 22-16,-1-1 2 0,-1 2 11 15,-6-1-12-15,-2 0 15 0,-5-2-14 16,-4 1 11-16,-4 0-10 0,-3 0 16 16,-3 4-3-16,-3-2-13 15,0 0-1-15,-3 2 1 0,-1 0-3 0,0 0-13 16,0 0-19-16,0 0-6 0,0 0-1 16,-1 0-3-16,1 0 1 0,-1 0 5 15,0 0 17-15,0 0 3 0,0 0 3 16,0 0 11-16,0 0-11 0,0 0 12 15,0 0 0-15,0 0-1 0,0 0-1 0,0 0 2 16,0 0 0-16,0 0 1 16,0 0 2-16,0 0 11 0,0 0-10 15,0 0 13-15,0 0 0 0,0 0-3 0,0 0 3 16,0 0 0-16,0 0-16 0,0 0 0 0,0 0-16 16,0 0-10-16,0 0-9 0,0 0-10 15,0 0-10-15,0 4 5 0,0-1 49 16,1 2 1-16,0 2 0 0,0 0-4 15,0 0-11-15,0 3 15 0,-1 0 20 16,0 3-17-16,0 3 16 0,0 2-6 16,0 2 0-16,0 2 19 0,0 2-3 15,-2 5 7-15,0 3 24 0,0 0-18 16,-1 4 22-16,0 2-28 0,1-3 12 16,-1 1-47-16,2 0 27 0,0-4-28 15,1-1 16-15,0-5-15 0,0-1 0 16,3-4 12-16,1-3-13 0,-1-4 2 0,-1 0 21 15,0-5-11-15,-1 0-10 0,0-2 1 16,-1-2 10-16,0-1-10 0,0 1 16 16,0 0 6-16,0 2-2 0,0 0-11 15,0 0-12-15,0 1 0 0,0 1 0 0,-1-3 0 16,1 1 13-16,0-2-12 0,0-3-1 16,0 1 3-16,0-1-1 0,0-2 2 15,0 0 8-15,0 0-8 0,0 0-1 16,0 0-3-16,-1 2-3 0,1-2 1 15,0 2 0-15,0 1 1 0,0-1 0 16,0 0 0-16,0-1 1 0,0-1 2 16,0 0-1-16,0 0 12 0,0 0 13 15,0 0 12-15,0 0 9 0,0 0 4 0,0 0-3 16,0 0 2-16,0 0 4 0,0 0-4 16,0 0-9-16,0-1-25 0,0-1-16 15,-1 0-1-15,1 0-1 0,0 1-11 16,0 1 1-16,-1 0 11 0,1 0-3 15,0-2-14-15,0 2 14 0,0 0-8 16,0 0 9-16,0 0-10 0,0 0 13 16,0 0 0-16,0 0 13 0,0 0 9 15,0 0 6-15,0 0-9 0,0 0-3 0,0 0-13 16,0 0-3-16,0 0-1 0,-1 0-1 16,1-2-1-16,0 2-10 0,0 0 12 15,-1 0 0-15,1 0-1 0,-1 0-14 16,1-2 14-16,-1 1-17 0,0 1-3 0,-1 0 0 15,-3 0-13-15,0 0-12 0,-2 0 6 16,-4 0 9-16,-1 3 16 0,-5-1 14 16,-4 1 1-16,-2 1 1 15,-4-1 0-15,-1 1 1 0,-2-1 2 0,1-1 0 16,2-1 1-16,1-1 8 0,5 0 1 16,7 0 3-16,3 0-13 0,5 0 10 15,4 0 9-15,2-1-13 0,0 1-9 16,0 0-28-16,0 0 15 0,0 0 12 15,3 0 0-15,1 0 0 0,0-2 1 0,-1 0 0 16,1 2 0-16,-3-1 0 16,0 1 1-16,-1-1 2 0,0 1 13 0,0-1 3 15,0 1-19-15,0 0-23 0,0 0-44 16,0-2-95-16,0 2-13 0,0 0-11 0,0 0-61 16,0 0-198-16,2-4-152 0,1 0-707 15,-8 16 852-15</inkml:trace>
  <inkml:trace contextRef="#ctx0" brushRef="#br0" timeOffset="-133368.91">20025 2182 1002 0,'0'0'186'0,"0"0"-131"16,0 0 17-16,0 0 42 0,0 0 32 0,0 0 23 15,0 0 36-15,0 0 41 0,0 0 23 16,0 0-72-16,0 0-75 0,-14-1-61 15,20 1-41-15,6-5-18 0,4 1 27 16,6 1 16-16,4-4 6 0,6 2-22 16,-2-1 9-16,4 0-15 0,-4 0-23 15,1 2-1-15,-6 0 0 0,-2-1 0 16,-4 3-2-16,-3 1 1 0,-6-1 2 0,-2 0 0 16,-2 2 3-16,-4-1 10 15,0 1 7-15,-2 0 8 0,1 0-2 16,-1 0 6-16,0-2-7 0,0 2-9 0,0 0-15 15,0 0-1-15,0 0-16 0,0 0-6 16,0 0-13-16,0 0-3 0,0 0-17 16,0 0-3-16,0 0 7 0,0 0-3 15,1 2 34-15,0 0 20 0,3 1 13 0,0 2-13 16,7-2-296-16,2-1-452 0,-1-2-1109 16,-58-17 1857-16</inkml:trace>
  <inkml:trace contextRef="#ctx0" brushRef="#br0" timeOffset="-132154.92">20983 2270 489 0,'0'0'297'0,"0"0"-56"0,0 0-91 16,0 0-17-16,0 0 14 0,0 0-33 15,0 0-30-15,0 0-9 0,0 0 10 16,0 0-4-16,0 0-3 0,-12-42 9 16,10 39-15-16,0 0-17 0,2-2 0 15,-2 1 10-15,0 1-7 0,1-2 3 16,-2-1-22-16,1 3 0 0,-1-2 19 16,0 1-42-16,0-1-3 0,1 1 3 15,-3 0 7-15,1 2-23 0,-2-1-1 0,0 1-35 16,1 2 20-16,-1-3 3 0,0 3-6 15,2 0-4-15,-3 0-3 0,0 0 24 16,2 0-11-16,-1 0 11 0,-2 0 2 16,1 0 13-16,1 0 3 0,-3 0 3 0,2 2 4 15,-4-1-10-15,4 1 0 16,-1 1-12-16,-2-1 0 0,3 2 1 0,-2 0 0 16,2 1-2-16,-2 1 0 0,-1 0 2 15,2 1 0-15,-2 0 14 0,3 0-13 16,-2 0-2-16,2 1-1 0,1-1 3 15,-2 0 0-15,2 3 1 0,1-1 12 16,-3-1-3-16,2 4 0 0,0-3 0 16,1 1-1-16,-1 0-12 0,2 0 13 15,2 1-13-15,0-1 2 0,-1-2 11 0,2 1-11 16,1 0 1-16,0-1 10 0,0 1 19 16,0 1-16-16,0-2-13 0,0 1 16 15,0 1-6-15,0-1 10 16,0-1-7-16,0 0-14 0,0-1 24 0,1 0-23 15,1 0 26-15,-1-2 0 0,0-2 3 16,1 1 0-16,0 0 13 0,1 0-4 0,2 0 7 16,-1-1-9-16,0 1-1 0,1-1-6 15,3 1-10-15,-2-1-9 0,1 2 6 16,4-2-3-16,-1 1 7 0,4 1-8 16,2-2 5-16,0 0 2 0,1 0-6 15,3-2-4-15,-1-1-8 0,2 0 8 16,0 0-10-16,-2 0 2 0,1 0 8 15,-2 0-10-15,0 0 2 0,0-3 12 16,-3 1-15-16,-1 0 1 0,0 1 0 16,-2-1 0-16,-1 0-1 0,-1 0 12 15,-3 1-11-15,1-2 11 0,-1 2-10 0,-3 0 13 16,0-1 3-16,-1 2 0 0,2-2 9 16,-2-1-9-16,1 1 3 0,-1 1-22 0,-1-1 0 15,1 0-12-15,-1 1-4 16,2 0 3-16,-3 0 10 0,0 1-13 0,0 0 14 15,-1 0 1-15,0 0 1 0,0 0 1 16,0 0 1-16,0 0 1 0,0-2-3 16,0 2-64-16,-9-8-200 15,2 1-372-15,-3-3-1084 0</inkml:trace>
  <inkml:trace contextRef="#ctx0" brushRef="#br0" timeOffset="-125591.13">21796 1717 345 0,'0'0'287'16,"0"0"-43"-16,0 0-58 0,0 0-43 0,0 0-9 15,0 0 19-15,0 0 19 0,0 0-29 16,0 0-62-16,0 0 4 0,14-43-21 16,-11 38 11-16,-1 2-13 0,-1-2 70 15,1 0-28-15,0 1-20 0,-1 1-3 16,0-2-30-16,1 3-25 0,-1-1 10 16,0 0 18-16,1 0 1 0,0 0 9 0,-1 0-22 15,0 3 0-15,-1 0 22 0,0-2 3 16,0 2-22-16,0 0-19 0,0 0-26 15,0 0-11-15,0 0-21 0,0 0-9 16,0 0-24-16,0 0-5 0,0 0-4 16,0 2 3-16,-1 1 36 0,-3 2 33 15,0 2-2-15,0 3 4 0,-2 3 0 0,-3 3 0 16,1 3 1-16,-3 1 25 16,-1 4 16-16,-2 1-13 0,-3 1-11 0,1 3-17 15,-2 2 1-15,-4 2 24 16,1 2 6-16,0-2 7 0,0-1-14 0,5-3-25 15,0-3 3-15,2-4-3 0,4-2-11 16,2-1 9-16,3-4-1 0,1-1 3 16,2-2 2-16,0-2-2 0,-1-1 0 0,3-1-1 15,0-1 1-15,0-2 0 0,0-1 3 16,0-1-1-16,0-1 1 0,0 0 10 16,0-1-13-16,0 1 3 0,0-1 16 15,0 1-19-15,0-2-144 0,0 2-178 16,0-2-196-16,0-2-269 0</inkml:trace>
  <inkml:trace contextRef="#ctx0" brushRef="#br0" timeOffset="-125239.39">21490 2300 1424 0,'0'0'430'0,"0"0"-268"0,0 0-97 15,0 0 9-15,0 0 62 0,0 0 33 16,0 0 21-16,0 0-13 0,0 0-29 16,0 0-61-16,41-3-20 0,-16-1-23 15,3 3-8-15,7-1-14 0,6 1 0 16,4 0-2-16,5 0-8 0,-1-1 1 16,3 2-12-16,-4 0-1 0,-3 0 0 15,-3 0-1-15,-4 0 1 0,-5 0 0 16,-7 0 2-16,-5 0 11 0,-4 0-12 15,-4 0-1-15,-5 0 0 0,-3 0-2 0,0 0 1 16,-4 0 1-16,-1 0 12 0,0 0 23 16,0 0 3-16,0 0-10 15,-1-2-28-15,-5 0-44 0,1 1-160 0,-4-3-37 16,-2 1-3-16,1-1-60 0,-2-1-123 16,-2-8-185-16,4 3-681 0</inkml:trace>
  <inkml:trace contextRef="#ctx0" brushRef="#br0" timeOffset="-124640.16">21826 1666 954 0,'0'0'205'0,"0"0"-48"0,0 0 90 15,0 0-88-15,0 0-12 0,0 0 28 0,0 0 0 16,0 0 6-16,0 0-35 16,0 0-66-16,0 0-47 0,-11-28-31 0,11 28-1 15,0 0 1-15,-1 0 14 16,1 0 7-16,0 0-7 0,0 0-3 0,0 0-11 15,0 0-2-15,0 0-2 0,0 0-2 16,0 0-15-16,0 0 6 0,0 0-16 16,0 1-3-16,0 2 19 0,0 0 1 15,0 1 12-15,0 1 13 0,0 0-12 16,2 3 15-16,2 1 1 0,1 0 18 16,3 2 16-16,1 1-5 0,3 1-1 15,1 1 22-15,4 2 4 0,2 3-26 0,0 3 48 16,2 3-20-16,2 3 20 0,-1 2 5 15,3 3-21-15,0 1-4 0,-1 2 9 16,-1 0 10-16,-2-1-32 16,0-2-25-16,-2-3 5 0,-3-4-14 0,-1-2-7 15,-4-4 3-15,-1-1 9 0,-1-3 3 0,-4-3 4 16,2-1-13-16,-3-3 4 0,-1-1 6 16,0-3-4-16,-1-3-12 0,0 0-1 15,-2 0-2-15,1-2 3 0,2 0 3 16,-3 0 6-16,0 0 3 0,0 0 6 15,0 0-3-15,0 0 6 0,0 0 7 16,0 0 3-16,0 0 2 0,0-1-21 16,0-2-31-16,0 0-198 0,-6-1-114 15,-4-4-212-15,-2 1-814 0,0-3-846 0</inkml:trace>
  <inkml:trace contextRef="#ctx0" brushRef="#br0" timeOffset="-122102.22">22872 1777 1451 0,'0'0'225'0,"0"0"-154"0,0 0 121 16,0 0 19-16,0 0 38 0,0 0-74 0,0 0-14 15,19-46-29-15,-19 44 19 0,0 0-23 16,0 2-68-16,0 0-60 0,0 0-54 15,0 0-39-15,0 0-9 0,1 2-7 16,1 3 6-16,2 3 103 0,2 3 25 16,2 3 20-16,-1 4 7 0,2 5 15 15,-1 2-3-15,-3 4-6 0,0 2 9 0,-1 3-19 16,-3 1 26-16,-1 3-26 0,0-2-7 16,0 0-3-16,-2-2 16 0,1-5-12 15,-2-2-26-15,3-4 6 0,0-3-9 16,0-3-11-16,0-2 1 0,3-3 10 15,-1-1 6-15,-1-2-16 0,0-4-1 16,0 1 0-16,-1-1 0 0,1-3 11 16,-1-1-12-16,0-1 2 0,0 0 16 15,0 0 3-15,0 0-3 0,0 1 3 0,0-1 7 16,0 0-29-16,0 0 0 0,-2 0-152 16,-5-2-112-16,2-4-95 0,0-7-169 15,-1 1-280-15,3-2-774 0,31 60 1582 0</inkml:trace>
  <inkml:trace contextRef="#ctx0" brushRef="#br0" timeOffset="-121740.04">22918 1957 1565 0,'0'0'293'0,"0"0"-89"16,0 0 72-16,0 0-73 15,0 0-80-15,0 0-97 0,0 0-24 0,0 0 56 16,76-22 9-16,-39 17-2 0,7 0 2 16,18-4-22-16,15 3-19 0,13-3-4 0,3-1-6 15,-12 3-15-15,-14 0 0 16,-23 3-1-16,-10 1 0 0,-12 2 2 0,-4-1 0 15,-1 1-2-15,-1-1 3 0,-2 0 13 16,-4 0 26-16,-4 1 5 0,-5 0 14 16,-1 1-32-16,0-1-29 0,-9 0-125 15,-1 0-115-15,-6-1 34 0,-2 2 57 16,-4 0-38-16,0 2-111 0,-8 3-124 16,4-1-350-16</inkml:trace>
  <inkml:trace contextRef="#ctx0" brushRef="#br0" timeOffset="-121379.4">23019 2145 1497 0,'0'0'367'0,"0"0"-139"0,0 0 18 15,0 0-1-15,0 0 16 0,0 0-58 16,0 0-34-16,0 0-19 0,0 0-10 15,0 0-17-15,0 0-43 0,22-5-68 16,7 3-9-16,7-1 16 0,20-1-16 16,15 1 9-16,15-1-12 0,1 3 0 15,-6-1-2-15,-14 1-9 0,-20 0-8 16,-11 1 19-16,-8 0-12 0,-7 0 12 16,2 0 0-16,1 0 0 0,0-1 3 15,-6 1 13-15,-2 0 6 0,-8-2 6 16,0 2 13-16,-5-2 25 0,-1 0 6 0,-2-1 4 15,0 1-60-15,0 1-16 0,0-3-1 0,0 1 1 16,0 1-17-16,0-1 15 16,0 1-13-16,0 1-4 0,0-1 6 15,0 2-5-15,-1 0-11 0,1 0-2 0,-1-2-142 16,1 2-157-16,0-7-197 0,0 1-788 16</inkml:trace>
  <inkml:trace contextRef="#ctx0" brushRef="#br0" timeOffset="-120020.98">24196 1857 822 0,'0'0'260'0,"0"0"-113"16,0 0 26-16,0 0-37 0,0 0-25 0,0 0 6 15,0 0 13-15,0 0-13 0,7-7-14 0,-7 7 4 16,0 0 3-16,0 0 0 0,0-2-13 16,1 2-42-16,0-1-55 0,2 0-10 15,1 0-15-15,-2 0 23 0,0-2-15 16,1 2-7-16,0-1 23 0,1 1-2 15,2-1-25-15,-2 0 28 0,1 0 13 16,-1 2 26-16,0-2-10 0,-1 1 42 16,-2 0 26-16,0 0 9 0,-1 1 29 15,0 0-4-15,0-2-38 0,0 1-45 0,0 1-30 16,0 0-18-16,0 0 0 0,0-2 16 16,1 2-13-16,-1 0-3 0,0 0-15 15,0 0-10-15,0 0-1 16,0 0 10-16,0 0 15 0,0 0 0 0,0 0 1 15,0 0 2-15,0 0 11 0,0 0 3 0,0 0 16 16,0 0 6-16,0 0-3 0,0 0 0 16,0 0-6-16,0-2-7 0,0 2-19 15,0 0-1-15,0 0 11 0,0 0 0 16,0 0 3-16,0 0 3 0,0 0-19 16,1-1-22-16,1 0-10 0,-1 0 32 15,-1-1 10-15,1 2-6 0,0 0 15 16,-1 0-3-16,0 0 9 0,0 0-12 15,0-1-13-15,0 0 0 0,0 1-2 16,0-1 0-16,0 1-1 0,0 0-12 0,0 0-5 16,0 0 5-16,0 0 11 15,0 0 2-15,0 0 2 0,0 0 0 0,0 0 1 16,0 0-1-16,0 0-2 0,1 0-11 16,-1 0-6-16,0 0-3 0,0 0 0 15,0 0-4-15,0 0-2 0,0 0-11 16,0 0-5-16,0 0-20 0,0 3-29 0,0 1-3 15,1 1 95-15,0 2 0 0,0 2 2 16,-1 4 8-16,1-1 20 0,-1 7 26 16,0-3-4-16,1 3-16 0,2 2-12 15,-2 0 5-15,1 2-15 0,-1-1 25 16,0 0-25-16,1-1 13 0,-2-1-10 16,1-1 9-16,-1 0 7 0,0-4-13 15,0-1-17-15,0-4 11 0,0 0-10 16,0-5-1-16,0 1 14 0,0-3-14 15,0-2 11-15,0-1 0 0,0 0-1 0,0 0 20 16,0 0 16-16,0 0 12 0,1 0 16 16,-1-1-32-16,1-4-44 15,-1-3-393-15,3-13-216 0,-1 2-479 0,1 0-560 0</inkml:trace>
  <inkml:trace contextRef="#ctx0" brushRef="#br0" timeOffset="-119489.65">24254 1833 1539 0,'0'0'280'0,"0"0"-115"0,0 0 108 16,0 0-31-16,0 0-116 0,0 0-86 16,0 0-38-16,54-27 22 0,-28 25 11 15,0 0-20-15,6 1-15 0,-2 1-42 16,1 1-6-16,-4 6-13 0,-3 3 16 0,-3 2 16 15,-6 3 6-15,-6 1 4 0,-4 1-59 16,-5 2-29-16,-7 0 42 0,-6 1 1 16,-5-1 25-16,-5 1 39 15,-5-3 13-15,1-1 0 0,-4-3-12 0,2 1 21 0,0-4 8 16,3 0 60-16,5-4 1 0,3-2-10 16,6-2-20-16,2 0-3 0,6 0-29 15,2-2 0-15,1 0 45 16,1 0 0-16,0 0 7 0,5-2 6 0,7 0-87 15,3-3-32-15,9 2-13 0,3-2 22 16,3 1-3-16,5-1 23 0,1 2-10 16,2 1 12-16,0 0-21 0,-4 2 2 15,0 4-18-15,-5 4 2 0,-3 4-9 16,-7 1-16-16,-6 3 29 0,-4 1-4 16,-7 0 7-16,-2 0 7 0,-8 0 22 0,-4 1 33 15,-5 0-1-15,-4-1 20 16,-3-2 3-16,-3-1 32 0,1-1 22 0,-1-2-16 15,-1-4 7-15,2 0-17 0,2-2-29 16,2-2-15-16,5-2-11 0,2 0-2 0,5-1-4 16,2 0 23-16,3 0 12 15,1-2-3-15,4-1-7 0,0-4-47 0,0 2-204 16,14-6-206-16,-2 1-339 0,4 0-777 0</inkml:trace>
  <inkml:trace contextRef="#ctx0" brushRef="#br0" timeOffset="-119020.89">24942 1989 966 0,'0'0'375'0,"0"0"-144"0,0 0-59 0,0 0 17 15,0 0 28-15,0 0 16 0,0 0-26 16,0 0-59-16,0 0-74 0,0 0-16 16,60-2-29-16,-36 0 3 0,2-2-6 15,4 1 3-15,0 1-7 0,1-1-3 16,0-1-19-16,1 1 16 0,-3 0-15 16,-3 0 2-16,-1-1 13 0,-7 4-15 15,-2-2 1-15,-3 0 1 0,-5 1 19 16,-2-1 4-16,-3 1 6 0,-1 0 22 0,-2 1 4 15,0-1-7-15,0 1-10 16,0 0-41-16,0 0-9 0,0 0-42 0,0 0-42 16,0 0-32-16,0 0-112 15,0 0-98-15,-1 1-184 0,-3 2 120 0,-1-1-246 0</inkml:trace>
  <inkml:trace contextRef="#ctx0" brushRef="#br0" timeOffset="-118674.15">24972 2212 1156 0,'0'0'462'0,"0"0"-315"0,0 0-37 15,0 0 104-15,0 0 84 0,0 0-107 16,0 0-68-16,0 0-40 0,0 0-6 15,71-17-9-15,-47 11-20 0,3 2-6 16,5 0-20-16,0-1-19 0,4-1 1 0,1 2-2 16,-1-2 0-16,0 3 0 15,-2-1-2-15,-1 1 0 0,-5 1-1 0,-5-1 2 16,-1 1 0-16,-5-1 0 0,-4 1 12 16,-5 1 6-16,-2-1 10 0,-2 2 6 15,-3-2 19-15,-1 0-2 16,0 1-52-16,0-3-30 0,0 2-34 0,0-1-45 15,-2 0-29-15,-2-1-39 0,0 1-87 16,3-2-157-16,1-4-193 0,0 1-770 16</inkml:trace>
  <inkml:trace contextRef="#ctx0" brushRef="#br0" timeOffset="-118174.24">25328 1821 798 0,'0'0'807'0,"0"0"-498"0,0 0-101 15,0 0-69-15,0 0-55 0,0 0-13 16,0 0-35-16,0 0 3 0,0 0 48 16,0 0-16-16,52 18 0 0,-28-7-10 15,4 3-13-15,1-1-19 0,2 3-13 16,-2-1 0-16,1 0-5 0,-3-1-11 15,-4-2-3-15,-2 0-10 0,-3-2 13 16,-4-1-16-16,-5-1 14 0,1-3-1 16,-6 0-20-16,-1-1 20 0,-1-1-13 15,-2-3 0-15,0 1 12 0,1 0 4 0,-1-1 2 16,0 0 30-16,0 0 3 0,0 0 0 16,0 0-6-16,0 0-13 0,0 0-16 15,0 0-12-15,0 0-21 0,0 2-28 16,0 1-51-16,0-1 76 0,0 6 34 0,-4 1-1 15,-1 4 2-15,-6 3 0 0,1 1 1 16,-5 3 3-16,-4 4 42 0,-3 2 23 16,-2 1-4-16,1 0-19 0,-2-1-43 15,5-1 1-15,5-1 17 0,0-3-17 16,3-4 10-16,4-2 3 0,1-1 6 16,1-6-19-16,3 1 7 0,2-3 3 15,-1-4-11-15,2 0 1 0,0 0 10 16,0-2 16-16,0 0 19 0,5 0 32 0,6 0-4 15,3-4-76-15,14-8-352 0,-4 2-465 16,-3-5-1285-16</inkml:trace>
  <inkml:trace contextRef="#ctx0" brushRef="#br0" timeOffset="-117677.2">25944 1794 1994 0,'0'0'444'0,"0"0"-283"0,0 0 10 0,0 0-32 0,0 0 11 16,0 0-50-16,0 0-100 0,0 0-180 16,0 0-77-16,0 0 247 15,0 0 10-15,28 39 39 0,-22-17-10 0,-1 4 16 16,0 3-6-16,0-2-36 0,1 0 16 16,-1-2 0-16,-2 0-19 0,-1-2 0 15,0-2 13-15,-1-2 6 0,0-2-19 16,-1-2 13-16,1-1 19 0,0-2-32 15,2-2-45-15,-2-3-325 0,3-6-271 16,0-1-708-16</inkml:trace>
  <inkml:trace contextRef="#ctx0" brushRef="#br0" timeOffset="-117305.02">25905 1850 378 0,'0'0'1391'0,"0"0"-1121"0,0 0-8 0,0 0 3 16,0 0-91-16,0 0-58 0,39-46-58 16,-22 42-32-16,5 0-24 0,5 2-1 15,7 2-1-15,5 0 3 0,3 5 0 16,3 4-3-16,-1 4-16 0,-3 1-16 16,-4 7-13-16,-7 0-3 0,-8 4 6 15,-10 0-10-15,-5 4 20 0,-7-2 7 16,-5 2 6-16,-6 0 19 0,-8-2 13 0,-3 0 0 15,-5-1 16-15,0-5 10 0,3-3-23 16,1-2 10-16,4-3 12 16,3-3-2-16,2 1-14 0,2-3 20 15,1-1 0-15,3-2 2 0,-3 0 37 0,5-1 15 16,-1-1-26-16,1 0-16 0,0-1-6 0,3-2-16 16,1 0-16-16,1 0 12 0,0 0 20 15,1 0 12-15,0 0 10 16,-1 0 6-16,0-1-76 0,1-3-13 0,-1-1-190 15,1-2-96-15,0-5-164 0,3 2-731 16</inkml:trace>
  <inkml:trace contextRef="#ctx0" brushRef="#br0" timeOffset="-108403.84">19327 2235 1486 0,'0'0'205'15,"0"0"-107"-15,0 0 145 0,0 0 10 16,0 0-49-16,0 0-53 0,0 0-77 16,0 0-48-16,-71-25-24 0,39 31 21 15,-4 5 6-15,-7 1-10 0,-1 5-3 16,0-2 16-16,2 2-19 0,3-2 0 16,3 1 6-16,3-3 1 0,1 1-4 15,3-2-15-15,-2 2-1 0,2-2-1 16,-1 0 0-16,3 1-3 0,-1-1 3 15,1 1-11-15,2 0 8 0,5-3-12 0,1 0-35 16,4-1-107-16,6-4-61 0,5 0-124 16,5-5-96-16,5 0-352 0</inkml:trace>
  <inkml:trace contextRef="#ctx0" brushRef="#br0" timeOffset="-108154.91">18811 2223 2132 0,'0'0'310'0,"0"0"-164"0,0 0 102 16,0 0-248-16,0 0-3 0,0 0-210 15,0 0 81-15,0 0 128 0,0 0 4 16,-60 58 36-16,44-30-23 0,6 1 13 16,-3 0 6-16,6-1-30 0,2-2-1 0,2-4-1 15,3-3-13-15,4-4 13 0,5-4 21 16,4-1 14-16,2-1 14 0,9-3 5 15,2-1 11-15,5-1-20 0,4-2-23 16,2 0-2-16,3-2-20 0,-2 0-88 16,7 0-358-16,-8 0-300 0,-11-1-866 0</inkml:trace>
  <inkml:trace contextRef="#ctx0" brushRef="#br0" timeOffset="-107366.93">16085 2622 1551 0,'0'0'195'16,"0"0"-113"-16,1-59 60 0,-7 45-31 16,-6 1 12-16,-1 2-16 0,-1-1-30 15,-3 2 24-15,-3 0 15 0,0 1-16 0,-2 1 32 16,-1-1-17-16,2 1-28 0,1 4 6 15,-1-1-4-15,2 2-12 0,2 3-20 16,-2 0-57-16,1 0-41 0,-1 4 6 16,-1 2 13-16,1 4-1 0,-1 1 4 15,1 4 0-15,4 2-13 0,-1 5-16 16,4 5 19-16,5 2-16 0,5 2 44 16,2 5 1-16,6 0 0 0,9-1 16 15,5 1-13-15,4-2 23 0,3 0 16 16,5-2-14-16,-2-2-12 0,3 1 7 0,-3 0-22 15,0 0 0-15,-4 1-1 0,-3 0 0 16,-1-1 0-16,-3-1 0 0,-2 2 1 16,1-6 12-16,-4-3 0 0,-1-1-12 15,0-5 1-15,-1-1 20 0,-3-4-22 0,-3-4-140 16,1 1-124-16,-5-3-152 0,-4 0-187 16,-6-4-426-16</inkml:trace>
  <inkml:trace contextRef="#ctx0" brushRef="#br0" timeOffset="-106988.73">15755 3055 2014 0,'0'0'249'0,"0"0"-213"16,9-46-36-16,6 29-41 0,4 2-1 16,5 0 19-16,4-2 4 0,6 0 15 0,3 0-22 15,2 1 24-15,1-1 0 16,-1 2-11-16,1-2 12 0,-5 1-12 0,-2 1 11 15,-7 2-17-15,-5 4 15 0,-4 0 2 16,-6 6-14-16,-5 0 13 0,-3 2-40 16,-3 1-28-16,0 1 71 0,-2 5 120 15,-5 4 94-15,-1 2-23 0,0 2-81 0,-1 3-10 16,2-1-20-16,4 0-38 0,2-2-13 16,1-1-16-16,3 0 6 0,9-3 4 15,0-2 18-15,7-1 1 0,1-4 6 16,5-3-6-16,2 0 3 0,-2-7-10 15,-2 0-6-15,-3 0 3 0,-4-2 3 16,-8-2 9-16,-4 0 27 0,-4-3-8 16,-6-2-63-16,-5-1 0 0,-8-1-70 15,-3 1-3-15,-3 2-7 0,0-1-9 0,0 6-43 16,1 3-77-16,2 1-55 0,-3 6-147 16,6 0-138-16,4 0-812 0</inkml:trace>
  <inkml:trace contextRef="#ctx0" brushRef="#br0" timeOffset="-106690.08">16254 2746 1886 0,'0'0'292'16,"0"0"-162"-16,0 0 47 0,0 0-96 16,34-45-81-16,-17 36-21 0,5 6 20 15,3 2-1-15,4 1 4 0,3 4-4 16,0 5 1-16,-3 1 0 0,-2 2-2 15,-3 3-32-15,-7-4 9 0,-3 1-10 16,-4-4 14-16,-6 2-11 0,-3-5 33 0,-1-1 26 16,-1-1 116-16,-7-3 119 0,-1 0 3 15,-3 0-101-15,-1-3-61 0,-1-1-20 16,-1-4-12-16,2-1-22 0,1-1-20 16,3-4-15-16,2 1-13 0,4-2-20 0,3 1-27 15,0-1-20-15,5 1-70 16,6 0-148-16,-1-1-68 0,3 2-187 0,7-8-84 15,-4 4-554-15</inkml:trace>
  <inkml:trace contextRef="#ctx0" brushRef="#br0" timeOffset="-106206.88">16572 2508 959 0,'0'0'312'16,"0"0"-25"-16,0 0-43 0,0 0-50 0,0 0-100 16,0 0-63-16,0 0-31 0,0 0-26 15,0 0 19-15,0 0 7 0,0 0 55 16,59 7 7-16,-46 10 16 0,3 2-4 15,-1 1-6-15,0 2-7 0,-3-1-15 16,0-1-24-16,-6-1-20 0,-1-4 15 16,0-1 21-16,-3-4-5 0,-2-1-4 15,1-4-7-15,-1-2-6 0,0-1 13 16,0-2 42-16,0 0 48 0,0-2 128 16,0-6-40-16,-3-2-178 0,-1-6-29 0,0-3-4 15,0-3 4-15,1 0-22 16,0-2 19-16,1 1 0 0,1 3-14 0,1 2 15 15,0 6-18-15,1 2 4 0,4 6-42 16,-1 1-54-16,1 3-54 0,4 3 50 16,1 2 62-16,2 4 25 0,0 2 25 15,2 0-12-15,1 1 14 0,-1 0 1 0,-2 1 1 16,1-3 0-16,-4-2 16 16,0-2-3-16,-3-2 6 0,-3-3 4 0,0-1 35 15,-2 0 83-15,0-2 45 0,-1-7-110 16,0-1-60-16,0-4 3 0,0-3-6 15,0-4-11-15,0 1 0 0,0-2 24 16,0 0-7-16,4-1-19 0,0 4 2 16,1 2-2-16,0 6-40 0,4 2-15 15,-2 4-24-15,4 3-14 0,-1 2 3 16,5 2 65-16,0 7 22 0,-1 3 3 0,-1 3 2 16,-2 1 1-16,-1 2-1 0,-4 2 1 15,-1-2-2-15,0 0-1 16,-3-1-61-16,-1-4-280 0,0-2-371 0,-1-4-579 0</inkml:trace>
  <inkml:trace contextRef="#ctx0" brushRef="#br0" timeOffset="-105637.83">16979 2435 1302 0,'0'0'218'16,"0"0"-26"-16,0 0 35 0,-57-19-16 15,36 19 12-15,-4 0-45 0,-5 5-52 16,-1 5-17-16,-1 2 17 0,1 4-65 0,2 4-20 15,4 2-16-15,4 1-25 0,7 0-13 16,8-1 0-16,5-3-15 0,2 0 15 16,13-4 13-16,6-3 15 0,5-1 20 15,3-3 0-15,5-5-6 0,1-2-29 16,-3-1-6-16,1-2-123 0,-5-4-28 16,-6-4 28-16,-1-1 52 0,-4-4 24 15,-6-1 51-15,-2-3 4 0,-4 0-2 16,-2 2 39-16,-2-2-4 0,0 1 17 0,0 2-7 15,0 4 68-15,0 4-7 16,0 3 16-16,0 5-122 0,5 0-174 16,4 7-54-16,1 6 175 0,7 4 53 0,2 8 26 15,2 5-4-15,0 7-2 0,-1 6-7 16,0 1 6-16,1 8-6 0,-6-8 0 0,-2-3-11 16,-1-5 27-16,-7-11 32 0,1 2-19 15,-6-6-20-15,0-2 17 16,-7-4-7-16,-2-4 13 0,-6-2 9 0,1-3 7 15,-2-3-13-15,-2-3-9 0,-2-1-4 16,1-7-3-16,0 1 3 0,2-3-11 16,2-2-24-16,5 1-19 0,-1 0-176 15,7-1-39-15,1 0-114 0,3-5-141 16,0 4-558-16</inkml:trace>
  <inkml:trace contextRef="#ctx0" brushRef="#br0" timeOffset="-105285.33">17152 2491 1296 0,'0'0'446'0,"0"0"-349"0,0 0-94 16,0 0-3-16,22-50-17 0,-10 35-9 15,3-4 23-15,0-2-42 16,0-1 19-16,0 1-62 0,-1-3-91 0,-5 3 62 15,-1 1 117-15,-4 3 11 0,-4 2 8 16,0 3 33-16,-6 1 117 0,-2 3 4 16,-4 1 18-16,1 0-19 0,-3 4 61 15,1 0-48-15,-1 2-76 0,-2 1-38 16,2 0-22-16,1 2-30 0,1 5-19 0,3 0-29 16,-1 3-16-16,6 0-23 0,3 5 23 15,1 1 7-15,4 1 38 0,9 2 20 16,2 0 6-16,3-1-1 0,6-1-5 15,0-2 15-15,2-1-16 0,3-2 4 16,-2-2 0-16,1-3-23 0,0-2-26 16,-2-5-287-16,3-5-154 0,-7-3-336 15</inkml:trace>
  <inkml:trace contextRef="#ctx0" brushRef="#br0" timeOffset="-104805.66">17388 1969 1508 0,'0'0'218'0,"0"0"-140"0,-36-51 78 16,27 39-7-16,0 4 84 0,4 1-16 16,2 4-69-16,1 3-148 0,2 1-74 15,0 8-366-15,4 3 346 0,2 8 94 16,6 6 130-16,3 1-23 0,1 4-30 16,7 1 14-16,0 2-1 0,2-1-29 15,0-1-6-15,-1-3-19 0,1 0-11 16,-4-2-12-16,-5-1-12 0,-1-2 3 0,-3-2 12 15,-4-2-16-15,-3-3-29 0,-3-5-297 16,-2-4-202-16,0-4-211 0</inkml:trace>
  <inkml:trace contextRef="#ctx0" brushRef="#br0" timeOffset="-104593.2">17467 1933 1524 0,'0'0'520'0,"0"0"-332"0,0 0-10 15,0 0 51-15,0 0-229 0,0 0-129 16,0 0-49-16,0 0 178 0,0 0 143 16,27 47-50-16,-10-18-22 0,4 3 36 15,1 0-17-15,3 1-36 0,3-4-25 16,0 0 16-16,2-2-16 0,-1-1-3 16,-3-2-1-16,0-2-25 0,-5-3-17 0,-6-1-227 15,-11 2-282-15,-4-6-483 16</inkml:trace>
  <inkml:trace contextRef="#ctx0" brushRef="#br0" timeOffset="-104321.58">17451 2249 1979 0,'0'0'634'16,"0"0"-373"-16,0 0-142 0,0 0-10 0,11-46-83 16,3 34-26-16,4 2-29 0,6-4 29 15,5 0-1-15,0 1-6 0,3-1-31 16,-1 2-1-16,0-1 11 0,-5 3 8 15,-2-1 19-15,-4 1-18 0,-3 3-42 16,-5 0 39-16,-4 3 22 0,-3 0 41 16,-1 1 36-16,-3 2-22 0,-1 1-55 15,0 0-29-15,1 0-64 0,0 4-20 0,3 2 113 16,1 3 65-16,4 3 9 16,0 4 6-16,1-1-35 0,0 2-10 15,2 0-22-15,-3 1-11 0,3 0 27 16,-3-1-29-16,1-4-202 0,-2-2-379 0,-4-5-849 15</inkml:trace>
  <inkml:trace contextRef="#ctx0" brushRef="#br0" timeOffset="-104182.88">17673 1850 2448 0,'0'0'326'0,"0"0"-207"15,0 0 22-15,0 0-10 0,0 0-131 16,0 0-186-16,0 0-158 0,0 0 234 15,0 0 94-15,0 0-226 0,0 0-877 16</inkml:trace>
  <inkml:trace contextRef="#ctx0" brushRef="#br0" timeOffset="-103558.42">17916 1933 1542 0,'0'0'981'0,"0"0"-800"0,0 0-65 15,0 0-116-15,0 0-110 0,0 0 1 16,0 0 109-16,0 0 71 0,0 0-23 16,0 0-19-16,67 52-26 0,-49-39 20 15,0 1-21-15,-2 0-1 0,0-2 2 16,-4-2 10-16,1-3 0 0,-3-2 0 16,1-2 9-16,-2-3 20 0,4 0 16 15,-3-3 12-15,4-6-15 0,0-4-10 16,-1-3-45-16,0-3-26 0,0-3-51 0,-3-3 23 15,0-4 22-15,-4 0 25 0,-2 2 7 16,0 3 32-16,-3 3 0 0,-1 3 138 16,0 4-36-16,-4 3 0 0,-1 5 37 15,1 0-79-15,-3 2-22 0,0 4-70 16,-1 1-57-16,-4 8-108 0,-3 3 41 16,0 5 80-16,-2 5 25 0,2 2 3 0,6-1-23 15,2 0 4-15,7 0 33 16,6-5 2-16,3 2 0 0,7-8 0 0,2 0 0 15,4-6 0-15,0-4-98 0,0-2-84 16,0-2-50-16,-2-6-74 0,-2-4 30 16,-3-3 85-16,-5-2 159 0,-4-6 32 15,-2 0 19-15,-4-4-17 0,0 1 21 0,-5 0 90 16,-1 1 46-16,-1 4 87 0,-3 3-84 16,2 4-2-16,1 5 4 0,0 3-13 15,4 1-68-15,0 5-54 0,3 0-29 16,0 0-250-16,0 7-91 0,6 3 251 15,4 2 87-15,2 3 3 0,7 4 38 16,5 2-15-16,4 2 0 0,3 1-1 16,3 0 14-16,1 3-24 0,-2 0 21 15,0 2-11-15,-5 2 17 0,-2 0 16 0,-8 3-43 16,-5 2 1-16,-7-1 0 0,-3-1 29 16,-3-1-23-16,-9-1 16 0,-2-3-3 15,-7 0-6-15,-3-3 0 16,-4-2 3-16,-1-2-29 0,-1 0-71 0,-4-3-93 15,2 1-132-15,-14 1-254 0,8-6-809 16</inkml:trace>
  <inkml:trace contextRef="#ctx0" brushRef="#br0" timeOffset="-102868.78">16367 3473 704 0,'0'0'343'0,"0"0"2"15,0 0-65-15,-60 0-121 0,46 0-52 16,2 0-16-16,0 2-30 0,0 0-5 15,2 1-5-15,0 0 1 0,2-1 0 0,-1 2 0 16,1-1-10-16,2 0 3 0,1-2-3 16,-2 1 23-16,5 0-1 15,0-2 17-15,1 0 16 0,1 0 12 0,0 0 48 16,0 0 29-16,3-4-62 0,4-4-107 16,4-4-17-16,5-2 0 0,4-5 0 15,5-1 0-15,8-3 0 0,6-1 0 0,7-2 0 16,15-7 13-16,15-7-1 0,17-7-11 15,10-5 15-15,0-1-13 0,1 0 10 16,-4 2 0-16,9-5 3 0,1-2-3 16,8-5-13-16,1-5 0 0,1-1-3 15,-3-2-12-15,-4-1 2 0,-10 6-6 16,-8 1-7-16,-11 9 1 0,-13 5-7 16,-9 10 7-16,-13 9 21 0,-13 9-8 15,-11 7 8-15,-4 1 4 0,1 0 23 16,1-2-7-16,-1 0 15 0,-4 2 8 0,-5 4-1 15,-5 1 22-15,-3 3-9 0,-2 1-7 16,0 2-22-16,-3 1-22 0,0 3-11 16,0-2-37-16,0 2-41 15,0 0-31-15,0 0-21 0,0 5-12 0,-1 2 92 0,-3 0 26 16,0 1-97-16,-2 2-223 0,-8 0-205 16,3-2-462-16</inkml:trace>
  <inkml:trace contextRef="#ctx0" brushRef="#br0" timeOffset="-95422.39">30126 2813 251 0,'0'0'206'0,"0"0"-50"15,0 0-19-15,0 0 10 0,0 0 9 16,0 0 0-16,0 0-35 0,0 0-53 0,0 0-16 16,0 0 10-16,-6 0 19 0,6-1 33 15,0-1-3-15,0 1-46 0,0-1-20 16,0 1 33-16,0 0 29 0,0 1-13 16,0 0-32-16,0 0-62 0,0 0-78 15,0 0-32-15,0 0 12 0,0 0 20 0,0 0 20 16,0 0 22-16,0 0 36 0,0 0 14 15,0 0 22-15,-1 0 16 0,1 0 19 16,0 0 11-16,0 1 12 0,0-1 0 16,0 0-1-16,0 0-15 0,0 0-17 15,0 0-25-15,0 0-33 0,0 0-3 16,0 0-2-16,0 0-21 0,0 0 7 16,0 0 16-16,0 0 1 0,0 0 25 15,0 0 3-15,0 0 13 0,0 0 13 16,0 0 0-16,0 0-7 0,0 0-6 0,0 0-10 15,0 0-12-15,0 0-4 0,0 0-16 16,0 0-2-16,0 0-2 0,0 0-9 16,0 0 11-16,0 0 2 0,0 0 0 15,0 0 4-15,0 0 8 0,0 0-8 16,0 0-1-16,0 0 13 0,0 0 0 0,0 0-3 16,0 0-11-16,0 0 0 0,0 0 1 15,0 0-1-15,0 0 2 16,0 0-1-16,0 0 13 0,0 0 13 0,0 0-7 15,0 0 1-15,0 0-7 0,0 0 0 16,0 0 0-16,0 0-13 0,0 0 16 16,0 0 1-16,0 0-1 0,0 0 13 15,0 0-7-15,0 0-2 0,0-1-23 0,1-1 0 16,2 0-67-16,-2 1 26 0,0-1 41 16,-1 0 32-16,1 2 19 0,-1 0-16 15,0 0-12-15,0 0-20 0,0 0 16 16,0 0-16-16,0 0 10 0,0 0 0 15,0 0-10-15,0 0-3 0,0 0-2 16,0 0-9-16,0 0 11 0,0 0 29 16,0 0 9-16,0 0 0 0,0-1-38 15,0 0-6-15,0-1 6 0,0 2-1 0,0 0 1 16,0 0 0-16,0 0-2 0,0 0-17 16,0 0-10-16,0 0-9 0,0 0-4 15,0 0 4-15,0 0 0 0,0 0-10 16,0 0 0-16,0 0 3 0,0 0-4 0,0 0-37 15,0 0-101-15,0 0-36 0,0 0-142 16,3 0-103-16,3 0-505 0,-1-3 307 16,-19 6 666-16</inkml:trace>
  <inkml:trace contextRef="#ctx0" brushRef="#br0" timeOffset="-94438.84">30185 2632 143 0,'0'0'385'0,"0"0"-225"0,0 0-10 15,0 0-77-15,0 0-73 0,0 0 0 0,0 0 23 16,0 0 58-16,0 0 27 0,0 0 6 16,0 0-43-16,-7-2-42 0,7 2-26 15,0 0 0-15,0 0 13 0,0 0 20 16,0 0 42-16,0 0 16 0,0 0 11 15,0 0-8-15,0 0-12 0,0 0-24 16,1 0-12-16,0 0-49 0,0 0 0 16,3 0-29-16,1 0 22 0,0 0 7 15,2 0 16-15,3 0 10 0,3 0 0 16,-1 0-9-16,5 0-1 0,0 0 7 16,2-1-20-16,0 0 0 0,2-1-3 0,1 2 2 15,2-2 14-15,0 0-12 16,4-1 12-16,-1 3 0 0,2-2-3 0,3 1-12 15,0-1 0-15,1 2-1 16,4 0 0-16,-2 0 0 0,0-2 16 0,1 2-3 16,1-1-13-16,1-1 13 0,-2 0-12 15,-1 2 12-15,1-2-13 0,0 2 2 0,-3 0-2 16,0 0 12-16,2 0-12 0,-4 0-12 16,2-2 12-16,-3 2 22 0,1-1-2 15,-3 0-4-15,1-1 13 0,-4 0 3 16,0-2-9-16,2 1 13 0,-2 0-1 15,1-1 1-15,-2 1-7 0,3-1-3 16,-2 1-5-16,-1 0-21 0,-1 1 0 16,-2 0 26-16,-3 0-9 0,0 1-17 15,-4 1-13-15,-1-2 12 0,1 2 1 0,1 0-3 16,-3 0-23-16,5 0 13 0,-2 0 13 16,3 0 12-16,0 0 7 0,3 2-2 15,1-2 2-15,1 0-16 16,3 1 10-16,4 0 3 0,1 0-3 0,2-1-13 0,-2 1-1 15,4 1-1-15,-5 0 1 0,0 1-12 16,-5-1-3-16,0 0 13 0,-2 1-1 16,-5 0 2-16,-2-2 2 15,0 1 16-15,-3-1 17 0,-4 1 2 0,1 0 4 16,-4-2 3-16,-2 0 12 0,-1 0 4 16,0 0 16-16,1 0-13 0,-2 0-16 15,-1 0-45-15,1 0 0 0,2 0-64 16,1 3-48-16,8 2-43 0,-2 0-320 15,2-5-964-15</inkml:trace>
  <inkml:trace contextRef="#ctx0" brushRef="#br0" timeOffset="-92804.03">32262 2713 78 0,'0'0'1'16,"0"0"-1"-16,0 0-12 0,0 0 11 15,-62-12 2-15,47 7 2 0,0 3-3 16,1-3 13-16,-2 1 26 0,-1-1 3 16,1 2 40-16,2-2 51 0,3 1 86 15,1-1 16-15,2 2-46 0,4 1 12 16,0-1 21-16,-2 1-27 0,3 0-75 0,0 2-61 15,-2-3-10-15,2 1-17 0,-1 0 20 16,2 1 16-16,1-1 33 0,0 2 38 16,1 0 20-16,0 0-43 0,0 0-58 15,0 0-32-15,1 0-10 0,4 0-16 16,1-2-10-16,5 1-19 0,5-1 14 16,5 0 15-16,7 2 0 0,3 0 0 0,5 0-20 15,2 0 20-15,2 0 22 0,-1-2-21 16,-4 1-1-16,-1 1-3 0,-7-1 3 15,-2 0 3-15,-7 0-2 0,-4 0-1 16,0 0 13-16,-6 1-9 0,0 0-4 16,-3-2-15-16,-1 2-11 0,-2 0-7 15,1 0 31-15,-2 0-1 0,-1 0-36 16,0 0-6-16,0 0 3 0,0 0 3 0,0 0 4 16,0 0-1-16,0 0-9 0,0 0-14 15,0 0 1-15,0 0 19 0,0 0 10 16,0 0-7-16,0 0-29 0,0 0-13 15,1 0 33-15,3 2 45 0,-2 0 36 16,0 1 12-16,1 0-15 0,-1 1-33 16,1 0-2-16,-1 0-34 0,1 1 16 15,0 2 1-15,1 0 3 0,-2 0 16 0,1 1 26 16,-2 1-23-16,1 1 13 0,0 0-3 16,0 2 3-16,1 2 7 0,-1-1-20 15,-1 1 20-15,0 1 13 16,0 0-35-16,0 1 15 0,0 1 23 0,0 0 6 15,0 4-28-15,-1-1 15 0,0 2-9 0,0 1-20 16,0-1 33-16,-2 3-20 0,0-2 16 16,-1 0-9-16,1 1-23 0,-2-2 16 15,4 2-9-15,0-2 9 0,0 1-14 16,0 0 0-16,1-1-1 0,3-1 0 16,-1 3 12-16,0 0 2 0,0-1-14 15,-3 0-1-15,1 2 4 0,-1 0-4 16,0 0-12-16,-3 2 12 0,-1 0 2 0,-3 1 24 15,3-1-24-15,1 0 11 0,0 0-13 16,1-1 2-16,0 0 17 16,2-2-6-16,0 0-10 0,0-2-3 0,4 2 12 15,-1-1-14-15,0 1 4 0,1-1 0 16,1 1 17-16,-2 0-3 0,1-1-2 16,-2 2-14-16,1-1 0 0,2 1 12 15,0 1-10-15,-1 1 1 0,0 0 20 0,1-1-21 16,1 0 11-16,2-1-10 0,-4-1-2 15,3-1 1-15,-3 0-2 0,-2 0 0 16,1-1-19-16,-3 2 18 0,0 1 1 16,0 1 0-16,0 0 1 0,-4 2-1 15,1 0 0-15,0 1 2 0,-1-2 1 16,1 1-3-16,2 0 13 0,-1 0-12 16,2 0 2-16,0-3 0 0,0 0 0 15,0-1 10-15,4-3-13 0,0 1 1 16,1-3 15-16,-1-1 3 0,0-3-6 0,1 0 7 15,-2 0-20-15,3 1-149 16,-3-3-333-16,0-5-1037 0</inkml:trace>
  <inkml:trace contextRef="#ctx0" brushRef="#br0" timeOffset="-91078.15">32631 4778 13 0,'0'0'127'15,"0"0"30"-15,0 0 55 0,0 0-75 16,0 0 19-16,0 0 98 0,0 0-3 16,0 0-43-16,0 0-71 0,0 0-46 15,15-11-39-15,-15 11-32 0,0 0-17 16,0 0 20-16,0 0-4 0,1 0-19 0,-1 0-17 16,0 0-19-16,0 0-29 0,2 2-13 15,-1 1 78-15,1 3 13 0,0 1 3 16,-2 0 0-16,1 4 7 0,0 1 13 0,0 1 3 15,-1 3 23-15,1 1-30 0,-1 2-16 16,1 1 7-16,0 3 10 0,0 2-17 16,2 2-14-16,-2 1 27 0,-1 3 7 15,0-2-4-15,0 3 7 0,0-2-6 16,-3 1 12-16,-1-1-22 0,1 1-7 16,-1-1 7-16,0-1-20 0,-2-1 36 15,2 2-14-15,1-1-8 0,-1 0 5 16,0 0-20-16,2 3 2 0,-2-1-1 15,2-2 10-15,0 0-10 0,1 0-1 0,1 0 2 16,0-4-3-16,0 1 2 16,0-2 0-16,4 0 0 0,-1-2 18 15,1 1-19-15,-1 0-2 0,-1-1 13 0,-1 0 0 16,1 0-10-16,-2 2 7 0,0-2-7 16,0-1-2-16,0 3 1 0,0-2 0 15,0 2 11-15,0-2-11 0,0 2 15 16,0-2-17-16,0 0-2 0,0 0 2 0,3-1 0 15,0 0-1-15,1 0-7 0,-1 2 8 16,0-2 13-16,-2 0-12 0,0 1 2 16,-1-1 10-16,0 0-13 0,0 0 1 15,0 1 18-15,0-1-2 0,0 1-16 16,0-1 1-16,0 1 0 0,2 3-1 16,-1-2 0-16,2 2 15 0,-1 2-13 15,-1-1-3-15,2 2 0 0,-3-1 1 16,0 0-1-16,0 0 0 0,0 0 17 0,-4-2-4 15,2-2-1-15,-1 2-9 0,2-4 13 16,-2 1 10-16,1-1-4 0,0-2 7 16,1 0-27-16,1 1 27 15,0-2-29-15,0 3 16 0,3-1-14 0,0-1 1 16,1 0 9-16,0-1 4 0,1 1-12 0,-2-2-3 16,0 1 2-16,0-1 10 15,-2 0-13-15,0-1-102 0,-1 1-101 16,0 0-124-16,-1 4-218 0,-2-1-645 0</inkml:trace>
  <inkml:trace contextRef="#ctx0" brushRef="#br0" timeOffset="-89888.36">32746 7048 222 0,'0'0'345'0,"0"0"-165"16,0 0-96-16,0 0 1 0,0 0 19 0,0 0 20 16,0 0 0-16,0 0-26 0,0 0-48 15,0 0-50-15,4 2 0 0,-4 0 34 16,0 0-1-16,0 5-7 0,0-1 3 16,-1 2 4-16,-2 3-4 0,-1 0 39 15,0 1-16-15,1 4 10 0,-2 0-23 16,0 2 10-16,-2 2 35 0,3 3-42 0,-1 2-16 15,-2 1 13-15,3 3 0 0,1 2-19 16,1 2-17-16,0 2 13 0,1 1 10 16,1-1-26-16,0 3 1 0,0-1 11 15,0-1 20-15,0 3-2 0,0-5-14 16,0 2 3-16,0 1-3 0,0-2 13 16,0 0 1-16,0 0-28 0,0-1 27 15,0-1-6-15,0 0 2 0,1 0 1 16,1-1 10-16,0-1-17 0,-1-1 4 0,1-1 16 15,0-1-23-15,-1-1-3 0,2 0-10 16,-2-1-1-16,-1-1 24 0,0-1-23 16,0-1-1-16,0 2 14 15,0-4 12-15,0 2-28 0,-3-1 0 0,2 1 3 0,0-3 10 16,0 1 2-16,0-1-14 0,0-3 14 16,0 3 18-16,1-2-20 0,0-1-1 15,0-2-9-15,1 2 0 0,2-2 16 16,3 2-7-16,-1-1-12 0,-1 3-1 15,1 1 0-15,0 0 1 0,-2 0-2 16,-1 1 0-16,0 0 1 0,-2 1 0 16,1-1-14-16,-1 2 15 0,0-1 0 15,0-2-2-15,0 1 1 0,-2-3 0 16,0-2 1-16,1-1 0 0,0 0 2 16,1-2 0-16,0-1-2 0,0-1 1 0,0-1 2 15,0 1-3-15,2-1 3 0,0 0 0 16,0-1 13-16,0-2-3 0,0 0-12 15,1-1 1-15,-1 0 11 0,-1-3-11 16,0-1 0-16,-1 1 2 0,0-3 15 0,0 1-3 16,0-1-6-16,0 0-10 15,0 0-194-15,0 0-128 0,3-1-165 0,0-2-781 16</inkml:trace>
  <inkml:trace contextRef="#ctx0" brushRef="#br0" timeOffset="-88655.79">32804 8791 699 0,'0'0'111'0,"0"0"-53"0,0 0-28 0,0 0-14 16,0 0 13-16,0 0 23 0,0 0 43 16,0 0 68-16,0 0 32 0,0 0-39 15,0 0-35-15,-8-10-17 0,8 10 9 16,0 0 7-16,0 0-3 0,0 0-10 15,0 0-39-15,0 0-68 0,0 0-39 16,0 1-84-16,0 3 91 0,0 4 32 16,0 1 32-16,0 3 4 0,0 4-1 15,0 0 27-15,0 2-20 0,4 0-16 0,-1 0-10 16,1-1 29-16,0 0-32 0,0-3 0 16,-1 1 0-16,0-3 6 0,2-1-18 0,-3-4 0 15,1-1 32-15,-2-3-4 16,-1-1 3-16,0 0-6 0,1-2 6 0,-1 0 10 15,0 0 10-15,0 0 15 0,0 0 26 16,0 0 23-16,1-4-65 0,-1 2-51 16,1-3-234-16,-1-5-240 15,0 2-519-15</inkml:trace>
  <inkml:trace contextRef="#ctx0" brushRef="#br0" timeOffset="-87923.07">29006 9636 91 0,'0'0'268'0,"0"0"-268"16,0 0-69-16,0 0-16 0,0 0 20 16,0 0 16-16,0 0 30 0,0 0 15 15,0 0 4-15,0 0 53 0,0 0 44 16,18 21 27-16,-14-18 17 0,-1-2-11 15,2 3-71-15,-2-1-56 0,2 1 13 16,2-1-16-16,4 4-9 0,0-1-510 16</inkml:trace>
  <inkml:trace contextRef="#ctx0" brushRef="#br0" timeOffset="-86640.86">29697 9624 695 0,'0'0'169'0,"0"0"-55"0,0 0-55 16,0 0-17-16,0 0-3 0,0 0 10 16,0 0-20-16,0 0-29 0,0 0-32 15,0 0 25-15,-7-22 7 0,7 22 49 16,0 0-7-16,0 0 24 0,0 0 22 0,0 0 38 15,2 0 40-15,-1 0-32 0,3 0-24 16,-2 0-22-16,0 0-37 0,1 0-25 16,-1 0-23-16,-1-2-3 0,1 2-17 15,-1 0-2-15,1 0-4 0,1 0 20 16,1 0 0-16,-1 0 3 0,-1 0 1 16,1 0 25-16,-1 0 3 0,1 0-3 0,0 0-3 15,0-2-7-15,-1 2 26 0,-1-1 39 16,0 1-10-16,-1 0-6 0,1 0-20 15,-1 0-45-15,0 0 0 0,0 0-35 16,1 0 9-16,0 0 26 0,1 0 0 16,0 0 42-16,2-1 3 0,3 0 0 15,1-1 7-15,3 2-17 0,-1-1-6 16,6-1-9-16,0 0-4 0,3 2-3 16,2-2-11-16,1 0 11 0,4-1 3 0,1 1 13 15,4 1-4-15,3-1 4 16,0 0-3-16,6 1-3 0,2-3 15 0,7 2 4 15,10-1 16-15,13-2 3 0,14-1 3 16,5 0-13-16,-8 3-6 0,-12-1 6 16,-9-1 6-16,-3 2-3 0,-8-2-9 15,-9 1-4-15,-8-1-19 0,-1 0 7 0,8 0-4 16,7 0-6-16,6-4-3 0,1 1-15 16,0 1 1-16,-2 0 0 0,1 0 0 15,-2 0 0-15,1 1 1 0,-2-1-2 16,-1 0 14-16,2-2 8 0,-4 2-8 15,-1-1 11-15,0 0-14 0,-2 1-10 16,-3-2 10-16,1 1-11 0,-3 0 1 16,0 1-1-16,-1 1 18 0,0 1-18 15,-2 0-1-15,-1 1-1 0,1 0-1 0,2 0 2 16,-2 1 2-16,0-2-1 16,-2-1 0-16,2 0 3 0,0 2-1 0,-2-1-2 15,-3 2 0-15,-1-3 2 16,-3 1-1-16,-1 2 11 0,-4-4-11 0,-1 3 1 0,-1 0 9 15,-1-1-9-15,-2 0-1 16,0 1-1-16,-3 1 0 0,1-1-1 0,-2 1-2 16,1-1 1-16,-3 3 1 15,3-4-4-15,-2 5-8 0,-2-3 10 0,4 1 1 16,-4 0-1-16,3 0 0 0,-4 0-1 16,-1 1 3-16,-1 1 2 0,-1-2 1 15,-2 0 0-15,-2 2 0 0,0 0-3 16,-1-1 0-16,2 1-13 0,0 0-6 15,0 0-6-15,0 0-6 0,4 0 12 16,-1 0 16-16,2 0 0 0,3 3 1 0,0-1-1 16,-1-1 2-16,1 2 0 15,-4 0 1-15,-1-2 0 0,0 1-1 0,-4-2-2 16,-1 1-10-16,-2-1 11 0,1 0 2 16,-1 0 19-16,0 0 22 0,0 0 13 0,0 0-1 15,0 0-12-15,0 0-6 16,0 0-24-16,0 0-11 0,1 0-18 0,0 0-5 15,0-1 1-15,0 1 20 0,-1-1 2 16,0 1 2-16,0-1 20 0,0 1 1 16,0 0-1-16,0-1 9 0,0-1 4 15,0 0-10-15,-1-1-22 0,0-1 0 16,-1 1 19-16,0-1-20 0,1 1 14 16,-1-1-4-16,0-2 4 0,1 2-14 15,0-1 15-15,-2 0-2 0,2 0 1 16,-1-2 3-16,-1 0-7 0,1 1 4 0,1-3-1 15,-2 1-12-15,0-4 16 0,0 1-18 16,-2-2 12-16,2-1 7 0,1 0-20 16,-1-1-3-16,1-2-12 15,2-3-35-15,-1-11-284 0,1 4-451 0,-3-2-1694 0</inkml:trace>
  <inkml:trace contextRef="#ctx0" brushRef="#br0" timeOffset="-83578.49">31203 9902 995 0,'0'0'421'16,"0"0"-233"-16,0 0-126 0,0 0 19 15,0 0 53-15,0 0 28 0,0 0 3 16,0 0 7-16,0 0-46 0,-13-8 19 0,13 7-6 15,0 0-11-15,0-1 4 0,0 2-1 16,0-3-26-16,0 1 0 0,0 0-22 16,0 0 6-16,2-1-26 0,1 0-6 15,3 1-25-15,0-2-32 0,3 0-12 16,6 0-7-16,2-1 16 0,4 1-16 16,4-1 16-16,4 2 1 0,1-2 1 15,4 1 1-15,-3 0 0 0,1 0 0 16,-5 0 1-16,-3 0-1 0,-5 0 0 15,-3 2 0-15,-4 0 1 0,-4 2 12 16,-4 0 2-16,0-3 4 0,0 3 10 16,-2-2 15-16,1 2 6 0,-1-3 7 15,-1 1-10-15,1-1-6 0,0 1 9 16,-1 0 1-16,0 0 12 0,0 1 5 0,-1 0 4 0,0 1-16 16,0 0-4-16,0 0-14 15,0 0-26-15,0 0-12 0,0 0-28 16,0 0-15-16,0 0-16 0,0 0-28 0,0 4-19 15,0 3 65-15,0 3 40 0,0 2 1 16,0 5 10-16,0 1 12 0,0 2 0 16,0 4-20-16,0 1 0 0,0 4 17 15,0 0 0-15,0 0-4 0,0 4 7 16,1-3-10-16,3 1-8 0,-2 0-3 16,0-2 14-16,0-2-12 0,1-3 25 15,-3-4-12-15,2-1-13 0,0-5 0 16,1-1 0-16,1-4-1 0,-2-1 0 0,1-3-2 15,-1-1-2-15,1-1-29 0,-3-3-3 16,0 0 12-16,0 0 22 0,0 0 13 16,0 0-10-16,-6 0-3 0,-2 0-13 15,-1 0 1-15,-4 0 10 0,1 0-17 0,-1 0 16 16,-4 0-13-16,3 0 14 16,-3 0-10-16,1 0 11 0,-1 0 1 0,0 0 0 15,0 0-1-15,0 0 0 16,-1 2 1-16,-2-2 0 0,-1 0 0 0,1 2 12 15,-2-2-11-15,1 0 0 0,2 0 0 16,1 0-1-16,4 2 0 0,3-2 0 16,2 0 1-16,4 1-1 0,3-1-2 15,0 0-1-15,2 0-13 0,0 0-2 16,0 1 5-16,0-1 1 0,0 0-77 16,0 0-55-16,0 0-39 0,0 0-1 0,0 0 25 15,3 0-16-15,0 0-88 0,1-2-160 16,6-7-189-16,-1-1-832 0,-38 30 1028 0</inkml:trace>
  <inkml:trace contextRef="#ctx0" brushRef="#br0" timeOffset="-83258.51">31237 10152 1755 0,'0'0'558'0,"0"0"-303"0,0 0-106 16,0 0-27-16,0 0-3 15,57-34 12-15,-30 28-38 0,5 0-10 0,3 1-3 16,2 2-42-16,0-2-36 0,1 3-2 16,-4 0-1-16,-4 2-1 0,-3-2 2 15,-7 2 0-15,-5 0 1 0,-4-1 2 16,-4 1 19-16,0 0 17 0,-5-1 11 0,-2 0 14 15,0-2 47-15,0 1 2 0,-2-1-66 16,-5-1-35-16,2 1-12 16,0 0-19-16,-3 1-16 0,2 0-2 0,1 2-1 15,1 0-114-15,1 0-205 0,2 0-201 16,1 0-490-16,0 0-552 0</inkml:trace>
  <inkml:trace contextRef="#ctx0" brushRef="#br0" timeOffset="-82167.88">32088 10166 483 0,'0'0'368'0,"0"0"-176"16,0 0-13-16,0 0 30 0,0 0-7 0,0 0-46 16,0 0-49-16,0 0 6 0,0 0 17 15,0 0-10-15,12-36-29 0,-12 33-7 16,0-1 3-16,0 1-19 0,0 1 3 16,0-2-4-16,0 1 14 0,-3 0-30 15,-1 1 7-15,0-3-10 0,0 3-12 16,-2 1 5-16,-3-2-5 0,3 1 5 15,-3 0-6-15,-1 2-9 0,-1 0-4 0,0 0 7 16,-1 2-7-16,0 1 10 0,0 1 0 16,1 2 3-16,-1 0-9 15,2 2-14-15,-2 4 1 0,2 0 6 0,-2 3 32 16,-2 2 9-16,3 0-25 0,-2 0 3 16,3 2-3-16,0-3-3 0,2 0-16 15,1 1-1-15,4-2-14 0,3-2 18 16,0 1 0-16,7-1 13 0,2-1-4 0,4 0 13 15,0-1 0-15,7-1-3 0,2-2-4 16,4-1-3-16,1-2-6 0,-1-2-3 16,4-3 1-16,-3 0-10 0,-1 0-10 15,0 0 10-15,-5-4-13 0,-5-2 3 16,-1 2-2-16,-2 0 1 0,-5-1 10 16,3 1-10-16,-4 2-2 0,-3-1-2 15,2 1 1-15,-3 0 1 0,-1 1 1 16,0 1 12-16,-2-2-1 0,1 2-9 15,-1 0 16-15,0-2-17 0,0 2-2 0,0-2-43 16,0 1-118-16,0-3-97 0,1-2-79 16,0 2-236-16,0-2-921 0</inkml:trace>
  <inkml:trace contextRef="#ctx0" brushRef="#br0" timeOffset="-80980.53">32527 9762 1237 0,'0'0'322'0,"0"0"-147"15,0 0-9-15,0 0 51 0,0 0-32 16,0 0-46-16,0 0-13 0,0 0 3 15,0 0-3-15,0 0-20 0,32-36-10 16,-31 36 16-16,-1 0-16 0,0 0-29 0,0 0-25 16,0 0-11-16,0 0 1 15,0 0-6-15,0 0-10 0,0 0-16 0,0 0-26 16,0 0-25-16,0 5 26 0,-5 0-1 0,1 3 10 16,-3 4 16-16,-2 1 13 0,-2 1 16 15,-1 4 15-15,-5 3-18 0,0 3 18 16,-3 3-15-16,-2 0-10 0,-1 4-6 15,0 0 0-15,-1 1-13 0,5-5-2 16,1-3 2-16,4-3-1 0,5-4 2 16,1-2-1-16,1-3 2 0,4-2 21 15,-3 1 11-15,3-3-5 0,-2-3 9 16,3 0-13-16,0-2 0 0,1-1-2 16,1-2-8-16,0 0 4 0,0 2-3 15,0-2 3-15,0 0 12 0,0 0-2 16,0 0 5-16,0 0-12 0,0 0 0 15,3 0-6-15,3 0-13 0,0 0 16 0,0 0-16 16,3-2-2-16,1 2-1 0,5-2-1 16,2 0-2-16,4 1 0 15,3-1 1-15,3-1-2 0,4 3-8 0,0-1 11 0,2-1-1 16,-2 2 1-16,0-1-2 0,-5 1-10 16,-2 0 10-16,-4 0 0 0,-3 1 1 15,-3 0 2-15,-4 0 0 16,-1-1 12-16,-3 0 7 0,-1 0 0 0,0-2 9 15,0 1-6-15,-3 0-6 0,0-1-3 16,0 0-10-16,-1 2-1 0,-1 0 2 16,1-2-2-16,-1 2-2 0,0 0-3 15,0 0-17-15,0 0 4 0,0 0-15 16,0-1-82-16,0 1-42 0,0-2-47 16,0-1-94-16,0-4-246 0,0 1-456 15,-1-4-583-15,1 41 1473 0</inkml:trace>
  <inkml:trace contextRef="#ctx0" brushRef="#br0" timeOffset="-80326.31">32518 9646 973 0,'0'0'247'16,"0"0"-90"-16,0 0 38 0,0 0-7 15,0 0-22-15,0 0-43 0,0 0-12 16,0 0 12-16,0 0-16 0,0 0-33 0,0 0-13 16,-2-10-6-16,2 10-6 15,0 0-11-15,0 0-15 0,0 0-20 0,0 0-3 16,0 0-25-16,0 1-11 0,0 4 36 16,0 1 35-16,0 2 7 0,4 4 16 15,3 0-16-15,-1 2 3 0,4 3 13 16,-1-2-4-16,6 4 11 0,0 1-11 0,1 2 20 15,1 2 9-15,2 0-10 0,0 2-3 16,-3 3 32-16,0-2-1 0,-5 0-6 16,0 2-25-16,-3-3-23 0,-3 1 0 15,0-3-15-15,-2 0-7 0,-1 0-6 16,1-5-16-16,0-1 12 0,3-2-11 16,1-1 11-16,0-2 1 0,0 0 0 15,3-3-4-15,-3-2 10 0,1 0-9 16,-3-4 3-16,-1 1 0 0,0-3-13 0,-2-2 0 15,-1 0 16-15,-1 0 9 0,0 0 6 16,0 0 16-16,0 0 0 0,0 0 6 16,0 0 6-16,0 2-12 15,0-2-22-15,0 0-13 0,0 0-14 0,0 0 1 0,0 0 0 16,0 0 17-16,0 0-1 0,0 0 10 16,0 0 0-16,0-4-28 0,0-1-11 15,0-1-23-15,0 0-87 16,0-5-103-16,0 1-96 0,-2-10-206 0,-2 3-695 15,2 0-865-15</inkml:trace>
  <inkml:trace contextRef="#ctx0" brushRef="#br0" timeOffset="-58837.51">7617 3156 3 0,'0'0'62'16,"0"0"-62"-16,0 0 0 0,0 0-65 15,0 0 65-15,0 0 0 0,0 0 0 16,0 0 0-16</inkml:trace>
  <inkml:trace contextRef="#ctx0" brushRef="#br0" timeOffset="-58514.54">7617 3156 47 0,'-3'3'98'0,"2"-3"-40"0,1 0-22 16,-1 0-13-16,1 0-22 0,-1 0 0 15,0 0 12-15,0-3 13 0,1 3 39 16,-1 0 24-16,1 0 25 0,-1 0-23 16,1 0-6-16,-1 0-1 0,1 0-5 15,-1 0-21-15,-1-1-6 0,2 1-3 16,-1 0-10-16,1 0-13 0,0 0-6 0,0 0-17 15,0 0-3-15,0 0-11 0,0 0-11 16,0 0-8-16,0-1 1 0,0 1 26 16,0 0-1-16,0 0-31 0,-2 0 2 15,2 0 33-15,0 0 40 0,-1 0 35 16,1 0 3-16,0 0 0 0,0 0 7 0,0 0 13 16,0 0 3-16,0 0-23 0,0 0-16 15,0-1-14-15,0 1-9 16,0 0-3-16,0 0 3 0,0 0-7 0,0 0-6 15,0 0 0-15,0 0 0 0,0-1 4 16,3-2-30-16,2-2-63 0,2-1-2 16,7-2 32-16,5-5 1 0,5-1 30 15,19-10-70-15,-3 0-487 0</inkml:trace>
  <inkml:trace contextRef="#ctx0" brushRef="#br0" timeOffset="-57095.91">23551 4797 333 0,'0'0'479'0,"0"0"-293"16,0 0-46-16,0 0-88 0,0 0-20 15,0 0-6-15,0 0 17 0,0 0 51 16,0 0 14-16,-44-1-1 0,42 1 10 16,1 0 3-16,1 0 4 0,-1 0-24 15,0 0-6-15,0 0-16 0,-1 0-7 0,1 0-3 16,-2 0-6-16,1 1-4 0,1-1 0 16,0 0 10-16,0 0-7 0,1 0 7 15,0 0-4-15,0 0-12 0,0 0-17 16,0 0-9-16,0 0 2 0,0 0 30 15,2 0-3-15,8-1-30 0,6-3-25 16,4 2 3-16,6-5-2 0,3 1 1 16,3-2-1-16,-4 2-1 0,0 2-3 15,-5-1-13-15,-7 4 12 0,-4-1 2 0,-3 2 0 16,-4 0 2-16,-3-1 0 0,-1 1 0 16,-1 0 1-16,0-1 2 0,0 1 29 15,0 0-3-15,0 0 3 0,0-3 6 16,0 3-2-16,0 0-11 0,0 0-23 0,0 0-1 15,0 0-1-15,0 0 0 0,0 0-3 16,0 0-19-16,0 0-4 0,0 0-12 16,0 0-4-16,0 0 1 0,0 0 6 15,0 0 9-15,-2 0 3 0,-1 0 7 16,-3 0 13-16,0 0-13 0,1 3 15 16,-2-2-2-16,0 2-32 0,2-1-158 15,0 2-85-15,-6-2-166 0,5 0-238 16,69-19-660-16</inkml:trace>
  <inkml:trace contextRef="#ctx0" brushRef="#br0" timeOffset="-49991.3">16670 5007 165 0,'0'0'343'16,"0"0"-154"-16,0 0-78 0,0 0-30 16,0 0 14-16,0 0 38 0,0 0-12 15,0 0-30-15,0 0 0 0,-1-7-29 16,0 5 3-16,-3-1 19 0,2 1-9 0,-1 1-10 15,1 0 3-15,0 1 1 0,-1-3 41 16,0 3-3-16,-1-2-6 0,2 1-8 16,0 0-2-16,1-1-10 0,0 2-7 15,0-1-13-15,0 0-28 0,1 1-14 16,-2 0-19-16,1 0 0 0,0 0-3 16,0 0-10-16,0 0 10 0,0 0-20 0,1 0 0 15,-1 0-9-15,1 0 6 16,0 0-3-16,0 0-13 0,0 1 33 0,6 1 9 15,3 0 38-15,7-1 27 0,6-1 16 16,9-2-10-16,6-7-14 0,5-2-18 16,6-2-20-16,4-1 1 0,-1 2-20 15,2 3-16-15,-6 1-10 0,-1 5-6 0,-5 3 6 16,-2 0 13-16,-4 2 0 0,-5 2 12 16,-3 1-12-16,-6 0 11 0,-5-1-30 15,-6 1 31-15,-3-2-2 0,-1 0 3 16,-4 0 15-16,-1-2 43 0,-1-1 38 15,0 0 33-15,0 0-8 0,0 0-9 16,0-2-42-16,0 0-38 0,0-1-29 16,-1 2-3-16,0-1 0 0,0 0-20 15,1-1 17-15,0 3-22 0,0-2-14 0,0 0 4 16,0 0-77-16,0 1-99 0,-1 0-128 16,-8-3-227-16,4 0-669 0,23 31 497 15</inkml:trace>
  <inkml:trace contextRef="#ctx0" brushRef="#br0" timeOffset="-49595.49">17142 4766 1343 0,'0'0'202'15,"0"0"-56"-15,0 0 75 0,0 0-26 16,0 0-59-16,0 0-10 0,0 0 0 15,0 0 10-15,0 0-14 0,0 0-25 16,0 0-39-16,-34-28-33 0,34 28-25 0,0 0-67 16,2 0-43-16,6 1 56 15,1 3 54-15,7 3 31 0,2 1 14 0,5 1-19 16,1 4-10-16,2-1 22 0,3 1 27 16,-1 1-37-16,1-1-5 0,-3 1-20 15,-1 0 10-15,-1-2 0 0,-1 0-10 16,-5-3 10-16,-1-2-10 0,-4-2 10 0,-4 0-11 15,-2-2 11-15,-4-3-11 0,-1 0 14 16,-2 0 6-16,0 0 7 0,0 0-3 16,0 0-7-16,0 0 3 0,0 3-19 15,-3 4-3-15,-6 0 0 0,-3 5 2 16,-6 8 13-16,-6 6 5 0,-6 6-20 16,-10 14 0-16,-11 13-2 0,-12 12-11 15,-6-2-221-15,18-19-398 0,10-16-844 0</inkml:trace>
  <inkml:trace contextRef="#ctx0" brushRef="#br0" timeOffset="-45951.37">30425 3962 84 0,'0'0'111'16,"0"0"-7"-16,0 0-10 0,0 0-9 0,0 0 10 15,0 0 32-15,0 0 20 0,0 0 12 16,0 0-12-16,-25-12-17 0,25 10-3 16,-1 0-26-16,0 1-16 0,0-2-4 15,1 0-36-15,-2 2 1 0,0-2-10 0,0 1-10 16,-1 0 3-16,-1-1-6 16,1 0 12-16,1 2 24 0,1 1-4 0,-2-1-23 15,2 1 7-15,-1-2 36 0,2 2 32 16,-2-3 38-16,2 2-25 0,0 0-33 15,0 1-29-15,0 0-22 0,-1 0 2 16,1-2 1-16,0 2-10 0,0 0-7 16,0 0 1-16,0 0 2 0,0 0 4 15,0 0-3-15,0 0 3 0,0 0-3 0,0 0-1 16,0 0-9-16,0 0 0 0,0 0-14 16,0 0 2-16,0 0 15 0,0 0 6 15,0 0 14-15,0 0 5 0,0 0 1 16,0-2-6-16,3 2-39 0,2 0-43 15,1-3-15-15,5 1 17 0,3 0 19 0,0 1 18 16,6-3 1-16,3 2-13 16,3 0 16-16,2-1 23 0,5 2-23 0,2 1-12 15,3 0 0-15,2 0 11 0,2 0 0 16,-1 0-11-16,0 0 11 0,0 0-1 16,-5 0-1-16,-2 0 0 0,-7 0 3 15,-3 0 22-15,-4 0-3 0,-4 0 10 16,-2-1 0-16,-4-1 3 0,0 1-4 15,-4 0 4-15,-2-1 0 0,-1 1-3 16,1 0 0-16,-2 0 9 0,-1 1-3 0,-1 0-3 16,1 0-1-16,-1 0-12 0,0 0-6 15,0 0-12-15,0 0 0 0,0 0-1 16,0 0 0-16,0 0 2 0,0 0 21 16,0 0-5-16,0 0-18 0,0 0-12 15,0 0-20-15,0 0-22 0,0 0-32 16,0 0-28-16,2 3-49 0,2 0-536 15,-2-2-665-15,-10-8 315 0</inkml:trace>
  <inkml:trace contextRef="#ctx0" brushRef="#br0" timeOffset="-44881.95">31173 3988 108 0,'0'0'68'0,"0"0"-65"15,0 0 36-15,0 0 27 0,0 0-24 16,0 0 49-16,55-45 118 0,-52 40-20 16,-1 0-26-16,-1 1-29 0,-1 0 9 15,0 0-36-15,-2 1-9 0,0 1-56 16,-1 0-3-16,0 0 23 0,-2-3 3 0,3 4-13 15,0-1-6-15,2 0-4 16,-1 0 29-16,1 2-19 0,0-1-9 0,0-1-17 16,0 1 0-16,0 0-4 15,0-1 4-15,0 1 0 0,0 0 7 0,0-1 2 16,1 0-9-16,0 2 23 0,0-2-33 16,1 1-14-16,2-1-2 0,-2 0-2 15,1 0-17-15,0 1-1 0,0-1-12 16,0 2 3-16,2-2-1 0,-3 0-9 0,-1 2-3 15,0 0-6-15,-1 0 9 0,0 0 9 16,0 0 11-16,0 0 17 0,0 0-10 16,0 0 12-16,0 0 0 0,0 0 0 15,0 0-42-15,0 0-36 0,0 4-4 16,-1 1-207-16,-1-1-249 0,5-17-331 0</inkml:trace>
  <inkml:trace contextRef="#ctx0" brushRef="#br0" timeOffset="-44415.4">30931 3909 695 0,'0'0'312'0,"0"0"-22"0,0 0-75 15,0 0-114-15,0 0-46 0,0 0-54 16,0 0 2-16,0 0 14 0,0 0 32 0,56-7 9 16,-38 7 10-16,4-2 17 0,1 1-1 15,2-1-6-15,5 1-23 0,0 0-19 16,3-2 16-16,0 2-17 0,-1-2-15 15,1 0-4-15,-3 1 6 0,1-1 1 16,-4 1-20-16,-3-1-2 0,-3 1 0 16,-3 2 11-16,-1-2-8 0,-3 1-2 15,-2-1 1-15,3 0-3 0,0 0 0 0,1 1-3 16,-3-2-10-16,4 2 11 0,-4 1 1 16,-3 0 1-16,-1 0 10 0,-4 0 3 15,-3 0-12-15,-1 0-1 0,-1 0-2 16,0 0-1-16,0 0-13 0,0 0-13 0,-3 0-23 15,-2 0-13-15,-4 0 30 0,0 1 12 16,-1 3-120-16,3 0-81 0,2-1-186 16,4 1-186-16,1-1-124 0</inkml:trace>
  <inkml:trace contextRef="#ctx0" brushRef="#br0" timeOffset="-43632.56">31574 3892 424 0,'0'0'398'0,"0"0"-144"15,0 0-33-15,0 0-19 0,0 0-42 0,0 0-50 16,0 0-16-16,0 0-6 0,0 0-13 16,0 0-27-16,0 0-28 0,0-5-20 15,0 5-15-15,0 0-15 0,0 0 4 16,0 0 0-16,0 0-19 0,0 0-30 0,0 2 20 15,0 1 55-15,0 3 25 0,0 0 14 16,0 2-3-16,0-2-14 0,0 5 24 16,-2-1-10-16,-1 1 2 0,1 2-21 15,-2 1-17-15,2 0 1 0,-1 3-1 16,2-3 1-16,-3 3 26 0,2-2-11 16,0 2 7-16,1-1-12 0,-1 0-9 15,0 1 18-15,2-3-20 0,0 1 17 16,0 2 5-16,0-2-6 0,0 1 7 0,0 0 3 15,2-1-23-15,0 0 36 0,1 0-37 16,0 1 0-16,1-1 15 0,-1 0-16 16,3 1 21-16,-1-1-2 15,-1 0-17-15,1-1 23 0,3 0-7 0,-3 1-16 16,-1-3 17-16,1 3-1 0,1-1-18 0,-2 0 1 16,1-1-1-16,-1 0 2 0,0 0-3 15,0 1 13-15,-1-1-13 16,1 3 19-16,-3-1-3 0,2 1 0 0,4 0-16 15,-3 2 2-15,0 0 21 0,0-1-22 16,0 0 12-16,2-1 3 0,-2 2-14 16,1 1-1-16,-1-2 19 0,-1 0-20 15,1 0-2-15,-2 1-1 0,-1-1 3 16,0 0 0-16,-1-1 3 0,1-1 9 16,0-2-12-16,1 0 2 0,-2-1-2 15,2 0 1-15,0 0 1 0,1 1 1 16,2-3 9-16,-2 1-12 0,0 1 0 0,0-1-1 15,-2 0 0-15,1 1 0 0,-1 0 0 16,0 0-3-16,-1 3 2 0,0-1-14 0,0 1 16 16,-1 0 0-16,-1 0 1 15,0-1 15-15,-1 0-14 0,2 0 21 0,0 0-7 16,1-1 0-16,0 0-13 0,0 1 17 16,0-2-4-16,1 2 0 0,1-2-15 15,0 1 15-15,1 0-14 0,1-2 11 16,1 3-10-16,-1-2-1 0,1 1-1 15,-1 2 1-15,2-1 13 0,-1 1-15 16,-1-1-14-16,1 1 14 0,1-1 0 16,-3 0 0-16,-2-1 0 0,0 1 0 15,-1-1-13-15,-9 5-158 0,2-4-253 16,-2-3-756-16</inkml:trace>
  <inkml:trace contextRef="#ctx0" brushRef="#br0" timeOffset="-42367.04">31825 5320 98 0,'0'0'319'0,"0"0"7"0,0 0-29 15,0 0-49-15,0 0-40 0,0 0-49 16,0 0-64-16,0 0-11 0,0 0 4 0,11-32-17 16,-11 30 4-16,0 0-4 0,0 2-34 15,0 0-37-15,0 0-59 0,0 0-31 16,0 0-8-16,0 0 17 0,0 0 36 15,0 2 45-15,0 0 1 0,0 2 21 0,0 3-5 16,0-2 2-16,0 4 10 0,0-2 7 16,0 2 0-16,0 2 0 15,-1 0 2-15,-1 4-2 0,-2 0-10 0,0 3-10 16,0 2 1-16,1 0 12 0,-1 4-3 16,-2-1 3-16,2 4 0 0,1-2-6 15,-2 4-21-15,2-1 24 0,0 1-13 16,0 0 16-16,1-1-3 0,2 2 12 15,0-3 14-15,0 0 3 0,0-2-6 16,0-2 5-16,0 1 14 0,0-2-20 16,-1 2-6-16,1-2-3 0,0 2 0 15,0-3-17-15,0 2-20 0,1-4-1 0,1 3 0 16,2-2-1-16,-2-1-1 0,0 2-1 16,0-2 1-16,1 1-1 0,-2 0 2 15,-1-1-3-15,0-1 3 0,0-2-1 16,0 1 2-16,0-3-1 0,0 1 0 0,0-2 0 15,0 0 1-15,0-3-1 0,0 2 1 16,-2 0-1-16,0 0 2 0,1 2 14 16,0-1-3-16,1 1-10 15,-1 1 16-15,1-1-16 0,-1 1 9 0,0-1-12 16,0 3 0-16,-2-2 1 0,1 3 3 16,0-1-1-16,0-1 26 0,0 3 3 15,2 0-7-15,0-1-9 0,0-1-13 16,0-1-1-16,0-2-1 0,2 1 2 0,2 0 10 15,2 0-11-15,-1-3 11 0,0 1-11 16,0-2 1-16,1 1 26 0,-2-3-26 16,-1-1-1-16,-1-2 14 0,0 0-15 15,-1-2 1-15,0 0 2 0,0 1-1 16,-1-2-3-16,2-2-13 0,-2 1-170 16,0-2-138-16,0 0-278 0,0-2-654 15</inkml:trace>
  <inkml:trace contextRef="#ctx0" brushRef="#br0" timeOffset="-40633.4">31835 6578 388 0,'0'0'359'0,"0"0"-200"0,0 0 21 16,0 0-11-16,0 0-45 0,0 0 12 15,0 0-2-15,0 0-7 16,0 0-17-16,0-10-19 0,0 10-20 0,0 0-29 15,0-2-42-15,0 2-2 0,0 0 0 16,0 0 2-16,0 0 0 0,0 0-1 16,0 0-38-16,0 2-23 0,1 0 53 15,1 3 9-15,1 0 19 0,-2 3 20 16,2-1-17-16,0 2-22 0,2 3-15 16,-2 2 15-16,1 1 1 0,-2 1 1 15,0 0-2-15,0 1 2 0,0 0 8 16,0 0 19-16,0 1-27 0,-1 1 0 0,-1-1 11 15,0 1-1-15,0-1-11 0,0-1 0 16,-3 1 3-16,0 0-1 0,0-1 23 16,1 2 3-16,-4-1-13 0,2 1 10 15,-2 0 3-15,1-2-6 0,1 1-7 0,-1 0 20 16,-1 0-20-16,2-1 10 16,2 0-10-16,-1-1 0 0,0-2 20 0,1 1-17 15,1-1 17-15,-2 1-7 0,3-2 0 16,-1 0 6-16,1 0-6 0,-1-1-3 15,1 2-23-15,-1 1 23 0,1-1-10 16,0 1 7-16,0-1-21 0,0 2 11 16,0 0-11-16,0-1-2 0,2 2 1 15,0 0-1-15,0 1 0 0,-1-2 0 0,0 1 0 16,-1 1-1-16,0-2 1 0,0 1 29 16,0 1-10-16,0-1 7 0,-2 0-10 15,-1-2 3-15,2 1 1 0,1 0-18 16,-1 0-1-16,1-3-1 0,0 1 19 15,0 0-6-15,0-2-10 0,0 1 10 16,0-1 3-16,1-1 0 0,3 0-13 0,-1 1 17 16,0-3 2-16,0 1 4 15,-1 0-7-15,0-1-19 0,1 0-1 0,2 0 1 16,-3 2 13-16,0-2-10 0,1 1-1 16,-1 0 0-16,-1 0 0 0,2 0 1 0,-2 0-3 15,1 1-3-15,1-1 1 0,-2 2 0 16,0 0 2-16,-1-2 13 0,1 2 6 15,-1-1 0-15,0 0-15 0,1 0 15 16,0 0 3-16,0 0-21 0,2 1 2 16,-1-1 0-16,0 1 9 0,1-3-8 15,-1 1 12-15,3 0-16 0,-3-1 1 16,1-1 1-16,-1 0 0 0,-1-2 1 16,1 1 23-16,-2-2-4 0,1 0 0 15,0 1-2-15,-1-2-5 0,0 2 5 16,0-2-1-16,1 0-7 0,-1 1 1 0,1-3-10 15,-1 1 13-15,2-1-13 0,0-1 10 16,-2 0-10-16,0 2 1 0,0-3 8 16,1 1-12-16,-1 1 0 0,0-1-89 15,0 0-106-15,-6 2-174 0,-8-2-307 0,-2 0-508 16</inkml:trace>
  <inkml:trace contextRef="#ctx0" brushRef="#br0" timeOffset="-39805.86">30469 8318 9 0,'0'0'1'0,"0"0"-1"0,0 0-10 0,0 0 10 16,0 0 24-16,0 0 28 0,-61-3 39 16,50 3 1-16,5 0-8 0,-1 0-25 15,4 0 0-15,1 0-23 0,1 0-36 16,-1 0-2-16,0 0-11 0,-2 3 13 15,1-1 19-15,-3 0-19 0,2 2-101 0,-3 2-179 16</inkml:trace>
  <inkml:trace contextRef="#ctx0" brushRef="#br0" timeOffset="-38964.2">32011 7812 267 0,'0'0'150'16,"0"0"-88"-16,0 0-6 0,0 0 22 15,0 0-6-15,0 0-4 0,0 0 14 16,0 0 15-16,0 0 5 0,0 0-8 15,0 0-13-15,3-14 20 0,-3 13 10 0,0-1-20 16,0 2-26-16,-3-2 0 0,3 2 7 16,-2-1-7-16,1 1-20 15,0-2-9-15,0 2-21 0,0-2-15 0,0 2-19 16,0 0-7-16,-1 0 0 0,-1 0 6 16,-1 0-3-16,-2 0 1 0,0 0 9 15,-3 2 9-15,-2 1-25 0,-8-1-303 16,5 0-352-16,1-1 7 0</inkml:trace>
  <inkml:trace contextRef="#ctx0" brushRef="#br0" timeOffset="-38505.83">31861 7802 642 0,'0'0'489'0,"0"0"-310"16,0 0-29-16,0 0 32 0,0 0-58 0,0 0-46 15,0 0-39-15,0 0-39 0,0 0-15 16,0 0-24-16,0 0-20 0,2-5 40 16,-2 12 19-16,1 1 19 15,1 4 10-15,0 3 27 0,2 2 12 0,-1 1 6 0,0 2 14 16,0 0 6-16,-1 1 6 0,0 4-19 16,-1-2 23-16,-1 2-1 0,0 2-48 15,0-1 3-15,-1 3 7 16,-1-1-11-16,1 1-2 0,0 1-33 0,1-1 10 15,0 0 13-15,0-3 25 0,0 1-32 16,0-4-9-16,0-1 3 0,0 0 0 16,0-3-1-16,0 0-2 0,0-5-1 15,-2 1-2-15,1-2-7 0,0-4 3 16,0 0 7-16,1-1-7 0,0-1-7 16,0-3-8-16,0 2-2 0,0-2 0 0,2 3 11 15,1-2-11-15,-2 0-1 16,2 1-1-16,-1 0 1 0,1-1 0 0,-1 1-1 15,-1 0 0-15,-1 0-1 0,0 0 1 16,0-1-2-16,-3 0-11 0,-1 2 11 16,2-4-17-16,1 1-10 0,0-1-6 15,0 0-32-15,1-1-45 0,0 0-74 0,0 0-178 16,3-1-206-16,0 0-566 0</inkml:trace>
  <inkml:trace contextRef="#ctx0" brushRef="#br0" timeOffset="-37605.13">30010 8707 20 0,'0'0'104'0,"0"0"-32"15,0 0-46-15,0 0 19 0,0 0-2 16,0 0 2-16,0 0 66 0,0 0 20 0,0 0 2 15,0 0 27-15,-32-31 10 0,32 29-1 16,0 0-16-16,0 1-20 0,0 0-55 16,4-1-16-16,-2 0 3 15,1 0-42-15,1-1-3 0,-2 2 9 0,1 0 3 16,-1 0 1-16,1 0-11 0,-2 1 8 0,-1 0-1 16,1 0 7-16,-1 0-4 0,0 0 14 15,0 0 12-15,1 0 13 0,0 0-6 16,3 0-7-16,0 0-19 0,3 0-10 15,5 0 20-15,2 0 19 0,3 0-1 16,3 0-8-16,2 2-5 0,3-2 8 16,2 2 12-16,6-2-23 0,2 0 1 15,1 0-1-15,5 0 16 0,5 0 10 16,0-2-22-16,3 1-14 0,10 0-6 16,13-2-6-16,12 2 25 0,3 0 3 0,-1 0 7 15,-6 1-7-15,-4 0-28 16,0 0-1-16,3 2 17 0,-2-1-26 0,2-1 12 15,-3 0-8-15,-7 0-11 0,-3-1-10 16,-6-1 1-16,-12-2-1 0,-11 2 0 16,-10-1 1-16,-3 1 9 15,5-2-9-15,0 3 9 0,4-2 13 0,-4 1-24 0,0-1 0 16,-1 1 2-16,0 1-3 0,1-1-1 16,-1 2-2-16,2-2 3 0,-3 0 1 15,-1-1 3-15,1 0 21 0,-4-2-9 16,-1 1-13-16,-2 1 9 0,-4-1-9 15,-3 1 13-15,-1-1-13 0,-6 1 13 16,2 3-14-16,-5-2 0 0,-1 0 1 16,-1 2 9-16,0-1-12 0,-1 0-19 15,0 1-34-15,0 0-10 0,0 0-20 16,0 0-34-16,0 0-58 0,1-2-13 0,1 1-68 16,1-2-141-16,9-2-176 0,-2-1-528 15</inkml:trace>
  <inkml:trace contextRef="#ctx0" brushRef="#br0" timeOffset="-36089.78">29869 8953 1144 0,'0'0'658'15,"0"0"-444"-15,0 0-162 0,0 0 55 16,0 0 51-16,0 0 23 0,0 0-45 15,0 0-30-15,0 0-12 0,0 0-36 16,10-46-33-16,-1 40-9 0,1 1-13 16,3-1-3-16,4 1 0 0,0 0 2 15,3 0 10-15,1 2 4 0,-1 0 13 0,1-1 3 16,-1 3-9-16,-1 0-22 0,-1 1-1 16,-3 0-16-16,-1 2 0 0,0 0 3 15,-3 0 1-15,-1 3 12 16,-4-4 3-16,0 0 13 0,-1 0 0 0,-2 0-3 0,-1-1 3 15,0 0 20-15,-1 0 2 0,0 0 0 16,0 0 7-16,-1 1 6 0,1 0-6 16,0 0-10-16,-1-1-10 15,1 1-9-15,-1-1-16 0,1 2 1 0,0 0 14 16,0 2 30-16,0 4 9 0,-1 0-1 16,0 4 1-16,0 0 0 0,0 1-7 15,0 0-12-15,0 1-10 0,0 0-22 16,0 0 1-16,2 2-2 0,1 2 10 15,1-1-11-15,0 3 2 0,-1-1 13 16,1 2-16-16,1-2 1 0,-2 2 1 0,-1-1 24 16,-2 0-14-16,0-5-12 15,0-1-24-15,-2 0 5 0,-2-6 3 0,-2-1 14 16,1-2 2-16,-3-1 13 0,-1-1 6 16,0-1-7-16,-5-2 1 0,1 2-11 15,-2-1-2-15,-1 0-1 16,-3 2-2-16,0 0 0 0,-3 0-13 0,-3 1 13 0,-4 1 2 15,1 2 0-15,-3-2-1 0,3 1 2 16,1-2 2-16,5-1 10 0,4-1 1 16,5-2-10-16,5 0 13 0,4 1-4 15,1-1 10-15,3 0 3 0,0 0-25 16,0 0-9-16,5 0-82 0,3-3-35 16,-1 0-32-16,3 1-49 0,-2-1-77 15,4-2-257-15,-4 0-227 0,-1 1-893 0</inkml:trace>
  <inkml:trace contextRef="#ctx0" brushRef="#br0" timeOffset="-35723.36">29870 9117 1269 0,'0'0'975'0,"0"0"-804"15,0 0-154-15,0 0 18 0,0 0 20 16,0 0-10-16,0 0 29 0,68-46 10 16,-42 40 29-16,1-1-39 0,5 2-32 15,-3 1-23-15,2 1-19 0,-3 1 0 16,-4 1-2-16,-4 1-1 0,-2 0 3 0,-5 0 2 15,-4 0 0-15,-3 0 0 0,0 0 1 16,-4 0 13-16,-1 0 7 0,0 0 2 16,-1 0 14-16,0 0 12 0,0 0 32 15,0 0 29-15,0-2-33 0,0 1-63 0,0 0-16 16,0 1-22-16,0 0 0 0,-1 0-4 16,1 0-15-16,-1 0-183 0,0 0-278 15,0 0-504-15,1-3-572 0,4 10 1578 16</inkml:trace>
  <inkml:trace contextRef="#ctx0" brushRef="#br0" timeOffset="-34299.32">30514 9036 1001 0,'0'0'153'0,"0"0"-153"0,0 0-68 0,0 0 32 15,0 0 35-15,0 0 0 0,0 0-15 16,0 0-16-16,0 0 7 0,0 0 25 16,-10-2 32-16,10 2 8 0,0 0 2 0,1 0-13 15,0 0-13-15,0 0-14 16,-1 0 1-16,0 0 0 0,0 0 17 0,0 0 6 15,0 0 9-15,0 0 37 0,0 0 3 16,0-1 13-16,0 1-17 0,0 0-12 0,0 0-42 16,0 0-17-16,0 0-32 15,0 0 6-15,-1 0 3 0,1 0 20 0,0 0 3 16,0 0 16-16,0 0 0 0,0 0 7 16,0 0 32-16,0 0 7 0,0 0-13 15,0 0-49-15,0 0-23 0,4 0 4 16,-1 0 15-16,-1 0-12 0,1 0 13 15,-2 0-20-15,0 0-3 0,-1 0 3 16,0 0 22-16,1 1 1 0,-1-1 39 16,0 0 56-16,0 0 15 0,0 0-3 15,1 0-13-15,1 0-50 0,-1 0-44 0,1 0-20 16,3-2 17-16,-2 1 3 0,0-1 3 16,0-1 17-16,1 1-4 0,-1 0 26 15,1-1 36-15,-1 1-1 0,-1 0 4 16,-1 0 16-16,1-1 7 0,-1 3-17 15,-1-3-16-15,1 1-20 0,-1 0-22 0,0 1 13 16,0-1 0-16,0 0-10 0,0 0-7 16,-2 0 4-16,-3 1-3 15,-3-2-16-15,1 3-10 0,-3 0-13 0,-4 0 13 16,-2 4 3-16,-4 2 10 0,0 1 12 16,1 5 1-16,0 0-7 0,1 4-17 15,3 2 11-15,2 2 13 0,1 1 3 16,6 1-27-16,5-1 10 0,1-1 11 15,7 0 12-15,7-3 51 0,5-1 3 16,4-3-19-16,3-1-22 0,5-5-7 16,-2-2-16-16,1-3-6 0,-4-2-3 0,-4 0-15 15,-5-2 0-15,-6 0-1 0,-3 1 3 16,-4-3 29-16,-1 1 0 0,-2-2-10 16,2 3-10-16,-3-1-9 0,0-1-2 15,0 2-1-15,0 1-12 0,0-1-1 16,0 0-3-16,0 2-12 0,0 0-10 15,0 0-51-15,0 0-82 0,0 0-17 0,0 0-75 16,0 0-127-16,1 0-150 0,1 0-447 16</inkml:trace>
  <inkml:trace contextRef="#ctx0" brushRef="#br0" timeOffset="-32987.27">30847 9018 781 0,'0'0'343'0,"0"0"-96"0,0 0-68 15,0 0-13-15,0 0-23 0,0 0-20 16,0 0 1-16,0 0-1 0,0 0 9 16,0 0-9-16,0 0-19 0,9-28-11 15,-7 27 1-15,-2 0-4 0,1-1-7 16,0 1-6-16,-1 0-16 0,1 0 3 0,-1 1-3 15,0 0-1-15,0 0-28 0,1 0-32 16,0 2-37-16,1 3 15 16,0 1 22-16,1 3 57 0,0 3-3 15,1 0-12-15,-2 0-7 0,1 1 25 0,0 1-31 0,0 0 6 16,-1-2 15-16,1 3-5 0,0-2-4 16,-2-1-10-16,0-1 4 0,-1 1 0 15,0-2-4-15,0-2 1 0,0 1-20 16,0-2-10-16,0 0 14 0,0-2-13 15,0-2 0-15,0 0 10 0,0-2-11 16,1 0 20-16,-1-1-10 0,0 0 4 16,0 0-3-16,0 0-1 0,0 0-12 15,0 0-26-15,0 0-43 0,0 2-38 16,0-2-64-16,0 0-32 0,0 0-39 16,-1 0-98-16,0-2-186 0,1-5-71 15,0 2-604-15,2 17 701 0</inkml:trace>
  <inkml:trace contextRef="#ctx0" brushRef="#br0" timeOffset="-32466.66">30755 9254 2303 0,'0'0'433'0,"0"0"-407"0,0 0-26 16,0 0 0-16,0 0 32 0,0 0 32 0,0 0-28 15,0 0-24-15,0 0-8 0,0 0 12 16,4 39 0-16,-4-34 6 0,0 0 1 16,0-1-23-16,0-1-77 0,-1-2-126 15,1 0-130-15,-1 0-91 0,1-1-80 16,0 0-284-16,0-1 130 0</inkml:trace>
  <inkml:trace contextRef="#ctx0" brushRef="#br0" timeOffset="-31806.56">30882 8990 988 0,'0'0'706'16,"0"0"-430"-16,0 0-97 0,0 0 115 0,0 0-39 15,0 0-90-15,0 0-101 0,0 0-45 16,34-46 0-16,-19 40-19 0,5 0-16 16,1 4 13-16,1 0-10 0,-1 1-3 15,-3 1-6-15,-2 0-10 0,-3 5-14 0,-5 5 8 16,-4 0 12-16,-3 5 25 0,-1 1 0 16,-2 3-12-16,-6-2-29 0,-2 3 17 15,1-3-8-15,-4-2-2 0,4-1 31 16,-1-5-7-16,3-1 11 0,-1-1 2 15,1-2-1-15,2-2 1 0,-1 0 0 16,-1 0 14-16,2 0 17 0,2-1 5 16,0-2-9-16,1 1-13 0,1-1-12 15,1 0 15-15,0 0 13 0,0 0 23 16,0 0 3-16,2 0-7 0,5-1-51 0,5-1-15 16,1 0 12-16,5 1-13 15,1-1 3-15,2 1-3 0,1 1 0 16,-1 0 13-16,0 4-20 0,-2 3 4 0,-4 1-10 0,-1 1 6 15,-7 4-2-15,-3 2-43 0,-3 2-6 16,-1 0 32-16,-3 0-7 0,-3-1 14 16,-6-3 33-16,1-2 2 0,-5-2 0 15,-1-2 48-15,-1-2 55 0,0-3-9 16,-1 1-17-16,1-2-6 0,1 0-10 16,0-1-13-16,3 0-22 0,4 0-7 15,0-1 3-15,4 0 4 0,2-2 0 16,2 1-26-16,1 0-7 0,1-1-201 15,6-4-221-15,2 0-249 0,5-1-1074 0</inkml:trace>
  <inkml:trace contextRef="#ctx0" brushRef="#br0" timeOffset="-31244.05">31567 8807 2093 0,'0'0'336'15,"0"0"-242"-15,0 0-94 0,0 0-74 0,0 0 74 16,0 0 51-16,0 0 66 0,0 0-8 0,0 0-51 16,-59 60-38-16,37-38-8 15,-4 3 8-15,2 0-7 0,-1 0-1 16,2 0 14-16,2-4 0 0,4-2 25 0,1-2 4 15,5-2-1-15,1-2-2 0,0-2 5 16,1 1-15-16,4-3-11 0,2-1-2 16,0-4-10-16,3 2-15 0,0-2 12 15,0-1 3-15,4 1 16 0,4 0 6 16,6 0 3-16,5-1 1 0,6 1-4 16,3-1-12-16,7 1-10 0,2-3-4 15,2 1-11-15,1-2 11 0,-3 1 1 16,-2-1-14-16,-2 0-2 0,-1 0 0 15,-6 0 0-15,-4-1-1 0,-5-1 1 0,-4 1-1 16,-3-1-1-16,-4 2-29 0,-1 0 5 16,-2-2-2-16,-2 2-10 0,0-1-13 15,-1-1-25-15,0 2-36 0,0-3-38 16,-3 1-78-16,-4 0-97 0,1-1-134 0,-5-6-123 16,3 4-520-16</inkml:trace>
  <inkml:trace contextRef="#ctx0" brushRef="#br0" timeOffset="-30888.22">31576 8898 1745 0,'0'0'302'0,"0"0"-117"0,0 0 87 15,0 0-50-15,0 0-58 0,0 0-26 0,0 0-64 16,0 0-74-16,0 0-32 0,0 0 0 15,6 0 32-15,0 10 55 0,-2 5-8 16,1 3 8-16,-1 1-1 0,3 0 0 0,-2 2-22 16,2-2 13-16,1 2-10 15,-1 0-7-15,0-2-5 0,4 1-11 0,-3-2 1 16,2 0 9-16,0-2-9 0,-1-1 6 16,-1-3-6-16,-2-2 2 0,2-3-2 15,-3-2 6-15,-1-2-3 0,-1 1 9 16,-1-2 4-16,1-1 2 0,-2-1 7 15,-1 0 3-15,1 0 6 0,-1 0 10 16,1 0-7-16,-1-1-28 0,0-3-22 0,0-1 0 16,0-1-31-16,-1 0-130 15,-6-1-206-15,-6-9-235 0,0 2-770 0</inkml:trace>
  <inkml:trace contextRef="#ctx0" brushRef="#br0" timeOffset="-18183.2">13157 6104 1782 0,'0'0'270'16,"0"0"-160"-16,0 0 126 0,0 0-65 0,0 0-26 16,0 0-13-16,0 0-54 0,0 0-78 15,0 0-85-15,-29-20 56 16,22 39 29-16,1 6 45 0,-3 6-13 0,3 1-9 15,-1 3-4-15,1 0-17 0,3-1 27 16,1-3-29-16,0 0 19 0,1-3 4 16,-1-2-7-16,0-2 6 0,0-2-9 15,0-1-11-15,1-2-2 0,-2-4 3 16,2-2-1-16,1-2 14 0,0-4-16 16,0-1-3-16,0-4-42 0,0-2-189 15,0 0-169-15,1-15-22 0,3 1-382 16</inkml:trace>
  <inkml:trace contextRef="#ctx0" brushRef="#br0" timeOffset="-17973.14">13055 6038 1903 0,'0'0'263'0,"0"0"-143"0,0 0-120 15,0 0 26-15,0 0-26 0,0 0 142 0,0 0 62 16,64 61-37-16,-43-37-45 0,1 2-19 15,2-1-17-15,2 4-19 0,0-3-19 16,-1 1-6-16,-2-1-1 0,-1-1-19 16,-2-1-19-16,-1-2 0 0,-3 3 0 15,-2-4-1-15,-4 0 1 0,0-3 10 0,-3-3-12 16,-3-2 2-16,-1-5 10 0,-2 0-13 16,0-2-29-16,-1-1-98 0,0-1-81 15,-5-2-104-15,-13-5-305 0,5-5-496 16</inkml:trace>
  <inkml:trace contextRef="#ctx0" brushRef="#br0" timeOffset="-17774.27">13120 6350 1740 0,'0'0'253'16,"0"0"-52"-16,0 0 107 0,0 0-38 15,0 0-16-15,0 0-94 0,0 0-80 16,0 0-80-16,0 0 0 0,0 0 0 15,0 0 2-15,68-47 11 0,-34 34-10 0,2-2 0 16,1 1 9-16,-1 0-12 0,-2 2-25 16,-3 2-1-16,-6 3-12 0,-6 1-344 15,-9 1-637-15,-4 1-790 0</inkml:trace>
  <inkml:trace contextRef="#ctx0" brushRef="#br0" timeOffset="-17382.39">13590 6118 1129 0,'0'0'1013'0,"0"0"-760"0,0 0-88 16,0 0-27-16,0 0-35 0,0 0-35 16,0 0-26-16,0 0 15 0,0 0 14 0,65-41-23 15,-35 28-13-15,1-3-12 16,5-3-10-16,2 2-10 0,1-2-1 0,-1 1 11 15,-1 2-10-15,-6-1-3 0,-1 4-16 16,-7 1 0-16,-6 5-3 0,-5 3-13 16,-4 2-10-16,-5 2-89 15,-3 0-104-15,0 4-30 0,-7 3-49 0,-1 3-8 0,-10 6-188 16,4-3-266-16</inkml:trace>
  <inkml:trace contextRef="#ctx0" brushRef="#br0" timeOffset="-17136.85">13789 6289 1791 0,'0'0'431'16,"0"0"-253"-16,0 0-58 0,0 0 22 16,0 0-29-16,0 0-43 0,0 0-2 0,0 0 41 15,0 0-3-15,55-25-33 16,-29 12-19-16,3 1-15 0,4-3-17 0,2-1-20 15,-1-1 0-15,1 2 11 0,0 0-13 16,-4 1-1-16,-1 2 0 0,-5 2-12 0,-2 1 13 16,-3-1-2-16,-3 0-78 15,-2 0-230-15,-6 1-135 0,-6-6-145 0,-2 1-553 16,-1 2 395-16</inkml:trace>
  <inkml:trace contextRef="#ctx0" brushRef="#br0" timeOffset="-16722.13">13867 5810 1661 0,'0'0'344'0,"0"0"-149"0,0 0-195 15,0 0-43-15,0 0-21 16,0 0 64-16,0 0 68 0,0 0 22 0,74 28-15 15,-42-21 3-15,3 0-27 0,3 0-22 16,-1 1 0-16,0-1-19 0,0 0-10 0,-5 0-16 16,-4 0 0-16,-6 1 13 15,-2-1-10-15,-7 1 12 0,-5 1-3 0,-2-4-12 16,-1-1 3-16,-4-3 13 0,-1 1 2 16,0 0 47-16,0-2 22 0,0 1-16 15,-1 3-55-15,-3-3-33 0,2 4 14 16,-2 1 19-16,1 2 30 0,0 4 3 15,-1 5 18-15,-1 4 10 0,0 4-6 16,0 4-3-16,-4 2 12 0,2 1-26 16,1-3-18-16,-2-3-20 0,3-6 0 0,3-3-3 15,0-3 2-15,2-4 1 0,0 1 13 16,0-5-13-16,0 0 2 0,1-3-2 16,1-3-1-16,3 0-134 0,1 0-158 0,1-5-199 15,0-4-220-15</inkml:trace>
  <inkml:trace contextRef="#ctx0" brushRef="#br0" timeOffset="-16422.64">14416 5637 1999 0,'0'0'233'15,"0"0"-32"-15,0 0 41 0,0 0-104 16,0 0-138-16,0 0 10 0,0 0-10 16,0 0 119-16,0 0 22 0,0 0-26 15,54 65-13-15,-40-39-19 0,1 1-4 16,-1 0-12-16,0-1 15 0,-1-1-15 16,0 1 6-16,0-4-26 0,-1 0-19 15,-1-5-27-15,0-2 1 0,-3-3 17 16,2-1-16-16,-5-5-3 0,-1 1-9 0,-1-3-67 15,-2-4-82-15,-1 0-112 0,0-9-75 16,-4 1-371-16,-2-6-1072 0</inkml:trace>
  <inkml:trace contextRef="#ctx0" brushRef="#br0" timeOffset="-16043.25">14357 5653 1524 0,'0'0'367'0,"0"0"-88"0,0 0-33 15,0 0-58-15,0 0-188 0,0 0 13 16,0 0 6-16,0 0 87 0,65-24 7 16,-34 22-1-16,3-1-25 0,6-1-20 15,3 1-28-15,2 3 9 0,0 0-26 16,-3 1 23-16,-3 8-26 0,-8 1-19 0,-3 6-1 16,-9 1-15-16,-6 5 3 0,-3 2 10 15,-7 2-12-15,-3 4 15 16,-2 1 3-16,-6 1 26 0,-1-1-13 0,-2-3-15 15,2-2 1-15,-3-5 11 0,5-1 41 0,0-1-13 16,-1-2-28-16,2-2-10 0,3-2 13 16,-1-2-16-16,2-2 1 15,-2-1 1-15,3-3-1 0,1-1 1 0,-1-2 1 16,1-1 0-16,0 0 19 0,0-1 22 16,0 0 20-16,0 0 5 0,-1 0 1 15,0-2 9-15,0-2-60 0,0 0-19 16,-2-2-13-16,1 1-3 0,0 1-18 15,-1-2 2-15,0 0-34 0,1 1-182 16,-2-3-212-16,1-1-615 0,-3 1-797 0</inkml:trace>
  <inkml:trace contextRef="#ctx0" brushRef="#br0" timeOffset="-9188.75">13222 7121 1623 0,'0'0'192'0,"0"0"-79"0,0 0 150 16,0 0 25-16,0 0-78 0,0 0-72 16,0 0-32-16,0 0-19 0,0 0-29 15,0 0-26-15,-21-27-32 0,21 27-58 16,2 0-29-16,7 3 87 0,4 3 52 15,4 4 34-15,3 2 20 0,1 5-17 16,-1 2 16-16,1 5-22 0,-2 1-26 16,-3 1-13-16,-4 3-22 0,2-4 4 15,-7-1-4-15,1 0 11 0,-2-5-31 16,-2-5 8-16,-2-2-10 0,0-5-68 0,1-3-81 16,-3-2-71-16,1-2-52 0,-1-2-14 15,-1-11-215-15,-5-1-282 0</inkml:trace>
  <inkml:trace contextRef="#ctx0" brushRef="#br0" timeOffset="-8961.81">13146 7129 1418 0,'0'0'767'0,"0"0"-470"0,0 0-68 16,-7-52-119-16,20 36-110 0,10-3-7 16,8 1 7-16,9 0 32 0,15 2 20 15,10 8-10-15,-5 5-4 0,-6 3 1 16,-13 12 15-16,-13 4-38 0,3 6-16 15,-3 6-15-15,-7 5 12 0,-7 4-16 0,-9 1 16 16,-5 0-11-16,-14-3 13 16,-4-1 2-16,-7-4 17 0,-3-4-2 0,-4-3 0 15,1-5 6-15,-1-4-18 0,4 0 12 16,4-7-14-16,5-1 20 0,7-3 7 16,5-3 25-16,5 0 16 0,2-2-70 0,2-6-115 15,9-2-157-15,7-5-31 16,21-12-127-16,-5 4-200 0,-3-3-922 0</inkml:trace>
  <inkml:trace contextRef="#ctx0" brushRef="#br0" timeOffset="-8742.3">13996 6953 2883 0,'0'0'362'0,"0"0"-286"0,0 0 42 16,0 0-13-16,0 0-105 0,0 0-26 15,29-52 0-15,-8 39 7 0,2-1-6 16,2 1 6-16,-1 1-26 0,2 3-236 0,0 1-114 16,4-4-313-16,-6 3-656 0</inkml:trace>
  <inkml:trace contextRef="#ctx0" brushRef="#br0" timeOffset="-8575.86">14038 7092 1753 0,'0'0'399'0,"0"0"-247"16,0 0-71-16,0 0 116 0,0 0-32 16,0 0-43-16,59-21-35 0,-28 7-20 0,1-3-25 15,6 1-23-15,0-4-16 0,-1 0 13 16,-2 0-16-16,-2 0-89 0,3-8-380 15,-13 4-527-15</inkml:trace>
  <inkml:trace contextRef="#ctx0" brushRef="#br0" timeOffset="-8226.26">14134 6757 2283 0,'0'0'336'0,"0"0"-198"0,0 0 42 16,0 0-3-16,0 0-56 0,0 0-121 16,0 0 0-16,0 0-102 0,0 0 12 0,0 0 39 15,30-24 25-15,-5 24 24 0,2 0 2 16,1 3 3-16,1-1 10 0,-3 0 3 16,-1-2-16-16,-4 0-106 0,-3 2 3 15,-2 1 46-15,-4-3 5 0,-3 2 13 16,-1 1 10-16,0 1-6 0,-2 3-17 15,-1 1 26-15,3 3 20 0,-4 4 6 0,-1 4 81 16,0 3-10-16,-2 3 9 16,-1 4 4-16,0 2 6 0,-3 4-32 0,-1-2-10 15,-2 1-13-15,0-5-13 0,4-3 4 16,0-5-25-16,2-5-1 0,0-4-126 16,2-7-176-16,10-5-300 0,-4-7-224 15</inkml:trace>
  <inkml:trace contextRef="#ctx0" brushRef="#br0" timeOffset="-7966.74">14702 6515 303 0,'0'0'2479'0,"0"0"-2209"16,0 0-91-16,0 0-4 0,0 0-133 0,0 0-42 15,0 0-23-15,0 0 23 0,0 0 58 16,9 46-20-16,2-18-3 0,-1 3-13 16,5 1-3-16,-1-2 6 15,1 1 7-15,0-2-29 0,2-2 10 0,-4-5-11 16,-1-2 12-16,-1-3-14 0,-4-1-3 0,2-5-35 16,-5-1-31-16,-3-2-87 0,0-3-80 15,-1-5-142-15,-3-7-158 0,-5-3-159 16,2-6-880-16</inkml:trace>
  <inkml:trace contextRef="#ctx0" brushRef="#br0" timeOffset="-7742.86">14626 6584 1800 0,'0'0'387'0,"0"0"-245"16,0 0 29-16,0 0 55 0,0 0 22 15,0 0-24-15,0 0-192 0,0 0-32 16,6-50 0-16,15 36 2 0,7-3 20 0,3-1-19 15,4-1-2-15,2-2-1 0,-1 1 0 16,-2 1-3-16,-2 2-19 0,-6 4 6 16,-6 5 0-16,-6 3-19 0,-6 5-170 15,-6 0-91-15,-2 7 12 0,-5 2-27 0,-6 5 25 16,-4 1-192-16,-3 2-193 0,-9 7 36 16</inkml:trace>
  <inkml:trace contextRef="#ctx0" brushRef="#br0" timeOffset="-7551.85">14786 6769 992 0,'0'0'1437'0,"0"0"-1191"16,0 0-143-16,0 0-13 0,0 0-48 15,0 0 3-15,57-44-4 0,-33 30-2 16,3-3-26-16,2 2-13 0,-3 1-3 15,0 2-16-15,0 5 6 0,-4 1-32 0,-2 4-296 16,-1 0-196-16,-4 2-269 16</inkml:trace>
  <inkml:trace contextRef="#ctx0" brushRef="#br0" timeOffset="-7382.85">14974 6869 1225 0,'0'0'302'0,"0"0"-58"0,0 0-29 16,0 0-66-16,-11 48-36 0,15-44 98 15,4-4-21-15,5 0-13 0,3-4-10 16,4-6-29-16,3-5-61 0,1-3-33 16,4-3-28-16,2 0-15 0,-2-3 1 15,2 2-2-15,-3-1-117 0,-1 0-223 0,0 1-189 16,0-6-166-16,-6 3-620 0</inkml:trace>
  <inkml:trace contextRef="#ctx0" brushRef="#br0" timeOffset="-6045.09">16932 6454 725 0,'0'0'319'16,"0"0"-211"-16,0 0-56 0,0 0 7 16,0 0 22-16,0 0 20 0,0 0 13 15,0 0 32-15,-61-14-13 0,52 11 7 0,3-1 12 16,-2 1 23-16,3 1 19 0,0-2-19 15,0 0-40-15,-2 2-16 0,3 0-16 16,2-1-20-16,-2 1-22 0,1 2-30 16,1 0-31-16,-2-1 0 0,1 1-12 15,-1 0-4-15,3 0-7 0,-1 0 7 16,0 3-6-16,1 0 3 0,1-1-10 16,0 0 7-16,0-1 19 0,2 1 3 15,6 0 23-15,6 0 12 0,6-1 23 16,7-1-4-16,10-3-6 0,17-4-13 0,14-3-6 15,17-2 6-15,2-2 0 0,-9 6 12 16,-12 0 4-16,-20 4-22 0,-12 2-27 16,-10-1-2-16,-6 3-2 15,-1-2 1-15,0 0 1 0,0 2 2 0,-5-1 17 16,-4-1 3-16,-4 2 13 0,-1-1 3 0,0-1 6 16,-2 0-3-16,0 0-6 0,-1 0-23 15,1-3-10-15,-1 3-2 16,0-1-2-16,0 1-1 0,0 1-12 0,0-3 11 15,-2 4-43-15,-4-3-29 0,0 2-111 16,-4 0-138-16,-3 0-222 0,-11-1-214 16,2 2-649-16</inkml:trace>
  <inkml:trace contextRef="#ctx0" brushRef="#br0" timeOffset="-5756.96">17290 6181 2196 0,'0'0'301'0,"0"0"-165"16,0 0 38-16,0 0-55 0,0 0-49 16,0 0-70-16,0 0-36 0,0 0 36 15,0 0 29-15,0 0 29 0,0 0 2 0,59 35-2 16,-34-19-26-16,7 1-3 0,3 2-7 16,-1 0-9-16,2-2 6 0,-3-1-16 15,-5 0-2-15,-2-2-1 0,-6-1 0 16,-4-2 0-16,-4 0 0 0,-5-1-3 15,-4-2-19-15,-3 2 9 0,-1 1 13 16,-6 2 22-16,-7 3 29 0,-4 3 61 16,-3 2-109-16,-6 1 10 0,-5 2-11 15,-1 2 16-15,-3-1-18 0,0-1-112 0,-5 2-278 16,10-7-416-16,4-8-1113 0</inkml:trace>
  <inkml:trace contextRef="#ctx0" brushRef="#br0" timeOffset="-1675.67">30278 5414 213 0,'0'0'336'0,"0"0"-85"16,0 0 3-16,0 0 0 0,0 0-10 15,0 0-39-15,0 0-46 0,0 0-52 16,0 0-55-16,0 0-16 0,-6-4-4 0,7 3 14 16,0 1 22-16,0-2 35 15,-1 2 23-15,0 0-3 0,0 0-26 0,0-3-26 16,0 3-20-16,0 0-12 0,0 0-10 16,0 0-20-16,1 0-9 0,-1 0-35 15,2 0 13-15,2 0 19 0,3 0-29 16,2-1 31-16,6 0 1 0,3 0 2 0,4 0 14 15,3-1 0-15,6 0-16 0,0-2 3 16,4 4 0-16,0-4-1 0,-2 3-2 16,0-1-1-16,-5 0-2 0,-1 0 3 15,-5-1 0-15,-3 3 16 0,-4-3-15 16,-1 3 15-16,-2-2-14 0,-4 0-1 16,-3 0 2-16,-2 2 10 0,1-1 6 15,-4 0 1-15,0 1-4 0,0 0-3 16,0 0 3-16,0 0-16 0,0 0-23 0,0 0-15 15,0 0-10-15,0 0-7 0,0 0-13 16,0 0-9-16,0 0 6 0,0 0 32 16,0 0 10-16,0 0 18 0,0 0 11 15,0 0 20-15,0 0-1 0,0 0-3 16,0 0 7-16,0 0-1 0,0 0-5 16,1 0-4-16,-1 0-11 0,0 0-2 0,0 0 0 15,0 0-13-15,0 0-7 16,0 2 20-16,0 0 3 0,2-2 9 0,-2 4-8 15,1-4 15-15,-1 3-6 0,1 1-11 16,0-1-1-16,-1 0 12 0,0 1-13 16,0 0 1-16,0 1 1 0,0 1 14 15,0-1 4-15,-2 0 12 0,1 2-13 0,-1-2-3 16,1 2-3-16,1-2-11 0,0 2 11 16,0-1 3-16,0 2-3 0,0-2 0 15,1 1 0-15,2 2 0 0,-1-1-10 16,0 0 13-16,0 3-15 0,-1 1 18 15,-1 1 1-15,0 1-17 0,0 2 19 16,0 0-6-16,0 0-13 0,0 1 20 16,-2-1-10-16,1 1 0 0,1-2-1 15,0 1-11-15,0 1 3 0,3 0 12 0,1 1 0 16,1-1-14-16,-1 2 1 0,1 0 0 16,-2 1 13-16,2-1-15 0,0 1 1 15,-3-1-2-15,0 2 23 16,0-1 2-16,-1 0 1 0,1 1-1 0,-2-3-9 15,0 1 13-15,1 0-10 0,0 0 16 0,0-2-15 16,1-2-1-16,-1 0-3 16,0-1-16-16,2 0 3 0,-2 0-3 0,1-1 1 15,-1 1-1-15,0-2 0 0,0-1 0 16,1 0 0-16,0 1 3 0,0-2-1 16,0 4 17-16,1-1-17 0,2 1 14 15,-1 1-14-15,0-3 11 0,2 2-10 16,2 0 19-16,-2-1-2 0,-1 2 2 15,4-1 6-15,-4 0-2 0,0 1-4 16,2 1-19-16,-3-1 35 0,-1 0-16 0,0 1 22 16,0-1-15-16,-1-1 6 15,1 1-7-15,1-1-12 0,-1-1-4 0,0 1 4 16,0-1-3-16,0-1-10 0,1 2-2 16,2-1 11-16,-3 1-10 0,0 0 1 15,-1 0-1-15,1-1 1 0,-1 1-2 16,2-2-1-16,-2 1 1 0,1-1 0 0,-1 2 1 15,1-1-1-15,-2-2-1 16,2-1 1-16,-1 1 2 0,-1-2 16 0,0 0-6 16,2 1 2-16,-2-1-13 0,1 0 1 15,-1 0 9-15,1 2-11 0,0-1 1 16,0 2 11-16,-1-2-12 0,0 2 2 16,0-1 15-16,0-2-17 0,0 0 1 15,0 2 0-15,0-1 1 0,0 1-1 16,1-2 0-16,0 0 1 0,-2-1 1 15,0 3-2-15,0-3-1 0,0 1-1 16,-2-1-1-16,-1 0 1 0,1 0 2 0,-1-2 10 16,1 1-11-16,1-3 0 15,-1-1 3-15,2-1-2 0,-1-1-1 0,1 2-1 16,0-2 0-16,0 1 1 0,0-2 2 0,0 2 0 16,0-2 16-16,0 0-16 0,0 0 17 15,0 0-8-15,0 0-10 16,0 0-2-16,0 0-2 0,0 1-20 0,0-1-7 15,0 1 10-15,0 1 17 0,0 0 0 16,-1-1 0-16,1-1 0 0,0 2 1 16,0-2 1-16,0 0 12 0,0 0 10 15,0 0 4-15,0 0 9 0,0 0 5 16,0 0-2-16,0 0-16 0,0 0-19 16,0 0-1-16,0 0-2 0,0 0-13 15,0 0-15-15,0 0-31 0,0 0-17 16,0 0-24-16,0 0-7 0,0 0-13 0,0 0-7 15,0 0-60-15,0 0-36 0,0 0-114 16,0 0-222-16,1-4-70 0,3-1-516 16,-9 14 655-16</inkml:trace>
  <inkml:trace contextRef="#ctx0" brushRef="#br0" timeOffset="-1046.44">30930 6860 1521 0,'0'0'221'0,"0"0"-88"15,0 0 13-15,0 0 7 0,0 0-14 16,0 0-65-16,0 0-45 0,0 0-3 16,0 0-26-16,0 0-52 0,0 0-52 0,37-40 26 15,-35 44 53-15,1 1 25 0,2 2 36 16,-1 1 6-16,-1 1 3 0,0 1-6 15,-1 2 3-15,1 1 17 0,0-1-24 16,1 2-6-16,-1-1-27 0,1 1 14 16,0 2 3-16,0-3-19 0,0 3-2 15,-1-2-2-15,-1 1 3 0,-1 3 1 0,-1 0 16 16,0 0 1-16,-1-1 25 0,-3 3-7 16,-2 1-16-16,0-2 1 0,0 1-7 15,-2 2-11-15,3-3-2 16,2 1 10-16,1-3-10 0,1-1 0 0,1-2 4 15,0-1 12-15,4-1-16 0,0-3 16 16,3 2-3-16,-1-2-10 0,1-1 13 16,1 1-14-16,-3 0 0 0,0 1-2 0,-3 0-12 15,1 2 9-15,-3 0-13 0,0 1 15 16,0 1-1-16,0 1 0 0,-3 1 0 16,0-1 2-16,-1 2-2 0,1-1-2 15,2 0 3-15,0-3 1 0,1 2 1 16,0-4-1-16,1 0 3 0,2-2 0 15,1 1 10-15,-1-2-13 0,0 2 1 16,0-2-1-16,0 2 0 0,-1-1-1 0,-2 0 1 16,0 0 0-16,0-3 2 15,-2 1-1-15,-1-3 0 0,2-1 1 0,0 0 0 16,0-1-1-16,1-1 1 0,0 0-2 16,0 1-1-16,0-1-1 0,0 3 1 15,0-4-2-15,0 4 2 0,0-1 0 16,0 0 1-16,0 1 1 0,0-1-1 0,0 0-19 15,0-3-39-15,0 1-46 0,0-1-93 16,0 0-123-16,2-4-77 0,2-1-659 16,-10-7 443-16</inkml:trace>
  <inkml:trace contextRef="#ctx0" brushRef="#br0" timeOffset="-141.93">30362 7985 137 0,'0'0'189'0,"0"0"10"16,0 0 6-16,0 0-22 0,0 0-27 15,0 0 20-15,0 0-13 0,0 0 0 16,0 0-23-16,0 0-17 0,-55 4-3 16,50-4-13-16,0 0-22 0,1 0-43 15,-1-3-20-15,-2 2 8 0,1-1-5 16,1 0 8-16,-2 0 9 0,3 0 6 16,1-1 4-16,-1-1 19 0,0 1 7 0,2 0-7 15,1 0 6-15,-1-1-9 0,2 1-10 16,0 1-23-16,0-1 0 0,0 0 13 0,0 2 0 15,0-2 4-15,2 0-1 16,-1 1-6-16,1 0-7 0,-1-1-16 0,2 0-18 16,-1-1 18-16,1 0-6 15,1 1 0-15,4-1-13 0,1-3-3 0,5 2-1 16,0-3-12-16,3 1 12 0,3 1-2 16,1-1 1-16,4 0-17 0,1 0 6 15,1 0 11-15,3 2 1 0,0-1-2 16,4 0-10-16,1 2 12 0,0 0-12 15,6 3 0-15,0-2 10 0,2 1-13 16,3 2 13-16,-2 0-10 0,0 0 10 16,-3 0 0-16,-3 0-10 0,-2 0 13 15,-6 0 0-15,1 0 1 0,-5 0 1 0,-1-1 0 16,-1 1-2-16,1 0 0 0,-5-1 0 16,-5 1-1-16,-1 0 0 0,-2-1 0 15,-4 1 1-15,-4 0 3 0,0-2 19 16,1 2-6-16,-3 0 10 0,-1 0 6 15,-1 0 3-15,0 0 10 0,0 0-7 0,0-2-19 16,0 2-19-16,0 0-16 0,0 0-16 16,-7 0-51-16,-1 0-173 0,-11-1-120 15,1-1-262-15,-1 0-862 0</inkml:trace>
  <inkml:trace contextRef="#ctx0" brushRef="#br0" timeOffset="1535.6">29192 8204 368 0,'0'0'1221'0,"0"0"-1029"0,0 0-111 0,0 0 56 15,0 0 109-15,0 0 39 0,0 0-82 16,0 0-78-16,0 0-86 0,0 0-39 16,7-18-29-16,7 14 10 0,3 0 7 15,3-1 12-15,1 2 13 0,3-2-11 16,2 2 11-16,-1-1 9 0,2-1-19 16,-4 1 26-16,-1 0-6 0,-2 2-21 0,-5 0-2 15,-4 0-2-15,-1 2 0 16,-4-3 2-16,-3 3 0 0,-1 0 16 0,-1 0 6 15,-1 0 17-15,0 0 50 0,0 0 36 16,0 0 25-16,0 0-20 0,0 0-32 0,0 0-28 16,0 0-29-16,0 0-22 15,0 0-16-15,0 0-3 0,0 0-3 0,0 0-19 16,0 0-6-16,0 0-23 0,1 0-25 16,1 3 16-16,3 3 60 0,-2 2 28 15,1 2 17-15,-1 2 5 0,-1 2-2 16,0 4-10-16,0 1 9 0,-1 3-9 15,1 2 3-15,-2 2 0 0,0 0-10 16,0 1-6-16,0 0-6 0,0-2-4 16,0-1-14-16,0 0 23 0,0-1-24 15,-3-1 18-15,1-3-5 0,1 0-13 0,-1-3-1 16,1-2-18-16,0-2 3 0,1-2-12 16,0-2-3-16,-1-1-4 0,1-1 4 15,-1-2 3-15,0 0 5 0,-2-1 5 16,-5-1 18-16,1-2 17 0,-6 0 9 15,-3 0-7-15,-3 0-17 0,-6 0 0 0,1 0 1 16,0 0 16-16,0 0 0 0,3-2-1 16,1-1 1-16,4-1-3 15,2 0 6-15,6 0 3 0,3 2 0 0,-1 0-6 16,4 2 4-16,2 0-12 0,0 0-11 16,0 0-29-16,0-1-140 0,0-1-80 15,5 0-91-15,4-1-183 0,-2-2-302 16,2 2-881-16</inkml:trace>
  <inkml:trace contextRef="#ctx0" brushRef="#br0" timeOffset="1906.7">29238 8390 2009 0,'0'0'409'16,"0"0"-280"-16,0 0-32 0,0 0 70 0,0 0 39 16,0 0-50-16,0 0-56 0,0 0-27 15,56-47-6-15,-34 43-20 0,3 0-12 16,4 1-6-16,3 1-16 0,-1-1-10 15,-1 1-1-15,-6 0 0 0,0 1 0 16,-4-1 20-16,-6 2-6 0,-1-3 3 16,-6 1 0-16,-3 1 10 0,-1 0-1 15,-1 0-9-15,-2-1-19 0,-2 2-13 16,-3-2-21-16,-1 1-8 0,-3 0-2 16,1-2-3-16,0 3-17 0,0 0-57 0,3 0-67 15,0 4-143-15,5-1-247 16,0-2-247-16</inkml:trace>
  <inkml:trace contextRef="#ctx0" brushRef="#br0" timeOffset="3536.3">29839 8312 427 0,'0'0'346'16,"0"0"-232"-16,0 0-42 0,0 0 74 15,0 0 72-15,0 0-29 0,0 0-46 16,0 0-19-16,0 0-17 0,0 0-13 15,0 0 3-15,32-26 7 0,-30 23 0 16,0 1-10-16,0-2 3 0,1 1-23 16,-1 1-35-16,-1-2-4 0,0 0 20 15,1 1 6-15,-1 2 4 0,0-2 2 0,-1 2-19 16,0-1-9-16,0 0 3 0,0 1-4 16,0-1-19-16,-1 0-19 0,-2 0-3 15,1 2 0-15,0 0-10 0,-2-2 10 16,2 2-10-16,-1 0 10 0,1 0-20 0,-1 0 4 15,-1 0 0-15,-1 0 6 0,0 0 11 16,2 0-11-16,-2 0 12 0,-2 0 0 16,1 2 1-16,1-2 0 0,-3 3 1 15,0 0 1-15,1 0 1 0,-3 1 13 16,2 2-3-16,-1 0-10 0,1 0 13 16,0 3-13-16,-1-1 13 0,3 0-4 15,-1 1 5-15,-1 1 11 0,4-2 1 16,-1 3-6-16,2-1-7 0,-2 2 9 0,2-1 4 15,0 0 0-15,1 1-13 0,1 0 6 16,-1 3-9-16,2-4 3 0,0 1 6 16,2-1-9-16,2-2 3 15,2 0 9-15,3-1 4 0,-1 0 3 0,5-1 15 16,1-3-12-16,0 2-3 0,2-2 0 16,0 0-16-16,0-1-1 0,-2-2-11 0,1 0 11 15,-1 0-11-15,-4-1 8 16,3 0 4-16,-4-1-3 0,1-1 9 0,-2 0 6 15,2 0 4-15,-3-1-1 0,-2 0 23 16,2 2 12-16,-2-1 9 0,-3-2 1 16,0 2-19-16,0 0-20 0,-1 1-15 15,-1 0-3-15,1 0-7 0,-1 0-8 16,0 0-1-16,0 0-3 0,0 0 0 16,0 0-19-16,0-1 0 0,0 1-46 15,-3 0-134-15,0-2-94 0,-3-5-223 16,0 2-637-16,2-1-776 0</inkml:trace>
  <inkml:trace contextRef="#ctx0" brushRef="#br0" timeOffset="4135.31">30087 8436 1337 0,'0'0'829'0,"0"0"-470"16,0 0-236-16,0 0-46 0,0 0-9 0,0 0-17 15,0 0-35-15,0 0 52 0,0 0 31 0,0 0-22 16,2 36-10-16,-3-23-9 0,-3-3-10 16,-2 0-10-16,1 0-16 15,0 0 4-15,-4-2-7 0,2 2 3 0,1-2-9 16,-4 1-13-16,3-1-105 0,0-2-160 16,-2-3-215-16,2-1-281 0,3-2-858 0</inkml:trace>
  <inkml:trace contextRef="#ctx0" brushRef="#br0" timeOffset="4390.46">30200 8277 2532 0,'0'0'367'0,"0"0"-293"0,0 0-45 0,0 0-4 15,0 0-25-15,0 0-2 0,0 0 2 16,0 0 47-16,0 0-2 0,0 0 16 16,12 58-4-16,-11-39 1 15,0 3-30-15,0-3-8 0,1 0-5 0,2-1 1 16,2-3 7-16,-2-3-23 0,0-1-71 16,-1-3-140-16,-2-4-358 0,0-1-483 15</inkml:trace>
  <inkml:trace contextRef="#ctx0" brushRef="#br0" timeOffset="4807.16">30193 8260 881 0,'0'0'2055'0,"0"0"-1786"0,0 0-206 0,0 0-63 15,0 0-31-15,0 0 31 0,0 0 0 16,63-31-22-16,-46 34 3 0,2 5 0 15,0 2 6-15,-3 2 12 0,-3 2-1 16,0 1-53-16,-7 0-41 0,-3-1-97 16,-3-2-55-16,-2 1 77 0,-5-4 115 15,-6 0 56-15,0-2 23 0,-3-1-4 0,-2-1 1 16,0-3-4-16,2 1 64 0,0-1 21 16,4-1 5-16,2-1-19 0,3 0-3 15,5 0 12-15,1 0 23 0,1 0 2 16,2-2-7-16,7-2-114 0,5 2-51 15,5-3 3-15,1 1 22 0,5 1 7 16,0 0 3-16,1 3 3 0,-2 0-12 16,-5 0-1-16,-2 4-19 0,-7 4-16 15,-2 1 17-15,-4 2 2 0,-4 2 13 0,-4 2 29 16,-6-1 31-16,-1-1-12 0,-5 2 23 16,0-1 3-16,-3-4-10 15,1-1-16-15,2 0 4 0,2-3-7 0,1-1 0 16,5-1-16-16,-2-1-296 0,6-3-331 0,2 0-526 15</inkml:trace>
  <inkml:trace contextRef="#ctx0" brushRef="#br0" timeOffset="4996.21">30636 8421 1357 0,'0'0'1572'15,"0"0"-1301"-15,0 0-271 0,0 0-118 16,0 0 118-16,0 0 41 0,0 0 52 16,0 0-23-16,-9 47-3 0,4-33-25 15,-4-2-17-15,0 1-12 0,2-2-13 0,-2-1-115 16,2-1-182-16,1-6-238 0,-1-1-461 16</inkml:trace>
  <inkml:trace contextRef="#ctx0" brushRef="#br0" timeOffset="5467.16">30695 8199 1821 0,'0'0'457'0,"0"0"-304"0,0 0-76 16,0 0-64-16,0 0 0 0,0 0 19 16,0 0 68-16,0 0-6 0,0 0-1 15,5 52-22-15,-3-34-33 0,3 1-9 16,1-1 6-16,0-1-3 0,1 0-3 0,1-1-3 15,0 0 3-15,-4-3-4 0,0-3-25 16,-1 2-83-16,-3-5-132 16,0-2-223-16,-8-3-149 0,0-2-423 15</inkml:trace>
  <inkml:trace contextRef="#ctx0" brushRef="#br0" timeOffset="5757.19">30654 8204 1949 0,'0'0'605'0,"0"0"-431"0,0 0-161 15,0 0-13-15,0 0 55 0,59-13 58 16,-31 13-14-16,6 4-28 0,2 3-17 0,3 2-12 16,-1 4-14-16,-2 1-1 0,-7 0-27 15,-3 4-13-15,-11-2-12 16,-4 1-23-16,-6 2-20 0,-5-2 17 0,-6 1 13 15,-7-1 6-15,-4-4 16 0,0-1 16 16,-7-1 21-16,0-2 11 0,0-2 29 16,0-1-19-16,2-2-1 0,4-1-15 15,3-1-10-15,6-2-13 0,0 2 0 0,5-2-3 16,2 0 0-16,1 0-134 0,1 0-323 16,4 0-343-16,3-3-993 0</inkml:trace>
  <inkml:trace contextRef="#ctx0" brushRef="#br0" timeOffset="6317.13">31299 8056 1335 0,'0'0'384'0,"0"0"-374"16,0 0-10-16,0 0 0 0,0 0 32 16,0 0 76-16,0 0 22 0,0 0-7 15,-5 56 0-15,-6-36-32 0,-5 1-36 16,-2-2-4-16,0 2 4 0,-1 0-22 16,2-2-11-16,0 0 4 0,3-1 0 15,0-2-10-15,2-1 23 0,3-4-4 16,1-1 1-16,0 0-11 0,4-3-12 15,2-1 10-15,1-2-7 0,0 0 0 0,1-2-13 16,0 1 16-16,4 0 17 16,4 0 12-16,4-1 0 0,3 1-6 0,3-1-7 15,2-1-9-15,4 1-10 0,1-2-13 0,1 1 0 16,4-1-1-16,-3 0 1 0,3 0-1 16,-4 0-2-16,-2-1-12 0,-1-1-49 15,-4 1-48-15,-3-1-36 0,-2-1-32 16,-5 2 15-16,-4 0-22 0,-3-2-53 15,-1 0-58-15,-1 1-141 0,-5-3-278 16</inkml:trace>
  <inkml:trace contextRef="#ctx0" brushRef="#br0" timeOffset="6656.56">31308 8079 1630 0,'0'0'1168'0,"0"0"-1030"16,0 0-57-16,0 0 85 0,0 0 16 15,0 0-33-15,0 0-76 0,0 0-73 0,0 0-88 16,0 0 21-16,0 0 67 0,51 19 12 16,-31 1 20-16,-1 2-30 0,0 2 2 15,-1 1 37-15,-2 2-13 0,-1-3-24 16,-5 0 14-16,1 0-2 0,-2-4-13 15,-4-2 20-15,2-2-11 0,-3-3 1 16,-1-2 3-16,0-1 6 0,-1-4-6 16,0-1 9-16,-1-2 0 0,2 0 0 15,-3-1 1-15,0-2 2 0,0 0 7 0,0 0 12 16,0 0 3-16,0 0-28 0,0-2-22 16,0-2-123-16,0 0-88 0,-6-3-125 15,-1-3-219-15,-2 0-503 16,1 1-636-16</inkml:trace>
  <inkml:trace contextRef="#ctx0" brushRef="#br0" timeOffset="10937.2">14205 8115 1391 0,'0'0'416'16,"0"0"-244"-16,0 0 42 0,0 0 93 16,0 0-100-16,0 0-88 0,0 0-71 15,0 0-23-15,0 0-25 0,-5-11 0 16,8 15 24-16,3 2 8 0,1 2 6 0,1-1-6 15,1 0 3-15,-2 2-2 0,2-3-1 16,-1 1-7-16,-3-2-3 0,-1 0 1 16,2-1 2-16,-3 1 17 0,0 3 15 15,0-2-6-15,1 2-3 0,1 4-7 16,-1 1-3-16,0 2-9 0,0 0-13 16,2 3 12-16,3-2-6 0,-3-1-6 15,4-1-13-15,-3-2 16 0,2-4-15 16,-1 0 8-16,-2-4 10 0,-1-4 10 15,1 0 0-15,-4 2 2 0,-1-2-2 0,0 0 6 16,-1 0 3-16,0 0-4 0,0 0 1 16,0 0-1-16,0 0-5 0,0 0-7 15,0 0-8-15,0 0-2 0,0 0 1 16,0 0-13-16,-1 0 13 0,0 0-13 16,-1 0 15-16,-1-2-2 0,-1-2-3 15,1 0-11-15,0 2 0 0,1-2-2 16,-1 1-2-16,0-1-33 0,-2 0-125 0,1 0-51 15,0-1-80-15,0-7-201 0,0 2-328 16,-1 0-809-16</inkml:trace>
  <inkml:trace contextRef="#ctx0" brushRef="#br0" timeOffset="11489.93">14062 8098 1385 0,'0'0'225'0,"0"0"-85"0,0 0 80 16,0 0-41-16,0 0 51 0,0 0-62 16,-30-46-75-16,30 38-22 0,0 0-42 15,0-1 0-15,3-1 0 0,4-1-6 16,2-1-4-16,1 1-6 0,5 0 6 15,0-1 7-15,2 2-7 0,-1 2-17 16,3 1-2-16,1 5-10 0,-1 2 10 0,2 2 15 16,1 6 17-16,-1 3 19 15,4 4 13-15,-2 2 3 0,1 4 23 0,-1 1 9 16,1 2-17-16,-1 1 8 0,1 0 1 16,-3 1-8-16,0-1-14 0,-2-2-44 15,0-1-6-15,-2-3 0 0,2-2-17 16,-1-3 27-16,2-1-11 0,-2-1-5 0,1-1 6 15,-2-3-16-15,-1 2 13 0,-3-5-13 16,0 1-3-16,-5 0-50 0,1-4-35 16,-4 0-51-16,-2-2-39 0,-1 0-57 15,-2 0-101-15,0 0-44 0,-10-2-229 16,-4 0-682-16</inkml:trace>
  <inkml:trace contextRef="#ctx0" brushRef="#br0" timeOffset="11716.69">14336 8299 1528 0,'0'0'394'0,"0"0"-157"16,0 0-11-16,0 0 49 0,0 0-5 15,0 0-58-15,0 0-66 0,0 0-104 16,0 0-17-16,0 0-9 0,0 0-15 0,59-54 0 15,-38 37-1-15,2 0 1 0,-1 3-1 16,1-2-12-16,0 0 11 0,-2 4-2 16,-3-2-372-16,0-4-285 0,-6 1-854 15</inkml:trace>
  <inkml:trace contextRef="#ctx0" brushRef="#br0" timeOffset="12183.84">14670 7952 395 0,'0'0'485'15,"0"0"-126"-15,0 0-50 0,0 0-33 16,0 0-29-16,0 0-33 0,0 0-33 16,0 0-10-16,0 0-39 0,0 0-48 0,0 0-49 15,-17 8-31-15,17-8-4 16,0 0-2-16,3 0 2 0,5 0 42 0,4-3 77 15,4-4 9-15,6-3-29 0,6-3-35 16,1-3-23-16,4-3-28 0,-1-1-10 16,2 0 0-16,0-1 10 0,-4 1-12 15,-1 4-1-15,-3 2 0 0,-5 1-2 0,-3 3-1 16,-7 5-17-16,-1 1-5 0,-6 2-10 16,-3 2-16-16,-1 0-19 0,0 3 31 15,-2 3 36-15,-3 2-80 0,-6 3-97 16,1-1-116-16,-3 3-98 0,2-1-119 15,-3 0-301-15</inkml:trace>
  <inkml:trace contextRef="#ctx0" brushRef="#br0" timeOffset="12403.23">14771 8095 1729 0,'0'0'581'0,"0"0"-310"0,0 0-97 15,0 0 6-15,0 0-112 0,0 0-30 0,0 0-3 16,0 0 20-16,66-41-14 0,-43 30-5 16,0-3-8-16,4 0-2 15,3 1 6-15,0-1-22 0,1 0-10 0,-2 1-1 16,-3 2-1-16,-2 3 1 0,-5 1 0 16,-3 3-50-16,-5-2-227 0,-4 2-54 15,-3-1-150-15,-4-4-145 0,-2 1-657 16</inkml:trace>
  <inkml:trace contextRef="#ctx0" brushRef="#br0" timeOffset="12758.3">14871 7732 1892 0,'0'0'335'0,"0"0"-154"16,0 0 48-16,0 0 9 0,0 0-61 0,0 0-126 15,0 0-51-15,0 0-70 0,0 0 54 16,0 0 16-16,25 5 38 0,1 2 1 16,3 1-4-16,6-2-6 0,1 1-26 15,-1 1-3-15,1 2 1 0,-4-1-1 16,-4 1-1-16,-4 0 0 0,-4-1 1 0,-3 1 0 16,-4 0 0-16,-4-1 0 0,-3 1 0 15,-1 2 0-15,-4 2 2 16,-1 2 1-16,0 0 13 0,-3 2-3 0,-5 0-12 15,1 2 0-15,-3-1-1 0,2 0 3 16,0-2-3-16,-1 1 2 0,3-4-1 16,2-1 0-16,-1-2 0 0,4-3-1 15,0-3 0-15,1 1-1 0,0-3-104 16,3-2-110-16,3-1-117 0,3-6-160 16,-1-4-96-16,-2-1-800 0</inkml:trace>
  <inkml:trace contextRef="#ctx0" brushRef="#br0" timeOffset="13032.78">15300 7549 2730 0,'0'0'363'15,"0"0"-252"-15,0 0 55 0,0 0-121 16,0 0-45-16,0 0-102 0,0 0 80 15,0 0 22-15,0 0 38 0,0 0-16 16,36 54 0-16,-19-34-9 0,0-1 19 16,2-1 3-16,-3 1 16 0,1 0-23 15,-1-2-2-15,-2-3 12 0,-4 1 3 0,0-3-19 16,-4-2-3-16,-3-1-6 0,-2-2-13 16,-1-1-11-16,0-2-68 0,0-1-45 15,-4-3-73-15,-2 0-94 16,-7-9-179-16,5-2-552 0</inkml:trace>
  <inkml:trace contextRef="#ctx0" brushRef="#br0" timeOffset="13344.29">15240 7549 1812 0,'0'0'280'0,"0"0"-199"16,0 0 145-16,0 0 68 0,0 0-37 15,0 0-45-15,0 0-145 0,0 0-45 16,0 0 7-16,0 0 9 0,0 0-15 16,76-54-11-16,-56 41 1 0,-1 1-10 15,-1 0 13-15,-2 3-3 0,-5 1 0 0,1-1 2 16,-5 5-2-16,-1-3 0 0,-1 4-13 16,-2 0-2-16,1-1 0 0,-3 2 0 15,1-1-11-15,0 3 0 0,0-2-3 16,0 1 0-16,1 1-3 0,-1 0 3 0,0-3 4 15,-1 3-4-15,0 0-3 0,-1 0-23 16,0 0-28-16,0 0-106 0,0 3 18 16,-3 2-44-16,-4 4-144 15,-5 3-196-15,1 1-602 0</inkml:trace>
  <inkml:trace contextRef="#ctx0" brushRef="#br0" timeOffset="13819.19">15424 7758 1823 0,'0'0'370'0,"0"0"-266"0,0 0-43 16,0 0 43-16,0 0-7 0,0 0 6 0,0 0 22 15,0 0 36-15,0 0-20 0,0 0-35 16,50-31-20-16,-35 19-29 0,2 1-18 16,3-2-20-16,1 0-18 0,2 0 1 15,-2 0-2-15,-4 3 0 0,0 0-3 0,-3 3-1 16,-4 2-8-16,-2 1 11 0,-4 2-2 16,-2 2-13-16,-1 0-3 0,-1 0-13 15,0 0 6-15,0 0-15 0,0 0-17 16,0 0 7-16,-1 3-16 0,-1 0-62 15,-1 1-83-15,1 0-94 0,-1 1-148 16,-6 2-160-16,5-1-489 0</inkml:trace>
  <inkml:trace contextRef="#ctx0" brushRef="#br0" timeOffset="14215.37">15545 7877 805 0,'0'0'1257'0,"0"0"-1098"0,0 0-126 0,0 0-4 15,0 0 87-15,0 0-74 0,0 0-42 16,0 0 49-16,0 0 54 0,0 0 10 16,0 0-13-16,50-10-13 0,-38 3-14 15,3 0 1-15,1-2-7 0,0-2 1 16,-2 0 15-16,3-1 9 0,-1 0-9 0,0-1-13 15,-3 3-10-15,2-1 16 0,-2 1-3 16,-3 0 2-16,1 1-2 0,-3 1-14 16,1 1-8-16,-1 2-14 15,-4 1-12-15,2 0-12 0,-2 3-10 0,0 1 11 16,-2-3-12-16,0 2 1 0,0-1 0 16,-1 1 9-16,-1 0 1 0,0 1 3 15,0-2-13-15,0 2 15 0,0 0 4 16,0 0 0-16,0 0 0 0,0 0-7 15,0 0-11-15,0 0-1 0,0 0-1 16,0-1-2-16,0 1-11 0,0-1-129 16,-2 1-147-16,-7-4-179 0,-1 2-509 15,-1-3-934-15,43 18 1475 0</inkml:trace>
  <inkml:trace contextRef="#ctx0" brushRef="#br0" timeOffset="24651.91">2221 9175 277 0,'0'0'659'0,"0"0"-363"15,0 0-130-15,0 0-26 0,0 0-45 16,0 0-8-16,0 0-5 0,0 0-21 15,-16-18-6-15,13 16-16 0,0 0 0 16,1 2-6-16,0 0 15 0,-1 0 8 16,0-1 8-16,0 1 1 0,1-2 23 15,-2 0 31-15,1 0 23 0,-2 0-35 0,0 1-14 16,2-2 0-16,-1 0-19 0,1 0-35 16,-1 0-4-16,1 1-22 0,1 2-12 15,1-1 24-15,0 1-21 0,1 0-4 16,-1-2-1-16,1 2-19 0,0 0 4 0,0 0 15 15,0 0 1-15,0 0 3 16,0 0 20-16,0 0-1 0,0 0 7 0,0 0 3 16,0 0-6-16,0 0-4 0,0 0 7 15,0 0-13-15,0 0-13 0,0 0-3 16,0 0-12-16,0 0-13 0,0 0-4 16,1 0-3-16,4 0 6 0,8 0 26 15,6-2 23-15,8 1 2 0,9-2-22 16,5 0-3-16,6 0 0 0,1 0-12 15,-1 3-7-15,-1 0-4 0,-3 0 7 16,-5 0 13-16,-3 3-19 0,-3 1 6 16,-6 0 0-16,-3 0 13 0,-4-1 1 15,-4-1 0-15,-6 0-14 0,1-2 14 0,-6 1 2 16,-1-1 0-16,-2 0 22 0,0 0 14 16,0 0 5-16,0 0 1 0,1 0-10 15,-1 0-10-15,1 0-12 0,1-1-10 16,-2 1-26-16,-1-2 1 0,0 2-1 0,0 0-6 15,0 0-6-15,0 0-4 0,0 0 7 16,0 0 6-16,0 0 10 0,0 0 8 16,0 0 11-16,0 0 16 0,0 0 3 15,-1 0 4-15,-1-2 15 0,1 2 7 16,1 0 6-16,-1-1-16 0,1 1-12 16,-1 0-11-16,0-2 8 0,0 0-6 15,-1 1-14-15,1-1-2 0,0 1-14 16,0-1-9-16,-1 1 25 0,0 0 3 15,0-1 10-15,0 2-13 0,-2 0 3 0,2 0 10 16,0 0 9-16,1 0 13 16,0 0-9-16,1 0-7 0,0 0-19 15,0 0-3-15,0 0-20 0,0 0-9 0,0 0-9 16,0 0-20-16,0 0-22 0,-1 0-16 16,1 2 47-16,-2 4 52 0,0 0 13 15,0 3-12-15,0 0 15 0,-1 3-16 16,1-1 0-16,1 4 1 0,0-2 3 0,0 0 25 15,1-1 9-15,0 1 1 0,0 1-4 16,0 1 0-16,0 0 10 0,0 3-1 16,2 0-9-16,1 1-12 0,2 0-7 15,-1 1 0-15,0 1 9 0,2-1 13 16,1 2-19-16,-1 0 19 0,0 2 1 16,2 0 5-16,-2 2 0 0,-2-1-6 15,3 0-16-15,-3 1 1 0,-1 0-1 16,-1 0 16-16,0 0-10 0,-1 0-12 0,-1 0 18 15,0 1-12-15,0-1 10 0,0 1-13 16,0-1-17-16,0-1 0 0,0-2 16 16,-1 0-18-16,1-3 0 0,0-2 1 15,0 0 0-15,0-2 1 0,0-1 0 0,0-3-1 16,0 2 0-16,0-5 1 0,0 1-1 16,1-3 2-16,-1-1 0 0,0 1-3 15,0-2 1-15,2 0-1 16,-2-1 1-16,0 1-1 0,1-2 1 0,-1 1-1 15,1-2-1-15,-1 2 1 0,1-2 2 16,-1 3 0-16,1-3 1 0,1 2 0 16,-2-1 0-16,1 0-1 0,-1 1-2 15,0-1 0-15,0 2 0 0,1 0 0 16,-1-1 0-16,0 1-1 0,0 1-11 0,0-2-51 16,0 1-57-16,0 0-57 0,-4-3-96 15,-5 0-172-15,1-1-253 0,-1-1-939 16</inkml:trace>
  <inkml:trace contextRef="#ctx0" brushRef="#br0" timeOffset="25237.32">2044 10112 1043 0,'0'0'297'16,"0"0"-148"-16,0 0-126 15,0 0 23-15,0 0 38 0,0 0 33 0,-55 0-3 16,47 0-17-16,1 1-28 0,0 1-34 16,2 1 1-16,0-3-4 0,2 2 17 15,2-2 9-15,0 0 20 0,1 0 6 16,0 0-6-16,0 0-17 0,0 0-9 0,0 0-7 15,0 0-6-15,1 0 12 0,3 3 49 16,4 1 22-16,6-2-10 0,8 0 3 16,6-1-9-16,11-1-33 0,19 0-29 15,19-1-15-15,15-3 0 0,7-3-26 16,-5 4 0-16,-12 0-3 0,-17 1-1 16,-12 1-12-16,-15 0 13 0,-13-1 1 15,-6 2 0-15,-1-2 0 0,-1 2 1 16,-4-2-1-16,-3 2 2 0,-6 0 13 0,-3 0-4 15,-1 0 20-15,0-1 31 0,0 1 4 16,-4-2-51-16,-4-1-16 0,0-1-48 16,-6-1 10-16,2 2 0 15,-3 0-82-15,2-1-145 0,2 0-110 0,-4-6-275 0,6 1-716 16</inkml:trace>
  <inkml:trace contextRef="#ctx0" brushRef="#br0" timeOffset="25681.82">2111 9707 1463 0,'0'0'319'0,"0"0"-131"16,0 0-9-16,0 0 51 0,0 0 25 15,0 0-49-15,0 0-68 0,0 0-32 0,0 0-71 16,0 0-35-16,0 0-41 0,6-11 12 16,4 11 29-16,8 0 61 0,4 0 25 15,9 0-3-15,8-2-10 0,5 0-9 16,14-3 6-16,10 0-26 0,-6-4-18 15,-6 4-11-15,-12 0 1 0,-14 1 3 16,3 1-16-16,-2-2 10 0,-7 4 0 16,-7-3-10-16,-7 2 16 0,-2 2 9 15,-3-1 26-15,-3 0 15 0,-1 0 10 16,-1 0 43-16,0 0-17 0,0 1-46 0,0 0-31 16,0-2-28-16,0 2 0 0,0-1-34 15,0 1-19-15,0 0-20 16,0 0-21-16,-5 0-10 0,-4 3-82 0,0 2-160 0,-7 1-299 15,1 0-732-15,69-23 88 0</inkml:trace>
  <inkml:trace contextRef="#ctx0" brushRef="#br0" timeOffset="26672.08">3318 9944 950 0,'0'0'322'16,"0"0"-165"-16,0 0-63 0,0 0-13 15,0 0 27-15,0 0 9 0,0 0 22 16,0 0 33-16,0 0-52 0,0 0-46 15,0 0 11-15,28-46-30 0,-27 44 16 16,0 0 9-16,-1 0 1 0,0 0-17 16,0-1-9-16,0 1-36 0,0-2 30 15,0 1-11-15,0 1-6 0,-1 0 10 16,-1-1-29-16,-1 0 3 0,-1 0-3 0,0-1-10 16,-3 2-2-16,1-1 1 0,-2 1-2 15,-1 2-1-15,0-2-15 0,-3 2 0 16,2 0 13-16,-2 0-17 0,0 4 18 0,2 1 2 15,-4 2 0-15,2 1 13 0,-3 1-13 16,0 0 2-16,0 5 1 16,1 2 20-16,-1 2-20 0,0 1 16 15,5 2-15-15,-2 3 8 0,6-2-12 0,3 0-1 16,3 0 1-16,1-1 2 0,8 0 30 16,8-3 7-16,4 1 15 0,7-4-6 15,5 0 0-15,6-6-7 0,-1-1-2 16,1-3-36-16,-2-2 9 0,-6-2-9 15,-5-1 9-15,-3 0-11 0,-6 0 0 16,-4 0 3-16,-1 0 15 0,-5 0 0 16,-3-2 0-16,0 0 9 0,0 1-5 0,-3-3 5 15,0 1 1-15,0 1-26 16,0 2-1-16,-1-3-1 0,1 2-1 0,-1 0 0 16,1 0-13-16,-1 1 10 0,0 0-16 15,0 0-3-15,0 0-7 0,0 0-104 16,1 0-138-16,0-4-128 0,0 0-358 0,1-1-1163 15</inkml:trace>
  <inkml:trace contextRef="#ctx0" brushRef="#br0" timeOffset="27048.06">3816 10118 2508 0,'0'0'380'0,"0"0"-165"16,0 0-215-16,0 0-19 0,0 0 19 15,0 0 77-15,0 0 25 0,0 0 29 16,0 0-17-16,0 0-3 0,0 0-41 16,9 57-1-16,-16-42-16 0,0-1-21 15,-2 1 6-15,-2 1-13 0,-4 0-25 16,3-2-47-16,-10 6-256 0,5-8-400 0,1-1-1216 15</inkml:trace>
  <inkml:trace contextRef="#ctx0" brushRef="#br0" timeOffset="31264.1">4115 9881 693 0,'0'0'395'16,"0"0"-138"-16,0 0-49 0,0 0-26 15,0 0-26-15,0 0 59 0,0 0-28 16,0 0 17-16,0 0-55 0,0 0-37 0,0-34-15 16,0 33-26-16,0 1-71 15,0 0-16-15,0 0-36 0,0 3-51 0,0 2 65 16,0 5 38-16,0 2 80 0,0 6 4 16,0 3 18-16,0 3-5 0,0 2-21 15,0 3 14-15,0 0-4 0,-1 0-16 16,-2 0 0-16,0 0-25 0,1-2-7 0,-1-2-1 15,1-2 8-15,1-3-23 0,0-3-20 16,1-2 11-16,0-3-11 0,0-3 1 16,0-2 10-16,0-4 2 0,1 1 1 15,-1-3 6-15,1 0-3 0,-1-1 16 16,0 0-7-16,0 0-28 0,0-4-69 16,0-2-219-16,0-5-194 0,0-10-289 15,-2 1-333-15</inkml:trace>
  <inkml:trace contextRef="#ctx0" brushRef="#br0" timeOffset="31865.98">4052 9907 1709 0,'0'0'270'0,"0"0"-4"0,0 0-62 15,0 0 25-15,0 0-103 0,23-47-62 16,-5 37-42-16,4 0-12 0,5 2-10 16,7 1-13-16,3 2 0 0,1 3-6 15,-2 2-13-15,-1 2 6 0,-3 5 23 16,-6 4-39-16,-8 3 10 0,-8 1 29 16,-3 3-1-16,-7-1 4 0,-3 3 0 15,-9-2 20-15,-5 0 15 0,-2-1-19 16,-5 0 10-16,-1 0-3 0,-4-2-7 0,2 0 9 15,0-2 1-15,-2-3 0 0,5-1 3 16,2-3-10-16,3 0-6 0,5-2 9 16,5-2 1-16,2-2-1 0,2 2 7 15,4-2 22-15,0 0 16 0,1 0-9 0,0 0 2 16,7-2-60-16,3-2-3 0,8-2-77 16,5-1 36-16,7 1 18 0,3 0 4 15,3 2-1-15,2 0 11 16,0 4-11-16,-3 0 1 0,1 0 6 0,-2 5-10 15,-4 4 3-15,-1 2-2 0,-6 3 9 16,-5 1 13-16,-6 2-26 0,-5 1-3 16,-6 0-26-16,-1 1 13 0,-12 0 41 15,-6 1 2-15,-5-1 2 0,-4 1 1 16,-9-1 19-16,0-1-17 0,-3-4 19 0,3-1 17 16,-3-5 28-16,4-3 17 0,2-2 28 15,5-3 0-15,4 0 3 0,3-3-1 16,3-4-3-16,4 0-6 0,3-2-23 15,2-2-13-15,4 1-28 0,3 1-23 16,2-1-18-16,1 0-22 0,5 3-35 0,6-2-72 16,3 4-20-16,1 0-58 15,4 4-103-15,10 1-172 0,-6 0-325 0,-4 3-930 16</inkml:trace>
  <inkml:trace contextRef="#ctx0" brushRef="#br0" timeOffset="32119.87">4844 10243 2696 0,'0'0'552'0,"0"0"-339"0,0 0-149 0,0 0-45 15,0 0-3-15,0 0 38 0,0 0-29 16,0 0-6-16,0 0 3 0,0 0 54 16,0 0 9-16,17 38-3 0,-29-17-17 15,-4 3-27-15,-3 1-38 0,-4-2-173 16,-10 4-146-16,4-5-297 0,5-6-880 0</inkml:trace>
  <inkml:trace contextRef="#ctx0" brushRef="#br0" timeOffset="34831.06">5107 9915 1289 0,'0'0'325'0,"0"0"-123"0,0 0 90 15,0 0 12-15,0 0-52 0,0 0-62 16,11-51-36-16,-9 43 6 0,1 4-19 15,-1-1-39-15,-1 2-23 0,-1 3-35 0,1 0-44 16,-1 0-95-16,2 6-83 0,0 3 127 16,-1 3 51-16,2 7 64 15,-2 1 15-15,0 3 1 0,-1 2-7 0,0 2-26 16,0-1-15-16,-1-1 12 0,0-1 1 16,-1-1-23-16,2-2-20 0,0 0 11 15,0-3-10-15,0-1 0 0,0-3 0 16,0-1 16-16,1-3-18 0,1 0 2 0,-1-5-3 15,1 1-76-15,-1-5-120 0,2 1-129 16,-3-5-138-16,0-5-193 0,0-2-863 0</inkml:trace>
  <inkml:trace contextRef="#ctx0" brushRef="#br0" timeOffset="35180.87">5060 9804 2134 0,'0'0'311'0,"0"0"-150"16,0 0-68-16,0 0-80 0,0 0 16 0,68-18 13 15,-36 18 19-15,7 0 23 0,8 1-7 0,-1 8-10 16,0 1-22-16,-3 6-29 0,-4 4-13 16,-6 3 26-16,-11 2-26 0,-6 4-3 15,-10 0-2-15,-6 1-14 0,-6 0 13 16,-13 1 3-16,-8-1 16 0,-4 1 9 15,-6-4-21-15,-2-2 21 0,0-3-22 16,1-3 32-16,5-5-9 0,4-2 44 16,5-2-13-16,7-4 32 0,6-2 0 15,1 0-19-15,5-3-1 0,3 0 7 16,1-1 12-16,0 0 3 0,1 0-15 16,0 0-26-16,0-2-18 0,0 0-32 15,0 0-1-15,3-2-24 0,1 0-7 16,2 0-13-16,3-1-17 0,-1 2-39 0,4 2-176 15,5-3-204-15,-4 0-668 0,0 1-812 0</inkml:trace>
  <inkml:trace contextRef="#ctx0" brushRef="#br0" timeOffset="42243.9">6290 9344 837 0,'0'0'254'15,"0"0"-16"-15,0 0-102 0,0 0-12 16,0 0 0-16,4-44-37 0,-4 38-22 16,1 2 30-16,-1 0 21 0,0 1 4 15,0-1-45-15,0 3 9 0,0-1-13 0,0-1 16 16,0 0-12-16,0 1-20 0,0 0-14 16,0 0-8-16,0 1-14 0,0 1 7 15,0-2-7-15,0 2 0 0,0 0 1 16,0 0-4-16,0 0 0 0,0 0 16 15,0 0 0-15,0 0 3 0,0-2 1 16,0 2 5-16,0-2-5 0,0 1-7 16,0-1-1-16,0 0-2 0,0 0-4 15,0 1-19-15,0-1 0 0,0-1 13 0,0 2-14 16,0-2 23-16,0 0-9 0,0 1 3 16,0-1 1-16,0 1 2 0,0 0 7 15,0 0-10-15,0 0 6 0,0 0 4 16,0 0-1-16,0 0 1 0,1 2-7 15,-1-3-6-15,0 3 3 0,0-1 3 0,0-2-3 16,0 3-3-16,1 0-14 0,-1-1-1 16,0 1 3-16,0-2-1 0,0 2 0 15,0-1 10-15,0 0-11 0,0 1 10 16,0 0 1-16,0 0-11 0,0 0 0 16,0 0-2-16,0 0-1 0,0 0-18 15,0 0-9-15,0 0-1 0,0 0 7 16,0 0 9-16,0 0-3 0,0 0 1 0,0 0-1 15,0 0-7-15,0 0 4 0,0 0-6 16,0 0-4-16,0 0-6 0,0 0-9 16,0 0-7-16,0 2 15 0,0 1 20 15,0 4 14-15,0-1-1 0,-2 3 1 16,1 2-1-16,-2 1-16 0,2 1 6 16,-2 3 13-16,0 2-2 0,1 3 1 15,-3 4 1-15,1 1 15 0,0 4-3 16,-2 1-12-16,-1 2 1 0,1 1 16 0,-1-1-4 15,-4 0 0-15,3 3 0 0,-3-2 3 16,0-1-16-16,1-1-2 0,2-1-11 16,-1-2 13-16,3-2 0 0,2-1 3 15,1-1 10-15,0-3-13 0,-1 0 9 16,3-1-5-16,0-4-4 0,1-1 16 16,0-3-15-16,0-2 15 0,0-2-13 0,0-2 22 15,0-2-6-15,0-1-3 0,1-1 10 16,-1-1-1-16,0-2 7 0,0 0 12 15,0 0 14-15,0 0 5 0,0 0 0 16,0 0-3-16,1 0-3 0,-1 0 0 16,1 0-35-16,2-3-22 0,-1 1-19 15,0-2-10-15,0 1-8 0,1 2-29 16,-1-2-293-16,3-6-250 0,2 1-691 16,-35 41-141-16</inkml:trace>
  <inkml:trace contextRef="#ctx0" brushRef="#br0" timeOffset="43599.9">6287 9237 1229 0,'0'0'169'0,"0"0"-3"0,0 0-45 16,0 0-21-16,0 0 4 0,0 0-6 15,0-45 48-15,2 39 45 16,0 2-43-16,0 1-73 0,0-1-30 0,-1 1-6 15,0 0 3-15,0 2-1 0,1-1 8 16,0 1-1-16,-1 0 0 0,-1 0-6 16,0 1-7-16,1 0-13 0,-1 0-22 15,1 0-35-15,1 0-39 0,1 1 3 0,2 3 58 16,3 2 13-16,2 1 26 0,2 2-10 16,-1 4 13-16,5-1-4 0,-1 6 8 15,2 2-1-15,-2 3 19 0,2 4 65 16,1 2-43-16,0 4 20 0,0 1-1 15,-1 3 13-15,2 1-22 0,-2 1-20 16,1 0-12-16,0 2-4 0,0-2 0 16,-1 2-28-16,-2-3 0 0,-2 1-16 15,1-3 38-15,1-3-16 0,-3-2-12 0,3-2 15 16,-1-2 4-16,-1-2 12 0,-1-3-13 16,-1-3-3-16,-2-2 5 0,-3-2-11 15,2-5-1-15,-4-1 4 0,-1-1-6 16,0-4-3-16,-2-2-4 0,1 0 1 0,0-1 8 15,-1-1 4-15,2 0 10 0,-1 0-1 16,1-3-6-16,0-1-28 16,-1 0-86-16,0-2-98 0,-2-3-97 0,0 3-175 15,-10-8-534-15,-5 5-391 0</inkml:trace>
  <inkml:trace contextRef="#ctx0" brushRef="#br0" timeOffset="44062.92">6020 10014 764 0,'0'0'450'0,"0"0"-274"0,0 0-105 0,0 0-3 15,0 0 92-15,0 0 19 0,0 0-14 16,0 0 4-16,0 0-27 0,0 0-48 16,0 0-23-16,-10 2-3 0,10-2 0 15,0 0-4-15,0 2 10 0,0-1 23 16,0-1-4-16,2 0-3 0,1 0 2 16,4 0 17-16,3 2 9 0,5 0 9 15,7-1-16-15,9 0-13 0,4-1-10 16,8 0-31-16,3 0-32 0,1 0-23 15,-2 0 11-15,0 0-10 0,-5 0-1 0,-4 0-2 16,-3 0 0-16,-7 1-1 0,-3 1-1 16,-5-2 1-16,0 1 1 15,-5-1 1-15,-2 0 11 0,-1 0 4 0,-4 0 6 0,-1 0 0 16,2 0 6-16,-3 0 3 0,-1-1 8 16,-1-1-8-16,1 0-6 0,-1 1-9 15,0-3-15-15,3 1-1 16,-2 1-3-16,1-1-19 0,-2-1-6 0,1-1 3 15,-1 2-29-15,0-6-267 0,1 1-296 16,-2-2-1254-16</inkml:trace>
  <inkml:trace contextRef="#ctx0" brushRef="#br0" timeOffset="44783.42">7244 9518 1030 0,'0'0'293'0,"0"0"-143"16,0 0 3-16,0 0-3 0,0 0 38 16,0 0 10-16,0 0-46 0,0 0-29 15,0 0-46-15,0 0-18 0,-30-3-11 16,28 3-3-16,1 0 3 0,1 0 4 15,0-2 6-15,0 2 0 0,0 0 6 16,0 0-6-16,1 0 6 0,7 0 0 16,2 0 41-16,10 0 36 0,9 0-20 0,6 0-33 15,9 0-37-15,12 0-19 0,15 0-13 16,8 0 3-16,2 0-19 0,-8 0 0 16,-1 0-1-16,-10 0-2 0,0 0 0 15,-4 0-2-15,-12 0-14 0,-11 2 0 16,-10-2 13-16,-6 0 0 0,-1 0 3 0,0 0 0 15,-3 0 3-15,-2-2 16 0,-9 2 13 16,-1-2 5-16,-2 2 1 0,-1-1-13 16,0-1-25-16,-1 0-16 15,-2 0-25-15,-1 1-16 0,-1-1 0 0,-4 2 6 16,3 0 13-16,1 0 7 0,-2 0 2 16,1 0-15-16,0 0-106 0,1 2-118 15,-3-1-89-15,-2 1-251 0,-2 0-492 16,98-4 114-16</inkml:trace>
  <inkml:trace contextRef="#ctx0" brushRef="#br0" timeOffset="45532.25">7129 9261 673 0,'0'0'505'0,"0"0"-359"0,0 0-28 15,0 0 22-15,0 0 35 0,34-47-32 16,-30 39 10-16,0 3 48 0,0-1-49 16,-2 1-55-16,1 1-20 0,-3 2 10 15,1 0 0-15,-1 2-10 0,0-1-9 16,0 1-1-16,0 0-30 0,0 0-37 15,0 0-90-15,0 1-39 0,0 3 66 16,0 4 63-16,0 2 35 0,-1 4 17 16,-1 3 15-16,2 5 4 0,0 2-7 15,0 2 32-15,5 3-6 0,0 3 12 0,4 4-19 16,-2 2-26-16,2 2 38 0,1 1-19 16,-4 2 0-16,1-1 16 0,-4 3-20 15,-1 1-18-15,-2-1-17 0,0 0-24 16,-4-2-2-16,1-4-11 0,1-2-2 15,2-4 2-15,0-2 1 0,0-4-1 0,0-3 2 16,0-2 20-16,0-3 13 0,0-2-10 16,0-3-22-16,0-3 17 15,0-3-18-15,0-2 11 0,0-1-1 0,0-3-9 16,0-1 10-16,0 0-1 0,0 0-12 16,0-1-25-16,0 0-51 0,0-3-84 15,0-4-184-15,7-10-289 0,0 3-719 16</inkml:trace>
  <inkml:trace contextRef="#ctx0" brushRef="#br0" timeOffset="46071.34">7267 9823 23 0,'0'0'1194'16,"0"0"-937"-16,0 0-78 0,0 0-26 15,0 0 58-15,0 0 55 0,0 0-24 16,0 0-77-16,0 0-62 0,0 0-55 0,-4-10-46 15,4 10 21-15,0 0-4 0,0 0 7 16,0 0 6-16,0 0 16 0,0 0 19 16,2 0 17-16,2 0 8 0,6 0 17 15,1 0 8-15,6 0-15 0,4 0-23 0,7 0-16 16,6-2-9-16,6-1-13 16,5 1 3-16,13-1-13 0,15-1 4 0,9-1-34 15,3 1 2-15,-5 0-2 16,-11 1 1-16,-10-1-2 0,-9 2-2 0,-14-1-1 15,-7-2 2-15,-8 3 1 0,3-3 0 16,1 0 13-16,3 0-10 0,-6 0 16 16,-4 1-4-16,-3-1-2 0,-3 3-1 15,-4-1 10-15,1 1 6 0,-4 2 5 16,-3 0 1-16,-1-3-12 0,0 3-6 16,-1 0-16-16,1 0 0 0,-1 0-25 15,0 0-3-15,0 0-11 0,0 0-2 0,0 0-9 16,-1 0-9-16,-3 0-4 0,-2 0 0 15,-5 3-190-15,1-3-171 0,-7 0-226 16,3 0-643-16,76-3 141 0</inkml:trace>
  <inkml:trace contextRef="#ctx0" brushRef="#br0" timeOffset="48177.86">8953 9341 2286 0,'0'0'291'16,"0"0"-194"-16,0 0-7 0,0 0-6 16,0 0 25-16,0 0 0 0,0 0 9 15,0 0-118-15,0 0-80 0,0 0-49 16,16-2 129-16,-16 24 93 0,0 7-3 0,0 5-7 15,-3 2-13-15,-2 0-22 0,2 3 6 16,1-3 6-16,-1 0 0 0,0 0-9 16,-2-4-10-16,-4 2-19 15,4-5 10-15,-1-4-13 0,-1-2-18 0,4-6 15 0,1-5-13 16,2-2 16-16,0-4-17 16,0-2 20-16,0-4 3 0,0 0 26 15,2-2 2-15,3-6-53 0,4-4-268 16,-2-7-158-16,3-20-304 0,-4 3-821 0</inkml:trace>
  <inkml:trace contextRef="#ctx0" brushRef="#br0" timeOffset="48449.56">8962 9201 1532 0,'0'0'824'0,"0"0"-523"0,0 0-92 16,0 0-52-16,0 0-32 0,0 0-36 0,0 0-41 15,66-29 6-15,-44 33 4 0,5 6 12 16,5 5 6-16,0 6 28 0,3 6-21 16,-2 6 5-16,-1 11 25 0,-2 12-16 15,-8 10 26-15,-7 3-51 0,-8-7-29 0,-6-12 16 16,-1-16-21-16,0-7-26 0,0-5-12 16,0 4 0-16,0 1 12 0,0 0-11 15,2-4-1-15,-1-5 2 0,1-4-2 16,0-3 12-16,-1-3-12 0,0-3-71 15,0-3-76-15,-1-2-88 0,0 0 18 16,0-16-167-16,-4 1-928 0,0-4-724 0</inkml:trace>
  <inkml:trace contextRef="#ctx0" brushRef="#br0" timeOffset="48640.1">8872 9653 189 0,'0'0'2161'15,"0"0"-1739"-15,0 0-139 0,0 0-75 16,0 0 59-16,0 0 8 0,0 0-99 0,0 0-87 16,0 0-80-16,0 0-9 0,60-42-22 15,-28 38 3-15,4 0 3 0,6 1-3 16,4 0 7-16,-1 1-7 0,-1 1-6 16,-1 0-19-16,13-2-370 0,-13-2-634 15,-5-2-1325-15</inkml:trace>
  <inkml:trace contextRef="#ctx0" brushRef="#br0" timeOffset="48988.45">9888 9507 2500 0,'0'0'307'0,"0"0"-204"16,0 0 41-16,0 0 93 0,0 0-2 15,0 0-23-15,0 0-83 0,0 0-41 0,0 0-62 16,0 0-26-16,61-43-22 0,-35 39 10 15,6 2 11-15,1 2-3 0,4 0-8 16,0 0 10-16,1 0-11 0,0 0 1 16,-3 3-4-16,-3 0 0 0,-1 0-15 15,-4-1-190-15,-1 3-71 0,-4-3-137 16,4-1-284-16,-6-1-403 0</inkml:trace>
  <inkml:trace contextRef="#ctx0" brushRef="#br0" timeOffset="49260.68">9843 9675 1876 0,'0'0'613'0,"0"0"-394"16,0 0-174-16,0 0 55 0,0 0 137 15,0 0 25-15,0 0-62 0,0 0-45 16,75-2-38-16,-42 2-16 0,5 0-23 15,3 0-5-15,5 0-23 0,4 0-9 16,-3 0-26-16,2 0-14 0,-2 0 1 16,-4 2 14-16,-5 1-16 0,-5 1-3 15,-3-4-13-15,-6 0 1 0,-5 0-111 0,-3 0-107 16,-5 0-45-16,-1-5-69 0,-5-7-196 16,-2-2-440-16,-2 0-514 0</inkml:trace>
  <inkml:trace contextRef="#ctx0" brushRef="#br0" timeOffset="49698.97">10256 9269 1600 0,'0'0'435'16,"0"0"-133"-16,0 0-34 0,0 0-20 15,0 0 21-15,0 0-29 0,0 0-46 16,0 0-58-16,0 0-105 0,0 0-31 16,0 0-117-16,9-12 22 0,-1 19 95 15,6 7 30-15,1 1 46 0,6 4 16 0,5 1-26 16,2 2-10-16,5 2-24 0,-1 0-1 16,4 2-12-16,-2-2-17 0,-3-1-2 15,-2 0-1-15,-7-4-18 16,-4-3 7-16,-8-2-10 0,-5-2-10 0,-1-3-6 0,-4-3 10 15,0-1 26-15,-5 0 2 0,-1-1 1 16,-2 1 18-16,-6 0-3 0,-1 2-4 16,-4-1-12-16,-1 4 0 0,-1 1-22 15,-2 3 7-15,-1 3-7 0,0 3-4 16,0 4-2-16,-3 2 15 0,3 1-3 16,3 0 14-16,2-1 1 0,3-4 1 15,6-3-2-15,0-2 1 0,4-3 0 16,0 1-7-16,-1-3 8 0,1 0 0 15,1-1-162-15,1-4-310 0,-1-3-697 16,4-4-680-16</inkml:trace>
  <inkml:trace contextRef="#ctx0" brushRef="#br0" timeOffset="50062.93">11024 9281 2330 0,'0'0'972'0,"0"0"-879"15,0 0-93-15,0 0-7 0,0 0-98 16,0 0 9-16,0 0-12 0,0 0 108 16,0 0 131-16,0 0 22 0,28 72-26 15,-25-40-57-15,1 2-26 0,-3 4 10 0,0-4-3 16,-1 2-1-16,1-4-6 0,0-3-25 16,0-2 3-16,3-3-6 0,-3-3-1 15,2-4-13-15,-1-4 13 16,2-2-14-16,-3-5 15 0,0-2-16 0,0-3-91 15,-1-1-228-15,0-11-96 0,0-2-669 16,-2-3-916-16</inkml:trace>
  <inkml:trace contextRef="#ctx0" brushRef="#br0" timeOffset="50341.59">10936 9201 2221 0,'0'0'333'16,"0"0"-191"-16,0 0 10 0,0 0 117 16,0 0 2-16,0 0-71 0,0 0-111 15,0 0-42-15,64-34-18 0,-34 27-4 0,7 2-9 16,2 0-14-16,1-1 0 0,1 2 0 16,-2-2 0-16,-4 1 0 0,-5 0-2 15,-6 2-2-15,-5 0-11 0,-5 1-2 16,-7 0 2-16,-4 2 0 0,-2 0-12 15,-1 0-19-15,-1 0-22 0,-5 0-45 16,-2 0-67-16,-6 4-84 0,-1 1-131 16,-6 0-192-16,5 0-439 0</inkml:trace>
  <inkml:trace contextRef="#ctx0" brushRef="#br0" timeOffset="50630.9">11008 9458 1315 0,'0'0'1166'0,"0"0"-963"16,0 0-32-16,0 0-20 0,0 0-29 16,0 0-4-16,70-18 6 0,-45 16-9 0,3-1-8 15,3-1-27-15,0-1-20 16,2 1-10-16,-2-1-18 0,2 1-10 0,-1 2-21 15,-3-2-1-15,-2 3-1 0,-1-1-12 16,-6 2 0-16,-4 0-2 0,-4 0-4 16,-4 0-13-16,-3 0-2 0,-3 0-17 15,-1 1-22-15,-1 1-19 0,0 2-48 16,-5 1-86-16,-2 2-111 0,-4 5-164 16,-1-3-324-16,2 0-640 0</inkml:trace>
  <inkml:trace contextRef="#ctx0" brushRef="#br0" timeOffset="51051.07">11067 9776 179 0,'0'0'1722'0,"0"0"-1462"0,0 0-225 16,0 0 46-16,0 0 142 0,0 0 113 15,0 0-9-15,0 0-47 0,0 0-45 16,0 0-84-16,0 0-53 0,66 3-23 16,-46-5-18-16,4 2-6 0,3-1-5 15,1-1-2-15,2 0-7 0,1-1-2 16,2-1-4-16,0 0-6 0,0 0-10 16,1-1 13-16,-4 1 3 0,0-1-6 15,-4 0-4-15,-3 1 1 0,-2-1-3 16,-4 1-4-16,-1 2 4 0,-6-2 2 15,1 3 1-15,-3-1-10 0,-3 1 4 0,0 0 11 16,-2 1 1-16,-1 0-3 0,-1-2-4 16,0 1 1-16,-1 1-10 0,1 0-11 15,-1 0-1-15,0 0 1 0,0 0-1 0,0 0 0 16,0 0-12-16,0 0 0 0,0 0-13 16,0 0-18-16,0 0-3 0,0 0-4 15,-3 0-33-15,-1 0-119 0,-4 0-46 16,2 0-69-16,-7 0-198 0,5-4-280 15,2-1-954-15,54 14 1115 0</inkml:trace>
  <inkml:trace contextRef="#ctx0" brushRef="#br0" timeOffset="65128.09">7268 11289 1400 0,'0'0'205'16,"0"0"-71"-16,0 0-27 0,0 0 23 16,0 0 22-16,0 0 10 0,0 0 36 15,16-46-69-15,-15 41-39 0,0 0-13 16,0 2-19-16,-1 1 10 0,1-3-17 0,0 3 16 15,-1-2 1-15,1 1-11 16,-1 0-12-16,0-1 9 0,0 0-19 0,0 1-6 16,0 0-3-16,0 0-10 15,1 1-16-15,-1 0 0 0,1-1-2 0,0 1 0 0,1 0-1 16,1-1-10-16,-1 1 1 0,1 0 12 16,0-1 12-16,-1 1-8 0,1-1-2 15,1 0-2-15,3 2-16 0,-1 0-3 16,5-1-13-16,-1 1-3 0,7-1 9 15,2 2 23-15,4 0 2 0,4 0 0 16,5 0 1-16,0 0-1 0,1 0-1 16,0 0 2-16,-4 0 0 0,0 0 1 15,-6 0 0-15,-3 0 0 0,-5 0-1 16,1 0 0-16,-3 0 0 0,-3 0-1 16,3 0-3-16,-4 0-11 0,3 0 2 0,-1 0-3 15,-2 2 3-15,-1-2-3 16,2 2 3-16,-3-1 11 0,0 0-11 0,-3-1-3 15,-2 0 3-15,-1 0-9 0,0 0 6 16,-1 0 14-16,0 0 2 0,0 0 22 0,0 0-6 16,0 0 7-16,0 0-4 0,0 0 0 15,0 0-6-15,0 0-12 0,0 0 1 16,0 0 1-16,0 0 1 0,0 0-4 16,0 0-3-16,0 0-9 0,0 0-1 15,0 0 11-15,0 0-1 0,0 0-1 16,0 0 4-16,0 0 2 0,0 0 11 15,0 0 3-15,0 0-16 0,0 0 0 16,0 1-16-16,0-1-6 0,0 0-7 16,0 0 3-16,0 0 4 0,0 0-1 15,0 0 20-15,0 3 1 0,0-3 2 0,0 0 2 16,0 0 0-16,0 3 11 16,0-2 0-16,0 2 0 0,-1 0-10 0,0 1 0 15,-1-1 20-15,1 1-4 16,-1 0-3-16,-1 0-3 0,1 2-11 0,1 0 11 15,0 0-11-15,0 1 1 0,0 0 0 0,0 0 10 16,1 0-12-16,-1 3 2 0,1-1 0 16,0 1 20-16,0 0-20 0,0 1 10 15,0 1-12-15,0 1 12 0,0-1-11 16,0 2-2-16,0 3 13 0,0-2-13 16,-1 5 25-16,0-3 1 0,0 2-10 15,-1 0 6-15,1 2-6 0,0-1 6 16,0 0-6-16,0 3-14 0,1-3 14 15,0 3-13-15,0-3 10 0,0 0 0 16,-2 0 12-16,2-1-3 0,-2 0 4 16,1-1 2-16,-1-1-6 0,0 1 13 15,-1-1-9-15,1 1 5 0,-1 1-5 0,0-2 2 16,-2 0 7-16,1 2-10 0,0-2-12 16,1 2-1-16,-1 0 7 0,-1 0 3 15,2 0-21-15,0-2 0 0,1 1 12 16,0-3-11-16,-1 2 1 0,1-3 38 0,0 1-39 15,-1-1 26-15,2-2-9 0,0 1-16 16,0-2 13-16,0 1 12 0,1-1-6 16,-2 1 0-16,1-1 3 0,-1-1 1 15,1 2-4-15,-1-2 6 0,0 0-12 16,0 0 6-16,0-2-19 0,-1 0 0 16,2-3 0-16,1-1 9 0,0-1-10 15,-1-1 11-15,1-1-10 0,0-1 25 16,0 0 16-16,0 0 9 0,0 0 2 0,0 0 4 15,0 0 6-15,0-1-18 0,0-1-35 16,0-2-12-16,1 0-2 0,1 0 0 16,1 2-11-16,-1 0-5 0,0-1-4 15,1 0-15-15,-1-1 0 0,0-1-196 16,-2-7-226-16,0 1-783 0,-1-2-1225 0,-15 82 2432 16</inkml:trace>
  <inkml:trace contextRef="#ctx0" brushRef="#br0" timeOffset="65778.2">7145 12180 682 0,'0'0'309'16,"0"0"-110"-16,0 0-33 0,0 0 55 15,0 0 20-15,0 0 15 0,0 0-3 16,0 0-88-16,0 0-72 0,0 0-54 16,0 0-10-16,16 0 29 0,-8 0 20 15,5 0 5-15,-1 0-3 0,5 0-9 0,1 0 12 16,6 0 4-16,5 0 2 0,2 0-6 16,7 0-13-16,5-1-6 0,3-1-14 15,2 0-15-15,-2 0-6 0,-1 1-7 16,-4-2 3-16,-5 0-9 0,-4 0-14 0,-7 0-1 15,-4 3 2-15,-7-2 13 16,-3 1 0-16,-3-1 0 0,-4 2 2 0,-2-1 4 16,-1 1 1-16,-1 0-5 0,0 0-2 15,0 0-14-15,0 0 0 0,0 0-2 16,0 0-1-16,0 0-21 0,0 0 7 16,0 0-4-16,0-1 3 0,0-1-88 15,-1 1-150-15,-6-8-206 0,0-1-321 16,1 1-783-16,27 41 969 0</inkml:trace>
  <inkml:trace contextRef="#ctx0" brushRef="#br0" timeOffset="66433.88">7275 11655 326 0,'0'0'1054'0,"0"0"-869"15,0 0-68-15,0 0 20 0,0 0 116 0,0 0 71 16,0 0-101-16,0 0-104 0,0 0-100 15,0 0-19-15,-7-3-41 0,7 3-8 16,0 0 14-16,0 0 35 0,0 0 16 16,3 2 61-16,0-1 23 0,4 1 9 15,1 0 23-15,6-2 12 0,2 0-13 16,4 0-26-16,4 0-23 0,1 0-15 16,7-2-23-16,1 0-3 0,2-2-16 0,1 0-6 15,-2 1-6-15,1 1 0 16,-2-1-1-16,-5 0 1 0,-3 0 2 0,-3 0 4 15,-5 1-3-15,-1-1 6 0,-4 1 0 16,-4 2-6-16,0-2-3 0,-2 2 5 16,-2-2-5-16,-2 2 3 0,-1 0-4 15,0 0 1-15,-1-1-10 0,0 1-1 0,0 0 1 16,0 0-3-16,0 0-1 0,0 0-15 16,0 0-3-16,0 0-2 0,0 0-1 15,0 0-4-15,0 0-2 0,0 0-3 16,0 0-10-16,0 0-10 0,1 3 1 15,-1-1-153-15,0 3-228 0,0-3-563 16,0-2-1020-16,-1-12 1984 0</inkml:trace>
  <inkml:trace contextRef="#ctx0" brushRef="#br0" timeOffset="67993.12">8134 11819 147 0,'0'0'349'0,"0"0"-180"15,0 0-32-15,0 0 7 0,0 0 35 16,0 0 19-16,0 0 30 0,0 0-46 0,0 0-81 15,-17-9-39-15,17 7-1 0,2 0 14 16,0 0 19-16,0 0 16 0,-1 0 20 16,0-1 18-16,0 2-18 0,-1-1-27 15,0 0-4-15,0 2-9 0,0-2-6 16,0 2-10-16,0-1-7 0,0 1-19 16,0 0-10-16,0 0-12 0,0 0-4 15,0 0-20-15,0 0-1 0,0 0 2 16,0 0 20-16,0-1-1 0,0 1 10 15,0 0-4-15,0 0-2 0,0 0-7 0,0 0-6 16,0 0-13-16,0 0-2 16,1 0-45-16,-1 0-1 0,0 0-19 15,2 1-25-15,1 0-4 0,1 3 96 0,0 2 11 16,2 0-9-16,3 2 13 0,-1 1 8 16,3 4 2-16,1-1 11 0,2 3 8 0,2 1 1 15,1 3 3-15,3 1 9 16,1 0 7-16,1 2 5 0,2-1 4 0,1 2-16 15,-1-2-9-15,-1 0-30 0,0-3-5 16,-4-2-10-16,-3 1-3 0,-1-4 0 16,-6 0-1-16,0-1 0 15,-2-1 0-15,-3-3 0 0,2-2 0 0,-4 2 1 16,1-3-1-16,-2-1 0 0,0-2 1 16,-1 0 0-16,0-1 2 0,1-1 23 15,-1 0 13-15,0 0 12 0,0 0 7 0,0 0 2 16,0 0 4-16,0 0 1 0,0-1-28 15,1-3-36-15,-1 2-3 0,1-2-16 16,0-1 7-16,0 1 9 0,-1 0-10 16,1 1 10-16,-1-1-19 0,0 1-13 15,0-2-84-15,-2 3-99 0,-3 0-64 0,0-3-140 16,-6-3-228-16,3 3-449 0</inkml:trace>
  <inkml:trace contextRef="#ctx0" brushRef="#br0" timeOffset="68574.19">8588 11786 454 0,'0'0'499'0,"0"0"-235"16,0 0 45-16,0 0-84 0,0 0-21 0,0 0-16 15,0 0-6-15,0 0-1 0,0 0-26 16,0 0-46-16,0 0-41 0,7-42-68 16,-9 44-37-16,-3 2 2 15,-3 3 35-15,-4 1 20 0,-2 6 22 0,-1 1 7 16,-3 3-1-16,-3 3-3 0,-3 1-17 16,-4 4 8-16,-2 1 12 0,-7 5 0 15,-3 1-13-15,-5 2-6 0,-2 0-13 16,1-3-4-16,5-3 8 0,7-4-20 0,7-6 3 15,8-7 38-15,8 0 33 0,2-7 15 16,4 1-26-16,1-2-22 0,2-2-18 16,0 0-8-16,0-1-15 15,1 0-1-15,1-1-11 0,0 0 10 0,0 0 2 16,0 0 12-16,5 1 10 0,1-1 29 16,4 0-3-16,2 0-17 0,3 0-18 0,-3 0-10 15,1 0-1-15,-1-1 10 16,-3 0-12-16,-2 0-1 0,3-1-1 0,-4 2-13 15,0-2-93-15,0 2-85 0,-2-2-88 16,0 0-88-16,-2-2-273 0,-1 0-573 16</inkml:trace>
  <inkml:trace contextRef="#ctx0" brushRef="#br0" timeOffset="69712.03">9290 11401 696 0,'0'0'205'15,"0"0"-13"-15,0 0-3 0,0 0 42 0,29-51-39 16,-23 40-68-16,1 0 28 16,-1 1 40-16,-2-1 15 0,-1 1-7 0,-2 0-32 15,0 3-49-15,-1-1 0 0,0 4-26 16,0 0-1-16,-1 2-28 0,-2 1-54 16,0 1-10-16,-4 0-51 0,-2 6 0 15,-2 2 25-15,-5 4 26 0,-2 5 2 16,-3 5 30-16,-2 3 0 0,-2 4-3 15,-5 4-26-15,0 2 42 0,-4 6-1 16,-1-1-9-16,1 0-19 0,0 0-12 0,1 1 37 16,4-7 10-16,3-1-10 0,4-6-3 15,5-3-22-15,3-5 28 0,6-4-12 16,0 0 3-16,4-3-10 0,0-3-9 16,3-1-3-16,0-2-10 0,0 0 9 15,1-1 1-15,0-3-12 0,0 2 1 16,0-2 0-16,0-1 11 0,1 2-12 0,-1-3 0 15,1 1 2-15,-1-1 16 0,0 0 19 16,0 0 9-16,0 0 0 0,0 0-3 16,0 0 6-16,0 0 26 0,0 0-1 15,1 0-22-15,-1 0-18 0,3 0-35 16,-1 0-7-16,1 0-21 0,1-1 3 16,2 1 0-16,0 0 4 0,0 0-1 0,5 0 9 15,0 0 10-15,4 0-12 16,3 0 2-16,3 2 12 0,4 2 1 0,7 2 0 15,4-1 0-15,4 1 1 0,6 2-1 16,11 4 0-16,10 0-1 0,8 4-1 16,-8-3-11-16,-18-3 0 0,-15-3 10 15,-12-2 0-15,0 1-10 0,0 0 10 16,-3-2 2-16,-4-1-1 0,-7 0 2 16,-1-1 1-16,-4-2 27 0,-2 0 8 15,-1 0 26-15,0 0 10 0,0-4-44 16,0 1-28-16,0-2-2 0,0-2-14 0,-1 0-6 15,-1-1-15-15,-1-1-105 0,-1-2-103 16,2 0-87-16,0-10-205 0,-1 3-493 16,2 2-703-16</inkml:trace>
  <inkml:trace contextRef="#ctx0" brushRef="#br0" timeOffset="70162.09">9392 11260 1571 0,'0'0'240'0,"0"0"36"15,0 0-23-15,0 0-11 0,-13-46-39 16,12 41 0-16,0 0-21 0,1 2-22 15,0 2-20-15,0 1-44 0,0 0-96 0,0 0-79 16,0 4-58-16,3 6 137 0,1 2 29 16,3 6 41-16,0 6-23 15,0 3 1-15,2 4 41 0,-1 4-4 0,3 0-22 16,-2 3-9-16,1 2 9 0,0 1 9 16,-2 2-10-16,1 2-20 0,-1-2-11 15,1-3-9-15,-3-1-9 0,-1-5-10 16,2-3 15-16,-1-2-15 0,-3-4-2 15,1-2 14-15,-1-3 1 0,2-3 2 16,-3-5-14-16,1 1 17 0,-2-5-20 16,0-1-1-16,1 0 1 0,-1-3 12 15,0-1-10-15,-1-1 16 0,0-2-1 0,0 0 32 16,0 0 12-16,0 0 3 0,2 0 9 16,-2-4-61-16,1-1-13 0,0-2-44 15,-1 1-2-15,0 1-215 0,0-1-90 16,-8-5-328-16,2 1-897 0</inkml:trace>
  <inkml:trace contextRef="#ctx0" brushRef="#br0" timeOffset="70910">8919 12000 226 0,'0'0'163'0,"0"0"-6"0,0 0 42 0,0 0 32 15,0 0 3-15,0 0-54 0,0 0-57 16,0 0-32-16,0 0-9 0,0 0-4 16,0-2 3-16,0 2 29 0,0 0 69 15,0 0 51-15,0 0-24 0,0 0-31 0,2 0-34 16,2-1-61-16,0 0-35 0,0-1 3 16,1 1 10-16,3-2-4 0,-3 1-6 15,1-1-6-15,1 1-10 0,2 0-7 16,-1 1 7-16,5 0 3 0,1 0 0 15,3-1-6-15,4-1 2 0,4 2 1 16,4 0 0-16,6-1-7 0,3 0-3 16,4-1-6-16,1 1-3 0,2-2 0 15,2 0-10-15,-1 1-1 0,-2 0-1 16,-3 1-1-16,0-1-2 0,-6 2-1 16,-6 1 3-16,-4 0-4 0,-5 0-11 0,-2 0-1 15,-4 0 14-15,-4 0 1 0,0 0 1 16,-5 0 1-16,-1 0 1 0,1 0 1 15,-1 0 13-15,-1 0 0 0,-1 0-13 16,2 0 0-16,-1-2 0 0,2 2 0 0,-2 0-2 16,0-2-1-16,-1 1 0 15,0 1-1-15,1 0-11 0,-2 0 8 0,-1 0-11 16,0 0-1-16,0 0 13 0,0 0-10 16,0 0-9-16,0 0-29 0,-1 0-267 15,-9-2-151-15,-1 2-291 0,-1-2-1049 0</inkml:trace>
  <inkml:trace contextRef="#ctx0" brushRef="#br0" timeOffset="71908.6">6102 12347 13 0,'0'0'1430'0,"0"0"-1290"0,0 0-10 15,0 0 29-15,0 0 49 0,0 0 22 16,5-46-30-16,-4 42-9 0,-1 0-27 0,1-1-23 15,0 0-54-15,0 2-40 0,1-1 5 16,-2 1-17-16,1 1-7 0,-1 1-3 16,0 0-25-16,0 1-35 0,0 0-45 15,0 0-51-15,-5 4 22 0,-3 4 67 16,-9 7 42-16,-5 5 35 0,-9 6 33 16,-8 8-7-16,-12 10 22 0,-22 12 22 0,-16 11-6 15,-8 5-38-15,3-7-4 16,9-4-3-16,16-8-16 0,3-5 0 0,8-4-16 15,10-10 7-15,14-10-7 0,8-7 6 16,8-3 10-16,-3-2 3 0,-2 2-25 16,4-1 18-16,4-5 1 0,4-2 3 15,6-3-4-15,2-1 4 0,2-2 12 16,1 0 8-16,0 0-11 0,0 0-13 16,0-4-34-16,0-1-169 0,0-5-149 15,-2-11-216-15,1 3-611 0,0-1-800 0</inkml:trace>
  <inkml:trace contextRef="#ctx0" brushRef="#br0" timeOffset="72209.02">5143 12723 1479 0,'0'0'1041'0,"0"0"-774"0,0 0-186 15,0 0-81-15,0 0 0 0,0 0 22 16,0 0 20-16,0 0 35 0,-57 52-29 15,41-29-6-15,2 0-20 0,3 1-20 16,1-1 18-16,6-2-20 0,1-2 1 16,3-5 15-16,2 1-13 0,4-1 38 15,6-1-12-15,3-1 3 0,1-1-6 0,8 0 9 16,1 0-10-16,4-4 7 16,4-1-7-16,-1-2 1 0,1-1-7 0,-1-1-6 15,-6-2-13-15,-4 2-1 0,-5-2-2 16,-5 1 0-16,-3-1-9 0,-4 1 8 0,-3-1 1 15,-1 0-16-15,-1 0-83 0,0 0-57 16,0 0-98-16,-6 0-220 16,-2-2-344-16,-3-1-784 0</inkml:trace>
  <inkml:trace contextRef="#ctx0" brushRef="#br0" timeOffset="73124.31">3370 13536 1205 0,'0'0'566'0,"0"0"-400"16,-9-57-140-16,-3 32 16 0,2 3 65 15,-4-1 55-15,-1 3-75 0,2 3 33 16,-3 0 32-16,0 5-55 0,-2 0-7 15,1 7-71-15,1 0-18 0,-2 4-1 16,2 1-1-16,-2 1-25 0,2 4 26 16,1 2 1-16,0 3 28 0,1 0-29 15,3 4 0-15,-1 1-2 0,4 4 2 16,-1 2 2-16,4 4 40 0,1 2 25 16,0 2-22-16,1 4 36 0,2 2-8 0,1 3 1 15,0 11 9-15,-1 9 15 0,-3 9 7 16,-2 1-7-16,-6-2-34 0,-1-11-11 15,1-11-50-15,-1-10 19 0,5-8-20 16,-3 1 10-16,1 3-12 0,-3 1 2 16,4 0 1-16,-1-5-1 0,5-6-2 15,4-8-27-15,1-5-153 0,4-3-90 16,10-6-89-16,-4-5-389 0,2-5-915 0</inkml:trace>
  <inkml:trace contextRef="#ctx0" brushRef="#br0" timeOffset="73511.48">2800 13915 1854 0,'0'0'476'0,"0"0"-317"15,0 0-128-15,0 0-30 0,0 0 37 16,75-38 36-16,-41 32-32 0,6 1-26 16,4 2 16-16,0-2-32 0,-1 3-13 15,0 0 13-15,-6-2 0 0,-2 0-108 16,-7-1-148-16,-4-2 10 0,-3 0 51 15,-6-1 69-15,-1-2 74 0,-7 1 52 16,-2 0 52-16,-1 1 65 0,-4 1 74 16,0 2 10-16,0 1 9 0,-5 1-39 15,0 3-68-15,0 0-66 0,-5 0-35 0,2 3-2 16,-4 5 29-16,1 1 0 0,0 3-10 0,2 1 4 16,1 1 2-16,4 0-5 15,3 0-8-15,1 1 27 0,4-3-10 16,8 0 25-16,2-4-2 0,6-2 21 0,4-1-3 15,1-5-9-15,3 0-20 0,1-5-9 16,-5-2-7-16,-4-2 14 0,-6-1 2 16,-8-2 13-16,-4 0-54 0,-4-3-95 15,-6-1-106-15,-6 2-19 0,-4 1 75 16,-3 5 7-16,-1-1-14 0,-3 5-125 16,-1 0-106-16,-3 0-114 0,5 3-552 15</inkml:trace>
  <inkml:trace contextRef="#ctx0" brushRef="#br0" timeOffset="73778.25">3399 13796 440 0,'0'0'603'0,"0"0"-225"0,0 0-114 0,72-5-34 16,-46 3 17-16,-1 1-4 0,-2 1-111 16,-3 0-81-16,-2 5-51 0,-6 6-1 15,1 0-1-15,-7 4 2 16,0 1 0-16,-4-1 19 0,-1-1-16 0,0-6 16 15,-1 1 27-15,0-6 31 0,0-1 26 16,0-2 48-16,0 0 98 0,0 0 76 16,-1-3-7-16,-1-5-180 0,0-3-93 15,-2-1-23-15,3-5 0 0,1 0-22 16,0-1-23-16,8 0-37 0,1 0-44 0,4 2-22 16,4-1-123-16,3 4-82 0,4 2-163 15,3 2-185-15,17-1-101 16,-4 3-475-16</inkml:trace>
  <inkml:trace contextRef="#ctx0" brushRef="#br0" timeOffset="74157">4086 13655 7 0,'0'0'1304'15,"0"0"-972"-15,0 0-78 0,0 0 22 0,0 0 28 16,-71-17-62-16,45 17-52 0,-5 3-14 16,-1 6-7-16,-2 0-6 0,0 4-71 15,6-1-25-15,5 0-36 0,6-1-31 16,4-2-19-16,7 0-6 0,5 0-7 15,1-1 32-15,5 0 19 0,7 1 7 16,3-4 18-16,3-2-3 0,5-1-12 16,-1 0-29-16,2-2-50 0,-2-2-13 15,-3-1 25-15,-3 1 28 0,-5 0 10 16,1-1 0-16,-5 3-32 0,-1 0-44 0,2 6-13 16,-1 3 41-16,1 5 16 0,-2 6 16 15,-2 5 13-15,-1 6-13 16,-2 5 1-16,-1 5 15 0,0-1 16 0,-5 0-16 15,-1 1-2-15,-4-5-11 0,1-1 10 0,-2-5-9 16,0-6 12-16,-4-3 20 0,0-6-18 16,1-5 81-16,-2-2 54 15,0-2-7-15,0-3-29 0,1-3-6 0,2 0-10 16,-1-7-7-16,4 1-31 0,-1-2-15 16,3-4-29-16,2 0-3 0,4-1-56 15,2-1-244-15,2-13-206 0,6 5-600 16,0 1-866-16</inkml:trace>
  <inkml:trace contextRef="#ctx0" brushRef="#br0" timeOffset="74507.02">4223 13929 1646 0,'0'0'208'0,"0"0"-147"0,0 0-19 0,0 0 20 15,68-54 13-15,-52 38-30 0,0-1-6 16,-1 0-36-16,-2 1-3 0,-3 0-13 16,-3-2-22-16,-1 2-92 15,-3-1 82-15,-3 2 45 0,0 2 28 0,0 0 50 16,-5 3 116-16,-3 3 58 0,2-2-35 16,-5 5-60-16,2 0-54 0,-4 4-10 15,2 0-23-15,-3 0-9 0,0 5-16 16,2 5-7-16,-2-1-3 0,4 4 0 0,0 1-3 15,4 3-4-15,2 2 4 16,3 0-13-16,1-1 13 0,2 3-6 0,5-2 8 16,5 1-18-16,0-2 0 0,7-1 16 15,2-3-4-15,2-5 7 0,5-1-35 16,-1-6-130-16,-3-2-210 0,0 0-138 0,1-13-276 16,-10 1-704-16</inkml:trace>
  <inkml:trace contextRef="#ctx0" brushRef="#br0" timeOffset="74730.03">4505 13603 1600 0,'0'0'377'16,"0"0"-59"-16,8-45-44 0,-4 29 0 15,0 4 25-15,0 1-47 0,1 2-52 16,0 4-42-16,0 1-54 0,-2 3-104 0,-1 1-13 16,2 3-97-16,2 6 103 0,-1 7 7 15,-2 7 60-15,-1 6 13 0,-2 3-4 16,-3 6-35-16,-10 12 1 0,-6 9-13 15,3-7 0-15,-2-7-21 0,6-9-1 16,8-11-3-16,2-4-13 0,2-1-109 16,2-7-74-16,6-7-29 0,5-6-17 15,3-2-117-15,7-18-316 0,-5 0-574 16</inkml:trace>
  <inkml:trace contextRef="#ctx0" brushRef="#br0" timeOffset="74923.28">4704 13505 1960 0,'0'0'437'0,"0"0"-104"0,0 0-83 16,0 0-74-16,0 0-176 0,0 0-38 16,0 0 25-16,0 0 13 0,0 0 96 15,-28 75 10-15,18-34-46 0,-1 13-6 0,-1 9-13 16,1 2-9-16,2-7 38 0,3-17-45 16,3-14-6-16,0-8-19 0,3-5-33 15,0 1-113-15,0-2-87 0,1-2-158 16,-1-8-226-16,0-3-567 0</inkml:trace>
  <inkml:trace contextRef="#ctx0" brushRef="#br0" timeOffset="75160.28">4493 13764 843 0,'0'0'1227'0,"0"0"-929"0,0 0-46 16,0 0-36-16,0 0-40 0,0 0-86 15,0 0-45-15,62-46-31 0,-36 44-14 16,4 2-13-16,4 0 0 0,3 5 0 0,-1-1 12 15,-1 4-2-15,-3-1-26 16,-5 3 0-16,-5-1-12 0,-4 3-4 0,-5 3 0 16,-5-1 20-16,-5 1 25 15,-2 1 61-15,-1 1 58 0,-3-1-1 0,-5 2-12 16,-2-2-20-16,0 1-13 0,-3-3-38 16,3 0-16-16,0-3-18 0,3-5-1 15,3 1-58-15,3-6-258 0,1-2-175 16,2-6-248-16,2-3-1069 0</inkml:trace>
  <inkml:trace contextRef="#ctx0" brushRef="#br0" timeOffset="75301.05">4853 13576 430 0,'0'0'1868'0,"0"0"-1503"0,0 0-133 16,0 0-49-16,0 0-72 0,8-46-111 0,-6 46-22 15,0 0-225-15,1 9 58 16,2 4 127-16,1 15 43 0,-2-5-369 0,-2-1-1594 0</inkml:trace>
  <inkml:trace contextRef="#ctx0" brushRef="#br0" timeOffset="76040.17">5157 13692 2308 0,'0'0'770'0,"0"0"-426"0,0 0-134 0,0 0-106 15,0 0-51-15,0 0-53 0,0 0 0 16,0 0-12-16,-69-8 12 0,53 18-22 16,2 1-7-16,4 2-5 0,3 1 8 15,1 1 7-15,3 0 18 0,3 2 1 0,0-3 2 16,3 1-2-16,6-3-152 0,-1-3-64 16,6-1-33-16,-2-5-34 0,4-1-111 15,-1-2-18-15,1-3-7 16,-5-5-47-16,2-1 222 0,-5 0 244 0,1-3 137 15,-4 1 159-15,-1 0 75 0,1 1-75 16,-1 0 48-16,-2 1 11 0,0 1-58 16,-1-1-41-16,0 1-68 0,1 1-16 15,-1 0-36-15,2 3-73 0,0-1-29 16,3 3-34-16,0 0-41 0,0 2-10 16,4 0-18-16,0 3-1 0,2 5 13 15,-2 1 12-15,4 3 17 0,-4 1 26 16,1 1-14-16,-2 0 3 0,1-1 13 0,-4-1 2 15,3-4 0-15,-3 0 17 0,-2-3 0 16,-1-1 4-16,3-3 12 0,-2-1 25 16,1 0 3-16,4 0-12 0,1-5-25 15,-2-3-26-15,4 1-15 0,-4-2 15 0,0 2 1 16,-3-2 30-16,-1 3-9 0,-3-1 19 16,-1 2-9-16,0 0-32 0,-6 1 28 15,-1 0 32-15,-4 0-13 0,0 0-15 16,-1 0-1-16,-1 3-3 0,4-2 3 15,1 2-4-15,3 1 1 0,2 0 3 16,2-1 0-16,1 1-9 0,0-1-22 16,0 1-10-16,0 0-25 0,0 0-15 15,0 0-7-15,0 0 4 0,0 2 28 0,1-2 12 16,1 1-3-16,-1 2-6 0,0-2 0 16,-1 1 3-16,0 0 18 0,0 0-1 15,0 2 2-15,0-2 0 0,0 0 2 16,0 0 1-16,0 0 13 0,0-2 0 15,0 2 3-15,0-2 6 0,0 0 3 0,0 0 13 16,0 0 6-16,0 0-2 16,0 0-11-16,0 0-3 0,0 0-28 15,1-2 13-15,0 0-15 0,0 2 2 0,0-3-3 16,-1 3-9-16,0-2-38 0,0 0-26 16,0-1-30-16,-1 3-7 0,-3-2-1 15,0 2-82-15,-1 0-144 0,-8-1-232 16,4 1-634-16,42 15-221 0</inkml:trace>
  <inkml:trace contextRef="#ctx0" brushRef="#br0" timeOffset="77173.45">5232 13727 1341 0,'0'0'228'0,"0"0"-72"0,0 0-156 15,0 0-101-15,0 0 101 0,0 0 123 16,0 0 40-16,-2 46-1 0,-2-28-39 15,-2 4-6-15,-1-2-43 0,-2 1 7 16,-1-2-20-16,0 0-9 0,-3-2-7 16,2-3-6-16,3-4-10 0,0 0 0 15,2-7 3-15,3-1 4 0,1-2 15 0,1 0 49 16,1-4 159-16,0-5-61 0,0-3-198 16,2-5-7-16,4-3 6 0,5-2-30 15,-2-3 28-15,3-1-22 0,3 3 0 16,-3-1-4-16,4 4 26 0,-1 1-20 0,1 5 22 15,-3 3-37-15,2 5-4 0,-1 2-31 16,-2 4-17-16,1 4-9 0,-1 4 37 16,-1 4 30-16,1 5-22 0,-3 0 54 15,3 2 0-15,-4 3 1 0,2-2-1 16,-1 2 1-16,3-3 8 0,1 0 11 16,3 0 5-16,4-5 11 0,4-1 6 15,3-4-10-15,3-4 5 0,3-3-37 16,-1-2-132-16,2 0-22 0,-3-7-27 15,-1-2 52-15,-5-6 100 0,-4-4 29 16,-2 0 26-16,-3-4 9 0,-5 0-35 0,-1 1 3 16,-5 1 62-16,-2 3 100 15,-3 3 34-15,0 3-80 0,-2 3-10 0,-5 1-25 16,-3 2-46-16,-2 3-38 0,-3 3-16 16,-3 0 3-16,1 3 0 0,-1 5-15 15,3 2-4-15,-1 3 0 0,3 1 16 16,4 1 13-16,4 1 2 0,2-3-2 0,3 0 1 15,3 0 2-15,4-2 0 16,1-3-12-16,3-1-87 0,-2-3-27 16,2-2 17-16,-3-2 2 0,1 0 52 0,-2-4 55 15,1-4 33-15,0 0 12 0,-2 1-10 16,0-1-5-16,3 2-14 0,-4 1 51 16,2 2 4-16,2 2-71 0,1 1-32 15,4 7-39-15,2 4 71 0,0 7 10 16,0 7 12-16,-1 5 23 0,-1 6-9 0,-7 12 6 15,-7 12-1-15,-10 11-2 0,-12-1-26 16,-10-9 9-16,4-16-20 0,2-18 14 16,5-8-16-16,0-6-3 15,-5 3 3-15,-1-3 39 0,-3 0 2 0,4-7 33 16,3-2 12-16,4-4 13 0,2-4 12 16,0-2-22-16,4-2-41 0,0-4-13 15,2 0-20-15,5 1 1 0,2-1-16 16,3-4-18-16,1 4-166 0,3-3-163 0,15-6-307 15,-3 4-722-15</inkml:trace>
  <inkml:trace contextRef="#ctx0" brushRef="#br0" timeOffset="77520.59">6264 13530 2062 0,'0'0'324'0,"0"0"-127"0,0 0-55 0,0 0-52 15,0 0 23-15,0 0-10 0,63 19 18 16,-45-2 29-16,1 7-13 0,1 3-32 16,1 6-4-16,2 1-31 0,-1 3-13 15,2-4-7-15,3 2-12 0,1-2-4 0,-2-4-5 16,0-1-26-16,-3-5-3 0,-1-4-47 16,-6-4-60-16,-2-5-131 0,0-6-201 15,-6-3-367-15,-3-2-803 0</inkml:trace>
  <inkml:trace contextRef="#ctx0" brushRef="#br0" timeOffset="77840.22">6647 13556 2262 0,'0'0'320'0,"0"0"-184"0,0 0-56 16,0 0-3-16,0 0-60 0,0 0-17 0,0 0 0 15,0 0 59-15,-65 51 47 0,41-22-35 16,-2 7-17-16,-9 10-3 0,-7 9 7 16,-7 9-11-16,-2-1 33 0,14-17-29 15,11-13-16-15,15-15-16 0,1-5 3 16,2 0 16-16,-1-1 13 0,3 0-23 16,1-5 7-16,3-3 0 0,-2-3-7 15,3 1 13-15,0-1 19 0,1-1 21 16,0 0 23-16,0 0 31 0,0-3-79 15,0-2-42-15,1 1-14 0,4-3-19 0,-1 1-15 16,1 1-32-16,-1-1-122 0,6 1-134 16,-3 0-280-16,-2-3-954 0</inkml:trace>
  <inkml:trace contextRef="#ctx0" brushRef="#br0" timeOffset="81276.39">10667 11500 957 0,'0'0'255'15,"0"0"-83"-15,0 0-9 0,0 0 16 16,0 0-4-16,0 0 10 0,0 0-20 16,0 0-19-16,-56-10-46 0,48 10-32 15,5 0-3-15,-1 0-1 0,2 0 0 0,0 0 14 16,1 0 15-16,0 0 16 0,-1 0-7 16,1 0-6-16,-1 0 3 0,0 0-7 15,0 0-6-15,-2 0-22 0,0-1-1 16,1 1-16-16,-2-1-5 0,2 0-5 15,0 1-2-15,2-2-13 0,1 2-9 16,-1 0-12-16,1 0-1 0,0 0-29 16,0 0-18-16,3 0-3 0,8 2 50 0,5 1 37 15,13-3 26-15,8 2-6 0,17-2-3 16,19-2-32-16,13-3-19 0,0 0-1 16,-10-3 1-16,-20 3-1 0,-21 3 1 15,-11 2 0-15,-6 0-3 0,-2 0-2 16,0 0 0-16,-2-2-1 0,-8 2-10 15,-2 0 13-15,-4 0 4 0,0 0 27 16,0-2 10-16,-4 2-35 0,-1-2-6 16,0 0-25-16,-3 0 3 0,3 1 3 0,-2 0-6 15,1 1 6-15,2 0-9 0,3 0-29 16,-1 0-123-16,2 0-48 0,-1 0-88 16,-1 1-44-16,-2 3 12 0,-8 3-184 15,3-1-539-15,-2-1 279 0</inkml:trace>
  <inkml:trace contextRef="#ctx0" brushRef="#br0" timeOffset="81787.68">10560 11776 1104 0,'0'0'280'0,"0"0"-208"0,0 0 3 15,0 0 51-15,0 0 11 0,0 0 6 16,0 0 0-16,0 0-17 0,0 0-26 15,0 0-38-15,-55 14-20 0,55-14-19 16,0 0 9-16,-1 2 3 0,1-2-5 16,0 2 5-16,2 0 30 0,7-1 73 15,5 2 29-15,8-3 0 0,9 0-26 16,10 0-33-16,18-6-32 0,17 0-18 16,10 0-23-16,1-1-16 0,-11 3-18 15,-20 4 1-15,-19-2 0 0,-13 1-2 16,-2 1 0-16,-1-3-1 0,2 1-1 0,-4 2 2 15,-1-2 0-15,-8 2 1 0,1 0 1 16,-6 0 1-16,-2-2 22 0,-1 2 4 0,-1 0 6 16,1 0-4-16,-2 0 1 15,0 0-4-15,0 0 1 0,0 0-7 0,0 0-3 16,0 0-16-16,0 0-1 16,0-1-2-16,0 0-2 0,0 1-23 0,0-1-4 15,0 0-122-15,0 0-190 0,-5-7-165 16,1 4-537-16,0-4-662 0,17 33 1705 0</inkml:trace>
  <inkml:trace contextRef="#ctx0" brushRef="#br0" timeOffset="83537.33">12344 10992 1759 0,'0'0'257'15,"0"0"-144"-15,0 0 78 0,0 0 39 16,0 0-30-16,0 0-36 0,0 0-45 0,0 0-14 15,0 0-47-15,-59-40-58 0,46 40-16 16,-1 5 16-16,-6 6 0 0,-6 5 19 16,-3 6 3-16,-6 8 30 15,-7 15 2-15,-7 16 25 0,-5 18-12 0,6 7 16 0,12 0-23 16,16-5-22-16,18-9 44 0,10-5 22 16,22-5-35-16,14-8-13 0,12-4 23 15,8-8 0-15,-1-5-35 16,-3-6-19-16,-14-8-25 0,-10-5 0 0,-12-2 0 15,-5-4-13-15,-2 2-6 0,0 1-21 16,-3 1-7-16,-3-5-7 0,-7-3 29 16,-2-3 9-16,-1-2 16 0,-1-3 69 15,0 0 44-15,0-3-10 0,-1-2-68 16,-2-3-23-16,0 2-12 0,-1-4 0 16,-1 1 0-16,2-1 0 0,0 0-14 0,1 3-129 15,1-3-74-15,0 2-101 16,0-6-214-16,1 2-587 0,0 0-834 0</inkml:trace>
  <inkml:trace contextRef="#ctx0" brushRef="#br0" timeOffset="84342.2">12997 11151 1415 0,'0'0'221'0,"0"0"-55"16,0 0 45-16,0 0 58 0,0 0-1 16,47-46-39-16,-38 41-4 0,-4-1-56 15,-1 2-66-15,-1 2-20 0,2 0-20 16,-4 1-21-16,-1 1-42 0,0 0-16 0,0 4-80 15,-9 4 83-15,-2 5 13 0,-9 4 96 16,-8 4-42-16,-5 6-16 0,-8 4-3 16,-7 3-7-16,0 3 1 15,-3 1-27-15,5-2-2 0,4-2 0 0,9-4-3 16,8-3-9-16,8-6 11 0,5-1 2 16,5-3 17-16,5-3-5 0,2-2 9 15,2 0 3-15,8-3 7 0,4-1 12 0,1 1 6 16,9-2-9-16,2 1-6 0,3-2-10 15,5 1 10-15,1 1 15 0,-1 0-19 16,0-1-9-16,1 1 1 0,-5-1 2 16,0-2-12-16,-4 0-11 0,-1-1 13 15,-2-1-12-15,-1 0 16 0,-3-3-7 16,0 0 1-16,-3 0-10 0,-1 0 10 16,-4-3-10-16,2 0 8 0,-3 1-11 0,1 2-2 15,-3-2-10-15,2 1-7 0,-4 0-3 16,2 0-9-16,-5 1 3 0,0 0-7 15,-2 0 3-15,-1 0-28 0,0-1-43 16,0 0-26-16,0-2-45 0,0-1-221 0,-5-9-293 16,-3 2-502-1</inkml:trace>
  <inkml:trace contextRef="#ctx0" brushRef="#br0" timeOffset="84674.19">13055 11172 2163 0,'0'0'333'15,"0"0"-158"-15,0 0 34 0,-1-47 9 16,1 40 18-16,0 3-23 0,0 0-58 0,0 4-29 16,0 0-126-16,2 0-19 0,0 4-189 15,2 5 107-15,5 7 101 0,0 6 50 16,-1 4 45-16,4 6 19 0,-1 4-13 15,-1 2 2-15,4 2 2 0,-4 0 1 0,2 2-6 16,-1-1-41-16,0-1-16 0,-3-4-18 16,2-3-3-16,-4-2 6 15,0-4-26-15,1-4 16 0,-2-5-5 0,-1-3 2 16,-1-5-3-16,-1-3 4 0,2-3-4 16,-3 0 0-16,0-3 1 0,0-1 15 15,-1 0 27-15,1-3-55 0,1-3-102 16,0-2-211-16,1-11-139 0,-1 2-545 15,-1-2-1501-15</inkml:trace>
  <inkml:trace contextRef="#ctx0" brushRef="#br0" timeOffset="85492.12">13626 10960 496 0,'0'0'303'0,"0"0"-36"15,0 0-16-15,0 0-23 0,0 0-46 16,0 0-55-16,0 0 22 0,-7-46 23 16,2 40-30-16,4 1-28 0,-1-1-14 15,1 1-23-15,0 0-6 0,0 0 6 16,1 1-3-16,0-1 10 0,0 0 28 0,0 1 0 15,0-1 7-15,0 1-14 16,0 0-23-16,0 1 17 0,0 0-4 0,0 0 0 16,0 3-26-16,0-2-9 0,0 2-27 15,0 0-33-15,0 0-47 0,0 0-60 16,0 2-48-16,0 7 90 0,0 2 65 0,0 4 22 16,0 2-6-16,0 8 19 0,2 2-13 15,1 3 19-15,4 5 9 0,-2 9-27 16,0 11 17-16,0 7 23 0,-3 5-9 15,-2-5-13-15,0-2 0 0,-3-9 18 16,1 0-5-16,0-2 24 0,1-1-31 16,1-2-9-16,0-6-1 0,0-7-15 15,1-8-10-15,1-2 1 0,0 6 11 16,-1 2 29-16,0 4-6 0,-1-3-32 0,0-1-3 16,-1-4 7-16,-3-4 6 15,0-1-1-15,1-6-2 0,0-2-19 0,1-3 16 16,2-4-4-16,0-2-12 0,0-1 9 15,0-2 1-15,0 0 2 0,0-2 10 16,0 0 15-16,2 0 9 0,4-2-6 16,1-2-27-16,5-3-16 0,-3 0-73 15,4-2-66-15,-1 0-90 0,-3-2-108 16,-1-10-234-16,-1 5-756 0,-3-3-820 0</inkml:trace>
  <inkml:trace contextRef="#ctx0" brushRef="#br0" timeOffset="86407.13">13993 11205 192 0,'0'0'242'0,"0"0"15"0,0 0-12 0,0 0-56 16,0 0 22-16,0 0-2 0,0 0-53 16,0 0-52-16,0 0 9 0,0 0 4 15,-2-34-23-15,2 32-16 0,-1 1 3 16,0 1 3-16,0 0-35 0,-1 0-20 0,-2 0 0 15,2-3 23-15,-2 2 22 0,2-1 26 16,0 1 19-16,1 0 9 0,0-1 17 16,1 1-21-16,-1 0-25 0,1 1-19 15,0 0-16-15,0 0-23 0,0 0-19 16,0 0-22-16,0 0-3 0,0 0-26 16,0 0-15-16,0 0-26 0,0 3-13 0,3 2 83 15,2 4 17-15,4 3 9 16,-1 1-7-16,3 4 6 0,3 3 1 0,3 2-7 15,4 0 0-15,3 3 3 0,4 1 7 16,0 1 9-16,4 2-26 0,-2 0-9 16,2-1 0-16,-4-2-3 0,-2-1-1 15,-3 0 1-15,-4-4-3 0,-4-1-12 16,-2-4 2-16,-6-3 13 0,1-1 0 0,-2-4 28 16,-1 1 10-16,-2-4 13 0,0 2-10 15,3-4-9-15,-3-1-4 0,1 1 4 16,1-1-10-16,-2-2-3 0,1 2-4 15,-2-2 4-15,-1 0 0 0,-1 0 0 16,1 0 9-16,-1 0 7 0,0 0 6 16,0 0-12-16,1-2-29 0,-1 0-13 15,0-1 1-15,0 0-1 0,0 1 10 0,0-3-16 16,0 2 0-16,0-1-100 16,0 1-55-16,0-1-44 0,0 0-85 0,0-5-199 15,0 0-523-15,-1-1-575 0,2 71 1600 16</inkml:trace>
  <inkml:trace contextRef="#ctx0" brushRef="#br0" timeOffset="87343.35">14395 11197 789 0,'0'0'235'0,"0"0"6"0,0 0 29 16,0 0-46-16,0 0-26 0,0 0-3 15,0 0-4-15,0 0-39 0,0 0-39 16,0 0-35-16,0-17-27 0,0 17-19 0,0 0 10 15,0 0 13-15,0 0 15 0,0 0-2 16,0 0-20-16,0-2-13 0,0 2-9 16,0 0-7-16,0 0-19 0,0 0-22 15,-3 0 22-15,-2 2 1 0,1 0 15 16,0 1-13-16,0 0 10 0,-1 0-11 0,1-1 0 16,2-1 1-16,1-1 16 0,0 0-3 15,1 3 19-15,0-3 16 16,-1 0 13-16,1 0 0 0,0 0-10 0,0 0-6 15,0 0-17-15,0 0-8 0,0 0-23 16,0 0-2-16,0 0-13 0,0 0-4 16,0 0-4-16,0 0-5 0,0 0 2 15,0 0 10-15,0 0 14 0,0 0 1 16,0 0 1-16,0 0 0 0,-1 0 1 0,1 0 1 16,0 0 1-16,0 0 0 0,-1 0 19 15,0 1-3-15,-1-1 10 0,1 0-7 16,0 0-9-16,0 0-12 0,0 0-1 15,0 0-16-15,-2 2-10 0,0 0 7 16,-1 0 7-16,1 1-4 0,-2 4 3 16,-3-2 10-16,0 4-16 0,-4 2 19 15,1 3 1-15,-5 2 21 0,0 4-3 0,-4 4 10 16,-2 2-10-16,-2 3 3 16,-3 4-21-16,-3 0 0 0,4-2 0 0,2-2 0 15,6-4-1-15,3-2 0 16,7-5 37-16,-1-2 26 0,5 0-21 0,-1-4-17 15,0-1 7-15,0 0-20 0,1 0-10 16,1-1 17-16,0 0-6 0,-2 0-10 0,0-2 0 16,2-1 0-16,0 0 10 0,-1 0-12 15,2-3 2-15,0 1 10 0,1-2-12 16,-1-1 2-16,1-1 19 0,1 0 19 16,0-1 9-16,0 0 16 0,0 0 91 15,0 0 73-15,0-2-56 0,0-3-122 16,0 0-51-16,4-1-1 0,-2 0-2 15,1 0-10-15,0 0-7 0,-1 1-9 16,0 2-9-16,0-1-52 0,0 2-82 16,-1 1-46-16,1-1-75 0,-2-3-305 15,0-2-828-15</inkml:trace>
  <inkml:trace contextRef="#ctx0" brushRef="#br0" timeOffset="89786.34">14529 10822 1125 0,'0'0'221'0,"0"0"-48"0,0 0 51 16,0 0-13-16,0 0-29 0,0 0 2 15,0 0-15-15,0 0-43 0,0 0-59 16,0 0-54-16,42-20-10 0,-20 23 30 0,7 3 18 15,6 5 23-15,5 2 3 0,7 7 48 16,10 7-38-16,9 13-1 0,-7 1 29 16,-9-1-32-16,-3 9-29 15,-14 9 3-15,-1 14 16 0,-9 14-13 0,-20-3-38 16,-12-5-6-16,-22-7-16 0,-12 0 1 16,-10-3-1-16,-4-6 0 0,-3-2 3 15,2-10-2-15,13-11 0 0,11-10-2 16,12-8 1-16,6-5-13 0,0-2 13 0,5 3 13 15,-3-2 25-15,8-6-4 0,2-4 4 16,1-1-10-16,2-4-12 0,0 1 9 16,1-1 13-16,0 0 12 0,0 0 10 15,0 0 0-15,1-2-7 0,4-2-51 16,0 0-2-16,2-2 0 0,-1 2-12 16,1-1-7-16,-3 1-12 0,1 2-142 0,0-4-140 15,-4-3-202-15,-1 3-657 16,0-5-751-16</inkml:trace>
  <inkml:trace contextRef="#ctx0" brushRef="#br0" timeOffset="92756.97">15485 11086 352 0,'0'0'616'16,"0"0"-384"-16,0 0-44 16,0 0 37-16,0 0-62 0,0 0-27 0,0 0 33 15,0 0 6-15,0 0 25 0,0-28-25 16,0 25-37-16,0 0 4 0,0 1-1 15,0 0-20-15,0 1-12 0,0-2-13 16,0 1-14-16,0 1 4 0,0-1-7 0,-1 1-3 16,1 0 0-16,0 0-4 0,0 0 4 15,0 1-7-15,0 0-13 16,0 0-14-16,0 0-42 0,0 0-30 0,0 0-40 16,0 0-28-16,1 6-18 0,5 1 113 15,2 5 3-15,4 4 34 0,-1 4-2 16,6 2-1-16,0 4-29 0,2 4 14 15,1 2 6-15,0 5 13 0,0 0 12 16,-2 2 13-16,-3 2 0 0,0 0 8 0,-2 0-27 16,-4-3 6-16,2-1 36 15,-4-3-24-15,2-5-15 0,-1-2-16 16,-1-4-16-16,1-2 3 0,-1-3 7 16,0-3 0-16,2-3-10 0,-3-3 0 15,0-3 7-15,1-2 2 0,-3-2 1 0,-1 0 3 16,-2-2-1-16,0 0 7 0,-1 0 6 15,1 0 3-15,-1 0 0 0,1 0-16 0,1-2-24 16,-1-3 0-16,2 1-2 16,-1 0-1-16,-1-2-15 0,-1 2-47 0,0-1-64 15,0-1-78-15,-2-1-60 0,-5 0-104 16,-2-3-146-16,-5-7-241 0,4 0-681 16</inkml:trace>
  <inkml:trace contextRef="#ctx0" brushRef="#br0" timeOffset="93337.43">16110 10986 875 0,'0'0'166'0,"0"0"0"0,0 0 62 16,0 0-29-16,0 0-56 0,0 0-10 15,0 0 23-15,0 0 2 0,0 0 1 16,0 0-23-16,0 0-10 0,1-29-17 0,-1 27-15 15,0-1-8-15,-1 0 4 16,0 0 9-16,1 0 7 0,0 0-39 0,-1 3-10 16,0-1-19-16,1 1-6 0,0 0-6 15,0-1-10-15,0 1-16 0,-1 0-32 16,0 0-29-16,-2 1-28 0,-1 6 44 0,-3 2 45 16,-1 8 64-16,-5 0-22 15,2 7 2-15,-4 3 4 0,-2 5-7 16,-1 6 7-16,0 0-16 0,-5 12 6 0,-4 13 3 15,-7 11-6-15,0-1-4 0,5-6-9 16,4-13-6-16,9-18-3 0,3-9-10 16,8-8 9-16,2-5-12 0,0 3 16 15,1 1 3-15,0-2 13 0,1-2-4 16,-2-2-12-16,1-3 9 0,2-1-6 16,-1-2-1-16,1-2-2 0,0 1-13 0,0-4 13 15,0 0 0-15,0-1 27 0,0 0 5 16,0 0 6-16,0 0 5 0,0-2 12 15,0-3-43-15,6 1-28 0,0-4-24 16,1-1-104-16,12-10-228 0,-2 3-269 0,1 0-1042 16</inkml:trace>
  <inkml:trace contextRef="#ctx0" brushRef="#br0" timeOffset="94023.23">16876 10679 1357 0,'0'0'533'16,"0"0"-296"-16,0 0 58 0,0 0 44 0,0 0-60 15,0 0-55-15,0 0-77 0,0 0-104 16,0 0-42-16,0 0 17 0,0 0 65 16,-77 36-7-16,42-2 18 15,-8 13-15-15,-7 15 12 0,-5 18-43 0,3 5 20 0,14-1-33 16,17-4 4-16,12-7-39 16,9-1-13-16,15 1-3 0,9-3 0 0,11-9 3 15,-1-12 12-15,0-16 1 16,-4-11 22-16,-4-3-2 0,2 1-17 0,2-1 12 15,-2 2-15-15,-7-6 0 0,-2-3-1 16,-8-5 1-16,-3-3 15 0,-4-2 13 16,-1-2 19-16,-1 0 22 0,-1 0 2 15,2-4-43-15,-1-1-28 0,-1-1-12 16,0 1-4-16,0 0 1 0,0-2-57 16,-1 2-163-16,0-6-150 0,0 1-278 15,-1-1-1106-15</inkml:trace>
  <inkml:trace contextRef="#ctx0" brushRef="#br0" timeOffset="95675.18">17083 10955 1342 0,'0'0'328'16,"0"0"-204"-16,0 0 106 0,0 0 98 15,0 0-79-15,43-49-40 0,-37 42 0 16,1 2-1-16,-4 3-36 0,-1 0-39 15,-2 1-25-15,0 1-108 0,0 0-19 16,-2 3-92-16,-9 6 79 0,0 4 32 16,-7 3 39-16,-4 8-1 0,-7 1-1 15,-1 6 1-15,-5 2 4 0,-3 3-23 0,0 3 0 16,1 0-16-16,0-2 35 0,2-3-38 16,9-5 2-16,5-6-1 0,5-6 21 15,9-3-20-15,2-6 20 0,4-1-19 16,1-1 25-16,4-3 13 0,5 1 19 15,8-3 0-15,4 2-13 0,6-3-21 0,6 0-23 16,2 0 0-16,-1 0-3 0,3 1 0 16,-3 2-16-16,-2 1 12 0,0 2-17 15,-6-2 21-15,-2 2 19 0,-3-1-15 16,-4-1-1-16,-2 1-2 0,-7-1 0 16,0-1-1-16,-3-1-12 0,-2-2-29 15,-1 0-25-15,0-1-34 0,0-5-115 16,3-1-115-16,-2-5-189 0,-1-9-202 0,-1 3-399 15</inkml:trace>
  <inkml:trace contextRef="#ctx0" brushRef="#br0" timeOffset="95974.25">17116 10903 1994 0,'0'0'305'15,"0"0"-43"-15,0 0-4 0,0 0 18 0,-5-45 14 16,5 40-68-16,0 3-54 0,0 1-52 15,0 1-116-15,5 3-164 0,0 9 76 16,3 5 88-16,5 5 51 0,2 5-7 16,2 5 25-16,2 4 19 0,5 0-19 15,-1 3 16-15,0 0 50 0,-1-1-23 16,0-4-53-16,-1-2 0 0,-5-6-22 16,-1-1-21-16,-5-4-15 0,-2-4 1 15,0-2 1-15,-3-4 0 0,-1-3 0 16,-2-1 13-16,2-3-16 0,-3-1-56 0,0-2 3 15,0-1-6-15,-1 0-9 0,0 0-26 16,0 0-44-16,0 0-60 0,-1 0-83 16,-6 0-168-16,0 0-163 0,-7-5-120 15,4-1-697-15</inkml:trace>
  <inkml:trace contextRef="#ctx0" brushRef="#br0" timeOffset="96601.92">17055 11359 1003 0,'0'0'238'16,"0"0"-85"-16,0 0 16 0,0 0-10 16,0 0-29-16,0 0 7 0,0 0-30 15,0 0-13-15,0 0-7 0,0 0 10 16,0 0 23-16,-26-4 35 0,25 4-4 16,0 0-6-16,1 0-10 0,0 0-39 15,0 0-45-15,0 0-29 0,0 0-22 16,0 0-15-16,0 0-7 0,0 0-20 0,0 2 17 15,1 0 25-15,4 1 41 0,1 0 4 16,2 0 3-16,5 1-3 0,4 0-7 16,4-1 3-16,5 1-15 15,6-1-14-15,2-1-12 0,4-1-2 0,-1 0-1 16,0 2-13-16,-5 0 3 0,-2 0 11 0,-5-1-11 16,-8 0 1-16,-6 0-49 15,-3-2-6-15,-4 0 67 0,-3 0 29 0,-1 0 41 16,0 0 6-16,0 0-59 0,0-2-17 15,0-1-2-15,0 1-17 0,0 0 3 16,0-1-9-16,0 3-7 0,-1-1-57 16,1 1-148-16,-2-2-84 0,-3-2-193 15,-1 2-480-15</inkml:trace>
  <inkml:trace contextRef="#ctx0" brushRef="#br0" timeOffset="97202.26">17672 10684 1456 0,'0'0'175'16,"0"0"-80"-16,0 0 80 0,0 0 52 0,0 0 23 0,1-48-8 15,-1 42-17-15,0 2-32 16,0 3-39-16,0-1-27 0,0 0-3 16,0 1-3-16,0 1-29 0,0 0-80 15,0 0-12-15,0 0-91 0,0 5-39 0,1 2 130 16,2 6 28-16,4 5 17 0,-2 5-7 16,0 5 25-16,1 7 16 0,3 5 3 15,0 11-13-15,2 13-6 0,-3 13 0 16,2 2 0-16,-5-7-31 0,-2-7-7 15,-3-9 25-15,0-1 12 0,0-4-12 16,0 0-6-16,0-4-1 0,0-8-9 16,0-7-12-16,0-9-7 0,0-2 13 15,2 3-6-15,1 1-19 0,0 0 22 0,1-2 6 16,-2-4 0-16,0-4-10 0,-1-3-8 16,1-5-1-16,-1-2 0 0,-1 0 7 15,1-3-1-15,-1-2 16 0,1 0 25 16,1 0 5-16,1-7 4 0,4 2-68 0,-1-2-31 15,0-3-132-15,3-1-81 0,-5-3-107 16,-1-11-275-16,-2 3-853 0,-1-2-504 16</inkml:trace>
  <inkml:trace contextRef="#ctx0" brushRef="#br0" timeOffset="99017.93">18035 11079 463 0,'0'0'271'16,"0"0"-86"-16,0 0 79 0,0 0 10 16,0 0-59-16,0 0-56 15,0 0-29-15,0 0-17 0,0 0 4 0,0 0-7 0,0 0-6 16,-18-28-4-16,18 27-13 0,0 1-6 16,0 0 2-16,0 0 1 0,0 0-20 15,0 0-16-15,0-2-19 16,0 1-13-16,0 1-3 0,0 0 0 0,0 0 16 15,0 0 9-15,0 0 10 0,0 0 13 16,0 0 3-16,0 0-13 0,0 0-10 16,0 0-6-16,0 0-6 0,0 0 3 15,0 0 0-15,0-3 12 0,0 3 4 16,1 0 9-16,3 0-11 0,8-1-46 0,5-1-19 16,5-1 18-16,6 0 1 0,7-2-1 15,3 3 1-15,1-2 0 16,1 1-1-16,-2 0-1 0,-2 0-1 0,-3 2-13 15,-8 1 3-15,-5 0 12 0,-6-1 1 16,-6 1 0-16,-3-1 25 0,-1 0 26 0,-3-2 15 16,1 1-19-1,-1 1-21-15,1-3-24 0,-1 2-2 0,0-1-1 0,0 1-1 16,-1 1-14-16,1 0-6 0,-1 1-3 16,0 0-10-16,0 0-19 0,1 0-12 15,1 0-1-15,-1 0 32 0,1 0 20 16,-2 0 11-16,1 0-6 0,-1 0 10 15,0 0 35-15,0 0 3 0,0 0 0 16,0 0 0-16,0 0 0 0,0 0 0 16,0 0-7-16,0 0-9 0,0 0-19 15,0 0 0-15,0 0-3 0,0 0-1 0,0 0 0 16,0 0-2-16,0 0 0 0,0 0 0 16,0 0 0-16,1 0-10 0,-1 0 10 15,0 0-13-15,0 0 1 0,0 0 2 16,0 0 10-16,0 0 0 0,0 0-1 15,2 0-8-15,-2 0 9 0,0 0-13 0,0 0-6 16,0 0-16-16,0 0-26 0,0 4-34 16,0 3 66-16,0 2 32 15,0 3 3-15,0 3 23 0,0 2-1 0,0 3-3 16,0 3 4-16,0 1-14 0,0 1-8 16,0 5 8-16,-5-1-11 0,2 0 12 15,0 1 3-15,0-2-13 0,-1-3 22 16,0 0 7-16,2-2-29 0,1-4 32 15,0-2-10-15,1-2 4 0,0-1-1 16,0-4-6-16,0-4-3 0,0 0 6 16,1-4-3-16,0 0 0 0,-1-2 4 15,0 0 11-15,1 0 13 0,0 0 16 0,2 0 10 16,2-3-23-16,-1-1-53 0,0 1-12 16,2-2-7-16,-3-2-85 0,-3-6-302 15,0 3-386-15,0-3-1427 0</inkml:trace>
  <inkml:trace contextRef="#ctx0" brushRef="#br0" timeOffset="99675.33">18727 10955 1477 0,'0'0'241'0,"0"0"-137"0,0 0 81 16,0 0 87-16,0 0 3 0,0 0-72 16,0 0-19-16,0 0-27 0,0 0-61 15,0 0-71-15,0 0-25 0,4-15-60 0,2 21 60 16,3 3 24-16,-1 5 24 0,4 2 0 16,-1 2 16-16,3 4 9 0,4 3 22 15,0 1 13-15,4 3-10 0,2 1-13 16,1-1-35-16,2 0-21 0,1 1-10 15,-1-2-17-15,2-2-1 0,-3-2 0 16,-4-3 2-16,-4-3-1 0,-1-3 0 0,-7-2 0 16,-1-5-2-16,-3-1 1 15,-5-4 1-15,1-1 11 0,-2-1 2 0,0-1-15 16,0 0-41-16,0-3-54 0,0-4-189 16,-3 0-111-16,-3-10-178 0,-1 1-198 15,2 0-936-15</inkml:trace>
  <inkml:trace contextRef="#ctx0" brushRef="#br0" timeOffset="99951.62">19036 10966 2297 0,'0'0'278'15,"0"0"-204"-15,0 0 81 0,0 0 57 16,0 0-212-16,0 0-7 0,0 0 4 0,0 0 3 15,0 0 74-15,-35 48 6 16,23-24-45-16,-5 5-10 0,-1 0-5 0,-1 4 27 16,-2 1 11-16,0 0-4 15,1-2 22-15,-4 3 22 0,1-3-9 0,1-2-19 16,1-1-17-16,3-2-15 0,4-4-19 16,1-3-19-16,8-6 3 0,2-2-1 15,3-4 17-15,0-2 6 0,0-3 7 16,2 0 2-16,2-2 13 0,3-1 4 0,1 0-10 15,0-1-41-15,2-3-83 16,-1-3-114-16,3-9-154 0,-4 2-212 16,1 1-907-16</inkml:trace>
  <inkml:trace contextRef="#ctx0" brushRef="#br0" timeOffset="100838.05">19096 10605 443 0,'0'0'623'15,"0"0"-372"-15,0 0-49 0,0 0-14 16,0 0 23-16,0 0 49 0,0 0 9 15,0 0-50-15,0 0-51 0,0 0-34 16,0 0-18-16,-16-23-23 0,16 23-13 16,1 0-13-16,5 0-10 0,1 0-57 15,6 0-9-15,4 3 9 0,7 1 26 0,3 4-10 16,3 5-13-16,6 3 22 0,3 5-2 16,3 4 5-16,0 8-9 0,8 9 0 15,-2 15-6-15,0 12 3 0,-9 9-1 16,-13-2-15-16,-17-2-4 0,-9-7-37 0,-5 1 22 15,-11 0 0-15,-5-2-6 16,-5-2 22-16,-5-4-10 0,0-6-3 0,-1-4 3 16,5-12 13-16,7-10 0 15,6-9 38-15,3-4 77 0,-1 1 14 0,-1 2 63 16,2-2-57-16,1-1-59 0,3-5-35 16,2-3-16-16,-2-2-13 0,5-1-9 0,0-3 16 15,1 1-3-15,0-1 2 16,1-1 17-16,0 0 18 0,0-1-19 0,-1-3-34 15,1-1-28-15,0-1-13 0,0 0-24 16,1-2-85-16,0 1-92 0,2-1-74 16,-3-6-275-16,0-1-859 0</inkml:trace>
  <inkml:trace contextRef="#ctx0" brushRef="#br0" timeOffset="134879.2">9618 13324 1740 0,'0'0'240'16,"0"0"-165"-16,0 0 6 0,0 0 52 15,0 0 25-15,0 0-12 0,0 0-21 0,29-46 43 16,-21 40-27-16,-2 2-10 16,-2-3-16-16,2 3-22 0,-1 1 2 0,-2 0-6 15,-1 1 9-15,-1 2 19 0,0-2-16 16,-1 1-32-16,0 1-25 0,0-1-22 15,0 1 9-15,0 0 11 0,0 0-4 16,0 0-7-16,0 0-28 0,0 0-3 0,0 0 0 16,0 0-34-16,0 0-14 15,0 0-24-15,-1 2-7 0,-2 2 76 0,0 3 3 16,-4 3 0-16,1-2 1 0,-2 3 10 16,-2 2-11-16,-4 1-1 0,-1 1 1 15,-5 4 0-15,-7 3 1 0,-1 2 0 16,-7 3-1-16,-2 3 0 0,-4 2 1 15,-1 2-1-15,1 0-13 0,2 0 13 16,5-3 0-16,3-1-11 0,8-7 11 16,3-3 0-16,6-4 0 0,3-3 12 0,2-1 13 15,3-2 13-15,1-3-7 0,-1 1 1 16,0-1-1-16,2-2-11 0,1 1-8 16,0 0-10-16,1-1 14 0,-2 1-3 15,2 0-10-15,-1-2 12 0,2-1-2 16,1-1-1-16,0 1-10 0,0 0 14 0,4-1 6 15,6-2 21-15,4 2 10 0,9 0-19 16,7 0-3-16,10-2-3 0,16 0-12 16,11 0-13-16,13 1 0 15,0 1-2-15,-16 1 0 0,-16-1 1 0,-18 0-2 16,1 1-1-16,0 1-2 0,4-1-22 16,1 0 13-16,-6 1 12 0,-7-2 0 15,-3-1 2-15,-2 0 13 0,-5-1-11 16,-5 0 11-16,-1 0-3 0,-1 0 10 0,-4 0 3 15,-1 0 12-15,0 0-6 0,-1-2-3 16,0 0-27-16,0 0-1 16,0 0-13-16,0 1-2 0,0-1-7 15,0-1-18-15,-1-2-109 0,-3-1-38 0,-2-2-86 16,-1-4-100-16,-2-9-192 0,-1 1-518 16,2 0-700-16</inkml:trace>
  <inkml:trace contextRef="#ctx0" brushRef="#br0" timeOffset="135245.37">9664 13264 1896 0,'0'0'259'16,"0"0"-55"-16,0 0-10 0,0 0-33 15,-1-54 39-15,3 47-49 0,2 0 15 16,-1 2-45-16,2 1-19 0,-3 3-19 0,0 1-83 15,1 1-45-15,0 6-25 0,1 6 70 16,3 5 92-16,-1 8 3 16,-1 3-9-16,2 7 15 0,0 10 21 0,1 10-24 15,2 10-19-15,-1 1 2 0,4-6-6 0,-4-12-16 16,0-16-16-16,-2-6-12 16,3-4-18-16,-1 4 12 0,3 0-4 0,-1 2 1 15,0-5-7-15,-3-2 4 16,-1-5-7-16,0-7 4 0,-4-1-15 0,-1-3 2 15,0-4 9-15,-1 0 4 0,0-2 8 16,-1 0 20-16,1 0 23 0,1-3 16 16,2-4-49-16,1-2-34 0,0-1-13 15,-2-4-12-15,1 1-150 0,0-4-91 16,0-7-160-16,0 6-550 0,-3-2-874 0</inkml:trace>
  <inkml:trace contextRef="#ctx0" brushRef="#br0" timeOffset="135699.76">10605 13445 2292 0,'0'0'353'0,"0"0"-141"15,0 0 19-15,0 0 31 0,0 0-40 16,0 0-48-16,0 0-29 0,0 0-85 16,0 0-60-16,0 0-116 15,0 0 116-15,9-8 56 0,-9 30 38 0,-6 7-8 16,1 2 1-16,0 2-15 0,-1 1-31 16,-1-1-10-16,3-2-16 0,-1-3-13 15,2-2 14-15,1-5-13 0,-2-2-1 16,3-4 9-16,1-5-11 0,0-3-12 15,0-4-38-15,1-3-210 0,12-17-26 16,-2-5-426-16,-1-2-1710 0</inkml:trace>
  <inkml:trace contextRef="#ctx0" brushRef="#br0" timeOffset="135850.53">10526 13239 3168 0,'0'0'449'0,"0"0"-316"0,0 0-131 15,0 0-1-15,0 0 81 0,0 0-19 0,0 0-63 16,0 0-101-16,0 0-105 0,0 0 115 16,4 8-40-16,10 14-516 0,2 0-932 0</inkml:trace>
  <inkml:trace contextRef="#ctx0" brushRef="#br0" timeOffset="136282.96">11014 13498 2093 0,'0'0'343'0,"0"0"-59"0,0 0-14 0,24-58-65 16,-21 44-11-16,0 3 6 15,-2 0 15-15,-1 1-45 0,0 2-50 0,-2 1-27 16,-5 1-18-16,-3 3-34 0,-4 3-23 15,-4 0-15-15,-4 0 16 0,-3 3 3 16,-1 6 9-16,0 0-19 0,1 4-12 16,6-1-2-16,8 4-23 0,2-1 0 15,6 4 10-15,3-1 13 0,6 3 2 16,6 0 0-16,7 4 0 0,5-2 12 0,5 0-12 16,0-1-3-16,-1 0-46 0,-3-3-57 15,-5-1-16-15,-9-2 5 0,-2-1 32 16,-9-3 13-16,-1 0 21 0,-12-1 36 15,-2-3 15-15,-4-1 21 0,-3-1-6 16,0-2 7-16,-2-1 0 0,0-1-6 16,1-2 9-16,2 0 29 0,0-3 62 15,3-2-9-15,4-2-29 0,1 2-34 0,5-2-13 16,4 2-3-16,1 1 3 0,3-1-31 16,0 1-1-16,3 2-67 0,5-2-230 15,13-1-217-15,-1 0-696 16,-3-4-1034-16</inkml:trace>
  <inkml:trace contextRef="#ctx0" brushRef="#br0" timeOffset="137450.99">11803 13559 1290 0,'0'0'416'15,"0"0"-318"-15,0 0 6 0,0 0 55 0,0 0 9 16,0 0-32-16,0 0 6 0,0 0-16 16,0 0-29-16,0 0-29 15,-5 42-7-15,5-40-7 0,0 0 1 0,0-2 9 16,0 2 23-16,0-2 34 0,0 0 41 0,0 0 60 16,0 0 28-16,0-4 17 0,0-3-102 15,3-4-106-15,2-3-44 16,4-3 10-16,-1-3 0 0,6-6-24 0,0 0 11 15,1-2 1-15,4-2-13 0,2-3-1 16,2 2-2-16,4 2 0 0,-1 3-13 16,1 3 15-16,2 4 0 15,-4 3-23-15,-1 5-16 0,0 2 3 0,1 4 3 16,-4 5-1-16,-1 0-14 0,1 3-11 16,0 8 4-16,-1 4 16 0,1 3 10 15,-1 8 15-15,-4 0 11 0,-1 3-11 16,-4 1-7-16,-6-1 19 0,-2-2 1 0,-2-2-1 15,-1-2-13-15,-4-4 15 0,-3-1 1 16,-5-5 0-16,-1-1 3 0,1-4 28 16,-4-1-3-16,1-3 4 0,-3-4 3 15,3 0 12-15,-4-4-3 0,1-3 6 16,1-5-7-16,-1 0-24 0,4 0-7 0,1-1 4 16,1 1-13-16,5 1 16 0,0 3-18 15,1 0 2-15,3 3-3 0,2 1-13 16,1 1-2-16,0 2-4 0,0 1-115 15,3 0-136-15,8 4-84 0,1 1 39 16,7 2-108-16,18 3-298 0,-4-3-513 16</inkml:trace>
  <inkml:trace contextRef="#ctx0" brushRef="#br0" timeOffset="138028.77">12757 13396 912 0,'0'0'1426'15,"0"0"-1100"-15,-4-45-36 0,-2 28 10 16,-4 3-80-16,1 1-58 0,-3 3-67 16,1 4-32-16,-6 0-48 0,-1 4-15 15,-2 2-22-15,-3 2-9 0,0 8-4 0,-2 2-12 16,5 5 2-16,3 2 26 0,3 0 0 16,2 3 8-16,7-2 10 0,4-2-11 15,1-2-29-15,4-1-89 0,7-4 5 16,-1-1 26-16,6-5 0 0,0-4 32 15,2-1 9-15,-1-4-6 0,0-5 13 16,-1-1 51-16,0-2 3 0,-2-1 42 16,-2-1-16-16,-1 3 96 0,-2 1-4 15,1 0 1-15,-3 5 24 0,-3 2-34 0,2 2-81 16,-1 1-31-16,1 4-25 16,-1 5 25-16,3 4 92 0,-1 4-4 0,0 2-9 15,4 2-10-15,-2 1-28 16,3 0-25-16,4-4-14 0,2-1 20 0,-2-3-19 15,4-5-3-15,0-1-50 0,0-8-101 0,0 0-49 16,-1-5-22-16,-2-7 8 0,-2-5-4 16,-3-3 15-16,-2-6 55 0,-3-3-27 15,0-5 111-15,-3-10 64 0,-2-11 16 16,0-6-15-16,0-2 2 0,-1 12 17 16,-1 15 196-16,0 17 64 0,0 3-39 15,0-1 24-15,0 2-58 0,0 1-21 16,0 5-72-16,0 5-23 0,0 4-91 15,1 4-72-15,0 9-127 0,1 8 199 16,1 8 97-16,-1 16-9 0,-2 12-19 16,0 14-25-16,-1 1-13 0,-5-4-31 0,1-10-9 15,0-15-5-15,2-11 12 0,0-10 2 16,1-3-50-16,0-1-158 0,1-2-80 16,-2 1-114-16,-1-10-123 0,-9-9-207 15,1-6-423-15</inkml:trace>
  <inkml:trace contextRef="#ctx0" brushRef="#br0" timeOffset="138282.79">12884 13326 2004 0,'0'0'437'0,"0"0"-224"0,0 0-32 15,21-44-30-15,-7 35-110 0,4 4-18 16,4-2-1-16,5 4 20 0,6 1-13 16,2 2-29-16,3 2-10 0,3 4-12 0,-4 3 21 15,-1 1-3-15,-3 2-12 0,-7 0-3 16,-5 1-7-16,-5-2 26 0,-4 1 7 15,-5-2 54-15,-3 0 19 0,-3 2-4 16,-1 2 26-16,0 1 64 0,-2 2-2 16,-4 0-9-16,-2 4-39 0,3-1-38 15,1 2-24-15,0-2-32 0,3-1-9 16,1 0-1-16,0-2-11 0,3-3-1 0,2-4-81 16,3-5-228-16,6-7-211 0,-1-6-589 15,-1-4-1011-15</inkml:trace>
  <inkml:trace contextRef="#ctx0" brushRef="#br0" timeOffset="138411.71">13262 13050 2692 0,'0'0'427'0,"0"0"-273"0,0 0-110 16,0 0-44-16,0 0-137 0,0 0-17 15,0 0 103-15,0 0 19 0,0 0-248 16,8 62-507-16,-1-42-1089 0</inkml:trace>
  <inkml:trace contextRef="#ctx0" brushRef="#br0" timeOffset="138947.34">13743 13341 1704 0,'0'0'325'16,"0"0"-160"-16,0 0 94 0,48-48-94 15,-36 35-11-15,-4 2-12 0,-3 1-17 16,-2 2 13-16,-2 0-46 0,-1-1-6 15,0 4 7-15,-6-1-8 0,-3 3-24 16,-5 0-20-16,-4 0 9 0,-3 3 10 16,-1 0 3-16,-3 0 10 0,2 4-14 15,1 1-8-15,1 2-17 0,3 2-23 0,3 1-9 16,2 0-2-16,6 4 0 0,2 0-2 16,5 3 1-16,0 1 1 0,9 1 1 15,5 0 16-15,6 1 8 0,5 1-22 16,2-1 11-16,2-1-14 0,-2 0-108 0,-3-2-80 15,-4 0-11-15,-5-1 21 0,-7 0 32 16,-5-4-8-16,-3 2 61 0,-11-4 39 16,-5 0 53-16,-3-1 1 0,-4-2 13 15,1-2-10-15,0-3 16 0,2 0 32 16,3-2 116-16,1 0-24 0,5 0-47 16,0-2-23-16,4 0-26 0,1-2-6 15,0 0-6-15,3 2-6 0,1 0-14 16,1 0-3-16,1 0-12 0,0 0-152 15,0-1-195-15,0-7-263 0,2 3-753 0</inkml:trace>
  <inkml:trace contextRef="#ctx0" brushRef="#br0" timeOffset="140383.2">14105 13026 1672 0,'0'0'302'0,"0"0"-189"0,0 0 1 15,0 0 86-15,0 0-3 16,-58 4 10-16,53-4 14 0,4 0 45 0,1 0 7 15,0-2-42-15,5-4-99 0,5-2-132 16,10-4-26-16,5-4-15 0,11-2 12 0,4-4 29 16,4-2 3-16,5-4-3 15,-3-1 0-15,-3-2 0 0,-6 1-19 0,-6-2-70 16,-5 1 20-16,-9 2 2 0,-5 1 17 16,-5 4 24-16,-3 1-2 0,-4 4 27 15,0 0-21-15,-8 3 22 0,1 1-16 16,-7 2 16-16,2 1-13 0,-3 2 0 15,-4-1-6-15,0 5-13 0,1 1 0 16,-3 1-12-16,1 4 6 0,1 0 16 16,0 4 22-16,2 1 16 0,1 5-13 15,2 4-2-15,-2 3 35 0,4 6 2 0,1 5-6 16,4 5 6-16,1 13-6 0,6 14 3 16,0 17 38-16,6 7 9 0,1 0 10 15,1-4 24-15,-1-5 10 0,-3-4 44 16,-2 2-8-16,-2-4-28 0,0-3-42 0,-2 1-14 15,-3-4-26-15,-1 0-27 0,1 2-4 16,2-9-5-16,1-8-16 0,2-13 0 16,0-11 0-16,0-5-21 15,4 2-81-15,1-2 16 0,2 0-75 0,-3-6-79 16,-2-5-75-16,-1-6-119 0,-1-7-230 16,-2-9-391-16</inkml:trace>
  <inkml:trace contextRef="#ctx0" brushRef="#br0" timeOffset="140620.94">14181 13300 2466 0,'0'0'287'0,"0"0"-248"16,62-41 54-16,-29 24 13 0,6 3 16 16,1 2 2-16,2 1-37 0,3 4-27 0,-5 5-12 15,0 2-16-15,-3 4-30 0,-7 6 17 16,-4 7-3-16,-6 3-15 0,-6 5-1 15,-5 5 1-15,-5 1 15 0,-4 1 15 16,0 0 14-16,-1-4-14 16,-2-3-18-16,1-3 0 0,0-4-10 0,2-5-3 15,2-3-52-15,4-6-177 0,7-6-189 16,-1-5-383-16,0-5-1109 0</inkml:trace>
  <inkml:trace contextRef="#ctx0" brushRef="#br0" timeOffset="140763.57">14558 13077 2486 0,'0'0'213'0,"0"0"-213"0,0 0-122 15,0 0-7-15,0 0 67 0,0 0-83 0,-16 56-118 16,36-30-273-16</inkml:trace>
  <inkml:trace contextRef="#ctx0" brushRef="#br0" timeOffset="141278.03">15110 13212 2914 0,'0'0'435'0,"0"0"-413"0,-63-4 1 0,32 8-23 16,1 6 15-16,-2 0 5 0,4 5-10 15,2-1-10-15,5 1-16 16,6 2 0-16,3-5 0 0,8 3 13 0,4-4 2 15,1 1 1-15,10-6 10 0,2-2-10 16,7-2 0-16,3-2-23 0,5-8-37 16,-1-3-55-16,1-3 3 0,-2 1 42 15,-4-1 28-15,-4 2 41 0,-4 1 1 16,-1 3 22-16,-6-2-20 0,2 5 27 0,-5 3 48 16,-1 2-77-16,-1 0-16 15,0 7-147-15,3 5 163 0,-2 5 134 0,0 5 61 16,1 2-29-16,1 4-52 0,2-1-34 15,1-2-39-15,6-4-10 0,0-3 7 16,5-5-6-16,2-7 15 0,5-2 3 16,1-4-2-16,0-7-48 0,3-7-57 15,-3-3-135-15,-1-5-49 0,-1-5-34 16,-5-4-10-16,-2-3-67 0,-5-11 45 0,1-12 67 16,-4-15-62-16,0-3-43 0,-3 5 19 15,0 11 326-15,-5 20 248 0,0 9 217 16,-2 12 126-16,0 4-146 0,0 1-139 15,0 0-73-15,0 3-67 0,0 6-11 0,1 4-139 16,0 1-16-16,3 11-171 0,-1 8 171 16,3 6 35-16,0 11 19 15,-2 12-19-15,-3 12-7 0,-1 10-15 0,0-1-11 16,0-12-2-16,1-16-76 0,3-17-153 16,-1-10-178-16,2-2-167 0,-4-4-10 15,-1 2-181-15,-2-3-200 0</inkml:trace>
  <inkml:trace contextRef="#ctx0" brushRef="#br0" timeOffset="142009.29">15506 13309 440 0,'0'0'1175'16,"0"0"-694"-16,0 0-31 0,0 0-93 0,-12-54-120 16,17 42-58-16,5-1-58 0,3 3-41 15,6-1-55-15,5 3-25 0,4 1 0 16,3 4-19-16,4 3-16 0,1 0 6 16,-2 5-9-16,-1 6 0 0,-4 4 3 15,-5 2-41-15,-10 3-119 0,-3 4 18 16,-9 2 32-16,-2 1 23 0,-12 0 64 0,-1-1 22 15,-5-4 35-15,-2-1 0 0,-3-3 1 16,0-3 1-16,-2-3 87 0,4-3 34 16,0-4 13-16,4 0 3 0,3-5 3 15,2 0-7-15,5-2 16 0,3-4 2 16,3-3-29-16,1-3-66 0,8-5-43 0,6-3-14 16,7-4-22-16,5-3 21 0,5-5-25 15,6-4 7-15,3-3-18 16,5-3-119-16,6-10-79 0,4-8-56 0,-3-3 53 15,-10 6 90-15,-13 13 71 0,-14 15 77 16,-7 9 6-16,-1-6 23 0,0-1 39 16,-3-3 19-16,-2 4 80 0,-2 2-3 15,-3 5 12-15,-4 3-49 0,1 5-60 16,-1 1-13-16,-3 3-16 0,3 3-6 16,0 0-32-16,0 3-1 0,4 1-31 15,0 0-3-15,0 0-22 0,3 6-7 16,0 2 42-16,0 4 22 0,2 8 1 0,2 1 18 15,2 8 0-15,3 4 0 0,-3 5 10 16,1 13 57-16,-3 14 21 0,-4 10 32 16,-11 4 22-16,0-9 12 0,1-18-45 15,4-16-44-15,6-15-59 0,0-3-23 0,6 3-2 16,6-1 1-16,2 0 13 0,6-4 14 16,6-4 3-16,3-5 10 15,6-5-32-15,2-2-9 0,1-6-130 0,1-7-48 16,-2-3-7-16,-2-6-4 0,-2-4 15 15,-4-4-16-15,-3-2-46 0,-2-2-39 16,-4 1 110-16,-4 2 165 0,-3 1 4 16,-7 3 121-16,-3 5 77 0,-3 2 3 15,0 5-71-15,-3 4-4 0,-2 2 22 16,-1 4-17-16,-3 4-37 0,1 1-42 0,-7 6-37 16,-1 7 28-16,-4 6 17 0,1 5 29 15,-1 4 13-15,4 4-32 0,4 0-24 16,5 2-13-16,6-2-6 0,1-1-15 15,8-2-13-15,6-3 21 0,5-5-8 0,5-1 5 16,2-5 13-16,6-2 6 0,0-7-3 16,4-3-12-16,0-3-25 15,-4-3-108-15,1-6-111 0,-5-4-74 0,-2-2-82 16,-2-13-241-16,-8 4-518 0,-4 1-785 0</inkml:trace>
  <inkml:trace contextRef="#ctx0" brushRef="#br0" timeOffset="143368.96">18136 12997 2334 0,'0'0'346'16,"0"0"-121"-16,0 0 51 0,0 0-40 15,0 0-173-15,0 0-61 0,0 0 115 16,0 0 129-16,0 0-3 0,20 65-53 15,-19-38-60-15,-1 2-43 0,0 0-32 16,0 0-14-16,-2 0-17 0,1-5-21 16,-1-2 10-16,2-5-11 0,0-3-1 15,0-4-1-15,0-5-192 0,0 0-131 0,0-3-143 16,-4-8-306-16,1-1-383 0</inkml:trace>
  <inkml:trace contextRef="#ctx0" brushRef="#br0" timeOffset="143531.03">17953 12754 2689 0,'0'0'395'0,"0"0"-299"15,0 0-96-15,0 0-63 0,0 0-100 0,0 0 92 16,54-8 36-16,-25 17 18 0,2 4-37 16,25 6-343-16,-9-5-382 0,-2-4-822 0</inkml:trace>
  <inkml:trace contextRef="#ctx0" brushRef="#br0" timeOffset="143847.27">18769 12605 2066 0,'0'0'427'16,"0"0"-137"-16,2-61 18 0,-2 38-30 16,-2 6-46-16,-2 2-55 0,-2 2-39 15,0 5-25-15,-1 2-34 0,-5 4-41 16,1 2-38-16,-5 3-11 0,-3 9 11 0,-5 4 35 15,-4 6 2-15,0 7 10 0,1 8 9 16,-5 9-25-16,2 17 34 0,1 14-22 16,7 3 50-16,12 0 40 15,10-8-38-15,4-8-40 0,12-1 10 0,1-4-28 16,8-3-10-16,1-3 10 0,0-4-7 16,-4-8-2-16,-4-8-26 0,-5-8-2 15,-6 1-24-15,2 2-35 0,-3 3-26 16,-3 0-4-16,-3-3 0 0,-4-3-56 15,-10-1-10-15,-5-4-122 0,-4-4 32 16,-1-3 21-16,-1-5-266 0,-9-8-217 16,7-4-741-16</inkml:trace>
  <inkml:trace contextRef="#ctx0" brushRef="#br0" timeOffset="144010.81">18302 13178 3079 0,'0'0'401'0,"0"0"-328"0,0 0 0 16,90-41 16-16,-36 29 24 0,17-1 4 15,12 0-4-15,-3 3-6 0,-14 2-64 16,-21 3-43-16,-17 2-143 0,9-4-299 16,-4-1-920-16,-7 0-899 0</inkml:trace>
  <inkml:trace contextRef="#ctx0" brushRef="#br0" timeOffset="145575.77">20310 12696 1421 0,'0'0'303'0,"0"0"-157"0,0 0 29 0,0 0 75 16,0 0-11-16,0 0-46 0,0 0-6 16,0 0-27-16,0 0-16 0,0 0-38 15,-2-47-33-15,7 45-73 0,6-1 0 16,4 1-25-16,8 1 25 0,6-1 16 15,3 0-13-15,5-1 13 0,2-1 0 0,2-1 0 16,-3 2-14-16,-3-2 11 0,-4-1-10 16,-3 3-1-16,-7-2 11 0,-6-1 0 15,-2 2 6-15,-7 2 6 0,-2-1 13 16,-1 2 3-16,-2 0-9 0,0-1-19 16,-1 2-10-16,0-2 16 0,0 2-18 15,0 0-1-15,0 0-48 0,0 0-47 16,-1 2-38-16,-5 5 63 0,0 5 70 15,-2 4 13-15,-2 4 22 0,4 3-7 0,-2 4 10 16,1 3 29-16,3 5-13 0,0 3 6 16,0 3 7-16,-1 2 11 0,3 8 26 15,0 5 13-15,2-6-10 0,0-6-48 16,0-9-31-16,0-10-15 0,2 3-11 16,1 1 17-16,1-3-18 0,-2-7 11 0,0-3 1 15,0-3-12-15,-1-3 0 16,-1-1 11-16,1-3-11 0,-1-2-1 0,0-3-22 15,0-1 5-15,0 0 17 0,-2 0 22 16,-4 0-22-16,-4-1-12 0,-5-1 0 16,0 0-4-16,-6-2 4 0,-5 0 8 15,-2 1-8-15,-5-1 11 0,-1 1-1 16,-5-1 2-16,-1 1 1 0,3 3 0 16,2-4 11-16,7 1-8 0,6-2 17 15,7 2 4-15,7 1 6 0,2 0 10 16,5 2-7-16,1 0-34 0,3-2 0 0,10 1-53 15,4-2-121-15,7 1-37 0,3 0-124 16,16-8-290-16,-8 3-830 0</inkml:trace>
  <inkml:trace contextRef="#ctx0" brushRef="#br0" timeOffset="145901.63">20296 13026 1937 0,'0'0'1410'16,"0"0"-1264"-16,0 0-105 0,0 0 58 15,0 0 93-15,0 0 28 0,0 0-116 0,0 0-92 16,59-31 10-16,-11 27-9 0,22 0-11 16,11 1 0-16,-1 2-2 0,-18-2 0 15,-22 3-13-15,-18 0-2 0,-7 0 12 16,-1 0 1-16,0 0 0 0,-3 0-11 15,-3-1 11-15,-5 1 2 0,-2-2 21 16,-1 1 26-16,0-2-47 0,-5 1-32 16,-2-1-49-16,-1-1-4 0,1 2-31 15,-2 1-35-15,3 0-45 0,1 1-81 0,2 0-213 16,3 0-267-16,1 0-617 0</inkml:trace>
  <inkml:trace contextRef="#ctx0" brushRef="#br0" timeOffset="153961.57">21164 12951 140 0,'0'0'167'0,"0"0"-24"16,0 0 0-16,0 0 17 0,0 0 0 15,0 0-4-15,0 0-6 16,0 0-36-16,-56 13 7 0,56-13-8 0,-1 0 8 16,1 2-24-16,0-2-19 0,-1 0-19 15,0 0-20-15,-1 0-7 0,-1 0-19 0,-1 0-13 16,0 2-1-16,1-2-12 0,-1 1 0 16,0 1 13-16,2-2 1 0,1 0 22 15,-1 0-23-15,1 0 42 0,1 0 59 16,0 0 274-16,0 0-11 0,0-2-107 15,-1-1-158-15,1-2-26 0,0-1-9 16,0 2 15-16,0 0-6 0,0-1-13 16,0 2-12-16,0 1-1 0,0-1-18 0,0 2-13 15,0 1-15-15,0 0-1 0,0 0-67 16,0 0-50-16,1 6-64 0,3 2 181 16,1 7 0-16,0 3 80 0,-2 8 15 0,0 2 9 15,1 6 4-15,-4 4 11 16,0 1-25-16,-3 3 2 0,-2-3-25 0,1 1-18 15,0-4-12-15,0-4-4 0,3 1-12 16,1-5 3-16,0-2-3 0,0-4-13 16,5-1 1-16,-1-5 5 15,0 0 10-15,0-4 6 0,0-3-6 0,-1-1-3 16,-1-4 0-16,0-1-10 0,-1-1-12 16,-1 0 13-16,1-1-4 0,-1-1 13 15,0 0 21-15,0 0 16 0,0-5-15 0,0-2-47 16,0-1-83-16,0-4-41 0,0-2-71 15,0-1-69-15,6-4-58 0,3-3-170 16,0 0-162-16,8-16-62 0,-4 7-465 16,-5 1 461-16</inkml:trace>
  <inkml:trace contextRef="#ctx0" brushRef="#br0" timeOffset="154213.63">21018 13049 1347 0,'0'0'261'16,"0"0"34"-16,2-47 1 0,10 33-73 0,6 3-126 15,8 0-68-15,6 3 0 0,6 1 23 16,6 5 44-16,2 0 36 0,4 2 29 0,-3 4-36 16,-4 8-26-16,-6 2-26 15,-12 4-16-15,-8 4-31 0,-11 2-24 0,-6 0 11 16,-10 1 3-16,-12-1 3 0,-7-3 3 16,-5-1-9-16,-5-3 6 0,-3-4 3 15,1-2-19-15,2-4 16 0,3-2-6 16,8-2 3-16,6-2-13 0,4-1 0 15,6 0 0-15,3 0 10 0,4 0-11 16,4 0-2-16,1 0-105 0,6-4-191 16,19-6-424-16,-1 1-664 0</inkml:trace>
  <inkml:trace contextRef="#ctx0" brushRef="#br0" timeOffset="155475.29">22132 12664 72 0,'0'0'1267'0,"0"0"-1027"16,0 0-2-16,0 0-11 0,0 0 16 15,52-47-75-15,-46 41-39 0,2 0 23 16,-4 4-20-16,1 0-39 0,-4-1-19 16,-1 2-26-16,0 1-48 0,0 0-87 15,0 0-19-15,-1 4 39 0,-4 0 67 0,-1 4 64 16,-4 1 23-16,2 1-26 0,-5 2-10 15,1 3 3-15,-1 3-6 0,-2 2 7 16,-1 4-1-16,-1 3-3 0,-1 3-7 16,-5 5 4-16,1 2-26 0,-3 2 1 15,-5 9-11-15,0-5 1 0,2-1-11 0,0-1 20 16,6-8-22-16,-1 1 4 0,3-2 21 16,1-5 7-16,6-3 2 0,-1-3 8 15,4-6-14-15,4-3 0 0,2-5-2 16,2-2 2-16,1-2 7 0,1-1-1 15,0 0 14-15,5 0 24 0,2-1 29 16,6-1-7-16,6 0-32 0,4 0-22 0,4 0-12 16,6 0-9-16,1 0 9 15,3 0 0-15,1 0-13 0,4 0-2 0,2-1-12 16,1 1 0-16,-1 0-1 0,-1 0-3 16,-3 0-10-16,-2 1 10 0,-6-1 1 15,-6 1 2-15,-5 0 0 0,-7-1 2 16,-3 0 14-16,-6 0 5 0,0-3 4 0,-3-1-22 15,0-1-3-15,-2 0-28 0,0-2-12 16,0-1-9-16,-2 0-29 0,-2-1-69 16,0-2-83-16,1 0-66 0,0-12-249 15,0 3-529-15,1-1-869 0</inkml:trace>
  <inkml:trace contextRef="#ctx0" brushRef="#br0" timeOffset="155824.76">22159 12686 1489 0,'0'0'478'0,"0"0"-280"15,0 0 87-15,0 0 2 0,0 0-75 16,0 0-51-16,0 0-161 0,0 0-106 16,0 0 106-16,0 0 25 0,24 19 81 15,-14 2-7-15,4 8 3 0,0 3-3 16,2 4 6-16,-1 12 2 0,3 8-18 15,-2 10 12-15,-3 2 27 0,-8-5-33 0,-5-9 12 16,0-16-29-16,-1-7-32 0,-1-10-12 16,2-6-30-16,0 3 23 0,0 0-24 15,3 1 24-15,2-2 4 0,1-4-3 16,3-3-9-16,-1-2 6 0,1-3 2 0,-3 0-2 16,0-2-3-16,1-1-7 0,-3-2 4 15,-2 0 9-15,1 0 5 16,-3-4-33-16,2-2-18 0,0-1-87 0,-1-2-65 15,1-1-117-15,2-9-88 0,-2 1-357 16,1-1-1277-16</inkml:trace>
  <inkml:trace contextRef="#ctx0" brushRef="#br0" timeOffset="156425.07">23385 12759 2237 0,'0'0'308'0,"0"0"-105"0,0 0 6 0,0 0-33 16,0 0-39-16,0 0-31 0,0 0-106 15,0 0-86-15,0 0 50 0,0 0 36 16,0 0 93-16,-20 54-4 0,7-22-10 0,3 3-9 15,0 3 19-15,3-1-17 0,4 1-18 16,2-2-23-16,1-2-18 0,1-3-10 16,4-2 10-16,5-5-1 0,-2-5 10 15,-1-3-18-15,2-5 8 0,-3-4 10 16,-1-4 6-16,2-3 10 0,-1 0 29 16,1-9-64-16,1-2-3 0,-1-6-51 15,4-2 13-15,-1-5 19 0,3-2 4 16,3-1 11-16,-1 0-8 0,5 1 10 15,0 4 2-15,0 2 0 0,0 4 9 16,0 4-9-16,-1 4-22 0,0 3 3 16,0 5-6-16,1 0 6 0,-2 3-12 15,-2 4-4-15,-2 4 35 0,-1 5 0 0,-7 2 32 16,-1 2-1-16,-5 0 7 0,-4 1-3 16,-5-3-4-16,-4 1-15 0,-2-5-13 15,-4-1 8-15,0-3-11 0,-4-4-163 16,-13-6-188-16,4-5-324 0,4-6-964 0</inkml:trace>
  <inkml:trace contextRef="#ctx0" brushRef="#br0" timeOffset="156587.23">23315 12575 1436 0,'0'0'1881'0,"0"0"-1677"0,0 0-11 16,0 0-33-16,0 0-12 0,0 0-31 15,0 0-83-15,0 0-34 0,0 0-91 0,0 0-47 16,0 0 65-16,42-7-176 0,-42 20-417 16,0-4-1686-16</inkml:trace>
  <inkml:trace contextRef="#ctx0" brushRef="#br0" timeOffset="157346.11">25040 12530 1675 0,'0'0'334'16,"0"0"-39"-16,-3-54 12 0,-2 33-84 16,-6 3-53-16,-1 1-23 0,-3 2-13 15,-1 3-57-15,-1 4-55 0,-5 5-22 0,-3 3-18 16,-2 1 15-16,-5 11 3 0,0 3 10 16,-3 4 13-16,1 4 15 0,6 1 0 15,1 1-9-15,6 3-1 0,6-2-15 16,8-1-12-16,7 0 0 0,3 0 11 0,14-1 13 15,7 2-3-15,7-3 0 0,6 0 4 16,5 0-14-16,1-1-11 0,-3-4-1 16,-5 0-16-16,-9-1-6 0,-7-1 0 15,-10-2-6-15,-9 1 5 0,-5 1 23 16,-10 1 3-16,-9-2 19 0,-3-1 9 16,-3-3-5-16,-2-2 5 0,-2-6 4 15,7-2 12-15,-1-1 7 0,3-1 15 16,3-7 13-16,6 1-1 0,0-3-11 15,4 1-17-15,3-2-25 0,3 2-6 16,4-2-22-16,2 1-12 0,1 0-48 16,11 3-113-16,3 0-154 0,5 4-189 15,14 1-302-15,-1-1-494 0</inkml:trace>
  <inkml:trace contextRef="#ctx0" brushRef="#br0" timeOffset="157911.31">25351 12706 1869 0,'0'0'250'16,"0"0"25"-16,20-45 19 0,-18 30 24 16,-2 3-113-16,-3 3-100 0,-8 2-57 15,0 4-48-15,-7 3 0 0,-3 4-14 16,-5 5 14-16,0 5 22 0,1 3-6 16,1 2-16-16,4 3-1 0,4-1-2 15,4-1 2-15,6 0-18 0,3 0 16 16,3-2 2-16,0-3 1 0,5-2 22 0,4-4-6 15,1-2 12-15,5-3-28 0,-1-4-3 16,0 0-41-16,2-8 6 0,-1-2-17 16,-3-3 39-16,3-2 16 15,-5 1 36-15,-2 2-1 0,-2-2 0 0,2 7 6 0,-5 1 7 16,-1 4 9-16,-1-1-22 0,0 3-35 16,0 0-124-16,1 6 35 0,3 3 89 15,3 4 67-15,2 0-4 16,3 4-12-16,3 0-19 0,2-1-20 0,4 0 7 15,2-2-3-15,1-2-16 0,-2-2 2 16,4-3-2-16,-3-4-22 0,-1-3-165 16,-3-2-46-16,-4-7 12 0,-5-4 57 15,0-2 32-15,-4-6-13 0,-5-4 48 16,0-8 67-16,-2-4 30 0,0-13 10 0,1-11-7 16,4-5 43-16,-2 6 44 0,2 14 78 15,-3 14 38-15,-1 9 69 16,-1 0-45-16,0 2 5 0,0 3-49 0,1 6-73 15,-1 5-44-15,0 7-69 0,0 7-210 16,2 5 58-16,0 11 136 0,3 6 16 16,0 7 67-16,1 3-20 0,3 4-9 15,-1 1-22-15,0 6-16 0,2-5-16 0,-4-3 14 16,3-4 1-16,-4-9-12 0,-1-1-25 16,-2-6-202-16,-2-4-143 0,-1-7-128 15,-6-6-146-15,-6-3-30 0,-2-4-39 16,0-7 204-16</inkml:trace>
  <inkml:trace contextRef="#ctx0" brushRef="#br0" timeOffset="158126.94">25622 12784 147 0,'0'0'551'0,"0"0"45"16,-31-58-92-16,25 40-66 0,4 2-34 16,2 2-108-16,3 2-59 0,7 1-96 15,3 0-71-15,5 1-45 0,8 3-22 0,3 1 12 16,4 0 8-16,1 2-23 0,5 1 3 16,1 0 12-16,-1 1-15 0,0 1-13 15,-1 1 0-15,-8 2 11 0,-2 2-26 16,-9 3-26-16,-6 3-1 0,-4-1 55 15,-4 6 13-15,-5 2 105 0,0 1-7 0,0 2-16 16,-5 1 9-16,0 0-16 0,-2-3-37 16,3 2-17-16,-1-3-21 15,1 0-13-15,0-5 0 0,4-1-112 0,0-2-87 16,0-6-205-16,10-4-300 0,-1-6-508 16</inkml:trace>
  <inkml:trace contextRef="#ctx0" brushRef="#br0" timeOffset="158275.56">25998 12393 2217 0,'0'0'294'0,"0"0"-294"0,0 0-42 15,0 0-29-15,0 0-42 0,0 0-192 16,0 0-91-16,0 0-226 0</inkml:trace>
  <inkml:trace contextRef="#ctx0" brushRef="#br0" timeOffset="158657.18">26426 12530 2564 0,'0'0'409'16,"0"0"-217"-16,0-50-29 0,-7 33-61 16,1 3-32-16,-3 2-13 0,-3 1-29 15,-3 3 10-15,-3 4-36 0,-2 0 11 16,-3 4-11-16,-1 0-2 0,1 4 3 15,3 6 0-15,2 2-3 0,6 1-3 16,6 3 3-16,6 3 10 0,4 2 28 16,11 4-16-16,9 5 9 0,9 1-31 15,4 0-1-15,5 3-33 0,0 0-1 16,-2-1-60-16,-3-3-54 0,-11-2-39 16,-8-4-20-16,-11-2 70 0,-7-4 38 0,-3-5 29 15,-13-2 54-15,-5-4 17 16,-4-4 35-16,-4-2-12 0,-3-1 32 0,-2 0 73 15,2-4 7-15,-3 0-20 0,2-1-3 16,5 0-20-16,4 1-22 0,6-1-16 16,5 2-3-16,8 0-1 0,3 3 26 15,2-2 31-15,4-1-88 0,10-1-19 0,7 0-104 16,6-2 41-16,8-1 19 0,3-3-57 16,3-2-186-16,0-4-194 0,0-4-156 15,-1-4-52-15,9-18-342 0</inkml:trace>
  <inkml:trace contextRef="#ctx0" brushRef="#br0" timeOffset="158959.34">26779 12250 688 0,'7'-45'427'16,"-2"15"38"-16,-5 8-97 0,0 3-25 15,0-1-84-15,-6 0-104 0,2-1-10 0,-1 4-46 16,0 5-15-16,-3 3-17 0,0 1-9 16,-1 6-58-16,0 2-45 0,-4 1-16 15,2 8 51-15,-2 3 10 0,3 5 39 16,1 4-4-16,5 6 35 0,2 2 45 15,2 7 25-15,1 13 13 0,5 13-14 16,4 15-20-16,-2 4-21 0,-3-3-4 0,-1-5 4 16,-4-9-5-16,-5-3-49 15,0-5-43-15,2-10 24 0,2-11-13 0,1-8-9 16,0-3-3-16,4 3 0 0,-1 0-18 16,0 2-26-16,2-6-34 0,-3-6-51 15,-2-4-62-15,0-6-27 0,-2-5-45 16,-6-2-15-16,-2-2 2 0,-3-8-153 15,-2-7-57-15,2-1 70 0,0-7 71 16,-2-3 61-16,5-2-13 0,-1-4-143 16</inkml:trace>
  <inkml:trace contextRef="#ctx0" brushRef="#br0" timeOffset="159140.9">26594 12792 363 0,'0'0'652'0,"7"-53"-131"0,5 31-167 0,2 2-49 16,2 3-81-16,4 1-63 0,5 1-6 16,1 0-4-16,2 3 10 0,4 3-30 15,-1 1-23-15,2 2-15 0,0 3-20 16,-1 0 9-16,1 3-2 0,-2 3-36 0,1 4-3 15,-4 1-9-15,-1 6-10 0,-4 0 0 16,-4 2-10-16,-7 2 23 0,-2 3-19 16,-4-1-4-16,-4-1 13 0,-2 1-9 15,-2-1-3-15,-5-2-1 0,-1-1-9 16,0-2-3-16,-3-3-80 0,2-3-163 16,-2-8-232-16,4 0-666 0,1-8-839 0</inkml:trace>
  <inkml:trace contextRef="#ctx0" brushRef="#br0" timeOffset="159304.07">27042 12347 1072 0,'0'0'2364'0,"0"0"-2082"0,0 0-134 16,0 0 15-16,0 0-46 0,0 0-39 0,0 0-78 15,0 0-56-15,0 0 56 16,0 0 3-16,0 0 13 0,36 33-16 0,-9-7-18 15,-3-6-457-15,-3-5-1075 0</inkml:trace>
  <inkml:trace contextRef="#ctx0" brushRef="#br0" timeOffset="160210.27">27373 12507 1296 0,'0'0'475'15,"0"0"-150"-15,0 0-5 0,0 0 3 16,0 0-75-16,0 0-88 0,0 0-160 15,0 0-42-15,0 0 42 0,0 0 71 0,-72 21 2 16,43-3-41-16,5 0-30 0,4 2-2 16,5-1 0-16,8 0-13 15,5-2 13-15,2-5 15 0,4 1 1 0,8-6 10 16,0-1 18-16,4-4 1 0,3-2-7 16,2-2-9-16,0-4-7 0,1-6 3 15,1 0-12-15,-2-1 12 0,-1 1-25 16,-2-1 13-16,-1 4 0 0,-4 2 6 0,-3 2-19 15,1 1-7-15,-4 2-37 16,3 2-19-16,-1 6-1 0,-1 3 61 0,2 4 3 16,-1 3 60-16,3 2-12 15,-2 0-26-15,4-1 6 0,1-2-9 0,2-1 7 16,1-3-4-16,2-4-6 0,1 1-4 16,-1-4-11-16,1-4-1 0,-1-2-79 0,-3-8-6 15,0-2 21-15,-2-5 10 16,-3-4 19-16,-3-5-16 0,-3-6 50 0,2-4-34 15,0-11 6-15,1-13-12 0,1-9 25 16,3-1 3-16,-4 10 13 0,0 16 19 16,-4 16 20-16,-2 9 37 0,-1 6 29 15,0-1-22-15,1 2-23 0,-1 1-22 16,2 7-9-16,-2 4-29 0,1 8-258 16,1 6 115-16,4 9 124 0,1 7 19 15,1 7 19-15,4 11 13 0,0 9-3 16,-2 9-1-16,-2 3-28 0,-5-9 0 0,-5-13-2 15,0-16 2-15,0-10-2 0,0-2-114 16,-3 0-314-16,-2-3-323 0,-9-3-246 16</inkml:trace>
  <inkml:trace contextRef="#ctx0" brushRef="#br0" timeOffset="160975.25">27853 12632 1441 0,'0'0'390'0,"0"0"28"0,0 0-40 15,11-48-107-15,3 36-133 0,6 2-96 16,3 1-41-16,7 3-1 0,2 2-14 15,6 4 1-15,3 0 0 0,1 4-9 16,-2 4 6-16,-2 3-23 0,-5 2-9 16,-7 4 0-16,-7 0-1 0,-9 4 21 15,-6-1-1-15,-4 0 26 0,-12 2-16 16,-7-3 6-16,-4 0-3 0,-4-2 3 16,-4-3 12-16,1-2 1 0,1-5 0 15,4-1 16-15,3-4 62 0,5-2 18 0,2 0 26 16,8-3 6-16,3-2 38 0,4-1 44 15,2-1-61-15,7-5-124 0,10-1-25 16,5-3-28-16,9 0-1 0,4-4 27 0,4-2-20 16,4-3 9-16,0-5-18 15,5-6-7-15,-3-3-80 0,6-12-95 0,-2-7-24 16,-2-9-43-16,-11 8 115 0,-15 13 165 16,-13 15 49-16,-8 7 5 0,-1-2-15 15,-1-3 26-15,0-1 25 0,-3 0-3 16,-3 5 38-16,-5 3-23 0,2 3-57 15,-5 4-4-15,1 3-9 0,0 5-32 16,-2 1-27-16,2 4-21 0,2 2 6 16,1 0-15-16,4 7 18 0,2 0 28 15,2 4 11-15,2-1 36 0,0 5 5 0,2 2-21 16,2 2 5-16,3 5 10 0,2-1 13 16,-1 4 10-16,1 3-4 0,-2 1 19 15,0 0-12-15,1 5 18 0,-3 7 6 16,-4-2 13-16,1 1-3 0,-2-1 9 0,0-7-4 15,0 7-14-15,0-4-30 16,1-3-10-16,2-1-21 0,4-3 0 16,0-3-3-16,6-1-19 0,1-5 19 15,7-1 3-15,6-3-4 0,1-4-5 0,7-4-16 16,1-2-3-16,2-4-59 0,0-3-28 16,-1-1-29-16,0-8-10 0,-4-4 22 15,-4-6 31-15,1-3 16 0,-3-7-19 16,-1 0 19-16,-1-2 13 0,0-1 47 15,-5 3 23-15,-4 3 12 0,-3 2 25 16,-7 4-9-16,0 3 30 0,-6 4-5 16,0 3-19-16,-6 4-23 0,-1 1-34 15,-6 3 0-15,-3 2 0 0,-8 2 0 0,0 9 57 16,-3 3 25-16,0 1-7 0,1 4-7 16,4 2-24-16,6 3 15 0,5 1-6 15,5 0 3-15,3 3-4 0,3-2 13 16,8-2-9-16,7 1-13 0,1-4-13 0,10-1-2 15,3-1 0-15,4-7-7 0,2 2-19 16,3-6-2-16,-1-1-18 0,-1-6-167 16,-4-1-137-16,-1-3-92 0,4-10-361 15,-7-1-864-15</inkml:trace>
  <inkml:trace contextRef="#ctx0" brushRef="#br0" timeOffset="161172.06">29727 12918 2644 0,'0'0'1271'0,"0"0"-960"0,0 0-57 16,0 0-62-16,0 0-39 0,0 0-15 15,0 0-58-15,0 0-74 0,0 0-6 16,0 0-55-16,0 0-77 0,44-27-250 0,-54 24-658 15,-1-5-1438-15</inkml:trace>
  <inkml:trace contextRef="#ctx0" brushRef="#br0" timeOffset="168572.95">3626 16016 1812 0,'0'0'623'16,"0"0"-452"-16,0 0-23 0,0 0-119 16,0 0-29-16,0 0-171 0,0 0 171 15,0 0 90-15,-58 54 19 0,44-22-48 16,3 5-16-16,-2 1 19 0,3 0-41 15,0-1 25-15,1-3 6 0,0-3-9 16,3-3-7-16,0 0 4 0,-2-5-16 0,2-3 15 16,2 0-38-16,-1-8 32 15,0-1-12-15,2-5 2 0,1-5 20 0,1-1 34 16,-1-1 111-16,2-7 269 0,-1-8-284 16,1-9-175-16,1-14-91 0,12-17 1 15,7-19 50-15,2-9-6 0,1 4 45 16,-3 8-47-16,-4 14 45 0,-3 7 6 0,-2 15 9 15,-6 12 30-15,-2 10-14 16,-2 6-6-16,0 1 18 0,0 3 0 0,-1 3-40 16,1 5-273-16,1 9 40 0,3 11 176 15,-1 7 57-15,2 17 95 0,5 15 9 16,6 8-45-16,-1-5-27 0,2-14 9 16,6-3-20-16,-4-14 23 0,1-3-42 15,4 0 1-15,-6-8 0 0,-2 2-3 16,2 1-7-16,-5-3 7 0,-3-4 0 0,-7-6-33 15,-4 1-203-15,-11-3-33 0,-8-1-113 16,-28 0-320-16,4-7-576 0</inkml:trace>
  <inkml:trace contextRef="#ctx0" brushRef="#br0" timeOffset="168745.16">3456 16368 2669 0,'0'0'325'0,"0"0"-152"0,0 0-13 0,0 0-49 15,0 0-31-15,0 0-62 0,27-46-18 16,-8 36-29-16,7 0-25 0,6-1 3 16,7 3 3-16,2-1 13 0,4 1 0 15,18-2-294-15,-10 3-678 0,-8-2-832 0</inkml:trace>
  <inkml:trace contextRef="#ctx0" brushRef="#br0" timeOffset="168992.33">4273 16038 2842 0,'0'0'378'0,"0"0"-285"16,0 0-23-16,0 0 60 0,0 0-35 15,0 0-95-15,31-52 10 0,2 37-10 16,17 0 0-16,18-1-1 0,10 1-31 16,0 2 7-16,-17 7-10 0,-19 4 13 15,-17 2-1-15,-6 2-155 0,0 0-283 16,1 5-344-16,-4-2-493 0</inkml:trace>
  <inkml:trace contextRef="#ctx0" brushRef="#br0" timeOffset="169195.96">4401 16203 1732 0,'0'0'581'15,"0"0"-184"-15,0 0-194 0,0 0-17 0,0 0 41 16,0 0 5-16,0 0-46 0,0 0-79 16,0 0-107-16,0 0-56 0,60-24 27 15,-24 15 26-15,7-1-9 0,3 0 9 16,6-1-9-16,-2 0-1 0,2 1 10 15,-5-2-19-15,-6 1-149 0,2-7-294 16,-9 3-575-16,-12 1-719 0</inkml:trace>
  <inkml:trace contextRef="#ctx0" brushRef="#br0" timeOffset="169525.7">4748 15782 2338 0,'0'0'522'0,"0"0"-255"0,0 0-85 16,0 0-42-16,0 0-42 16,0 0-63-16,0 0-35 0,0 0-48 15,0 0 48-15,0 0 4 0,39 1 53 0,-7 8-13 16,5 3-12-16,6 0-7 0,0 2-24 16,-2-1-1-16,-3 0-2 0,-8 0-14 15,-4-3 16-15,-7 1-2 0,-5-3-1 16,-5 0-48-16,-4 1 26 0,-4-1-13 15,-1 0 3-15,-4 3 17 0,-5 1 18 16,-1 5 2-16,-5 3-1 0,-4 4 1 0,-2 2-2 16,0 5 2-16,-2-1 1 0,0 1-1 15,-2-2 0-15,2 0-2 0,3-2 0 16,2-4 0-16,3 0-2 0,1-4 2 16,4-2 0-16,3-5-2 0,5 0-216 15,2-9-349-15,5-1-810 0</inkml:trace>
  <inkml:trace contextRef="#ctx0" brushRef="#br0" timeOffset="169781.93">5539 15608 3101 0,'0'0'313'0,"0"0"-313"16,0 0-428-16,0 0 312 0,0 0 116 16,8 53 76-16,-3-28 23 0,-1 1 29 15,-1 3-60-15,1 5-36 0,0-2 15 16,2 2-28-16,-2-1-3 0,0-1-12 16,1-5 15-16,2-2 7 0,-2-3-26 15,-1-5-73-15,-2-4-151 0,-2-8-264 0,0-3-484 16,-1-2-675-16</inkml:trace>
  <inkml:trace contextRef="#ctx0" brushRef="#br0" timeOffset="170216.19">5502 15574 1793 0,'0'0'823'0,"0"0"-521"16,-2-53-65-16,7 34-106 0,9 5-110 15,4 2-21-15,5 1-48 0,7 4 19 16,2 2-3-16,5 5-22 0,2 1-1 15,-2 8 26-15,-5 4 4 0,-3 3-30 16,-9 3 10-16,-12 3 10 0,-8 0 12 16,-5 3 23-16,-14 0 19 0,-8 2 32 15,-4-1-6-15,-6-1 22 0,1-5 1 16,3-1-1-16,2-4-23 0,7-6-5 16,7-1 2-16,9-4 1 0,4-3-1 0,3-1 32 15,1 0 51-15,5-3 18 16,8-5-142-16,6 0-31 0,10-3-23 0,3-2 19 15,5 2-9-15,4 0 12 0,0 1-3 0,-2 5 3 16,0 4 7-16,-3 1-13 0,-6 5-7 16,-2 6-9-16,-8 4-7 15,-3 6-28-15,-7 3-1 0,-5 4 20 0,-5 1 2 16,0 1 30-16,-6 0 22 0,-3-3 13 16,-5 0-9-16,-3-2 11 0,-3-4 1 15,-3 3 0-15,-2-4 16 0,-5-2 22 16,2-2 30-16,-1-3 18 0,3-3-15 15,3-5 9-15,2-1 12 0,6-2 1 16,4-2-8-16,1 0-28 0,4-2-15 16,1-2-33-16,0-3-9 0,2 1-356 15,1-2-957-15</inkml:trace>
  <inkml:trace contextRef="#ctx0" brushRef="#br0" timeOffset="171142.57">3851 17040 1564 0,'0'0'277'0,"0"0"79"0,0 0-64 0,-19-50-31 15,17 45-10-15,1 1-59 0,0 3-154 16,1 1-38-16,0 5-246 0,4 4 246 15,3 8 25-15,5 6 84 0,0 6 9 16,1 6-54-16,1 4 3 0,0 0-29 16,-2 1-19-16,2-3-18 0,1-3 0 15,-5-2-1-15,3-6 0 0,-6-3 2 0,-1-5 16 16,0-1 4-16,-3-4-22 16,1-3-54-16,-3-6-272 0,-1-8-256 0,0-6-232 15,0-5-879-15</inkml:trace>
  <inkml:trace contextRef="#ctx0" brushRef="#br0" timeOffset="171572.18">3834 17033 2183 0,'0'0'246'16,"0"0"-189"-16,0 0-57 0,28-48 0 16,-5 31 0-16,5-1 143 0,8 2 21 15,3 1-68-15,3 4-85 0,-1 6-11 16,-2 4-16-16,-4 2 3 0,-7 8-42 15,-6 6-35-15,-7 2 16 0,-8 5 55 16,-7 2 16-16,-2 0-26 0,-12 3 26 16,-4 1 3-16,-5-3 0 0,-4 1 49 15,-3-3-27-15,3-4 1 0,2-5 9 0,5-3 33 16,3-5 70-16,8-2 47 0,2-3 16 16,5-1 35-16,2 0-50 0,0 0-85 15,2 0-55-15,8-5-43 0,3-2-148 16,11-3 21-16,4 0 80 0,5 1-1 0,0 3 0 15,3 4 1-15,-3 2-11 0,-4 5 17 16,-4 7 6-16,-3 2-7 0,-3 6-2 16,-6 2 12-16,-7 1-7 0,-5 2 12 15,-2 0 27-15,-9-1 3 0,-6 0 16 16,-6-1 7-16,-6-1-4 0,-1-2-3 16,-3-4 3-16,2 0-2 0,-1-7 5 15,4-1 1-15,4-4 25 0,3-4 9 16,2 0 20-16,7-2-7 0,-1-3-35 15,5 0-38-15,2-4-114 0,5 1-116 0,0-1-129 16,16-6-273-16,1 2-109 0,3 0-745 0</inkml:trace>
  <inkml:trace contextRef="#ctx0" brushRef="#br0" timeOffset="171890.76">4621 17169 1717 0,'0'0'1073'0,"0"0"-784"0,0 0-114 15,0 0-12-15,0 0-33 0,0 0-57 16,0 0-45-16,0 0 7 0,77-57-3 16,-34 41-7-16,18-4 2 0,17-5-26 15,11-2 1-15,-1 2 2 0,-11 3-4 0,-21 8-14 16,-21 5-14-16,-10 3-7 0,-7 4-168 16,-3 1-215-16,-4 1-371 0,-3 1-520 15</inkml:trace>
  <inkml:trace contextRef="#ctx0" brushRef="#br0" timeOffset="172091.31">4826 17245 1689 0,'0'0'522'16,"0"0"-188"-16,0 0-99 0,0 0 60 15,0 0-20-15,0 0-199 0,0 0-63 16,0 0 3-16,73-35 3 0,-38 23-17 15,6 0 11-15,5-2-13 0,2 1 0 16,-1-1-3-16,0 2 0 0,-6-1-20 16,-5 1-171-16,-2-9-425 0,-10 3-794 15</inkml:trace>
  <inkml:trace contextRef="#ctx0" brushRef="#br0" timeOffset="172449.26">5105 16833 2411 0,'0'0'374'16,"0"0"-146"-16,0 0-71 0,0 0 32 0,0 0-24 15,0 0-83-15,0 0-82 0,0 0-127 16,0 0-22-16,0 0 146 0,14-5 3 16,7 20 44-16,8 3-9 0,2 2 0 15,8-3-9-15,1 2-23 0,3-4 32 16,2-1-7-16,-5-2-28 0,-4-4-1 15,-2 1-14-15,-6-2 2 0,-4-2-22 0,-7-2-38 16,-4 1 3-16,-5-3-16 16,-1 1-23-16,-4 0-6 0,-3 1 5 15,0 0 62-15,0 4 45 0,-3 0-16 0,-4 7 19 16,0-2-23-16,0 5 17 0,-4 3-7 16,-1 4 8-16,-1-2 5 0,-4 4 2 15,1-2 30-15,0 0 10 0,-2-4-4 16,0-1-18-16,-1-2-4 0,3-2 3 0,1-1-6 15,5-2-10-15,2-4-3 0,5 1-175 16,5-9-451-16,6 0-360 0</inkml:trace>
  <inkml:trace contextRef="#ctx0" brushRef="#br0" timeOffset="173837.2">6234 16637 678 0,'0'0'310'15,"0"0"-23"-15,0 0-27 0,0 0-39 16,24-51 3-16,-21 40 39 0,-3 2 18 0,0 0-45 16,-3 1-69-16,-1-1-77 15,0 2-10-15,-1 0 9 0,-3 4-18 0,0 0-8 16,0 2-15-16,-6 1-29 0,-1 1-3 16,-4 9 6-16,-2 2 13 0,-3 4 10 15,-1 5 2-15,0 1 33 0,-1 4-8 16,4 1-21-16,3 1-23 0,6 1 0 15,2-1-6-15,9 0-18 0,2-1 6 16,13-3-8-16,7-2-2 0,9-5 22 16,11-3 13-16,12-4-4 0,-2-7-6 15,4-3-25-15,-5-1-29 0,-8-5-43 16,1-2-4-16,-5 0 1 0,-8 1 33 16,-4-1 14-16,-9 0-13 0,-4 3 41 0,-7 0 3 15,-2 1 44-15,-3-1-9 0,0 1-35 16,0-2 10-16,-3 3-13 0,-1 0-22 15,0 0-6-15,-2 2-10 0,-2 1-10 0,1 0-18 16,-2 0-138-16,-6 3-235 0,1-1-622 16,-1 0-736-16</inkml:trace>
  <inkml:trace contextRef="#ctx0" brushRef="#br0" timeOffset="179108.25">2647 16199 1170 0,'0'0'144'16,"0"0"-17"-16,0 0-46 0,0 0-26 16,0 0-55-16,0 0 23 0,0 0 29 15,0 0 26-15,0 0-6 0,0 0-24 16,-30-16-9-16,29 14-10 0,-1 2 4 16,1 0 29-16,0 0 25 0,1 0 20 0,0 0-10 15,-1 0-32-15,1 0-29 0,0 0-18 16,-2 0-18-16,0 0-26 0,-1 0-22 15,-3 1-46-15,-2 4 13 0,0 2 48 16,-3 0 30-16,-2 3 6 0,3-1 13 16,-2 1-3-16,3 0-13 0,0 1-13 15,3-4 0-15,2 1-9 0,-1 2 15 0,3 0-12 16,-2-1 12-16,3-1 6 0,0 4-2 16,0 0 2-16,1 2 1 0,0 1 0 15,0 2 19-15,0-3-19 0,0 3-15 16,0-5 15-16,4 3-14 0,3-3 13 15,1 0 2-15,3-1 11 0,3 2 4 16,3-2-12-16,5 0 57 0,4-1-32 0,1-2-3 16,1-1-10-16,4 3-3 0,-3-1-9 15,0 1-4-15,-5 1-23 0,-4 1-9 16,-5 2 19-16,-5 1-13 0,-5 1 26 16,-4 2 3-16,-1 2 10 0,-4 1 6 15,-3 1-6-15,-6 2-13 0,1 1 2 16,-4 2 28-16,0 1-29 0,-1-1 0 0,3-1 0 15,-2-1-1-15,2-1-11 0,1-5 11 16,3 2 0-16,-1-5 13 0,2 1 0 16,2-1 0-16,-2-1-12 15,4 0 25-15,-2-3-7 0,0 3 7 0,2-4-13 16,0-2 23-16,0 0-23 0,1-3 9 16,1-3 11-16,1 1-1 0,1-3 26 15,1-1 23-15,0 0 28 0,0 0-25 16,0 0-16-16,0 0-20 0,0 0-10 0,0 0-6 15,0 0-3-15,1 0-29 0,-1-2-74 16,0-1 29-16,0 0-3 0,0 1 46 16,0 0 1-16,0-1-1 0,0 1 2 15,0 1 15-15,0-1 4 0,0 2 4 16,0 0-22-16,0 0-1 0,0-2-13 16,0 2-13-16,0 0-9 0,0-1-4 15,0-1 4-15,2 0-36 0,2 0 32 16,1-2 24-16,-1 1 14 0,-1 2 1 0,0-1-13 15,-1 0-6-15,0 0-7 0,-1 2-6 16,1-1-7-16,1 0-6 0,-1 1-4 16,2 0 36-16,-1 0 13 0,1 0-25 15,0 0 24-15,2-2 1 0,0 2 1 0,0-1 12 16,2 0-1-16,-2 1 14 0,2 0-23 16,2 0-3-16,-3 0-20 0,2 2 7 15,-2 0 10-15,2 2-16 0,0-2 6 16,-1 1-7-16,3 2 20 0,-3-1 0 15,2 3-1-15,-2-3 1 0,4 2 2 16,-4-1 11-16,2 2-10 0,-1 0 20 16,-2-2-23-16,1 2 3 0,-2-1 13 15,1 3-14-15,0-3 20 0,-2 2-20 16,1 2 1-16,1-3-3 0,0 1 0 16,-2 1-10-16,2 1 10 0,-1-2 1 15,-1 3 31-15,2-1-19 0,0 3 6 16,-2-2-16-16,0 1 16 0,0 0 0 0,-1 0-16 15,-1 3 13-15,-2-3 3 0,-1 3 7 16,0 1 6-16,0-1 7 0,0 2-13 16,0-1 9-16,0 1-22 0,-2 0-11 15,1-2 14-15,-1 2-16 0,0-1 1 0,1 0 0 16,1 3 15-16,0-2-16 0,0 1-1 16,0-2 1-16,0 1 7 0,1-2 9 15,1 1-3-15,0-1-11 0,0-1 14 16,0 1 10-16,0-1-26 0,1 1 19 15,0-1 7-15,3 1-26 0,-2-1 0 16,3-2 0-16,3-2-1 0,0 0 2 16,6-3 9-16,3-2 19 0,6-2 13 15,6-1-23-15,3-2 7 0,7 0-13 16,0 0-11-16,0-2-2 0,-2 1-32 0,-5 1 19 16,-8 0-19-16,-6 0-87 0,-4 5 6 15,-6-1 20-15,-5 1 19 0,-2-2 45 16,-2 0 15-16,-1-3 14 0,0 2 22 15,0-2 43-15,0 2 80 0,0-2 28 0,0 0-19 16,-1 0-48-16,0 0-33 0,1 0-6 16,0 0-38-16,0 0-29 15,0-2-118-15,0-5-189 0,0 1-390 0,0-3-1365 0</inkml:trace>
  <inkml:trace contextRef="#ctx0" brushRef="#br0" timeOffset="182653.78">7812 15934 783 0,'0'0'182'0,"0"0"49"0,0 0 4 16,3-55 22-16,0 39-91 0,-2 3 25 15,1 1 55-15,-1 1-6 0,0 3-89 16,0 2-12-16,-1 4-11 0,0 0-3 16,0 2-125-16,0 0-45 0,0 9-112 15,-4 4 157-15,-2 8 39 0,-2 6 38 16,-4 14-3-16,-4 12 9 0,-1 12-42 15,2 5-2-15,0-6 5 0,3-11-9 0,6-12 0 16,1-12-32-16,3-8-1 0,0-3-1 16,2-1-2-16,-2 0 2 0,2-1 14 15,0-7-14-15,0-3-2 0,0-3 2 0,0-3 0 16,2 0 31-16,-1 0 34 0,1-2 26 16,1-5-19-16,2-5-73 0,1-5-22 15,2-3-86-15,-3-4-44 16,-2-5-11-16,-1-3-42 0,-1-2-68 0,-1-5-76 15,0-8 83-15,2-7 46 0,2 4 103 16,-1 6 94-16,2 9 23 0,0 6 21 16,2 0 5-16,-1-4 7 0,-1 4 16 15,0 4 42-15,3 2 38 0,-4 8 8 0,0 1 47 16,0 6-32-16,1 3-7 0,-2 5-145 16,0 0-100-16,3 6 45 0,3 7 55 15,1 4 123-15,5 5-1 0,2 5-22 16,2 5 6-16,3 4-7 0,0 3 23 15,2 3-17-15,2 7-6 0,-2-6-4 16,0-2-35-16,-4-2-31 0,-4-7-1 16,1 2-12-16,-1-5-14 0,-1-2 10 15,-3-3-12-15,0-5 0 0,-2-2 0 0,0-6 0 16,-3-1 0-16,0-4-13 0,-3-2-75 16,-2-2-71-16,-1-2-84 0,-1 0 22 15,-2-4-46-15,-14-6-396 0,0 1-491 16</inkml:trace>
  <inkml:trace contextRef="#ctx0" brushRef="#br0" timeOffset="182966.93">7677 16254 170 0,'0'0'1812'0,"0"0"-1572"0,0 0-97 0,0 0-56 16,0 0 65-16,0 0 125 0,0 0 40 16,0 0-91-16,0 0-146 15,0 0-80-15,0 0-26 0,44-38 26 0,-11 27 0 16,5-3 26-16,3-1-23 0,2 1-3 16,0-1-1-16,-2 1-15 0,-4 2 3 15,-7 2 1-15,-4 1 8 0,-7 2 1 16,-7 3-16-16,-3 0 17 0,-5 4 1 0,-3 0 1 15,-1 0-45-15,-1-1-34 0,-5 0-71 16,-4 1-26-16,2 0 18 0,-2 0-41 16,1 0-180-16,0 0-78 0,4-1-363 15</inkml:trace>
  <inkml:trace contextRef="#ctx0" brushRef="#br0" timeOffset="183536.62">8462 15884 995 0,'0'0'417'15,"0"0"-182"-15,0 0-135 0,0 0-25 16,0 0 16-16,0 0 26 0,0 0 6 0,0 0-3 16,0 0-26-16,0 0-29 15,-60 7-11-15,52-5 11 0,2-1 3 0,3 1 3 16,1-2-4-16,2 0 1 0,-1 0-4 16,1 0-6-16,0 0-3 0,0 0 6 15,4 0 6-15,7 0 6 0,3-3-18 16,12-4-7-16,4 0-13 0,8-5-20 15,5 2-11-15,4-2 8 0,4 1 1 16,-1 0-10-16,4-1-1 0,-4 1 0 16,0 1 0-16,-7-1-2 0,-3 4-3 15,-8 0-9-15,-8 3 10 0,-6-1-2 0,-10 4-8 16,-4 0 10-16,-3 1-18 16,-1 0-8-16,-5 0-46 0,-4 0-89 15,-5 4-36-15,-3 1-36 0,-2 1-114 0,-2 2-72 16,-4 5-249-16,3-5-487 0</inkml:trace>
  <inkml:trace contextRef="#ctx0" brushRef="#br0" timeOffset="183771.06">8511 16094 1914 0,'0'0'412'16,"0"0"-137"-16,0 0-101 0,0 0 38 15,0 0-11-15,0 0-82 0,0 0-72 16,0 0-43-16,59-42 24 0,-24 31-27 16,8-1 2-16,15 0-2 0,9-2-1 15,-6 4-2-15,-7 0 2 0,-16 4-22 0,-13 2 6 16,-2 0-6-16,-3 1 6 0,-5-1-89 16,-9 2-152-16,-5 0-16 0,-1-2-118 15,-10-4-148-15,-4 0-605 0</inkml:trace>
  <inkml:trace contextRef="#ctx0" brushRef="#br0" timeOffset="184173.55">8796 15642 23 0,'0'0'1559'0,"0"0"-1322"0,0 0-3 16,0 0-24-16,0 0 23 0,0 0-58 0,0 0-175 15,0 0-46-15,0 0 46 0,0 0 120 16,52 10-17-16,-25 3-4 0,6 1-19 16,3 1-22-16,-2 0-4 0,2 3-18 15,1-1-17-15,-4-2-19 0,0 1 0 16,-1 0-1-16,-5-3-1 0,-5 3-2 16,-2-3-18-16,-7-2 9 0,-5-1 0 0,-2-1-3 15,-2-1 13-15,-4 0 1 16,0-1 0-16,0 1 2 0,-7 2 0 0,1 2 1 15,-4 5-2-15,0 2 0 0,-6 6 1 16,-2 2 0-16,-1 6 0 0,-4 2 20 16,0-1 25-16,1 3-4 0,1-6-38 15,3-4 9-15,4-5-12 0,6-5 2 0,0-3-2 16,1-5 2-16,2-3 13 0,3-1-2 16,0-3 0-16,2 0 6 0,0-2-9 15,0 0-10-15,2-7-237 0,12-8-352 16,-2 0-430-16,2 1-446 0</inkml:trace>
  <inkml:trace contextRef="#ctx0" brushRef="#br0" timeOffset="184556.42">9737 15559 1952 0,'0'0'256'16,"0"0"-45"-16,0 0-11 15,0 0-91-15,0 0-57 0,0 0-7 0,-68-4 35 16,44 19 29-16,-5 6 7 0,-2 7-17 16,2 3-19-16,0 2-4 0,7 3-6 15,7-1-41-15,7-2-13 0,8-2 12 16,11-4 1-16,5-1 15 0,10-3 0 15,3-2-22-15,6-5 4 0,2-3-1 16,4-3 0-16,-2-8 0 0,-3-1-12 16,-2-1 3-16,-7-3 3 0,-4-5-7 15,-5 0 7-15,-5-1 3 0,-5 0 19 0,0 0-22 16,-5 1 6-16,-3 0-10 0,0 1-15 16,0 2-4-16,-4-1-17 0,-5 2-17 15,2 1-22-15,-4 2-28 0,-3 1-152 16,-14 2-207-16,3 2-574 0,2-2-1015 0</inkml:trace>
  <inkml:trace contextRef="#ctx0" brushRef="#br0" timeOffset="185504.89">6684 15412 393 0,'0'0'206'16,"0"0"-17"-16,0 0-16 0,0 0-14 16,-19-51 17-16,14 41-7 0,1 0-84 15,-1-1 26-15,1 1-46 0,-2 1-10 16,2-1 0-16,1 0 7 0,-1 3-23 16,0-1 0-16,-2 1-10 0,2 0 20 0,-2 2 12 15,-1 0 17-15,0-2-3 16,2 3-43-16,0 0 7 0,-2 0 42 0,3 1-23 15,0 1-6-15,2 0-7 0,0 1 6 16,1-1 4-16,1 1-16 0,0 0-10 16,0 1-10-16,0 0-16 0,0 0-3 15,0 0-24-15,0 0-47 0,0 0-32 0,0 0 15 16,1 4 53-16,3 1 4 0,3 4 31 16,2 2 29-16,-1 6 19 0,6 4 36 15,0 5-35-15,7 10 12 0,10 14-26 16,6 12 26-16,6 8 4 0,0 1-27 15,-2-1 39-15,-3 1 10 0,-1 3-10 16,-5 3-26-16,1 3 3 0,-5-2 10 16,0-4-32-16,-2-3 19 0,-2-6-3 15,-1-2-17-15,-1-2 17 0,-4 1 9 0,-1 0 10 16,-2-4 34-16,-3-3-7 0,2-3-31 16,1-9-19-16,-5-9-19 0,2-10 3 15,-4-1-6-15,5 1 16 0,1 0-35 16,-1 1 1-16,2-5 15 0,-2-5-18 15,-4-5 27-15,1-4-28 0,-5-1-1 16,-3-5-10-16,-1 0 11 0,-1 0 40 16,0 0-40-16,-4-7-25 0,-3-3-211 15,-2-4 6-15,-3-3-46 0,0-7-121 0,-4-1-166 16,-9-21-148-16,2 5-649 0</inkml:trace>
  <inkml:trace contextRef="#ctx0" brushRef="#br0" timeOffset="185951.15">6582 15134 1646 0,'0'0'117'0,"0"0"-117"0,0 0 0 0,0 0-46 15,0 0 20-15,0 0-6 0,0 0 32 0,0 0 79 16,-36 50 34-16,41-21-35 0,6 15 23 16,14 15-36-16,7 15 6 0,9 6 4 15,4 1 18-15,-1-2 11 16,-3-6 19-16,-5 4-26 0,-1 2-20 0,-1 4-10 15,-4 2 4-15,-1-1-10 0,-2-1-6 16,-1-2-7-16,2-7 6 0,-1-3 1 16,1-7-17-16,3-5 0 0,-4-4-2 15,-2-13 18-15,-5-9 25 0,-4-10-40 16,-1-3 53-16,2 3 3 0,-1 3-41 16,-1 0-20-16,-1-2-8 0,-3-4-7 15,-2-6-17-15,-4-1 1 0,-1-4 0 16,1-3-1-16,-4-2 1 0,0-2-3 0,-1-2-38 15,0 0 13-15,0 0 0 0,-1-4-121 16,-10-9-274-16,3 1-593 0,-6-5-856 0</inkml:trace>
  <inkml:trace contextRef="#ctx0" brushRef="#br0" timeOffset="188818.86">4510 16794 280 0,'0'0'10'15,"0"0"-10"-15,0 0 0 0,0 0 42 16,0 0 33-16,0 0 3 0,0 0 10 16,0 0 36-16,0 0-4 0,0 0 30 15,-21 24 13-15,20-23-13 0,0-1-36 0,0 0-23 16,0 1-26-16,0-1-19 0,0 0-4 16,0 3-10-16,-1-1-2 0,-2 1 9 15,1 2-4-15,-4 2-5 0,2 1 12 16,-1-1-29-16,-4 2 6 0,4 0-18 15,0-1 3-15,-1-3 12 0,2 0 7 16,2-3-7-16,0 0-3 0,2 1 13 0,1-3 3 16,0 0-3-16,0 0-26 15,0 0-29-15,0 0-4 0,0 0 1 0,0 0 16 16,0 0 16-16,0 0 0 0,0 0 1 16,0 0 1-16,0 0 11 0,-1 0 0 15,1 0 16-15,0 0 7 0,0 0 16 16,0 0 13-16,0 0 22 0,0 0 13 15,0 0 7-15,0 0-7 0,0 0-22 16,0 0-23-16,0 0-13 0,0 0-7 16,0-3-16-16,2 3-17 0,3-4-2 15,1 1 2-15,4-2 10 0,0-2 11 0,5-1-10 16,3-2 0-16,4-2 9 0,5-4 10 16,9-5 4-16,6-2 2 0,17-9-6 15,16-10 0-15,17-9-12 0,7-5-18 16,-1 0 14-16,-13 6-1 0,-12 8-14 0,-9 4 14 15,-15 6 7-15,-11 10-9 16,-13 6-12-16,-6 3 12 0,0-1 0 0,-2 2 6 16,1 0-3-16,-7 3 9 0,-4 3-5 15,-2-1 11-15,-2 1-27 0,-1 2-3 16,2-2 12-16,-3 2-13 0,-1 2 0 16,1-1-4-16,0 0-21 0,0 0 2 15,1 1-2-15,-1 0-7 0,0 1-10 16,0-2-6-16,-1 3-13 0,0 0-54 15,0 0-188-15,0 0-111 0,-4 4 2 0,-14 9-60 16,-1-1-326-16</inkml:trace>
  <inkml:trace contextRef="#ctx0" brushRef="#br0" timeOffset="189284.13">4435 16936 320 0,'0'0'531'16,"0"0"-257"-16,0 0-59 0,0 0-88 0,0 0-43 15,0 0 1-15,0 0-7 0,0 0 6 16,0 0-19-16,0 0-37 0,-15-4-28 16,14 4-3-16,0 0 3 15,1 1 19-15,0-1 23 0,0 0 16 0,0 0 27 0,0 0 5 16,4-3 7-16,7-3 1 0,5-5-14 16,10-4 9-16,9-8-41 0,17-11 16 15,23-13 12-15,17-13-9 16,9-5-13-16,0 2-20 0,-7 6-2 0,-17 9-1 15,-8 6-3-15,-15 9 0 0,-18 9 7 16,-9 9-39-16,-9 5-2 0,-4-1 2 16,0 1 0-16,-4 1 25 0,-4 3 1 15,-4 4 6-15,-2 2-32 0,0-1-44 16,-1 1-49-16,-4 0-35 0,-4 3 6 16,0 3 22-16,-5 3-26 0,-2 1-91 15,-2 1-48-15,2 2-24 0,-2 1-59 16,-10 2-118-16,6 0-121 0</inkml:trace>
  <inkml:trace contextRef="#ctx0" brushRef="#br0" timeOffset="189617.08">4517 16898 1562 0,'0'0'211'0,"0"0"-32"16,0 0-33-16,0 0-39 0,0 0-68 16,0 0-7-16,0 0 72 0,55-60 64 15,-24 40 6-15,7-7-23 0,5-1-19 0,16-8-52 16,14-9-19-16,17-10 6 0,2-2 16 16,-4 5-13-16,-14 6-25 0,-14 10 28 15,-12 9-23-15,-16 8-15 0,-10 6-33 16,-6 4 8-16,-1 2-10 0,-1-2 0 15,-4 2 0-15,-5 3 16 0,-1 4 25 16,-4-2-6-16,0 2-35 0,0 0-51 0,-6 0-57 16,0 0-16-16,-4 2 16 15,-1 4 15-15,-2 0-44 0,2 2-114 0,-5 1-272 16,3-1-113-16,4-2-869 0</inkml:trace>
  <inkml:trace contextRef="#ctx0" brushRef="#br0" timeOffset="194884.7">7918 16750 417 0,'0'0'300'0,"0"0"-133"0,0 0-86 16,0 0-12-16,0 0 31 0,0 0 80 15,0 0-18-15,0 0-15 0,0 0-50 0,0 0-9 16,-55-13-36-16,53 12-20 0,0 1-15 16,1 0-4-16,0 0 3 0,0 0-3 15,1 0-13-15,-1 0-1 0,-1 0-1 16,1 0 0-16,1 0-2 0,-1 0 1 15,1 0 3-15,0 0 23 0,0 0 29 16,0 0 9-16,0 0-9 0,0 0-6 16,0 0-8-16,0 0-8 0,0 0-8 15,0 0-20-15,0 0-2 0,0 0 0 16,0 0-3-16,0 0-13 0,0 0 0 16,0 0 13-16,0 0 2 0,0 0-2 15,0 0 0-15,0 0 3 0,0 0 0 16,2 1 52-16,1 0 3 0,0 1 13 0,0-2-7 15,3 0-3-15,-1 0 23 0,1 0-10 16,3 0 3-16,0 0-13 0,5-1-3 0,3-4-6 16,4 2-14-16,4-5-15 0,4 1-4 15,7-2-6-15,3 0-11 0,4-2 1 16,4-1 29-16,5 0-30 0,11-3 21 16,15-2-21-16,12-3 14 0,8-3-13 15,-3 1 0-15,-4-2 23 0,-4 5-4 16,2-2 1-16,3 0-7 0,3 0-16 15,4-3 32-15,2 3-31 0,-2-1 0 16,-7 2 1-16,-6 2 14 0,-11 2-3 16,-8 4 9-16,-17 1-3 0,-13 6 4 15,-12-1-4-15,-5 3-17 0,3-1 0 0,0 0 14 16,2-1-3-16,-6 2-11 0,-4 0 0 16,-1 1 0-16,-4 1 1 0,-2-1 10 15,-4 1 6-15,-2 0 3 0,-2 1 4 16,1 0-4-16,-1 0 10 0,0 0 3 15,0 0 6-15,0 0-3 0,0 0-4 16,0 0-2-16,0 0-13 0,0 0-16 0,0 0-2 16,0 0 0-16,0-2-1 0,0 2-2 15,-1-2-33-15,-2 1-25 0,-2 0-9 16,-5 1-20-16,-13 1-112 0,2 3-393 16,-3-3-955-16</inkml:trace>
  <inkml:trace contextRef="#ctx0" brushRef="#br0" timeOffset="203811.15">8949 14370 5 0,'0'0'16'0,"0"0"-16"16,0 0-21-16,0 0 21 0,0 0 0 16,0 0 0-16,0 0 0 15,0 0 0-15,0 0 12 0,-42-4 118 0,41 2-15 16,1 0-54-16,0 1-43 0,0-1-18 15,2 0-26-15,2 0-4 0,-2 1-146 0</inkml:trace>
  <inkml:trace contextRef="#ctx0" brushRef="#br0" timeOffset="206497.15">9300 14354 159 0,'0'0'251'16,"0"0"3"-16,0 0-36 0,0 0-32 15,0 0-75-15,0 0-59 0,0 0 10 16,0 0 39-16,0 0 16 0,0 0 3 0,-14 21 20 15,20-20-7-15,0 2-26 0,-1 0-32 16,4-2-17-16,-3 0-9 0,-1 1-10 16,0 1-20-16,2-1-19 0,-2 3-3 15,-1 1 3-15,2-1 1 0,-1-2 19 0,1 1-7 16,2 0 13-16,2-2 19 16,2 3 20-16,3-3 2 0,2 0-21 15,5-1-14-15,5-1-3 0,1 0 0 16,5-2-3-16,1-1 22 0,4 0-3 0,3 1 4 15,0-2-4-15,2 1 6 0,-1 0-16 16,-1 1 1-16,0 1-24 0,-2-1-8 16,0 1 21-16,-1 0-9 0,3-1-3 15,-2 1-10-15,2-2 17 0,3 1 2 16,0-2-9-16,5 1-10 0,-1-1 10 16,3-1-10-16,-1 2 10 0,3 0 6 0,-3 0 10 15,2 0 3-15,-1 2-7 16,1 1-2-16,0 0 2 0,1 0-2 0,1 0-20 15,8 0 10-15,7 0 12 0,13 0 7 16,0 0-16-16,-5 0 0 0,-9-4-14 0,-8 4 11 16,0-3-10-16,-1 3 13 15,1-2-13-15,-1 2-1 0,1 0 0 0,1 0 0 16,1 0-2-16,2 0 0 0,0 0 0 16,5 0 0-16,1 0 0 0,3 0 1 15,0-2 1-15,2 2 1 0,-3 0-1 16,2 0 1-16,-3-1-1 0,-2-2 1 15,-2 3-1-15,0 0-1 0,-5 0 0 16,-2 3-1-16,-3-1-2 0,3 0-1 16,-1-1 1-16,2-1 2 0,1 0 1 15,0 0-1-15,4 0 2 0,0 0 11 16,3 0-10-16,6-2 13 0,1-1-16 0,1 0 13 16,-1-1-13-16,2 2 0 0,-2 0 0 15,1 0 0-15,-4 1-1 0,0 1 1 16,-6-1-1-16,-3 0-1 0,-4 1 1 15,-1 0 1-15,-11 0 0 0,-7-1 1 0,-8-1 1 16,8 2-2-16,16-2 0 0,14 2 3 16,8 0-2-16,-6 2-1 15,-18 0-19-15,-16 2 3 0,-6-2-6 0,19-2-157 16,-7 0-356-16,2-4-857 0</inkml:trace>
  <inkml:trace contextRef="#ctx0" brushRef="#br0" timeOffset="207631.67">14797 14322 826 0,'0'0'117'0,"0"0"-117"16,0 0-78-16,0 0 18 0,0 0 60 16,0 0 79-16,0 0 51 0,0 0 26 15,0 0-25-15,69-6-40 0,-51 6-29 16,4-2-7-16,2 1 7 0,4-1 9 15,5 1 20-15,3 0-6 0,4 0-11 16,3 1-5-16,0-1-21 0,5-2 11 16,0 3-24-16,1-2-2 0,1 1 12 15,-2-1-9-15,0 0 3 0,1 0-7 16,-1-2-3-16,4 0-6 0,-2 1 9 0,3-1 4 16,-1 1-4-16,2-2 7 0,-4 3 3 15,1-2-13-15,-4 2-6 0,1-2 9 16,-1 2-10-16,-3 1 27 0,3-1-20 0,1-2-10 15,1 1 20-15,1 0 6 0,1-1-13 16,3 0-16-16,-2 0 36 0,2 0-20 16,1 1-29-16,-1-1 19 15,2 3-2-15,8 0-8 0,9 1-8 0,9 0 8 16,3 0 4-16,-5 1-3 0,-3 1-10 16,-8-1 10-16,4 1-13 0,0 1 16 15,4-1-3-15,2 1-12 0,4 2 0 16,1-3 3-16,3 2 15 0,-3-2-17 15,-1 2 1-15,-2-3-1 0,-7 0-2 0,-4-1-12 16,-15 0-20-16,-12-2 30 0,-13 1-1 16,-3-2 3-16,3 1 0 0,-1-2-1 15,2 2 0-15,-8-3 0 0,-3 0-44 16,-5 1-99-16,-2-9-211 0,-2 5-319 0,-4-5-1175 16</inkml:trace>
  <inkml:trace contextRef="#ctx0" brushRef="#br0" timeOffset="209070.26">18644 14200 1020 0,'0'0'137'0,"0"0"-104"16,0 0 9-16,58-34 53 0,-39 26-30 15,1 2-16-15,2 0 9 0,1-1 33 16,3 2-3-16,-1 0-10 0,5 1-26 15,1-1-6-15,5 1-1 0,1-2 10 16,4 1 0-16,3 0 13 0,2-1 4 0,4 1 31 16,0 0-35-16,2 0-3 15,0 2 0-15,1 1-23 0,-3 0 3 0,3 1 16 16,-5-3 4-16,1-1 6 0,-1 2 9 16,2-2-9-16,-1-1-10 0,3 1-16 15,10-3-3-15,10 2-13 0,17 0-7 16,2 1-19-16,1 1 13 0,-4 2 3 0,-6 0-19 15,3 1 4-15,0 0-2 0,3 1-2 16,-4-2 3-16,-4 0 0 0,-11-2 0 16,-7 0-1-16,-13 0-1 15,-15 2 14-15,-6-1 8 0,-8 3-4 0,4-3-16 16,2 1 13-16,1-1-16 0,-1 1 0 16,-5 0-1-16,-2 0 1 0,-4 1 0 15,-2 1 0-15,-5 0 0 0,-2 0 0 16,-2 0-2-16,-3 0-20 0,-1 0-7 15,0 0-6-15,1 0-20 0,0 0-124 16,1 1-195-16,0-1-407 0,1 0-957 0</inkml:trace>
  <inkml:trace contextRef="#ctx0" brushRef="#br0" timeOffset="210048.42">21710 14074 168 0,'0'0'141'0,"0"0"-53"16,69-12 39-16,-36 6 59 0,3 0 6 15,5 0 0-15,5-1-26 0,1 2-19 0,3-1-30 16,3 1-19-16,8-2-24 0,10-1-9 16,10 0 0-16,2-1 4 15,-2 0 31-15,-5 1-22 0,0 1-7 0,5 0 17 16,4 1 3-16,9-2 15 0,4 2-15 16,6-1-20-16,4 5-13 0,5-1-3 0,1 3-7 15,4-1-9-15,1 0 6 16,-1 0-42-16,-3 1 29 0,-2-1-13 0,-5 1 1 15,-6 0-1-15,-7-1 10 0,-7-1-16 16,-9-2-10-16,-7 3 16 0,-10-4-17 16,-14 4-2-16,-10-1 0 0,-10 0 16 15,-3-2-3-15,1 0-10 0,-1 0 13 16,-1-2 16-16,-4 0-16 0,-5 1 16 16,-5 1-9-16,-5 1 12 0,-2-1-19 15,-1 1-16-15,-2 0-11 0,0 1-30 16,0 0-23-16,-4 2-52 0,-7 0-112 0,1 2-477 15,0-2-1176-15</inkml:trace>
  <inkml:trace contextRef="#ctx0" brushRef="#br0" timeOffset="211346.63">25161 13893 443 0,'0'0'986'16,"0"0"-866"-16,0 0-29 0,0 0 42 16,0 0-12-16,0 0-56 0,0 0-10 15,45-49 48-15,-33 44-25 0,3-1-6 16,2 2-11-16,0 0-22 0,3 4-36 0,2-2 26 15,3 1 0-15,0 1-3 0,6-1 0 16,0 1 10-16,5 0 2 0,0 0 11 16,1 0-23-16,1 0 19 0,3 0-10 15,2 0-16-15,0 0 1 0,3 0 2 16,-1 0-21-16,4-2 25 0,0 0 0 16,0 0-10-16,11 0-3 0,13-1 3 15,10 1-16-15,6-2 13 0,-2 4 0 16,-7-2-12-16,-10 2 0 0,-3 0 2 15,0 0-2-15,-5 0 12 0,-2 1 6 16,-5 0-17-16,3-1-1 0,0 0 3 0,2 0 21 16,0 0-9-16,-1 0-15 0,1-2 22 15,-1 2-20-15,-3 0 13 0,1 0 3 16,1 0-17-16,1 0 1 0,2 0 9 0,0 2-8 16,1-1-2-16,0 2-1 15,-1-2 2-15,-1 1-2 0,-1-1-1 16,-2 0 16-16,-3-1-14 0,-6 0 14 0,-9 0 3 15,-8 0 4-15,0-3-4 0,5 1 7 16,6-1-1-16,4-1-12 0,0 1 3 16,-1 1 3-16,2-3 0 0,-2 3-6 15,1 1-1-15,-1-3-11 0,1 3 10 16,-2-3-10-16,-1 4 2 0,-1-4 9 0,-1 0 4 16,3 0-14-16,-1 1 2 0,3-2-4 15,-4 5 28-15,1-4-12 0,-3 3-3 16,-1-1-1-16,-3 0-12 0,2 2 13 15,-2 0-11-15,-2 0-1 0,-2 0-1 16,0 0 19-16,-2 0-17 0,0 2-2 16,-2 3 1-16,1-3-1 0,-3 3 1 15,-2-2-1-15,-2-1 0 0,-1 1 1 0,-2 0 0 16,-3-2 0-16,-6-1 15 0,1 0-13 16,-5 0 13-16,-3 0 6 0,1 0-9 15,-2-1-10-15,-1 0 16 0,0 0-18 16,0-1 0-16,-1 0-1 0,0 0-2 15,0 1-1-15,0-1-16 0,0 0-10 0,-4 2-3 16,-2-3-6-16,0 3-6 16,-5 0-14-16,-10 0-226 0,3 0-350 0,0 0-1024 0</inkml:trace>
  <inkml:trace contextRef="#ctx0" brushRef="#br0" timeOffset="214496.31">11896 14808 795 0,'0'0'283'15,"0"0"7"-15,0 0-33 0,0 0-65 16,0 0-46-16,0 0-7 0,0 0 10 0,0 0 20 15,-4-46-40-15,4 41-32 0,0-1-26 16,0 2-1-16,2-2-8 0,1-1-11 16,2 3 7-16,0-1 6 0,1-1 0 15,0 0-6-15,-2 1 2 0,0 1-9 16,-1 2 10-16,0 0 6 0,-2 1-10 16,0 1 7-16,-1 0-26 0,0 0-38 15,0 0-19-15,0 0-32 0,0 2-22 16,0 5 44-16,0 4 29 0,0 3 25 0,0 4 13 15,0 8 3-15,0 2 13 0,0 6-38 16,-1 4 16-16,-5 10 6 0,-1 12-7 16,-6 10-18-16,1 1 31 0,-3-5-25 15,5-10-3-15,1-16-3 0,5-8 2 16,2-9 4-16,1-4-6 0,1 2-1 16,0 0 7-16,2 0 13 0,1-3-4 0,1-3-3 15,0-3 0-15,1-2-22 0,-1-3 19 16,-1-2-19-16,-1-2 19 0,1-1-21 15,-2 0-1-15,0-2 4 0,-1 0 14 16,0 1 20-16,0-1 1 0,0 0-5 16,0 0 3-16,0 0-5 0,0 0-17 15,0-1-15-15,0-3-115 0,2-1-200 0,2-2-107 16,0-6-273-16,0 4-642 0</inkml:trace>
  <inkml:trace contextRef="#ctx0" brushRef="#br0" timeOffset="-214592.32">11694 15476 1528 0,'0'0'306'15,"0"0"-76"-15,0 0-6 16,0 0-20-16,0 0 2 0,0 0 7 0,0 0-18 0,0 0-54 15,0 0-45-15,0 0-55 16,15-15-12-16,-4 11 2 0,7 2 24 0,2 0 14 16,7 0 14-16,7-2 5 15,7 1-6-15,4-3-22 0,16 1-7 0,16-2-15 16,8 1-4-16,1-2-21 0,-10 4-1 16,-19 1-11-16,-19 2-1 0,-10 1 0 15,0-2-2-15,-1 2-1 0,1-1-16 16,1 0 17-16,-7-1 1 0,-5 1 1 15,-6-1 19-15,0 0 20 0,-5-1-5 16,-1 0-6-16,0-2-25 0,-2 1 10 16,-1-1-11-16,-1 1-2 0,0-2-14 15,-1 2-1-15,0 2-10 0,0-3 0 0,0 3-14 16,0-1-52-16,0-1-88 0,-1-1-46 16,-1 0-77-16,1-1-70 0,-1-1-141 15,-2-2-90-15,2-4-178 0,-1 2-178 16</inkml:trace>
  <inkml:trace contextRef="#ctx0" brushRef="#br0" timeOffset="-214344.59">12523 15153 659 0,'0'0'270'0,"0"0"154"15,0 0-109-15,0 0-71 0,0 0 6 16,0 0 15-16,0 0-39 0,0 0-71 16,0 0-100-16,0 0-55 0,0 0 0 15,-17-15 12-15,25 22 101 0,8 3 9 16,3 1 25-16,4 3-20 0,3-1-22 0,3 1-29 15,-1 0-22-15,-3 3-16 0,-3 0-36 16,-4 2-2-16,-3 1-1 0,-9 1-24 16,-4 0 22-16,-2 0-7 15,-8-3 10-15,-8 2 3 0,-5-2 22 0,-5 1 4 16,-7 0-7-16,-3 0-22 0,-3-2-3 16,-1 3-35-16,-1-1-235 0,-12 0-226 0,11-2-626 15,6-8-636-15</inkml:trace>
  <inkml:trace contextRef="#ctx0" brushRef="#br0" timeOffset="-200968.34">13785 15100 205 0,'0'0'1619'0,"0"0"-1307"15,0 0-205-15,0 0-106 0,0 0 2 16,0 0 140-16,0 0 118 0,0 0 42 0,0 0-38 15,0 0-134-15,-6-7-39 0,5 5 4 16,0-2-1-16,1 0-19 16,0-1-7-16,0 1 10 0,0-1-23 0,1-2-15 15,4 2 6-15,0-5-19 0,2 0-15 0,7-2-13 16,2-1-3-16,6-1-16 16,6-2 6-16,9-3 1 0,5-1 9 0,4 0-13 15,5-2 3-15,-4-2 13 0,-2 1 1 16,-6 1 15-16,-8 2-16 0,-10 0 3 15,-11 3 13-15,-5 1-7 0,-5 4-9 16,-9-1-22-16,-1 4-15 0,-7 3 5 16,-2-2-2-16,-3 2 2 0,-5 4 1 15,-1-1 9-15,-1 2 19 0,-2 1-1 16,2 0-11-16,0 0 15 0,5 0-2 0,4 2 2 16,3 0-4-16,6-1-18 15,-1 3 7-15,6-1-1 0,0-1-3 16,-1 2 16-16,3-2-13 0,-1-1 14 0,2 1-1 15,-2-2 1-15,2 3 1 0,0-2-2 16,1 3 0-16,0-1 0 0,-1 1-10 16,0-1 12-16,-2 4 1 0,0 0-2 15,0 3 2-15,1 3 3 0,-3 4 13 0,3 3-3 16,1 3 19-16,-2 7-10 0,4 4 6 16,0 13 10-16,1 16 3 0,0 14 3 15,-3 7 15-15,1-3 7 0,1-6 17 16,1-12-40-16,1-3-11 0,6-6-7 15,0-2 3-15,-4-5 0 0,0 1 18 16,-1-6-43-16,0-7-3 0,-2-10-11 16,0-7 9-16,0-3-1 0,0 2 0 15,0 0 0-15,0 2 3 0,0-6 1 0,-5-3 0 16,0-3 2-16,-3-2-3 0,-3-5-41 16,0 0-137-16,-7-4-124 0,-10-19-126 15,6-1-352-15,3-2-903 0</inkml:trace>
  <inkml:trace contextRef="#ctx0" brushRef="#br0" timeOffset="-200772.86">13431 15297 1668 0,'0'0'707'0,"0"0"-435"15,0 0-150-15,0 0-35 0,70-44-23 16,-30 34 33-16,18-4 8 0,15 1-15 15,13 4-29-15,2 3-58 0,-12 6-3 16,-21 0-42-16,-17 3 10 0,-4 0-298 0,-12-3-833 16</inkml:trace>
  <inkml:trace contextRef="#ctx0" brushRef="#br0" timeOffset="-199949.64">14088 15291 1941 0,'0'0'580'0,"0"0"-503"15,0 0-22-15,0 0-55 0,0 0 142 16,0 0-13-16,61-4-49 0,-46 3-55 16,1-1-12-16,2 1-11 0,-1 0 21 15,2-4-1-15,0 2 10 0,0-4-13 0,0-3-16 16,-3-2 22-16,2-1-6 0,-3-3-1 15,0 1-18-15,-4-2 0 0,0 1-16 16,-4-1 16-16,-3 0 22 0,0 2-3 16,-4 0-19-16,-1 1-1 0,-7 2-1 15,-1 3 2-15,-4 1-35 0,-2 2 6 16,-3 3 6-16,-3 2 20 0,-1 1 3 16,-2 7 19-16,-1 3 17 0,0 2-4 15,-1 3 22-15,5 5-32 0,1 2 10 16,6-1-13-16,4 3 10 0,6-2-17 0,4 2 8 15,4-2 5-15,12 0-3 0,4 0 1 16,6-3 12-16,9-2 3 0,6-4-10 16,2-4-6-16,5-3-6 0,0-6-13 15,-2 0 10-15,-3-6-13 0,-5-5-1 0,-3-3-88 16,-9-2 32-16,-1-4 19 0,-3-5 9 16,-2 2 29-16,-4-4 10 0,1 1 18 15,-5 0-5-15,-4 3 5 0,-1 2 10 16,-1 3-35-16,-4 6 42 0,-1 2 9 15,-1 6 6-15,0 3-4 0,0 1-56 16,0 0-109-16,-2 5-62 0,-5 6 171 16,-1 5 76-16,-3 3-16 0,4 2-19 15,-3 2-15-15,4 2-25 0,3-1 2 16,3 0-2-16,0-1 12 0,5-2-1 0,4-5 4 16,-2-1-14-16,2-5 11 0,-1-4-11 15,0 0 13-15,2-6 1 16,-2 0 9-16,3-4-12 0,-1-5-13 0,2-3 0 15,-1-2-2-15,1-1-8 0,-4-1 10 16,2 3 4-16,-4 1 8 0,1 0-10 0,-2 4-1 16,-1-1 2-16,0 5-3 15,-2 1-2-15,0 2-23 0,2 1-54 0,0 3-69 16,1 4 97-16,3 3 48 0,3 5-7 16,2 1 10-16,0 1 4 0,3 1 21 15,1-1-6-15,2-1 0 0,1-3 6 16,1-2 13-16,-1-3-3 0,1-1-3 15,-1-5 12-15,-3-2 0 0,-1-2 0 16,-3-7 28-16,-1-5-15 0,-5-4-17 16,-2-2-36-16,-2-2 11 0,-3-4-13 15,0-3-1-15,-3 0-1 0,-4 0-12 0,-5 2-1 16,1 1-21-16,-5 6 12 0,2 2-9 16,3 7 2-16,-2 2-15 0,5 5-12 15,0 4-64-15,3 2-201 0,2 7-101 16,4 8-220-16,6 0-427 0</inkml:trace>
  <inkml:trace contextRef="#ctx0" brushRef="#br0" timeOffset="-199302.36">15316 15347 1922 0,'0'0'499'0,"0"0"-270"15,0 0-71-15,0 0-46 0,0 0-3 16,0 0 13-16,57-44-26 0,-43 32-67 15,-1 0-29-15,3-2 1 0,-1-1-2 0,-1-2 0 16,-1 0 1-16,0-5 0 0,-4 0-32 16,0 0 16-16,-4-2 14 15,0 4 2-15,-5 0 19 0,0 3 10 0,0 5-14 16,-7-1 14-16,-1 3 13 0,2 3 15 16,-2 2-9-16,-2 5-26 0,2 0-22 15,-3 1-35-15,2 9 35 0,-2 1 14 16,4 5 17-16,2 2 20 0,1 4 19 0,4 2-7 15,4 2-9-15,4 1-4 0,6 0-25 16,1 1-3-16,2-3-20 0,4 0 11 16,1-6 0-16,2-2-11 0,-2-5 20 15,0-5-19-15,-1-4 22 0,-2-3-3 16,-1-6-22-16,-3-5 0 0,0-3-3 16,-2-4-10-16,-4-4 13 0,-1-2 0 15,-3-5 1-15,-3 0 3 0,0-7-1 16,-2 2-3-16,1 0-1 0,-1 2-1 0,0 3 2 15,1 7 0-15,0 5 0 0,-1 5 14 16,1 4-14-16,1 7-15 0,4 1-64 16,0 1-107-16,3 8 138 0,7 2 48 15,2 2-1-15,4 4 1 0,1 1-15 0,-1 0 14 16,3-1 1-16,-3 0-60 0,-1-5-127 16,-1-3 11-16,-1-1 61 0,-4-7 61 15,1-1 54-15,-2-1 49 16,-3-5-4-16,1-3-7 0,-4-1 13 0,3-1 16 15,-5-2 54-15,-1 2-22 0,1 0-13 16,-2 1-20-16,-2 1 10 0,0 3 12 16,-2 4-34-16,0 0-54 0,-2 2-10 15,-6 3-109-15,-3 5 30 0,-4 6 89 16,2 3 13-16,-3 5 18 0,0 4 10 16,3 1-18-16,3 2-5 0,2-3-5 15,0 2 6-15,5-3-16 0,1 0 10 0,2-4-11 16,3-1 1-16,5-1 22 0,4-3-13 15,6-3-12-15,11-5-212 0,-1-4-339 16,-1-4-1114-16</inkml:trace>
  <inkml:trace contextRef="#ctx0" brushRef="#br0" timeOffset="-198529.52">16661 14855 1730 0,'0'0'370'0,"0"0"-69"0,0 0-16 0,0 0-60 16,11-43-84-16,-9 40-42 0,0 3-99 0,0 6-144 16,2 5 144-16,3 6 16 0,0 5 77 15,0 7 19-15,4 6-23 16,-3 1-22-16,3 3-26 0,-1-3-6 0,3 0-16 15,-2-3 4-15,2-5-1 0,0-7 0 16,-2-3 13-16,-1-6 19 0,-4-3 0 16,-1-5 5-16,0-4 30 0,1 0 96 15,0-7 78-15,4-5-133 0,0-6-71 16,4-3-19-16,-3-5-9 0,2-3-29 16,-1-2-2-16,0-4 0 0,3-2-2 15,1-3-22-15,1 2 8 0,0 1-12 16,0 4 4-16,0 8-1 0,-4 5-3 0,-3 6 9 15,-2 6-24-15,-3 4-13 0,-2 4-106 16,-1 2-150-16,0 7-58 0,-1 6-119 16,-1 10-230-16,0-3-533 0</inkml:trace>
  <inkml:trace contextRef="#ctx0" brushRef="#br0" timeOffset="-197420.37">17336 14967 1110 0,'0'0'384'0,"0"0"-261"0,0 0-2 0,0 0 15 16,0 0-6-16,0 0 74 0,31-44 84 16,-28 33-49-16,-1 3-69 0,-1-4-44 15,-1 2-2-15,0 0-41 0,-3 1-12 16,-1 1-27-16,-2 5-18 0,-4-1-14 15,-1 3-12-15,-4 1-3 0,-6 3 3 0,-4 5 38 16,-6 4 13-16,0 5-6 0,-4 3 12 16,1 3 0-16,4 2-7 15,1-1-5-15,7 2-20 0,7 0-13 0,7 0-11 16,4-3-1-16,4 1 4 0,5-2 24 16,8-2-12-16,4-2 9 0,3-4 10 15,3-5-1-15,2-2 4 0,-2-4-10 16,1-3-9-16,-1-4 6 0,-2-5 13 15,-2-3-19-15,1-5-16 0,-2-1-1 16,-1-6-2-16,1 0-15 0,-3-2 2 16,-2 0-3-16,-1 1-13 0,-3 1 27 15,1 5 2-15,-5 2 1 0,-1 3 2 0,-1 5 0 16,0 3-1-16,-2 3 0 0,-1 2-2 16,0 1-13-16,0 0-46 0,0 0-45 15,0 4-19-15,0 1 66 0,0 1 55 16,-1 5 1-16,-3 2-1 0,2 1 2 15,0 2 0-15,1 4 1 0,1 0 15 0,0 1-14 16,4-1 20-16,5 1-6 0,1-2 9 16,4-1-3-16,1-2 3 0,-1-4-6 15,1-2 0-15,-1-3 9 0,-4-6 17 16,3-1 2-16,-4-3 9 0,3-5-12 16,-2-6-21-16,2-1-23 0,0-5 0 15,-3-2-2-15,3-3-18 0,-2-4-2 16,2 0-22-16,-3-7-28 0,3 2-16 15,-5 0-26-15,-1 0 26 0,-2 3 67 0,-4 6 21 16,-1 5 1-16,-6 3-1 0,2 6-1 16,-1 6-44-16,-1 3-28 0,2 2-9 15,1 0 5-15,-1 3 30 0,-3 3 21 16,2 1 23-16,0 4 0 0,0 3 3 0,4 0 16 16,2 1 0-16,0 2 6 15,8 0-9-15,3-1 15 0,4 1-2 0,4-2-1 16,2-1 1-16,3-1 2 0,2-3-5 15,0 0-1-15,-2-1-9 0,-4-2-13 16,-4-2 3-16,-5-2 13 0,-1-1-13 16,-6 0 0-16,-1-1-3 0,-2-1-16 15,0 0-3-15,-1 1 3 0,0 2-19 16,-2 0 35-16,-4 1 70 0,-4 3 69 0,1 0-22 16,-3 3-35-16,0 1-6 0,2 2-20 15,2 0-6-15,-1 1-2 0,6 0-13 16,2 0 2-16,1 1-15 0,3 1-4 15,8-3 7-15,0 1 0 0,8-1 7 16,3-2-8-16,6-3-2 0,1 0-3 16,4-5-17-16,-2-3 13 0,2 0-2 15,-4-5 2-15,0-5-13 0,-2-7-2 0,-3-2-34 16,1-5-3-16,1-3 0 0,-3-4-29 16,1-1 16-16,-3 0 29 0,-2 2 21 15,-5 3 3-15,-4 4 18 0,-1 5 11 16,-5 2-4-16,-3 5-6 0,-1 1 2 15,0 5-11-15,0-1 6 0,-2 5 15 16,-4 1-34-16,-2 0-19 0,0 4-31 0,-4 6 50 16,-1 6 28-16,3 3 13 15,3 3-17-15,1 3 11 0,6 0-11 0,0 4-8 16,11-3-1-16,1 1-2 0,5 0 12 16,2-2-4-16,3-1-2 0,3-3-17 15,-2-7 1-15,0-2 12 0,2-4 10 16,-3-5-3-16,0-3-22 0,-4-1-10 15,1-9-178-15,-2-2-80 0,-6-5-50 16,-3-17-265-16,-5 4-610 0,-3 0-839 0</inkml:trace>
  <inkml:trace contextRef="#ctx0" brushRef="#br0" timeOffset="-197246.77">18053 14524 2749 0,'0'0'417'0,"0"0"-308"0,0 0-33 0,0 0-19 16,0 0-57-16,0 0-47 0,0 0-151 16,0 0 147-16,0 0 48 0,0 0-180 15,8 60-579-15,14-33-1392 0</inkml:trace>
  <inkml:trace contextRef="#ctx0" brushRef="#br0" timeOffset="-195553.4">18635 14911 2816 0,'0'0'353'0,"0"0"-215"0,0 0 43 0,15-52-45 15,-12 40-9-15,-3 2-39 0,0 2 0 16,-4 0-22-16,-6 4-51 15,-5 4-15-15,-5 1-28 0,-4 7 28 0,-3 5 14 16,1 2-12-16,3 1-2 0,1 5-2 16,4 0 0-16,4 1 2 0,6 2-11 15,-1-3 10-15,7-2 1 0,2-1-1 16,1-3 0-16,7-4-1 0,1-3 2 16,3-6 1-16,1-2 14 0,2-1-15 15,3-8-4-15,1-1-11 0,1-4 12 16,0 1 3-16,-1-1 2 0,-1 2 17 0,-2 0-7 15,-2 3 1-15,0 3-13 0,-1 1 0 16,-3 5-25-16,2 0-26 16,-1 3-5-16,3 4 15 0,1 2 22 0,1 4 6 15,4-1 12-15,2 2 1 0,2 3 1 0,1-2-1 16,-1-1 4-16,0-3-3 16,-2-2 14-16,-3-4 4 0,1-5 0 0,-2 0 13 15,0-5-9-15,1-6-23 16,-3-4-16-16,1-5 16 0,-4-5 0 0,3-4 19 15,-2-6-19-15,0-1 2 0,4-11 0 16,2 2 11-16,2 1 2 0,2 2 7 16,-3 7 3-16,0 1-25 0,-5 3 0 15,-1 8 1-15,-3 4 0 0,-5 7 11 16,-1 5 0-16,-1 1-10 0,-3 6-2 0,-1 0-43 16,-1 8-146-16,0 7 161 0,0 8 28 15,0 6 44-15,0 7-6 16,0 2-4-16,0 4-9 0,2 0-12 0,2 2 0 15,-1-1-13-15,1-5-2 0,0 1-16 16,-1-4 16-16,-2-4 0 0,-1-5-10 16,0-7-4-16,-5-3-44 0,-4-6-50 15,-1-4 18-15,-6-6 13 0,-1 0 28 0,-2-6 20 16,2-5 31-16,0-1 17 0,6-2 30 16,1-1 26-16,5 0 13 0,4 1-14 15,1 0 10-15,1 2 25 0,5-1-26 16,5 0-23-16,2 0-18 0,2 3 4 15,3-1-19-15,3 1-13 0,3 2-10 16,3 1-2-16,0 0-3 0,4 4-15 16,1-1-4-16,2 4-16 0,-1 1 1 15,2 5 12-15,1 4-8 0,-1 1 8 16,-4 2-6-16,-1 4 0 0,-6 0-4 0,-7 4-15 16,-7-3 15-16,-6 1-6 0,-4-1 0 15,-3-1 13-15,-6-2 25 0,-6-2-7 16,-1-1 10-16,-3-3 23 0,0-1-11 15,3-4-9-15,-1-1 19 0,3-3-9 16,5 0 15-16,0 0 79 0,6-3 42 0,1-1-25 16,2-6-8-16,0 0-2 15,6-3-55-15,7-4-40 0,3-4-19 0,4 0 0 16,5-7-3-16,2-2-22 0,4-3-12 16,1-5-13-16,7-12-12 0,9-8-56 15,2-9-10-15,-2 0 8 0,-12 14 38 16,-13 14 29-16,-14 15 41 0,-5 2 12 15,-2-2 2-15,-2-1-2 0,0-2 1 0,-7 4-1 16,-5 5-3-16,-4 3-19 0,1 4-6 16,-5 4-26-16,-1 4 19 0,-2 3-9 15,3 0 12-15,2 8 1 0,3 1 5 16,2 3 4-16,7 2 22 0,4 2 0 16,2 3 19-16,5 0 7 0,7 3 12 15,1 2-16-15,6 3 6 0,1-1-9 16,3 2 0-16,2-1 0 0,-2 1-19 0,-2 1 1 15,-2-2-1-15,-4 1 0 0,-1-1 13 16,-2-1 9-16,-4 1 69 0,-2-1-9 16,-1-1-47-16,-3-1 5 15,-2 2-15-15,0-5-6 0,0 1 7 0,-1-1-7 0,-3-1-16 16,2-4-2-16,2-2 1 0,0-1 11 16,0-5 2-16,1-1 4 0,7-3 25 15,0-1 12-15,7-1-3 16,2-2-19-16,5-2-22 0,1-5-9 0,0-2-1 15,0-4 1-15,-1-7 9 0,-1-3-12 16,-1-5-40-16,-1-6 6 0,-2 0-23 16,-1-4-14-16,-4-1 12 0,-2 3 46 15,-5 2 10-15,-1 4 0 0,-1 7 2 16,-2 3 1-16,0 11 0 0,-1 4 0 16,1 5-30-16,-1 0-126 0,0 10 67 0,0 4 57 15,-4 4 32-15,-3 6 16 16,3 2-4-16,-2 3 7 0,-1 0-6 0,3 2 9 15,2 1-10-15,-1-2-10 0,3 1 11 16,0-2-12-16,5-1 18 0,8-4-3 16,2-2-1-16,6-4-11 0,4-3 30 15,3-4-9-15,5-4-25 0,0-5-127 0,3-2 11 16,1-6 27-16,2-3 51 0,-1-5 19 16,3-3-9-16,3-4 3 0,3-1-4 15,5-5-3-15,9-3-9 0,-6 1-32 16,-4-3-58-16,0 3 32 0,-16 7 70 15,0-2 29-15,-8 2 23 0,-8 2 2 16,-9 2 52-16,-8 2 6 0,-2-1-7 16,-9 2-25-16,-4 1 3 0,-6 2 19 15,-3 3 3-15,-3 4-22 0,-4 4-13 0,-1 1-3 16,-2 1 22-16,1 4-1 16,0 2 10-16,5 2 7 0,5 0-22 0,1 2-17 15,6 1-12-15,1 1 6 16,6 2-3-16,4 2-15 0,3 2 12 0,1 2 6 0,9 1-12 15,8 2-1-15,5 5-5 16,8-3 2-16,4 6-13 0,3-3-1 0,2 1 0 16,-1-1 1-16,-3-4-2 15,-4-4-1-15,-8-3 0 0,-8-3-11 0,-7-5 9 16,-5-1-19-16,-4-2-18 0,-5 0 26 16,-6-1 14-16,-8-2 34 0,-7-3-12 15,-5-1 6-15,-8 0-9 0,-5-1-16 16,-14-4-1-16,-19-4-2 0,-24-3-1 15,-16-8-27-15,-9-9-47 0,27 3-871 16,21-1-2227-16</inkml:trace>
  <inkml:trace contextRef="#ctx0" brushRef="#br0" timeOffset="-164990.96">9219 10452 906 0,'0'0'147'15,"0"0"-98"-15,0 0 6 0,0 0 27 16,0 0-14-16,0 0 13 0,0 0 30 15,0 0-10-15,0 0 23 0,0 0-14 0,-49-47 0 16,47 43-38-16,1 2 22 0,-2 0-19 16,2-2-1-16,0 2-25 15,-1 0-1-15,0 2-12 0,0-3-33 0,0 3-3 16,-2-2 13-16,1 0 22 0,0 1 7 16,1 0 4-16,1-1 8 0,1 2 5 15,0-2-14-15,0 2-16 0,0-2-19 16,0 0-10-16,0 2-16 0,3-1-3 15,1-1-10-15,1 2 0 0,0 0 0 0,2-1-7 16,3 1 20-16,0 0 16 0,5 0 0 16,4 0 26-16,4 0 6 0,8 0 4 15,7 0-7-15,5 0 3 0,15-1 0 16,15-2-28-16,22-1 21 0,7-3-12 16,2 1-12-16,0 1 12 0,-2-1 0 15,5 1 3-15,6 0 3 0,4 3-3 16,2 0 7-16,0 0 6 0,2 2 3 0,-2-1-6 15,1 0-10-15,1 1-13 0,1 0 23 16,1-2-10-16,-1 0 0 0,-4 2 16 16,-6-5-13-16,-5 2 10 15,-12-2-13-15,-8 1 0 0,-13 0 19 0,-11-2 19 16,-14 2 0-16,-14 1 4 0,-11-1-17 0,-4 1 7 16,0 0-13-16,0 1-10 15,1-4 4-15,-4 2-4 0,-4 0-6 16,-3 1 3-16,-3-2 7 0,-3 2-4 0,-2-1 13 15,-2 2-6-15,0 0-20 0,0-1-12 16,-2 0-16-16,-4 1-15 0,-4-1-4 16,0 1 0-16,-5-1-6 0,-2 3 19 15,-3 0 3-15,-1 0 6 0,-1 0 1 16,-3 3-8-16,1 2-69 0,-11 2-287 16,8-2-346-16,2-3-1427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6:27:27.44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2649 956 2050 0,'0'0'292'0,"0"0"-130"16,0 0 121-16,0 0-74 0,-18-45-26 0,14 36-4 15,0 1 11-15,0 3-6 16,1 0-30-16,1 1-69 0,0 1-16 0,1 2-15 15,1-1-1-15,-1 2-16 0,0-1-9 16,1 0-9-16,0 1-9 0,-1 0-10 16,1 0-46-16,-1 0-51 0,1 4-64 15,-1 5-28-15,-2 9 148 0,-3 6 41 0,-1 11 76 16,-5 13-10-16,-2 15-28 0,-5 18-16 16,-3 4 3-16,2-5-9 0,5-10-15 15,5-18 1-15,4-13 11 0,4-10-13 16,1-11 0-16,1-1 13 0,0 0 6 15,0 1-7-15,0 1 13 0,0-4 2 16,0-3-25-16,1-4 16 0,-1-2-14 16,0-3 24-16,0-1-7 0,0-2 14 15,1 0-35-15,0-8-56 0,0-5-174 16,3-9-343-16,4-24-618 0,-3 5-297 16</inkml:trace>
  <inkml:trace contextRef="#ctx0" brushRef="#br0" timeOffset="259.46">2497 892 2929 0,'0'0'374'0,"0"0"-230"0,0 0-65 16,0 0-63-16,0 0 9 0,0 0 10 16,0 0-35-16,0 0 0 0,0 0-57 15,0 0 57-15,62-12 28 0,-23 9 42 16,4 0 0-16,4-1-29 0,-3 3-26 15,-2 0-15-15,-5 1 0 0,-6 0-15 16,-3 1-10-16,-7 2 6 0,-2 2 19 16,-5-2 0-16,0 1 2 0,-2-2-2 15,-5 1-19-15,-2-1-3 0,-2-1 18 0,0-1-21 16,-2 2-19-16,-1-2-45 0,1 2-83 16,-1 1-93-16,0 3-88 0,-2 7-278 15,-7-2-401-15</inkml:trace>
  <inkml:trace contextRef="#ctx0" brushRef="#br0" timeOffset="470.31">2555 1336 2722 0,'0'0'334'0,"0"0"-334"16,0 0 1-16,58-28 51 0,-19 12 63 15,6 1 3-15,12-2-10 0,-4 1-16 0,-2 4-54 16,-1 3-36-16,-14 3-2 0,2 4-1 16,-6 2-56-16,-8 2-121 0,-5 4-228 15,-15 10-278-15,-4-3-390 0</inkml:trace>
  <inkml:trace contextRef="#ctx0" brushRef="#br0" timeOffset="656.76">2514 1604 2369 0,'0'0'349'0,"0"0"-340"0,0 0-5 16,0 0-4-16,0 0 41 0,0 0 14 15,0 0 42-15,0 0 66 0,0 0 29 16,0 0-30-16,71 19-38 0,-40-19-32 16,5 0-45-16,4 0-31 0,-2 0-13 15,1 0-3-15,-3 0-2 0,-4 0-128 16,6 4-200-16,-11-1-696 0,-8-2-755 0</inkml:trace>
  <inkml:trace contextRef="#ctx0" brushRef="#br0" timeOffset="877.21">3116 1240 3271 0,'0'0'375'0,"0"0"-255"0,0 0 44 15,0 0-92-15,0 0-72 0,0 0 16 16,0 0 6-16,0 0 91 0,65 0-22 16,-36 16-26-16,3 4-19 0,1 2-42 15,-2 4 27-15,2-2-31 0,-3 1-52 0,1 0-104 16,-3-3-114-16,0-3-163 0,-2-4-296 16,-7-6-655-16</inkml:trace>
  <inkml:trace contextRef="#ctx0" brushRef="#br0" timeOffset="1047.14">3482 1227 2999 0,'0'0'457'0,"0"0"-305"0,0 0-60 16,0 0-89-16,0 0 10 0,0 0 66 16,-80 57 18-16,49-24 7 0,-2 6-54 15,-2 2-27-15,1 0-23 0,5-2-1 16,5 0-38-16,5-5 5 0,5-5-281 0,8-6-187 15,2-7-612-15,4-9-950 0</inkml:trace>
  <inkml:trace contextRef="#ctx0" brushRef="#br0" timeOffset="1335.04">3816 880 3595 0,'0'0'340'0,"0"0"-340"0,0 0-19 0,0 0-44 16,0 0-44-16,0 0 107 0,-31 46 41 0,16-11 16 15,-2 14-13-15,-1 14-25 16,0 15 15-16,6 0-18 0,4-6 6 0,5-14 0 15,3-21-10-15,1-10-12 0,5-7-62 16,-2-4-174-16,0 2-78 0,0-1-265 16,0-2-607-16,-3-6-450 0</inkml:trace>
  <inkml:trace contextRef="#ctx0" brushRef="#br0" timeOffset="1650.41">3635 1306 2531 0,'0'0'299'0,"0"0"-209"16,0 0-9-16,32-51 18 0,-14 38-29 0,6 2-6 16,3 3 13-16,5 2-23 0,2 6-38 15,0 1 0-15,3 8 3 0,-2 6-6 16,-5 6 2-16,-3 2-15 0,-7 4 0 0,-5-1-41 16,-4 0 12-16,-6-3 7 0,-3-5 6 15,-2-2 4-15,0-4 11 16,0-2 1-16,-3-6 44 0,2 0 51 0,-1-4 70 15,-1 0 191-15,-1-4 75 0,-2-6-242 16,0-5-134-16,-1-3 7 0,1-4 2 16,4-2-5-16,2-5-16 0,3 0 3 15,7-3-3-15,4 4-43 0,1 2-10 16,4 3-20-16,3 3-19 0,3 4-62 0,-3 1-33 16,2 5-63-16,-3 2-148 15,1 6-252-15,-6 2-770 0,-7 0-682 0</inkml:trace>
  <inkml:trace contextRef="#ctx0" brushRef="#br0" timeOffset="3335.25">4702 1090 1884 0,'0'0'379'0,"0"0"-126"0,0 0 8 15,0 0-59-15,-61-27-83 0,38 27-58 16,-6 0-26-16,-1 10 6 0,-5 2 1 15,-1 8-23-15,2 1-19 0,1 4 0 16,4 4 0-16,2 0 2 0,7 0 20 16,7 0 26-16,1-2-7 0,9-2-9 15,2-2-6-15,1-6-7 0,4-3-19 0,6-2-2 16,-2-3-2-16,1-3 4 0,4-4 4 16,-1-2 15-16,0-2 25 15,3-8-6-15,-1-1-36 0,-3-5 27 16,0-3-26-16,-4 0 10 0,0-2 2 0,-1 2 8 0,-3 3-1 15,-1 2 0-15,-1 1-6 0,0 6 9 16,0 3-25-16,0 3-13 0,2 1-104 16,3 3-102-16,2 6 60 0,2 5 143 15,4 3 16-15,3 4 48 0,3 0-3 16,0 3-4-16,2-4-38 0,2-3 35 16,3-3-12-16,-1-2 12 0,0-5-9 15,3-3 15-15,-1-3-9 0,1-2 3 16,1-7-3-16,-3-3-1 0,1-4-15 15,-3-3 3-15,-2-1-22 0,-5-6-22 16,0 0-19-16,-4-3-66 0,0-1-20 16,0 3 44-16,-2 1 57 0,-1 4 14 15,-3 4 8-15,0 5 3 0,-2 4-31 0,-3 3 4 16,-1 3 5-16,-1 2-41 0,1 0-38 16,3 5 38-16,0 2 41 0,0 1 23 15,2 1 1-15,1 2 3 0,-1-1 12 16,3-2-3-16,-1 1 12 0,1-3 4 0,-2-1 10 15,2-1 2-15,-1-3 1 0,-2-1 6 16,2 0-7-16,-2-3 17 16,-3-2-14-16,2-3-25 0,-3-1-16 0,-1-1 16 15,-2 1-19-15,0-1 0 0,-1-2 4 16,-6 3-3-16,1-1-1 0,-2 0-19 16,-4 1-10-16,1 1 29 0,-3-1 16 15,-1 4 22-15,-2 0-12 0,2 2-4 16,-4 3-10-16,-1 0-8 0,-1 5-2 15,-1 6-2-15,-2 4 3 0,4 3 0 16,4 3-2-16,3 5-1 0,2 4 0 16,7 2 3-16,4 1 1 0,1 1 18 15,11 0-19-15,3-5 44 0,7 0-43 0,6-4 46 16,6-5 14-16,5-6-4 0,2-5-28 16,3-4-32-16,-1-5-88 0,-2-5-124 15,-2-6-98-15,-4-6-97 0,-5-6-132 16,-3-3 234-16,-2-6 97 0,-3-4 123 0,-5-5 43 15,-1-12 39-15,-2-10-20 0,1-10 23 16,-6 1 13-16,-1 10 292 0,-6 15-97 16,-2 20 142-16,0 10 66 0,-1 6-9 15,-3 2-96-15,1 0-45 0,1 4-36 16,0 3-59-16,1 2-171 0,0 10-112 16,-1 11 20-16,-1 15 92 0,2 18 70 15,1 13-20-15,0 6-31 0,4-3 28 16,1-8 12-16,0-9-28 0,2-6-12 0,-3-11-17 15,-2-6 10-15,1-11 3 0,-1-2 4 16,-1-1-19-16,0-1-137 0,-1-2-161 16,-4-11-217-16,-3-2-616 15,-4-7-825-15</inkml:trace>
  <inkml:trace contextRef="#ctx0" brushRef="#br0" timeOffset="3504.61">5222 1139 3160 0,'0'0'410'16,"0"0"-410"-16,0 0-108 0,0 0 108 16,0 0 74-16,0 0 134 0,0 0 16 15,89 1-23-15,-47-1-102 0,17 0-64 16,12-2-20-16,9-5-15 0,-5-2-121 16,-12-8-329-16,-22 4-909 0,-19-1-1029 0</inkml:trace>
  <inkml:trace contextRef="#ctx0" brushRef="#br0" timeOffset="4549.09">6961 935 1532 0,'0'0'312'0,"0"0"-186"16,0 0-32-16,0 0 127 0,18-51 79 16,-17 35-58-16,-1-1-84 0,0 2 98 15,-1 0-43-15,-4 1-58 0,-4 0-19 16,1 4-70-16,-4 3-28 0,-4 1 3 0,-3 5-41 15,-7 1-26-15,-4 9-9 0,-5 5 10 16,-5 6 12-16,3 3-2 0,3 2 13 16,3 2-27-16,7-1 4 0,7-1-13 15,7-3 13-15,6-1 6 0,4 1 5 0,12-1 14 16,7-1 29-16,9 1-1 0,10-1 32 16,16 0-22-16,-4-2-24 0,2-1-14 15,-4 0-38-15,-12-3 6 0,-2 3-18 16,-10 1-64-16,-11-1-20 0,-7 3 55 15,-6 1 37-15,-14-1 20 0,-5 0 21 16,-6-2 1-16,-8-1 13 0,-3-6 3 16,-3-2 6-16,-4-3 16 0,0-6 45 15,1 0 56-15,2-6 10 0,0-6-45 16,7 0 0-16,2-2-4 0,8-1-15 0,5 1 6 16,8 1-41-16,2 1-10 0,8 0-40 15,0 4-41-15,12 0-112 16,4 3-96-16,8 0-35 0,19 2-85 0,-6 3-615 15,-3 0-541-15</inkml:trace>
  <inkml:trace contextRef="#ctx0" brushRef="#br0" timeOffset="4917.22">7463 1030 2823 0,'0'0'445'0,"0"0"-276"15,0 0-39-15,0 0-22 0,-63-24-23 16,38 28-54-16,-3 6-5 0,-5 4-4 0,1 4-7 16,-2 3-15-16,6 2 0 15,1 2-15-15,9 2-1 0,5-2 13 0,7-2-22 16,3-1 25-16,3-5-1 0,8-2-53 16,1-5-66-16,5-3 28 0,1-5 22 15,3-2 13-15,1-2 12 0,0-7-28 16,4-2 41-16,-4-4-6 0,-1-1-9 15,-1 0 47-15,-3 1 0 0,-4 2 26 0,0 1 6 16,-5 3 63-16,0 3 7 0,0 1-70 16,-3 3-23-16,2 2-9 15,-1 4-124-15,6 5 124 0,-1 4 29 0,4 3 105 16,1 4-30-16,4 1-37 0,4-2-20 16,2 1-9-16,3-3-16 0,3-4 0 15,0-2-22-15,2-7-57 0,-2-3-142 16,1-1-145-16,-4-8-289 0,6-13-131 15,-7 0-422-15</inkml:trace>
  <inkml:trace contextRef="#ctx0" brushRef="#br0" timeOffset="5084.52">7788 790 1790 0,'0'0'661'16,"0"0"-33"-16,-13-48-169 0,10 40-96 16,0 1-84-16,2 7-138 0,0 1-141 15,0 11-143-15,0 8 121 0,1 10 22 16,0 16 53-16,0 15 0 0,7 14-34 0,2 2-7 15,4-7-9-15,-3-14 10 0,1-18 2 16,-5-7-15-16,1-11-161 0,-5 0-160 16,-1-2-109-16,-4 1-541 0,-6-4-390 15</inkml:trace>
  <inkml:trace contextRef="#ctx0" brushRef="#br0" timeOffset="5365.75">7626 1109 1608 0,'0'0'1363'0,"0"0"-1181"0,0 0-108 16,0 0-33-16,0 0 14 0,82-53-24 16,-44 46-2-16,8 0 19 0,14-1 6 15,8 4-27-15,10 1-27 0,-9 3-2 16,-18 0-1-16,-16 0 1 0,-17 3-24 16,0 1 14-16,-2 4-11 0,-2 0-21 0,-9 2 9 15,-4 3 32-15,-1-1 3 16,-5 4 56-16,-2-2 17 0,-3 2-6 0,4 1-7 15,-1-1-6-15,3 1 3 0,2 2-10 16,2 0 0-16,2 1-31 0,7 1-4 16,1-1 1-16,5-2-10 0,1 1 0 15,-2-3-3-15,-1-3-92 0,-1 0-107 0,-10-10-237 16,-2-1-736-16,-1-2-785 0</inkml:trace>
  <inkml:trace contextRef="#ctx0" brushRef="#br0" timeOffset="5508.79">8105 740 3572 0,'0'0'420'15,"0"0"-344"-15,0 0-32 0,0 0-35 0,0 0-9 16,0 0-73-16,0 0-68 0,0 0-51 16,0 0 144-16,0 0-119 0,21 59-637 15,-11-37-1645-15</inkml:trace>
  <inkml:trace contextRef="#ctx0" brushRef="#br0" timeOffset="6186.42">8742 929 3017 0,'0'0'364'0,"0"0"-266"16,7-47 67-16,-7 35 21 0,0 2 38 0,-7 1 26 16,-5 4-74-16,-6 4-61 15,-5 1-81-15,-5 3-32 0,-5 7 1 0,1 2 0 16,3 2-3-16,6 2-18 0,6 3-16 16,7 2-3-16,3-1-3 0,7 4 28 0,8-1 12 15,6 2 0-15,10 2 0 16,6-3-62-16,4 0-149 0,0 0-100 0,0 2-74 15,-6-3-196-15,-6 1-403 0,-7-2 386 16,-4-1 350-16,-9-1 167 0,-2-2 28 16,-11-2 53-16,-1-3 180 0,-5-3 132 15,-3-4 101-15,-1-3 41 0,-2-1-9 16,1-2-130-16,-1 0-98 0,4-4 12 16,3 0-23-16,2-4 23 0,8 2-40 15,3-3-61-15,3-1-70 0,3-4-58 16,9-3-16-16,9-4-12 0,7-2 0 0,5-4-31 15,7-5-63-15,7-3-57 0,6-12-32 16,7-14-11-16,3-16-180 0,-5-4-216 16,-10 7-7-16,-15 9 66 0,-9 18 246 15,-7 9 313-15,-6 11 49 0,-7 6 250 16,-4 2 82-16,0 2 12 0,-1-4-40 0,-8 0 14 16,-1 4-33-16,-5 3-130 0,-1 6-35 15,0 1-30-15,-2 5-82 16,0 2-43-16,-1 3-14 0,1 6-19 0,2 3 0 15,4 5-16-15,1 4 10 0,6 4 12 16,2 4 13-16,3 5 3 0,0 6 26 16,6 12 28-16,7 15-32 0,-1 16-3 15,1 6 16-15,-7-4-4 0,-5-10 1 16,-1-12 6-16,-2-1 6 0,-1-4-19 16,-2-5-15-16,3-3-12 0,1-4 11 0,1-3-11 15,0-7-1-15,1-8-40 16,2-8-11-16,2-4-21 0,-1-2-95 0,3-1-74 15,2-4-299-15,-3-5-665 0,2-4-488 0</inkml:trace>
  <inkml:trace contextRef="#ctx0" brushRef="#br0" timeOffset="6882.71">8899 1129 3078 0,'0'0'351'0,"0"0"-310"0,0 0-41 15,0 0 2-15,32-45 46 0,-17 37 34 16,0 0-19-16,6 0-60 0,5 1 0 16,1 1-3-16,4 1-4 0,-1 2-18 15,2 1-3-15,-4 1 6 0,-4 1 0 16,-2 0 17-16,-4 3-11 0,-5 0-9 0,-5 1-22 16,0 2-14-16,-5 2 20 0,-1 1 38 15,-2 2 77-15,0 2 14 0,0 1-5 16,-1 1-16-16,0-1-42 0,0 1-6 0,1-2-21 15,0 0 2-15,4-1-3 0,3-1 2 16,7-2 23-16,1-4-25 0,1-1-12 16,3-3-57-16,0-1-14 0,0-4 17 15,0-5 25-15,-1-1 41 0,-3-5 41 16,-3-2 0-16,1 1-22 0,-4-6 9 16,2 1-15-16,-4 0 12 0,2 1 13 15,-2 2-9-15,2 2 8 0,-3 1 7 16,-1 1-21-16,-1 4 17 0,1 0-5 15,-2 5 21-15,0 1 33 0,-3 1-5 0,1 3 19 16,-1-2 34-16,0 2 14 0,0-1 31 16,0 1-1-16,0-2-13 0,-1 0-4 15,-5 0-42-15,-2-2-76 0,-1 0-46 16,-5 0-10-16,-1-2 10 0,1-1 58 16,0 0 15-16,2 2 12 0,4 0 108 15,4 0 61-15,0 2-103 0,0-1-67 16,1-3-45-16,-2 0-39 0,-3-1-9 0,-3-2-27 15,-1 1 9-15,0 0 3 0,1 1 24 16,5 5 15-16,2-1 15 0,1 3-1 16,2 1-29-16,1 0-21 0,0 0-42 15,5 0-31-15,4 0-8 0,6 2 35 16,6 2 37-16,1 1 0 0,2 4-3 16,-2 0 0-16,-2 3 5 0,-1 1-2 0,-4 3-3 15,0 0 3-15,-6 4-1 16,2 0 28-16,-4-1 0 0,2-1 2 0,-3-1 0 15,-1-1 1-15,-1 0-3 0,2-2-60 16,-2-3-28-16,-2 0-12 0,1-4-4 16,-3-1 22-16,1-5 15 0,-1 2-21 15,0-3-59-15,0 0-13 0,2 0 37 16,1 0 40-16,4-3-19 0,0-4-66 16,5-3-120-16,-1-6-131 0,-1 0-579 0,-4 1-590 15</inkml:trace>
  <inkml:trace contextRef="#ctx0" brushRef="#br0" timeOffset="7248.74">9510 906 2499 0,'0'0'336'0,"0"0"-195"16,0 0 29-16,0 0 25 0,0 0-5 16,0 0 0-16,0 0 12 0,0 0-45 15,0 0-144-15,0 0-13 0,-7-22-108 16,3 36 108-16,-2 9 16 0,-6 5 45 0,-2 8-21 16,-4 15-39-16,1 13 2 15,0 11 1-15,6 2-1 0,10-7 0 16,3-9 9-16,9-10-9 0,1-1 10 0,1-1-13 15,-7-3-16-15,0-5-94 0,-6-7-47 0,0-9-7 16,-1-2 53-16,-5 6-3 0,0 0 25 16,0 5 9-16,-1-5-51 0,1 0-144 15,3-6-183-15,1-4-41 0,1-3 38 16,1-3-129-16,0-6-59 0</inkml:trace>
  <inkml:trace contextRef="#ctx0" brushRef="#br0" timeOffset="7518">9401 1918 32 0,'0'0'397'16,"0"0"-77"-16,0 0 74 0,-44-51 7 15,32 32 18-15,4-3 60 0,-1-5-43 16,4-3-59-16,3-5-96 0,2-9-35 16,10-13-57-16,11-9-54 0,8-7-22 15,9 5-76-15,5 5-37 0,3 8-2 0,4 2-29 16,-2 4-4-16,-5 9-52 0,-8 12 8 16,-9 7 63-16,-3 5-9 0,1-3 25 15,0-1 0-15,0 2 1 0,-6 1 12 16,-7 7 21-16,-2 2 67 0,-5 4-1 0,-2 2 31 15,0 2-29-15,-2 0-44 0,0 4-58 16,0 6 0-16,-2 4 40 0,-1 6 21 16,0 5-11-16,1 0-7 0,1 1-28 15,1 0-12-15,0-2 10 0,1-2 11 16,3-2-24-16,2-1-114 0,0-5-158 16,3-6-206-16,-2-4-216 0,0-4-1128 0</inkml:trace>
  <inkml:trace contextRef="#ctx0" brushRef="#br0" timeOffset="7651.67">9821 836 3293 0,'0'0'513'16,"0"0"-268"-16,0 0-72 0,0 0-108 16,0 0-65-16,0 0-68 0,0 0-63 15,0 0-68-15,0 0 17 0,0 0-218 16,0 40-734-16,12-24-1041 0</inkml:trace>
  <inkml:trace contextRef="#ctx0" brushRef="#br0" timeOffset="8435.43">10052 978 2684 0,'0'0'962'0,"0"0"-895"15,0 0-67-15,0 0-13 0,0 0 13 16,0 0 88-16,-5 58-40 0,5-41-20 0,0 1-15 15,0 1-1-15,5-2-9 0,1 1 16 16,3-3 3-16,-2-2-22 0,2-2-101 16,-2-5-28-16,0-2 41 0,2-4 37 15,-1-1 48-15,4-8-10 0,-3-3-3 16,4-4-6-16,-1-3 0 0,1-1 0 0,0-1 22 16,-2 1 51-16,1 2 69 0,-2 2 19 15,0 3-1-15,-4 2-9 16,-1 5-3-16,1 2 8 0,-4 1-35 0,0 3-99 15,0 0-50-15,0 6-124 0,4 4 96 16,3 4 78-16,2 5 14 0,4 2 11 16,6 1 9-16,3 1-15 0,6-2 27 15,3-2-14-15,4-3-32 0,2-6-75 0,3-2-6 16,-2-7-5-16,-1-1 17 0,-5-7 0 16,-3-4 38-16,0-3 31 0,-4-4 28 15,-1-2-15-15,0-4 2 0,-2-1 14 16,-3-1-4-16,-2-1 3 0,-5 3 9 15,-5 0 40-15,-7 2 47 0,-3 3-9 16,-15 2-25-16,-6 5-60 0,-7 3-30 16,-7 5-2-16,-1 4-20 0,1 4 7 15,6 7 13-15,4 5-23 0,7 4-12 0,3 0 15 16,5 4 7-16,4-2 15 0,5 2 0 16,2-4-13-16,1 1-49 0,7-2-78 15,4-2-12-15,3-5 24 0,0-2 36 16,5-3 32-16,-2-5 38 0,2-2 22 15,-2 0 35-15,-3-4-4 0,-3 0 17 0,1-1-23 16,-2 2 6-16,-1 0 1 0,0 3-32 16,-1 0-44-16,0 5-25 0,0 7-14 15,-2 7 45-15,2 7 16 0,-2 10 22 16,3 12 13-16,-2 10 9 0,1 9-19 16,3 3-3-16,-6-9-3 0,-2-4-51 15,-4-8 0-15,-2 0-19 0,-4-6 10 16,-2-11 18-16,-3-8-25 0,0-1 13 15,-6 2 37-15,-1 2-15 0,-6 0-3 16,-2-2 38-16,1-2 3 0,1-4 16 0,0-7 23 16,0 0-20-16,3-7 33 15,2-2 12-15,2-3 88 0,2-2 83 0,1-5 45 16,5-4-61-16,1-5-17 0,1-4 8 16,5-2-22-16,2-4 8 0,5-3-40 15,9-5-26-15,4-2-54 0,5-3-39 0,8-5-4 16,3-2-36-16,10 0-109 0,14-6-95 15,16-4-104-15,11-8-254 0,-13 14-778 16,-18 6-1532-16</inkml:trace>
  <inkml:trace contextRef="#ctx0" brushRef="#br0" timeOffset="9131.69">11962 788 2869 0,'0'0'474'0,"0"0"-322"0,0 0-76 0,0 0-76 16,0 0-44-16,0 0 12 0,-65 26 32 16,35 11 23-16,-7 14 11 0,-10 16 1 15,-2 14 16-15,0 0-10 16,14-6-19-16,10-12-19 0,15-24-3 0,7-12 19 15,1-12-18-15,2-6-1 0,0-4 0 16,0-1 0-16,0-3 22 0,5-1 85 16,2-10 19-16,5-5-126 0,4-10-9 15,1-7-73-15,0-3 10 0,2-7 24 16,0-10 11-16,2-14 5 0,3-16-47 16,1 0 6-16,-3 5 26 0,-3 16 47 0,-7 24 22 15,-2 14 13-15,-5 8 101 16,-2 6 43-16,0 1-16 0,-1 3-58 0,2 1-18 0,-2 4-87 15,1 6-162-15,2 9 10 16,6 9 152-16,0 15 138 0,6 19-40 0,1 16-20 16,1 2-22-16,-4-1-19 15,-2-10-18-15,-3-9-4 0,-2-3-2 0,1-11-13 16,-5-9-145-16,0-11-103 0,-2-5-73 16,-2 1-80-16,0-3-367 0,-1-3-661 15</inkml:trace>
  <inkml:trace contextRef="#ctx0" brushRef="#br0" timeOffset="9292.59">11657 1157 3231 0,'0'0'476'0,"0"0"-293"16,0 0-16-16,0 0-42 0,0 0-72 0,0 0-28 16,0 0-25-16,0 0 0 0,68-35-19 15,-14 30-2-15,12 1-1 0,14 2-6 16,-1-1-139-16,-7 0-258 0,-27 0-678 0,-17-1-1304 0</inkml:trace>
  <inkml:trace contextRef="#ctx0" brushRef="#br0" timeOffset="9602.75">12390 906 1516 0,'0'0'1458'15,"0"0"-1212"-15,0 0-118 0,0 0 34 16,-35-48 132-16,28 41-39 0,-3 4-80 0,-1 0-50 15,-2 2-17-15,-1 1-34 0,-3 1-40 16,-2 5-33-16,0 6-1 0,2-1-12 16,2 3-10-16,7 3-15 0,6 1 6 15,2 1 19-15,8 4 12 0,12 0 2 16,8-1 10-16,6 2-12 0,5 1-35 16,1 0-80-16,-3-3-50 0,-9 2-17 0,-9-3 25 15,-9-4-1-15,-10 1 57 16,-11-3 53-16,-9-2 48 0,-8-1 3 0,-6-3 22 15,-5-5-9-15,0-3 9 0,1-1 0 16,1-1 10-16,2-6 47 0,9-2 19 16,4 0-38-16,6 0-28 0,7-2-35 15,9-1-47-15,4 2-266 0,24-9-480 0,-1 4-838 16</inkml:trace>
  <inkml:trace contextRef="#ctx0" brushRef="#br0" timeOffset="10068.74">12854 819 2598 0,'0'0'467'0,"0"0"-259"15,0 0 18-15,-21-48 58 0,4 40-64 0,-3 3-75 16,-5 0-23-16,-6 4-26 16,-2 1-13-16,-2 4-30 0,0 3-31 0,7 3-22 15,4 2-15-15,5 4-16 16,7 2-3-16,7 1-6 0,5 3 21 0,8 3 19 0,10 3 0 15,10 2 19-15,5 1-5 0,7 0-14 16,2 0-21-16,-1-2-88 0,-6-2-97 16,-7 0 17-16,-10-4 29 15,-9-1-33-15,-9-4 24 0,-7 1 80 0,-8-3 38 16,-8-4 25-16,-2-3 4 0,0-3 21 16,0-4 1-16,2-2 19 0,2-1 10 15,3-5 19-15,4-3 54 0,2-2 38 16,5-4-42-16,3-5-3 0,2-1-29 15,2-6-22-15,3-2-25 0,6-1 3 16,7-3-6-16,5 4-15 0,7-2-1 16,3 3-16-16,6 4 0 0,3 5 4 15,-1 5-1-15,1 9 10 0,-4 3-25 0,-4 4 28 16,-2 9 9-16,-5 7 92 0,-4 2 5 16,-2 6-8-16,-4 3 12 0,-5 0-14 15,-4 3-18-15,0-3-41 0,-5-2 1 16,0-3-38-16,0-4-71 0,0-5-75 0,1-6-111 15,2-4-125-15,5-9-194 0,-3-3-706 16</inkml:trace>
  <inkml:trace contextRef="#ctx0" brushRef="#br0" timeOffset="10209.59">13065 677 1661 0,'0'0'1775'0,"0"0"-1361"16,-30-44-184-16,20 31-64 0,5 4-42 15,2 6-71-15,2 1-53 0,0 2-31 0,0 0-59 16,1 5-85-16,0 7-39 16,12 14-142-16,4-3-347 0,3 0-1498 0</inkml:trace>
  <inkml:trace contextRef="#ctx0" brushRef="#br0" timeOffset="10697.96">13433 894 2055 0,'0'0'1526'0,"0"0"-1283"16,0 0-183-16,-84-14 72 0,51 15 0 15,-7 6-26-15,-2 2-38 0,0 3-12 16,-2 0-39-16,9 1-17 0,5 1-16 16,9-1-15-16,9 2-3 0,5-1 9 15,7-1 25-15,1 1-1 0,11-1-22 16,5-4-64-16,5-2 3 0,4-1 26 0,7-3 24 15,0-2-16-15,6-1 12 16,-1 0 7-16,0-3 9 0,0 2 20 0,-1 0-20 16,-5 1 9-16,0 0-15 15,-5 2-1-15,-3 4 7 0,1 1 21 0,-4 4 1 0,0 5 44 16,-4 4-28-16,2 6 0 16,-2 6-4-16,2 3-8 0,0 3-4 0,0 3-22 15,1 0-26-15,-2-2-46 0,-3 1-20 16,-7-1 41-16,-3-3 28 0,-5 2 20 15,-3-1-1-15,-7-2 7 0,-7 0 16 16,-1-4 1-16,-3 1-1 0,-2-6 0 16,0-5-10-16,-4-1-6 0,1-3 3 15,0-5-10-15,-2-2 25 0,3-5-18 16,1-5 19-16,1-1 46 0,1-8 21 16,3-5-4-16,2-6 29 0,2-4-3 15,7-7-10-15,4-13-25 0,4-11-10 16,13-12-19-16,14-7-23 0,8 2-1 0,12 1-1 15,4 6-47-15,8 1-26 0,3 0-170 16,-1 5-159-16,-7 7-710 0,-14 15-549 16</inkml:trace>
  <inkml:trace contextRef="#ctx0" brushRef="#br0" timeOffset="11085.21">13866 780 1345 0,'0'0'624'0,"0"0"-73"16,0 0-110-16,0 0-105 0,0 0-107 15,0 0-61-15,0 0-80 0,0 0-88 16,0 0 0-16,0 0-72 0,-18-29 24 15,19 44 48-15,2 9 57 0,-3 5 0 16,2 3-19-16,-2 13-10 0,0-3-26 16,0 0-2-16,-1-3-13 0,-3-6-40 15,-1 0-1-15,-2-1-3 0,2-5 0 0,-1-6 23 16,2-2-4-16,-2-4-26 0,4-4 7 16,0-5-39-16,1-3 1 0,1-3 95 15,0-3 60-15,0-7-60 0,2-2-12 16,3-5-46-16,3-4 10 0,1-1 48 15,1-5 3-15,0 3 52 0,5-3-7 16,-1 2 19-16,1 0-1 0,1 0 17 0,2 3-42 16,2 1 42-16,0 3-1 0,1 1-22 15,1 6-35-15,0 3 10 0,1 4 37 16,0 4-25-16,0 0-16 0,-6 9 1 16,0 3 2-16,-3 4 5 0,-3 2 23 15,-2 3-5-15,-4-1 2 0,-2 0 3 16,-1-1-25-16,1 0-12 0,-2-1-10 0,0-4-11 15,1 0 17-15,-1-4-20 0,-1 1-1 16,1-5 0-16,-1 0-124 0,0-2-130 16,0-2-98-16,-9-4-249 0,2-4-632 15</inkml:trace>
  <inkml:trace contextRef="#ctx0" brushRef="#br0" timeOffset="11521.07">14184 1170 1246 0,'0'0'797'0,"0"0"-596"16,0 0-36-16,0 0 22 0,0 0-93 15,0 0 2-15,0 0 59 0,-10-55 5 16,7 39-13-16,0-3-35 0,-1-1-17 16,3 2-9-16,1-4-1 0,0 0-31 15,5-3 9-15,1 2-38 0,2-1 16 16,5 1-9-16,1 1-4 0,2 1-28 16,3 5 19-16,4 0-19 0,3 5 0 15,2 3-31-15,3 4-7 0,0 1 16 16,2 3-3-16,-3 7-1 0,-2 3-15 0,-4 6-19 15,-7 4 13-15,-5 5-4 0,-3 4 19 16,-5 4 10-16,-4-1 22 0,0 1 11 16,0-1 49-16,0-2 0 15,-2-4-12-15,1-2-17 0,0-6-12 0,1-3-6 0,-1-4 6 16,1-4 0-16,-1-3-1 0,-2-4 8 16,0 0-26-16,-2-5-3 0,-2-16-377 15,-1 4-402-15,4-7-1779 0</inkml:trace>
  <inkml:trace contextRef="#ctx0" brushRef="#br0" timeOffset="13235.92">14561 919 1047 0,'0'0'221'0,"0"0"-61"15,0 0 9-15,23 55-49 16,-16-35 4-16,-1-4-37 0,-1 4-41 0,-2-4 9 16,-1-1 42-16,0 0 4 0,-2-3 25 15,0-4-42-15,0-2-3 0,0-1 12 16,0-1 10-16,0-2 0 0,0-1-9 16,-1-1-1-16,0 0 16 0,-1-1 47 15,0-5-19-15,-2 0-76 0,-3-5-39 16,2 1 0-16,0-3-19 0,0-2 29 15,-1-1-3-15,3-1-1 0,1-1-6 0,2-3-19 16,0-2 45-16,1 1 12 0,6-2-26 16,2 3-15-16,3 1 3 15,0 1-18-15,6 4 8 0,0 1-12 0,4 4-20 16,0 0 8-16,3 3-17 0,3 2 17 16,-3 3-1-16,1 2-9 0,1 0 9 15,-3 2-9-15,-1 3-22 0,-3 5 3 16,0 4 0-16,-3-2 6 0,-3 5 3 0,1 0 19 15,-3 0 12-15,-4 1 1 0,-2 1 25 16,1-1 6-16,-4-3 14 0,-3 2-10 16,0-1 9-16,0 0-16 0,-4-4-15 15,-3 0 9-15,3-1-19 0,-1-1 16 16,1 0-16-16,-3 0 10 0,2 0-11 16,0-2 14-16,1 0-14 0,-1-2-1 15,2-2 1-15,1-1 1 0,1-2 13 16,0 0 6-16,1-1 22 0,0 0 35 15,-1 0 21-15,0-5 116 0,-2-2-107 0,1-4-69 16,-2-2-27-16,1-3-12 0,2-3 36 16,1-2 0-16,1 0-9 15,7-4-10-15,-1 1-15 0,4 0 16 0,2 0-1 0,2 4-6 16,4 3-12-16,-1 3-13 0,3 4-17 16,1 2 17-16,-1 4-12 0,3 2-2 15,0 2-4-15,1 6 0 16,-2 4-25-16,-2 3 9 0,-1 1 13 0,-3 5 12 15,-4-1-12-15,-2 3 3 0,-4-4 9 16,-5 2 22-16,-2-4 16 0,-3 0 12 16,-7-3 6-16,-5 2-3 0,-2-4-25 15,-1-1-6-15,1-1-253 0,7-4-226 16,3-2-549-16,7-2-974 0</inkml:trace>
  <inkml:trace contextRef="#ctx0" brushRef="#br0" timeOffset="14086.41">15402 1056 1990 0,'0'0'1357'0,"0"0"-1182"16,0 0-131-16,0 0 38 0,0 0 7 16,0 0-1-16,63-29 0 0,-46 19-22 15,1 0-22-15,1-2-25 0,-2-3 1 16,0 0-19-16,0-4 21 0,-4-1-22 15,1-4-4-15,-6-1-24 0,-1-1-1 16,-5 2-12-16,-2 2 29 0,-3 1-4 16,-7 2-15-16,-5 4 31 0,0 4-41 15,-5 3 3-15,-3 4 38 0,-1 4 0 0,1 0 63 16,0 9-19-16,3 5-41 16,0 6 22-16,4 2-24 0,6 5 2 0,6 5-1 15,4 2 17-15,5 2-3 0,12-1 16 16,7 1 12-16,7-1-13 0,8-6-15 15,2-3-16-15,1-3-155 0,2-9-58 16,-8-5-27-16,-2-6-9 0,-7-3-90 0,-5-7-176 16,-6-5 64-16,-2-4 113 15,-7-4 7-15,-1-3 170 0,-3 0 161 0,-1-4 212 16,1 4 142-16,0 0 7 0,-2 6-25 16,2 3-90-16,-1 4-47 0,0 5-28 15,0 5-75-15,-2 2-96 0,0 8 0 16,-5 7 60-16,0 3 7 0,-4 1 10 15,-1 2-26-15,1 0-13 0,-4-4 19 16,3-2 0-16,-2-2 7 0,-1-3-10 0,2-2-1 16,-1-5-15-16,3 0-3 0,1-2-7 15,3-3 1-15,2 0 43 0,1-6 25 16,2-2-75-16,0-6-22 0,4 0-16 16,2-4-49-16,5-1 8 0,3 0 4 15,0 0 15-15,4 2 35 0,-1 2-1 16,2 3-8-16,-1 2 12 0,-1 3 0 15,-1 4-12-15,-2 3 9 0,2 0-25 0,-3 8-26 16,-1 3-6-16,1 4 9 0,-2 3 36 16,4 2 12-16,-3 3 3 15,1 2 3-15,3-1 22 0,2-3 0 0,0-1-22 16,2-3 16-16,1-3 0 0,-1-6-19 0,1-4-64 16,-3-4-41-16,0 0 35 0,-6-9-35 15,1-7-3-15,-5-4-14 16,-1-3 39-16,-2-6 64 0,-2-4 17 0,0-12 2 15,1-14 0-15,3-14 29 0,0-2-13 16,0 10 0-16,0 14 128 0,-5 21-22 16,-1 8 18-16,0 6 25 0,-1-1 18 15,2 3-7-15,-2 2-37 0,0 3-14 16,0 6-10-16,0 3-115 0,0 4-109 16,0 10-134-16,0 7 243 0,0 10 83 15,0 15 26-15,0 16-15 0,6 20-11 0,5 3-67 16,-1-8 6-16,0-11 12 0,0-16 3 15,-1-10-18-15,-4-9-4 0,0-9-13 16,1-4-2-16,-1 0-28 0,-2-1-87 16,-1-1-162-16,-2-16-240 0,0 0-594 15,-4-9-737-15</inkml:trace>
  <inkml:trace contextRef="#ctx0" brushRef="#br0" timeOffset="14238.51">16082 831 2831 0,'0'0'1004'0,"0"0"-693"16,0 0-47-16,0 0-91 0,0 0-111 16,0 0-22-16,75-10-3 0,-40 11-22 15,6 5-15-15,2 2-12 0,3 1-9 0,-2 1-118 16,10 2-299-16,-10-3-556 16,-8-5-1981-16</inkml:trace>
  <inkml:trace contextRef="#ctx0" brushRef="#br0" timeOffset="15082.34">18240 452 365 0,'0'0'2061'16,"0"0"-1767"-16,0 0-217 0,0 0-75 16,-56-15 30-16,27 19 52 0,-7 6-23 0,-8 7 0 15,-5 7 19-15,-8 15 6 16,-12 17 10-16,1 21-29 0,8 10-26 0,20 4 13 15,25-3 13-15,18-9 15 0,25-4 4 16,14-6-36-16,16-3 20 0,10-6-14 16,7-9-21-16,-1-7 9 0,-3-7-16 15,-7-9-3-15,-17-7-22 0,-10-8 0 0,-12-4-3 16,-5-2 0-16,0-2-97 16,2-1 25-16,2-1 9 0,-5-3 22 0,-1 0 28 15,-1-5 11-15,-1-2-14 16,-1 0 15-16,-5-2-56 0,1 1-22 0,-3 0-76 15,-3-1-113-15,-5-3-266 0,0 3-547 16</inkml:trace>
  <inkml:trace contextRef="#ctx0" brushRef="#br0" timeOffset="15599.79">18644 926 1497 0,'0'0'406'0,"0"0"-159"16,0 0-33-16,0 0 44 0,0 0 0 16,0 0-63-16,-19-46-38 15,19 36-13-15,6 0-14 0,7-2-41 0,8 2-36 16,7-2-37-16,11 1 3 0,19-2 0 16,20 4 16-16,16 3-34 0,7 0-1 15,-6 6 0-15,-12 0 2 0,-16 9-2 16,-8 2-18-16,-11 2-1 0,-15 0-9 15,-11 0 6-15,-5 4-4 0,-2 3-40 0,-1 4-1 16,-7 5-6-16,-7-2-51 0,-6 0 19 16,-13-2 63-16,-5-3 26 15,-8-2 14-15,-3-3 1 0,-1-3 1 0,-7-3 1 16,-1-2 0-16,-2-3 2 0,-4-1 10 16,-2-3 0-16,1-2 3 0,2 0-13 15,6-4 13-15,4-5 29 0,4 1 28 0,9-2 10 16,6-1 19-16,3-3-23 0,8-1-22 15,3-2-30-15,5 0-27 0,1-3-28 16,7-1-39-16,2-3-6 0,6 2-67 16,0 0-51-16,4 2-143 0,10-9-244 15,-4 8-159-15,-2-1-778 0</inkml:trace>
  <inkml:trace contextRef="#ctx0" brushRef="#br0" timeOffset="15998.74">19093 427 1269 0,'0'0'309'0,"0"0"-149"0,0 0-21 16,0 0-9-16,0 0-26 16,0 0-55-16,0 0-30 0,0 0 20 0,0 0 48 15,0 0 10-15,0 0 88 16,-51-14-27-16,51 17-103 0,0-1-53 0,0 4 22 15,3 2-1-15,-1 2-1 0,2 6 26 16,0 3 61-16,0 5 71 0,4 5-18 16,0 4 64-16,1 7-59 0,3 12-47 15,3 15-17-15,-5 21-8 0,-1 4-35 16,-6-2-4-16,-3-6-22 0,-4-16-21 16,-4-1-11-16,3-8 1 0,1-12 0 15,2-10-3-15,2-14-32 0,0 0-6 16,1 0 23-16,3 3-1 0,-1 2-3 0,1-3 19 15,2-4 11-15,-2-5 1 0,0-3-9 16,1-4 19-16,-2-3-6 0,1-3-13 16,-2 0 16-16,0-3 2 0,0 0-5 15,0 0-16-15,1 0-19 0,1-3-84 0,2-3-136 16,-1-3-171-16,-1-11-320 16,-3 4-745-16</inkml:trace>
  <inkml:trace contextRef="#ctx0" brushRef="#br0" timeOffset="16375.49">19687 535 2450 0,'0'0'194'0,"0"0"-159"16,59 24 29-16,-31-1 68 0,4 9-19 0,6 14 25 15,2 18-62-15,-1 18-21 0,-9 6 34 16,-12-1-22-16,-17-7-29 0,-6-6 3 16,-16-3 0-16,-5 0-37 0,-4-4-2 15,1-6 1-15,1-7 10 0,5-7-4 16,3-11-9-16,9-9-25 0,-1-7 9 15,6-3 16-15,-2 0 0 0,0-1 60 16,2 1 3-16,0-5-22 0,4-4-3 16,1-5-16-16,0-1-3 0,1 0 19 15,0-2 16-15,0 0 12 0,0 0 3 0,0 0-19 16,0-4-50-16,2-1-220 0,4-2-160 16,1-9-369-16,-1 2-803 0</inkml:trace>
  <inkml:trace contextRef="#ctx0" brushRef="#br0" timeOffset="18629.7">2673 2126 668 0,'0'0'597'15,"0"0"-373"-15,0 0-120 0,0 0-104 0,0 0-139 16,0 0-24-16,0 0 127 0,0 0 16 16,0 0 4-16,0 0 16 0,-3 7 115 0,3-7 126 15,1 0-13-15,-1 0 12 16,1 0-29-16,-1 0-72 0,0 0-68 0,1 0-40 15,1 0-31-15,1 0-45 0,6 0-30 16,-1-2 30-16,4 2 6 0,0 0 10 16,3 0 13-16,4 0 0 0,0 4 16 15,3-4 16-15,4 3-3 0,4-2 26 16,2 0 22-16,5-1-2 0,6 0 31 16,5-1-22-16,9-3-49 0,15-3-3 15,14-2-3-15,6 2 7 0,-5 1-1 16,-5-1-19-16,-7 2-28 0,-1 2 28 0,0-1-19 15,2 2 15-15,-3-1 4 0,2 1-2 16,-2 0 2-16,-4 1-3 0,3-1 2 16,-4 2 0-16,-1 0-2 0,1-2-18 15,0 1 21-15,-2-1 13 0,1 0 3 16,2 1-13-16,0-2 14 0,2 2-1 0,-2-4-3 16,2 1-11-16,-2-1-1 15,-2 0 25-15,0 2-24 0,-4 0-2 16,-1 1-1-16,-1 0 1 0,-2-1 0 0,1 3-1 15,1 0 1-15,0-2 29 0,2 0 0 16,3 0-7-16,2-1-21 0,2-2 19 16,-2 2 5-16,4-1 17 0,-2 0 32 15,3 1-55-15,0 0-3 0,1 0 4 16,-3-1-4-16,4 2-4 0,0-1-12 16,0 2 1-16,0-1 2 0,0 0-2 0,-4-1-1 15,1 0-1-15,-5 2 1 16,-1-2 2-16,2 1 11 0,-3 0-12 0,0-1-1 15,5 3-1-15,-1-2 1 0,4 0 0 16,1 1-1-16,3-1-1 0,-1-1 1 16,-3 1-1-16,2 0 0 0,-1-2 2 15,-3 0 0-15,2-1 0 0,-4 1 0 0,2 1-3 16,-5-1 2-16,-1 1 1 0,-2 1-2 16,-1-1 3-16,-2-1-1 0,1 2 0 15,-1-2 1-15,0-1 0 0,2 1 1 16,0 1 1-16,2-1-3 0,3 3 0 15,0-3-3-15,0 4 0 0,2-4-16 16,0 3 19-16,0 0-2 0,0-1-10 16,-4 2 12-16,-3-2 0 0,-2 2 2 15,-1-2-1-15,-2 2-1 0,-10-1 1 0,-5 1 0 16,5 0 0-16,-3-1 2 0,-2 0-3 16,12 0 2-16,3-1-1 0,15 0 2 15,9 0-1-15,-7-1-2 0,-1 1 14 16,-9 2-13-16,2-2-1 0,4 1 0 15,2-1 2-15,3 0 0 0,1 0 0 16,-3 1-1-16,0 1 1 0,-5-4-1 0,-2 3-1 16,-1 0 2-16,-1 0 1 15,-2 1-2-15,0 0 1 0,1-1 0 0,0 0 11 16,1 1-10-16,5 0-3 0,-2 0 16 16,0-2-3-16,6 1-10 0,-3-1-3 15,3-1 1-15,2 3 1 0,-2-4-2 16,2 3 0-16,-3-1-1 0,0 1-1 0,-3 0 0 15,0-1 2-15,-3 1 1 0,-2-1 12 16,-1 0-11-16,-2 0 11 0,-1-3-13 16,-2 2 2-16,-2 0-2 0,-8 1-1 15,-7 0 1-15,-7 1 0 0,1 0-1 16,13-1 0-16,15 1 1 0,13 0 0 16,4 1-3-16,-10 0-10 0,-4 0 12 15,-7 0 1-15,-1 0 0 0,0 0 0 16,-2 0 1-16,-9 0-1 0,-6-2 0 0,-8 0 15 15,-2-1-13-15,7 1 17 0,5-2-6 16,6 1-10-16,-1-2 0 0,-3 0 13 16,3-1-14-16,-1 2-2 15,-1 2 0-15,5-2-3 0,-2 2-13 0,4 1 13 0,7 1 0 16,-7 0-13-16,2 0 15 0,-2 0 1 16,-7 0 0-16,4-2 0 15,1 1 1-15,-2-1 15 0,-1 0-13 16,0-1 10-16,-1-1-1 0,-1 0 11 0,3-2-10 15,-2 2-12-15,4 0-1 0,0-1 0 16,11 3-23-16,12 2 20 0,11 0-16 16,2 0 16-16,-5 0 1 0,-6 2 1 15,-9 1-15-15,0-1 15 0,-1-1 1 16,-3-1 12-16,-4 0-8 0,-2 0 15 16,1 0 6-16,-1-1-24 0,3-4 12 0,4 5-12 15,0-2 15-15,1 2-15 16,-2 0 1-16,-1 0 11 0,-1 0-2 0,-2 0-9 15,-5 0-2-15,-9 0 2 0,-12 0 0 16,-8 0 17-16,-6 0-19 0,-1 0 23 0,0 0 5 16,-2 0 23-16,-6-2 41 15,-5 0 83-15,-3 2-21 0,-2-2-82 0,-2 1-72 16,-10-2-101-16,-5-1-51 0,-27-6-207 16,3 1-341-16,0-2-1545 0</inkml:trace>
  <inkml:trace contextRef="#ctx0" brushRef="#br0" timeOffset="21834.12">5047 3585 1512 0,'0'0'208'0,"0"0"-74"15,0 0-44-15,0 0 47 0,0 0 60 16,0 0-3-16,0 0-22 0,0 0-21 15,0 0-26-15,0 0-48 0,0-14-32 16,0 14-19-16,-1 0-10 0,1 0-13 16,0 0 26-16,0 0 0 0,0 0-10 15,0 0-6-15,0 0-10 0,0 0-3 0,0 0 0 16,0 0-19-16,0 0 3 0,0 0 3 16,0 0-9-16,0 0 2 0,0 0 20 15,0 0 15-15,3 0 17 0,6 0 19 16,8 2 48-16,12-2 26 0,7 0 11 0,20 0-50 15,18 0-42-15,11 0-41 16,4 0 0-16,-4 0-1 0,-14 0-2 0,-11 2 1 16,-11 0 1-16,-13 1-2 15,-10-1-13-15,-5 1 10 0,2 0-16 0,-2-2 6 16,0 3 11-16,-8 0-11 0,-2-2-3 16,-6-1 1-16,-2-1 15 0,-2 1 1 15,-1-1 37-15,0 0 34 0,0 0 20 16,0 0-7-16,0 0 0 0,0-2-85 15,0-2-7-15,0 1-33 0,0-2-4 0,0 0 9 16,0 0-16-16,0 3-116 0,0-2-68 16,-3 3-100-16,-5-3-228 15,-3 1-490-15,33 41-385 0</inkml:trace>
  <inkml:trace contextRef="#ctx0" brushRef="#br0" timeOffset="22500.32">5682 3359 889 0,'0'0'1075'0,"0"0"-897"0,0 0 10 15,0 0 0-15,0 0 18 0,0 0-42 16,0 0-35-16,0 0-4 0,0 0 2 15,0 0-44-15,0 0-76 0,-16-28-7 0,16 28-45 16,0 0-28-16,0 3 5 0,4 2 68 16,3 4 68-16,2 1-17 15,5 2-4-15,3 2-5 0,5 1-10 0,4 3-4 0,5 3-5 16,1 1-21-16,4 2 8 0,-2 2-10 16,-2-2 0-16,0 0-19 0,-4-2 18 15,-4-3-1-15,-1-1 1 16,-7-4-1-16,-1-2 1 0,-4-3-2 0,-5-3-20 15,-2-1 1-15,-2-4 3 0,-2 2-3 16,0-3 21-16,0 0 1 0,0 0 31 16,0 0 4-16,0 0 0 0,0 0-6 15,0 0-13-15,-3 0-16 0,-3 0 0 16,-2 0-16-16,-2-3 0 0,-4 3 0 16,-2 0-3-16,-1 0 17 0,-3 3-14 0,-1 2 15 15,-2 0-24-15,2-1 21 16,4 4-18-16,-3-1 0 0,2 1 3 0,1 2 16 15,1 3-16-15,-2-2 17 0,2 3 2 16,2 0 2-16,-2 0 1 0,1-1 14 16,0-1-15-16,4 0 15 0,0-2-14 15,2-3 22-15,3-2 7 0,1-2 16 0,1-2 31 16,2 2-12-16,1-3-20 0,-1 0-9 16,1 0-16-16,1 0-3 0,-1 0-3 15,1 0-3-15,0 0 18 0,0 0 29 16,0 0 22-16,0 0 27 0,0-7 155 15,1 0-150-15,2-3-95 0,0-3 6 16,2-2 24-16,1-3 16 0,-2-3-19 16,1-3-6-16,-1-4-9 0,1-3-9 15,-2-3-21-15,-1-2-1 0,-1 0-20 0,-1-3-29 16,0 0-115-16,-10-18-291 16,-4 13-641-16,-5 2-1739 0</inkml:trace>
  <inkml:trace contextRef="#ctx0" brushRef="#br0" timeOffset="32465.02">7812 3124 2639 0,'0'0'591'0,"0"0"-425"0,0 0-14 16,0 0-68-16,0 0-84 15,0 0-64-15,0 0 64 0,0 0 57 0,1 49 29 16,2-14-8-16,4 15 29 0,2 13-28 16,-1 14 6-16,2 3-31 0,-4-10 5 15,-1-13-3-15,0-19-28 0,-3-11-6 16,0-8-21-16,-1-4 11 0,0-1-12 0,0 1 1 15,-1 0 1-15,0-6-2 0,0-2-59 16,0-5-207-16,0-2-68 0,-4-6 140 16,-8-19-417-16,4 0-916 0</inkml:trace>
  <inkml:trace contextRef="#ctx0" brushRef="#br0" timeOffset="32677.03">7761 3063 2207 0,'0'0'353'0,"21"-58"-12"0,-5 41-88 15,6-1-68-15,9 2-86 0,7 2-16 16,4 5 40-16,2 9-31 0,-3 3-17 0,-3 9-37 16,-8 9-38-16,-7 6-17 0,-7 7 17 15,-10 5 0-15,-6 2 4 0,-10 1-1 16,-9-1 9-16,-7-2-9 0,-8-3 20 0,-4-5-5 16,-3-5-2-16,0-5 6 0,0-3-19 15,2-7 10-15,5-3-13 16,3-2-11-16,5-4-105 0,6-2-67 0,4 0-103 15,7-5-203-15,2-3-485 0,6 2-656 0</inkml:trace>
  <inkml:trace contextRef="#ctx0" brushRef="#br0" timeOffset="32964.81">8118 3338 2474 0,'0'0'251'16,"0"0"-251"-16,0 0-19 0,67 18 19 15,-46-1 42-15,1 2 16 0,-1 5-36 16,-4 3-20-16,-2 3-2 0,-6 2 0 16,-2 1 12-16,-3-2-12 0,-2-5 0 15,-1-4 0-15,-1-5 0 0,0-5 0 0,-4-6 0 16,-1-2 64-16,-2-4 87 0,-1 0 70 16,-3-8-37-16,2-6-66 0,-2-3-42 15,2-5 15-15,4-3-18 0,4-3-1 16,1-1 38-16,4 0-49 0,7-1-21 15,6 1-38-15,4 4-2 0,6 2-24 0,3 1-4 16,4 2-57-16,3 4-107 0,0 0-134 16,17-2-295-16,-12 4-937 0</inkml:trace>
  <inkml:trace contextRef="#ctx0" brushRef="#br0" timeOffset="33251.71">8793 3282 2533 0,'0'0'386'0,"0"0"-318"0,0 0-20 16,0 0 48-16,0 0 54 0,-69 41 38 0,49-25 15 16,-1 3-17-16,1 1-48 15,4-2-49-15,1 0-46 0,6 0-40 0,5-2-3 16,4 1-10-16,0-2 10 0,9-2 31 16,8-4 3-16,3-1 41 0,5-5 6 0,6-3-10 15,-1 0-27-15,2-7-7 16,-6-3-22-16,-6-1 16 0,-6-3 9 0,-6-2-17 15,-6-3-23-15,-2-4-62 0,-7-1 0 16,-6-1 0-16,-6 2-9 0,-2 3 12 16,-3 3 19-16,-2 2-7 0,-2 6 3 15,3 4-15-15,3 4-64 0,2 1-82 16,5 1-133-16,8 4-161 0,7 3-191 16,6-1-308-16</inkml:trace>
  <inkml:trace contextRef="#ctx0" brushRef="#br0" timeOffset="34276.81">9265 3242 2352 0,'0'0'368'0,"0"0"-194"0,0 0-27 15,0 0-22-15,-60-28-20 0,40 28-12 16,-4 8 2-16,-1 4 4 0,-1 4-4 15,3 5-19-15,3 0-23 0,3 4-50 16,5 0-3-16,6 3-12 0,4 0 9 16,2 1 3-16,6 3 11 0,8-3-10 15,6-3 34-15,5-1 6 0,7-4-11 16,3-4-30-16,6-5-47 0,3-4-35 16,1-6-22-16,-1-2-29 0,-3-4 15 15,-3-6 23-15,-5-2-23 0,-2-4-49 16,-7-1 16-16,-2-3 42 0,-4 0 86 0,0-2 23 15,-3 0 28-15,-1-1 17 0,-1 0 39 16,0 3-20-16,-4 0 45 0,-1 2-3 16,0 4-14-16,-5 2 4 0,-2 1-36 15,-1 2-21-15,0 4-17 0,-4-2-20 0,-2 5-2 16,-4-1-3-16,1 2-10 0,-4 1 10 16,-1 0-19-16,-1 6 7 0,0 5 15 15,-2 1 16-15,3 6 12 0,0 3 1 16,2 3-1-16,1 1-5 0,2 1-20 15,5 2 32-15,1-2-16 0,3 0-16 16,0-3 0-16,6-2 16 0,6-5 3 16,1-2 3-16,6-6 1 0,2-2 5 15,3-4-31-15,3-2-64 0,-2-3-12 16,-1-7 0-16,-1-3 0 0,-3-5 63 16,-1-4-6-16,-2-2 28 0,0-3-9 0,-2-1 13 15,1-1-10-15,2-2 26 0,2 5-13 16,1 0 32-16,3 3-23 0,2 3-13 15,-2 4-12-15,1 4 0 0,1 3-25 16,1 8-10-16,-2 1 0 0,-3 0-9 0,-1 10 2 16,-2 4 4-16,-4 3 3 15,-4 2 24-15,-2 6 11 0,-4-2 3 0,-4 2 0 16,-1 0 19-16,-2-3 4 0,-5-1-10 16,-4-4-14-16,-2-3 20 0,-2-3 0 15,-4 0 1-15,-4-4-1 0,-3 0-3 16,-1 0-3-16,-1-2-14 0,-3 0 1 15,3-3 13-15,-2-2 0 0,6 0 0 16,2-2 15-16,4-4 14 0,7-2-1 16,2 0-19-16,6-1 13 0,1 2-4 15,2-1-34-15,0 2-1 0,1 1 0 0,2 2 1 16,0-1 2-16,0 4-2 0,3 0-32 16,0 0-25-16,3 4 16 0,3 1 11 15,1 2 30-15,0 0 3 0,2 0 19 16,2 1 0-16,-1-1 3 0,1-2 10 0,2-1 3 15,0-1-10-15,1-2-3 16,0-1-9-16,-2 0 3 0,0 0-6 0,0-3-11 16,-1-2-2-16,-1-6-47 15,0-1 15-15,1-3 7 0,0-4 23 0,0-3 2 16,0-2 0-16,2-3 2 0,3-1-2 16,0-1 3-16,3 1 57 0,1 3-7 15,1 6-9-15,-1 2-6 0,0 5-22 16,1 4-16-16,0 7-15 0,0 1-19 15,3 7-10-15,-2 7 44 0,-1 3 34 0,0 9 41 16,-6 4 17-16,-7 2-1 0,-4 1-16 16,-9 4 9-16,-2-3 12 0,-12-3 9 15,-7-2-13-15,-3-4-21 0,-3-4-12 16,-4-6-25-16,2-4 5 0,-1-5-11 16,-2-2-6-16,3-4-22 0,-3-3-28 0,3-5-147 15,0-4-97-15,-1-18-178 16,6 3-506-16,6-4-1892 0</inkml:trace>
  <inkml:trace contextRef="#ctx0" brushRef="#br0" timeOffset="34834.86">11254 3146 2745 0,'0'0'430'16,"0"0"-214"-16,0 0-50 0,0 0-166 15,0 0-83-15,0 0 32 0,0 0 51 16,0 0 99-16,42 59-17 0,-24-27 26 15,0 6 2-15,2 0-6 0,0 1-29 16,-1 1-28-16,-1-7-18 0,-1-2-7 0,-3-7-19 16,-1-6 16-16,-4-8 3 15,-2-4-4-15,-2-3 32 0,0-3 41 0,3-7 36 16,1-5 218-16,2-3-231 0,-1-8-87 16,2-3-14-16,-3-6-10 0,1-3-3 15,0-11-2-15,2-12-26 0,0 6-6 16,0 5-6-16,-3 10-55 0,3 12 6 0,-2 1-7 15,2 1-21-15,1 6-32 16,-3 6-69-16,1 5-116 0,1 6-229 0,1 0-475 16,6 17 48-16,-4 0-98 15</inkml:trace>
  <inkml:trace contextRef="#ctx0" brushRef="#br0" timeOffset="35544.15">11927 3177 463 0,'0'0'1084'15,"0"0"-645"-15,0 0-21 0,0 0-38 16,0 0-88-16,0 0-84 0,0 0-10 15,0 0 1-15,49-47 12 0,-56 39-44 16,-2 2-60-16,-5 3-70 0,-5 0-37 16,-5 3-40-16,-4 6-13 0,-6 3 12 15,-2 7 8-15,1 2 12 0,0 3-1 0,3 4-10 16,6 0-5-16,6 3 8 0,6 1 11 16,7 1 14-16,7 0 1 0,3-2 2 0,14-5-68 15,5-4 28-15,9-6 25 16,3-6 14-16,4-6-42 0,3-2-19 0,1-9 2 15,-3-1 17-15,-3-7 22 0,-7-1 3 16,-2-5 0-16,-7 2 19 0,-7-2 3 16,-1 3 16-16,-5 2-16 0,0 2 20 15,-4 3 11-15,-1 5 23 0,-1 2-6 16,-1 4-51-16,0 3-3 0,0 5-149 16,0 6 101-16,-3 5 51 0,-4 7 105 15,2 0-20-15,2 1-22 0,0 3-18 16,2-4 11-16,1 2-31 0,2-4-3 0,3-3-6 15,5-4 0-15,-2-4 15 0,4-3 4 16,-2-6 28-16,5-1-9 0,-2-1-1 16,4-9-16-16,-1-4-10 15,2-5-27-15,-3-4-53 0,-2-2-18 0,-1-4-6 0,-4-4 21 16,0-3-4-16,-4-1-9 16,-3 2 47-16,-1-2 22 0,0 5 0 0,-4 5 16 15,-5 3 9-15,1 8-13 0,1 3-8 16,-3 6 49-16,5 1-22 0,1 5-9 15,0-1-22-15,3 2-81 0,1 3-64 16,0 4 72-16,3 4 70 0,4 3 3 16,6 1 35-16,3 2 6 0,6-1 12 15,7-1-18-15,-1-1-16 0,3-3-19 16,-3-1-16-16,-2-4 0 0,-5-2 14 16,-3-3 2-16,-4-1 1 0,-1 0 0 0,-6-1-1 15,-2-2 22-15,-1 0 10 16,0-1 6-16,-3 2-22 0,-1 2-1 0,0-2-15 15,0 2-25-15,-9 0-60 0,-2 6 13 16,-8 4 72-16,-3 5 78 0,-5 4-8 16,2 4-14-16,2-1-18 0,6 2-10 15,3 0-12-15,6-1-16 0,5-2 12 0,3 0 7 16,1-2-2-16,7-2 5 0,5-5 12 16,4-3 28-16,3-4 16 15,3-2-9-15,3-3-29 0,5-4-40 0,-1-4-19 16,2-3-96-16,-4-1-136 0,5-10-162 15,-9 4-731-15,-7-1-1244 0</inkml:trace>
  <inkml:trace contextRef="#ctx0" brushRef="#br0" timeOffset="35944.14">12873 3146 2496 0,'0'0'583'0,"0"0"-356"0,0 0 11 16,5-48 27-16,-5 37-64 0,0 3-9 16,-4 0-6-16,-5 4-25 0,-3 0-74 15,-5 4-62-15,-6 0-24 0,-1 4 0 16,1 4 1-16,-2 2-2 0,5 5-1 0,7 1-24 15,0 2 3-15,7 4 20 0,4 1 2 16,2 3 0-16,6-2 1 0,11 1 12 16,2 1-10-16,6-1-2 0,3 0-1 15,1-3-16-15,-3 0-18 0,-4-4-86 16,-6-1-7-16,-8-3 9 0,-6-2-1 16,-4-2 30-16,-10 0 74 0,-11-3 15 15,-9-1 37-15,-5-3-11 0,-4-1-10 16,-1-2-3-16,5 0-1 0,7 0-9 0,8-2 13 15,11-1-1-15,11 1-15 0,23-8-303 16,7 2-828-16,2-1-1414 0</inkml:trace>
  <inkml:trace contextRef="#ctx0" brushRef="#br0" timeOffset="36099.75">13259 3480 3439 0,'0'0'612'0,"0"0"-337"0,0 0-15 16,0 0 23-16,0 0-123 0,0 0-90 16,0 0-70-16,0 0-9 0,0 0-56 15,0 0-327-15,0 0-678 0,-11-21-1215 0</inkml:trace>
  <inkml:trace contextRef="#ctx0" brushRef="#br0" timeOffset="37344.68">13504 3260 1774 0,'0'0'263'16,"0"0"-214"-16,0 0 61 0,44-49 43 15,-20 29-34-15,7-2-51 0,1-3-13 16,5-2-3-16,4-5-4 0,0 2-13 16,0-6-35-16,0-3 13 0,-3 2-13 15,-3-1 3-15,-7 0-3 0,-3 3 0 0,-6 4 1 16,-7 4 1-16,-7 5 1 0,-4 2 6 16,-2 1-9-16,-9 3-32 0,-6 1 13 15,-4 3 3-15,-4 5 16 16,-6-1 22-16,0 4 7 0,-2 1 10 0,2 1 19 15,2 2-10-15,5 0 0 0,7 2-22 16,5 1-13-16,5 1-13 0,1 4-58 16,3 1 25-16,2 7 33 0,0 5 51 15,6 8-3-15,5 13 23 0,9 14 31 0,6 19 58 16,5 8 28-16,-3 3-30 0,-1-3-35 16,-8-5 12-16,-3 0-25 0,-2-1-6 15,-6 2-7-15,-2-6-32 0,-3-3 4 16,-3-7-35-16,1-9 6 0,0-12-24 15,0-11-16-15,2-8-1 0,1-5 0 16,4 2 1-16,-1-1 0 0,4 0-41 0,-3-2-105 16,3-6-130-16,-5-5-86 15,-4-6-153-15,-2-3-615 0,0-6-709 0</inkml:trace>
  <inkml:trace contextRef="#ctx0" brushRef="#br0" timeOffset="37677.74">13672 3334 2032 0,'0'0'583'16,"10"-46"-429"-16,1 21-67 0,7-1-3 15,5 1 28-15,7 1-29 0,4 5 0 16,5 1-16-16,3 3 10 0,6 4-7 16,7 6-26-16,13 4-2 0,-7 2 2 15,-8 6-28-15,-8 7-16 0,-13 1-41 16,3 5-17-16,-1 4-21 0,-9 4 31 0,-8 0 0 15,-8 0 20-15,-6 0 2 16,-3-2 23-16,-2-3 0 0,-4-4 3 0,-5-3 0 16,1-6 2-16,-1-3 27 0,2-4 28 15,-3-2 45-15,2-1 56 0,-3-8 4 16,3-5-24-16,-3-3-47 0,0-5-18 16,4-4-7-16,3-4-19 0,1-3-13 0,5-2-33 15,2 3-1-15,9 1-19 16,3 6-31-16,5 1-76 0,3 8-84 0,5 1-90 15,5 6-189-15,18 1-490 0,-4 4-65 16</inkml:trace>
  <inkml:trace contextRef="#ctx0" brushRef="#br0" timeOffset="38418.54">14772 3081 1373 0,'0'0'423'0,"0"0"-98"0,0 0 60 16,0 0-56-16,0 0-66 0,0 0-62 15,0 0-35-15,0 0 2 0,0 0-1 16,-81 39 3-16,52-23-72 0,-1 1-45 15,5 0-31-15,3 1-22 0,7 0-13 0,6 0-5 16,2 2-11-16,7-1 28 0,0 1 1 16,10 1 15-16,3-4-12 0,5 0 31 15,2-3-9-15,2-3-25 0,0-4-43 0,0-3-77 16,-2-4-25-16,0-1 45 16,-2-5 8-16,-3-6 16 0,-2-4 54 0,1 0 9 15,-5-3 13-15,1-3 24 16,-2 0-20-16,-1 0 18 0,2-2-11 0,1 2-10 15,2 1 24-15,2 1 13 0,0 1 6 16,4 4-41-16,1 3-3 0,2 3-11 16,1 3-21-16,1 4-19 0,3 2-3 15,-1 7 7-15,0 2 18 0,0 5 10 16,0 2 0-16,-5 4 3 0,-4 1 0 16,-2 1 4-16,-7-2 12 0,-1 0-16 0,-6-2 13 15,0-2-10-15,-9-2 13 16,1-3 2-16,-3-2 1 0,2-2 19 0,-1-2 10 15,3-3-3-15,2-2 22 0,1 0 34 16,-2-7 10-16,3-2-38 0,3-5-38 0,0-2-16 16,4-5-3-16,7-1-16 15,3-3 4-15,2 1 8 0,3 2-14 0,3 1 2 16,3 4 3-16,0 3-18 0,1 3 8 16,-1 3-2-16,2 4 0 0,-2 1-13 15,-2 3-3-15,-2 6 2 0,-5 5-5 16,-4 1 15-16,-1 3 10 0,-7 2 16 15,-1 0 2-15,-3 2-2 0,0-3 3 16,0-1-1-16,-3-2-1 0,0-1 2 16,0-4 0-16,1-2 1 0,0-2 15 15,0-1 6-15,2-3-6 0,-3 0 44 16,3-1 64-16,0-5-26 0,3-4-73 16,2-1-24-16,3-5-1 0,4-2-2 0,4-2-11 15,0-1 11-15,6 0-29 16,3 3 9-16,2 1-13 0,0 2 16 0,5 5 0 15,-1 3-10-15,1 4 4 0,1 2 3 0,-4 1-7 16,-1 7-6-16,-2 6-3 0,-5 2 9 16,-2 3 7-16,-6 3 22 0,-2 1 10 15,-6 2 95-15,-4-2-10 0,-1-1-22 16,-1-2-1-16,-2-2 1 0,-2-5-4 16,-1-3-6-16,0-1 0 0,2-4-4 15,0-2-14-15,1-1-8 0,-1-1-12 16,3-3-25-16,1-12-364 0,7 1-448 15,0-4-1968-15</inkml:trace>
  <inkml:trace contextRef="#ctx0" brushRef="#br0" timeOffset="39061.78">16754 2639 2606 0,'0'0'392'0,"0"0"-174"0,0 0-43 15,-1-44-41-15,1 41-42 0,2 3-92 16,3 5-213-16,5 10 124 0,0 9 89 16,4 9 111-16,0 18 23 0,-1 17-39 15,0 19 9-15,-7 3 35 0,-3-7-52 0,0-14-46 16,2-16-28-16,0-9-12 0,-1-10 18 15,0-8-16-15,-2-11 9 0,-2-1-11 16,1-4 1-16,-1 0 14 0,0-1-1 16,0-6 1-16,0-3 21 0,0-1 82 15,0-10-45-15,0-3-74 0,0-8 0 0,1-6-18 16,5-2-13-16,2-3 0 0,6-1-6 16,4 2 37-16,6 2 0 0,4 2-2 15,7 6-20-15,4 5-9 0,4 5-16 16,1 4 1-16,2 8 14 0,0 0-6 15,-4 10 0-15,-5 7-12 0,-7 4 3 16,-5 5 15-16,-9 0 13 0,-8 5-6 16,-5-2-19-16,-10 0 6 0,-10-1 35 15,-10-3 3-15,-8-3 13 0,-6-5 9 0,-5-2 19 16,-1-5 25-16,-2-4 9 16,3-6-21-16,4 0-4 0,6-2 17 0,8-4 7 15,6-2-8-15,6-5-13 0,7 0-25 16,6-3-28-16,6 0-80 0,10 0-184 15,10 0-6-15,10 3-22 0,29-4-190 0,-4 5-589 16,-3 1-776-16</inkml:trace>
  <inkml:trace contextRef="#ctx0" brushRef="#br0" timeOffset="39358.85">17731 3014 2485 0,'0'0'496'15,"0"0"-243"-15,0 0-43 0,0 0-3 16,0 0-34-16,0 0-69 0,0 0-23 15,-60 5 30-15,39 10-2 0,2 3-16 16,1 4-46-16,5 2-13 0,6 3-33 0,7 0 2 16,0-2 13-16,14 0 2 15,6 0 7-15,6-6 18 0,6 1-3 0,1-6-3 16,4-7-9-16,-3-5 6 0,-4-2 3 16,-4-4-3-16,-4-8-34 0,-9-6 0 15,-3-6-52-15,-7-5-4 0,-3-3-24 16,-6-5 15-16,-7 0 19 0,-6 4 14 15,-5 0 11-15,-6 7 18 0,-2 2-38 16,-5 9 13-16,-1 1-9 0,-2 8 3 0,1 1-7 16,8 5-15-16,3 1-148 0,10 4-74 15,8 5-113-15,8 1-86 0,13 7 31 16,6-3-229-16,4-3-981 0</inkml:trace>
  <inkml:trace contextRef="#ctx0" brushRef="#br0" timeOffset="39710.68">18036 2614 1881 0,'0'0'825'0,"0"0"-459"0,14-61-78 16,-9 40-15-16,0 4-90 0,-2 5-14 16,1 2-21-16,0 1 14 0,-3 6 9 15,0 0-23-15,-1 3-139 0,1 0-9 16,0 6-160-16,2 9 82 0,-1 8 78 16,2 8 69-16,0 15-23 0,2 17 13 15,-4 13-7-15,-2 7-21 0,0-4-12 16,-3-4 5-16,-2-16-13 0,2-4-11 0,1-13-24 15,1-10-29-15,0-10-67 0,0-1-81 16,0-1-72-16,-3-1-105 0,-4-5-175 16,3-7-460-16,1-6-559 0</inkml:trace>
  <inkml:trace contextRef="#ctx0" brushRef="#br0" timeOffset="39913.61">18314 2628 2906 0,'0'0'436'15,"0"0"-154"-15,0 0 24 0,3-52-27 16,-3 49-58-16,0 1-125 0,0 2-96 16,0 9-167-16,0 10 167 0,0 12 27 15,0 16 60-15,0 18-10 0,0 15-6 16,5 5-6-16,1-8-13 0,1-11-21 16,-4-10-21-16,-1-7-10 0,-1-11-21 0,0-8-53 15,-1-9-80-15,0-6-153 0,-3 1-171 16,-4-3-225-16,0-7-879 0</inkml:trace>
  <inkml:trace contextRef="#ctx0" brushRef="#br0" timeOffset="40311.78">18096 2940 2881 0,'0'0'374'15,"0"0"-313"-15,0 0-58 0,68-14-1 16,-30 14 14-16,4 0-16 0,8 3-3 15,8 2 0-15,-5 0-10 0,2 1 12 0,-4-3-31 16,-10-1-67-16,1-2-38 0,-6 0 37 16,-6-2 62-16,-10 0 38 0,-6-1 31 15,-4 1 52-15,-6 0 109 0,-3 1 47 16,-1 1-71-16,-4 0-76 0,-6 2-70 16,-3 4 25-16,-4 5 54 0,-3 2 9 15,3 3-50-15,0 3-28 0,7-1-17 16,1 3-13-16,8 1 0 0,1-1 1 15,12 0 28-15,2-2-6 0,9-2 6 16,1-5-19-16,3-3-12 0,0-5-96 0,-2-4 1 16,-3-2 4-16,-4-9 22 15,-8-3 47-15,-1-4 3 0,-7-6 17 0,-2-5-20 16,-7-2-10-16,-3 0 21 0,-6-3 11 16,-2 5 3-16,-3 2 16 0,0 4-4 15,0 4-15-15,-1 6-10 0,1 5-31 16,3 3-16-16,-1 5-22 0,8 0 9 0,0 8-306 15,11 4-160-15,2 2-138 0,10-3-936 16</inkml:trace>
  <inkml:trace contextRef="#ctx0" brushRef="#br0" timeOffset="40860.68">19033 2938 3010 0,'0'0'485'0,"0"0"-310"0,0 0-144 0,0 0 13 15,0 0 48-15,0 0 24 0,61 51 10 16,-51-27-32-16,1 1-38 0,-4 4-19 16,-1 0-37-16,-5 0 0 0,-1 0-49 15,-2-3-26-15,-8-4-45 0,-4-3-24 0,1-6 5 16,-5-5 22-16,0-4 25 16,1-4 26-16,3-6 66 0,5-5 28 0,4-5 26 15,5-4-38-15,0-3-16 16,8-5-105-16,8-5-6 0,3-3 15 0,3-2 29 15,4 5 67-15,3 1 19 0,-1 5 36 16,1 3-11-16,0 5 10 0,-3 7-25 16,-1 0-7-16,-2 7-3 0,-5 5-19 15,0 0-3-15,-3 7-45 0,0 5-6 16,-4 7 19-16,0 2 35 0,-2 2 61 16,-1 4 6-16,-4-1-1 0,-3 2-8 15,-1-1-14-15,0-4-16 0,-3 0-9 16,-4-5-6-16,-1-1-11 0,0-5 1 0,-4-4 13 15,1-5 13-15,-2-3 9 0,1 0 6 16,3-6 15-16,3-3 11 0,3-4-23 16,3-3-16-16,6-1-29 0,7-3-2 15,5-3-13-15,7-3-19 0,5 3-21 0,3-1 9 16,0 3 6-16,3 4 22 0,-2 5 16 16,-4 5 3-16,-4 7 7 0,0 0-10 15,-5 10-47-15,-2 2-16 0,-6 7 25 16,0 1 25-16,-2 2 13 0,-1 2 148 15,-3 0-31-15,2-2-4 0,-4 1-9 16,-1-5-32-16,-1-1-29 0,0-4-8 16,1-3-4-16,-2-2-13 0,-1-3-15 15,0-1-3-15,-1-4-28 0,0 0-131 16,-14-18-262-16,2 0-713 0,-3-3-1431 0</inkml:trace>
  <inkml:trace contextRef="#ctx0" brushRef="#br0" timeOffset="41752.39">20990 2471 2084 0,'0'0'275'0,"0"0"-49"15,30-51 48-15,-22 40-52 0,-5 5-5 16,-1 6-96-16,-1 1-121 0,0 11-252 0,-1 10 252 15,0 10 109-15,-4 18 5 0,-7 17 1 16,-6 18-11-16,0 6-47 0,6-8 0 16,10-10-35-16,8-17-3 0,11-6-18 15,1-11 12-15,1-13-11 0,-3-9 20 16,2-6 19-16,4 1 3 0,5-4 9 0,3-2 13 16,3-6 4-16,-1-9-17 0,0-6-25 15,0-7-6-15,-3-3-19 0,0-4 13 16,-4-3-16-16,-1-3-25 0,-1 1-22 15,-4 1-6-15,-4 5-8 0,-2 5 61 16,-3 6 22-16,-6 7 4 0,-3 3-26 16,-2 7 0-16,0 5-198 0,-1 6 56 15,-3 4 142-15,-1 6 60 0,2 4 3 16,3 2-3-16,0 1-1 0,9-3-9 0,3 2-12 16,9-6 29-16,5-1-36 0,2-6 9 15,1-5 1-15,0-3 3 16,-4-5-1-16,-3-1-12 0,-4-5 6 0,-5-4 32 15,-5-5-35-15,-2-4-16 0,-6-1-18 16,0-4-34-16,-8 2-3 0,-7-2-10 16,-5 5 4-16,-5-1-3 0,-2 2-1 15,-9 4-12-15,-2 1-66 0,-3 2-58 0,-1 1-88 16,0 1-114-16,3 1-67 0,-4-6-217 16,11 4-470-16</inkml:trace>
  <inkml:trace contextRef="#ctx0" brushRef="#br0" timeOffset="41896.18">20848 2730 2183 0,'0'0'553'0,"0"0"-187"0,0 0-69 0,0 0-69 16,0 0-228-16,58-34-12 0,-18 24-23 16,21 1 0-16,25 2 0 0,24 4 3 0,13-1-12 15,-30 4-413 1,-17-1-1198-16</inkml:trace>
  <inkml:trace contextRef="#ctx0" brushRef="#br0" timeOffset="48241.78">22716 2322 1494 0,'0'0'429'0,"0"0"-121"0,0 0-43 15,-8-52-68-15,8 41 6 0,0-1-24 16,0 0-28-16,0 2-1 0,0-2-4 15,3 0 12-15,0 2-3 0,-1 0-24 16,1 3-17-16,0 0-36 0,1 2-18 0,-2 3 21 16,-1 1-7-16,0 1-74 15,-1 0-115-15,0 5-123 0,0 10-1 0,0 7 239 16,0 10 25-16,-4 16-12 0,-5 19 6 16,4 15 0-16,2 5 3 0,3-5-21 0,3-8 14 15,7-12 4-15,1-1-4 16,-2-2-14-16,2-5 26 0,-4-3-5 0,1-9-6 15,-5-10-15-15,0-7 8 0,-2-4-9 16,1 3-41-16,1 2 41 0,1-1 19 16,1-4-19-16,-1-2-74 0,1-3-102 15,0-3-52-15,2-2-171 0,-1-4-96 16,-3-4-227-16,0-3-619 0</inkml:trace>
  <inkml:trace contextRef="#ctx0" brushRef="#br0" timeOffset="48844.59">22565 3021 1941 0,'0'0'273'0,"0"0"-60"16,0 0-13-16,0 0 61 15,-3-50-52-15,10 41-117 0,8-2-21 0,5 2-49 16,7 1-22-16,9 0-16 0,4 1 15 0,6 4 0 16,0 0-31-16,4 1 10 0,-2 0 22 15,-3-2 2-15,-1-1 0 16,0-2 11-16,-7 1-13 0,-1-3 0 0,-3 2-45 15,-6-1 16-15,-4 2 27 0,-7 1 2 16,-3 2 19-16,-7 1 7 0,-4 1 3 16,-1 1-7-16,-1 0 7 0,0 0-29 15,0 0-154-15,0 0-64 0,0 4 61 16,0 5 157-16,-1 1 29 0,0 4 32 16,1 2-16-16,0 2-26 0,7 2 10 15,4-2-10-15,2 0 7 0,0-3 16 16,4-3-4-16,1-3 1 0,-3-1 9 0,-1-4-13 15,0-4 9-15,-2 0 14 0,-1-2 12 16,0-5-12-16,-3-4-58 0,2-3-57 16,-6-3-19-16,-3-3 2 0,-1-2 13 15,-11-4-38-15,-3-1 80 0,-7 1-29 0,-4 1 41 16,-1 1 7-16,-2 3 65 0,1 2-8 16,5 4 26-16,6 4 10 0,7 2-1 15,6 3 36-15,4 2 40 0,15 2-168 16,11 0-229-16,10 2 92 0,19 0 105 15,13 0 16-15,11 4 14 0,-10 1-23 16,-16-4 25-16,-20 1-3 0,-12-2 3 16,-1 0 3-16,-1 0 32 0,-1 0 0 15,-9 0-13-15,-3 0-22 0,-4 2-93 0,-1 1-83 16,0 6 35-16,0 3 105 0,-2 6 36 16,0 4 93-16,1 6 13 0,-1 4-3 15,2 4-36-15,1 10 0 0,2-2-32 16,-1 0-10-16,0 1-2 0,-1-7 2 0,1 4-25 15,1-2 0-15,-4-3 0 0,1-2 3 16,-2-5 16-16,0-6 4 0,0-5-23 16,0-6-32-16,0-5-211 15,0-3-129-15,-6-11-225 0,1-5-36 0</inkml:trace>
  <inkml:trace contextRef="#ctx0" brushRef="#br0" timeOffset="49044.85">23601 2738 2474 0,'0'0'399'0,"0"0"-254"16,0 0-100-16,50-46-45 0,-18 43-122 16,6 3 122-16,5 7 19 0,0 6 58 15,-2 6-7-15,-8 5-70 0,-3 4-3 16,-11 2-42-16,-7 2 33 0,-6 1-1 16,-6-3 13-16,-14-1 3 0,-8-4 0 15,-13-3 32-15,-18 1-35 0,-17-2-33 16,5-6-50-16,9-3-120 0,12-2-84 0,13-5-205 15,3 0-715-15</inkml:trace>
  <inkml:trace contextRef="#ctx0" brushRef="#br0" timeOffset="49292.58">24720 3153 2368 0,'0'0'1971'0,"0"0"-1773"15,0 0-176-15,0 0-22 0,0 0-105 16,0 0 43-16,0 0-63 0,0 0-440 0,0 0-1215 0</inkml:trace>
  <inkml:trace contextRef="#ctx0" brushRef="#br0" timeOffset="52095.08">10423 4795 218 0,'0'0'297'0,"0"0"72"0,2-58-27 16,-2 38-62-16,0-1-79 0,-1 1-22 15,-2 3 35-15,-1-3-39 0,2 3-29 16,-1 0-7-16,0 0-23 0,0 3-3 0,1-1-7 16,1 1-10-16,0 3 19 15,1 1 0-15,0 2 45 0,-1 3-14 0,1 3-48 16,0 2-98-16,0 0-82 0,0 4-112 16,0 8 143-16,2 4 51 0,4 7 92 0,2 5 4 15,3 7 8-15,0 4 7 16,4 15-7-16,3 11-19 0,-4 12-25 0,0 3 6 15,-8-9-32-15,-3-9-14 0,-3-12-8 16,-4-9-8-16,-1-8-4 0,-1-11 3 16,-4-1 11-16,0-1-14 0,-4 2 0 15,-3-2 0-15,2-7 16 0,-4-3 9 16,0-5 18-16,0-5 7 0,0 0-3 16,-1-4-3-16,1-7-13 0,1 2-10 15,0-2-5-15,1-2-1 0,4 3-12 16,0-1 13-16,4 2-14 0,0 2-2 0,4 2 0 15,1 1-12-15,2 3-7 0,1-1-18 16,1 1-144-16,0 0-61 0,0 0-101 16,8-2-202-16,19-9-199 0,2 1-508 15</inkml:trace>
  <inkml:trace contextRef="#ctx0" brushRef="#br0" timeOffset="52348.83">10815 4661 2556 0,'0'0'368'0,"0"0"-125"16,0 0-1-16,2-48-16 0,-2 45-91 15,0 3-135-15,0 1 0 0,-2 7-104 0,-3 7 104 16,0 8 89-16,1 6-7 0,0 5-16 16,2 3-13-16,2 5-6 0,1 3-3 15,6 7-24-15,4 9-5 0,0-9-11 16,0-7 8-16,-4-8-11 0,0-12 1 15,2 3-2-15,-4 1-2 0,-1-3-1 16,-1-4-10-16,-1-5 1 0,0-5 10 16,-2-3-34-16,1-5-165 0,-1-2-80 15,2-2-72-15,1-20 29 0,1-1-987 16</inkml:trace>
  <inkml:trace contextRef="#ctx0" brushRef="#br0" timeOffset="52625.39">10263 4572 2848 0,'0'0'374'0,"0"0"-287"0,0 0-27 16,0 0-9-16,0 0-22 0,0 0 2 16,0 0 4-16,75-22 29 0,4 17-10 15,27-2-23-15,12 3-5 0,-9-2-24 16,-13 1-2-16,-20 2-3 0,-12 0-16 15,-17 1 6-15,-11 2 12 0,-15 0-1 0,-5 0-17 16,-4 0 16-16,-1 0-16 0,-5 0 6 16,-5 0-6-16,-1 0-6 15,-3 0 6-15,-7 2-19 0,-4 2-67 0,-4 1-125 16,-2 4-133-16,-5 1-202 0,4-2-603 0</inkml:trace>
  <inkml:trace contextRef="#ctx0" brushRef="#br0" timeOffset="52960.35">11604 4850 1079 0,'0'0'1688'0,"0"0"-1312"0,0 0-143 0,0 0-30 15,0 0-42-15,0 0-38 16,0 0-88-16,0 0-17 0,72-26 14 0,-34 19 5 15,6 1-21-15,5 2-16 0,2 1-3 16,-3 2-10-16,0 1-12 0,-7 0-3 16,-7 3-44-16,-7 3-390 0,-12 2-625 15,-10-4-1039-15</inkml:trace>
  <inkml:trace contextRef="#ctx0" brushRef="#br0" timeOffset="53114.54">11667 5049 3192 0,'0'0'369'0,"0"0"-255"16,0 0 6-16,0 0 78 0,61-20 56 16,-36 12-62-16,4 3-96 0,4-2-60 15,2 2-36-15,3 4-43 0,2-2 3 0,1 3-56 16,15 0-336-16,-11-4-628 0,-8-4-1330 0</inkml:trace>
  <inkml:trace contextRef="#ctx0" brushRef="#br0" timeOffset="55173.78">12819 4688 626 0,'0'0'336'0,"0"0"-121"0,0 0-33 16,0 0 0-16,0 0-25 0,0 0-37 0,0 0 32 16,0 0-2-16,0 0 5 0,0 0 7 15,-6-52-33-15,6 46-9 0,0-2 5 16,0 2 7-16,0-2-7 0,1 1-20 15,0-1-9-15,0 2 0 0,1 1-26 16,0 1-19-16,0 0-16 0,3 0-20 16,-3 1-15-16,1 0-13 0,1 1 0 15,-3 0-3-15,2 0-12 0,0 1-11 0,1 1-11 16,0 0-24-16,0 3-21 0,2 4 15 16,2 3 48-16,-1 4 32 0,-1 4 10 15,3 3 54-15,-2 4-13 0,-1 2 1 16,3 3 5-16,-1 3-22 0,2 0 19 15,-2 1 0-15,4 1-38 0,-2 0-13 16,1-4 10-16,-1 1-11 0,1-6 1 0,-3-3 23 16,3-1-7-16,-5-6-16 15,-2-3-2-15,0-4 0 0,-1-4 27 0,-1-1 4 16,-2-4 12-16,1 0 51 0,1-2 91 16,3-5 152-16,2-2-180 0,6-7-124 15,3 0-32-15,1-6 0 16,3-3 17-16,1-3 3 0,-1-3 5 0,0-2 1 0,1-3-9 15,-3 0-7-15,-1-3-9 16,-3 2-2-16,0 2 18 0,-6 1-4 0,-2 7-15 16,-1 2 24-16,-3 6-24 0,-1 4-22 15,-1 3 20-15,0 5-20 0,0 2-2 16,0 3-4-16,0 0-24 0,0 2-35 16,0 0-37-16,0 2-26 0,-1 5 31 15,1 2 84-15,-1 4-15 0,1 2-183 16,0 3-160-16,6 5-210 0,1-4-406 15,0-5-706-15</inkml:trace>
  <inkml:trace contextRef="#ctx0" brushRef="#br0" timeOffset="55521.18">13522 4946 2814 0,'0'0'385'16,"0"0"-222"-16,0 0 21 0,0 0-121 16,0 0-63-16,0 0-47 0,0 0 47 15,0 0 101-15,0 0 29 0,24 47-20 0,-23-19 9 16,-1 3-21-16,0-1-26 0,0 1-44 15,0-2-10-15,0-4 14 0,0 0-32 16,0-4 1-16,0-5 1 0,0 0 13 16,0-4-14-16,0-4 2 15,0-2 0-15,0 1 1 0,0-2 8 0,0-2-9 0,1-1 19 16,-1-2 6-16,1 0-9 16,0 0-19-16,1 0-152 0,4-5-115 0,1-14-219 15,-1 2-977-15,-1-5-552 0</inkml:trace>
  <inkml:trace contextRef="#ctx0" brushRef="#br0" timeOffset="55855.41">14293 4932 2991 0,'0'0'403'0,"0"0"-241"16,0 0-67-16,0 0-95 0,0 0-21 15,0 0 21-15,0 0 70 0,0 0 9 16,-44 50-10-16,16-28-25 0,2 3-41 16,-4-3-3-16,5 0-6 0,4-3-240 15,6-2-113-15,7-2-244 0,3-5-470 0,4-6-535 16</inkml:trace>
  <inkml:trace contextRef="#ctx0" brushRef="#br0" timeOffset="56276.75">14528 4499 2895 0,'0'0'416'0,"0"0"-244"16,0 0 30-16,0 0-79 0,0 0-123 15,0 0-113-15,0 0 91 0,0 0 22 16,0 0 91-16,43 56-9 0,-25-27-35 16,1 3-12-16,3 1 6 0,2 2-23 15,2 1-17-15,-2-3 3 0,-1-2 8 0,0-3-9 16,-3-2 10-16,-3-6-13 0,-1-2 0 16,-6-4 1-16,0-3 1 0,-5-1 1 15,1-5 19-15,0-2 7 0,-2-3 15 0,1 0 40 16,4-8 6-16,2-4-18 0,3-6-35 15,3-3 41-15,-3-3 14 0,2-5-9 16,-1-3-39-16,-2-2-5 0,0-2-26 16,0-3-13-16,-3 3 2 15,0 4-1-15,-4 4-2 0,0 5 1 0,-3 6-34 16,0 5 0-16,-2 5-21 0,-1 3-16 16,0 4-87-16,0 0-214 0,0 5-316 15,-7 13 66-15,1-2-184 0,2 0-1075 0</inkml:trace>
  <inkml:trace contextRef="#ctx0" brushRef="#br0" timeOffset="56592.21">15237 4850 1843 0,'0'0'1300'0,"0"0"-1102"16,0 0-87-16,0 0-6 0,61-34-67 0,-43 34-10 16,-2 1-6-16,0 6-6 15,-5 5 6-15,-1 2 7 0,-6 7-17 0,-4 4 26 16,-8 4-22-16,-6 0 9 0,-6 1 3 16,-1-3-2-16,2-4-23 0,3-4 31 15,2-5 17-15,6-2 24 16,4-3-2-16,4-2-23 0,0-2-19 0,8-1 6 15,8-1 26-15,8-1 2 0,10-2-28 16,6 0-27-16,6 0-10 0,1-5-15 16,3 3-193-16,11-12-258 0,-13 1-834 15,-9-3-1088-15</inkml:trace>
  <inkml:trace contextRef="#ctx0" brushRef="#br0" timeOffset="57149.18">16388 4819 1170 0,'0'0'1624'0,"0"0"-1351"0,0 0-110 0,0 0-13 15,0 0-7-15,63 2-26 0,-57 6-25 16,-4 4-33-16,-2 2-40 0,-7 2 13 16,-11 4-16-16,-4 2-16 0,-7 1-131 0,-4 0-131 15,-9 4-243-15,8-8-460 16,9-4-622-16</inkml:trace>
  <inkml:trace contextRef="#ctx0" brushRef="#br0" timeOffset="57376.57">17160 4710 2850 0,'0'0'718'0,"0"0"-493"0,0 0-131 0,0 0-41 15,0 0-53-15,0 0-47 0,0 0 0 0,0 0-3 16,0 0-48-16,0 0-222 16,80-29-244-16,-56 32-611 0,-1-3-464 0</inkml:trace>
  <inkml:trace contextRef="#ctx0" brushRef="#br0" timeOffset="57528.62">17674 4717 2200 0,'0'0'459'0,"0"0"-208"0,0 0 40 16,0 0-157-16,0 0-134 0,0 0-53 15,0 0-40-15,0 0-31 0,0 0-265 0,74-24-372 16,-54 22-1090-16</inkml:trace>
  <inkml:trace contextRef="#ctx0" brushRef="#br0" timeOffset="57678.71">18051 4705 2647 0,'0'0'485'16,"0"0"-185"-16,0 0 98 0,0 0-99 15,0 0-62-15,0 0-67 0,0 0-111 16,0 0-59-16,53-37-56 0,-34 37-9 15,5 2-9-15,13 2-259 0,-4-2-461 16,-5 0-2031-16</inkml:trace>
  <inkml:trace contextRef="#ctx0" brushRef="#br0" timeOffset="58275.81">18778 4391 1436 0,'0'0'608'16,"0"0"-300"-16,0 0-17 0,5-53-8 16,-3 43-72-16,0 0-35 0,0 3-33 15,-1 3-38-15,0 0-36 0,0 4-69 16,1 0-139-16,3 6-20 0,5 5 102 0,3 7 57 15,2 5 31-15,3 7 48 16,3 3 4-16,2 4-1 0,1 4-6 0,0 0-16 16,0 0-31-16,-2-4 6 15,-2-1-7-15,-1-2-12 0,-1-3-14 0,-5-4 0 16,0-4 17-16,0-3-4 0,-3-6 14 16,3-3-1-16,-2-3 7 0,3-3 5 0,2-3 7 15,2-2 5-15,0-3-2 16,-1-5 0-16,1-6-16 0,0-1 3 0,-3-7 4 15,1-3-10-15,-5-5 12 0,3-5 7 16,-1-11-16-16,-1-8-31 0,2-8 0 16,-5 7 0-16,1 14 15 0,-5 16-18 15,-4 9-3-15,0 2-31 0,1-2 15 16,0 2-28-16,-2 5-18 0,0 1 25 16,0 6-41-16,-1 2-167 0,-6 2-245 0,-13 10-99 15,0 1-116-15,3-3-879 0</inkml:trace>
  <inkml:trace contextRef="#ctx0" brushRef="#br0" timeOffset="58790.94">19547 4683 722 0,'0'0'2255'0,"0"0"-1992"16,0 0-168-16,0 0 42 0,0 0-102 16,0 0-35-16,0 0-124 0,0 0 14 15,0 0 110-15,0 0 51 0,61 24 3 16,-51 3-13-16,-2 2 0 0,-2 0-25 15,-2 3-16-15,-3-6-3 0,-1 2-19 0,0-6-26 16,-6-5 35-16,-1-2 10 0,0-5 1 16,-1-5 2-16,1-2 22 0,1-3 29 15,-3-3 35-15,4-4 6 0,1-5-13 16,2-3-4-16,2-2 4 0,2-5-16 16,7 1-16-16,7-4-16 0,4 0-7 15,5 0-24-15,6 1-15 0,1 4 2 16,3 6 1-16,0 2-1 0,-4 7-3 15,-1 5-5-15,-6 0-17 0,-1 6-25 16,-2 6 13-16,-1 3 15 0,-2 2 7 0,0 4-4 16,-2 0 13-16,-3 2 17 15,-1 0 2-15,-4-3 110 0,0 1-31 0,-4-4-19 16,-2-3-23-16,-2-2-8 0,0-3-14 16,0-1-12-16,0-2 0 0,-3-3-3 15,0 0-94-15,-4 0-145 0,-3-3-212 16,0-6-343-16,2 0-1430 0</inkml:trace>
  <inkml:trace contextRef="#ctx0" brushRef="#br0" timeOffset="62343.41">20147 5706 875 0,'0'0'274'0,"0"0"-173"0,0 0-27 15,0 0 11-15,0 0 42 0,0 0 29 16,0 0 0-16,0 0 19 0,0 0-3 16,8-9 10-16,-6 7-21 0,0-1-25 15,0 1-40-15,1 2 7 0,-2-2-10 16,0 2-12-16,-1 0-24 0,0 0-21 16,0 0-36-16,0 0-73 0,0-1-23 0,0 1 28 15,0 0 4-15,0 0 6 16,0 0 29-16,0 0 29 0,0 0 18 0,0 0 21 15,0 0 25-15,0 0 26 0,0 0 22 16,0 0-12-16,0 0-21 0,0 0-27 16,0 0-17-16,0 0-25 0,-4 0-10 0,1-1-19 15,-2 0-6-15,0 0 9 0,-4-1 3 16,2 1 10-16,0 1-1 16,-2-1 1-16,1 0 3 0,-1 1 0 0,1-1 16 15,1 1-13-15,-3-1 13 16,2-1-3-16,-2 2-13 0,0-2-1 0,0 0-2 15,1 0 0-15,-4 1-10 0,5-1 10 16,-4 2-13-16,2 0 15 0,-1 0-18 16,1 0 15-16,-3 0-8 0,4 0 9 15,-2 0-9-15,1 0 10 0,1 1 2 16,1 0 1-16,-2-1 2 0,3 0 0 0,-1 1 0 16,-1-1 10-16,1 0-11 0,-2 0 0 15,2 0 1-15,-2 1-2 16,2 0-1-16,1-1 2 0,-2 0-1 0,2 0 1 15,-1 0-2-15,1 0 2 0,1 0 1 16,-4 0 13-16,3 0-14 0,0 0 0 0,-2 0 0 16,0-1 1-16,-2 0-2 15,1-1 0-15,-3 1 1 0,1-2 1 0,-1 1-1 16,0 0 0-16,2-1 0 0,-3 1 2 16,1 0-3-16,1-1 2 0,-1 2 0 15,-1-1-2-15,3-2-1 0,-1 2-1 16,1 0 0-16,-1-1-1 0,3 2-1 15,-3-1 1-15,4 2-2 0,-3-3-8 16,1 3 9-16,-2 0 0 0,1 0-10 16,-1-2 13-16,-2 2 0 0,0-2 0 15,-2 1 3-15,-1-1-2 0,-1 0-1 0,2 0-1 16,-2 1 1-16,2 1 1 0,-3-4 11 16,2 2-8-16,-2-1 8 0,0-2 1 15,1 2 0-15,-1-1 3 0,2-1-3 16,2 2-13-16,-1-1 0 0,0 0-16 0,1 1 0 15,1 0-7-15,0 3 1 0,-2 0 3 16,1 0 16-16,-1 0-13 0,0 0 16 16,-2 0 1-16,-1 0 1 0,1 0 0 15,-2 0 1-15,0-1-1 0,2-1 11 16,-2 2-11-16,1-2-1 0,-2 2 0 16,0-2-1-16,0 2-1 0,1-1-2 15,-2 1-13-15,0 0 0 0,2 0 14 16,-2 0 2-16,1 1 0 0,2-1 0 0,-1 2 2 15,2-2-2-15,2 0 2 0,1 0 14 16,0 0-13-16,-2 0 10 0,0 0-10 16,-1-2-1-16,0-1 0 0,0 1-2 15,-1-1 0-15,0 3-2 0,-2 0-11 16,1 0 10-16,0 0-13 0,0 0 12 16,0 0-8-16,0 0 8 0,0 0 3 15,-1 0 1-15,2 0 0 0,-2 0-1 16,-1-2 1-16,-3-1 28 0,0 3-27 0,-2-2 0 15,-4-1 2-15,1 1 10 0,-1 0-12 16,3-1-1-16,1 3-3 0,0 0 0 16,2 0-13-16,3 0 16 0,-1 0-1 15,0 3-12-15,0 0 13 0,2 1 19 0,-4-2 3 16,2 3-9-16,-1-2 0 0,-1 1 9 16,0-1-20-16,-4 1 2 0,1-2-3 15,-4 0 10-15,0 2-11 0,-3-2 0 16,-1 1 1-16,2-1-1 0,2 1-2 15,0 0 0-15,4-1 0 0,3 2-1 16,-1-1-10-16,5 0 12 0,1 1-1 16,0-1 2-16,3 1 13 0,-3-1-1 15,0 1 4-15,-5-1-3 0,-1-1-11 16,-2 3-1-16,-4-3 1 0,0 1 2 0,-4 0-1 16,-2-1 9-16,1 0-8 0,1-2-2 15,4 0-1-15,1 0 0 16,6 2-1-16,2-1-1 0,2 3-12 0,1-1 0 15,1 0-3-15,1 1 13 0,-2 1 3 16,0-2 2-16,0 1 1 0,-2-1 12 0,-4-2 4 16,-3 4 1-16,-2-2-18 15,-4 0 14-15,-4-1-14 0,-3-1-1 0,1 1 0 16,-2 2 0-16,0-3-1 0,2 3 0 16,2-4 0-16,2 5 0 0,6-3 0 15,1 0 1-15,6 0 11 0,-1-1-12 16,0-1 0-16,2 1 3 0,0-1 13 15,1 0 28-15,-3-1 4 0,-1-2-20 16,-4-1 1-16,0 2-15 0,-4-1-14 16,-3 1-1-16,-3 2-2 0,-1-2-13 15,-1 2 14-15,-2 0-1 0,1 2-13 0,-1 0 0 16,2 3 15-16,-3 0-1 0,4 0 2 16,2-3-1-16,3 2 1 0,-1-1 16 15,2-2 16-15,-1-1 15 0,2 0 7 16,-2 0-4-16,-1-1-2 0,-2-3-20 0,0 1-12 15,-1 1-13-15,-3-1 0 0,1 1-3 16,-2-1-1-16,2 1-2 0,2-1 1 16,0 1 1-16,4 0 0 15,4 0 0-15,-1 2 1 0,0-1 1 0,2 1 2 16,-3 0 16-16,0-1 3 0,1 0-10 16,-4-1 1-16,0-1 15 0,0-1 3 15,-1 1-15-15,0-1-14 0,-1 1 1 16,-1 2-3-16,0-1-2 0,-1 0 1 0,1 0-1 15,1 1 0-15,-1 1 0 16,2-1 1-16,1 1 1 0,1-2 0 0,2 1 0 16,0 1 0-16,3-2 1 15,-1 2 2-15,-1 0 9 0,2-1-10 0,-2 1 0 16,1 0-2-16,-3 0 0 0,-3 0-1 16,-2 0-2-16,-1 0 0 0,-4 1 1 0,-3 1 0 15,-2-2 2-15,1 0 0 16,-2 0 2-16,4 0 17 0,3 0-6 0,3 0-13 15,4-3 1-15,5 3 1 0,5 0 11 16,4-2-10-16,0 2 10 0,1-2-12 16,-3 1-1-16,1-1-3 0,-4 0-20 15,-4 2 7-15,0 0 13 0,-6 0 0 16,0 0 1-16,-1 0 0 0,-2 0 2 16,2 0 2-16,2 0 10 0,5-1-8 15,1-3 22-15,6 3 2 0,5-3 6 16,5 2 7-16,6 0 27 0,1-1 1 0,5 2 18 15,1 0-13-15,0 0-49 0,0 1-25 16,-2 0-37-16,-4-2-10 0,-2 2 1 16,-3 0 8-16,-5 0 17 15,0 0 18-15,-3 0 3 0,1 2 0 0,2-2 12 16,3 0 10-16,2 0 2 0,3 0-2 0,3 0 12 16,2-2-9-16,3-1 0 0,1 3-3 15,0 0-1-15,1-2-2 16,0-1 4-16,0 1-23 0,0-2-30 0,0 3-39 15,0-1 4-15,1 0-18 0,2 0-36 16,1 1-63-16,7 0-63 0,2-1-116 16,23-5-158-16,-2 3-461 0,1-4-494 0</inkml:trace>
  <inkml:trace contextRef="#ctx0" brushRef="#br0" timeOffset="62876.66">12844 5329 2459 0,'0'0'274'0,"0"0"-274"0,0 0-7 0,0 0-47 16,0 0 54-16,0 0 12 0,0 0 53 16,0 0 2-16,0 0 1 0,-59-29-10 15,47 29-33-15,-5 6-25 0,-1 3-19 16,-3 4 18-16,-4 3 1 0,-3 3 13 15,-3 3-12-15,-3 2 34 0,1 1-3 16,-3 3 7-16,0 0-23 0,2 0 3 16,2-3-3-16,1-1 10 0,5-3 25 0,3-5-6 15,3-2 6-15,4-3 6 0,4-3 22 16,0-1 7-16,2-2-7 0,0-1-18 16,2-1-17-16,-4 0-22 0,4-1-22 15,-3 0-12-15,4 2 9 0,-2-1-12 16,4 0-11-16,1-1 4 0,2 1-3 15,0-2 3-15,2 1 22 0,0 0 77 16,0 0 2-16,4 1-20 0,4 1-5 0,7 3-4 16,6-2 3-16,9 4-18 15,5-1-10-15,7 4-25 0,6 1-2 0,0 1-1 16,2 5-32-16,-4 1 1 0,-3 1 9 16,-6-2 9-16,-8-1-12 0,-4-1 25 0,-6-5-16 15,-3 0 19-15,-5-3 0 16,-3-4 2-16,-2 0 17 0,-1-2 6 0,-2-3 3 15,-1 1 16-15,0-1 16 0,-1 0-6 16,2-1-17-16,0-4-21 0,-1 2-13 16,3-2-3-16,-3 1-2 0,-1 1-57 15,0-1-61-15,-1 2-47 0,0-1-45 16,-2 0-54-16,-7 0-157 0,2-1-258 16,-8-8-37-16,2 0-525 0</inkml:trace>
  <inkml:trace contextRef="#ctx0" brushRef="#br0" timeOffset="63192.71">12705 5399 1810 0,'0'0'244'0,"0"0"-8"16,0 0 100-16,0 0-110 0,0 0-43 0,0 0-39 16,0 0-80-16,0 0-64 0,0 0-71 15,0 0 71-15,0 0 10 0,7 2 121 16,7 22 25-16,3 5 62 0,1 4 0 15,2 3-67-15,-1 1-38 0,-2 1-42 16,-2 2 7-16,-5 0-34 0,0 1 2 16,-3-3-15-16,-2 1 9 0,0-6-24 15,-2-3 2-15,1-3-17 0,-1-5-1 16,1-3 0-16,2-4 1 0,-3-3 3 16,-1-3 17-16,1-4-5 0,-3-2-4 15,1-1-12-15,-1-2-18 0,0 0-16 16,1 0-18-16,-1 0-26 0,0 0-36 0,0-5-67 15,0 0-144-15,0-12-141 0,0 3-551 16,0-3-528-16</inkml:trace>
  <inkml:trace contextRef="#ctx0" brushRef="#br0" timeOffset="70592.42">20524 4732 1728 0,'0'0'380'0,"0"0"-228"16,0 0-29-16,0 0-52 15,0 0-13-15,0 0-3 0,0 0 7 0,0 0 25 16,0 0 19-16,0 0-3 0,0 0-14 16,0 0-21-16,0 0-1 0,0 0 19 15,0 0 10-15,0 0 6 0,0-1 6 16,0 1 6-16,0 0-10 0,0 0-19 15,0-1-13-15,0 1-15 0,0 0-7 16,0-1 4-16,0 0-4 0,0-3-22 16,1 0-9-16,0-3-7 0,0-1-10 15,2-2 11-15,-1-1-11 0,0-2-1 0,-1-1 0 16,1-2 0-16,-2 0-1 16,0-1 3-16,0-1 0 0,0 2 13 0,-4 0 6 15,1 1-7-15,-3 0-13 16,2-1 1-16,-1 3-3 0,0-1 0 0,-4 0 2 15,4 1 1-15,-2 1 0 0,-1 2 15 0,1-1-5 16,-2 0-12-16,2 0 2 0,-2 0 22 16,-2-1-24-16,1 0-1 15,-1 1-3-15,-3 0-13 0,4-2 15 0,-4 2-1 16,3 0-10-16,-2-1 10 0,0 2 0 16,2-1-11-16,-2 1 13 0,2 2 0 15,0-2 0-15,-4 1 1 0,4 1-1 16,-4-4 2-16,-2 1-2 0,-2 0-15 15,-2-1 12-15,0-1 0 0,-1 1 1 16,0-1 1-16,-2 1 1 0,3 0 0 16,-1 1 1-16,2 2-1 0,1-3 3 15,1 3 9-15,2 0-9 0,1 0-2 0,3 2 2 16,-1 0-2-16,4 0 0 0,-2 1 0 16,2 0-1-16,-1 1-1 0,1-2-11 15,-3 2-4-15,1-1 4 0,-2 0 10 16,-3 0-14-16,-1-1 4 0,1 0-1 0,-5 0 11 15,0 0-20-15,-4 0 10 0,0 2 10 16,0 0 1-16,0-2 1 0,-1 2 1 16,3 1 0-16,-1-2 0 0,3 0 0 15,-1 2-1-15,3-1 1 0,0 1-1 16,4 1 3-16,3-1 13 0,-1 1-14 16,4 0 0-16,-2 1-1 0,2 0 2 15,-1-1-3-15,1 0 0 0,-3 2-16 16,0 0-2-16,-3-1-10 0,-2 1 6 0,-2-1 20 15,-2 2-1-15,-1-1-10 16,0 0 12-16,-1 1 0 0,0 0 1 0,-1 0 1 16,3 0 2-16,0 0-1 15,2 0 11-15,3-2 2 0,0 2-12 0,0-1 0 0,1-1-2 16,3 2-1-16,-2 0-4 0,4 0-11 16,-1 0 12-16,1 0 0 0,0 0-16 15,-1 0 0-15,0 2 7 0,-1-1-5 16,1 3 1-16,-4-1 15 0,0 0 1 15,1 1 3-15,-2 1-3 0,0 0-2 16,1 0 1-16,1 0 0 0,0 1 0 16,-1 0-11-16,2 1 8 0,-2-1 3 15,0 0-1-15,0 1-10 0,2 0 10 16,-3 2-1-16,1 0 2 0,0 1-2 16,2 1 1-16,-3-1 0 0,2 0-13 15,1-1 12-15,-1 3 0 0,1-3-15 16,2 2 15-16,-1-1-9 0,3 2 11 0,-3 0 1 15,4 0-3-15,-4 2-13 0,4 1 16 16,-3 1-3-16,2 0 1 0,-4 0 0 16,4 1-11-16,-5 3 12 0,4 1 1 15,-2-1-2-15,-2 1 2 0,3 1-2 0,-3 0 0 16,4 0 2-16,-2-1 1 0,0-1-1 16,4 2 0-16,0 2-12 0,-2-3 9 15,4 1 2-15,0 0-11 0,-1-1 9 16,2 2 3-16,-1-3-1 0,1 1 1 15,1-2 0-15,0 0 0 0,1 1 1 16,0-1 3-16,1 1-3 0,-2 1 2 16,1-1 0-16,2-2 16 0,-1 0-7 15,2-2-11-15,-1 2 1 0,1-2 1 0,0-1 28 16,0 2-9-16,1-2-10 0,1-2-12 16,1 1 16-16,1-2 12 0,-1-1-15 15,0 2 6-15,0-4-18 0,0 4 2 16,1-1 10-16,2-1-12 0,-1 2-1 15,-2 1-2-15,2-2 2 0,1 1 0 16,-2 0 0-16,1-1 0 0,-1 0-3 16,3 1 3-16,-3-1-1 0,1 2 1 15,0-1 2-15,2-1-1 0,0-1 11 0,-1 2-12 16,2-1 0-16,0-1 0 0,3-1 0 16,-2 3 2-16,4-2 14 0,0 0-13 15,2-1 0-15,1-1 0 0,-1 1 0 0,0 0 16 16,1-1-16-16,1-1 13 0,1 1-14 15,-2-1 1-15,0 1 7 0,1-3-10 16,1 0 0-16,-1 3 0 0,1-1 0 16,-1-2 1-16,1 0 0 0,-1 1-1 15,1 1 2-15,1-2-1 0,-1 2-1 16,1 0 0-16,-1-3 1 0,-1 2 12 16,0-3-10-16,-2 1 13 0,1-2-14 15,0 0 10-15,1 0 1 0,-1 0-11 16,0 0 0-16,3-1 0 0,0 1 0 0,1-1 0 15,-1 1 0-15,1 1 0 16,0-1-1-16,-1-1 0 0,1 1 1 0,-1 0-1 16,-1 0 0-16,1 0 0 15,0 0 1-15,-1-1-1 0,0-2 3 0,1 1-1 0,2 1 9 16,0-2 1-16,-2 2-12 0,2-2 0 16,-2 2 0-16,-1-2 1 0,1 0 0 15,-2 0 0-15,1 0-1 0,-1 0 1 16,-3 1-1-16,3-1 2 0,-1 0 13 15,1 0-1-15,0 0 1 0,0 0-14 16,-3 0 16-16,3-1-5 0,-1 1-10 16,1-2 12-16,-4 0 7 0,4-1 28 15,-1 1-16-15,1 0-13 0,0-1-8 16,-1-1-10-16,1 1-1 0,0 0 10 16,0-2-10-16,-2 1 11 0,0 1-10 15,0-2 12-15,2-1-2 0,-2 0-1 16,2 2 0-16,-1-2-9 0,2 2-2 0,1-3 0 15,-1 2-1-15,1 0 0 0,-1-2 3 16,1-1 13-16,-1 1-4 0,-2 0 1 16,1-2 2-16,-1 3-3 0,0-1-9 15,-2 0 16-15,-1 0-17 0,0-1 0 0,-2 1 10 16,2 0-9-16,-1 0-1 0,-1 0 1 16,1 0 0-16,-2-1-1 0,2 1 11 15,-2 0-13-15,3 0-1 0,-1-1 1 16,-2 1 1-16,4-2 2 0,-3 2 12 15,4-2-14-15,-2-2 1 0,-1 1 23 16,3 0-24-16,-2-1 20 0,-1 1-2 16,1-1-7-16,-3-1-9 0,3 3 22 15,-1-1-22-15,-2-2 0 0,1 1 9 0,-1 1 3 16,2-1 1-16,-3-1 2 0,3-1-6 16,-1-1 0-16,2 0 4 0,1-3 8 15,-2 0 1-15,1-1 8 16,0-3-5-16,0 0-1 0,2-5 1 0,0-1-4 15,-1-2 0-15,2-6-6 0,0-1-18 0,-1-2-1 16,-3-2 0-16,-3-1-10 16,-5-2-32-16,-15-15-251 0,-4 12-270 15,-8 0-1110-15</inkml:trace>
  <inkml:trace contextRef="#ctx0" brushRef="#br0" timeOffset="74438.07">5094 8110 1187 0,'0'0'260'16,"0"0"-104"-16,0 0-61 0,0 0 25 16,0 0 65-16,0 0 48 0,0 0-22 15,0 0-14-15,0 0-46 0,0 0-42 16,-27-28-25-16,27 27-30 0,0 1-9 15,0 0-10-15,0 0-24 0,0 0-11 16,0 0-22-16,0 0-4 0,0 0-6 16,0 0-10-16,0 0-3 0,0 0 7 15,0 2 20-15,2 0 18 0,5 2 38 0,8 0 26 16,5 0 42-16,9-1 31 0,12 0-3 16,16-2-22-16,18-1-74 0,15 2-22 15,6-1-16-15,-4 4 0 16,-10 1-2-16,-13 0 1 0,-7-2-11 0,-9-1 10 15,-15-1-2-15,-10 1 1 0,-5 0 3 16,2-1 0-16,2-2 13 0,-2 0-10 0,-3 0 0 16,-4 0 19-16,-6 0-6 15,0-1 13-15,-4 0 2 0,0-2-2 0,-3 0-1 16,-1 1-12-16,-1 0-13 0,2 2 13 16,-3-1-3-16,-1 0-1 0,0 0-10 15,0-1 0-15,0 2 2 0,-1-2-1 16,0 0-3-16,0-2 0 0,-2 2-95 15,-3-2-98-15,-5 0-119 0,-1 0-99 16,-13-5-258-16,4 1-383 0</inkml:trace>
  <inkml:trace contextRef="#ctx0" brushRef="#br0" timeOffset="75003.13">5877 7918 1673 0,'0'0'305'16,"0"0"-88"-16,0 0-81 0,0 0 52 16,0 0 18-16,0 0-13 0,0 0-39 15,0 0-26-15,0 0-32 0,0 0-32 16,-16-24-30-16,16 24-34 0,0 0-32 16,0 0-16-16,1 0-22 0,3 0 3 15,6 5 25-15,-1 2 7 0,4 4 35 16,1 3 3-16,3 2 29 0,2 1-3 15,1 4 22-15,0 0-3 0,1 1-29 0,1 0 16 16,-1 1-13-16,0-3-19 0,-1-2 19 16,-4-3-9-16,1-1-13 15,-4-3 1-15,-2-1 1 0,-2-1 0 0,-3-2 0 16,-2-2 1-16,-1-1-1 0,-1-1-1 16,0-1-1-16,0 0-1 0,-2-2 0 15,0 1-1-15,0 0-1 0,0-1 0 16,0 2 2-16,-2 0 1 0,-3-2 3 0,-2 4 13 15,-4-1-3-15,-2 2-11 0,-2 0-1 16,-2 1-1-16,0 1 0 0,-2 0-1 16,1 2-15-16,2 0-3 15,-1 1 6-15,1 0-3 0,0 2 14 0,3 1-11 16,-1-1 10-16,1 1-10 0,3 2 13 16,-2 0 2-16,4-1 24 0,0-1 2 15,2-5-2-15,2-2 15 0,1 0 4 0,0-3 9 16,0 0 6-16,1 0-9 0,1-3-4 15,0 2 0-15,1-2 1 0,-1 0 33 16,1 0 70-16,0-5 196 0,0-5-109 16,0-4-149-16,0-5-55 0,0-8-18 15,2-4 14-15,-1-5-29 0,-1-10-1 16,-1-10-3-16,-7-12-9 0,-4-4-22 0,-1-2-340 16,2 19-303-16,3 8-2061 0</inkml:trace>
  <inkml:trace contextRef="#ctx0" brushRef="#br0" timeOffset="87833.78">7497 7919 2312 0,'0'0'284'0,"0"0"-87"15,6-49-17-15,-4 36-17 0,1 0-38 16,-1 2-33-16,3 3-3 0,-2 0 38 16,2 1-32-16,-1 3-25 0,-2 1-23 15,1 2-47-15,-1 1-22 0,2 2-70 16,4 7 34-16,-1 3 58 0,3 7 51 0,-1 5 47 15,2 5-7-15,-4 7 7 0,-1 3-17 16,0 3 17-16,-2 2-7 0,-3 8-10 16,-1-8-16-16,0 1-13 0,0-4-18 15,-2-7-9-15,-1-1 9 0,1-3-12 16,1-3-20-16,1-4 10 0,-1-3 1 0,-1-3-13 16,1-3 0-16,1-4-44 0,-1-2-45 15,1-3-82-15,0-2-67 16,0-3-45-16,0 0 4 0,1-14-78 0,2-1-644 15,-2-4-849-15</inkml:trace>
  <inkml:trace contextRef="#ctx0" brushRef="#br0" timeOffset="88319.26">7460 7725 2406 0,'0'0'255'0,"0"0"-120"0,0-62 55 16,4 39-1-16,2 4-17 0,5 2-42 15,3 0-38-15,6 2-16 0,6 1-25 16,5 2-4-16,8 4-9 0,2 3-38 16,6 5 0-16,1 6-1 0,0 8-1 15,-6 10-11-15,-5 6-2 0,-10 6-11 0,-9 10-27 16,-14 10 18-16,-9 7 16 0,-11-4 3 16,-3-15-13-16,2-12 29 0,0-11 1 15,-3 4 12-15,-5 0-10 0,-2-2 0 16,1-2-1-16,0-4 20 0,-1-4 6 15,2-3-6-15,3-4 10 0,3-3 6 0,3-2 12 16,6-1 16-16,1 0 13 0,6-1 101 16,1-3 38-16,2 1-91 15,0-2-96-15,5 0-31 0,9 0-69 0,5-2-11 16,9 2 12-16,10 0 18 0,6 3 6 16,14 2 10-16,12 12-4 0,-8 5 10 15,-8 0-1-15,-12 7-15 0,-11 4-31 16,-3 5-10-16,0 6 28 0,-9 1-94 15,-10-1 53-15,-7-3 25 0,-3-1 41 16,-10-5 14-16,-10-2 18 0,-8-2 3 0,-5-5 54 16,-6-1 73-16,-5-3-51 0,0-5 19 15,-2-5-10-15,0-4-3 0,1-3 12 16,3-2 13-16,2-6 0 0,3-4-17 16,4-5-10-16,4 2-30 0,4-3-28 0,2 0-1 15,6 1-14-15,2 4-10 16,4 1-13-16,7 4-14 0,4 0-20 0,2 3-195 15,12 1-182-15,25-2-326 0,-2 0-729 16</inkml:trace>
  <inkml:trace contextRef="#ctx0" brushRef="#br0" timeOffset="88882.82">8386 8274 1246 0,'0'0'433'0,"0"0"-131"0,0 0 0 16,0 0-50-16,0 0-13 0,-5-45-11 15,5 39-36-15,0 1-14 0,1 3-63 16,1 1-115-16,0 1-3 0,2 0-144 0,5 4 26 15,-1 5 38-15,4 2 61 0,0 4 22 16,2 5 92-16,0 1 55 0,-4 4-13 0,1 2-17 16,-2 0-9-16,-1-1-17 15,-2 0-34-15,-2-1 2 0,1-2 10 0,2-1-34 16,-3-4-16-16,0-1 13 0,-1-6-13 16,1-4 6-16,0-1-7 0,-1-4 23 15,2-2 40-15,-1-5 43 0,5-7 28 16,-1-3-7-16,4-7-81 0,-3-3-2 15,2-2-19-15,-2-5-40 0,-3-2 28 16,0-2-31-16,-2 0-1 0,-2-1-21 16,0 4-18-16,-2 4 22 0,1 2-25 15,1 5-3-15,0 5-62 0,0 4-47 16,3 4-12-16,-3 3-20 0,-1 4-84 16,0 2-169-16,-1 7-580 0,0 4-83 15</inkml:trace>
  <inkml:trace contextRef="#ctx0" brushRef="#br0" timeOffset="89417.51">8932 8421 1314 0,'0'0'413'16,"0"0"-199"-16,0 0 4 0,0 0-11 16,0 0 12-16,0 0 7 0,0 0-72 15,0 0-102-15,0 0-51 0,0 0-1 16,0 0 70-16,24 3 36 0,-23 9 34 0,-1 1 3 15,0 0-32-15,0 1-3 0,0-1-10 16,0 1-13-16,1-1-23 0,1 2-2 16,2-3-16-16,-2-1-15 0,3 0-16 15,-2 0 5-15,1-1-15 0,0-2 19 16,2-1-3-16,-1-1-10 0,-1-2-9 0,2-4-182 16,1 0-70-16,3-17-144 15,0 0-602-15,-1-3-1303 0</inkml:trace>
  <inkml:trace contextRef="#ctx0" brushRef="#br0" timeOffset="89544.47">8863 8165 684 0,'0'0'2959'16,"0"0"-2613"-16,0 0-295 0,0 0-35 16,0 0 34-16,0 0 59 0,0 0-41 15,0 0-68-15,0 0-93 0,0 0-118 16,0 0 13-16,-16-11-277 0,27 19-702 15,0-6-952-15</inkml:trace>
  <inkml:trace contextRef="#ctx0" brushRef="#br0" timeOffset="91832.43">9977 7800 1638 0,'0'0'354'0,"0"0"-198"0,0 0 67 0,0 0-22 15,0 0-2-15,0 0 4 0,0 0-17 16,0 0-17-16,0 0-169 0,0 0-45 0,4-39-163 16,-3 47 196-16,0 6 12 15,-1 5 140-15,1 6-6 0,-1 0-41 0,0 2 2 16,0 2-41-16,3-2-10 0,1 0-28 16,2-3-16-16,4-3 2 0,-2-3 1 15,3-2 0-15,-1-1 1 0,0-5 21 16,-3-1-6-16,-1-5 12 0,1-1 10 15,-4-3 10-15,-1 0 28 0,0-1 18 16,1-7-5-16,0-1-46 0,3-3-21 16,-1-3-14-16,2-1-11 0,3-2-2 15,1-2-1-15,6 2-29 0,4 1 7 16,3 1-12-16,6 2-17 0,1 4 13 0,2 2 16 16,0 4 0-16,-6 3 3 0,-3 1 3 15,-4 5 16-15,-5 5 2 0,-5 3 1 16,-3 3 3-16,-6 2 25 0,-1 2 16 0,-9 1 9 15,-4-1-40-15,-2-2-13 0,-2-3-125 16,2-2-60-16,3-6-177 0,-3-7-292 16,2-5-682-16</inkml:trace>
  <inkml:trace contextRef="#ctx0" brushRef="#br0" timeOffset="91980.65">10051 7527 1816 0,'0'0'1835'0,"0"0"-1646"0,0 0-189 16,0 0-88-16,0 0-26 0,0 0-3 15,0 0-55-15,0 0 115 0,0 0 55 16,0 0-540-16,46 55-794 0</inkml:trace>
  <inkml:trace contextRef="#ctx0" brushRef="#br0" timeOffset="93566.55">11293 7910 1702 0,'0'0'399'0,"0"0"-321"15,0 0-26-15,0 0 126 0,0 0 132 16,0 0-37-16,0 0-97 0,0 0-61 16,56-20-42-16,-35 12-25 0,1-1-19 15,0-3-4-15,0-1 7 0,-3 0-13 16,0-2 19-16,-4-1 6 0,-3-3-18 15,-2 1 3-15,-5-2-27 0,-2 0-4 0,-3 1 4 16,0 1-2-16,-3 2 29 16,-4 3 6-16,-5 2 15 0,-1 1-12 15,-3 5-17-15,-3 2-21 0,-2 3-19 0,-1 2 3 16,-3 7-6-16,1 4-19 0,2 5 19 16,4 1-6-16,4 3 6 0,3 2-7 0,7 0 13 15,4-1 2-15,1 1 14 16,11 1 2-16,6-2 45 0,8 0-18 0,3-5-4 15,7-2 19-15,2-3 0 0,2-5-12 16,0-4-32-16,-2-4-48 0,-3-2-2 16,-1-8-4-16,-5-4 7 0,0-3 21 15,-5-5 1-15,-3-3 11 0,-3-1 14 16,-1-2 38-16,-5 0-9 0,2 0 15 16,-6 3-41-16,1 3 32 0,-4 3 79 15,0 3-4-15,-1 7-35 0,-3 2 32 16,0 5-82-16,-1 2-25 0,0 2-179 0,0 8-35 15,0 7 173-15,0 3 41 16,-1 6 76-16,-2 1-26 0,1 2-22 0,2 0-26 16,0 0 11-16,0-2 3 0,1-5-15 15,5-1 11-15,-1-5 14 0,-1-2-14 16,0-3 4-16,2-4 3 0,-1-4 2 0,-2-3 14 16,2 0 32-16,4-8-30 0,2-5-37 15,2-3-31-15,0-5 14 16,0-3 17-16,1 0 3 0,-3-3-3 0,2 0 2 15,-2 2 20-15,0 2-3 0,-1 3 6 16,-2 4-25-16,0 0 0 0,0 5 0 16,-4 3-2-16,-2 4 1 0,0 2-10 15,0 2-113-15,0 2-95 0,3 9 108 16,0 3 99-16,-1 5 12 0,1 3 31 16,2 3 29-16,-2 0-16 0,-1 2 0 15,1-2-15-15,1-2-17 0,-1-2 7 16,-1-4-18-16,0-3 0 0,1-5 1 0,-3-3 11 15,1 0 6-15,-1-6 15 0,0 0 52 16,0-4 60-16,3-7-71 0,3-3-59 16,0-3-15-16,3-7 1 0,-3 2 1 15,2-3 28-15,0 1-16 0,-1 0-13 0,2 3 17 16,-2 1-1-16,1 4-17 0,-2 2 0 16,2 2-1-16,-4 3-2 0,0 4-23 15,1 3-9-15,-2 2-38 0,2 2-74 16,3 6 26-16,-1 4 54 0,5 2 33 15,-1 5 31-15,0 1 4 0,0 2-2 16,0-1 3-16,-1-2 9 0,1-1 1 16,-1-1 12-16,1-4-13 0,1-4 17 15,-3-2 8-15,3-5-37 0,0-2-97 0,-2-3-26 16,2-7 13-16,-1-4-7 0,-1-5-23 16,1-3 39-16,-3-3 88 0,3-6 2 15,-4-4 11-15,5-7 22 0,-2 1 23 16,-3 3-29-16,3 4 73 0,-5 10 85 0,-1-1-26 15,0 10 22-15,-3 4-19 0,-2 4-45 16,0 6-106-16,0 1-15 16,-1 11-236-16,0 7 119 0,0 8 132 0,0 9 85 15,0 16-16-15,0 14-22 0,0 14-2 16,0 2-24-16,0-6-20 0,3-10 3 16,0-13 14-16,1-10-15 0,2-11 1 15,-3-7-1-15,1-4 9 0,-2 2-12 16,1-3-97-16,-1 0-67 0,-1-7-148 15,0-7-124-15,4-12-159 0,-3-7-95 0,1-3-1168 0</inkml:trace>
  <inkml:trace contextRef="#ctx0" brushRef="#br0" timeOffset="94133.11">12638 7696 2534 0,'0'0'296'16,"0"0"-145"-16,0 0 118 0,0 0-46 0,10-49-109 15,1 40-63-15,7 2-51 0,3 1-3 16,8 4-32-16,3 2-22 0,7 8 3 16,4 4 6-16,4 5 10 15,-3 2 22-15,-2 5-22 0,-5 0-7 0,-9 2-50 16,-8 2-110-16,-9-3-1 0,-10 1-16 0,-5-1 109 16,-7-3 68-16,-6-4 32 0,-3-1 13 15,-5-3 19-15,-1-3 97 0,-2-2 17 16,3-4 11-16,2-2 30 0,4-3 2 15,4 0 22-15,6 0-17 0,1-6-1 16,6-1 6-16,2-4-57 0,1-4-94 16,10-5-35-16,6-2-42 0,6-3 11 15,5-6-19-15,7-3-73 0,4-5 4 16,8-11-52-16,7-13-23 0,0-10-113 16,-4 1 53-16,-15 8 0 0,-14 17 237 15,-12 15 17-15,-4 10 20 0,-2 1 225 16,1-2-56-16,-3-2-60 0,-1-2 11 0,0 4-18 15,-8 5-21-15,0 3-31 0,-5 3-19 16,2 3-51-16,-3 5-3 0,0 2-23 16,2 2 4-16,-1 0-3 0,3 2-4 15,0 4 1-15,1 1-7 0,0 2 19 0,3 2 16 16,1 2 25-16,-2 2-3 0,4 2 1 16,2 1 12-16,1 3-10 0,0 4 23 15,0 2-4-15,2 5 7 0,1 3 15 16,3 6 6-16,-3 9-12 0,1 9 16 15,-1 11 8-15,2-2-26 0,0-9-46 16,1-15 16-16,-3-15-26 0,1-7 1 16,2-4 22-16,0 1-6 0,2 2-7 15,4 1 10-15,2-3-19 0,0-4 19 16,2-3-6-16,4-5-16 0,-1-3-178 0,4-8-178 16,-3-3-393-16,-3-6-1754 0</inkml:trace>
  <inkml:trace contextRef="#ctx0" brushRef="#br0" timeOffset="95132.4">12936 7654 1026 0,'0'0'1749'0,"0"0"-1547"0,0 0-138 16,0 0-64-16,0 0 16 0,0 0 36 0,0 0 2 15,61-4-6-15,-29 4-23 16,4 0-25-16,7 2 0 0,3 0-2 0,2 2-17 16,-4-1-192-16,1-1-88 0,-5-2-92 15,-4 0-31-15,-5-2-26 0,-6-5 194 16,-5 2 244-16,-5-4 10 0,-2 0 202 16,-3 1 143-16,-3-1 15 0,0 2 6 15,-1-1-11-15,-3 3-37 0,-1 1-38 16,-1 3-58-16,-1 0-64 0,0 1-84 15,0 0-74-15,0 4-88 0,-1 3 72 0,-2 5 16 16,-2 0 107-16,-2 5-32 0,3 1-34 16,3 2-22-16,1 1 25 15,0 0-24-15,3 1-5 0,9 0-13 0,2-1 17 16,5-2 6-16,5 1 0 0,-1-4 0 16,1-3-25-16,0-4-106 0,0-3-61 15,-1-6-10-15,-4 0-51 0,0-8-33 16,-3-4-21-16,-2-3-1 0,-4-4 57 0,0-3 65 15,-3-3 21-15,0 0 86 0,-1 0 54 16,-1 0 33-16,-2 4 106 0,0 2 36 16,1 2 25-16,-1 2 0 0,-1 2 40 15,-1 2-48-15,0 0-23 0,-1 3-17 16,0 1-6-16,0 2-14 0,0 0-25 16,0 1-29-16,0 1-24 0,0 0-4 15,0 1-3-15,0 0-13 0,0 1-9 16,0 1-25-16,0 0 0 0,0 0-37 0,0 0-19 15,0 0-13-15,0 3-23 0,0 3 43 16,0 3 49-16,0 2 35 0,0 4-1 16,0 3-2-16,1 3 0 0,1 5-13 15,0 9 0-15,-2 1-19 0,0 13-2 0,0 9 0 16,0 10 0-16,0 3-13 16,0-6 14-16,4-3-12 0,3-7 12 0,-1-1 1 15,-2 1-3-15,0 0-13 16,-1-4 14-16,2-3-11 0,0-7 12 0,-1-8-59 15,3-7-9-15,-1-2 15 0,0 6-2 16,-1 1-39-16,2 3 35 0,-4-5-60 16,0-3-77-16,-2-5 18 0,-1-4 90 15,0-3 57-15,-6-3 19 0,-1 1 13 0,1-6 0 16,-1 1 3-16,-2-3 16 0,2-1 7 16,1-2-4-16,-3 0 23 0,0-1-3 15,-2 0-4-15,2-2 0 0,-4-3 1 16,2-1 15-16,-2-3 6 0,-1 1 10 15,3-2 6-15,-2-1 16 0,-1-4 0 16,2-2-1-16,-1-3 25 0,4-3-31 16,-2-6 10-16,5 0-30 0,5-7 28 15,1-3 13-15,9-12-32 0,14-11-64 0,14-8-10 16,11-1-31-16,5 7-112 0,-3 16-100 16,7 2-123-16,-9 13-386 0,-7 4-1146 15</inkml:trace>
  <inkml:trace contextRef="#ctx0" brushRef="#br0" timeOffset="97298.92">15434 7611 1843 0,'0'0'298'16,"0"0"-149"-16,0 0-3 0,0 0 19 16,0 0-14-16,0 0-3 0,0 0-55 15,0 0-22-15,0 0-30 0,-18-24-41 0,18 24-3 16,0-1-48-16,0 1-10 0,0 0 0 16,0 0 26-16,0 3 35 0,1 0 22 15,5-1 36-15,9 0 44 16,8 1 71-16,12-3 47 0,21 0-62 0,23 0-66 15,17-3-32-15,6-1-25 0,-5 1-1 0,-17 2-2 16,-17 0-29-16,-5 1 0 0,-13 0-3 16,-10-1 0-16,-11 1-2 0,-5-1 2 15,2-2 2-15,-1 3 0 0,-3-3 14 16,-5 1-4-16,-4 2 7 0,-5-2 0 16,-2 2 3-16,-1-1-22 0,0 1-1 15,-3-1-37-15,-3 1-47 0,-6 0-192 16,-3 0-57-16,-4 2-51 0,-11 5-189 15,3-2-640-15</inkml:trace>
  <inkml:trace contextRef="#ctx0" brushRef="#br0" timeOffset="97631.98">15449 7881 2183 0,'0'0'460'0,"0"0"-309"0,0 0-39 16,0 0 55-16,0 0 41 0,0 0 5 16,0 0-51-16,0 0-30 0,0 0-18 15,0 0-27-15,9-6-55 0,12 3-30 16,10-1 0-16,6 1 11 0,11-2 3 16,13 1-16-16,10 0 0 0,12-2-1 15,-1 3-1-15,-16 0 1 0,-19 1 1 16,-18 2-3-16,0 0-10 0,1 0 1 0,4 0-4 15,0 0 13-15,-6 0-9 0,-5 0 8 16,-4 1-8-16,-7-1 10 0,-5 0-11 16,-3 0-49-16,-1 0 17 0,-2 0 44 15,-1 0-1-15,0-4-40 0,-1-2-96 16,-4 1-84-16,0-4-46 0,-4 0-181 16,-2-9-253-16,-1 1-604 0</inkml:trace>
  <inkml:trace contextRef="#ctx0" brushRef="#br0" timeOffset="98031.61">15980 7409 1167 0,'0'0'1190'15,"0"0"-983"-15,0 0-72 0,0 0 23 16,0 0 19-16,0 0 72 0,0 0-7 15,0 0-49-15,0 0-54 0,0 0-45 16,0 0-91-16,-34-35-3 0,35 35-72 16,6 3-16-16,5 3 53 0,3 4 33 15,4 3 1-15,5 1 1 0,1 3 2 0,6 3 0 16,-1 1-1-16,5 0 2 0,1 1-1 16,-1 0-1-16,3 0-1 0,-1-2-2 15,-1 1-13-15,-4-2 12 16,-1 1 0-16,-4-2 2 0,-4-2-15 0,-5-2 13 15,-2-1-19-15,-5-4 0 0,-5-1-3 0,-2-2 6 16,-2-3 19-16,1 0 3 0,-2-2-3 16,-1 2-10-16,0 2-21 0,0 3 9 15,-4 1 22-15,-2 5 37 0,-5 3 57 16,-3 3-18-16,-5 3-22 0,-4 3-7 16,-7 5-22-16,-3 0-6 0,-4 6-9 15,-6-1-10-15,-6 4-88 0,-23 14-313 16,10-11-332-16,5-6-862 0</inkml:trace>
  <inkml:trace contextRef="#ctx0" brushRef="#br0" timeOffset="99281.16">17807 7408 2058 0,'0'0'656'16,"0"0"-514"-16,11-50-49 0,-8 37 93 15,-1 3-10-15,1 3-43 0,-2 4-9 0,-1 3-124 16,0 4-165-16,-6 12 57 0,-2 8 108 16,-9 16 95-16,-4 15 48 0,-9 17-25 15,-5 3-55-15,2 0-13 0,5-9-28 16,5-11 3-16,4-12-22 0,5-11-3 15,6-12 3-15,1-5 0 0,3-1-1 16,2-5 1-16,0 0 13 0,1-8 25 0,1-1 75 16,0-7 66-16,6-9-82 15,4-7-69-15,2-9-31 0,3-13 0 0,6-13 3 16,-1-17 19-16,1-5-22 0,-1-1-58 16,-2 6-1-16,-1 14-29 0,0 2 20 15,-4 10 56-15,0 10 12 0,-5 13 23 16,-1 9-22-16,-3 5 40 0,0 3-16 0,-2 2 21 15,1 3-46-15,0 4-65 0,3 10-187 16,-1 9 154-16,2 11 98 0,3 6 97 16,4 17 26-16,6 10-47 0,7 14-14 15,2 1-37-15,4-11 6 0,-4-8-31 16,-5-17 0-16,-4-11-1 0,-6-7 0 16,1-3 1-16,-1 1 1 0,-2 2-1 15,-1 2-166-15,-6-5-133 0,-5-3-200 16,-18-4-253-16,-3-6-548 0</inkml:trace>
  <inkml:trace contextRef="#ctx0" brushRef="#br0" timeOffset="99439.95">17646 7773 2921 0,'0'0'362'0,"0"0"-238"0,0 0 38 16,0 0 12-16,0 0 78 0,0 0-57 0,0 0-68 15,0 0-105-15,0 0-22 16,59-48-3-16,-6 36-16 0,13-1-3 0,-5 3-6 15,-8 1-194-15,-11 3-96 0,1-6-330 16,-6 1-732-16</inkml:trace>
  <inkml:trace contextRef="#ctx0" brushRef="#br0" timeOffset="99752.61">18432 7432 2752 0,'0'0'436'0,"0"0"-187"15,0 0 1-15,0 0-51 0,-28-46-42 16,15 41-53-16,0 3-57 0,-3 2-47 0,-2 1-21 16,0 7-13-16,0 2 9 15,4 2-19-15,0 2 18 0,8 1 7 0,3 2-12 16,6 0 28-16,9 2 3 0,9 0 18 16,9 2-5-16,4 0 6 0,5 1-19 15,0-1-45-15,-2 0-37 16,-9-2-6-16,-8-1-35 0,-10 0 6 0,-10-1 35 15,-6-2 60-15,-14-1 22 0,-10-1 28 16,-6-2 1-16,-3 0-10 0,-2-6 12 16,4 1-5-16,3-6 2 0,6 0-3 15,6 0 7-15,10 0 6 0,4-3 12 16,7-2-50-16,4 2-91 0,7-4-351 16,25-6-329-16,-5 4-544 0</inkml:trace>
  <inkml:trace contextRef="#ctx0" brushRef="#br0" timeOffset="100082.92">18958 7409 2058 0,'0'0'592'0,"0"0"-318"0,0 0-63 16,-30-49 63-16,15 41-89 0,-3 2-97 15,0 5-66-15,-3 1-22 0,0 0-1 16,2 6-15-16,0 3-6 0,7 2-13 15,1 4-9-15,8 2-3 0,3 3 21 16,14 3 26-16,9 2 46 0,10 1-11 16,18 4 3-16,11 4-25 0,-4-5-13 15,-11-2-44-15,-14-6 0 0,-19-5-4 0,-3 1-35 16,-7 3-2-16,-4-1 53 0,-15-2 32 16,-10-2 19-16,-6-1 16 0,-8-1 38 15,-1-3 48-15,0-3-26 0,1-3-4 16,5-2-6-16,8-2-3 0,6 0-7 0,5-2-2 15,8-5-4-15,3 2-3 0,4-2-66 16,0 0-28-16,7-3-302 0,16-5-187 16,-1 1-538-16,0 0-660 0</inkml:trace>
  <inkml:trace contextRef="#ctx0" brushRef="#br0" timeOffset="100260.73">19241 7400 3086 0,'0'0'450'0,"0"0"-264"16,0 0-117-16,0 0-69 16,0 0-3-16,0 0 3 0,0 0 136 0,33 46 31 15,-24-25-52-15,5 4-49 0,-3 0-38 16,1 3-27-16,2 1-1 0,-4-1-15 16,4-2-172-16,-1-4-172 0,2-3-238 15,-2-7-631-15,-4-10-687 0</inkml:trace>
  <inkml:trace contextRef="#ctx0" brushRef="#br0" timeOffset="100396.52">19216 7288 2730 0,'0'0'314'16,"0"0"-218"-16,0 0-9 0,0 0-17 16,0 0-70-16,0 0-80 0,0 0-253 15,0 0-86-15,0 0-142 0,0 0-826 0</inkml:trace>
  <inkml:trace contextRef="#ctx0" brushRef="#br0" timeOffset="100853.45">19767 7406 3044 0,'0'0'418'15,"0"0"-167"-15,0 0-6 16,0 0-12-16,0 0-118 0,0 0-87 0,-58-32-25 15,31 33 15-15,-5 6 1 0,1 2-10 16,0 0-9-16,5 2-18 0,5 1-4 0,3 0 3 16,7-1-5-16,6 1 8 15,5 0-1-15,2-1 17 0,12-2 28 0,6 1 3 16,5-2-12-16,7 1-19 0,1-1-15 16,3 3-29-16,0-1 10 0,-3 2 3 15,-4 3-13-15,-4 2-3 0,-4 4 13 16,-4 6-7-16,-3 4 25 0,-7 13-13 15,-5 16-49-15,-2 10-4 0,-1 4 16 16,-2-10-161-16,3-17-34 0,0-17-33 16,2-10 53-16,1-3 76 0,3 2 36 15,-3-1 61-15,-1 0 29 0,-1-5 26 16,-1-6 13-16,0-2 2 0,-3-3 17 0,-5-2 36 16,1-2 26-16,-6-3-10 0,1-4 67 15,-3-2 43-15,-1-3-2 0,3-4 3 16,-2-3 32-16,3-3-72 0,4-5 10 0,3-1-35 15,4-3-36-15,1-1-24 0,6-2-57 16,7-2 0-16,2 0-13 0,7-2-188 16,5-1-106-16,0-2-152 15,11-19-532-15,-10 10-474 0</inkml:trace>
  <inkml:trace contextRef="#ctx0" brushRef="#br0" timeOffset="101231.6">20064 7311 919 0,'0'0'785'16,"0"0"-412"-16,0 0-49 0,0 0-162 0,56-28-101 15,-40 28 13-15,2 0-25 0,2 7-1 16,-4 5-13-16,1 3 10 16,-3 8 4-16,0 3 2 0,-4 5 3 0,-3 1-34 15,-3 2-4-15,-2-2-15 0,-2-3-1 16,0-3-3-16,0-4-13 0,-3-4 14 16,-2-6 2-16,-2-3 26 0,2-4 25 0,1-2 32 15,-1-2 23-15,1-1 40 16,1-5 76-16,1-3-49 0,2-5-78 0,0-3-70 15,8-3-13-15,3-4-9 0,5-3 16 16,2 0-19-16,5 0-11 0,-2 3 10 16,4 3 1-16,1 3 3 0,-2 5 3 15,0 5-6-15,-2 5-38 0,2 2-12 16,0 4-19-16,0 6 3 0,-2 3 28 16,0 4-3-16,-1 3 40 0,-3 0 1 15,0 0 27-15,-5-3 5 0,1 0-10 16,-6-4-3-16,-1-2 0 0,-2-1 9 0,-2-3 10 15,-2-2 0-15,-1-3-13 0,0 0-3 16,0-2 12-16,0 0 20 0,0 0 18 16,-2-2-72-16,-4-3-91 0,-6-7-319 15,4-1-381-15,-3-1-1413 0</inkml:trace>
  <inkml:trace contextRef="#ctx0" brushRef="#br0" timeOffset="104081.26">22390 7187 1413 0,'0'0'397'0,"0"0"-241"16,0 0 65-16,10-53 57 0,-9 39-62 16,-1-2-29-16,0 3 9 0,0 2-14 0,-6 1-7 15,1 1-41-15,-6 2-71 16,-3 5-35-16,-6 2-28 0,-4 0 1 0,-7 7-1 15,0 8 2-15,-4 5-2 0,0 6-15 16,3 3 13-16,1 3-14 0,5 2 15 16,3 0 1-16,7-1-13 0,5-2 13 15,9-4 1-15,2-3 1 0,12-5 0 16,3 1 11-16,5-6 19 0,1-3 9 16,1-4-7-16,2-5 7 0,0-2 0 15,-3-4-13-15,0-4-27 0,-1-2 20 16,-3-5 13-16,-1 1-12 0,-5-5-19 0,2-2 38 15,-4 0-39-15,1-1 17 0,-2 2-19 16,1 2-2-16,-2 2 1 0,-1 3-2 16,2 4-10-16,-1 2-15 0,-2 5-32 15,4 2-40-15,1 2-43 0,3 8 45 16,3 4 63-16,-3 5-19 0,3 1 26 16,-1 4 26-16,-4 1 2 0,1 0 31 0,-5-3-8 15,1-1-7-15,-2-4-14 0,-3-2 17 16,0-5 3-16,-1-3-21 0,0-3 24 15,1-3 36-15,0-1 56 0,2-5 5 16,2-7-68-16,4-4-13 0,0-2-29 16,3-4 1-16,2-2-12 0,0-2-1 15,1-3-28-15,1 1 15 0,1-1 0 16,2 2-5-16,-1 1 2 0,-2 7-3 0,-2 5 16 16,-2 4-32-16,-4 5 1 15,-2 5-29-15,-2 0-64 0,-2 8-22 16,0 5 82-16,1 5 45 0,-2 6-5 0,-2 0 27 15,0 1 2-15,0-2 1 0,0 2 13 16,2-4-14-16,-2-1 14 0,2-4-13 16,1-3 11-16,0-4-12 0,-1-1 8 15,1-5 16-15,-2-3 25 0,1 0 53 0,3-3 20 16,0-5-33-16,1-1-47 0,5-5-43 16,-4-1 18-16,3-2-6 0,-1-3-10 15,2 1-3-15,-3 0-1 0,4-2 1 16,-4 3 1-16,3 2 2 0,-4 4-2 15,1 1-1-15,-3 5-16 0,-2 1 4 16,1 2-7-16,-1 3-13 0,-1 0-34 16,2 0-44-16,0 3 2 0,4 6 41 15,0 2 39-15,3 3 13 0,-2 3 14 0,2 1-1 16,-2 2 2-16,3-1 12 0,-1-1-2 16,-2-1-8-16,3-3-2 0,-3-3 19 15,1-2 3-15,-1-3 1 16,0-3 34-16,-1-3 19 0,2 0 18 0,-1-5-15 15,5-4-19-15,-1-2-32 0,0-3-28 16,1-3 1-16,2 1-1 0,-3-2-9 0,-2-2 8 16,1 1-1-16,-3 0 1 15,1 0 1-15,-4 2 0 0,0 2 0 0,-2 2 3 16,-1 2 0-16,-2 1 13 0,-1 4-4 16,-1 1-9-16,0 2-2 0,0-2-1 15,0 4-15-15,0-1-1 0,0 2-3 16,0 0 3-16,0 0 13 0,0 0-12 15,0 0 11-15,0 0-8 0,0 0 12 16,0 0 1-16,0 0 11 0,-1 0 10 0,0 0 7 16,-1 0 2-16,0 0-3 15,-1 0 4-15,0-2-1 0,-2 1-6 0,2 0-6 16,1 1 1-16,0-2-1 0,0 2-7 16,-1 0-10-16,1-2-1 0,1 2-1 15,-1 0-3-15,1 0-9 0,1 0 10 16,0 0-1-16,0 0 3 0,0 0 0 0,0 0 16 15,0 0 3-15,0 0 9 0,0-1 0 16,0 1 3-16,0 0-31 0,0 0-15 16,-1 0-48-16,1 3-38 15,0 4 35-15,-1 1 65 0,1 3 1 0,0 2 0 16,0 3 2-16,5 1 1 0,3 0 1 16,0 1 21-16,4-1-23 0,1-2 16 15,-2-1-5-15,3-3-13 0,-3-2-56 16,2-3-45-16,0-2 35 0,-3-3 35 15,4-1 12-15,-3-5 17 0,3-2-17 0,2-4 19 16,-4 0 9-16,2-4 4 0,-2 1-10 16,0-3-2-16,1-1 30 0,-1 0-12 15,-1 0-3-15,1-1 0 0,-4 2 9 16,0 1-6-16,-1 3 25 0,-4 2 28 16,-2 1 32-16,-1 1-16 0,0 2-20 15,0 3-21-15,0-1-13 0,0 5-12 16,0-3-19-16,0 3-3 0,0 0-50 0,0 0-62 15,0 3-35-15,0 5 27 0,2 3 101 16,1 4 17-16,3 5 2 0,1 6 2 16,-1 3 11-16,3 5-10 0,-1 2 13 15,-1 5 18-15,-2 11-18 0,-4 9-4 0,-1 7-12 16,0 2 0-16,0-11 0 0,2-13-9 16,3-14 9-16,2-7-2 0,5 0 1 15,2 4 1-15,1 6 12 0,4 2-8 16,0-1-4-16,-2-2-13 0,0-2 13 15,-7-3-1-15,2-2 0 0,-7 0-12 16,-1-2-34-16,-3-4 13 0,-1-2-10 16,0-4 41-16,-2 1-10 0,-3-4-15 15,1-1-1-15,-3-2 4 0,-1-2 22 16,2 0-38-16,0-3 16 0,-2 0 23 0,2-2 2 16,1 1 12-16,-2-1 4 0,1-1 3 15,-3-1-3-15,0 0 0 16,1 0-1-16,-2 0-2 0,1-1 3 0,-1-2-14 15,1 0 14-15,-3-1-16 0,2 1 0 16,-4-1-3-16,0 0 2 0,-1-2 1 0,-1-2 4 16,-3-1 14-16,1-5 4 15,-1-3-3-15,2-3 10 0,-2-4-11 0,2-7 14 16,1-3-20-16,-3-12 4 0,4-12 15 16,10-10 36-16,5-5 33 0,17 8 3 15,9 17-23-15,2 16 1 0,2 10-69 16,12 1-12-16,19 0-93 0,15 3 13 15,2 6-32-15,-15 7-61 0,-20 5-63 16,-19 5-109-16,-1 9-240 0,-4-2-598 0,-5 0-485 16</inkml:trace>
  <inkml:trace contextRef="#ctx0" brushRef="#br0" timeOffset="108317.77">24606 7071 1050 0,'0'0'290'15,"0"0"-63"-15,0 0-31 0,0 0-31 16,0 0-22-16,0 0 0 0,0 0 25 15,0 0-36-15,0 0 7 0,0 0-36 16,4-43 10-16,-3 39 19 0,0 1-1 16,0 1-38-16,1 1-20 0,-1 1-73 15,1 2-45-15,2 6-169 0,2 3 214 16,4 7 83-16,0 4 26 0,2 5-20 16,-1 5-9-16,1 3-32 0,-3 2 18 0,3-1-12 15,-4-3-28-15,1-4-23 16,1-4 16-16,0-6-16 0,-1-5 32 0,1-5-34 15,-2-3 30-15,2-5 26 0,0-1 31 16,5-7 19-16,2-3 3 0,-1-6 25 16,3-4-26-16,-1-2-19 0,0-6-31 15,1-1-18-15,-4-3-21 0,-1-5-19 0,0 0 1 16,0-3 11-16,-2 2-13 16,-2 1-3-16,-3 7-9 0,1 3 10 0,-5 8 0 15,-2 4-23-15,-1 7-15 0,0 3-25 16,0 5-50-16,-4 2-114 0,-5 7-82 15,1 8 99-15,-3 3-145 0,2 15-193 16,3-5-422-16,3-4-584 0</inkml:trace>
  <inkml:trace contextRef="#ctx0" brushRef="#br0" timeOffset="109546.78">25456 7090 2040 0,'0'0'401'0,"0"0"-114"0,0 0 3 0,0 0 1 15,-21-45-56-15,3 42-105 0,-4 3-102 0,-8 0-28 16,-2 10-1-16,-6 2-18 16,-1 6 18-16,2 3-21 0,3 2 9 0,2 1-6 15,4 1-16-15,3 0 13 0,8-1 7 16,4-4 2-16,4-1 13 0,4-4-19 16,4-3 19-16,1-3-2 0,1-3-27 15,7-3-79-15,-1-3 108 0,5 0 42 16,1-6 22-16,4-7-48 0,3-2-16 15,1-5-1-15,-2-2-30 0,1 0 30 16,-1 2 2-16,-3 1 1 0,-2 4 10 16,-1 3-12-16,-2 3-26 0,-2 6-12 15,-2 3-51-15,3 0-64 0,-2 7 35 0,4 6 66 16,-2 5 30-16,3 4 22 0,-3 4 59 16,2-1 11-16,2-1-12 0,-2-1-14 15,4-2-8-15,0-7-1 16,2 1-7-16,-2-7 17 0,0-2-1 0,0-3 23 0,2-3-3 15,-1-4 9-15,1-6-10 0,1-2-28 16,0-6 5-16,0-3-39 0,-2-6 21 16,-1-2-20-16,1-5-4 0,-3-7-88 15,4-7-21-15,-1-12 45 0,4-9-49 16,1 0 10-16,-9 15 26 0,-3 14 79 16,-5 18 32-16,-3 3 28 0,-1 0 39 15,-1-2-39-15,0 1 39 0,-3 4-23 16,-2 4-4-16,0 2-31 0,1 6-14 15,0 1-27-15,-2 3-51 0,-5 4-104 16,1 9 19-16,-5 4 92 0,-3 4 43 0,3 8-20 16,2 4 5-16,2 4 16 15,5 9 19-15,4 12 13 0,2 8 0 0,2 0 0 16,3-4-4-16,4-8-26 0,-3-14-1 16,-1-8-2-16,1-11 2 0,2-3 15 0,0-2 3 15,2 1-3-15,1-2-3 16,0-6-10-16,-2-5 19 0,2-4 7 0,-2 0 28 15,4-8-19-15,-2-5-38 0,3-5-48 16,2-4 16-16,-2-3 17 0,1-2 15 16,0 0 11-16,2 0-11 0,-1 2 0 15,-1 0-3-15,1 4 3 0,-1 6-13 16,-2 3 11-16,-3 5-48 0,1 3-1 16,-4 4-25-16,2 0-26 0,0 5-4 15,-1 5 43-15,4 2 34 0,-3 4 29 16,2-2 1-16,0 4 0 0,2-2-1 0,-1 0 16 15,-1-2-14-15,1-1 17 0,-3-3-3 16,2-2-3-16,-4-3 3 0,-2-3 16 16,-1 0 16-16,2-2 22 0,-3 0 32 15,0-6 2-15,1-2-47 0,2-4-38 0,-1-1 22 16,0-1-22-16,0-3 13 0,1 1-31 16,0 0 21-16,-2 3-2 0,2 2-20 15,1 2-2-15,-2 3-30 16,-1 2 14-16,1 1-17 0,2 3-16 0,-1 0-28 15,1 0-7-15,3 5 10 0,-2 4 9 16,4 2 7-16,-3 6 28 0,2 0 29 16,-1 0 3-16,1 3 0 0,-1-3 11 0,4 0-10 15,0-3 28-15,0-3 3 0,1-3 16 16,3-3 12-16,-1-3 13 0,2-2 0 16,1-2-22-16,0-6-1 0,3-4-15 15,0-1-3-15,-3-3-20 0,3-3 10 16,0-2-6-16,0-2 6 0,2-3-20 15,-3-2 11-15,1-1-12 0,-1-1 15 16,-4 1-13-16,-1 2 22 0,-6 0-12 16,-1 5 2-16,-6 3 1 0,-2 5 6 15,-2 1-20-15,-2 4 55 0,-4 2-7 0,-6 4-50 16,-3 3-38-16,-5 2-34 0,-6 7 15 16,-1 6 26-16,-4 3 28 0,4 4 3 15,5 2 19-15,4 2-4 0,6 3 4 16,7-2 0-16,5 1 3 0,7-1 0 0,9 0 16 15,8 0-7-15,8-4-6 16,5-2 14-16,3-2-5 0,1-5-6 0,-2-3 3 16,-4-5-6-16,-3-2-6 15,-5-3 6-15,-5-1-3 0,-3-7 15 0,-4 0 6 16,-3-3 1-16,-4-2-10 0,-3 2-12 16,-1 0-19-16,-1 1-3 0,-2 2-13 15,-1-1-2-15,0 4-35 0,0 0-27 16,-2 1-212-16,-4 1-164 0,3 2-317 15,2-1-945-15</inkml:trace>
  <inkml:trace contextRef="#ctx0" brushRef="#br0" timeOffset="109710.13">27354 7289 3409 0,'0'0'597'0,"0"0"-250"0,0 0-41 15,0 0-84-15,0 0-72 0,0 0-71 16,0 0-79-16,0 0-42 0,0 0-144 16,0 0-357-16,0 0-792 15,-63-24-985-15</inkml:trace>
  <inkml:trace contextRef="#ctx0" brushRef="#br0" timeOffset="113361.52">6783 10299 1509 0,'0'0'325'0,"0"0"-140"0,0 0-3 15,0 0 18-15,0 0 43 0,0 0-12 0,0 0-61 16,0 0-77-16,0 0-67 0,41-27-24 16,-11 20 11-16,3 0-10 0,7-1 13 15,2-1-16-15,2-1 1 0,-3 0-1 16,-3-3 3-16,-4-2 20 0,-3 0-21 0,-6-2 20 15,-5-2-19-15,-4 0-3 0,-7-1-2 16,-5 1 2-16,-3-1-32 0,-1 2-9 16,-4 1 9-16,-4 2 31 15,-5 1-28-15,-2 3-19 0,-2 4 9 0,-5 3-38 16,-3 4-16-16,-4 1 35 0,-3 5 58 16,0 6 20-16,-1 2 25 0,1 4 9 15,4 5-31-15,3 2 15 0,4 4 14 16,5 4-36-16,3 2 16 0,8 1-19 15,5-2 6-15,1 0 0 0,15-1 16 0,6-4-6 16,14-1 16-16,13-3-1 0,21-3-5 16,11-7-11-16,0-10-28 0,-17-5-96 15,-19-5-108-15,-19-3-137 0,7-14-315 16,-8 1-822-16</inkml:trace>
  <inkml:trace contextRef="#ctx0" brushRef="#br0" timeOffset="113567.05">7559 9813 2493 0,'0'0'451'16,"0"0"-304"-16,0 0-147 0,0 0-44 15,0 0-14-15,0 0 58 0,0 0 160 0,1 51 38 16,-4-22-7-16,-2 7-30 16,-2 10-41-16,-7 12-41 0,-1 8-45 0,-3-1-31 15,6-11 8-15,1-14-11 0,6-16 0 16,3-2 0-16,0 2 0 0,2 3-4 15,0-2-43-15,3-4-167 0,6-5-173 16,16-13-223-16,-3-1-726 0</inkml:trace>
  <inkml:trace contextRef="#ctx0" brushRef="#br0" timeOffset="113896.79">7971 10123 2047 0,'0'0'302'0,"0"0"-118"16,0 0-10-16,10-54 25 0,-9 38 39 0,-1 2-75 16,0 0-4-16,-3 1-39 15,-4 3-72-15,-6 2-14 0,-3 3-19 0,-6 3-15 16,-4 2-2-16,-5 7 2 0,-2 5 1 16,-1 1 18-16,4 3 16 0,2 1-34 15,7 0-1-15,9 0-10 0,5 3 7 16,7-3-9-16,6 3 12 0,6-2 12 15,9 0 17-15,7 0-14 0,1-1 4 16,3 0-19-16,-3 1 0 0,-4-2-53 16,-8 4-77-16,-11-1-32 0,-7 3 29 15,-13 1 46-15,-14 0 30 0,-6 2 19 0,-6-4 9 16,-1-4-61-16,5-5 36 0,5-5 54 16,11-6 38-16,9-3 55 0,7-5-93 15,10-11-215-15,5 1-778 0,5-1-858 16</inkml:trace>
  <inkml:trace contextRef="#ctx0" brushRef="#br0" timeOffset="114261.73">8301 10343 1778 0,'0'0'272'0,"0"0"-158"0,0 0 48 16,0 0 12-16,60-54-25 0,-43 37 6 0,-3-2 31 16,2-2-77-16,-2-1-10 15,0-3-77-15,-5-2 20 0,3 1-29 0,-6 2-11 16,-3 1 68-16,-2 2-6 0,-1 5 21 16,-2 1 29-16,-6 5-22 0,-4 1-32 15,-3 6-58-15,-4 3-2 0,-5 3-19 16,-4 6 19-16,-5 4 27 0,0 6 13 0,0 3 1 15,2 4-15-15,8 1-26 0,9 1 0 16,6 1-1-16,8 0 1 0,8-2 28 16,9 0 13-16,10-3-10 0,5-2-6 15,8-2 6-15,2-4-18 0,4-4-13 16,-4-4-69-16,-2-6-85 0,-1-2-105 16,6-10-228-16,-9-5-731 0,-8-3-642 0</inkml:trace>
  <inkml:trace contextRef="#ctx0" brushRef="#br0" timeOffset="120344.69">10432 10229 1345 0,'0'0'260'0,"0"0"-117"16,0 0-42-16,0 0 19 0,0 0 7 0,0 0 35 15,-61-44 32-15,53 40-20 16,3 2-25-16,3 1 2 0,-3-1 3 0,2 0-7 15,-3-2 9-15,2 2-26 0,-1 0-38 16,1 0-22-16,-2-1-13 0,3 3 2 16,1-1-5-16,1 1-7 0,0-1-22 15,1 1-25-15,0 0-13 0,1 0-22 16,8 0 16-16,7 0 19 0,12 0 51 16,8 0-4-16,20-2-16 0,19-3-18 15,11-1-11-15,1 0-2 0,-18 1-2 16,-21 3-17-16,-19 1 3 0,-6 0 4 15,2 0-1-15,-1 0-56 0,0 0-139 16,-8 1-62-16,-5 0-78 0,-9 0-170 0,-15 4-224 16,-4-1-59-16</inkml:trace>
  <inkml:trace contextRef="#ctx0" brushRef="#br0" timeOffset="120545.78">10363 10358 703 0,'0'0'310'0,"0"0"71"0,0 0-72 16,0 0-52-16,0 0-43 0,0 0-75 16,0 0 29-16,0 0 68 0,0 0-5 15,0 0-39-15,0 0-48 0,73 11-51 16,-16-20-27-16,10 0-15 0,11-2-32 16,-8 2-7-16,-15 4-12 0,-17 1-3 15,-11 2-13-15,3 0 0 0,0-2-3 16,1 2-16-16,-8 1-185 0,-5-1-168 0,-7-1-241 15,-3-2-559-15</inkml:trace>
  <inkml:trace contextRef="#ctx0" brushRef="#br0" timeOffset="120965.79">10901 9973 1741 0,'0'0'250'15,"0"0"-39"-15,0 0-43 0,0 0 16 16,-32-49 16-16,29 44 0 0,2 1-21 16,0-1 19-16,1 5-52 0,0 0-146 15,0 0-22-15,2 5-159 0,4 1 107 16,4 4 74-16,3 3 22 0,1 3 10 16,5 2 13-16,3 3 6 0,0 1-10 0,4 0-15 15,-1 1-11-15,0 0-15 16,-1 1-16-16,-2-2 14 0,-1-1 2 0,-1-3 2 0,-3-3 1 15,-1-2 22-15,-3-5-9 16,-4-2-3-16,-2-1 3 0,0-4 0 0,-4 1 3 16,-2-2 9-16,0 0 1 15,-1 0 18-15,0 0 10 0,0 0 10 0,0 0-14 16,0 0-37-16,0-2-14 0,0 1 42 16,0-1 35-16,0 2-26 0,0 0-53 15,0 0-42-15,-3 3-58 0,-8 6 13 16,-3 1 87-16,-7 5 73 0,-6 5-13 15,-3 3-29-15,-4 4-28 0,-3 4 15 16,2 1-18-16,-2 1-13 0,1 4-8 16,0-1 5-16,3 3-35 0,-13 5-391 15,11-8-585-15,3-8-1334 0</inkml:trace>
  <inkml:trace contextRef="#ctx0" brushRef="#br0" timeOffset="122996.09">12714 9982 1140 0,'0'0'511'15,"0"0"-280"-15,0 0-17 0,5-47 103 16,-3 29-81-16,3 1-20 0,-1 0 18 0,1 1-58 15,-2 1 2-15,-1 5-54 0,0 0-26 16,1 3 9-16,-3 4-9 0,1 1-20 16,-1 2-56-16,0 0-22 0,-3 7-138 15,-4 6 106-15,-4 8 32 0,-5 8 82 16,-9 17 6-16,-9 17-12 0,-9 17-32 16,-1 5-16-16,2-4 19 0,8-12-44 15,13-19-3-15,5-13-6 0,10-11-7 16,4-13-8-16,2-6 21 0,0-1 0 0,0-2 9 15,3-2 31-15,1-2 26 0,4-6-66 16,6-6-22-16,2-7-169 0,4-7-67 16,0-5 2-16,-1-6-37 15,-1 0-82-15,-4-11-170 0,0-12-16 0,-4-11-227 0,-2-6 58 16</inkml:trace>
  <inkml:trace contextRef="#ctx0" brushRef="#br0" timeOffset="123164.24">12636 9800 433 0,'0'0'678'0,"9"-54"-125"15,-7 36-128-15,0-1 41 16,1 2-92-16,-1 0-73 0,1 7-81 0,-1 3-52 15,2 5-124-15,-1 2-44 0,4 9-184 16,2 9 184-16,4 8 149 0,4 7 22 16,2 14-1-16,6 11-35 0,7 12-26 15,0 2-28-15,1-7-6 0,-5-7-29 16,0-12 7-16,-5-6-28 0,-5-7-22 16,-6-8 11-16,1 0-14 0,-1 2-27 15,1 1-91-15,1 2-97 0,-5-5-128 16,-1-6-148-16,-7-7-247 0,-1-6-546 0</inkml:trace>
  <inkml:trace contextRef="#ctx0" brushRef="#br0" timeOffset="123335.78">12556 10235 2789 0,'0'0'381'0,"0"0"-212"15,0 0 51-15,0 0 4 0,0 0-107 16,20-50-87-16,8 40-30 0,5-1-2 15,10 1-17-15,13-1 0 0,9 3-3 16,9 0 3-16,-9 4-3 0,-13 1-262 16,-5 1-149-16,-22 2-369 0,1-3-910 0</inkml:trace>
  <inkml:trace contextRef="#ctx0" brushRef="#br0" timeOffset="123684.75">13494 9910 2591 0,'0'0'392'0,"0"0"-203"16,0 0 51-16,0 0 4 0,-28-48-42 15,14 43-45-15,0 2-50 0,-5 3-48 16,-5 2-56-16,-3 6-3 0,1 3 0 16,-1 4 2-16,2-2-2 0,6 3-12 15,7 0-13-15,2 2-12 0,8-1 21 16,2 2-6-16,11 2 22 0,7 0 1 15,7 1 24-15,8 2-13 0,2 0-12 16,3 0-22-16,-2 0-33 0,-8 0-64 16,-9-2-63-16,-8-1 8 0,-11-2-7 15,-6-1 53-15,-11-6 96 0,-8 0 32 0,-3-4 35 16,-6-4-6-16,-1-2 13 0,-1-2-7 16,0-6 9-16,1 0 39 0,7-3 47 15,2 1-38-15,5-1-23 0,7-1-19 16,5 2-31-16,6 0-16 0,4-1-3 15,12 1-328-15,7 0-87 0,23-7-273 0,-5 4-658 16</inkml:trace>
  <inkml:trace contextRef="#ctx0" brushRef="#br0" timeOffset="124047.34">13948 9861 2644 0,'0'0'450'0,"0"0"-192"16,0 0 31-16,0 0-68 0,-38-46-61 0,22 44-50 16,-4 0-60-16,-2 2-34 0,-5 8-16 15,-2 5-31-15,2 4 9 0,1 1 0 16,3 2 19-16,7 1-19 0,6 0-26 16,8 1 29-16,2 0-3 0,12 1 22 15,7 0 3-15,6 1 23 0,5-1-14 0,8 0-12 16,6-1-12-16,2-1-23 0,0-1-116 15,-5-2-82-15,-7-1 11 0,-9-2-53 16,-11 0-49-16,-9-3 89 16,-5-2 148-16,-13 2 87 0,-6-5 60 0,-5 3 69 15,-5 0 32-15,-5-1 25 0,-3 0 0 16,3-4-4-16,3 0 18 0,4-5-20 16,4 0-35-16,7 0-42 0,4 0-23 15,5-5-2-15,4 1 9 0,3-3-78 0,8-1-9 16,7-4-238-16,9-2-29 0,20-6-110 15,-3 3-315-15,-2 0-944 0</inkml:trace>
  <inkml:trace contextRef="#ctx0" brushRef="#br0" timeOffset="124227.77">14287 9892 2476 0,'0'0'361'0,"0"0"-133"0,0 0 97 16,0 0-153-16,0 0-170 0,0 0-2 0,0 0 161 15,0 0 28-15,15 68-22 0,-17-34-51 16,-3 3-57-16,-2 0-28 0,2-2-15 16,1-3-16-16,3-3 0 0,1-4-165 15,3-7-100-15,12-9-152 0,-5-6-281 0,2-3-822 0</inkml:trace>
  <inkml:trace contextRef="#ctx0" brushRef="#br0" timeOffset="124380.64">14200 9692 2869 0,'0'0'725'0,"0"0"-583"0,0 0-79 15,0 0 34-15,0 0-97 0,0 0-34 0,0 0-136 16,0 0 40-16,0 0 92 0,0 0-13 16,21 55-360-16,-7-33-989 0</inkml:trace>
  <inkml:trace contextRef="#ctx0" brushRef="#br0" timeOffset="124978.62">14840 9893 2666 0,'0'0'286'0,"0"0"-247"16,0 0 54-16,0 0 57 0,0 0-57 0,-70-46-14 15,42 46-15-15,-9 0-13 0,-2 7-20 16,-2 4-15-16,0 5-16 0,5-2 0 16,8 1-2-16,8 1-30 0,6-2 7 15,10-1 12-15,4-1-6 0,4 0 19 16,11-2 22-16,5 0 25 0,8-1 7 16,6-1-16-16,5-4-22 0,2-1-14 15,-1 1-2-15,-1 0-2 0,-3 3-30 16,-6 2-6-16,-3 3-22 0,-2 3 12 0,-5 2-3 15,-3 6 13-15,-2 4 25 0,-2 5 1 16,-6 7 12-16,-4 12 60 0,-3 14-47 16,0 6-13-16,-3 0-36 0,1-17-159 15,1-18-119-15,1-14 79 0,0-5 126 0,-3 3 91 16,-2-4 18-16,-6 2 2 16,-1-6 23-16,-3-3 21 0,-4-3-1 0,-1-2-3 15,-1-4-7-15,1-2 7 16,0-4 64-16,2-2 10 0,4-3 6 0,4-4-14 15,0-3 33-15,6-5 11 0,4-3-13 16,0-4-9-16,7-1-26 0,6-5-32 16,5-3-44-16,6 1-28 0,8-4-15 15,2-1-111-15,23-20-244 0,-7 9-363 16,-8 4-1236-16</inkml:trace>
  <inkml:trace contextRef="#ctx0" brushRef="#br0" timeOffset="125376.95">15185 9815 2508 0,'0'0'335'0,"0"0"-226"0,0 0-3 16,0 0-58-16,0 0-44 0,0 0 31 0,0 0 3 16,0 0 74-16,0 0 44 15,55 66-13-15,-47-40-33 0,-4 4-37 0,0 1-42 16,-1-2-6-16,0 0-13 0,1-3-11 16,-3-4 1-16,-1-3 14 0,0-2-15 15,0-4-1-15,-5-4-56 16,2-2-48-16,-1-5-6 0,0-2 110 0,1-2 9 15,-2-5 77-15,2-7-49 0,1-1-18 16,2-4 10-16,0-5-28 0,4-1 18 16,6-3-17-16,5 2-1 0,0 1-1 15,6 4-1-15,4 3 0 0,1 3-1 16,1 6-27-16,3 3 4 0,0 5 0 16,3 1-10-16,-2 9-16 0,2 3 17 0,-1 6-8 15,-4 3 4-15,-2 1-6 0,-4 1-1 16,-3 0 45-16,-2 0 42 0,-7-2 85 15,-2-3-1-15,-4-3-22 0,-2 0-25 16,-1-6-17-16,-1-1-8 0,0-3-19 0,0-1-10 16,0-4-6-16,0 0 12 0,0 0 44 15,0 0 19-15,0-5-94 0,-1-4-197 16,-1-10-250-16,-1-1-522 0,2 1-1413 0</inkml:trace>
  <inkml:trace contextRef="#ctx0" brushRef="#br0" timeOffset="126630.28">16731 9725 1382 0,'0'0'277'0,"0"0"-86"0,0 0 82 15,-9-55-33-15,8 41-53 0,1-1-32 16,0 1-30-16,0 4 26 0,0 0-19 16,1 0-27-16,1 1-6 0,1 3 16 15,1 2-17-15,-1 0-31 0,1 3-45 16,1 1-22-16,3 6-159 0,1 8 58 15,5 4 56-15,-2 7 45 0,2 7 57 16,1 4 39-16,-3 3-11 0,1 4-28 16,0-2 32-16,-4 1-29 0,4-4-48 15,-3-5-12-15,3-5 3 0,-3-9 0 0,1-4 28 16,-3-6 10-16,-1-4-9 16,-3-2 9-16,0-3 31 0,1-5 45 0,4-3 29 15,0-7-56-15,5-4-40 0,1-5-13 16,-1-5 13-16,3-3-23 0,0-4-25 0,1-12 11 15,1-8-11-15,-1-9 19 0,-3 7-18 16,-5 15-1-16,-5 15 16 0,-3 13-18 16,0 0 0-16,2 2-31 0,-1 2-3 15,-2 6 0-15,-1 3-6 0,0 2-87 16,0 7-91-16,0 4 44 0,0 5 14 16,0 4-167-16,0 12-274 0,-1-5-529 15,-2-5-565-15</inkml:trace>
  <inkml:trace contextRef="#ctx0" brushRef="#br0" timeOffset="127063.61">17437 9922 1085 0,'0'0'341'0,"0"0"-61"0,0 0 71 16,0 0 57-16,0 0-98 0,0 0-92 15,0 0-35-15,0 0-59 0,0 0-121 16,0 0 23-16,0 0 41 0,40-8 38 0,-39 21-1 16,2 6 60-16,-3 0 0 15,0 3 6-15,-2 1-5 0,-2-2-56 0,0 0-31 16,0-2-17-16,2-1-27 0,1-1-15 16,1-3 6-16,0-2-23 0,1-1-1 15,5-3 11-15,4-1 10 0,0-3 18 16,8-2-40-16,1-2-170 0,4-2-69 15,3-6-77-15,9-16-222 0,-6 0-787 16,-4-1-758-16</inkml:trace>
  <inkml:trace contextRef="#ctx0" brushRef="#br0" timeOffset="127208.78">17488 9600 2040 0,'0'0'1809'0,"0"0"-1624"0,0 0-152 15,0 0-5-15,0 0 25 0,0 0-53 16,0 0-25-16,0 0-82 0,0 0 0 0,0 0-101 16,57-6-983-16,-51 10-1298 0</inkml:trace>
  <inkml:trace contextRef="#ctx0" brushRef="#br0" timeOffset="129897.45">18572 9860 1405 0,'0'0'250'0,"0"0"-120"0,0 0 3 16,0 0 4-16,0 0-95 0,0 0-42 15,0 0-55-15,0 0 55 0,0 0 78 16,0 0 9-16,4 34 1 0,-2-26-24 0,-1 0-31 16,0-3-17-16,0-1 3 0,1 1 14 15,0-2 31-15,-1 1 4 16,1-2 3-16,-1 0 9 0,1-1-2 0,-1 0 2 0,1 1 0 15,-2-2 33-15,0 0 37 0,0 0 28 16,1 0 13-16,0-3-5 0,3-2-29 16,0-2-104-16,1-5-28 15,1 0 1-15,5-5 0 0,-1-5-23 0,3-4 13 16,4-3-16-16,2-5 0 0,0-2 15 16,3-3-13-16,1 1 15 0,-1 1-17 15,2 3-1-15,-1 7 0 0,-2 2-3 16,-3 7-21-16,-2 3 10 0,-5 6-7 15,-2 3-4-15,-4 4-9 0,2 2-59 16,-2 0-54-16,0 8 44 0,3 4 60 16,1 5 44-16,-3 4 47 0,1 3-5 15,-1 0-5-15,-3 1-37 0,2-2 1 0,-2 2-1 16,1-2-1-16,-3 0-18 0,0 1 7 16,-1-2 9-16,0 0-10 0,-1 2 11 15,-6-4-14-15,-2 1 13 0,-3-1 1 16,-2-3-14-16,-2-2 13 0,-2-1 3 0,0-2 2 15,-1-3 11-15,4-4 15 0,2-1 10 16,0-4 12-16,4-1 16 0,0-7 4 16,4-4-20-16,0-2-25 15,2-5-22-15,1-1-1 0,2-2-1 0,0-1-1 16,4 2 0-16,0 0-1 0,-1 3 2 16,-1 3 11-16,-1 3-9 0,0 3-1 15,-1 2 10-15,0 3-12 0,0 1-12 16,0 3-63-16,0 0-73 0,1 5-51 15,0 3 110-15,1 3 57 0,2 2 31 16,1 2-8-16,-1 1 9 0,3-1 25 16,4 2 7-16,-1-1 19 0,3-1 9 15,3 0-29-15,0-1-5 0,1 0-7 0,1-4 3 16,3 0 9-16,0-5 1 0,1 0-1 16,0-3 1-16,-2-2-2 0,-3 0-30 15,0-2-214-15,0-11-164 0,-3 1-363 16,-7 0-939-16</inkml:trace>
  <inkml:trace contextRef="#ctx0" brushRef="#br0" timeOffset="130528.34">19215 9629 2350 0,'0'0'352'16,"0"0"-143"-16,0 0 76 0,0 0-33 16,0 0-151-16,0 0-101 0,0 0-114 15,0 0 114-15,0 0 19 0,0 0 60 16,-5 56 1-16,1-30-52 0,3-1-15 0,1 0-11 15,0-2-1-15,7-4 1 0,1-1 1 16,5-4 19-16,-3 0-6 0,2-4-13 16,-2-3 23-16,2-4 14 0,-2-3-2 15,3-1-28-15,-2-9-10 0,1-4-19 0,0-3-3 16,-2-4 0-16,2-2 19 0,-4-4 3 16,1-1 0-16,-2-3 2 0,0 1 0 15,1-1 0-15,-3 5 17 0,0 4 6 16,0 5-9-16,-2 7 15 0,-2 2 20 15,0 6-36-15,-1 2-15 0,0 4-189 16,0 7 61-16,1 4 128 0,0 6 76 16,1 3-1-16,2 3-37 0,4 2-3 15,0 0-7-15,6 0 19 0,0-2-6 0,4-3-16 16,2 0-22-16,0-4 10 0,2-3 18 16,0-3-12-16,-1-5-19 0,0-5-157 15,-1-4-149-15,-1-1-140 0,6-17-333 16,-5 2-837-16</inkml:trace>
  <inkml:trace contextRef="#ctx0" brushRef="#br0" timeOffset="131312.14">19921 9559 1146 0,'0'0'153'16,"0"0"-123"-16,0 0-30 0,0 0 130 15,0 0 114-15,0 0 3 0,29 56-75 16,-29-40-43-16,0-3-38 0,0-1-36 0,0-3-32 15,3-2-1-15,1-2 17 0,3-3 3 16,-1-2 29-16,1 0 13 0,2-2 0 16,0-5-10-16,0 0 6 0,-2-5-57 15,-3 0-1-15,-2-3 10 0,-1-2-30 16,-1 0 11-16,-1 0 35 0,-4 0 39 16,-1 1 8-16,-3 2 14 0,0-1-4 15,-1 5-4-15,0 2-9 0,-3 4-44 16,0 4-48-16,-4 2-7 0,-1 8-18 0,-2 4 19 15,-1 6 6-15,2 4 12 0,0 1 4 16,5 4-4-16,3 1-11 0,6 2 14 16,5 0-12-16,0-1 16 0,11 0-7 15,8-4 17-15,4-1 5 0,10-4-5 16,5-6 12-16,5-5-1 0,1-4-40 16,2-7-40-16,-3-2-124 0,-3-9-96 0,-3-5-52 15,-5-6-70-15,-6-2-54 16,-4-7 176-16,-4-3 189 0,-3-4 71 0,-2-11 39 15,-2-12-3-15,-4-11 119 0,1-6 4 16,-7 8-23-16,-1 13-94 0,0 18 187 16,0 14 8-16,-1 9 54 0,-2 6-49 15,1 2-59-15,0 1-57 0,2 2-72 16,-1 5-54-16,1 8-246 0,0 9 214 16,0 7 32-16,0 10 95 0,2 12-29 15,6 16-41-15,-1 11 29 0,3 2 6 16,-1-7-17-16,-5-10 4 0,-1-19-27 0,-2-8-20 15,0-9-16-15,-1-8-13 0,3 1-2 16,-2-3 9-16,-1-2 22 0,1-6 1 16,-1-4 65-16,1-5 94 0,1-9-91 15,1-5-50-15,2-3 5 0,4-7-8 0,0-1 5 16,4-3-21-16,4-1-1 0,2 1-21 16,4 4 0-16,0 6 0 0,0 6-21 15,-2 7-7-15,-2 6-9 16,0 6-27-16,-2 8-5 0,-1 7 25 0,-1 7 22 15,0 5 19-15,-4 6 24 0,1 0-18 16,-5 0 19-16,4-1 62 0,0-3-18 16,4-4-22-16,4-4 13 0,1-5 5 15,3-4 10-15,1-7 2 0,3-3 1 0,0-4-4 16,0-2 11-16,2-7-20 0,-3-6 4 16,3-2-23-16,-1-5 7 15,-1-4-26-15,4-5 0 0,-3-3-2 0,3 0-15 16,-3-3-47-16,-3 1-19 0,-2 2 6 15,-6 3-35-15,-2 2-79 0,-8-11-123 16,-1 10-391-16,-5 0-1334 0</inkml:trace>
  <inkml:trace contextRef="#ctx0" brushRef="#br0" timeOffset="131995.1">22085 9486 2617 0,'0'0'360'0,"0"0"-200"0,0-64 48 16,0 41 11-16,-4 2-1 0,-3 6-54 16,-3 5-41-16,-4 2-33 0,-1 6-31 15,-9 2-59-15,-4 10-25 0,-3 4 6 0,-3 6 5 16,-1 4 12-16,4 3-14 0,4-2 13 15,7 0-10-15,8-2 10 0,5-2-17 16,7-2 18-16,0-2 2 0,10-4-54 16,2-2-37-16,6-5-3 0,3-2 28 15,1-4 25-15,4 0 22 0,-1-7 3 16,-1-2 0-16,-1-1 16 0,-4-2 16 16,-1 2 3-16,-4 0 9 0,-4 1-6 15,-1 2-6-15,-5 1 28 0,-1 2 51 16,-2 4-95-16,0 0-35 0,-1 5-154 0,0 5 189 15,-1 4 107-15,-1 4 22 0,0 2-54 16,2 0-33-16,1-1-20 0,6-1 6 16,8-2-16-16,2-2 20 0,6-4 8 15,4-2 4-15,6-4-44 0,4-4-172 16,4 0-140-16,16-9-214 0,-12-1-826 0,-6-5-537 16</inkml:trace>
  <inkml:trace contextRef="#ctx0" brushRef="#br0" timeOffset="132527.94">22893 9281 3511 0,'0'0'401'0,"0"0"-190"0,0 0-33 16,0 0-30-16,0 0-107 0,0 0-41 15,0 0-84-15,0 0 84 0,0 0 40 16,0 0-12-16,-11 60-9 0,9-32-19 16,2 2 0-16,0 0-1 0,4-2-2 15,4-1-38-15,-2-5-33 0,4-5-38 0,-4-4-12 16,-1-3 1-16,-1-5 3 0,1-3 42 16,0-2 78-16,1-3 6 0,1-7 10 15,3-2-16-15,3-3 0 0,-2-4 0 16,3 0 0-16,-1-1 1 0,0 1 21 15,0 2 34-15,-3 1-12 0,0 3 25 0,-3 3-2 16,-3 3 27-16,-1 3-4 0,0 3-22 16,-2 1-68-16,1 0-96 0,0 4-66 15,3 6 82-15,0 2 68 0,6 5 12 16,-1 6 23-16,6 0 34 0,3 2 0 16,3-1-20-16,2-2-9 0,4-3-3 15,-1-2-23-15,-2-3 23 0,2-6-9 16,-3-2 5-16,-2-5 7 0,-2-1 19 15,-2-7 9-15,-3-4-19 0,-2-3-6 16,-3-7 15-16,-3-2-24 0,-6-5-1 0,-1-4 16 16,-5-6 25-16,-7 1-13 15,-3 0 0-15,-5 2-12 0,-4 3-3 0,-1 5-34 16,-3 6-1-16,-3 6-39 0,5 6-12 16,-2 4-16-16,5 5-15 0,4 5-7 15,5 7-95-15,3 5-219 0,11 14-191 16,1-4-156-16,11-2-1000 0</inkml:trace>
  <inkml:trace contextRef="#ctx0" brushRef="#br0" timeOffset="133511.97">23817 9312 3044 0,'0'0'473'0,"0"0"-284"16,0 0 85-16,31-51-4 0,-26 39-4 0,-4 6 2 15,-1 1-62-15,0 3-69 0,-10 2-137 16,-6 1-3-16,-7 6-30 0,-5 6 11 16,0 4 1-16,1 2 18 15,6 3-34-15,4 2 22 0,7 2-10 0,6 1-48 0,4 0-62 16,4 0-19-16,8-4-44 0,1-2-63 16,2-5-25-16,3-4 17 0,0-8 41 15,0-4 81-15,-1-2 77 16,-3-8 70-16,0-2 14 0,0-4 50 0,-4-2-4 15,1-3 84-15,-4 0 2 0,-2-1 34 16,1 4-48-16,-3 1 19 0,-1 1 34 16,-1 5-14-16,-1 2-26 0,0 4-12 15,0 3-41-15,0 2-92 0,0 0-52 16,0 3-105-16,-1 8 101 0,-1 4 56 16,0 3 12-16,2 3 7 0,0 2-17 0,5 0 13 15,7-2-14-15,0-3-1 16,6-2-130-16,0-4-65 0,3-2-16 0,0-5 23 15,-2-5 21-15,0-1 24 0,0-9 58 16,-2-3 85-16,-2-3 6 0,-1-4 42 16,2-2 12-16,-2-3 60 15,0 0 13-15,2 0-17 0,3 0-22 0,-1 3 29 0,2 1-7 16,-2 4-54-16,-5 4 12 0,0 3-2 16,-2 4-11-16,-5 3-27 0,-2 3-34 15,-2 0-9-15,2 3-93 0,2 5 18 16,-1 4 84-16,1 4 44 0,4 4-1 15,-1 1-12-15,2 3-9 0,-1-2-19 16,3 2 0-16,-2-2 22 0,1-2-25 16,1-3-11-16,-3-5-97 0,1-5 12 15,-3-3 12-15,-1-4 22 0,2-2 49 16,-1-5 13-16,2-5 13 0,-2-3-10 0,0-3 28 16,2-5-31-16,-4 0 25 0,3-4-10 15,-1 0-15-15,0-2 13 16,2-1-13-16,-2 2 0 0,5 2 52 0,0 3 7 15,2 2 58-15,1 4-46 0,1 4-40 16,-3 2 3-16,-2 3-3 0,-2 3 0 16,-4 3 0-16,-1 0-14 0,1 2-17 15,-2 2-58-15,-1 3-38 0,0 7 96 0,1 5 19 16,-1 2 36-16,2 8-6 0,-2 3-15 16,-2 7-31-16,-1 10 8 0,0 13-11 15,-9 13-1-15,1 6-2 0,0-1 2 16,0-4 0-16,8-10-1 0,0 1-1 15,8-2-37-15,-2-3-24 0,-2-1 5 16,-1-4-24-16,-1 1-4 0,2-6-12 16,-2-10 21-16,-1-7-28 0,1-9 14 15,-1-2-21-15,2 1 15 0,-2 0-2 0,1-1 17 16,-2-3 11-16,0-4 40 0,0-7 19 16,-2-4-6-16,-6 0 19 0,-4-4 35 15,-3 0 9-15,0-7-15 0,-6 0-4 16,-2-2 1-16,1-1 18 0,0-2 76 0,1-1 15 15,2-4-6-15,0 1 15 0,5-5-23 16,-1-2 12-16,4-3-3 0,6-2-10 16,4-5 6-16,2-1-3 15,12-1-7-15,7-4-7 0,8-1-51 0,11-1-58 16,18-3-18-16,20-6-125 0,24-3-173 16,-16 10-327-16,-12 8-1317 0</inkml:trace>
  <inkml:trace contextRef="#ctx0" brushRef="#br0" timeOffset="149732.06">15522 11162 855 0,'0'0'668'15,"0"0"-470"-15,0 0-74 0,0 0 77 16,0 0 42-16,0 0-29 0,0 0-82 15,0 0-45-15,0 0-23 0,0 0-12 16,14-36 3-16,-10 32-17 0,1 1-3 16,0 1 7-16,-1 0 0 0,0 2-4 15,-1 0-21-15,0 3-15 0,0 5 38 0,2 5 100 16,-3 6 70-16,-2 3 3 16,0 7-56-16,-3 2-41 0,-5 2-11 0,0 4-9 15,-2 0-2-15,3-3-35 16,1-3-31-16,-1-4-28 0,5-3 1 0,2-7 2 15,0 0-1-15,0-5 13 0,3-2-14 0,2-1 3 16,-3-4 8-16,-1-2 0 0,0-1 4 16,-1-2-1-16,0 0-15 15,0 0-24-15,-3-7-119 0,-13-13-331 0,1 2-522 16,-2-4-1038-16</inkml:trace>
  <inkml:trace contextRef="#ctx0" brushRef="#br0" timeOffset="149895.34">15428 10960 3651 0,'0'0'484'15,"0"0"-390"-15,0 0-60 0,0 0 44 0,0 0-13 16,0 0-15-16,0 0-47 16,0 0-3-16,0 0-81 0,0 0-80 0,0 0-169 15,-11-17 8-15,26 37-339 0,-2-2-782 16</inkml:trace>
  <inkml:trace contextRef="#ctx0" brushRef="#br0" timeOffset="150443.7">16295 11107 2309 0,'0'0'210'16,"0"0"-175"-16,0 0 23 0,0 0 13 16,0 0 26-16,0 0 54 0,0 0-16 15,0 0-106-15,0 0-13 0,0 0-16 0,0 0 92 16,3 11 1-16,-14 6 22 0,-8 2-1 15,-4 5 0-15,-7 2-3 0,-2 2-14 16,-5 1 1-16,-3-1-30 0,-1 1-23 16,3-5-4-16,2-5 12 0,8-4 25 15,5-2 18-15,6-5-2 0,4-2-26 16,7-2-41-16,2-1-27 0,2-2-9 16,2 0-12-16,0 1-17 0,0-1-4 15,0 3 42-15,5 2 3 0,2-1 13 0,4 4-14 16,2 0 0-16,3 3 0 0,5 0 0 15,3 3 0-15,5 3 0 0,1 0-1 16,4 2-1-16,1 1-1 0,-2-1 0 16,0 0-2-16,-4-2-13 0,-1-2 15 15,-5-3 1-15,-3-2 3 0,-4-4 1 0,-3-1 8 16,-3-3-9-16,-3-2 16 16,1-1 9-16,-3 0 6 0,-1-1 3 0,0-4-19 15,-1 0-17-15,2-1-1 0,-3-1-18 16,0-1-10-16,-1 1-22 0,-1 0-36 15,0 2-54-15,0-2-41 0,0 1-68 16,0-5-166-16,-1 1-373 0,-1 0-899 0</inkml:trace>
  <inkml:trace contextRef="#ctx0" brushRef="#br0" timeOffset="150956.47">16924 11228 2085 0,'0'0'401'0,"0"0"-336"15,0 0 32-15,0 0 109 0,0 0 28 0,0 0-29 16,0 0-43-16,0 0-16 0,0 0-13 16,0 0-29-16,-20-14-32 0,20 14-25 15,0 0-19-15,0 0-28 0,0 0-23 16,0 7-27-16,1 3 50 0,2 5 69 15,1 4-19-15,0 3 5 0,-1 4-15 16,0 4 19-16,2 3-12 0,-3 1 6 16,1 4-9-16,-2 0 8 0,-1-1-24 15,0 0 9-15,-5-5-21 0,-1-6-4 0,1-4-10 16,-4-5 11-16,1-3-11 0,-5-4 16 16,2-3 1-16,-3-2 15 0,0-5-3 0,1 0 6 15,-2-1-6-15,-1-7-10 16,2 0-9-16,-1-1 1 0,0-3-13 0,4-1-42 15,-3-1-94-15,2-1-87 0,3-2-87 16,-5-12-198-16,6 2-725 0,-1-1-1015 0</inkml:trace>
  <inkml:trace contextRef="#ctx0" brushRef="#br0" timeOffset="151111.12">16749 10986 3205 0,'0'0'786'16,"0"0"-585"-16,0 0-170 0,-9-46 22 16,8 42-4-16,0 0-36 15,1 2-13-15,0 2-53 0,0 2-93 0,5 9-34 0,11 7-135 16,0 0-447-16,-1-3-1553 0</inkml:trace>
  <inkml:trace contextRef="#ctx0" brushRef="#br0" timeOffset="151926.29">17610 11135 2345 0,'0'0'294'15,"0"0"-239"-15,0 0 96 0,0 0 10 0,44-45-11 16,-37 40-19-16,1-1-6 0,-5 5-14 16,-1-1-48-16,-1 2-63 0,-1 0-24 15,0 0-14-15,0 0 38 0,-2 7 9 16,-6 0 77-16,-4 5-10 0,-6 1-26 15,-4 2-2-15,-2 0-23 0,0 2 3 0,-4-3 4 16,3 2-10-16,1-1 0 0,1 0-10 16,2-1 1-16,-1 1-10 15,1 0 16-15,2-1-7 0,1-1-12 0,1-1 0 16,2 1 2-16,5-5 0 0,-1-1 1 16,6 0 1-16,2-3 7 0,1-1-11 15,1-3-2-15,1 0-1 0,0 0 1 16,0 0 2-16,-1 0 3 0,1 0 9 15,0 0-11-15,0 0 0 0,0 0 1 16,0 0 1-16,0 0 0 0,0 0 19 0,0 0-6 16,0 0-3-16,2 0-10 0,4 1-1 15,2 1 20-15,6 1-3 0,2 1-19 16,4 1-3-16,2 4-22 0,1-1 3 16,3 5 9-16,4 0 2 0,0 4 11 15,6 0 35-15,-1 2 21 0,1-1-24 16,-2 0-11-16,0-2 1 0,-6 0-3 15,-2-4 0-15,-6-2-18 0,-7 0 1 0,-2-3 0 16,-4-1-1-16,-3-2 1 0,-2-3 10 16,-1 0 1-16,0-1 9 15,-1 0 12-15,0 0 12 0,0 0 7 0,0 0-16 16,0 0 3-16,0-1-8 0,0-3-32 0,2 1-15 16,-2-2 12-16,0 1-22 0,0-1-15 15,0 0-140-15,0-2-96 0,0 0-108 16,-5-6-218-16,1 1-680 0,1-1-456 0</inkml:trace>
  <inkml:trace contextRef="#ctx0" brushRef="#br0" timeOffset="153471.84">18002 11139 1449 0,'0'0'238'0,"0"0"-170"16,0 0 7-16,0 0 22 16,0 0-19-16,0 0 32 0,60-21 39 0,-49 21-6 15,-1 0-56-15,0 5-29 0,-2 4 26 16,2 2 26-16,-2 4-4 0,-2 1 0 15,2 2-20-15,-1 1-25 0,-2 0 22 16,-1 1-6-16,1-1-7 0,-2 1-3 16,-1 1 13-16,-2-1 11 0,1 1-21 15,-1-1-13-15,0-3-10 0,0-2-18 16,0-1-1-16,0-3-9 0,0-2-16 0,-1-2 13 16,1-3 3-16,-1-1 9 0,1-3 4 15,-1 0 21-15,-1 0 26 0,0-4 24 16,-3-1-31-16,1-7-28 0,-1 1-29 15,0-3-2-15,0-3-10 0,2-1 10 16,1-4-13-16,2 2-3 0,0-2 1 16,0 2-1-16,2 0 2 0,5 1-15 15,1 1 1-15,-1 3 2 0,4-2-5 0,2 3 2 16,-2 0 4-16,6 3-7 0,-1 0 17 16,2 3-11-16,1-2 11 0,3 3-23 15,1 0 7-15,1 2-1 0,-1 2-3 16,1 1 6-16,-1 2-16 0,2 2-6 15,-4 5-2-15,0 2-4 0,-2 4 12 0,-3 2-2 16,0 2 9-16,-2 2 3 0,-3 3 22 16,-2 0 12-16,-4 0 26 0,-1 0 0 15,-3 0-1-15,0-1 4 0,-1 0-10 16,0-3-12-16,0-3-16 0,0-1 20 16,1-2-7-16,2-3-3 0,-2-2-1 15,0-4 7-15,0-1 15 0,1-2 10 16,-1 0 24-16,1 0 29 0,0-2 11 15,2-3-18-15,2-2-41 0,-1-2-27 16,0 1-7-16,0-2-3 0,0 1-12 0,-3 0-18 16,0 0-4-16,-1 2-18 15,-1-2-180-15,-1-5-152 0,-6 1-356 0,1-1-1537 0</inkml:trace>
  <inkml:trace contextRef="#ctx0" brushRef="#br0" timeOffset="156842.31">20681 10917 1745 0,'0'0'221'0,"0"0"-68"0,0 0 141 16,3-49-55-16,1 36-33 0,1 0-42 15,0 0-23-15,0 1-26 0,4-2-29 16,2 0 0-16,-1 0-23 0,1-1-15 16,4 2-4-16,-3 1-9 0,3-1-7 15,-2 2-2-15,-1 1 2 0,0 2 13 0,-4 1-13 16,1 4-5-16,-4-1-1 0,-2 1-5 16,-1 3-17-16,-1 0-50 0,0 1-92 0,2 8 54 15,-2 4 88-15,0 3 51 16,-1 7 28-16,0 0-19 0,0 5 6 0,0 1-22 15,0 2-6-15,0 0-22 0,0-1-4 16,2 0-9-16,3-1 0 16,6-1-2-16,-1-2 14 0,1-2-14 0,2-4 1 15,2-2 14-15,0-3-13 0,-1-4 16 16,1-3 3-16,1-2 10 0,0-3 9 16,-2-3 0-16,4 0-10 0,-1-6 6 15,3-3 1-15,0-3-17 0,-2-3-5 16,2-4 3-16,0-4-4 0,-2-2-14 15,2-4-1-15,-2-4-15 0,1-2-7 0,-2-1-3 16,-2 1-12-16,-1 2 24 0,-5 3 13 16,-1 2 16-16,-5 4-16 0,-3 3-1 15,0 2 1-15,-4 1 12 0,-5 3-12 16,-1 3-3-16,-6 3-25 0,-3 2-16 0,-3 4-15 16,-4 3 8-16,-5 3 4 15,0 5-10-15,0 4 20 0,4 5 15 16,6 0 3-16,7 1 6 0,6 2-9 0,8 0 22 15,9 0 10-15,10 0 5 0,12 0 17 16,7 2-4-16,8 0-28 0,1-1-63 16,7 4-376-16,-12-7-845 0,-12-3-844 0</inkml:trace>
  <inkml:trace contextRef="#ctx0" brushRef="#br0" timeOffset="157343.72">21426 11159 1381 0,'0'0'345'0,"0"0"-111"0,0 0 57 15,0 0-6-15,27-49-72 0,-19 39-88 16,2 3-41-16,0-1 6 0,2 1 2 16,-2 1-34-16,3 2-29 0,0 0 9 15,-1 1-6-15,1 1 3 0,-4 1-9 16,2 1-23-16,-5 0-3 0,0 0-26 15,-2 3-6-15,-2 3 32 0,-1 3 23 0,-1 0 34 16,0 2 16-16,-2 3-3 0,-3-2 9 16,-3 2-9-16,1 1 2 15,-3 2-12-15,3 0-25 0,2 0-16 0,0 2 12 16,3 0-30-16,2 1 15 0,4-1-13 16,3 0 19-16,3 1-6 0,4-3-1 15,2-1-2-15,1 0 9 0,1-4 3 16,2-3-9-16,-2-1 3 0,0-4 7 0,1-1-11 15,-3-3 7-15,1 0-22 0,-4-2-52 16,-2-5-62-16,-1-2-53 0,-3-4-41 16,-2 0-40-16,-2-4-94 0,-3-2-60 15,0-9-200-15,0 5-198 0</inkml:trace>
  <inkml:trace contextRef="#ctx0" brushRef="#br0" timeOffset="158437.76">21546 11105 450 0,'0'0'658'0,"0"0"-355"15,0 0-88-15,0 0-7 0,0 0-7 16,0 0-16-16,0 0 35 0,0 0-39 15,0 0-20-15,0 0-29 0,0 0-39 16,15-41 16-16,-14 38 38 0,0 2-7 16,-1 0-44-16,0 1-49 0,0 0-47 15,0 0-16-15,-1 1-41 0,-3 3 57 0,-1 3 32 16,-1 1 6-16,-2 2-13 0,3 2-12 16,1 0-12-16,2 4 21 0,2 1 13 15,0 2 3-15,5 5 28 0,3 1-12 16,3 1 31-16,0 2-13 0,2 1-3 15,-1 2-5-15,-1 2-5 0,1 2-19 0,-3-1-15 16,1 0-9-16,-2-1-4 0,-2 0 16 16,2-1-3-16,-3-1-3 15,-1-3-6-15,-2 1-14 0,-1-4-2 0,-1 0-12 16,0 0 0-16,-3-4-13 0,-3 0 0 16,-1-2-3-16,-2-1-3 0,0-3 3 15,-3-1 12-15,3-1 13 0,-4-4-9 16,3 1 12-16,-2-4 1 0,-3-1 2 0,3 0 9 15,-3-1 1-15,-1 0-10 0,0-3 9 16,2 2-11-16,-1-2 0 0,0-1 3 16,3 0 14-16,1 0 7 0,0 0 13 15,2-4 21-15,2-3-1 0,-1-1-11 16,3-4-7-16,1-3-3 0,2-2 10 16,0-2 5-16,2-3-6 0,4-4 7 15,5-1-23-15,6-2-8 0,6-3-22 16,2 0-18-16,7 1-47 0,0 2-43 0,3 5-3 15,-2 2-60-15,0 5-83 0,5-1-139 16,-7 4-389-16,-6 1-1137 0</inkml:trace>
  <inkml:trace contextRef="#ctx0" brushRef="#br0" timeOffset="159069.54">21630 10690 1646 0,'0'0'357'0,"0"0"-250"15,0 0 19-15,0 0 72 0,0 0-40 16,0 0-45-16,0 0-33 0,0 0-80 16,0 0-25-16,0 0-1 0,-21-4 26 15,8 10 51-15,-2 2 14 0,0-2 5 0,-1 1 14 16,1-2 12-16,1-2 19 0,5-2 6 16,0 1-13-16,4-2 7 0,3 0 5 15,1 0 28-15,1 0 63 0,0-2-11 16,1-5-158-16,5 1-42 0,5-3-31 0,2-1-16 15,2 2 0-15,3-2 7 0,2 5-1 16,1-1-1-16,-3 2 5 0,0 4 5 16,-4 0-2-16,-6 0-20 0,-1 4-37 15,-3 2 12-15,-4 1 57 0,0 3 21 16,-3-2 1-16,-1-1 1 0,-2-1 12 16,0 0 0-16,-1-2 9 0,1 2 3 15,1-5 0-15,-5 1 3 0,5-2-6 16,-3 0 0-16,0 0-6 0,2 0-16 15,1-3-41-15,1 0-183 0,4-8-180 16,0 2-721-16,0-3-950 0</inkml:trace>
  <inkml:trace contextRef="#ctx0" brushRef="#br0" timeOffset="164253.23">16029 4018 1649 0,'0'0'0'0,"0"0"-130"16,0 0 48-16,0 46 82 0,4-25 13 15,3 1 33-15,2 0 29 0,3-2-33 16,-1 1 20-16,5-3 39 0,-1-2 22 0,1-3 20 16,-3-4 32-16,4-2-4 15,-3-5 43-15,-1-2 76 0,2 0 39 0,1-4-29 16,0-6-60-16,-1-4-61 16,1-2-15-16,0-2-17 0,-3-2-17 0,-2-1-37 15,-1 1-34-15,-3-1 0 0,0-3-44 16,0 2-12-16,-3 2 14 0,0-1-17 15,0 4-25-15,-1 2 3 0,1 5-18 0,-2 3 9 16,0 5-24-16,0 2-88 0,0 0-274 16,-1 9-51-16,1 3 53 0,-2 7-187 15,0 0-714-15</inkml:trace>
  <inkml:trace contextRef="#ctx0" brushRef="#br0" timeOffset="164465.37">16622 4192 68 0,'0'0'2426'0,"0"0"-2068"0,0 0-227 16,0 0-131-16,0 0-67 0,0 0 67 15,0 0 83-15,0 0 33 0,0 0 9 16,-21 55-23-16,15-38-13 0,1 1-48 0,-2 1-16 15,5 0-23-15,2-2 10 0,0-1-9 16,9-2 10-16,1-2 6 0,6 0 12 16,5-4-31-16,0-2-226 0,13-6-170 15,-7-7-395-15,-4-2-1340 0</inkml:trace>
  <inkml:trace contextRef="#ctx0" brushRef="#br0" timeOffset="164609.67">16618 3970 2696 0,'0'0'287'0,"0"0"-287"0,0 0-44 0,0 0-17 15,0 0-129-15,0 0 12 0,0 0 107 0,0 0-441 16,0 0-1240-16</inkml:trace>
  <inkml:trace contextRef="#ctx0" brushRef="#br0" timeOffset="165402.99">16906 4020 117 0,'0'0'1832'0,"0"0"-1615"0,0 0-159 15,-5-48 98-15,3 33 9 0,0-1-36 0,-1 0-29 16,-3 0-1-16,2-2 36 0,-1 0-32 16,-1 1 34-16,-3 0 3 0,1 1-79 15,-3 0 9-15,1 0-29 0,-5 1-6 16,-4 1-24-16,-2-1-11 0,-4 1-12 15,-7 2-36-15,-1-1 16 0,-5 4 1 16,-3-1 12-16,0 2 16 0,-1 2-9 16,1 1 11-16,2-1 0 0,2 4-3 15,1 0 2-15,4 0 2 0,0 0-1 0,3 2 0 16,-1 0-12-16,4 2 10 0,-2 3-16 16,0 2 6-16,1 0-12 0,-2 1 9 15,1 3-2-15,0 1 17 16,-2 1-17-16,4 3 2 0,0 1-10 0,-1 4 24 15,4 2-1-15,0 3-13 0,2 0 13 16,3 2 3-16,0 3 2 0,1-2 20 16,5 3-22-16,-1 0 4 0,-3 1 24 15,4 2-2-15,-3 2-4 0,0 1 0 0,1 2 10 16,0-1-13-16,1 1 32 0,6-4-29 16,5-1 10-16,2-4-3 0,4-2 15 15,9 0 10-15,2-3-19 0,5-1 9 16,1 0-6-16,5-1-7 0,0 0-18 15,1-2 6-15,4-1-1 0,-1-1 5 16,3-1-11-16,2-3 1 0,0-3 2 0,4-1 7 16,3-2-9-16,2-3 6 0,3-1-7 15,0-2-9-15,-3-2 0 0,3-2 13 16,-4 0-15-16,-2 0 15 0,0-3 0 16,-3-3 0-16,-3-2-13 0,0-1 22 15,0-4-3-15,-4 1 3 0,0-5-3 16,-3-2 9-16,4 1-3 0,-5-5-6 15,0-1 31-15,1-3 53 0,-3-3 107 0,-2-4-96 16,-1-3-40-16,-4-4-19 16,2-8-15-16,-5-9-15 0,-5-9-1 0,-4-1-2 15,-7 4-4-15,-11 7-6 0,-7 8-15 16,-5 3-1-16,-5 7-23 0,1 9-16 16,-1 9-12-16,-16 3-40 0,-26 1-56 15,-33 2-220-15,-22 5-143 0,21 7-644 16,19 1-1398-16</inkml:trace>
  <inkml:trace contextRef="#ctx0" brushRef="#br0" timeOffset="176233.21">18870 3493 758 0,'0'0'260'0,"0"0"30"16,0 0-10-16,0 0-91 0,0 0-59 16,0 0-30-16,0 0 56 0,23-50 3 15,-16 43-7-15,0-2 32 0,-2 3-59 16,-1 1-31-16,-2-1-40 0,0 5 26 16,-1 0 16-16,-1 1-96 0,0 0-32 0,0 1-157 15,0 6-10-15,0 4 153 16,-1 4 46-16,-1 5 17 0,0 3-4 0,2 2 15 15,0 2-15-15,2-1-9 0,6-1 12 16,3 0 9-16,6 0-5 0,1-5 2 16,5-1 14-16,-1-3-1 15,3-1-33-15,2-6 40 0,-3-3 0 0,0-2-7 0,-1-4 19 16,-2-2 17-16,1-5 34 0,-2-5-12 16,-3-2-7-16,2-2-10 0,-5-5-19 15,-2 0 10-15,-1-3-45 0,-4-1-22 16,-1-2-23-16,-3 0 23 0,-3 1 0 15,0 1-16-15,-5 4-41 0,1 5 13 16,0 6 41-16,2 4-32 0,-1 4-44 16,1 2-52-16,-3 2-51 0,0 7 76 15,-2 5 61-15,1 3-45 0,-1 12-249 16,4-5-172-16,3-4-849 0</inkml:trace>
  <inkml:trace contextRef="#ctx0" brushRef="#br0" timeOffset="176633.28">19528 3704 1353 0,'0'0'539'0,"0"0"-513"15,0 0-26-15,0 0-233 0,0 0 161 16,0 0 72-16,0 0 42 0,0 0 33 15,12 58 3-15,-11-42-23 0,-1 2-22 16,0-2-17-16,0-1-3 0,0-1 6 16,0-4 14-16,0-2-1 0,-1-4 20 15,1-1 7-15,0-3 35 0,0 0 139 0,0 0 205 16,2-6 51-16,3-2-295 0,4-3-193 16,3-3 1-16,3-1 17 0,3-3-19 15,1-1-34-15,3 0 15 16,2 2-19-16,0 3-4 0,-1 3-9 0,1 5-19 0,-3 3-35 15,-5 3 22-15,1 3 13 0,-3 6 18 16,-1 4 20-16,-3 2 16 0,2 0 13 16,-4 3 2-16,-2-1 1 0,1 0 9 15,-4-2-9-15,-2 0-2 0,-1-2 2 16,-1-2 0-16,-6 0 0 0,-2-1-115 16,-11-2-217-16,3-4-426 0,0-3-1018 0</inkml:trace>
  <inkml:trace contextRef="#ctx0" brushRef="#br0" timeOffset="177900.57">17270 3602 359 0,'0'0'437'16,"0"0"-118"-16,0 0-29 0,0 0-62 15,0 0-157-15,0 0-35 0,0 0-36 16,0 0-22-16,0 0-14 0,0 0 17 16,0 0 19-16,24-27 1 0,-23 27-1 15,-1-2-20-15,0 2 20 0,0 0-1 16,0 0-2-16,0 2 3 0,0 3 20 0,0-1 22 15,0 1 0-15,0 5-40 0,0 1 83 16,0 3-20-16,4 0-39 0,0 4 35 16,1 0 1-16,0 1-33 0,3 1 13 15,-3-3-19-15,-1 0-20 0,0-2 10 16,2 0-11-16,-2-1 11 0,1-5-10 16,0 1 16-16,2-3 0 0,0-6 53 0,5-1 90 15,0 0 89-15,6-6-61 16,1-4-81-16,0-1-32 0,-1-2 3 0,-1-3 35 15,-6 0-29-15,0-2-38 0,-4-4 6 16,-2 0-19-16,-1-2-33 0,-2-2-4 16,-2 1-15-16,0 2 17 0,0 0-16 15,0 3-3-15,0 6-5 0,-1 2 23 16,0 6-46-16,1 2 12 0,0 4-42 16,0 0-105-16,0 6-59 0,-2 4 155 15,1 6 44-15,0 4-142 0,-1 13-162 16,1-8-314-16,0-4-853 0</inkml:trace>
  <inkml:trace contextRef="#ctx0" brushRef="#br0" timeOffset="178188.03">17721 3791 1729 0,'0'0'279'0,"0"0"-49"16,0 0 113-16,0 0-104 0,0 0-101 15,0 0-119-15,0 0-19 0,0 0-186 16,0 0-4-16,0 0 190 0,0 0 45 0,5 23 13 16,-9-7-36-16,2-3 20 0,0 0-23 15,2-1-12-15,0-2-7 16,0-1 0-16,3-1 3 0,2-3 20 0,0 1 18 15,0 0-41-15,1-4-19 0,2 0-271 0,-3-4-212 16,-3-5-709-16</inkml:trace>
  <inkml:trace contextRef="#ctx0" brushRef="#br0" timeOffset="178353.42">17730 3617 1899 0,'0'0'353'0,"0"0"-13"16,0 0-115-16,0 0-19 0,0 0-46 15,0 0-93-15,0 0-67 0,0 0-150 16,0 0-62-16,0 0 87 0,0 0 105 16,-9-1 20-16,15 16-1 0,1 2-5 15,12 3-417-15,-3-3-638 0</inkml:trace>
  <inkml:trace contextRef="#ctx0" brushRef="#br0" timeOffset="178563.42">17952 3673 1937 0,'0'0'253'0,"0"0"51"0,0 0 31 15,0 0-49-15,0 0-130 0,0 0-156 16,0 0-124-16,0 0-4 0,0 0 57 16,0 0 71-16,4 17 18 0,-1-2-17 15,0 3 22-15,1-2-10 0,1 4-10 16,-2 0 0-16,0-1 0 0,-2 0 17 15,-1-1-20-15,0 0-10 0,-5-1-260 16,-8 0-172-16,2-5-635 0</inkml:trace>
  <inkml:trace contextRef="#ctx0" brushRef="#br0" timeOffset="178713.72">17819 3810 121 0,'0'0'1558'0,"0"0"-1142"0,0 0-28 16,0 0-94-16,0 0-53 0,17-46-241 0,1 41-51 15,6 1 49-15,6 1-1 0,3 1-39 16,3 1 7-16,0 1 0 0,-1 0 9 16,5 0-300-16,-7 0-377 0,-10-2-749 0</inkml:trace>
  <inkml:trace contextRef="#ctx0" brushRef="#br0" timeOffset="178854.8">18161 3674 1486 0,'0'0'462'0,"0"0"-122"0,0 0-104 15,0 0-236-15,0 0-100 0,0 0-18 16,0 0 118-16,0 0 68 0,0 0 10 16,31 53-17-16,-21-32-41 0,-1 2-17 15,-1 2 10-15,-3 2-13 0,-2 5-188 0,0-7-535 16</inkml:trace>
  <inkml:trace contextRef="#ctx0" brushRef="#br0" timeOffset="179210.57">18460 3708 855 0,'0'0'1479'0,"0"0"-1207"16,0 0-1-16,0 0 17 0,0 0-176 0,0 0-112 15,0 0-57-15,0 0 3 0,0 0-19 16,0 0-27-16,0 0 20 0,54-28 9 16,-47 32-190-16,-1 0-357 0,-3-1-807 0</inkml:trace>
  <inkml:trace contextRef="#ctx0" brushRef="#br0" timeOffset="179382.29">18673 3701 2214 0,'0'0'510'0,"0"0"-102"16,0 0-29-16,0 0-16 0,0 0-145 15,0 0-75-15,0 0-105 0,0 0-38 0,0 0-88 16,0 0-59-16,0 0-20 0,17-17 95 16,-4 23-197-16,11-4-286 0,-4 2-493 0,-2-4-879 15</inkml:trace>
  <inkml:trace contextRef="#ctx0" brushRef="#br0" timeOffset="209417.56">2884 12677 1512 0,'0'0'270'16,"0"0"-140"-16,0 0-52 0,0 0 81 15,0 0 113-15,0 0-78 0,0 0-56 16,0 0-3-16,0 0-10 0,0 0-6 16,18-28-17-16,-15 23 0 0,1 0-6 15,-1 0 18-15,0 3-6 0,-2-3-10 0,1 0-32 16,-1 2-6-16,1-3-16 0,0 1-7 16,0-2-5-16,1-1-4 0,-1 4 13 15,0-3-19-15,-2 4-3 16,0-3 9-16,0 0-9 0,0 1 3 0,-1 1 0 0,-5 0-22 15,0 1-1-15,-2 2-49 0,-7 1-22 16,-3 0-1-16,-6 4 32 16,-6 6 31-16,-3 2 10 0,-4 5 18 0,-4 6-5 15,1 3-12-15,0 5 11 0,0 5 10 16,4 1-3-16,6 6-13 0,5-2-6 16,9 0-13-16,6-3 11 0,10-3-15 15,7-4 17-15,11-2 9 0,10-5 29 16,10-2 7-16,4-4-4 0,3-3-1 15,2-6-9-15,-2-2-3 0,-4-3-15 16,-8-3 2-16,-4 1-12 0,-7-2-3 16,-8 0 3-16,-3 0 0 0,-5 0 15 15,-4 0 4-15,1 0 21 0,-3 0 13 0,0 0 9 16,0 0 13-16,0 0 2 0,0-2-80 16,-3-3 0-16,1 2-25 0,0-3 22 15,0 3-28-15,1-3-3 0,1 1-111 16,0-1-170-16,12-6-183 0,-2 2-608 0,3-2-863 15</inkml:trace>
  <inkml:trace contextRef="#ctx0" brushRef="#br0" timeOffset="209802.89">3587 12649 1091 0,'0'0'1492'15,"0"0"-1244"-15,0 0-148 0,0 0-84 16,0 0 71-16,0 0 111 0,0 0-48 0,0 0-71 15,0 0-15-15,0 0-20 0,-9-8 1 16,0 8 15-16,1 0 6 0,-1 0 16 16,1-2 15-16,-2 0 35 0,4-2 22 15,0-1-29-15,1-1-39 0,-1 1-30 16,3-1-25-16,-1 0 0 0,2 2-19 16,0-1-10-16,1 2 10 0,0 1-12 15,1 1-16-15,0 0-2 0,0 0-22 16,0 1-22-16,0 0-41 0,0 0-80 0,4 2-179 15,2 4-25-15,6-1-295 16,-4 2-707-16</inkml:trace>
  <inkml:trace contextRef="#ctx0" brushRef="#br0" timeOffset="210130.51">3538 12971 2165 0,'0'0'266'16,"0"0"-266"-16,0 0 0 0,0 0 96 16,0 0 101-16,0 0-33 0,0 0-26 15,0 0 48-15,0 0 53 0,0 0 17 16,0 0 15-16,0 9 33 0,0-14-31 16,0-2-165-16,1-1-79 0,0-1-29 15,1 0 0-15,0 1 1 0,0 1 0 16,-1 2 0-16,0 3 12 0,0 0 1 0,-1 1-14 15,0 1-49-15,0 0-62 0,0 0-25 16,0 1-4-16,0 3 78 0,0 2 45 16,0 0 17-16,0 2 2 0,0 1 17 15,-1-3-19-15,-1 1 19 0,1 0-19 0,-1-1-27 16,1-3-297-16,-1-3-315 0,0 0-595 16,-2 0-789-16,19-62 2023 0</inkml:trace>
  <inkml:trace contextRef="#ctx0" brushRef="#br0" timeOffset="212166.19">4689 12395 1565 0,'0'0'260'15,"0"0"-88"-15,0 0 0 0,0 0 32 16,0 0-10-16,0 0-29 0,0 0-11 16,0 0-48-16,0 0-106 0,0 0-19 0,0 0 0 15,-58-35 19-15,41 43 16 16,-3 0 3-16,1 1-16 0,0 2 0 0,4 0 10 15,1-2-10-15,5 1-3 0,4 1-16 16,-1-2 3-16,6 0-5 0,0-1 18 16,9 1 3-16,1 3 26 0,7-3 3 15,2 2-9-15,4-2-7 0,0 0-13 0,-1-1-3 16,-4 1-11-16,-3-1-5 0,-7 2-19 16,-3-1-3-16,-5 1 2 0,-4 2 23 15,-4-1 13-15,-8 1 13 0,-1-1 10 16,-4 4-7-16,-2-3-13 0,-1 1 13 15,1-1-14-15,0 0 11 0,3-1 0 16,4-2 9-16,2-1 1 0,7-3-21 16,4 2-2-16,2-3-26 0,1 4 26 15,4 0 22-15,5-2 0 0,5 1 13 0,4 2 7 16,3-2-39-16,0 2 13 0,1-2-16 16,-2 2-26-16,-1-1-38 0,-5 2-9 15,-6-2-8-15,-2 0 43 0,-6 3-4 16,0-2 16-16,-7 1 26 0,-3 2 13 0,-4 0 7 15,-5 0-1-15,-2-1 0 0,0 1 0 16,-1-1 17-16,2 1 18 0,3-2 4 16,3 0-23-16,6 0-23 0,4-2-12 15,4 1-13-15,0 0 13 0,7 1 0 16,9-1 35-16,3-1-3 0,5 2 3 16,3-1-35-16,5-2-47 0,-3-1-133 15,1 0-96-15,-6-1-80 0,-3-5-127 16,-6 0-268-16</inkml:trace>
  <inkml:trace contextRef="#ctx0" brushRef="#br0" timeOffset="212903.44">4968 12605 72 0,'0'0'127'15,"0"0"-55"-15,0 0-70 0,0 0 43 0,0 0 63 16,0 0 65-16,0 0 84 0,0 0 33 16,0 0-39-16,0 0-176 0,0 0-55 15,1-9-14-15,1 6-6 16,1 3-16-16,1 0-40 0,0 0-325 0</inkml:trace>
  <inkml:trace contextRef="#ctx0" brushRef="#br0" timeOffset="213379.68">4792 12596 1541 0,'0'0'316'15,"0"0"-102"-15,0 0-62 0,0 0 23 16,0 0 71-16,-62-20-21 0,56 20-49 16,1-1-6-16,2 0-20 0,1 1-61 15,2 0-51-15,0 0-38 0,4 0-60 16,6 2 60-16,6 1 38 0,6-2 44 0,9 1-28 15,2-2-32-15,4 0-6 0,1 0-3 16,-3 0-11-16,-5-2-2 0,-4 1-2 16,-5 1-11-16,-2-3 11 0,-5 3 1 15,-1 0 1-15,-5 0 16 0,-2 0 3 16,0-2 0-16,-3 1 3 0,-1 0 9 16,-1 0 1-16,-1 1-10 0,0 0-22 15,0 0-41-15,0 0-57 0,0 3-70 0,0 3 70 16,0 7 98-16,0 2 89 0,-5 6-4 15,-2 4 1-15,0 1-17 0,-3 3-6 16,-1 5-12-16,-1-2-10 0,2 1-40 16,-1-3 15-16,4-3-14 0,2-4 0 15,3-3 0-15,1-6 10 0,1-2-9 16,0-2-3-16,3-5-164 0,3-3-150 16,6-2-59-16,12-12-210 0,-3-4-667 0</inkml:trace>
  <inkml:trace contextRef="#ctx0" brushRef="#br0" timeOffset="213777.11">5389 12562 2244 0,'0'0'443'0,"0"0"-132"0,0 0-124 16,0 0-187-16,0 0 0 0,0 0 16 16,0 0 115-16,0 0 19 0,-5 47-33 15,0-23-22-15,-1 0-26 0,-4 3-25 16,1 1 3-16,-1-1-28 0,1-1 3 15,-1-2 10-15,0-2-4 0,3-3-15 16,-1-4 2-16,2-5 13 0,3-1-27 16,1-6 12-16,1-1 3 0,1-2 22 15,0-2 81-15,0-6 24 0,1-4-106 0,3-5-36 16,3-5 12-16,3-5-13 0,0-4-31 16,5-4 6-16,-1 0-40 0,1 3 21 15,1 1 28-15,-1 5 16 16,-3 5 2-16,-4 6 23 0,-3 4 0 0,-2 5-23 15,-1 3-2-15,1 3-6 0,0 2-137 16,0 8-2-16,2 7 145 0,4 6 34 16,0 4 52-16,2 4-30 0,-2 2-6 15,5 1-25-15,-4 0-10 0,3-1-14 0,-3-1-1 16,1-3 1-16,-1 0-2 0,-2-4-9 16,-3-2-146-16,-4-3-216 0,-1-6-268 15,0-6-565-15,-5-6-650 0</inkml:trace>
  <inkml:trace contextRef="#ctx0" brushRef="#br0" timeOffset="213923.12">5315 12755 2659 0,'0'0'555'0,"0"0"-214"16,0 0-114-16,0 0-23 0,0 0 47 16,0 0-98-16,0 0-153 0,0 0 0 15,0 0-41-15,84-37 1 0,-47 39 15 16,1 4-6-16,3 1-10 0,-2 1-99 0,9 1-336 15,-9-1-660-15,-7-7-1119 0</inkml:trace>
  <inkml:trace contextRef="#ctx0" brushRef="#br0" timeOffset="214095.72">5940 12853 2526 0,'0'0'425'0,"0"0"-287"0,0 0 60 15,0 0 32-15,-1 55 10 0,-9-38-80 16,-1 2-53-16,-6-1-28 0,-2 0-57 16,-1 0-22-16,-1-2-148 0,3-1-170 0,1-3-293 15,8-5-653-15,2-6-520 0</inkml:trace>
  <inkml:trace contextRef="#ctx0" brushRef="#br0" timeOffset="214497.89">6347 12603 179 0,'0'0'2432'0,"0"0"-2084"0,0 0-66 16,0 0-66-16,0 0 6 0,0 0-1 16,-45-46-71-16,25 46-49 0,-4 2-35 0,-1 5-29 15,2 3-15-15,-1 5 6 0,3 2-27 0,5 0-1 16,6 0-2-16,4 2 0 0,6 0-9 16,1-2 11-16,10 1 25 0,5 1 0 15,5-1-6-15,2-2-4 16,3-2 7-16,4-3-22 0,-3-3-50 0,-1-3-81 15,-3-2 13-15,-5-3 10 0,-2 0 24 16,-7 0 27-16,0-5 46 0,-5 2 11 16,-2 0 31-16,-2-1-31 0,0-1 0 15,-6 0-38-15,-2 2-12 0,-1 0-51 16,-4 0-197-16,-1 0-214 0,1-1-481 16,3-1-873-16</inkml:trace>
  <inkml:trace contextRef="#ctx0" brushRef="#br0" timeOffset="-214245.84">6613 12351 2447 0,'0'0'332'16,"0"0"-213"-16,0 0-36 16,0 0-6-16,68-50 23 0,-44 42-8 15,3 0-6-15,-2 3-22 0,-2 1-61 0,-1 4-3 16,-2 0-38-16,-5 3 3 0,-4 4-7 16,-4 4-9-16,-4 2 13 0,-3 3 25 0,-2 3 13 15,-8 2 12-15,-2-2 17 16,-3 3-7-16,-4-3 13 0,-1 1 16 0,1-2-6 15,0 0-7-15,3-1-3 0,3 0-19 16,2-3-16-16,5 3 3 0,4-4 0 16,2 3 0-16,4-4 16 0,8 1-3 15,4-3 7-15,3 1-1 0,7-2 0 16,-2-1-11-16,0-3-11 0,-4-1-53 16,-4-1-27-16,-6-3-6 0,-4 3 23 15,-4-2-1-15,-2-1-10 0,-2 1 62 16,-8 1 12-16,-4 1 16 0,-2 0-4 15,-5-1 7-15,1 3 55 0,1-2-10 0,1 2-1 16,5-1-21-16,5 1-39 0,1 1-3 16,3 0-26-16,4-1 14 0,2 4 12 15,10 0 16-15,2 2 12 0,7 1-2 0,5 1-26 16,3 3 0-16,3-2-13 0,-1 1-9 16,-2 2-64-16,-7-3 6 0,-6 1 13 15,-9-3 13-15,-5 1-1 16,-2-3 36-16,-6-1 18 0,-7 2 1 0,-3-4 32 15,0-1 19-15,-3 1 32 0,2-3 16 16,0 1-29-16,3-2 0 0,2 1-19 16,2 0-23-16,3 0-15 0,-1 1-12 15,1-2-1-15,2 2-2 0,0 1-17 16,-3-2 0-16,4 2-226 0,2-1-165 16,1 0-267-16,1-1-651 0</inkml:trace>
  <inkml:trace contextRef="#ctx0" brushRef="#br0" timeOffset="-214029.85">7286 12927 3651 0,'0'0'267'0,"0"0"-267"16,0 0-129-16,0 0 129 0,0 0 117 15,0 0-23-15,29 50-34 0,-29-40-16 16,0 3-16-16,-4 1-9 0,-8 0-19 16,-5-1-50-16,-5 1-173 0,-6-2-163 15,-7-2-340-15,5-3-716 0</inkml:trace>
  <inkml:trace contextRef="#ctx0" brushRef="#br0" timeOffset="-212200.89">8124 12293 1595 0,'0'0'243'16,"0"0"-25"-16,0 0 54 0,0 0-39 0,0 0-88 15,-9-46-68-15,-8 45-29 0,-6 1-19 16,-5 1 13-16,-2 6-16 0,-2 3-10 16,2 2 3-16,0 1 0 0,6-1-8 15,6 0-11-15,5 0 0 0,5-2-16 0,7 0 0 16,1-1 16-16,7 0 0 16,7-1 35-16,6 1 4 0,9-1-14 0,2 1-5 15,5-1-18-15,2 1-2 16,-7 0 0-16,-3 1-19 0,-8 0-10 0,-8 2 0 15,-4 2-19-15,-8-1 19 0,0 0 27 16,-10-1 2-16,-3 2 11 0,-3-5 9 16,-5 4 5-16,-1-2 24 0,-1 1 31 15,-2-2-16-15,2 0-4 0,2 0-5 16,4-3-17-16,5 0-14 0,3 1-24 16,5-1-32-16,4-2 8 0,0 4 24 15,9-1 13-15,6 1 19 0,5 3-7 16,7-3 0-16,1 2-12 0,1-2-13 0,-1 3-16 15,-5 0-9-15,-7 0-26 0,-7 1-23 16,-7-1 14-16,-2 2 9 0,-9-2 34 16,-7 4 17-16,-4-2 3 0,-2 0 16 15,-1-1-16-15,1-1 0 0,1-1-1 0,5 0 1 16,3-5-3-16,8 2-4 0,4-4-18 16,2 1 22-16,12-1 35 0,7-2 29 15,8-1-19-15,9-1-45 0,5 0-109 16,21-1-166-16,-14-3-310 0,-3-2-853 0</inkml:trace>
  <inkml:trace contextRef="#ctx0" brushRef="#br0" timeOffset="-211398.2">8373 12412 1382 0,'0'0'260'0,"0"0"-152"0,0 0-21 16,0 0 89-16,0 0 138 0,0 0-46 16,0 0-65-16,0 0-36 0,0 0-54 15,0 0-65-15,0 0-36 0,-29-29-12 16,29 29 0-16,0 0-12 0,0 0-8 15,0 0-18-15,0 0-17 0,0 0 7 0,-1 0 18 16,-2 0 30-16,-1 0 26 0,-2 0-7 16,3 0 4-16,1 0-7 0,1 0 3 15,1 0 10-15,0 0-7 0,0 2-18 16,0-2 8-16,0 0 1 0,0 2 9 16,0-2-2-16,0 0-17 0,0 0 10 15,-1 0-10-15,1 0 16 0,0 0-19 16,0 0-28-16,0 0-7 0,0 0 6 0,0 0 7 15,0 0 6-15,0 1 16 0,-1 0 1 16,0 0 31-16,0-1 6 0,1 0 7 16,0 0 9-16,0 0 1 0,0 0-7 15,2 0-1-15,5 0 7 0,10-2-9 16,6-1 6-16,8 1-23 0,5-3-25 16,4 0 0-16,2 0 0 0,-4 2-3 0,-2 0-2 15,-4 0-1-15,-9 2 1 16,-6 1-1-16,-7 0-10 0,-3 0-2 0,-4 0 15 15,-3 0 1-15,0 0 37 0,0-2 22 16,-1 0-6-16,-2-1-54 0,-3 3 0 16,2-3 0-16,-1 1 1 0,1 0 14 15,2 1 8-15,-2-1-11 0,3 2-9 16,0 0 8-16,1 0-11 0,-1 0-25 0,1 0-23 16,0 0-18-16,0 0-20 15,-1 1-12-15,0 4 81 0,1 4 17 16,-2 1 22-16,2 4-22 0,-2 3 1 0,1 5 44 15,0 2-1-15,0 5 0 0,-1 0 13 16,-2 3-3-16,-1 1 22 0,1-2-4 16,-1-2-18-16,-3-1-13 0,2-5 12 15,1-3-3-15,0-3 4 0,0-5-16 16,2-2-10-16,1-3-3 0,1-4-10 0,1-1 7 16,0-1 6-16,0-1 35 0,0 0 8 15,0 0 0-15,0-1 7 0,0-1-55 16,3-5-23-16,1 0 0 0,0 0-1 15,0-1 0-15,-2 0-23 0,1 1-1 16,-3 1-31-16,0 0-143 0,0-1-83 16,-3 2-172-16,-3-5-353 0,-2 1-578 15,5 98 75-15</inkml:trace>
  <inkml:trace contextRef="#ctx0" brushRef="#br0" timeOffset="-211018.9">9020 12425 1010 0,'0'0'312'0,"0"0"-51"0,0 0-57 16,0 0 1-16,0 0 9 0,0 0 26 0,0 0-43 16,20-50-30-16,-20 46-26 15,-2-2-35-15,-3 1-19 0,-3 1-36 0,-3 2-6 16,-4-1-4-16,-2 3-3 16,-4 0 10-16,-2 7 16 0,0 1 12 0,-1 4 9 15,0 1-15-15,3 3-3 0,2 1-23 16,3 2-7-16,3 0 7 0,6 3-9 15,5-1-16-15,2 0-17 0,4 0 17 0,10-1 0 16,4 0-4-16,4-2 7 16,4-3-3-16,5-1-6 0,-2-4-13 15,3-3-100-15,-3 0-196 0,3-4-153 0,-8-3-528 16,-5 0-800-16</inkml:trace>
  <inkml:trace contextRef="#ctx0" brushRef="#br0" timeOffset="-210828.85">9323 12688 2425 0,'0'0'660'0,"0"0"-420"0,0 0-193 0,0 0 144 16,0 0 74-16,0 0-13 0,-9 53-49 0,-7-35-91 16,-4 5-56-16,-5 0-35 0,-4 2-21 15,0-1 0-15,-2-2-248 16,5-2-145-16,1-5-263 0,7-4-571 0,5-10-721 0</inkml:trace>
  <inkml:trace contextRef="#ctx0" brushRef="#br0" timeOffset="-210282.19">9497 12405 2130 0,'0'0'453'16,"0"0"-285"-16,0 0-42 0,0 0 85 15,0 0 77-15,0 0-44 0,0 0-92 0,0 0-74 16,0 0-78-16,0 0-62 0,0 0 18 16,70-43 32-16,-38 43 10 0,-1 0-2 15,3 0-8-15,-6 0 11 0,0 0 1 16,-7 0 2-16,-4-2 1 0,-6 0 10 15,-2-1 18-15,-4-1-6 0,-2 1 16 16,-3 0-9-16,1-1-31 0,-1 2-1 16,0 0 0-16,0 1-2 0,0-1 0 15,0 2-14-15,0 0-22 0,0 0-47 0,0 3-61 16,0 5 93-16,-1 5 53 0,0 3 53 16,1 5 20-16,0 3 3 0,0 4 3 15,2 1 0-15,3 3 12 16,-2 1-19-16,1 0-12 0,-3-2-22 0,-1-2-20 0,0 0-16 15,-2-5-1-15,-3-2-1 0,1-6 0 16,1-3 0-16,2-5-10 0,1-4-210 16,0-4-209-16,9-7-111 15,4-6-497-15,1-3-888 0</inkml:trace>
  <inkml:trace contextRef="#ctx0" brushRef="#br0" timeOffset="-210096.73">10001 12385 2581 0,'0'0'444'16,"0"0"-198"-16,0 0-131 0,0 0-115 0,0 0 16 16,0 0 64-16,0 0 56 15,0 0 31-15,29 62-41 0,-23-39-48 0,0 1-37 16,-2 0-22-16,-1-1-5 0,-1 0-14 16,-1-5-1-16,-1-2-44 0,0-3-257 15,0-4-136-15,-5-9-201 16,-2 0-571-16</inkml:trace>
  <inkml:trace contextRef="#ctx0" brushRef="#br0" timeOffset="-209863.17">9950 12345 1994 0,'0'0'370'0,"0"0"-83"16,0 0-107-16,0 0-51 0,67-38-33 16,-37 38-38-16,0 1-23 0,5 9-4 15,-2 5-31-15,-2 6-16 0,-1 7 16 16,-6 2 6-16,-6 5 29 0,-8 2 26 0,-6 0 3 15,-4 1 9-15,-10-4-12 0,-9-2-17 16,-8-3 10-16,-6-7-7 0,-3-2 4 16,-3-7 9-16,2-1 0 0,0-4 0 15,4-5-10-15,7-1-22 0,6-2-6 16,4 0 0-16,7-5-22 0,3-3-135 0,6-10-298 16,4 3-556-16,6-2-1354 15</inkml:trace>
  <inkml:trace contextRef="#ctx0" brushRef="#br0" timeOffset="-209143.45">10394 12177 1261 0,'0'0'1292'0,"0"0"-1224"0,0 0-55 16,72-23 45-16,-42 20 6 0,3 2 4 16,0 1-10-16,1 0-13 0,-4 7-45 15,-2 2-35-15,-7 2-30 0,-8 1-12 0,-5 3 6 16,-7-1 10-16,-2 3 59 0,-12 0 2 16,-4-1 58-16,-4 1 19 0,-5-1 13 15,-2 0 26-15,-2-1 12 16,2-2-13-16,0 0-13 0,5 0-3 0,5-1-45 15,4-3-25-15,5 0-29 0,4-1 0 16,4-1 0-16,1 0 12 0,4 0 7 0,7 1 19 16,3 0-3-16,4 1-13 15,4-2-19-15,1 2-3 0,1-3 0 0,-7 1-32 16,-1-2-82-16,-5-3-7 0,-6-1 9 16,-3 0 26-16,-2 0 6 0,-1 0 38 15,-6 1 42-15,-5 0 36 16,-4 0-14-16,2 1-19 0,-3 0 16 0,2 0 13 15,4 0 23-15,2 0-17 0,4 2-37 16,2 0-1-16,2-1 0 0,1 6 3 16,2 0 26-16,5 2 0 0,5 1-7 15,1 0-19-15,5 1-1 0,2 1 11 0,2 1-12 16,-1 0-1-16,-1 1-1 0,-2-3-12 16,-5 2-3-16,-5-3-9 0,-4-3 9 15,-4 0-3-15,0 0 19 0,-7-3 10 16,-2 2 105-16,-3-2 0 0,-5 2-11 0,-1-5-15 15,2 3-26-15,-6-2-3 0,4 0-29 16,-1 1-27-16,1 0-4 0,4-1-3 16,4 0-12-16,0-1-80 0,6 1-193 15,1 0-137-15,3-3-274 0,4-2-796 16</inkml:trace>
  <inkml:trace contextRef="#ctx0" brushRef="#br0" timeOffset="-208886.81">11124 12795 3343 0,'0'0'484'0,"0"0"-484"15,0 0-94-15,0 0 94 0,0 0 41 16,0 0 72-16,0 0-41 0,0 0-15 16,0 0-13-16,8 52-12 0,-18-37-30 15,-4-1-2-15,-4 1-63 0,-1-1-160 0,-2-1-144 16,-4-3-285-16,5-4-592 0</inkml:trace>
  <inkml:trace contextRef="#ctx0" brushRef="#br0" timeOffset="-207504.72">11844 12291 1997 0,'0'0'308'0,"0"0"-194"16,0 0 54-16,16-47 35 0,-15 33-17 16,-1 5-45-16,-2 0-32 0,-6 1-4 15,-3 2-92-15,-6 3-13 0,-2 3-42 16,-4 0 10-16,-3 3 20 0,-3 5 11 15,3 2-1-15,4 0-10 0,3 1-7 0,6-1 3 16,4 4-10-16,7-2 8 0,2 2 18 16,4 1 25-16,10 1 1 15,2-1-7-15,6 2-3 0,2-1 3 0,1 0-18 16,-1-1-1-16,-4-2 0 0,-3-1-12 16,-6-1-11-16,-6-3-18 0,-5 2-4 15,-1-1 9-15,-9-1 36 0,-2 0 22 16,-5 2 4-16,-3-1-7 0,0 0 0 15,-1-2-18-15,1 0 21 0,3 1-22 0,3-1-12 16,6-2 8-16,1 1-21 16,5 0-13-16,2-1 17 0,0 2 21 0,9 2 39 15,4 0 12-15,6 2-13 0,3 0-9 0,2 0-28 16,-1 1-1-16,-2 2-3 0,-3-2-26 16,-8 3-16-16,-3-1 4 0,-7-2 15 15,-1 0 5-15,-8-1 21 16,-1 0 16-16,-4-1-15 0,1-3 12 0,1 1-13 15,2-4 3-15,3 2-3 0,1 0 0 16,4-2-13-16,2 0 13 0,0-3 7 16,8 2 60-16,5 0 3 0,6-1-10 15,3 1-31-15,4-1-15 0,3-1-14 16,2 0-217-16,8-2-265 0,-8-5-641 16</inkml:trace>
  <inkml:trace contextRef="#ctx0" brushRef="#br0" timeOffset="-206700.33">12228 12351 798 0,'0'0'1302'0,"0"0"-1069"0,0 0-52 0,0 0-19 15,0 0-56-15,0 0 26 0,0 0 44 0,0 0-3 16,0 0-30-16,0 0-63 0,13-43-80 16,-13 43-16-16,0 0-60 0,0 0 6 15,0 0-4-15,0 0 7 0,0 0 19 16,0 0 48-16,0 2 7 0,0-2 21 15,0 0 7-15,0 0 23 0,0 0 53 0,0 0 45 16,0 0 3-16,0-2-15 0,0 2-18 16,0-1-76-16,0-2-48 15,0 0 2-15,0 1-2 0,0 0-2 0,1-2-13 16,0 2 10-16,0 0 0 0,1 0 1 16,-1-1 2-16,2 0 1 0,0-2 2 15,1-1 13-15,-1 0-4 0,0 2 4 16,0-2-14-16,-1 2 1 0,1-1-3 15,-1-1-2-15,2 2-1 0,-1-1-16 16,-1 3 3-16,-1-1 1 0,-1 3-4 16,1-3 0-16,-1 3-19 0,0 0-24 15,0 0-14-15,0 1-41 0,0 4-6 0,0 2 83 16,-2 5 40-16,-5 5 22 0,1 2 13 16,-2 5 12-16,-3 1-3 0,-1 4 10 15,-1 1 28-15,-3 3-41 0,3-2-22 16,-2-2 0-16,3-2-19 0,5-3 1 15,1-5 2-15,1-2 0 0,4-4-3 0,1-1-7 16,0-4 7-16,0-3 25 0,2-2 10 16,2-2 5-16,0-1 10 0,-1 0 24 15,2-8-74-15,3-1-142 0,-1-5-72 16,1-2-37-16,0-5-45 0,-3-3-34 16,0-3-109-16,3-2-5 0,-1-3-69 15,-1-4 103-15,3 2-8 0,-1 1 223 16,0 2 195-16,-1 4 531 0,-2 2 29 15,-1 7-147-15,-1 2-47 0,3 4-49 16,-2 2-95-16,-1 4 16 0,1 3-104 16,0 3-134-16,3 5-128 0,-1 6 128 15,2 7 105-15,1 7 51 0,-1 5 16 0,3 4-14 16,-3 0-26-16,4 4-34 0,0-3-1 0,2 0-33 16,2-2-27-16,-1-3-5 15,-1-3-29-15,-1-5 6 0,-3-5-9 0,0 0-81 16,-5-5-203-16,-5-6-185 0,0-2-563 15,-1-4-840-15</inkml:trace>
  <inkml:trace contextRef="#ctx0" brushRef="#br0" timeOffset="-206555.87">12226 12446 2606 0,'0'0'460'0,"0"0"-252"15,0 0-27-15,0 0 19 0,0 0-55 16,0 0-54-16,0 0-63 0,0 0-28 0,58-37-44 15,-39 37-12-15,3 3-1 0,1 2-3 16,12 8-266-16,-8-2-457 0,-2-3-1074 0</inkml:trace>
  <inkml:trace contextRef="#ctx0" brushRef="#br0" timeOffset="-206403.22">12655 12605 1960 0,'0'0'321'0,"0"0"-98"0,0 0 67 0,3 59-8 15,-3-40-71-15,0-2-7 0,-4 2-33 16,-4 0-48-16,-8 1-60 0,-3-2-38 16,-4 4-25-16,-3-4-3 0,-6 1-382 15,7-4-332-15,7-8-758 0</inkml:trace>
  <inkml:trace contextRef="#ctx0" brushRef="#br0" timeOffset="-205818.84">12937 12273 1596 0,'0'0'399'15,"0"0"-156"-15,0 0 39 0,0 0 59 0,0 0-20 16,0 0-79-16,0 0-130 0,0 0-90 16,0 0-22-16,0 0-29 15,62-38 10-15,-37 36 8 0,3 2 11 0,-1-1 0 16,-2 1 0-16,-3 0 3 0,-2-2 13 16,-4 2-4-16,-5 0 7 0,-5-1 19 15,-3 0 22-15,-1 1 13 0,-1-2-4 16,-1 1-15-16,1-1-13 0,-1 1-7 0,0 0-12 15,0 1-18-15,1 0-4 0,0 0-41 16,0 1-57-16,3 5-79 0,-1 3 120 16,-1 4 57-16,2 4 0 0,-3 5 23 15,1 1-8-15,-1 4 27 0,0 0 5 16,-1 2 0-16,-1-2 16 0,-3 0-12 16,-1-4-17-16,-4-1-18 0,3-3-16 15,0-2 0-15,-2-2 0 0,3-2 0 16,0-4-13-16,2 0-182 0,3-6-278 0,2-3-302 15,5 0-1023-15</inkml:trace>
  <inkml:trace contextRef="#ctx0" brushRef="#br0" timeOffset="-205568.85">13523 12307 2440 0,'0'0'435'0,"0"0"-200"15,0 0 29-15,0 0-22 0,0 0-72 16,0 0-28-16,-4-49-36 0,-9 47-51 16,-5 2-54-16,-3 1 0 0,-4 6 1 15,-1 5 10-15,0 0-12 0,6 3-1 16,7 4-1-16,4 0-7 0,7 3 9 0,2 2 25 16,11 1-22-16,7 1 22 0,4-1-3 15,5 1-7-15,5-3-14 16,-1-2-1-16,2-3-223 0,-4-3-158 0,4-2-216 15,-9-7-655-15,-6-5-479 0</inkml:trace>
  <inkml:trace contextRef="#ctx0" brushRef="#br0" timeOffset="-205392.49">13816 12590 2584 0,'0'0'541'0,"0"0"-452"0,0 0 7 15,0 0 136-15,0 0 17 0,0 0-47 16,-31 44-67-16,17-31-57 0,-3 1-37 16,0 0-40-16,0 2-1 0,-2 0-181 15,1-2-232-15,-1-3-346 0,5-2-734 16</inkml:trace>
  <inkml:trace contextRef="#ctx0" brushRef="#br0" timeOffset="-204131.67">14068 12264 157 0,'0'0'1725'0,"0"0"-1381"0,0 0-50 16,0 0-14-16,0 0-26 0,0 0-62 15,0 0-71-15,0 0-121 0,0 0-48 16,0 0 48-16,0 0 93 0,48 9-4 15,-48 11-23-15,1 3-3 0,0-2-47 16,1 1 3-16,0 1 0 0,0-4 0 0,2-2-18 16,-2 0 0-16,0-3-1 15,-1-1 1-15,-1-3-2 0,0 1-36 0,0-3-229 16,0-2-137-16,0-4-241 0,0-2-546 16</inkml:trace>
  <inkml:trace contextRef="#ctx0" brushRef="#br0" timeOffset="-203951.2">14074 12279 1823 0,'0'0'454'0,"0"0"-140"0,0 0-47 15,22-46 15-15,-7 31-115 0,3 5-43 16,5-2-16-16,3 3-23 0,4 1-34 16,-1 2-29-16,0 3-22 0,0-1-29 15,-4 4 1-15,-4 0-16 0,-1 2-4 16,-2 5-15-16,-4 5-297 0,-4-3-313 0,-4 1-919 15</inkml:trace>
  <inkml:trace contextRef="#ctx0" brushRef="#br0" timeOffset="-203785.89">14145 12426 2344 0,'0'0'368'0,"0"0"-268"16,0 0 61-16,0 0 21 0,79-12-38 15,-44 9-45-15,5 1-55 0,1 2-44 16,3 0-1-16,-4 3-34 0,-2 2 3 16,-6 4-18-16,-7-1-315 0,-9 6-251 15,-10-2-495-15</inkml:trace>
  <inkml:trace contextRef="#ctx0" brushRef="#br0" timeOffset="-203649.27">14201 12600 316 0,'0'0'1122'0,"0"0"-943"0,0 0-6 15,0 0 67-15,0 0 39 0,0 0-5 16,0 0-61-16,72 33-81 0,-38-32-78 16,10-1-40-16,-1 3-14 0,2-3-2 15,-2 0-46-15,6-3-387 0,-11-3-625 16</inkml:trace>
  <inkml:trace contextRef="#ctx0" brushRef="#br0" timeOffset="-202970.02">14764 12150 1608 0,'0'0'506'0,"0"0"-218"15,0 0-39-15,0 0 12 0,18-48-46 0,-7 40-104 16,6 1-40-16,3 0-68 0,3 5-3 16,5 1-13-16,-1 1 0 0,-1 3 1 0,1 2-17 15,-4 4-19-15,-6 1-6 16,-5 2-7-16,-7 1 6 0,-5 1 14 0,-1 1 23 15,-10 0 18-15,-4 1 17 0,-5-1 8 16,0-1-22-16,-2 1 13 0,-2-2 10 16,0-2 0-16,-2 0 15 0,4 0 10 15,0-2-15-15,4 1-21 0,5 2-15 16,3-2-3-16,5 1-19 0,4 1 22 16,1 0 18-16,8 1 8 0,6-1-4 15,4 0 16-15,3-1-9 0,2 0-16 16,2 0-13-16,-2-3-2 0,-3-1-43 0,-4-4-35 15,-5 1 16-15,-6-2 20 16,-4-2 2-16,-1 0 36 0,-1 0 6 16,-7 0 10-16,-4 0-10 0,-4 0-13 15,-1-2 11-15,-3 2 2 0,1 0 3 0,2 2 30 16,0 2-14-16,3 1-17 0,3 1-2 16,2 2-16-16,5 2 3 0,3 0 13 0,1 3 0 15,3 3 12-15,8 0 20 16,4 3-10-16,6 1 7 0,6 0-16 0,0-1-3 15,2 0-10-15,0 1-12 0,-4-2-4 16,-5 0 3-16,-6-3-10 0,-8-3-2 16,-4 0-4-16,-2-3 19 0,-9-1 10 15,-5 0 26-15,-5-1 19 0,-2 0 28 16,-1 0-18-16,-1-2-27 0,0 2-12 16,3-2-16-16,1 3 0 0,1-3-1 15,3 4-40-15,3-2-145 0,-1 2-128 16,-5 0-226-16,3-1-529 0</inkml:trace>
  <inkml:trace contextRef="#ctx0" brushRef="#br0" timeOffset="-201153.79">2496 14079 1884 0,'0'0'331'0,"0"0"12"16,0 0-82-16,0 0-17 0,-12-46 14 16,11 42-54-16,1 0-58 15,0 4-146-15,0 0-29 0,0 1-202 0,4 6 58 16,1 8 173-16,3 4 48 0,-1 4 19 0,-4 3-9 16,-1 5-14-16,-2 1-25 15,0 1-6-15,-3 0 15 0,-3-1-25 16,-1-2 12-16,2-5 4 0,1-6 0 0,1-2 4 15,1-6-23-15,-1-3-140 0,2-4-192 16,0-4-101-16,1-9-169 0,0-7-480 16</inkml:trace>
  <inkml:trace contextRef="#ctx0" brushRef="#br0" timeOffset="-200755.09">2537 13967 2247 0,'0'0'288'0,"0"0"-133"0,0 0-65 15,0 0-19-15,50-46-26 0,-33 42-45 16,1 4 2-16,1 4 20 0,1 6-11 16,-2 5-11-16,-2 6-3 0,-2 2 2 15,-5 3 0-15,-3 2-11 0,-6 0 12 0,0 1 0 16,-11-3 16-16,-2 1-3 0,-2-5 0 16,-2-3 6-16,-1-2 10 0,0-2-4 15,-1-3 11-15,2-6-7 0,4-1 15 16,1-2 7-16,4-3 20 0,3 0 24 15,4 0 99-15,1-3 27 0,12-4-221 16,7-1-154-16,9-1 11 0,11-1 76 16,18-1 32-16,11 3 3 0,-5 4 1 15,-8 4 8-15,-11 1-12 0,-14 9-22 16,-2 2-26-16,-3 5 12 0,-10 5-19 16,-12 3 42-16,-6 2 32 0,-13 1 16 0,-11 1 1 15,-9 0 25-15,-7 0 22 0,-3-1 6 16,-6-4 46-16,3-4 34 0,4-5-19 0,3-6-20 15,8-3 32-15,6-5-3 16,6-1-21-16,8-6 1 0,3-1 25 0,7-4-53 16,3-1-76-16,1 0-39 15,9-1-65-15,8-1 22 0,5 1-3 0,8 1-136 16,0-1-138-16,18-4-303 0,-9 5-713 16</inkml:trace>
  <inkml:trace contextRef="#ctx0" brushRef="#br0" timeOffset="-200448.73">3665 14014 2576 0,'0'0'537'0,"0"0"-537"15,0 0-132-15,0 0-3 0,0 0 135 16,0 0 190-16,0 0-37 0,0 0-9 16,0 0-52-16,0 0-22 15,-56 28 6-15,52-27 26 0,1-1 43 0,2 0 107 16,0-1 31-16,0-6-112 0,-3 1-148 0,3-4-23 16,1-1-27-16,0 2 8 15,1 0 1-15,4 2-23 0,-3 1-11 16,0 4-4-16,-2 2-44 0,0 0-251 0,0 5-312 15,-13 9 5-15,3-2-558 0</inkml:trace>
  <inkml:trace contextRef="#ctx0" brushRef="#br0" timeOffset="-200161.17">3648 14277 1589 0,'0'0'267'15,"0"0"-108"-15,0 0-4 0,0 0 56 16,0 0 31-16,-56 31-16 0,50-30-34 0,1 0-29 16,0 0-25-1,3-1-27-15,1 0 6 0,1 0 19 0,0 0 41 0,0-2 59 16,2-3-133-16,6-3-103 0,0-1-47 16,4 1 45-16,-3-1 2 0,0 3 10 15,-3 0 6-15,0 3 18 0,-4 1-3 16,-1 0-9-16,0 2-22 0,-1 0-16 15,0 0-41-15,0 0-8 0,0 0-19 16,0 0-11-16,0 0 0 0,-4 0 14 16,0 2-248-16,-5-2-321 0,1-1-738 15</inkml:trace>
  <inkml:trace contextRef="#ctx0" brushRef="#br0" timeOffset="-198839.25">4826 13578 2024 0,'0'0'260'0,"0"0"-144"15,0 0-116-15,0 0-35 0,0 0 35 0,0 0 64 16,-74 15-12-16,48-3 26 0,-1 4-14 15,-1 1-35-15,3 0 7 0,3-5-33 16,5 1 19-16,5-4-19 0,4-1-3 16,6 0-39-16,2 0 0 0,3 0 39 15,9-1 29-15,4 1 23 0,4-2 6 16,3 2-26-16,2-3-3 0,1 2-29 0,1 0-1 16,-5 3-15-16,-4 0-10 0,-5 2-6 15,-3 0-17-15,-6 2 17 0,-4 1 32 16,-1 1-1-16,-9-1 1 0,-1 2 0 15,-6-3 29-15,-3 3-6 0,-1-3 12 16,-2-1 20-16,1-1 22 0,2 0-13 16,3-2-19-16,2-1-10 0,6-2-22 0,1-1-13 15,6-2-29-15,2 0 0 0,2 0 29 16,9 1 28-16,7-3 24 0,5 4-27 16,3-2-2-16,8 0-23 0,-3 1-1 15,1 0-35-15,-8 0-31 0,-3 2-7 16,-5 3-12-16,-10-2-1 0,-4 2 19 15,-2 1 36-15,-6 1 22 0,-8 3 10 16,-2-3 23-16,-8 5-10 0,-1 0 3 16,-1-1-13-16,-1 2 13 0,0-1 3 15,6-2 17-15,2-2 35 0,6-3-20 0,3 0-19 16,6-3-19-16,4 0-13 0,0-2 0 16,11 1 36-16,6 0 38 0,10-3-13 0,5 1-29 15,5-2-32-15,5 1-10 16,-1-2-217-16,11-1-270 0,-12 0-571 0</inkml:trace>
  <inkml:trace contextRef="#ctx0" brushRef="#br0" timeOffset="-198433.22">5083 13822 2232 0,'0'0'340'0,"0"0"-199"15,0 0 17-15,0 0 19 0,0 0-158 0,0 0-18 16,67-24-1-16,-32 22 26 0,4-3-26 16,-1 4 0-16,1-1-13 0,-4 2 12 0,-4-2-1 15,-6 2 0-15,-5-2 1 0,-3 0 1 16,-7-1 16-16,1 1 13 0,-6 0 3 15,-3-2 32-15,0 0-13 0,-2 1-16 16,0-2-19-16,0 3-3 0,0-1 0 16,0 1 19-16,0 2 34 0,0 0-66 15,0 0-31-15,0 2-97 0,0 6 26 16,0 6 102-16,0 3 105 0,0 5-15 16,0 3-27-16,1 3 32 0,2 2-25 15,0 1 3-15,0-5 18 0,-1 2-34 16,-2-3-41-16,0 0 3 0,0-4-18 0,-1-1-1 15,-4-4-92-15,2-5-189 0,1-4-166 16,2-7-265-16,0 0-752 0</inkml:trace>
  <inkml:trace contextRef="#ctx0" brushRef="#br0" timeOffset="-198055.31">5852 13723 2541 0,'0'0'425'15,"0"0"-226"-15,0 0-199 0,0 0-29 16,0 0 29-16,0 0 173 0,-23 46 21 16,8-19-42-16,-8 4-39 0,-1 6-59 15,-1-1-10-15,2-3-41 0,4-1 16 0,2-7-19 16,8-3 1-16,2-5-2 0,4-4 1 16,2-5 0-16,1-4 2 0,0-4 23 15,3 0 38-15,5-4 41 16,3-4-29-16,5-6-40 0,2-6-17 0,3-4-17 15,0-5 0-15,-1-4-1 0,2-1-12 16,-2-3-22-16,-1 4 34 0,-1 4 1 16,-1 4 1-16,-6 6 10 0,0 4 7 15,-3 6-16-15,-3 3-3 0,1 5-30 0,0 1-64 16,1 7-13-16,5 7 107 0,-2 5 31 16,4 6 26-16,-2 5-25 0,-4 5 5 15,-2 4-9-15,1-1-15 0,-4 1-12 16,-1-2-1-16,0-2 0 0,2-5-129 15,0-5-88-15,1-7-140 0,-1-3-209 16,-1-8-540-16,-3-5-690 0</inkml:trace>
  <inkml:trace contextRef="#ctx0" brushRef="#br0" timeOffset="-197908.22">5816 13900 2894 0,'0'0'400'0,"0"0"-238"0,0 0-159 0,0 0-1 15,0 0-2-15,66-39 51 0,-39 36-17 16,4 3-34-16,0 3-32 0,3 4-9 16,-1 5 6-16,-4 0-13 0,7 5-415 15,-11-4-957-15</inkml:trace>
  <inkml:trace contextRef="#ctx0" brushRef="#br0" timeOffset="-197750.16">6352 14087 2633 0,'0'0'219'0,"0"0"-184"0,0 0 177 16,0 0 24-16,0 45-7 0,-5-30-99 15,-7 3-51-15,-1 0-38 0,-4 1-26 16,-4-1-15-16,-7-1-441 0,5-4-593 16,6-8-1305-16</inkml:trace>
  <inkml:trace contextRef="#ctx0" brushRef="#br0" timeOffset="-197347.29">6676 13709 2555 0,'0'0'310'0,"0"0"-169"0,0 0-32 0,0 0 35 15,0 0-7-15,0 0-137 0,0 0-146 0,0 0 146 16,0 0 102-16,0 0 16 0,15 58-13 16,-12-32-33-16,0 0-18 15,2 1-10-15,1-2-12 0,-1-3-29 0,0 0 0 16,-1-4-1-16,0-1 14 0,0-2-14 16,-4-5-2-16,0-1-275 0,-7-3-130 15,-1-2-144-15,-11-6-187 0,0-6-639 16</inkml:trace>
  <inkml:trace contextRef="#ctx0" brushRef="#br0" timeOffset="-196935.02">6593 13738 1922 0,'0'0'415'0,"0"0"-60"0,0 0-123 0,42-58-62 16,-20 43-68-16,6 3-48 0,4 0-41 16,2 5 19-16,-2 5 6 0,2 2-11 15,-9 2-27-15,-2 10-45 0,-6 2 0 16,-7 6 13-16,-6 2 30 0,-4 2 2 0,-8 0 12 15,-6 1 4-15,-4-4 10 0,-4-2 2 16,-2-1 1-16,-2-2 9 0,3-4 0 16,1-2-6-16,4-4-3 0,7-3 2 15,1 0 11-15,6-3 2 0,3 0 35 16,1 0 35-16,1 0 33 0,6-6-147 16,7 0-15-16,7-1-58 0,4-1 36 15,7 3-1-15,3 0 6 0,1 1 1 16,1 3 2-16,1 1-2 0,-5 1 5 15,-5 6-34-15,-5 2-13 0,-4 4-12 16,-6 2 8-16,-6 1-3 0,-7 3 20 0,-1 0 31 16,-11-1 3-16,-4-1 26 15,-6-2 16-15,-6-1 10 0,-2-2-13 0,-2-1-1 16,2-3 4-16,0-1 23 0,7-2-1 16,5-2 16-16,3-3 0 0,7 0-9 15,2 0 6-15,3-2 15 0,3-3 1 16,0-1-67-16,5-1-35 0,4 0-264 0,12-6-152 15,-2 2-305-15,0-1-968 0</inkml:trace>
  <inkml:trace contextRef="#ctx0" brushRef="#br0" timeOffset="-196290.22">7161 13505 1668 0,'0'0'338'0,"0"0"-114"0,0 0 6 16,0 0-37-16,0 0-32 0,0 0-112 15,0 0-47-15,69-41-1 0,-40 38-1 16,2 1-1-16,4 2-12 0,2 0-3 16,-3 3-7-16,-1 4-12 0,-8 3-17 15,-6 2-35-15,-5 2-3 0,-9 0 19 0,-5 1 50 16,-2 0 21-16,-10 1 42 0,-1-1 94 15,-6 2-30-15,-1 0-22 0,-2-2 12 16,0-3-12-16,2 2-14 0,1-4-15 16,3 0-33-16,3-1-10 0,6-2-12 15,2 0-13-15,2 1 11 0,3-1 2 0,0 1 16 16,8-3 0-16,4 2 16 0,2-2 0 16,2 1-16-16,3 0-13 15,-1-4-1-15,-1 3-2 0,-4-3 0 0,0-2-22 16,-6 0-10-16,-1 3 13 0,-3-3-7 15,-3 2-38-15,0 0-19 0,0 1 51 16,-3 2 29-16,-5 0 3 0,0 4 1 16,-3 1-1-16,4 1-1 0,1 1-3 15,3-2-9-15,3 1 12 0,0 1 1 16,6 0 13-16,2 0 3 0,5 0 7 16,-1-2-20-16,0-1 10 0,1 1-12 0,-4 0-1 15,-3-1-13-15,-2-1-9 0,-4-2-7 16,0 0 27-16,-8 1 2 0,-1-3 38 15,-3 0 1-15,0-2-7 0,0 0-4 16,0 0-8-16,4-2-5 0,2-2-15 0,2 0-476 16,0-5-1023-16</inkml:trace>
  <inkml:trace contextRef="#ctx0" brushRef="#br0" timeOffset="-195495.03">7927 13944 2651 0,'0'0'299'0,"0"0"-299"0,0 0 16 16,0 0 0-16,0 0 74 0,0 0-10 15,-31 52-19-15,8-40-32 0,-4 3-4 0,-4 0-25 16,3 1-104-16,-2-3-297 0,3-4-210 16,7-6-786-16</inkml:trace>
  <inkml:trace contextRef="#ctx0" brushRef="#br0" timeOffset="-194674.28">8544 13421 1941 0,'0'0'376'0,"0"0"-208"0,0 0-26 16,0 0 32-16,0 0 6 0,0 0-23 16,16-49-19-16,-18 49-46 0,-8 0-92 15,-5 0-73-15,-5 7 70 0,-3 3 3 16,-5 2 38-16,-1 2-9 0,4-1-14 16,4 1-15-16,7-1-22 0,6 1 3 15,7 0 10-15,1 0 9 0,6 0 19 16,9 1 6-16,6-2 7 0,6 0-3 0,6 0-7 15,2 0-9-15,-3-1-13 0,-1 1-3 16,-7-1-16-16,-7-1-9 0,-7 2-1 16,-4-2-3-16,-6 0 10 0,-2 0 21 15,-7 1 1-15,-3-4 3 0,-2 1 23 0,-3-1-7 16,-2-1 0-16,-2 0 16 16,0 0 63-16,3 0-22 0,-1 0-28 0,5-1-4 15,3 1-9-15,3-2-10 0,2-1-25 16,4 1-3-16,2-1 1 0,1 0 2 15,9 5 34-15,3-4 4 0,8 3-10 16,6 0-15-16,0 0-13 0,0 0-2 16,-1 3-17-16,-8-1 0 0,-8-2-19 15,-6 4-25-15,-4 0 16 0,-7 0 31 0,-7 2 16 16,-6-1 13-16,-1-1-12 0,-1 0 1 16,1-1 1-16,5-3 8 0,5 2-11 15,2-3-16-15,6 3-3 0,3-1 19 16,3-1 3-16,9 0 35 0,8-1 9 15,5-1-12-15,8 2-35 0,1-6-6 16,4 3-155-16,13-5-227 0,-12 0-348 16,-8-3-948-16</inkml:trace>
  <inkml:trace contextRef="#ctx0" brushRef="#br0" timeOffset="-194290.48">8827 13643 2696 0,'0'0'360'0,"0"0"-254"15,0 0 18-15,0 0 51 0,0 0-60 16,0 0-62-16,0 0-37 0,78-49-16 16,-48 43 0-16,6 4-28 0,0-1 6 15,-3 0 9-15,1 3 0 0,-7 0-9 16,-1-2 3-16,-9 2 6 0,-2 0-6 0,-6-2-3 15,-5 2 0-15,-2 0 22 16,-2-2 19-16,0 1 60 0,0-1-60 0,0 2-17 16,0-3-2-16,-1 1-2 15,0 2-14-15,1 0-18 0,0 0-46 0,-1 3-89 16,1 6 118-16,0 1 51 0,0 7 93 0,0 3 15 16,0 1-13-16,0 4-6 15,1 1-3-15,1 0-11 0,-1 3-9 0,1-2-25 16,-2 2-15-16,0-1-24 0,0-1 12 15,0-4-14-15,0-1-2 0,-3-4-45 16,2-1-243-16,1-10-256 0,2-2-607 16,3-5-716-16</inkml:trace>
  <inkml:trace contextRef="#ctx0" brushRef="#br0" timeOffset="-194076.68">9406 13583 2820 0,'0'0'429'16,"0"0"-254"-16,0 0-51 0,0 0-124 16,0 0-51-16,0 0 51 15,0 0 89-15,2 47 63 0,-2-19 2 0,0 3-53 0,0 1-38 16,3-1-28-16,-1 1-23 16,-1-4-10-16,1-1 0 0,-1-3-2 0,-1-4 1 15,0-3-1-15,0-5-167 0,-2-5-116 16,-5-3-101-16,-5-8-113 0,-1-3-218 15,4-5-884-15</inkml:trace>
  <inkml:trace contextRef="#ctx0" brushRef="#br0" timeOffset="-193674.02">9290 13547 2194 0,'0'0'311'16,"0"0"-231"-16,0 0-50 0,61-10 28 0,-33 10 38 15,4 5-12-15,0 4-29 0,3 1-1 16,-4 5-54-16,0 1-3 0,-8 3-20 16,-3 1-5-16,-8-1-8 0,-7 2-115 15,-5-2 22-15,-5-1 42 0,-8-1 77 0,-6-2 10 16,-4-3 3-16,-2-2-3 0,-2-1 0 16,1-1 2-16,1-3 89 0,2-1 41 15,5-1 3-15,2-1-22 0,5-1 9 16,4 1-4-16,5-2 22 0,2 0 26 15,6 0-43-15,7-5-123 0,8 2-76 16,5-1 32-16,8 3 12 0,1 0 0 16,0 1 7-16,0 0-4 0,-2 2-19 15,-7 4-31-15,-5 0 15 0,-8 5 9 16,-5-1 4-16,-4 2 13 0,-4 1 15 0,-6 1 23 16,-3 1 1-16,-5-1 32 15,-3 1 69-15,-2-3-6 0,1 1-23 16,-2-2 3-16,2-1-15 0,-2-1-20 0,1-2-12 15,5-1-27-15,-1-1 9 0,4-1-11 16,5 0-133-16,4-2-234 0,2-2-290 16,6 0-643-16</inkml:trace>
  <inkml:trace contextRef="#ctx0" brushRef="#br0" timeOffset="-193513.96">9932 14008 699 0,'0'0'2128'0,"0"0"-2073"16,0 0-10-16,0 0 150 0,-17 46-35 16,5-29-42-16,-3-2-42 0,-4 1-28 15,-1 2-47-15,2-4-1 0,1 2-14 0,6-2-368 16,2-5-275-16,7-4-1064 0</inkml:trace>
  <inkml:trace contextRef="#ctx0" brushRef="#br0" timeOffset="-193286.65">10146 13625 1956 0,'0'0'370'0,"0"0"-370"15,0 0 0-15,0 0 155 0,2 64 52 16,0-40-17-16,-1 3-17 0,1 2-42 0,1 0-22 15,-1 0-33-15,0 0-47 0,2-2-17 16,-2-1-11-16,-1-6-1 0,1-3-263 16,0-8-313-16,0-6-882 0</inkml:trace>
  <inkml:trace contextRef="#ctx0" brushRef="#br0" timeOffset="-193022.73">10047 13558 2804 0,'0'0'423'0,"0"0"-283"16,0 0-118-16,62-28-9 0,-31 28-13 0,8 6 22 15,7 7-9-15,0 6-11 0,2 7-2 0,-1 5-16 16,-8 5-12-16,-6 3-1 16,-11-1 10-16,-12 0-10 0,-10-1-6 0,-10-4 34 15,-11-2 1-15,-7-4 70 0,-8-5 19 16,-4-4-9-16,0-4 5 0,-1-4 13 15,3-5-6-15,2-1-26 0,8-4-28 16,6 0-26-16,4 0-11 0,6-2-1 16,6-4-173-16,6-9-207 0,0 2-655 15,5-4-1258-15</inkml:trace>
  <inkml:trace contextRef="#ctx0" brushRef="#br0" timeOffset="-192304.56">10735 13355 1216 0,'0'0'306'0,"0"0"-263"0,68-6-41 15,-36 6 81-15,-3 0 18 0,-3 4 9 16,-4 3-22-16,-4 3 16 0,-4-2-27 16,-9 1-54-16,-5 3 19 0,-1 0 42 15,-9 1 23-15,-6 0 23 0,-4 0 31 16,-3-2-7-16,-1 0 4 0,-4 1-14 16,4 0-26-16,0 0-38 0,5-1-29 15,4 2-22-15,7-1-27 0,1 2 0 16,6-1 1-16,1 1 10 0,11 2 12 15,4 0-3-15,7 1 4 0,4-1 2 0,8 3-24 16,1-2-3-16,2-2-1 0,0-1-26 16,-5-4-82-16,-8-1-45 15,-7-3 22-15,-9-2 48 0,-5-2 25 0,-3-2 36 16,-4 0 22-16,-10 0 70 0,-5-2-57 16,-6-2-13-16,-2 1 42 0,-4 0 47 15,3 1 1-15,4 0-17 0,3 2-12 16,5 0-35-16,5 5-26 0,7 2-44 0,4 3 28 15,2 2 16-15,14 3 38 0,5 4 3 16,10 4-12-16,9 0-10 0,3 1-3 16,4 1-16-16,-3-1 0 0,-2 0-16 15,-5-2-3-15,-12-2-3 0,-6-4-7 16,-8-3 3-16,-8 0-15 0,-3-3 16 16,-12 2 25-16,-3-3 0 0,-10-1 22 15,-3 2-3-15,-6-5-3 0,1 1 6 16,-1 0 0-16,-1 1 1 0,8-1-23 0,1 0-11 15,3 4-5-15,1 0-3 0,5 1 0 16,-9 7-176-16,6-2-354 0,4-4-924 0</inkml:trace>
  <inkml:trace contextRef="#ctx0" brushRef="#br0" timeOffset="-191262.04">2853 15458 1812 0,'0'0'263'0,"0"0"-185"0,0 0-65 16,0 0 26-16,0 0 146 0,0 0-24 16,-58-7-58-16,51 7-41 15,-1-2-27-15,3 2-6 0,4-1 26 0,1 0 9 0,0 1-58 16,0 0-6-16,0 0-61 0,0 0 0 16,2 0 32-16,3 0 29 0,1 0 12 15,-1 0-11-15,-3-1-1 16,0 0-2-16,-2 1-11 0,0 0 1 0,0 0 12 15,0 0 20-15,0 0-8 0,0 0-12 16,0 0 0-16,0 0 0 0,0 0 4 16,0 0 7-16,0 0-11 0,0 0 0 15,0-1 3-15,1 1 22 0,-1 0 1 16,0 0 3-16,0 0-6 0,0 0-11 16,0 0-12-16,0 0-2 0,0 0-27 15,0 0-6-15,0 0 0 0,0 0 6 16,0 0 3-16,0 0 26 0,-1 0 0 0,1 0 42 15,0 0 22-15,0 0 10 0,0 0 6 16,0 0-9-16,0 0-17 0,-1 0-22 16,1 0-32-16,-1 0-21 0,-2 0-62 15,-1 0-113-15,-6 3-13 0,-5 3-53 0,2-1-299 16,-2-1-1169-16,77-22 1626 0</inkml:trace>
  <inkml:trace contextRef="#ctx0" brushRef="#br0" timeOffset="-190624.88">2850 15422 1327 0,'0'0'289'15,"0"0"-71"-15,0 0 58 0,0 0 32 16,0 0-28-16,0 0-58 0,0 0-222 16,0 0-148-16,0 0 84 0,0 0 64 15,0 0 116-15,-18 62-26 0,1-30-48 0,-4 5-4 16,1 0-38-16,0 1 0 0,0-3 0 16,4-3 0-16,3-6 3 0,4-4 20 15,4-7 2-15,2-6-25 0,2-3 0 16,-1-4 0-16,2 0 17 0,0-2 24 0,0 0 55 15,0-2 57-15,0-8 28 0,2-3-181 16,2-7-130-16,1-3 41 0,4-3 60 16,0-3 28-16,5-5-37 15,-2-2-36-15,5 2-18 0,0-3 8 0,1 6 84 16,-1 2 29-16,-3 8-28 0,-1 5 41 16,-2 5-39-16,-5 7 58 0,-2 4-61 15,1 4-247-15,3 9 247 0,-1 5 0 16,3 7 87-16,-2 5 28 0,1 5-9 15,-1 10-1-15,-4-3-35 0,-1 3-29 16,0-3-12-16,-2-6-7 0,3 1-6 0,1-6-15 16,-2-4 12-16,1-6-12 0,1-4 15 15,2-7-16-15,-2-1-51 0,0-4-236 16,-1-5-178-16,0-7-540 0,-3-2-694 0</inkml:trace>
  <inkml:trace contextRef="#ctx0" brushRef="#br0" timeOffset="-190453.17">2646 15680 2741 0,'0'0'392'0,"0"0"-127"0,0 0-81 16,0 0-23-16,0 0-161 0,0 0-6 16,0 0-67-16,81-48 51 0,-41 39-6 15,14 1 2-15,14 2 4 0,9 4 0 0,-5 0 0 16,-16 2-16-16,1 4-147 0,-23 0-534 15,-1-2-1085-15</inkml:trace>
  <inkml:trace contextRef="#ctx0" brushRef="#br0" timeOffset="-190187.14">3694 15457 2842 0,'0'0'617'0,"0"0"-455"0,0 0-162 16,0 0-79-16,0 0 79 0,0 0 14 15,0 0-14-15,0 0 0 0,0 0 0 0,0 0 2 16,0 0 20-16,-25 5 16 0,21-2 3 16,2-3 6-16,1 0 20 0,0 0 24 15,0 0 31-15,-2 0 20 0,1-3-70 16,0-2-72-16,0-1-3 0,0 0-63 15,0 1-85-15,1 1-224 0,-3 2-275 16,-1 1-869-16</inkml:trace>
  <inkml:trace contextRef="#ctx0" brushRef="#br0" timeOffset="-189944.01">3765 15804 988 0,'0'0'599'0,"0"0"-342"16,0 0 93-16,0 0 6 0,0 0 18 16,0 0-99-16,-68 19-74 15,57-19-23-15,1 0 5 0,4-4 37 0,3-3-37 16,1-3-109-16,2-2-74 0,2-3-41 16,4 1 10-16,4-1 29 0,0 5-11 15,1-1-9-15,-4 3 10 0,0 3-16 16,0 2-14-16,-4 2-14 0,-1 1-42 15,0 3-28-15,-1 2-244 0,-1 3-174 0,-3-2-631 16</inkml:trace>
  <inkml:trace contextRef="#ctx0" brushRef="#br0" timeOffset="-186988.82">11821 14803 243 0,'0'0'473'0,"0"0"-56"0,0 0-75 15,0 0-121-15,0 0-87 0,0 0-40 16,0 0-7-16,0 0 37 0,0 0 31 15,19-8 4-15,-15 7-7 0,0-1-30 16,1 0-12-16,0-1-14 0,-2 0-6 16,1 2-23-16,3-3-25 0,-2 2-30 15,1 0-12-15,3-2 0 0,-1 1-2 0,0 1 0 16,4-3-11-16,0 1 13 0,-2-2 0 16,3 3 4-16,-5-1 8 0,-1 1-8 15,-1 1 28-15,-4 2-4 0,-2-2-15 16,-1 2-13-16,-8 0-70 0,-4 2 35 15,-8 3 35-15,-7 2 12 0,-3 4 11 0,-4 0-2 16,0 2-20-16,4 1 0 16,2-2 15-16,6 0-13 0,6-3-3 15,7-1 0-15,5-2-25 0,4 1 12 0,1-3 13 16,8 2 38-16,7 0 1 0,4 3-11 16,7-1-8-16,3 2-18 0,4-2-2 15,-1 3-2-15,-2-2 0 0,-4 0-18 16,-6 2-12-16,-5-2 7 0,-5 0-10 0,-8 0-10 15,-2 2 23-15,-11 0 22 0,-3-1 0 16,-7 1 16-16,-1-1 0 0,-4-1 3 16,-1 2-6-16,-2-2 6 0,5-1 13 15,2 1 6-15,4-4-6 0,4 2-3 16,6-3-27-16,3 2-2 0,4-1-19 16,1 1 19-16,7 2 22 0,8-1 10 15,3 3-7-15,5 2-22 0,2-2 13 16,2 3-16-16,-1 1-3 0,-4 0-19 0,-5 2 3 15,-8 1-7-15,-8 1 1 0,-1 1 9 16,-8-2 13-16,-8 1 3 0,-1-1 1 16,-1-1-1-16,2-3 1 15,5-2 0-15,3-3-1 0,7-1-3 0,5 0 3 0,8-1-1 16,10-1 1-16,10 1-151 0,24 1-234 16,-7-4-330-16,-6-2-876 0</inkml:trace>
  <inkml:trace contextRef="#ctx0" brushRef="#br0" timeOffset="-186302.27">12095 14910 1028 0,'0'0'306'0,"0"0"-153"0,0 0-16 15,0 0 48-15,0 0 36 0,0 0-1 16,0 0-22-16,0 0-34 0,0 0-41 0,0 0-27 16,0 0-2-16,-11-12-8 0,11 12-12 15,0-2 16-15,2 2-4 0,7 0-29 16,6 0-22-16,8 0 19 0,9-1-22 15,5-2-3-15,7 1-26 0,1-1 10 16,0-2-11-16,0 0 11 0,-5 0-12 0,-7 1-1 16,-3-1 1-16,-8 1 1 15,-5 0 10-15,-9 3 1 0,-3-2 12 0,-3 1 32 16,-2 0-3-16,0-1-54 0,0 2-16 16,-5-1-60-16,-1 2 19 0,-3-2 16 15,2 2 16-15,0 0 6 0,-1 2-4 16,2 3-2-16,0 3-13 0,-1 3 9 15,2 4 29-15,0 3 11 0,2 2 21 16,1 2-13-16,0 3 16 0,2 1 3 16,0-1 0-16,0 1 13 0,0 0-1 15,0-3-18-15,0-2 0 0,0 0-4 0,0-4 1 16,0-3-10-16,-4-3-4 0,1-2 4 16,1-2-16-16,0-4 10 0,2 0-10 15,0-3 29-15,0 0 15 0,0 0 9 16,0 0 1-16,0-5-57 0,2 0-72 15,2-5-200-15,1-1-106 0,3-8-83 0,-3 2-506 16,2 0-834-16</inkml:trace>
  <inkml:trace contextRef="#ctx0" brushRef="#br0" timeOffset="-185924.81">12755 14855 1929 0,'0'0'457'0,"0"0"-172"15,0 0-192-15,0 0-13 0,0 0-57 16,0 0 153-16,0 0 26 0,-4 56-11 0,-6-33-45 16,-1 2-16-16,-2 4-26 15,-2 3-22-15,3-3-39 0,-1 1-14 0,4-3-17 16,2-3 1-16,4-3-13 0,3-2 15 16,0-5-14-16,5-4 12 0,0-3 6 15,2-3 13-15,3-2 15 0,-2-2 15 16,4-10-18-16,-1 0-17 0,1-7-27 0,-2-2 0 15,0-3-12-15,-3-2-13 0,0-5-16 16,1-1-15-16,-2-3-3 0,0 0 7 16,1 1 33-16,-2 4 19 0,1 4 21 15,0 5-5-15,-3 7 0 0,-1 2-14 16,0 6-2-16,0 3-13 0,0 1-43 16,2 5-126-16,6 7 122 0,-2 4 47 15,5 5 1-15,2 4 11 0,-1 4 1 0,3 0 0 16,0 2-2-16,-1 0 2 0,-3-1-3 15,1-1 2-15,-2-2-2 0,-2-4 2 16,-3-3-103-16,-1-4-275 0,-6-6-305 16,-1-2-649-16</inkml:trace>
  <inkml:trace contextRef="#ctx0" brushRef="#br0" timeOffset="-185764.13">12731 15066 1334 0,'0'0'1295'16,"0"0"-961"-16,0 0-59 0,0 0 34 15,0 0-59-15,0 0-115 0,0 0-135 16,0 0 0-16,38-44-31 0,-17 44-1 0,4 0 4 16,2 5 6-16,4 1 0 15,-1-1-13-15,0 4-101 0,8-2-357 0,-9-2-595 16,-3-2-903-16</inkml:trace>
  <inkml:trace contextRef="#ctx0" brushRef="#br0" timeOffset="-185617.66">13243 15164 1902 0,'0'0'257'0,"0"0"-79"0,0 0 90 15,0 0-62-15,-12 58-36 0,-3-43-41 0,-6 2-18 16,-6-1-56-16,-2 1-33 0,-2-1-22 16,3 3-205-16,5-5-472 0,8-7-1346 0</inkml:trace>
  <inkml:trace contextRef="#ctx0" brushRef="#br0" timeOffset="-184692.78">13367 14887 1095 0,'0'0'228'16,"0"0"-39"-16,0 0 58 0,0 0-32 16,0 0-4-16,0 0-11 0,0 0-45 15,0 0-51-15,0 0-50 0,0 0-42 16,0 0-11-16,-1-17-1 0,1 17 0 16,0 0-38-16,0 0-8 0,0 0 30 15,0 0 16-15,0 0 55 0,0 0 19 16,0 0-3-16,0 0-23 0,0 0-12 0,0 0-7 15,0 0-13-15,0 0-13 0,0 0 13 16,1 0 0-16,0 0 0 0,1 0 3 16,5 0 33-16,1 0 44 0,2 0 19 15,5 0-20-15,3-3-28 0,6 1-35 16,4-2-16-16,1 1-16 0,4-1-1 0,0 2-2 16,0-2 1-16,-1 0-10 15,-3 1 8-15,-6 1 2 0,-4 0 1 0,-6 2 0 16,-7 0 1-16,-3 0 0 0,-2 0 2 15,-1 0 36-15,0 0 26 0,0 0-14 16,0-1-8-16,-1 1-1 0,-2-2-6 16,2 2-1-16,-1-1 10 0,1 1 7 15,1 0-14-15,0 0-34 0,0 0-3 16,0-1-3-16,0 1 3 0,0 0 0 16,0 0-2-16,0 0-17 0,0 0 7 0,0 0-4 15,-1 0-3-15,1-2 16 16,0 2 1-16,0 0 0 0,0 0 2 0,0 0 3 15,0 0 13-15,0 0-16 0,0 0-13 16,0 0-15-16,0 0-19 0,0 0-17 16,0 2-5-16,0 0 43 0,0 1 26 15,0 1 16-15,0 1-13 0,0 1 20 16,0 1-21-16,0 2-2 0,0 0 0 0,0 4-1 16,0 1 2-16,0 1-2 0,-2 4-1 15,0 1 2-15,1 1 1 0,1 4 18 16,0-2-17-16,1 1 10 0,2 0-9 15,0-2-2-15,0-3 1 0,1 0 0 16,0-4 14-16,1-4-14 0,-3-2 14 16,0-3-13-16,-1-2 16 0,0-2 3 15,0-1 12-15,-1-1 23 0,1 0 22 16,1 0-1-16,2-1-47 0,2-2-31 0,0-1-2 16,-1 1 0-16,2-1 0 0,-2 1-14 15,0 0 4-15,-3-1 9 0,0 4-10 16,-1-4 10-16,-1 3-19 0,0-2-47 15,-1 1-253-15,-9-5-278 0,-3-1-796 0</inkml:trace>
  <inkml:trace contextRef="#ctx0" brushRef="#br0" timeOffset="-184281.2">13948 14888 1776 0,'0'0'340'0,"0"0"-97"0,0 0 42 15,0 0-18-15,0 0-14 0,0 0-27 16,0 0-13-16,0 0-80 0,0 0-133 16,0 0-174-16,10-8 174 0,-9 26 47 0,-1 2 36 15,1 5-11-15,0 1-25 0,3-1-6 16,-1 1-6-16,1 0-16 0,0-3-17 15,3 1 14-15,-1-4-4 0,-2-1-12 16,-1-4-2-16,-3-4-10 0,0-1-4 16,-1-5-145-16,-4 0-219 0,-9-5-132 15,5 0-293-15,-2-6-942 0</inkml:trace>
  <inkml:trace contextRef="#ctx0" brushRef="#br0" timeOffset="-184026.79">13948 14878 1626 0,'0'0'743'15,"0"0"-375"-15,0 0-114 0,0 0-20 16,51-45-110-16,-31 41-64 0,4 4-37 0,2 1-11 16,3 8 2-16,2 6-14 15,-1 3-12-15,-1 5-11 0,-4 3 1 0,-4 3-7 16,-9 0 4-16,-3 0 9 0,-8 0-13 16,-3-3 26-16,-13-2-16 0,-5-3 19 15,-6-4 1-15,-8-4 12 0,-3-1 9 16,-2-4-9-16,2-2-10 0,3-2 38 15,5-2 39-15,7-2-20 0,8 0-15 16,4 0-11-16,6 0-11 0,4 0 11 16,0-2-11-16,6-1-23 0,9-1-308 15,19-6-178-15,-4 3-222 0,2-2-761 0</inkml:trace>
  <inkml:trace contextRef="#ctx0" brushRef="#br0" timeOffset="-183705.14">14218 14674 2240 0,'0'0'287'0,"0"0"-229"0,0 0-58 15,58-2 59-15,-31 10 60 0,6 7-13 16,2 5-3-16,1 5-33 0,1 6-34 15,-2 6-35-15,-3 10-1 0,-5 11-4 16,-16 12-18-16,-11 4 9 0,-21-7-3 16,-19-4 16-16,-7-14 16 0,-6-5 13 15,7-10 19-15,11-12-3 0,13-9-7 0,4-4 26 16,2-1 70-16,1-2 82 0,2 0-14 16,5-2-42-16,5-3-53 0,2-1-19 15,1 0 5-15,2-3-6 0,6-2-87 16,7-4-171-16,13-6-187 0,0 1-286 0,-2 0-901 0</inkml:trace>
  <inkml:trace contextRef="#ctx0" brushRef="#br0" timeOffset="-183515.05">14847 15234 3091 0,'0'0'345'0,"0"0"-234"0,0 0-111 16,0 0 149-16,-12 50-39 0,-2-34-25 16,-5 0-38-16,-9 0-22 15,-1 1-25-15,-6-3-128 0,-10-1-300 0,9-3-640 16,8-5-1245-16</inkml:trace>
  <inkml:trace contextRef="#ctx0" brushRef="#br0" timeOffset="-181993.04">14305 14685 1498 0,'0'0'185'0,"0"0"-142"0,0 0 22 15,69-19 22-15,-41 15 24 0,8-1 19 16,2 1 15-16,0 2-5 0,-3 2-53 16,-3 0-39-16,-7 1-48 0,-6 5-21 15,-7 2-44-15,-7 2-19 0,-5 3 84 16,-6 2 6-16,-8 3 56 0,-6 0 12 16,-5 3 13-16,-4-2-3 0,-1 2-16 15,-2 1 6-15,2-4-16 0,1 0 6 16,7-1-25-16,4-2 5 0,6-1-24 0,3-1-7 15,6-1-11-15,3 3 17 0,2-2-6 16,9 0 22-16,1-1-22 0,6-1 15 16,1 0-2-16,2 0-24 0,0-2-2 15,-3-1 0-15,0-1 0 0,-4-2 2 0,-2-1 0 16,-2-4 11-16,-4 1 6 0,-1-1 13 16,0 0 7-16,-1-1-4 0,-2-2-4 15,-2 1 1-15,0 0-5 0,0 0-27 16,-1 0-61-16,-8 1-28 0,-1 1 54 15,-5 0 35-15,-4 3 41 0,-3 1 14 16,-1 3-1-16,2 0-16 0,-1 3-16 16,2 0 9-16,3 3-30 0,3 0-2 15,5 2-1-15,2 1-11 0,3 2 12 16,4 1 1-16,5 4 0 0,7 2 16 16,8 3-14-16,8 1 14 0,4 5-14 15,4-3 0-15,0 0-2 0,-4-3-1 0,-2-3-62 16,-8-2-46-16,-8-5 36 0,-9-1 22 15,-5-2 6-15,-14-3 31 0,-7-2 14 0,-3-1 23 16,-8-2-4-16,0-2-3 0,-3-2 3 16,2 2-3-16,4-4-3 15,3 0-11-15,3 0-2 0,5-1-1 0,5 2-15 16,4-2-26-16,3 2-230 0,6-2-163 16,2 0-356-16,6 0-825 0</inkml:trace>
  <inkml:trace contextRef="#ctx0" brushRef="#br0" timeOffset="-181153.11">15430 14612 1703 0,'0'0'188'0,"0"0"-188"0,0 0 0 15,0 0 36-15,0 0 65 0,-66-15 28 0,46 15 17 16,-1 0-16-16,-2 4-63 0,-1 2-25 16,1 2-6-16,2 0-1 0,0 2-2 15,4 1 2-15,3-2-22 0,5 0-12 16,4 2-1-16,-1-2-2 0,6 2 2 15,4 0 13-15,5 2 13 0,6-1 3 16,6 0-7-16,4 1-6 0,3-3 7 16,3 1-10-16,-4 0-13 0,-4-2 0 15,-5 2-23-15,-6-2-9 0,-7 0-13 16,-5-1-10-16,-1-1 55 0,-11 1 7 16,0 0 92-16,-6 1 11 0,-1-1-30 0,-3 2 7 15,0-1-17-15,0 1 3 0,2-1-21 16,2-1-27-16,3 1-15 0,5 0-10 15,3 0-13-15,5 0-2 0,2 2 15 16,8 0 26-16,3 0-7 0,6 4 0 0,3-2-16 16,2 1 0-16,0 1-3 15,-1-1-2-15,-3 1-11 0,-5-2-6 0,-6-2 0 16,-4 1-10-16,-3-1 7 0,-4-2 19 16,-6 0 3-16,-6 1 13 0,0 0-1 15,-2-4 8-15,3 0-19 0,2 1 2 16,3 0-2-16,5-1 18 0,3 1 0 15,2 0-6-15,6 1 35 0,10-1 9 16,7 2-19-16,9-1-16 0,4 1-20 16,5-1-2-16,-1-2-159 0,8-3-314 15,-12-3-721-15</inkml:trace>
  <inkml:trace contextRef="#ctx0" brushRef="#br0" timeOffset="-180205.48">15595 14779 1056 0,'0'0'391'15,"0"0"-176"-15,0 0-56 0,0 0 13 16,0 0 39-16,0 0-7 0,0 0-65 0,0 0-78 15,0 0-29-15,-3 1 36 0,3 2-20 16,0-3-9-16,0 0 6 0,5 0 39 16,5 0 102-16,8 0 2 0,9 0-96 15,4-3-60-15,6-1-16 0,3-2-3 0,1 0-10 16,-1 1-2-16,-2 0-1 16,-6 1 0-16,-2-2-13 0,-7 2 11 0,-7 1 2 15,-6 0 1-15,-3 3 12 0,-5-1-13 16,-2 1-22-16,0 0-55 0,-2 0 17 15,-6 4 18-15,-2 2 16 0,-3 5 26 16,-3 3 28-16,3 4-12 0,-1 4 20 16,0 4-11-16,4 1 23 0,-1 3-1 15,3 2 11-15,0 1-4 0,2-1-13 0,0 2-13 16,0-2-26-16,1-3-1 0,1-3-1 16,2-2-1-16,0-6 1 0,0-3 0 15,2-4-2-15,-1-5-166 0,1-2-119 16,0-4-62-16,8-10 10 0,3-1-322 15,0-2-1115-15</inkml:trace>
  <inkml:trace contextRef="#ctx0" brushRef="#br0" timeOffset="-179840.52">16209 14733 1838 0,'0'0'513'0,"0"0"-177"0,0 0-111 15,0 0-190-15,0 0-35 0,0 0 0 16,0 0 109-16,0 0 64 0,-21 54-26 0,14-27 18 15,-3 2-64-15,2 0 19 0,-1 3-35 16,4-3-28-16,-2 0-13 0,1-4-32 16,1-3 1-16,1-2-11 0,1-7 14 15,1-3-13-15,-1-3-1 0,0-4 13 16,2-3-11-16,0 0 59 0,1-5 59 16,0-6-122-16,0-6-59 0,3-4-23 15,5-3 22-15,2-4 0 0,4-5 7 16,1-2-29-16,3 1-31 0,-1-1 59 0,0 4 54 15,-1 7 14-15,-2 5 5 0,-6 6-18 16,0 6 30-16,-4 4 7 16,-1 3-38-16,0 5-180 0,1 8 161 15,3 6 19-15,1 5 60 0,-2 2 3 0,3 6-15 0,-1 2-17 16,3-1-6-16,-2 2 4 16,1 1-14-16,0-3-13 0,0-1-2 0,-3-3-2 15,-3-4-1-15,-1-3-180 0,-3-5-294 16,-5-8-644-16,0-5-832 0</inkml:trace>
  <inkml:trace contextRef="#ctx0" brushRef="#br0" timeOffset="-179689.69">16201 14916 787 0,'0'0'1989'16,"0"0"-1652"-16,0 0-155 0,0 0 6 15,0 0-55-15,0 0-64 0,67-35-24 16,-43 35-45-16,7 2 0 0,0 5-29 0,4 4-2 15,1 4-4-15,9 5-44 0,-10-4-502 16,-6-3-1074-16</inkml:trace>
  <inkml:trace contextRef="#ctx0" brushRef="#br0" timeOffset="-179532.02">16708 15083 2323 0,'0'0'81'0,"0"0"-30"0,0 0 214 16,0 0 8-16,-33 50-20 0,20-37-43 15,-1 3-51-15,-3-1-64 0,-2 2-51 16,-1 1-29-16,0-2-15 0,1-1-1 16,3-3-328-16,6-1-324 0,3-5-925 0</inkml:trace>
  <inkml:trace contextRef="#ctx0" brushRef="#br0" timeOffset="-179196.79">16854 14709 427 0,'0'0'1993'16,"0"0"-1645"-16,0 0-104 0,0 0-26 0,0 0-218 16,0 0-5-16,0 0 5 15,0 0 134-15,0 0 25 0,21 65 8 0,-18-39-41 16,0 3-69-16,0-3-16 0,1 3-13 16,2-1-27-16,-1-1 0 0,-1-4 0 15,0-1 0-15,1-3-1 0,-2-6-125 16,-1-2-153-16,-1-4-162 0,-1-7-220 15,0 0-659-15</inkml:trace>
  <inkml:trace contextRef="#ctx0" brushRef="#br0" timeOffset="-178939.87">16853 14726 2312 0,'0'0'355'0,"0"0"-207"0,0 0-64 16,0 0-65-16,72-9 29 0,-38 17 33 15,3 1-1-15,4 7 15 0,0 4-31 0,-2 3-32 16,-4 3-30-16,-4 1-2 0,-8 2-19 16,-7 0-3-16,-10-3 9 15,-6 2-6-15,-7-4 18 0,-9-2 1 0,-7-4 2 16,-7-3 33-16,-1-6 29 0,-5-3 9 16,-1-1-3-16,2-4-16 0,1-1 19 15,7 0-13-15,4 0-28 0,8 0-20 16,4 0-12-16,7-1-2 0,3 1-49 0,1-3-218 15,7-5-185-15,6 0-723 0,3-1-591 16</inkml:trace>
  <inkml:trace contextRef="#ctx0" brushRef="#br0" timeOffset="-178276.97">17380 14529 1881 0,'0'0'230'15,"0"0"-155"-15,0 0 15 0,67-17-15 16,-40 17-1-16,4 0 7 0,-1 2-10 16,2 3-16-16,-2 5-36 0,-1 1-19 0,-4 2-39 15,-4 2 4-15,-3 0 3 0,-9 2-17 16,-3-2 36-16,-6-2 13 0,-6 1 52 16,-6-3 35-16,-8 2 71 0,-6-3-1 15,-3 1 23-15,-4-1-20 0,0 1-26 16,-2-2-39-16,2-1-16 0,5 1-28 15,5 1-13-15,6 0-16 0,6 0-6 16,4 3-15-16,7 1 21 0,1 0 9 0,11 3-9 16,5 0 7-16,4 2-10 15,3-2-16-15,2 2-1 0,0-2-2 0,0-1-1 16,-3-3-40-16,-6-3-85 0,-2-2 9 16,-4-3 44-16,-5-1 34 0,1-2 17 15,-5-2 22-15,-2 0 29 0,0 0 25 16,-1-2-54-16,-6 0-34 0,0 0-14 0,-3 2 4 15,-1 0 15-15,-1 0 10 16,3 5 18-16,-1 1-1 0,5 4 2 0,2 1 1 16,3 2 24-16,1 4 1 15,7 0 2-15,6 3-9 0,5 1 4 0,0 4-7 16,4-3 3-16,2 1-17 0,0 1-2 16,-3-2 0-16,-2 0-1 0,-2 0-1 15,-6-3-21-15,-3 1 8 0,-4-3-1 16,-4-1-7-16,-1-1 7 0,-3-1 13 15,-8-1 1-15,0-1 0 0,-6-1 2 16,-3 0 0-16,-1-2 2 0,-3 0 11 0,-4-2-11 16,0 1-2-16,-6-3-168 15,-23 0-210-15,10 1-375 0,1-5-1181 0</inkml:trace>
  <inkml:trace contextRef="#ctx0" brushRef="#br0" timeOffset="-176617.72">2773 16600 2123 0,'0'0'317'0,"0"0"22"16,0 0-82-16,0 0 2 0,0 0-17 15,0 0-192-15,0 0-50 0,0 0-235 16,0 0 165-16,0 4 70 0,2 19 112 15,2 6-4-15,-4 5-61 0,0 1-18 16,-3 3-1-16,-3 2 13 0,-1-5-41 16,0-2 16-16,2-6-15 0,0-6 25 15,0-7-26-15,3-4 1 0,0-5-1 0,1-3-118 16,0-1-126-16,0-1 24 0,0-5 21 16,0-14-379-16,-2 0-1144 0</inkml:trace>
  <inkml:trace contextRef="#ctx0" brushRef="#br0" timeOffset="-176349.1">2716 16561 1608 0,'0'0'743'16,"0"0"-372"-16,0 0-213 0,0 0-158 15,0 0 19-15,0 0-19 0,84-4 77 16,-43 17 54-16,6 5-67 0,0 5-13 16,-3 2-9-16,-2 4 19 0,-6 4-20 15,-10 3-39-15,-9 3-2 0,-11 0-1 16,-6 3 1-16,-12-5-20 0,-12-1 20 15,-8-4 16-15,-6-3 12 0,-5-5 17 0,-1-3-20 16,-1-6 1-16,5-3 15 16,4-6 0-16,5-3 16 0,9-3 22 0,8 0 66 15,3 0 107-15,7-4-83 0,2 1-58 16,2 1-111-16,5-4-37 0,9 0-162 16,5-1 45-16,6-1-7 0,3 2-85 0,12-2-203 15,-7 3-650-15,-9-1-736 16</inkml:trace>
  <inkml:trace contextRef="#ctx0" brushRef="#br0" timeOffset="-175642.49">2699 17824 2270 0,'0'0'500'16,"0"0"-70"-16,0 0-293 0,0 0-137 15,0 0-38-15,0 0 9 0,0 0 29 16,0 0 90-16,-23 45-4 0,16-20-45 0,-2 0-18 15,1 3-23-15,2-3 0 0,0-1 1 16,3-4 0-16,1-1 15 0,0-3 0 16,2-5-16-16,0-2-108 15,0-3-93-15,0-4-138 0,0-8-145 0,4-3-38 16,0-6-777-16</inkml:trace>
  <inkml:trace contextRef="#ctx0" brushRef="#br0" timeOffset="-175465.14">2628 17723 1038 0,'0'0'1775'0,"0"0"-1380"0,0 0-131 16,0 0-121-16,0 0-93 0,0 0 1 15,0 0-51-15,0 0-3 0,0 0-51 16,0 0 4-16,45-14 50 0,-16 16 29 16,5-2-29-16,4 0-3 0,2 2-13 15,0 1-16-15,-1 0-91 0,0-2-145 16,6-1-304-16,-8 0-476 0,-9-5-528 0</inkml:trace>
  <inkml:trace contextRef="#ctx0" brushRef="#br0" timeOffset="-175266.32">2737 17938 1360 0,'0'0'1561'0,"0"0"-1192"0,0 0-369 15,0 0 51-15,0 0-45 0,0 0 143 16,0 0-97-16,0 0-52 0,0 0-41 16,0 0 28-16,76-9 10 0,-40 5-10 15,4 0-82-15,1 2-151 0,7 2-261 16,-9 0-537-16,-12 0-542 0</inkml:trace>
  <inkml:trace contextRef="#ctx0" brushRef="#br0" timeOffset="-174047.44">6418 16632 2050 0,'0'0'744'15,"0"0"-567"-15,0 0-177 0,0 0-12 16,0 0-36-16,0 0 16 0,0 0-152 16,0 0-304-16,0 0-317 0</inkml:trace>
  <inkml:trace contextRef="#ctx0" brushRef="#br0" timeOffset="-171768.15">2667 17956 78 0,'0'0'105'0,"0"0"-105"0,0 0-19 15,0 0-66-15,0 0 6 0</inkml:trace>
  <inkml:trace contextRef="#ctx0" brushRef="#br0" timeOffset="-171570.77">2667 17956 89 0,'0'0'179'16,"0"0"-55"-16,-1 17 26 0,1-13-6 15,0-2-30-15,0 0-52 0,0-2 0 16,0 0 13-16,0 0 75 0,0 0 19 0,0 1-49 15,0-1-51-15,0 0-34 0,-1 0-10 16,1 0-25-16,0 0-26 0,-1 1-32 16,1 2-63-16,-1 1 120 0,-2 0 0 15,1 2-22-15,-1 0-35 0,1 1-33 16,1 0-17-16,0-2-35 0,1 0 61 16,0-1 24-16,0-3-43 0,0-1 19 0,1 0 82 15,0 0 0-15,1 0 95 16,0 0-24-16,-1-2 4 0,-1 0 10 0,0 0-85 15,0 2-33-15,-8 2-169 0,1 2-300 16</inkml:trace>
  <inkml:trace contextRef="#ctx0" brushRef="#br0" timeOffset="-171174.22">2670 18093 779 0,'0'0'1113'0,"0"0"-1005"15,0 0-108-15,0 0-127 0,0 0 127 16,0 0 63-16,0 0-31 0,0 0-32 16,0 0-39-16,0 0-6 0,0 2 16 15,0-2 29-15,0 0 10 0,0 0 26 0,1 0 29 16,0 0 10-16,1 0-7 0,1-1 52 16,-1 0 61-16,-1 1 29 0,0 0-46 15,1 0-51-15,-2 0-62 0,1 0-48 16,-1-1 17-16,0 1 15 0,0-1-10 0,1 1-25 15,1 0-29-15,2 0-19 0,2 0-1 16,8 0 49-16,6 0 36 0,7 0 18 16,7-2-15-16,5 0-17 0,5-2-20 15,1 1-2-15,1-1-13 0,-1 1 1 16,-3 1-4-16,-9 2 12 0,-3 0-18 16,-9 2-10-16,-6-1 3 0,-7 2-45 15,-4-1-39-15,-2 0 36 0,-1-2 77 16,-1 0 58-16,0 0 58 0,-1 0 16 15,-3 0-26-15,-1-2-106 0,-4-1-45 16,0-2-52-16,2 1-12 0,-1-1-194 0,1-5-192 16,2 2-747-16</inkml:trace>
  <inkml:trace contextRef="#ctx0" brushRef="#br0" timeOffset="-170487.3">3666 16644 2962 0,'0'0'279'0,"0"0"-142"0,0 0-102 16,0 0 25-16,0 0 54 0,0 0-79 15,0 0-13-15,-1-49 0 0,0 44-22 16,1 1-1-16,0 1-24 0,0 1-19 0,-1 2-29 16,0 0-96-16,-4 5-259 0,-5 7-324 15,-2 0-54-15</inkml:trace>
  <inkml:trace contextRef="#ctx0" brushRef="#br0" timeOffset="-170280.49">3625 16924 2674 0,'0'0'421'0,"0"0"-169"0,0 0-42 15,0 0 90-15,0 0-36 0,0 0-105 16,0 0-122-16,0 0-17 0,-35-43-20 15,30 37-31-15,1 2-10 0,-1 2 20 16,3-1 2-16,1 3-6 0,1 0-25 16,0 0-211-16,1 0-146 0,11 2-275 0,1 1-319 15,-3-1-432-15</inkml:trace>
  <inkml:trace contextRef="#ctx0" brushRef="#br0" timeOffset="-169766.4">3695 17694 3007 0,'0'0'342'0,"0"0"-342"0,0 0-48 16,0 0-25-16,0 0 72 0,0 0 1 15,0 0-138-15,0 0-160 0,0 0-115 16,0 0-116-16,0 0-455 0</inkml:trace>
  <inkml:trace contextRef="#ctx0" brushRef="#br0" timeOffset="-169590.56">3647 17991 316 0,'0'0'2359'0,"0"0"-1874"0,0 0-415 0,0 0 29 0,0 0 117 15,0 0 147-15,0 0-105 0,0 0-140 16,0 0-84-16,0 0-34 0,5-1-37 16,-2-2-32-16,4 1-18 0,-3-1-224 15,-1-5-158-15,-2 3-876 0,-1-4-655 0,-23 40 2000 16</inkml:trace>
  <inkml:trace contextRef="#ctx0" brushRef="#br0" timeOffset="-166642.83">1879 17621 1975 0,'0'0'292'0,"0"0"-69"0,0 0-149 16,0 0-61-16,0 0-13 0,0 0 52 15,0 0-10-15,0 0-20 0,0 0 1 16,0 0-7-16,0 0 19 0,0 0 0 15,0 0 4-15,0 0 22 0,-1 0 45 16,1 0 32-16,0 0 44 0,0 0-20 16,0 0-4-16,-1-2-19 0,0-2-60 0,0-2-66 15,0-1 6-15,-1-1-18 0,-1-2 11 16,-1-1 23-16,2-1-7 0,-1-3-9 16,0-2-16-16,1-5-2 0,-1-6-1 15,1-6 0-15,-3-19 0 0,1-17 1 16,-6-23 13-16,-2-9-14 0,-4-7-15 15,-1-3 14-15,0 2 1 0,-3-8-13 16,-6-1-15-16,1 4-10 0,-2-2 20 0,-2 5 5 16,1-1-41-16,2 1 13 15,0-2-6-15,5 1 13 0,5 2-14 0,2 2-3 16,3 6 36-16,6 3-22 0,3 3 36 16,2 5 0-16,4 7 1 0,7 7 1 15,-1 10 11-15,2 7-12 0,-2 8-12 16,-1 11 12-16,-4 8 1 0,-4 9 0 0,-1 2-1 15,0-2 66-15,-6-2-40 0,-6 1-26 16,-3 3 0-16,0 4-3 0,-5 4-25 16,-2 6-1-16,1 0-66 0,0 5 25 15,2 1 42-15,3 3-10 0,2 0 9 16,6 0-32-16,0 1-18 0,4 1 5 16,2-1-38-16,0 3 54 0,2 2 10 15,0-1 22-15,0 1 25 0,4 1-15 16,-1 1 16-16,2 0 1 0,-2 2 12 0,0-1 0 15,-1 1-11-15,-1-1-2 0,-1-1-22 16,0 3 6-16,-1-2-42 0,-4 0-4 16,-2-1-31-16,1 1-91 0,-1-1-124 15,-3 1-68-15,4-2-262 0</inkml:trace>
  <inkml:trace contextRef="#ctx0" brushRef="#br0" timeOffset="-166228.58">1408 14647 2402 0,'0'0'245'0,"0"0"-245"16,0 0-401-16,0 0 216 0,-79 71 185 15,50-35 0-15,-1 3 29 0,-2 4-12 16,0 8 18-16,1-5 43 0,4 0-46 15,4-5 7-15,5-7 3 0,2 0-42 16,6-7 0-16,1-7-16 0,6-7 16 16,2-3 0-16,1-9 1 0,1-1 67 15,7-8 133-15,4-10 53 0,6-11-141 0,8-18-94 16,9-19-17-16,4-17-2 16,-4-1 16-16,-9 6 19 0,-9 11-23 15,-6 14-12-15,-3 10-3 0,-4 13-71 0,-2 10 74 16,-2 12 22-16,0 2 20 0,0 3 26 15,0 1-68-15,0 2-7 0,2 2-288 16,4 8-147-16,7 7 370 0,3 7 72 16,6 7 220-16,3 4-184 0,7 1 19 0,3 0-10 15,5 3-3-15,5-3-20 0,1 1-22 16,0-3 0-16,-1-2 27 0,-2 1-27 16,-6-4-203-16,-6 0-192 0,-9 5-85 15,-11-8-508-15</inkml:trace>
  <inkml:trace contextRef="#ctx0" brushRef="#br0" timeOffset="-166060.28">1338 15042 2639 0,'0'0'734'16,"0"0"-651"-16,0 0-83 0,0 0-261 15,0 0 226-15,62-13 35 0,-9 9 11 16,21-1 2-16,19-2-10 0,8 2-3 0,-10 5-67 15,-19 0-128-15,-18 0-353 0,-18 3-264 16</inkml:trace>
  <inkml:trace contextRef="#ctx0" brushRef="#br0" timeOffset="-162343.15">20338 12850 128 0,'0'0'626'16,"0"0"-427"-16,0 0-56 0,0 0 17 15,0 0 65-15,0 0-111 0,0 0-10 0,0 0-23 16,19-49 16-16,-15 44 1 0,2-1 15 16,-1 0-19-16,0 2 71 15,0-1 20-15,3-2-5 0,-2 1-54 16,-2-1 18-16,0 2 17 0,2 1-34 0,-3-3 4 15,1 4-29-15,-3-1-20 0,1 2-6 16,-1 2-22-16,0 0-13 0,-1 0-41 16,0 0-32-16,0 4-85 0,0 5 5 15,0 6 112-15,-2 4 57 0,0 8 4 16,-3 2 21-16,1 3-35 0,-2 5-3 16,1 1 26-16,0 2-4 0,-3 0-35 0,1-2 0 15,1-3-12-15,1-3 3 16,0-7-6-16,2-3 7 0,2-5 2 0,0-6 0 15,1-4-10-15,0-3 1 0,0-1-1 16,0-2 10-16,0 0 16 0,0-1 15 16,0 0 3-16,0-2 12 0,4-2-34 15,0-1-33-15,1 0-1 0,-1-2 0 0,-1 1 0 16,-2-2-3-16,-1 3-33 0,0 0-60 16,-1 0-47-16,-3 0-55 15,-1 1-56-15,-4 1-63 0,1-2-162 16,-2-7-311-16,4 2-683 0</inkml:trace>
  <inkml:trace contextRef="#ctx0" brushRef="#br0" timeOffset="-160796.75">20479 12714 678 0,'0'0'362'0,"0"0"-147"0,0 0-42 16,0 0 5-16,0 0 8 0,0 0-17 15,0 0-30-15,0 0-51 0,0 0-43 16,0 0-19-16,0 0 26 0,-11 2 51 0,13-1 72 15,7 1 5-15,2-2 3 0,9 1-6 16,5-1-43-16,8 0-26 0,6-2-35 16,6-2-9-16,2-1-13 0,-1-1-4 15,0 0-18-15,-1 1-13 0,-6-1-13 16,-6 0 9-16,-5 3-8 0,-8-1-4 16,-6 2 0-16,-4 2 0 0,-6-3 0 15,-2 3 0-15,-2 0 0 0,0 0-23 16,-4 0-15-16,-7 0-15 0,-2 0-4 0,-5 3 18 15,-2 0 1-15,-1 3-124 0,1-2-75 16,1 1-65-16,4 2-115 0,-2-1-176 16,8 1-486-16</inkml:trace>
  <inkml:trace contextRef="#ctx0" brushRef="#br0" timeOffset="-160494.75">20381 13012 114 0,'0'0'1510'16,"0"0"-1253"-16,0 0-183 0,0 0 17 16,0 0 68-16,0 0 74 0,0 0 35 0,0 0-37 15,0 0-19-15,0 0-65 16,0 0-29-16,56-3-29 0,-31 0-29 0,5 1-13 15,1-2-18-15,3 1-13 0,0-1-16 16,-2 3 0-16,1-1-16 0,-4 2 0 16,-2 0-6-16,-5 0 0 0,-6 0-10 15,-3 3 4-15,-6 1-30 0,0-1-104 0,-4 2-81 16,-2-1-46-16,-1 1-30 0,0 0-83 16,-6 2-105-16,0 0-478 0</inkml:trace>
  <inkml:trace contextRef="#ctx0" brushRef="#br0" timeOffset="-160220.83">20311 13276 1820 0,'0'0'600'0,"0"0"-342"16,0 0-178-16,0 0 4 15,60-2 35-15,-31 0-4 0,7-1-3 16,5 2 0-16,3-1-20 0,4 0-28 0,2-1-10 0,0 1 9 15,1 1-21-15,-5-1-30 0,-5 0-9 16,-5 2 0-16,-11-1-3 16,-6-1 2-16,-5 2 0 0,-9 0 10 0,-3 0 4 15,-2 0-13-15,0 0 16 0,0 0-2 16,-2-2-17-16,-5 0-41 0,-2 1 3 16,1 0 7-16,-2 0-39 0,2 0-80 15,2-1-73-15,0 0-85 0,6-5-240 16,1 0-658-16</inkml:trace>
  <inkml:trace contextRef="#ctx0" brushRef="#br0" timeOffset="-158804.55">21303 12962 238 0,'0'0'567'16,"0"0"-319"-16,0 0-92 0,0 0 27 16,0 0 2-16,0 0-35 15,0 0-43-15,0 0-36 0,0 0-32 0,0 0-3 16,0 0 42-16,-4 0 39 0,4 0 22 0,0 0-6 16,0 0 22-16,0 0 12 15,0 0 0-15,0 0 0 0,0 0 3 16,0 0-24-16,0 0-16 0,0-1-32 0,0 1-28 15,3-1-26-15,2 0-44 0,2-1-50 16,8 1 2-16,1-1 20 0,5 2 12 16,4-3 15-16,-1 1 1 0,5 0 3 15,-2 1 22-15,-1-1-3 0,-1 0 4 16,1 1-4-16,-3 0-3 0,-2 0 0 16,-1 1-4-16,-1-2-2 0,-1-1 3 15,-2 1 3-15,0 1 0 0,0-1 6 16,-2 1-3-16,-1 0 19 0,-1-3 3 0,-3 3 9 15,2-3-2-15,-5 3 11 0,1-1-9 16,-2 0-12-16,-2 0-19 0,-1 0-7 16,1 2-15-16,-2 0-3 0,-1 0-15 15,0 0-1-15,1 0-6 0,-1 0-3 16,0 0 0-16,0 0-3 0,0 0 3 0,0 0 2 16,0 0 23-16,0 0 3 15,0 0 1-15,0 0 2 0,0 0 10 16,0 0-10-16,0 0 0 0,0 0-2 0,0 0-1 15,0 0-35-15,0 0-163 0,0 0-96 16,0 0-145-16,0-4-285 0,0 3-732 16,0 6 522-16</inkml:trace>
  <inkml:trace contextRef="#ctx0" brushRef="#br0" timeOffset="-157797.79">21276 13099 382 0,'0'0'384'0,"0"0"17"16,0 0-75-16,0 0-73 0,0 0-55 0,0 0-26 15,0 0-10-15,0 0-9 16,0 0-8-16,0 0-7 0,1 34-2 0,8-30 15 15,2-2 25-15,5 0-7 0,6-2-29 16,8 0-39-16,4-5-37 0,6-1-20 16,7 1-16-16,0-2-3 0,-1 1-12 15,-4 1 6-15,-6 2-17 0,-7 0-2 0,-6 3-1 16,-10 0-18-16,-3-2 16 0,-6 2 0 16,-2 0-10-16,-1-2 10 0,-1 2-13 15,0 0 16-15,0 0 2 0,0 0 17 16,0 0 6-16,0 0 16 0,0 0 4 15,0-3-11-15,0-1-34 0,0 1-192 16,0-5-132-16,4-5-133 0,7 2-538 16,-3-1-894-16</inkml:trace>
  <inkml:trace contextRef="#ctx0" brushRef="#br0" timeOffset="-157365.25">22100 12630 1856 0,'0'0'350'0,"0"0"-133"0,0 0-7 16,0 0 18-16,0 0 16 0,0 0-26 16,0 0-47-16,0 0-50 0,0 0-74 15,0 0-47-15,0 0-14 0,1-15-4 0,10 17 18 16,9 0 45-16,7 1 12 0,6-3 6 16,5 3-13-16,4-3 4 0,1 0 5 15,2-3-6-15,-3 2-11 0,-2-2-4 16,-4-1-23-16,0 0-4 0,-3-1-11 0,-5 3 0 15,0-3-1-15,-5 0 1 0,-2 3-1 16,-3-1 0-16,-6-1-1 0,-2 2 1 16,-3 0 1-16,-5 1-1 15,-1 1-11-15,-1 0-52 0,0 0-30 0,-3 0 6 16,-4 0 44-16,-3 2 0 0,1 2-130 16,-4 1-77-16,2-2-126 0,-7 3-184 15,5 0-469-15</inkml:trace>
  <inkml:trace contextRef="#ctx0" brushRef="#br0" timeOffset="-156948.45">22356 12701 1623 0,'0'0'373'16,"0"0"-126"-16,0 0 34 0,0 0-52 0,0 0-20 15,0 0-52-15,0 0-39 0,0 0-35 16,0 0-70-16,0 0-13 0,0 0-76 16,19-28-11-16,-14 35 55 0,0 0 32 15,0 6 20-15,0-1 15 0,0 5 25 16,-1 2-5-16,0 3 15 0,-1 0 12 0,1 4 14 16,3 3 55-16,-4 3-25 15,0-1-34-15,-1 3 5 0,-2 2-8 0,0-1-27 16,0 1-12-16,-1 0 21 0,-2-5-15 15,-1-1-15-15,-2-2-7 0,1-6 12 16,0-2-6-16,-1-2-6 0,-2-3-3 16,2-3-15-16,2-4 8 0,-2-1-5 15,4-2 2-15,0-1-8 0,1-2-10 16,0 0 12-16,1-2 10 0,0 0 15 16,0 0 15-16,0 0 3 0,0 0 16 0,0-2-4 15,1-2-61-15,2-1-9 16,2-1-21-16,-2 0-13 0,-1-3-205 0,-2-4-200 15,0-1-588-15,0 0-1064 0</inkml:trace>
  <inkml:trace contextRef="#ctx0" brushRef="#br0" timeOffset="-153413.47">1936 16697 1257 0,'0'0'251'16,"0"0"-30"-16,0 0-114 0,0 0 13 16,0 0-16-16,0 0 23 0,0 0-1 15,0 0-45-15,0 0-62 0,0 0-19 0,-28-17-42 16,27 17 10-16,1 0 21 0,-1 0 11 16,1 1 23-16,0-1 25 0,0 1 27 15,0-1 34-15,0 0 24 0,0 0 21 16,0 0 0-16,0 0-45 0,0 0-36 15,0 0-28-15,0 0-45 0,0 0-14 0,0 1-30 16,0 1-17-16,8 0 0 0,1 1 61 16,8 1 19-16,4 1 10 0,4 0 10 15,7 0-14-15,2-3-3 0,2-2 26 16,2 0-3-16,-2-2-29 0,-2-2-3 16,-6 1-10-16,-4 0-3 0,-4 2-12 15,-5 1-4-15,-7 0-6 0,-1 0-16 16,-4 0-7-16,-2 0-19 0,-1 1-13 0,0 2 3 15,-7-1 26-15,-2 0 16 0,-3 1-48 16,1-1-46-16,-2-2-90 0,3 0-208 16,-2-12-135-16,5 0-829 0</inkml:trace>
  <inkml:trace contextRef="#ctx0" brushRef="#br0" timeOffset="-153215.92">2152 16528 1967 0,'0'0'350'0,"0"0"-120"15,0 0-111-15,0 0-80 0,0 0 48 16,0 0-10-16,0 0 3 16,0 0-3-16,0 0-77 0,0 0-56 0,0 0 56 15,19 12 70-15,-6 0 49 0,1 5-1 0,0 0-35 16,0 8-10-16,0 0-19 0,-6 4-19 16,-2 2-35-16,-6 4-52 0,-3 1-126 15,-29 16-216-15,-2-10-388 0,-4-8-1334 0</inkml:trace>
  <inkml:trace contextRef="#ctx0" brushRef="#br0" timeOffset="-148906.6">23564 12949 1747 0,'0'0'536'16,"0"0"-265"-16,0 0-184 0,0 0-87 0,0 0 0 16,0 0 75-16,0 0 31 0,0 0 9 15,-6 59-31-15,2-39 9 0,1 0-29 16,0 0-26-16,-2-1-22 0,-1-2 10 15,-2 0-14-15,1-3-8 0,-3-1 8 16,0-2 1-16,-2-3-13 0,-1 1-80 16,0-5-163-16,-3 0-130 0,1-4-255 15,5-1-564-15</inkml:trace>
  <inkml:trace contextRef="#ctx0" brushRef="#br0" timeOffset="-148593">24048 12645 2511 0,'0'0'368'0,"0"0"-173"0,0 0-19 16,0 0-48-16,0 0-84 0,0 0-25 15,0 0-19-15,0 0 92 0,0 0 3 16,21 55 22-16,-21-29-29 0,0 2-21 0,0 1-23 16,0 0-26-16,0-1 1 15,0-1-19-15,0-3 3 0,0-2-2 0,2-2 2 16,0-4 0-16,-1-1 15 0,1-4-16 16,-2-3-2-16,0-2-82 0,0-2-101 0,0-2-41 15,0-2-130-15,-4-7-102 16,-1-2-249-16,-3-4-1263 0</inkml:trace>
  <inkml:trace contextRef="#ctx0" brushRef="#br0" timeOffset="-148282.42">23953 12564 2247 0,'0'0'301'15,"0"0"-98"-15,0 0-84 0,0 0-13 16,57-17 0-16,-29 20 6 0,8 6 28 0,4 3-22 15,4 5-26-15,0 3-29 0,0 4 4 16,-4 3-17-16,-5 4-31 0,-9 1-19 16,-7 1-2-16,-10 4-23 0,-9 0-4 15,-9-1 14-15,-11 1 11 0,-8-2-18 0,-9-3 22 16,-4-1 2-16,-5-5 10 0,-4-4-11 16,3-5 1-16,2-5 17 15,4-5 0-15,6-2 3 0,8-4 0 16,6 0 0-16,7-1 7 0,7 0 15 0,1 0 34 15,6-2 7-15,0 0-47 0,6-2-38 16,2-1-54-16,7 0-18 0,4 0-73 16,2 2-85-16,2-1-127 0,10-2-241 15,-7 0-681-15</inkml:trace>
  <inkml:trace contextRef="#ctx0" brushRef="#br0" timeOffset="-147825.54">24710 12709 2172 0,'0'0'472'0,"0"0"-344"16,0 0-50-16,0 0 82 15,0 0 125-15,0 0-12 0,0 0-67 0,0 0-76 16,0 0-130-16,0 0-22 0,70-13 10 16,-40 9 11-16,4 1 1 0,2 0 0 15,-4 1-3-15,0 2-16 0,-5 0-9 16,-6 0-45-16,-3 0-297 0,-14 1-213 15,-3 2-611-15,-2 1-405 0</inkml:trace>
  <inkml:trace contextRef="#ctx0" brushRef="#br0" timeOffset="-147653.95">24694 12891 1322 0,'0'0'293'15,"0"0"-20"-15,0 0 61 0,0 0 64 16,0 0 39-16,0 0-76 0,65 18-95 0,-41-18-70 15,3 0-80-15,4-1-56 0,0-3-35 16,2 0-21-16,-3 0-4 0,-1-1-2 16,-2 2-23-16,-6-1-95 15,-1-1-268-15,0-7-289 0,-6 2-976 0</inkml:trace>
  <inkml:trace contextRef="#ctx0" brushRef="#br0" timeOffset="-146050.22">25555 12576 1258 0,'0'0'971'0,"0"0"-712"16,0 0-53-16,0 0 26 0,4-48 24 15,-3 38-23-15,0 5-65 0,1-3-45 16,0 4-19-16,-1 1-15 0,0 2-17 16,-1 0-72-16,0 1 0 0,3 0-91 0,-1 5-64 15,2 5 155-15,1 5 60 0,-1 4 54 16,3 5-8-16,-2 4-11 0,-2 4 30 15,0 2 27-15,-2 3-22 0,1 1-40 16,-2 1-22-16,0 2-22 0,0 0 0 16,-2-2-19-16,1-3-14 0,1-2-10 15,0-4 0-15,0-2 15 0,0-3-17 0,0-4-1 16,0-3 1-16,0-4-1 0,-1-2 1 16,0-5-2-16,0-4 0 0,0 1-20 15,1-4 21-15,0 0 22 0,0 0 31 16,-1-5-53-16,-1-4-10 0,0-4-152 15,0-3-23-15,1-6-51 0,1-2-37 0,0-3-123 16,5-21-281-16,2 7-621 16,2 3-341-16</inkml:trace>
  <inkml:trace contextRef="#ctx0" brushRef="#br0" timeOffset="-145786.81">25577 12496 673 0,'0'0'1075'0,"0"0"-837"15,0 0 44-15,0 0 2 0,0 0 64 16,0 0-5-16,0 0-117 0,0 0-90 16,0 0-96-16,0 0-39 0,0 0-1 15,75-34 13-15,-44 32 6 0,5 2-18 16,0 0 12-16,-3-2-11 0,-1 2 0 16,-8-3 0-16,-3 1 14 0,-7 0-15 15,-6-1 2-15,-3 2 16 0,-1 1 9 16,-4 0 4-16,0 0-1 0,0 0-6 0,0-1-25 15,0-2-18-15,0 1-23 0,0 2-48 16,-3 0-148-16,-1 0-95 16,1 0-111-16,-8 2-175 0,2 1-596 15</inkml:trace>
  <inkml:trace contextRef="#ctx0" brushRef="#br0" timeOffset="-145398.28">25560 12893 1950 0,'0'0'466'0,"0"0"-336"0,0 0-63 0,0 0 88 15,0 0 121-15,0 0-17 0,0 0-68 16,0 0-26-16,0 0-61 0,0 0-50 16,0 0-20-16,72-2 4 0,-44 0 0 15,5 1-4-15,0-2-9 0,5 0-3 0,-3 0 3 16,-4 0 1-16,-1-1-10 0,-7 2-14 16,-4-1 1-16,-4 0 10 0,-6 3-10 15,-4-2 9-15,0 2 4 0,-4-3 6 16,0 3 6-16,-1 0 0 0,0 0-6 15,0 0-10-15,0 0-12 0,0 0-12 16,0 0-10-16,0 0-3 0,0 0 0 16,0 0-59-16,-1 0-99 0,-2-1-111 15,0-2-126-15,0-5-206 0,1 1-624 0,14 26-45 16</inkml:trace>
  <inkml:trace contextRef="#ctx0" brushRef="#br0" timeOffset="-141223.78">1782 15669 293 0,'0'0'653'0,"0"0"-233"15,0 0-163-15,0 0-95 0,0 0-55 16,0 0-61-16,0 0-46 0,0 0-25 16,0 0-24-16,-7-6-3 0,7 6 52 15,3 3 52-15,2 1 72 0,5 1 28 0,2-1 13 16,5 0-25-16,4 0 11 0,1-1-12 16,6-1-43-16,2-1-25 0,6-1-26 15,3 0-13-15,2-1-13 16,2-3 7-16,-2 2-3 0,-3-1-22 0,-6-1-1 15,-5 3-15-15,-8 1-11 0,-9 0 7 16,-2 0-20-16,-5 0-2 0,-2 0 41 16,1 0 17-16,-2 0 21 0,0 0 1 15,0 0 15-15,-4 1-6 0,-4-1-37 16,1 0-11-16,-3 0-2 0,1 0-30 16,1-1-106-16,0-4-78 0,3 1-80 0,-1-10-200 15,3 3-663-15,0 0 383 0</inkml:trace>
  <inkml:trace contextRef="#ctx0" brushRef="#br0" timeOffset="-141010.08">2100 15476 831 0,'0'0'535'0,"0"0"-190"16,0 0-17-16,0 0 28 0,0 0-94 15,0 0-121-15,0 0-141 0,0 0-82 16,0 0 82-16,0 0 80 0,25 10 49 15,-6-1 15-15,3 3-54 0,4 0-14 16,3-1-9-16,-2 0-28 0,2 1-14 16,-4 1-25-16,-3 0 0 0,-7 3-41 15,-7 4 9-15,-8 2 25 0,-8 7-12 0,-18 3-163 16,-34 20-213-16,6-7-421 0,-2-6-1058 16</inkml:trace>
  <inkml:trace contextRef="#ctx0" brushRef="#br0" timeOffset="-132053.12">5079 10351 2217 0,'0'0'252'0,"0"0"-168"16,0 0-22-16,0 0 86 0,0 0 35 0,0 0-13 16,0 0-42-16,0 0 9 0,0 0-26 15,0 0-111-15,-8-33-98 0,8 41-119 16,0 5 124-16,4 8 93 0,3 5 69 15,3 6-21-15,0 5-16 0,1 0 16 16,3-3-26-16,-2 0-21 0,4-4-1 0,-1-3 20 16,0-5-8-16,-2-1-11 15,3-5 15-15,-1-3 0 0,2-4 3 0,1-4 29 16,4-5 28-16,6-2 48 0,9-10 56 16,20-14-33-16,24-18-62 0,28-18-40 15,16-9-20-15,8-5 0 16,0 2-10-16,0 1-2 0,6-2-12 0,7-1-1 15,3-3-18-15,7 6-25 0,4 3-24 16,-2-2-194-16,0-2-243 0,-40 20-933 16</inkml:trace>
  <inkml:trace contextRef="#ctx0" brushRef="#br0" timeOffset="-125248.18">27064 12402 1737 0,'0'0'230'0,"0"0"-129"16,0 0 61-16,0 0 39 0,4-48-17 16,-2 37-62-16,1 3-6 0,1 0 9 15,-1 2-9-15,0 0-49 0,-2 1 3 16,0 3-28-16,0 1-7 0,-1 1-35 15,0 0-71-15,0 0-53 0,0 6-27 16,0 7 148-16,-3 6 3 0,-4 7 80 0,-4 4 16 16,-5 8 6-16,-5 7 32 15,0-3-61-15,-3 0-3 0,-2-1-28 0,2-8-23 16,-3 4-7-16,4-4 1 0,2-4 3 16,3-2-15-16,7-3 11 0,0-2-12 15,5-6 0-15,2-1 0 0,2-4 0 16,-1-2 1-16,2-2 15 0,0-3-13 0,1-1 0 15,0-1 12-15,0-1-11 0,0 0 11 16,0-1 26-16,0 0 16 0,0 0-57 16,0-4-85-16,5-4-130 0,0-4-85 15,3 0-14-15,2-6-157 0,0-4-64 16,4-1-109-16,-3-6-158 0</inkml:trace>
  <inkml:trace contextRef="#ctx0" brushRef="#br0" timeOffset="-125020.06">26953 12477 573 0,'0'0'525'0,"20"-63"-141"0,-10 34-121 15,0 5 10-15,1 2-56 0,-1 5 68 16,-2 5-108-16,0 2-19 0,1 3-23 16,-4 3-7-16,0 3-6 0,1 1-122 15,-1 5 0-15,3 10 0 0,2 6 79 16,-1 8 49-16,6 6 59 0,0 5 24 0,1 3-23 16,5 2-43-16,2-2-48 0,1-2 5 15,0 2-34-15,-1-4-15 16,-4-1-25-16,0-4-16 0,-5-3-12 0,-3-3-12 15,-2-4-7-15,-4-4-9 0,-2-3-18 16,-2-7-7-16,-1-3-31 0,0-3-18 16,0-2-29-16,-1-2-11 0,-6-3-19 15,-2-3-267-15,-7-15-281 0,4 3-521 0</inkml:trace>
  <inkml:trace contextRef="#ctx0" brushRef="#br0" timeOffset="-124762.4">26920 12663 1922 0,'0'0'363'0,"0"0"-134"0,0 0-54 15,0 0-47-15,0 0 17 0,0 0 44 0,0 0 38 16,0 0 68-16,0 0-34 0,0 0-109 16,86 1-62-16,-41-1-40 0,7 0-31 15,-1-3-7-15,-2-2 10 0,-4 0-20 16,-7 0-2-16,-10 1-3 0,-6 3 2 0,-9-1 1 15,-7 0 15-15,-2-1 13 0,-4 3-28 16,0 0-49-16,-8-2-32 0,-1 0-13 16,-5 1-7-16,-2 0-9 15,0 1-35-15,3 0-67 0,-2 0-119 0,5-3-186 16,1 3-292-16,5-3-1050 0</inkml:trace>
  <inkml:trace contextRef="#ctx0" brushRef="#br0" timeOffset="-115144.25">27679 12598 1301 0,'0'0'335'0,"0"0"-153"15,0 0-49-15,0 0 0 0,0 0 10 16,0 0-33-16,0 0-26 0,0 0 32 16,0 0 10-16,69-12-20 0,-48 10-6 15,2-2-10-15,0 3-13 0,0-2-7 0,0 0-15 16,-1 0-14-16,-2 1-6 0,0 0-19 16,-2 0-3-16,0 2-11 0,-3-4 0 15,-5 3 11-15,1-1-11 0,-5 1 0 16,0 1 2-16,-1 0 8 0,-3 0 8 15,-1 0-18-15,0 0 1 0,-1 0-1 16,1 0-2-16,-1 0-3 0,1 0-36 0,0 0-44 16,1 0-160-16,0 1-127 15,0 2-154-15,-2 3-116 0,0-2-684 16</inkml:trace>
  <inkml:trace contextRef="#ctx0" brushRef="#br0" timeOffset="-114823.95">27797 12772 726 0,'0'0'1261'0,"0"0"-840"16,0 0-289-16,0 0-83 0,0 0 48 16,0 0 73-16,0 0-13 0,0 0-28 15,0 0-5-15,0 0 16 0,39 3-6 16,-19-3-23-16,2 0-45 0,6 0-28 15,3 0-16-15,2 0-3 0,-2 0-18 16,3-3 0-16,-7 1 0 0,-2-1 1 0,-3 1-1 16,-5 0 0-16,-4 2 0 15,-5-1 0-15,-2 0 12 0,-2 1-1 0,-2-1 4 16,-1 0 0-16,0 1 9 0,-1 0-6 16,1 0 3-16,-1 0-6 0,0 0-16 15,0 0-4-15,0 0-8 0,0 0-4 16,0 0-25-16,0 0-138 0,1-1-154 0,2-2-141 15,-1-1-311-15,0-1-745 0,-11 18 960 0</inkml:trace>
  <inkml:trace contextRef="#ctx0" brushRef="#br0" timeOffset="-106505.27">12315 15470 409 0,'0'0'293'0,"0"0"-159"16,0 0-46-16,0 0-13 0,0 0 19 0,0 0 46 15,0 0-3-15,0 0-33 0,0 0-58 16,0 0-46-16,-3-5-10 0,3 5-16 16,0 0 26-16,0 0 10 15,1 0 58-15,5 0-22 0,1 0 2 0,1-2-12 0,5 1 0 16,0 0 3-16,3-1 3 0,1 0-3 16,4-1-3-16,2 0-13 0,3 1-20 15,-1 1-2-15,2 0-1 16,1-1 1-16,-1 2 0 0,-2 0 0 0,-2 0-1 15,-3 0-2-15,-3 0 0 0,-3 0-1 16,-2 0-1-16,-1 0 2 0,-4 0 2 16,3 0 1-16,-4 2 19 0,0-2-19 15,2 0 12-15,-2 0-10 0,-2 0 13 16,2 0 4-16,-3 0 2 0,-1 0 8 16,-1 0 44-16,0 0 27 0,-1-2 12 15,1 2-9-15,-1-1-27 0,0 1-45 16,0-3-28-16,0 3-2 0,0 0-2 0,0-1-1 15,0 1-2-15,0 0-20 0,0 0-6 16,0 0-3-16,0 0-1 0,0 0 4 16,0 0 3-16,0 0 13 0,0 0 0 15,0 0 10-15,0 0-20 0,0 0-54 0,0 0-111 16,-1-3-53-16,-3 2-217 0,-2-2-839 0,17 10 1252 16</inkml:trace>
  <inkml:trace contextRef="#ctx0" brushRef="#br0" timeOffset="-102640.21">13661 15393 274 0,'0'0'349'16,"0"0"-176"-16,0 0-85 0,0 0-23 16,0 0 10-16,0 0 26 0,0 0 3 0,0 0-26 15,0 0-29-15,0 0-13 0,0-2-4 16,0 2 1-16,0 0 22 0,2 0 20 16,1 0-26-16,1 0-20 0,3 0 4 15,1-3-7-15,0 2 3 0,4 0-10 16,3 1 4-16,2-3-3 0,5 2-4 15,5-1-14-15,2 2 21 0,4 0-4 16,2 0-16-16,-1 0 1 0,2 0-3 16,-3 0-1-16,-4 0 0 0,-5 0-1 15,-2 2 1-15,-4 0 0 0,-5 0 2 0,-4-2-1 16,-3 0 1-16,-3 0 1 0,-1 0 14 16,-1 0 2-16,-1 1 1 0,0-1 9 15,0 0-3-15,0 0-8 16,0 0-18-16,0 0-26 0,-2 0-10 0,-1-1 17 0,0 1 6 15,0 0 0-15,2 0 13 0,-1 0 0 16,2 0 19-16,0 0 1 0,0-2-4 16,0 1-13-16,0 1-3 0,0 0-68 15,0-1-97-15,0-1-125 0,0 0-211 16,0-2-321-16,6 16 698 0</inkml:trace>
  <inkml:trace contextRef="#ctx0" brushRef="#br0" timeOffset="-101424.39">12205 14412 900 0,'0'0'215'0,"0"0"-62"16,0 0-52-16,0 0-16 16,0 0-27-16,0 0 4 0,0 0 3 0,0 0-3 15,0 0-7-15,0 0-6 0,0 0-20 16,0-10-6-16,0 9-1 0,0 1 11 15,0 0 9-15,0-1 10 0,0 1 10 0,0 0 16 16,0 0-1-16,0 0 14 0,0 0 3 16,0 0-23-16,0 0-16 15,0 0-13-15,0 0-7 0,0-1-2 0,2-1-33 16,2 0-33-16,5 0-22 0,-2-1 20 16,4 0 12-16,1 1 10 0,3 1 0 15,1 0-6-15,-2 0 16 0,3-2 0 16,1 0-1-16,1 2 2 0,0 1 2 15,2-1 0-15,0-1 13 0,2 0 3 16,0 0-3-16,5 0-12 0,-2 2 1 0,5-2 11 16,-1 0-12-16,4 2 3 0,-1-3 9 15,2 2-13-15,2-2 1 0,0 2 0 16,2-3 12-16,2-1 0 0,1 3-13 16,2-3 0-16,3 0 2 0,3 2 14 15,-1-3-14-15,1 0 1 0,2 2-2 16,1-2 2-16,-2 2-3 0,3 0-3 0,-3 0 0 15,3 1 0-15,-4-1 0 0,-1 2 1 16,-3-1-2-16,-4 1 2 0,-2 0 1 16,-4-1 0-16,-3 1 1 15,-3-1-1-15,-2 1 1 0,0 2-2 0,-2 0 0 16,0-2-1-16,1 2-9 0,-2 0 12 0,0-2 0 16,-2 2 0-16,-1-2 2 0,-2 0 0 15,-2 0 11-15,-3 2 3 16,-2-2 10-16,-4-1 0 0,-2 1 3 0,2 0 0 15,-4-3-7-15,0 0-9 0,1 1-13 16,-3-2 0-16,-2-1-142 0,-2-6-243 16,-7 0-378-16</inkml:trace>
  <inkml:trace contextRef="#ctx0" brushRef="#br0" timeOffset="-101071.2">12960 13734 2262 0,'0'0'323'0,"0"0"-197"0,0 0 19 16,0 0-52-16,0 0-93 0,0 0 0 16,85-42 16-16,-43 37 36 0,15 2 5 15,12-1-12-15,6 2-22 0,-8 1-21 0,-18 1-2 16,-17 0-1-16,-16 0-3 0,2 0-8 16,-2 0-1-16,-2 0-10 0,-8 0-60 15,-4 0-161-15,-2 0-69 0,-3 0-14 16,-7 1-4-16,-4 1-115 0,-16 0-202 15,5 0-51-15</inkml:trace>
  <inkml:trace contextRef="#ctx0" brushRef="#br0" timeOffset="-100928.89">13302 13692 490 0,'0'0'564'0,"0"0"-170"0,0 0-166 0,0 0-170 16,0 0 27-16,0 0 80 0,0 0 24 16,-15 62-8-16,13-41-58 0,-1 2-55 15,-2 1 12-15,2 2-28 0,-3 1-17 16,1-2-31-16,-1 1 22 0,-2-2-23 15,3 1-3-15,0-3 16 0,0 0-16 16,-1-1-107-16,1-2-258 0,-4 1-154 16,0-8-598-16</inkml:trace>
  <inkml:trace contextRef="#ctx0" brushRef="#br0" timeOffset="-100624.83">13194 13984 339 0,'0'0'996'0,"0"0"-774"15,0 0-44-15,0 0-12 0,67-38-56 16,-45 35-6-16,0 1 0 0,4 2-7 16,2 5-9-16,-2 1-56 15,-1 4-16-15,-5 0-13 0,-2 2-1 0,-4 1-2 16,-6 0 3-16,-4 2 16 0,-4-3-17 16,0-1 24-16,-2-1-3 0,-2-4 6 15,0-1 38-15,-1-2 33 0,2-1 23 16,0-2 24-16,2 0 42 0,0 0 57 15,1-5 42-15,0-2-130 0,0-1-121 16,1-2-18-16,6-4-19 0,2 0-16 0,3-2-12 16,0-1-13-16,3 2-19 15,1-1-3-15,0 2 0 0,-2 2-102 0,2 1-198 16,1 2-225-16,2-1-171 0,-3 2-685 16</inkml:trace>
  <inkml:trace contextRef="#ctx0" brushRef="#br0" timeOffset="-100090.93">13700 13879 848 0,'0'0'593'0,"0"0"-519"16,0 0-22-16,0 0-13 0,0 0 176 15,0 0 51-15,0 0-52 0,-4 46-30 16,0-33-58-16,1-1-48 0,0 3-43 16,-1-3-19-16,0 1 0 0,2-2-14 15,2-1-2-15,0-2 4 0,0-2 25 16,1-1-13-16,3-2 0 0,-1-1 13 0,1-2 6 15,0 0 20-15,4 0 31 0,2-6-15 16,1-2-33-16,0-1-15 0,2-2-1 16,-3 1-19-16,3-2-3 0,-3 1 1 15,1 0-1-15,0 0 0 0,0 1 0 0,0 3-22 16,-1-1 19-16,-2 4-32 16,1 1-4-16,-3 3-38 0,2 0-22 0,-2 3 15 15,0 5 84-15,0 2 19 0,3 1 30 16,-3 3 2-16,2-1-29 0,-2 1-19 15,1-3 9-15,3 0 1 0,-2 1 7 16,2-4 12-16,1-2 6 0,1-1 1 16,0-2-1-16,2-1-3 0,2-2 0 15,1-2-3-15,0-4 0 0,1-1-16 16,2-2 9-16,-1-4-5 0,-2-1-17 0,1-3-1 16,-4-2-1-16,-2 2 15 0,-1-3-16 15,-4 1-3-15,-1 3 3 0,-2 1 0 16,-2 7 0-16,-2-1 0 0,-2 4-4 15,-5 2-66-15,-1 1-9 0,-4 2 40 16,-1 2 39-16,-2 6 19 0,-2 1-6 16,3 1 25-16,3 5-22 0,2 1-13 15,5-1 9-15,3-1 11 0,1-1-1 0,9-1 19 16,2 2-6-16,6-3-9 16,3 0 2-16,1-4-9 0,5 2-3 0,3-1-16 15,0-5-13-15,3 2-207 0,9-5-219 16,-10-1-547-16,-2-5-852 0</inkml:trace>
  <inkml:trace contextRef="#ctx0" brushRef="#br0" timeOffset="-92308.79">15844 15462 447 0,'0'0'248'0,"0"0"-69"0,0 0-10 16,0 0-32-16,0 0-42 0,0 0-14 16,0 0-3-16,0 0 3 15,0 0-9-15,3-24-20 0,-3 24-13 0,0 0-3 16,0 0 0-16,1 0 6 0,1 0-6 16,4-2-33-16,2 0 23 0,3 0 32 15,3-1 30-15,7-1 12 0,6 1-18 16,3-1-8-16,7 1-22 0,3 0-20 15,2-1-29-15,1 1 1 0,2-1 9 0,-4 3-13 16,-2-1 0-16,-3 1-13 16,-8 1 10-16,-4 0 2 0,-8 0 0 15,-3 0-12-15,-6 0-13 0,-1 0 10 0,-5 0 16 16,0 0 2-16,-1 0 37 0,0 0 13 16,0 0-10-16,0-2-10 0,-1 2-32 15,-1 0-12-15,-3 0 12 0,2 0 2 16,0 0 11-16,1-2 6 0,-1 2-19 15,0-2 0-15,-2-1-113 0,-4-1-211 0,-2 0-235 16,2-3-924-16,65 31 1483 0</inkml:trace>
  <inkml:trace contextRef="#ctx0" brushRef="#br0" timeOffset="-91643.18">15854 14335 408 0,'0'0'502'16,"0"0"-238"-16,0 0-170 0,0 0-68 16,0 0-26-16,0 0-33 0,0 0 33 15,0 0 4-15,0 0 64 0,0 0 14 16,0 0 18-16,8 10-2 0,1-8 0 15,4 2-17-15,5-1 13 0,3-2 16 0,4-1 4 16,7 0 12-16,4 0-6 0,7-1 0 16,5-6-33-16,14 2-19 15,15-4-17-15,21-4-31 0,7 0-4 0,-2-3-16 16,-8 4 1-16,-17-1 0 0,-9 2-1 16,-19 3 1-16,-14 2 1 0,-15 2 0 15,-6 1-1-15,-1 0 12 0,-1-1 0 16,1 0 13-16,-5-1-7 0,0-1 4 15,-2 3-10-15,-2-2-1 0,2 1 1 16,-3-1-12-16,0 1-1 0,-1 0-1 16,0 2-21-16,2 0-10 0,1-1-23 15,2 1-29-15,13-3-284 0,-2 0-151 0,1 1-1146 0</inkml:trace>
  <inkml:trace contextRef="#ctx0" brushRef="#br0" timeOffset="-76661.75">28566 12378 1708 0,'0'0'143'0,"0"0"-16"16,0 0 38-16,0 0 78 0,0 0-13 16,25-49-27-16,-21 42-30 15,1 3-10-15,-2-1 13 0,0 2-20 0,-1 0-1 16,-1 0-13-16,1 1-10 0,-2 1-16 16,1 1-36-16,-1 0-80 0,0 0-13 15,0 1-79-15,0 7-43 0,-1 4 135 16,-4 7 57-16,-1 6 27 0,-5 6-4 15,0 5 1-15,-3 3-16 0,-1 5-9 0,-2 4 0 16,5-4 34-16,-1-1-9 16,1 0-17-16,5-11-23 0,3 7-14 0,2-4-8 15,1-5 9-15,1-2-4 0,0-4 1 16,0-1-7-16,0-3-3 0,0-3 1 0,2-2 5 16,-1-1-5-16,1-2-14 0,-1-3 10 15,0-1-10-15,2-1-2 16,-2-5-2-16,0 3-35 0,-1-5-3 0,0 0 40 15,0-2-12-15,0-5-10 0,0-5-215 16,0-4-117-16,0-7-128 0,8-17-244 16,-1 5-691-16</inkml:trace>
  <inkml:trace contextRef="#ctx0" brushRef="#br0" timeOffset="-76390.77">28554 12304 2020 0,'0'0'444'15,"0"0"-173"-15,0 0-49 0,0 0 50 16,0 0-49-16,0 0-80 0,0 0-71 0,73-21 20 16,-34 21 2-16,18 3-15 0,14 4-26 15,10-1-9-15,-7 0 10 0,-22-1-29 16,-17-2-3-16,-15 0-20 0,-1-1-2 15,-2 1-3-15,-1-2 0 0,-7-1-19 16,-6 3-6-16,-2-3-17 0,-1 0-49 0,-6 1-28 16,-8-1 77-16,-6 3-55 15,-4-1-192-15,-3 2-127 0,-10 0-197 0,5 2-404 16</inkml:trace>
  <inkml:trace contextRef="#ctx0" brushRef="#br0" timeOffset="-76026.59">28495 12701 1488 0,'0'0'322'16,"0"0"-163"-16,0 0 107 0,0 0 38 0,0 0 70 15,0 0-25-15,0 0-50 16,0 0-69-16,0 0-85 0,0 0-60 0,36 2-9 15,-14 0 2-15,8 0-6 0,3 0-10 16,7-2-9-16,7 5-10 0,1-2-12 16,13 1-6-16,-7 0-7 15,-1-3-14-15,-3 3-1 0,-11-4-2 0,0 1 1 16,-9-1-1-16,-6 0 14 0,-6 0 4 16,-5 0 12-16,-6-1-7 0,-2-3 13 15,-1 4 0-15,-2-1 16 0,-1 0-20 16,0 0 23-16,-1 0-26 0,0 0-30 0,0 1-14 15,0 0-32-15,0 0-31 0,0 0-15 16,0 0-7-16,0 1 3 0,-3 2 46 16,-2 1 4-16,-1-2-246 0,-4 1-206 15,-1 0-318-15,2-3-819 0,53-15 571 0</inkml:trace>
  <inkml:trace contextRef="#ctx0" brushRef="#br0" timeOffset="-70870.81">12437 14391 86 0,'0'0'75'0,"0"0"-16"0,0 0 35 0,0 0 30 15,0 0 13-15,0 0-13 0,0 0-23 16,0 0-10-16,0 0-48 0,0 0-14 16,0 0-10-16,-22-30 11 0,21 28-14 15,0 2 7-15,1 0 19 0,-1 0 27 16,1 0 15-16,0-1 1 0,0 0 13 0,-1-1-4 16,1 2-9-16,-1-1-17 0,0-2-23 15,1 2-6-15,-2 1-3 16,1-3-13-16,0 1 0 0,0 2-10 0,1 0 3 15,0-2 7-15,-1 2-10 0,1 0-2 16,0 0-11-16,0 0-19 0,0 0-7 16,0 0-3-16,0 0 0 0,0 0 18 15,0 0 11-15,0 0 19 0,0 0-6 0,0 0-10 16,0 0 10-16,0 0-10 0,4 0 32 16,1 0 14-16,4 0 0 0,-1 0 6 15,5 0-3-15,-2 0-17 0,4 0-5 16,0 0-11-16,-1 0-6 0,3 0-12 15,2 0 0-15,2 0-1 0,1 1 2 16,4 0 15-16,1-1-4 0,0 2-10 16,3 1 15-16,0-3-18 0,3 0 0 15,0 1 2-15,4-1 14 0,2 0-12 16,2 0-1-16,2-1 13 0,5 1-3 0,-1-3-10 16,1 3 1-16,2 0-2 0,-3 0 1 15,0 0 10-15,0 0-13 16,0 0-2-16,-2 3 2 0,5 1 0 0,0-3 1 15,1 2 1-15,-1-2 1 0,2 2 0 16,-5-1 1-16,-2-2 22 0,-5 0-14 0,-2 0-9 16,-3 0 13-16,-2 0 0 0,-1-2-15 15,-3 2 12-15,3-3-10 0,-2 1 10 16,3 2-13-16,0-2 0 0,-3 2 0 16,0 0 0-16,-4 0 0 0,-5 0 0 15,-3 0 0-15,-6 0 13 0,0 0 3 16,-7 0 13-16,-2-1 33 0,0-1 25 15,-2 1 19-15,-1 0-29 0,0 1-38 16,0-3-16-16,0 1-20 0,0 2 0 0,0 0-3 16,0 0-1-16,0 0-15 15,0 0 3-15,0 0-10 0,0 0-6 0,0 0-9 16,0 0-17-16,0 0-32 0,0 0-233 16,0 0-183-16,-1 2-504 0,2-4 201 15</inkml:trace>
  <inkml:trace contextRef="#ctx0" brushRef="#br0" timeOffset="-70114.86">12553 14358 49 0,'0'0'65'0,"0"0"39"15,0 0 66-15,0 0 52 0,0 0 9 16,0 0-16-16,0 0-52 0,0 0-62 16,0 0-19-16,0 0-11 0,0 0-6 15,-48-13 17-15,46 13-14 0,0-1-19 16,-2 0 3-16,3 0-7 0,-1 0-16 16,0 1-25-16,0-1-1 0,2 0 23 15,0 1 3-15,0 0 26 0,0 0 7 16,0 0 9-16,0 0 4 0,0 0 6 0,0 0 16 15,2 0 9-15,4-1-76 0,4-2-30 16,6 1-24-16,3-1 24 0,8 1 42 16,6-2 6-16,4 0-25 0,10 0-21 15,13 0 17-15,14 0 4 0,19 0-20 16,7 1 10-16,-5 1-11 0,-5 2 2 16,-10 0-3-16,-1 0 0 0,0 1-1 0,-8 0-2 15,-4-1-10-15,-7 3 12 16,-11-3 1-16,-12 0-1 0,-11 3 0 0,-2-3-1 15,-1 0 0-15,5 0-2 0,-2 0 2 16,-4 0 0-16,-5 0 1 0,-4 0 0 16,-2 0 0-16,-2 0 0 0,-2 0 2 15,-3 0 2-15,-2 0-2 0,-1-3 0 16,0 3-2-16,-1 0-12 0,0 0-10 16,0 0-1-16,0 0 10 0,0 0 11 0,-1 0-1 15,-2 0-17-15,1 0 4 0,-1 0 14 16,-1 0 1-16,1 0-2 0,1-2-20 15,0 2 0-15,1 0 1 0,1 0-1 16,0 0-6-16,-1 0 16 0,1 0 12 16,0 0 1-16,0 0 2 0,-1 0 18 15,-1 0-1-15,-1 0-3 0,-3 0-12 0,0 0-4 16,-2 0 0-16,-2 0-46 0,-11 0-193 16,4 0-216-16,0 0-1138 0</inkml:trace>
  <inkml:trace contextRef="#ctx0" brushRef="#br0" timeOffset="-66331.61">16045 15416 174 0,'0'0'215'0,"0"0"-42"0,0 0-7 16,0 0 0-16,0 0-19 0,0 0-59 16,0 0-26-16,0 0 26 0,0 0-30 0,-8-40 17 15,6 40 20-15,1-2-17 16,0 1-3-16,0 0-10 0,-1 0-17 0,0 0 11 15,1-3 9-15,-1 4 3 0,0-3 1 16,0 1-17-16,1 0 13 0,0 2-10 16,0 0-19-16,1 0-3 0,0 0-4 15,0 0-6-15,0 0-25 0,0 0-1 0,0 0-16 16,0 0-3-16,0 0 19 0,0 0 9 16,0 0 43-16,6 0 3 0,3 0 36 15,8 2 12-15,5 0-26 0,7 1-22 16,2-1-20-16,5-1-15 0,1 0-7 15,-1 1-13-15,-3 1 0 0,-1-2 0 16,-6 1-3-16,-6 0 1 0,-6 1-14 16,-6-2-3-16,-2 1-17 0,-3-2-28 15,-3 0 9-15,0 0 52 0,0 0 3 16,-7 0 23-16,-1 0-1 0,-4 1-11 0,-2-1-11 16,-2 1-2-16,-1-1 0 0,0 0 1 15,0 0 1-15,1 0 2 0,0 0 14 16,-1 0-15-16,-4 0-1 0,-2 0-16 15,-5 0-16-15,1 0-4 0,-5 0-3 16,3 0 13-16,1 2-9 0,0-1 22 0,8-1 13 16,3 0 2-16,6 0-1 0,3 0 2 15,3 0 17-15,3 0 9 0,1 0 3 16,1 0 0-16,0 0-9 0,0 0-21 16,4 0 0-16,7 0-2 0,2 0-9 15,7 2 9-15,7-2 3 0,2 0 13 16,6 0-3-16,0 0-11 0,0 0 11 15,1 0 3-15,-1 0-4 0,-8 0-12 0,-1 0-1 16,-6 0 0-16,-5 0-1 0,-2 0 2 16,-8 0 1-16,-3 0 0 0,-2 0-1 15,0 0-32-15,-6 0 19 0,-8 0-3 16,-4 0-20-16,-5 0 0 0,-5 0 24 16,-4 2 11-16,-1-2-1 0,-1 3 1 15,0-1 1-15,5 2 0 0,4-1 0 16,6-1 1-16,6 0 2 0,5-2 0 0,2 0 13 15,5 0 0-15,1 0 3 0,0 0-16 16,8 0-2-16,3 1 28 0,7-1 29 16,5 0-20-16,8 1-22 0,2 1-12 15,3-2-1-15,0 0 0 0,-2 0 8 0,-4 1-11 16,-6 1-3-16,-5-1-17 16,-4 0 17-16,-8 1-32 0,-4 0-20 0,-3-2-19 15,0 1 74-15,-4 0 3 0,-4-1 42 16,-6 1-32-16,-1-1-12 0,-2 0 1 15,-2 0 11-15,-2 0 3 0,1 0-3 16,2-1-10-16,0 0 10 0,3 0-11 16,1 1 2-16,5-2-4 0,-1 2 0 15,4-2-3-15,3 2 1 0,2 0 2 16,1 0-1-16,1 0-17 0,8 0 15 16,6 4 3-16,6-3 42 0,7 1-23 15,1 1-16-15,0-1 0 0,1-1 1 16,-7 0-4-16,-3-1-1 0,-6 2-3 0,-5-2 1 15,-5 1-16-15,-3 0 3 0,-1-1 16 16,-2 0 6-16,-5 0 17 0,-7-1-23 16,0 0-26-16,-7-1 7 0,-3 2 6 15,0 0 11-15,1-1-2 0,0 0-9 0,2 1 13 16,4-3 0-16,3 3 4 0,7 0 12 16,2 0 0-16,5 0 13 0,0 0-29 15,7 0-54-15,10 3 54 0,4-2 26 16,7 0 6-16,5 1-16 0,1-2-13 15,-3 0 1-15,-1 0-4 0,-7 0 3 16,-6 2-1-16,-8-2-2 0,-4 0-12 16,-3 0 12-16,-2 0 29 0,0 0 32 15,-5 0-54-15,-3-2-7 0,-4 0-36 16,1 1 14-16,-2 0 20 0,3-2 2 0,1 0 16 16,4 2 16-16,3 1 0 15,0-1-3-15,2 1-29 0,0 0-61 16,0 0-19-16,1 0 28 0,3 1 52 0,0 0 12 15,1 2-12-15,0 0-1 0,-2-2-22 16,0 0 1-16,-2 1-11 0,-1-2 33 16,0 0 13-16,0 0 39 0,-2 0 6 0,-3 0-10 15,0-2-9-15,1 0 12 0,2 2 7 16,-1-3-7-16,1 0 4 0,1 2 9 16,1 0 19-16,0-1-3 0,0 2-17 15,0 0-12-15,0 0-25 0,0 0-26 16,0 0-1-16,0-2-50 0,0 2-3 15,0 0-7-15,0 0-16 0,0 0 7 16,0 0 19-16,0 0 9 0,0 0 13 0,0 0 14 16,0 0 15-16,0 0 29 15,0 0 16-15,0 0 19 0,0-1 26 0,0 1 2 16,0-1-16-16,0 1-9 0,0-1-67 16,0 0-24-16,1 0 11 0,-1-2-3 15,0 2-12-15,0 1-17 16,0 0-137-16,-16-2-287 0,3 0-809 0,41 15-126 0</inkml:trace>
  <inkml:trace contextRef="#ctx0" brushRef="#br0" timeOffset="-59398.74">16182 13632 313 0,'0'0'202'16,"0"0"72"-16,0 0-26 15,0 0 9-15,0 0-23 0,-10-49-58 0,8 40-56 16,-4 1 43-16,2-1 54 0,-1 1 22 0,3 0-55 15,0-1-55-15,2-1-10 0,0 1 13 16,0 1-7-16,2 2-7 0,0 0-13 16,2 3 16-16,-3 2-32 0,0 1-89 15,0 4-112-15,1 8 64 0,-2 5 48 16,0 5 108-16,0 7-38 0,-4 3-13 16,-5 4-6-16,2 1-20 0,-2 1-6 15,2-2-21-15,2 0 11 0,2-3-12 16,2-3-2-16,1-3 1 0,0-3-1 15,0-4 1-15,0-3 0 0,0-4-2 16,1 0-1-16,0-3-78 0,0-2-86 0,0-1-70 16,0-1-66-16,1-5-120 15,-1-1-113-15,0-10 163 0,1-2-371 0</inkml:trace>
  <inkml:trace contextRef="#ctx0" brushRef="#br0" timeOffset="-59012.89">15714 13496 1756 0,'0'0'260'0,"0"0"-59"0,0 0 45 16,0 0-30-16,0 0-10 0,0 0-46 15,0 0-108-15,27-49-27 0,-1 40-12 0,13 1 25 16,15-1 26-16,18-3-13 0,18 0-6 16,1-1-13-16,-6 4-3 0,-14-1-1 15,-25 5-15-15,-11 0-12 16,-15 3-1-16,-3 0-1 0,-1 1-18 0,-1-1 6 15,0 2 0-15,-2 0-9 0,-7 0-7 16,-3 0-34-16,-2 0-68 0,-1 0-65 16,0 1-26-16,-4 1 39 0,-2 2-5 15,-5 1-120-15,2 0-127 0,-5 2-203 16,1 0-337-16</inkml:trace>
  <inkml:trace contextRef="#ctx0" brushRef="#br0" timeOffset="-58714.09">16214 13658 1448 0,'0'0'708'0,"0"0"-708"16,0 0-13-16,0 0 13 0,0 0 98 16,69 21-27-16,-52-9-36 0,-2 2-33 15,-2 2 1-15,-6 1-1 16,-5 4-2-16,-2-1 0 0,-7 3 15 0,-5-3-12 15,-1-1 20-15,-1-4-10 0,1-5-10 16,6-3 29-16,1-3 85 0,1-4 137 16,3-2 109-16,2-7-140 0,0-3-109 15,4-1-57-15,4-6-38 0,5-1-19 0,6-3-15 16,3-2-4-16,3 0 16 16,2 0 3-16,5 1-47 0,-1 4-7 0,1 3-16 15,-3 3-3-15,-2 4-141 0,-2 2-194 16,0-2-314-16,-5 4-710 0</inkml:trace>
  <inkml:trace contextRef="#ctx0" brushRef="#br0" timeOffset="-58200.5">16614 13619 904 0,'0'0'577'16,"0"0"-473"-16,0 0-104 0,0 0 0 16,0 0 110-16,0 0 63 0,0 0-11 15,0 0-39-15,0 0 33 0,14 56-20 16,-14-39 15-16,-1 0-28 0,-4-1-30 15,0-1-9-15,2-1-14 0,0-4-9 16,1 0-13-16,2-2-12 0,0 0-17 16,0-2 6-16,3 0-2 0,3-3 5 15,3 1 4-15,1-2 7 0,1-2 2 0,2-2-3 16,1-3 4-16,2-3-10 0,-3-4-7 16,2-3-6-16,-1 0 13 0,-3-2-16 15,1-1 0-15,-3 0-1 0,2 1 1 16,-4-2-14-16,1 5 14 0,-4 3 6 0,0 1-22 15,-3 6-13-15,0 1-3 0,1 3-35 16,-2 0-98-16,1 2-17 0,1 7 117 16,2 3 49-16,0 0 22 15,2 5 4-15,0-3-7 0,7 2 3 0,1-3 1 16,4 1-1-16,2-4 7 0,3 0 12 16,2-3-22-16,1-5 13 0,2-2-16 15,-1-2 9-15,-4-5-6 0,-1-3-3 16,-3-4 16-16,-3-3-16 0,-5-3 6 0,-1-2-19 15,-4-1 13-15,-3 3 0 0,-2 1 6 16,-1 4-6-16,-2 3-3 0,-4 3-12 16,-2 4 18-16,-3 2-19 0,-3 3-11 15,1 0-8-15,-4 8 16 0,1 4 1 16,6 2-1-16,2 3 2 0,7 1 1 16,3 1 25-16,12 2-24 0,8-1 37 15,7 1-6-15,6-1-29 0,6-3 6 16,1-3-9-16,2-2-136 0,13-2-293 0,-9-6-188 15,-11-4-1279-15</inkml:trace>
  <inkml:trace contextRef="#ctx0" brushRef="#br0" timeOffset="-51849.86">20704 14236 1975 0,'0'0'340'0,"0"0"-139"16,0 0-201-16,0 0-136 0,0 0 136 15,0 0 213-15,-24 59 13 0,13-29-5 16,1 6-29-16,-5 2-48 0,4 2-20 15,-2 1-29-15,1-1-10 0,3-2-28 0,1-5-19 16,1-4-10-16,3-2 7 16,0-2-20-16,1-4 1 0,-2-5 0 15,2-3-16-15,1-3 2 0,0-5 14 0,2-1-14 16,-1-1 0-16,1-3 20 0,0 0-22 16,1-2-57-16,5-6-211 0,2-4-193 0,0-15-237 15,1 0-416-15</inkml:trace>
  <inkml:trace contextRef="#ctx0" brushRef="#br0" timeOffset="-51349.18">20559 14300 1334 0,'0'0'430'0,"0"0"-86"16,0 0-4-16,6-59-76 0,6 44-103 16,4-2-13-16,5 3-10 0,6-1-27 15,8 1-15-15,3 6-39 0,4 1-19 16,-1 4-25-16,0 3-13 0,-1 4-44 0,-7 8-4 15,-2 6 7-15,-7 4 6 0,-9 5-4 16,-8 4 7-16,-7 1 30 0,-6 2 0 16,-10-1 2-16,-8-3 1 15,-5-3 2-15,-1-4 16 0,-4-1 13 0,1-6 16 0,-1-2 16 16,2-3-7-16,3-3-16 0,4-2-9 16,3-1 0-16,4-3-10 0,4-2 10 15,7 0 25-15,0-3 12 16,4-3 7-16,3-1 2 0,1-2-71 0,11-3-7 15,4 0-57-15,6 1-3 0,6-3 16 16,8 4 16-16,4 3-7 0,1 3 10 16,1 2-4-16,1 2-6 0,-4 6 0 15,-4 5-3-15,-5 7-6 0,-6 4-10 16,-5 2 22-16,-8 5 13 0,-7 1 0 16,-4 1 16-16,-8-1 0 0,-10-2 3 0,-5-2 0 15,-6-4 3-15,-2-2 41 16,-4-4 10-16,-2-3 0 0,-1-5 7 0,1-2 24 15,0-2-6-15,1-4-6 0,1 0-7 16,4-4-10-16,0-3-6 0,6 0-3 16,3-3-9-16,4-1-2 0,2 0 4 15,7-2-15-15,0 2-23 0,6 0 0 0,1 3-2 16,2 0-31-16,3 3-19 0,8-2-79 16,2 6-149-16,9 0-42 0,17 1-202 15,-3 0-573-15,-3 0-636 0</inkml:trace>
  <inkml:trace contextRef="#ctx0" brushRef="#br0" timeOffset="-51036.44">21508 14393 2485 0,'0'0'329'0,"0"0"-213"0,0 0 35 16,0 0 12-16,0 0-77 0,0 0 0 15,0 0 3-15,65-34-16 0,-44 30-23 16,3 3-21-16,3-2-27 0,2 2-2 15,-1 1 0-15,1 0-13 0,-3 0-6 16,-2 2-9-16,-4 3-4 0,-1 0-38 0,-5-1-274 16,-5 3-166-16,-7 2-287 0,-2-4-621 15</inkml:trace>
  <inkml:trace contextRef="#ctx0" brushRef="#br0" timeOffset="-50696.98">21456 14640 466 0,'0'0'1421'0,"0"0"-1003"0,0 0-256 16,0 0-7-16,0 0 83 0,0 0 93 15,0 0 3-15,0 0-69 0,0 0-139 16,0 0-66-16,0 0-10 0,69-16-11 0,-46 12-11 16,3 0-3-16,1 1-13 0,4-1-11 15,-2 2 0-15,4-1 1 16,-3-1-2-16,1 1-2 0,-4 0-1 0,-4 1-9 15,-2 1-4-15,-4 1 1 0,-3 0 11 16,-4-2 1-16,0 2 2 0,-5 0 1 16,-2 0 2-16,-1 0 14 0,0 0 9 15,0 0-6-15,-2 0-16 0,0-2 9 16,0 2-11-16,0 0-1 0,0 0-2 16,0 0-17-16,0 0-24 0,0 0-27 15,0 0-18-15,0-3-9 0,0 3-14 16,1-1-25-16,-1 0-45 0,0 1-86 0,0-1-186 15,-6-3-223-15,1 2-658 0,15 14 655 0</inkml:trace>
  <inkml:trace contextRef="#ctx0" brushRef="#br0" timeOffset="-38533">6771 14250 48 0,'0'0'137'15,"0"0"-121"-15,0 0-16 0,0 0-23 16,0 0 23-16,0 0 13 0,0 0 75 16,0 0 33-16,0 0-4 0,0 0-12 15,0 0-27-15,0 0-6 0,0-3 6 0,0 3-3 16,0 0-16-16,0 0-17 0,0 0-13 16,-1 0-9-16,1 0-20 0,0 0-1 15,0 0-19-15,0 0 7 0,0 0 12 16,0 0 0-16,0 0 1 0,0-1-2 15,0 1-11-15,0 0 13 0,0 0 0 0,0 0 19 16,0 0 14-16,0 0 12 16,0 0 14-16,0-1 3 0,0 1 13 15,0 0 6-15,0 0 4 0,0 0-7 0,0 0-13 16,0 0-13-16,0 0-26 0,0 0-23 16,0 0-1-16,0 0-2 0,0 0 2 15,0 0 0-15,0 0 1 0,0-2 10 16,0 2-10-16,0 0 10 0,0 0-11 0,0 0 2 15,1 0 18-15,3 0-21 0,3-2-1 16,5 1 0-16,0-2 0 0,4-1 2 16,2 0 0-16,2 2-2 0,0 0-1 15,0-1-2-15,1 1 1 0,-2 0-11 16,-1 1 11-16,0 0-11 0,-2 1 10 16,-3-2 0-16,0 2 3 0,-2 0 1 15,-2-2 15-15,-3 2 0 0,-1 0 0 16,0-3-3-16,-3 3-9 0,1-1 25 0,-3 1-3 15,0-1 0-15,0 1 0 0,0 0 0 16,0 0-13-16,0 0-13 0,0 0 0 16,0 0-29-16,0 0-40 15,-2 0-252-15,-1 0-324 0</inkml:trace>
  <inkml:trace contextRef="#ctx0" brushRef="#br0" timeOffset="-37350.74">5280 14517 123 0,'0'0'114'0,"0"0"-101"15,0 0-13-15,0 0-62 0,0 0 16 0,0 0 43 16,0 0 3-16,0 0 16 0,0 0-16 16,0 0-12-16,0 0 9 15,0-3 3-15,0 3 2 0,0 0 38 0,5 0 8 16,-1-2 18-16,1 1 9 0,2-1 9 16,2 0-5-16,-1-2-21 0,3 2-9 15,-1-2-29-15,2 2 6 0,0 0-3 16,2 0-4-16,3-1 7 0,2 2 10 15,2-3 3-15,3 1 17 0,1 2 2 16,4-3-22-16,0-1-19 0,1 1 9 16,-2 1-10-16,0-1 3 0,1 0-2 15,-3 3-1-15,0-2 0 0,1 1 1 0,-2 0 2 16,-1-2-19-16,1 2 1 0,3-2 12 16,-1 3-13-16,4-3 2 0,-1 0 1 15,5-2 0-15,2 3 10 0,-2-3 0 16,4 1-13-16,0-1 23 0,2-1-23 0,-2 0 0 15,0 1 0-15,-2-1 0 0,-1 0 1 16,-4 1-1-16,1 3-1 0,-4-2 0 16,2 1 1-16,-3-1 0 15,-1 2 0-15,1-1-1 0,-1 1-2 0,1 0 1 16,0-1 1-16,0-1-1 0,2 0 2 16,-1 2 2-16,2-3-1 0,-2 1 1 15,1 0 2-15,-3-1-1 0,-1 0-3 16,-2 0 3-16,0 0-3 0,-2 1 0 15,-1 1 1-15,-1 0 0 0,0 2-1 16,-1-1 0-16,0-1-3 0,-1 1 2 16,0-2-1-16,-1 3-1 0,0 0-1 15,-2 0 1-15,-2-2 3 0,0 2 1 0,-2 0 2 16,-1 0 10-16,-3 2-12 0,1-2-1 0,-2 1 0 16,0-1 0-16,0 1-13 15,-3 0 0-15,0 1-13 0,-1 0-3 16,-1 0-3-16,0 0 2 0,0 0 4 0,-1 0 13 15,1 0 13-15,-1 0 1 0,0 0 2 16,0 0 17-16,0 0 13 0,0 0 2 16,0 0-2-16,1 0-4 0,-1 0 1 15,1 0-4-15,0 0-23 0,2 0 10 16,-1 0 0-16,1 0-11 0,-1 0 11 16,-1 0-12-16,0 0-1 0,-1 0-2 15,0 0-14-15,0 0 16 0,0 0 11 16,0 0 37-16,0 0 8 0,0 0-20 0,0 0-36 15,0 0 0-15,0 0-30 0,0 0 14 16,0 0 14-16,0 0-1 0,0 0 3 16,0 0 13-16,0 0 3 0,0 0 3 15,0 0 11-15,0 0-1 0,0 0-3 16,0 0-3-16,0 0-4 0,0 0-15 0,0 0-4 16,0 0-69-16,0 0-217 0,-6-1-271 15,-1 0-88-15,20 3 645 0</inkml:trace>
  <inkml:trace contextRef="#ctx0" brushRef="#br0" timeOffset="-35476.22">9188 14191 29 0,'0'0'39'0,"0"0"-25"15,0 0-11-15,0 0 29 0,0 0 47 16,0 0 15-16,0 0-12 0,0 0-20 16,0 0-17-16,-16-4-2 0,15 4 28 15,0 0 27-15,1 0 36 0,-1 0 9 16,1 0-16-16,0 0-16 0,0 0-20 0,0-2-22 15,0 2-27-15,0 0-26 0,0 0-16 16,0 0-3-16,0 0-13 0,2 0 16 16,3 0 49-16,0-2 3 0,6 2 16 15,0 0-16-15,4 0-6 0,3-3-20 16,2 2 6-16,3-2-12 0,-1 2-7 16,2-3-10-16,2 1 13 0,-3 1-14 15,-3 2-2-15,-1 0 0 0,-5 0-3 16,-2 0-13-16,-4 0-10 0,-2 0 6 0,-1 0 4 15,-3 0 5-15,0 0 11 0,-2 0 20 16,0 0 22-16,0 0 23 0,0 0 3 16,0 0 0-16,0 0 10 0,1-1-53 15,1 0-25-15,0-1-13 0,0 0 13 0,1 0 0 16,-1 0 0-16,-1 0 0 0,-1 2 0 16,1 0-2-16,-1 0-24 0,0 0-3 15,0 0 12-15,0 0 15 0,0 0 0 16,0 0 2-16,0 0 1 0,0 0 1 15,0 0-2-15,0 0-1 0,0 0-2 16,-1 0 2-16,1 0 1 0,0 0 1 16,-1 0 12-16,1 0-11 0,0 0 14 15,0 0 7-15,-1 0 0 0,1-2-12 16,-1 2-11-16,-1-1-20 0,1 1-15 0,0 0-56 16,-1-1-33-16,0 1-48 0,0 0-111 15,1 0-134-15,-3 0-108 16,21 4 138-16</inkml:trace>
  <inkml:trace contextRef="#ctx0" brushRef="#br0" timeOffset="-33764.77">10195 14176 46 0,'0'0'218'16,"0"0"-65"-16,0 0-12 0,0 0-17 0,0 0 16 15,0 0-3-15,0 0-27 0,0 0-18 16,0 0-18-16,0 0-5 16,3-3-7-16,-1 3-23 0,3-2-3 0,-1 2-4 15,3-3 10-15,3 3-12 0,0-2-11 0,5 0-3 16,2 0-12-16,3 0-2 16,1 1 0-16,1 0-2 0,1 1-1 0,-1 0 1 15,-2-2-1-15,0 2-2 16,-4-2-10-16,-5 2 9 0,-2 0-22 0,-4 0-6 15,-3 0-17-15,-2 0-3 0,0 0 52 16,0 0 23-16,0 0 19 0,-3 0-9 16,-1 0-14-16,0 0-17 0,-2 0 11 15,2 0 0-15,1 0 7 0,1 0-7 16,1 0-13-16,0 0-1 0,1 0-25 16,0 0 0-16,0 0 3 0,0 0 0 15,0 0 23-15,2 0 0 0,0 0 13 16,0 0-13-16,0 0-15 0,-1 0-4 0,0 0 19 15,-1 0 30-15,0 0 2 0,0 0-32 16,0 0-2-16,0 0-14 0,0-2 0 16,0 1-27-16,0 1-32 0,0 0-32 15,0 0-43-15,0 0-107 0,0 0-102 0,2 0 10 16,-4 3 196-16</inkml:trace>
  <inkml:trace contextRef="#ctx0" brushRef="#br0" timeOffset="-22589.85">5529 14441 62 0,'0'0'342'0,"0"0"-55"16,0 0-98-16,0 0-71 0,0 0-27 15,0 0-6-15,0 0-20 0,0 0-23 0,0 0-22 16,0 0-1-16,0 0 4 0,4-4 6 16,0 4 7-16,2-1 3 0,3-3 3 15,-1 1-3-15,5-1 0 0,-1-1 7 16,5 3-10-16,1-3-17 0,3 0 7 15,3 2 7-15,5-1 3 0,0-2-10 16,5 2 6-16,0 2 7 0,4-1-10 16,2 1-26-16,3 0 1 0,2-1 15 15,3 0-17-15,10-1 21 0,12-2-7 16,18-4-3-16,4-1-9 0,-1-1 15 0,-5-1-3 16,-9 4-13-16,-1-1 20 0,-3 0-10 15,-6 0 13-15,-4 1-10 0,-12 3 1 16,-13 0 21-16,-10 1-21 0,-3 2 5 0,4-1-20 15,-2-1 0-15,4 3 11 0,-7-2-11 16,-3 1 11-16,-5 0 3 0,-5 1-3 16,1-1 0-16,-6 0 3 15,0 0 7-15,-1 1-1 0,-1 0-2 0,-2 2-17 16,0-2 0-16,-1 2-3 0,-1 0-16 16,0 0-10-16,0 0 7 0,0 0-4 15,0 0 0-15,0 0 1 0,0 0 9 16,0 0 0-16,0 0 0 0,0 0 11 15,0 0 0-15,0 0 0 0,0 0 2 0,0 0 13 16,0 0 0-16,0 0 7 16,0 0 2-16,0 0 4 0,0 0-6 15,0 0-4-15,0 0-3 0,0 0 0 0,0 0 6 16,0 0-3-16,0 0 1 0,0 0-17 16,-1 0 0-16,-1 0-20 0,-2 0-2 0,2 0 5 15,-3 0-9-15,1 0-29 0,0 0-107 16,-11 0-117-16,5 0-316 0,57 0-607 0</inkml:trace>
  <inkml:trace contextRef="#ctx0" brushRef="#br0" timeOffset="-19204.66">9193 14266 228 0,'0'0'154'0,"0"0"-115"0,0 0-20 16,0 0 1-16,0 0-1 0,0 0 17 15,0 0 0-15,0 0 0 0,0 0 0 16,0 0-13-16,3-8-23 0,-2 8 0 16,0 0-4-16,-1 0 4 0,1 0 3 15,-1 0 42-15,1-1 1 0,0-1 9 16,0 2-3-16,0 0-3 0,0 0-13 0,1-2-20 15,1 2-16-15,-2-1-16 0,1 1-13 16,2 0 3-16,-2 0 9 0,1 0 4 0,1 0 11 16,2 0-1-16,0 0 1 15,-1 0 2-15,5 0 0 0,-3 0 1 0,4 1 1 16,1-1 14-16,3 0-15 0,1 0 22 16,2 0-20-16,3-2 53 0,1-2 19 15,3 0 3-15,2 2-3 0,2-2 0 16,3 0-10-16,2 0-10 0,0-1-3 15,0-1-9-15,3 0-7 0,0 3 16 16,1-2-4-16,-1 1-2 0,-3-1-14 16,1 1-9-16,-1 0 0 0,-5 0-7 15,1 1 0-15,-3 0 1 0,-3-1 5 16,-1-1-2-16,-1 3 3 0,0 0-1 0,2 0-5 16,-2-1-4-16,-1 0-10 0,1 1 0 15,0 2-1-15,-2-3 0 0,1 1 1 16,-1 0-1-16,-2 1 1 0,1-3 10 15,-2 1-10-15,-1 1 17 0,0 1-7 0,0-2-12 16,-1 0 1-16,-3 0 1 0,0 1 1 16,-2 0-4-16,-1 1 0 15,-3-1 2-15,-4 0 11 0,0 2 9 0,-1-1 17 16,-1 0 0-16,0 1-39 0,0-1-10 16,-2 0-35-16,-1-1 0 0,-3 2 9 15,-1-2-3-15,-1 2 3 0,0 0 4 16,-2 0-17-16,2 0-107 0,-8 2-212 15,2-1-339-15</inkml:trace>
  <inkml:trace contextRef="#ctx0" brushRef="#br0" timeOffset="-15852.93">22372 14146 1691 0,'0'0'247'0,"0"0"-69"0,0 0 20 15,0 0-1-15,0 0-71 0,0 0-23 16,0 0-6-16,0 0-1 0,0 0-23 0,0 0-73 15,16-36-87-15,-14 36-28 0,-1 5 79 16,2 2 36-16,1 1 36 0,2 5 9 16,-1 3 16-16,0 3 6 15,2 3 26-15,-3 4 22 0,-1 3 26 0,-1 3-11 16,-1 5 16-16,-1 3-23 0,0 3 16 16,-2-1-20-16,-3-2-36 0,-3 0-36 15,2-6-19-15,2-3-16 0,0-4-11 16,-1-3 15-16,1-3 2 0,1-3-14 15,-1-1-1-15,1-3-1 0,1-3 10 16,0-3-12-16,2-2 1 0,-2-2-1 0,1-2 0 16,1 0 2-16,0-2 30 15,0 0 17-15,0 0 20 0,0-5 2 0,0-1-71 16,3-6-87-16,-1-1-100 0,1-4-30 16,-2-2-76-16,0-3-209 0,-1-17-460 0,0 5-409 15</inkml:trace>
  <inkml:trace contextRef="#ctx0" brushRef="#br0" timeOffset="-15620.22">22283 14150 1634 0,'0'0'649'0,"0"0"-429"0,0 0-33 16,0 0-17-16,0 0-35 0,0 0-112 0,58-28 18 15,-25 22 33-15,9 0 19 16,6 1-33-16,1 0-35 0,0 3-25 0,-4-2-16 16,-4 3-3-16,-4 1 0 0,-8 0-1 15,-4 0-2-15,-4 0-20 0,-5 0-69 0,-2 3-146 16,-6-1-56-16,-2 3-134 0,-6 4-164 16,-2 1-141-16,-4-1 70 0</inkml:trace>
  <inkml:trace contextRef="#ctx0" brushRef="#br0" timeOffset="-15346.97">22392 14493 166 0,'0'0'786'0,"0"0"-336"16,0 0-138-16,0 0-23 0,0 0-69 16,0 0-32-16,0 0 103 0,0 0 1 15,0 0-100-15,70 16-80 0,-34-20-45 16,8 0-16-16,-1 0-13 0,1 2 0 0,1-2-3 15,-5 1-10-15,-5 0 1 0,-6 1-10 16,-5-1-16-16,-7 1 0 0,-6 0 1 0,-5 1 18 16,-4 0 15-16,-2 1 8 15,0 0 11-15,0 0-12 0,0 0-27 0,-1 0-14 16,-2 0-32-16,-2 0-12 0,-3 0 3 16,3 1 0-16,-1 0-7 0,3 1-177 15,3-2-252-15,0-2-579 0,7-6-778 0</inkml:trace>
  <inkml:trace contextRef="#ctx0" brushRef="#br0" timeOffset="-14703.94">23908 14536 2485 0,'0'0'304'16,"0"0"-243"-16,0 0-19 0,0 0 22 16,0 0 3-16,0 0-6 0,23 61-23 0,-39-42-9 15,-5-1-16-15,-4 3-13 16,-2-4-189-16,-2-2-165 0,1-4-293 0,5-4-839 15</inkml:trace>
  <inkml:trace contextRef="#ctx0" brushRef="#br0" timeOffset="-14191.38">24960 14175 1646 0,'0'0'376'0,"0"0"-155"0,0 0-53 16,0 0-29-16,-50-55 19 16,26 45-23-16,-3 5-26 0,-7 2-16 15,-3 3-12-15,-5 3-14 0,-2 8 3 0,-4 4-25 16,3 5 9-16,2 5 0 0,5 3-22 16,7 1 3-16,7 4-32 0,9 2 25 15,7-1-5-15,8 3-4 0,13-1 6 16,7-3 7-16,7 0-13 0,10-4 6 15,2-3 0-15,3-4-6 0,1-5 0 16,-2-5-6-16,-2-3 2 0,-1-5 4 16,-4-4 0-16,-5 0-6 0,0-4 3 15,-6-2-1-15,-1-1 7 0,-4-2-3 0,-6 0 6 16,1 0-3-16,-7 1 4 0,0-3-1 16,-4 4-10-16,-1 0-2 0,-1 0-13 15,0-1-16-15,-3 2-15 16,-2 3-19-16,0-1-13 0,0 3-19 0,1 1-260 0,2-2-160 15,0 0-559-15,2-2-789 0</inkml:trace>
  <inkml:trace contextRef="#ctx0" brushRef="#br0" timeOffset="-13827.2">25400 14258 2276 0,'0'0'333'0,"0"0"-172"0,0 0 26 15,0 0 75-15,0 0 53 0,0 0-87 16,0 0-193-16,0 0-35 0,0 0-25 16,89-19 21-16,-52 17 3 0,3 2-11 15,2 0 9-15,-2 0-16 0,-4 0-3 0,-3 2 3 16,-7 0-7-16,-4 2-31 0,-7-2-308 15,-6 1-303-15,-6-2-859 0</inkml:trace>
  <inkml:trace contextRef="#ctx0" brushRef="#br0" timeOffset="-13636.31">25377 14479 878 0,'0'0'1649'0,"0"0"-1291"0,0 0-153 15,0 0 35-15,0 0 33 0,61-7-24 16,-34 5-67-16,5-2-71 0,1 3-46 0,0-3-27 16,2 1-23-16,0-1-15 15,-4-1-11-15,3 1-11 0,-6 0-75 0,10-5-334 16,-8-1-567-16,-5 1-1015 0</inkml:trace>
  <inkml:trace contextRef="#ctx0" brushRef="#br0" timeOffset="-8052.57">6174 13063 303 0,'0'0'180'0,"0"0"-86"0,0 0-19 0,0 0 33 16,0 0 25-16,0 0-2 0,0 0 15 16,0 0-6-16,0 0-19 0,0 0-17 15,-2-5-19-15,2 2-11 0,0 3 1 16,0 0 6-16,0 0 0 0,0 0-12 16,0 0-24-16,2 0-9 0,5-2-7 15,-2 0-10-15,2 1-2 0,4-1 5 16,3 0-22-16,2-1 0 0,5 1 2 15,2 0 0-15,2 2 11 0,-1-1-10 0,0-1-2 16,-3 1-1-16,-1 0 0 16,-6 0-3-16,-5 1-17 0,0 0 7 0,-5 0 10 15,-2 0 3-15,-1 0 1 0,-1 0 35 16,0 0 9-16,0 0 0 0,0 0-12 16,0 0-7-16,0 0-7 0,0 0-17 15,0 0-2-15,0 0-19 0,0 0-23 16,0 0-10-16,0 0 3 0,0 0 7 0,0 0 10 15,0 0 9-15,0 0 10 0,0 0-3 16,0 0-13-16,0 0-49 0,-4 0-244 16,-2 0-362-16,16 0-272 0</inkml:trace>
  <inkml:trace contextRef="#ctx0" brushRef="#br0" timeOffset="-2827.44">8501 11669 2292 0,'0'0'0'0,"0"0"-541"0,0 0-832 0</inkml:trace>
  <inkml:trace contextRef="#ctx0" brushRef="#br0" timeOffset="-2015.84">8368 12126 760 0,'0'0'244'0,"0"0"-32"16,0 0-49-16,0 0-92 0,0 0-67 16,0 0 18-16,0 0 56 0,0 0 56 15,0 0 15-15,0 0 4 0,0 0-20 16,-2-3-4-16,2 3 4 0,0 0-23 15,0 0-16-15,0 0-10 0,0 0-14 16,0 0 11-16,0 0-4 0,0-1-10 16,0 1-12-16,0-1-55 0,4-3-3 0,6 1-55 15,2 1 17-15,8-2 41 0,8 0 4 16,4 0 18-16,7-2-20 0,8 1 11 16,0 1-10-16,2-2-1 0,1 0-2 15,-3 2 0-15,-3 1-1 0,-4-1-11 16,-4 2 8-16,-8 0 1 0,-2 0-13 15,-9 2 14-15,-4 0-1 0,-4 0-17 16,-4 0 17-16,-2 0-10 0,-2 0 1 16,-1 0 2-16,0 0 10 0,0 0 22 15,0 0 4-15,1 0 0 0,-1 0 15 0,0 0 24 16,0 0 5-16,0-1-9 0,0 0-26 16,-1 0-19-16,-1-2-3 0,0 1 3 15,1 0-15-15,0 0 0 0,0 2-1 16,1-3 0-16,0 3-13 0,-1 0-3 0,1 0 14 15,0 0-11-15,0 0 13 0,0 0 0 16,0-2 16-16,0 2-13 0,-1 0-3 16,1 0-3-16,-2-2-19 0,1 1-7 15,0 0-22-15,0-1-132 0,-1 0-135 16,1 1-323-16,0-2-1157 0,11 17 1607 0</inkml:trace>
  <inkml:trace contextRef="#ctx0" brushRef="#br0" timeOffset="-1121.35">9626 12100 815 0,'0'0'225'0,"0"0"-33"0,0 0-22 15,0 0 2-15,0 0-26 0,0 0-29 16,0 0 23-16,0 0 29 0,0 0 18 0,0 0-25 16,-6-22-33-16,6 20-42 15,3 1-87-15,5-1-3 0,10 0-27 0,6 0 30 16,10-1 35-16,7-1 1 0,9 0-4 16,8 0-6-16,11-2-10 0,-7 2 3 15,-9 1-3-15,-9 1-3 0,-14 2 0 16,3-2-11-16,-3 2 11 0,-6 0-13 15,-7-1 0-15,-7 1 1 0,-5 0 1 0,-4-1 30 16,-1 1 13-16,0 0 23 16,0 0 21-16,0-2 4 0,0 2-55 15,0-2-38-15,-3 2-45 0,1-2 10 0,1 2 0 16,-1-2 6-16,2 2 7 0,0 0-4 16,0 0-2-16,0 0-5 0,0 0 14 15,-1 0 6-15,1 0 12 0,0 0-12 16,0 0-6-16,0 0 0 0,0 0-3 0,0 0 6 15,0 0 13-15,0 0 3 0,0 0 16 16,0 0 7-16,0 0 9 0,-2 0 3 16,2 0 1-16,0 0-11 0,0 0-25 15,0 0 0-15,-1 0-74 0,1 0-51 16,0 0-33-16,-1 0-77 0,-2-2-141 16,-1-1-264-16,1-1-808 0,17 13 1448 0</inkml:trace>
  <inkml:trace contextRef="#ctx0" brushRef="#br0" timeOffset="1337.25">8598 11659 18 0,'0'0'72'16,"0"0"-3"-16,0 0 15 15,0 0 53-15,0 0 23 0,0 0-36 0,0 0-29 16,0 0-53-16,0 0-26 0,-10-13-3 15,11 11 4-15,1 2 5 0,0-2 11 0,-1 2-4 16,1 0 1-16,1-2-28 0,-2 2 0 16,0 0 0-16,0-1-1 0,0 0 16 15,0 1 9-15,0 0 16 0,-1 0 10 16,2 0-9-16,-2 0-21 0,0 0-2 16,1-1-4-16,0-1 7 0,1 0-10 15,1 1-10-15,3-1-1 0,-1-3 1 16,-1 2-2-16,1-1 28 0,3 1-13 15,-4-1-13-15,-2 2-3 0,-1 1-1 0,0 1-34 16,-1 0-118-16,0 1 22 16,-1 3 82-16,-2 4-198 0,-1-4-370 15</inkml:trace>
  <inkml:trace contextRef="#ctx0" brushRef="#br0" timeOffset="1671.71">8702 11547 931 0,'0'0'144'0,"0"0"45"16,0 0 42-16,0 0-62 0,0 0-59 16,0 0-71-16,0 0-9 0,0 0 44 15,74-43 53-15,-38 35 9 0,7-3 0 16,14-1-26-16,10-3-36 0,12-1-9 0,3-3-17 15,-8 3 4-15,-19 2 3 0,-17 4-29 16,-9 3-1-16,-6 1-22 0,1 0 10 16,1-1-13-16,-1 1-3 15,-10 2 3-15,-2 1 10 0,-7 2-7 0,-4 1 23 16,-1-3-26-16,0 3-40 0,-4 0-72 16,-6 0 28-16,1 0 38 0,-4 3 14 0,0 1-65 15,-1 3-97-15,-2 1-88 0,-2 6-170 16,4-4-255-16,1 0-70 0</inkml:trace>
  <inkml:trace contextRef="#ctx0" brushRef="#br0" timeOffset="1962.61">9216 11492 202 0,'0'0'708'0,"0"0"-340"15,0 0-62-15,0 0-124 0,0 0-72 16,0 0-35-16,0 0-44 0,0 0-30 0,0 0-1 15,0 0 127-15,4 25 19 0,-2-10-23 16,0 4-36-16,-2 2-48 0,0 1 16 16,-3 3-4-16,-3 0-22 0,-1 0 23 15,-1-1-13-15,2-2-17 0,1 0-3 0,-2-2 1 16,4-2-4-16,1 0-3 0,1-1 0 16,1-4-13-16,0 2-1 0,0-6 1 15,0-2 1-15,0-1 15 0,0-5 6 16,0 1 7-16,1-2 19 0,-1 0 29 15,3-2 42-15,5-2-110 0,-1-3-9 16,1 1-12-16,4 0-24 0,-2-3-220 16,5-3-173-16,-2 1-252 0,-5-1-958 0</inkml:trace>
  <inkml:trace contextRef="#ctx0" brushRef="#br0" timeOffset="10318.01">14251 13030 49 0,'0'0'68'0,"0"0"-22"0,0 0 9 16,0 0 4-16,0 0 3 0,0 0 7 16,0 0-1-16,0 0-12 0,0 0-43 15,0 0-13-15,23-13-59 0,-23 13-6 16,0 0 35-16,1 0 11 0,-1 1 15 0,0 0 2 15,0 0 2-15,0 0 1 0,0-1 12 16,0 0 4-16,0 0 19 16,0 0 22-16,0 0 43 0,0 0 7 0,0 0-23 15,0 0-23-15,0 0-13 0,0 0-4 16,0 0-2-16,0 0-11 0,0 0-6 16,0 0-3-16,0 0-20 0,0 0-3 15,0 0-3-15,0 0-10 0,0 0 0 16,0 0-7-16,0 0-9 0,0 0-23 0,0 0-33 15,-1 0-13-15,-2 0 7 0,-3 1-101 16,2-1-235-16,18-1 382 0</inkml:trace>
  <inkml:trace contextRef="#ctx0" brushRef="#br0" timeOffset="16737.68">26005 13992 65 0,'0'0'747'0,"0"0"-467"0,0 0-107 16,0 0-69-16,0 0-32 0,0 0-4 0,0 0 0 15,0 0 4-15,0 0-23 0,0-2-14 16,0 2-12-16,0 0 19 0,0 0 10 16,0 0 20-16,0 0 12 0,0 0 13 15,0 0 1-15,0 0-1 0,0 0-13 16,0-1-23-16,0 1-9 0,0 0 3 16,0 0 16-16,2 0 10 0,0 0-4 15,2-2-42-15,5 2-32 0,3 0 30 16,4 0-1-16,6-3 6 0,8 3-2 15,3 0 5-15,10 0 4 0,14-2-16 0,17-1-26 16,10-1 26-16,0 2-26 0,-5-1 1 16,-16 0-2-16,-19-1 20 15,-8-1-22-15,-13 5 0 0,-3-3 0 0,2 2 13 0,-1-3 6 16,1 2 13-16,-4-2 13 16,-4 1 25-16,-6 0 22 0,0-2 29 15,-4 3-7-15,-2 0-44 0,-1-1-23 16,-1 3-19-16,0-1-15 0,1 1-13 0,-1 0-19 15,0 0-19-15,0 0-19 0,0 0-12 16,0 0-10-16,0 0 9 0,1 1 26 16,1 0 44-16,0 1 1 0,2 0-1 15,-2 2-194-15,1-1-94 0,-2 0-167 16,-3-1-241-16,-5-1-585 0,1-20 772 0</inkml:trace>
  <inkml:trace contextRef="#ctx0" brushRef="#br0" timeOffset="17273.03">26410 14043 1132 0,'0'0'183'0,"0"0"100"0,0 0-43 16,0 0-51-16,0 0-21 0,0 0-6 15,0 0-33-15,0 0-35 0,23-47-7 16,-17 45-6-16,3-2 6 0,-3 1 9 0,1 3-19 16,0 0-26-16,-2 0-27 0,-2 0-24 15,0 0-26-15,0 7 7 16,1-1 19-16,-2 2 13 0,-1 5 19 0,-1-1 3 15,0 5 3-15,0 0 7 0,0 0 19 0,-1 3-10 16,1-1-12-16,0 2-4 16,3 1 10-16,4 1 25 0,2 0 9 15,2 6-12-15,0 0-13 0,-1 2-23 16,1 3-6-16,-5 1-9 0,-1 3 13 0,-3 1-7 16,-2 1-9-16,0-1 0 0,-2-2 6 15,-1-2-20-15,1-5 13 0,0-5-14 16,1-4 15-16,1-6-13 0,0-5 16 15,0-1-3-15,0-5-14 0,0 1 13 16,0-2-2-16,0-1-10 0,0 1 10 16,0-3 6-16,0 0 22 0,1 0 15 15,-1 0 10-15,2-3 12 0,-1 0-15 0,3-3-63 16,1-2-16-16,0-1-9 0,0-1 4 16,0-1-11-16,1 0-17 0,-2-2-234 15,-1-5-111-15,-1 1-354 0,-1 2-906 0</inkml:trace>
  <inkml:trace contextRef="#ctx0" brushRef="#br0" timeOffset="23255.64">21274 13714 143 0,'0'0'1001'16,"0"0"-857"-16,0 0-17 0,0 0-10 0,0 0-39 15,0 0-16-15,0 0-14 0,0 0-12 16,0 0 10-16,0 0 2 0,14-27 7 15,-13 27-25-15,1-3-27 0,-1 3-3 16,3-2 0-16,2 0-26 0,1 0 10 16,1-1 14-16,4 0 2 0,-1 0 1 15,2-1 21-15,4 1-2 0,0-1 25 16,1 1-6-16,3 1 7 0,3-3 9 16,2 3 32-16,7-4 17 0,1 2 9 15,5-2 0-15,2 2-22 0,4 1-40 16,-1 1-12-16,0 0 6 0,-3 0-16 0,-2 1-10 15,-1-1 7-15,-5 2-24 0,2 0 11 16,-3 0-10-16,0 0 0 0,3 1 14 16,2 1-17-16,3 2 2 0,1-1 17 15,3 2 10-15,4 0-13 0,11 1 9 0,13 0 14 16,15-2-1-16,6 1-5 16,-4-5-5-16,-7 0 24 0,-9 0-5 0,-2 0 8 15,0 0-11-15,-4 0-5 0,-3 0-8 16,-2 0-18-16,-2 0 0 0,-2 0 3 15,1 0-3-15,1 0-13 0,2 0 0 16,3 0 2-16,3 0-1 0,2 3-1 16,0-1 2-16,4 0-1 0,-3 1 2 15,3-1 16-15,0-1-6 0,-4 0-11 16,-2-1 1-16,-1 1 13 0,-3 0-3 0,-2 0-10 16,-1-1 10-16,0 0-12 0,-1 0-1 15,-2 0 0-15,-2 0 0 0,2 3 1 16,1-3-1-16,0 0 1 0,1 0-1 15,-2 0 1-15,0 0 1 0,0-4 1 16,-2 0 0-16,2 0 16 0,0 1-19 16,-12 1 0-16,-4-1 2 0,-8 1 1 15,-2-3 9-15,7 3-9 0,5-1 10 0,7 0-10 16,1 1-1-16,-3 0-2 0,4 2 12 16,-2 0-11-16,3 0 0 0,-1 0 1 15,9-2 1-15,9 0-1 0,9-4-2 16,1 1 0-16,-5 0-1 0,-11 0 0 15,-8 1-2-15,-10 1 3 0,-5 0-1 16,-8 2-2-16,-3 1 2 0,8-3 1 0,8 1 0 16,3-1 1-16,3-1 1 0,-2 0 1 15,0 0 0-15,-1 2 13 0,3-2-15 16,-2 1-1-16,11 0 0 0,10 0 0 16,7 1-12-16,1-2-1 0,-10 0 12 15,-13 0 1-15,-16 4-2 0,-13-2 1 16,2-1 1-16,3 1 1 0,4 0 0 0,3 1 0 15,-2-1 1-15,-1 2-2 0,-5 0-2 16,-1-2-1-16,-5 2 1 0,0 0 1 16,-4 0-1-16,-5 0 2 0,-4 0 0 15,-3 0 0-15,-3 0 0 0,-5 0-14 16,-2 0-69-16,0 0-66 0,-8 5 40 16,-19 4-124-16,2-1-392 0,-3-2-1272 0</inkml:trace>
  <inkml:trace contextRef="#ctx0" brushRef="#br0" timeOffset="24322.06">21469 15243 417 0,'0'0'190'0,"0"0"-31"16,0 0-51-16,0 0-30 15,-58 2 52-15,49-2 14 0,4 0 12 0,1 0 10 16,3 0-13-16,0 0-36 0,1 0-23 0,0 0 29 15,0 0 14-15,1 0-8 0,3-2-32 16,4-2-45-16,1-1 3 0,-1 1-16 16,0 0-20-16,-3 2-19 0,-2 1-44 15,-1 1-66-15,1 1 0 0,2 3 81 16,0 0 29-16,0 3 3 0,3-1 42 16,-1 3-16-16,3-1 4 0,2 0-14 15,2-1 4-15,0-1-4 0,5-1 10 16,2-2-6-16,7 0-4 0,2-3 1 15,7 0-7-15,5 0 0 0,5-3-10 0,17-5 19 16,14-3 1-16,19 1 9 0,8-4 7 16,-3 5-4-16,-2-1-2 15,-4 2 5-15,2 0-6 0,3 2 23 0,4 0-26 16,-1 0 26-16,4 2-39 0,3 0 25 16,1 1-5-16,1 1 15 0,0 2-19 15,3 0 3-15,2 0-9 0,3 0 9 16,1 0-16-16,2 0 16 0,2 0 19 0,2-2-32 15,0 2 17-15,-5 0-8 0,-3 0 14 16,-8 0-16-16,-1 0-28 0,-7-3-1 16,-5 3 0-16,-9 0 0 0,-7 0 0 15,-5 0-1-15,-7 1-3 0,-8 1-8 16,-15 0-1-16,-11 0 11 0,-12 1-30 16,-4 0-44-16,0-2 41 0,1 1 9 15,-1 0 4-15,-5-2 6 0,-3 0-3 16,-6 0 16-16,-3 0-17 0,-2 0-8 0,-2 0-24 15,0-2-56-15,-2-1-95 0,-6-5-126 16,-6 1-98-16,-15-9-37 0,2 3-593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12:59:34.67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12467 890 638 0,'0'0'551'0,"0"0"-392"15,0 0-103-15,0 0 45 0,0 0 19 16,0 0-6-16,0 0-4 0,0 0-12 16,0 0-11-16,15-23-15 0,-13 21 15 15,0-1-38-15,0-1 32 0,0 1-10 16,-2-1-16-16,2 1-10 0,-1-1-16 16,-1-2 23-16,0 1 9 0,0-2 13 15,0 2-9-15,0-2-11 0,0 0-5 16,-3 1-4-16,-2-2-29 0,0 0 9 0,-2 1-9 15,1 0 7-15,-3-1 18 16,1 3-18-16,0-2 31 0,-2 2-15 0,0 0 9 16,-3 1-16-16,0 1-30 15,0 1 0-15,-4 1-2 0,-1 1-1 0,-2 0-18 16,-2 0 15-16,-1 4-12 0,-3 2 13 16,-2 0-10-16,0 5 13 0,-3-1-12 0,2 4-4 15,-3 1 12-15,4 1-8 16,-1 2 12-16,3 2 12 0,3-2-12 0,4 3-1 15,3-2-11-15,6-1 8 0,2 1-15 16,5-3 17-16,3-1 2 0,0-2 0 16,9-2 45-16,2-2 28 0,4 1-18 15,4-3-11-15,3 1-2 0,3-1-17 16,5-2-6-16,1 0-6 0,3-1-10 16,2 1-1-16,1 1 10 0,0 0-12 0,1-1 0 15,-1 1-13-15,1 2-12 16,-2 1 9-16,-4 0-7 0,0 2-31 0,-5 2-9 15,-3-1 11-15,0 2-5 0,-5 1-39 16,-4-1 6-16,-1 3-38 0,-8 0 25 16,-3 0-4-16,-3 1 17 15,-5 0 51-15,-9-2 27 0,-2 2 12 0,-8-1 2 0,-3 0 40 16,-2-2 71-16,-4-3-39 0,2-1 23 16,-2-3 19-16,0 0-1 0,2-1 10 15,-1-2 9-15,2-3-3 0,-1-2 5 16,2-1 3-16,-1-5 47 0,3-5-9 15,-1 0-24-15,0-4-54 0,2-2-24 16,3-1-10-16,0-1 3 0,2-1 12 16,5 1-15-16,0 1-16 0,6 1-12 15,-1 3-6-15,6 3-28 0,1 1 9 0,0 2-12 16,3 5-15-16,0-2-25 0,1 5-71 16,0 0-112-16,4 0-97 0,4 7-105 15,2 2 53-15,11 5-350 16,-1-2-656-16</inkml:trace>
  <inkml:trace contextRef="#ctx0" brushRef="#br0" timeOffset="621.58">13075 843 287 0,'0'0'2065'16,"0"0"-1862"-16,0-45-128 0,0 31 66 0,0 3 11 15,1 2-47-15,-1 4-2 16,1 1 57-16,-1 2 43 0,0 2-105 0,0 3-98 15,-3 8-66-15,-5 7 66 0,0 8 89 16,-7 14-20-16,-5 15-28 0,-3 12-6 16,-1 2-7-16,2-6 13 15,4-17 3-15,5-14-9 0,4-6-4 0,-1-4-31 16,3 2 0-16,-2 2 0 0,-3-1 12 16,5-4-12-16,0-6 3 0,3-5 6 0,1-3-9 15,1-2-37-15,1-4 27 16,0-1 10-16,1 0 57 0,0-3 5 0,0-5-62 15,0-4-112-15,3-8-55 0,3-4 18 16,3-5 73-16,-1-7 25 0,6-9 10 16,0-8-19-16,2 6 12 0,-2 3 2 15,-3 6 46-15,1 8 29 0,-2-1-4 16,0-3 112-16,-2 7-29 0,1 3 3 16,-3 6-23-16,-1 4-6 0,1 5-22 0,-3 6-13 15,0 2-47-15,0 1-54 16,5 9-119-16,0 7 173 0,6 9 85 0,1 13 35 15,5 15-26-15,1 12-15 0,-3 2-29 16,-1-7-3-16,-4-5-4 0,-3-18-24 0,-1-4-17 16,-3-8-1-16,0-4-2 15,5 4 1-15,-2 0-19 0,3 0-12 0,0-2-19 16,-1-6-18-16,-1-3-65 0,-1-3-18 16,-3-5-136-16,1-2-178 0,-5-2-115 15,-2-5-97-15,-1-5-348 0</inkml:trace>
  <inkml:trace contextRef="#ctx0" brushRef="#br0" timeOffset="816.78">12884 1206 2199 0,'0'0'600'16,"0"0"-324"-16,0 0-90 0,0 0 62 15,0 0-30-15,0 0-66 0,0 0-83 16,0 0-19-16,0 0-16 0,0 0 2 0,-11-17-2 15,19 20 7-15,9-1 9 0,7 0-7 16,9 0-36-16,5-1-7 0,5 1-106 16,2-2-149-16,16-1-188 15,-10-3-297-15,-11 0-827 0</inkml:trace>
  <inkml:trace contextRef="#ctx0" brushRef="#br0" timeOffset="1145.83">13499 926 280 0,'0'0'2344'0,"0"0"-1996"16,0 0-220-16,0 0 105 0,0 0-58 0,0 0-124 15,0 0-20-15,56-38 1 0,-25 32 16 16,5 1-7-16,5 2-4 0,4-2-5 16,1 3-10-16,3-2-6 15,-2 1-16-15,-2 1 1 0,-2-1 11 0,-3 1-8 16,-2 1 8-16,-4 0-12 0,-6 1-2 16,-4 0-17-16,-6 0-22 0,-1 0-34 15,-6 0-14-15,-5 0-41 0,-2 0-64 16,-3 0-68-16,-1 2-108 0,-2 1-50 0,-18 3-252 15,0-3-613-15</inkml:trace>
  <inkml:trace contextRef="#ctx0" brushRef="#br0" timeOffset="1444.11">13897 909 1239 0,'0'0'1363'0,"0"0"-1083"0,0 0-52 0,0 0-18 15,0 0-82-15,0 0-46 0,0 0-37 16,0 0-44-16,0 0 62 0,0 0 60 16,-3 56 22-16,1-28-26 15,-1 4-49-15,-1 2-14 0,-2 2-12 0,1 0-7 16,1 2-3-16,0-1-15 0,-1-4-16 16,0 0 0-16,3-3 19 0,1-2-20 15,0-3 17-15,1-4-1 0,0-3-15 16,0-4 32-16,0-3-23 0,0-4-12 0,0-2 2 15,1-5 10-15,-1 3 13 0,0-3 12 16,0 0 28-16,1 0-6 0,4-5-59 16,2-5-113-16,0-1-229 0,6-14-292 15,-3 1-844-15,-1 2-558 0</inkml:trace>
  <inkml:trace contextRef="#ctx0" brushRef="#br0" timeOffset="5359.68">15092 1235 866 0,'0'0'407'0,"0"0"-228"0,0 0-52 15,0 0 13-15,0 0 26 0,0 0 3 16,0 0-1-16,0 0 4 0,0 0-14 16,0 0-29-16,0 0-35 0,0 0-8 15,0 0 8-15,0 0 18 0,0 0 0 16,0 0-4-16,0 0-3 0,0-2-15 0,0-1-43 16,0-1-18-16,2-1-4 15,3-3-12-15,4 1 2 0,-2-3-13 16,4-3 17-16,1 1-7 0,2-3 4 0,1-1-14 15,-2-2 11-15,1 1-2 0,0-4-10 16,-3-2 27-16,2 0-5 0,-4-2-23 16,2-4-16-16,-3-4 4 0,1 0-4 15,-3-1 13-15,-3 1-16 0,0 4 19 0,-2 2 0 16,-1 3-17-16,0 2 4 0,-3 3-6 16,-1 2 3-16,-2 0 15 0,-2 2-30 15,2 3 21-15,-1 2 7 0,-1 3 3 16,3-1-19-16,1 4 16 0,0 1-13 15,-2 1 3-15,4 0 10 0,1 1 3 16,1 1 1-16,-1 0 2 0,1 0 10 16,0 0-13-16,0 0-1 0,0 0-12 15,0 0-3-15,0 0 13 0,0 0-29 0,-1 0 4 16,-1 0-7-16,-1 2 6 0,-3 2 28 16,-2 1 1-16,0 4 13 0,-1-1-13 15,2 1-1-15,0 2-15 0,-2 0 14 16,3 3-10-16,1 1 12 0,-2 4 0 0,3 1 13 15,0 3 9-15,0 2-3 16,2 4 13-16,1 2-3 0,1 3 6 0,0 3-13 16,0-2-10-16,2 1 1 15,5-1 3-15,-1-3-15 0,5-1 15 0,-1-2-4 16,5-1 4-16,2 0-15 0,2-6 28 16,1-1 12-16,-1-4-22 0,1-2 9 15,-2-5-2-15,-3-3 11 0,1-6-2 16,-1-1 3-16,1-1 4 0,-3-7-42 15,2-4-66-15,0-2-7 0,0-5-12 16,-4-2 25-16,1-1-13 0,-3-2 3 0,0 0 42 16,-2-1-17-16,-3 2 26 15,0 2 6-15,1 3-12 0,-3 3 25 0,-1 3 25 16,-1 1-23-16,0 5 16 0,0 0-18 16,0 4 0-16,0-1 29 0,0 3-26 15,0 0 4-15,0 0-7 0,0 0-23 16,0 0-2-16,0 0-16 0,0 3 6 0,-1 3 35 15,-1 4 92-15,-3 3-10 0,3 1-2 16,0 2-49-16,1 2-2 0,1 0-1 16,1-1 6-16,6 0-33 15,3-1 14-15,4-2 4 0,4-1 25 0,1-2 3 16,4-1-9-16,0-5-3 0,0 0 9 16,-1-3-10-16,-3-2-31 0,0-1-3 15,-2-6-44-15,-2-2 7 0,0-3-23 16,0-1-19-16,-2-3 16 0,-2-1 12 15,-4 0 36-15,1-1 15 0,-4 0 1 0,-3 3 21 16,0 0-19-16,-1 1-3 16,0 3 13-16,-1 1-13 0,-1 0 19 15,0 3-18-15,-1 0 1 0,0 2 26 0,-1-1 7 16,2 2-16-16,0 1 0 0,1 1 0 16,0 0-1-16,1 1-16 0,0 0-2 15,0 1-3-15,-1 0-22 0,1 0-3 16,-1 0-10-16,1 0-16 0,-1 2-15 0,-2 3 53 15,1 3 16-15,-1 2 38 0,-2 1-3 16,3 3-10-16,1 2 0 0,1-1-23 16,0 4 21-16,0 0-11 0,6-1 1 15,4 1 6-15,-1-1-1 0,3 0 1 16,3-2 0-16,-2-2 6 0,4-2 4 16,-1-2-1-16,0-4 0 0,-2-2-7 15,2-2-21-15,-1-2-44 0,2 0-19 16,-1-5-28-16,0-2-10 0,1-4-3 0,1-1-7 15,0-3 25-15,-2-2 47 0,-2-1 27 16,-1-1-1-16,0 1-2 0,-3-1 15 16,-2 1 19-16,-3 3-19 0,-2 1 42 15,-3 2-20-15,0 1 0 0,0 3 32 0,0 2 29 16,-2 1 2-16,0 2-18 0,0 0-26 16,1-1-10-16,0 4 10 15,0-2-12-15,-1 1-7 0,1-1 19 0,0 2 0 16,1 0 12-16,-1 0-6 0,1 0-2 15,0 0-5-15,0 0 1 0,0 0-10 16,0 0-15-16,0 0-13 0,0 0-3 16,0 0-1-16,0 0-24 0,0 0-3 15,0 0-16-15,0 2-20 0,0 1 55 0,-1 5 9 16,-1 1 25-16,1 0-22 0,0 2 19 16,-1 2-3-16,1 0-18 0,-2 3 21 15,2 2-10-15,0 4 7 0,0-1-18 16,1 6 12-16,0 0-12 0,0 3 13 15,0 3-14-15,2 1 0 0,2 4 2 16,1 2 11-16,1 1-1 0,3 2-12 16,2 8 3-16,3 7 16 0,5 9 6 15,-3 2-10-15,-3-4 7 0,-2-5-6 0,-6-9 18 16,1 0-24-16,-3-1-10 0,0-1-3 16,-1-3 1-16,-1-10-17 0,0-7 4 15,0-8-25-15,-1-5 5 0,1 3 7 16,-1 0-9-16,0-2-35 0,0-5-7 0,0-4 19 15,0-2 23-15,-2-3-4 0,-1-3 12 16,-5 0 17-16,-2 0-1 0,-2-4 13 16,-1-3 29-16,-2-2 15 15,-1-2-32-15,3 0 10 0,-2-3-21 0,0 0-1 16,0-1-1-16,2 2-1 0,-2 0 2 16,2 0 0-16,2-1 28 0,-3-1 16 15,4-2 0-15,-2-2 10 0,4-2 15 16,0-4-32-16,3-4 1 0,3-5-13 15,1-4-23-15,1-11 19 0,6-11-21 0,10-6 4 16,2 5-3-16,0 13-1 16,0 16-21-16,1 11 2 0,3-3-15 15,7 2 3-15,8-2-10 0,0 5-9 0,1 4-48 16,-3 3-34-16,0 8-63 0,-4 3-100 16,-2 4-178-16,-8 4-351 0,-5 0-794 15</inkml:trace>
  <inkml:trace contextRef="#ctx0" brushRef="#br0" timeOffset="6380.42">17282 797 1257 0,'0'0'296'0,"0"0"-149"0,0 0-21 15,0 0 82-15,43-56 58 0,-36 45-53 16,0-2-51-16,-3 2 15 0,-2 1-10 15,-2 0-30-15,0 0-34 0,0 1 2 0,-3-1-22 16,-4 2-26-16,0 1-10 0,-2 0-15 16,-6 2-10-16,-2 2-22 15,-3 2 0-15,-5 1-19 0,-5 5 3 0,0 4 14 16,-5 3 2-16,0 2 11 0,2 3-10 16,-2 1-1-16,6 1 2 0,2 2-1 15,5-1 0-15,5 1-1 0,9-1-9 16,4 1-7-16,4 1 16 0,5 1 2 15,11 1 20-15,5 0 16 0,7 0 3 16,8 0-19-16,3 0-3 0,2-2-3 16,0 0-3-16,-1 2-13 0,-4-2-16 0,-6 2-13 15,-5-1 10-15,-7 0-12 0,-5 1-29 16,-9-2 31-16,-4 3 17 0,-3-1-4 16,-11 2-10-16,0-3 24 0,-8-1-1 15,-3-1 3-15,-1-1 1 0,1-4 15 16,-3-3-3-16,3-3-11 0,1-2 17 15,4-5 9-15,1-1 32 0,2-2 38 0,3-2 28 16,-2-7 56-16,2-3-56 0,-1-3-29 16,4-2-47-16,-1-3-19 0,3 1-6 15,0-4 28-15,4 2-53 0,2 3-1 16,1-1 0-16,0 1-20 0,2 4 18 16,0 2-19-16,0 4-3 0,0 1-62 0,0 2-31 15,2 4-74-15,1 1-165 16,8 4-287-16,-2 2-397 0,0 0-615 0</inkml:trace>
  <inkml:trace contextRef="#ctx0" brushRef="#br0" timeOffset="6879.72">17645 1267 1683 0,'0'0'1021'16,"0"0"-899"-16,0 0-96 0,0 0 32 15,0 0 28-15,0 0 33 0,0 0-23 16,0 0-16-16,36-48 9 0,-25 40 9 15,-3 2-21-15,3-5-27 0,-1 1-15 16,2-1-13-16,0-2-19 0,-2 1 13 16,1-2 3-16,-2-3 10 0,-1 2-14 15,-1-3-13-15,-3 2 27 0,-2 1-14 16,-1 1 4-16,-1 2 13 0,0 2 2 0,-2 2 4 16,-2 2-10-16,-1 4-12 0,-3-3-16 15,-1 5-10-15,-4 0-15 16,-3 2 21-16,-2 4 4 0,-3 5 1 0,-1 4 15 15,3 1-16-15,0 2 0 0,4 3 0 16,1-1 0-16,6 4-2 0,1-2 2 0,5 0 2 16,2 1 11-16,3 0-12 0,9 0 21 15,5 2-10-15,4-4 16 0,6 1-28 16,7-5-28-16,3 0-94 0,0-5-169 16,1-3-135-16,15-5-201 0,-11-4-392 15,-6-1-476-15</inkml:trace>
  <inkml:trace contextRef="#ctx0" brushRef="#br0" timeOffset="7663.68">18285 1099 2035 0,'0'0'392'15,"0"0"-179"-15,14-57 58 0,-14 38 14 0,0 3 2 16,-2 2-75-16,-7 2-51 0,2 2-20 16,-5 2-15-16,-1 2-29 0,-3 4-35 15,-4 2-46-15,-1 2-16 0,-4 8-22 16,-4 4 20-16,3 6-23 0,0 0 22 0,3 3-13 15,4 2 4-15,1-1-7 0,5 2 16 16,3 0 1-16,3-3 1 0,4-2 1 16,3 0 2-16,0-5-2 15,2-3-1-15,5-3-43 0,1-4 4 0,-1-3-14 16,4-1 16-16,0-2 17 0,3-4 20 16,1-3-17-16,2-4-13 0,-3-4 9 15,2-2 3-15,1 0 18 0,-3 1 0 16,-2-1 2-16,2 1-1 0,-5 3 0 0,2 3 12 15,-6 1 10-15,0 3-22 0,0 5-1 16,-3 0-21-16,0 1-59 0,2 2-61 16,-1 8 142-16,6 3 50 15,-2 4 42-15,1 4-20 0,3 0-22 0,-1 4-15 16,2 1-10-16,2-3-10 0,-2 0-12 16,5-3 1-16,1-2 8 0,0-3 2 0,0-4 1 15,0-2 4-15,-2-4 0 16,-1-4 3-16,0-1-7 0,-2-1-12 0,-3-5 10 15,1-3 9-15,-3-5-21 0,-2-3-1 16,2-4-7-16,-1-2 4 0,-2-3-6 16,1-2-13-16,-1-5 3 15,0-1 1-15,-1-1-29 0,4-2-51 0,-2 0 29 16,-1 1 44-16,0 4 25 0,0 3 0 16,-3 3 12-16,0 6-11 0,-2 4 12 15,0 5 6-15,0 5-4 0,0 3 7 16,0 1-22-16,0 2-24 0,0 0-73 0,-5 5-20 15,-1 4 73-15,0 4 44 0,0 3 0 16,0 1 1-16,4 2-2 0,2-1 2 16,2-1 14-16,8 0 4 0,3-2 6 15,3 0-3-15,5-2 6 0,1-1-28 0,4-3-56 16,-1-2-39-16,0-4 16 16,-1-1-7-16,0-2 13 0,-3 0 19 0,-3 0 9 15,-2-4 45-15,0-1 0 16,-5 1 38-16,-2-2-3 0,-3 1 4 0,0-2 8 15,-4 3-2-15,0-1 53 0,-1 0 3 16,-1 2-16-16,0 1-6 0,0 0 6 16,-5-1-29-16,-5 3-28 0,0 0-24 15,-5 5-3-15,-4 1 15 0,-2 4-3 16,1 5 6-16,1 0-18 0,2 3-1 16,6 2-22-16,2-2-4 0,4 1 13 0,3 2 13 15,2-1 19-15,0 1-19 0,6 0 17 16,5-1 11-16,3 1-28 0,2 0-6 15,5-4-206-15,10-1-205 0,-4-3-624 16,-6-8-1172-16</inkml:trace>
  <inkml:trace contextRef="#ctx0" brushRef="#br0" timeOffset="8059.56">19307 1046 1758 0,'0'0'325'0,"0"0"-244"15,0 0 155-15,0 0 48 0,9-45-36 16,-8 35-27-16,-1 3-13 0,0-1-30 16,0 1-20-16,-3 2-16 0,-1-2-32 15,-3 2-26-15,0 1 8 0,-5-1-30 16,0 2-12-16,-6 3-6 0,-3 0 9 15,-7 0-10-15,0 2 4 0,-3 7-10 0,2 0-3 16,-1 2-6-16,2 4-10 0,4 0-18 16,2 4-1-16,4 1-14 0,3 0-1 15,6 3 1-15,4-1 14 0,1 4 1 16,4-1 0-16,7 0 3 0,3 0 22 16,6 1-1-16,4-3-24 0,1-2-55 0,3-3-63 15,3-3-25-15,-2-7-10 16,0-3-23-16,1-5-45 0,2-1-68 0,-3-6-107 15,-1-5-74-15,-1-2-15 0,-3-3 62 16,0-2-130-16,0-5-50 0,11-16 143 16</inkml:trace>
  <inkml:trace contextRef="#ctx0" brushRef="#br0" timeOffset="9025.54">19540 703 866 0,'0'0'577'0,"0"0"-291"16,-5-47 0-16,0 31-11 0,3 6-97 0,0 1-49 15,1 6-29-15,-1 1 32 0,2 2-16 16,-3 0-55-16,0 0-58 0,-3 4-3 16,0 2 71-16,-1-2-1 0,-1 1 4 15,2 0 18-15,1-2 4 0,-2 1 9 16,1-2 12-16,2 1-13 0,-1-2-25 16,2 1-19-16,-1-2-20 0,3 1-11 0,0-1 2 15,1 0-9-15,0 0-3 16,0 0-7-16,0 0 4 0,0 0 4 0,0 0-8 15,0 0 10-15,0 0-3 0,0 0 0 16,0 0-4-16,0 0-13 0,0 0 1 16,0 0-1-16,0 0 2 0,-2 0 17 15,-2 0-8-15,1 0-13 0,-1 0 0 16,1 0 2-16,-1 0 17 0,3 0-7 0,0 0-9 16,1 0-1-16,0 0 1 0,0 0-1 15,0 0-2-15,0 0-2 16,0 0-16-16,0 0 2 0,0 0 1 0,0 0-1 15,0 0 0-15,0 0 15 0,0 0 1 16,0 0 0-16,0 0 13 0,-2 0-12 0,0 1 11 16,1 1-12-16,-1-1 13 15,0 0-12-15,1-1-1 0,1 0-2 0,0 0 0 16,0 0-11-16,0 0 13 0,0 0 0 16,0 0 2-16,0 0 1 0,0 0 0 15,0 0 16-15,0 0-17 0,0 0-2 16,0 0-18-16,0 0-1 0,0 1-9 15,0 1 11-15,0 0 17 0,0 1 2 16,0 0-1-16,1 1 1 0,0 1-1 16,2 0 1-16,-1 2 2 0,2 1 8 15,2 1-11-15,0 2 2 0,0 3-3 16,0 4-1-16,1 2-1 0,-3 4 2 0,0 5 0 16,-2 4 13-16,-2 2-13 15,0 6 1-15,0-1-1 0,-3 2 0 16,0 0-3-16,0-2-35 0,1-3-9 0,0 2-45 15,2-5-27-15,0-3 9 0,0-2 18 16,0-4 4-16,0-5 12 0,0-2 15 0,0-4 10 16,-2-4 4-16,-1-1-30 15,1-3 16-15,0-4 26 0,0-1 35 0,-1-1 58 16,2 0 31-16,-1-1-6 0,0-3-13 16,0-5-7-16,1 0-40 0,1-3-23 15,0-1-24-15,1-3 24 0,3-1 0 16,3-1 12-16,2-2-12 0,1-3-3 15,4-3 3-15,1 0 0 0,2-2 0 16,1 0 0-16,2 1 41 0,-1 1 22 0,0 2-15 16,0 4 5-16,-2 3 1 15,2 3 6-15,-1-1-30 0,0 6-30 0,3 1-22 16,0 1 3-16,-1 5-9 0,2 2-7 16,-1 0-3-16,-2 8-12 0,-1 2 6 15,-3 6-4-15,1 4 16 0,-3 3 32 16,-1 4 55-16,-2 2 9 0,-3 2-23 0,1-2 0 15,-5 3 0-15,-1-6-19 0,-1 1-10 16,0-5 7-16,-1-3 9 0,0-4 4 16,0-3-1-16,0-4-9 0,0-3 0 15,0-4 3-15,0 1-9 0,0-2 16 16,0 0 27-16,0 0 16 0,1 0 13 16,1-2 11-16,2 0-37 0,3-5-44 15,0-1-18-15,0-2-12 0,0 1-35 16,-3-1-117-16,-2-7-190 0,0 0-607 15,-2 3-1387-15</inkml:trace>
  <inkml:trace contextRef="#ctx0" brushRef="#br0" timeOffset="11161.34">11810 1802 1399 0,'0'0'212'0,"0"0"-157"15,0 0-39-15,0 0-16 0,0 0-48 16,0 0 48-16,0 0 40 0,0 0 41 16,0 0 46-16,0 0 41 0,-9-3 14 15,9 3-40-15,0 0-57 0,4 0-63 16,2 0-22-16,1-1-2 0,2-1 2 0,2 0 2 15,-1 2 17-15,3-2-16 0,-1 2 16 16,0-3 0-16,2 3 4 0,0-2 3 16,2 0 9-16,2 0-2 15,2 0 15-15,2 1 0 0,4 1 0 0,1-2-2 0,0 1-5 16,4 1 1-16,0 0-10 16,3 0-6-16,1 0-1 0,-1 0 14 0,2 0-13 15,1 0 6-15,-1 1-4 16,0 1 1-16,-1-1-3 0,2 1-4 0,2 0-19 15,1-2 10-15,0 2-10 0,2-2-1 16,0 0-2-16,2 0 4 0,1 0-1 16,2 0-1-16,-1 0-1 0,1 0 2 15,3 0-2-15,-3 0 1 0,-1 0 14 16,2 0-15-16,-4 0 0 0,-1 0 2 16,-2 0 0-16,-3 0-1 0,-1-2-2 15,-2 2 1-15,0-2 0 0,0 2 2 16,0-1 0-16,-1 0 20 0,3 1 18 0,2-1-9 15,1 1-10-15,2-2 0 0,2 1-6 16,1 1 3-16,2-2-15 0,-1 2 18 16,0-2-22-16,1 2 1 0,-1 0 12 15,-2 0-2-15,1 0-11 0,-3 0 0 0,0 0 0 16,-3 0 1-16,-2 2 0 0,0 0 2 16,0-1 0-16,-4 1 16 0,1-2-16 15,-1 0 19-15,-2 0 7 16,1 0-17-16,0 0 10 0,2 0 7 0,3 0-1 15,1 0-6-15,1-2-6 0,2 1 0 16,3-1-3-16,1 2 2 0,0-2-12 16,3 2 1-16,-1-1-2 0,-3 1 0 15,-1 0-1-15,-4 0 0 0,-3 0 0 0,-2 0 1 16,-4-1 0-16,1 1 14 0,-1-1 0 16,2 0-13-16,0-1 9 0,3-1 1 15,2 2-10-15,1-2 19 0,-1 3-22 16,3-2 0-16,1 0-1 0,-1 1-1 0,0 0 0 15,-1 0-1-15,-1 0 3 16,-1 0 0-16,-2-2 0 0,-4 3 3 0,2 0 0 16,-3 0-1-16,3 0 1 15,-1 0-1-15,2-2 2 0,2 2-2 0,0-2 0 16,1 1-1-16,-2 0 1 0,3-1 0 16,1 1 1-16,-2-1-2 0,1 0 1 15,0 1-2-15,-2 1-2 0,0-1 1 16,1-1 0-16,-2 2 0 0,1 0 0 0,0 0 0 15,1 0 1-15,1 0 2 0,1-2 0 16,0 2 11-16,-2 0-12 0,-1 0 1 16,0-2 10-16,1 1-10 0,-2-1 13 15,-2 0-2-15,3 0 6 0,-2-1-18 16,0 0 11-16,2-1-9 0,1 0 0 16,0 0 1-16,0 2-4 0,-2 0 0 15,3 0-16-15,-1 1 14 0,0 0 1 16,-1 1 0-16,-1 0-2 0,3 0 0 0,-1 0 3 15,0-1 13-15,0 0-10 0,-1 0 13 16,2-1-14-16,-1 1 0 0,1-2 10 16,-1 1-10-16,1 0-2 0,0 2 0 15,-1 0 0-15,1 0-2 0,3 0 1 16,0 0 1-16,0 0 1 0,3 2-1 0,1-2-2 16,0 2 0-16,-2 1 1 15,2-3 1-15,-2 0 1 0,3 0 0 16,-4 0 2-16,-1 0 1 0,2 0 18 0,-2-3-19 15,2 1 13-15,-1 0-12 0,0 0-2 16,1 0-2-16,0 1 0 0,1-1-1 16,1 2 0-16,1 0 1 0,-1 0 0 15,4 0 0-15,-2 2-2 0,0-2-1 16,0 1 2-16,-2-1 1 0,-3 0 13 16,0 0-1-16,-3-3 1 0,-1 0 9 0,0-1-10 15,-2-1 13-15,1-1 9 0,0 2-6 16,0 0 35-16,0 0-7 0,-1-1-28 15,1 3-28-15,-1-2 1 0,-1 1 1 16,-4 0 8-16,-1 3-8 0,-3-4-2 16,-5 2 22-16,-1-2-22 0,-2 1 3 15,-3 2 0-15,-1-2-3 0,-2 3-2 0,0 0-1 16,-2 0-19-16,3-2 7 0,-1 2-4 16,-1 0 5-16,2 0 14 0,-1 0 0 15,-2 0 0-15,0 0 0 0,-3 0-1 16,-3 0-15-16,0 0-27 0,-5 2-243 15,-7-2-273-15,-4 0-599 0,-5 0-885 0</inkml:trace>
  <inkml:trace contextRef="#ctx0" brushRef="#br0" timeOffset="13773.88">11895 1963 512 0,'0'0'300'16,"0"0"-101"-16,0 0-82 0,0 0 0 0,0 0 23 15,0 0-23-15,0 0-26 16,0 0-12-16,0 0-53 0,0 0-6 0,0 0-20 15,4-30 0-15,-2 28 46 0,1 1 12 16,-1-2 7-16,1 3-10 0,1-2-19 16,-3 2-23-16,2-2-13 0,-1 2-29 15,-1 0 0-15,2 0 25 0,0 0 4 0,3 0 4 16,0 2 18-16,2 0 17 0,2-1 7 16,0 1 25-16,4-1 0 0,0-1 10 15,2 0 7-15,2 0-14 0,3 0 0 16,4 0 4-16,0-1-1 0,0-2-28 15,3 3-24-15,3-4-8 0,-2 4-5 16,5-1 5-16,-3 1-14 0,0 0 0 16,3 0 10-16,-4 0 0 0,1 0 0 15,-2 0-1-15,1 1-8 0,-2 1 15 0,-2-2-17 16,2 0 11-16,-1 0-10 0,1 0 10 16,3 0-10-16,-2 0 10 0,5 0-10 15,0-2-2-15,1 0 3 0,4-1-2 16,1 1-1-16,0 0 12 0,2 1-11 15,-2 0 11-15,0-1-10 0,1-2 13 0,-3 1-3 16,0-1 3-16,-2 1-15 0,0-2 1 16,-3 1 1-16,1 1 20 15,-2 0-7-15,1 1-4 0,2 0 0 0,-2 2-12 16,2-1 0-16,2 1-3 0,-3 0-10 16,-1 0 12-16,0 0 1 0,-3 1-1 15,0 1 0-15,-4 0 0 0,-2-2 1 16,0 2 0-16,1-2 1 0,-1 0 15 15,0 0-13-15,-1 0 26 0,3 0-6 0,1 0-20 16,0 0 0-16,2 0-1 0,-1 0 0 16,-1 0 11-16,3-2-10 15,-2 2-2-15,0-2 0 0,1 2 1 0,-3 0 1 16,3 0 0-16,-3 0-1 0,-2 2 1 16,1-2 0-16,-1 2 13 0,-1-2 0 15,0 1 0-15,-1-1 0 0,1 0 0 16,-1 0-13-16,2 0 20 0,3-1-7 0,1-1 0 15,1 0-13-15,2 0-1 0,-1 0-2 16,2 0 0-16,-2 0-1 0,1 1 0 16,-3 0 1-16,0-1 0 0,-2 1 2 15,-1-1 14-15,-1 0 9 0,1 0-2 16,-1 0 5-16,-1-1-5 0,0 1-4 16,1 1-18-16,1-1 1 0,2 0-1 15,-1 1 1-15,2-1-2 0,2 0 0 16,-1 1-2-16,3 0 0 0,-3 1 1 0,2 0 1 15,-2 0 1-15,1 0 0 0,-2-1 12 16,1 0 2-16,-3 0 4 0,0 1 1 16,3-3-5-16,-2 3-11 0,1 0 8 15,2-2-10-15,-1 2 2 0,2 0 8 0,-1 0-11 16,3 0 1-16,-2-2 1 0,2 2-3 16,-3-1 0-16,2-1 1 0,0 1 1 15,-3 0 1-15,3 1-1 16,-3-2 1-16,-1 1 0 0,1 1 0 0,-2 0 0 15,0 0 0-15,1-2 0 0,-2 0 0 16,0 2 10-16,2-1-13 0,-2 0-1 16,2 0-1-16,1-1 0 0,-1 2 0 15,3 0-10-15,-3-1 9 0,3 1 0 16,-2 0 1-16,1 0 1 0,-1 0 0 16,-2 0 0-16,2 0 1 0,-3 0 3 0,-3 0-1 15,2 0 1-15,1 0 0 16,-2 0 13-16,0 0-14 0,-2-1 10 0,1 1-12 15,1-1-1-15,2 0 0 0,-1 1-1 16,-1 0 1-16,3 0-2 0,1 0-10 16,-2 0 12-16,0 0-12 0,1 0 13 15,-2 1 2-15,-3 0 0 0,3-1 10 0,-1 0-10 16,1 0 11-16,-1 1-12 0,0-1 2 16,-1 0 13-16,2 0-15 0,1 0 12 15,0 0-10-15,-1 0 0 0,1-1 16 16,3-1-6-16,-2 1-12 0,2 1 1 15,-1 0-2-15,0 0-3 0,2 0 1 16,-2 0-1-16,0 0 2 0,-1 0 1 16,-3 0-2-16,-1 0 2 0,1 0 2 15,0 0 1-15,-2-1 13 0,-1-1-4 0,0 2-11 16,1 0-1-16,-2-2 0 0,1 2 0 16,1-2 2-16,1 2-2 0,-2-1 0 15,3 1-1-15,2 0-2 16,-1 0 0-16,-2 0 2 0,1 0-2 0,-1 0 2 15,-1 0 0-15,-2 0 1 0,0 0 2 0,0 0 0 16,-2-1 1-16,2 1 10 16,-1-1-12-16,0 0-1 0,0 0-3 15,1 1-9-15,-2-1 12 0,1 1 0 0,0-1 0 16,1 1-1-16,1 0-11 0,-1 0 11 16,1 0 1-16,0 0 0 0,-2 0 16 15,0 0-13-15,1 0 19 0,-3-1-6 16,3 1-13-16,0-2 0 0,0 2-1 15,4 0 1-15,-2-3-2 0,0 3 0 16,1 0 2-16,0 0 0 0,-1-2-1 0,0 2 1 16,0-2-1-16,0 0-2 0,0 2 1 15,-2 0 0-15,1-1 0 0,-1 0 0 16,-1 1 2-16,0 0 15 0,0-1-2 16,0 1 0-16,1-2-3 0,-1 1-10 15,1 1 12-15,0-2-11 0,-2 0 15 16,0 0-17-16,-2 0 10 0,0 0 1 0,-1 0-2 15,2 1-11-15,-1 0-1 0,1 1-18 16,-1 0 7-16,3 0 9 0,1 0-10 16,1 0 13-16,-1 0 1 15,1 0 15-15,0 0-13 0,-2 0 16 0,0 0-16 16,-1 0 16-16,0 0 3 0,-1 0-7 16,-1-1 1-16,-1-1-16 0,2 2 0 15,0-2 1-15,1 2 0 0,1 0 1 0,0-2-2 16,-1 2-2-16,2 0-1 0,1 0 0 15,-1 0 1-15,1 0 0 0,0 0 2 16,-2 0 0-16,2 0 3 0,-1 0 13 16,-2 0-1-16,2 0-2 0,0 0 6 15,1 0-3-15,0 0-13 0,1 0 1 16,-1 0 8-16,1-1-9 0,0 0-3 16,-2 1 1-16,1 0-1 0,-1 0 0 15,-3 0 0-15,0-1 2 0,-4 1 0 16,1-1 11-16,-3 0-1 0,0-1 4 0,3 1-15 15,-4 1 0-15,4 0 0 0,-4 0-1 16,0 0 1-16,-1-2 12 0,-1 2-1 16,-2 0 7-16,-3-2 12 0,0 2 6 0,-1 0 10 15,-2 0 43-15,1 0 0 0,-1 0-22 16,0 0-28-16,0-1-22 0,0 1-18 16,0 0-13-16,0 0-15 0,0 0-5 15,0 0-17-15,0 0-24 0,-2 0-16 16,-4 0-227-16,-12-4-171 0,1-1-666 15,3-4-1181-15</inkml:trace>
  <inkml:trace contextRef="#ctx0" brushRef="#br0" timeOffset="37341.75">6487 2702 310 0,'0'0'1019'0,"0"0"-775"0,0 0-36 15,0 0 48-15,0 0 0 0,0 0-36 16,0 0-29-16,0 0-30 0,0 0 12 16,0 0-26-16,-21-32-51 0,21 32-35 15,-1 0-55-15,1 0-6 0,0 0-32 16,0 0-19-16,0 0-29 0,0 1-38 0,0 5-17 15,-1 5 135-15,1 3 65 16,-2 4 25-16,1 4-10 0,0 3-26 16,0 3-12-16,0 0-1 0,0 2 61 15,1 1-6-15,0 1-1 0,0-2-16 0,0 1-10 16,-1 1 13-16,-1-3-44 16,2-1-10-16,-2-4-12 0,0-1 6 0,1-3 9 15,0-3-28-15,1-4 29 0,-1-3-30 0,1-2 17 16,0-4-7-16,0-1-11 15,0 0 15-15,0 0-13 0,0-2 17 0,0-1 2 16,0 1 6-16,0-1 6 0,0 0 7 16,0 0-1-16,0 0-40 0,-1 0-56 15,-1-4-59-15,-3 0-232 0,-5-11-260 16,-2 4-583-16,2-4-726 0</inkml:trace>
  <inkml:trace contextRef="#ctx0" brushRef="#br0" timeOffset="37838.86">6317 2667 1501 0,'0'0'270'15,"0"0"-52"-15,0 0 38 0,0 0-52 16,0 0-56-16,0 0-54 0,0 0-33 16,0 0-37-16,0 0-24 0,0 0-33 15,0 0 33-15,15-4 4 0,-2 8 25 16,6-1 12-16,4 1 14 0,6-1-13 16,8 0 9-16,4 1-12 0,6 0-10 0,13 0 0 15,13 5-13-15,-10 1 0 16,-7 0-15-16,-13 3 13 0,-14 2-14 0,3 5-13 15,-4 7-3-15,-8 4-2 0,-9 5 16 16,-11 6 2-16,-12 6 0 0,-18 11 3 16,-21 6-1-16,-1-7 1 0,4-12-1 15,11-17-1-15,8-9-1 0,-6-2 1 0,0 1 15 16,-6 0 19-16,2-6 112 0,-1-3 60 16,1-2-29-16,1-2-52 0,0-3-6 15,0-1-45-15,6-2-25 0,1 0-5 16,7-3-14-16,5-1 16 0,3 0-13 15,7 0 19-15,2 3-22 0,4-2 4 16,2-1-12-16,1 2-23 0,2-3-34 16,7 1-100-16,2-1-11 0,7 1 20 15,2-1 34-15,2 2-26 0,3 1-83 0,1 1-118 16,4-3-267-16,-6 0-600 0</inkml:trace>
  <inkml:trace contextRef="#ctx0" brushRef="#br0" timeOffset="38223.86">7226 2812 2130 0,'0'0'508'0,"0"0"-379"0,0 0 35 0,0 0 67 15,0 0 18-15,0 0-69 0,0 0-145 16,0 0-35-16,0 0 0 0,0 0 51 16,-5 37 75-16,0-6-19 0,-3 11 0 15,2 11-41-15,0 6-28 0,-1-4-13 16,4-12 0-16,2-13-11 0,1-9-13 0,0 2 0 15,0 2 0-15,1 2 12 0,1-5-12 16,0-6 2-16,0-2 13 0,-1-3-14 16,-1-4 13-16,0-2-15 15,0-3-66-15,0-2-113 0,-3 0-54 0,-3-1-150 16,-11-14-329-16,3-1-605 0</inkml:trace>
  <inkml:trace contextRef="#ctx0" brushRef="#br0" timeOffset="38523.46">7123 2771 2180 0,'0'0'259'0,"0"0"-185"0,0 0 39 16,74-29 3-16,-42 25 13 0,5 4-4 0,4 0 10 15,-1 4-1-15,-1 4-16 16,-1 6-54-16,-7 3-33 0,-4 2-8 0,-7 3-23 15,-7 2-1-15,-6 1-22 0,-7-1 8 16,-8 2 14-16,-10-1 1 0,-8-1 0 16,-8-2 13-16,-6 0 3 0,-5-2-3 15,-2-2-10-15,-3-3 10 0,4-2 12 0,4-3 32 16,5-2 28-16,7-2-6 0,6-2-6 16,6-2-26-16,5-2-16 0,7 3-2 15,3-3-1-15,3 0-14 0,0 0-14 16,7 0-232-16,19-11-340 0,2 2-534 15,0-3-968-15</inkml:trace>
  <inkml:trace contextRef="#ctx0" brushRef="#br0" timeOffset="39062.05">7872 2742 1759 0,'0'0'1024'16,"0"0"-914"-16,0 0 24 0,0 0 49 16,0 0-14-16,0 0 9 0,0 0 8 15,0 0-31-15,0 0-143 0,0 0-12 16,0 0-123-16,13-29 38 0,-9 44 85 15,0 7 79-15,-1 5-13 0,0 5-12 16,-1 3-32-16,-1 3-10 0,-1 3 4 16,0 1-4-16,-5-1-11 0,-1 2 12 15,-4-4-1-15,0-2 1 0,-2-3-10 0,2-2 13 16,-1-6 3-16,3-1-18 0,0-7-1 16,2-3-1-16,3-2 0 0,1-7 1 15,1-1 1-15,1-1 1 0,-1-2 0 16,1-1-1-16,0 2 1 0,0-3 15 0,2 0 11 15,5 0 12-15,7 0 16 0,7-4-15 16,7-2-38-16,7-1-2 0,4-1-1 16,3-1-22-16,2 2 7 15,1 2-7-15,3-1-9 0,-3 1-13 0,-1 3-7 16,-4 0-2-16,-3 0 12 0,-7 2 19 16,-2 0-12-16,-6 0-4 0,-5 2-3 15,-7 0 0-15,-2-2-13 0,-4 1 7 16,-2-1 22-16,-2 0 25 0,0 0 16 15,-1 0 26-15,-6 0-23 0,-1 0-19 0,0 0 0 16,-4-1-23-16,3-1-144 0,-2 0-180 16,0-4-251-16,2 0-390 0,4-1-618 15</inkml:trace>
  <inkml:trace contextRef="#ctx0" brushRef="#br0" timeOffset="39557.74">8663 2733 2466 0,'0'0'335'16,"0"0"-200"-16,0 0 99 0,0 0-39 15,0 0-23-15,0 0-49 0,0 0-94 16,0 0-28-16,0 0-1 0,0 0 75 0,6 34 7 15,-6-13-25-15,0 4-42 0,0 4 4 16,-1 0-6-16,1 5 9 0,0-2 3 16,-2 0-23-16,1 1 20 0,0-1 0 15,-2-2-2-15,-2 0 14 0,1-3-15 0,0-2 3 16,2-3-4-16,0-2-16 0,2-6 14 16,0 1-4-16,0-5 1 0,1-2-10 15,3-1 16-15,1-3 3 16,4 1-1-16,2-1 14 0,4-1 8 0,4-2-9 15,4-1-15-15,3 0-7 0,7 0-10 16,0-1 1-16,0-4-1 0,3 0-2 16,1 1-12-16,-2 0-7 0,-4-1 1 15,1 4-1-15,-6-3-3 0,-3 3 7 16,-3-1-13-16,-4 1-3 0,-1 1 3 0,-6 0 0 16,-2 0 6-16,0 0 0 15,-2 0 10-15,-3 0 8 0,-2 0-11 16,1 0 2-16,-1 0 11 0,0 0 2 0,0 0-1 15,0 0 1-15,-3 0 0 0,-4 0 0 16,-4 0-196-16,-6-5-218 0,2 1-577 0,1-5-1065 16</inkml:trace>
  <inkml:trace contextRef="#ctx0" brushRef="#br0" timeOffset="40269.75">10522 2707 61 0,'0'0'215'16,"0"0"-98"-16,0 0-117 0,0 0-48 0,0 0-252 15</inkml:trace>
  <inkml:trace contextRef="#ctx0" brushRef="#br0" timeOffset="41071.81">10539 2420 1692 0,'0'0'237'0,"0"0"-94"0,0 0 58 0,0 0-39 15,0 0 22-15,0 0-26 0,0 0 15 16,0 0 23-16,0 0-30 0,0-48-13 16,-2 46-20-16,2-1-38 0,-1 2-20 15,-1 0-15-15,0 0-25 0,-5 1-35 16,-3 0 0-16,-6 3-35 0,-8 7 13 16,-8 5 22-16,-6 7 19 0,-6 7-17 15,-8 14 1-15,-10 17 0 0,-7 18 13 16,6 11-14-16,17-2 30 0,15-2-20 15,19-11 7-15,12-6 0 0,6-2-17 16,16-5-1-16,11-7 2 0,10-4 29 0,-1-13-7 16,13 1-3-16,0-7 9 15,2-3-2-15,5-1-4 0,-17-9-22 0,-9-7 13 16,-7 0 6-16,-4-5-10 0,1 0-9 0,3 2-3 16,-1-2-9-16,-5-3-28 15,-6 0 9-15,-4-3 2 0,-5 0 26 16,-4-2 13-16,-1 1 15 0,-1-5 10 0,-2-1-26 15,0 0-12-15,0 1-13 0,0-1 11 16,-1-2-10-16,-2 2-10 0,0 1-12 16,-1-2-193-16,-7-4-213 0,5 1-303 15,-2 0-1354-15</inkml:trace>
  <inkml:trace contextRef="#ctx0" brushRef="#br0" timeOffset="42524.1">11069 2510 166 0,'0'0'2184'0,"0"0"-1717"15,0 0-152-15,0 0-286 16,0 0-29-16,0 0-10 0,0 0 10 0,0 0 176 16,16 70-33-16,-10-39 9 0,3 6-44 15,-2 3-11-15,-1 4-6 0,2 8-40 16,-3-6-4-16,-2-1-19 0,-1-3-8 16,-1-11-5-16,-1 1-15 0,0-7-19 15,0-5-25-15,0-7-38 0,0-3-119 16,0-6-183-16,-3-6-302 0,-2-6-491 15</inkml:trace>
  <inkml:trace contextRef="#ctx0" brushRef="#br0" timeOffset="42835.88">11020 2563 1007 0,'0'0'1709'0,"0"0"-1449"0,0 0-138 16,0 0-58-16,84-41 28 0,-33 41 39 0,23 1 37 15,13 14-19-15,5 8-51 0,-9 9 18 16,-17 6-15-16,-21-4-60 0,-11-3-26 16,-12-1-15-16,-6-1-26 15,-5 12 1-15,-6 14-22 0,-13 11 0 0,-15-8 9 16,-7-14 0-16,-3-15 16 0,-8-8 0 16,-20 5 22-16,-20-1 1 0,-13-3 21 15,6-9 0-15,10-6 0 0,17-7 16 16,14 0 104-16,11 0-11 0,12-6-3 15,4 5 49-15,3-3-41 0,0-1-41 0,5 1-9 16,3 0-15-16,7-1-25 0,2 2-46 16,6-2-3-16,9 2-145 15,9-1-61-15,10 2-51 0,26-4-113 0,-6 5-598 16,-6-4-666-16</inkml:trace>
  <inkml:trace contextRef="#ctx0" brushRef="#br0" timeOffset="43316.87">12227 2844 2707 0,'0'0'392'0,"0"0"-181"0,-17-48 65 0,5 31-55 16,-7 1-76-16,-4 2-51 0,-7 5-12 16,0 4 24-16,-5 5-12 0,-2 2-17 15,0 9-18-15,2 5-57 0,1 6-2 16,2 2 0-16,6 2-28 0,5 1 3 0,4 0 13 16,9 0 10-16,5 0 0 0,3-4-14 15,1-1 16-15,6-5 22 16,5-2-21-16,0-4 15 0,4-3-4 0,1-6-10 15,3-2 17-15,2-4-4 16,1-6-13-16,1-4-2 0,-1-4-1 0,-1-1 1 16,-4-3 3-16,-1 1 13 0,-3 1-15 15,-3 2 17-15,-2 2-16 0,-3 4 0 16,-2 3 14-16,1 3-15 0,-3 2-1 0,0 4-19 16,-1 0-95-16,0 5-54 15,1 5 155-15,0 6 13 0,0 4 116 0,1 6-30 16,3-1-30-16,-1 4-37 0,1-3-17 15,4 2 16-15,-2-5-5 0,4 0-13 16,-1-5-56-16,1-3-99 0,0-3-127 0,2-5-152 16,3-7-358-16,-5-1-619 15</inkml:trace>
  <inkml:trace contextRef="#ctx0" brushRef="#br0" timeOffset="43622.28">12313 2841 1406 0,'0'0'812'15,"0"0"-443"-15,0 0-76 0,17-49 40 16,-12 41-85-16,2 2-67 0,-4 2-39 16,0 4-91-16,2 1-51 0,3 8 0 15,0 3 50-15,5 7 63 0,-2 4 1 0,5 5 4 16,-3 2-18-16,0 3-23 0,0 0-21 16,-1-3-41-16,-1-3 1 0,0-4 2 15,-3-6-16-15,0-4 20 0,0-4-19 16,-4-3 16-16,-1-5 18 0,0-1 18 0,-1-1 38 15,5-6 17-15,-3-6-39 16,1-4-56-16,-1-4 0 0,2-3-15 0,-4-4 0 16,0-1-12-16,0-2-13 15,-1-2-8-15,3-2-16 0,0 1-102 0,4 0-80 16,0 5 13-16,5 3 24 0,-2 7-61 16,2 6-118-16,0 5-155 0,-5 6 44 15,0 7-115-15,-1 2-480 0,-3 4 356 0</inkml:trace>
  <inkml:trace contextRef="#ctx0" brushRef="#br0" timeOffset="43824.88">12767 2781 137 0,'0'0'1820'0,"0"0"-1414"0,0 0-125 16,0 0-43-16,0 0-71 0,0 0-27 15,0 0 74-15,0 0 65 0,0 0-8 16,36 66-29-16,-29-40-31 0,-2 3-56 15,-1 3-26-15,-1-3-55 0,3 0-16 0,-4-2-12 16,0-4-21-16,0-4-25 0,0-3-6 16,-2-6-86-16,3-3-210 0,5-12-342 15,-3-5-837-15,1-6-887 0</inkml:trace>
  <inkml:trace contextRef="#ctx0" brushRef="#br0" timeOffset="43981.86">12827 2617 2511 0,'0'0'512'15,"0"0"-512"-15,0 0-237 0,0 0 215 16,0 0 22-16,4 46 0 0,2-27-55 0,16 8-239 16,-3-6-237-16,2-4-1103 0</inkml:trace>
  <inkml:trace contextRef="#ctx0" brushRef="#br0" timeOffset="44320.93">13328 2748 821 0,'0'0'1710'16,"0"0"-1256"-16,0 0-154 0,0 0 85 16,0 0-77-16,2-46-16 0,-7 41-44 15,-1 2-54-15,-7 1-59 0,1 2-49 16,-6 0-28-16,0 5-12 0,-3 4-13 15,2 0-14-15,2 2-19 0,0 3-14 16,7 3-7-16,2 1 18 0,4 3-8 16,4 2 11-16,3 0 3 0,10 4 9 15,4-1 3-15,3 0-15 0,4 1-23 0,1 0-81 16,0-3-40-16,0-2-28 0,-7-3-26 16,-2-3 33-16,-5-3 78 0,-6-2-16 15,-5-3 2-15,0-2 32 16,-8-4 69-16,-5-2 35 0,-6 0 0 0,-3-1-13 0,-1-4-7 15,1 0 4-15,0 1 0 0,2 0-2 16,3-1-2-16,1 0-15 0,7 4-1 16,0-2-17-16,6 0-153 15,3-2-319-15,2 0-544 0,4 0-1165 0</inkml:trace>
  <inkml:trace contextRef="#ctx0" brushRef="#br0" timeOffset="44499.85">13723 2971 3119 0,'0'0'525'0,"0"0"-332"15,62 0 121-15,-36 0 6 0,0 0-92 0,0 0-49 16,-4 0-45-16,-1 0-60 0,0 1-53 16,-3 2-21-16,-3-3-21 0,-1 2-47 15,-5-2-257-15,-3-2-257 0,-5-5-1220 0</inkml:trace>
  <inkml:trace contextRef="#ctx0" brushRef="#br0" timeOffset="45140.71">14304 2566 2336 0,'0'0'403'0,"0"0"-139"0,0 0 27 16,0 0-62-16,0 0-58 0,0 0-36 15,0 0-50-15,0 0-85 0,0 0-123 16,0 0 123-16,3 7 45 0,0 25 52 16,1 14-28-16,0 16-5 0,4 9-27 15,5 1-15-15,1-7-6 0,-2-12 2 0,0-15-16 16,-5-10 0-16,-2-8 0 0,0-3 19 16,-3-1-21-16,-1-1-3 0,-1 0-223 15,-5-6-152-15,-13-9-177 0,0-2-618 16,1-9-678-16</inkml:trace>
  <inkml:trace contextRef="#ctx0" brushRef="#br0" timeOffset="45388.23">14254 2495 2725 0,'0'0'354'0,"0"0"-262"0,0 0-5 15,78-57-1-15,-44 47 19 0,7 3 25 16,1 2-4-16,2 5 10 0,-2 2-54 0,-5 8-17 15,-3 7-27-15,-4 5-19 0,-7 5-19 16,-9 5-14-16,-6 1-17 0,-8 5 28 16,-14-1 0-16,-8-3 0 0,-8 1 0 15,-9-3 3-15,-6-3 16 0,-4-5-3 16,0-2 2-16,1-5-12 0,3-2 13 16,6-4-2-16,9-1-14 0,8-2-38 15,8-3-119-15,9-1-127 0,5 0-146 16,19-4-109-16,4 0-213 0,3 0-1113 0</inkml:trace>
  <inkml:trace contextRef="#ctx0" brushRef="#br0" timeOffset="46022.32">14800 2853 1861 0,'0'0'1568'0,"0"0"-1274"0,0 0-171 16,0 0 31-16,0 0-72 0,0 0-82 16,0 0-57-16,0 0-34 15,0 0 91-15,0 0 60 0,0 0 13 0,7 52-29 16,-6-27-13-16,-1 1-28 0,0 0 12 16,0 1-2-16,0-4-13 0,1 0-29 15,1-7-30-15,0-3-37 0,3-1-23 16,-1-8-54-16,1-1-4 0,4-3 21 0,1-5 47 15,2-5 26-15,1-3-9 0,2-5 50 16,2-1 42-16,-1-1 1 0,0-4 1 16,2 3 19-16,-1-2 94 15,2 1-7-15,-2 3-34 0,-1 0-8 0,-3 4 8 16,1 3 14-16,-6 2 10 0,1 3-22 0,-4 3-19 16,1 4-57-16,0 0-38 0,0 2-63 15,0 7 88-15,4 4 13 16,-1 4 64-16,2 5 11 0,1 1 1 0,1 0-26 15,2 1-12-15,0-1-20 0,3-1 11 16,0-4-11-16,2-6 8 0,-1-1-26 16,-1-5-3-16,-1-6-110 0,-1 0-92 15,-2-7-61-15,1-5-2 0,-1-6 12 16,-4-3-24-16,0-6 90 0,-2-4 31 0,-1-1 53 16,1-5 67-16,-3-11 39 15,0-12 0-15,2-8 20 0,-5-2 0 16,-1 12 180-16,-1 15 91 0,0 18 91 0,0 8-31 15,0 4-123-15,0 0-76 0,0 3-8 16,0 1-20-16,0 4 0 0,0 5-124 16,0 2-3-16,0 8-239 0,0 9 199 15,0 8 43-15,1 14 103 0,3 16-39 0,4 12 20 16,2 6 25-16,-1-5-47 0,1-10 9 16,-5-9-12-16,-2-10-31 0,0-8-25 15,-3-10-3-15,0-6-99 0,0 2-112 16,-4-1-220-16,-1-3-581 0,-1-9-638 0</inkml:trace>
  <inkml:trace contextRef="#ctx0" brushRef="#br0" timeOffset="46184.83">15257 2819 2108 0,'0'0'1303'0,"0"0"-1015"16,0 0-143-16,0 0 21 0,0 0-99 0,0 0-48 15,0 0-17-15,79-23 0 0,-46 23-2 16,6 0-15-16,1 2 12 0,1 1-19 0,11-1-438 16,-11-2-839-16,-7 0-1002 0</inkml:trace>
  <inkml:trace contextRef="#ctx0" brushRef="#br0" timeOffset="46619.5">15703 2792 2761 0,'0'0'445'16,"0"0"-445"-16,0 0 29 0,0 0-10 15,0 0 122-15,0 0-5 0,33 50 16 0,-24-30-32 16,1 1-16-16,-3 1-32 0,0 2-9 16,2-2-28-16,-5 2-7 0,-3-3-9 15,-1-3-17-15,0-2-2 0,-4-4-2 16,-4-2-20-16,-1-1 7 0,1-3-21 0,-2-4-8 15,1-2 10-15,1 0 31 0,2-6-1 16,2-5-11-16,1-1-20 0,3-5 4 16,0-1-7-16,5-2 13 15,3-2 3-15,7-1 3 0,1 0 19 0,3 0 1 16,2 0 27-16,1 3-2 0,0 3 2 16,1 2-6-16,-4 3-3 0,2 3-19 15,0 4 0-15,-1 3-25 0,1 2-19 0,0 7-13 16,-1 5-9-16,1 8 18 0,-1 3 13 15,-3 4 35-15,-1 3 0 0,-5 1 2 16,-1 1 96-16,-3-3-13 0,-3-4-4 16,-2-2-12-16,1-4 4 0,-3-4-7 15,0-3-28-15,0-5 27 0,0-3-21 16,0-2 6-16,0-2 24 0,-3 0 31 16,1-7 0-16,0-4-105 0,2-16-394 0,1 1-834 15,5 0-1656-15</inkml:trace>
  <inkml:trace contextRef="#ctx0" brushRef="#br0" timeOffset="47222.89">16398 2873 1655 0,'0'0'319'0,"0"0"-147"0,0 0 116 0,0 0 5 15,43-51-58-15,-39 39-17 0,-4 2-11 16,0 1-26-16,-9 0-51 0,-1 3-26 0,-5 1-50 16,-6 3-26-16,-4 2-12 15,-4 0 2-15,-1 8 8 0,-2 3-26 0,4 4-3 16,0 4-9-16,4 3 9 0,6 3-13 16,3 0 13-16,4 2 0 0,6 0 2 15,3 0 1-15,2-3 0 0,5-2 19 16,3 0 6-16,6-2-10 0,2-5-15 15,2-6-81-15,0-2-1 0,3-6-10 16,1-1-12-16,-2-8 15 0,1-3 42 16,-1-4 46-16,-2-3 1 0,-2-2 2 15,0-3 14-15,1-2 3 0,0 1-17 16,-2 1 26-16,-1 0 36 0,1 2 34 0,-2 1-29 16,-2 3 26-16,-1 5 30 0,-3 2-2 15,0 2 21-15,-2 4 20 0,-2 3-46 16,-1 1-103-16,0 0-15 0,0 3-142 0,2 6 71 15,3 3 71-15,0 3 25 0,-1 5-10 16,2 1 4-16,-1 1-7 0,1-2 7 16,1-1-19-16,-1-2-120 15,3-3-111-15,-2-4-125 0,2-1-219 0,1-6-127 16,2-3-86-16,4-4-375 0</inkml:trace>
  <inkml:trace contextRef="#ctx0" brushRef="#br0" timeOffset="47918.71">16718 2912 39 0,'0'0'1267'16,"0"0"-792"-16,25-57-21 0,-15 36-69 15,-2 0-60-15,1 3-69 0,-1 3 40 0,-2 2-121 16,2 3-46-16,-3 3-19 0,-2 3-35 16,2 3-43-16,0 1-32 15,-1 4-63-15,0 6 63 0,1 2 78 0,3 7 5 16,-1 4-33-16,-3 0 12 0,1 3-15 16,0-1-1-16,-3-1-5 0,-1-1-17 0,-1 1-8 15,0-2-4-15,-2-5 1 16,-3-1-11-16,1-6-2 0,0-1-2 0,1-3-17 15,0-2 1-15,2-3-7 0,-2-1 22 16,0 0 3-16,2-5 0 0,0-3-34 16,0-3-38-16,1-5 25 0,0-2 19 15,2-2 16-15,5-3 10 0,0-2 2 16,4 1-13-16,0-2 13 0,3 1-2 16,1-2 2-16,-2 4-1 0,2 0 1 15,0 6 16-15,-3 3-13 0,2 6-3 16,-2 3-10-16,1 1-24 0,1 4-22 0,0 2-2 15,2 7 15-15,2 3 8 0,-1 5 7 16,2 3 9-16,-3 4 17 0,0 1 0 16,-4 1-1-16,1 1 0 15,-6-1 1-15,-2 2 2 0,-1-5 2 0,-4 1 0 16,0-3 10-16,-5-1-11 0,0-3 1 0,1-4 2 16,0-1 8-16,-2-4-10 0,5-3 1 15,-1-4 10-15,1-1 18 16,0 0 67-16,0-4-10 0,0-4-57 0,0-2-6 15,1-1-6-15,0-3-17 0,0-1 1 16,2-2 12-16,3-1-15 0,4-1 3 16,-2-2-1-16,4-2-1 0,-1 0-1 15,3 0 2-15,-2-1-1 0,4 0-1 16,0 4 0-16,0-1 0 0,-2 2 11 16,2 2-11-16,-1 4-1 0,0 1 0 15,0 3-11-15,2 2-4 0,-1 3-6 0,1 2-6 16,0 2 3-16,3 1 0 0,-3 4-9 15,1 6-11-15,-4 4-5 0,3 5 22 16,-3 2 9-16,-2 4 18 0,0 3-1 16,-3-2 2-16,2 2 2 0,-3-1 0 15,-3-4-2-15,2-2-3 0,-4-4 0 0,-1-6 3 16,-1-2 15-16,0-6-11 0,0 2 24 16,0-6 16-16,0 0 38 0,-1 0 46 15,0-6-10-15,0 2-65 0,-3-6-32 16,3 2-5-16,1-1-13 0,0-1-3 15,0 0-19-15,0 1-27 0,10-3-203 16,-3-1-340-16,3 3-1290 0</inkml:trace>
  <inkml:trace contextRef="#ctx0" brushRef="#br0" timeOffset="48623.78">17962 3025 1808 0,'0'0'1053'0,"0"0"-774"16,0 0 15-16,0 0 38 0,0 0-71 16,0 0-94-16,0 0-102 0,0 0-65 15,0 0 0-15,0 0 31 0,0 0 65 0,31 25-27 16,-34-8-23-16,-8 0-9 0,-2 4-15 16,-4-2-22-16,-6-1-118 0,-4-1-199 15,-11-3-342-15,8-4-863 0,6-5-422 16</inkml:trace>
  <inkml:trace contextRef="#ctx0" brushRef="#br0" timeOffset="50335.75">17952 3136 297 0,'0'0'528'15,"0"0"-215"-15,0 0-89 0,0 0-41 16,0 0-47-16,0 0-19 0,0 0-19 16,0 0 28-16,0 0 20 0,0 0-6 15,-47-40-24-15,45 36 7 0,0 0-33 16,0 0-6-16,0 4 6 0,-1-3 0 0,2 2-19 15,-1 0-10-15,1-1-32 16,0 1-4-16,0 0-6 0,0 1 4 0,-1 0 18 16,2 0 14-16,-1-1-7 0,1 1-10 15,0 0 6-15,0 0 4 0,0 0-10 16,0 0 7-16,0 0 9 0,0 0 25 0,0 0 13 16,0 0 2-16,0 0-9 0,0 0-6 15,0 0-10-15,0 0-15 16,0 0-7-16,0 0-4 0,0 0 7 0,5-1 3 15,4 0 0-15,8 0 0 0,9-3-19 16,11 0-3-16,19-3-17 0,12 1-13 16,12 1 0-16,-1 0 1 0,-16 0 1 15,-20 4-1-15,-14-2 2 0,-4 2 11 16,0 1-13-16,0-2-1 0,2 2 1 16,-7 0 0-16,-8 0-1 0,-2 0 0 0,-6 0 12 15,-2 0 11-15,-2 0 13 0,0-1 19 16,0 1 12-16,0 0 73 0,0 0 33 15,0-1-48-15,0 0-47 0,0 1-57 0,-3-2-22 16,0 2-21-16,-2 0-10 16,1 0-2-16,1 0-4 0,0 0-8 15,-1 0-102-15,-3 0-108 0,1 2-116 0,-5-2-270 16,1 0-599-16,3-2-1125 0,73 4 2304 0</inkml:trace>
  <inkml:trace contextRef="#ctx0" brushRef="#br0" timeOffset="51121.87">19022 2462 196 0,'0'0'1812'15,"0"0"-1491"-15,0 0-101 0,0 0 51 16,0 0-8-16,5-44-23 0,-3 35-43 0,-1 4-14 15,0 0 9-15,0 0-47 0,-1 3-22 16,0-1-21-16,0 1-27 0,0 2-34 16,0 0-41-16,0 0-59 0,1 2-68 15,0 8-68-15,0 7 173 0,0 5 22 16,0 9 56-16,0 5 8 0,0 10-2 16,-1 12 4-16,0 13-19 0,-1-1 2 0,-3-5 10 15,2-9-3-15,1-18-37 16,1-9-7-16,0-7-10 0,1-5-2 0,2 2-1 15,2-1 0-15,2 1 1 0,-1-4 2 16,-1-4 14-16,-1-1-4 0,1-4 6 16,-2-2 4-16,-1-2 3 0,-1-2 9 15,0 0 9-15,0 0 6 0,4 0 3 16,2 0-9-16,1-2-18 0,3-3-23 0,2 0-2 16,2 0 0-16,4 0-3 0,3 1-15 15,2-3-1-15,6 1-5 0,3 2 5 16,3-2 7-16,-1 2-7 0,-1 2 4 15,-2 1 3-15,-4-1-1 0,-4 2 12 16,-7-2-1-16,-2 2 0 0,-8 0-1 16,-2 0-9-16,-4 0 11 0,0 0 1 15,-1 0 12-15,0 0 4 0,0 0 2 16,0 0 1-16,0-1-2 0,-4-1-17 16,-4-1-96-16,1 1-73 0,-6-2-105 0,-6-3-191 15,1-1-533-15,4-1-919 0</inkml:trace>
  <inkml:trace contextRef="#ctx0" brushRef="#br0" timeOffset="52619.73">19584 2742 1270 0,'0'0'339'0,"0"0"-151"15,0 0 49-15,0 0-39 0,0 0-23 0,0 0-10 16,0 0-7-16,0 0-33 0,0 0 3 16,0 0-15-16,3-46 15 0,-3 44 2 15,0 2-6-15,0-2-19 0,0 2-16 16,0 0-23-16,0 0-28 0,0 0-19 0,-3 4-19 15,-3 2 1-15,-6 5 14 0,-2 4 52 16,0 5-11-16,-3 4-18 0,4 2-10 16,3 3-3-16,6 0-6 15,4-1 7-15,3-2-7 0,9 1 6 0,6-4 6 16,7-3 12-16,5-2 7 0,0-4 3 16,4-5 9-16,1-4-9 0,-4-4 9 15,1-1-9-15,-5-4-7 0,-3-5 0 16,-3-2 13-16,-5-3-13 0,-2-4-9 15,-7-2 3-15,-3-1-16 0,-2-4-21 0,-2-1-3 16,-10-2-15-16,-5 1-19 16,-1-2-9-16,-8 3 12 0,-2 2-9 15,-1 4 3-15,-3 4 4 0,3 3-8 0,1 5-8 16,0 4-47-16,4 4-97 0,2 2-55 16,7 6-86-16,2 4-130 0,7 2-98 0,10 8-47 15,8-2-197-15</inkml:trace>
  <inkml:trace contextRef="#ctx0" brushRef="#br0" timeOffset="53133.89">20238 2781 2282 0,'0'0'432'15,"0"0"-168"-15,0 0 75 0,-31-58-21 16,14 46-126-16,-1 2-72 0,-4 1-20 0,-1 3-5 15,-3 4-42-15,1 0-28 0,2 2-25 16,1 4-1-16,2 4-27 0,3 1-10 16,4 2 4-16,3 1 6 0,5 0 15 15,3 3 13-15,2-1 0 0,2 1 19 0,5-1-19 16,5-2-21-16,2-2 9 16,2-1 10-16,2-1-2 0,1-1 1 0,-2-1-1 15,0 1 1-15,-3-3 1 16,1 1 0-16,-1 1-11 0,-3-1 1 0,2 4-20 15,-1 3-15-15,-2 2-3 0,1 6 19 16,-3 3 12-16,3 6 18 0,-5 7 1 16,0 1 3-16,2 4 9 0,0 2 11 15,-2 1-1-15,2 0-22 0,-2 1-51 0,-2-2 1 16,-2 0-10-16,-2-3-22 0,-1 0 41 16,-6-4 18-16,-4-2 4 0,-2-4 7 15,-1-5 9-15,-2-2 2 0,3-5-1 16,-2-4 2-16,0-3 1 0,1-2 11 15,2-4-10-15,-2-2 20 0,1-3 20 16,2 0 78-16,-2-5 6 0,3-6-48 16,-1-4 0-16,3-5 17 0,3-4-20 15,4-5-3-15,1-5-7 0,1-3-9 0,7-11 3 16,1-11 6-16,5-5-19 0,4-2-31 16,-1 3-15-16,2 9-30 0,1 4-11 15,-1 4-154-15,0 7-96 0,2-1-242 16,-7 11-851-16,0 4-726 0</inkml:trace>
  <inkml:trace contextRef="#ctx0" brushRef="#br0" timeOffset="53518.54">20504 2943 2669 0,'0'0'428'15,"0"0"-300"-15,0 0-26 0,0 0 85 16,0 0 85-16,0 0-130 0,0 0-73 16,0 0-35-16,0 0-5 0,0 0-16 0,57-50-11 15,-42 39-2-15,-1-2 0 0,-2-1-16 16,1-3 3-16,-4-2-9 0,2-2-28 16,-5 2-22-16,-4-3 18 0,0 3 51 0,-2 1 3 15,-1 2-1-15,-4 1-1 16,-2 3-17-16,-4 2 6 0,3 2 1 0,-4 2-7 15,-2 4 18-15,2 0 1 0,-4 2 0 16,-2 2 0-16,0 7 0 0,-1 2 17 16,4 4 8-16,-2 3-6 0,3 1 28 15,5 2-22-15,-1 2 6 0,8 2-9 16,2 0 3-16,1 0 4 0,11 3-1 16,3-2 29-16,9-1-16 0,4 0-41 15,5-6-34-15,1-4-130 0,2-3-164 16,0-6-223-16,8-6-213 0,-9-4-324 0</inkml:trace>
  <inkml:trace contextRef="#ctx0" brushRef="#br0" timeOffset="54132.89">20892 2772 772 0,'0'0'811'0,"0"0"-321"0,14-66-63 0,-9 42-40 0,1 5-54 16,-2 2-68-16,-1 5-69 0,-1 2-23 16,-1 5-28-16,0 2-6 0,0 1-77 15,1 2-62-15,-1 2-90 16,3 4-78-16,-1 6 168 0,2 5 63 0,-1 6 13 15,0 4-13-15,1 2 2 0,-3 0-24 16,1 2-29-16,-2-4 10 0,-1 0-19 16,1-1 10-16,0-6-13 0,1 0-13 15,-2-6-24-15,1-4 6 0,-1-3-10 16,0-4 4-16,0-3 37 0,0 0 60 0,0-5 55 16,0-4-109-16,0-4-6 15,2-4-34-15,0-2 32 0,3-3-1 16,-1 0 3-16,2-2-1 0,2-5-11 0,2 2 12 15,-2-2 0-15,5 2 1 0,-4 3 11 16,2 2 4-16,-2 5 21 0,1 3-9 16,-4 2-16-16,2 5 10 0,-1 3-22 15,-2 2-34-15,3 2-35 0,0 3-33 16,4 8 21-16,-1 6 20 0,4 4 36 0,-3 8 7 16,0 2 18-16,1 4 51 0,-4 0 12 15,1 1-22-15,-1-2-4 0,-3-3-3 16,2-4-15-16,-3-6-19 0,-2-5 2 15,1-2 10-15,-3-9-8 0,-1-2-1 16,1-3 40-16,-1-1 75 0,3-6 30 16,-1-5-86-16,2-2-62 0,0-6-12 15,3-2-4-15,2-2 16 0,-1-2-3 0,3-3 0 16,1 0-9-16,2 0-1 0,2 0-8 16,-1 4 9-16,-1-1 12 0,2 4 3 15,-2 5 18-15,-2 3 1 16,2 4-22-16,-2 3 0 0,-3 4-22 0,2 1-2 15,-1 2-38-15,2 5-9 0,0 6 2 0,2 4 1 16,-1 9 44-16,0 3 24 16,-1 4 100-16,-3 3-11 0,-1 0-24 0,-4-2 6 15,-1-1-46-15,-2-4 0 0,-1-4-10 16,0-5-14-16,0-4 1 0,-2-3-2 16,0-6-23-16,0-3-55 0,0-1-98 15,0-1-88-15,2-8-146 0,0-4-638 16,1 0-884-16</inkml:trace>
  <inkml:trace contextRef="#ctx0" brushRef="#br0" timeOffset="54586.52">21986 2692 650 0,'0'0'1654'16,"0"0"-1301"-16,0 0-67 0,0 0-11 0,31-58 15 15,-27 43-75-15,0 1-57 0,-2 1 18 16,-2 2 18-16,0 1 11 0,-2 0-26 16,-6 3-25-16,-3 2-44 0,-5 1-67 15,-3 1-31-15,-6 3-11 0,-4 0 1 16,-4 7 1-16,1 5-1 0,-1 5-2 16,2 4-3-16,3 2-18 0,5 3-7 15,3 1 16-15,4 3 12 0,6 0 0 16,2-1 1-16,6 1 0 0,2-6 14 0,4-3-15 15,8-3-79-15,1-4-41 0,2-7-6 16,2-1-4-16,3-6 18 0,0 0 0 16,1-9 3-16,0-2 17 0,-1-3 46 15,-2-2 46-15,-1-5 13 0,-3 0 3 16,-2-2-15-16,0 1 18 0,-3 1-7 0,2 1 11 16,-3 2-1-16,0 2 75 0,-3 4 33 15,0 3 1-15,-2 3-23 16,-2 2 9-16,0 2-46 0,1 2-71 0,1 0-108 15,-1 6-68-15,3 4 61 0,0 2 115 16,1 6 19-16,2 4 37 0,-4 3-22 16,1 0-16-16,0 2 4 0,-1-3-22 15,3-2-28-15,-2-1-180 0,4-3-187 16,9-11-589-16,-5-1-444 0</inkml:trace>
  <inkml:trace contextRef="#ctx0" brushRef="#br0" timeOffset="55050.56">22312 2607 2272 0,'0'0'475'0,"0"0"-196"15,0 0 60-15,0 0-50 0,0 0-65 0,0 0-68 16,0 0-156-16,0 0-34 0,0 0 34 16,0 0 70-16,24 19 8 0,-20 6 9 15,-2 4-31-15,-2 0-18 16,0 4-4-16,-1-3-3 0,-5-2-29 0,1-3-2 15,-1-3-12-15,1-5 0 0,-2-5-16 0,3-1-12 16,2-6 18-16,0-3-12 0,1-2 34 16,0 0 56-16,1-6 89 0,0-5-86 15,1-2-59-15,5-4 0 0,4-3 0 16,3 0 0-16,3-3 1 0,5-2-1 16,0 0 0-16,0 0 0 0,4 0-3 15,2 4 2-15,-1 3-1 0,-1 3 2 16,-3 2 0-16,0 7 0 0,-2 2-18 15,-2 2-32-15,0 2-6 0,0 7 7 16,-2 3-7-16,0 4 0 0,-3 5 34 0,0 3-6 16,-3 5 12-16,-1 1 16 15,-4 2 45-15,-2-1 42 0,-2-2-19 0,0-1 1 16,-1-4-11-16,0-3-11 16,0-4-16-16,0-3-13 0,0-5-2 0,0-3-4 15,0-2 3-15,0-1 29 16,0-1 26-16,0 0 10 0,-1-1 15 0,1-3-12 0,-2-1-83 15,1-4-46-15,0 1-138 0,-3-1-131 16,-5-8-172-16,3 3-570 0,-1-1-781 16</inkml:trace>
  <inkml:trace contextRef="#ctx0" brushRef="#br0" timeOffset="56834.91">22746 2566 1626 0,'0'0'419'0,"0"0"-131"0,0 0-29 15,0 0-40-15,0 0-106 0,0 0-56 16,0 0-34-16,0 0-23 0,0 0-3 16,0 0-81-16,28-17 84 0,-21 31 84 15,3 4 18-15,-4 3-28 0,0 3 9 0,1 1-19 16,-1 1-23-16,-3-2 0 0,0-2-22 16,1-1-3-16,-3-3 0 0,0-3 6 15,-1-4-19-15,1-3 0 0,-1-2 9 16,0-2-8-16,0-2 12 0,0-1 6 15,0-1 50-15,0-1 55 0,0-6 30 16,0 0-106-16,0-6-36 0,0-2-14 16,2-4 12-16,3-2-10 0,1 1-3 15,7-2 2-15,0 1-4 0,3-1 2 0,2 5-1 16,3 0-20-16,0 5 5 0,0 2 13 16,-1 3-31-16,0 3-7 0,-1 3 3 15,0 1-22-15,-2 7-15 0,0 5 5 16,-2 3 16-16,-3 4 26 0,-1 3 28 15,-3-2 70-15,-2 4-10 0,-2-3-34 16,-4-1 2-16,0-1-3 0,-2-4-9 0,-5-2 6 16,1-3-22-16,-4-2-69 15,3-1-181-15,1-6-355 0,2-1-516 0,1-3-618 0</inkml:trace>
  <inkml:trace contextRef="#ctx0" brushRef="#br0" timeOffset="57074.49">23362 2706 1159 0,'0'0'1650'0,"0"0"-1364"0,0 0-187 16,59-10 38-16,-33 6 32 0,8 4 2 16,-1-1-58-16,1-1-22 0,-1 2-15 15,-5 0-32-15,-6-1-22 0,-3 1-11 16,-3 0-11-16,-8 0-3 0,0 0-10 0,-5 0 1 15,-2 0-7-15,0 0 18 16,-1 0 1-16,0 0 2 0,0 0-1 0,0 0 0 16,-3 0-1-16,-4 0-44 0,0-1-271 15,-4-6-236-15,1 0-674 0,6-1-624 0</inkml:trace>
  <inkml:trace contextRef="#ctx0" brushRef="#br0" timeOffset="57921.77">24259 2297 367 0,'0'0'441'15,"0"0"-187"-15,0 0-20 0,0 0 30 16,0 0-69-16,-17-45-62 0,15 37 62 16,0-2 3-16,1 1-17 0,1 0-4 15,0 1-61-15,0-2 3 0,1 1-32 16,2 1-10-16,0-1 25 0,2 3-18 16,-1-3-14-16,-2 2 6 0,1-1 67 15,-2 1-32-15,1 0 34 0,-2 2-28 16,1 0-26-16,-1 1-22 0,0 1-18 15,0 1-14-15,0 2-37 0,0-2 0 16,0 2-65-16,0 2-62 0,0 5-80 0,-2 8 33 16,-1 6 136-16,-3 8 38 15,-2 13 19-15,1 15-19 0,4 14 1 0,2 1-1 16,1-2 0-16,6-9-3 0,1-12-15 16,2-8 18-16,-3-8 16 0,-1-9-14 0,3 0-1 15,-3 1 24-15,-1 3-6 16,4 0 0-16,-3-4 6 0,-1-6-12 0,2-3-13 15,1-3 0-15,-1-2-139 0,1-3-186 16,5-1-237-16,0-4-186 0,-1 0-586 16</inkml:trace>
  <inkml:trace contextRef="#ctx0" brushRef="#br0" timeOffset="58092.99">24253 2902 1526 0,'0'0'423'0,"0"0"-128"0,0 0 41 16,0 0 63-16,0 0 10 0,0 0-123 0,0 0-72 15,0 0-85-15,0 0-129 0,0 0-13 16,85-20 11-16,-40 17-14 0,14 0 14 16,-5 3-10-16,-1 0 12 0,0 0-1 15,-11 0-1-15,1 2-2 0,-4 1-8 0,-11 0-10 16,-2-2-401-16,-8-1-374 0,-9 0-876 16</inkml:trace>
  <inkml:trace contextRef="#ctx0" brushRef="#br0" timeOffset="58435.94">24901 2592 2843 0,'0'0'554'0,"0"0"-281"0,0 0-72 16,0 0 10-16,0 0-73 15,0 0-84-15,0 0-52 0,0 0-1 16,-58 15 30-16,43 2-6 0,2 2-25 0,6 1 0 15,4 4-3-15,3-2 3 0,3 3 14 16,11-2 11-16,4 1 9 0,5-4 16 0,5-2 2 16,3-3 7-16,-1-7-16 15,0-3-9-15,-4-4 0 0,-5-1 6 0,-4-4 12 16,-7-5 19-16,0-4-22 0,-5-3-47 16,-5-6-2-16,0-1-19 0,-8-3-14 15,-7-3 5-15,-3 1 0 0,-5 1-15 16,-3 3 13-16,-5 2-10 0,-2 5 9 15,1 5-15-15,-2 4 2 0,2 5-17 16,1 3-97-16,5 1-76 0,3 6-94 16,5 0-160-16,9 7-177 0,7-1-141 15,2-3-893-15</inkml:trace>
  <inkml:trace contextRef="#ctx0" brushRef="#br0" timeOffset="58753.65">25164 2539 2395 0,'0'0'487'0,"0"0"-269"0,0 0 60 16,0 0 29-16,0 0-61 15,0 0-115-15,0 0-131 0,0 0-124 0,0 0 52 16,0 0 72-16,49 22 129 0,-35 5-37 16,-2 4-14-16,2 3-19 0,-1 2-12 15,-1-2-16-15,1-2-28 0,-3-3 15 16,3-6-15-16,-4-6 16 0,2-5-3 15,-4-6 5-15,2-1 13 0,-2-5 32 0,6 0 20 16,-1-5 13-16,4-7-29 0,1-3-27 16,1-4 0-16,-3-3-3 0,-1-2-24 15,0-1-1-15,-1-4-15 0,-3 0 0 16,2 0-21-16,-2 0-29 0,1 4 17 16,-3 0-41-16,0 7-93 0,-1 4-87 15,-2 4-84-15,-3 6-313 0,-1 3-700 16,-1 1-604-16</inkml:trace>
  <inkml:trace contextRef="#ctx0" brushRef="#br0" timeOffset="59100.87">25628 2808 1539 0,'0'0'715'0,"0"0"-434"16,0 0-126-16,58-34 35 0,-36 21-62 15,4-2-48-15,0 0-25 0,-2-1-1 16,3-3 3-16,1 3-5 0,-2-5-2 16,-4 0 5-16,-1 0-11 0,-2 2-3 15,-3-1 4-15,-6 1 37 0,-2 4-31 16,-5 1 9-16,-3-1-4 0,0 5 11 0,-5 1-17 16,-6 2 0-16,-1 2-41 15,-5 2-9-15,-5 3-3 0,-5 3 3 16,1 7 12-16,-4 4 22 0,0 5-18 0,6 5-3 15,0 3 16-15,4 2-14 0,5 2 1 16,3 1-16-16,6 2 0 0,6-3 15 16,1 1 3-16,10-4 20 0,4-3 2 15,9-3 1-15,5-5 9 0,6-5-4 0,6-7-46 16,6-2-71-16,19-7-211 0,-10-4-363 16,-8-4-1155-16</inkml:trace>
  <inkml:trace contextRef="#ctx0" brushRef="#br0" timeOffset="59798.38">26214 2174 1441 0,'0'0'270'0,"0"0"-37"15,0 0 20-15,0 0 16 0,0 0-43 0,-1-50-1 16,2 42 0-16,0 1-24 0,0 0-20 16,0 1-73-16,0 2-20 0,0 1 7 15,1 1 12-15,-2 0 12 0,0 2-15 16,0 0-45-16,0 0-12 0,0 0-19 16,0 0-28-16,0 0 0 0,0 0-34 15,0 0-32-15,0 0-27 0,0 2-43 16,0 3-18-16,-3 7 115 0,0 3 39 0,-1 7 3 15,3 6 47-15,1 4 17 0,0 6-8 16,0 11-34-16,8 9-3 0,2 10 25 16,-1 2-2-16,0-3 11 15,-5-6 0-15,-3-10-21 0,-1-10-13 0,0-10-21 16,0-9 11-16,0-4 1 0,1 1-12 16,1-3-1-16,1-1 2 0,1-2 1 15,-1-7 19-15,-1-1-19 0,0-2 28 16,-1-2 12-16,1-1 19 0,-1-2 15 0,4-5-77 15,-2-1-220-15,1-3-143 0,-4-7-187 16,0 1-500-16,-1 1-627 0</inkml:trace>
  <inkml:trace contextRef="#ctx0" brushRef="#br0" timeOffset="60654.89">26745 2668 1687 0,'0'0'710'0,"0"0"-432"16,27-51-24-16,-19 29 79 0,-3 3-50 15,0-2-65-15,-4 2-86 0,-1 3-3 16,-8 1-28-16,0 1-23 0,-6 3-22 15,-4 2-53-15,-4 4-3 0,-5 3-22 16,-5 2 1-16,-1 6 20 0,-2 5-21 16,-1 3-3-16,4 3 6 0,2 1-3 15,6 3-9-15,5 1 12 0,5 2 1 16,6 0 18-16,5 1 1 0,3-1-1 0,3-2 0 16,7-1-99-16,7-4 24 0,2-5 44 15,3-2 5-15,5-5-11 0,-1-5-14 16,1 0 17-16,-1-5 11 0,1-7 23 15,-2-2 13-15,-4-3 19 0,0-1-10 16,-6-3-3-16,-3 2 9 0,1-1 7 16,-6 2 9-16,2 2 56 0,-4 2-31 15,-1 4 32-15,-2 1-32 0,0 4-13 0,0 5-41 16,-2 0-15-16,1 0-99 0,0 2-71 16,0 6 44-16,0 3 117 0,2 4 9 15,-1 2 16-15,2 2-1 0,3-2-2 16,-1 0 3-16,2 0 12 0,3-5 3 0,2-1 10 15,1-3 1-15,4-5-42 0,-2-1-25 16,3-2-36-16,0-5 14 16,-1-3 13-16,0-5 15 0,-1-2 18 0,0-2 0 15,-1-5 0-15,0 1 1 0,-4-4 0 16,4 0 17-16,-3 0-4 0,0 1-11 16,1 2 17-16,-2 0 22 0,-2 5 12 15,0 3 29-15,-4 2-10 0,0 7-70 16,-3 0 13-16,-1 3-15 0,-1 2-6 0,1 0-109 15,-1 4-77-15,1 7 59 0,0 6 96 16,-1 4 37-16,-1 8 50 0,0 0 7 16,-2 4-7-16,-4-1-15 15,1 1 2-15,2-2-12 0,-2-5 4 0,4-2-8 16,0-8-18-16,1-4-2 0,0-4 1 0,0-4 14 16,0-3 13-16,3-1 39 15,3-3 44-15,4-7-112 0,2-6-18 16,4 1-7-16,0-6 25 0,2-1 17 0,-1-1-15 15,-3-1 18-15,4-2-7 0,0 0-12 16,-1 0 2-16,0 1 25 0,-2 5-25 16,0 1 0-16,0 4 22 0,-6 4 0 15,-1 3 18-15,-2 3-10 0,-4 3-33 16,0 2-49-16,1 0-82 0,2 5-31 16,-1 7 108-16,1 2 32 0,0 6 6 15,2 3 14-15,-4 2 1 0,0 2 0 16,-1-1 1-16,0 1 3 0,3 0-3 0,4-1-148 15,2 0-305-15,19-1-319 0,-4-4-694 16</inkml:trace>
  <inkml:trace contextRef="#ctx0" brushRef="#br0" timeOffset="61203.42">27956 2602 1656 0,'0'0'507'0,"0"0"-336"16,26-50 127-16,-17 30 36 0,-3 1-33 15,-4 4-81-15,-2 1-46 0,0 0 18 16,-2 3 6-16,-6 1-22 0,-3 1-64 16,-6 2-47-16,-3 2-25 0,-3 3 4 15,-3 2-13-15,-4 0 27 0,1 9-18 16,-1 3-38-16,3 3-1 0,2 4-2 16,5 1 3-16,1 2-2 0,3 2 1 0,7 0 2 15,1-1-1-15,5 2 19 16,3-3-18-16,2 0 19 0,9-1-22 0,1-4 0 15,4-4-16-15,4-4-55 0,0-2-30 16,2-6-14-16,1-1-3 0,-1-8 3 0,1-1 10 16,-3-6 36-1,-2-2 4-15,-1-5 14 0,0-4 51 0,-2-5-19 0,0-4 14 16,-3-3 5-16,1-10 13 0,-3-8-11 16,-1-8 20-16,-3 5-10 0,-3 15-12 15,0 13 26-15,-2 9 11 0,1-2 1 16,0 1 31-16,0-1 13 0,0 5-32 15,-1 7 0-15,0 2 21 0,-1 5-18 16,1 5-53-16,-1 0-65 0,0 3-125 16,1 9 20-16,0 4 122 0,0 9 48 15,1 4 21-15,2 7-8 0,2 11-11 0,2 10 20 16,2 9-6-16,-1 5 3 0,0-7 31 16,-1-8 17-16,-4-10 20 0,-1-8-9 15,-1-11-10-15,-2-6-18 0,0-4-19 16,1 1 15-16,-1-3-30 0,0 1 2 15,1-5-2-15,-1-5 2 0,0-4 1 0,0 0 12 16,0-2 31-16,0 0 18 0,3 0 3 16,-1-4-25-16,3-1-58 15,5-9-370-15,1 4-245 0,1-4-1138 0</inkml:trace>
  <inkml:trace contextRef="#ctx0" brushRef="#br0" timeOffset="61848.83">28200 1783 897 0,'0'0'657'16,"0"0"-370"-16,0 0 60 0,0 0-46 15,0 0-63-15,0 0 0 0,0 0 12 16,0 0-43-16,0 0-39 0,0 0-51 16,0 0-85-16,14-16-32 0,-1 22-92 0,10 3 60 15,9 6 32-15,7 6 31 16,6 4-5-16,15 13-23 0,13 16 13 0,6 16 9 15,0 8 0-15,-9 3-22 0,-14-1 89 16,-15-5-55-16,-13 5-37 0,-10 3-2 16,-14 4-23-16,-6-1-3 0,-18-1 12 15,-8-3 15-15,-9-6-12 0,-5-7-12 0,-3-11 23 16,5-12-14-16,6-9 4 16,8-13-7-16,-2 0 16 0,-2 3 3 0,-5-2 37 15,-4 2 55-15,4-3 2 16,6-6 13-16,3-3-19 0,4-2-4 0,5-5 7 15,2-2-23-15,6-2-6 0,0-2-28 16,6-1-9-16,0-1 3 0,2 0 21 16,1 0 22-16,-1-1-3 0,1-3-68 15,-1-1-68-15,1-2-74 0,0-2-44 16,0 1-86-16,1-9-147 0,2 5-318 0,0-1-825 16</inkml:trace>
  <inkml:trace contextRef="#ctx0" brushRef="#br0" timeOffset="180775.45">8742 4703 1380 0,'0'0'491'16,"0"0"-131"-16,0 0-166 0,20-46-13 0,-15 31-55 16,-2 3 9-16,0 0 6 15,-2 3 16-15,-1-2-36 0,-1 0-38 0,-3 3 3 16,-3-1-3-16,-4 1-23 0,1 1-32 16,-3 1-9-16,-3 0 3 0,-1-1 10 15,2 3 6-15,-3 0-16 0,1 1-3 16,-2 2-17-16,0 1-2 0,-3 0 0 15,0 1-16-15,-1 6 14 0,0-1-1 16,-2 6 1-16,1 0 0 0,1 3-1 16,3 3-23-16,0 0 24 0,5 1 1 15,6 1-1-15,4 1-16 0,5 0 18 0,3 2 3 16,10 3-3-16,10 1 3 0,6 1 12 16,7 2-12-16,7-1 20 15,1 0-7-15,2 1-16 0,-4-4-19 0,-4 1 1 16,-7-2 15-16,-9 1-16 0,-11-1-3 15,-5-1 19-15,-6-1-19 0,-11 1 21 0,-4-2 1 16,-7-2 1-16,-3-3 2 0,-4-4 13 16,-4-2 9-16,-1-4-3 15,1-4 13-15,-1-3 6 0,-1 0 3 0,5-7-9 16,0 0 28-16,5-4 37 0,4-1 63 16,6 1-63-16,3-1-57 0,4 1-31 15,4 0-12-15,3 2-28 0,1 0-25 16,2 4-94-16,8-2-155 0,9 2-166 15,-4 1-710-15,1 0-581 0</inkml:trace>
  <inkml:trace contextRef="#ctx0" brushRef="#br0" timeOffset="181912.27">9002 5098 2176 0,'0'0'320'0,"0"0"-200"0,0 0 41 15,0 0 12-15,49-52-22 0,-30 35-7 16,0-1-13-16,1 0-42 0,-1 0-32 15,-3 2-7-15,0-2-12 0,-1-1-12 0,-1 0 5 16,-5 0 7-16,-2 1-16 0,-1 1 1 16,-5 0-5-16,-1 4-17 0,0 1 34 15,-8 1-19-15,1 3 9 0,-5 2 7 16,-1 2-32-16,-4 4-11 0,-4 0-17 16,-2 6 25-16,-4 6 3 0,1 4 31 15,1 5-9-15,1 1 9 0,3 3-12 16,4 0-18-16,4 2-1 0,7 0-10 0,4 2 7 15,2-1-10-15,6-1-6 0,10-1 19 16,3 0 12-16,7-4 0 0,7-3 48 16,6-2-51-16,4-5-9 0,2-5-84 15,2-4-64-15,1-3-58 0,-2-2-86 16,-4-6-170-16,-1-4-145 0,-4-5 191 16,-5-3 19-16,-1-4 49 0,-5 0 182 0,-3-5 166 15,-5-1 10-15,-1-1 195 16,-5 1 130-16,-6 1-61 0,-4 5 24 0,-2 1 52 15,-2 6 6-15,-5 0-89 0,-5 4-53 16,-1 6-32-16,2 1-77 0,-4 5-41 16,0 1-23-16,-1 4-13 0,-1 6-24 15,-2 3 8-15,1 4-9 0,-1 2 1 0,1 3-2 16,3-1-1-16,4 0-1 16,0-2-16-16,5-2-6 0,3-5 3 15,1-1 19-15,2-5-1 0,0-2 2 0,0-3 20 16,4-1 23-16,2-1 26 0,5-6 5 15,0-1-37-15,3-4-35 0,3-1-3 16,-2 0-1-16,-1 1-1 0,0 0-10 0,-1 3 12 16,-3 1-13-16,1 3-15 0,-1 2-16 15,-1 3-17-15,-1 5-21 0,0 4 12 16,1 4 45-16,-3 5 25 0,3 3 29 16,-2 1 28-16,0 2 15 0,2 0 4 15,-1-2-25-15,3 0-1 0,-2-3 4 16,1-4-7-16,0-4-19 0,-3-3-3 15,1-3 16-15,-2-1-10 0,1-3 11 16,0-1 14-16,0-6 32 0,2-3-29 16,1-5-31-16,0-4-28 0,-2-3 0 15,1-1-18-15,-2-2 0 0,-1-6-14 0,-3 0-21 16,-1-3-3-16,-1-3 3 16,-1 2-1-16,-1 1 13 0,-3 2 38 15,-1 4 3-15,-3 7 41 0,0 3-40 16,3 4 21-16,0 4 10 0,1 4-10 0,2 2 0 0,1 1-22 15,1 2-32-15,0 0-73 0,1 0-52 16,6 6 66-16,1-1 78 0,8 5 13 16,4 1 22-16,4 0 6 0,4 1 10 15,5-4-9-15,1 0-10 0,0-2-18 16,0-2 2-16,-4-4 9 0,-1 0 1 16,-6 0-11-16,-2 0 1 0,-4-5 13 15,-6 0 0-15,-1 1 15 0,-4 0 19 16,-3-1 33-16,-2 2 4 0,-1 0-12 15,0 0-29-15,0 1-5 0,-2 1-26 0,-3 0-4 16,0 1-11-16,-5 0-35 0,0 4 1 16,-6 5 34-16,-3 4 31 15,1 4-6-15,-1 3 15 0,1-1-18 0,3 2-22 16,3 0-1-16,1-1-11 0,2 1 10 16,4 0 1-16,3 3-15 0,2-2 13 15,0 1 2-15,8-2-1 0,7-3-20 16,3-1-183-16,6-4-75 0,3-3-102 0,16-9-300 15,-5-1-584-15</inkml:trace>
  <inkml:trace contextRef="#ctx0" brushRef="#br0" timeOffset="182161.65">10418 4796 2115 0,'0'0'411'15,"0"0"-130"-15,0 0 24 0,-27-50-59 16,16 43-56-16,1 2-28 0,-4 5-30 0,-2 0-22 15,-3 8-16-15,-1 3-24 0,0 3-17 16,-1 6-10-16,2 2 4 0,3 3-25 16,1 0-3-16,3 2-17 15,4 0-1-15,4 1-1 0,3-2-1 0,1-2-13 0,7 1 14 16,3-4 2-16,6-2 11 0,3-3-11 16,3-6-2-16,5-1-19 0,1-8-130 15,2-1-65-15,2-2-45 16,0-9-77-16,-2-5-199 0,0-1-154 0,-5-6-35 15,-3-2-307-15</inkml:trace>
  <inkml:trace contextRef="#ctx0" brushRef="#br0" timeOffset="182583.14">10646 4599 185 0,'3'-46'525'0,"-1"17"159"0,-2 8-41 16,0 3-183-16,-4 1 4 0,-1 0-23 16,-1 0-200-16,-1 5-45 0,2 3-52 0,2 4-27 15,1 2-30-15,0 3-87 16,0 7-24-16,-2 5 2 0,-3 7 22 0,3 6 46 15,-2 4-30-15,2 6-15 0,1 10-1 16,3 10 0-16,3 11 2 0,2 2 14 0,0-9 6 16,-2-12-1-16,-1-13 4 15,-2-10-3-15,1-3-22 0,-1 2-3 0,0-1-28 16,0-1-22-16,0-6-19 16,0-6-6-16,0-5 21 0,0-4 57 0,0-2 92 15,0-7-86-15,0-8-6 0,2-2-35 16,6-4 34-16,-1-4 1 0,5 0 11 15,0-2-11-15,4 1-13 0,3 0 13 16,2 1-3-16,0 8-13 0,1 1-10 16,0 5 8-16,-3 5-20 0,0 6-18 15,0 2-1-15,-2 5-3 0,1 8 13 16,-1 3 28-16,-2 6 3 0,0 2 15 0,0 4 0 16,-4-1 1-16,2 2 18 0,-2-1-5 15,-2-4 21-15,3-3-15 0,-4-4 31 16,-1-3 7-16,1-6 15 0,-2-4 1 15,-2-1 5-15,3-3 35 0,0-5 70 0,1-5 58 16,5-3-134-16,0 0-67 0,-1-4-39 16,2-3-1-16,0 4-13 15,-4-2-36-15,1-1-77 0,-2-7-162 0,-4 4-267 16,0 0-1324-16</inkml:trace>
  <inkml:trace contextRef="#ctx0" brushRef="#br0" timeOffset="183943.51">11932 4878 2169 0,'0'0'372'0,"0"0"-181"16,25-54 2-16,-10 30-27 0,6 1-47 15,3-3-23-15,2 1-7 16,0 2-4-16,1 4-21 0,-4 3-17 0,-2 5 1 15,-4 3-16-15,-3 5-32 0,-2 3-26 16,-2 3 26-16,1 7 7 0,-4 5 43 16,3 3 4-16,-5 6-13 0,0 1-3 15,-1 1-23-15,0 2 1 0,-1-2-15 0,1-4-1 16,1-1 0-16,1-3 1 0,0-4 11 16,0-4-10-16,5-3 0 0,-2-1 14 15,3-5 18-15,2-1 10 0,3-4 9 16,2-8-14-16,2-2-27 0,-2-5-11 0,2-2-1 15,0-4-12-15,-2 0 1 16,1-1 11-16,-2 1 4 0,0-2 14 16,-3 4-14-16,-3 0 14 0,-1 6-15 0,-2 3 1 15,-2 4-4-15,-2 5-19 0,-1 2-9 16,-2 3-52-16,2 1-89 0,4 7 87 16,-2 5 41-16,1 3 40 0,2 5 1 15,0 0 2-15,0 3 14 16,-2-2-16-16,-1 0 2 0,2-2 20 0,-2-4-20 15,-2-2 1-15,0-3 16 0,2-3-7 16,-3-3 7-16,1-5-3 0,1 0 41 0,4-7 34 16,-1-4-38-16,7-4-53 15,-1-4-28-15,1-1 15 0,1-4 13 0,2 2 4 16,-3-2-3-16,1 3 2 0,-1 0-3 16,0 5 15-16,-2 1-2 0,-3 5 12 15,-3 3 14-15,2 3-39 0,-3 4-55 16,3 0-51-16,0 5 18 0,-1 7 56 0,2 0 32 15,-2 5 38-15,-1 0-3 0,-3 0-20 16,-2 1 14-16,-2-1-29 0,0-2-101 16,-14 0-362-16,2-6-765 15,-3-4-880-15</inkml:trace>
  <inkml:trace contextRef="#ctx0" brushRef="#br0" timeOffset="184122.66">11880 4492 2995 0,'0'0'361'16,"0"0"-361"-16,0 0-15 0,0 0-49 16,0 0-13-16,0 0-44 0,0 0 99 15,0 0 21-15,75 17-255 0,-41-10-1284 0</inkml:trace>
  <inkml:trace contextRef="#ctx0" brushRef="#br0" timeOffset="185161.31">14005 4353 2134 0,'0'0'514'16,"0"0"-189"-16,-22-57-104 0,15 36 15 15,2 4-27-15,2 4-86 0,1 3-25 16,1 4 30-16,0 3-17 0,1 3-111 15,0 2-48-15,-2 11-134 0,1 4 182 16,-1 9 85-16,-1 6 0 0,0 5-41 16,-2 10-6-16,1 8-37 0,-1 4-1 15,3-5-1-15,1-15-1 0,1-14 1 0,1-10-17 16,2 0-58-16,4 1-37 16,0-3-54-16,1-5-54 0,4-5-34 0,2-3 41 15,0-11-75-15,5-6-95 0,2-6 47 16,-2-4 171-16,0-5 153 0,-1-3 13 0,-1-4 46 15,-2-1 38-15,2-12 85 16,-5 5-14-16,3 0 30 0,-5 4 79 0,1 9-36 16,-3-3 16-16,0 8-66 15,-2 8-16-15,-3 4-7 0,0 8-51 0,-2 5-10 16,0 4-94-16,-1 5-106 0,0 11 106 16,0 8 29-16,0 7 5 0,-2 15 41 15,-4 10-9-15,-1 11-8 0,-2 3-43 16,3-6 7-16,0-10-19 0,3-16 10 15,2-9-12-15,1-10-2 0,0-2 1 0,0-3-3 16,4 3 1-16,1-5-2 0,-1-5-49 16,1-5-57-16,4-2 3 15,0-9 88-15,5-5 16 0,0-5-44 0,0-6-23 16,1-2 70-16,0-2-3 0,-3 0-1 0,3 0 4 16,-3-1 3-16,-2 3 10 0,1 3-12 15,-4 5 49-15,-1 4 23 16,-1 5-4-16,-1 4-7 0,-2 2-5 0,-1 4-57 15,0 0-131-15,1 7-96 0,0 6 155 16,1 3 72-16,3 6 34 0,-1 3 49 16,0 3-42-16,5 0-39 0,-1 1 17 15,3-4 6-15,1-1-23 0,2-6 14 16,1-4 21-16,-1-3-2 0,-1-5 3 16,1-4 6-16,2-2-41 0,-1-4-3 15,-1-7-44-15,3-3-6 0,-2-5 15 16,-1-2 19-16,-3-4 10 0,-1-2 6 15,-2 0 0-15,-1-1 0 0,-5 1 0 0,-1 3 38 16,-2 2 28-16,0 3 31 0,-3 4-2 16,-1 5-5-16,-1 3 16 15,2 4 21-15,1 2 24 0,2 1-151 0,0 2-9 0,0 8-34 16,0 6 43-16,5 3 31 0,3 3-13 16,0 5-16-16,6-1 0 0,2 1-1 15,1-3 0-15,1-1 11 16,3-4-12-16,-1-4-152 0,-3-3-80 0,1-6-123 15,-5-3-78-15,-3-9-374 0,-4-2-803 16</inkml:trace>
  <inkml:trace contextRef="#ctx0" brushRef="#br0" timeOffset="185330.64">13951 4296 2810 0,'0'0'503'0,"0"0"-277"15,0 0-46-15,0 0 18 0,0 0-59 16,0 0-139-16,0 0-56 0,0 0 56 16,0 0 16-16,0 0 22 0,128-30-38 15,-18 22-70-15,13-5-219 0,-27 3-495 0,-22-1-2040 16</inkml:trace>
  <inkml:trace contextRef="#ctx0" brushRef="#br0" timeOffset="186225.81">15600 4688 2580 0,'0'0'19'0,"0"0"-19"0,0 0-164 16,0 0 164-16,0 0 68 0,0 0 151 15,0 0 70-15,0 0 82 0,0 0 9 16,0 0-182-16,12-10-129 0,-1-2-69 0,4-2 3 15,4-4-3-15,1-3 23 0,2-1-22 16,1-3 1-16,1-5 14 0,-2 1-3 16,3-4-1-16,-2-2 1 0,-1-4-1 15,0-7-10-15,0-8 0 0,1-7-2 16,-4 7 0-16,-6 15 3 0,-6 15 25 16,-3 12-3-16,1 0 6 0,1 2-6 15,-3 1-13-15,0 5-12 0,0 4-66 16,1 3-122-16,5 10 34 0,1 6 103 0,3 9 51 15,3 14 12-15,1 13 35 0,0 11 10 16,0 1-19-16,0-7-16 0,-6-17 3 16,-3-15-13-16,-4-7-11 15,-2-5-1-15,-1 3 0 0,-1-2-1 0,0-2-33 16,-5-3 9-16,-6-6 25 0,-3-2 9 0,-3-4 38 16,-3-2-9-16,-4-7-12 15,-1-5-4-15,-4-3 0 0,2-3-21 16,1-2-1-16,-1 1 1 0,6-1 17 0,1 1-5 15,7 3-10-15,0 5 19 0,6 3-7 16,1 3 7-16,3 3 3 0,3 3-25 16,0 1-67-16,1 4-106 0,9 4 72 15,2 3 74-15,9 3 27 0,7 2 19 16,3 3 9-16,8 0 10 0,4-2-7 16,3-1-12-16,0-3 3 0,-3-3 3 15,-3-1-25-15,-7-5-91 0,-3-2-57 16,-7-2-16-16,-3-7 22 0,-3-3 21 0,-6-5-4 15,-2-2 36-15,-4-5 67 0,-1-3 22 16,-3-6 9-16,-1-1-9 0,0-3 67 0,-2-2 20 16,-2-1-2-1,1 3 20-15,0 0 44 0,0 6-4 0,-1 5-12 0,3 6-1 16,0 4 9-16,1 7-51 0,0 5-84 16,0 2-6-16,1 8-196 0,5 6 82 15,1 9 114-15,4 8 35 0,1 14 35 16,5 19-33-16,-1 14 29 0,-4 7-17 15,-1-2 17-15,-7-6-45 0,-1-13 4 16,2-2-3-16,-2-8-19 0,2-12-3 16,-2-10-41-16,0-12-28 0,-1-4-2 15,-2 0-70-15,0 1-95 0,0-5-122 0,0-4-143 16,-10-14-267-16,-2-5-443 16</inkml:trace>
  <inkml:trace contextRef="#ctx0" brushRef="#br0" timeOffset="186442.05">16310 4270 2568 0,'0'0'441'0,"0"0"-156"15,19-56-56-15,-5 38-55 0,3 4-86 0,6 3-41 16,3 6 7-16,-1 5 21 0,3 0-6 16,0 11 17-16,-3 5 4 0,-1 7-28 15,-6 4-24-15,-3 5-36 0,-10 6 10 16,-5 1-12-16,-6 2-3 0,-13 2-19 15,-8-1-21-15,-6-5-97 0,-3-2-56 16,0-7-34-16,6-7-33 0,4-4-33 16,8-8-16-16,8-6-165 0,13-8-52 15,9-5-676-15</inkml:trace>
  <inkml:trace contextRef="#ctx0" brushRef="#br0" timeOffset="187411.27">17030 4252 2305 0,'0'0'559'0,"0"0"-242"16,22-51 27-16,-18 37-57 0,-4 2-31 16,0 3-25-16,-6 1-92 0,-3 3-18 15,-5 1-32-15,-5 4-58 0,-6 5-29 16,-3 8-1-16,-6 3 1 0,-3 7-2 16,2 2-18-16,3 4-4 0,5-1-3 15,2 1 1-15,9 0 8 0,3-1 4 16,6-2 11-16,3-2-24 0,4-2-43 15,1-5-56-15,7-5 40 0,1-4 10 0,3-2 27 16,2-6 47-16,1 0 0 0,5-7 28 16,0-5-9-16,2-1-17 15,1-3 16-15,-1-3-15 0,-3 2 19 0,-1 0 0 16,-2 0-20-16,1 2 22 0,-2 1-24 16,-2 2-1-16,0 4-15 0,1 2 13 15,-4 1-43-15,3 4-7 0,-2 1-19 16,2 4 8-16,1 6 27 0,-3 3 37 0,3 4 50 15,0 3 20-15,-3 1-24 0,4 0-33 16,-4 0-13-16,1 0 2 0,2-1-1 16,-3-6-1-16,3-1-1 15,-5-5-2-15,2-3 3 0,-2-2 1 0,1-3 21 16,-1-5-10-16,3-4-12 0,-2-6-25 16,3-2 22-16,0-3 2 0,-3-3 1 15,4-1 0-15,-4-1 1 0,5-2 2 0,-2-1 19 16,0-4-9-16,3 2-10 0,0-1-3 15,1 3 13-15,-3 4-13 0,2 4 0 16,1 3-16-16,-3 6 4 0,-2 5-25 16,3 1-23-16,-2 5-3 0,-1 0-3 15,-1 5 3-15,-3 0 10 0,2 3 18 0,-4 0 10 16,-3 1 24-16,-1-1-1 16,0-1-1-16,-2-1 3 0,0-1-1 0,0-2 0 15,-1 0 1-15,-3-3 40 16,0 0 39-16,-2-2-4 0,-5-4-24 0,2-2-19 15,-3 0-1-15,1-1-15 0,-1-1-14 16,-2 0 20-16,2 1-7 0,-2 1-2 0,-1 1 15 16,3 2 31-16,-3 2-6 15,1 2-10-15,0 1-18 0,0 5-25 0,-1 3 0 16,1 5 10-16,2 2 12 0,1 5-6 16,4 1-4-16,2 3-11 0,3 4 0 15,2 3 2-15,1-1-1 0,7 0 14 16,5 1-4-16,3-1-11 0,7-3 24 15,1-2-22-15,3-4-3 0,4-5-12 16,0-4-84-16,4-7 34 0,0-5 9 16,-1-1 3-16,2-10 22 0,-1-2 9 15,-2-5-3-15,0-4 1 0,0-2-20 0,-3-2 13 16,-1-2 15-16,-3-1 13 0,-1-3-3 16,-4 1 0-16,-2 0 3 0,-1-1 9 15,-5 1-6-15,-4 5 7 0,-5 4 19 0,-3 2-27 16,-1 5 9-16,-2 6 20 0,-6 1 9 15,-2 6 29-15,0 2-13 0,-5 0-31 16,1 8-10-16,0 3 1 0,0 7-15 16,0 4 0-16,5 7 1 15,0 2 7-15,4 5-9 0,4 1-2 0,1-2 2 16,5 0 0-16,8-2 16 0,3-5-4 16,1-3 4-16,3-5-1 0,2-4 6 15,-1-6-21-15,2-3-65 0,0-6 6 16,-1-1-19-16,-2-5-37 0,-3-3-55 15,-2-4-117-15,0-9-423 0,-4 4-790 16</inkml:trace>
  <inkml:trace contextRef="#ctx0" brushRef="#br0" timeOffset="188311.69">19061 4180 866 0,'0'0'1630'0,"0"0"-1243"16,0 0-131-16,0 0 12 0,0 0-27 0,0 0-17 15,0 0-86-15,0 0-68 16,-60-37 2-16,32 50-6 0,-4 2 5 0,3 5-21 16,2 2-16-16,5 0-34 0,6 5-1 15,6-1-21-15,7 2 19 0,4 1-7 16,13 0 10-16,6 2 22 0,5-4-4 15,10-1 1-15,-1-2-19 0,3-4-34 16,-1-4-66-16,-2-3-46 0,-7-6 1 16,-5-2 0-16,-5-3-6 0,-7-2 27 15,-3-4 51-15,-5-7-57 0,-2-3-100 16,-3-5 92-16,-6-1 84 0,-1-6-4 0,-3-3 58 16,1-2 2-16,-1-4 40 15,3-3-39-15,3-1 13 0,5-2 77 0,2 2 42 16,6 3-36-16,6 0 15 0,4 5-37 15,1 3-33-15,4 5-25 0,2 3 22 16,2 7-9-16,1 2-31 0,4 6 12 0,-1 4-1 16,2 2-9-16,-2 9-3 15,-1 7-1-15,-1 6 1 0,-2 6 44 0,-5 6 29 16,1 13 30-16,-4 14 4 0,-9 11-22 16,-5 8-6-16,-3-6 5 0,-7-10-24 15,-1-9-26-15,-1-8-22 0,5-7-8 16,0-9 8-16,3-10-11 0,0-1 2 15,1 2-1-15,0 0 1 0,0 2-3 16,0-6-24-16,0-5-53 0,1-4-90 0,0-5-116 16,2-5-141-16,-2-7-262 15,2-4-1023-15</inkml:trace>
  <inkml:trace contextRef="#ctx0" brushRef="#br0" timeOffset="188483.95">19351 4399 3019 0,'0'0'494'0,"0"0"-228"16,0 0-40-16,0 0-19 0,0 0-107 15,60-43-57-15,-31 36-39 0,8-1 10 16,5-1-14-16,5 4-3 0,4-2-13 16,1 0-5-16,17-3-317 0,-15-1-428 0,-7 0-2303 0</inkml:trace>
  <inkml:trace contextRef="#ctx0" brushRef="#br0" timeOffset="190009.07">20709 4030 790 0,'0'0'1010'16,"0"0"-760"-16,-20-51 0 0,11 28 15 15,3 2-4-15,-1 2-4 0,3 0-53 0,3 4-44 16,-1 1 11-16,2 2-16 0,0 5-45 16,0 1-22-16,0 4-16 0,0 2-72 15,0 0-129-15,0 7-139 16,2 5 110-16,3 10 145 0,2 8 13 0,0 6 76 15,2 16-9-15,2 16 34 0,-4 15-6 0,-1 5 12 16,-6-5-54-16,0-12-3 0,-2-13-11 16,-1-10-39-16,1-13 0 0,2-12-22 15,0-10 9-15,0-2 13 0,0-1-12 16,0 0-48-16,2 2-151 0,3-8-163 16,6-8-276-16,0-5-568 0</inkml:trace>
  <inkml:trace contextRef="#ctx0" brushRef="#br0" timeOffset="190297.97">20910 3895 1380 0,'0'0'198'15,"0"0"-172"-15,0 0 56 0,0 0 38 16,0 0 33-16,0 0 48 0,0 0 48 0,0 0-33 15,0 0-58-15,0 0-89 0,-7-37-69 16,7 37-68-16,0 0-35 0,0 0 0 16,0-2 42-16,0 2 44 0,0 0 17 15,0 0 30-15,0 0 2 0,0 0 7 16,0 0 19-16,0 0 6 0,0 0 4 16,0 0-1-16,0 0-25 0,0 0-7 15,0 0-6-15,0 0-6 0,0 0 9 16,0 0 0-16,0 0-17 0,0 0-15 0,0 0-45 15,0 0-42-15,0 2-22 0,3-1 79 16,0 3 28-16,4 2-325 0,-4 0-409 16,-1-3-994-16,-20-25 1730 0</inkml:trace>
  <inkml:trace contextRef="#ctx0" brushRef="#br0" timeOffset="190713.97">20855 4304 2153 0,'0'0'346'15,"0"0"-204"-15,0 0 61 0,0 0 83 16,3-46-88-16,5 38-112 0,5 1-39 0,3 2-18 15,3 0-17-15,6 3-12 0,3 2-26 16,3 2-6-16,2 6 30 0,2 4 2 0,1 3 51 16,-5 4-6-16,0 2-7 15,-7 3-38-15,-6 0-10 0,-7 0 7 0,-3 1-41 16,-7-2 21-16,-1-2 9 0,-4-2 12 16,-6-5-3-16,-1-1 5 0,0-5 19 15,-2-2 4-15,2-3 18 0,1-3 3 16,3 0 41-16,0-3 32 0,-1-6 59 15,4-4-59-15,2-4-80 0,2-4-2 16,1-4-34-16,6-1-1 0,7-2 0 16,2-3-1-16,3 1-24 0,1-2-22 15,-2 2-39-15,0 1-74 0,-5 2-136 0,-2-13-260 16,-6 9-700-16,-5 4-487 0</inkml:trace>
  <inkml:trace contextRef="#ctx0" brushRef="#br0" timeOffset="190891.05">20738 4109 795 0,'0'0'1928'0,"0"0"-1664"16,0 0-139-16,0 0-20 0,0 0-105 16,0 0-51-16,82-52 22 0,-40 40 28 15,14-3-12-15,9 1 10 0,-4 4 1 16,6 0-27-16,-18 5-540 0,-19 1-947 0</inkml:trace>
  <inkml:trace contextRef="#ctx0" brushRef="#br0" timeOffset="191462">21405 4168 1099 0,'0'0'1552'16,"0"0"-1246"-16,0 0-57 0,0 0 54 15,0 0-113-15,10-48-89 0,-8 48-79 0,-1 0-22 16,1 0-95-16,3 5-69 0,-1 7 164 16,1 5 76-16,0 7 22 0,3 5-35 15,-3 5 16-15,-1 0-13 0,0 2-19 16,3-1-26-16,0-3-19 0,1-5-1 16,3-4 1-16,-1-5-2 0,1-4 2 15,-3-4-2-15,1-5-2 0,-1 0-61 16,1-5 16-16,0-6 19 0,4-5-23 0,-2-4-34 15,2-4 35-15,0-3 37 0,-3 0 10 16,3-4 3-16,-4-1-13 0,2-4 13 16,-1 2-28-16,1-1 25 0,-2 2 3 15,3 1 44-15,-4 6-19 0,0 1 54 0,-1 8 6 16,-3 2 3-16,0 6-28 0,-2 0-20 16,-1 4-40-16,3 0-95 0,-2 4-93 15,2 2 80-15,2 7 108 0,3 2 67 16,-1 4 55-16,2 5-27 0,-2 0-42 15,2 4-6-15,1-1-18 0,-2 0-10 16,3-2 15-16,0 0-15 0,-1-5-16 16,1-4-3-16,-2-2-87 0,3-7-159 15,-1-1-89-15,8-8-144 0,-4-5-553 0,1-3-599 16</inkml:trace>
  <inkml:trace contextRef="#ctx0" brushRef="#br0" timeOffset="192043.99">22036 3873 1516 0,'0'0'455'0,"0"0"19"0,0 0-68 16,-10-53-82-16,8 45-82 15,0 6-61-15,1 2-74 0,-1 0-107 0,0 8-29 16,-1 6 29-16,-2 8 85 0,1 4-13 16,2 6 13-16,0 6 3 0,2 8-8 15,0 12-12-15,5 9-5 0,4 3-26 16,1-9 3-16,0-14-10 0,-2-18-30 15,0-8-3-15,4-4-65 0,0-2-51 16,0-1-63-16,2-2-41 0,-4-6-2 16,2-6-33-16,-5-6-1 0,1-8-211 15,0-5-100-15,-4-6 215 0,-1-4 225 0,1-4 114 16,-3-4 16-16,0-4 33 0,1-10-7 16,2-9 52-16,1-7 0 0,5 0 52 15,-3 17 16-15,-1 16 74 0,0 13 114 16,-2 8-34-16,0-2-8 0,-1 4-88 15,-1 0-29-15,1 7-79 0,0 4-96 0,1 4-178 16,0 9 47-16,3 8 131 0,3 7 137 16,-3 15 32-16,2 15-21 15,-3 12-6-15,-1 4-1 0,-4-7-14 0,-1-9-31 16,-1-15-15-16,-1-11-40 0,-2-10-13 16,2-4 3-16,0 0-28 0,0-4-1 15,-2 1 1-15,3-10 0 0,0-1 19 16,1-4 30-16,0-2 59 0,0-5 19 15,1-5-109-15,5-5-21 0,3-5 0 16,3-2-27-16,0-3-13 0,6 0 0 16,2 0-10-16,0 1 13 0,1 4 16 0,0 3 2 15,-2 5 4-15,-1 4-7 0,-4 4 0 16,0 5-30-16,-1 1-35 0,3 9 18 16,-3 3 26-16,2 5 15 0,-1 3 12 15,-2 2 14-15,0 4 2 0,-5 0 16 16,1-1-13-16,-3-1-3 0,-2-1-19 0,0-5-148 15,-3-3-331-15,0-5-306 0,0-6-718 0</inkml:trace>
  <inkml:trace contextRef="#ctx0" brushRef="#br0" timeOffset="192195.87">22167 3996 3097 0,'0'0'566'0,"0"0"-348"0,0 0-42 0,0 0 18 16,0 0-107-16,0 0-87 0,0 0-81 16,64-33 22-16,-8 32 15 15,30-1-116-15,-8-1-310 0,-6-1-1144 0</inkml:trace>
  <inkml:trace contextRef="#ctx0" brushRef="#br0" timeOffset="193745.05">23698 4132 2161 0,'0'0'372'16,"0"0"-175"-16,0 0 18 0,3-54 89 16,-10 42-75-16,-2 3-86 0,-5 4-64 15,-4 3-47-15,-5 2-11 0,-4 5-20 0,-8 6-1 16,-3 7 22-16,0 4-22 0,1 4 0 16,3 2-19-16,3 4-3 0,6 0 3 15,5 2 3-15,7-1-1 0,6-1 17 16,6-2 0-16,1-4 0 0,7 0 35 15,4-5-33-15,3-6-2 0,2-3-76 16,5-6 3-16,4-4 7 0,1-2 5 0,2-8-21 16,2-6 37-16,-3-4 20 15,-1-3 9-15,-1-3 16 0,-6 2 41 0,-2-2 0 16,0 0-40-16,-2 2 39 0,-3 2 39 16,-2 1-9-16,0 5-29 0,-3 1 32 15,-3 5-35-15,1 3 9 0,-3 3-47 16,3 2-56-16,1 4-122 0,1 5 156 0,6 3 22 15,1 5 101-15,0 5-25 0,2 2 3 16,3 1-25-16,-2 1-13 0,2-1-25 16,0-1-4-16,0-5-9 0,0 0 10 15,-3-5 12-15,1-4-9 0,-2-2 6 16,0-5-22-16,-3-3-35 0,3-1 13 16,-3-9 10-16,2-4-1 0,0-3-28 15,2-5 41-15,-1-2 1 0,-1-1 21 16,2-4 0-16,2-2-20 0,0-3 11 0,3-2-11 15,2 2-1-15,0 0 11 16,0 3 10-16,1 4-4 0,2 8-18 0,-1 5-14 16,-3 4-11-16,2 7-19 15,-1 3-29-15,-2 3 7 0,-2 7 3 0,-2 5 12 0,-4 4 19 16,-4 5 14-16,-6 2 5 0,-3 2 7 16,-6 2 6-16,-9-1 0 0,-5-2-2 15,-3-3-39-15,-4-5-29 0,-4-2 54 16,1-7 16-16,-3-1 4 0,3-2 11 15,0-3-2-15,3-3 6 0,1-1 7 16,4-1 15-16,3-4 13 0,2-5 3 16,3-1 12-16,4-2-9 0,1-2 10 15,5 0-11-15,2 0 1 0,2-1-10 16,0 1 1-16,1 4-1 0,3-1-31 16,0 4 3-16,2 1 1 0,0 5-23 15,1 2-50-15,5 0-61 0,3 4-5 16,1 7 53-16,5 3 22 0,4 5 38 0,-2 1 3 15,2 2 1-15,0-1 12 0,2 1-1 16,-2-3-11-16,-2 0 3 0,-1-6 18 16,-1-1-7-16,-4-4-2 0,0-4 9 15,-3-4 19-15,2 0 15 0,1-8 10 0,1-4-27 16,1-4-14-16,0-2-10 0,1-6 4 16,0-1 6-16,-1-4-13 0,2-1 10 15,1-2-19-15,0-2 38 0,1 1-26 16,1 1 4-16,0 1-16 0,2 4 31 15,-5 5-15-15,1 5-19 0,-1 7-34 16,-2 6-22-16,-1 4-25 0,-3 5-10 16,1 7 21-16,-2 6 5 0,-5 4 33 15,-1 5 13-15,-7 3 19 0,-1 3-1 16,-9 3 1-16,-5 0 0 0,-6-2-16 0,-5-2-76 16,-3-5-2-16,0-3 18 0,-4-2 44 15,2-5 16-15,-1-5 16 16,3-3 16-16,-1-4-3 0,4-5 21 0,5-1 11 0,0-7 15 15,3-2 0-15,5-1-1 16,1-4 4-16,4-3-3 0,4-2-10 16,2-2-5-16,1-1 24 0,1 1-19 0,5 0 6 15,3 1-22-15,1 1-12 0,0 1-1 16,2 5 17-16,-3 3-17 0,1 3-21 16,0 4-3-16,2 4-56 0,3 0-28 15,0 6 3-15,6 6 31 0,3 3 19 16,0 4 7-16,1 5 17 0,2 0 10 15,1-2 19-15,-2 0 1 0,0-1-18 16,1-4 20-16,-4-2-10 0,0-6 22 16,-1-1-34-16,0-4-49 0,-2-4-37 15,0 0 11-15,1-7 24 0,-3-5 20 0,0-1 31 16,-2-4 0-16,-3-5 22 0,1-1 3 16,-1-4-9-16,-4-1 6 0,3 1 6 15,-3 0 25-15,1 2 36 16,-2 3 39-16,-2 4-29 0,2 3 22 0,-4 3 96 0,-1 3-39 15,-2 5-65-15,0 2-30 0,1 2-83 16,1 0-72-16,3 6-90 0,1 6 150 16,2 5 12-16,2 4 64 15,-1 6-33-15,2 0-10 0,-5 4-2 0,2-2-2 16,-2 0-16-16,-3-3-2 0,2-1-33 16,-4-5-98-16,0-4-173 0,-1-9-260 15,0-4-534-15,-1-3-1441 0</inkml:trace>
  <inkml:trace contextRef="#ctx0" brushRef="#br0" timeOffset="193898.43">25075 3755 3079 0,'0'0'424'0,"0"0"-329"0,0 0 19 15,0 0 40-15,0 0-91 0,0 0-63 16,0 0-170-16,0 0 25 0,0 0 132 0,0 0-244 15,-26 53-1073-15</inkml:trace>
  <inkml:trace contextRef="#ctx0" brushRef="#br0" timeOffset="194582.63">25631 4117 2240 0,'0'0'474'16,"0"0"-268"-16,25-51-16 0,-17 32 14 15,3 0-39-15,-4 3-57 0,-5 0 41 0,-2 2 15 16,0 3-4-16,-7 2-56 0,-10 2-48 16,-6 2-44-16,-12 5-12 0,-5 0 13 15,-4 5-1-15,-2 6-12 0,2 2-2 16,4 1-20-16,8 3-3 0,7 1-9 15,7-1 6-15,4 1 0 0,9 2 10 16,5 0 18-16,1 1 16 0,12 0 2 16,5-2-18-16,5-1-68 0,5-3 10 15,4 0-23-15,0-3 37 0,3-3-7 0,-2-1 20 16,-1-2 13-16,3 2 18 0,-4-1 0 16,0-1-1-16,-4 1-24 0,1 2-29 15,-2 0 10-15,-2 4 3 0,2 3 41 16,1 5 22-16,-1 4 19 0,-2 6-12 0,-1 4-10 15,-2 4-19-15,-5 2-51 0,-4 2-35 16,-8 1-53-16,-4 0-27 0,-10-1 7 16,-6-3 59-16,-8-1 52 0,-4-4 29 15,-2-2 18-15,-3-5-18 0,-2-4 17 16,2-1 0-16,0-8 2 0,3 0 3 16,4-7 13-16,2-5 3 0,5-3 19 15,1 0 30-15,3-6 124 0,2-5-62 16,0-1 7-16,4-5-33 0,2-4-15 15,5-2-4-15,2-4-7 0,9-4-24 0,5-4-29 16,6-1-13-16,6-5-12 0,2 0-12 16,11-8-70-16,6-6-59 15,8-9-71-15,-1 2-68 0,-11 10-217 0,-4 1-250 16,-14 16-450-16</inkml:trace>
  <inkml:trace contextRef="#ctx0" brushRef="#br0" timeOffset="194961.86">26006 3973 615 0,'0'0'766'0,"0"0"-223"0,0 0-118 15,13-57-64-15,-8 45-136 0,0 5-87 16,1 2-45-16,1 5-71 0,-2 0-22 16,0 4 0-16,3 6 20 0,-1 5 47 15,-1 5 50-15,-1 2-18 0,-3 6-26 16,-2 1-16-16,0 1-16 0,-6 1-12 16,1-2-7-16,1 0-20 0,-2-2 10 15,0-4-10-15,2-2 13 0,3-5-13 16,-2-4 0-16,2-4 14 0,1-4-16 0,-1-4 0 15,1 0 19-15,0-5 104 0,3-7-95 16,2-3-25-16,6-6-3 0,-1-1 0 16,6-4 0-16,2-1-1 15,3 0 1-15,1 0 0 0,0 2 0 0,2 3-12 16,-1 4 11-16,-2 3-1 0,1 4-11 0,-5 4 10 16,1 3-25-16,0 4-17 0,0 2-18 15,1 7 10-15,1 5 21 16,-1 3 32-16,0 3 35 0,0 2 75 0,-3 1-31 15,-3 0-19-15,0 1-20 0,-5-3 11 16,2 0-25-16,-5-3-23 0,-2-3 0 16,-1-3-3-16,-1-1-45 0,0-3-156 15,-1-5-239-15,0-3-722 0,0-1-1071 0</inkml:trace>
  <inkml:trace contextRef="#ctx0" brushRef="#br0" timeOffset="196578.86">26734 3905 2332 0,'0'0'529'16,"0"0"-253"-16,0 0-90 15,0 0-161-15,0 0 0 0,0 0-21 0,0 0 72 16,0 0 3-16,0 0-19 0,38 65-25 16,-36-43-13-16,-2 2-9 0,0-1 0 15,-3 1-12-15,-3-2 12 0,1-1-13 16,0-5-3-16,0-1-9 0,-1-4 12 15,2-5-3-15,3 0-20 0,-2-4 14 16,3-2 9-16,0-2 111 0,0-4 40 16,0-5-151-16,4-3 0 0,2-5-32 0,4-2 17 15,2-4 15-15,1 0 15 0,3-2-14 16,-1 0 11-16,1 1-9 0,0 0 25 16,1 2-9-16,-2 3 15 0,-2 8-15 15,-1 1-19-15,-4 5-9 0,1 5-7 16,-4 2-62-16,1 2-54 0,2 6 15 0,0 6 72 15,1 5 29-15,-1 5 3 0,-2 1 13 16,2 1 0-16,-3 1 1 0,-1-1 0 16,1-1 9-16,0-2-9 15,-1-4-1-15,1-5 0 0,-2-3 1 0,0-3 3 16,2-2 24-16,-1-5 13 0,1-1 29 16,1 0 9-16,4-7-7 0,-1-4-56 0,3-3 9 15,-1-3-25-15,1-2 19 16,1-2-4-16,-2-1-11 0,2-1 30 0,-1-1 4 15,2 0-16-15,2 2 1 0,-2 1 5 16,-1 2-9-16,0 6 5 0,-5 2 17 16,1 6-29-16,-4 2-12 0,-2 3-18 15,0 0-73-15,4 3-26 0,0 6 51 16,-1 3 44-16,4 4-9 0,-3 4 9 0,1 1 20 16,0 2 0-16,-3-1 0 15,1 2-1-15,3 0 1 0,0-4 2 16,2 0 19-16,-1-5 10 0,4-2 2 0,-1-5 10 15,0-4 6-15,3-4-44 0,2 0-1 16,2-4-4-16,0-5 1 0,1-3 0 0,-1-2 1 16,-1-2 1-16,-2-2 15 15,-3-3 18-15,0-2-22 0,-1-2-11 0,-2 0-2 16,0-2-13-16,-3-1 14 0,0 3-2 16,-2 1 2-16,-4 3 25 0,-2 5 1 15,0 5 43-15,0 4-22 0,0 4-16 16,0 2-31-16,-1 1-61 0,-2 1-105 15,-1 9 2-15,-4 4 164 0,2 5 0 16,-3 5 29-16,2 3-17 0,5 2-9 16,2 2 1-16,0 1 21 0,3 0 0 15,8-1-13-15,0-2 10 0,4-1-22 0,0-7-65 16,2-5-166-16,-3-5-51 16,2-5-44-16,0-6 53 0,0-2-36 0,-3-7 18 15,3-4 112-15,0-4 179 16,0-2 7-16,-2-2 116 0,3-2 130 0,1-1-18 15,0-1-35-15,1 0 9 0,0 1-33 16,0 2-30-16,-2 5-22 0,-2 2-32 0,0 5-41 16,-3 3-19-16,-3 2-32 15,-3 5 0-15,1 0-73 0,-1 5-9 0,-2 7 82 16,-2 3 60-16,-2 4-3 0,0 2-13 16,-5 4-12-16,-7 2-29 0,0-4 16 15,-4 2-19-15,0-3 1 0,1-4-1 16,0-1-1-16,0-6-18 0,5-2 16 15,1-1 2-15,4-6 0 0,1-2 1 16,4 0 44-16,0 0 94 0,0-8 0 16,7-3-106-16,-1-3-30 0,5-2-2 15,3-3 2-15,-2-2 21 0,6 0-11 0,-2-2 4 16,4 1 37-16,0 0-16 0,-1 1 1 16,1 1 6-16,-3 3 15 0,-3 5-38 15,-1 1 13-15,-3 6-34 0,0 2 0 16,-3 3-49-16,2 3-51 0,1 7-9 0,2 5 56 15,1 3 30-15,0 5 7 16,2 4 16-16,-2 1 0 0,1 1 1 0,2 1 12 16,-2-2-13-16,-1 0 14 15,2-5-12-15,0-3-2 0,-3-4-15 0,2-4-48 16,-4-7-34-16,2-1-26 0,0-4-32 16,-1-5 22-16,3-6-67 0,-3-5 24 15,2-2 73-15,-2-4 77 0,-2-2 26 16,1-5 13-16,1-1 22 0,-1-5-9 15,0-2-1-15,5-4 78 0,-3 0 2 16,4-2-19-16,-1 1 16 0,1 3 12 0,-2 6-10 16,0 5 22-16,-2 10-56 15,-4 3 14-15,-2 8-15 0,-3 4-69 0,0 3-9 16,-1 3-182-16,1 8-15 0,0 9 137 0,-1 7 69 16,0 7 118-16,-1 13-23 0,1 10 9 15,2 12-20-15,-1 0 1 16,0-3-15-16,-1-12-23 0,0-12-16 0,0-9 3 15,0-8 3-15,0-4-24 0,3 2-1 16,-1 0-12-16,1 0-11 0,1-7-42 16,1-3-78-16,-1-5-105 0,0-7-48 15,9-7-57-15,-4-5-749 0,-1-2-1018 0</inkml:trace>
  <inkml:trace contextRef="#ctx0" brushRef="#br0" timeOffset="196826.76">28500 3943 1353 0,'0'0'1260'0,"0"0"-947"0,0 0-211 15,0 0-63-15,0 0-7 0,0 0 144 0,81-2-1 16,-50 2-14-16,6 0-12 0,1 0-29 16,-1 0-1-16,0 0-12 0,-4 0-16 15,-3 0-23-15,-8 0-9 0,-4 0 13 16,-8 0 2-16,-4 0 40 0,-1 0 74 15,-4 0-28-15,-1 0-53 0,0 0-43 16,0 0-58-16,0-2-6 0,-3 1-58 16,-5 1-52-16,-1-1-71 0,-6-1-155 15,-6-3-274-15,3 0-914 0,1-3-766 0</inkml:trace>
  <inkml:trace contextRef="#ctx0" brushRef="#br0" timeOffset="-200543.83">8487 6304 303 0,'0'0'590'0,"0"0"-375"15,0 0-62-15,0 0-42 0,0 0-13 16,0 0 19-16,0 0 3 0,0 0 36 16,0 0-29-16,0 0-17 0,10-29-32 15,-9 28-23-15,1-2 0 0,0 0 23 16,0 1-4-16,0-1 7 0,0 1 0 0,0-1-17 16,-1 1-6-16,1-1-6 0,-1 1 12 15,2 0 0-15,-3 2 0 16,1 0-6-16,-1 0 0 0,0 0-10 0,1-2 6 15,-1 1 4-15,0 1 2 0,0-2-5 16,0-1-20-16,0 1-13 0,0 2-6 16,0 0-4-16,0 0-9 0,0 0-1 15,0 0-2-15,0 0-13 0,0 0-9 0,0 0-4 16,0 0-12-16,0 0-13 0,0 0-6 16,-5 2-7-16,0 3 51 0,-2 5 13 15,-4 0 22-15,-2 7-21 0,-2 2-1 16,-3 3-1-16,1 6 1 0,-3-1 2 15,-1 5 2-15,0 2 8 0,-1 3 4 16,0 1-3-16,0 3 16 0,1-2-17 16,0-1-11-16,0-2 14 0,3-4-15 15,0-5 3-15,4-3 10 0,2-4 6 0,2-7 0 16,3 0 13-16,2-5 9 16,-2-2-9-16,5-2-10 0,1-2 0 0,0-1 7 15,1 0 3-15,0 0 18 16,0-1 26-16,0 0 31 0,0 0-22 0,0 0-19 0,0 0-19 15,0-4-12-15,3 2-35 0,1-3-55 16,4-3-51-16,-1 0-61 0,3-3-55 16,1 1-126-16,1-2-208 0,7-9-173 15,-3 1-646-15</inkml:trace>
  <inkml:trace contextRef="#ctx0" brushRef="#br0" timeOffset="-199895.18">8567 6207 437 0,'0'0'310'0,"0"0"-23"16,0 0-20-16,0 0-56 0,0 0-32 16,0 0-46-16,0 0 20 0,0 0 22 15,0 0-29-15,0 0-26 0,0 0-17 16,-14-33-29-16,14 31-9 0,-1 0 15 16,1 0 17-16,0 0-20 0,0 0 10 15,-1 0 2-15,1 1-15 0,0-1-10 16,0 2-13-16,-1-2-3 0,1 2-10 0,0 0-9 15,0 0 2-15,0 0-12 0,0 0-3 16,0 0-15-16,0 0 3 0,0 0-1 16,-1 0 0-16,1 0 0 15,0 0 0-15,0 0-3 0,0 0 0 0,0 0-16 0,0 0 1 16,0 0-14-16,0 0-6 16,0 0-10-16,0 0-12 0,0 0-20 0,0 5 33 15,4 2 28-15,2 3 13 16,1 0 3-16,1 4 21 0,3 0 7 0,-1 3 11 15,3 2-10-15,1 1 2 0,-1 2 14 16,4 0 12-16,1 2 1 0,0 2 5 16,1 1-3-16,0-1-25 0,1-1-3 15,-1 1 6-15,0 0 0 0,0-1-16 16,0-1 25-16,-4 2 3 0,1-1-12 16,-1-1-13-16,-3 0 4 0,0 1 11 15,-4-4-14-15,3-1 2 0,-4-1-26 16,1-2 1-16,-1-2 16 0,-2-3-6 0,3 0 3 15,-4-4 3-15,0-2-7 0,-2-1-9 16,0-2 13-16,0-2 6 0,-2 0-3 16,0-1 9-16,1 0 3 0,-1 0 9 15,0 0 1-15,0 0 2 0,0-1-43 0,-2-3-46 16,-2-3-261-16,-2-1-109 16,-12-4-280-16,2 3-615 0</inkml:trace>
  <inkml:trace contextRef="#ctx0" brushRef="#br0" timeOffset="-199175.97">8311 6549 46 0,'0'0'724'16,"0"0"-369"-16,0 0-134 0,0 0-48 15,0 0-1-15,0 0-6 0,0 0-7 16,0 0 3-16,0 0-42 0,0 0-72 0,0 0-45 15,-1-2-3-15,1 2-2 0,0 0 2 16,0 0 25-16,0 0 30 0,0 0 10 16,0 0-4-16,0 0 7 0,0 0 0 15,1 0 9-15,-1 2-6 0,3-2-13 0,-2 0-7 16,2 2-3-16,-1 0-16 16,2-2 7-16,0 1 2 0,5 0 7 0,-1-1-9 15,5 0 12-15,1 0 6 16,4 0-6-16,5 0-16 0,5-4 7 0,1-1-17 15,7 0-6-15,1 0-16 0,3-2 10 16,0 2-11-16,-1 1-1 0,0-1-1 16,-5 2-2-16,0 1 1 0,-7 0-12 15,-1 1 12-15,-8-1-2 0,-2 2 1 16,-3 0-1-16,-6-2-10 0,2 2 13 16,-6 0 2-16,-1 0 17 0,0 0 0 0,-2 0 10 15,0 0 6-15,0 0 9 16,0 0 3-16,0 0 10 0,0 0 3 0,0 0-12 15,0 0-17-15,0 0-31 0,0 0-2 16,0-1-11-16,0-1-2 0,0 2-7 0,0 0-45 16,-3 0-272-16,-9 0-211 15,4-2-606-15,-4 0-525 0,47 9 1681 0</inkml:trace>
  <inkml:trace contextRef="#ctx0" brushRef="#br0" timeOffset="-198426.47">8563 6157 430 0,'0'0'268'0,"0"0"-60"0,0 0 7 16,0 0 7-16,0 0 2 15,0 0-35-15,0 0-14 0,0 0 10 0,0 0-19 16,0 0-30-16,0 0-40 0,-4-15-31 16,4 14-17-16,0 1-26 0,0 0-22 15,-1 0-29-15,1 0-16 0,-2 1-13 16,1 2 3-16,-1-1 6 0,0 0 49 15,-1 3 19-15,-1 1 6 0,0 3-2 0,-2 0-23 16,1 1 0-16,1 2 0 0,0 1 1 16,-3 1 12-16,2 1-11 0,0 2 14 15,-2 2 4-15,-2 2-7 0,0 4 6 16,-2 1 4-16,-2 2-11 0,-1 2 1 16,-5 4 10-16,0 0 0 0,-2 2-1 15,-2 1 7-15,2 2-10 0,0-3 4 16,2-3-22-16,2 0 15 0,1-3 0 15,4-3 13-15,0-3-9 0,3-1 15 16,1-3-3-16,3-3-9 0,0-2 9 0,-1 0 6 16,2-2-6-16,1-1-13 15,1-2 10-15,-1 1-9 0,1-4-17 0,1-1 19 16,0-2-6-16,-2-1 13 0,3-2 12 16,0-1 14-16,0 0 5 0,0 0 4 15,0 0 3-15,0 0 0 0,0 0 5 16,0 0 1-16,0 0-3 0,0 0-14 0,0 0-34 15,0-3-22-15,0-1-10 0,1 1-6 16,2-1 4-16,0-1-10 0,0 2-111 16,1-3-96-16,6-4-199 0,-4-2-632 15,-2 3-840-15</inkml:trace>
  <inkml:trace contextRef="#ctx0" brushRef="#br0" timeOffset="-197894.27">8283 6558 593 0,'0'0'238'0,"0"0"-81"0,0 0-40 0,0 0 33 16,0 0 6-16,0 0 0 0,0 0-22 16,0 0-27-16,0 0-13 0,0 0-16 15,0 0 13-15,-6-5-3 0,6 5 5 16,0 0-5-16,0 0-17 0,0 0-35 15,0 0-36-15,0 0-1 0,2 2 1 16,3 0 64-16,5 0 20 0,2 0 6 0,6 2 17 16,5 1-20-16,5-2-20 15,3-1-19-15,4 0-9 0,3-1-17 0,1-1-9 16,-1 0-11-16,0 2 0 0,-2-2-1 16,-2 2 1-16,-6-2 0 0,-3 0 2 15,-4 1 9-15,-4-1-1 16,-2 0-10-16,-2 0 11 0,-2 0 0 0,-1-1-10 15,-3-1 10-15,-1 0-10 0,2 1 16 0,-5-1-6 16,0 0 3-16,-2 1 13 0,0 0 0 16,-1 0-1-16,0-1-12 0,0 0-16 15,0 1-12-15,0-3-33 0,-3 4-80 16,-3-2-196-16,-4-2-150 0,-5-2-139 16,2 0-766-16</inkml:trace>
  <inkml:trace contextRef="#ctx0" brushRef="#br0" timeOffset="-197343.68">8512 6145 280 0,'0'0'714'0,"0"0"-466"0,0 0-75 16,0 0-43-16,0 0 3 0,0 0 4 15,0 0-27-15,0 0 7 0,0 0-13 16,0 0-33-16,-14-20-61 0,14 20-10 16,0 0-55-16,0 2 32 0,0 1 23 15,0 2 61-15,0 0-2 0,0 0-4 16,2 4-4-16,0-1-15 0,1 0 0 0,0 1-1 15,2 1 7-15,3 1-3 0,-2 2 0 16,5 0-4-16,0 4-12 0,4 0 12 16,3 1-3-16,1 5-9 15,4 0 22-15,1 3 35 0,0 2 33 0,0 0 53 0,3 1-60 16,-2 0-20-16,-1 0-7 0,0-2-15 16,2 0 3-16,-4-1-17 0,2-2-5 15,-2 0-20-15,0-2 3 16,-2 0 1-16,-2-3-28 0,-2 2 18 0,-3-2 15 15,-1-3-21-15,-4 1-13 0,1 0 19 16,-5-5-3-16,-1-2-13 0,0-3-1 16,-1 0 0-16,-1-2 10 0,0 0 1 15,0-4 0-15,1 1-10 0,-2-1 16 16,0-1 0-16,0 0 15 0,0 0 10 16,0 0 6-16,0 0 1 0,0-2-4 0,0 0-28 15,0-3-16-15,-3-1-3 16,1 0-17-16,-1-1-27 0,-1-1-63 0,-2 3-204 15,-11-4-109-15,2 0-691 0,-2 1-983 0</inkml:trace>
  <inkml:trace contextRef="#ctx0" brushRef="#br0" timeOffset="-186011.72">8541 6991 3 0,'0'0'206'0,"0"0"-66"16,0 0-13-16,0 0-16 0,0 0-7 16,0 0 1-16,0 0-11 0,0 0-9 15,0 0-4-15,6-13-25 0,-6 10-20 16,1 1-7-16,1 1 16 0,-1 0 11 16,0 0-4-16,0 1 20 0,0-3 22 15,-1 3 7-15,0-2-17 0,1 2-6 16,-1 0-22-16,0 0-21 0,0 0-12 0,0 0 0 15,0 0-20-15,0 0 13 0,0 0-15 16,0 0-1-16,0 0-1 0,0 0 0 16,0 0 1-16,0 0 23 0,0 0 9 15,0 0 14-15,0 0 15 0,0 0 11 0,0 0 6 16,0 0-11-16,0 0-11 0,0 0-11 16,0 0-26-16,0 0-19 0,0 0-12 15,0 0-17-15,-1 0-6 16,0 0 6-16,-1 2 9 0,0 1 18 0,0-2 0 15,-1 1 0-15,1 0 1 0,0 0 1 16,0-1 1-16,-2 0 1 0,3 2 20 16,-1-3-2-16,0 2 9 0,0 0-3 15,0 0 0-15,-1 0-10 0,0 1-13 16,-3-1-1-16,2-1-2 0,1 2-2 0,-1 0-1 16,1 1-16-16,-2 0 16 0,2-1-16 15,-1 1 19-15,2 0 0 16,-2-1 0-16,1 1 0 0,1-3 0 0,-2 1 3 15,1 1 0-15,0 0 1 0,0 0 15 16,0-1-17-16,0 1 1 0,-3 1 10 0,2-1-13 16,0-1 0-16,0 1-1 15,-2 1-1-15,1 0 1 0,0 0 1 0,0-2 2 16,-2 4 2-16,1-2 8 0,0 1-8 16,-3-1-3-16,2 0 0 0,1 1-1 15,-3-1-1-15,2-1 1 16,0 3-2-16,-1-3-2 0,2 3-12 0,-3 0 3 15,3-1-3-15,0 1 14 0,-2 0-1 16,3-1 1-16,-1 1-1 0,0 0 3 16,0-2 3-16,1 2-1 0,-1-2 14 15,-3 2-15-15,4-1 0 0,0 1 0 16,-2-1-1-16,1 1-2 0,0 0 2 0,1-2-2 16,-3 3-10-16,3 0 12 0,-1-2 0 15,-3 1-1-15,4 1-1 16,-1-2 2-16,-1 3 3 0,1-1-1 0,0-2 0 15,-1 1 1-15,1 0 14 0,1-1-1 16,-1 0 3-16,-2 2-18 0,2-3 19 0,0 1-18 16,-2 1 14-16,1 0-14 15,0-1-1-15,0 1-1 0,2-2-2 0,0 1-1 16,-2-3 3-16,2 4-2 0,1-1-2 16,-1 0 3-16,-3 3 1 0,2-3 0 15,0 2 2-15,-3-2 1 16,3 3-1-16,-4 0 17 0,2-3 1 0,0 2 2 15,-2-1-20-15,2 0 2 0,-2 0 12 16,2 0-14-16,-2 0-2 0,2-1 0 16,1 2-2-16,-2-2 0 0,2 1-2 15,0 0 4-15,-2-2 0 0,3 1 13 0,-3 1 3 16,2-1 4-16,2 0-1 0,-4 1 4 16,3-3-10-16,-2 3-10 0,-2 0 10 15,3-1-10-15,-5 2-1 0,4-2 1 16,-3 3-2-16,1-1 0 0,0-1 0 15,2 0 1-15,-3-1 0 0,4 0 0 0,0 0 14 16,-1-1-15-16,1 0 2 0,1 1 13 16,-1-1-14-16,2 0 15 15,-1-1 2-15,-2 0 0 0,1 2 0 0,1-1 4 16,-3-1-20-16,1 1 13 0,-1-1-12 16,1 3-2-16,-2-1 1 0,-1 1-2 15,3-1-1-15,-4 2-1 0,3 0-1 16,-2-2-11-16,1 2 13 0,-1-2 1 15,3 0 0-15,-3-1 1 0,3 3 0 16,-1-1 21-16,1 0-10 0,-2-1 0 16,2 1 3-16,0 1-13 0,-2-2 13 0,2 1-14 15,-3 0 14-15,1 1-15 0,-1-2 2 16,1 2 0-16,-3-2 10 0,1 1 0 16,2 0 10-16,-1-1-20 0,3 0 10 15,0-2-10-15,-1 1 13 0,3-1-3 16,1 1-11-16,-2-1-1 0,3-1 15 0,-1 2-15 15,-2-2 1-15,1 2-2 0,1 1 1 16,-2-1-1-16,-3 2 1 0,2-2 3 16,-1 1 12-16,1 0-13 0,-2 0 10 15,3-1-13-15,1 2 0 0,-2-4-2 16,2 2-10-16,1-1 8 0,-2 2 1 16,2-1 0-16,0-1-13 0,-1 2 16 0,-1-1-2 15,2 0 1-15,0 1-1 16,-3-1 2-16,2 1 0 0,0-1 1 0,-1 2 2 15,1-2 10-15,0 1-12 0,-1-1 1 16,0 0 11-16,2 0-11 0,-1 1-2 16,-3 0 0-16,3-1 0 0,0 0 0 15,-2 0-1-15,2 1-1 0,-2 2 2 0,0-2 1 16,0 2-1-16,-1-2-1 16,0 0 0-16,0 3 1 0,1-1 0 0,-1-1 0 15,0 0 12-15,2 1 4 16,-1-3 4-16,0 2 2 0,1-2 3 0,-1 1-2 15,3 0-20-15,-2 0 19 0,-1 1-19 0,3-2 9 16,-2 1-10-16,0 1 1 0,0 0 9 16,0-2-8-16,-1 3-1 15,1-2 0-15,-1 1 13 0,-1 1-13 0,1-3 10 16,-2 2-13-16,3 0 1 0,-3-1 2 16,3 0-2-16,-2 0 1 0,0 1 0 15,2 0 2-15,-1-1 15 0,1 1-3 16,1 0-13-16,-1-3 9 0,1 3-8 15,-1-2 12-15,-1 2-1 0,1 0-12 16,1-2-2-16,-4 3 11 0,4-2-10 16,-1 2 2-16,-2-1 8 0,3-2-11 15,-1 1 0-15,-1 1 1 0,3-2-1 0,0 0 1 16,-2 1-2-16,2 0 0 0,1 0 1 16,-1 1 2-16,-2 0 13 0,2-1-13 15,0-1 13-15,-2 2-13 0,2-2 13 16,0 2-3-16,0-2-11 0,-1 1 0 15,1 0 0-15,1 0-1 0,0-1 12 0,0 0-12 16,-2 0 11-16,3-1-10 0,0 1 11 16,0-2 0-16,1 0-1 15,0 0-8-15,1 0 15 0,0-2 3 0,1 1-3 16,-2 0 0-16,1-1-3 0,0 0-4 16,0 0-10-16,0 0 1 0,-1 2-1 15,0-2-2-15,0 3 0 0,-1 0 0 16,0 0 0-16,-1 0 0 0,-1 0 0 15,2-1 0-15,0 2 0 0,-1-2 1 0,-2 2 2 16,1-2 0-16,1 2 9 0,-3-1-8 16,0 1 8-16,0 0-9 15,0 0 0-15,-2 1 1 0,2 0 11 0,-2-2-2 16,4-1 3-16,-1 0 6 0,3 0 0 16,-1 0 6-16,2 0-9 0,1-1 3 15,0-1 0-15,1 0 0 0,0 0-6 16,0 0-4-16,-1 0-12 0,1 0-2 15,-1 1-17-15,0 1 3 0,0 0 15 0,-1 1 1 16,-1 1 0-16,-1-1 3 0,-2 2 0 16,2-3 15-16,0 2-5 0,1-1 3 15,0 0-4-15,2-3 4 0,0 0 10 16,1 0 8-16,0 0-34 0,0-4-12 16,5-4-165-16,5-3-151 0,17-16-284 15,-4 2-785-15</inkml:trace>
  <inkml:trace contextRef="#ctx0" brushRef="#br0" timeOffset="-184935.82">7016 7185 29 0,'0'0'82'0,"0"0"42"0,0 0-10 15,0 0-16-15,0 0-4 0,0 0 11 16,0 0-27-16,0 0-3 0,0 0-7 15,0 0-16-15,0 0 27 0,-41-15 18 0,36 14 43 16,3 0-22-16,-1-1-30 0,1 1-23 16,0-1 0-16,0 0 10 0,0 2-1 15,0 0 1-15,1-2-3 0,-1 0 12 16,-1 1 4-16,2-1 9 0,-1 1-3 16,1 0 13-16,0-1-7 0,0 1-23 15,0 1 4-15,0-3-7 0,1 3-3 16,-1-1 0-16,1 0 13 0,0-1 9 15,0 0-3-15,0 0-10 0,0 0-42 0,0 0-22 16,0 0-14-16,1-1 14 0,0 2-13 16,0-1 16-16,0 0-6 0,0-1 3 15,0 2-13-15,0-2 13 0,0 3-3 16,0-2-13-16,-1 2 0 0,1 0-26 16,1 0-12-16,-2 0 0 0,1 0-7 15,0 0-12-15,0 0-4 0,1 2 12 16,0 1 8-16,0 0 18 0,1 3 20 0,1 2 0 15,1 1 1-15,-3 4 1 0,1-1 1 16,-2 2 10-16,1 1-10 0,-1 2 0 16,0 2 0-16,-1-1 3 15,1 1-3-15,-1 2 2 0,0-2-1 0,0 1 14 16,0 0-14-16,1-2 14 0,0 2-14 0,0-1 0 16,0-1 11-16,3-2-11 0,-2 1 0 15,3-3 18-15,-2 1-16 0,1-1 13 16,0 1-12-16,2-3 8 0,-1 0 8 15,0-2-17-15,3 0 13 0,-2-2 13 16,-1 0-7-16,3-1-6 0,-2-1 6 16,-1-1 4-16,-1 0-1 0,2 0-9 15,-3-4 0-15,-1 2 0 0,0-3 10 16,-1 0 12-16,1 0 7 0,0 0 9 16,4 0 3-16,3-5-9 0,1-2-20 15,5-2-28-15,0-2 1 0,2 2-1 16,-4 0-2-16,1 2-11 0,-2 1 10 0,-4 2 1 15,-1-1-11-15,-2 4-63 0,-3-1-3 16,-2-1-30-16,0 3-47 0,-8-1-184 16,-14 1-407-16,2 0-567 15</inkml:trace>
  <inkml:trace contextRef="#ctx0" brushRef="#br0" timeOffset="-184406.76">6766 7383 1445 0,'0'0'267'0,"0"0"-154"16,0 0-25-16,0 0 48 0,0 0 88 15,0 0-7-15,0 0-36 0,0 0-62 0,0 0-65 16,0 0-44-16,0 0-10 0,-7 0-26 16,8 0 26-16,5-1 44 0,4-1 36 15,1-1 4-15,5-3-4 0,2 2-10 16,2-3-12-16,4 0-4 0,2-1-16 15,0 1-3-15,0-2-12 0,1 3-4 16,-1-2-16-16,-2 1 0 0,-1 1 0 16,-4 0-1-16,-3 1 1 0,-3 0 17 15,0 1-17-15,-5 0 16 0,2 1-3 0,-3 0-13 16,0 1-1-16,-2-1 1 0,-1 1-1 16,-2 0 2-16,1 2-2 0,-2 0 1 15,-1 0 22-15,0 0 4 16,0 0 5-16,0 0 1 0,0-1 0 0,0 1 6 0,0 0 7 15,0 0 8-15,0 0 1 0,0 0-10 16,0 0-9-16,0 0-16 0,0 0-10 16,0 0-10-16,0 0-1 15,0 0-1-15,0 0-3 0,0-1-22 0,0 0-28 16,-1-6-263-16,-4 3-699 0,0-7-1517 0,16 35 2490 16</inkml:trace>
  <inkml:trace contextRef="#ctx0" brushRef="#br0" timeOffset="-180038.39">8594 6984 471 0,'0'0'274'0,"0"0"-89"0,0 0-45 16,0 0-9-16,0 0 35 0,0 0-36 16,0 0-10-16,0 0 1 0,0 0-4 15,-2-19-13-15,2 19-56 0,0 0-6 0,0-1-3 16,0 1 3-16,0 0 1 0,0 0-1 16,0 0 3-16,0 0-6 0,0-1-4 15,0 0 4-15,0 0 10 0,0 0 9 16,0 0-10-16,0 1-6 0,0 0-16 15,0 0-3-15,0-1-23 0,1 0-14 16,-1 1-22-16,0 0-6 0,1 0-16 0,0 0-13 16,3 0 19-16,-1 1 52 15,3 1 10-15,-1 0 39 0,4 1 2 0,-2 2 4 16,5-2-3-16,-2 1 0 0,3 1-10 16,0-1-10-16,2 1 0 0,2 0 0 15,-1 2-13-15,1 0 1 0,-2 0 2 16,2 1-9-16,0-1 0 0,-1 1-13 15,0 0 13-15,-2 1 3 0,2-3 10 0,-1 2-4 16,1 0-20-16,-2-1 27 16,3 2-13-16,1-1 0 0,-2 1-13 15,1-1 10-15,-2 0-11 0,2-2 2 0,0 1-1 16,1 1 26-16,-2-3-13 0,1 2 0 16,-3 0-14-16,2-1 14 0,-2 1-14 15,-1-1 11-15,0-1-10 0,-1 1-1 16,-1-1 11-16,0 1 0 0,-1-1 6 0,3 1 3 15,-2-1 13-15,2 1-12 0,0 1-4 16,-1-2 0-16,3 1 0 0,-1-1 4 16,0 1-1-16,1-1-3 0,1 0 0 15,0 0-6-15,-1-1 0 0,1 2-10 16,1-1 16-16,1 0-3 0,-3 2-3 16,-1-2-10-16,0 1 9 0,-1-2-8 15,-1 3-2-15,1-2 0 0,-2 1 1 16,1-1 10-16,0 0-12 0,0 1-1 15,1 0 1-15,-1-1 0 0,1 0 0 0,2-1-1 16,0 2 1-16,-2-1 12 0,4 1-1 16,0 0 1-16,-1 0 0 0,0 0-11 15,0-1 14-15,1 2 0 0,-2-1-14 0,-2-1 0 16,1 1 1-16,1 0 13 16,-1-2-15-16,-2 0-1 0,3 1 1 0,-1-1 0 15,-1 1 0-15,2-2 0 0,1 2 1 16,-3-1-1-16,3 2-1 0,-2-1-12 15,1 1 12-15,-2-1-3 0,2 0 0 16,-1 0 0-16,-2 0 1 0,1 0-11 16,0 0 11-16,-2 0-1 0,1 0 1 15,-1-1 1-15,1 2-1 0,-2-2-11 16,3 2 10-16,-3-1 1 0,2 1 1 16,0-1 0-16,-1 2 1 0,3-3 2 15,-2 2 0-15,1-1 0 0,3 1 0 16,-2 0-1-16,1-1 1 0,0-1 0 0,0 0-2 15,-3 1 0-15,3 0-2 0,-2 1-10 16,0-1 10-16,1 2-1 0,1 0 1 16,-3 0 0-16,4-1-10 0,-1 2 12 15,1-2 0-15,-2 3 0 0,2-3 0 0,0 2-1 16,-1 0 1-16,-1-1 0 0,1 3-3 16,-1-3 0-16,-2 1 0 0,2 1 2 15,-1-2 0-15,-2 1-1 0,2-1 2 16,-3 0 1-16,3-2 0 0,0 2 1 15,-1-2 11-15,2 0-12 0,2-1 0 16,-2 2 0-16,3-1 0 0,-1 0-1 16,1 2 0-16,-2-3-1 0,-1 3 1 15,0-3-2-15,0 0 0 0,-4 2 0 0,2-2-1 16,-2 0 1-16,1 1-1 0,-3 0 1 16,3 0 0-16,-3-1 0 0,2 0 1 15,-1 0 0-15,-2 3 1 16,3-2-1-16,-3-1 0 0,4 1-2 0,-4 1 1 15,2-2-1-15,-2 1-10 0,0 0 10 0,1 0-9 16,-2 2-1-16,-1-2 11 16,4 2 2-16,-3-2 1 0,0 0 2 15,2 2 13-15,0-2-14 0,-2 0 1 0,3-1 10 16,-3 2-10-16,0-4 10 0,1 1-10 16,-2-1 13-16,-2 0-14 0,-1-2 11 15,0 0-12-15,-1 1 1 0,-1-1 1 16,0 1 10-16,1-1-11 0,-1 0-2 15,0 0 0-15,0 0-13 0,0 0 0 16,0 0 11-16,0 0 2 0,0 0 2 0,0 0 11 16,0 0-10-16,1 0 22 0,-1 0-25 15,0 0-12-15,-2-2-252 0,-3 0-229 16,-2-4-880-16,20 16-58 0</inkml:trace>
  <inkml:trace contextRef="#ctx0" brushRef="#br0" timeOffset="-179047.69">10708 7820 40 0,'0'0'88'0,"0"0"52"15,0 0 72-15,0 0 49 16,0 0-65-16,0 0-89 0,0 0 1 0,0 0 68 15,0 0-14-15,0 0 1 0,0 0-10 0,27 15-17 16,-25-14-9-16,1 2 19 0,-1 2-14 16,2-1 1-16,0 1-30 0,2 2-19 15,-2-2 0-15,2 4-7 0,2-1-32 16,-2-1 7-16,1 3-11 0,5-3 4 16,-3 1-16-16,3-1 6 0,0 0 1 15,1 0-14-15,3 1 7 0,-1-2-16 16,0 1-10-16,1-1 0 0,2 1 16 15,-2 1-6-15,1 0-11 0,-2 0 11 16,1 1 3-16,2 1-15 0,-2 1 15 0,1 1 3 16,-2 0-16-16,4-1 20 15,0-1 5-15,2 0-9 0,4-1 16 0,-1-1-32 16,0 1-3-16,-3-2 1 0,0 2 2 16,-2-2-3-16,-4-1-4 0,-3 1 1 15,1 0-19-15,-4 0 6 16,3 2 15-16,-5 0-1 0,3 0 2 0,-2 1 2 0,3-2-2 15,-3 3 2-15,3-3 14 0,0 0-14 16,2 1 11-16,-1-4-10 0,2 2 26 16,2-2-26-16,-2 0 10 15,-1-1-12-15,1 1 2 0,-4 0-1 0,2-2 0 16,-5 0-2-16,2 1-1 0,-3-2-2 16,1 1 2-16,1 0 1 0,-2-1 0 15,3-2 3-15,0 2 13 0,-1 0-3 16,3-1-12-16,-2 0-1 0,1 1-42 15,-3-2-12-15,0 2 13 0,-3-2 6 16,0 0 3-16,-3 0 3 0,0 0-6 0,-1 0-7 16,0 0-34-16,-4-1-56 15,-12-6-203-15,-1 0-426 0,2-2-1070 0</inkml:trace>
  <inkml:trace contextRef="#ctx0" brushRef="#br0" timeOffset="-178332.12">10651 6945 333 0,'0'0'476'0,"0"0"-349"16,0 0 6-16,0 0 50 0,0 0-20 16,0 0-50-16,-51-45 11 0,43 40-10 15,-2 0-26-15,2 0-11 0,-1 0 24 0,2 0 6 16,0 3-6-16,-2-2-4 0,3 1-3 15,1 2-43-15,-2-1-41 0,2 2-10 16,-2 0-36-16,-2 0 4 0,1 2 32 0,-4 2 2 16,1 1 34-16,-2 1-7 15,0 0-3-15,2 3-7 0,-3-1-6 0,5 2-13 16,-1 1 1-16,2 1-1 0,3 1-6 16,-1 3 6-16,5 1 0 0,1 3 25 15,0 1 1-15,6 2 10 0,2 2 6 16,4 2 3-16,0 0 26 0,4 0 9 15,-1 0 29-15,2 3-13 0,-2-3 19 16,1 2-12-16,-2 1-27 0,-2-1-3 0,0 0 16 16,-3-1-41-16,2 0-23 15,-5-1-6-15,2-2-3 0,-2 0-14 0,-1-1 1 16,0-2 10-16,0-2-12 0,-3-1 0 16,0-2 15-16,-2-3-15 0,0 0 11 15,0-2-12-15,-2-2-31 0,-4-1-48 16,-2-2-32-16,-1 2-29 0,-3-3-36 0,-3 0-77 15,2-2-140-15,-8-4-229 0,4-5-659 16</inkml:trace>
  <inkml:trace contextRef="#ctx0" brushRef="#br0" timeOffset="-178165.18">10350 7435 13 0,'0'0'2316'0,"0"0"-2035"0,0 0-242 16,0 0-37-16,0 0 92 0,81-46 31 16,-48 35-35-16,7 0-36 15,8-2-28-15,1 1-23 0,24-6-3 0,-13 2-106 16,-11 2-1093-16</inkml:trace>
  <inkml:trace contextRef="#ctx0" brushRef="#br0" timeOffset="-175676.31">6512 8426 111 0,'0'0'117'0,"0"0"-32"0,0 0 26 16,0 0 39-16,0 0 16 0,0 0-35 15,0 0-50-15,0 0-32 0,0 0 0 16,0-4 16-16,0 4 36 0,0 0 42 0,0 0 26 16,-2 0-12-16,1 0-53 0,0 0-36 15,-1 0-26-15,-2 0-40 0,1 0-2 16,-1 0-3-16,0 2 2 0,-1 3 1 15,-3 1 2-15,2 0 53 0,-1 3-42 16,-2 0 29-16,1 2-16 0,-2 1 7 16,1 1-30-16,-4 0 29 0,2-1 11 15,-2 0 18-15,-3-1 1 0,3-1 2 16,-2-2 4-16,1 0 0 0,2-3 7 0,0 3-27 16,0-4-9-16,5 0-20 0,1 0-3 15,0 1-3-15,3-3-13 16,1 3 0-16,1-5 1 0,1 1 15 0,0-1 16 15,0 0 17-15,0 0 5 0,0 0-5 16,0 0-1-16,0 0 0 0,0 0-6 16,0 0-17-16,0 0-15 0,0 0-10 15,0-1-276-15,0-2-286 0,0 0-1131 0</inkml:trace>
  <inkml:trace contextRef="#ctx0" brushRef="#br0" timeOffset="-170968.84">5962 8874 375 0,'0'0'973'0,"0"0"-820"15,0 0-65-15,0 0-16 16,0 0 58-16,0 0 32 0,0 0-3 0,0 0 35 15,0 0-35-15,16-46-62 0,-15 43-29 0,-1 1 12 16,1 1 7-16,-1 0 0 16,0 1 3-16,0 0-23 0,1 0-64 15,-1 0-3-15,1 3-64 0,0 4 64 0,0 2 32 16,1 5 32-16,0 1 0 0,1 6-3 16,-1 4 0-16,3 4 19 0,-4 1-23 15,-1 3 10-15,0-1-10 0,0 3-29 16,-2-2 17-16,-3 0 2 0,4-1-18 15,1-5-27-15,0-1 20 0,0-2 6 16,1-4 1-16,5-1-10 0,-3-2 3 0,-1-3 6 16,0-1-12-16,-1-2-1 15,0-1 14-15,-1-2-7 0,0-2-3 0,0 0-1 16,0-3-2-16,0-1-13 0,0-2 16 16,0 2 0-16,0-2 12 0,0 0 20 15,0 0-51-15,0-2-35 16,0-6-138-16,0-1-142 0,1-3-103 0,0-11-222 0,0 4-359 15,0-2-501-15</inkml:trace>
  <inkml:trace contextRef="#ctx0" brushRef="#br0" timeOffset="-170084.26">5976 8899 1034 0,'0'0'491'0,"0"0"-305"0,0 0-69 16,0 0 35-16,0 0 72 0,0 0-17 0,0 0-49 15,0 0-19-15,0 0-42 16,0 0-94-16,16-48-3 0,1 40-26 0,4 0 26 15,2 1 1-15,7-2 12 0,-1 1-10 16,2 0-3-16,-3 2 3 0,1-1 11 16,-4 4-14-16,-3 2-25 15,-4 1-8-15,-2 4 5 0,-5 0-1 0,2 3 12 16,-5 0 14-16,2 0-13 0,-2 3 13 16,-3-2-13-16,1 3 15 0,-4 1 1 15,-1 0 19-15,-1 1 23 0,-3 1-29 16,-6 1 9-16,-2 2-9 0,-3 0 7 0,-5 0 2 15,0 3 1-15,-4 0-12 0,0-2-11 16,0 2 0-16,-2-2 0 0,5-1 0 16,0-3 3-16,4-2 9 0,1-3-8 15,2-1 18-15,3-2 7 0,1-3 10 16,3 0 5-16,2-1-5 0,1-1-10 16,-2-1 3-16,3 0 10 0,1 0 9 0,1 0 3 15,-1 0-3-15,1 0-13 16,0-1-12-16,0-2-23 0,0-1-1 0,0 0-2 15,3-2-29-15,6 1 7 0,-1-2-10 16,4-1-9-16,4 3 21 0,0 1 1 16,6-4 4-16,3 2 15 0,0 0 3 15,0 0-1-15,0 0 10 0,2 2-8 16,-1 2-1-16,-2 1-3 0,0 1 0 16,-1 0-2-16,-1 3 1 0,-1 2 1 15,-4 3 17-15,-1 0-1 0,1 4 6 0,-5 0 4 16,-1 1 2-16,2 0-12 0,-5 2-15 15,2-2 0-15,-3 1 2 0,-2 1-2 16,2 0 14-16,-4-1-11 0,-1 0 12 0,-1 1-13 16,-1-1 13-16,0-2-4 15,-4 3-8-15,-4-1 8 0,1-1-10 0,-5 2 14 16,1-2-15-16,-4 1 0 0,0 0 0 16,1-1-1-16,-2 0 2 0,0-1 0 15,1-2 0-15,3-1 1 16,-1-1 13-16,4-4-13 0,-3 1 13 0,3-3 3 15,-2-1 0-15,1 1 3 0,-3 0-6 16,-1-2-3-16,0 0 3 0,-3 0-1 16,-1 0-11-16,-3-2 8 0,0-1-10 15,1-1-1-15,-2-1 3 0,1-2 8 0,2 2-9 16,0-2 16-16,2 0-6 0,0 1-11 16,5-2 20-16,-1 2-21 0,2-2-1 15,3 3 0-15,1-1 3 0,2 2 8 16,2 0-11-16,2 2-13 0,1 0-75 15,0 2-77-15,0 0-74 0,4-3-98 16,2 1-357-16,0-2-859 0</inkml:trace>
  <inkml:trace contextRef="#ctx0" brushRef="#br0" timeOffset="-166497.45">5633 9607 791 0,'0'0'281'0,"0"0"-167"0,0 0-20 15,0 0 36-15,0 0 20 0,0 0-10 16,0 0-43-16,0 0-29 0,0 0-42 0,0 0-26 16,-3-7-45-16,3 7 6 0,0 0-3 15,0 0 12-15,0 0 16 16,-2 0 14-16,1 0 39 0,0 0 36 0,-1 0 29 15,0 2 6-15,0 1-16 0,-2-1-19 16,0 1-23-16,-2 1-23 0,-1 1-26 16,1-2-2-16,-2 2-1 0,1 2 3 15,-4 1 0-15,3 0-2 0,-1-1 0 16,-3 1 0-16,3 2 1 16,-2-2 0-16,1 1-1 0,0 1 19 0,-2-1-20 0,2 1 13 15,-2 0-11-15,1 2 1 0,-3-1 16 16,3 0-16-16,-3 1 13 0,1-2-15 15,1 1 28-15,-1-1-13 0,0 1 10 16,1 0-3-16,-1-1 6 0,1 2 3 16,0-2-16-16,-2 1 0 0,2-1 10 15,-1 1-25-15,0 1-1 0,2 1 0 0,-2-1-2 16,1 1 2-16,-1 1 0 0,-2 0 2 16,2-1 1-16,-3 3 20 0,0-1-7 15,-1 0-3-15,4 0 6 0,-3-1 4 16,2-2 3-16,0 1 19 0,3-3-10 15,-1 1-16-15,1 1 7 0,-1-3-10 0,1-1 13 16,-1 4-16-16,0-3 3 0,-1 1 0 16,-2 2-13-16,-1 0 20 0,2 1-7 15,-4 2-14-15,1-2 11 0,-1 1 6 16,-1 1-17-16,2-3-1 0,-2 1 12 16,2 1-10-16,1 1 20 0,-1-3 9 15,0 2 9-15,0-1-9 0,3-2-9 16,1 1-4-16,-2-2 13 0,2 1-13 15,0 0 6-15,-1-1-5 0,0-1-8 0,1-1 7 16,-3 3-6-16,1-2 3 0,-2 0-13 16,2 3 10-16,-3 0 0 15,0 0-1-15,-2 0-8 0,0 2-1 0,1 2 0 16,-2-3-1-16,2 2-2 0,0 0 2 16,0-3 1-16,1 2 1 0,4 0-3 15,-2-2 1-15,1-1 17 0,0 1-17 16,2 0 11-16,0-2-10 0,-2 0 0 0,2-1 10 15,-2 1-1-15,0 0-10 0,0-1 1 16,1 3 0-16,-2-2 10 0,-1 2-11 16,0 0-2-16,2 0 2 0,-3 0-2 15,-1 2 0-15,1 1 2 0,-2 0 26 16,-1 0 1-16,0 1-1 0,0-2-2 16,-1 0-1-16,2 0 10 0,-2-3-16 15,1 1 6-15,2 1-6 0,-1-3-3 16,2-1-1-16,2 1-2 0,0-2-12 0,3 1 2 15,0-1 10-15,0 3-13 0,3-2 1 16,-2-1 2-16,4 0-3 0,-1-1 0 16,2 2-3-16,-1-3 2 0,-2 3 1 15,2 0 1-15,-4 1 11 0,2 0-9 0,-3-1 0 16,-1 1 16-16,2 0-7 0,-3 0-10 16,1-1 17-16,0 1-6 0,-1-3-10 15,0 1 0-15,3-1-1 16,-2 0 1-16,2 0 10 0,4-2-10 0,-3 0 0 15,4 2 13-15,2-4-15 0,-3 2 0 16,3-1-1-16,-1 3 0 0,1-1 12 16,-2-1-10-16,2 2 2 0,-1-3 14 15,-3 1 1-15,3 1-3 0,0-3-4 16,-2 3 1-16,0-2 0 0,1 1-9 16,-1-2 11-16,2 2-13 0,2-2-2 15,-3 0 0-15,5 0 0 0,0-3 0 16,2 0 0-16,-1 0 1 0,1 0 15 0,0 0-3 15,0 0-10-15,0 0-3 0,0 0-2 16,0 0-17-16,0 0 3 0,-1 2 1 16,0-1 12-16,-2 1 3 0,0 2 3 15,-2-1 0-15,1-1 9 0,-1 1-9 0,1 0 10 16,1-1-10-16,-1 0 9 0,2-1-8 16,2-1-4-16,0 2-89 0,0-2-118 15,6-2-316-15,1-3-687 16,1-1-864-16</inkml:trace>
  <inkml:trace contextRef="#ctx0" brushRef="#br0" timeOffset="-165730.93">3889 10212 851 0,'0'0'352'0,"0"0"-124"15,0 0-39-15,0 0-56 0,0 0 3 16,1-48 17-16,2 36-17 0,0 2 74 15,3 0-61-15,0 1-55 0,0-1-92 0,3 0 30 16,1 0 4-16,1 2-17 0,-1-1 0 16,2 2 26-16,-3 0 0 0,-2 5 23 15,-1-2 2-15,-3 2-18 0,0 1-52 16,-3 1-13-16,1 0-74 0,1 4 7 16,0 5 80-16,0 2 48 0,0 5 16 0,0 4 1 15,-2 4-14-15,0 3-13 16,-2 2 13-16,-2 2-15 0,1 1-24 0,0-1-8 15,0 0-3-15,1-1-1 0,2 0 0 16,0-3-3-16,1-2-7 0,4-4 8 16,0-2 2-16,3-2 0 0,0-3 12 15,4-3 8-15,-1-2 8 0,5-2 11 0,0-3 5 16,2-1-5-16,1-3 5 0,1 0-3 16,1-1-41-16,-1-5-31 0,0-1-93 15,-5-2-161-15,2-10-178 16,-5 4-244-16,-5 1-931 0</inkml:trace>
  <inkml:trace contextRef="#ctx0" brushRef="#br0" timeOffset="-165519.85">3837 10389 1834 0,'0'0'486'0,"0"0"-233"0,0 0-95 0,0 0 35 16,0 0 82-16,0 0-93 0,0 0-154 16,0 0-28-16,0 0-38 15,0 0 6-15,75-52 7 0,-46 39 22 0,6-1 2 16,3-2-18-16,19-10-23 0,-10 5-526 16,-5 1-1045-16</inkml:trace>
  <inkml:trace contextRef="#ctx0" brushRef="#br0" timeOffset="-163815.08">6364 9712 647 0,'0'0'335'0,"0"0"-133"16,0 0-107-16,0 0-1 0,0 0 23 15,0 0 10-15,0 0 0 0,0 0 6 16,0 0 10-16,0 0-13 0,-31-18-1 0,31 18-6 15,0-2-16-15,0 2-20 0,0-2-16 16,0 2-13-16,0-1 0 0,0 1 3 0,0 0-9 16,0 0-11-16,0 0-15 15,0 0-26-15,0 0-14 0,0 0-8 0,0 0-17 16,0 0-6-16,0 0-9 0,0 0-11 16,0 0 7-16,1 1 58 0,2 3 11 15,0-1 11-15,2 0 7 0,-1-1-3 16,0 3-6-16,2-1-1 0,3 0-6 15,-3 2 0-15,1-1-11 0,3 3 11 16,-3-2-11-16,2 4 1 0,-1 0 26 16,4-1-13-16,-3 1 0 0,4 1-15 15,-2 2 0-15,2-1 22 0,2 2-21 0,-3-1 11 16,3 1-1-16,0 1 8 0,1-1 12 16,-2-1 13-16,1 1-13 0,1 1-13 15,-2 0 16-15,0-1-3 0,1 1-16 16,-1-1-13-16,-3 3-1 0,4 0 14 15,-2-1 4-15,0-1-18 0,0 1 14 0,0-1-16 16,0 2 2-16,3-3 1 0,-2 2-1 16,0 0 11-16,3 0 12 15,1-1-9-15,-2-1-13 0,1 1 9 0,-2-1-12 16,1-1 2-16,0 0-1 0,-1 1 3 16,-2-2-2-16,2 3 1 0,0-3 10 15,-2 2 3-15,2 1-15 0,1-1 9 16,-2 0-8-16,0 0-2 0,1 1 0 0,-2 0-11 15,1 1 11-15,-1 0-1 0,2 1-1 16,-3 0-2-16,2-1 1 0,-2 1 0 16,-2 0-10-16,2-1 13 15,-3 0-2-15,1 0 0 0,0-1-1 0,0 0 2 16,-1 0 0-16,4 0 1 0,-4 1 0 16,4 0 0-16,-3-1 0 0,2 0 2 15,-1 0-2-15,0 0 0 0,-2-1 0 16,2 0-1-16,-4-1-1 0,2 1 0 0,-3-1-2 15,1 2 4-15,1 0 0 0,-3 0-1 16,2 1 1-16,2-1 13 0,-2 0-11 16,2-2 14-16,-1 2-3 15,0-2 3-15,2 1-14 0,-3-2 14 0,1 1-16 0,0-3 0 16,-2 1-1-16,2-1 1 0,-2-2 1 16,1 3-1-16,1 0 1 0,-1 0 0 15,0 1 0-15,3 1-1 16,-2 1 0-16,2 0-1 0,-1 1 2 0,1-1-1 15,-2 1 0-15,2-1 0 0,-1-2 0 16,-1 4 1-16,1-4 1 0,-2 1-2 16,2-2 1-16,-2 0 0 0,-1-2-1 15,3 0 2-15,-3 0 1 0,0-3-1 16,1 3-2-16,-2-2 0 0,1 0-2 16,-1-1 1-16,1 2 0 0,-1-2-1 15,-1 2 1-15,3 0-1 0,-2-1 2 16,0 1-1-16,-1-3 0 0,1 2 0 0,1 0 1 15,-1-1 1-15,2-1 2 0,1-1-2 16,-2 1 1-16,1-3 0 0,3 1 2 0,-4-1-2 16,0 1 1-16,0 0-2 15,-1-2-1-15,-1 0-3 0,-1 0 0 0,-1 2-17 16,1 0 17-16,-1-2 2 0,-1 1 1 16,0-1 3-16,0 1 13 0,0-1-12 15,0-1 11-15,-1 2-11 0,1-2-1 16,-1 1 10-16,0 0-1 0,0-1 4 15,1 2 10-15,-1-2 5 0,1 0-2 16,-1 0-29-16,0-4-105 0,0-8-230 16,-2 3-366-16,-3-3-1158 0,9 43 1299 0</inkml:trace>
  <inkml:trace contextRef="#ctx0" brushRef="#br0" timeOffset="-162749.06">7320 9731 277 0,'0'0'378'0,"0"0"-133"16,0 0 12-16,0 0 20 0,0 0-36 15,0 0-56-15,0 0-49 0,0 0-35 16,0 0-13-16,0 0-21 0,2-10-8 16,-2 10-7-16,0-3-17 0,0-1-6 15,0 1-9-15,0-1 12 0,0-1 0 16,0 0 26-16,0 0 17 0,0 1-8 0,0-2 4 15,0 2 16-15,0-1-16 0,0 1-20 16,-1 0-22-16,-2 2-28 0,-2-1-1 16,1 1-20-16,-1 0-3 0,-1 2 7 15,-2 0 13-15,2 0-16 0,0 0-4 16,-3 0 7-16,4 0 13 0,0 0-16 16,-1 2 15-16,2 1 1 0,1-1 1 0,-1 2 0 15,-1 0 1-15,0 0 0 16,1 3 0-16,1-2 2 0,-1 2-1 0,0 0 2 15,-2 3 0-15,2 0-1 0,1 0 0 16,0 1 1-16,1 1-2 0,0 1 1 16,1 2-1-16,1 1 0 0,0-1 17 15,0 3-17-15,2-2 0 0,2 4 0 0,1 0 12 16,2 0 1-16,0 2 0 0,-2 0 9 16,-1 2-2-16,2 0-2 0,-1 0-18 15,-2-1 0-15,-1 2 13 0,-1-1 0 16,0 1 15-16,-1 2-5 0,1-2 9 15,0 0-3-15,1 0-7 0,0-2-6 16,2 0 0-16,0-2-14 0,-1-1 1 16,0-3-1-16,2 0 2 0,-1-3 15 15,-1-2-16-15,-1-1 19 0,0-2-19 0,-1-3 16 16,0 0-16-16,-1-2 19 0,0-1-6 16,0 0-16-16,0-1-80 0,-3 0-121 15,-2-2-111-15,-9 0-225 16,3-4-468-16</inkml:trace>
  <inkml:trace contextRef="#ctx0" brushRef="#br0" timeOffset="-162531.92">7079 10144 2179 0,'0'0'369'15,"0"0"-156"-15,0 0-91 0,0 0 64 0,0 0 19 16,0 0-91-16,0 0-63 0,0 0-22 16,0 0-29-16,67-38 0 15,-41 32-19-15,5 1 6 0,2-1 11 0,0 2 0 16,3-2 0-16,7-5-462 0,-8 1-788 16</inkml:trace>
  <inkml:trace contextRef="#ctx0" brushRef="#br0" timeOffset="-155352.72">3550 11700 946 0,'0'0'403'0,"0"0"-250"15,0 0-75-15,0 0 27 0,0 0 18 0,0 0 7 16,0 0-23-16,0 0-26 0,0 0-26 16,0-2-9-16,0 2 12 0,0 0 23 15,0-1 16-15,0 0-16 16,-1-2-30-16,0 0-19 0,0 1-15 0,-1-2-1 0,0 2 16 15,1-1 13-15,-2 0 7 0,-1 0-1 16,1 1-16-16,1 0-15 0,0 0 9 16,0 0-10-16,-1 1-19 0,-1-2 0 15,-1 1-13-15,1 0 10 0,-1 2-12 16,0-2 15-16,-1-1 0 0,1 2 1 16,0 0 0-16,0-2 12 0,-2 2-10 15,2-1-1-15,0 0 14 0,0 0-14 16,-1 0 0-16,1 0 1 0,0 1-3 15,0-1 0-15,-2-1-16 0,1 3 0 16,0 0 3-16,-2 0-7 0,1 0 8 0,1 0 11 16,-3 0-1-16,1 0 1 15,0 0 1-15,2 0 4 0,0 0 8 0,-2 0-8 16,3 0-3-16,1 0-1 0,0 0-3 16,0 0-14-16,-1 0 14 0,1 0-19 0,0 0 6 15,0 0 12 1,0 2-9-16,-3 1 11 0,1-2-11 0,-3 1 13 0,2 0 0 15,1 2 2-15,-2-2-2 0,2 2 3 16,-1-3 0-16,0 0 0 0,2 1 13 16,0-1-16-16,1 1-1 0,-3 0-2 15,3 1 0-15,0-1 0 0,1 1-1 16,-1-1 1-16,-2 0 2 0,0 0 1 16,2 1 1-16,-1 0 1 0,-1 0 11 15,0-1 0-15,1 2-10 0,-3-2 17 16,2 1-8-16,2 1-8 0,-1-1-2 0,-1-1 1 15,3 1 13-15,-2 0-13 0,3-1-1 16,-1 0-2-16,0 0 0 0,0 1 0 16,0-1-2-16,0 1 1 15,1 0 0-15,-1-1 1 0,0 3 0 0,-1-3 0 16,-1 1 0-16,2 2 1 0,0-3 2 16,0 2 1-16,0-1-2 0,-2 3-1 0,2-2-1 15,0 0 2-15,0-1-1 16,0 1 0-16,1-1-1 0,1-1-2 0,-1 1-1 15,1 0 0-15,-2 1 3 0,2 1-2 16,-1-1 0-16,1 1 0 0,-1 0 0 16,1 1-1-16,0-1-8 0,0 1 11 15,1-1 0-15,-1 0 1 0,1 0 0 16,0 0 1-16,0 0 2 0,0 0 15 16,0 0-17-16,0 0 1 0,0 0 0 0,0 0 1 15,1 1 15-15,0-1-18 16,0 0 12-16,-1 0-10 0,1 1 0 0,0-1 13 15,0 0-13-15,1 1-3 0,-1-1 3 16,3 1 9-16,-2 0 1 0,1-2-11 16,0 2 14-16,-1 1-13 0,2-3 0 15,0 2 19-15,1 0-20 0,-2-1 1 0,0 0-3 16,0 2 0-16,1-2-3 0,0 0 2 16,-1-1-2-16,0-1 3 0,-1 1 1 15,0-1 0-15,-1 0 12 16,2-1-12-16,-1 2 2 0,1-1 10 0,1 0-12 15,0 1 0-15,-1-1 0 0,2 1-1 16,-2 0 3-16,3 0 0 0,-3 1 0 16,1-3-3-16,-1 3-3 0,0-2-10 15,3-1 13-15,-3 1 0 0,-1 0-1 0,1 1-1 16,-1-3 2-16,0 2 2 16,1-2 17-16,1 1-16 0,-1 1 13 0,0-1 0 15,0 1-3-15,2-1 3 16,1-2-13-16,-2 2 10 0,1 0-13 0,0 2-1 0,1-3-12 15,0 3 10-15,-2-1-13 16,1 0 1-16,1-1 15 0,-2 0 0 16,-1 1 2-16,2 0 0 0,-2-3 14 15,3 2 0-15,-3 0-13 0,2 1 10 0,-1-2 3 16,1 0-3-16,3 2-11 0,-2-3 17 16,2 2-17-16,-1-1 2 0,0-1-2 15,1 1 0-15,-1 0-2 16,-2-1 0-16,4 2-2 0,-4-1 0 0,-1 0 1 15,0 0-2-15,2 0 3 0,-2-1 3 16,0 0 16-16,0 0-7 0,0 0 4 16,2 0 4-16,-2 0-4 0,1 0-13 15,1-2 9-15,3 0-11 0,-3 2-1 0,2-2-3 16,0 1 0-16,-1 0-13 0,2 0 15 16,-3-1 1-16,2 1 1 0,1-1 2 15,-3 0 16-15,2-1-6 0,-1 1 6 16,1 0-6-16,0-2-12 0,-1 0 2 0,-1 0 0 15,2 2 1-15,-1-1-2 0,-2-1-2 16,3 0-1-16,-2 0 0 0,0 2-2 16,2-1 2-16,-2 0 0 0,-1 1 0 15,4-2 1-15,-3 1 0 0,-1-1 19 16,3-1-19-16,-2 2 4 0,0 1-1 16,-1-2 16-16,1 2-19 0,-2 0 2 15,-1-1 0-15,0 1-1 0,-1 0 1 16,-1 0-1-16,0 2 15 0,3-1-3 0,-4 0 6 15,0 1 13-15,0 0-1 0,1 0 4 16,-1 0-6-16,0 0-10 0,1-1-17 16,-1 0-2-16,1-1-2 0,0 1-17 15,1 0 16-15,-1 1-16 0,1-2 6 16,-2 2 10-16,1 0 1 0,0 0 2 16,0-1 1-16,0 0 0 0,0 1 11 0,0-3-8 15,0 2 8-15,0-1-9 16,1 1-2-16,-2-1-1 0,0-2-142 0,-5 0-363 15,0-1-1036-15,5 29 118 0</inkml:trace>
  <inkml:trace contextRef="#ctx0" brushRef="#br0" timeOffset="-151746.62">3044 12189 307 0,'0'0'264'16,"0"0"-95"-16,0 0-9 16,0 0 22-16,0 0 33 0,0 0-23 0,0 0-42 15,0 0-49-15,0 0-36 0,0 0-13 16,-5-2 0-16,4 2 0 0,1 0-4 16,0 0 4-16,0 0 3 0,0 0 1 0,0 0-8 15,-1 0-12-15,-1 0-7 16,0 0-6-16,-1 0-4 0,-3 2 0 0,0-2-2 15,0 3 5-15,-2 0-9 0,1 0 0 16,1 2-10-16,-3-2 20 0,4 0-4 16,-1 2 4-16,-1-1 6 15,1 0-3-15,2 0-4 0,-2 0-22 0,0 1 3 16,1-1 13-16,-1 2 6 0,-2-1-9 16,2 2 3-16,0 0 7 0,-1 1-7 0,-1 0 3 15,2-1 1-15,-2 2-1 0,1-4 4 16,-1 2 2-16,-2-1 1 0,3 2 0 15,-3-1-7-15,2 0 7 0,-2 0-7 16,2 1-16-16,-1-1 26 0,-2 1-25 16,3 0 21-16,-4 1-22 0,4 0 17 15,-3 0-18-15,2 1 1 0,-1-1 16 0,2 0-17 16,-2-1 21-16,2-2-22 16,2 2 15-16,-2-1-15 0,3-1 1 0,-2 2 11 15,-1-3-12-15,3 2 2 0,-2 0 13 16,-2 1-16-16,3-2 15 0,-3 4-14 15,1-3-1-15,-1 1 13 0,-1 2 10 16,2 0-23-16,-5-1 2 0,3-1 0 0,-3 1 1 16,-1 0 0-16,2-1 0 15,-3 2 1-15,1-2-4 0,2 1 3 0,0-2-1 16,1 0 0-16,1 1-2 0,3 0 2 16,-2-2 0-16,2 1 11 0,-2 1-11 15,2-2 14-15,0 1-13 0,-1-1-3 16,1 1 21-16,0-1-21 0,-2 0 0 15,2 2 1-15,-4 1-1 0,4-2 0 16,-3 1-1-16,0 1-2 0,2 0-9 16,-3 0 10-16,2 1-11 0,-2 1 13 15,2 0 2-15,-4-2-1 0,4 1 1 0,-2 0-1 16,2-3 1-16,0 2 21 0,2-2-21 16,-2 0 1-16,2-2-2 0,0 2 12 15,0-2-13-15,1 0-2 0,-2 1 2 16,0 0 2-16,2-2 0 0,-3 1-2 0,0 1 2 15,2-2-2-15,-1 2-3 0,1-2-13 16,-1 2 14-16,-1 0-1 0,2 0-23 16,-3 1 24-16,1 0 2 15,-1-1 12-15,1 2 0 0,-3-1-12 0,3-2 16 16,-1 2-12-16,1 1-1 0,1-3 10 16,-2 1-11-16,1 0-2 0,-2 1-1 15,3 0 0-15,-3 0-3 0,3 1-8 16,-2-1 12-16,1 0 0 0,0 1 0 15,1 1 2-15,0-2-2 0,-2 1 3 16,3-1 0-16,-3 0 23 0,3 0-25 0,-2-1-1 16,2 1 2-16,1-2 14 15,-2 2-15-15,1-3 1 0,2 2-2 0,0-2 1 16,0-1-1-16,2 1-1 0,0-1 1 16,-1 2 1-16,1-3 2 0,-3 0-1 0,2 2 2 15,0 0 15-15,-1 1-3 16,-2-1-15-16,0 2 0 0,2-2 10 0,-3 3-11 15,1-2 0-15,0 0 0 0,0 0 0 16,3-2 1-16,0 1-1 0,2-3 0 16,0 1-3-16,0 0 1 15,1 0-14-15,-1 1 14 0,-3-1 2 0,2 3 1 16,0-4 0-16,1 2 2 0,-2 1 13 16,0 0 0-16,-2-1-14 0,2 2 17 15,0 0-16-15,0-3-1 0,2 0 10 16,-2-1-9-16,3-1 12 0,0 0-13 0,1 0 0 15,-1 0-1-15,1 0 1 0,0 0 0 16,0 0 11-16,0 0-11 0,-1 2-2 16,1-2 1-16,-2 1 1 15,1 1 14-15,-1 0-14 0,0-2 11 0,-1 2-11 16,1-2 11-16,-3 0-11 0,3 0 0 16,1 0 11-16,0 2-12 0,1-2-1 15,0 0-65-15,2 0-248 0,1 0-330 0,4-6-976 16</inkml:trace>
  <inkml:trace contextRef="#ctx0" brushRef="#br0" timeOffset="-149571.78">1792 12487 127 0,'0'0'766'0,"0"0"-443"0,0 0-144 15,0 0 36-15,0 0-33 0,0 0 0 16,0 0 12-16,0 0-61 0,0 0-7 16,-8-32-71-16,8 31 13 0,0-3-39 15,0 0 3-15,0 1 7 0,2-3 13 16,2 2 28-16,-2 1-9 0,-1-1 9 0,0 2 16 16,0 0-3-16,-1 1 0 0,1 0-20 15,-1 0-44-15,0 0-29 0,0 1-57 16,0 0-49-16,0 2-15 0,0 4-40 15,2 1 90-15,0 3 59 0,0 2 12 16,1 5 22-16,3 2 30 0,-3 1-30 0,0-1-3 16,-1 5-6-16,1-2-12 15,-1 1 1-15,0 0 9 0,0 0-9 0,1 0-4 16,-1-4 3-16,1-1-3 16,0-2 4-16,0-2 11 0,1-3-13 0,2-2 1 15,-1-3 15-15,0-2 19 0,4-2 10 16,-1-1 26-16,4-1 9 0,2 0-20 15,2-3-21-15,3-4-14 0,-2 0-25 16,1-1-146-16,-6 1-203 0,1-7-219 0,-8 1-666 16</inkml:trace>
  <inkml:trace contextRef="#ctx0" brushRef="#br0" timeOffset="-149342.68">1628 12661 2572 0,'0'0'424'0,"0"0"-260"16,0 0-100-16,0 0 60 0,0 0 38 0,0 0-162 15,0 0-51-15,0 0-41 16,72-53 44-16,-33 41 4 0,5 2 24 0,3-1 8 15,9-9-155-15,-8 3-914 0,-14 0-914 0</inkml:trace>
  <inkml:trace contextRef="#ctx0" brushRef="#br0" timeOffset="-145083.99">1357 13687 515 0,'0'0'365'16,"0"0"-195"-16,0 0-50 0,0 0 79 15,0 0 16-15,0 0-59 0,0 0-72 16,0 0-66-16,0 0-16 0,0 0-2 15,-7 0 35-15,7 0 24 0,0 0 25 16,-1 0 30-16,1 0 32 0,0 0 9 0,0 0-23 16,0 0-12-16,0 2-8 15,-1-2-12-15,1 0-13 0,0 0-7 0,0 0-13 16,0-2 3-16,0 1-2 0,0-1-68 16,4-4-16-16,1-1-28 0,2-2 43 15,-1 0-1-15,-1-1-11 0,4 0 13 16,-4 2 19-16,0-1-17 0,-1 2 11 0,2 0-11 15,-3 2 17-15,-1 0-3 0,-1 3 7 16,0 0-1-16,-1 1-22 0,2 1-13 16,-2-1-22-16,0 1-32 0,0 0-38 15,0 0-37-15,0 0 1 0,0 2-20 16,-2 5 58-16,0 5 103 0,-2 4 51 16,-2 4 33-16,1 6-10 0,1 3-32 15,0 2-3-15,1 2 38 0,0 1 0 16,3-1-29-16,0-1-36 0,6-1-12 0,0-4-13 15,0-3 13-15,5-5 1 0,-1-1 1 16,2-4 21-16,-2-4 12 0,2-2-3 16,-3-4 3-16,0-2 10 0,-1-1 12 15,1-1 4-15,-3-1 12 0,1-5-3 16,2-2-19-16,-4-2-4 0,0-3-15 0,1-1-4 16,-3-5-8-16,-1 0-20 15,1 1-2-15,-2-3-1 0,0 0-13 16,1 2 13-16,0 0-25 0,0 3 25 0,1 2 1 15,-1 3-13-15,-1 3 11 0,1 2-21 16,-2 4 24-16,0 1-31 0,1 1-44 16,-1 0-54-16,2 4-49 0,0 5 67 15,1 3 86-15,5 5 2 0,-3 5 24 0,1 0 65 16,3 2 18-16,1-2-29 0,0-1-15 16,1-3 15-16,4-4-19 0,-2 0 10 15,3-6 12-15,0-2 0 0,2-5 0 16,-1 2 7-16,0-3-1 0,-3-3-6 15,2-3-10-15,-3-3 4 0,-1-5 2 16,-2 2-6-16,-3-8-3 0,-1 0-12 0,-1-3-13 16,-3-4 2-16,-2 0-20 15,0-4 2-15,-7-1-3 0,-1-1-16 0,-1 1 16 16,-2 1 0-16,-1 2-3 0,2 5-10 16,-3 7 11-16,3 1-20 0,0 6 21 15,3 2-21-15,0 3-15 0,1 3-4 16,2 2-48-16,1 0-151 0,1 7-168 0,-1 3-57 15,3 8-128-15,0-3-583 0</inkml:trace>
  <inkml:trace contextRef="#ctx0" brushRef="#br0" timeOffset="-144522.86">2071 13813 1327 0,'0'0'325'0,"0"0"-159"16,0 0-17-16,0 0 111 0,0 0-2 16,0 0-41-16,0 0-44 0,0 0-44 15,0 0-55-15,0 0-49 0,-27-29-22 16,27 29-3-16,0 0-3 0,0 0-29 0,0 0-6 15,0 0-20-15,0 0-25 0,0 4 54 16,0 4 29-16,2 1 22 0,2 3 17 16,0 3-11-16,0 3 37 15,0 0 37-15,-1 2-16 0,1 3 33 0,0-1-30 16,-1 3-16-16,-1 1-16 0,0 1-22 0,-1-1 3 16,0 1-7-16,-1 0-27 15,0-4 15-15,0 0-17 0,0-1 1 16,0-3-3-16,0-2 1 0,0-4-1 0,0-4 2 15,0-2 10-15,0-2-11 0,0-3 10 16,0-2 2-16,1 2 6 0,-1-2 12 16,0 0 13-16,0 0 4 0,0 0 5 15,0 0 7-15,0 0 9 0,1-4 0 16,0 1-69-16,-1-9-242 0,0 2-303 16,0-1-944-16</inkml:trace>
  <inkml:trace contextRef="#ctx0" brushRef="#br0" timeOffset="-140336.72">3569 12356 417 0,'0'0'284'0,"0"0"-154"0,0 0-19 16,0 0 91-16,0 0 26 0,0 0-46 0,0 0-42 15,0 0-26-15,0 0 3 0,0-14-7 16,0 14 1-16,0-1-11 0,0 1-13 16,0 0-9-16,0-2-7 0,0 2-16 15,0-2-7-15,0 1 11 0,0 0-8 16,0 1-12-16,0 0-20 0,0 0-19 16,0 0-18-16,0 0-14 0,0 0-7 15,0 0 7-15,0 0 6 0,0 0 3 16,0 0-6-16,0 0-6 0,0 0 9 0,0 0 15 15,0 0 11-15,0 0 16 0,0 0-12 16,0 1 8-16,0-1 5 0,0 1 2 16,0 1 7-16,0-2-4 0,0 2 4 15,0 1 7-15,0-1-1 0,0 0-3 16,0 1-7-16,0 0-9 0,1 1-12 0,-1-1 2 16,1 1 14-16,0-1-14 0,0 0 10 15,1 1-10-15,2 1-2 16,-2 0 15-16,2 1-15 0,0 0 0 0,1 2 2 15,3-1-1-15,-2 0 15 0,0 0-17 16,2 3 0-16,-1-3 3 0,-1 1 13 16,2 1 0-16,-3-3 10 0,1 0-13 15,2 0 19-15,-2 2-10 0,-1-2 4 16,3 3-4-16,0-1 4 0,-1-1-4 16,2-1-2-16,-1 2-8 0,3-1 1 0,-3 3 10 15,2-2-7-15,0 1 3 0,0 1-7 16,-2-1 1-16,0 1 0 0,3-2 0 15,-4 0 0-15,3 3 9 0,-2-3 26 16,1 3-35-16,-2-3-10 0,-1-1 0 16,3 1 29-16,-3-2-10 0,-1 0 0 15,2 0-21-15,-1 1 19 0,0 1-17 0,2-2 0 16,-2 2-1-16,0-3 14 0,3 2-13 16,-3-2 10-16,1 3-11 0,2 1 11 15,-1-2-13-15,2 2 2 0,-2 0 0 16,0-2 17-16,2 2-16 0,-2 1 13 15,1 0-13-15,0-1 16 0,0 1 0 0,-1 0-6 16,-1-1-10-16,4-1 0 0,-5 1 10 16,3-1-11-16,-1 0 0 15,-2-1 1-15,2 0 0 0,-2 0-2 0,0 1 2 16,2-1-3-16,-2 0-3 0,-1 2 1 16,2-2 0-16,-2-1-1 0,0 3-16 15,-1-2 16-15,1 3 1 0,0-2 0 16,0 1 1-16,-2 1 0 0,2-3-1 15,2 1 2-15,-3-2 1 0,1 1 1 16,0 0-1-16,2 0-1 0,0 1 0 0,-2-2 0 16,3 0 1-16,-3-1-1 15,0 1-1-15,2 0 1 0,-2-2 1 0,-1 2-1 16,1-1-1-16,2 1 1 0,-2 0-1 16,0 1 0-16,1 1-3 0,1 1 3 15,-1-2-1-15,-2 2 0 0,4 0-1 16,-2 0 2-16,-2-1 1 0,1 1 1 0,2-2-1 15,-2 1-1-15,-1-4 1 0,-1 3 1 16,3-2 0-16,-3 0 0 0,1 1-1 16,-1-2 0-16,0 1 0 0,1 0 0 15,1 1 0-15,-1-1 1 0,0 0-1 16,0 0 0-16,0 1 0 0,2 1 0 16,-1-3 0-16,-2 3-2 0,1-2 1 15,2 0 0-15,-3 1 0 0,0 0 1 16,0-3-1-16,0 2-1 0,0-1 0 0,1-1 0 15,-2 1 0-15,-1 0 2 0,1-2-1 16,0 2 1-16,0-2 0 0,0 1 0 16,0 0 1-16,0-1-1 15,0 3 0-15,2-3 0 0,-3-1 0 0,1 1-1 0,-1 0 1 16,1 0 1-16,-1-1 1 0,0-1-2 16,0 2 1-16,-1-2 0 0,1 2-1 15,0-2 0-15,0 3-2 16,1-2 0-16,0 1 0 0,2 0 2 0,-2 0 0 15,0 1 0-15,0-1-1 0,1 0 1 16,-2 1-1-16,1-2 1 0,-1 1 1 16,0-1 1-16,1 0 2 0,-1 1 8 15,2-2-11-15,-2 2 2 0,0-2 10 16,-1 0 0-16,1 0-1 0,-1 0 1 16,0 0 0-16,0 0-10 0,0 0 10 0,0 0-10 15,0 0 9-15,0 0-8 16,0 0 18-16,0 0-19 0,0 0-3 0,0 0-101 15,-6-7-265-15,-1 2-792 0,1-2-894 0,25 26 2052 16</inkml:trace>
  <inkml:trace contextRef="#ctx0" brushRef="#br0" timeOffset="-139057.78">4072 13737 1065 0,'0'0'296'15,"0"0"-74"-15,0 0-53 0,0 0-4 16,0 0-9-16,8-53 3 0,-6 41-4 15,3 1-25-15,-3 0-24 0,0 4-38 16,0 0 6-16,0 1 13 0,-2 2 19 16,0 3-10-16,0 1-67 0,1 0-29 15,0 5-100-15,1 5 100 0,0 5 116 16,3 8 21-16,-1 4 16 0,0 4 6 0,-2 4-42 16,0-1-38-16,0 2-22 15,1-2-26-15,1-3-18 0,1-4-10 16,0-5 9-16,5-2-11 0,-2-3 17 0,0-5-3 0,1-4-11 15,-1-2 27-15,0-3-6 0,-1-1 16 16,-2-2-1-16,3 0 12 0,-2-4-32 16,-1-3-20-16,0-4-2 15,1-3-52-15,-2-2 1 0,1-1 15 0,-1 1 19 16,2-1-3-16,-2 2-3 0,0 2 3 16,-1 3-3-16,1 0-13 0,2 3 13 15,-3 4-13-15,1 1-25 0,-1 2-38 16,3 2-13-16,4 4 37 0,-1 5 49 15,5 3 12-15,0 4 16 0,-1-1 0 16,4 2 1-16,0 0 12 0,1-3-1 16,0-3 11-16,0-3-11 0,0-3 17 15,-4-2 0-15,2-5 6 0,-4 0 9 0,-3-2 19 16,1-6 20-16,-4-4-1 0,-2-3-51 16,-2-4 16-16,-2-2-47 0,0-5 2 15,-1 1-2-15,-5-2 0 0,-5-3-3 16,1 1 3-16,-2 1-15 0,0 2-8 0,1 3 11 15,3 5-7-15,-1 5 3 0,5 6-31 16,0 4-92-16,2 3-106 16,1 0-216-16,-1 12-188 0,-1 1 49 15,1-3-727-15</inkml:trace>
  <inkml:trace contextRef="#ctx0" brushRef="#br0" timeOffset="-138591.15">4757 13921 2511 0,'0'0'316'0,"0"0"-229"15,0 0-23-15,0 0 7 0,0 0 12 16,56-44-69-16,-34 38-14 0,6 4-16 0,-1 2-16 15,2 0 3-15,-3 6-9 0,-2 2 25 16,-5 6-10-16,-3 3 23 0,-8 2-3 16,-4 3-23-16,-4 4-6 0,-8 2 13 15,-9 2 3-15,-4 0-6 0,-2 1 20 16,-3-6-17-16,0 1 19 0,4-4 0 16,1-6 32-16,3-1 26 0,5-5-10 15,0 0-9-15,6-3-20 0,3-3-8 16,1-1-11-16,3-2 0 0,4-1 15 0,5 0 33 15,9 0 15-15,6-2-15 0,7-4-19 16,2 1-11-16,5-5-18 0,1 3-3 16,1 0-16-16,-3 0-10 15,-1 0 0-15,-4 2 7 0,-2-1 0 0,-4 0 20 16,-4 0 2-16,-3-1 1 0,-2 1 15 0,-4 1-13 16,0 0 0-16,-2 0 10 15,-3 1-10-15,-1 0 10 0,0 0 6 16,-4 1-17-16,-1-1 11 0,-2 1-13 0,0 0-234 15,-5-4-291-15,-3 0-668 0</inkml:trace>
  <inkml:trace contextRef="#ctx0" brushRef="#br0" timeOffset="-135635.78">7779 11682 212 0,'0'0'160'0,"0"0"-46"0,0 0 62 0,0 0 68 15,0 0-35-15,0 0-30 0,0 0-45 16,0 0-21-16,0 0 11 0,0 0-33 16,13-14-13-16,-13 14 0 0,0-1-3 15,0-1-36-15,0 1-13 0,0-1-4 16,0 1-6-16,0 0-3 0,0 1-10 16,0 0 10-16,0-1 0 0,0 1 3 15,0-2-3-15,0 2 6 0,0-2 23 16,0-1 0-16,0 3-13 0,0-2 7 0,0 0 6 15,0 1-6-15,-2 0-33 0,0-1 14 16,-1 0-17-16,-2 0-22 0,2 2 5 16,1-1 1-16,-1 1 3 0,1 0 13 15,-1-1 1-15,1-1 19 0,-1 1-4 0,0-1 7 16,1 2-20-16,-1-3-1 0,0 3-2 16,0-2-13-16,-3 2-10 0,2-3 1 15,-1 3 2-15,-1-2 7 0,-2 2-9 16,2 0 2-16,0 0 18 0,-2 0-11 15,2 0 12-15,0 0 1 0,-1 0-1 16,3 0-2-16,0 0 0 0,-1 0-27 16,-1 0 14-16,2 0 14 0,1 2 0 15,0 1-1-15,-1-3-10 0,1 2 13 0,-2-2-2 16,0 0 2-16,0 3 1 0,1-1 18 16,-3-1-3-16,2 0-12 0,1 1 8 15,0-1 1-15,-4 1-11 0,4 0-1 16,-1 1 0-16,1 0-1 0,-1-2-1 15,1 2 0-15,0 0 1 0,0-1 0 16,0 0 3-16,-1 1-1 0,2 0-1 16,-1-1 0-16,2 0 1 0,-1 0-1 15,-1 0-1-15,0 2 1 0,1-2-1 0,0 1 1 16,0 1 2-16,0 1-1 0,0-1-1 16,-2-1 0-16,2 1 0 0,-2 0 15 15,2 0-13-15,-1 1 0 0,-2-1 0 16,3 0 10-16,-1 0-11 0,2 1 0 15,-1-2-2-15,-1 0 0 0,0 1-1 16,1 2 0-16,1-1-1 0,0-1-1 0,1 2 1 16,-1-2 1-16,0 2-2 15,1-1 2-15,-1 0 0 0,0-1 1 0,-2 1 2 16,2 1-1-16,-1-2 0 0,1 2 1 16,-1 0-2-16,1 1-1 0,0 0 1 15,0 1 1-15,-1-3 2 0,2 2-2 16,1 1 0-16,0-3 0 0,0 1 0 15,0 1 2-15,0 0-1 0,2 0 0 0,2-1 1 16,-1 2 0-16,1-2 0 16,0 2-3-16,-1-1 1 0,2 1-1 15,-2-1 3-15,0 0-1 0,0 0 10 0,0 0-1 16,0-1-11-16,1 0-1 0,0 1 0 16,-1-2 2-16,0 1-1 0,0-1 1 15,0-1 1-15,2 1 2 0,-1 0 9 16,0-3-12-16,-1 2 0 0,2 1 1 0,1-1-1 15,-1 0 0-15,0 1 0 0,0-2 1 16,2 1 14-16,-1-1-3 0,-2 0 4 16,3 1 15-16,-1 0 0 0,-1 0-6 15,1 1 0-15,2-1-4 0,-3 0 1 16,1-1-4-16,3 2 1 0,-3 0-4 16,0-2 0-16,2 0 0 0,-3 0 7 15,1 0-1-15,1-2 4 0,-2 1 3 16,-1 0 0-16,1 0-7 0,2-1 11 15,-2 1-5-15,0-1-5 0,3 1-4 0,-1-1-3 16,0 0 0-16,2 1 0 16,-2-2-3-16,3 2-11 0,-1-1 1 0,-2 1 14 15,2 0-14-15,-1-2 13 0,0 0-14 0,-2 0 1 16,0 0 13-16,-1 0-3 16,3 0 3-16,-3 0 0 0,0 0 0 0,1-2-3 15,0 1-10-15,1-1-3 16,0 0 0-16,-1 2-2 0,-1-2 1 0,1 1-2 15,3-1-1-15,-3 1-8 0,2-2 12 16,-2 2-1-16,0-1 1 0,0 0 1 16,1 0 2-16,-2 1 10 0,-2 1-11 15,1-3-1-15,3 2-1 0,-4-1 0 16,1 1-1-16,-1 0-1 0,1 1 0 16,1-2 2-16,-1 2 0 0,0-2 2 0,0 0 1 15,0-1 10-15,1 2 6 16,0-2 0-16,-1 0-3 0,0-1-13 0,3 1 13 15,-3-3 0-15,0 2-14 0,0 1 17 16,2-2 0-16,-2 1 1 0,0-1-4 16,0 0 6-16,-1 0 10 0,1-2-1 15,0 2-12-15,0-2 4 0,-1 1 5 0,0-2 14 16,1 1-20-16,2-2-9 0,-2 0-11 16,-1 2 13-16,0-3-14 0,1 2-1 15,1 0-2-15,-1 2-1 0,-1-1 0 16,1 1 1-16,-1 1-1 0,0-1 2 15,2 2 1-15,-3 0-1 0,-1 0 1 16,0 2 0-16,0 1 0 0,0-1 1 16,-1 1 0-16,0 1-1 0,0 0 0 15,0 0-2-15,0 0-1 0,0 0-20 0,0 0 1 16,0 0-3-16,0 0-4 0,0 0 0 16,0 0-18-16,-6 0-253 0,-3 0-312 15,1-1-1018-15,31 2 792 0</inkml:trace>
  <inkml:trace contextRef="#ctx0" brushRef="#br0" timeOffset="-135003.29">7611 11555 108 0,'0'0'172'15,"0"0"-48"-15,0 0 33 0,0 0 19 16,0 0-16-16,0 0-37 0,-57 12-35 16,53-8-32-16,0-2-14 0,0 1-9 15,-1 1 35-15,2-2-22 0,0 2 9 16,1 2-9-16,0-1-14 0,-1 1 7 16,0-1 16-16,-2 0-15 0,0 0 8 0,1 2 1 15,-1-2 13-15,-1 3 0 16,1 0-11-16,1 0-12 0,-2 0 4 0,-1 3-1 15,2 0 0-15,0 2 3 0,-2 0 7 16,0 2-19-16,2-1 19 0,0 1-7 16,0-1-19-16,1 1 6 0,3-1 0 15,1 1-9-15,0-1-7 0,6 0 7 0,5 0 3 16,3 0-23-16,2-1-3 16,17 2-307-16,-7-6-330 0</inkml:trace>
  <inkml:trace contextRef="#ctx0" brushRef="#br0" timeOffset="-132637.15">7522 12322 241 0,'0'0'336'0,"0"0"-157"0,0 0-35 15,0 0 19-15,0 0-4 0,0 0-25 16,0 0-33-16,0 0-70 0,0 0-31 16,0 0-26-16,7-7 26 0,-6 7 1 15,-1 0 3-15,0 0 18 0,0 0-18 16,0-1 35-16,0 1 26 0,0 0 10 16,0 0-17-16,0 0-16 0,0 0-19 15,0 0-21-15,0 0 11 0,0 0 3 16,-1 0 1-16,1 2 9 0,-1-2 0 15,1 2-7-15,-1-2-6 0,0 2 10 0,-1-1 6 16,0 0-9-16,-3 2-1 0,0 1-16 16,1-1 10-16,-2 4 20 15,-3-1 2-15,2 0 20 0,-4 3-32 0,3-1-7 0,-2 1 7 16,2-1 0-16,1 2-22 0,-1-2 13 16,3 1-14-16,0-2-2 0,0 0 2 15,0 1-1-15,1 1 1 16,1-3 1-16,0 0 2 0,-1 1 13 0,-3 1 7 15,1-2-4-15,-1 4-16 0,-3-2 27 16,2 3-27-16,-5 0 0 0,3 1-1 16,-3 0-2-16,1 1 1 0,3-2 0 15,-3 1 0-15,4-2-1 0,0-3 13 16,-1 2-12-16,3-3 2 0,1 1 10 16,-3-1-10-16,3-1 10 0,-2 3 6 15,-1-1-17-15,2-1 2 0,-1 2-1 16,-3 0 10-16,3 0-13 0,-3 1 0 0,1 1-1 15,-4 0 1-15,2-1 1 0,-3 2 12 16,-1-1-1-16,0-1-10 0,1 1 1 0,-1-1-3 16,1 0 2-16,4-1-1 15,-2-1 12-15,4 0 0 0,-1 0 0 0,1 1-10 16,3-1-2-16,-2 0 0 0,3 0 0 16,0-2 0-16,0 3 0 0,-1 1 3 15,-1-3-1-15,1 3 0 0,0-2 10 16,-2 3-13-16,0-1 1 0,1 1 2 15,-3 0 20-15,1 0 3 0,-3 0-10 16,3 1 3-16,-1-3 4 0,-3 2-4 16,4 1-3-16,-1-3 0 0,0 0-3 15,0 1-11-15,2-2 1 0,1 2-2 0,-3-2 1 16,3 1 11-16,-1-1-12 16,-1 1 15-16,2-1-13 0,-4 0 13 0,2 1-13 15,-2 1-1-15,0-1 18 16,-2 1-7-16,2 1-11 0,-4 1 1 0,3 0 10 15,-3 0-10-15,2 2 10 0,2-2-10 16,-2-1 13-16,4 0-3 0,-2 0-11 16,3-1 11-16,1-2 3 0,-2-2-3 15,1 2 0-15,0-1-10 0,-1-1 16 0,1 1-16 16,0-1 14-16,-4 2-15 0,2-1-1 16,-3 1 1-16,1 0-2 0,-1 3-14 15,-2-1 12-15,3 2 2 0,-2 0-16 16,-1 1 3-16,3 2 10 0,-3-1 3 15,4 1 0-15,-2-2-2 0,0-1 2 16,2 0 0-16,-1-3 1 0,1 1 24 16,-1-1-12-16,4-1 0 0,-2-2-11 15,1 1 17-15,2-1-6 0,1 0-13 0,-2 0 0 16,3-1-2-16,1 0 1 0,-1 2 1 16,0-1 2-16,-2 1 0 0,2-2 2 15,1 0 8-15,-2 0-8 0,-1 0 8 16,2-2 1-16,1 1 3 0,1 0-3 15,-1-2 3-15,1 0-3 0,0 0-12 0,-1 1 0 16,1-2 0-16,1 0 0 0,0 0-1 16,1 0-1-16,-1 0-1 15,1 2-1-15,-1-2 2 0,1 2 1 0,-1-2 1 16,0 0 1-16,0 0 1 0,0 0-3 16,0 0-55-16,-4 0-228 0,-1 0-256 15,1-2-961-15,28 0 744 0</inkml:trace>
  <inkml:trace contextRef="#ctx0" brushRef="#br0" timeOffset="-131658.54">6433 12429 437 0,'0'0'600'0,"0"0"-382"16,0 0-29-16,0 0 9 0,0 0-25 16,0 0-14-16,0 0-33 15,0 0 1-15,0 0 5 0,0 0-6 0,38-49-6 16,-36 44-17-16,0 1-6 0,-1 1-4 16,0 1-29-16,-1 0-22 0,0 1-26 15,0 0-15-15,1 0-1 0,-1 1-16 16,0 0-13-16,0 0-10 0,0 0 7 15,0 0-6-15,0 0-17 0,0 1-2 16,0 3 57-16,0 4 42 0,0 3 10 0,0 1 9 16,0 5-4-16,-1-1 30 15,0 4-16-15,0 2-8 0,1-1-27 0,0 2 2 16,0 1-3-16,1 2-16 0,3-2-16 16,4 0 23-16,-3 1-13 0,1-3 1 15,3 0-13-15,-1-3-1 0,1 0 3 0,-1-2-2 16,0-2 1-16,2-3 1 0,-2-1-2 15,2-3 24-15,-1 0-9 0,1 0-13 16,0-4 32-16,4-1-12 0,0-1 2 16,3-2-3-16,4 0-22 0,4-5-82 15,1-3-97-15,1-1-96 0,6-6-117 16,-9 1-298-16,-5-1-974 0</inkml:trace>
  <inkml:trace contextRef="#ctx0" brushRef="#br0" timeOffset="-131140.98">6316 12626 1395 0,'0'0'348'0,"0"0"-127"0,0 0-62 16,0 0 64-16,0 0 42 0,0 0-42 16,0 0-37-16,0 0-42 0,0 0-48 15,0 0-52-15,0 0-44 0,10-9-28 0,2 5 14 16,6-1 14-16,6-2 29 16,6-1 3-16,2 0-20 0,5-1 1 0,3-3 3 15,0 1 0-15,-1-2 3 0,0 2 0 16,-4 0-6-16,-7 1-10 0,-3 3-3 15,-6-2 12-15,-4 4-12 0,-3 0-4 16,-6 1 3-16,-2 2 1 0,-2 1 3 0,-2-2 17 16,0 3-18-16,0 0 17 0,0 0-16 15,0 0-3-15,0 0-18 0,-2 0-36 16,-3 0-19-16,-4 3 9 0,0-1 3 16,-5 4-189-16,-7 0-300 0,6-1-724 15</inkml:trace>
  <inkml:trace contextRef="#ctx0" brushRef="#br0" timeOffset="-129791.3">6486 13805 1473 0,'0'0'254'16,"0"0"-121"-16,0 0 0 0,0 0 65 16,0 0 58-16,-9-46-95 0,9 37-22 15,0 1-17-15,0 0-29 0,0 1-6 0,0 1-1 16,0 3-19-16,0 0 23 0,0 1-11 16,0 2-79-16,0 0-3 0,0 2-137 15,0 6-23-15,-2 7 163 0,-2 6 115 16,-2 4-3-16,-2 4-39 0,1 2-13 0,1 1-18 15,0 0-10-15,4-2-32 0,2-6 2 16,0-2-2-16,5-2 1 0,6-5 15 16,-2-4 9-16,3-2 0 0,3-3 10 15,-3-4 6-15,3-2 0 0,0 0 7 16,1-7-7-16,-4-1-4 0,1-3-11 16,-3-4 2-16,0 1-28 0,-5-3 0 15,0 0-66-15,1-2 6 0,-2 2 6 16,-1 1-3-16,0 2 27 0,-1 4 29 15,0 1-1-15,-1 4 1 0,0 3-22 16,2 2-53-16,-1 0-92 0,2 7 53 0,2 3 67 16,3 4 32-16,-1 3 13 0,5 0 3 15,-3 2 11-15,6-2-7 0,-1-3 15 16,-1-1 3-16,4-3-3 0,-1-5 1 16,-3-1 15-16,-2-3 13 0,0-1 9 15,-4-4 19-15,-1-2 0 0,-1-6-3 16,-4-1-41-16,-1-6-20 0,-1 2 1 0,0-5 11 15,-3-2-24-15,-5 0-3 0,-1-1 0 16,-1-1 0-16,-3 0-19 0,0 3 19 16,0 2-23-16,0 3-21 0,-3 5-96 15,2 5-90-15,-3 4-126 0,-5 4-303 16,2 4-331-16</inkml:trace>
  <inkml:trace contextRef="#ctx0" brushRef="#br0" timeOffset="-129158.68">7002 13902 1949 0,'0'0'402'0,"0"0"-273"16,0 0-103-16,0 0 58 0,67-36 45 15,-44 31-39-15,0 0-48 0,0 5-29 16,-2 0 9-16,-3 5-3 0,-4 3-19 0,-1 3-28 16,-5 4-18-16,-3 2-31 15,-5 0 45-15,-4 4 30 0,-7 1 2 0,-5 0 1 16,-5-2 12-16,-1-1-13 0,-1-2 0 16,1-5 1-16,1 0 50 0,5-3 7 15,0-3-13-15,7-2 0 0,1-1-16 16,3-3-3-16,4 0 12 0,1 0 33 0,0 0-10 15,6 0-42-15,5-5-19 0,4 3-23 16,5-4 11-16,4 2-11 0,1 1 1 16,0 2-4-16,2 1 4 0,-3 0-4 15,-1 4 0-15,-2 4 1 0,-3 5 2 16,-4 1 1-16,-3 5-107 0,-6 2 49 16,-5 4 9-16,-2 0 26 0,-9 0 29 15,-7 1-13-15,-5-1 29 0,-3-3-2 16,-1-2 2-16,0-3 29 0,-2-4 30 15,3-3-14-15,2-2 13 0,1-4-4 16,3-4 1-16,1 0-7 0,2-4 0 0,1-4-3 16,3 1-9-16,2-1-17 15,0 0-19-15,0-5-273 0,-1 3-422 0,5-2-1079 0</inkml:trace>
  <inkml:trace contextRef="#ctx0" brushRef="#br0" timeOffset="-127240.22">7994 12363 447 0,'0'0'323'0,"0"0"-154"15,0 0-6-15,0 0 13 0,0 0-7 16,0 0-16-16,0 0-39 0,0 0-33 16,0 0-39-16,-3-16-19 0,3 14 9 15,0-2-6-15,0 2 13 0,0 0 0 0,1 0 4 16,-1-1 15-16,0 1-6 0,0 1-7 16,0 1 4-16,0-3 9 0,0 3 10 15,0 0 0-15,0-1-10 16,0 1-6-16,0 0-4 0,0-3-6 0,0 3 3 15,0 0-3-15,0 0-6 0,0 0-1 0,0 0-9 16,0 0-7-16,0 0-3 16,0 0 3-16,0 0-15 0,0 0-1 15,0 0-3-15,0-1-32 0,2 0 28 0,1 1-31 16,2 0 9-16,3 1 24 0,0 0 1 16,0 3-1-16,4 0 2 0,0 1 2 15,-1-1 0-15,2 2 1 0,-2 0 20 16,3 3-20-16,-1-1-1 0,-2 3 2 15,1-2-1-15,-2 3 13 0,3-1-13 16,0 1 10-16,-1 0 13 0,3 0-4 16,1 1-6-16,-2-1-3 0,3 3 0 15,0-3 0-15,2 1-11 0,0 1 0 0,1 0 27 16,0 1 19-16,0 1-3 0,1-1-16 16,1 2-26-16,0-1 16 0,0-1 13 15,2 2 38-15,-1-2-6 16,2-1 6-16,-3 1-32 0,-1-1-12 0,0 0-7 0,-1 1 3 15,-1-1-22-15,1 0 16 0,-3-1 6 16,-1-1 1-16,0 1-11 0,2-3 4 16,-2 2-13-16,1-2 10 0,-2 4-12 15,2-5-1-15,0 3 0 0,0-1 2 16,-1 0 0-16,-3 1 0 0,3 0-1 16,-2-2 0-16,-1 2 0 0,1-2 0 15,0 0 2-15,-1 0-2 0,0 1 2 16,1-1 19-16,-3 0-9 0,3-1-11 15,-2-1 0-15,-2 1 0 0,4-2 1 16,-4 1 10-16,4 1-1 0,-3-1-9 0,1-1-3 16,2 1 0-16,-2 2 0 0,2-2 1 15,-1 2 1-15,-1-1 0 0,2-1-2 16,-2 2 0-16,0-1-1 0,0-1-12 16,-3 1 11-16,3-1-1 0,-4-2 2 15,2 2-1-15,-1-3 0 0,1 3 0 16,-2-1-1-16,0-2 2 0,0 2-2 0,-1 1 1 15,-1-2 2-15,3-1 1 0,-2 0 1 16,1 2 0-16,-2-3 0 0,0 2 0 16,2-2-2-16,-3-1-2 0,-1 0-10 15,0 2 10-15,0-3-2 0,1 0-8 16,-1 1 9-16,-1 0 0 0,0 1 1 16,0-2 1-16,2 1 1 0,-2 2-1 0,1 0 2 15,1-1-1-15,0-1 0 0,2 2-2 16,-3-1-10-16,0-1 12 0,1 1-2 15,0 0 0-15,0-2 0 0,-2 2-1 16,-1-1 1-16,0 0-10 0,0-1 12 16,0 0 1-16,2 0 12 0,-3-1-11 15,1 1 0-15,1 0 1 0,-1-1 12 0,1 1-15 16,2 2-1-16,0-1-1 0,0 1 1 16,0 1 0-16,1 0 1 0,3 0-2 15,-4-2-1-15,0 2 1 16,1-1 1-16,-2-1-2 0,-1 1 3 0,0 0-1 15,1-2 1-15,-2-2 1 0,2 2 0 16,-2 0 1-16,0 1-1 0,0-1 0 16,1 1-1-16,1-1 2 0,2 2 1 15,1-1 10-15,-2 1-10 0,3 0-1 0,-2 2 1 16,0-3 0-16,3 2 0 0,-3-2 10 16,-2 1-10-16,-1-3-1 0,-1 1-2 15,-2-1-152-15,0 0-173 0,-11-1-205 16,-4 0-510-16,0 0-559 0</inkml:trace>
  <inkml:trace contextRef="#ctx0" brushRef="#br0" timeOffset="-126074.64">8832 12247 673 0,'0'0'244'0,"0"0"-123"15,0 0 25-15,0 0 1 0,0 0-10 16,0 0-10-16,43-52-10 0,-32 44-20 16,-4-2 1-16,3 1 25 0,-2-2-32 15,-1 0 58-15,0 0-13 0,-2-1-4 0,-2 1-12 16,-1 1-24-16,-2 1 17 16,0 1-46-16,0 1-3 0,-1 2-25 0,-2 3-17 15,0 0-22-15,-3 1-26 0,0 1-19 16,-2 1 9-16,-3 5 11 0,0 4-2 15,-4-1 27-15,0 5 19 0,1 0-3 16,2 3-14-16,1 1 18 0,3 0-4 0,4 2-3 16,2 3 12-16,2-1 20 15,2 2 16-15,4 3-13 0,6 2-3 0,0-1 15 16,4 4 14-16,1 0-17 0,0-1 13 16,-4-2-35-16,1 3-3 0,-3-6-30 15,-5 1 10-15,-4-3-12 0,-2 0-2 16,0-4-1-16,-2-1-10 0,-4-4 11 15,-4-2-39-15,-2-2-67 0,-2-2-64 16,-3-4-91-16,-3 0-110 0,-10-5-210 0,3 0-181 16</inkml:trace>
  <inkml:trace contextRef="#ctx0" brushRef="#br0" timeOffset="-125900.66">8662 12462 1839 0,'0'0'237'0,"0"0"-110"0,0 0 15 0,0 0 46 16,68-26-8-16,-46 20-54 0,5 1-52 15,5-1-26-15,2 1-45 0,4 3-3 16,-2-1-19-16,3 1-103 0,11-4-340 0,-12 2-557 16</inkml:trace>
  <inkml:trace contextRef="#ctx0" brushRef="#br0" timeOffset="-124476.41">9270 13771 1603 0,'0'0'283'15,"0"0"-160"-15,0 0 27 0,0 0 92 16,0 0-16-16,0 0-74 0,0 0-152 0,0 0-87 15,0 0 87-15,-6 0 19 0,3 20 75 16,1 6 44-16,1 1 0 0,1 4-17 16,0 0 1-16,0 1-72 0,4-3 8 15,5-4-17-15,2-1-12 0,2-5-10 16,3-4 12-16,-3-3-12 0,2-2 7 16,-1-6-1-16,-4-1 4 0,2-3-1 0,-4 0 16 15,1-3 16-15,-2-6-28 0,-2-2-20 16,-1-3 10-16,0-3-9 0,-3-4-13 15,-1 1-13-15,0-2 1 0,0 1 11 16,0 1 0-16,0 3-10 0,1 1 11 16,0 6 2-16,0 3 0 0,1 4-2 15,-1 3-50-15,0 0-146 0,2 7 47 16,3 6 107-16,2 1 17 0,-1 7 23 0,4 0-1 16,1 3 3-16,3-2 12 0,3-2 30 15,3-3-1-15,1-2-3 0,2-7 7 16,3 0-11-16,-4-4 14 0,-3-4-7 15,-1 0-3-15,-5-3 6 0,-1-6 13 16,-6-2 3-16,-1-5-29 0,-4 1-12 16,-2-6 3-16,-2 1-22 0,-7-4 0 15,-1-2-19-15,-5-3 0 0,-1-1 16 0,-1 1-19 16,0 2 6-16,2 4 1 0,-1 3-7 16,0 7-16-16,1 3-44 0,1 7-98 15,-1 3-101-15,-1 2-71 0,-2 13-158 16,4-3-190-16,3 1-889 0</inkml:trace>
  <inkml:trace contextRef="#ctx0" brushRef="#br0" timeOffset="-123956.06">9920 13854 1618 0,'0'0'656'0,"0"0"-413"0,0 0-63 16,0 0 1-16,0 0-130 0,0 0-51 16,0 0-132-16,0 0 132 15,0 0 71-15,0 0 9 0,9 58-3 0,-16-34-29 16,-2 0-16-16,1 0 3 0,0 0 13 16,3-3-9-16,3-2-11 0,2 0-5 15,0-5 34-15,0 1 4 0,5-6-17 16,1 1-22-16,1-2-2 0,3-2 18 0,2-2-7 15,5-3 14-15,2 1-7 0,3-2-10 16,3 0-11-16,0-2-17 0,2 0-16 16,-3-3-69-16,-1 1-26 0,-4 0-55 15,-3-3-51-15,-4 3-66 0,-3-4-46 16,-4-1-33-16,-4 1 99 0,-1-1 42 16,0-1 62-16,0 0 97 0,-3 3 60 15,-1-1-15-15,2 2 17 0,-2 2 0 16,3-2 30-16,0 2-17 0,0-1 9 0,-1-1-18 15,-1 2 80-15,1-3 50 0,-1 2 9 16,1-3-17-16,-1 3 33 0,0-1 58 16,1 1-3-16,1-1-11 15,0 2-17-15,1 1 4 0,0 2-2 0,-1 1-32 0,1 0-67 16,0 0-89-16,0 4-114 16,0 5-7-16,0 4 121 0,0 4 105 0,0 5-35 15,2 2-16-15,2 2-32 16,2 1-6-16,-2 2-16 0,1 0 1 0,-3 4 11 15,-1-2-12-15,-1 1-82 0,-6 5-262 16,0-8-751-16,-2-8-973 0</inkml:trace>
  <inkml:trace contextRef="#ctx0" brushRef="#br0" timeOffset="-120025.48">11701 8744 825 0,'0'0'212'15,"0"0"-17"-15,0 0 1 0,0 0-40 16,0 0-33-16,0 0-12 0,0 0 28 16,0 0 17-16,0 0-10 0,0 0-30 15,11-33-2-15,-9 29-21 0,0 1-2 16,0-2-8-16,-1 1 11 0,1-1-17 16,-1 3 9-16,0-2 17 0,0 1-4 15,-1 0-10-15,1 3-31 0,-1-2-17 0,0 1 0 16,0 0-12-16,0 0-29 0,0 1 0 15,0 0-41-15,3 0-29 0,-1 5-48 16,2 1 118-16,0 5 67 0,2 4-4 16,2 1 1-16,-1 6-13 0,4 1 0 15,-2 5 9-15,1-1-13 0,0 4 7 16,-2-2 0-16,2 4-20 0,-2-2 7 16,0-3-3-16,-1-3-3 0,-3-3-1 0,3-2-18 15,-1-3-13-15,-3-3 22 16,1-3-9-16,-2 1-1 0,0-4 4 0,-1-1-17 15,-1-2 18-15,2-2-1 0,-2-1 3 16,0-2 0-16,0 0 12 0,0 0 16 16,0 0 0-16,0-1 6 0,0-4-56 15,0 1-66-15,0-5-108 0,0-2-47 0,0-1-66 16,0-1-182-16,0-12-352 0,0 5-686 16</inkml:trace>
  <inkml:trace contextRef="#ctx0" brushRef="#br0" timeOffset="-119351.92">11778 8724 1259 0,'0'0'280'0,"0"0"-94"0,0 0 15 0,0 0 0 16,0 0-13-16,0 0-10 0,-12-46 25 16,12 39-10-16,0 1-42 0,0 1-45 15,6-2-65-15,1 1-15 0,4 0-7 16,3 0-17-16,5-2-2 0,4 1 0 16,5 2-2-16,0 1 2 0,3 1-3 15,-2 2-26-15,-3 1-3 0,0 6-3 16,-3 3-3-16,-4 4 2 0,-3 3 36 15,-3 4 32-15,-3 2-3 0,-3 0-16 16,-5-1 3-16,-2-1-14 0,-4 1 13 0,-7-4-15 16,0 0 0-16,-6 0 12 15,-1-5-11-15,-2 4 1 0,-1-3 9 0,1-3-11 16,0 0-1-16,1-1 1 0,2-4 0 16,4 1 0-16,1-2 3 0,4-2 19 15,1-2 0-15,2 0 17 16,4 0 18-16,0 0 16 0,1 0-12 0,0 0-29 0,2-5-32 15,8 1-21-15,1-4-20 0,6 0 6 16,2 2 3-16,5-2 7 0,3 1 9 16,3 3 3-16,0-1 10 15,4 2-23-15,-2 2 11 0,-1 1-8 0,1 1-6 16,-4 6 4-16,-1 3-1 0,0 2 24 16,-4 3 0-16,-4 2-11 0,-1 0-6 15,-5 3-3-15,0-1-55 0,-6 0-48 16,-3-2 38-16,-4 0 39 0,0-2 47 0,-8-1-12 15,-6 0 10-15,-1 1 3 0,-7-3 3 16,-4 0-2-16,0 0 24 0,-3-2 56 16,-2-1-4-16,2-2 16 15,0-1 9-15,1-2-6 0,-1-3 10 0,4-1-11 16,3 0 29-16,1-1-7 0,3-4-26 16,1-3-24-16,4 1-45 0,-2-2-19 0,1 1-3 15,4-1-13-15,-2 4-53 16,3 1-228-16,0 1-137 0,-3 3-310 0,1-2-700 15</inkml:trace>
  <inkml:trace contextRef="#ctx0" brushRef="#br0" timeOffset="-117780.8">11625 9432 170 0,'0'0'417'0,"0"0"-270"15,0 0-125-15,0 0 8 0,0 0 42 0,0 0 2 16,0 0-8-16,0 0 5 0,0 0 1 16,0 0-10-16,56-25-4 0,-48 22 8 15,-2 1 2-15,-2 0 17 16,0 1 2-16,-1 1-8 0,0 0 2 0,-3-2 3 15,0 2 1-15,0 0-17 0,0 0 0 16,0 0-10-16,0 0-15 0,0 0-11 16,1 0-9-16,-1-3-23 0,1 3 0 15,1 0-49-15,0 0-3 0,1 0-3 16,-1-2 10-16,0 2 12 0,1 0 20 16,0 0 13-16,-2 0 1 0,-1 0 16 15,1-2 2-15,-1 2-3 0,0 0 7 16,0 0 35-16,0 0 27 0,0-1-8 0,0 1 11 15,0 0-17-15,0 0-19 0,0 0-33 16,0 0-19-16,0 0-32 0,0 0 3 16,0 0 0-16,0 0 25 0,0 0 1 15,0 0 0-15,0 0-10 0,0 0 10 16,0 0 3-16,0 0 1 0,0 0 21 0,0 0 4 16,0 0 3-16,0 0 1 0,0 0 2 15,0 0 0-15,0 0 4 16,0 0 6-16,0 0-4 0,0 0-9 0,0 0-9 15,0 0-4-15,0 0-13 0,0 0-1 16,0 0-1-16,0 0-1 0,0 0-3 16,0-1-20-16,0 1 11 0,0 0-1 15,0 0 9-15,0 0-18 0,0 0 9 16,0 0 10-16,0 0-1 0,0 0 3 0,0 0-1 16,-1 0 2-16,0 0 0 0,1 1 3 15,-2-1 14-15,1 0 2 0,1 0 7 16,0 0-4-16,0 0 1 0,0 0-20 15,0 0 13-15,0 1-14 0,0-1-2 0,0 0 0 16,0 0-13-16,0 0-6 16,-1 0-7-16,0 0 1 0,-1 0 24 15,0 2 1-15,1 0 0 0,-1 1 1 0,1-3-1 16,1 2-1-16,-1-2-1 0,1 0 2 16,0 0 3-16,0 0 16 0,0 0 0 15,0 0 7-15,0 0 0 0,0 0 3 16,0 0-7-16,0 0-9 0,0 0-11 15,0 0-2-15,-1 0-16 0,1 0-13 16,0 0-13-16,-1 0-3 0,0 1-8 0,-1 2 53 16,-3 0 12-16,1 0-12 15,1-1-203-15,1 0-82 0,0-1 32 0,1 1 6 16,1-2-111-16,0 0-186 0,0 0-154 16,21-17 645-16</inkml:trace>
  <inkml:trace contextRef="#ctx0" brushRef="#br0" timeOffset="-116553.47">11745 9411 476 0,'0'0'346'16,"0"0"-161"-16,0 0-18 0,0 0 8 0,0 0 1 15,0 0-39-15,0 0-33 0,0 0-13 16,0 0-23-16,0 0-13 0,0 0-6 16,14-14 9-16,-14 14 7 0,0 0 13 15,0 0 16-15,0 0 3 0,0 0-10 16,0 0-13-16,0 0-32 0,0 0-17 0,0 0-25 16,0 0-26-16,0 0-6 0,0 0-4 15,0 0 17-15,0 0 9 0,0 0 10 16,0 0 16-16,0 0 4 0,0 0-1 15,-2 2 39-15,-1-1 4 0,0 2-14 16,-3 1-13-16,2-2-15 0,1 2-8 16,-1-3-8-16,-1 3-3 0,0 0-1 15,1 0-2-15,0 1-2 0,-1 0-12 0,-1 1 15 16,-1 1 0-16,2 1 1 16,-4 0 1-16,2 1 12 0,-2 1-12 15,-1-1 1-15,1 1-2 0,-3 0-1 16,3-1-1-16,-2 1-1 0,1-2-9 0,-1 2 12 15,3 1 13-15,-3-1-11 0,4 1-2 0,-2 0 0 16,3-1 0-16,-2 1 1 16,1-1 1-16,2 0 1 0,-2 0 14 15,-2 2-15-15,3-3 11 0,-1 3 25 0,-3-1-22 16,2 2-13-16,-2 0 1 0,2 1-3 16,-4 1 1-16,4-1 0 0,-3 1-1 15,2 2 12-15,-4-3-13 0,4 2 1 16,-4 0 0-16,4 0 15 0,-2-2 0 15,1 0-3-15,0-1 16 0,2-2-7 16,-2 1 4-16,4-3 3 0,0 2-4 0,0-2 1 16,1-2-7-16,1 2-6 15,-1-4 0-15,1 2-10 0,-2 0 0 0,2 1 19 16,-1 2-9-16,-2-1-10 0,0 3 13 16,0-1-16-16,-2 0 4 0,1 1 8 15,-3 0-9-15,3-1 0 0,0 3 8 16,-3-3-9-16,3 1 0 0,-1 1 17 15,3-1-6-15,0 0-1 0,-1-1 14 0,2-1 6 16,2 1-7-16,-1-2 0 0,-1 0-9 16,0 0-13-16,1 0 16 0,0 1-7 15,-1-1 4-15,-2 0 0 0,1 2-16 16,-2-2 2-16,-1 4 20 0,1-2-22 16,-3 2-1-16,3 1 1 0,-2-2 1 15,2 0 0-15,-1 0 11 0,3-2-9 16,2-1 19-16,0-3 10 0,1 0 9 0,-2 0 0 15,3-2-9-15,-1 0-4 16,0 0-6-16,-1 3-3 0,0-2-3 0,-2 0 0 16,2 3-14-16,-2-4-2 15,-1 5 2-15,1-1 11 0,0-1-13 0,-1 1 1 16,-1 1 0-16,2 0 0 0,-3 0 0 16,3 0 0-16,-3 0 0 0,0 0 1 15,2-1-2-15,-2 2 0 0,3-2 0 16,1-4 2-16,2 1 11 0,0-1-10 0,0-2 0 15,2-1 13-15,0 0 6 0,1 0 12 16,0 0-2-16,-1-1-17 0,1 0-2 16,0 1-11-16,0 0 0 0,0-1 1 15,-1 1-1-15,1 0 0 0,-1-1 11 16,0 2-10-16,1-1 0 0,-1-1 10 16,1 0-10-16,0 0 17 0,0 0-17 15,0 0 19-15,0 0-1 0,0 0 1 16,0 0 6-16,0 0 0 0,0 0-9 0,0 0 0 15,0 0-16-15,0 0-1 16,0 0-2-16,0 0-1 0,0 0-18 0,0 0-6 16,0 0-103-16,-3 2-127 15,-4 0-182-15,-1-1-372 0,0 0-1147 0,34-7 1357 0</inkml:trace>
  <inkml:trace contextRef="#ctx0" brushRef="#br0" timeOffset="-114842.66">10990 9467 1193 0,'0'0'270'0,"0"0"-110"15,0 0-1-15,0 0-10 0,0 0 10 16,0 0 7-16,12-46 5 0,-9 38-6 16,-1 0-26-16,-1 2-43 0,0-1-9 15,0 2-23-15,0 1-6 0,-1 1-4 16,0 1-2-16,0 0-8 0,0 1-15 16,0 1-29-16,0 0-3 0,0 0-45 15,0 0-13-15,0 3-35 0,0 4-13 16,0 5 109-16,0 2 0 0,-1 6 42 15,-1 1 9-15,0 1 10 0,-2 3 0 16,2-1-29-16,0 3-7 0,-1 1-9 0,2-4-13 16,1 1 1-16,0 1 21 0,0 0-12 15,0-3-12-15,5 1 0 0,-1-2 1 16,2-3 14-16,3-4-14 0,-1-3 18 16,5 0 11-16,-1-7 11 0,4 1 2 15,0-5-5-15,2 0-4 0,0-1-10 16,-1-1-25-16,-1-2-83 0,-2-1-217 0,-6-9-175 15,-1 4-348-15,-6-3-985 0</inkml:trace>
  <inkml:trace contextRef="#ctx0" brushRef="#br0" timeOffset="-114650.8">10820 9665 2391 0,'0'0'406'0,"0"0"-248"16,0 0-46-16,0 0 25 0,0 0-6 16,0 0-95-16,0 0-36 0,0 0-16 15,64-41-22-15,-36 32 9 0,8 1 14 16,4-1 2-16,20-4-6 0,-8 1-530 0,-9-2-1205 16</inkml:trace>
  <inkml:trace contextRef="#ctx0" brushRef="#br0" timeOffset="-113324.81">12504 9378 490 0,'0'0'395'0,"0"0"-105"0,0 0-43 0,0 0-35 16,0 0-24-16,0 0-19 0,0 0 42 15,0 0-23-15,0 0-62 0,-6-11-30 16,6 11-31-16,0 0-33 0,0 0-16 0,0 0-16 15,0 0 0-15,0 0-13 16,1 0 10-16,3 0 3 0,0 0 3 0,1 1 42 16,4 0 10-16,0 1-10 15,3 1-9-15,0 1-8 0,3 1 1 0,2 4 7 16,0-1-8-16,0 1 11 0,1 1-7 16,3 2-13-16,0 0 20 0,1 2 15 15,2 0 3-15,0 3-18 0,1-1 12 16,-1 2 3-16,1 0 16 0,2 3-13 15,-2-3 9-15,1 1-15 0,2 2-16 0,-1-1 9 16,-1 0-6-16,3-2-10 0,-2 1-9 16,0-1 25-16,3-1-15 0,-3 0-4 15,1 0 3-15,-2 1-6 0,-1 0 0 16,-1-1-6-16,-2 0-4 0,0-1 7 16,2 1-3-16,-3-2-16 0,0 2 2 15,0-3 0-15,0-1 1 0,-1 0 14 16,1 0-15-16,-1-1 0 0,0 0 9 0,1 0-11 15,-1 0-1-15,0 1 1 0,-1-2 0 16,0 1 1-16,-4-1-1 0,2 1 0 16,-1-3 0-16,-1 3-1 15,-2 0 1-15,2-2 1 0,-1 2-1 0,0 0 0 0,-1-2-1 16,2 4 1-16,-2-1-1 16,1 1 1-16,1 0 0 0,-1-1-1 0,0 0 0 15,1 0 0-15,1-1 1 16,-2 1 1-16,3-1 0 0,-1 0 0 0,1-1 2 15,-1-1 0-15,1 0-2 0,-3 1 1 16,2-2 1-16,-1 2-3 0,-1-2 1 16,0 0 0-16,3 0 2 0,-3 0-1 15,0-1-2-15,1 0-1 0,0-1-2 16,-3 0-25-16,1-2 11 0,-2 0 1 16,-3-1-3-16,-2-2 16 0,0 0 0 15,-3 0 1-15,-1-2 2 0,-1 1 2 16,0-1 0-16,-1 0-2 0,0 0-12 0,-1-1-104 15,-5-5-210-15,-11-8-261 0,3-1-624 16,-3 0-544-16</inkml:trace>
  <inkml:trace contextRef="#ctx0" brushRef="#br0" timeOffset="-112446.25">13634 9343 1532 0,'0'0'201'0,"0"0"-129"15,0 0 48-15,0 0 19 0,20-44-31 0,-13 33-15 16,-2-1 8-16,1-1 18 0,2 0-51 16,-2 3-45-16,-1 0-22 0,-1-1 21 15,2 3 11-15,-4 0 28 16,0-1-32-16,-2 1 6 0,0 2 4 0,-2 0-36 0,-3-1 13 15,0 0-15-15,-1 2 2 0,0-2-3 16,-4 3-17-16,3 0 1 0,-3 0-3 16,2 2-10-16,-3-1-3 15,3 1 13-15,0 2-1 0,-2-1 20 0,3 1 0 16,-2 0 0-16,3 0 0 0,-2 0 16 16,1 0 0-16,1 0 13 0,-1 1-9 15,-2-1-1-15,2 2-16 0,-2 2 17 16,2-1-17-16,-2-1-1 0,0 2 1 15,2-1-2-15,2 2-1 0,-2-2-22 16,3 2 21-16,2 2 1 0,-1 0 2 16,1-1 0-16,1 0 11 0,0 2 0 15,1 1 3-15,0-2 10 0,0 2-7 0,0 2-18 16,3 0 25-16,-1 2-23 0,1 0 23 16,-1 1 2-16,0 0-5 0,1 1-10 0,3-1 28 15,-3 2 7-15,1 0-3 16,-1 2 3-16,2 2-16 0,2 0 3 0,0 2 4 15,-2-1-4-15,3 4 3 0,-1-1 13 16,1 2-3-16,1-1-4 0,-2 2 10 16,2 0-16-16,-1 1 22 0,0 1-6 15,0-3 0-15,-3 1 2 0,0-1 14 16,2-1-39-16,-4-1 7 0,-1-1-13 16,0-2 12-16,-1-1-18 0,0-2-18 15,0-3 15-15,1-1-3 0,-1-2 1 16,0-4-14-16,0-2-42 0,-1 0-24 0,0-3-59 15,0-1-55-15,0 0-42 0,-5-2-84 16,-7-4-128-16,-2-3-378 0,0-2-910 0</inkml:trace>
  <inkml:trace contextRef="#ctx0" brushRef="#br0" timeOffset="-112244.2">13309 9613 2153 0,'0'0'288'0,"0"0"-194"0,0 0 9 0,0 0-16 16,72-34 3-16,-41 26-6 0,7 1 12 16,4-1-6-16,7 1-55 0,1 0-35 15,3 1-1-15,17-8-172 0,-13 2-792 16,-11-4-1016-16</inkml:trace>
  <inkml:trace contextRef="#ctx0" brushRef="#br0" timeOffset="-109231.46">11396 10928 1096 0,'0'0'222'0,"0"0"-72"15,0 0 12-15,0 0-35 0,0 0 0 16,0 0-10-16,0 0 22 0,0 0-35 15,0 0-10-15,0 0-23 0,-20-42-23 0,17 38 17 16,0 1 3-16,-1-1-7 16,1 0-9-16,-2 1-1 0,1-1-19 15,0 0 4-15,0-1-7 0,-2 1-10 0,0 1 4 16,1-3 2-16,-2 3-23 0,-2-2 11 16,1 1-11-16,-3 0-2 0,2 0-3 0,-4 0 1 15,2 2-1-15,-2-1 0 16,-2 1 2-16,0 1-2 0,1 1-7 0,0 0 10 15,-1 0 2-15,3 0 14 0,-2 0-13 16,4 0 10-16,-1 0 6 0,-2 0 4 16,3 1-1-16,-4 1 1 0,3 1 2 15,-3-1-2-15,-2 2 5 0,4 0 8 16,-4 1 2-16,2-1-6 0,-1 0 0 16,3 0 6-16,-3 1-3 0,2 0-3 15,0 4-10-15,0 0-20 0,2 0 2 16,-1 4 12-16,0-1 9 0,4 2-3 15,-3 1 1-15,4 1-8 0,2 2 11 0,2 0-7 16,1 1 13-16,2-1-10 0,0 2 6 16,3-2-9-16,2 2 7 0,1-1-14 15,3 0 4-15,0 1 0 0,2-3-15 16,-1 3 2-16,5-2 22 0,-1 2-12 16,1-3 6-16,2 0-3 0,3-2-13 0,1-2 16 15,1-2-7-15,4-1 13 0,2-3-6 16,3-3-3-16,2-1 6 0,6-3-9 15,-1 0-10-15,1-3 9 0,-1-4-9 16,0 0 13-16,-8-1-13 0,-5 2 10 16,-3-2-11-16,-6 2 14 0,-5 0 9 15,-5 1 3-15,-2 0-6 0,-1 1 4 16,-3-2-10-16,0 2-16 0,0 1 0 16,0-1-16-16,-3 1-13 0,0 0 7 0,1 2-16 15,0 0-9-15,-1 1-88 0,-2 0-115 16,1 0-145-16,-4 0-209 0,-2 0-516 15</inkml:trace>
  <inkml:trace contextRef="#ctx0" brushRef="#br0" timeOffset="-107415.93">11187 11742 209 0,'0'0'241'16,"0"0"-55"-16,0 0-39 0,0 0 9 0,0 0 36 15,0 0-39-15,0 0-65 0,0 0 13 16,0 0-16-16,0 0-30 0,19-25-3 16,-19 22-10-16,0 1-19 0,0 0-11 15,0-3-12-15,0 2-20 0,3-1 1 16,1 0 19-16,1 0 19 0,1 0 24 16,-3 1 31-16,0 0 11 0,-2 2 25 0,0-2 4 15,-1 2-1-15,1-1-13 16,-1 1-22-16,0 0-20 0,0 1-22 0,0 0-7 15,0 0-26-15,0 0 23 0,0 0-7 16,0 0 7-16,1 0-7 0,-1 0 1 16,0 0-7-16,1 0 12 0,-1-2 14 15,1 2 9-15,-1-1 4 0,1 0-4 0,-1 1 3 16,0 0 7-16,0 0 3 0,0 0-3 16,0 0-14-16,0 0-18 0,0 0-24 15,0 0-2-15,0 0-16 0,0 0-9 16,1 0-4-16,-1 0 6 0,0 0 1 15,0 0 0-15,0 0-1 0,0 0 10 16,0 0 10-16,0 0 0 0,0 0 3 16,0 0 1-16,0 0 2 0,0 0-1 15,0 0 0-15,0 0 1 0,0 2 32 0,0 1-13 16,0 1 14-16,-1 1-17 16,-1 0-7-16,1 1-8 0,-1-1 12 0,0 0-14 15,0 1 14-15,-1-1 0 0,0 1 9 16,-1 0-9-16,0 1-13 0,2-2 10 15,0 2-10-15,1-1 10 0,0-1-10 16,-1 1 1-16,1 0 8 0,0-1-10 16,-1 0 1-16,1 1-1 0,0 1 10 0,-2 0 17 15,1 0-3-15,0 3-1 0,-1-1 0 16,0 1 1-16,-3 0-13 0,0 2 6 16,0 0-3-16,1 1 12 0,-4 1-6 15,2 1-3-15,2 1-6 0,-2-1 0 16,2-3-1-16,1 1-10 0,-1-2 0 15,2 1 11-15,-1-2-13 0,1 2 0 16,1-4 1-16,1 1 1 0,-1 1 11 0,0-3-13 16,0 2 1-16,0-2-1 15,0 4-1-15,-3-2 0 0,2 3 1 0,-1 0 1 16,0 0-1-16,-1 2-3 0,-2-1 3 16,2 4 0-16,-2-2 3 0,-1 1-3 15,3 2 2-15,0-1-2 0,-3-2 3 16,3 0-2-16,2-1 2 0,-1-1 1 0,1-3-1 15,-1 2 13-15,1-3-14 0,1-1-2 16,0 0 0-16,2-1-1 0,-4 1 0 16,2 3 1-16,0-1 1 0,-2 2-1 15,1 0-1-15,0 1-3 0,-1 1 4 16,0-1 0-16,0 3 3 0,-4-2 0 16,4 2-3-16,-1-1 2 0,1 1 0 15,-2 0 1-15,2-1 10 0,0-2-1 16,1 0-12-16,0-1 1 0,-2 0 2 15,2-2 9-15,0 1-11 0,-1 1 15 16,1-1-15-16,-3 0 2 0,3 1-3 0,0-1 0 16,1 0-2-16,-1 0-1 0,1 1 3 15,-1-3 2-15,-1 5-2 0,0-2 0 16,1 1 1-16,-3 2-1 0,-1 1 2 16,0 2 11-16,1-1-13 0,-3 2 0 15,2-2 3-15,2-3-1 0,-2-2 1 16,3 0 0-16,1-4 0 0,0 0 1 0,1-1 8 15,0 0-11-15,1 0-1 0,-1-1 0 16,-1 0 1-16,1 1 1 0,0 0 1 16,-1 1-1-16,1 1 0 0,-1 0-1 15,0-1 1-15,-4 4 0 0,2-1 14 16,0 2-13-16,-1 1 13 0,-1 1-1 0,0 0-14 16,1-1 3-16,0-1-2 0,2-1 1 15,1-3 9-15,1-3-9 0,1 0-1 16,0-3 1-16,0 1-1 0,1-3-1 15,-1 3 1-15,1 0 1 0,-1 0 13 16,-2 1-13-16,2 0 22 0,0 2-3 16,0 0-20-16,-1 0 1 0,1 0 10 15,0-1-11-15,-1 1-2 0,2 0 0 0,-1-1 2 16,1-1 1-16,-1-1 0 0,1 0 0 16,-1-3-2-16,1 1 0 0,0-1 3 15,0 0-2-15,0-1 1 16,0 1-2-16,0 0-1 0,0 0-1 0,0 1 0 15,0 0 1-15,0 0 0 0,0 1 2 16,-1-3 0-16,1 2 0 0,-1 0 8 16,1 2-8-16,0-2-4 0,0 2 2 15,0-1-109-15,0 0-261 0,1-1-268 0,2-2-1315 0,-5-29 1010 16</inkml:trace>
  <inkml:trace contextRef="#ctx0" brushRef="#br0" timeOffset="-106792.49">10634 11990 1263 0,'0'0'211'0,"0"0"-6"15,0 0 10-15,0 0 64 0,0 0 5 16,-2-46-80-16,2 39-56 0,0 2-20 0,0 0-31 15,0 1-36-15,1 2-10 0,0 2-13 16,-1 0-38-16,0 0-84 0,0 4-83 16,0 6 135-16,0 5 32 0,0 2 71 15,-3 4-4-15,-3 1 10 0,1 4-4 16,0-1-18-16,-2 1-30 0,3 1-9 16,3-2-13-16,1-4 1 0,0 0 8 15,5-4-8-15,5-2 15 0,-1-3 3 16,3-2 7-16,3-4 2 0,-1-1-2 0,3-4-3 15,1-1-26-15,-2 0-7 0,0-2-366 16,-2-14-255-16,-1 2-702 0</inkml:trace>
  <inkml:trace contextRef="#ctx0" brushRef="#br0" timeOffset="-106622.1">10498 12080 2644 0,'0'0'376'0,"0"0"-290"0,0 0-70 15,0 0 87-15,0 0 66 0,0 0-77 16,0 0-92-16,0 0 0 0,65-39-22 16,-34 33-10-16,2-2-3 0,5 0-3 15,15-3-26-15,-11 1-969 0,-6 0-1184 0</inkml:trace>
  <inkml:trace contextRef="#ctx0" brushRef="#br0" timeOffset="-104954.89">10725 13585 342 0,'0'0'271'16,"0"0"-108"-16,0 0-29 0,0 0 25 16,0 0-2-16,0 0-21 0,0 0-22 15,0 0 20-15,0 0 2 0,0 0-3 16,-11-2-3-16,11 2 7 0,0 0-5 15,-1 0-12-15,1 0 9 0,0-1-9 16,-1 1-20-16,1 0-10 0,0 0-19 16,0 0-36-16,0 0-19 0,0-2 3 15,0 2 4-15,0 0 15 0,0 0 13 0,0 0 29 16,0-4 24-16,1-1-104 0,4-3-23 16,2-1 7-16,5-3 14 0,0 0 2 15,3-1-12-15,-1 1 12 0,-2 0 14 16,1 2-14-16,-6 3-16 0,0 3-3 15,-4 1-16-15,1 3-29 0,-4 0-90 0,1 8 6 16,0 5 139-16,-1 5 9 0,0 6 48 16,-2 3 13-16,-3 4 0 15,1 2-10-15,-1 2-12 0,3-2-7 0,1 1-10 16,1-2-9-16,2-5-13 0,6-2 1 16,0-5 17-16,2-5 1 0,-1-5 7 15,3-3 9-15,-4-2-3 0,0-5 3 16,2 0 3-16,-3 0 13 0,2-3 7 15,-3-6-1-15,0-1-16 0,3-3-12 0,-3-3-17 16,-1-1-10-16,2 1 0 16,-2-2-2-16,1 1-1 0,0 0-18 0,1 3 18 15,-2 2-1-15,-1 0-11 0,-1 6 13 16,2 2-16-16,-3 2-16 0,-1 2-79 16,1 2-58-16,1 3 89 0,1 6 54 15,3 4 10-15,2 2 14 0,-1 3 2 0,3-1 1 16,2 1 25-16,0-1-25 0,4-5 28 15,1-2 63-15,1-2-28 0,0-3-7 16,-1-4 4-16,-3-3-13 0,-1 0-4 16,0-8 10-16,-4-4 6 0,0-4-3 15,-3-2-56-15,-1-3 24 0,-1-4-24 16,-5 0 25-16,0-2-26 0,-2 0-32 16,-7-2 16-16,1 0 4 0,-4 2-26 15,1 2 6-15,0 2 0 0,2 6 4 16,-2 4-13-16,4 6-42 0,-2 3-64 0,2 4-89 15,-4 6-66-15,2 4-108 0,-9 12-44 16,4-2-518-16</inkml:trace>
  <inkml:trace contextRef="#ctx0" brushRef="#br0" timeOffset="-104493.08">11349 13711 1626 0,'0'0'325'0,"0"0"-150"0,0 0 68 16,0 0-27-16,0 0-54 0,0 0-24 15,0 0-22-15,0 0-17 0,0 0-29 16,0 0-67-16,0 0-3 0,21-27-51 16,-21 30 45-16,0 2 6 0,-1 3 105 15,-4 3-6-15,-1 3-6 0,0 1 2 0,2 4-19 16,1-2-6-16,2 0-20 0,1 2-6 16,6-2 1-16,6 0-8 0,3 0 4 15,3-3 10-15,3 1-17 0,1-1-15 16,0 1-1-16,-1-1-18 0,-1 1 0 15,-4-2-16-15,-2 1-12 0,-7-1-13 0,-3 1 13 16,-1-3 2-16,-3-1-8 0,-5-2 32 16,-2 1 2-16,-5-4 3 15,-1 0 13-15,-2-3 9 0,-4 1-22 0,1-2-3 16,0 0-13-16,-1-1-81 0,4 0-55 16,-1-3-60-16,2-3-75 0,-1-7-150 15,6-1-320-15,2-1-963 0</inkml:trace>
  <inkml:trace contextRef="#ctx0" brushRef="#br0" timeOffset="-104352.14">11515 13662 2032 0,'0'0'366'0,"0"0"-243"0,0 0-33 15,0 0-15-15,75-28-38 0,-52 23-37 0,0 1-22 16,10-5-17-16,-6 2-657 0,-4-2-1270 0</inkml:trace>
  <inkml:trace contextRef="#ctx0" brushRef="#br0" timeOffset="-102863.77">11535 11608 39 0,'0'0'307'0,"0"0"-226"0,0 0 7 16,0 0 98-16,0 0 29 0,0 0 0 16,0 0-62-16,0 0-42 0,0 0-10 15,0 0 0-15,0-33-23 0,0 30-3 0,1 2 6 16,0-1 16-16,-1 0 17 0,0 0-4 16,0 1-3-16,0-1 3 0,0 1-19 15,1 0-11-15,-1 1-22 0,0 0-9 16,0 0-20-16,1 0-12 0,-1 0-17 15,1 0-2-15,0 0-43 0,1 0-17 16,2 0 18-16,2 0 44 0,-1 2 26 16,4 1 3-16,-1 1-6 0,4 2 19 15,-2 1-4-15,5 0-9 0,-2 2 4 16,2 1-14-16,4 3 7 0,0-1 9 16,1 1 0-16,3 3 14 0,1 1-8 0,2 0 1 15,1 2 9-15,0 1-22 16,1 2-10-16,0 0 10 0,3 1 0 0,-2 4 3 15,2-2 9-15,-2 0 4 0,0 1 9 0,0-1-22 16,-1 1-6-16,1-2 21 0,0 0 7 16,2 1-12-16,-2-3-4 15,3 2 3-15,-3 1-10 0,3-3 4 0,-3 4-19 16,3-2 25-16,-3-1-6 0,2 0-16 16,-3 2-4-16,-1-2 1 0,0-1-16 15,-4 0 1-15,-2 0 25 0,-1 0-13 16,-1-1 9-16,-1 1-3 0,-1-3-16 15,1 1 22-15,1-1-9 0,1 1-14 16,-1-1 13-16,3 1-2 0,0-1 6 16,0-1-4-16,3 0 4 0,-1 0-17 15,0 0 2-15,-1-1-3 0,0 2-1 0,1-1 0 16,2 1 0-16,-1 0 2 0,-2-1-1 16,-1 1 2-16,0 0 0 0,0 0-3 15,-3 2-1-15,1 0-2 0,0-1 0 16,-1 1-9-16,1 0 12 0,0-3 1 0,0 2-1 15,2-1 0-15,-1-1 0 0,-1 0-1 16,0-1 1-16,-1 1-3 0,-1-2-16 16,-1 0 7-16,-2-1 11 15,-1 1-12-15,0 0-2 0,0-2 14 0,-2 1 2 16,3-1-1-16,-2 2 3 0,0-3-2 16,4 1 1-16,-3-2 0 0,1 0-1 15,-1 0-1-15,1 0 0 0,-2-1-2 16,-1 0-1-16,0 1-1 0,-2-2 2 15,4 2-1-15,-3 0 2 0,3 0 1 16,0 2-2-16,-2-3 0 0,0 0-1 16,-3-1 1-16,1-3 1 0,-3 0 2 0,0-3-1 15,-2 0 3-15,-2-1 19 0,-1-1-21 16,0 0 21-16,-1-2 3 0,-1 0 14 16,0 0-39-16,0-2-74 0,0-5-139 0,0 1-126 15,-2-5-185-15,-1-1-251 0,-2 0-827 16</inkml:trace>
  <inkml:trace contextRef="#ctx0" brushRef="#br0" timeOffset="-102310.34">12853 11997 1231 0,'0'0'166'0,"0"0"-137"0,0 0 37 16,0 0 93-16,65-33-19 0,-49 20-40 15,1 0-25-15,-4 0 16 0,1 0-52 0,-2-1-23 16,-4 1 16-16,-2-1 14 0,1-2 35 16,-4 1-33-16,-3 1 20 0,0 0-9 15,0 2-27-15,-4-1 49 0,-6 1-7 16,3 2-35-16,-4 0-20 0,1 1 20 15,-2 2-17-15,3 2 4 0,-2-2 3 16,3 3-7-16,0 2-2 0,3 0-19 16,1 2-1-16,0 0-39 0,0 3-25 15,-3 7 19-15,2 1 45 0,1 4 51 0,1 2-25 16,-1 2-7-16,4 2 13 16,6 2 13-16,1 2-9 0,1 2-1 0,4 1-6 15,-1 1 3-15,-2 3 10 0,-2-1 3 16,2-2-17-16,-6 1-12 0,-1-1-16 0,-2-2-2 15,0-2-11-15,0-2 13 0,-1-3 26 16,-3-1-26-16,0-4-2 0,-6-3-367 16,3-4-336-16,-2-5-925 0</inkml:trace>
  <inkml:trace contextRef="#ctx0" brushRef="#br0" timeOffset="-102142.7">12767 12051 1937 0,'0'0'230'16,"0"0"-171"-16,0 0 93 0,63-12 9 15,-38 9-19-15,9 0-48 0,0 1-11 0,5 0-15 16,2 0-68-16,2 2-3 0,1 0-17 16,17-2-141-16,-10 0-527 0,-9-2-1246 0</inkml:trace>
  <inkml:trace contextRef="#ctx0" brushRef="#br0" timeOffset="-101064.06">13261 13743 729 0,'0'0'1056'16,"0"0"-910"-16,0 0 52 16,0 0 45-16,0 0 3 0,-16-47-24 15,15 43-87-15,1 4-74 0,-1 0-61 0,1 2-190 16,0 5 10-16,-1 7 180 0,0 4 81 16,-1 3-27-16,0 4-28 0,0 4 19 15,1 0-13-15,0 0-16 0,1-2-12 16,0-1 12-16,6-2-13 0,0-2 10 15,6-4-10-15,-3-5 29 0,3-3-6 16,0-3 12-16,0-4 10 0,1-3 13 16,-3-3 16-16,3-6-14 0,-1-3-40 15,0-5-21-15,-4 0 20 0,3-6 3 0,-6 0-25 16,1-1-13-16,2-1 11 0,-1 3-11 16,2 3-3-16,-2 5 16 0,-1 4-19 15,2 5 17-15,-3 3-56 0,0 2-140 16,1 7 76-16,6 8 93 0,0 1 29 0,0 6 0 15,4 2 52-15,0 1 82 0,-1-2-63 16,1-3-14-16,2-3 17 0,0-2-4 16,-2-3-29-16,0-3-6 0,-6-4-3 15,1-2 0-15,-3-3 12 0,-3 0 48 16,1-8 40-16,-2-4-69 0,-2-4-60 16,-1-4 8-16,-1-2-11 0,0-4-14 15,-5-1 12-15,-2-4-8 0,1 2-12 0,-1-2 19 16,0 1-19-16,1 5-26 0,3 5 17 15,0 5-13-15,1 7-23 0,0 4-98 16,-1 4-186-16,0 11-319 0,2 2-11 16,0 1-756-16</inkml:trace>
  <inkml:trace contextRef="#ctx0" brushRef="#br0" timeOffset="-100730.85">14022 13873 2310 0,'0'0'368'0,"0"0"-149"0,0 0 50 0,0 0-77 15,0 0-189-15,0 0 54 0,0 0-35 16,0 0 105-16,0 0 25 0,22 71-20 16,-20-40-44-16,0 0-41 0,1 3-25 15,2 0-19-15,7-3-1 0,6-2 2 16,5-2 27-16,4-5-8 0,2-3-7 15,1-5 2-15,-4-4 4 0,-2-5-3 16,-5-5 12-16,-5 0 3 0,-5-7 7 16,-3-5-41-16,-6-5 0 0,-5-2-50 15,-7-3-9-15,-5 2-7 0,-5 0 21 0,-3 4 8 16,-4 1 12-16,0 6-7 0,-4 2-8 16,1 4-1-16,0 3 3 0,3 5-13 15,1 5-100-15,6 2-157 16,5 5-211-16,8-3-277 0,4-3-1198 0</inkml:trace>
  <inkml:trace contextRef="#ctx0" brushRef="#br0" timeOffset="-99411.16">14681 10794 127 0,'0'0'535'0,"0"0"-69"0,0 0-36 16,0 0-102-16,0 0-98 0,0 0-90 16,0 0-59-16,0 0-20 0,0 0-22 15,0 0-23-15,24-27 7 16,-15 20 19-16,0 2 16 0,-3 1 3 0,-1 0 23 0,1-1 6 15,-3-1 13-15,-1 0-13 16,-1 2-7-16,0-1 3 0,-1-2 4 0,0 0-4 16,-2-1-22-16,-3-1-13 0,-2 1-10 15,0-2-9-15,0 3-10 0,-3-1-22 16,1 3 1-16,-2 0-2 0,1 1 1 16,-4 0-3-16,-2 3-23 0,-2 1-2 15,-3 0 2-15,0 4 10 0,-4 1-6 16,1 5 6-16,-1 2 13 0,-1 3 0 15,5 2-13-15,0 3 3 0,6 5 3 0,3 2 10 16,6 3 0-16,6 2-9 0,2 2 9 16,10 0 26-16,12 0-4 0,6-3-6 15,9-2 35-15,7-3-29 0,12-5 3 16,-2-5 4-16,-4-7-7 0,2-4-11 16,-13-5-11-16,3 0-44 0,-4-5 9 15,-3-3 10-15,-3-2 25 0,-4-2 9 16,0-2-7-16,-5-1 10 0,-3 2-11 0,-3 2 2 15,-5 1 26-15,-4 2-27 0,-4 0 27 16,-1 3-17-16,-3 0 4 0,-2 1-16 16,0 2-9-16,-2 1-42 0,-5 1-38 15,-3 0 6-15,-5 7-89 0,-9 3-261 16,2-1-324-16,4-1-1245 0</inkml:trace>
  <inkml:trace contextRef="#ctx0" brushRef="#br0" timeOffset="-98202.95">14907 11609 460 0,'0'0'453'0,"0"0"-170"0,0 0 20 15,0 0-75-15,0 0-37 0,0 0 27 0,0 0-21 16,0 0-58-16,-1-45-16 0,0 41-10 16,0 2-29-16,1 1-23 15,0 1-19-15,-1-2-10 0,1 2-13 0,0 0-19 16,0 0 0-16,0 0 0 0,0 0 3 16,0 0 12-16,0 0-15 0,0 0-22 0,0 0-30 15,0 0 4-15,-1 0-19 16,-1 3 31-16,-2 1 36 0,0 3 90 0,-2 3-9 15,-3 3-24-15,1-1-15 0,-1 2 0 16,-3 3-17-16,4 0 11 0,-4 3-20 16,4 0-16-16,-2 2 1 0,2 1 0 15,-3 1 18-15,4 3 3 0,-3 0-6 16,0 1-3-16,0 1-12 0,0 0 2 16,-3 2 13-16,3-1-3 0,-5 1-11 15,2 1 17-15,1-1 13 0,-3 0 3 16,1 3-9-16,1-4-23 0,0 0 23 0,1-1-11 15,1 0-12-15,-1-2 19 0,2 0 6 16,-1 2-8-16,2-3-5 0,-3 0-12 16,3 0 0-16,-2 0 9 15,1 0-12-15,0-2 0 0,3 1 0 0,-2-2 3 16,1 0-3-16,3 1-3 0,-1-2 1 16,-1 0 2-16,1-3 0 0,0 2 0 0,-1-4 0 15,1 2 0-15,0-1 26 16,-3-2-10-16,3 0 15 0,0-2-15 0,-1 2 0 15,0-3-14-15,2 1-2 0,-2-1 0 16,2 1 0-16,1 1 0 0,0 0-2 16,-1 1 2-16,1-1 0 0,1-1 1 15,1 0-1-15,0-1 1 0,1-1-2 16,0 0 2-16,0 0-1 0,0-1 0 16,-1 0-1-16,0 1 0 0,-1 0 1 0,0 1 0 15,-1 0 0-15,0 0 0 16,0 0 0-16,0 1 3 0,-1-2 0 0,1 0-1 15,1-1 0-15,1-3 11 0,-2 2-12 16,2-3 2-16,-1 1-1 0,1-1-1 0,0 0 1 16,0 0-2-16,1-3 0 15,0 0 0-15,0 0 1 0,0-1-1 0,0-2 1 16,1 0 1-16,0 1 0 0,0-2 30 16,0 0 2-16,0 0 4 0,0 0 3 15,0 0-3-15,0 0 0 16,0 0-4-16,0-2-12 0,0-1-21 0,0 1-1 15,0-2-3-15,0-1-28 0,0 2-218 16,-1-7-178-16,0 1-644 0,0-1-1056 0,4 58 2119 16</inkml:trace>
  <inkml:trace contextRef="#ctx0" brushRef="#br0" timeOffset="-97394.84">14625 13580 127 0,'0'0'636'0,"0"0"-307"0,0 0-65 16,0 0 29-16,0 0-40 15,0 0-13-15,0 0-19 0,0 0-50 0,-20-50-32 16,20 37-56-16,0 1-22 0,0 3 39 16,3-1 0-16,-1 3-17 0,0 4 6 0,0-1 7 15,-1 3-61-15,-1 1-35 16,0 0-95-16,0 3-52 0,-4 5 147 0,-1 3 6 15,0 6 55-15,-4 2-23 0,2 3 13 16,1 3-49-16,3 0 11 0,2 0-11 16,1 2 1-16,4-5 17 0,6 2-8 15,4-5 1-15,4-3 6 0,0-4 7 16,2-4 6-16,2-3 9 0,-2-5-3 16,1 0-17-16,-2-9-21 0,-2-1-32 0,-2-4 29 15,-1-3 1-15,-4-3 2 16,-1-2 16-16,-4-2-16 0,-1-2 0 0,0 3 15 15,-2 0-14-15,0 3 11 0,-1 6 13 16,-1 2 26-16,1 2 25 0,-1 6 6 0,0 1 0 16,0 3-82-16,1 0-82 15,0 5-70-15,2 7 124 0,2 0 28 0,4 5 31 16,0 0-12-16,6 4 0 0,2-4 3 16,2 0 10-16,2-3 0 0,-2-4-7 15,0-2 3-15,-5-3-9 16,0-3 6-16,-3-2 13 0,-4 0 19 0,-1-7 6 15,-3-3-23-15,0-2-26 0,-3-5-14 16,0-2-2-16,-2-3 2 0,-3-2-3 16,-2-1-22-16,-1 1-4 0,0 1-5 15,0 3-10-15,-2 5-29 0,3 1-65 0,-1 6-49 16,1 4-186-16,-2 4-197 0,0 0-224 16,5 4-787-16</inkml:trace>
  <inkml:trace contextRef="#ctx0" brushRef="#br0" timeOffset="-97011.45">15181 13614 1884 0,'0'0'819'0,"0"0"-562"0,0 0-135 16,0 0 63-16,0 0-54 0,0 0-93 15,0 0-25-15,0 0-11 0,75-30-1 16,-51 28-1-16,4 0 0 0,0 2-13 16,-3 0 12-16,2 0-2 0,-5 0 0 15,-4 0 1-15,-5 0-1 0,-3 0 3 0,-5 0 4 16,-3 0 15-16,-1 0-7 0,-1 0-8 16,0 0 12-16,0 0-16 0,0 0 2 15,0 0 17-15,0 0-19 0,-5 6 3 16,-1 2 19-16,-4 2 7 0,-2 3-10 15,2 3 3-15,-2 1-6 0,3 5 6 0,-1 0 3 16,2 2-6-16,1 0 10 0,1-1-26 16,2 1 9-16,2 0 1 15,1 2-12-15,0-4 1 0,1 0 11 0,0-1 2 16,-1-4-15-16,-1 0-110 0,-2-5-207 16,-6 0-215-16,4-4-469 0,-1-5-805 0</inkml:trace>
  <inkml:trace contextRef="#ctx0" brushRef="#br0" timeOffset="-96850.89">15159 13848 1782 0,'0'0'752'0,"0"0"-404"0,0 0-95 16,0 0-1-16,0 0-14 0,67-44-74 16,-38 36-91-16,6 0-35 0,4-3-38 0,5 1-1 15,3 0-3-15,4-1-8 16,-4-2-57-16,10-13-372 0,-11 3-714 0,-12 0-1063 0</inkml:trace>
  <inkml:trace contextRef="#ctx0" brushRef="#br0" timeOffset="-96195.45">14145 11715 1030 0,'0'0'1180'0,"0"0"-1031"16,0 0-149-16,0 0-207 15,0 0 12-15,0 0 195 0,0 0 218 0,0 0-8 16,15 58-61-16,-5-37-14 0,-3 3-3 16,0-1-58-16,3 3 3 0,-2-3-22 15,1 1-17-15,-1-3-2 0,3 0-34 16,-3-4 0-16,1 1 1 0,3-4 0 15,-2-1 13-15,-1-2 13 0,4-3 3 16,-3-4-9-16,5 1-23 0,-1-5-311 0,7-5-302 16,-6-3-628-16</inkml:trace>
  <inkml:trace contextRef="#ctx0" brushRef="#br0" timeOffset="-96017.03">14123 11962 297 0,'0'0'1913'0,"0"0"-1450"16,0 0-200-16,0 0-70 0,0 0 21 16,0 0-49-16,0 0-124 0,0 0-41 15,58-25-22-15,-28 18-19 0,2 0 15 16,8 0 1-16,3 1-10 0,5 0-10 16,17-8-332-16,-12 1-928 0</inkml:trace>
  <inkml:trace contextRef="#ctx0" brushRef="#br0" timeOffset="-94978.68">15550 11601 1206 0,'0'0'244'0,"0"0"-74"0,0 0-8 16,0 0-16-16,0 0 13 0,0 0-16 0,0 0-36 0,0 0-13 15,0 0-36-15,0 0-57 0,-8-12-1 16,8 12-16-16,0 0-1 0,0 0-15 16,3 0 32-16,3 3 49 0,1 1 35 15,1 0-4-15,2 2-9 0,-1 1-23 16,4-1-12-16,-2 3-7 0,2 0-7 16,0 2 7-16,-1 2 10 0,2 2-4 15,1 1-12-15,1 2 12 0,-2 2-3 16,4 3-3-16,1 1 9 0,0 1-3 15,2 4-12-15,1 1 47 0,1 1-6 16,3 0 9-16,-1 0 4 0,2 1-20 16,1-2-13-16,2 0 7 0,-2-1 6 15,2-2-10-15,-4 0 7 0,1-3-20 0,-1 0 4 16,-1 0-3-16,-2 0-4 0,1-2 4 16,0 2-19-16,0-2-13 0,-1 3 9 15,0-4 4-15,1 3 6 0,0-2 12 16,1 2-8-16,1-2-22 0,-1 1 8 0,-3-2-10 15,-1-1 0-15,0 0-2 0,-2 0-2 16,0-2 1-16,-1 2 1 16,-1 0 1-16,2-2-1 0,2 1 0 0,1 1 1 15,1-2-1-15,2 3-2 0,2-1 1 16,2 1-2-16,-3 1-13 0,0-2 15 16,1 2-28-16,-5-2 16 0,0-1-2 15,-3-1 12-15,-2 0-10 0,-2 1 12 16,-1-3-11-16,0-2 8 0,-4 1 1 0,2-3 0 15,-3 0-9-15,0-1 11 0,-2 0-3 16,-1-1 1-16,3-1 0 0,-3 1 0 16,0-1 3-16,1 0 1 0,-1-2 0 15,0 1-1-15,1-3 3 0,-2 2 0 16,-2-2-1-16,0-3 1 0,0 1 9 16,0-1-12-16,-1-1-2 0,-2-1-11 15,0 0-30-15,0 0-58 0,-2 0-38 16,-2 0-112-16,-5-2-113 0,-1-3-276 0,1-1-824 15</inkml:trace>
  <inkml:trace contextRef="#ctx0" brushRef="#br0" timeOffset="-93782.57">16673 13200 1493 0,'0'0'273'0,"0"0"-30"0,0 0 81 16,0 0-49-16,0 0-150 0,0 0-125 15,0 0-42-15,0 0 42 0,0 0 106 16,-1 49-29-16,1-23 23 0,0 4-1 15,0 3-6-15,2 2-51 0,1 1-4 0,-1 2 19 16,3-2-34-16,1-2-4 0,0-2-17 16,2-7 11-16,3-5 9 15,-1-5 10-15,2-3 9 0,-2-7 4 0,0-1-1 16,-3-3 10-16,3-1 0 0,-3-5-1 0,2-2-18 16,-2-3-13-16,1-5-9 0,2-1-10 15,-3-3-1-15,4-1 11 16,-2 1-13-16,1 0 0 0,0 4-3 0,1 1-12 15,-3 4-1-15,-1 3-3 0,0 2 6 16,-3 3-5-16,-2 2-43 0,0 2-81 16,1 5 53-16,3 5 57 0,0 3 19 15,2 2-6-15,2 1 3 0,0 2 16 16,5-2 19-16,1-2-15 0,3-4 24 16,1-3 10-16,-1-5 4 0,2-4 9 15,-1-1-4-15,-4-8 7 0,0-3 0 16,-2-5-16-16,-5-3-4 0,-1-2-5 0,-5-4 2 15,-3-1-2-15,-3-3-26 0,-7 0 0 16,1-2-2-16,-4 3-1 0,2-2-16 0,-1 5 13 16,2 4-38-16,2 5-60 15,2 4-92-15,2 6-129 0,-3 7-266 0,4 0-920 16</inkml:trace>
  <inkml:trace contextRef="#ctx0" brushRef="#br0" timeOffset="-93328.41">17457 13556 1914 0,'0'0'379'0,"0"0"-246"15,0 0 29-15,28-55 57 0,-23 38-81 16,-1 0-10-16,-2 0 7 0,-2 2 5 15,0 1-41-15,-1 2-17 0,-4 4-41 0,-2 0-41 16,-4 2-1-16,-1 3-21 0,-2 1-10 16,-2 2-6-16,0 2-3 15,-2 7 9-15,3 0 31 0,-1 4 1 0,2 0 13 16,4 4-10-16,1-1 29 0,6 3-17 16,3 4-14-16,3 0 10 0,8 5 2 15,3-2-13-15,4 3 2 0,6 0 1 16,-1-2 7-16,0-1-10 0,-2-3-169 0,-3-4-67 15,-6-2 15-15,-2-3-21 0,-7-4-58 16,-3 0 138-16,-6-3 87 0,-8-2 49 16,-4 0 26-16,-3-2 20 0,-2-2 71 15,0-1-17-15,1-1 49 0,3-3 3 16,2-2 32-16,5 0 45 0,5-6 18 16,2 1-26-16,3-4-45 0,2 1-52 15,1-6-37-15,6-2-46 0,4-1 11 16,3-4-10-16,2-1 6 0,4 0-22 0,1-1-38 15,11-15-159-15,-6 8-285 0,-2 2-870 0</inkml:trace>
  <inkml:trace contextRef="#ctx0" brushRef="#br0" timeOffset="-91594.07">16555 11708 301 0,'0'0'271'15,"0"0"-72"-15,0 0 32 0,0 0-55 0,0 0-26 16,0 0-1-16,0 0-44 0,0 0-44 16,0 0 14-16,0 0-39 0,6-28-10 15,-6 27 0-15,1-2-10 0,0 2-13 16,0-1 30-16,1 0-4 0,-1 0 7 15,1 0-4-15,-1-1 4 0,0 1 9 16,0 1 27-16,-1-1-1 0,0 0-3 16,0 0-23-16,-3-1-45 0,-3 1-9 15,0-1-27-15,0 2 7 0,-2-1 16 0,2 0 12 16,2 2-15-16,-1 0 0 16,2 0 12-16,0 0-9 0,2 0 13 0,0 0-1 15,0 0-17-15,0 0-24 0,-1 1 6 16,1 0 20-16,-2-1 16 0,-1 2 26 15,-1-1 0-15,-1 3-23 0,3 0 0 0,-2 0 20 16,1-1-21-16,-1 2 17 0,1-1-19 16,2 4-2-16,0-1 2 15,1 1 2-15,1 2 24 0,0 0-3 0,0 1-10 16,2 1 10-16,2 1 3 0,0 0-4 16,3 2-22-16,-2 1 13 0,1 2-10 15,1 0 23-15,-2 0-9 0,-1 3 18 16,-1 0-12-16,-1-1-4 0,1 3-17 15,1-2 34-15,-1 1-13 0,-1 0-20 0,1-1 16 16,-2-1 4-16,1 2-22 16,-1-3 2-16,0-1 0 0,0-2 1 15,0-1 12-15,-1-3-13 0,1-2-2 0,-1-1 2 16,0-4 10-16,0 0-12 0,0-3 1 0,-3 1-2 16,0-3-45-16,-1 1-32 0,-2-1-88 15,-2 0-62-15,1-3 26 16,0 0-30-16,-3-3-91 0,2-3-95 0,0 0-203 15</inkml:trace>
  <inkml:trace contextRef="#ctx0" brushRef="#br0" timeOffset="-91102.74">16355 11885 258 0,'0'0'538'16,"0"0"-209"-16,0 0-124 0,0 0-13 0,0 0-16 15,0 0-17-15,0 0 26 0,0 0 13 16,0 0 12-16,0 0-52 16,49 2-39-16,-28-2-19 0,5-2-13 0,2 0-13 15,4-2-29-15,3 2-24 0,-1 0-21 16,4-1-3-16,15-4-32 0,-10 0-52 15,-6-3-1239-15</inkml:trace>
  <inkml:trace contextRef="#ctx0" brushRef="#br0" timeOffset="-84450.79">2122 15343 1608 0,'0'0'169'0,"8"-49"-114"15,-1 25-52-15,0-1 46 0,-3 6 94 16,-1 6-82-16,1 4-2 0,-3 6 61 16,-1 2-53-16,0 1-67 0,0 8-275 15,1 7 275-15,-1 7 154 0,0 7-9 0,0 8-15 16,-2 9-59-16,-3 8-35 0,1-4-34 16,2-7-2-16,0-9 1 0,1-7-1 15,-1-2-16-15,2-2 16 0,0-4 0 16,0-7 16-16,0-5 1 0,0-4 34 0,0-3 117 15,0-2 219-15,0-5-43 0,0-4-255 16,0-3-89-16,2-3-22 0,0-4-4 16,1-4 14-16,2 1-14 15,2 0 25-15,-1 5-46 0,2 4 21 0,1 2-15 16,-2 6-4-16,3 5-34 0,-1 2-52 16,2 4-7-16,0 6 74 0,6 5 7 15,0 5 24-15,1 2 24 0,2 4 9 16,-1 1 3-16,1-1 20 0,0-4-4 15,-2-3-3-15,-1-6 3 0,0-5 48 16,1-7 20-16,1-1 47 0,0-8 13 0,1-6-39 16,0-5-32-16,-4-3 15 0,-3-2-18 15,-4-2-16-15,-6 1 6 0,-3-1 31 16,-7 1-53-16,-7 1-41 0,-3-3-35 16,-3 1-18-16,0 2 40 0,2 2 12 15,1 5-14-15,6 5-4 0,1 5-29 16,3 3-8-16,5 4-140 0,0 2-221 0,2 8-26 15,0 5 169-15,2 14-141 0,3-1-229 16,4-2-653-16</inkml:trace>
  <inkml:trace contextRef="#ctx0" brushRef="#br0" timeOffset="-84176.74">2768 15594 1903 0,'0'0'444'0,"0"0"-175"16,0 0-269-16,0 0-171 0,0 0 171 16,0 0 67-16,0 0 114 0,12 52-46 15,-11-25 23-15,0 5-27 0,-1 4-64 0,0 5-19 16,0 0 26-16,-3-1-20 0,-1-3-13 16,3-6-6-16,-1-6-13 0,1-7-6 15,1-5 3-15,0-5 3 16,-1-5-3-16,1-1 7 0,0-2-1 0,-1 0 19 15,1 0 13-15,0 0 10 0,0 0 8 0,-1 0 10 16,0 0 0-16,-1-5-82 0,-1-2-3 16,1-2-251-16,2-14-178 15,2 5-671-15,3-3-1107 0</inkml:trace>
  <inkml:trace contextRef="#ctx0" brushRef="#br0" timeOffset="-83332.99">3587 15678 2411 0,'0'0'339'0,"0"0"-27"0,0 0-54 0,0 0-45 16,0 0-64-16,0 0-70 0,0 0-51 15,0 0-28-15,-1-34-63 16,1 34-38-16,0 0-25 0,6 3 17 0,5 2 74 15,0-1 35-15,7 1-118 0,13 3-363 16,-5-4-331-16,-4-2-943 0</inkml:trace>
  <inkml:trace contextRef="#ctx0" brushRef="#br0" timeOffset="-83184.81">3996 15697 1778 0,'0'0'256'0,"0"0"-256"0,0 0-178 15,0 0 178-15,0 0 39 0,0 0-23 16,0 0-16-16,0 0 0 0,63 0-20 16,-31 0-230-16,-3 0-1080 0</inkml:trace>
  <inkml:trace contextRef="#ctx0" brushRef="#br0" timeOffset="-83038.04">4453 15700 2413 0,'0'0'342'0,"0"0"-210"0,0 0-129 16,0 0 68-16,0 0 96 0,0 0-94 16,0 0-73-16,0 0-105 0,0 0-62 15,0 0-171-15,69-2-216 0,-44 2-870 0</inkml:trace>
  <inkml:trace contextRef="#ctx0" brushRef="#br0" timeOffset="-82892.4">4869 15662 1296 0,'0'0'1250'0,"0"0"-1021"16,0 0-104-16,0 0 23 0,0 0-4 15,0 0-29-15,0 0-80 0,0 0-35 16,0 0-90-16,0 0-79 0,0 0-165 16,36-30-671-16</inkml:trace>
  <inkml:trace contextRef="#ctx0" brushRef="#br0" timeOffset="-82285.21">5441 15298 2451 0,'0'0'384'0,"0"0"-278"15,0 0-59-15,0 0-47 0,0 0-84 16,0 0-67-16,0 0-17 0,0 0 168 0,0 0 91 15,1 45 47-15,-1-12-12 0,0 3-49 16,0 3-36-16,0 2-28 0,-2 0 0 16,2-3 3-16,0-5-14 0,0-4-1 15,0-7 2-15,3-6 10 0,2-4 13 0,-1-4-4 16,-2-2-6-16,1-3 13 0,-1-3 16 16,0-2 44-16,2-8-26 0,2-3-63 15,-1-3-86-15,2-3 70 0,0-4-23 16,-1 0 11-16,0 3 15 0,4 1-16 15,-3 2 16-15,1 7-6 0,1 1-16 16,0 5-16-16,0 4-36 0,0 3-32 16,3 5 49-16,-1 4 24 0,3 5 33 15,2 5 11-15,1 2 4 0,-2 1-2 0,3 1 1 16,0-4 1-16,2-2 33 16,0-5-12-16,0-5 19 0,1-6 15 0,-1-4-2 15,-2-2 3-15,-2-7 6 0,-4-3 6 16,2-5-22-16,-3-5-19 0,-3-2 3 15,-4-1-3-15,-1-3-26 0,-3-1 41 0,0 0-44 16,-3-2 29-16,-3-1-27 0,-4 3-2 16,2 2-38-16,0 2 3 15,-1 2-122-15,5 7 13 0,0 7-45 0,2 9-176 16,1 2-642-16,1 6-426 0</inkml:trace>
  <inkml:trace contextRef="#ctx0" brushRef="#br0" timeOffset="-81933.48">6383 15717 1076 0,'0'0'540'0,"0"0"-354"0,0 0-105 0,21-52-3 15,-17 37-17-15,-3-1-2 0,-1 1 57 16,-3 1 79-16,-7 4-21 0,-2 1-61 16,-6 3 9-16,-4 3-12 0,-4 1-14 15,-2 1 29-15,1 1 9 0,-1 3 6 16,5 2-9-16,2 4-49 0,5 1-41 16,6 1-41-16,4 3-25 0,3 2-10 15,3 3 19-15,7 1 16 0,4 2 0 16,8 2 19-16,5-1 10 0,5 2-7 15,0 0-22-15,3-2-64 0,-5 4-190 0,-2-4-94 16,-5 2-213-16,-5-1-35 0,-9-1 124 16,-6 0-287-16,-2-3 159 15</inkml:trace>
  <inkml:trace contextRef="#ctx0" brushRef="#br0" timeOffset="-81807.48">6305 16049 463 0,'0'0'610'0,"0"0"-103"16,-57-1-123-16,42-6-5 0,4-5-91 0,0 0-47 15,4-5-16-15,0 0-53 16,5-4-3-16,2-1-39 0,3-3-22 0,9 0-39 15,2-2-44-15,7 2-25 0,5 0-11 16,0 0-2-16,7 0-69 0,-2 0-102 16,7-8-118-16,-6 6-228 0,-9 1-1088 0</inkml:trace>
  <inkml:trace contextRef="#ctx0" brushRef="#br0" timeOffset="-80385.52">17816 6433 2345 0,'0'0'307'0,"0"0"-184"0,-9-44 53 16,1 31 29-16,5 3-32 0,0 4-24 15,1 1-47-15,1 3-102 0,0 2-48 16,1 5-161-16,0 9-12 0,0 7 189 16,0 9 32-16,4 8 83 0,2 12 7 15,6 14-23-15,-1 14-35 0,3 3 15 16,-6-4 55-16,-2-8-16 0,-6-8-29 15,0-2 9-15,-3-2-31 0,-2-8 9 0,2-10-16 16,2-11-15-16,0-9-12 16,0-4 11-16,1 2-12 0,-1-2 16 15,-2 2 0-15,2-6-13 0,0-1 16 0,-1-4 0 16,1-2-19-16,0-2-98 0,-1-2-66 16,0-1-29-16,0-13-168 0,0 1-693 15,0-3-777-15</inkml:trace>
  <inkml:trace contextRef="#ctx0" brushRef="#br0" timeOffset="-79981.9">18124 7099 1611 0,'0'0'409'16,"0"0"-260"-16,0 0-84 0,0 0 68 0,0 0 48 15,0 0 45-15,0 0-50 0,59-22-28 16,-42 13-36-16,0-2-39 0,4-6-25 16,1 1-32-16,1-2-14 15,1-2 17-15,1-1 13 0,-1-1-7 0,-5-1-2 0,-3 0 4 16,-2 1-26-16,-6 1 17 0,-1 1-16 16,-5 3 11-16,-2 5-12 0,0 1-2 15,-6 3 0-15,-4 1 1 16,1 5-54-16,-5 2-32 0,-5 0 10 0,-1 3 18 15,-5 5 33-15,-2 7 14 0,0-1 11 16,2 5 19-16,1 2 19 0,5 0-6 16,5-1 0-16,7 1 7 0,4-4-20 15,3 3 22-15,1-2-6 0,7 0 16 16,5 0-13-16,5-3 9 0,4 2-21 16,3-2 24-16,0-2-21 0,5-3-10 15,-1-2-19-15,-1 0-188 0,0-4-166 16,2-1-179-16,-7-3-465 0,-3 0-560 0</inkml:trace>
  <inkml:trace contextRef="#ctx0" brushRef="#br0" timeOffset="-79061.49">18814 7023 843 0,'0'0'980'15,"0"0"-688"-15,0 0-52 0,0 0 77 16,0 0-25-16,0 0-87 0,0 0-99 15,0 0-33-15,0 0-41 0,0 0-10 16,20-50 0-16,-15 39-22 0,2-2-10 16,-1 0-8-16,0-2 18 0,3 1 1 15,-2-3 1-15,0 2-2 0,1 0-1 16,-3 0-2-16,0 2 2 0,0 3 1 0,-4 2 10 16,-1 1 3-16,0 3-13 0,0 0-35 15,-1 3 0-15,-5 0-22 0,1 1-20 16,-2 0 16-16,-2 0 13 0,1 0 26 0,-2 2 6 15,4-1 14-15,2 2 0 0,1-3 2 16,1 0 2-16,1 2-2 0,1-2 0 16,0 0 2-16,0 0 14 0,0 0 0 15,0 0 0-15,0 0 3 0,0 0 7 16,0 0 9-16,0 0 3 0,-3 0 7 16,0 0-10-16,-1-2-35 0,-1 2-1 15,-3-4-15-15,0 2-3 0,0 1-10 16,-1-1 3-16,2 1 10 0,1 0 4 15,0 1 8-15,1 0-8 0,2 0-7 0,-1 2-29 16,-2 3-39-16,0 4 10 0,-2 4 74 16,-2 5 3-16,1 4 45 0,-3 1-20 15,4 2 36-15,-1 2-35 0,4 1 3 16,3-3-27-16,2-3 0 0,0-2 17 16,2-2-18-16,5-3 41 0,2-4-10 0,0 0 3 15,2-6 10-15,-1 0 9 16,3-4 0-16,0-1 3 0,0-1-3 0,2-5-13 15,0-2-12-15,-2-3-4 0,1-3-3 16,-1-1 13-16,-3-3-33 0,1-1 20 16,-4 0-9-16,0 0 6 0,1 2-16 15,-4 3-3-15,2 2 2 0,-1 3 0 0,-2 3 17 16,-1 4 6-16,-1 1-25 0,0 1-22 16,1 0-133-16,1 5-29 0,1 4 121 15,4 4 63-15,-2 3 1 16,2 0 11-16,1 1 4 0,2 1 7 0,1-1-4 15,4 0 13-15,1-1-7 0,0-3 19 16,1-1-21-16,0-1-23 0,-2-3-239 16,1-4-392-16,-6-2-858 0</inkml:trace>
  <inkml:trace contextRef="#ctx0" brushRef="#br0" timeOffset="-78700.5">19301 6413 2017 0,'0'0'240'0,"0"0"-214"0,0 0 142 0,0 0 0 16,0 0-42-16,0 0-33 0,0 0-48 16,-61-43-7-16,45 43 1 0,4 4-1 15,-3 3-12-15,3 1 3 0,4 2-13 16,0 2-13-16,1-1 26 0,4 3 13 15,1 2 2-15,2 2 39 0,0 3 32 16,0 1 3-16,1 3-17 0,3 2 0 16,3 3 19-16,1 1-16 0,-1 5-23 15,2 4-8-15,2 7-4 0,1 11 37 0,1 9-28 16,-1-1-22-16,0-7-4 0,-2-16-24 16,-1-11 15-16,-3-11-27 0,-1-1 9 15,4 4-4-15,-1 2-8 0,-2 1-13 16,2 0 0-16,-5-5-16 0,-2-1-55 0,-1-4-53 15,-3 0-37-15,-5-5-153 0,-1-3-65 16,-4-3-74-16,-2-6-155 0,0-6-543 16</inkml:trace>
  <inkml:trace contextRef="#ctx0" brushRef="#br0" timeOffset="-78533.14">19071 6960 783 0,'0'0'1698'0,"0"0"-1466"16,0 0-116-16,0 0-67 0,0 0-17 0,80-44 19 16,-46 35-22-16,9 1-10 15,4-1-7-15,11-3-12 0,8 1-13 0,2-7-22 16,-12 5-678-16,-18-1-1527 0</inkml:trace>
  <inkml:trace contextRef="#ctx0" brushRef="#br0" timeOffset="-77813.4">20187 6857 1343 0,'0'0'303'0,"0"0"-125"15,0 0 24-15,0 0 37 0,0 0-12 0,0 0-79 16,0 0-19-16,0 0-19 0,0 0-8 16,-6-16-31-16,6 16-43 0,0 0-28 15,0 0-20-15,0 0 4 0,0 0 5 16,0 0 11-16,0 0 16 0,1 0 3 15,6 0 13-15,4 0 73 0,10 0 39 16,9 0-4-16,8 0-39 0,14 0-40 16,19-2-27-16,11-1-18 0,3-1-14 15,-8 1-2-15,-10 0-1 0,-19 0 0 0,-8 1 2 16,-10 1 0-16,-6-4-1 0,4 5 0 16,1-5 0-16,-1 0 2 0,-6 2 2 15,-7-2 11-15,-3 2 7 0,-6 0 7 16,-4 0 5-16,-2 0-15 0,0-2-19 15,-1-1-30-15,-7 2-96 0,-5-1-147 16,-3-1-72-16,-11-1-137 0,2 0-234 0,3 2-801 16</inkml:trace>
  <inkml:trace contextRef="#ctx0" brushRef="#br0" timeOffset="-77369.75">20739 6572 2255 0,'0'0'391'15,"0"0"-375"-15,0 0-16 0,0 0-55 16,0 0 55-16,0 0 46 0,0 0 73 16,0 0 36-16,79 25-14 0,-44-15-26 15,8 1-32-15,4 1-32 0,2 0-16 16,1 1-13-16,-1-3-19 0,-3 3-3 0,-1-3 0 15,-9-1 0-15,-3-1-1 0,-8-2 1 16,-7-2-2-16,-4-1 0 0,-7 0 2 16,-3-2 4-16,-1-1 24 15,-3 0 20-15,0 0 25 0,0 0 6 0,-3-2-22 16,0-2 3-16,-1 1-13 0,1-1 1 0,-1 1-1 16,1 0-12-16,0 3-17 0,0-1 1 15,0-2-16-15,1 3-3 0,-1 0-3 16,-2 0-28-16,-2 0-10 0,-1 4-16 15,-4 4 13-15,-1 3 19 0,-4 3 13 16,-1 3 11-16,0 1 0 0,-1 1 1 16,3 2 1-16,1 0-1 0,1-1 26 15,0-1-11-15,2-1-15 0,0 0 1 16,-3-1 15-16,3-5 0 0,-4 2 0 16,1-3 9-16,-1-2-25 0,3-2-190 15,-1-2-108-15,5-5-82 0,-2 0-194 16,4-4-426-16</inkml:trace>
  <inkml:trace contextRef="#ctx0" brushRef="#br0" timeOffset="-77157.98">20882 6590 1186 0,'0'0'819'0,"0"0"-495"15,0 0-78-15,0 0 2 0,0 0-20 16,0 0-228-16,0 0-19 0,0 0-132 15,0 0 151-15,0 0 58 0,-7 42 31 16,7-17-5-16,1 0-11 0,4 4-31 16,2 2-20-16,3 1 4 0,1 1-7 15,2 1-17-15,1-1 17 0,-3 0-19 0,2 2-160 16,-3-10-958-16,-2-8-919 0</inkml:trace>
  <inkml:trace contextRef="#ctx0" brushRef="#br0" timeOffset="-74450.04">22552 6595 2285 0,'0'0'323'0,"0"0"-165"15,0 0 6-15,17-61 67 16,-14 44-40-16,-2-2-92 0,-1 1 59 0,-1-1-9 16,-7 3-42-16,-4-1-16 15,-4 5 10-15,-1 2-26 0,-5 3-12 0,-3 2-50 16,-2 5-13-16,-6 1-28 0,0 8 6 16,-3 7-6-16,0 5 10 0,1 4-4 0,5 2 0 15,2 4-4-15,8 0 10 16,7 2-28-16,5 0 41 0,8-1 0 0,5-3 2 15,6-3 1-15,8-6 28 0,2-2-6 16,4-5 7-16,2-2-1 0,-2-7-28 16,-1-4-12-16,-1 0-20 15,-1-7 28-15,-1-3-11 0,-4-7 13 0,0 2 1 16,-4-4 1-16,-3-1 1 0,0 1 14 16,-4 4-14-16,-1-1 14 0,2 4-14 15,-4 4-1-15,-1 3 0 0,-1 1 0 16,0 4-47-16,-1 0-113 0,1 7-71 0,1 7 98 15,-2 6 111-15,3 4 6 0,1 3 16 16,5 2 13-16,1-1 0 0,5-5 22 16,5-3-4-16,2-4 10 15,0-7 4-15,3-2 24 0,2-6 10 0,-1-1-13 16,1-10-3-16,1-1-16 0,-1-4-21 0,-2-4 17 16,0-2 5-16,-4-3-35 0,-6 0 0 15,1-2-12-15,-4 1-1 16,-3 2-21-16,0-2-43 0,-5 4-106 0,-2 1-32 15,-2 5-48-15,0 1-108 0,-11 3-306 16,2 3-701-16</inkml:trace>
  <inkml:trace contextRef="#ctx0" brushRef="#br0" timeOffset="-72735.41">23668 6471 1904 0,'0'0'354'0,"0"0"-183"0,0 0 46 0,0 0 56 16,14-49 3-16,-6 33-72 15,3-1-1-15,0-2-10 0,6-2-11 16,1-2-53-16,4 3-57 0,2-1-62 0,3 2-10 16,3 2-2-16,-3 2-47 0,0 3 20 15,-5 5-21-15,-3 4-1 0,-7 3-8 16,0 0-39-16,-5 8-21 0,-2 3 52 15,1 4 67-15,-3 3 32 0,-1 1 9 0,-1-2-6 16,-1-1-17-16,0-4-14 0,0-2-2 16,0-3 17-16,0-2 3 0,0-2 0 15,0-3 6-15,0 0 38 0,1 0 51 16,0-4 14-16,3-4-52 0,0-4-79 16,2-1-50-16,-2-2 25 0,-1-1 4 15,-2-3 20-15,-1 2 1 0,-2-1-1 16,-4 1 0-16,-4 3-16 0,-2 3-2 0,-3 3-25 15,-5 4-7-15,-4 4-21 0,-4 0 6 16,-2 9 22-16,-3 5-19 0,1 3 25 16,0 7 1-16,5 1 8 0,5 4 13 15,5 4-34-15,7 1 50 0,7 3 16 16,4 0 12-16,13 1 16 0,8-2 26 0,9-1 8 16,4-6-21-16,6-4-10 0,6-5-10 15,-4-6-18-15,-1-7-17 16,-5-2-2-16,-5-5-9 0,-1 0-35 0,-4-9-19 15,-5-1-18-15,-2-3-8 0,-1-3 4 16,-4-3-10-16,-4-2 19 0,-1-4-13 16,-4 2 89-16,-2 0 3 0,0 1 16 15,-2 3 13-15,-2 6 16 0,0 3 18 16,-2 4 26-16,-2 3-92 0,0 3-6 16,-1 3-137-16,-2 9 13 0,-4 2 73 15,0 5 34-15,3 4 23 0,2 0-19 16,5 2 19-16,1-1 1 0,7-2 25 0,6 1 6 15,6-3 6-15,2-3 6 0,1-3 14 16,2-4-8-16,-1-5 7 0,-1-2-6 16,-3-3-10-16,-2 0-3 0,-4-5 6 15,-5-5-3-15,-2-3-18 0,-5-1-23 16,-1-3-3-16,-1-1-28 0,-7-1 27 0,-3-2-33 16,0 0 18-16,-5-1-16 0,-1 1 33 15,-1 0-10-15,1 2 12 16,3 0 4-16,-1 5 14 0,2-1-15 0,5 5 22 15,1 1 3-15,0 1 10 0,6 2 22 16,1 1-10-16,3-1-28 0,11 2-22 16,2-2-34-16,8 2-4 0,3 2 16 15,8 0 6-15,2 1 13 0,3 1-29 16,0 0 29-16,-2 0-9 0,0 3 12 16,-6-1-3-16,-1 0-9 0,-7 2-20 0,-5 0 4 15,-3 3-23-15,-7 0-34 0,-4 3 18 16,-2 0 42-16,0 4 25 0,-3 1 57 15,-3 2 16-15,-2 3 12 0,-2-2-22 16,-3 2-25-16,2-1-19 0,0 0 9 16,0-1-25-16,1-4 15 0,3 0-18 15,-1-5 3-15,3-4-1 0,1-2-1 0,1 0 14 16,0-3 45-16,1-2 67 0,8-5 4 16,2-5-63-16,5-3-55 0,2-7-12 15,1 0 11-15,1-4 5 0,-1-2-17 16,0 0-10-16,0 1 10 0,-2 2 2 15,0 1 1-15,-1 5-2 0,-3 5-1 16,-4 2 0-16,0 6-19 0,-5 4-18 0,-1 2-66 16,-1 5-114-16,1 7 110 15,-1 5 75-15,2 7 16 0,-1 1 13 0,0 4 3 16,2-2 10-16,-2 1 2 0,4-4-9 16,-2-2 1-16,0-5 24 0,1-2-6 15,1-3-3-15,-3-7-3 16,-1 0-4-16,-1-3 17 0,0-2 33 0,0 0 71 0,3-8-12 15,-1-2-79-15,2-4-40 0,-2-5-2 16,3 0 15-16,-3-5 0 0,0-1-14 16,-1-1 1-16,1-1-2 0,3 2 12 15,-2 2-8-15,-1 5 11 0,1 4-15 16,3 5-22-16,-2 4-12 0,4 5-41 16,0 0-31-16,3 5 5 0,2 7 51 15,4 5 19-15,1 0 12 0,5 6 7 16,-2 1 12-16,2-1 13 0,-2 2-11 0,0-2 0 15,0-4 23-15,-1-3-25 16,-4-5-64-16,-1-2-46 0,-4-8-16 16,-2-1 25-16,-1-4 59 0,-3-7 40 15,3-4-1-15,-2-5 3 0,-3-5 40 0,2-2-24 16,0-2 16-16,-3-2-7 0,2-1 29 16,1-2 37-16,-1 2-6 0,2 1-12 15,1 4 21-15,-3 4 13 0,2 6-4 16,-2 7-19-16,-2 3-31 0,-1 7-53 0,0 0-71 15,3 9-171-15,0 9 142 0,1 8 66 16,3 15 34-16,-4 17 36 0,-2 15 33 16,-4 6 10-16,0-3-1 0,-4-6-28 15,2-13-6-15,2-5-19 0,0-5-22 16,1-10-3-16,3-9-2 0,-1-10-14 16,1-3-18-16,-2-2-3 0,1 0-57 15,-2-4-42-15,-1-6-112 0,0-3 4 16,-6-9-1-16,-6-20-769 0,3 4-740 0</inkml:trace>
  <inkml:trace contextRef="#ctx0" brushRef="#br0" timeOffset="-72450.64">25340 6357 2017 0,'0'0'418'0,"0"0"-131"0,23-48-7 16,-6 29-44-16,5 4-102 15,7 3-80-15,1 5-50 0,7 2 59 0,1 5 39 16,2 3 8-16,0 6-3 0,-3 6-50 15,-6 4-19-15,-4 5-23 0,-8 4-15 16,-8 2-38-16,-9 4-22 0,-6 0 25 16,-13-1 21-16,-6-3 14 0,-4-6 1 15,-3-3 14-15,0-4 1 0,3-5 9 16,5-6 10-16,7-1 6 0,5-3 19 0,4-2-1 16,5 0 27-16,1-4 13 0,6-6-71 15,8-3-28-15,5-3-53 0,7-4-46 16,5-4-109-16,3-2-29 0,4-6-77 15,-1-4-182-15,-4-4-66 0,4-10-84 16,1-15-74-16</inkml:trace>
  <inkml:trace contextRef="#ctx0" brushRef="#br0" timeOffset="-72202.93">25933 5959 918 0,'0'0'521'0,"-7"-46"-173"16,0 22-78-16,-4 6 83 0,4 1-133 16,-2 6-21-16,3 3-16 0,1 3-70 15,-1 3-50-15,0 1-53 0,1 1-10 16,-2 1-22-16,-1 4 22 0,0 4 16 0,2-1 25 15,0 1-3-15,3 1 14 0,2 0 2 16,1 2-7-16,0 0 14 0,1 1-1 16,3 2 6-16,2 0-15 0,1 0 16 15,1 4 21-15,2 3-22 0,-2 2 25 16,5 5 13-16,-4 3-16 0,3 4-10 16,-1 3-4-16,1 9-9 0,2 8-3 15,-6-6-6-15,-2-8-19 0,-1-6-25 16,-4-10 1-16,-1 1-13 0,0 2-18 15,0-5-133-15,0-7-142 0,0-5-183 16,0-9-251-16,4-3-648 0</inkml:trace>
  <inkml:trace contextRef="#ctx0" brushRef="#br0" timeOffset="-71436.22">26107 6474 2213 0,'0'0'404'0,"0"0"-269"0,0 0 3 16,55-13 42-16,-34 6 2 0,-1-2-70 15,0-1-29-15,-1-1-23 0,0-2-12 16,-2-3-17-16,-1-1-6 0,0-1-7 16,-3-4-17-16,-4-2-1 0,0 0 0 15,-3-3-20-15,-3-1 5 0,-3 1 15 16,0 2 0-16,0 3 0 0,-4 4 0 0,-3 4 15 15,0 5-12-15,2 2 24 0,-3 5-27 16,1 2-48-16,-3 0-27 0,0 9-11 16,-3 6 57-16,1 4 27 15,0 4 1-15,5 4 1 0,1 3 0 0,3 4 19 0,3 0 25 16,5 2-40-16,4 0 18 16,5-2 3-16,3-1 10 0,4-3-13 0,1-6 32 15,4-5-19-15,-2-6-35 16,3-8-22-16,-2-3-23 0,-1-4-5 0,-2-6-68 15,0-6-9-15,-1-3 6 0,-3-2 47 16,-1-4 45-16,-2-4-22 0,-1-2 38 16,-1-3 13-16,0-3 2 0,-4-2 0 15,-1-5-2-15,0-7-1 0,-2 6 1 16,-1 2 7-16,0 2 60 0,-2 12 99 16,0-1-3-16,0 10-23 0,-1 5-23 0,0 4-29 15,-1 5-9-15,0 3-51 16,-1 1-28-16,0 2-138 0,0 8-49 0,0 3 171 15,-1 7 16-15,-2 8 85 0,-1 1 7 16,-1 8-29-16,2 1-25 0,0 1-3 16,3 2-7-16,1 0-3 0,6 0-9 15,1-2-13-15,4-1 10 0,-2-4 2 0,2-7-2 16,0-3-11-16,0-7 26 0,3-7 16 16,0-3 4-16,1-7 18 0,3 0-7 15,3-9-59-15,3-1-43 0,0-7-25 16,-2-2-15-16,0-1 24 0,0-3 40 15,-3-2 17-15,-2-1 1 0,-1-1 1 16,-4 2 1-16,-3 1 10 0,-4 3-10 16,-1 1-2-16,-3 6 2 0,-2 2 14 15,0 5-15-15,-6 4-44 0,0 1-35 16,-3 2 16-16,-2 7 63 0,2 4 25 16,-3 6 20-16,4 6 5 0,0 1-22 0,4 4-3 15,4 0-3-15,0 0-9 16,6-3-11-16,5-2 23 0,4-3 6 0,-1-3 11 15,5-2 5-15,0-5 0 0,3-5-47 16,-1-5-35-16,-1-3-135 0,0-4-132 16,3-15-220-16,-6 5-505 0,-1-3-773 0</inkml:trace>
  <inkml:trace contextRef="#ctx0" brushRef="#br0" timeOffset="-71255.58">26640 5973 2187 0,'0'0'780'0,"0"0"-288"16,0 0-150-16,0 0 7 0,0 0-100 15,0 0-110-15,0 0-83 0,55-23-13 0,-29 19-18 16,6-1-25-16,1 1-1 0,5 1-24 16,-1 1-6-16,-1-1-25 0,3-6-332 15,-11 1-687-15,-7-4-1890 0</inkml:trace>
  <inkml:trace contextRef="#ctx0" brushRef="#br0" timeOffset="-70637.97">27861 5918 1977 0,'0'0'379'0,"0"0"-133"0,0-59 21 15,-1 38 28-15,1 2-15 0,-1 1-77 16,1 2-67-16,0 5-35 0,0 2 6 0,0 4-31 16,-1 5-76-16,1 0-10 0,-1 7-182 15,-1 5 6-15,-1 8 123 0,-4 9 63 16,2 5 22-16,0 11-19 0,-1 11 32 15,1 5-13-15,3 2-3 0,2-8-18 0,0-11 0 16,2-14 2-16,2-7 0 16,0-3 1-16,0 3 21 0,0 1-6 15,0-1-19-15,0-5-215 0,-3-8-228 0,-1-5-256 16,0-5-1042-16</inkml:trace>
  <inkml:trace contextRef="#ctx0" brushRef="#br0" timeOffset="-70103.66">27640 6193 2062 0,'0'0'428'0,"0"0"-257"16,0 0 12-16,0 0 154 0,0 0 4 16,0 0-145-16,0 0-67 15,0 0-22-15,0 0-26 0,0 0-54 0,46-50-12 16,-26 44-12-16,0-3 10 0,2 1-1 16,1 1-12-16,1 0 2 0,-2 0 11 15,2 1-13-15,-1 0 0 0,3 1 0 16,-1 2-1-16,-1-1-12 0,3 1-5 0,3 1 2 15,-3 2-16-15,3 0 10 0,-4 4-3 16,-1 1 12-16,-2 1-9 0,-5 2 0 16,-1 0-6-16,-6 2-16 15,-4 1 9-15,-5 2 1 0,-2 1 30 0,0 1-11 16,-3 2 15-16,-2-1 0 0,-1 0 0 16,4 0 0-16,1 0 2 0,1-2-1 15,2-1 1-15,6 0-1 0,0-3 24 16,3-1-12-16,-3-3-1 0,-1-2 17 0,-1-2-1 15,-3-2 13-15,-2-2 59 0,-1-3 1 16,0-5-69-16,-5-4-29 0,-2-1-2 16,2-4 1-16,-1-1 23 0,1-3 3 15,3 0 34-15,2-3-12 0,4-1-4 16,4-2-9-16,4-2-37 0,3 4-2 16,2 1-10-16,2 3-10 0,1 5-21 15,-2 4-22-15,1 4-192 0,5 5-159 16,-6 2-379-16,-1 1-1011 0</inkml:trace>
  <inkml:trace contextRef="#ctx0" brushRef="#br0" timeOffset="-69719.88">28539 6010 2471 0,'0'0'452'0,"0"0"-241"15,0 0 57-15,0 0 11 16,0 0-71-16,0 0-161 0,0 0-25 0,0 0-22 15,0 0 63-15,0 0 4 0,-31 60-14 16,25-37-10-16,-2 0-15 0,4 3-25 16,2-2 0-16,2-1-1 0,0 0 10 15,4-3 7-15,4-3-4 0,-2-5-15 16,0-2-3-16,3-4-100 0,-2-5-7 16,1-1 19-16,2 0 38 0,0-8 9 0,2-4-22 15,-1-3 28-15,0-6 22 16,0-3 16-16,0-3 2 0,2-2 15 0,-2-2-15 15,3 2 18-15,1 2 5 0,0 3-22 16,-4 5 54-16,2 6 81 0,-5 3-37 16,-2 3-29-16,1 3-31 0,-3 1-41 15,1 3-80-15,2 7-68 0,1 4 72 16,0 5 47-16,5 6 29 0,-1 1 53 0,0 5-2 16,1 0 5-16,-1 0-11 0,2 0-17 15,1-3-26-15,1-1 4 16,-2-5-6-16,3-4-88 0,-1-3-126 0,0-5-150 15,3-7-272-15,-6-5-580 0,0-4-394 0</inkml:trace>
  <inkml:trace contextRef="#ctx0" brushRef="#br0" timeOffset="-69138.39">29007 5837 1667 0,'0'0'474'0,"0"0"-50"15,3-56-60-15,-2 42-12 0,0 5-132 16,0 4-72-16,-1 4-36 0,1 1-112 0,-1 6-218 15,1 8 97-15,0 8 121 16,-1 4 134-16,0 6 2 0,1 5-1 0,0 5-47 16,1 0-12-16,1 1-36 15,2-1-7-15,-1 0-21 0,2-3-10 0,2-4-2 16,-1-5 0-16,-1-5-91 0,4-8-59 16,-4-7-62-16,1-6-42 0,1-4-11 15,0-4-14-15,2-9-56 0,-1-5 50 16,-2-4 172-16,3-5 113 0,-3-4 9 0,2-3 69 15,0-3 19-15,2-4 46 0,1-9-33 16,3 4 16-16,-1 1-33 0,0 3 23 16,0 10 70-16,0 1 31 0,-3 7 9 15,-1 5-48-15,-4 6-52 0,-1 7-13 16,-3 3-100-16,2 3-13 0,-1 9-202 16,0 5 76-16,1 8 126 0,1 7 76 15,3 6 25-15,-1 13-23 0,-4 10-5 16,0 9 27-16,-3 1-52 0,0-7-26 0,-3-16-19 15,0-15 13-15,-1-9-13 0,0-4-2 16,-2 0-1-16,2-2-15 0,0 2 13 16,0-9 0-16,0-2 2 0,0-6 2 15,1 0 79-15,1-8 16 0,0-5-60 16,2-2-21-16,0-5-4 0,2-1 16 16,6-3-9-16,2-1-4 0,5-1-15 0,3-2-3 15,3 3 0-15,3 2 1 16,0 4-11-16,-1 3-2 0,-1 6-4 0,-1 3 7 15,-3 6-19-15,-1 1-13 0,-1 5-24 16,0 5-10-16,-3 7 25 0,3 2 11 16,-3 3 24-16,0 2 17 0,-1 0 0 15,-3-1-1-15,3 0 1 0,-5-3 2 16,2-1 0-16,-2-4-1 0,-2-4-208 16,4-5-179-16,-3-4-259 0,-2-2-868 0</inkml:trace>
  <inkml:trace contextRef="#ctx0" brushRef="#br0" timeOffset="-68899.81">29463 5770 3134 0,'0'0'389'0,"0"0"-364"15,0 0 7-15,0 0-13 16,81-10 107-16,-50 10-3 0,3 0-66 0,3 0-32 15,1 0-3-15,-2 0 3 0,-3 0-13 16,-1 0-9-16,-7 0 0 0,-6 0 19 16,-5 0 9-16,-8 0 11 0,-3-2 5 15,-2 0 6-15,-1-1-53 0,-4 0-29 16,-4 1-74-16,-7-1-36 0,-19-1-322 0,7-1-323 16,0 0-1392-16</inkml:trace>
  <inkml:trace contextRef="#ctx0" brushRef="#br0" timeOffset="-66949.79">22411 7582 1535 0,'0'0'211'0,"0"0"-172"0,0 0-9 15,38-46 34-15,-30 32 86 0,0-1 28 16,-5 0 10-16,-1 1 70 0,-2-1-32 16,-1 2-34-16,-4 2-45 0,-3 1-29 15,1 4 10-15,-5 1-33 0,1 4-41 0,-6 1-42 16,-4 3-12-16,-4 9-1 0,-7 2 1 15,0 9 11-15,-4 3-11 0,0 4-1 16,5 3 1-16,0 1-1 0,7-1-12 16,5-4 10-16,5 3-26 0,8-7 26 15,5-1-16-15,1-5 19 0,9-2 11 0,7-3 27 16,4-4 6-16,0-5 41 0,5-3-25 16,3-2-13-16,0-6-12 0,-1-5-33 15,0-3 1-15,-5-1-1 0,-2-3 1 16,-3 0 0-16,-5 1-2 0,-1 0-1 15,-3 0 2-15,-1 2-2 0,-1 4-2 16,-2 1 0-16,-1 2-11 0,0 4-3 16,0 3-12-16,2 1-79 0,-2 3-86 15,1 5 94-15,1 3 64 0,3 4 16 0,1 2 0 16,2 2 19-16,-1 1 3 0,5-1 16 16,0-2-15-16,0-1 12 0,1-3 15 15,3-3-5-15,-3-5 12 0,2-3 3 16,0-2 10-16,-1-2 12 0,3-6-9 0,-1-6 3 15,1-1-23-15,-1-6-5 0,-2-1-15 16,0-3-13-16,-2-3 27 0,-1-1-27 16,2-3 14-16,2-2-13 0,3 0-2 15,1 0 2-15,3 4-2 0,4 4-19 16,0 5 3-16,1 5-9 0,-3 7-26 16,0 5-12-16,-2 4-19 0,-3 8 0 15,-1 4-4-15,-3 6 48 0,-3 5 13 16,0 3 9-16,-4 0 16 0,-5 6-13 15,-4-3 13-15,-2 1 3 0,-4-2-3 16,-7-3 13-16,-4-2 9 0,-3-4-6 0,-4-3 3 16,-2-2 19-16,-1-5-12 15,1-5 8-15,-1-1 8 0,-2-3 5 0,2-1-3 16,1-7 1-16,1-2-14 0,0-1 10 16,3-5-6-16,3 0-4 0,0-1-12 15,4 0 9-15,3 2-15 0,2 1-11 16,1 0 29-16,3 5-9 0,2 0 6 0,2 5 14 15,0 1-20-15,0 3-22 0,0 0-42 16,6 3-92-16,7 4 20 0,6 5 73 16,5 2 22-16,3 6 7 0,8 2 12 15,2 2 1-15,1 0 25 0,1-2-26 16,0-2 0-16,-3-4 1 0,-1-3 24 16,-1-3-3-16,-5-4 10 0,-1-3-4 15,-3-3 16-15,-3-5-12 0,-2-5 8 16,-1-5 4-16,-3-3-15 0,-3-4 3 0,1-3-31 15,-3-3 0-15,1-1 1 0,-3-2 1 16,3 0 25-16,-1 0-28 0,0-2-3 16,4 4 1-16,0 0 0 15,1 3-1-15,4 3-25 0,0 6 15 0,4 5-25 16,-2 4-6-16,-2 4-25 0,-1 4 6 0,-3 7-16 16,-2 5 3-16,-3 5 29 15,-3 5 18-15,-4 4 10 0,-4 3 18 0,0 3-18 16,-8 1 18-16,-7 0-94 0,-3-2-23 15,-2-3-25-15,-3-3 76 0,-1-3 48 16,-1-3 19-16,-2-4 17 0,2-4-14 16,1-6 38-16,0-2 7 0,2-3 7 15,2 0-1-15,-1-7-3 0,1-3 9 16,2-2-9-16,0-3-13 0,2-2-13 16,3-1 20-16,5 0-11 0,4-1 8 0,3 2 11 15,1 0 45-15,3 3-70 16,4 3-4-16,5 2-24 0,-2 2-12 0,4 2-17 15,1 5-18-15,1 0-38 0,4 10 9 16,3 1 26-16,2 4 15 0,1 3 32 16,5 0 3-16,1 3 25 0,2 0 32 15,0-2-25-15,-2-2-10 0,1-5-3 16,-4-1 31-16,0-3-9 0,-3-5-22 0,-3-3 12 16,0-3 7-16,-1-7 3 0,-1-2-16 15,-2-5-25-15,0-3 1 0,-2-3 0 16,-1-4 1-16,-4 1 11 0,1-4-11 15,-6 0 10-15,1 0 19 0,-4 2-30 16,1 1 20-16,-2 3-21 0,1 5 48 16,-3 4-20-16,1 5 34 0,-1 2 38 15,-1 4 101-15,1 4-170 0,0 0-31 0,1 5-167 16,0 7 167-16,1 3 19 0,0 5 61 16,4 3-12-16,-2 2-24 0,0 3-10 15,2-2-31-15,0 2 15 0,1-2-16 16,2-2-1-16,-1-2-1 0,3-4-126 15,-3-2-194-15,3-9-184 0,-3-5-522 16,0-2-815-16</inkml:trace>
  <inkml:trace contextRef="#ctx0" brushRef="#br0" timeOffset="-66824.61">23807 7220 1808 0,'0'0'1524'0,"0"0"-1359"16,0 0-165-16,-44-46-18 0,35 42-10 15,3 4-39-15,3 4-112 0,0 8 68 16,2 5 107-16,1 7-182 0,14 12-278 0,1-4-639 16</inkml:trace>
  <inkml:trace contextRef="#ctx0" brushRef="#br0" timeOffset="-66352.02">24341 7399 1083 0,'0'0'2100'0,"0"0"-1896"0,0 0-203 16,0 0-1-16,-59-13 64 15,34 16-20-15,-5 4-12 0,-1 3-29 0,-3 1 16 16,3 0-6-16,2 2-13 0,5-2-14 16,7-2 11-16,4 1-32 0,4-2 7 0,6-1-4 15,3-1 5-15,0-1 27 0,1-1 45 16,8-2 28-16,1-2 19 0,7 0-20 15,3 0-12-15,1-5-35 0,5-1-22 16,3 0-3-16,0 2-1 0,0 1-15 16,2 3-6-16,-2 0-7 0,2 6-21 15,-2 4 12-15,1 5-16 0,-1 4-6 16,0 8 19-16,-3 7 2 0,-1 14 36 16,-3 16-3-16,-6 12 6 0,-9 3 0 15,-8-8-35-15,-12-8-140 0,-9-15-1 16,-2-9 47-16,1-10 26 0,3-7 68 0,-1-6 33 15,-4 1 0-15,-2-2 2 0,-2-1 1 16,6-6 37-16,3-5 126 0,4-3 16 16,5-7 27-16,-1-5-48 0,3-6-54 15,0-3-14-15,4-4-12 0,3-4 19 0,2-1-33 16,0-5-21-16,7-1-6 0,7-11-36 16,6-9-2-16,10-6-18 0,4-4-1 15,4 8-31-15,-1 5-38 0,-7 13-82 16,-3 8-144-16,4-7-184 0,-8 10-544 15,-2 3-771-15</inkml:trace>
  <inkml:trace contextRef="#ctx0" brushRef="#br0" timeOffset="-65997.72">24639 7253 1997 0,'0'0'525'0,"0"0"-267"0,0 0-20 16,0 0-72-16,0 0-166 0,0 0-73 15,0 0-97-15,0 0 170 16,0 0 6-16,0 0 135 0,6 60-32 0,-6-33-23 15,0 0-28-15,0 2-17 0,0 0-6 16,1-1-22-16,1-2 7 0,-1-2-18 0,1-3-1 16,-1-4 18-16,0-5-18 15,-1-2 15-15,1-5 0 0,1-1-13 0,-2-4 35 16,1 0 60-16,1-7 47 0,2-5-91 16,2-5-32-16,2-3-22 0,1-4 19 15,-1-2-16-15,4-1 16 0,-1-1-17 16,0 0 14-16,2 2-1 0,-1 2 1 15,2 5-13-15,0 4 12 0,-2 3-14 16,1 4 0-16,1 5-1 0,-4 3-31 16,3 0-42-16,0 6-9 0,2 4 16 15,2 4 28-15,-1 2 29 0,2 2 9 0,-2 4 41 16,0 2-19-16,1-1-22 0,-2 0 3 16,-4 0-3-16,1-3-6 0,-5-2-263 15,1-4-290-15,-3-7-608 0,-2-4-574 0</inkml:trace>
  <inkml:trace contextRef="#ctx0" brushRef="#br0" timeOffset="-64604.65">25133 7231 2244 0,'0'0'520'0,"0"0"-520"15,0 0-87-15,0 0-97 0,0 0 184 16,0 0 26-16,0 0 35 0,20 59 42 15,-15-38-29-15,3 3 36 0,0 1-27 0,-1 1-25 16,3-2-32-16,-1-1 3 16,3 0-13-16,-5-5 0 0,2-2 0 15,-3-4 6-15,-3-6-3 0,-1-2-3 0,-1-4 22 16,1 0 65-16,0-5 59 0,1-3-99 16,0-5-50-16,1-2-13 0,-1-3-1 0,0-2 1 15,3 0 2-15,-2-4 1 16,2 1-1-16,-1-3-2 0,4 2-3 0,-1 0 3 15,4 2-2-15,-2 1-14 0,3 4 1 16,-4 6 15-16,1 3-4 0,-4 6-40 16,4 2-33-16,-4 2-37 0,0 6 28 15,3 7 47-15,0 2 17 0,-3 1-12 16,3 5 33-16,-3-1-1 0,3 2 2 16,-3 0 2-16,0-2-1 0,2-5 12 15,-1 0-13-15,-3-5 16 0,0-2 9 16,-1-5 4-16,1-2 16 0,-1-3 85 15,1-4 64-15,1-2-54 0,5-6-81 0,-2-1-24 16,2-4 9-16,0-2 16 0,0 0-3 16,0-1 5-16,3 0-14 0,-2 2-26 15,3-1 3-15,0 3 16 0,0 3-26 0,0 2-15 16,-2 4-13-16,-1 3-18 16,-1 4-33-16,-3 4-27 0,-2 4 6 0,3 5 32 15,-3 4 24-15,0 4 17 0,1 0 12 16,4 3 23-16,-3 0-22 0,5-2 0 15,0-1 18-15,3-2-6 0,4-3 5 16,0-4 17-16,2-3 12 0,1-4 6 16,1-5-15-16,-1 0-38 0,0-7-69 15,2-2-16-15,-5-6-3 0,-1-1 44 16,-1-2 41-16,-3-2-9 0,-2-1 12 16,-2-1 15-16,-4-2-14 0,0-1-2 0,-4-1-14 15,-2-1 15-15,0 2 13 0,-3 2-11 16,-5 6 21-16,0 3 40 0,-5 7-57 15,1 4-6-15,-4 3-50 0,-1 3 9 16,-1 8 16-16,-1 7 3 0,3 5 22 16,4 4 20-16,2 3 2 0,6 1 9 15,4 0 4-15,2-2 0 0,11-1-10 0,3-2-22 16,1-4 29-16,4-4-4 0,3-3-25 16,0-6-3-16,1-6-183 0,-1-3-102 15,0-5-37-15,1-6-69 0,-1-4 107 16,-2-2 119-16,-2-5 61 0,0-1 104 15,-1-3 4-15,-1 0 51 0,1-3 55 0,1 1 32 16,1 1-26-16,2 3 45 0,-1 2-19 16,-2 7-46-16,-2 5-48 15,-4 3-48-15,-1 6 13 0,-5 1 6 0,-1 7-18 16,-2 4 66-16,-5 5 10 0,0 5-10 16,0 2 12-16,-6 1-28 0,-4 1 7 15,1 0-17-15,-5 0 3 0,4-3-22 16,-2-3-6-16,2-2 9 0,1-4-21 15,4-4 18-15,2-3-6 0,0-2 3 16,0-4 28-16,3 0 60 0,0-6 37 16,0-5-61-16,3-1-64 0,2-5-17 15,0-2 0-15,3-3 24 0,2 1-25 0,1-1-2 16,1-1-1-16,2 2 1 0,-3 1-1 16,3 2-13-16,-1 5 13 0,-2 2-17 0,1 5 7 15,-3 4-17-15,1 2-37 0,0 2-16 16,2 7 7-16,0 2 24 0,3 3 26 15,1 5 24-15,2 1 1 0,0 0 0 16,-2 0 1-16,3 0 18 0,-1-5-3 16,1 0 6-16,-1-4 6 0,0-4 3 15,-1-3 13-15,-2-4 16 0,0 0 3 16,1-6-3-16,2-5-25 0,-2-2-14 16,-1-3 1-16,-1-2 0 0,1-4-22 15,-4-2 1-15,1-3 10 0,-5-1-10 16,1-3 2-16,-3-2-3 0,0-2 0 0,1-2-18 15,-3-3 17-15,-2 1 0 0,-1 1 1 16,0 1 0-16,0 3 6 0,-4 3 7 16,-3 5-5-16,3 4-7 0,1 5 10 15,0 6 2-15,1 6 2 0,1 1-15 16,1 4-9-16,0 0-84 0,0 4-96 0,-3 5 35 16,2 5 116-16,0 4 38 0,-1 8 0 15,2 2 13-15,0 3-10 16,0 3 9-16,1 2 14 0,6 1 30 0,1 1 76 15,4 3 28-15,-1-3-38 0,4-1-26 16,1 0 59-16,-2-1-7 0,2-3-41 16,0-1-30-16,0-6-22 0,-4 1-18 15,3-5-34-15,-4-7-3 0,-1-1 2 16,1-4 16-16,-3-5 10 0,3-2 21 16,-1-3-49-16,0 0-59 0,1-4-103 15,1-4-90-15,-2-4-70 0,1-3-107 16,-5-13-324-16,-3 5-679 0,-1 0-240 0</inkml:trace>
  <inkml:trace contextRef="#ctx0" brushRef="#br0" timeOffset="-64321.36">26696 7064 2966 0,'0'0'448'0,"0"0"-318"0,0 0-48 15,0 0 23-15,0 0 93 0,0 0 112 16,0 0-89-16,0 0-178 0,68-18-43 16,-29 12-18-16,9 3 5 0,0-2 10 15,1 1-6-15,-2 0 9 0,-6 1 12 0,-8-1-12 16,-6 2 13-16,-8-2 11 16,-7 1 7-16,-5 0 15 0,-1 0 22 0,-4 1 28 15,-1 1-20-15,-1-2-29 16,0 0-47-16,0 1-16 0,0 0-39 0,-1 0-16 15,-3 2-27-15,-3 0-16 0,0 0-159 0,-10-1-258 16,5-3-776-16,-3-5-1100 0</inkml:trace>
  <inkml:trace contextRef="#ctx0" brushRef="#br0" timeOffset="-58285.59">18226 8320 1975 0,'0'0'272'15,"0"0"-142"-15,0 0 60 0,0 0-19 16,0 0-20-16,8-46-13 0,-5 34 45 0,0 3-14 16,0 1-14-16,0-2-22 0,-1 3-10 15,0 2-34-15,1 0-20 0,-1 3-19 16,-2 1-16-16,1 0-11 0,-1 1-23 15,0 0-28-15,0 0-38 0,2 1-59 16,1 6-30-16,1 7 104 0,1 7 51 16,1 5 47-16,-1 15 19 0,-2 13 3 15,-3 17 4-15,0 5-17 0,-1-1 23 0,-4-6-48 16,1-9-31-16,1 0 3 16,3-3 44-16,0-4-25 0,2-2-3 0,3-5-7 15,-1-8-12-15,-1-8 2 16,0-9 36-16,3 0-4 0,-3 1-31 0,1 3 22 15,1-1-13-15,0-3-8 0,1-5 11 16,-1-5 1-16,-2-4-15 0,-1-2-1 0,0-3-16 16,-2-1-87-16,0-1-63 0,0 0-64 15,-3-2-108-15,-14-9-395 0,4-1-899 16</inkml:trace>
  <inkml:trace contextRef="#ctx0" brushRef="#br0" timeOffset="-57723.39">18085 9215 1273 0,'0'0'521'0,"0"0"-190"15,0 0-185-15,0 0-33 0,0 0 0 16,0 0 65-16,0 0-11 0,0 0-16 15,0 0 0-15,0 0-11 0,20 0-32 0,1 0-12 16,9-4-20-16,8-1-10 16,16-2-2-16,20-6-17 0,14 1-31 15,7-4 6-15,-9 4-19 0,-10 2-1 0,-22 3-2 16,-13 4-3-16,-12-2 0 0,-3 3 0 16,4 1-13-16,-1 0 3 0,3 0-9 15,-7 1-12-15,-5-1-84 0,-3 0 33 16,-3-2 44-16,-3 1 21 0,-6-1 20 15,1 1 13-15,-4-2 6 0,-1 3-12 16,-1-4-7-16,0 3-45 0,-6-3-15 0,0 0 9 16,-1 1 16-16,-4-3 9 15,1 1 10-15,-1-1 16 0,1 0 2 0,0 0 17 16,3-1-3-16,0 2 0 0,0-2 10 16,3 1-7-16,1 2 6 0,1-2-12 15,0 3 6-15,1 1 13 0,0 1 48 16,-2 1 5-16,3 1-15 0,0 0-27 0,0 0-43 15,0 0-51-15,0 0-47 0,5 4-7 16,1 2 105-16,2 3 23 0,6 3 28 16,0 0 37-16,0 1 20 0,0 1-20 15,1 0-16-15,-6-1 26 0,0 1 0 16,-5-1-8-16,-2 1-9 0,-2 1 0 16,-3 0-19-16,-4 1-15 0,-3-1-22 15,-5 1-23-15,2-1-2 0,-2 0-47 16,2-1-226-16,0-1-168 0,3-2-615 0,6-8-1181 15</inkml:trace>
  <inkml:trace contextRef="#ctx0" brushRef="#br0" timeOffset="-57171.52">19812 8932 1554 0,'0'0'1132'0,"0"0"-1055"0,0 0-29 16,22-60 68-16,-13 44-30 0,-4 0-12 15,-2 2 35-15,-2 2 28 0,-1 0-6 16,-2 4-43-16,-4 0-53 0,-7 4-35 16,-3 2-14-16,-5 2-6 0,-6 2 20 15,-3 6 29-15,-6 3 6 0,-2 4 6 0,-2 3 3 16,1 3-6-16,4 0-10 0,5 2 4 16,4 1-11-16,8 0-21 0,5 2-19 15,11-2 19-15,4 3 0 0,16 0 12 16,9 2 19-16,11 2 13 0,18 1-6 0,11 4-26 15,-5-6 7-15,-7-4-19 0,-14-5-57 16,-15-5-101-16,1 2 16 0,-4-1 12 16,-12 0 3-16,-6-2 25 0,-5-1 6 15,-8-4 59-15,-8-1 37 0,-4-1 25 16,-6-3 13-16,-3-1-2 0,-5-3-8 16,-2-1 11-16,-2-3 34 0,0-6 54 15,3-1-6-15,0-2-17 0,1 0-31 16,6 0-14-16,2 4-14 0,6-2-17 15,6 3-9-15,3 2-1 0,7 2-16 16,3 2-2-16,1 1-26 0,4 0-153 0,10 0-71 16,3 2 2-16,22 1-169 15,-7-3-625-15,2 0-740 0</inkml:trace>
  <inkml:trace contextRef="#ctx0" brushRef="#br0" timeOffset="-56619.58">20209 9167 13 0,'0'0'2685'0,"0"0"-2296"15,0 0-159-15,0 0-58 0,0 0-55 16,0 0-50-16,0 0-26 0,-72-24 6 16,49 38 0-16,-1 4-44 0,0 4 16 15,2 0-19-15,5 1-1 0,3-2-10 16,6-1 11-16,4-4 1 0,1-3 2 0,3-1-3 15,3-5-10-15,2-2-90 0,2-3-11 16,5-2 6-16,-1-6-41 0,5-2-20 16,-1-3-10-16,2-2 77 15,-4-1 79-15,3 1 17 0,-3-1 3 0,-3 2 1 0,2 0 28 16,-4 5 22-16,1 0 39 0,-1 4 3 16,-3 3-93-16,3 0-3 0,0 8 3 15,1 4 32-15,2 4 83 16,2 2 22-16,0 0-45 0,2 4-23 0,2-3-18 15,-1-1-19-15,3-4-1 0,-2-2-15 16,1-4 6-16,1-3-22 0,-1-5-3 16,1 0-101-16,1-8-112 0,-3-7-80 15,-1-2 0-15,-5-7 68 0,1 0-50 16,-4-4 90-16,0-4 97 0,-3-4 23 16,-1-3 52-16,0-12 16 0,0-9 19 15,2-8 10-15,-3 0 33 0,0 15 113 16,-2 16 68-16,0 19 95 0,-1 5 69 0,1 1-130 15,-1 2-40-15,0 3-67 0,1 4-154 16,-1 3-16-16,0 7-239 0,1 9 147 16,0 7 92-16,3 6 13 0,-1 6 21 15,3 11 17-15,0-3-4 0,2 0 4 0,-1 1-13 16,-2-7-20-16,4 4 5 0,-5-1-23 16,-1-5-29-16,-1-3-252 0,-2-2-245 15,-4-8-559-15,-2-9-792 0</inkml:trace>
  <inkml:trace contextRef="#ctx0" brushRef="#br0" timeOffset="-56369.36">20409 9155 1699 0,'0'0'315'0,"0"0"-147"0,0 0-28 16,0 0-17-16,63-22-46 0,-39 18-22 15,1 1 13-15,4 1 6 0,-1-1-7 16,-1 2-31-16,2 1-10 0,-3 0 3 15,-3 0 9-15,-1-1 52 0,-3 1 22 16,-3-1 6-16,-2 1-12 0,-5 0-30 0,1 6-25 16,-3 1 9-16,-2 5 60 15,0 2 29-15,-1 3-5 0,-2 3-37 0,-2 1-43 16,0 0-27-16,0 0-17 0,0 0-20 16,0-4-59-16,0-1-140 0,0-3-123 15,3-8-216-15,2-3-562 0,1-2-851 0</inkml:trace>
  <inkml:trace contextRef="#ctx0" brushRef="#br0" timeOffset="-56216.64">20707 8849 2191 0,'0'0'1215'0,"0"0"-986"15,0 0-106-15,0 0-13 0,0 0-28 16,0 0-82-16,0 0-50 0,0 0-124 15,0 0 4-15,0 0-120 0,7 14-258 0,0 6-1069 0</inkml:trace>
  <inkml:trace contextRef="#ctx0" brushRef="#br0" timeOffset="-55437.73">21194 9001 2692 0,'0'0'334'0,"0"0"-263"16,0 0 63-16,0 0 22 0,0 0 3 16,0 0 21-16,-4-46-10 0,-10 44-25 15,-4 2-54-15,-6 0-22 0,-2 6 0 16,-2 2-17-16,1 1 1 0,4 1-6 0,5 0-24 15,7 1-23-15,2 0-15 0,4 0 2 16,5 0 2-16,0 2 11 0,10 2 16 16,2 2-1-16,8 0 10 0,4 1-10 15,2 2-15-15,1 0-198 0,-3 0-119 0,-4-1-45 16,-5 0-122-16,-8-4-108 0,-4 3 35 16,-3-1 131-16,-8 0 189 0,-6-3 103 15,-4-1 82-15,-3-1 51 16,-1-4 1-16,0-4 215 0,0-1 104 0,4-3 22 15,1 0 12-15,5-1-49 0,0-3-69 16,6-2-17-16,3 0-13 0,3-2-30 16,0-3-99-16,6 1-38 0,9-4-37 15,3-1-1-15,5-2-3 0,4-4-23 16,6-1 26-16,4-4-1 0,4-4-9 0,1-4-28 16,3-6-48-16,3-12-64 15,5-9-26-15,-3-14-35 0,-3 0 5 0,-13 4 6 16,-7 9-4-16,-12 11 110 0,-3 10 68 15,-6 11 26-15,-3 6 55 0,-3 3 181 16,0 0-123-16,-3-1 4 0,-5-3 21 0,-5 4 39 16,0 3-68-16,-2 3-58 15,-2 4-10-15,-2 2-38 0,2 4-3 0,-2 2-15 16,1 2 11-16,2 1-8 0,0 0 8 16,1 4-31-16,2 0 10 0,4 2-1 15,1 1 26-15,0-2 0 0,4 4 19 16,1-3 23-16,-1 3 3 0,2-2 2 15,-2 2-11-15,2 3 15 0,2 1-7 16,0 1-22-16,0 3 7 0,0 4-16 16,7 4 3-16,2 4 9 0,2 3 16 15,2 4 48-15,6 12 47 0,5 9 12 0,5 12-7 16,-3 1-33-16,-5-4-2 0,-3-7-50 16,-9-6-29-16,0-1 8 0,-5-3-14 15,-4-1-21-15,0-9-2 0,-3-6-13 16,-3-8 12-16,-1-3-16 0,0 6 16 0,-3 1-25 15,0 1 0-15,1-4-65 0,1-4-52 16,2-7-47-16,-3-4-101 0,1-9-259 16,2-2-261-16,-1-1-941 0</inkml:trace>
  <inkml:trace contextRef="#ctx0" brushRef="#br0" timeOffset="-55202.58">21424 9166 2344 0,'0'0'352'16,"0"0"-117"-16,30-59 12 0,-13 37-11 0,4-1-97 16,3 2-78-16,3 4-23 15,4 3-4-15,-2 2 11 0,3 4-14 0,-4 5-18 16,2 3 6-16,-5 0 12 0,0 9-12 16,-3 5 9-16,-3 1 35 0,-5 6-16 15,-7 2-9-15,-2 1 0 0,-5 0-19 16,-5-1-19-16,-3-1-1 0,-5-3-66 0,0-3-159 15,-4-6-237-15,2-4-516 0,7-5-1269 0</inkml:trace>
  <inkml:trace contextRef="#ctx0" brushRef="#br0" timeOffset="-55052.64">21721 8736 3536 0,'0'0'460'0,"0"0"-312"0,0 0-52 16,0 0 10-16,0 0-50 0,0 0-56 16,0 0-26-16,0 0-73 0,0 0-66 15,0 0-378-15,32-7-1006 0</inkml:trace>
  <inkml:trace contextRef="#ctx0" brushRef="#br0" timeOffset="-53951">22197 8969 283 0,'0'0'616'16,"0"0"-186"-16,0 0-115 0,0 0 10 15,45-44 38-15,-42 30-88 0,-1-1-49 16,-2 1-24-16,0-1-10 0,-5 2-1 16,-4-1-13-16,1 6-52 0,-2 2 10 15,-2 3-20-15,-3 3-44 0,-3 3-46 16,-2 7-26-16,-3 6 0 0,-1 4 2 0,-1 5-2 15,3 1-12-15,3 2-15 0,3 2-1 16,5-1 28-16,6 0 9 0,4-3-9 16,1-1-3-16,6-4 2 15,6-4-57-15,3-6-43 0,3-4 10 0,2-3 0 16,4-4-8-16,2-5-15 0,2-6-7 16,1-4 67-16,-4-3 9 0,-3-1 13 15,-2 0 32-15,-2-2 0 0,-4 3 2 16,-4-3 35-16,1 4-36 0,-4 2 1 0,-2 5 12 15,1 1 21-15,-4 6 51 0,0 1 3 16,-1 2-89-16,2 3-146 0,-2 8 146 16,2 2 79-16,1 3 26 0,4 4-26 15,0-1-25-15,7 1-6 0,2 2-10 16,5-1 12-16,2-4-6 0,3 0-6 16,3-6-16-16,-3-4 12 0,-1-2-34 15,-2-5-37-15,-3-1-86 0,-3-7-61 16,-4-6-25-16,2-3-18 0,-4-7 6 0,-4-3 112 15,1-4 96-15,-2-6-48 0,-2-4 3 16,-2-10 45-16,2-12 10 0,1-8 3 16,0 0-16-16,-2 10 16 0,-1 18 12 15,1 19 140-15,-2 12 69 0,-1 4-3 0,0 3-46 16,0 3-84-16,0 2-88 16,-1 4-220-16,0 11 61 0,0 8 159 0,0 15 35 15,0 16 112-15,0 14-52 16,0 3-15-16,0-5-20 0,5-8-16 0,5-9-22 15,-3-9-8-15,-1-11-14 0,2-7-130 16,-2-7-124-16,-2 2-211 0,1-3-559 16,-1-4-595-16</inkml:trace>
  <inkml:trace contextRef="#ctx0" brushRef="#br0" timeOffset="-53641.06">22702 8961 1076 0,'0'0'1251'0,"0"0"-1009"0,0 0-100 16,0 0 22-16,21-51-13 0,-5 44-99 15,6 0-30-15,7 1-20 0,2 5-2 16,6 1-3-16,4 0-10 0,1 7 0 0,0 3-6 16,-3 4-7-16,-2 4-3 15,-11 3-3-15,-4 1 16 0,-9 2-183 0,-11 2-20 16,-3-1-1-16,-16 1 64 0,-6-1 111 16,-6-1 26-16,-6-7 7 0,-3-2 12 15,-1-4 19-15,3-6 17 0,4-2 178 16,4-1 21-16,5-2-12 0,5 0-27 15,8-2-17-15,1-1-3 0,4-2-30 16,4 0-19-16,1 0-42 0,6-2-85 16,6-1 0-16,7-1-41 0,3-3 16 15,6 0-4-15,4 0 4 0,3-2 3 16,2 1-134-16,-3-4-105 0,14-11-228 0,-10 3-551 16,-5 0-589-16</inkml:trace>
  <inkml:trace contextRef="#ctx0" brushRef="#br0" timeOffset="-53556.14">23230 8790 1395 0,'0'0'234'0,"0"0"-234"0,0 0-150 16,0 0-316-16,0 0-547 0</inkml:trace>
  <inkml:trace contextRef="#ctx0" brushRef="#br0" timeOffset="-53279.74">23479 8919 1596 0,'0'0'1620'0,"0"0"-1336"0,0 0-60 16,0 0 44-16,0 0 26 0,0 0-83 0,0 0-132 15,0 0-79-15,0 0-71 0,0 0 71 16,0 0 65-16,27 36-6 0,-23-15-19 16,4 1-28-16,-4-1-9 0,0 1-3 15,-1-2-21-15,0-4-75 0,0-2-115 16,1-5-189-16,-1-9-175 0,-2 0-713 16,-1-3-805-16</inkml:trace>
  <inkml:trace contextRef="#ctx0" brushRef="#br0" timeOffset="-53122.99">23228 8609 3064 0,'0'0'468'0,"0"0"-408"16,0 0-60-16,0 0-15 0,0 0 11 16,0 0-84-16,0 0-90 0,0 0-56 15,0 0-6-15,0 0-380 16,0 0-1165-16</inkml:trace>
  <inkml:trace contextRef="#ctx0" brushRef="#br0" timeOffset="-52437.36">23655 8456 3014 0,'0'0'307'0,"0"0"-192"0,0 0 9 15,0 0 12-15,0 0 12 0,0 0-88 16,0 0-60-16,0 0-38 0,0 0 38 16,0 0 100-16,0 0-15 0,49 68 10 15,-47-22-8-15,-2 11-21 0,0 11-26 0,-1 2 0 16,-2-4-6-16,0-8-32 0,3-17 23 16,0-10-23-16,2-6-2 0,2-6 0 15,2 3 1-15,4 0-1 0,1-2-52 16,2-4-32-16,-1-7-35 0,1-4-12 0,0-5-8 15,1 0 26-15,2-10-26 0,2-2 54 16,-1-4 31-16,0-3 38 0,-2-1 14 16,-1-1 4-16,2-1 24 15,-2 2-26-15,-1 0 0 0,0 3 22 0,-4 2 70 16,2 3-1-16,-5 3 10 0,0 1 0 16,-1 4-26-16,-2-1-15 0,-1 4-23 15,0 0-37-15,-1 1-67 0,3 2-40 16,0 4 107-16,3 5 16 0,0 1 25 15,4 3 0-15,-2 1-15 0,4 2-7 16,1-1 9-16,1-2-16 0,4 1 4 16,0-1 2-16,2-3-18 0,0-2-71 15,1-3-109-15,-3-3-34 0,1-3-56 0,-3-1-119 16,-1-2-200-16,-4-4 15 0,1-4 135 16,-5-2 133-16,1-2 254 0,-5-2 52 0,1-2 241 15,-1-1 110-15,0 0-58 16,-2-3-57-16,0 2 59 0,1 0-47 0,-2 1 9 15,1 3 2-15,-1 0-20 0,1 5-23 16,-1 1-62-16,0 4 15 0,0 3 26 16,2 0-46-16,-3 3-93 0,0 0-56 15,0 4-102-15,0 9 74 0,-4 3 28 16,1 9 46-16,0 4-2 0,0 5-16 16,1 3 3-16,0 1 12 0,0 1-3 15,1 0-3-15,0-1-18 0,-2-1 8 16,3-2-5-16,0-2-10 0,0-2 1 15,0-5-13-15,3-6-88 0,0-3-38 0,1-7-70 16,-1-3-96-16,-1-5-57 0,3-6-158 16,1-3-513-16,-3-4-1035 0</inkml:trace>
  <inkml:trace contextRef="#ctx0" brushRef="#br0" timeOffset="-48922.16">23987 8551 1850 0,'0'0'360'0,"0"0"-169"0,0 0-90 0,0 0 57 16,0 0 48-16,0 0-1 0,0 0-42 16,0 0-35-16,0 0 2 0,-33-11-3 15,33 11-13-15,0 0-29 16,0 0-22-16,0-1-13 0,0 1 22 0,0 0 4 0,0-1 18 15,2 0-1-15,10-2 4 0,6 0-66 16,7-3-28-16,7-1 18 0,7 0-9 16,6 1-12-16,-3 0 0 0,1-2 1 15,-5 2 0-15,-7 0 0 0,-4 0-1 16,-8 3 0-16,-4 0 0 0,-5 0 1 16,-5 1 11-16,-3 2 1 0,-1-1 15 15,-1 1-1-15,0 0-2 0,0 0-3 16,0-1-4-16,0 1-18 0,0-1-21 15,-2-1-23-15,-2 2-5 0,-4-1-29 16,-1 1-155-16,-12 0-214 0,3 1-570 0,0-1-969 16</inkml:trace>
  <inkml:trace contextRef="#ctx0" brushRef="#br0" timeOffset="-47891.39">21086 10000 1955 0,'0'0'379'0,"0"0"-75"0,0 0-91 16,-32-52 11-16,26 37 13 0,2 3-30 16,0 1-43-16,2 3-41 0,-1 1-6 15,2 5-39-15,0-1-37 0,1 3-41 16,0 0-88-16,0 4-104 0,0 8 31 0,5 4 161 15,-1 8 0-15,1 7 104 0,-1 2-6 16,3 4-32-16,-3 2 6 0,-1 0-40 16,0 0 5-16,-2 0-36 15,1-3 15-15,0-1-15 0,4-3 10 0,0-5-11 0,1-3-123 16,2-3-103-16,-2-2-69 16,1-6-166-16,0-1-300 0,-3-4-560 0</inkml:trace>
  <inkml:trace contextRef="#ctx0" brushRef="#br0" timeOffset="-47707.45">21050 10493 973 0,'0'0'1377'0,"0"0"-1119"0,0 0-152 16,0 0 20-16,0 0-39 0,0 0-1 16,57-24-15-16,-30 16-7 0,8-2-7 15,4 1-25-15,2 0-19 0,3 0-13 0,4 2 0 16,1 0 0-16,-3-2 0 0,-1 3-13 15,-3 0-374-15,6-5-230 0,-14 2-441 16</inkml:trace>
  <inkml:trace contextRef="#ctx0" brushRef="#br0" timeOffset="-47539.48">21623 10253 1918 0,'0'0'445'0,"0"0"-200"15,0 0-64-15,0 0-75 16,0 0-68-16,0 0-6 0,62-14 29 0,-41 14 35 15,-2 6 19-15,-1 5 0 0,-3 1-10 16,-6 7-29-16,-3 2-22 0,-6 4-6 16,-3 2-17-16,-10 2-31 0,-5-1-47 15,-3-1-134-15,-1-2-167 0,-10 1-234 16,8-6-630-16</inkml:trace>
  <inkml:trace contextRef="#ctx0" brushRef="#br0" timeOffset="-47006.04">22588 10114 2285 0,'0'0'584'0,"0"0"-440"16,0 0-86-16,0 0 153 0,-57-52 78 0,51 38-36 15,4 1-93-15,2-3-5 0,0-2-40 16,8-1-34-16,8-2-32 0,5-4-46 16,5-1 11-16,7-3-14 0,0-5-3 15,4 2 3-15,-3-2-1 0,-4 0 1 16,-4-1-47-16,-7 5 10 0,-6-2-16 15,-5 4-3-15,-7 3 16 0,-1 3 18 0,-9 2 3 16,-6 2-15-16,-2 4 15 0,-9 2-26 16,-1 4 23-16,-6 1-6 15,1 4 3-15,-4 3 6 0,0 0 0 0,5 5 3 16,0 3-9-16,6 1 6 0,3 4-6 16,3 1-13-16,4 5 4 0,5 1 2 0,1 6 15 15,6 3 17-15,3 5 60 16,2 5 0-16,11 13-3 0,9 14-13 0,8 14 0 15,5 9 21-15,0-3 33 0,-5-6-35 16,-2-8 21-16,-4 0 18 0,-3-6 4 16,-4-5-48-16,-4-4-27 0,-3-5-28 15,-4-14-2-15,-2-7-1 0,0-10-64 16,-4-5-26-16,0 1-31 0,0-2-75 16,-10 0-85-16,0-5-76 0,-7-2-135 15,-17-8-272-15,5 0-564 0</inkml:trace>
  <inkml:trace contextRef="#ctx0" brushRef="#br0" timeOffset="-46765.59">22322 10369 1368 0,'0'0'533'16,"0"0"-406"-16,0 0-43 0,63-58 81 16,-33 40 29-16,7-1-10 0,4 1-42 15,3 1-10-15,5 0 6 16,-2 1 50-16,-4 3-63 0,-1 1-30 0,-4 5-28 15,-3 3-36-15,-7 4-15 0,-2 4 6 16,-4 7 35-16,-2 3 32 0,-6 3 2 16,2 2 0-16,-4 0-22 0,-3-1-8 15,-2 0-30-15,0-1-12 0,-3-2 0 16,-2-1-7-16,0-1-12 0,-1-2-84 0,-1-2-159 16,0-4-165-16,0-3-313 15,0-2-991-15</inkml:trace>
  <inkml:trace contextRef="#ctx0" brushRef="#br0" timeOffset="-46615.5">22970 9946 2801 0,'0'0'404'16,"0"0"-257"-16,0 0-121 0,0 0 12 16,-28-44-16-16,26 44-22 0,1 2-140 15,1 6 31-15,0 7 78 0,3 14-46 16,3-5-515-16,0-3-1073 0</inkml:trace>
  <inkml:trace contextRef="#ctx0" brushRef="#br0" timeOffset="-46272.43">23202 10069 1903 0,'0'0'179'0,"0"0"-72"0,0 0 35 0,0 49 4 15,0-24 9-15,0 0-17 0,0 0-3 16,0 1-48-16,0 0-13 0,0-3-20 0,2-4-28 15,4-2-10-15,1-5-3 0,-2-2 3 16,0-8 3-16,3 0 22 0,0-4 36 16,-1-6-1-16,5-6-34 15,1-3-23-15,-1-4-17 0,2-4-1 0,-1-2 18 16,-2 0-3-16,2-1 0 0,-3 2 53 16,3 2 7-16,-3 4 10 0,1 3-8 15,-2 5-5-15,0 2-8 0,-3 4-14 16,0 4-51-16,3 2-38 0,-3 6-69 15,4 4 66-15,-1 6 41 0,3 3 63 16,-3 4-6-16,2 2-23 0,-1 0 4 0,1 0-13 16,-2-2-8-16,3-2-2 15,-3-2-15-15,4-3-3 0,-2-5-315 0,10-5-228 16,-4-4-738-16,1-2-645 0</inkml:trace>
  <inkml:trace contextRef="#ctx0" brushRef="#br0" timeOffset="-45658.82">24011 10050 1805 0,'0'0'981'15,"0"0"-791"-15,0 0 25 0,-4-50 27 16,-3 39 27-16,-2 0-20 0,-5 4-42 16,-4 1-57-16,-6 6-35 0,-3 0-32 15,-8 8 1-15,-1 4 5 0,-1 3-18 16,3 4-28-16,3 5-37 0,7 2-6 0,7 3-12 15,6 0-7-15,6 1 8 0,5 0 11 16,5-1 2-16,7-2 10 0,4-2 4 16,6-4 23-16,4-4-5 0,4-7-34 15,-2-2-46-15,3-6-64 0,-5-2-45 16,-1-8-2-16,0-3 14 0,-4-5-1 16,-5-5 43-16,1-2 42 0,-3-5 12 0,-3-4 2 15,1-5 30-15,-5-3-20 0,3-8 10 16,-5-12 25-16,-3-13-2 0,-2 0-11 15,-2 7 13-15,-3 16 21 0,-1 19 7 16,-1 8 1-16,3 5 109 0,-3 1 23 16,-1 0-24-16,0 2-41 0,3 3 3 15,0 7-22-15,3 5-77 0,1 1-43 16,-1 11-158-16,0 7 148 0,-1 7 44 16,0 8 9-16,-1 12 34 0,4 10-32 0,0 12 20 15,8 4-8-15,2-6-13 0,5-4-1 16,2-11 3-16,2-5 16 0,1-14 6 15,-1-9 9-15,-2-10-34 0,0-6-65 16,3 0-66-16,4-5-10 0,2-2 18 16,0-8 42-16,0-7 11 0,-2-5 35 15,-2-6 35-15,-3 0 12 0,-1-1-10 0,-4-1 27 16,2 1-26-16,-3 2 28 0,-2 1 64 16,-1 4 33-16,-4 3 1 0,-1 3 14 15,1 6 6-15,-3 4-1 0,-1 1-46 16,-1 3-102-16,1 3 0 0,0 3 0 15,0 7 0-15,2 3 71 0,0 3-13 0,-1 2-24 16,0 2-10-16,1 0-8 0,0 0-1 16,2-1-3-16,1-1-12 15,0-3-83-15,4-3-178 0,0-4-176 0,7-11-276 16,-2 0-785-16,-2-9-462 0</inkml:trace>
  <inkml:trace contextRef="#ctx0" brushRef="#br0" timeOffset="-45515.23">24315 9700 3327 0,'0'0'415'0,"0"0"-308"15,0 0-63-15,-55-44-9 0,51 44-35 0,2 0-91 16,1 9-45-16,1 8 92 0,0 5 44 16,14 14-219-16,2-4-527 0,3-4-1632 0</inkml:trace>
  <inkml:trace contextRef="#ctx0" brushRef="#br0" timeOffset="-44724.61">24564 9883 2696 0,'0'0'440'16,"0"0"-267"-16,0 0-113 0,0 0-41 16,0 0-19-16,0 0 89 0,0 0 25 15,17 59 10-15,-15-34-36 0,-1 2-28 16,-1 2 0-16,1-2-4 0,0-1-34 0,2-4-22 15,0-2-42-15,4-6-27 0,1-4-35 16,2-5-16-16,-1-3 35 0,4-2-13 16,-1-8-7-16,3-4 0 15,0-3 47-15,-2-4 55 0,2-2-4 0,-1-3 5 0,1 0 2 16,-3-1 0-16,3 1 87 16,-2 1 43-16,-1 3 19 0,-1 3-19 0,-4 4-4 15,0 4-13-15,0 4-6 0,-3 5-22 16,-1 0-85-16,2 0-31 0,3 10-5 15,1 2 36-15,2 5 18 0,-1 2 1 16,5 1-16-16,-1 1 16 0,0 0 6 16,4-2-3-16,2-1 0 0,4-5 12 15,3-1-12-15,1-5-22 0,3-5-69 16,-1-2-9-16,-1-4-17 0,0-4 11 16,-4-4 11-16,0-5 32 0,0-2 13 0,-3-5 9 15,-2 0 19-15,-1-3 3 16,-3-4 10-16,-2 1-1 0,-3-1 4 0,-4 0 9 15,-5 6 76-15,-2-1 38 0,-9 7-24 16,-5 4 4-16,-6 3-23 0,-4 7-40 16,-3 5-32-16,0 2-5 0,0 6 2 15,3 5-21-15,2 4-22 0,5 3-34 0,3 2 41 16,3 0 14-16,5 2 1 0,4-2 2 16,2-3 13-16,2 1 4 0,8-3-4 15,1-2 7-15,6-1-22 16,2-6-3-16,0-2 3 0,2-1 1 0,2-3 10 15,-3 0-10-15,0 0-2 0,0 0 0 16,-4 2-17-16,0 3-16 0,-4 0-10 16,3 6-9-16,-4 6 16 0,0 8 9 15,-1 4 13-15,-1 17 13 0,-3 11-1 0,-2 11-13 16,-2 2-46-16,-2-4 18 16,-6-5 22-16,-4-6 4 0,-6 1 2 0,-2-1-15 15,-3-3 11-15,1-2-12 16,2-7-65-16,3-7-54 0,7-11-4 0,1-8 0 0,-1-4 15 15,3 1 12-15,-2-3 52 16,-2 2 47-16,2-8 29 0,-1-2 25 0,-2-5 46 16,2-3 95-16,-3-6 126 15,3-4-27-15,-2-6-17 0,4-6-24 0,1-2-11 16,4-7-37-16,1-3-23 16,9-10-30-16,8-12-53 0,8-8-30 0,7-3-28 15,-1 5-12-15,5 6-21 0,-2 9-49 16,5-1-141-16,-2-2-248 0,-6 11-647 15,-8 4-1981-15</inkml:trace>
  <inkml:trace contextRef="#ctx0" brushRef="#br0" timeOffset="-44105.99">26292 9679 2297 0,'0'0'728'0,"0"0"-395"0,15-64-124 15,-13 41 47-15,-2 2-7 0,-2 3-43 16,-9 4-42-16,0 3-37 0,-5 3-13 0,-2 5-46 15,-4 3-37-15,-2 6-31 0,-1 10-3 16,-1 4-6-16,3 4 9 0,3 3 0 16,6 2-11-16,5 0-8 0,5 2 1 15,4-2 18-15,1-1 0 0,7-5 1 16,5-2-1-16,3-4-31 0,3-5-33 16,2-4-14-16,3-5 20 0,1-3 8 0,2-2 10 15,2-4 3-15,-3-3 15 0,-1 1 7 16,-5-1 15-16,-4 3 2 0,-2 0-2 15,-5 3-1-15,0 3-46 0,-2 1-34 16,1 7 31-16,1 3 50 0,-1 5 78 16,1 1 0-16,-2 3-13 0,0-3-31 15,3-1-3-15,1-3-6 0,3-4 18 16,5-4 16-16,5-5-1 0,8 0-14 0,4-3-44 16,4-6-103-16,3-1-83 15,-2-2-81-15,-5-2-77 0,3-10-179 16,-9 4-802-16,-8-1-593 0</inkml:trace>
  <inkml:trace contextRef="#ctx0" brushRef="#br0" timeOffset="-41909.53">27654 9133 2056 0,'0'0'353'16,"0"0"-98"-16,0-55 15 0,0 40-71 16,0 3-7-16,0 0-17 0,0 4-4 15,0 1-58-15,0 5-9 0,0 2-94 16,1 0-10-16,2 7-205 0,1 7 122 0,4 8 83 16,-1 7 114-16,2 17-16 0,-2 10-29 15,-3 15 22-15,-2 5-25 0,-2-3 10 16,0-7-32-16,-2-12-22 0,1-5-10 15,1-12 10-15,1-9-22 0,3-10-10 16,2-4 9-16,2 1 0 0,2-1-11 16,3 0-177-16,4-8-116 0,11-6-187 15,-2-3-742-15,-3-6-746 0</inkml:trace>
  <inkml:trace contextRef="#ctx0" brushRef="#br0" timeOffset="-41576.61">27991 9590 2191 0,'0'0'372'0,"0"0"-249"0,0 0-56 16,0 0 43-16,0 0 40 0,53-48-5 16,-39 34-66-16,1 1 1 0,-2-1-23 15,2-1-26-15,-1 0-30 0,-2-1 17 16,1-3 11-16,-5 2-29 0,1 2-11 15,-4 0 11-15,-5 2 14 0,0 2 17 16,0 0-31-16,-9 5-26 0,-3 1-18 0,-5 3 9 16,-2 2 19-16,-4 3 16 15,-2 6 25-15,-2 1 14 0,-2 5-8 0,5 4 8 16,2 0-14-16,4 1 7 0,4 1-1 16,7 0 7-16,2 0 13 0,5 1 6 15,7-1-1-15,7 1 20 0,7-1 15 16,7-3-9-16,7-2-28 0,6-3-4 15,3-3-50-15,0-6-31 0,0-2-136 0,-3-2-187 16,6-14-287-16,-13 1-703 16</inkml:trace>
  <inkml:trace contextRef="#ctx0" brushRef="#br0" timeOffset="-41070.5">28611 9414 1759 0,'0'0'244'0,"0"0"-179"0,0 0 64 16,21-49 114-16,-17 37-49 0,-3 2 44 16,-1 1 22-16,-2 2-97 0,-5 4-96 15,-6 1-67-15,-2 2-20 0,-4 2-10 16,-7 8 30-16,-1 4 25 0,-1 3 1 16,-2 5-13-16,4 2-1 0,3 0-9 15,5-1 14-15,3 1-17 0,9-3-12 16,4 2 12-16,2-5 11 0,5 0 15 0,7-1 12 15,1-3-13-15,3-4 10 16,4-3 16-16,-1-4-10 0,0-3-41 0,1-1-51 16,0-4-2-16,-3-5 18 0,-3-2-7 15,-1-2 30-15,-2 0 12 0,-2 1 0 16,-4-3 22-16,2 3-21 0,-3 1 0 16,0 1-1-16,-1 3-12 0,-1 4 12 0,0 1-12 15,-1 3-58-15,3 0-109 16,0 5 25-16,2 2 113 0,4 5 16 0,2 2 25 15,2 1 16-15,3 1 10 0,0-1 9 16,1 2 3-16,2-5-38 0,6 0-205 16,-8-3-567-16,-3-3-1157 0</inkml:trace>
  <inkml:trace contextRef="#ctx0" brushRef="#br0" timeOffset="-40688.51">29150 8892 1949 0,'0'0'537'0,"0"0"-388"15,-21-48-56-15,6 32-15 0,-1 5 5 0,-2 3 10 16,0 1-41-16,-1 4 15 0,-2 3 7 16,0 0-7-16,-1 3 3 0,-1 4-3 15,1 1-10-15,-1 3-19 0,3 1-6 16,2 1 0-16,1 1 12 0,5 2-9 0,1 0 15 15,5 3-24-15,1 2 18 0,5 1 3 16,0 7 10-16,4 0 47 16,3 5-10-16,5 4-12 0,4 9 2 0,6 12-28 15,4 14 31-15,-1 6-3 0,-2-4-31 16,-3-3 5-16,-3-9-5 0,-1-3-35 16,-5-4 19-16,1-5-26 0,-3-10-11 15,-2-8-31-15,-3-8-3 0,-2-3 6 16,-1 4-18-16,-1 1-50 0,0 2-13 15,0-7 44-15,-5-5-88 0,-2-6-70 16,0-5-20-16,-1-6-100 0,-2-3-51 0,-2-17-391 16,0 2-680-16</inkml:trace>
  <inkml:trace contextRef="#ctx0" brushRef="#br0" timeOffset="-40520.97">28709 9527 1554 0,'0'0'1345'0,"0"0"-974"16,0 0-215-16,0 0-16 0,0 0-83 16,0 0-9-16,75-48-33 0,-41 41-14 15,9 0 22-15,5-1-23 0,12 2-4 16,12-2-18-16,8-6-215 0,-12 3-452 16,-18-3-1984-16</inkml:trace>
  <inkml:trace contextRef="#ctx0" brushRef="#br0" timeOffset="-39520.89">29875 9240 2365 0,'0'0'416'0,"0"0"-149"15,0 0 11-15,21-46-24 0,-14 38-24 16,-2 2-54-16,0 1-81 0,4 5-66 16,-1 0-29-16,3 7 0 0,1 6 6 15,3 3 37-15,0 6-15 0,-4 6-3 16,-1 1-25-16,-2 5 0 0,-5 0-18 15,0 0 16-15,-2-2 1 0,-1-5-2 16,0-4-18-16,0-6 18 0,0-4 3 16,0-2 0-16,0-6-13 0,0-3 13 15,0-2 22-15,3 0 68 0,0-7 31 16,2-5-121-16,1-3-12 0,6-6-13 0,-1-3 23 16,3-4 0-16,1-2-26 15,2-1 9-15,1 1 16 0,0-1-15 0,2 3 5 16,0 4 13-16,0 3 1 0,-3 5 10 15,0 5-11-15,-4 4-28 0,-3 5-10 0,0 2-46 16,-2 6-30-16,2 7 42 16,-2 3 44-16,-2 7 14 0,1 2 14 15,-1 4 22-15,-2 2 19 0,0 2-19 0,3-3 6 16,0 1-15-16,1-4 3 0,3-3-14 16,-2-5 17-16,3-4 3 0,-3-4-18 15,2-5 27-15,-1-1 6 0,0-3 7 16,-1-2 9-16,4-4-10 0,-1-7-24 15,-1-1-7-15,3-5-11 0,-3-2 0 16,2-3-1-16,-5 0 0 0,2-2 0 16,-2-1 3-16,0-1-2 0,0 0-1 15,-1-1 12-15,3 4-9 0,-3 2 9 0,1 6-8 16,-3 4-4-16,-1 4 3 0,-1 4 0 16,-1 2-3-16,-1 1-53 0,3 1-56 15,-1 6-13-15,2 6 62 0,-1 4 47 16,2 5-2-16,3 3 5 0,-3 2 9 0,4 1 2 15,-1 1 20-15,6-1-19 0,0-4 20 16,1-4-6-16,3-3 10 0,-2-5 12 16,2-7 11-16,-3-3 7 0,0-2-9 15,-3-2-19-15,2-5 0 0,-1-4-25 16,-3-3-3-16,-1-1-2 0,-4-3-10 16,-1-2-1-16,0-1 12 0,-4-2-2 15,-1-1 2-15,0-4-17 0,-5 2 18 16,-1-1-1-16,-3 0-15 0,-5 3 13 0,-2 2-10 15,-3 5-18-15,-3 4 3 0,-1 1 9 16,-3 4-15-16,-2 4 3 0,2 0 0 16,1 4 1-16,4 0 12 0,0 4-17 15,3 3 19-15,5 1-31 0,4 1-72 16,4 1-96-16,2 4-128 0,3 2 128 16,18 6-258-16,-1-4-639 0</inkml:trace>
  <inkml:trace contextRef="#ctx0" brushRef="#br0" timeOffset="-38676.76">31225 9237 1333 0,'0'0'339'0,"0"0"-209"0,0 0-14 16,0 0 8-16,0 0 9 0,0 0 22 15,61-41 17-15,-54 34 2 0,-1 2 6 16,0-1-26-16,-4 0-29 0,-1 0 35 16,-1 0-7-16,-3 3-33 0,-8 1-47 0,-5 0-19 15,-5 2 18-15,-6 0 26 0,-8 5-13 16,-4 5 41-16,-1 3 36 0,1 2-56 0,4 4-35 15,4 1-21-15,8 2-22 0,7 2-10 16,8 0-5-16,5-1-11 0,3 2 19 16,9 0-19-16,9-2 23 0,5-1 9 15,7-3-3-15,0-4-6 0,4-5-25 16,-3-3-25-16,-1-6-46 0,-6-1 9 16,-3-6 3-16,-3-5 7 0,-4-4 18 15,-3-2-7-15,-1-7 23 0,-4-2 15 16,-3-5 3-16,0-4-4 0,-1-3 3 15,-1-6-27-15,1-7 27 0,-2-12-1 16,0-6-32-16,0 2 15 0,0 14-1 16,0 17 20-16,0 16 21 0,0 3 17 15,0 1-13-15,0 1 18 0,0 1 28 0,0 6-24 16,0 2-22-16,0 3-25 0,0 3-29 16,0 0-70-16,0 7-76 0,0 5 68 15,0 5 76-15,-2 5 31 0,1 6 3 16,1 6-3-16,0 5 0 0,0 6 12 0,10 12-8 15,2 6-3-15,5 2 28 0,1-7-4 16,0-12 12-16,-3-14-34 0,-2-8 22 16,0-4-6-16,3 1-3 0,1-2 27 15,3-4-43-15,0-5-6 0,-1-6-78 16,3-4 0-16,0-9 1 0,-1-4-14 16,1-5 46-16,-2-3 26 0,-2-3-3 15,-1-4 28-15,-4-1 22 0,3-1 9 16,-3-4-31-16,-1 1 19 0,0-3-17 15,-4 4 33-15,1 3-19 0,-6 6 31 16,-2 5 79-16,-1 6-14 0,-1 4-18 16,-4 4-32-16,-3 4-19 0,2 0-14 15,-3 9-27-15,1 4 21 0,-2 6-4 0,2 5-5 16,6 3-13-16,2 2-1 0,4 2 3 16,11 0 25-16,4-1-12 0,5-3 8 15,4-1-8-15,3-7 15 0,-2-5 3 16,3-4 6-16,-3-6 0 0,1-4-7 0,-1 0-33 15,0-4-18-15,-2-6-22 0,-3 1-31 16,-2-3-9-16,-2 0-78 0,-5-2-22 16,-1 1-90-16,-8-12-230 0,-5 3-904 15,-1 2-615-15</inkml:trace>
  <inkml:trace contextRef="#ctx0" brushRef="#br0" timeOffset="-37842.63">22440 11411 2194 0,'0'0'385'0,"0"0"-166"15,4-44-10-15,2 27 98 0,-2 5-59 0,3 2-74 16,-2 4-54-16,-1 5-63 0,1 1-57 16,4 7-91-16,-2 9 91 0,3 7 97 15,-1 7 23-15,-1 15-4 0,4 11-32 16,2 13-40-16,0 1-25 0,4-7 2 16,-2-13-18-16,-3-18-3 0,-4-10-3 15,2-7-84-15,0 2-132 0,3-5-102 16,1-2-73-16,-2-10-205 0,7-14-384 0,-4-4-404 15</inkml:trace>
  <inkml:trace contextRef="#ctx0" brushRef="#br0" timeOffset="-37010.39">22794 11337 1996 0,'0'0'428'0,"0"0"-60"0,13-50-105 16,-10 45-39-16,2 5-125 0,-2 2-83 15,2 11-16-15,2 5 76 0,-1 7 22 16,2 7 13-16,0 6-4 0,-3 8-22 15,-4 10-31-15,-1 8-7 0,0-7-22 16,-1-15-23-16,-2-17 14 0,1-10 2 16,1-1-18-16,-1-1-11 0,1-2-14 15,1-7-44-15,0-4 69 0,1-4 3 16,5-10-3-16,1-4-35 0,7-6-28 16,-1-5 51-16,0-2 9 0,3 0 4 0,-1 1-1 15,1 1 31-15,-2 3 23 16,2 5-23-16,-1 1-3 0,0 7-26 0,-5 3 1 15,1 4-3-15,-3 6-29 0,-1 2-100 16,4 8 22-16,-3 5 57 0,3 4 35 16,-1 3 15-16,4 5 28 15,0-2-12-15,1 0-14 0,4-4 27 0,1-5-4 0,2-2 10 16,4-6 6-16,-1-6-41 0,-2-2-85 16,2-3-26-16,-1-7 29 0,-1-1 32 15,-5-4 50-15,-1-2 13 0,-2-2 21 16,-1-1-11-16,-5 0-1 0,-1 1 22 15,-1 1 60-15,-4 2-6 0,-3 1-16 16,0 4-10-16,0 2-22 0,-2 3-8 16,-4 2-42-16,-2 3-31 0,-2 1-48 15,-5 4-2-15,-1 7 33 0,-4 4 20 16,1 5 9-16,0 4 3 0,3 1 13 16,2 0-12-16,3 0 2 0,4-2 13 0,4-1-2 15,2-2-12-15,1-8-27 16,4-2-82-16,3-5 5 0,4-5 74 0,2 0 44 15,3-4-3-15,4-5-16 0,1-3 4 16,3-1 15-16,-1-3 12 0,-2 1 1 0,2-2 3 16,-1 3-13-16,0-1 13 15,-1 1 73-15,-1 3-19 0,-1 3 2 0,-4 1-15 16,-2 4-9-16,-1 3-7 0,-3 0 3 16,3 8 9-16,-4 4 19 0,3 2 13 15,-2 4-6-15,0 2-20 0,-1 0-15 16,1-2-16-16,0-2-6 0,-2-4 0 15,2-3-7-15,-3-3-15 0,3-6-37 16,-2 0-22-16,0-8 6 0,5-4-31 16,-3-5-8-16,1-4-2 0,0-4 27 15,0-3 30-15,-4-2 11 0,0-5 12 0,2-1 14 16,-2-6 0-16,-3-1 0 0,4-9 0 16,0-6 0-16,0 8 28 0,0 8 45 15,-3 15 46-15,-1 10 10 0,0 3-23 16,-1 2-25-16,0 7-19 0,0 5-62 0,1 0-55 15,1 13-145-15,-1 5 159 0,1 11 41 16,2 6 116-16,2 12-16 0,1 10-7 16,3 9-19-16,-3 1-40 15,2-4 3-15,-5-10-18 0,-1-16 2 0,1-8-21 16,-3-9-59-16,1-4-118 0,1-4-139 16,0-3-160-16,5-9-169 0,-5-3-465 15,2-8-658-15</inkml:trace>
  <inkml:trace contextRef="#ctx0" brushRef="#br0" timeOffset="-36863.6">23925 11172 2568 0,'0'0'470'0,"0"0"-272"0,0 0 38 16,32-47-62-16,-12 37-32 0,4 0-69 16,5 1-4-16,1 3-28 0,3 5-16 0,-5 1-25 15,0 0-22-15,-8 4-142 16,-10 3-282-16,-5 0-801 0,-5-2-870 0</inkml:trace>
  <inkml:trace contextRef="#ctx0" brushRef="#br0" timeOffset="-36677.25">22766 11392 1441 0,'0'0'1312'0,"0"0"-1173"0,0 0-91 0,0 0-3 15,0 0 150-15,0 0 108 0,0 0-173 16,0 0-51-16,81-23-48 0,-8 8-29 16,26-4-2-16,8-5 0 0,-4 2-247 15,-26 5-254-15,-25 0-953 0</inkml:trace>
  <inkml:trace contextRef="#ctx0" brushRef="#br0" timeOffset="-35758.01">25480 11355 401 0,'0'0'1274'0,"0"0"-1011"0,0 0-36 16,-13-60 42-16,9 42-63 0,1-1-12 0,0 4-37 16,-2 0-16-16,1 4-10 15,-3 1-4-15,2 3-15 0,-3 4-63 0,-4 3-49 16,-3 5-25-16,-4 7 25 0,-4 5 6 16,-1 7 26-16,-2 5 19 0,-2 5 15 0,4 2 7 15,4 3-32-15,8 0-19 16,3 1-10-16,7-3 17 0,2-4-17 0,5-4 4 15,6-6 3-15,1-4 3 0,2-7 12 16,2-4 16-16,-1-6 11 0,1-2-11 16,1-7 3-16,3-6-13 0,-2-4-18 15,2-4 3-15,0-3-22 0,-4-3 13 16,1-5-4-16,-4-1 1 0,3-3-10 16,1-1 12-16,4-11-14 0,5-10 12 15,10-4-12-15,-2 6 11 0,-5 14 0 16,-5 16-11-16,-6 8 1 0,4 0 0 0,1-1 1 15,4 1-3-15,-3 5-11 0,-3 4-5 16,1 2-3-16,-1 2-2 0,1 2-17 16,2 3 10-16,3 3-3 0,0 5-9 15,-1 8-13-15,1 3 12 0,-3 9 38 16,-6 5 3-16,-5 5 10 0,-5 2-10 0,-6 3 0 16,-2-2 0-16,-10-3 0 0,-3-1-2 15,-4-5-13-15,-5-2 12 16,-5-7 3-16,-1-2 13 0,-1-6 6 0,-3-5-4 15,-2-6 13-15,2-2-3 0,-1-2 3 16,2-6 4-16,0-4-11 0,4-2 8 16,2-2-17-16,1-1 4 0,7-2 5 15,0 2-10-15,4 1-11 0,4 0-2 16,2 4-17-16,3 2-6 0,3 4-12 16,1 1-119-16,0 2-103 0,7 1-155 15,19 0-220-15,-2 1-583 0</inkml:trace>
  <inkml:trace contextRef="#ctx0" brushRef="#br0" timeOffset="-35351.82">26462 11083 3065 0,'0'0'462'0,"0"0"-222"0,0 0-60 16,0 0-16-16,-56-43-58 0,34 45-50 15,-4 9-16-15,0 7 16 0,-2 4-30 16,0 4-26-16,6 3-16 0,4 3 4 16,8 2-1-16,3-2 10 0,6-1 0 15,1-1 3-15,8-4 3 0,2-4-3 0,5-4-101 16,-1-5-36-16,0-6-37 16,0-4 8-16,0-3 11 0,-3-4 47 0,0-8 73 15,-1-4 4-15,-1-4 30 0,-3-3 2 16,-1-3 1-16,1 0 26 0,-2 1 1 15,-1 3-17-15,0 2 112 0,1 3 2 0,1 5-9 16,-3 4 2-16,0 3-18 0,0 5-57 16,0 0-44-16,1 4-126 15,0 7 126-15,4 5 28 0,-1 7 57 0,1 1-10 16,5 4-12-16,-2 0-29 0,6-1-16 16,3-1 10-16,2-4-3 0,3-3-13 15,3-2-12-15,-3-8-144 0,2-4-148 16,-2-5-128-16,7-12-283 0,-7-3-677 15</inkml:trace>
  <inkml:trace contextRef="#ctx0" brushRef="#br0" timeOffset="-35176.67">26715 10968 157 0,'-4'-51'1327'0,"-2"2"-986"0,3 20 68 16,1 9 111-16,1 6-122 0,-3-1 41 16,1 5-167-16,1 0-61 0,1 7-33 15,1 3-178-15,0 9-115 0,0 11 115 16,1 6 21-16,3 8 51 0,5 15 3 0,5 13-7 15,3 11-25-15,-1 5-15 0,-4-7 0 16,-2-9-12-16,-7-12-14 0,-1-12-2 16,-2-9-180-16,0-9-139 0,-4-3-148 15,-3-5-550-15,1-3-1123 0</inkml:trace>
  <inkml:trace contextRef="#ctx0" brushRef="#br0" timeOffset="-34876.2">26660 11206 1527 0,'0'0'1192'0,"0"0"-1128"16,0 0-61-16,58-30-3 16,-30 25 97-16,4-1-26 0,2 3-43 0,0-1-8 15,3-1-8-15,-1 0-10 0,-2 1 10 16,-3-1-9-16,-1 0-3 0,-4-3-33 16,-3 0-8-16,-4 0-33 0,-2-4 51 15,-6 3 23-15,-1-1 36 0,-3 2-4 16,-3 1 106-16,1 1 44 0,-2 2 9 0,-2 3-4 15,1 1-60-15,-1 2-96 0,0 4-29 16,0 7 105-16,-1 3 3 0,1 4-15 16,-1 2-20-16,1 4 28 0,-1-2-26 15,1 1-5-15,1 1-29 0,0-2-18 16,3-2 3-16,-2-3-13 0,1-3-15 0,-1-4-105 16,2-3-225-16,2-9-222 0,-1-3-763 15,-3-6-919-15</inkml:trace>
  <inkml:trace contextRef="#ctx0" brushRef="#br0" timeOffset="-34722.23">27055 10846 2277 0,'0'0'1369'16,"0"0"-1104"-16,0 0-133 0,0 0 47 0,0 0 88 15,0 0-110-15,0 0-157 16,0 0-25-16,0 0-83 0,0 0-105 0,0 0-220 15,17-17-746-15,0 20-1469 0</inkml:trace>
  <inkml:trace contextRef="#ctx0" brushRef="#br0" timeOffset="-33806.78">27538 11071 1265 0,'0'0'293'0,"0"0"-153"0,57-28 6 15,-33 17 78-15,1 0 77 0,-4-2-59 16,-2 1-68-16,-7-1 6 0,-2 2-3 16,-6-1-21-16,-4 4-13 0,-2-1-38 15,-10 3-48-15,-6 2-44 0,-6 3-12 0,-10 1 27 16,-3 4 20-16,-8 4 12 0,3 3 15 16,0 2-21-16,5 3-20 0,9-1-6 15,4 1-27-15,8-1-2 16,7 2-9-16,5 0 7 0,4-2 3 0,13 2 16 15,9 2 18-15,9 1-3 0,8-2-2 16,4 1-6-16,5 1-23 0,-3-1-47 16,-1-2-35-16,-8 1-72 0,-7-3 37 15,-10-1 3-15,-10 0 6 0,-8-2 29 16,-4 2 28-16,-12-3 41 0,-4 0 10 0,-5-1 4 16,-4-4 18-16,-3-2-3 0,3-4 6 15,0 0 14-15,4-4 40 0,3-2-3 16,3-3-3-16,5 1-7 0,0-3-25 15,7 2-12-15,2-3-8 0,1 3-21 16,3 1-19-16,7-1-95 0,4-1-280 16,18-3-335-16,-4 3-862 0</inkml:trace>
  <inkml:trace contextRef="#ctx0" brushRef="#br0" timeOffset="-33473.96">28324 10444 2594 0,'0'0'296'16,"0"0"-280"-16,-58-41-16 0,30 29 0 16,-5 7 71-16,0 1-13 0,-2 4-4 15,0 3 10-15,4 7-13 0,1 5-9 16,5 5-23-16,5 7-3 0,5 5-14 15,9 11 11-15,6 15 16 0,11 16 47 16,15 8-3-16,4-2 19 0,6-2 13 16,-2-7 36-16,0-2 26 0,-1 1-50 15,-7-4-17-15,-5-6-35 0,-7-2-9 0,-7-4-56 16,-6-5-3-16,-1-11-25 0,-5-8-44 16,-1-9-34-16,-5-2-67 0,-2-2-53 15,-4 1-31-15,-3-2-65 0,-2-7-63 16,3-6-48-16,1-3-24 0,2-5-139 0,-1-15-435 15</inkml:trace>
  <inkml:trace contextRef="#ctx0" brushRef="#br0" timeOffset="-33305.09">28102 11187 907 0,'0'0'518'0,"26"-45"-59"16,-10 25 59-16,4 0-124 0,5-1-102 16,4 5-113-16,0 3-32 0,5 3-17 15,2 3-7-15,-1 4 7 0,1 3 18 16,-1 3 0-16,-2 9-20 0,-4 5-19 15,-5 2-29-15,-5 5-36 0,-6 1-1 0,-6 2-25 16,-6-1-18-16,-1-1-53 0,-4-2-99 16,-6-5-189-16,-7-5-215 15,2-5-732-15,0-8-837 0</inkml:trace>
  <inkml:trace contextRef="#ctx0" brushRef="#br0" timeOffset="-33154.99">28421 10765 3228 0,'0'0'442'16,"0"0"-313"-16,0 0-110 0,0 0-19 15,0 0 0-15,0 0-36 0,0 0-176 16,0 0 92-16,0 0-244 0,0 0-351 16,32 45-1464-16</inkml:trace>
  <inkml:trace contextRef="#ctx0" brushRef="#br0" timeOffset="-32609.7">28722 11171 2270 0,'0'0'696'0,"0"0"-484"16,0 0-193-16,0 0-3 0,34-49-15 15,-17 37 2-15,2-5-3 0,1 0-1 16,1 1-1-16,-2-1-15 0,0-1 15 15,-2 0-30-15,-6 0-80 0,-2-2 28 16,-4 4 65-16,-3 0 16 0,-2 3 3 16,-3 4 0-16,-3 3 32 0,-4 0 35 15,1 4-9-15,-4 2-7 0,3 1 4 16,-2 7-1-16,3 6 10 0,1 2 6 0,3 7 0 16,3 3 15-16,2 3-15 0,3 3-7 15,6-1-28-15,6 1-10 16,3-3-6-16,3-3 6 0,2-3-6 0,-1-5-3 15,0-4-3-15,-2-6-13 0,-3-4-82 16,-1-4-4-16,-3-3 14 0,-1-7 21 0,-2-3 17 16,-2-5 34-16,2-4 2 15,-3-1 14-15,1-4-3 0,2-2 0 0,2-1 9 16,4-2-3-16,5 1 6 0,3-1 22 16,6 2 7-16,0 4-35 0,5 3-19 15,-1 8 0-15,-1 8-16 0,1 7-18 16,-3 1-8-16,-4 12-5 0,-3 3-4 15,-3 7 10-15,-5 0 13 0,-2 4 2 16,-6 2 7-16,-4 0 19 0,-3 0 154 16,-1-1-21-16,-4 0-7 0,-9-6-38 15,-1-1 16-15,-6-5-6 0,-2-2-11 0,-6-4-15 16,-1-3-7-16,-2-5-28 0,2-2-12 16,-1 0 0-16,5-5-13 0,5-3-12 15,7-3-158-15,6-9-190 0,6 1-335 16,1-1-1344-16</inkml:trace>
  <inkml:trace contextRef="#ctx0" brushRef="#br0" timeOffset="-31640.76">30170 10732 1106 0,'0'0'1887'0,"0"0"-1535"0,0 0-196 15,16-47-20-15,-11 41-29 0,-3 3 3 0,0 3-110 16,0 3 13-16,1 8 0 0,2 6 106 16,-3 6 16-16,1 6-4 0,-2 5-19 15,-1 2-13-15,0 4-37 16,0 2-16-16,0 0-27 0,3-3-16 0,1-3 9 15,6-5-9-15,-1-4-1 0,5-6-2 16,-2-3-22-16,1-4-83 0,3-6-19 16,-1-4-19-16,2-4 31 0,2-4 17 15,0-4 20-15,1-8 37 0,0-2 13 16,-2-6-13-16,1-4 38 0,-4-3 3 0,1-2 20 16,-3-3-22-16,3-2-1 15,-3 2 29-15,0 0 27 0,-1 4 67 16,-3 7 2-16,0 4-35 0,-3 7-40 0,-4 6-6 15,1 5-44-15,-2 3-53 0,0 11-159 16,-1 7 212-16,0 6 131 0,0 7-22 0,0 5-16 16,0 3-22-16,0 1-34 15,0-1 3-15,7-2-15 0,0-2-7 0,6-2-16 16,-1-6 14-16,4-2-14 0,0-7 15 16,2-3-17-16,-1-5-80 0,3-5-28 15,0-3-13-15,0-2 9 0,1-7 38 16,0-3 24-16,-2-5 31 0,-3-3-9 15,0-2 6-15,-3-2 22 0,-4 1 1 16,1 1 18-16,-5 3-4 0,-3 1-12 16,0 4 62-16,-2 2 7 0,0 5-32 15,0 2-37-15,0 3-3 0,0 3-115 16,-3 6-24-16,-3 4 139 0,-4 3 36 0,3 4 11 16,0 2-28-16,2 0-5 0,4 2-13 15,1 0 0-15,3-3 15 0,6-2 6 16,0-4 6-16,6-3 6 0,0-6 3 15,3-2 7-15,0-4-44 0,2-2-16 0,2-5-21 16,-1-5 6-16,-1-1 29 0,0-4-17 16,-4-3 19-16,0 1-2 15,-1-5-11-15,-1 0 11 0,-5-1 2 0,-1-1 2 16,0 2 2-16,-5 2 14 0,-2 2 17 16,-1 4 27-16,0 4 0 0,0 4-10 15,0 2-21-15,-1 3-21 0,0 2-10 16,0 1-72-16,0 4-64 0,-1 7 130 15,1 4 6-15,1 5 49 0,0 1-2 0,7 4-4 16,4-1-12-16,5 2 0 0,4-4-3 16,5-1-12-16,1-3 11 15,0-3-8-15,0-2-4 0,-1-5 13 16,-5-4-28-16,-5-4-3 0,-3 0-155 0,-6-7-112 16,-6-12-151-16,-2-2-719 0,-6-1-1345 0</inkml:trace>
  <inkml:trace contextRef="#ctx0" brushRef="#br0" timeOffset="-31457.99">30483 10564 3138 0,'0'0'509'0,"0"0"-329"16,0 0-70-16,0 0 79 0,0 0 178 15,0 0-50-15,0 0-127 0,0 0-74 16,0 0-113-16,0 0-3 0,0 0-70 0,74-32 9 15,11 37-19-15,30 4-125 0,-16-2-294 16,-16-3-1006-16</inkml:trace>
  <inkml:trace contextRef="#ctx0" brushRef="#br0" timeOffset="-30888.66">32183 10707 1656 0,'0'0'419'15,"0"0"-160"-15,0 0 0 0,30-52 44 0,-26 36-66 16,-4 2-10-16,0 0-65 0,-7 4-26 16,-3 3-38-16,-7 1-35 0,-6 3-22 15,-7 3-3-15,-3 3-7 0,-5 8 22 16,-1 4-12-16,1 5-16 0,1 6-22 15,8 3 17-15,6 3-1 0,5-2-7 16,8 5 4-16,8-2-16 0,4 3 25 0,14 1 0 16,8-3 3-16,11-3 0 15,9-2 6-15,12 0-6 0,15-5-28 0,6-5-75 16,-5-8-138-16,-22-6-149 0,-4-5-170 16,-19-5-670-16,-3-3-700 0</inkml:trace>
  <inkml:trace contextRef="#ctx0" brushRef="#br0" timeOffset="-30542.74">32459 10690 1947 0,'0'0'473'0,"0"0"-263"0,0 0-20 16,0 0 31-16,0 0 3 0,0 0-77 15,0 0-42-15,0 0-105 0,0 0-131 16,0 0-3-16,0 0 134 0,18 11 102 16,-17 14 70-16,0 0-71 0,2 2-15 0,-2 0-23 15,1 3-7-15,0-3-21 16,-1-1 6-16,1 0-22 0,-1-4-4 0,-1-3-12 15,0 0 12-15,0-4-15 0,-5-5 1 16,1-2 0-16,-3-2-1 0,3-4-53 16,-3 1-16-16,-1-3-10 0,3-4-60 15,-2-9-185-15,0-2-366 0,2 1-1301 0</inkml:trace>
  <inkml:trace contextRef="#ctx0" brushRef="#br0" timeOffset="-30241.66">32504 10697 2290 0,'0'0'162'0,"0"0"-33"15,0 0-113-15,20 52 126 0,-9-30-10 0,4 0-10 16,4 2-22-16,3-2 2 0,2 2-10 16,6-2-15-16,-1-4-23 0,-2-1-22 15,-1-5-7-15,-6-4-3 0,-6-4 1 16,-2-2-1-16,-6-2 22 0,1-6 32 15,-2-3-16-15,-1-4-35 0,-2-4 16 16,1-4 19-16,-3-2-9 0,0-2-23 16,-6-3 5-16,-2-2-32 0,-4-3-2 15,-4-3-2-15,1 2 2 0,-1-1-1 16,1 2 1-16,0 5-18 0,5 6 3 16,0 6-24-16,5 5 27 0,1 7-37 15,-2 4-89-15,0 4-191 0,-1 12-31 0,-2-3-226 16,4 0-1002-16</inkml:trace>
  <inkml:trace contextRef="#ctx0" brushRef="#br0" timeOffset="-29961.22">33005 10599 2842 0,'0'0'401'0,"0"0"-306"16,0 0 4-16,0 0 56 0,0 0-15 16,0 0-140-16,0 0-92 0,0 0 92 15,0 0 16-15,0 0 72 0,10 73-12 0,-10-38-1 16,0 1-2-16,1 5-39 0,3-1 7 16,1 0-18-16,1 0 2 0,-2-4-13 15,-1-2 1-15,-1-7-13 0,-2-2-39 16,0-7-40-16,0-2-75 0,0-8-83 15,-3-4-144-15,-7-6-187 0,3-7-180 0,0-4-1160 16</inkml:trace>
  <inkml:trace contextRef="#ctx0" brushRef="#br0" timeOffset="-29747.53">32932 10564 2017 0,'0'0'518'0,"0"0"-254"0,0 0-42 16,0 0 18-16,0 0-84 15,0 0-54-15,72-25-49 0,-39 20-18 0,4 1 5 16,2 2-40-16,0 1-2 0,-5 1-20 0,-3 0-3 16,-7 1-10-16,-7 2-16 15,-9 1-315-15,-9 0-242 0,-5 0-463 16</inkml:trace>
  <inkml:trace contextRef="#ctx0" brushRef="#br0" timeOffset="-29516.84">33017 10826 2395 0,'0'0'586'16,"0"0"-352"-16,0 0-46 0,0 0-42 0,0 0-10 15,0 0-47-15,74-13-36 0,-49 10-2 16,3-2-29-16,1 5-22 0,-1-2-1 16,-1 1 0-16,-2 0-2 0,-4 0 3 15,-3 0-12-15,-4 0-13 0,-2 0-1 0,-6-2-96 16,-5 2-141-16,-2-3-127 0,-7 1-386 16,-3-3-1279-16</inkml:trace>
  <inkml:trace contextRef="#ctx0" brushRef="#br0" timeOffset="-16659.35">7492 16331 2304 0,'0'0'285'0,"0"0"-150"0,0 0-32 16,-29-57-13-16,22 43 29 0,2 0-13 15,3-1-7-15,0 2-7 0,1 1 10 0,0 4-29 16,0 1-10-16,0 2 1 16,0 2 5-16,1 3-69 0,-1 0-60 0,0 7-149 15,-2 6 77-15,-1 6 132 0,0 7 74 16,-4 7-27-16,-3 10-9 0,0 10-22 0,-3 9-15 15,0 0 9-15,7-11-10 16,1-14-13-16,3-14 12 0,3-5 1 0,0-1-13 16,0 0 12-16,7-3 1 0,-2-5 19 15,2-6 16-15,3-3 45 0,0-5-1 16,4-5-16-16,1-6-38 0,-2-2-12 16,2-5 6-16,2-1-19 0,-3-4 2 15,0 4-2-15,0 0 0 0,1 3-2 16,-2 3-2-16,1 1-11 0,-1 6-1 15,-1 5-3-15,-1 4-12 0,-1 2-58 0,3 6 0 16,-1 10 45-16,1 4 18 0,0 8 25 16,-1 6 1-16,3 5 0 0,0-2 1 15,2-2 63-15,3-6-1 0,0-7-22 16,2-7-15-16,1-8 24 0,-1-7 7 16,0-2 9-16,0-8-3 0,-1-7-16 15,-3-5-15-15,-2-2-7 0,-7-5 0 16,-1 0 3-16,-7-4-14 0,-1-2-2 0,-3 0-11 15,-7-1-1-15,0-3-1 0,-4 3-25 16,0-1 1-16,2 6 6 0,-1 4 0 16,3 8 4-16,1 9-7 0,3 6-22 15,1 4-114-15,-3 10-235 0,1 11-55 16,-1 0-229-16,4-3-849 0</inkml:trace>
  <inkml:trace contextRef="#ctx0" brushRef="#br0" timeOffset="-16197.69">8172 16603 2698 0,'0'0'319'0,"0"0"-236"15,0 0-80-15,21-51 20 0,-6 40 18 0,5 1-12 16,5 2 12-16,0 2 4 0,0 3-23 16,-1 3-20-16,-1 6-2 0,-3 6-2 15,-5 4-14-15,-4 5-15 0,-8 2 27 16,-3 3 1-16,-9 2 3 0,-5 0 0 16,-6 0 13-16,-4-2 16 0,0-4 12 15,0 0-6-15,2-5-32 0,4-3 16 16,4-5 7-16,6-2-11 0,4-3-15 15,4-3-35-15,0 0 4 0,9 1 31 16,8-2 48-16,4 0-7 0,8-1-19 16,2-1-19-16,2 1-3 0,-3 1-11 15,0 0-8-15,-6 2-13 0,-4 8-3 0,-4 3 16 16,-6 3-13-16,-6 4-6 0,-4 3 35 16,-6 1 3-16,-11 1 1 0,-4-2 21 15,-2 0-6-15,-3-6-3 16,-3-3-11-16,3-2 10 0,2-4-8 0,2-3 21 0,4-1-12 15,2-4-13-15,6 0-134 0,2-8-151 16,7-10-311-16,1-2-629 0</inkml:trace>
  <inkml:trace contextRef="#ctx0" brushRef="#br0" timeOffset="-15977.06">8761 16411 2672 0,'0'0'360'0,"0"0"-252"0,0 0-66 16,0 0 105-16,0 0 158 0,0 0-47 16,0 0-236-16,0 0-22 0,58-31-22 0,-23 24 10 15,3 0-14-15,2 2-5 16,-1 2-1-16,-3 1-135 0,1 2-467 0,-7 2-725 15</inkml:trace>
  <inkml:trace contextRef="#ctx0" brushRef="#br0" timeOffset="-15822.45">8840 16631 2073 0,'0'0'563'0,"0"0"-260"15,0 0-204-15,0 0 3 0,0 0 58 16,0 0-23-16,0 0-54 0,78-45-39 0,-47 29-32 15,1 2-12-15,1 2-13 0,0 2-3 16,-4 0-6-16,6 1-48 0,-9 2-589 16,-5 2-1367-16</inkml:trace>
  <inkml:trace contextRef="#ctx0" brushRef="#br0" timeOffset="-14814.42">9914 15804 1808 0,'0'0'432'0,"0"0"-306"16,0 0 64-16,0 0-12 0,0 0-33 15,13-48 25-15,-14 42-1 0,-5 2-32 16,-7 3-102-16,-5 1-35 0,-7 3-9 15,-7 7 9-15,-5 2 28 0,0 5 4 0,1 0-19 16,3 2-10-16,8-2 13 0,8-3-16 16,9-1-19-16,4-3-16 0,4 0 35 15,9-3 3-15,7 2 26 0,9 0 12 16,8 1-15-16,7 0-25 0,5 2-1 16,-1-2-4-16,-1 5-21 0,-7-1-7 15,-9 5-9-15,-7 2-4 0,-9 2-6 16,-9 4 0-16,-3 2 26 0,-13 2 22 0,-4-2 3 15,-6 3 0-15,-5-3 2 0,-4 0 11 16,-2-1-11-16,3-4 0 0,0-2 14 16,5-7 9-16,3 2 26 15,4-5-13-15,5-4-15 0,3 0-23 0,6-3-16 0,4 1-6 16,2-1 6-16,8-1 16 0,7-1 35 16,7 0-10-16,6-1-3 0,4-1-8 15,4 0-14-15,0-1-13 16,-4 3-6-16,0-2-3 0,-7 3 3 0,-3 1-3 15,-7 2-13-15,-6-1-16 0,-4 2 3 16,-5 4 16-16,-2 0 19 0,-7 4 13 16,-6 0 19-16,-5 2 48 0,-1 5-9 15,-5-1 5-15,-3 3 10 0,0 3-15 16,1 1-8-16,0 2-31 0,5 2-19 16,5 0 0-16,6-2-12 0,7-1 8 0,5-2 3 15,14-3 1-15,9-4 1 16,10-6 34-16,7-5-6 0,4-3-29 0,6-3 0 15,1-3-101-15,2-1-93 0,-4 0-55 16,-4-4-50-16,-3 0-95 0,5-10-95 16,-14 4-334-16</inkml:trace>
  <inkml:trace contextRef="#ctx0" brushRef="#br0" timeOffset="-14076.36">10459 15954 729 0,'0'0'567'0,"0"0"-463"16,0 0-104-16,0 0-87 0,0 0 44 15,0 0 24-15,0 0-17 0,0 0-3 0,0 0-4 16,0 0 40-16,0 0 1 0,-40 11-18 16,39-8 20-16,1-3 23 0,0 0 166 15,2 0 42-15,3-6-78 0,2 1-16 16,-2 0 12-16,-1-2 29 0,1 2-3 0,0-1-16 15,-2 1-43-15,0 1-36 0,-1 1-12 16,-1 0 0-16,0 2-4 0,0-1 10 16,-1 2-20-16,0 0-25 15,0 0-26-15,0 0 17 0,0 0 12 0,0 0 28 16,0 0 20-16,0 0 3 0,0 0 0 16,0-1 6-16,0 1-26 0,0-2-47 15,1 0-3-15,0-1-13 0,-1 1 12 16,1 0 7-16,-1 2-15 0,0-1-1 15,0 0-3-15,0 1-26 0,0 0-5 0,0 0-26 16,0 4-26-16,-1 3-22 0,-3 5 105 16,-2 10 57-16,-3 8 10 15,-3 13 9-15,-6 14-6 0,-6 16-3 0,-4 4 18 16,3-6 12-16,1-11-34 0,4-12-31 0,6-15-30 16,6-10 13-16,4-11-15 0,3-7 0 15,0-1 1-15,1-2 12 16,0-2 50-16,5-3 35 0,6-5-98 0,4-5-38 15,6-6-252-15,0-3-96 0,2-15-247 16,-3 5-490-16,-7 3-546 0</inkml:trace>
  <inkml:trace contextRef="#ctx0" brushRef="#br0" timeOffset="-13872.13">10461 15888 2150 0,'0'0'372'0,"0"0"-178"0,0 0-178 0,0 0-16 15,0 0 196-15,0 0 28 0,39 69 22 16,-24-28-24-16,2 13 18 0,3 12-13 16,-5-7-25-16,-1-9-25 0,-1-5-44 15,-6-11-38-15,4-1-30 0,-3 3-28 0,-3-11-16 16,2 5-21-16,-2-3-3 16,-1-3-80-16,-2-5-71 0,-2-5-128 0,0-5-185 15,-10-9-206-15,-2 0-498 0,-2-6-813 16</inkml:trace>
  <inkml:trace contextRef="#ctx0" brushRef="#br0" timeOffset="-13698.16">10240 16251 1334 0,'0'0'706'0,"0"0"-373"0,0 0-207 15,0 0-87-15,0 0 42 0,80-35 22 16,-43 25-13-16,8-1-29 0,12-2-22 15,10 1-26-15,11 2-13 0,0-2-4 16,-16 5 3-16,-8-5-176 0,-23 4-832 16</inkml:trace>
  <inkml:trace contextRef="#ctx0" brushRef="#br0" timeOffset="-13530.63">10908 16254 2365 0,'0'0'982'0,"0"0"-839"0,0 0-89 16,0 0-10-16,71-29 23 0,-45 22-4 15,2 1-38-15,3 2-25 0,-2 4-28 16,9 0-16-16,-8 3-555 0,-7 0-922 0</inkml:trace>
  <inkml:trace contextRef="#ctx0" brushRef="#br0" timeOffset="-13366.19">10937 16445 2062 0,'0'0'612'0,"0"0"-452"0,0 0-159 16,0 0 104-16,57-9 87 0,-28 1-77 16,3-1-80-16,3 0-24 0,2 1-11 0,-2-3-13 15,-1 2-32-15,10-8-375 16,-12 2-553-16,-2 0-848 0</inkml:trace>
  <inkml:trace contextRef="#ctx0" brushRef="#br0" timeOffset="-13097.52">11489 15863 2176 0,'0'0'565'0,"0"0"-275"16,0 0-76-16,0 0-157 0,0 0-57 0,0 0-9 15,0 0 9-15,0 0 146 0,0 0 35 16,-3 53-1-16,2-24-42 0,0 6-21 16,-1 2-20-16,2 2 0 0,0 0-38 15,0-1-3-15,0 3-4 0,3-4 4 0,1-1-22 16,1-2-12-16,-2-3-22 0,2-4-3 16,2-5 0-16,-2-3 3 15,4-5-1-15,1-4-13 0,-1-5-203 16,4-3-96-16,1-9-202 0,-4-6-843 0,1-1-746 0</inkml:trace>
  <inkml:trace contextRef="#ctx0" brushRef="#br0" timeOffset="-12953">11313 16181 1926 0,'0'0'1138'0,"0"0"-895"15,0 0-37-15,0 0-51 16,78-54-16-16,-42 43-13 0,5 1-66 0,3 5-48 15,1 1-12-15,0 4-28 0,-1 0-95 16,6 7-205-16,-11 1-749 0,-12-4-1334 0</inkml:trace>
  <inkml:trace contextRef="#ctx0" brushRef="#br0" timeOffset="-12766.96">12085 16415 3265 0,'0'0'652'0,"0"0"-595"0,0 0 172 16,0 0 38-16,-1 46-2 0,-4-33-84 15,-6 3-67-15,-2 0-50 0,-4 1-46 16,-5 2-18-16,-4 1-114 0,-15 1-251 16,6-5-594-16,3-4-1000 0</inkml:trace>
  <inkml:trace contextRef="#ctx0" brushRef="#br0" timeOffset="-11397.08">12645 15942 122 0,'0'0'94'16,"0"0"-35"-16,0 0 49 0,0 0 97 15,0 0 26-15,0 0-64 0,0 0-40 16,0 0-26-16,0 0-20 0,0 0-9 0,-6-11-1 15,7 11-28-15,3 0-14 0,-3-1-10 16,1 1-2-16,0-1-4 0,0 1 10 16,-1-1 6-16,0 0 3 15,1 1-2-15,-1 0-4 0,0 0 26 0,0 0 35 16,0-2 59-16,0 2 43 0,0 0 2 16,1 0-43-16,0-2-48 0,-1-1-32 15,0 2-16-15,1-2-14 0,-1 2-15 16,1-2-22-16,-1-1 1 0,2 2-1 15,-1 0 0-15,1 0 12 0,0 0 0 0,-1 0 26 16,0 0 18-16,-1 1 14 0,0-1-7 16,0 0 7-16,-1-1-4 15,1 3-3-15,-1-1-23 0,1 0-19 0,-1-1-9 16,0 2-11-16,0-3-2 0,0 3-2 16,1 0-43-16,0 2-22 0,2 3-55 0,1 5 122 15,3 3 112-15,-2 6-10 16,1 5-7-16,0 5-2 0,-2 5-14 0,1 3 13 15,-4 1-10-15,1 3-38 0,0-2-10 16,-1-3 11-16,1-2-42 0,0-4 0 16,-1-7 9-16,0-2-12 0,0-6 0 15,-1-5-55-15,1-6-49 0,0-3-118 16,1-1-93-16,2-12-76 0,1-2-636 16,2-4-754-16</inkml:trace>
  <inkml:trace contextRef="#ctx0" brushRef="#br0" timeOffset="-10927.59">12696 15931 1944 0,'0'0'393'0,"0"0"-177"16,0 0-67-16,9-52-1 0,1 36-30 0,7 3-21 16,6 0-72-16,4 3 8 0,5 3-33 15,1 5-19-15,-1 2-29 16,1 3 16-16,-5 9 32 0,-3 3 3 0,-3 6 49 15,-7 3-11-15,-3 1-25 0,-9 1 0 16,-3 1 10-16,-7 0 2 0,-7-3 8 16,-6-1 2-16,-1-2-3 0,-5-2 0 15,-3-4 0-15,2-2-3 0,1-3-13 0,1-2 3 16,5-6-9-16,6 1 9 0,3-2 7 16,6-1 15-16,3 0 13 0,2-1-6 15,0-4-51-15,6-2-3 0,9-1-35 16,7-2-19-16,6 3 25 0,7-2 0 15,6 2 10-15,0 2 0 0,0 2 0 16,0 3-1-16,-5 0-47 0,-6 6-51 16,-3 4 6-16,-9 3 12 0,-6 4 52 15,-7 1 22-15,-5 5 16 0,-5-2 11 0,-11 4 2 16,-7-3 0-16,-5 0 55 0,-6-4 12 16,-2-2-6-16,0-4 32 0,0-3-20 15,2-4-3-15,4-1-3 16,3-2-29-16,6-2-9 0,7 0 0 0,1-3 6 0,7-2 2 15,3-3 0-15,3 1-37 0,4-5-41 16,6-1-137-16,16-5-147 0,-2 1-245 16,-2 0-912-16</inkml:trace>
  <inkml:trace contextRef="#ctx0" brushRef="#br0" timeOffset="-10766.48">13420 16031 2934 0,'0'0'413'0,"0"0"-264"0,0 0-31 0,0 0-5 15,0 0 17-15,72-37-49 0,-47 31-81 16,-1 4-9-16,0 2-29 0,-1 0-3 16,-4 2-75-16,-3 5-463 0,-7 0-830 15</inkml:trace>
  <inkml:trace contextRef="#ctx0" brushRef="#br0" timeOffset="-10620.97">13436 16177 2183 0,'0'0'469'0,"0"0"-462"0,0 0 44 16,0 0 49-16,0 0 128 0,72-18-58 16,-46 11-113-16,2 2-57 0,-1 1-1 15,0-1-18-15,-1 3-10 0,1-6-294 16,-7 3-837-16</inkml:trace>
  <inkml:trace contextRef="#ctx0" brushRef="#br0" timeOffset="-10213.89">14216 15562 1831 0,'0'0'289'0,"0"0"-169"0,-2-55 122 15,-4 38-13-15,-2 3 35 0,-2 3-30 16,-2 3-84-16,-2 2-68 0,-2 2-40 16,-4 4-30-16,-1 0 7 0,-4 7 26 15,1 4-7-15,1 3-13 0,3 4 13 16,0 3 0-16,6 3-6 0,4 5 15 0,5 3 22 15,5 2 35-15,3 2 16 0,8 3-51 16,8 10 24-16,9 3-9 0,-2 0-19 0,-3-9-9 16,-4-4 6-16,-4-3 6 15,-2 10-16-15,1 0-15 0,-7 0-15 0,-4 5-7 16,-5 0 1-16,-5-3-16 0,-2-4-13 16,-2-12-48-16,3-9-38 0,-4 0-25 15,2-1-9-15,-1-6-39 16,2-8-42-16,0-2-28 0,1-6-124 0,-6-5-114 15,4-4-487-15,-1-2-656 0</inkml:trace>
  <inkml:trace contextRef="#ctx0" brushRef="#br0" timeOffset="-10056.54">13791 16113 2308 0,'0'0'323'0,"0"0"-159"0,0 0-55 16,0 0 23-16,57-36-1 0,-33 29 0 15,8-1-32-15,3 2-29 0,6-1-23 16,4 2-12-16,1 2-34 0,-1 2-1 0,-3 1-12 16,8 3-11-16,-15 2-439 15,-5-2-1154-15</inkml:trace>
  <inkml:trace contextRef="#ctx0" brushRef="#br0" timeOffset="-9868.68">14635 16272 3395 0,'0'0'455'0,"0"0"-436"0,0 0 88 0,0 0 16 16,0 0-4-16,24 50-20 0,-24-36-9 16,-7 3-25-16,-6 0-31 0,-6 3-34 15,-6-1-21-15,-4 0-228 0,-11 1-181 16,6-3-368-16,5-8-1031 0</inkml:trace>
  <inkml:trace contextRef="#ctx0" brushRef="#br0" timeOffset="-8954.86">15129 15837 237 0,'0'0'375'0,"0"0"-69"16,0 0-25-16,0 0-5 0,0 0-58 16,31-47-55-16,-31 39 15 0,0 1-12 15,-1-1-27-15,-2 2 6 0,0 1-32 0,-2 1-19 16,1 0-20-16,-2 1 10 16,1-1-4-16,0 3 10 0,-2-1-23 0,-2 2-6 15,-3 0-23-15,-2 6 1 0,-7 2 8 16,-1 5 11-16,-6 5 12 0,1 3-19 15,0 4-4-15,0 3 1 0,5 2-13 0,4 2 0 16,6 1-20-16,5-2-13 0,7 1-2 16,8-3 0-16,13-1 0 15,7-4 41-15,10-1-3 0,7-5-10 0,4-1-12 16,0-3-16-16,-1-3-1 0,-3-1-1 16,-9-4-30-16,-4-3-117 0,-10-2 13 15,-5-1-52-15,-8 0 35 0,-2-1 66 16,-6-6 29-16,-1 1-3 0,-4-2-77 0,-6-3-104 15,-3 3-117-15,1 0-44 0,-8-5-267 16</inkml:trace>
  <inkml:trace contextRef="#ctx0" brushRef="#br0" timeOffset="-8719.97">15519 15858 2553 0,'0'0'390'0,"0"0"-297"16,0 0 19-16,56-25-3 0,-33 17-14 15,0 2-6-15,0 0-41 0,-1 2-48 16,-2-1-22-16,-4 5-23 0,-1 0 1 0,-6 3-295 15,-2 2-422-15,-5-1-928 0</inkml:trace>
  <inkml:trace contextRef="#ctx0" brushRef="#br0" timeOffset="-8561.26">15542 16043 1475 0,'0'0'318'0,"0"0"-317"0,0 0 125 16,0 0 217-16,0 0 110 0,0 0-116 15,0 0-193-15,0 0-106 0,73-14-38 16,-50 9-13-16,1 0-3 0,1-1 4 16,1 0-65-16,7-4-434 0,-4-1-662 15</inkml:trace>
  <inkml:trace contextRef="#ctx0" brushRef="#br0" timeOffset="-7793.03">16025 15640 1184 0,'0'0'368'0,"0"0"-101"0,0 0 25 16,0 0 3-16,0 0-60 0,0 0-41 15,0 0-24-15,0 0-26 0,0 0-39 16,0 0-28-16,0 0-23 0,3-31-19 15,-1 30-32-15,1 1 0 0,-1-1 8 0,1 1-11 16,0 0-29-16,0 2-6 0,1 6 35 16,-3 3 29-16,1 3 57 15,-2 5-10-15,0 3 19 0,0 2-3 0,-3 1-11 0,0 1 4 16,-2 0-16-16,2 2-6 16,-1 1-18-16,3-1-23 0,1-2 0 0,1 1-19 15,7-3 9-15,2-1-11 16,2-2 12-16,1-2-11 0,1-2 1 0,2-3 16 15,-1-3-16-15,-1-1 15 0,0-1-5 16,1-4-11-16,1-3-2 0,-3 0-115 16,4-2-118-16,0-2-99 0,3-9-152 15,-1 1-518-15,-6-2-551 0</inkml:trace>
  <inkml:trace contextRef="#ctx0" brushRef="#br0" timeOffset="-7583.71">15926 15857 2440 0,'0'0'416'0,"0"0"-265"0,0 0-29 16,0 0 133-16,0 0-23 0,0 0-96 15,0 0-83-15,0 0-53 0,0 0-22 16,53-46-16-16,-32 39 16 0,3 4-3 15,2-2-10-15,4 1-19 0,12-4-206 16,-9 1-734-16,-3-1-1159 0</inkml:trace>
  <inkml:trace contextRef="#ctx0" brushRef="#br0" timeOffset="-6510">16255 15349 1271 0,'0'0'215'0,"0"0"-55"16,0 0-1-16,0 0-13 0,0 0 29 0,0 0 7 16,36-48-72-16,-19 42-62 0,7 2-32 15,2 1 10-15,6 2-25 0,-1 1 12 16,4 0 3-16,0 1-3 0,-3 2-10 16,0 2 15-16,-1 2-18 0,-4 1-13 15,-5 3-29-15,-2 3 6 0,-5 0 10 16,-5 2-13-16,2 0 27 0,-5 0-1 0,2 1 13 15,-2-2-4-15,-2 0 4 0,-1 1 0 16,1-2 3-16,-3-2-3 0,-2 3 0 16,0-4 0-16,-6 2 64 0,-3-1 52 15,-6 1-6-15,-3 1-10 0,-5-2 16 16,0 2-14-16,-2-1-18 0,4-2-17 16,3 2-35-16,6-4-12 0,6 2-20 0,6-2 0 15,2 0 19-15,11 0 16 0,5 0 7 16,6-1-10-16,4-2-16 0,6 1-13 15,0-4-1-15,0 1-1 0,-2-1 1 16,-6-2-2-16,-4 0-2 0,-3-1 2 16,-4 0 1-16,-5 0-1 0,-1 0 19 15,-4 0 0-15,-3-1 0 0,0 0 10 16,-1-1 6-16,-1 1-13 0,0 0-21 0,0-1-1 16,0 2 0-16,0 0-25 0,-1 0-32 15,-4 0-16-15,-6 0-4 16,-2 3 29-16,-3 2 35 0,-5 5 13 0,0 1 0 15,2 3 48-15,0 3 0 0,3 4-32 0,4 1 3 16,2 4 3-16,6 1 7 16,2 2-13-16,2 2-3 0,1 4-10 15,6 2 19-15,4 1-22 0,0 2 1 0,3 1 0 16,0 1-1-16,-1 6-1 0,0-5-1 16,0 0-1-16,-3-4 1 0,2-8 0 15,-3 1-11-15,2-6-13 0,-4-1 4 16,0-8 3-16,-3 0 6 0,-4-2 11 15,0-5-10-15,-10 1 12 0,1-3 2 16,-5 0 14-16,-3-2-13 0,-1-1 10 0,-2 1-11 16,-2-5 10-16,-1 4-12 15,2-4 1-15,-1 1-2 0,1 0 1 0,3 0-12 16,2 0 11-16,6-2-3 0,1 0-43 16,3 0-72-16,-1-2-153 0,1-4-341 15,3 0-870-15</inkml:trace>
  <inkml:trace contextRef="#ctx0" brushRef="#br0" timeOffset="-5533.05">11580 16961 686 0,'0'0'199'0,"0"0"39"0,0 0-37 15,0 0-28-15,0 0-10 0,0 0 9 16,0 0 19-16,0 0-15 0,0 0-63 16,0 0-35-16,-21 2-11 0,21-2-15 15,2 0 3-15,3 1 13 0,1 0 19 0,1 0-4 16,5 1-2-16,-1-2 9 0,6 0 6 16,1 0-6-16,5 0-7 0,6 0-13 15,5 0-6-15,9-2-7 16,18-3 3-16,28-4-6 0,29-4 6 0,21-3-3 15,13-3 0-15,8 1-16 0,0-2-9 16,10 3 9-16,11 0 3 0,6 0-32 16,8 6 73-16,-3 1-26 0,0 3 21 15,-7 6-58-15,-10 0-22 0,-9 1-16 0,-17 6-34 16,-21-1 30-16,-23 1-58 0,-21-4-4 16,-26 2 48-16,-22-4-7 0,-16 0 28 15,-11 0 13-15,-1 0 19 0,-4-2 22 16,0-2 19-16,-4-2-32 0,0-1-13 15,-1 0 4-15,-5-1 9 0,-1 0 21 0,-3 0-28 16,-1 1-19-16,-2 1-2 0,-2 1-13 16,-1 1-13-16,2 1-2 15,-4 1-4-15,1 2-2 0,-1 0-193 0,-8-3-195 16,5 0-655-16,1-3-1138 0</inkml:trace>
  <inkml:trace contextRef="#ctx0" brushRef="#br0" timeOffset="15917.13">19841 13198 674 0,'0'0'274'0,"0"0"-17"0,0 0-10 16,0 0-45-16,0 0-39 0,0 0 22 15,0 0 6-15,0 0-10 0,0 0-9 16,-25-24-40-16,25 20-6 0,-1 0-27 16,1 2 26-16,0-3-13 0,0 3-22 15,0-1-29-15,0 0-7 0,0 0-3 16,0 2-10-16,0-3-12 0,0 2 6 0,0-2-13 15,0 1 6-15,1 1 7 0,1-2 13 16,0-1-1-16,-1 1 16 0,-1 1 7 16,1-3 15-16,0 0-13 0,0 3-13 15,0-2-20-15,0 0-14 0,0 3-6 16,0 0 6-16,-1-1-10 0,0 3-15 0,0 0-27 16,0 0-52-16,2 5-72 0,1 7 22 15,4 5 129-15,-1 10 113 16,-1 4-16-16,0 7 26 0,1 9 2 0,-4 11-29 15,-1-5-18-15,-1-9-19 0,0-5-16 16,0-10-9-16,0 4 0 0,0-1-12 16,0-3-1-16,0-7-5 0,1-6-1 15,2-2-3-15,-2-6 4 0,1-2-1 16,-1-4 1-16,0 0 8 0,-1-2 16 16,0 0 6-16,1 0 0 0,0 0 6 15,2-2-12-15,0-5-40 0,0-1-1 16,0-2-23-16,-1 1-84 0,-1-2-86 0,-1 0-68 15,-1-1-133-15,-10-12-272 0,-1 6-573 16,-1-1-679-16</inkml:trace>
  <inkml:trace contextRef="#ctx0" brushRef="#br0" timeOffset="16336.07">19726 13083 1987 0,'0'0'308'0,"0"0"-166"16,0 0 48-16,37-52-32 0,-15 38 3 0,3 2-4 16,8 0-26-16,3 3-22 15,3 2-20-15,6 3 6 0,-1 4 13 0,2 10-20 16,-2 5-9-16,-2 9 9 0,-1 7 19 16,-3 13 0-16,-5 13-19 0,-9 12-4 15,-9 3-10-15,-11-5-9 16,-4-8-15-16,-6-13-25 0,0-8-7 0,5-9-17 0,1-9-1 15,0-3 0-15,5 2 2 0,0 2 0 16,2-1-1-16,1-3-1 0,-3-3-43 16,0-1-53-16,-2-6-91 0,-1-2-83 15,-2-1-124-15,0-4-213 0,-9-2-213 16,-5-3-505-16,-1-4 553 0</inkml:trace>
  <inkml:trace contextRef="#ctx0" brushRef="#br0" timeOffset="16497.37">19890 13507 2262 0,'0'0'433'16,"0"0"-57"-16,0 0-130 0,0 0-90 16,24-48-105-16,4 39-32 0,7-3 0 15,21 2-6-15,19 0-13 0,17 0-2 16,7 1-16-16,-7 5 14 0,-12 1-18 0,-13 0 3 16,-7 0-267-16,-17-1-827 0,-10-3-965 0</inkml:trace>
  <inkml:trace contextRef="#ctx0" brushRef="#br0" timeOffset="16772.43">21160 12862 3052 0,'0'0'392'0,"0"0"-230"0,0 0-86 16,0 0-76-16,0 0 0 0,0 0 70 15,12 46 71-15,-3-15-9 0,-1 13-9 0,3 14-30 16,1 9-18-16,1 1 0 0,-6-5-26 16,0-11-22-16,-3-15-27 0,-2-7-2 15,-2-10-131-15,0 1-82 16,-3 1-94-16,-7-1-144 0,-12 2-275 0,1-6-547 15</inkml:trace>
  <inkml:trace contextRef="#ctx0" brushRef="#br0" timeOffset="17085.64">20990 13300 1190 0,'0'0'517'15,"0"0"-234"-15,0 0 15 0,70-51 48 0,-38 38-95 16,7 0-36-16,6 6 5 0,11 0-19 15,14 6-2-15,4 4-45 0,-6 8-34 16,-17 1-10-16,-15 1-38 0,-11 3-31 0,2 1-41 16,1 6-31-16,-3 3-37 15,-8 3-8-15,-7-3 13 0,-8-1-3 0,-2-1 38 16,-8-4-4-16,-2-4 20 0,-4-3 12 16,-2-4 12-16,2-3 7 0,1-4 7 15,1-2 27-15,4-3 6 16,-1-7 33-16,5 0 2 0,3-7-29 0,1-2-40 15,3-5 9-15,8-1-32 0,1-4 1 16,6-2 0-16,0 0 21 0,4 0-24 16,2 3-21-16,0 0-20 0,1 3-9 15,-2 2-74-15,-3 5-87 0,-2-1-177 0,-6 5-879 16,-3 3-981-16</inkml:trace>
  <inkml:trace contextRef="#ctx0" brushRef="#br0" timeOffset="17730.32">21747 13415 2455 0,'0'0'328'15,"0"0"-328"-15,0 0 0 0,0 0 97 16,0 0 102-16,0 0-30 0,57-2-61 15,-38-2-41-15,2 2-19 0,-1-3-16 0,2 0-10 16,1-1-6-16,1-3-13 0,-3-1 0 16,-1-2 13-16,-4-2 4 0,1-3-20 15,-3 0-19-15,0-2 3 0,-5 0-41 16,-1-1 19-16,0 2 22 0,-4-1 6 16,-4 1 10-16,0 2 20 0,0 0-8 15,-6 4-10-15,-2 2 14 0,1 0-13 16,1 3 26-16,-3 4 25 0,0 0-22 0,-2 3-32 15,1 1-38-15,-4 8 13 0,1 2 25 16,0 3 26-16,1 3 21 0,4 2-12 16,3 2-13-16,1 1 16 0,4 1-16 15,7 2 13-15,2 0-10 0,5 0-22 16,4 1-3-16,2-2 0 0,3-4 29 16,4-2-11-16,4-5 17 0,0-1-13 15,3-7 6-15,1-2-6 0,-4-3-6 16,0-3-14-16,-2-4-2 0,-3-6-110 0,1-3-28 15,-2-1 5-15,-2-4 41 0,-2-2-16 16,-1-3 31-16,1 0 16 0,-1-2 17 16,-2-1 32-16,0-1 12 0,-3 2 0 15,-4 2 0-15,-3 1 42 0,-3 6 2 0,-4 2 30 16,-1 5 85-16,-1 2-71 0,-4 4-43 16,-4 3-45-16,0 3-10 0,-4 0-12 15,-5 6 19-15,0 7 3 16,-3 2 53-16,0 7 38 0,2 2-6 0,2 5-3 15,6 0-13-15,5 2-3 0,2-2-21 16,4 0-2-16,10-2-2 0,3-2-13 16,3-2-6-16,5-2 12 0,5-5-15 15,2-1 9-15,3-6-3 0,0-4-25 0,2-5-23 16,-2 0-198-16,8-12-161 0,-8-1-309 16,-8 1-975-16</inkml:trace>
  <inkml:trace contextRef="#ctx0" brushRef="#br0" timeOffset="21881.21">23574 12984 1656 0,'0'0'277'16,"0"0"-63"-16,0 0 80 0,0 0-42 15,8-54-36-15,-6 44-50 0,0-1-9 16,0 3-10-16,0 1-17 0,-1 2-41 0,0 2-10 15,0 2-10-15,0 1-69 16,0 3-60-16,4 7-130 0,1 9 190 0,0 6 76 16,2 16 57-16,-2 14-29 0,-3 11-6 15,-3 2 8-15,-2-4-29 0,-1-11-46 16,3-16-19-16,0-10-8 0,1-8 5 16,4-9-9-16,3 1-31 0,3-2-16 0,1 0-29 15,1-7-28-15,2-2-79 0,-1-2-76 16,-3-8-92-16,2-4-90 0,-4-3-37 15,0-7 140-15,-3-1 134 0,-2-3 83 16,0-4 102-16,0-2-4 0,-1-2 6 16,0-7 17-16,1-4 29 0,1 4-6 15,3 0 81-15,-1 5 62 0,0 8 64 16,2 1-22-16,-1 5 38 0,-1 9-4 16,-2 3-46-16,-2 7-42 0,0 5-154 15,0 5-135-15,2 8 135 0,0 10 64 16,-3 6 42-16,0 12-4 0,-2 12-31 0,0 10-17 15,-4-7-22-15,0-10-13 0,0-17-6 16,3-8-11-16,1 2 10 0,0 0-8 16,0-1-4-16,0-3 0 0,0-9 3 15,0-2 16-15,0-6 3 0,0-2 58 0,0-2 46 16,0-8-18-16,4-2-83 0,0-7-22 16,1-3 22-16,-1-3-25 0,4-1-29 15,0-1 16-15,1 1 10 0,3 4-16 16,-1 4 0-16,0 4 17 0,2 5-36 15,-1 6-6-15,2 3-45 0,1 5-6 16,1 5 28-16,1 5 26 0,1 6 39 16,1 2 0-16,0 2-22 0,-1 4 24 15,0-2 4-15,1 2 11 0,3-6-12 16,2-4-1-16,2-3-2 0,2-8-90 16,0-1-79-16,1-7-85 0,-3 0-45 0,-1-8-44 15,-4-3 44-15,-3-2 98 16,-5-4 74-16,-5-2 68 0,-3-3 58 0,1-2 1 0,-4-2 33 15,-1 1 3-15,-1-2 74 16,0 1 40-16,0 2 28 0,0 2 1 16,-7 3-34-16,2 4-28 0,-2 5 18 0,-3 6-93 15,0 1-42-15,-2 3-83 0,-1 10 24 16,-2 4 59-16,-2 4 0 0,2 6 13 16,3 3 13-16,1 1-26 0,7 1 1 15,3-4 2-15,1-1 17 0,3-3-19 16,2-3 25-16,4-4-7 0,-2-3 10 15,0-5 16-15,1-4 13 0,0-2 36 16,2-2-8-16,-2-4-28 0,3-1-26 16,-3-2-6-16,-1 2 9 0,2-3 64 15,-2 1-12-15,1 2 2 0,-3 4 3 0,0-2-31 16,0 5-61-16,3 0-70 0,0 0-13 16,2 7 80-16,1 1 3 0,2 3 48 15,-1 2-29-15,3-1-17 16,-1 0 11-16,-1-2 2 0,1-1 1 0,1-2-2 0,-4-2-14 15,3-2-146-15,-3-3-59 16,-1-3-29-16,2-6 6 0,-4-6-15 0,2-4 13 16,-1-4 75-16,-3-5 44 15,2-6 40-15,-2-10-114 0,0-15 12 0,3-12 121 16,-3-3 52-16,-2 6 49 0,1 12 65 16,-1 17 139-16,-2 12 231 0,0 8-103 15,2 4-89-15,-3 3-17 0,2-1-112 16,0 4-52-16,1 3-3 0,-2 6-108 15,2 6-92-15,2 11 54 0,4 8 38 16,1 16 130-16,6 17 27 0,0 11 10 16,1 4 0-16,-3-4-21 0,-4-7-71 0,-5-9-50 15,2-4 15-15,-4-10-25 0,-1-11-14 16,-1-8 1-16,1-6-2 0,0-1-50 16,0-1-121-16,-1-3-99 0,0-5-86 15,-1-12-189-15,0-5-228 0,1-6-1365 0</inkml:trace>
  <inkml:trace contextRef="#ctx0" brushRef="#br0" timeOffset="22025.89">24692 12918 2647 0,'0'0'427'16,"0"0"-181"-16,0 0-125 0,0 0-41 16,0 0-77-16,0 0-3 0,0 0 0 15,77-35-2-15,-51 34-27 0,1 1-6 0,-2 0 3 16,-5 5-6-16,-7 1-387 0,-8-1-710 15,-5-2-693-15</inkml:trace>
  <inkml:trace contextRef="#ctx0" brushRef="#br0" timeOffset="22198.65">23893 13070 29 0,'0'0'2772'0,"0"0"-2329"16,0 0-220-16,0 0-100 0,0 0 73 15,0 0-1-15,0 0-195 0,0 0 0 16,42-49-56-16,0 42 18 0,17 1-3 0,18-1 10 16,18-2 9-16,3-5-260 15,-23 0-1170-15,-20 1-607 0</inkml:trace>
  <inkml:trace contextRef="#ctx0" brushRef="#br0" timeOffset="23694.44">25532 12883 1725 0,'0'0'269'0,"0"0"-13"16,0 0-39-16,0 0-26 0,0-50-47 15,0 35-37-15,3 1-34 0,3-3 27 16,3 1-46-16,0-2 1 0,-1-1-1 15,6-1-38-15,-2-2 6 0,-1 1-9 16,3 1-11-16,-1 3 39 0,-2 4 26 0,0 1 10 16,-3 7-30-16,-1 2-12 0,1 3-35 15,-2 8-70-15,4 10 70 0,0 9 118 16,-1 6 46-16,1 9 37 0,0 7-65 16,-1 13-40-16,-4 7-21 0,-1 1-35 15,0-15 4-15,-3-14-26 0,1-17-18 16,1-4 1-16,-1 1-1 0,1 1 0 15,-1-5 3-15,0-3-1 0,0-7 0 0,-2-2 0 16,0-5 13-16,0 0 66 0,1-7 24 16,0-6-74-16,2-6-30 15,1-4 1-15,0-6 0 0,4-3 20 0,3-3-22 16,-1 0-21-16,4 0 19 0,3 1-14 0,1 5 15 16,1 6 1-16,0 4-2 0,0 9-19 15,0 4-10-15,-1 5-16 16,1 3-11-16,-1 7 11 0,1 5-2 0,-3 8 18 15,-3 3 15-15,-5 5-3 0,-3 5 1 16,0 2-1-16,0-1-263 0,2-2-160 16,6-5-199-16,19-5-154 0,-1-9-343 15</inkml:trace>
  <inkml:trace contextRef="#ctx0" brushRef="#br0" timeOffset="24296.98">26493 12865 1618 0,'0'0'368'15,"0"0"1"-15,-16-46-81 0,4 31-8 16,-5 5-18-16,-1 5-109 0,-4 3-83 0,-3 2-48 16,-4 9-22-16,1 6-23 15,-3 4 4-15,2 4 0 0,-1 3 4 0,5 0 14 16,5 3 0-16,2-3-12 0,8-1 1 16,1-1 12-16,6-5 10 0,3-3-8 15,2-2 9-15,7-7 8 0,1-2 3 16,5-3-22-16,0-2-1 0,4-4 1 15,-2-5 15-15,2-2 7 0,0-2 4 16,-2-1-4-16,0-1 4 0,-1 0-4 16,-2-1 3-16,0 1-10 0,1 1-14 15,-4 2 20-15,2 1-18 0,-4 6 51 16,0 1-24-16,-3 4-30 0,1 0-89 16,-1 8-16-16,-1 4 105 0,1 8 4 0,0 4 78 15,-1 2-22-15,-1 3 7 0,0 0-26 16,3-1-13-16,0-2-12 0,1-7-13 15,5-3 25-15,0-3-3 0,2-8 1 0,2-3-1 16,3-2-25-16,1-7-76 0,0-6-53 16,1-3-13-16,0-3-33 15,-3-3 34-15,-1-4 33 0,0-1 63 0,-1-5 19 16,0-2 26-16,0-2 0 0,2-2 10 16,0-1 41-16,1 4-32 0,-1 2 10 15,3 7 96-15,-5 4-20 0,2 6 0 16,-1 7-70-16,1 3-35 0,1 5-19 15,-1 1-10-15,1 5-22 0,1 7 7 16,-3 8 14-16,1 4 30 0,-3 5 102 16,-2 5-10-16,-3 2-7 0,-6-1-31 15,-2 2-10-15,-3-3-22 0,-2-5-9 0,-5 0-11 16,-5-6 1-16,-1-3 13 0,-2-4 3 16,-2-5 6-16,1-5 3 0,1-2-6 15,1-4 10-15,-1 0-1 0,4 0 1 16,0-6-7-16,1-2-7 0,1 0-18 0,5-1-257 15,3-11-181-15,1 3-817 0,0-2-807 16</inkml:trace>
  <inkml:trace contextRef="#ctx0" brushRef="#br0" timeOffset="25715.27">28126 12887 1190 0,'0'0'316'0,"0"0"-111"0,0 0-24 16,61-28 4-16,-49 19 36 0,-5-7-21 15,0 0-12-15,-3-1-21 0,-4 0-23 16,0-2-28-16,-5 2-20 0,-4-1-23 0,-4 3 7 15,-2 0-23-15,-6 5 3 0,-4 3-37 16,-3 2-1-16,-4 5 19 0,-2 2-3 16,-5 10-19-16,2 5 0 15,-2 3 0-15,5 6-3 0,5 3-13 0,5 5 10 16,7-2-10-16,11 0-3 0,6-1 3 16,12-2 29-16,10-3 12 0,10-2-16 15,3-7 7-15,4-2-4 0,-3-6-12 16,1-6-6-16,-2-3-13 0,-6-7-80 15,-2-8-27-15,-4-4-4 0,-4-8 26 0,-6-4 27 16,-2-5 43-16,-3-6 15 16,0-10 16-16,-2-12-16 0,-1-15-17 15,1 1-59-15,-1 7 57 0,-3 14 19 0,-1 17 42 16,1 11-3-16,-2 11 50 0,0 5 78 16,0 3-3-16,0 1-57 0,0 5-32 15,0 4-75-15,0 2-109 0,0 12-77 16,1 6 146-16,0 9 40 0,1 12 38 0,5 16 3 15,2 11 0-15,7 5-10 0,4-6 1 16,2-6-29-16,2-9-1 0,3-4-1 16,-1-10 1-16,-4-9-1 15,-6-9 1-15,-1-8 11 0,2 2 2 0,1-4 1 16,-2-3 19-16,-3-6 8 0,-1-2-14 16,-2-12-29-16,1-3-54 0,-4-6 1 15,2-4 25-15,-2-3-16 0,-1-4 41 16,-1-3 1-16,-2-2-14 0,0 4 15 0,-3 1 1 15,0 4 14-15,0 5 9 0,0 8-5 16,0 5 14-16,-3 4-7 0,2 5-25 16,-1 2-13-16,0 9-172 0,-4 5 110 15,1 6 75-15,1 6 44 0,1 7 7 0,3 2-7 16,1 1-13-16,8 2 1 16,7-1-17-16,5-3-2 0,4-2 0 0,5-5 2 15,0-4 17-15,3-6-14 0,-3-5-5 16,1-5-13-16,-4-6-23 0,0-1-87 15,-2-8-6-15,-1-5 18 0,-1-7 22 16,-1-4 31-16,-3-6 42 0,1-4 3 16,-3-4 26-16,2-10-8 0,-3 6 5 15,-4 0-8-15,2 2 8 0,-5 9 11 16,1 0 45-16,-4 8 44 0,-1 5-29 0,0 7-12 16,-3 6-3-16,-2 5-79 0,0 4-114 15,0 9-102-15,0 8 216 0,-7 9 9 16,1 15 148-16,-1 17-18 0,-4 13-30 15,-1 6-34-15,-1-3-7 0,-1-7-18 16,8-12 6-16,4-7-32 0,2-13-24 16,0-11 0-16,4-10-75 0,1-6-18 15,3 0-81-15,-2-3-113 0,0-9-143 0,0 0-358 16,-3-7-924-16</inkml:trace>
  <inkml:trace contextRef="#ctx0" brushRef="#br0" timeOffset="26177.43">28924 12671 417 0,'0'0'2166'16,"0"0"-1812"-16,0 0-232 0,64-40-16 15,-36 35-10-15,7 4 31 0,4 1 10 16,4 5-7-16,1 4 24 0,-1 6-47 16,-1 2-50-16,-4 5-39 0,-4 1-18 15,-8 2-38-15,-8 1-28 0,-10-2-51 16,-6-1 32-16,-2-2 35 0,-10-3 21 0,-6-3 19 15,-1-4 10-15,-4-1 12 0,0-3-9 16,1-1 16-16,1-3-15 16,1-3 24-16,6 0 16 0,0 0-6 0,3-2-3 15,1-4-10-15,4 0 3 0,4-4 10 16,0 0-38-16,12-5-164 0,5-3-32 16,6-2-46-16,3-5-55 0,1-3 75 0,4-5-56 15,-1-4-32-15,6-11 173 16,0-9 112-16,2-7 10 0,-7 7 15 0,-9 13 13 15,-8 13 43-15,-8 8 167 0,1-1 20 16,-3-1 37-16,-2 0-29 0,-2 7-21 16,0 3-42-16,0 5-49 15,-1 6-53-15,-1 4-86 0,-1 0-111 0,-5 11 25 16,3 6 86-16,-3 8 121 0,-1 7-36 16,2 13 3-16,4 13-15 0,2 11 24 15,1 4-28-15,6-5-15 0,2-7-22 16,2-11-22-16,-1-2-10 0,1-10 0 0,-3-8-2 15,-2-11-140-15,2-4-43 0,0-1-144 16,-2-3-237-16,3-6-411 0,-3-5-440 16</inkml:trace>
  <inkml:trace contextRef="#ctx0" brushRef="#br0" timeOffset="26594.19">29770 12276 2044 0,'0'0'350'15,"0"0"-101"-15,0 0-8 0,0 0 38 16,0 0-110-16,0 0-131 0,0 0 16 16,0 0 105-16,54 46 27 0,-44 8-25 15,2 13-48-15,-1 8-28 0,1-2-4 16,0-8-6-16,-3-9-43 0,-4-3-32 16,0-7-3-16,-5-10-25 0,0-11-16 15,0-8-21-15,-6-4 0 0,1-4 14 16,-3 0 3-16,-2-4 21 0,3-5 27 0,-3 0 1 15,3-9-1-15,1-4 0 0,1-5 0 16,3-3 3-16,2-5 19 0,1-1-21 16,8-4 0-16,1 0-1 0,6 1 0 15,4-1 15-15,0 6-15 0,3 1-1 0,2 6-2 16,1 2 1-16,-1 7-14 0,-2 4-6 16,1 4-9-16,-1 1 6 0,-2 6-13 15,-3 7-15-15,-1 7 5 0,-2 2 1 16,-4 7 16-16,-2 0 31 0,-4 3 18 15,0-1 82-15,0 1-34 0,-2-2 7 16,0-2-36-16,1-5 1 0,-2-3-22 16,2-3-3-16,1-5 6 0,-1-2-7 15,0-3 2-15,2-4-14 0,-1-3-155 16,-1 0-137-16,-1-15-374 0,0-1-704 0</inkml:trace>
  <inkml:trace contextRef="#ctx0" brushRef="#br0" timeOffset="26775.58">29877 12376 1456 0,'0'0'2099'16,"0"0"-1793"-16,0 0-143 0,0 0-6 16,0 0-51-16,61-42 21 0,-32 37-62 15,3 1-58-15,5 1-7 0,5 3-28 16,4 0-9-16,0 0-22 0,15 0-165 15,-13 0-818-15,-7-2-1939 0</inkml:trace>
  <inkml:trace contextRef="#ctx0" brushRef="#br0" timeOffset="27668.07">30943 12516 1964 0,'0'0'402'16,"0"0"-137"-16,0 0-75 0,0 0-52 15,0 0-42-15,70-44-65 0,-54 44-30 0,3 7 33 16,-2 5-2-16,1 4 32 16,1 7-6-16,-5 6 25 0,2 3-33 0,-4 4 1 15,-4 3-28-15,-2-3-8 16,0 0-11-16,-5-4-1 0,-1-3-2 0,0-4-1 15,-2-2 1-15,-5-6 0 0,1-2 0 16,2-5 15-16,0-3-14 0,-1-2 11 16,3-3 9-16,0-2 32 0,0-1 50 0,0-8-47 15,-1-2-23-15,2-3 1 0,1-4-13 16,0-3 3-16,1-4-23 0,6-2 30 16,2-1-17-16,2-3 1 0,6-1-3 15,3 0-12-15,4 0 0 0,5 1-1 16,2 4-17-16,4 2 14 0,2 7-13 15,-2 3-6-15,2 8-22 0,0 4 13 16,-1 3-20-16,-4 5 17 0,1 7-1 16,-7 3-12-16,2 3 2 0,-5 3 10 15,-2 5 16-15,-6 3 19 0,-4 0 83 0,-5 3-20 16,-5 0-9-16,-1-1-4 0,-5-1 10 16,-3-2-7-16,-1-2-9 0,2-2-9 15,0-3-7-15,0-3-5 16,4-6 2-16,1-2-6 0,1-2-7 0,0-3 7 0,1-2-19 15,0-2-206-15,0-1-157 0,2-5-320 16,3-2-1197-16</inkml:trace>
  <inkml:trace contextRef="#ctx0" brushRef="#br0" timeOffset="27854.28">32270 13021 3399 0,'0'0'481'15,"0"0"-298"-15,0 0-65 0,0 0-87 0,0 0-31 16,0 0-21-16,0 0-134 0,0 0-364 16,0 0-1035-16</inkml:trace>
  <inkml:trace contextRef="#ctx0" brushRef="#br0" timeOffset="45292.35">19012 15308 1525 0,'0'0'277'16,"0"0"-86"-16,0 0 4 0,0 0-17 16,0 0 6-16,0 0 16 0,0 0-42 15,0 0-14-15,0 0-19 0,0 0-45 16,-27-34-23-16,26 32-28 0,1 2-29 16,0 0 0-16,0 0-26 0,0 0-15 15,0 0 2-15,0 0 20 0,0 0 19 16,6 0 12-16,2 4 36 0,7-1 19 0,8 1 0 15,9 0-10-15,10 0-3 0,16 3-19 16,18 0-10-16,18 1-9 0,3 1-4 16,-7-1-12-16,-10-4 2 0,-17 2 0 15,-5-6-2-15,-15 1 0 0,-9 1-1 0,-11-2 0 16,-4 1 1-16,0-1 0 16,1 0 3-16,-1-1 16 0,-5-1-16 0,-1-2 0 15,-5 3-1-15,-1-2-2 0,-4 2-2 16,-2-1-11-16,-1 1-63 0,-2-3-175 15,-5 1-114-15,-7-1-121 0,-10-3-195 16,2 1-547-16</inkml:trace>
  <inkml:trace contextRef="#ctx0" brushRef="#br0" timeOffset="45906.89">19732 15070 1357 0,'0'0'481'0,"0"0"-156"15,0 0-53-15,0 0-85 16,0 0-13-16,0 0 0 0,0 0-21 0,0 0-34 16,0 0-62-16,0 0-57 15,-19-43-83-15,19 46-42 0,7 1 109 0,1 4 16 16,5 2 55-16,6 4-7 0,5 0 0 16,5 3-13-16,5 1-6 0,3 1-17 15,1 0 3-15,-3 1-14 0,1-2-1 16,-5 1 0-16,-7-4-12 0,-5-1-1 15,-7-1-10-15,-2-3-2 0,-6-2 9 16,-2-1-7-16,-2-2 8 0,0-3 15 0,0 1 0 16,0-3 35-16,-3 0 35 0,-1 0 10 15,-5 0-30-15,2-3-30 0,-3 2-20 16,-3 0 0-16,0-2 0 0,2 3-4 16,-5 0-12-16,0 0 1 0,-3 3 2 15,-1 3 13-15,-2 5-2 0,-3 3 2 16,-2 2 10-16,-3 2 6 0,2 3 0 0,-1-1 0 15,3 1 0-15,3-1-6 0,4-2-7 16,1-2-3-16,7 0 1 0,0-4 0 16,5-3 0-16,0-1 1 0,3-3 11 15,1 0-13-15,1-3 1 0,1 1 0 16,0-2 2-16,0-1 29 0,0 0 28 16,0-2-60-16,0-4 0 0,3-2-257 15,1-5-98-15,1-4-6 0,-1-3-27 16,0-5 119-16,-1-3 19 0,3-3-150 15,-2-2-37-15,2-1 108 0,-2 1 329 0,4 2 85 16,-3 1 195-16,-1 1 10 0,0 6 32 16,0 0-26-16,0 6-4 0,-2 4 39 15,0 3-18-15,-2 5-31 0,1 2-74 16,-1 3-208-16,0 3-60 0,0 8-46 16,-2 6 106-16,-2 3 96 0,-3 9-23 0,2 5-21 15,-1 3-33-15,-2 5 0 16,3 7-19-16,1 10 12 0,1 3-24 0,0-2-71 15,0-18-469-15,2-17-928 0</inkml:trace>
  <inkml:trace contextRef="#ctx0" brushRef="#br0" timeOffset="47291.95">21584 14815 1216 0,'0'0'1126'0,"0"0"-984"0,0 0-45 15,0 0 42-15,0 0 6 0,0 0 15 16,0 0-19-16,0 0-141 0,0 0-90 15,7-20 90-15,-3 39 52 0,0 6 60 16,-1 6 6-16,-1 8 15 0,-2 10-28 16,0 9-26-16,-2 10-16 0,-4-1-16 15,3-16-18-15,2-14-17 0,1-17 1 16,0-3 0-16,0 0-11 0,3 1 9 16,-1-2-9-16,2-5 26 0,-2-2-15 0,2-5-13 15,-3-3-12-15,1-1 10 0,0-5-152 16,0-8-258-16,-2-13-349 0,0 2-553 15</inkml:trace>
  <inkml:trace contextRef="#ctx0" brushRef="#br0" timeOffset="47610.82">21505 14807 1482 0,'0'0'445'0,"0"0"-130"16,0 0-31-16,0 0-23 0,0 0-90 15,34-49-33-15,-7 45-23 0,9 0-13 0,19 4-3 16,17 4-4-16,12 14 9 0,-2 10-9 16,-17 1-22-16,-20 1-13 0,-20-5-22 15,-4 9-16-15,-1 13-10 0,-6 16 1 16,-13 4-13-16,-6-14-3 0,-12-14 1 16,0-17-19-16,-3-3 17 0,-6 1 4 15,-9 2 0-15,-8-1 16 0,-2-5 6 16,-6-3-3-16,2-1-4 0,1-4 1 15,1-3 3-15,7-3-3 0,7-2 2 0,4 0-2 16,8-2 4-16,8-2 8 0,2 0 6 16,8-1 19-16,3 0-34 0,3-2-19 15,12 3-40-15,5-4-42 0,5 3-107 16,7-1-50-16,3 2-101 0,16-1-253 0,-8 1-678 16</inkml:trace>
  <inkml:trace contextRef="#ctx0" brushRef="#br0" timeOffset="48025.5">22372 14852 1990 0,'0'0'402'0,"0"0"-160"0,0 0 9 16,17-55 2-16,-14 44-42 0,1 4-27 16,0 1-19-16,-2 4-30 0,-1 2-135 15,0 6-110-15,0 7 94 0,0 5 16 16,0 9 98-16,-1 6 9 0,0 11-25 15,0 12-6-15,-4 9 5 0,-2 2 3 16,3-6 6-16,2-17-28 0,1-13-21 16,0-10-20-16,0-2 14 0,2 0-23 15,1 2 10-15,1-3 8 0,-2-3-30 16,0-6 2-16,-1-4 1 0,0-2 9 0,-1-3 6 16,1 0 35-16,0-7-53 0,2-3-148 15,0-6-147-15,3-4-67 16,-1-5-183-16,2-18-528 0,1 5-336 0</inkml:trace>
  <inkml:trace contextRef="#ctx0" brushRef="#br0" timeOffset="48216.28">22364 14836 1771 0,'0'0'416'0,"0"0"-190"0,0 0-51 16,0 0 37-16,0 0-16 0,0 0-7 15,66-15-29-15,-30 11-36 0,6-1-48 16,6 1-16-16,5 1-35 0,-3-1-9 0,0 3-16 16,-6 1 0-16,-6 0-19 15,-10 0-12-15,-7 5-20 0,-7 2-16 0,-15 10-325 16,-10-5-420-16,-3 1-976 0</inkml:trace>
  <inkml:trace contextRef="#ctx0" brushRef="#br0" timeOffset="48394.89">22347 15188 1433 0,'0'0'617'0,"0"0"-263"15,0 0-106-15,62-13 23 0,-31 8-28 16,2-1-74-16,6 0-22 0,1-1-24 16,1 2-18-16,2 0-58 0,-2 1-41 15,-1 0-6-15,-1 1-12 0,-4 2-10 16,-4 1-108-16,5 0-389 0,-6 0-653 15,-7 0-736-15</inkml:trace>
  <inkml:trace contextRef="#ctx0" brushRef="#br0" timeOffset="48839.99">23485 14837 2215 0,'0'0'359'0,"0"0"-118"0,0 0 7 0,47-54-34 16,-37 42 5-16,-6 3-19 0,-2 1-27 16,-2 2-41-16,-1 0-65 0,-7 1-58 15,-4 2-9-15,-3 2-22 0,-6 1 21 16,-3 0 1-16,-4 1 16 0,-5 5-4 16,-1 4 17-16,1-1-11 0,0 2 20 15,4 2 5-15,1 4-21 0,6-1 0 16,5 4-6-16,6-1-13 0,6 5-2 15,5 1 17-15,3 0 20 0,10 4-17 0,7-1 1 16,8 2 6-16,3 0-13 0,6-1 4 16,2-1-19-16,1-1 0 0,-3 1-71 15,-5-4 2-15,-3-1-12 0,-8-2-21 16,-6-2 7-16,-5-2-3 0,-7-2 45 0,-3-1 9 16,-3-1 19-16,-7-2 25 0,-4-3 0 15,-4-1 25-15,-2-1-12 0,-2-2 5 16,-1-1-2-16,0-1-3 0,0-2 3 15,-2 0 2-15,2-3 1 0,1-2-16 16,0 1 0-16,1 0 0 0,-1-2-3 16,4 3-13-16,-2-2 10 0,5 1-16 15,3 1-104-15,2 0-177 0,5-4-330 16,0 0-704-16</inkml:trace>
  <inkml:trace contextRef="#ctx0" brushRef="#br0" timeOffset="53909.41">24740 14686 2224 0,'0'0'253'0,"0"0"-121"0,21-56 81 16,-15 37 18-16,0 4-33 0,0 3-32 15,-3 6-7-15,-1 3-30 0,-1 0-81 0,-1 6-48 16,2 5-165-16,-1 10 165 0,-1 10 35 16,0 12 82-16,0 16-26 0,-4 14-15 15,0 3-17-15,2-7-12 16,2-12-47-16,2-15 0 0,6-12-1 0,-2-7 1 15,4-4 1-15,0 0 3 0,5 0 21 16,3-3 4-16,-2-4 2 0,2-5 7 0,-3-4 5 16,3-1 4-16,-2-8-3 15,0-2-10-15,-4-4 6 0,1-4-27 0,-2-4-12 16,-2-1-1-16,-1-2-5 0,0 2 3 16,-2 2 3-16,-1 4-1 0,1 3 0 15,-1 7 0-15,-2 5-15 0,0 3-47 16,1 3-110-16,4 7 90 0,-1 5 51 15,5 6 15-15,-2 1-3 0,5 3 19 16,0 0 13-16,4-1-11 0,1-4 29 16,4-3 0-16,1-7 5 0,1-2 2 15,0-3 11-15,-5-5 1 0,-6 0 6 0,-2-6 0 16,-7-2 0-16,0-5-25 0,-6-2-15 16,-2-3-16-16,-8-5-10 0,-3 1-5 15,-4-3-4-15,-5-1-21 0,-2 3-7 16,-1 0-18-16,-4 2-4 0,-3 5-188 0,-14-1-208 15,8 6-606-15,3 1-522 0</inkml:trace>
  <inkml:trace contextRef="#ctx0" brushRef="#br0" timeOffset="54066.81">24644 14855 2594 0,'0'0'460'15,"0"0"-153"-15,0 0-107 0,0 0-23 16,0 0 131-16,0 0-76 0,0-46-83 15,9 37-53-15,9-1-55 0,8 0-41 16,7 1-40-16,9 4 0 0,18-2-1 0,20 3-2 16,17 0-150-16,-13 1-335 15,-17-4-1249-15</inkml:trace>
  <inkml:trace contextRef="#ctx0" brushRef="#br0" timeOffset="55044.82">26575 14817 1353 0,'0'0'1038'16,"0"0"-642"-16,0 0-113 0,0 0-117 15,0 0-25-15,0 0-30 0,0 0-41 0,0 0-29 16,0 0 13-16,6 0 34 0,0 6-6 15,-1-3-10-15,0 0-6 0,2-3-3 16,4 0 7-16,-2 0 2 0,6-3-23 16,0-1-17-16,3-6-7 0,0-1-23 15,-2-2 0-15,-1-2-2 0,-1-3-16 0,-6 0-3 16,-2-2-15-16,-5-2 19 0,-1 2 11 16,-8 0-11-16,-2 3-1 0,-4 3 4 15,-3 6-1-15,-1 3-24 0,-3 4-24 16,-1 2-8-16,-1 8 10 0,-3 5 5 15,2 7 10-15,0 3 29 0,10 5-1 16,3 0 13-16,10 2 1 0,4 1 2 0,13-3 18 16,7 0 1-16,10-3 16 15,4-3-16-15,6-4 0 0,0-7-19 0,0-5-3 16,-1-4-130-16,-6-3-6 0,-4-8-7 16,-4-5 35-16,-5-6 12 0,-5-2 74 15,-5-7 25-15,-3-1 44 0,-4-1-2 16,-3 0 25-16,1 2-32 0,-3 3 73 15,-1 4 31-15,0 5 12 0,0 5-15 0,0 4-29 16,0 4-60-16,2 3-47 0,3 7-189 16,3 6 170-16,8 4 19 15,3 7 119-15,7 2-11 0,4 2-18 0,2 0-9 16,4 2-34-16,2-3-35 0,-1 1-11 16,-1-4-1-16,-5-5-18 0,-1-4-48 0,-5-4-8 15,-6-5-26-15,-2-6-17 16,-7-4 13-16,1-7 54 0,-5-6 15 0,-3-3-12 15,-2-6 44-15,-1-3 3 0,0 0 21 16,-6-3-2-16,-5 0 6 0,1 2-3 16,-2 2-22-16,-1 4 16 0,1 8-13 15,-2 3 0-15,3 7-3 0,-3 6-47 16,-5 5-41-16,-3 9 24 0,-5 9 64 16,-5 7 0-16,-8 12 4 0,-8 14 15 15,-8 12-19-15,5 3-3 0,10-9 1 16,14-15-10-16,18-15 9 0,8-11-108 0,1-3-249 15,15 1-167-15,-1-2-612 0</inkml:trace>
  <inkml:trace contextRef="#ctx0" brushRef="#br0" timeOffset="55255.36">27572 14620 2704 0,'0'0'603'15,"0"0"-362"-15,0 0-241 0,0 0-57 16,0 0 57-16,0 0 162 0,0 59 43 16,-2-13 22-16,0 13-40 0,2 12-51 15,0 7-49-15,4-9-41 0,0-8-18 16,6-8-26-16,-3-5 0 0,3-11-2 16,-2-9-9-16,-3-9-78 0,0-5-92 15,1-2-157-15,-2-2-162 0,-3-7-528 16,-1-3-536-16</inkml:trace>
  <inkml:trace contextRef="#ctx0" brushRef="#br0" timeOffset="55489.39">27589 14689 2613 0,'0'0'284'16,"0"0"-178"-16,67-39 38 0,-29 27-51 15,6 7 15-15,1 1 10 0,4 4 18 16,-5 9 28-16,-4 4-76 0,-9 7-59 15,-7 2-10-15,-12 4-19 0,-9-1-14 16,-6 1 13-16,-15-1 2 0,-8-2-1 16,-8-2 2-16,-3-2 26 0,-7-5-12 15,0-2-13-15,3-2 13 0,3-3-16 16,7-3-3-16,7 0-161 0,5-2-114 16,9-2-217-16,6-4-514 0,3-2-804 0</inkml:trace>
  <inkml:trace contextRef="#ctx0" brushRef="#br0" timeOffset="55976.78">28022 14314 1383 0,'0'0'189'0,"0"0"-147"16,0 0 10-16,0 0 42 0,0 0 17 16,0 0-62-16,0 0 35 0,23-44 65 15,-21 41-13-15,-1 2-42 0,1 1-7 0,-2-2 33 16,0 2 44-16,0-2-16 0,1-2-19 16,0 3-1-16,0-1-1 0,0-2 7 15,1 0-23-15,-1 0 3 0,1 2 9 16,-1-2-22-16,0 1-10 0,0 0-22 0,-1 1-11 15,0 0-46-15,0 1-12 0,0-1-12 16,0 0-13-16,0 0 25 0,0 0 0 16,0 0 1-16,0-2 21 15,0 4-4-15,0-1-18 0,0-1-1 0,0 2-11 16,0 0-13-16,3 0-17 0,0 0-40 16,2 3-31-16,0 7 82 0,0 5 31 15,4 6 72-15,-2 8 29 0,-1 4 12 16,0 8 3-16,-1 8 2 0,0 14-6 0,1 11-32 15,3 2-43-15,0-4-12 16,7-16 3-16,-2-14-25 0,-1-12-1 0,-1-10-2 16,-2-4-1-16,3 0-30 0,1-1-186 15,-1-1-117-15,1-9-117 0,1-5-222 16,5-9-406-16,-2-7-540 0</inkml:trace>
  <inkml:trace contextRef="#ctx0" brushRef="#br0" timeOffset="56226.16">28447 14655 359 0,'0'0'1236'0,"0"0"-762"15,0 0 24-15,0 0-67 0,11-46-79 16,-11 44-85-16,0 2-267 0,0 6 9 16,-1 3-9-16,-4 5 124 0,2 5 24 15,0 1-23-15,3 4-27 0,0 2-29 16,2-1-20-16,8-2-2 0,3 1 9 16,3-3-13-16,4-2-5 0,1-2 5 0,-2-7 19 15,-1-4 6-15,-2-4 6 0,-5-2-4 16,-1-4-5-16,-4-6-16 0,-3-5-47 15,-3-3-2-15,-2-4-15 0,-8-2-31 16,-6-4-10-16,-6 2 7 0,-4-4-6 16,0 2-7-16,1 3 25 0,2 3 0 15,1 3-3-15,2 9-66 0,5 3-143 0,3 6-103 16,6 1-242-16,6 16-79 16,4-2-315-16</inkml:trace>
  <inkml:trace contextRef="#ctx0" brushRef="#br0" timeOffset="56860.9">28879 14890 189 0,'0'0'1892'15,"0"0"-1484"-15,0 0-121 0,0 0-11 0,0 0-59 16,36-53-10-16,-30 39-51 0,1-1-43 16,-1-1-15-16,-2-1-38 0,4-3-32 15,-4-1-3-15,-2-2-24 0,0-2-1 16,-2-3-2-16,0-1-20 0,-3 1 19 15,-6 2 1-15,1 2 1 0,-1 3-21 16,-3 3 20-16,3 3-17 0,-1 3 16 16,3 3-4-16,-1 3 7 0,4 2 4 15,3 3-4-15,1 1 0 0,0 0-98 0,3 3-3 16,9 7 101-16,4 0 21 0,7 3-2 16,6 2-19-16,5-2-1 0,1-2-24 15,-1-2-45-15,1-4-127 0,-5-1 73 16,-1-1 41-16,-4-3 36 0,-4-3 47 0,-2-2 29 15,-5-3 25-15,-5 1 20 0,1-2-17 16,-5 2 26-16,-2-1 78 0,-1 1-31 16,-1 1-13-16,-1 2-20 15,0 2-25-15,-2 1-72 0,-3 1 0 0,-5 1-35 16,0 9 35-16,-3 1 58 0,0 5 11 16,2 4-16-16,3 3-25 0,2 0 6 15,6 2 0-15,5 2-9 0,4-1-9 16,7 0 15-16,6-3 0 0,2-2-16 15,5-3 4-15,-2-5-7 0,0-4 4 16,2-6 2-16,-4-3-18 0,1-3-31 0,2-5-56 16,-2-4 3-16,-1-4 35 15,-1-4 14-15,1-5-5 0,-1-1 21 0,-1-3 4 16,-1-5 2-16,-4 1 2 0,-1 1 11 16,-6 2 2-16,-4 4 41 0,-4 3-21 15,-3 6-3-15,-6 3-19 0,-1 5-13 16,-3 5-27-16,0 4-36 0,-3 3-6 0,2 8 29 15,-3 8 53-15,4 5 0 0,1 5 60 16,6 5-13-16,3 1-13 0,1 2-5 16,6 0 18-16,6-3-16 0,5 0 4 15,0-5-14-15,2-3-8 0,2-2-13 16,-1-5 10-16,1-5-10 0,1-3-18 16,1-5-284-16,13-6-251 0,-4-2-887 15</inkml:trace>
  <inkml:trace contextRef="#ctx0" brushRef="#br0" timeOffset="58123.43">21495 16223 2399 0,'0'0'429'16,"0"0"-194"-16,0 0 30 0,0 0-17 16,0 0-90-16,0 0-158 0,0 0-139 15,0 0 139-15,0 0 130 0,10 51-19 16,-16-9-20-16,2 12-13 0,1 9-53 15,3-8-12-15,0-12-11 0,3-13-1 0,3-10-1 16,5 2 0-16,-1 2 0 0,3-3 0 16,2-4 0-16,-4-8-132 0,2-6-110 15,0-3-76-15,0-10-104 0,2-7-226 16,0-9-73-16,-2-3-264 0,1-7 672 16,-2-6 313-16,-1-10 3 0,5-9 50 15,2-8 25-15,2 3 235 0,-2 13 143 16,-7 18 55-16,-3 14-47 0,-3 5-8 0,0-1-85 15,0 1-103-15,1 2-60 0,-4 4-63 16,-1 9-50-16,0 1-95 0,-1 6-177 16,0 8 177-16,-2 10 0 15,-5 5 82-15,-1 6 7 0,0 2-23 0,-2 2-18 0,4 2-23 16,2-3-25-16,-1 0-1 0,5-5-1 16,0-2 1-16,0-3 1 15,5-5-3-15,-1-5 3 0,0-2 3 16,2-8 15-16,2-3 14 0,1-5 25 0,2 0 15 15,2-9-22-15,3-3-24 0,2-4-23 16,1-1 10-16,0-1-11 0,-2 0 10 16,0 2-10-16,-3 1 13 0,2 2-15 15,-5 4-1-15,-1 2 1 0,-3 1-13 16,1 5-12-16,-4 1-42 0,0 5-42 16,0 5 55-16,2 3 35 0,-2 6 0 0,-1 3 7 15,1 0 12-15,4 1 0 16,1-1 11-16,2-1-10 0,2-5 0 0,5-3 12 15,2-5-11-15,0-2 20 0,1-5-3 16,0-1 6-16,0-6 7 0,1-5-10 16,0-4-22-16,2-4-4 0,-4-4 4 15,-2-2 0-15,-1-4 2 0,0 2-2 0,-4-1 2 16,-2 2 13-16,-3 3 4 0,-2 3 3 16,-3 3-19-16,-1 3 32 0,-1 4-3 15,-1 3 43-15,0 4 3 0,0 2-78 16,0 1-6-16,0 6-167 0,-1 5 151 15,-2 4 22-15,1 5 92 0,1 0-42 16,1 5-22-16,1-1 3 0,6 2 0 16,6-3-9-16,1 0 6 0,5-1-26 15,2-3 26-15,1-2-7 0,2-3-8 16,0-3-10-16,0-6-1 0,-3-1-2 16,-2-4-168-16,-3 0-165 0,-9-18-157 0,-1 2-722 15,-6-4-943-15</inkml:trace>
  <inkml:trace contextRef="#ctx0" brushRef="#br0" timeOffset="58290.92">21495 16112 3053 0,'0'0'373'16,"0"0"-320"-16,-70-20-52 0,55 18 56 15,7-1 101-15,8 3 6 0,4 0-152 16,15 0-12-16,12 0-3 0,30 3-13 15,37-1 14-15,36 1-26 0,20-3-114 16,-32-3-846-16,-23-2-1637 0</inkml:trace>
  <inkml:trace contextRef="#ctx0" brushRef="#br0" timeOffset="58821.32">24103 15915 1743 0,'0'0'289'16,"0"0"-101"-16,-10-50 74 0,-4 37 9 16,-3 3-81-16,-4 4-55 0,-4 3-49 0,-4 3-19 15,-3 5-3-15,1 7 0 16,0 3-1-16,4 7 26 0,5 2 0 0,7 5 18 15,6 2-18-15,7 2-7 0,3 6 24 16,12-1-17-16,6 4-8 0,4 0-9 16,6-2-38-16,1-2-21 0,1 0-13 15,-2-4-1-15,-4-4-46 0,-5-5-25 16,-7-2 4-16,-8-7-9 0,-5-5-14 16,-5-3 28-16,-10-5 63 0,-9-3 20 15,-7-2-1-15,-4-7 0 0,-5-5 9 16,-2-1-24-16,3-1 27 0,3-1 10 0,5 0-10 15,8 5-5-15,9 3 8 0,7 4 7 16,7 0-25-16,4 3-16 0,13 1-139 16,8 1-201-16,27 2-133 0,-6 1-796 15,-1 0-674-15</inkml:trace>
  <inkml:trace contextRef="#ctx0" brushRef="#br0" timeOffset="59942.34">24149 16431 2289 0,'0'0'436'15,"0"0"-275"-15,0 0-81 0,0 0 7 0,0 0 25 16,81-27-16-16,-50 18-23 0,5 0-31 16,3-2-39-16,0-2 13 0,1-1-14 15,1-3 15-15,-2-2-17 0,-4-2 0 16,-1-1 0-16,-6-1 23 0,-3 0-4 15,-6-2-17-15,-7 3 30 0,-2-1-13 16,-6 3 22-16,-3 5 42 0,-1 1 18 16,-2 2 3-16,-6 4-19 0,0 2-42 15,-4 3-18-15,0 3-25 0,-4 2-35 0,-4 8 7 16,1 7 25-16,2 2-20 0,3 3 22 16,3 3 1-16,7 1-2 0,4 1-1 15,7 2 3-15,11 0 16 16,8-1-16-16,10-3 3 0,5-4-3 0,8-6-116 0,-1-5-29 15,2-4-20-15,0-5 22 0,-3-1 2 16,-4-9 49-16,-2-2 37 0,-6-4 55 16,-4-3 20-16,-7-1 18 15,-7-4-9-15,-5 0 19 0,-3-2 83 0,-6 1-20 16,-3 0 0-16,-1 2-19 0,-8 0-4 16,-2 3-3-16,-3 4-37 0,-4 3-36 15,-1 7-12-15,-3 3-50 0,0 2-7 16,-3 7 23-16,2 6 18 0,-2 4 0 15,3 3 13-15,7 5-26 0,2 5 28 16,6 0 1-16,5 1 17 0,2 2-17 16,4-3 0-16,6-2 1 0,6-4-1 0,0-4 3 15,3-5 16-15,2-6 10 0,-1-4-29 16,3-5 0-16,-1 0-63 0,0-8 28 16,-2-5 34-16,-1-2 1 0,-3-3 19 15,-3-2-7-15,-1-1 14 0,-3 0 12 16,-2 1-13-16,-2 1 6 0,-1 3-6 0,-1 2-6 15,2 0 16-15,-2 6-7 0,0 4-3 16,0 1-25-16,-1 3-27 0,2 1-105 16,4 6 28-16,1 4 66 0,6 4 38 15,0 6 0-15,3 2 2 0,-1 1 42 16,3 3 4-16,1-1-7 0,3-3-26 16,-4-1 11-16,1-6-8 0,-4-3-5 15,-2-3-11-15,-1-6 26 0,-5-4 7 16,0 0 28-16,-3-9-10 0,0-3-53 0,-1-4-9 15,-4-5-7-15,0 0 4 16,-1-4 10-16,0-2 2 0,-5 0 3 0,0-4 9 16,1-2-11-16,1-2 0 0,0 1-1 15,0-1 2-15,0 3-1 0,3 4 12 16,0 4-12-16,0 5 0 0,5 6 10 0,1 5-11 16,2 5-38-16,3 3-41 0,3 0 7 15,3 4 37-15,3 4 23 16,3 1-1-16,-1 4 10 0,0 2-22 0,-1 1 12 15,-1 1 1-15,-2 1-1 0,-3 1 11 16,0 0-14-16,-1-2 3 0,-3-1 10 16,0-1-38-16,-4-5-57 0,1-1 6 15,0-3-1-15,-1-2 7 0,4-4 51 16,1 0-6-16,4-4 9 0,3-5-23 16,0 0 43-16,1-2 8 0,1-2-15 15,-3 0 18-15,0 0 1 0,-3-3 13 16,-2 1 9-16,-1-1 7 0,-2 3 19 0,-2 1 61 15,-4 1 37-15,-2 1 3 0,-1 6-25 16,-1-2-45-16,0 2-16 0,0 2-29 16,-3 2-34-16,-3 0-12 0,-5 0-17 15,-2 3 29-15,-2 4 16 0,-5 2 47 0,-1 1 18 16,-2 2 8-16,-1 5 8 0,2-2 31 16,1 3-10-16,2 1-10 0,4 2-28 15,4 0-37-15,2-1-9 0,4 2-12 16,5 0-1-16,5 2-9 0,7-1 1 15,5 0-1-15,5 0-10 0,3-1-1 16,2-4-1-16,0-2-60 0,-1-5-289 16,9-5-209-16,-8-5-826 0,-3-1-1008 0</inkml:trace>
  <inkml:trace contextRef="#ctx0" brushRef="#br0" timeOffset="60343.65">26340 16136 264 0,'0'0'1509'16,"0"0"-1190"-16,0 0 27 0,0 0-39 15,0 0-28-15,1-53-58 0,-7 45-59 0,-3 3-31 16,-4-1-27-16,-5 3-31 0,-5 0 2 16,-1 3 29-16,-7 4 31 0,2 4 7 15,-2 4-39-15,3 4-32 0,5 4-15 16,2 1 12-16,5 2-40 0,5 4 6 0,2-1-12 15,7 0-10-15,2 2 0 16,3-2-12-16,10-1 0 0,4-1 0 0,5-6 0 16,3-1-28-16,2-5-126 0,2-4-95 15,-2-5-94-15,0-3-56 0,1-3-293 16,-3-6-282-16,8-16-102 0,-7 4 414 16</inkml:trace>
  <inkml:trace contextRef="#ctx0" brushRef="#br0" timeOffset="60771.81">26554 15841 618 0,'0'0'815'0,"2"-49"-266"16,-2 32-56-16,0 3-158 0,1-2-52 16,1 3-85-16,-2 4-30 0,1 5 0 15,-1 4-168-15,0 3-3 0,0 8 3 16,-4 6 44-16,-3 8 114 0,-4 4-10 16,2 8-9-16,-2 3-37 0,1 10-64 15,2 10-1-15,5 10-12 0,3 0 9 16,0-10-15-16,5-14-7 0,0-14-10 0,-3-12-2 15,0-3-64-15,0-1-32 0,0 1 18 16,0-3-7-16,-1-6 3 0,0-5 13 16,0-3 69-16,-1-3 96 0,1-5-65 15,4-5-31-15,-1-3 3 0,2-4 23 0,6-1-14 16,-1 0 4-16,5-1 3 0,3 0-19 16,4 0-12-16,0 3 0 0,0 4 11 15,2 3-15-15,-2 7 13 0,-3 3-26 16,-4 2-22-16,0 7-5 0,-3 5 6 15,-5 7-1-15,0 3 23 0,-5 2 12 16,-2 1 13-16,-1 1 2 0,0-1-15 16,-1 1 16-16,1-1 0 0,0-2 1 15,0-2 0-15,2-3 12 0,3-3 3 16,4-3 6-16,1-4 16 0,1-3 12 0,1-2 9 16,4-3-2-16,0-3-15 0,2-4-5 15,1-4-12-15,-4-1-15 0,2-3-10 16,-2-3-66-16,4-14-196 0,-4 2-376 15,-3 1-1682-15</inkml:trace>
  <inkml:trace contextRef="#ctx0" brushRef="#br0" timeOffset="61740.5">28672 15715 749 0,'0'0'642'0,"0"0"-379"16,0 0-133-16,74-60 75 0,-54 42 54 0,-4 1 23 15,-6 1-15-15,-2 0-29 0,-3 5-27 16,-5-1-39-16,0 4-20 0,-9 1-69 16,-2 2-36-16,-6 3-44 0,-7 2 13 15,-7 4 6-15,-7 6 10 0,-5 5 2 0,-2 4-5 16,-1 5 18-16,3 1-19 0,3 1 25 16,8 1-28-16,12-1 10 0,6 1-13 15,14 0-20-15,8 1 30 16,14 0 0-16,12 1 2 0,17 4-12 0,16 3-10 15,12 2-12-15,-6-5-15 0,-20-8-1 16,-18-7-9-16,-14-6-37 0,-1 3-30 16,-3 0 16-16,-3 3-28 0,-10-3-53 15,-4-2 8-15,-14-1 25 0,-5-3 76 0,-5-2 3 16,-6-2 20-16,-3-2 24 16,-2-3 1-16,0 0 3 0,1 0-1 0,2-3 11 15,4-1-11-15,6-1 11 16,4 2-1-16,6-2 14 0,7-1 44 0,5 0 13 0,5-4-80 15,9-1-3-15,5-4-29 0,6-2 16 16,6-2-25-16,1-1 38 0,4-2 19 16,0-2 4-16,1-2-11 15,-4 1 14-15,0 0-23 0,-5 2 38 0,-2 4 4 16,-6 1 21-16,-7 4-12 0,0 3 12 16,-6 4 32-16,-2 1-7 0,0 4 9 15,-3 2-58-15,0 0-42 0,1 8-101 16,1 6 101-16,0 8 85 0,2 6 9 15,-2 6-10-15,-1 14-9 0,-1 10-10 16,1 10-49-16,0 1 46 0,3-6-19 0,-1-8-21 16,0-17 8-16,2-7-2 15,-1-9-28-15,2-1 0 0,3 1-1 0,0 3-20 16,4 2-29-16,-3-5-37 0,-2-5-108 16,-2-5-113-16,-3-7-128 0,-2-7-245 15,-2-4-547-15</inkml:trace>
  <inkml:trace contextRef="#ctx0" brushRef="#br0" timeOffset="61972.05">29103 15856 2866 0,'0'0'442'0,"0"0"-274"0,0 0-50 16,83-54-77-16,-45 46 13 0,2 6 37 15,0 2 3-15,-2 10-9 0,-3 4-19 16,-8 6-31-16,-5 6-32 0,-6 3-3 15,-10 5 0-15,-6 1 0 0,-10 0-17 16,-12-1 1-16,-9-1-3 0,-7-4 7 0,-6-5-13 16,-1-6 12-16,-3-3-6 15,2-6-28-15,4-4-53 0,10-1-74 0,5-4-134 16,16-4-140-16,8-1-324 0,3-4-858 0</inkml:trace>
  <inkml:trace contextRef="#ctx0" brushRef="#br0" timeOffset="63156.92">29829 15825 2451 0,'0'0'409'15,"0"0"-226"-15,16-43 22 0,-13 24 15 16,-2 4 2-16,-1 1-71 0,-4 5-19 16,-4 1-18-16,-2 3-49 0,-4 5-59 15,-3 0-6-15,-4 7-25 0,-3 4 25 16,-1 4 0-16,-1 3-1 0,0 6 0 0,4 0-20 15,1 1 17-15,6 2-14 0,0 1 15 16,3-2-1-16,4-1 1 0,3-1 0 16,3-4 1-16,2-4 2 15,0-3 0-15,3-6 2 0,4-3 23 0,1-4 25 16,5 0-50-16,5-7-16 0,0-2-40 16,4-4-7-16,0-3 19 0,0-2 9 0,-2-1 1 15,1 0-10-15,0 0 12 0,-1-1-34 16,0 1 28-16,0 2 26 0,-4 1-11 15,1 3 21-15,-5 4-1 0,1 3-16 16,-6 4-9-16,1 2-32 0,-4 3-29 16,0 6 32-16,-3 6 41 0,1 4 15 15,2 1 1-15,0 4 25 0,-1 2 23 16,3-1-13-16,0-1 0 0,3-3 21 16,1-4-30-16,1-4-1 0,-2-4 0 0,3-3 13 15,-4-4 10-15,5-2 8 0,-3-6-5 16,4-4-29-16,1-4 3 0,0-3-25 15,0-2-27-15,1-1 26 0,3-3-18 16,-1 0 3-16,1-3-12 0,1 1-10 16,1-2-13-16,-1 0-9 0,1 0-31 15,-1 2-46-15,-2 4 45 0,-3 3 41 0,-2 4 13 16,-2 7 35-16,-2 3-42 0,-4 4-32 16,2 0-35-16,-2 6 32 0,-2 4 51 15,0-1 16-15,-1 3-19 0,-1 1 29 16,-1-2 0-16,0 0 1 0,0-2 2 15,0-2 32-15,0-4-29 0,0 0 0 16,0-2 32-16,0-1 113 0,0 0 60 16,0-4-122-16,4-2-65 0,-2-2-20 15,0-3 23-15,0 1-2 0,-1-1 4 0,0 1 3 16,-1 0-10-16,0 1 18 0,0-1 1 16,-4 3-36-16,1-1-1 0,-5 3 14 15,4 1-12-15,-3 0-3 0,-2 1 2 16,2 3-2-16,-6 0-29 0,3 2 1 15,-5 3 14-15,0 3 14 0,0 4 35 16,-1 0-7-16,0 2 17 0,0 1-17 0,3 2-3 16,0 1 1-16,0 2-14 15,4 2 4-15,0-1 9 0,3 2-23 0,4 1 15 16,2-1-17-16,2 0 0 0,8-1 18 16,3-4 10-16,6-1 7 0,4-4-4 15,3-1-9-15,2-6 3 0,1-2 3 16,5-4-15-16,0-1-13 0,1-6 0 0,2-2-15 15,0-1-26-15,2-4-15 0,-2-3 25 16,0-2 2-16,-1-3-5 0,3-2 15 16,-1-1 3-16,0-1 14 0,-2-1 0 15,-4 1 2-15,-1-1 12 0,-5 3-10 16,-4 1 17-16,-2 2 7 0,-5 3-1 16,-4 2 0-16,-4 3 0 0,-4 2 44 15,-2 1-13-15,-1 3-29 0,-4 2-27 16,-7 2-45-16,-2 3-21 0,-7 0 16 0,-4 0 25 15,-2 8 13-15,0 4 12 0,2 4 16 16,2 4 3-16,5 3 25 0,2 2-1 16,7 2 4-16,4 0 11 15,4 2-27-15,2 0 6 0,8 0-2 0,8 0-4 0,2-6 3 16,5 0-15-16,5-6 9 0,-2-5-10 16,4-3 7-16,-2-4 3 0,3-5-3 15,-3 0-12-15,3-9-13 16,-4 0-1-16,2-4 0 0,-5-4 0 0,-1 2 1 15,-4-2 3-15,-5 0 16 0,-1 2-16 16,-7 1-1-16,-1 3 14 0,-4 3-15 16,-2 3-1-16,-1 0-25 0,0 5-28 15,-3 0-83-15,-6 3 1 0,-1 6 78 16,-5 2 56-16,0 3-15 0,2 1 16 16,1 1-1-16,6 3 1 0,2-1 0 15,4 1 0-15,5 0 13 0,5 4 0 16,5 0 5-16,4 0-18 0,1 0-15 0,2-3-149 15,6-1-276-15,-2-5-1001 0,-5-9-576 0</inkml:trace>
  <inkml:trace contextRef="#ctx0" brushRef="#br0" timeOffset="64126.85">26921 17016 1342 0,'0'0'786'0,"0"0"-575"0,0 0-101 16,0 0-26-16,0 0 61 0,0 0-7 15,0 0-6-15,0 0-26 0,40-46-39 16,-12 42-9-16,11 2 6 0,22 1 0 16,27-1-7-16,26 2 3 0,16 0-37 0,0 0-4 15,-8 0-16-15,-14 0 0 0,0 0 19 16,-10 0-19-16,-6 0-3 0,-13 2-3 15,-14 0-29-15,-18-2 13 0,-13 1-19 16,-14-1-35-16,-3 0-7 0,-3 0-6 16,-2 0-7-16,2 0 64 0,-7-3 29 15,-2-2 32-15,-1 1-3 0,-1-3-9 16,-3 1 24-16,0 1 39 0,0-2-44 16,0 2-4-16,-1 1-35 0,-1 1-3 0,0 1-10 15,-2-5-109-15,2 2-436 16,1-3-949-16</inkml:trace>
  <inkml:trace contextRef="#ctx0" brushRef="#br0" timeOffset="-177144.63">6684 8789 473 0,'0'0'368'0,"0"0"-172"0,0 0-46 0,0 0 6 15,0 0 13-15,0 0-48 16,0 0-40-16,0 0-13 0,0 0-6 0,0 0-14 16,-2-12 1-16,1 12 6 15,1-1 4-15,-1 1 12 0,1-2-12 0,-1 1 5 16,1 1-5-16,-1 0 2 0,1 0-3 16,0 0-3-16,0 0-6 0,0 0-20 15,-1 0-10-15,1-1-19 0,-1 0 0 16,0 1-13-16,0-1-3 0,-1 1 3 15,1-2 12-15,-1 2-1 0,-2-3-1 0,1 3-14 16,1-2 17-16,0 1 2 16,0 0 0-16,1 1-2 0,-1-1-2 15,0 0-11-15,0 1 10 0,0-1 1 0,-2-1 2 16,2 2 2-16,0-3 11 0,0 3-10 16,1-2 22-16,0 2-5 0,-2-2-17 0,0 0 32 15,1 0-15-15,-3-1-18 16,2 1-2-16,-1-2 0 0,0 2 0 0,0-2-13 15,-3 1 10-15,3 0-13 0,-1 0 3 16,1 0 0-16,-2 0 13 0,2-1 19 16,1 3 4-16,-1-2-4 0,2 2 1 15,0-2-4-15,-2-1 0 0,2 0-3 16,0 2-10-16,-1-1-3 0,1-1-2 16,-1 0-14-16,0 0 13 0,-3 2-17 15,1-1-12-15,0 0 3 0,0-1 0 16,-2 2 6-16,2-1 7 0,-2 3 0 0,1-2 16 15,1 0 0-15,1-1 1 0,-1 1 12 16,-2-1 3-16,3 1 7 0,1 0 2 16,-1 0-22-16,0-1-2 0,-2 1 2 15,2 0 26-15,1 1 3 0,-2-2-12 0,2 2-1 16,-3-2-5-16,2 0-14 16,0 0-2-16,-1 1 2 0,-2-3 0 0,3 3 1 15,0 0 21-15,-1 0-9 16,0 0-10-16,1 1-3 0,0-2 16 0,-1 1-12 15,1 0 9-15,-2 0 3 0,2 0-3 16,1 0-11-16,-1 2-1 0,-3-2 15 16,2 0-16-16,1-1 1 0,-2 2-1 15,-1-2 1-15,2 0 1 0,-3 0 11 0,1 1-12 16,1 2-1-16,2-2-18 0,-1 0 17 16,-3 1 0-16,3-1-3 0,0 0 1 15,-1 0-18-15,0 0 20 0,1 2 1 16,-1-1 0-16,-1 1 0 0,3 0-1 15,-2-3 0-15,-1 3-3 0,2 0 2 16,0 0 1-16,0 0-1 0,-1 0-14 16,1 0 13-16,-1 0-10 0,-1 0 10 15,1 0-13-15,-1 0 12 0,-2 0 2 0,2 0 2 16,0 0 0-16,-1 0 3 0,2 0 13 16,-1 0-3-16,-1 0-11 0,2 0 1 15,0 0-3-15,-2 0-3 0,2 0 1 16,-1 0-1-16,-2 0 0 0,1 0-13 0,-1 3 14 15,2-2 1-15,-1 0-2 0,-2 0 2 16,2 1 1-16,-2-1 3 0,2 0-1 16,-1 0 0-16,2 1-2 0,1-1-1 15,-4 0-1-15,4 1-15 0,-1-2 5 16,-2 2-1-16,2 0 0 0,-2 2 12 16,1-1 1-16,0-2 1 0,-2 3 1 15,3-1 1-15,-2-1-1 0,3 1-1 16,-1-1 2-16,1-1-2 0,1 1-1 15,1 1 0-15,0-3-1 0,0 1-3 16,-4 1 1-16,3 2 1 0,-1-2-1 16,-2 1 0-16,1-1-1 0,-2 2-15 15,1 1 18-15,1-2 1 0,-3 3-16 0,3-1 14 16,-2-1 2-16,0 1-1 0,2 2 1 16,-2-2 0-16,1-1 0 0,-3 2 0 15,3 1 2-15,-3-1 17 0,2 2-19 16,-1-2 13-16,3 0 3 0,0 0 13 0,-2 0 10 15,4-1-14-15,-2 0 4 0,1 0-16 16,1 0-12-16,0-2 3 0,1 3 15 16,-2-1 3-16,1 0-9 0,1 2-11 15,-1-1 15-15,-3 1 2 0,2 0-16 16,0 0 0-16,-2 0 16 0,0-1-3 16,0 3 0-16,-2-2-16 0,3 0 4 15,-3 0-1-15,3 1 16 0,1-2 0 16,-2 1 1-16,2-2 2 0,2 3-3 0,-2-3 1 15,3-1-17-15,1 1 13 0,0 1-15 16,0-3 1-16,0 2 1 0,-1-1-1 16,0 1 0-16,-1-1 11 15,1 1-12-15,0 1 0 0,0 0 1 0,-1 2 0 16,-2-1 1-16,1 1 0 0,0 1-2 16,0-1-1-16,0 3 1 0,1-2-1 0,2 0 0 15,0 2 2-15,1-1 0 16,-1-2 24-16,1 3-7 0,0-3-18 0,0 1 2 15,0-1-2-15,0-1 3 0,-1 1 12 16,1-2-14-16,1 1-2 0,-2 1-1 16,2-2 1-16,-1 2 0 0,1-2 0 15,0 3 2-15,-1 0-2 0,1 0 1 16,-1 0-1-16,0 0 1 0,1 1-2 16,-1 0 1-16,1-2 0 0,0 3 13 15,0-2-11-15,0-1-2 0,0-1 12 16,0 0-12-16,0 1 4 0,2-1 8 0,0 0-10 15,1 0 8-15,0 0-10 0,-2-1 0 16,1 1 1-16,-1 0-1 0,1-1-1 16,-1 3-2-16,0-2 0 15,1 2 3-15,0 0 0 0,1 1-2 0,1-1 1 16,0 0-2-16,-1 0 2 0,1 1 1 0,0-2 1 16,2 1-1-16,-2 1 3 0,0 1-3 15,-1-1 1-15,1 0 1 16,3 0 0-16,-4-1 0 0,0-1 1 0,-1-1-2 15,1-2 1-15,0 2-2 0,1 0-2 16,-2-2-1-16,1 2 3 0,-1-1 0 16,2 1 0-16,-1 0 3 0,3 1-3 15,-2-1 0-15,1 2 0 0,-1-2 1 16,2 1 0-16,0 0 2 0,-1-2-1 16,-1 1 0-16,2-1-1 0,-2 0 1 0,0 0 1 15,1 0-2-15,-1-1 2 16,2-2 10-16,-3 1-10 0,1-1 10 0,-1 1-10 15,1-1 10-15,2 0-13 0,-2 2 0 0,0-1 0 16,0-1 0-16,2 0-1 16,-2 1-1-16,1 1 1 0,1 0-12 15,1 2 13-15,-1-2-2 0,0 2 0 0,2 0 0 16,-2-2 2-16,0 0 3 0,2 0 10 16,-2 0-1-16,2 0-8 0,0-1 8 15,-1 0-10-15,-2 0 2 0,3 0-2 16,-3-2 0-16,-1 1-1 0,1 0 0 15,1-1-1-15,-2 1-2 0,1-1 0 16,0 0-2-16,1 1 2 0,-1 1 2 16,0-1 2-16,1 1 1 0,3-1 9 0,-2 0-10 15,2 0 11-15,1-1-11 0,1 2 14 16,-2-1-16-16,3-1 2 0,-3 1 0 16,2-1 1-16,-3 0 0 0,2-1 0 15,-3 0 0-15,0 2 0 0,3-3 10 16,-3 0-11-16,2 0 14 0,-1 0-13 0,1 0 0 15,1 1 16-15,-1-1-6 0,3 2-12 16,-3-2 12-16,2 1-12 0,-2 0 1 16,2-1 0-16,-2 0 1 15,2 0 10-15,-2 0-10 0,1 0 0 0,-1-1 13 16,0 0 0-16,-1 1-14 0,2-3 1 16,-2 3 13-16,-1 0-14 0,2-3 0 15,0 1 14-15,0 0-13 0,-1 0 16 16,1-1 3-16,1 1 7 0,-3-1-10 0,3-1 9 15,-2 0 4-15,1 1-1 0,-2 1 4 16,0-2-7-16,3 0 16 0,-3-1-22 16,2 2-3-16,0-2-17 0,-3 1 16 15,2 1-18-15,-2 0-1 0,-1-1-2 16,3 2-10-16,-3 0 10 0,0 0-13 16,1 1-2-16,2-2 14 0,-1 3-14 15,1-2 18-15,0 0 2 0,-1 2 10 16,2-3 4-16,-2 1 0 0,-1-1-13 0,1 1 12 15,-1-1-13-15,0 1 17 0,1-1-16 16,-2 1 13-16,0 0 0 0,1-1-13 16,0 0 13-16,-1-1-14 0,0 2 0 15,2-1 0-15,0 0 0 0,-2-1 21 0,3 0-21 16,-1-1 0-16,1 1 1 0,2 0 13 16,-2-1-4-16,2 0-9 0,-1 1 10 15,1-1-10-15,-3-1 19 16,2 0-3-16,0 1-7 0,-3 0 7 0,1-2-7 15,-2 3-10-15,0 0 11 0,0 0-1 16,-1-1 1-16,2 0-10 0,-2 0 9 16,0-2 1-16,1 2 2 0,2-1-13 15,-2 0-1-15,1-1 0 0,2 0-2 0,-1 1 2 16,-1-3 0-16,2 2 0 16,-2-1 1-16,-1 1 10 0,2-1-9 0,-2 0 22 15,-1 0-22-15,0 0 9 16,2-3-12-16,-2 1 1 0,2-1 0 0,-2 1 15 15,0-3-16-15,1 1 1 0,-1 0-2 0,-1 1 1 16,0 2 0-16,0 0 3 16,3-1 0-16,-4 2-1 0,0-3 0 15,1 2 11-15,-1-1-12 0,0 1 2 0,0 0 9 16,1 1-9-16,1-2-2 0,-2 1 12 16,2-3 8-16,-2 2 4 0,0 1 0 15,0-2-3-15,0 3-4 0,-1-2-2 16,0 2 2-16,0-1-6 0,0 0 1 15,1 1 5-15,-1-1 1 0,0 0-7 16,0-2 7-16,0 3 5 0,0-2-8 16,0-1 8-16,0 2-12 0,0-1 7 15,0 0-1-15,-1-1 16 0,1 0-3 0,0 0-10 16,0-2 1-16,-1 2-1 0,1 1 4 16,-1 0 5-16,0 1-8 0,0-1-1 15,0 2 4-15,0-3-24 0,0 1 2 16,0 0 15-16,0 0-3 0,0 1-2 0,0-1-10 15,-1 0-1-15,-1 1 13 0,1 0-13 16,-1 1 0-16,-1 0-1 0,1-1 0 16,-3 1-1-16,2-1 0 15,0 1-1-15,0 2 1 0,-2-2-1 0,-1 1-2 16,1-1 1-16,1 1-1 0,-1 2-12 16,-1-2 13-16,1 1 2 0,1 2 2 15,1-1 0-15,0 0-1 0,0 1 1 16,-2 0 1-16,3-1 0 0,-1-1-1 15,2 2-1-15,-1-1 2 0,-1 0-3 16,1 0 0-16,0 2-2 0,1-1-1 0,-2 1-16 16,1 3-2-16,1-2 3 15,-1 0-13-15,0 1-18 0,1 1-30 0,-3 0-251 16,-10 2-209-16,4 1-647 0,-2-3-924 0</inkml:trace>
  <inkml:trace contextRef="#ctx0" brushRef="#br0" timeOffset="-168513.45">2582 5353 863 0,'0'0'625'15,"0"0"-423"-15,0 0-95 0,0 0 46 16,0 0 3-16,0 0 9 0,0 0 32 16,0 0-26-16,0 0-26 0,0 0-10 15,9-44-42-15,-9 42-25 0,0 0-4 16,0 1 3-16,0 0 6 0,0 1 4 15,0 0-1-15,0 0-19 0,0 0-12 0,0 0-20 16,0 0-6-16,0 0 3 0,0 0 10 16,0 0-10-16,0 0-3 15,0 0-16-15,-1 0-3 0,0-3-1 0,-2 3-2 16,0 0-22-16,-3 0-1 0,0 0 4 0,-3 0 0 16,-2 3-7-16,-1-1 4 0,0 5 9 15,-2-2-6-15,1 5-3 16,0 0 6-16,-2 2-26 0,1 2 20 0,1 1 5 15,-3 0 17-15,1 4 3 0,0 2-2 16,-4 1 2-16,1 5 1 0,-4 0-1 16,-1 2 2-16,-4 2 17 0,3 0-15 15,-3-2 15-15,0 3-17 0,3-3 23 16,2-2-22-16,3-3 0 0,2-3-1 16,4-2 17-16,-1-4 0 0,2-3 6 15,3-1 10-15,-2-3-19 0,3-2 6 16,1 1-9-16,-1-2-12 0,4-2 0 0,1-1 15 15,1 0 0-15,1 0-4 0,0-2-10 16,0 0 11-16,1 0 0 0,-1 0 3 16,1 0 6-16,0 0-3 0,0 0 0 15,0 0-16-15,0 0-1 0,0 0-1 0,0 0 1 16,0 0 1-16,0 0 10 0,0 0-10 16,0 0 22-16,0 2-3 0,0-2-9 15,0 0 2-15,0 0-2 0,0 0-10 16,0 0 0-16,0 0 10 0,0 0-11 15,0 0 14-15,0 0-13 0,5 0-1 16,5 0 11-16,8 0 27 0,11 0 29 16,8 0-11-16,15 0-11 0,18 0-22 15,12 0-22-15,4 0-2 0,-8 0-1 0,-11 3-13 16,-20 0-2-16,-11-1 14 0,-10 3-18 16,-5-3 16-16,1 2-19 15,-2 2-4-15,1-2 10 0,-7-1-3 0,-2 1 7 16,-7-3-7-16,-2 1 16 0,-2-2 2 15,0 1 1-15,-1-1 44 0,0 0 4 16,0 0 5-16,0 0-6 0,0 0-1 0,0 0 4 16,0 0 0-16,0-1-47 15,-1-3-3-15,-2-1-152 0,1 0-81 0,-2-2-108 16,-5-1-152-16,2 1-592 0,0-2-811 0,40 55 1781 16</inkml:trace>
  <inkml:trace contextRef="#ctx0" brushRef="#br0" timeOffset="-167928.64">2539 5317 1139 0,'0'0'231'0,"0"0"-36"0,0 0-42 16,0 0-16-16,0 0 12 15,0 0 0-15,0 0-13 0,0 0-16 0,0 0 16 16,0 0-33-16,-18-31-58 0,16 31-22 16,2 0-20-16,-1-2 29 0,1 2 13 15,0 0 19-15,0 0 23 0,0 0 13 16,0 0 8-16,0 0-18 0,0 0-29 15,0 0-20-15,0 0-6 0,0 0-6 0,0 0-1 16,0 0-6-16,0 0-6 0,0 0-16 16,0 0-26-16,0 0-41 0,0 0-22 15,0 2-26-15,0 3 23 0,5 2 92 16,0 3 64-16,4 3 6 0,2 3 10 16,2 3-26-16,2 3 1 0,1 0-14 15,4 4 7-15,0 2-1 0,0 3 13 16,1 4-12-16,0-1 18 0,-2 3-6 0,0-1 0 15,-2 0-22-15,-4-4-4 0,1-3-2 16,-1-1 5-16,-3-3 10 0,1-3-34 16,-3-4-13-16,2-2 20 15,-3-2-19-15,0-4 14 0,-1-3-12 0,-1 0 13 16,-3-4-13-16,0-2-2 0,-1 1 15 16,0-1-14-16,-1-1 1 0,0 0 28 0,0 0 3 15,0 0 10-15,0 0 6 0,0 0-3 16,0 0 8-16,1-1-2 0,0-2-24 15,1-2-29-15,2-2-19 0,0 1-52 16,-1-2-119-16,-1 0-99 0,-1-9-134 16,0 2-806-16,-1-3-1004 0</inkml:trace>
  <inkml:trace contextRef="#ctx0" brushRef="#br0" timeOffset="-166881.34">3084 5007 183 0,'0'0'495'0,"0"0"-224"15,0 0-30-15,0 0 3 0,0 0-52 16,0 0-52-16,0 0-23 0,0 0-4 0,15-46 20 16,-15 44-32-16,1-3-7 15,-1 4 3-15,0-1-7 0,0 0-38 0,0-1-7 16,0 2-9-16,0-2 22 0,0 3 3 16,0-2-16-16,0 0-3 0,0 0 9 0,0 1 13 15,0 0-9-15,0 0-17 16,0 0 4-16,0 1 3 0,0 0-10 15,0 0-16-15,0 0-6 0,0 0-13 0,0 0-1 16,0 0 1-16,-1 0 3 0,1 0-3 16,0 0-1-16,0 0-28 0,0 0-12 15,0 0 5-15,0 0-8 0,0 0-8 16,0 0-5-16,0 0-8 0,-1 0 4 16,1 3 58-16,0 2 3 0,-1 0 19 15,-1 3 7-15,0 0 9 0,0 2 7 16,-2 2-3-16,0 1-1 0,0 2-19 15,2 3-17-15,-1-1 2 0,1 3 28 16,0 2-3-16,0-1-10 0,1 4-16 16,1 1-2-16,0 1 0 0,0 2 25 15,3 2 9-15,0 1-10 0,0 2 7 0,0 2-3 16,2 2 25-16,-2 1-3 0,1 2 32 16,-1 8-13-16,-1-6-7 0,0 1-6 0,-2 2 16 15,0-7-32-15,0 2 25 0,0 0-47 16,0-3-19-16,0-4 14 0,0-4-14 15,1 1-2-15,1-3 0 0,0-1-1 16,-1-2 0-16,1 1 3 0,-1 0-2 16,0-3 0-16,-1 3-2 0,0-2-7 15,0 1 11-15,0 1 0 0,0-1 0 16,-1 3 0-16,-2-3 15 0,0 4-15 16,0-4 0-16,0-2 0 0,0-1 1 15,1-3 0-15,-1-4-1 0,2-1-10 16,1-3 10-16,0-2 13 0,0 0-12 0,0-2-1 15,0-2 0-15,0-2 1 0,0-1 1 16,0-2 1-16,0 2 26 0,0-2 11 16,0 0 4-16,0 0 6 0,0 0 2 15,0 0 1-15,0 0-7 0,1-4 1 0,3 1-47 16,1-4-44-16,1-2-135 0,5-11-132 16,-4 3-310-16,-1-2-1473 0</inkml:trace>
  <inkml:trace contextRef="#ctx0" brushRef="#br0" timeOffset="-166060.93">3594 5489 440 0,'0'0'652'0,"0"0"-290"0,0 0-112 16,0 0 29-16,0 0 3 0,5-53-23 16,-4 42-59-16,-1 3 3 0,0 1-11 15,0 4-23-15,0 0-38 0,0 3-36 16,0-1-95-16,0 1-12 0,0 0-68 0,0 4-44 15,-6 6 124-15,1 6 0 0,-3 4 89 16,-4 6 7-16,-3 6-58 0,0 4 35 16,-4 3-7-16,-1 2-31 0,0 3 3 15,-2 2-10-15,0 0-12 0,3-3-14 16,0-3-2-16,4-5 0 0,7-8-19 16,0-6 16-16,5-8-16 0,2-3 16 0,1-4-7 15,0-3 10-15,0 0 13 0,0-3 12 16,0 2 10-16,1-2 15 0,3 0 16 15,4-3-66-15,0-4-41 0,5-3-122 16,-2-7-135-16,4-2-169 0,0-14-262 16,-3 5-619-16</inkml:trace>
  <inkml:trace contextRef="#ctx0" brushRef="#br0" timeOffset="-165728.01">3566 5381 215 0,'0'0'1429'0,"0"0"-1120"0,0 0 2 16,0 0 45-16,0 0-92 16,0 0-49-16,0 0-27 0,0 0-70 15,0 0-118-15,0 0-60 0,0 0-52 0,17-32 112 16,-11 44 35-16,6 5 77 0,-1 3-23 16,4 3 12-16,1 4-9 0,1 3 25 15,-2 1 9-15,1 2-4 0,0 0-15 16,0 3-38-16,-4 1-10 0,3-1-15 15,-3 1 12-15,-2-3-25 0,2 0-19 16,-4-3 4-16,3-4-1 0,-2-2-2 16,1-3-13-16,-1-4-2 0,-2-3 0 15,3-3 2-15,-4-4 1 0,-1-1 0 0,0-2 0 16,-2-3-1-16,-1 0-17 0,-2-2-67 16,0 0-9-16,0 0-10 0,0-4-23 15,-5-3-248-15,-10-9-344 16,-1 2-550-16,0 0-397 0</inkml:trace>
  <inkml:trace contextRef="#ctx0" brushRef="#br0" timeOffset="-165363.98">3343 5809 1228 0,'0'0'569'0,"0"0"-150"16,0 0-189-16,0 0-21 0,0 0 46 0,0 0 1 16,0 0-64-16,0 0-40 15,0 0-60-15,0 0-45 0,0 0-9 0,-8-6-6 16,15 5 9-16,6-2 3 0,4 0 6 0,10-2-9 16,2-1-15-16,7 2-8 15,3 0-15-15,2-2 0 0,0 2-2 16,-1-3 0-16,1 3 1 0,-5 1-2 0,-4 2-1 15,-3-1-12-15,-5 2 13 0,-6 0 0 16,-4-2 16-16,-3 2-1 0,-5 0 11 16,-1 0 2-16,-1 0-3 0,-4 0 4 15,1 0 15-15,-1 0 12 0,0 0 19 16,0 0 52-16,0-2-21 0,0 2-29 16,0 0-37-16,0 0-25 0,0 0-15 15,-1-2-55-15,-5-1-78 0,-5-4-320 16,-1 1-735-16,-1-5-1542 0</inkml:trace>
  <inkml:trace contextRef="#ctx0" brushRef="#br0" timeOffset="-163009.4">7768 6987 860 0,'0'0'251'0,"0"0"-20"15,0 0 26-15,0 0-56 0,0 0-51 16,0 0 12-16,0 0 7 0,0 0-21 0,0 0-25 15,0 0-39-15,-14-30-16 0,14 26-10 16,-1 4 6-16,1-3 13 0,-1 2-3 16,1 0-10-16,0 0 16 15,0 0 3-15,-1-1-9 0,1 0-4 0,0 0-16 16,-1 2-6-16,0-2-23 0,0 2-22 16,1-2 10-16,-2 2-13 0,1-3-1 15,-2 0 1-15,1 0 2 0,-1-3 0 16,-1 0 1-16,-1-2 10 0,-4 1-10 0,2-3-2 15,-1-2 12-15,-3-1-11 0,3 1 27 16,-3-1-29-16,0-1 3 0,0 2 16 16,0-2 12-16,-1 0-27 15,-1 2 8-15,0-3-11 0,-1 1 1 0,-3-1-2 0,0 0-2 16,-1-1-13-16,3 1 15 0,-3 1 0 16,1-1 19-16,0 1-17 0,1-1 13 15,-2 0-12-15,2-1 9 16,-3 1-12-16,-2-2-19 0,-4 3 0 0,-1-3 17 15,-1 0-30-15,-7 1 20 0,-2-2 0 16,0 1 12-16,-3-2 1 0,-1 2 12 16,1 0-11-16,3 1 11 0,1-1 3 15,5 2-14-15,0 1 1 0,4-1-1 16,1 2 1-16,1-1-1 0,3 0 11 16,-3 1 0-16,3-1-10 0,1 1-1 15,-1 1-1-15,-1 0-1 0,-1 0-19 0,0 1-3 16,-2 0 0-16,-5 1-10 0,-1 1 13 15,-5-1-3-15,-4 3 9 0,-1-2 11 16,-4 1-10-16,1 1 12 0,-2 0 13 0,5-1-10 16,2-1 10-16,4 2 0 15,1-1 2-15,0 1-13 0,7 0 1 0,-1 0-1 16,0 0 0-16,2 1 10 0,2-2-9 16,0 0 9-16,2 0-10 0,-2 1 17 15,2-2-19-15,1 3-10 16,0-1-9-16,-3 0 18 0,-1 0-12 0,-4 0-6 15,1 0 6-15,-5 1 10 0,1-1 3 16,-2 0 1-16,0 0 2 0,1 0 13 16,-1 1-16-16,3-1 0 0,-3 0 1 15,4 1-1-15,-2-2 16 0,0 2 0 0,1-1-16 16,-3-1-1-16,-2 1-24 16,0-1 12-16,-3 2 13 0,-2-1-16 0,-1 3 14 15,-2 0-19-15,1 0 20 0,0 2-11 16,-2 0 12-16,0 1-2 0,-1 0 1 15,0 1-2-15,1 0 1 0,3 0 0 16,-1 0-1-16,3 0-12 0,0 1 15 0,0 1 0 16,1 1-2-16,0-1 2 0,0 1-3 15,1 0 1-15,0 1 2 0,2-1-1 16,0 1 0-16,0-1-2 0,5 0 1 16,1 1 2-16,6 0 1 0,3-1 12 15,3-2-1-15,8 1-9 0,1-2 20 16,3 0-1-16,3 0-3 0,1 0-17 15,1 0-2-15,1 0-1 0,0 1-21 16,0 0-4-16,0-1-9 0,0 0-12 16,0 0-1-16,0 1 10 0,0-1 16 15,0 0 18-15,0 0 4 0,0 0 2 0,0 0 21 16,-2 0 9-16,2 0 9 0,0 0 10 16,0 0 6-16,0 0 3 0,0 0-9 15,0 0-13-15,0 0-16 0,0 0-20 16,0 0-2-16,0 0-19 0,0 0-3 0,0 0 6 15,0 0 3-15,0 0 11 0,0 0 0 16,4 0-1-16,2-1-25 0,-1-1 5 16,3 0-2-16,0 1 6 0,-1-1-16 15,3 2 0-15,-3-1-57 0,3 1-247 16,-1 0-121-16,3-2-188 0,-3-2-534 16,1 0 464-16</inkml:trace>
  <inkml:trace contextRef="#ctx0" brushRef="#br0" timeOffset="-162654.29">4269 5847 1038 0,'0'0'247'0,"0"0"30"0,0 0-118 16,0 0-51-16,0 0-21 0,0 0 63 16,0 0 102-16,0 0-29 0,0 0-223 15,0 0-9-15,0 0-156 0,-17-7 110 16,5 17 55-16,-2 2 52 0,2 2 6 0,-3 1-6 15,6-1-33-15,-1-1-18 0,5 0 12 16,0-3-11-16,2-1 17 0,-1-1 7 16,2-2 16-16,1 1-3 0,0-3 0 15,0-4-1-15,0 3 4 0,1-3 10 16,0 0 15-16,0 0 33 0,0 0 31 0,0 0 16 16,0 0-3-16,0 0-17 0,0 0-20 15,0-1-18-15,1-3-61 0,2-1-28 16,0 0-37-16,2-2 17 0,-1 0 20 15,0 2 18-15,-1 0-18 0,0 0 16 16,-2 3 9-16,0 1-25 0,-1-1-34 16,0 2-58-16,1 0-38 0,1 0-13 15,0 0 9-15,2 3 29 0,2 0-126 0,6-1-273 16,10-2-144-16,-1-1-717 16</inkml:trace>
  <inkml:trace contextRef="#ctx0" brushRef="#br0" timeOffset="-162115.18">4701 5688 1931 0,'0'0'218'0,"0"0"-218"0,0 0-81 15,0 0 81-15,0 0 6 0,-57-13 82 16,48 13 6-16,-3 4-36 0,0 1-32 16,-1 3-26-16,-3-1 0 0,-4 4 6 15,0 1 46-15,-5 4 0 0,-3-1 9 0,0 0-3 16,-4 2-25-16,0 2-1 16,-3-2 10-16,0 1-23 0,0 0 0 0,3-3-6 15,5-1-13-15,7-4 1 0,4-2 11 16,8-4-11-16,3 0 15 0,4-4 36 0,0 0 60 15,1 0 49-15,0 0 8 0,2-2-35 16,6-1-134-16,0-2 0 0,5-1-35 16,-1-1 3-16,3 1 16 0,-2 1 13 15,-3 1-35-15,0 1 3 0,-3 3-13 16,-1 0-23-16,4 0-12 0,0 0 45 16,4 5 38-16,6 2 10 0,5 1 13 15,8 3 9-15,4 2 0 0,6 1-3 16,2 3-4-16,6-2 1 0,-2 2-24 15,0-2 0-15,-3 2-2 0,-4-1-18 0,-9 1-8 16,-2 0 10-16,-7 0 0 16,-5-3-3-16,-2 1 17 0,-6-5 2 15,0 1 2-15,-5-5 1 0,-1-2 17 0,-1-1-17 16,-3-2 19-16,-1-1 61 0,0 0 77 16,0-4-135-16,-3-4-25 0,-3-1-341 15,0-3-110-15,-9-12-206 0,5 5-649 16</inkml:trace>
  <inkml:trace contextRef="#ctx0" brushRef="#br0" timeOffset="-161930.82">4780 5692 2194 0,'0'0'343'0,"0"0"-217"0,0 0-126 15,0 0-32-15,0 0-26 0,0 0 48 16,-58 30 10-16,58-9 48 0,1 3 4 0,14 3 38 15,9 4 13-15,8 3-42 0,9 3-10 16,8 1-31-16,-1 3-17 0,3 0 9 16,-5 1-12-16,-2 11-509 0,-11-10-753 15</inkml:trace>
  <inkml:trace contextRef="#ctx0" brushRef="#br0" timeOffset="-160163.15">9779 6934 703 0,'0'0'483'0,"0"0"-373"0,0 0-32 0,0 0 53 15,0 0 8-15,0 0 11 0,0 0 22 16,0 0 26-16,0 0-7 0,0 0-39 0,4-13-39 16,-4 12-39-16,0 0-32 15,1-1-16-15,1-1-7 0,1 0-6 0,3-2 3 16,2-1 10-16,0-4 3 0,4 2 19 16,-2-1-26-16,2-3 20 0,2 1-10 15,-2 1 3-15,2-1-6 0,-3-1 3 16,1 0 7-16,0 3 25 0,-3-2-23 15,1 0 4-15,1 0-13 0,0 0-10 16,1-1 3-16,2 0-2 0,2-1-20 16,-1 0 16-16,5-3-17 0,1 0-2 15,4 1 3-15,1-2 15 0,1 0-18 16,3-2 0-16,-1 0 13 0,4-1-10 0,0 1 19 16,2-3-2-16,3 2-1 0,3-3 19 15,1 1 0-15,5 0-13 0,2 0-9 16,2 1 22-16,2-1 28 0,1 2-22 15,7-2-25-15,7 0-17 0,9-2 14 0,-1 2 6 16,-12 5-21-16,-16 5 2 16,-15 3-1-16,-2 2 11 0,8-2-13 15,4 0-1-15,9 0 0 0,-1 0 1 0,3 2 0 16,9 3 0-16,11-2-2 0,9 3-1 16,2 0 1-16,-10 1 2 0,-10 2 0 15,-18-2 2-15,-9-1 1 0,-10 1 8 16,-1 0-11-16,0 2-1 0,1 0-12 15,3 0 11-15,-4 0-13 0,-4 0 2 16,0 2 10-16,0 0-10 0,-3 3 10 0,2 0-13 16,-1-2 5-16,1 3 11 0,-1-2 1 15,0-2 1-15,-1 2 11 0,-3-3-10 16,-3 1 9-16,-1 0-9 0,-2-2 23 16,-3 0-14-16,-3 0 1 0,-1 0-1 0,0 0-8 15,-2 0 15-15,-1 0 2 16,0 0 11-16,0 0-1 0,-1-2 0 0,1 0-2 15,-1 0-13-15,1-3-15 0,1 2 0 16,-1-2-1-16,2 0-13 0,-1 0 12 16,0 0-24-16,1 1-25 0,-1-3-82 15,-1 1-143-15,-1-1-136 0,-3-2-322 16,-5 1-639-16,2 79 324 0</inkml:trace>
  <inkml:trace contextRef="#ctx0" brushRef="#br0" timeOffset="-159865.28">12181 5929 1782 0,'0'0'302'0,"0"0"-146"0,0 0 12 0,0 0-39 16,0 0-129-16,0 0-32 0,0 0 32 15,0 0 100-15,0 0 13 16,60 42-17-16,-32-28-15 0,4 3-41 0,-2 2-40 15,-1 1-2-15,-4-1-30 0,-6 3 13 0,-6 0 16 16,-4 1-13-16,-5-1 14 16,-2 0 0-16,-2 0-5 0,-2-1 7 15,-3-1 22-15,-4-3 7 0,0 2-3 0,-4-4-10 16,1 0 6-16,-3-1 4 0,-1-2-24 16,-1 0 24-16,3 0 0 0,-4-2-7 15,3 0-19-15,-7-1-367 0,4-3-429 16,3-4-1107-16</inkml:trace>
  <inkml:trace contextRef="#ctx0" brushRef="#br0" timeOffset="-158879.15">13647 5905 1486 0,'0'0'254'0,"0"0"-69"0,0 0 162 16,0 0-53-16,18-48-55 0,-13 37-18 15,-1 0-26-15,3 1-7 16,-4 1 16-16,0 1-62 0,-2 1-60 0,0 2-32 15,0 1-6-15,-1 1-6 0,0 1-13 16,0 1-13-16,0 0-12 0,0 1-56 16,-2 0-35-16,-5 7-29 0,-8 2 60 15,-3 6 40-15,-8 4 20 0,-5 3 16 16,-1 6-16-16,-5 3 1 0,-2 4-1 16,-2 3 0-16,-1 1-1 0,1 0-2 0,3-2 3 15,4-4-17-15,7-4 17 16,4-6 0-16,5-4 3 0,4-3 0 0,6-1 22 15,-2-5 1-15,5 1-14 0,2-3 7 16,1-1-16-16,1-2 10 0,0-2-10 16,1 1-1-16,0 0 1 0,0 0 0 15,3 0 13-15,3 1 13 0,7 0 15 0,3 0 9 16,6 1-12-16,6-2-3 0,8 3-26 16,5 0-9-16,6-2-1 0,12 4-2 15,8-1 1-15,-6 0-1 16,-7-2 0-16,-10-1 2 0,-9-3-1 0,0-1 0 15,-1 1-1-15,-3-2 0 0,-7 0 3 16,-6 0 8-16,-4 0-11 0,-5-2-63 16,-2 1 1-16,-1-1 18 0,-2-1 9 15,-3-1-12-15,0-1-10 0,-1 0-16 0,0-2-28 16,-2 0-39-16,-4-2-22 0,0-1-5 16,1-2-80-16,-1-1-117 0,-4-13-109 15,4 4-233-15</inkml:trace>
  <inkml:trace contextRef="#ctx0" brushRef="#br0" timeOffset="-158561.18">13704 5846 1672 0,'0'0'305'0,"0"0"35"0,0 0-26 16,-15-46-76-16,14 40-4 0,0 3-45 16,0 2-33-16,1 0-96 0,0 1-60 15,0 1-159-15,-1 6-55 0,1 7 131 16,0 7 83-16,0 4 48 0,5 6 29 15,5 2-4-15,2 4 13 0,3 2 16 0,1 0-3 16,0 2-8-16,1-2-2 0,-1-1 27 16,1 1-31-16,-4-5-28 15,-1 0-13-15,-1-5-29 0,-2-5-11 0,1-2 28 16,-2-5 2-16,-3-4-18 0,2-4-1 16,-4-2 1-16,1-3 6 0,-3-1 3 15,0-3-13-15,-1 2 10 0,0-2 22 16,0 0 27-16,0 0-3 0,0-4 1 0,0-2-69 15,-3-3-22-15,-2-1-149 0,-1-2-133 16,-2-7-127-16,2 4-541 0,-3-2-832 0</inkml:trace>
  <inkml:trace contextRef="#ctx0" brushRef="#br0" timeOffset="-157559.24">14352 5734 717 0,'0'0'261'0,"0"0"49"16,0 0-31-16,0 0-103 0,0 0-43 16,0 0-32-16,-14-46 9 0,12 42-3 15,1-1-29-15,-1 3-36 0,0 0 13 16,-1-2-19-16,1 3 2 0,0-2 8 15,0 0 28-15,0 2 0 0,1-3 10 16,0 1 22-16,0-1-3 0,0 1-13 16,1 0 3-16,-1 1-17 0,1-1-37 15,-1 1-7-15,1 0-10 0,0 1 7 0,0 0-7 16,0 1-3-16,0-1 0 16,0 1-6-16,0 0-11 0,0 0 1 0,0 0-3 15,0 0-16-15,-2 0-25 0,2 0-26 16,0 1-10-16,0 4 68 0,0 1 9 0,0 1 29 15,0 1-4-15,0 1 1 0,0-1 2 16,3 4-8-16,-1-2-4 0,0 2-1 16,0 2 8-16,1 1-7 0,1 0-1 15,1 3 8-15,0 2 5 0,-1 3 1 16,3 3-13-16,0 5 19 0,-2 2 15 16,0 4 4-16,1 2 22 0,-3 11 3 15,-3 8-22-15,0 10-4 0,-5 2 7 16,-3-4-23-16,2-11-21 0,1-6 3 15,0-10-3-15,1-7-16 0,3-9-4 0,0-1 4 16,1 0 2-16,0 4 10 0,0 3-12 16,0-2 0-16,2-5-1 15,2 2 1-15,-1-5 2 0,1-1 1 0,-2-5 13 16,1 0-15-16,-2-3 2 0,0-3 0 16,0-3 19-16,0-2-6 0,-1-1 6 15,1-1 6-15,-1 0 15 0,0 0 10 16,0 0 6-16,1-3 3 0,1-1-28 15,3-2-34-15,0-5-75 0,-2 0-99 0,0-3-65 16,0-1-156-16,-2-14-362 0,0 6-875 16</inkml:trace>
  <inkml:trace contextRef="#ctx0" brushRef="#br0" timeOffset="-156865.83">14603 6258 1744 0,'0'0'351'16,"0"0"-157"-16,0 0 20 0,0 0-27 15,0 0-23-15,0 0-32 0,0 0-23 16,0 0-4-16,0 0-47 0,0 0-58 15,0 0-15-15,2-16 15 0,18 15 73 16,7-3-6-16,8 1-19 0,5-2-7 16,5-2-19-16,-2 2-6 0,0-2-13 15,-5-1 16-15,-5 2-15 0,-7 1 8 0,-6 0-10 16,-5 2 1-16,-6 1 10 0,-3 0 6 16,-3 1 6-16,-2 0 20 0,0 0 12 15,-1-1-7-15,0 0-12 0,0 1-7 16,0 0 7-16,0-1-3 0,0 1-7 0,0 0 3 15,0 1-2-15,0-2-11 0,0 2-2 16,0 0-16-16,0 0-16 0,0 0-18 16,0 0-13-16,0 0-22 0,0 0-35 15,0 4-4-15,0 4 74 0,0 4 31 16,0 2 3-16,0 4 26 0,0 7 31 16,0 1 22-16,0 4 12 0,0 3 3 15,-1 3 4-15,-1 0-13 0,-2 0-20 16,0 0-31-16,1-2 19 0,2-3-15 15,1-4-35-15,0-5 9 0,0-3 4 0,0-4-13 16,1-3 0-16,0 0 0 0,1-5 19 16,0-3-10-16,-2-1 7 15,0-2-16-15,0-1 25 0,0 0 12 0,0 0 9 16,0 0 7-16,0-6-56 0,0-1-198 16,1-5-113-16,3-2-89 0,6-11-208 15,0 2-504-15,-1 1-696 0</inkml:trace>
  <inkml:trace contextRef="#ctx0" brushRef="#br0" timeOffset="-156365.18">15340 6147 2187 0,'0'0'385'0,"0"0"-144"15,0 0 0-15,0 0-40 0,0 0-35 16,0 0-64-16,0 0-102 0,0 0-3 0,0 0 3 15,0 0 38-15,-10 21 31 0,1 4 10 16,1 4 13-16,-2 5-26 0,2-1-3 16,0 2-1-16,-2-2 5 15,4-1-20-15,0-3 3 0,0-2-16 0,2-1-2 16,0-4-11-16,1-3 0 0,1-3-20 16,1-5 1-16,1-1 11 0,0-6-10 15,0 0 16-15,0-4-19 0,0 0-28 16,0 0-13-16,0-8-31 0,5-5-141 0,2-3-55 15,2-7-24-15,0-4-66 0,-2-4 92 16,4-2-67-16,-3-3 0 0,2-4 96 16,-1 1 169-16,1-1 68 0,-1 1 0 15,2 6 42-15,-4 3 182 0,-1 5 74 16,0 5-72-16,-3 5-20 0,1 3-16 16,-2 5-39-16,0 3-36 0,0 2-39 15,3 2-76-15,-1 2-57 0,2 6-7 16,0 4 64-16,4 6 93 0,-2 6 43 0,2 2-15 15,-1 4-1-15,1 1-3 0,0 3-13 16,4-1-29-16,-3 1-3 0,3-1-8 16,-1-3-20-16,-2 1-13 0,3-3-15 15,-4-4 12-15,2-1-16 0,-4-5 1 0,0-1-11 16,-3-5-2-16,-1-2-53 0,-1-3-60 16,1-5-136-16,-3-2-92 0,-1-2-215 15,-5-3-222-15,0-3-1022 0</inkml:trace>
  <inkml:trace contextRef="#ctx0" brushRef="#br0" timeOffset="-156071.18">15178 6401 2232 0,'0'0'700'0,"0"0"-392"16,0 0-130-16,0 0-19 0,0 0-52 0,0 0-25 15,61-27-3-15,-30 21 34 0,3 0 14 16,6 1-21-16,5 0-41 0,-1 0-28 0,0 1-18 16,-3 0-16-16,-5 1 16 15,-7 1-16-15,-6 0 12 0,-5 1 4 0,-7 1-4 16,-5-1-2-16,-3 0 9 0,-2 1-1 16,0-1 4-16,-1 1-3 0,0 0 2 15,0 0-23-15,0 0-1 0,0 0-12 16,0 0-3-16,0 0-19 0,-3 0-32 15,-1 0-42-15,-2 0-149 0,-3 0-70 16,-3-2-166-16,1 0-314 0,2-1-1125 0,63 10 1469 16</inkml:trace>
  <inkml:trace contextRef="#ctx0" brushRef="#br0" timeOffset="-152648.35">4754 10135 264 0,'0'0'369'0,"0"0"-135"0,0 0-58 0,0 0-42 16,0 0-4-16,0 0 23 15,0 0 3-15,0 0-32 0,0 0-56 0,17-29 0 16,-17 27 23-16,0 1 26 0,0-1-13 16,0-1-4-16,0 0 17 0,-1-1-20 15,-2-1-10-15,1 2-3 0,-1-1-20 16,0 0 33-16,-2 0-14 0,3-1 7 0,-2 1-19 15,2-1-14-15,0 0-12 0,-2-3 19 16,1 1-7-16,-1-1-15 0,0 0 18 16,1-3 4-16,-1 0 2 0,-2-3-21 15,0 1 2-15,1-1-6 0,-2 0 29 16,-2 1-17-16,1-3 1 0,-2 1-19 16,1 1-1-16,-5-1 7 0,3-2-10 15,-3 2-12-15,-1-3 16 0,1 1-17 16,-2-1-17-16,-1 1 1 0,-1-2 14 15,-3 0-3-15,0-3-10 0,-2-1 9 0,-5 0-11 16,-2 0-1-16,-5 0-2 0,0-1-7 16,-5 0 9-16,-1-1 0 15,-5 1 3-15,1 0-3 0,-2 0 0 0,-3 0-22 0,2 0-1 16,-3 1 13-16,3 2 10 0,1 0 13 16,4 2 0-16,1 3-13 15,3 2-13-15,1-1 9 0,-2 3 1 16,1-2-22-16,-2 1 9 0,-3 0 16 0,-4-2 0 15,-8 1-18-15,-14-2 3 0,-11-1 3 16,-2 2 11-16,7 1 1 0,8 2-1 16,21 3 2-16,9 1 0 0,9 0-1 15,7 4 38-15,0-3-19 0,1 0-1 16,0-1 5-16,4 1 3 0,6 2-5 16,1 1-4-16,4 0-17 0,2 0 0 15,1 4 0-15,2 0 2 0,0 0-2 16,1 0-19-16,0 0 1 0,0 0 2 0,0 0 3 15,0-1 12-15,0 1 1 0,-2 0 1 16,1 0 15-16,0-1-3 0,0 0-13 16,0 0 1-16,0-1 11 0,1 1-12 15,0-1-15-15,0 0-30 0,3 1-122 0,6-1-215 16,4 0-119-16,13-1-131 0,-6-2-345 16</inkml:trace>
  <inkml:trace contextRef="#ctx0" brushRef="#br0" timeOffset="-152300.12">3148 8892 2024 0,'0'0'276'16,"0"0"-163"-16,0 0 0 0,0 0-67 0,0 0-46 16,0 0-32-16,-60-14 32 0,42 18 42 15,-2 3 0-15,-1 0 3 0,-1 0-28 16,3 4 8-16,2-2-12 0,0 0-11 15,2-1-2-15,1 1-1 0,1 1 1 16,-3 2 29-16,-1 2-6 0,-4 2 12 0,-2 2 1 16,-1 2-14-16,-1 0-3 15,-2 1-15-15,5-2-2 0,4-4 8 0,5-3-7 16,4-4-6-16,5-3 0 0,3-4-13 16,1-1 16-16,0 3 1 0,0-3 2 15,6 1 13-15,5 3 45 0,7 1 20 16,4 0-27-16,4 4-24 0,6 3-30 0,0 4-29 15,1 4 13-15,-3 3-26 0,-2 3 30 16,-5 3-11-16,-1 0 22 0,-1 2 1 16,-1-1 0-16,0 0-1 15,8 0-317-15,-2-8-680 0</inkml:trace>
  <inkml:trace contextRef="#ctx0" brushRef="#br0" timeOffset="-150998.15">1141 7858 1399 0,'0'0'306'0,"0"0"3"0,0 0-34 15,0 0-39-15,-17-54-49 0,17 43-39 16,0 3-3-16,0 1-30 0,0 4-25 0,0 1-23 16,0 2-19-16,0 0-48 15,0 0-80-15,-1 0-35 0,0 4-42 0,-5 4-7 16,-1 5 164-16,-4 6 48 0,-5 8 58 16,-5 4-29-16,-5 5-42 0,0 3-15 15,0 0-8-15,1 0 17 16,-2-1-16-16,2-2-13 0,3-5-11 0,4-2 11 15,2-5 1-15,5-4-1 0,0-2-3 0,6-5-16 16,1 0 18-16,1-2-2 16,2 0 0-16,1-2-1 0,1 0-12 15,5-1 16-15,6-3 17 0,5 2 82 0,9-2 48 16,3 0-42-16,6-5-29 0,3 2-28 16,2-2-20-16,0 0-27 0,1 0 11 15,-1-2-11-15,-6 2 0 0,0 0 2 16,-7-2-2-16,-6 2-1 0,-3-3-1 15,-6 3 1-15,-5-2 0 0,-3 1-3 16,-3 1 1-16,0-1 2 0,-1 1 13 16,0 0 3-16,0 0 18 0,0 0 11 15,0 0 11-15,0-1-8 0,1-2 8 0,3-1-21 16,-1-4-35-16,1-1-19 0,-1-1 0 16,1-2 18-16,0-2-15 0,-4-1-18 15,0-4-51-15,-6-2-29 0,-1-4-19 16,-6-5-64-16,-1-3 24 0,-2-3 3 0,-2-3 3 15,1-2 90-15,0 0 77 0,3-1 26 16,-1 4-1-16,2 1 11 0,2 8 12 16,0 3 61-16,4 9 77 0,-2 2-36 15,4 6 0-15,3 4-30 0,0 2-12 16,1 3-108-16,0 0-111 0,0 3-92 16,-1 5-30-16,-2 6 166 0,2 5 67 15,0 4 35-15,1 3-22 0,1 2-12 16,6 1 28-16,5 0 12 0,6 0 29 0,1 1-22 15,3 1-29-15,2-2 48 0,0 0-19 16,-3-2-17-16,0 1-31 0,-3-4-2 16,-1-1 1-16,-6-3 1 0,1-1 1 15,-4-5 11-15,-1 0-9 0,1-4 32 16,-3 0-22-16,0-6 3 0,-3 1-13 0,1-3-3 16,0-2-146-16,1-2-141 0,3-15-121 15,-1 0-795-15</inkml:trace>
  <inkml:trace contextRef="#ctx0" brushRef="#br0" timeOffset="-150484.12">1569 7539 1406 0,'0'0'218'0,"0"0"-39"0,0 0 32 16,0 0-62-16,-10-53 26 0,9 42-7 15,0 2-7-15,0 1 26 0,1 6 70 0,-1-1-37 16,0 3-191-16,1 1-29 0,0 6-224 16,0 3 29-16,0 5 195 15,1 7 38-15,2 8 42 0,5 11 20 0,-1 20-14 16,1 14 22-16,4 12-35 0,-2-2-9 16,0 0-7-16,-2-8-19 0,4-4-16 15,-2-4 35-15,4-8-19 0,-2-3-38 16,-1-8 2-16,1-9-1 0,-5-9 47 15,-1-6 5-15,2 0 1 0,-2 0-20 16,3 2 13-16,-2 1-28 0,-1-4-3 0,4-4 0 16,-4-5-4-16,0-4 1 15,1-3-10-15,-2-2 19 0,1-4-9 0,-1 1 9 16,2-4 3-16,-1 0 6 0,3-1 13 16,1-6-44-16,-2-3-50 0,4-1-101 0,-5-3-107 15,4-10-110-15,-4 0-366 16,-1 3-1014-16</inkml:trace>
  <inkml:trace contextRef="#ctx0" brushRef="#br0" timeOffset="-149816.37">2100 7862 1313 0,'0'0'179'0,"0"0"38"0,0 0-18 15,0 0 12-15,1-49 54 0,-1 43-36 16,0 2 10-16,0 1-15 0,0 3-51 15,0 0-173-15,0 0-48 0,0 7-163 16,-1 7 211-16,-3 7 54 0,-2 7 94 16,-1 6-37-16,-5 5-25 0,1 3-41 15,-4 1 66-15,3 0-45 0,0-2-21 16,-1 0-17-16,5-7-25 0,2-3-1 16,1-4-1-16,2-10-1 0,2-3-1 15,1-4-2-15,0-5 3 0,0-1 12 16,0-3 7-16,1-1 16 0,3 0 28 0,3-5 25 15,0-5-88-15,6-7-66 0,1-2-196 16,0-8-85-16,2-2-15 0,-6-3-294 16,2-17-139-16,-5 7-506 0</inkml:trace>
  <inkml:trace contextRef="#ctx0" brushRef="#br0" timeOffset="-149614.24">2107 7793 664 0,'0'0'515'0,"0"0"-14"0,0 0-92 15,10-51-72-15,-9 48-69 0,0 3-268 16,1 5-139-16,1 5 139 0,3 9 139 15,3 4 9-15,1 6 77 0,4 4-46 16,2 4-10-16,2 1-23 0,4 1-7 16,0 1-29-16,2-2 29 0,-1-1-64 15,2-3-18-15,1-4-35 0,-3-3-19 0,-1-4 16 16,-4-3-19-16,-3-3-2 0,-2-4-57 16,-3-2-80-16,-3-1-126 0,-5-5-145 15,-6-4-284-15,-7-1-612 0</inkml:trace>
  <inkml:trace contextRef="#ctx0" brushRef="#br0" timeOffset="-149449.53">2000 8140 2279 0,'0'0'514'16,"0"0"-235"-16,0 0-33 0,0 0-7 15,0 0-84-15,0 0-105 0,25-51-48 16,-4 40-2-16,10 2-28 0,3 1 6 0,6 0-10 15,5 2-9-15,0 0 6 0,12 1-321 16,-12 1-412-16,-8-1-1307 0</inkml:trace>
  <inkml:trace contextRef="#ctx0" brushRef="#br0" timeOffset="-149242.4">2648 8100 2244 0,'0'0'546'0,"0"0"-261"16,0 0-285-16,0 0-22 0,0 0 22 15,0 0 144-15,0 0-4 0,16 47-6 16,-16-27-36-16,-6 2-25 0,-4 4-19 0,-3 2-16 16,-3 1-38-16,2-2-76 0,-1-1-213 15,0-2-207-15,4-5-485 16,3-9-911-16</inkml:trace>
  <inkml:trace contextRef="#ctx0" brushRef="#br0" timeOffset="-148915.91">2857 7850 2756 0,'0'0'363'0,"0"0"-197"0,0 0-19 16,0 0 5-16,0 0 44 0,0 0-92 16,0 0-104-16,0 0-132 0,0 0 50 15,0 0 82-15,3 29 119 0,1 2-24 16,2 4-26-16,-2 3-28 0,-2 0-4 15,2-1-18-15,-1-2-5 0,3-3-14 16,-1-3-4-16,1-2 1 0,1-4 3 16,-2-5-23-16,0-3-200 0,0-7-220 15,0-6-327-15,-2-2-1160 0</inkml:trace>
  <inkml:trace contextRef="#ctx0" brushRef="#br0" timeOffset="-148410.97">2807 7836 2496 0,'0'0'390'15,"0"0"-185"-15,0 0-54 0,5-53 21 16,5 39-106-16,7-2-50 0,4 1-3 16,7 1-12-16,1 1-1 0,4 5-22 15,-1 3-23-15,2 3-2 0,-5 2 5 16,-1 2 1-16,-6 6-17 0,-5 4 4 15,-7 2 25-15,-4 3 13 0,-3 0 4 0,-3 2 12 16,-7 2 3-16,-2-2 19 0,-7 0-6 16,-3 2 3-16,-1-4-15 15,-2 1 12-15,-1-2-14 0,2-1 14 0,0-3-14 16,3 1-1-16,2-4 15 0,4 0-13 16,1-4 10-16,6-1-12 0,2-2 12 15,2-2 9-15,1 0 32 0,0 0 32 16,3-4 44-16,5-3-86 0,10-3-44 0,3-2-47 15,10-1 22-15,3-1 6 0,3 3-35 16,2 0 28-16,-1 4-22 0,1 3 7 16,-6 2 12-16,-1 2-22 0,-4 7-3 15,-3 6 16-15,-5 5 3 0,-6 3 12 16,-3 2 21-16,-7 1-11 0,-4 1 13 16,-3-2 0-16,-8 1 13 0,-2-2-11 15,-4 0 11-15,-3-1 13 0,-3-1 47 16,-3-1-3-16,2-2 29 0,0 0-39 0,-1-5 32 15,0-1-3-15,0-3-16 0,4-2 9 16,-1-4-1-16,1 0-5 0,0-2-14 16,0 0-10-16,1-2-34 0,2-3-18 15,-1 0-22-15,-5-5-126 0,5 1-415 16,0-3-892-16</inkml:trace>
  <inkml:trace contextRef="#ctx0" brushRef="#br0" timeOffset="-139531.22">4263 5383 1554 0,'0'0'296'0,"0"0"-153"15,0 0-62-15,0 0 65 0,0 0 61 0,0 0-61 16,0 0-46-16,0 0-20 0,0 0 17 16,-9-41-11-16,9 33-12 0,0 0 0 15,0-1-7-15,1 1-13 0,0-1 4 16,0 3 9-16,-1 0 0 0,0-1-20 15,0 0-5-15,0 2 2 0,0-2 7 16,-2 2 6-16,-1 0-3 0,0-2-1 16,-1 2-18-16,0-2 0 0,0-1-1 15,-1 0-21-15,-2 0-1 0,2-2 17 0,0-1-17 16,-1-1-11-16,-3-1 12 16,1-1 3-16,-2-1-15 0,-1 2-1 0,-3-1-12 15,-2-1 12-15,-2 2-19 16,-2 0 7-16,-3-1 10 0,1 2-11 0,-2 0-2 15,0 0 15-15,1-1 26 0,2 1-14 16,-1-2 10-16,2 2-6 0,1-1-15 0,0 0 21 16,1-1-7-16,0 0-2 15,-1-1-10-15,2 3 16 0,-1-2-16 0,-1 1-3 16,-2 2-14-16,-3-1-20 0,-3-1-4 16,-6 3 7-16,-3 1 18 0,-1-1 11 15,-4 4 1-15,0 0-1 16,-2 0-23-16,5 1 25 0,2-1 13 0,1 4-11 15,6-3-1-15,1 0 0 0,4 0 24 16,2 2-13-16,3-2-12 0,0 1 13 16,2-1 15-16,3 0-12 0,-1 1-4 15,0-1-12-15,3 1-13 0,-4 0 0 0,1 0-5 16,-3 1-14-16,-1 2-2 0,-5-1-7 16,-3 2 22-16,-5 0-6 0,-3 2 22 15,0 2-12-15,-3 2 14 0,3 0 0 16,4 0 0-16,3-2-1 0,5 2 2 0,5-3 2 15,0 0-2-15,4 1 0 0,-2-2 0 16,2 1 0-16,-2 2 0 0,4-2-3 16,-4 2 1-16,1-1-1 15,-1 2-13-15,0 0 1 0,-4 1-1 0,-1 2 16 16,-4-3-3-16,-1 4 1 0,-2 2 2 16,-2-1 0-16,0 3 12 0,-1-1-11 15,2 0 1-15,0-3 0 0,2-1-2 16,4 1 0-16,2-3-2 0,-1 0 0 15,3 3-13-15,1-3 12 0,0 3-12 0,4-2-7 16,1 1-7-16,2 0-3 16,1 0 1-16,-1 4-7 0,2-1 25 15,-3 2 12-15,2 1 1 0,-2 2 2 0,1 3-1 16,-2-4 0-16,-2 4 0 0,2-1 15 16,-3 1-16-16,1 0 0 0,-2 3 3 15,2-3 13-15,0 1-3 0,1-1 9 0,-1-2-21 16,5 2-1-16,-1-3-1 0,2 0 0 15,0 0 1-15,3 1-2 0,1 1 2 16,0-2 1-16,-3 4 11 0,4-3-10 16,0 3 0-16,0-1-2 0,-1 1 0 15,0 1 3-15,2-1 0 0,-2 1-1 16,2-2-1-16,-2 2 1 0,2-1-1 16,0 0 0-16,1 2 0 0,0-3-1 15,0 1 13-15,2-1-13 0,0 0-1 16,0 0-21-16,0-3 21 0,3 1-1 15,0-2-14-15,1 1 13 0,1-1 3 0,1 0 0 16,0 1 3-16,0 2-1 16,0-1-1-16,0 1-1 0,-1 0 1 0,3 0 1 15,-2 0 11-15,0 0-13 0,2-1 0 0,-1-1 0 16,0 1 0-16,2-1 2 16,-2-2-1-16,2-1 1 0,1-1 11 0,-2-1-12 15,4 0 12-15,-3 1-13 16,2-1 12-16,0 2-10 0,1-2-1 0,0 0-1 15,0-2 0-15,1 2 0 0,1-1-1 16,-3 0-2-16,5 1 3 0,-3 0 1 16,0 2 2-16,2-3-1 0,-1 0-2 15,0 1 0-15,1-2 3 0,2 1-3 16,-2 0-1-16,-1-1-10 0,1 1 11 16,2-1 2-16,-2-2 11 0,-1 0 3 0,2 0-1 15,1-1-14-15,-1 1 12 16,2-3-13-16,-2 3 2 0,1-2 10 0,1 0-11 15,-1-2 13-15,1 1-14 0,-2 0-1 16,0 0 0-16,2-1 1 0,-1 2-1 16,1-2 1-16,0 0 0 0,1 1 0 15,0-1 1-15,-1 0 1 0,1 0 0 0,-4-1-1 16,4 1-1-16,-3-1 12 0,3-2-12 16,-2 1 1-16,-1 0 2 0,0-2 16 15,0 2 3-15,1-2-9 0,0 0-1 16,2 0-8-16,-2 0 15 0,2-4-16 15,1 2-1-15,-3 1 14 0,3-1-14 16,1 2-2-16,-2 0 0 0,1 0-1 16,-1 0 0-16,-2-1 1 0,1-1 0 15,-2 2 0-15,1-1 12 0,-2 1-11 0,2-1 12 16,0 0 2-16,0-3 11 0,1 2-23 16,-1-1 15-16,-1 0-14 0,0-1 14 15,2 1-16-15,-2-2 11 0,0 2-10 16,-3-1 0-16,3 0 10 0,-2 1-11 15,0-2 0-15,1 0 17 0,1 1-6 0,-1 0 0 16,0-2-1-16,2 1 4 16,1 0-3-16,-1-2-1 0,2 2-9 15,-1-2 13-15,-2 0-15 0,0 0-1 0,-1 2 0 16,1-2 0-16,-3 2 0 0,-1 0 1 16,0 1 1-16,-2-2 10 0,2 1-10 15,-4-2 17-15,4 0-6 0,-2 2 2 0,2-2 4 16,-2 2-7-16,3 0-9 0,-2-2 16 15,0 2-17-15,2-2 11 0,-3-1-13 16,4 1 0-16,-1 0-1 0,-1 0 1 16,1 1 0-16,-3 0 3 15,2 1 0-15,-4-2 12 0,2 1-11 0,-2 2-2 16,1-2 1-16,-1 0-3 0,-2 1 3 16,4-2 0-16,-3 2 12 0,2-1 13 15,-1 0-9-15,-1-2-7 0,2-1-9 16,-1 1 28-16,2-1-18 0,-3-1 12 15,-1 0-1-15,3 1-21 0,-2-1 18 0,-1-1-20 16,2 1 2-16,-2 0 16 16,0 1-7-16,3-2 4 0,-3 1-13 0,0 0 15 15,1-1-5-15,0 1-11 0,-1 0 13 0,1-2-14 16,-2 2 1-16,0-1 1 16,1 0 28-16,-1 0-16 0,0-1-15 0,-2 2 0 15,1 0 3-15,2-2 18 0,-1 1-19 16,-1-2 17-16,0 3-16 0,0-2 15 15,0 0 13-15,-1 2-19 0,-1-2 19 16,0 1-7-16,-1 1-8 0,1 0-13 16,-1-2 12-16,1 0-12 0,-1 1 16 15,4-2-4-15,-4 3-3 0,1-2 7 16,0 0-16-16,0 0 9 0,0 0-9 16,-1-1 15-16,0 1-6 0,0-1 1 15,1 1-12-15,-1-1 0 0,0 0 17 16,1-3-6-16,0 1-9 0,-1-2-1 0,-1-2 20 15,0-1-1-15,0-1-9 0,0-1-10 16,-4-5-1-16,0-2-1 0,-1-2-13 16,-1-1 11-16,-3-5-31 0,0-1-32 15,-6-1-232-15,-30-15-174 0,3 8-761 0,-10 2-1662 0</inkml:trace>
  <inkml:trace contextRef="#ctx0" brushRef="#br0" timeOffset="-129320.73">4580 8615 620 0,'0'0'570'15,"0"0"-339"-15,0 0-68 16,0 0 19-16,0 0 13 0,0 0-4 0,0 0-23 15,0 0 1-15,0 0-14 0,0 0-14 16,-10-43-51-16,8 42-13 0,1 0-9 16,0-1-14-16,1 1 10 0,-1-1 7 15,0 1-4-15,1 0-7 0,-1 1-6 16,0-1-12-16,1 0-4 0,-1 1-9 16,0 0-14-16,0 0 4 0,1-1 7 15,0 1 9-15,0 0-1 0,0 0-22 16,0 0-12-16,5 0-29 0,11 0-15 0,10 0 29 15,12 0 15-15,23 0 13 0,23 0 6 16,16 0 10-16,3 1-14 0,-7 2 8 0,-18 1-8 16,-15-1-2-16,-14-2-11 15,-10-1-1-15,-10 0 0 0,-5 0 0 0,2 0-1 16,0-1 1-16,3-1 18 0,-8 0-17 16,-3-1 11-16,-7 0 0 0,0-1 6 15,-5 2 9-15,-3-2 13 16,-2 0-7-16,0 0-24 0,-1 1-10 0,0-1-32 15,0-1-21-15,-5 2-134 0,0-2-134 16,-5 2-137-16,-3-1-243 0,0-1-308 16</inkml:trace>
  <inkml:trace contextRef="#ctx0" brushRef="#br0" timeOffset="-129050.46">5241 8388 1349 0,'0'0'290'15,"0"0"-69"-15,0 0-4 0,0 0 52 0,0 0-30 16,0 0-55-16,0 0-23 0,0 0-7 16,0 0-36-16,0 0-52 15,-46-28-66-15,46 28-64 0,2 1-51 0,8 4 77 16,1 3 38-16,8 3 67 0,5-1-9 16,8 2 9-16,4 3-10 0,-1-1-28 15,3 1-13-15,-1-1-16 0,-2 2-22 16,-6 0-4-16,-3 1 7 0,-8 1-10 15,-6 1-19-15,-6 2 32 0,-6 2-3 16,-6 2 1-16,-14 1 18 0,-7 1 22 16,-11 2 10-16,-6 2-32 0,-14 1-87 15,-14 0-408-15,13-8-773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13:08:18.355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4622 1281 502 0,'0'0'219'0,"0"0"-161"0,0 0 27 0,0 0 42 15,0 0 23-15,0 0 13 0,0 0 0 16,0 0-4-16,0 0-6 0,0 0-43 16,-4-23-22-16,4 21-20 15,0 1 0-15,0 1 4 0,0-3 2 0,0 3 4 16,0-1 35-16,0-1-13 0,0 0 0 16,0-1 3-16,0 1-13 0,-1 0-3 0,1 0-20 15,-1-1-15-15,1 2 12 16,-1-2 0-16,0-1-23 0,-1 3-15 0,1-4 25 15,0 2 3-15,1 0 3 0,-1 1 7 16,0 0 3-16,1 1 2 0,0 0 1 16,-1-2-13-16,1 3-1 15,0 0 4-15,0 0-6 0,0 0-24 0,0 0-30 16,-1 0-28-16,1 0-26 0,0 0-18 16,0 7 25-16,0 3 47 0,0 5 31 15,0 4-6-15,1 5 13 0,0 4-25 16,0 2 6-16,0 4 3 0,0 3-3 15,3 1 9-15,-1 2 13 0,-1-2-26 0,1 0 1 16,1-4-16-16,1-2 2 0,0-4 0 16,0-3 1-16,-2-3 13 15,1-5 0-15,0-2-14 0,0-4 21 0,0-4-1 16,-2-2-20-16,0-2 16 0,-2-2 1 16,1-1-3-16,-1 0 9 0,0 0 12 15,0 0 7-15,0 0 9 0,0 0 2 0,0 0 17 16,0-1 11-16,0-4 4 0,0-2-87 15,0-4-28-15,0-3-158 0,1-2-63 16,-1 1-62-16,0-1-139 0,-2-7-335 16,-2 6-704-16</inkml:trace>
  <inkml:trace contextRef="#ctx0" brushRef="#br0" timeOffset="630.82">4505 1257 378 0,'0'0'594'0,"0"0"-285"16,0 0-94-16,0 0-30 0,0 0 26 0,0 0 17 15,0 0 21-15,0 0-26 0,0 0-65 16,0 0-65-16,0 0-32 0,-4-13-25 15,7 11-11-15,9 0 1 0,2 1 22 0,11-3 16 16,4 2 3-16,7-1-6 16,6 2 3-16,1 1 9 0,4 1-6 15,2 4 6-15,-2 6 25 0,-2 3-3 0,-2 3-22 16,-6 4-45-16,-3 4-12 0,-8 2-15 16,-7 4-1-16,-2 1-16 0,-9 1 14 15,-5-2-11-15,-3 2 11 0,-4 0-10 16,-8 0 11-16,-8-1 0 0,-7-1-11 15,-2 1 11-15,-6-3 1 0,2-3 0 16,-1-4 1-16,1-4 1 0,6-3 0 16,1-2 0-16,0-3 1 0,4-4 26 0,-1 0 2 15,0-3 10-15,0-3 0 0,1 0-10 16,-2 0 4-16,-1 0-4 0,2-5-3 16,1 1-5-16,2-2-4 0,2 0 3 15,4 0-6-15,0-1-16 0,2 2 25 16,5 2-23-16,1-1-1 0,3 1 0 15,-1 1 0-15,3 1-1 0,1 0-31 0,0 1-108 16,1 0-43-16,8 0-49 0,0 0-14 16,6 0-33-16,16 0-311 15,-4-1-574-15</inkml:trace>
  <inkml:trace contextRef="#ctx0" brushRef="#br0" timeOffset="1047.08">5308 1279 2627 0,'0'0'316'16,"0"0"-185"-16,0 0 55 0,0 0-11 16,0 0-29-16,0 0-51 0,0 0-49 15,0 0-46-15,0 0-28 0,0 0 28 0,-32 11 79 16,31 15-16-16,1 5-29 0,0 4-15 16,5 2-19-16,5 3 13 0,2-1 21 15,1 2-9-15,1-1-6 0,-4-1-18 16,2-1 21-16,-3-5-3 0,0-3-3 15,-3-3 0-15,-2-7 22 0,0-5-19 16,0-2 2-16,0-3-2 0,-3-4 9 16,0-2-12-16,0-1-1 0,-1-2-15 15,0-1-18-15,0 0-14 0,0 0-46 16,-2-2-95-16,-6-4-146 0,-8-9-486 16,-2 0-852-16</inkml:trace>
  <inkml:trace contextRef="#ctx0" brushRef="#br0" timeOffset="1362.01">5181 1275 2291 0,'0'0'294'0,"0"0"-171"16,0 0-14-16,0 0-44 0,61-46 12 15,-29 40 26-15,6 0 18 0,18 4 7 16,13 2 5-16,12 6 7 0,-2 8-61 15,-18 0-28-15,-21 1-45 0,-21 0-6 16,-7 0-44-16,-1 4 3 0,-6 3-23 16,-5 3 36-16,-5 3 17 0,-14-3 11 15,-6 1 16-15,-9-1 6 0,-6 0 7 0,-1-3 18 16,-2-1 32-16,2-5 13 0,1-3 46 16,4-4 17-16,6-2-6 0,2-3-40 15,5-4-41-15,6 2-3 16,6-2-19-16,2 0-9 0,5 0 0 0,1 0-3 0,2 0-12 15,1-2-22-15,0 2-111 0,11-6-218 16,-1 1-350-16,5-2-1010 0</inkml:trace>
  <inkml:trace contextRef="#ctx0" brushRef="#br0" timeOffset="2130.42">5988 1252 1935 0,'0'0'343'0,"0"0"-178"15,0 0 13-15,0 0 38 0,0 0-72 16,-2-47 29-16,2 41-10 0,-1 1 3 16,1 3-17-16,0-1-58 0,0 3-25 15,-1 0-36-15,1-1-30 0,0 1-38 16,-1 0-16-16,1 0-25 0,0 4-44 16,0 2 24-16,1 5 99 0,2 3 53 0,0 5-18 15,1 3 0-15,2 2-3 16,-3 3 3-16,0 3 3 0,-1 2 22 0,-1 3-10 15,-1 1-9-15,0 2-6 0,0 2-1 16,-3-2-12-16,0 2-19 0,-1-2 0 16,-3-6 9-16,4-1-11 0,0-7 0 15,1-4 0-15,0-3 1 0,1-3 27 16,0-2 30-16,1 0-18 0,0-6-41 16,0 2 0-16,0-3 1 0,0-2-1 0,0 0 2 15,1-1-2-15,0 0 4 0,1-2 18 16,0 2 0-16,1-2 12 0,2 0-2 15,5 0 8-15,0 0-2 0,6 0-4 16,2 0-9-16,4-2-10 0,3-3-12 16,4 0-1-16,-2 3-2 0,3-3-2 15,-4 1-10-15,-1 1 9 0,-2 0 1 0,-2 1 0 16,-4-1-1-16,-1 1 3 16,-5 1 0-16,0-1 1 0,-6 1 1 0,1 1 1 15,-4-1 12-15,-1 1 7 16,0 0 6-16,-1 0 9 0,0 0-6 0,0 0 0 15,0 0-12-15,-1-2-19 0,-4 2-13 0,0-3-43 16,0 1-52-16,-2-2-85 0,-1 1-62 16,3 0-118-16,-2-3-273 15,-1-1-817-15,59 37 83 0</inkml:trace>
  <inkml:trace contextRef="#ctx0" brushRef="#br0" timeOffset="2980.46">6493 1242 1673 0,'0'0'263'0,"0"0"-26"16,0 0 83-16,0 0-46 0,3-48-52 0,-2 43 2 15,-1 3-30-15,0 1-38 0,0 1-42 16,0 0-60-16,0 0-54 0,0 0 0 16,0 0-16-16,0 0 14 0,0 0-1 15,0 0 0-15,0 0 3 0,0 0 4 16,0 0 11-16,0 0 1 0,0 0 3 16,0 2 13-16,0-1-4 0,0 4-12 15,0-3 12-15,-1 3-9 0,0 0-3 16,0 3 2-16,0 1-2 0,0 2 12 0,1 2-6 15,0 3-20-15,0 2 20 0,0 6-3 16,0 1-16-16,1 4 30 0,2 1-11 16,1 2-1-16,2 5-2 0,-2-1 6 15,1 2-9-15,-2-1-1 0,0-3-14 0,2 0 15 16,-1-3-4-16,-1-4 1 0,1-3-1 16,-1-2 16-16,3-3-12 0,-2-4-4 15,-1-3-10-15,-1-4 1 16,1-1 10-16,-2-3-11 0,0-1 1 0,-1-1 0 15,0-1 10-15,0-1 5 0,0 0 7 16,0 0 9-16,0 0 6 0,0 0-5 16,0 0-8-16,0 0-2 0,0 0-3 15,0 0-4-15,0 0-6 0,0 0 4 16,0 0-1-16,0 0 4 0,0 0-4 16,0 0 4-16,0 0-17 0,0 0 1 15,0 0-2-15,0 0-1 0,0 0-2 16,0 0-10-16,0 0-1 0,0 0 11 0,0-2 1 15,0 2 0-15,0-1 1 0,0 1 1 16,0 0 0-16,0 0 1 0,0 0-1 16,0 0 1-16,0 0-1 0,0 0-1 15,0 0-1-15,0 0-2 0,1 0-9 0,-1 0 10 16,0 0 0-16,0 0 0 0,2 0 1 16,2 0-2-16,4 0-19 0,1-3-6 15,4 3 16-15,4-2-10 16,1 0 4-16,2 1 2 0,0 0 14 0,0 1 2 15,2-1-3-15,-1 1-9 0,-1 0 9 16,-2 0 0-16,0 0 1 0,-5 0 0 16,1 0 0-16,-6 0 1 0,-1 0 1 15,-2 0 0-15,-3 0 3 0,-1 0 18 16,-1 0 10-16,0 0 3 0,0 0 3 0,0 0-3 16,0 0-9-16,0 0-1 15,0 0-5-15,0 0-1 0,0 0-9 16,-1-2-9-16,-2 0-58 0,-2-1 5 0,-3 0-150 15,1 1-152-15,-10-4-338 0,5 2-803 16,1-4-380-16</inkml:trace>
  <inkml:trace contextRef="#ctx0" brushRef="#br0" timeOffset="3678.42">6941 1550 1469 0,'0'0'361'0,"0"0"-192"0,0 0 15 15,0 0 82-15,0 0 5 0,0 0-40 16,0 0-32-16,0 0-4 0,0 0-43 16,0 0-47-16,0 0-39 0,-4-5-2 15,4 5 5-15,0 0-9 0,0 0-4 16,0 0 1-16,0 0-10 0,0 0 1 0,0 0-7 15,0 0 2-15,0 0-9 0,3 0 4 16,5 0 12-16,6 0 15 0,8-3-6 16,8 0-22-16,4-1-18 15,4-2-4-15,3 1-2 0,-1 2-11 0,-1-2 0 16,0 0 10-16,-3 3 0 0,-3-3-10 0,0 1 0 16,-5 1-2-16,0 0 0 0,-5 3 0 15,-5-2 0-15,-2 2 4 16,-7 0 11-16,-2 0-12 0,-2-3 9 0,-2 3 4 15,-2 0 2-15,0 0 1 0,-1 0-1 16,0 0-15-16,0 0 13 0,0 0 21 16,0 0 24-16,0 0 4 0,0 0 12 15,0 0-25-15,0 0-25 0,0 0-27 0,-5 0-13 16,-3 0-21-16,0 0-110 0,-4 0-208 16,-9-1-245-16,2-2-934 15,3-2-756-15</inkml:trace>
  <inkml:trace contextRef="#ctx0" brushRef="#br0" timeOffset="12480.47">8538 869 1341 0,'0'0'195'0,"0"0"-104"16,0 0 0-16,0 0-3 0,0 0 13 16,0 0-4-16,0 0 42 15,0 0 56-15,0 0-47 0,0 0-47 0,0-31-24 16,0 29-13-16,0 2-6 0,0-1 7 16,-1 1 12-16,1-1-3 0,-2 1 3 15,1-1-10-15,1 1-10 0,-1-2 1 16,1 2 6-16,0 0-10 0,0 0-10 15,0 0-12-15,0 0-19 0,0 0-13 0,0 0 0 16,0 0-19-16,0 0 6 0,0 0 13 16,-1 0 0-16,1 0 3 0,0 0 13 15,0 0-3-15,0 0-1 0,0 0 4 16,0 0 0-16,0 0 6 0,-1 0 1 16,0 0 8-16,-1 0 1 0,1 0-32 0,-2-1-22 15,0-1 0-15,1 2 6 16,-3 0 3-16,3 0 10 0,0 0 0 0,1 0-13 15,-1 0 3-15,1 0 1 0,0 0 8 16,-1 0-12-16,0 0 14 0,-1 0-1 16,-1 0 1-16,1 0 2 0,0 0 0 15,1 0 2-15,-2 0 0 0,1 2 0 16,0-1-2-16,-2-1 0 0,1 2-3 0,0 0 0 16,-2 1-19-16,-3 1 9 0,1 0-9 15,-4 4 9-15,-1 3 11 0,-2 0 2 16,-3 4 0-16,-2 3-1 0,1 4-1 15,-3 3 2-15,0 4 0 0,0 3 0 16,-1 4 22-16,-2 11-19 0,1 12 16 16,7 16 4-16,7 4 21 0,10-4-19 15,9-7 29-15,12-10-9 0,8-3-20 16,3-5 7-16,2-9-17 0,-6-11-2 16,-2-8 25-16,-1-3-19 0,4 1 0 0,4 0-1 15,4 1-16-15,-1-1-2 16,-4-2 15-16,1-1-13 0,-3-4 11 0,1 0 6 15,-4-3-16-15,-3-4 10 0,-2 1-10 16,-3-5 25-16,-4 1-15 0,-4-3-11 0,-4 1 23 16,-4-1-10-16,-1 0 4 15,-1 0 0-15,-1 0 16 0,0 0 3 0,0 0 3 16,0 0 6-16,0 0 2 0,0 0 8 16,0 0 2-16,0-1-7 0,0-2-52 15,-2-2-25-15,0 1 7 0,0-2 2 16,0-1-21-16,-1 0-16 0,-1-2-201 15,-4-7-225-15,2 0-853 0,-3 0-835 0</inkml:trace>
  <inkml:trace contextRef="#ctx0" brushRef="#br0" timeOffset="14946.45">9420 1069 1964 0,'0'0'276'0,"0"0"-144"0,0 0 23 16,0 0 20-16,0 0-43 0,0 0 9 15,0 0 32-15,0 0 12 0,0 0-7 16,-6-39-54-16,5 36-58 0,1 3-66 15,-2 0-3-15,-1 0-35 0,-2 3-13 16,-2 0 7-16,-6 5 9 0,1 0 16 0,-6 4 0 16,0 3 3-16,-4 1-6 0,0 5 0 15,-5 1 21-15,1 3 1 0,-3 4 1 16,-3 3 2-16,-3 2-3 0,2-1 0 16,-1 0-2-16,5 0-1 0,2-4-23 15,6-4 23-15,6-3-16 0,5-4 17 16,1-3-14-16,1-1 16 0,4-2 15 0,0-3-12 15,1 2 16-15,-1-4-16 0,1 0 13 16,1-1-13-16,1 0 0 0,1-2 10 16,0 0-12-16,0-1 0 0,0 1 2 15,3-2 55-15,7 1 49 0,4 0 4 16,11-1-29-16,5-1-16 0,10 0-31 0,17-1-23 16,13 1-11-16,9 0 6 0,-5-1-7 15,-19 5-2-15,-15-4-17 16,-12 2 17-16,2 1-2 0,4 0-8 0,1-1 9 15,-6 2 1-15,-6-1 1 0,-5-1 1 16,-2-1 1-16,-5-2 11 0,-4 0 4 16,-3 0 9-16,0 0 13 0,-2 0 9 15,1 0 7-15,-3 0 2 0,1 0-22 0,-1-4-30 16,0-3-4-16,0 1-14 0,0-3-99 16,0 0-98-16,-1-2-57 15,-3-2-111-15,-4-5-138 0,2 1-538 16,-2 2-553-16</inkml:trace>
  <inkml:trace contextRef="#ctx0" brushRef="#br0" timeOffset="15409.76">9437 1081 810 0,'0'0'537'0,"0"0"-328"16,0 0-31-16,0 0 11 0,0 0-1 16,0 0 45-16,-10-47 13 0,7 43-11 15,2 1-52-15,-1-1-39 0,1 2 10 0,1 1-34 16,-1 0-43-16,1 1-42 0,-1 0-20 16,1 0-12-16,0 0-2 0,0 0-1 15,0 0-32-15,0 0-28 0,0 0-49 16,0 3-47-16,0 2 41 0,2 4 115 0,4 3 16 15,3 4 26-15,-1 2 31 0,4 2 17 16,1 5 2-16,2 1 13 0,4 2-17 16,0 2 11-16,0 4-2 0,2 1 10 15,-2-1-38-15,-1 0 10 0,0 1 9 16,-4-4-19-16,1-1-35 0,-4-3-3 16,-3-3-15-16,0-2-1 0,-1-4-2 15,-3-5-1-15,-1-2-10 0,0-3-2 16,-1-2 2-16,-1-2 2 0,0-2 8 15,-1 0 3-15,1-2 13 0,-1 0 19 0,0 0 6 16,0 0 8-16,0 0 7 16,0-2 12-16,0-2-24 0,0-2-56 15,-1-2-71-15,-2-1-154 0,-4-5-121 0,1 2-412 16,-4-1-1077-16</inkml:trace>
  <inkml:trace contextRef="#ctx0" brushRef="#br0" timeOffset="18092.12">10269 1477 408 0,'0'0'339'0,"0"0"-140"16,0 0-56-16,0 0 20 0,0 0 16 15,0 0-23-15,0 0-26 0,0 0-10 0,0 0-22 16,-10-17-30-16,10 17-13 16,-1-1 0-16,1 1-3 0,0-1 0 0,-1 0 9 15,1 0 49-15,0 0-6 0,0-1-36 16,-1 1 29-16,1 0 18 0,-1-2-41 0,1 3-6 15,0-2-4-15,0 2 3 16,0-2 1-16,0 2-8 0,0 0-21 0,0 0-14 16,0 0-25-16,0 0-18 15,0 0-26-15,0 0-40 0,0 4-60 0,0 3 28 16,3 3 113-16,0 5 3 0,2 2 32 16,-3 5 1-16,-1 4 5 0,-1 2-12 15,0 1 3-15,-7 2-4 0,1 0-2 16,0-3-10-16,-4-3-1 0,4-7-9 15,2-1 9-15,0-5 1 0,-1-1 26 16,2-5-17-16,-1 0 3 0,3-1-2 16,0-1-10-16,0 0-11 0,1-2-2 0,-1-2 1 15,1 2-1-15,0-2 2 0,0 0 11 16,0 0 3-16,0 0 6 0,0 0 13 16,0 0 10-16,0 0 9 0,0 0 3 0,0-2 7 15,0 2 2-15,0-3-6 0,3-2-60 16,3 0-123-16,5-7-301 0,-2-2-281 15,1 2-1204-15</inkml:trace>
  <inkml:trace contextRef="#ctx0" brushRef="#br0" timeOffset="20258.74">11284 1294 798 0,'0'0'241'0,"0"0"-150"15,0 0-45-15,0 0 45 0,0 0-16 16,0 0 19-16,0 0-16 0,0 0 17 16,0 0-37-16,-11-36-9 0,11 33-17 15,0-1-12-15,0-1-1 0,0 1 11 16,0 1 18-16,0-1 4 0,0 1 13 0,0 0 23 15,-1 0 32-15,-1 0-62 0,-2-1-19 16,0 0-20-16,-4 0-6 0,0 2 10 16,-1-3 6-16,0 0 7 0,-1 0-17 15,0 0 7-15,0 2 26 0,2-2-4 0,-3 1-25 16,1 1 9-16,-2-1 29 16,2 0-16-16,-2 2 7 0,-1 1-23 0,-1-2-16 15,-3 3-10-15,1 0 16 0,-1 0-6 16,0 4 0-16,-1-1 13 0,0 0-4 15,0 1 7-15,0-1-13 0,1 4-13 16,1 1 13-16,-1 0-12 0,1 2-1 16,1 1 10-16,3 0-11 0,1 1 0 15,4 1 1-15,-1 3 0 0,5 0 13 16,3 2 0-16,0-1 20 0,1 1 12 0,7-1-13 16,0-3 10-16,3 3 12 0,2 1-3 15,3-2 7-15,2 1-32 16,-1-4 2-16,1 1-18 0,-2-2-11 0,3-3 27 0,-1 2-26 15,-2-2 16-15,1-3 7 16,-2 0-7-16,0-1-7 0,-1 0-9 0,1-1 13 16,-4-1 3-16,2-2-6 15,-3 0 9-15,1-1 10 0,-3 0 2 0,3 0 8 16,-3-2-5-16,2-3 4 0,-1-2-9 16,0-1-7-16,-1-1-3 0,1-6-6 15,0 1-13-15,-2-3 9 0,2-2-12 16,-1-4-2-16,-2 0-13 0,2-2 13 15,-2-4-17-15,1 2 19 0,0-3-1 16,-2 1-21-16,0 1 22 0,0 2 12 16,-1-1-12-16,0 1-22 0,-1 2 22 15,-3-1-13-15,1 1 13 0,-1 2 0 0,0-2 0 16,-3 2 19-16,-3-2-19 0,-1 2-3 16,1-2 1-16,0 3 1 0,-3 1 1 15,4 2-1-15,0 5 1 0,0 2 0 16,0 2 0-16,1 3-13 0,1 2 1 0,-1 0 9 15,1 1-35-15,1 3 16 0,-2-1 6 16,2-1-9-16,-1 2-7 0,1 0-3 16,-1 0-9-16,0 0 9 15,-2 0 7-15,1 3 9 0,1-1 0 0,2-1 0 16,0 1 3-16,1-2 0 0,-1 0 14 16,1 0-11-16,0 0 12 0,0 0-1 15,0 0 0-15,-1 0-17 0,1 0 6 16,0 2 10-16,0-2 1 0,-1 2-11 15,1-1 11-15,0 0-11 0,0 1 11 0,0-2-11 16,0 1 11-16,0 0 0 0,-1 1 1 16,1 1 0-16,0-2 1 15,0 2 0-15,0 1 3 0,0-1-2 0,0 0 0 16,0-1 1-16,0 1 0 0,0 0 0 16,2 0 0-16,-1 1 14 0,0-2-4 15,1 2-11-15,0 1 0 0,2 0 0 16,0 1 0-16,0 1-1 0,0 3-3 0,0-1 3 15,3 5-2-15,-1 0 2 0,1 3-24 16,1 1 24-16,-1 1 0 0,0 2 0 16,3 2 19-16,-2 0 22 0,2 2 16 15,-1 1 1-15,1 0-14 0,-1 1-31 16,0 2 21-16,1-1 8 0,-2 1 11 16,1-2 20-16,-2 1-29 0,-1-2 9 15,1-1-15-15,-3-1-4 0,0-2-12 16,1-1 0-16,1-2-20 0,-2-1 2 0,0-3 8 15,-1-1-9-15,3-2 23 0,-3-3-4 16,1-1-6-16,-1-2-13 0,-2 0 13 16,2-1 2-16,-1-2-15 0,-1-2 16 15,1 1 0-15,0-2-4 0,-1 0 14 0,-1 1-1 16,1-1 3-16,-1 0 9 0,0 0 0 16,0 0-2-16,0 0-7 0,0 0-7 15,0 0 1-15,0 0-12 16,0 0-13-16,0 0-2 0,0 0-14 0,0 0 4 15,0 0-1-15,0 0 12 0,0 0 1 16,0 0-15-16,0 0-75 0,0-1-84 16,-2-2-131-16,-9-5-406 0,3 0-804 15,29 28-118-15</inkml:trace>
  <inkml:trace contextRef="#ctx0" brushRef="#br0" timeOffset="21294.54">11515 801 212 0,'0'0'329'0,"0"0"-215"16,0 0-45-16,0 0-14 0,0 0 37 16,0 0 54-16,0 0 43 0,0 0-13 15,0 0-30-15,0 0-25 0,-19-24-17 16,19 24-16-16,0-1-7 0,-1 1-13 16,1-3 16-16,0 3 4 0,0 0 2 15,0 0-18-15,0 0-21 0,0 0-8 16,0 0-18-16,0 0-22 0,0 0-3 0,0 0-26 15,0 0-13-15,-1 0 10 0,1 0 13 16,0 0 12-16,0 0 3 0,0 0 1 16,0 0 13-16,0 0 13 15,0 0 13-15,0 0 9 0,0 0 7 0,0 0 13 0,0 0 3 16,0 0 0-16,0 0-7 0,0 0-15 16,0 0-20-16,0 0-13 0,0 0-13 15,0 0 10-15,1 0 3 16,1 0 16-16,2 0-6 0,2 3-10 0,0-1 9 15,0 1-2-15,5 1 2 0,-2-1 1 16,4 1-4-16,1 1 4 0,-1 0-7 16,4 0 7-16,2 1-4 0,1 0-10 15,2 3-12-15,0 3-19 0,2 1-4 16,2 4 20-16,0 3-16 0,-1 3 16 0,0 2-7 16,2 3 10-16,-4 2 19 15,-3 4 32-15,-1 1 26 0,-5 5 22 0,-1 3 3 16,-5 6-33-16,-3 9-24 0,-5 7-20 15,-10 0 0-15,-6-2 10 0,-1-9-3 16,-3-8-13-16,2-10-19 0,3-6 3 16,4-9 9-16,1-2-9 0,-2 0-2 15,-1 0 0-15,-2 3 1 0,-1-5 29 0,0 0 26 16,0-2-16-16,-1-1-10 16,-2 1 1-16,0-1-4 0,-1 1-12 0,-1-3-4 15,3 1-9-15,-1-2-1 16,5-1 0-16,4-1 1 0,1-4-1 0,5-2 13 15,2-2 11-15,1 1 18 0,1-2 0 16,0 0-4-16,0 0 7 0,0 0 0 16,0 0 6-16,0 0 2 0,0-1 4 15,0-1-6-15,0-3-53 0,2-2-24 0,1-1-44 16,0-1-106-16,-1-4-93 16,-2 2-254-16,0 1-1053 0,-10 76-296 0</inkml:trace>
  <inkml:trace contextRef="#ctx0" brushRef="#br0" timeOffset="37192.96">12824 1156 486 0,'0'0'417'0,"0"0"-169"15,0 0-40-15,0 0-35 0,0 0-33 16,0 0-7-16,0 0-16 0,0 0 0 15,0 0 6-15,-7-5 3 0,7 5-22 16,0-3-36-16,-1 3 28 0,0-3-12 16,1 0-19-16,-1-1 22 0,0 1 13 15,0-1-4-15,0 2 13 0,0-3 3 0,1 0-10 16,0 1-39-16,0 0 20 0,0-1-61 16,0 1 10-16,0 2 0 0,1-1-4 15,0 0-28-15,1 2-10 16,1 0-31-16,3 1-45 0,5 0-10 0,1 7 10 0,3 3 38 15,3 6-3-15,1 5 51 0,0 3 45 16,-3 3 3-16,-4 3 22 0,1 0-13 16,-3-2-15-16,-4 0-15 15,-1-5-26-15,-1-3 2 0,-1-3 0 0,1-1 9 16,-3-3-12-16,1-2 1 0,-2-5 3 16,1 0-1-16,-1-1 10 0,0-4-10 15,0-1 13-15,0 0 22 0,0 0 28 16,0 0 23-16,0 0 24 0,-1-1 57 15,-3-6-47-15,-2-2-79 0,1-5-32 16,-1-2-12-16,2-4 16 0,0-2-4 0,4-6 1 16,0-1-10-16,7-4 0 15,2 2 13-15,4-2-1 0,0 2-15 0,4 4 0 16,2 2-22-16,-1 2 4 0,2 5-23 16,-4 4 7-16,2 4-36 0,-1 3-191 0,-3 4-208 15,6 3-288-15,-4 0-789 16</inkml:trace>
  <inkml:trace contextRef="#ctx0" brushRef="#br0" timeOffset="37594.43">13296 1366 1638 0,'0'0'292'0,"0"0"-243"0,0 0-33 0,0 0-3 16,0 0 52-16,0 0-29 0,68-52 3 16,-52 40-26-16,-1 0 19 0,-1 0-12 15,0-2-20-15,-1 2 38 0,-3-5-15 0,0 3-23 16,-2-2 3-16,-3 0-3 16,-1 2 16-16,-2-1 1 0,-2 3 12 0,0 0 6 15,-1 3 37-15,-4 1 28 16,0 2 0-16,-3 2 38 0,-2 2-70 0,1 2-52 15,-6 4-16-15,-2 4 16 0,-2 7 10 16,0 2 12-16,0 5 13 0,2 1-18 16,5 4-8-16,1-2-6 0,8-1-19 15,3 0 17-15,5-3 24 0,9 0 36 16,4-3 3-16,4-3 18 0,3-2-5 0,6-3-30 16,0-2-16-16,2-2-47 15,0-4-12-15,-3-2-102 0,-3-4-189 16,1-4-89-16,-5-2-257 0,3-14-118 0,-6 4-500 15</inkml:trace>
  <inkml:trace contextRef="#ctx0" brushRef="#br0" timeOffset="37774.11">13727 940 1495 0,'0'0'351'0,"-5"-46"16"16,-1 24-2-16,3 5-33 0,0 7-34 16,1 3-24-16,1 5-69 0,1 2-205 15,0 5-85-15,0 8-32 16,-2 9 117-16,2 5 76 0,0 10-7 0,0 1-27 15,2 11-17-15,2 12 0 0,1 8-23 16,0 1 11-16,-3-7-11 0,-1-14 17 16,-1-19 3-16,0-7-22 0,0-3-171 15,0-1-130-15,0 3-244 0,0-4-170 16,0-7-960-16</inkml:trace>
  <inkml:trace contextRef="#ctx0" brushRef="#br0" timeOffset="38258.75">13666 1232 1580 0,'0'0'569'15,"0"0"-508"-15,0 0-28 0,0 0-33 0,79-30 39 16,-53 24-26-16,1-1-13 0,1 4 0 16,-2-1 13-16,-2 2-10 0,-2-2 19 15,-1 0-18-15,-4-1 22 0,0 1-4 16,-5-3 17-16,-3 2 13 0,0-1-36 15,-3 1 6-15,-3 1 114 0,-1 3 125 16,-2 0 1-16,1 1-80 0,-1 0-124 0,0 0-58 16,0 4 0-16,0 4 3 0,0 5 99 15,0 2-17-15,-1 3-34 0,1 1-16 16,0 5-20-16,3-3-13 0,6 3 11 16,3-2-11-16,5-1 14 0,3-2 22 15,3-5-38-15,0-3-7 0,0-5-141 16,1-3-42-16,-3-3-43 0,-5 0 18 15,0-5 35-15,-2-5 55 0,-3-2 67 16,-2-3 19-16,-2-4 23 0,-3 0 16 0,1-4 35 16,-2 0-25-16,-2-1-7 0,0-1 101 15,-1 4 92-15,0 1-52 0,0 6-16 16,0 3 76-16,0 5-16 0,0 2 17 16,0 2-57-16,0 2-148 0,0 0-3 0,0 7-92 15,0 2 95-15,0 6 54 16,0 4 12-16,0 4-35 0,0 4-6 0,1 0-6 15,-1 1-16-15,2-1 16 0,-1-1-19 16,2-1-16-16,3-4-185 0,0-4-127 16,6-5-154-16,-1-4-532 0,-2-5-688 0</inkml:trace>
  <inkml:trace contextRef="#ctx0" brushRef="#br0" timeOffset="38555.37">14416 1109 2124 0,'0'0'411'0,"0"0"-327"16,0 0 25-16,0 0-15 0,70-21-7 15,-48 23-10-15,0 5 0 0,2 4 9 0,-2 6-9 16,-3 4-23-16,-6 5-16 0,-1 2-23 16,-7 2-15-16,-5 0-13 0,0-3 1 15,-3-4-8-15,-4-3-2 16,0-6 19-16,1-5 3 0,1-3 41 0,-1-3 96 15,2-2 54-15,-1-1 73 0,1-1 41 16,-2-5-69-16,2-2-115 0,1-4-29 16,2-4-27-16,1-2-25 0,1-3-25 15,8-2-15-15,1-2-6 0,6-2-55 16,2-2-41-16,1 3-90 0,3-3-29 0,0 5-115 16,5-3-282-16,-5 8-600 15,-3 3-476-15</inkml:trace>
  <inkml:trace contextRef="#ctx0" brushRef="#br0" timeOffset="38962.42">14854 1060 421 0,'0'0'567'0,"0"0"-150"15,0 0-59-15,0 0-105 0,27 55-20 16,-22-36-32-16,0-1-1 0,-1 3-52 16,1 0-6-16,-2 3-30 0,0-2-10 15,-2 2-19-15,1-3-41 0,-2-4 15 16,0-3-28-16,0-3-16 0,0-4-1 15,0-2 1-15,-2-5 16 0,1 0 38 16,0 0 43-16,-1-5-5 0,-1-3-71 16,0-4 0-16,3-4-33 0,0-1 11 15,4-2-12-15,3-3-13 0,1 1-3 16,4-2 4-16,1 2 9 0,0-2-1 0,3 2-11 16,1 3 14-16,-2 3-12 0,1 2 11 15,-1 5 0-15,2 2-27 16,-2 2-2-16,2 4-10 0,-2 0-10 0,3 6-22 0,0 5 13 15,0 5-4-15,-2 3 35 0,-4 4 29 16,0 1 26-16,-4 2 66 0,0 1-3 16,-5-2-10-16,0 0 0 15,-2-4-13-15,-1-1 7 0,0-5-4 0,0-4-22 16,0-3 6-16,0-4-18 0,0-1-9 16,0-2 2-16,0-1 41 0,0 0 34 15,0-1 21-15,0-5-19 0,0 0-105 16,0-6-136-16,0-6-252 0,0 1-575 15,-1-1-1273-15</inkml:trace>
  <inkml:trace contextRef="#ctx0" brushRef="#br0" timeOffset="41173.74">16556 971 424 0,'0'0'779'0,"0"0"-532"0,0 0-123 15,0 0 9-15,0 0-25 0,0 0-11 16,55-50 10-16,-50 42 23 0,0 1-23 16,-2 0 6-16,0 2 7 0,-2-2-36 15,-1 1-23-15,0 1-3 0,0-1 22 16,-4 1 7-16,-2-1-26 0,1 0-13 15,-3 1 1-15,-1 2-30 0,-5-1-6 16,-1 2-13-16,-5 2-23 0,-5 0 20 16,0 5 1-16,0 2 0 0,-1 1-10 0,0 1 12 15,3 3 1-15,4-1-1 0,2 1-3 16,5 3-16-16,0 1 15 0,6-1-12 16,1 1-3-16,3-1 3 0,2 0 15 15,1-1-12-15,6 1 13 0,6 0 13 16,6-1 19-16,4 0 7 0,5-1-4 0,6 1-3 15,0-3-32-15,2 3 3 0,0-2-2 16,-3 0-1-16,-5 1-13 0,-6 0-3 16,-4 0 0-16,-8 1 15 0,-3 0-18 15,-6 2 17-15,-1-4-1 0,-6 1-1 16,-5-1 4-16,-5-1 26 0,-3-1 0 16,-4-1-4-16,-2-1 4 0,-3-3-1 15,-3-1-9-15,-1 1-3 0,1-2 3 0,0-1 10 16,3-2 2-16,2 0 17 0,3-3 29 15,5-1 18-15,2-2 6 0,3 0-9 16,6-3-10-16,0 2-28 0,2-2-50 16,3 0 5-16,2 0-6 0,0 2-35 15,1 0-6-15,6 1-60 0,0 3-125 0,1 0-55 16,3 2-69-16,6 1-203 0,-4 2-184 16,0 0-696-16</inkml:trace>
  <inkml:trace contextRef="#ctx0" brushRef="#br0" timeOffset="41855.92">16964 984 202 0,'0'0'1297'16,"0"0"-1020"-16,0 0-31 0,3-46 69 0,-3 34-76 15,1 4-30-15,-1 1-9 0,0 2-34 16,0 2 35-16,0 3-45 0,0 0-156 16,0 6-108-16,-2 6 108 0,-2 5 9 15,-2 5 74-15,-4 4-16 0,3 5-7 16,-3 0-32-16,0 1-5 0,0 3 2 15,2-4-13-15,1 0-9 0,-1-3 0 0,3-5-3 16,3-2-1-16,-1-6 1 0,1-2 2 16,1-5 1-16,0-1 10 15,0-3 2-15,1-2 1 0,0-2 53 0,0 0 51 16,0-6 31-16,0-5-72 0,0-6-79 16,1-1-15-16,4-5-1 0,-1-6 4 0,2-1-13 15,3-3-10-15,-3 0-50 16,1-2 6-16,1 3 16 0,0 2 60 0,0 3 1 15,-1 5 2-15,-3 7 1 0,0 4-1 16,0 5 0-16,0 4 0 0,-1 2-79 16,1 5-113-16,2 10 77 0,5 3 87 15,2 6 12-15,0 3 16 0,4 3 16 16,-1 2 22-16,2 1 54 0,1-1 6 16,-4-2-6-16,2 0-7 0,-2-1-57 15,0-5 10-15,-5-2-16 0,0-5-7 16,-3-2-15-16,0-3-40 0,-2-4-80 0,-3-3-165 15,-3-4-274-15,-6-1-459 0,-1 0-646 0</inkml:trace>
  <inkml:trace contextRef="#ctx0" brushRef="#br0" timeOffset="42034.11">16839 1192 901 0,'0'0'1430'0,"0"0"-1058"0,0 0-189 0,0 0 48 15,0 0-14-15,0 0-61 0,0 0-67 16,0 0-58-16,0 0-31 0,0 0-31 16,0 0 12-16,85-33 6 0,-48 31 0 15,2 2 10-15,1-1-16 0,1 1 3 16,-3-2-258-16,5-1-197 0,-7-3-344 16,-11-1-1055-16</inkml:trace>
  <inkml:trace contextRef="#ctx0" brushRef="#br0" timeOffset="42274.8">17284 1031 2574 0,'0'0'396'0,"0"0"-281"15,0 0-38-15,0 0 12 0,77-33-25 16,-44 25-3-16,5-1 24 0,3 1-24 15,1 2-44-15,-2-2-17 0,0 4-13 16,-4 0-3-16,-6 1 3 0,-4 0-2 16,-6 2-5-16,-6 0-24 0,-4 1-125 15,-6 0-64-15,-3 0-86 0,-1 0-101 0,-15 1-216 16,0 3-455-16</inkml:trace>
  <inkml:trace contextRef="#ctx0" brushRef="#br0" timeOffset="42510.17">17472 1030 1752 0,'0'0'652'15,"0"0"-381"-15,0 0-271 0,0 0-97 0,0 0 97 16,0 0 123-16,0 0 92 0,17 51 41 16,-12-33-23-16,3 2-39 0,-2 1-24 15,-1 2-18-15,0-1-46 0,1 2-39 16,-2-1-30-16,0 0-21 0,0-1 9 15,0-1 6-15,1-2-31 0,-2-1 1 16,-1-3 1-16,-2-3 14 0,0-1-16 0,0-1-122 16,-2-4-168-16,-6-3-207 0,2-1-471 15,-1-2-1063-15</inkml:trace>
  <inkml:trace contextRef="#ctx0" brushRef="#br0" timeOffset="44637.02">18149 1030 1383 0,'0'0'400'15,"0"0"-199"-15,0 0 39 0,0 0 26 16,0 0-57-16,0 0-38 0,0 0-20 15,0 0 6-15,-1-46-23 0,1 46-16 0,0 0-77 16,0 0-41-16,-1 0-95 0,1 6-71 16,0 5 166-16,0 3 0 0,0 2 44 15,0 6 4-15,0 1-22 0,0 2-7 16,1 0 6-16,3 1-12 0,0-1 9 0,0 2-3 16,0-2 4-16,1-2-4 0,1-2 6 15,-2-2 4-15,-1-3 25 16,-1-3-32-16,0-4 3 0,-1 0-12 0,1-4-1 15,-2-4 4-15,3 1 6 0,-3 0-3 16,0-1 0-16,1 0 0 0,-1-1-19 16,0 0-185-16,0 0-124 0,-1-12-172 15,-4 4-652-15,1-2-502 0</inkml:trace>
  <inkml:trace contextRef="#ctx0" brushRef="#br0" timeOffset="44929.12">17944 1233 2007 0,'0'0'412'0,"0"0"-170"0,0 0-39 15,0 0-14-15,0 0-74 0,0 0-25 0,0 0-14 16,62-22 23-16,-33 17-13 0,1 0-4 16,5 0-9-16,5-2-35 0,-1 3-16 15,0-1-3-15,-1 2 6 0,-3-2-22 16,-2 1 10-16,-9 1-1 0,-3 2-11 15,-5 0 2-15,-9 1 10 0,0-3 0 16,-5 3 12-16,-2 0 6 0,0 0 13 16,0-1 16-16,0 0 13 0,0 0 21 15,0 0-32-15,0-2-49 0,0 1-13 16,0 2-18-16,0-3-10 0,-1 3-4 0,1-2-21 16,-1 2-95-16,0-2-274 0,0 0-378 15,1-2-1159-15,4 25 1181 0</inkml:trace>
  <inkml:trace contextRef="#ctx0" brushRef="#br0" timeOffset="47071.53">18838 998 489 0,'0'0'219'0,"0"0"-161"16,0 0-22-16,0 0 68 0,0 0 24 16,0 0-28-16,0 0 54 0,0 0-21 15,0 0-3-15,0 0 10 16,1-34-20-16,-1 28-22 0,0 3 6 0,0-3-7 15,0 1 20-15,0 1-14 0,0-1-2 16,0 2 5-16,0 0 7 0,0 0-3 16,0 3-27-16,0-3-9 0,0 3-10 15,0 0-6-15,0 0-10 0,0 0-13 0,0-2-15 16,0 2-1-16,0 0 0 0,0 0-16 16,0 0-3-16,0 0-19 0,0 2-19 15,6 1-65-15,1 5 36 0,4 2 38 16,2 5 10-16,2 4 17 0,3 1 0 15,-2 3 2-15,0 2 1 0,-1 0 2 16,0 1 45-16,-5-2-3 0,1 0-10 0,-4-5 13 16,1-1-19-16,-3-2 3 15,-1-4-13-15,0-1 6 0,-1-4-2 0,0-2-22 16,-2-3 18-16,-1 1 7 0,1-2 6 16,-1-1 31-16,0 0 52 0,0 0 185 15,0-4 9-15,1-5-165 0,0-2-122 16,0-1-10-16,2-5-11 0,-1-3 1 0,3-1-2 15,3-5 0-15,-1-3-11 0,1-1 10 16,3-3-17-16,2-2 18 0,-2 0-1 16,3 4 1-16,-5 2-1 15,2 7 1-15,-4 5-3 0,-1 5-25 0,-1 5-7 16,-3 3 17-16,-1 3 2 0,-1 1-24 16,0 0-118-16,0 2-129 0,-2 5-18 15,-6 3 114-15,0 4-79 0,-7 9-200 16,4-4-351-16,-2-2-763 0</inkml:trace>
  <inkml:trace contextRef="#ctx0" brushRef="#br0" timeOffset="48071.35">19486 1042 1820 0,'0'0'279'0,"0"0"-165"16,0 0 70-16,-9-52 0 0,0 40-42 15,1 1 6-15,-4 3-23 0,-1 4-61 16,-4 4-31-16,-3 1-33 0,-3 9-14 0,-4 2-2 15,1 6 0-15,0 3 13 0,2 2-9 16,3 1-11-16,5 2 1 0,2-1 9 0,8-1 13 16,3-3 0-16,2-1 0 15,1-4 13-15,4-6-1 0,3-1 17 0,4-5 19 16,0-2 20-16,4-2-11 0,5-4-12 16,-1-7-42-16,2-1-3 0,0-2-12 15,-2-3 12-15,-2-3 10 16,0 1-7-16,-5 0 20 0,2 2-21 0,-5 2-2 15,1 1-4-15,-2 3 2 0,-1 5-1 16,-4 2-16-16,0 2-26 0,0 2-89 16,-1 5-107-16,2 2 161 0,3 5 54 15,-1 4 23-15,0 0-10 0,2 3 13 16,-1 1 15-16,2-3-14 0,1 0 14 16,-1-1-15-16,2-3 22 0,-3-2 1 0,0-5-7 15,-3 0 10-15,-1-4 22 16,-2 0 7-16,-1-2 41 0,1-2 112 0,1-6 69 15,1-2-176-15,-1-5-79 0,0-2-18 0,-1-4 8 16,0-1-9-16,-1-2-3 0,0-2 23 16,0-4-21-16,0 1 17 15,3 0-16-15,-2 2-1 0,0 1-1 0,0 5 2 16,1 5 32-16,-2 5 12 0,1 5-22 16,-1 2-25-16,1 3-19 0,2 1-62 15,1 0-81-15,4 4 45 0,5 1 110 16,5 2 6-16,3 3 1 0,3 1 0 15,4-1 2-15,-1-1 14 0,-2-1 0 16,1-4-16-16,-5 1-38 0,-4-3-3 16,-5-1 37-16,-3-1 1 0,-5 0 3 15,-3 0 19-15,-1 0-3 0,-1 0-3 0,0 0 19 16,0 0-4-16,-1 0-12 0,-4 0 19 16,-4 4-22-16,-2 1-12 0,-3 3 21 15,-3 0 0-15,3 3-6 16,-1 2-16-16,1 1-2 0,5 3-1 0,-1 1 1 0,6 1 1 15,1 0 1-15,3 0 0 0,1 2 12 16,5-3-9-16,7-1 16 0,-1 0 16 16,4-5 3-16,1-3 0 0,3-4 16 15,0-1-23-15,0-4-15 0,0 0-16 16,1-6-32-16,-2-4 20 0,-1-4 11 16,-1-2-25-16,-3-2 24 0,0-2-1 15,-1-1 3-15,-3-2 1 0,-1 1 1 16,-1 3 30-16,-3 2-7 0,1 3 7 15,-3 5-1-15,-1 2 26 0,-1 3 56 16,0 2 6-16,1 2-110 0,-2 0-9 16,0 3-188-16,0 4-20 0,-2 5 208 15,-1 5 57-15,-1 2 22 0,-1 3-35 0,2 0-26 16,1 1 4-16,1-1-20 0,1 0 11 16,0-2 6-16,1-3-3 0,4-5-16 0,2 0-69 15,5-7-278-15,1-2-306 16,-3-3-964-16</inkml:trace>
  <inkml:trace contextRef="#ctx0" brushRef="#br0" timeOffset="48216.01">20027 720 2591 0,'0'0'360'0,"0"0"-235"0,0 0-76 15,0 0-14-15,0 0-35 0,0 0-135 0,0 0-32 16,0 0 132-16,0 0 35 0,0 0 0 15,9 80-200-15,13-47-806 0</inkml:trace>
  <inkml:trace contextRef="#ctx0" brushRef="#br0" timeOffset="49553.78">20403 894 2697 0,'0'0'440'0,"0"0"-379"16,0 0-38-16,0 0-23 0,-57-10 0 16,41 20 26-16,-2 5 19 0,2-1-4 15,-1 5-25-15,5 2-16 0,0 1-15 0,4 0 15 16,2 2 2-16,4-2 11 0,2-2 0 16,0-1-1-16,3-5-9 0,3-1-3 15,-1-5-23-15,-1-4-18 0,1 0 11 16,4-3 30-16,-3-1 51 0,4-2 10 15,0-5-33-15,2-1-9 0,-2-2 0 16,3-1 0-16,-3-2 10 0,1 1-26 16,-2-1 23-16,1 2-23 0,-4 1 38 15,-2 2 0-15,2 4 57 0,-4-1 0 0,-1 3-10 16,-1 2-88-16,1 0-16 16,1 2-148-16,0 6 19 0,1 1 107 0,2 4 38 15,2 1 15-15,0 3 4 16,0 0 0-16,4-2-17 0,2 1 26 0,-1-1 1 0,5-4 6 15,-1-1 3-15,3-2-4 0,-2-3-2 16,0-5-32-16,0 0-124 0,0 0-82 16,-1-8-75-16,-5-4 2 0,1 0-20 15,0-5 50-15,-3-1 107 0,-4-3 80 16,1-4 60-16,-3-4-1 0,0-4 1 16,-2-5 2-16,-1-11 21 0,0 3-20 15,0 0 18-15,0 2-6 0,0 9 45 16,-3 1 146-16,1 4-1 0,0 4 0 0,-1 7-84 15,2 5-4-15,1 4 23 16,0 7-24-16,0 2-114 0,0 1-3 0,-1 6-272 16,-1 6 157-16,0 7 105 15,0 6 13-15,0 6 0 0,1 3 19 0,1 5-19 16,1 4 2-16,6 5 12 0,3-4-12 16,0 0-1-16,2-4 28 0,-5-9-13 15,3-1-3-15,-6-1-10 0,-4-6 20 16,0-2-23-16,-9-6-1 0,-1-3-15 0,-2-5 16 15,0-4 19-15,-1-2 13 0,2-1 3 16,-1-2 0-16,6-3 16 0,-1-2-3 16,4-2 3-16,2-4-25 0,1 1-23 15,4-5-2-15,7 0-1 0,3 2-2 16,1-3-20-16,6 0 21 0,2 1-1 16,2 1-2-16,0 3-8 0,1 1-1 15,1 3-3-15,-3 4-6 0,-2 2-4 16,-2 3-12-16,-1 2-10 0,-2 6-3 0,-2 4 25 15,0 3 3-15,0 4 23 0,-6-1-1 16,0 4 0-16,-3 0 0 0,-4 1 0 16,-2-2-1-16,-3 0 1 15,-8-3 1-15,0 2-3 0,-5-6 3 0,-1-2 1 16,-1-5 1-16,0 1 17 0,1-6 61 0,2-2 3 16,1 0 39-16,5 0-5 0,2-4 29 15,3-2 40-15,4-3-50 16,0-3-67-16,8-3-69 0,1-3-17 0,5-1-8 15,3-2 6-15,3-4 16 0,1-2 0 16,2-6-19-16,2-3 3 0,2-10-12 16,3-9-45-16,-6 6-31 0,-5 8 37 15,-8 7 70-15,-5 10 2 0,-2 0 24 16,-1-3-24-16,-3 3 10 0,0 3 4 16,-1 3-14-16,-2 4 24 0,0 2-7 0,1 2 9 15,-1 3 70-15,2 4-14 16,1 2-84-16,-1 1-18 0,1 3-184 0,-3 5-1 15,2 6 173-15,-1 4 30 0,2 6 12 16,0 5 1-16,2 4-13 0,6 5-1 16,-1 9 0-16,2 11 1 0,3 5-3 15,-5-6-10-15,-1-13 13 0,-4-14 0 0,-2-8-4 16,0 4 3-16,0 1 2 16,0 1 0-16,1-4 2 0,3-5 10 0,1-4 3 15,5-4 12-15,-1-4 17 16,6-5 21-16,1-2-66 0,6-7-13 0,3-4-209 15,0-2-14-15,5-5 9 0,-2-1 31 16,-2-2 125-16,2-2 22 0,-3-1 11 16,-1-2 25-16,-3-1 13 0,-1 3 45 15,-4 0-6-15,-6 4 109 0,-1-1 29 16,-5 4 31-16,-4 3-42 0,0-1-20 0,-1 2-48 16,-6 3 38-16,-3 2-19 0,-5 0-36 15,0 5-27-15,-5 2 12 0,-2 2 9 16,1 7-19-16,-2 6-21 0,7 4-34 15,2 3-1-15,7 4 1 0,3 1-1 16,4 0 0-16,13-1 0 0,5 3 28 0,5-3 3 16,7-1-6-16,2-2 0 15,3-2-25-15,0-3 0 0,-4-5-115 0,1-3-10 16,-4-4 2-16,-1-5-12 0,-5 0-71 16,-3 0-105-16,-2-14-224 0,-5 0-431 15,-7 0-852-15</inkml:trace>
  <inkml:trace contextRef="#ctx0" brushRef="#br0" timeOffset="50093.02">22117 880 2342 0,'0'0'510'16,"0"0"-145"-16,0 0-21 0,0 0-101 15,0 0-243-15,0 0-38 0,0 0 38 0,0 0 38 16,1 46 97-16,-7-20-28 0,1 6-40 16,2-1-46-16,0 4-17 0,0-1-4 15,2-1-7-15,1-2 7 0,0-2 0 16,0-2-17-16,0-5-201 0,0-8-122 15,0-3-254-15,0-7-906 0</inkml:trace>
  <inkml:trace contextRef="#ctx0" brushRef="#br0" timeOffset="50259.56">22201 744 2646 0,'0'0'504'0,"0"0"-312"15,0 0-52-15,0 0-140 0,0 0-4 16,0 0-164-16,0 0-5 0,0 0-22 0,0 0-434 16,0 0-1273-16</inkml:trace>
  <inkml:trace contextRef="#ctx0" brushRef="#br0" timeOffset="50857.42">22368 986 1337 0,'0'0'475'0,"0"0"-332"0,0 0 169 16,-25 45-51-16,12-27-90 0,1 2-51 15,0-1-37-15,0 0-22 0,4 1-29 16,1-3-29-16,1-2 0 0,3-4 0 0,1-1 16 16,2-6-16-16,0 1 0 0,-1-2 10 15,1-3 35-15,0 0 77 0,0-3 193 16,3-6-33-16,6-4-241 0,1-3-42 0,4-1-2 15,-2-4-3-15,4 1 2 0,-1 0 0 16,1 3 1-16,-2 1 22 0,1 3-20 16,-2 1-2-16,-4 4 3 15,2 4-3-15,-5 2 0 0,0 2-37 0,3 2-67 16,-1 5 6-16,1 7 54 0,-1 2 6 16,0 3 22-16,2 2 16 0,-2 4-3 15,1-1 1-15,0-2 2 0,1 1 1 16,-3-5 12-16,0-4-1 0,2-1 1 15,-4-6 0-15,-3-2 12 0,1-4 19 0,2-1 54 16,-1-5 72-16,3-4-85 0,3-3-82 16,-1-5-3-16,2-1 15 15,-1-2-12-15,1-2-2 0,1-2-1 16,3-3-1-16,2 1 1 0,2-1-19 0,4-2 17 16,1 2-20-16,0 3 20 0,1 5-20 15,0 3 22-15,-2 5-19 0,0 6-12 16,-1 3-4-16,-1 2-3 0,-1 5-9 0,-1 7-13 15,-3 5 19-15,1 2 16 0,-4 5-4 16,2 0 29-16,-6 1-22 0,0 1 22 16,-5 0 0-16,-4-3 0 0,0-1-12 15,-7-3 12-15,-6-5 22 0,-4 1-6 16,-3-6 15-16,-1-1-6 0,-2-6 10 16,-3 2-10-16,-2-3-3 0,2-1 13 15,4 0 6-15,2-1-3 0,3-3-16 16,7 2 6-16,2-1 10 0,5 0-1 0,2 0-37 15,1-1-66-15,4 0-277 0,15-8-279 16,1 4-649-16,0-4-455 0</inkml:trace>
  <inkml:trace contextRef="#ctx0" brushRef="#br0" timeOffset="51090.38">23169 674 2745 0,'0'0'481'16,"0"0"-255"-16,0 0-14 0,0 0-86 16,0 0-126-16,0 0-167 0,0 0 135 15,0 0 32-15,0 0 133 0,-3 58-57 16,1-26-13-16,1 5-39 0,1 8-24 16,0 8 0-16,4-3 16 0,1-7-4 0,1-8-12 15,-2-10-9-15,-2 3-231 0,1 1-125 16,-3-4-186-16,0-4-206 0,-5-7-473 15,-1-6 467-15</inkml:trace>
  <inkml:trace contextRef="#ctx0" brushRef="#br0" timeOffset="51374.37">23168 1129 1345 0,'0'0'348'0,"0"0"-237"0,0 0-17 0,0 0 13 16,58-32 13-16,-41 27 65 0,-4 3-11 15,0 0 1-15,-1-1-37 0,-2 3-35 16,3 0-42-16,-3 7-42 0,0 1 29 15,1 3 29-15,-3 1-22 0,-1 3 2 0,0 0-15 16,-2-1-4-16,-3 0-16 0,-1-3 4 16,-1-3-10-16,0-2 6 0,0-3 7 15,0-2 18-15,-3-1 61 0,-1-1 151 16,-2-4 106-16,0-5-201 0,1-1-95 16,0-3-4-16,0-4 21 0,3 1 22 15,2-6-13-15,2 0-30 0,8-4-22 16,0 0-6-16,6-2-10 0,2-1-27 15,2 2-41-15,2 2-66 0,3 4-50 16,2 5-115-16,18 2-191 0,-7 2-730 0,-2 3-1459 16</inkml:trace>
  <inkml:trace contextRef="#ctx0" brushRef="#br0" timeOffset="52631.78">23135 892 271 0,'0'0'1274'0,"0"0"-1024"0,0 0 16 15,0 0 0-15,0 0-66 16,0 0-32-16,0 0-46 0,0 0 1 0,68-47-8 15,-44 38 3-15,5 3-25 0,1-2-35 16,2 5-36-16,-2-3-22 0,1 2 0 16,-4 1-3-16,-3 2-39 15,-3-3-467-15,-7 0-731 0</inkml:trace>
  <inkml:trace contextRef="#ctx0" brushRef="#br0" timeOffset="53886.67">23805 1005 738 0,'0'0'244'0,"0"0"-48"0,0 0 38 16,0 0-16-16,0 0-68 0,0-46-27 15,-7 36 27-15,1-1-11 0,-5-1-3 16,-3 4-10-16,-3 0-29 0,-4 1-7 15,-4 1 1-15,-7 3-4 0,-2 3 6 0,-3 0 16 16,-2 2 3-16,-1 7 6 0,2 3-19 16,1 3-26-16,7 2-9 15,3 3-10-15,5-1-42 0,6-2-12 0,7 2-3 16,3-1-16-16,5-1 19 0,1 0 0 16,6 0 35-16,7-1 9 0,7-1 10 0,4-3 60 15,5 0-23-15,4-4-47 16,0-4-9-16,0-1-4 0,-2-3-6 0,-4-3-23 15,-3-4-2-15,-4-2 13 0,-3-4-12 16,-2-3 2-16,-3-1 13 0,-1-3-14 16,-3 1-2-16,-1-2 0 0,-1 2 3 15,-2 1 13-15,-3 5 3 0,0 3-16 16,-1 3 16-16,0 5-16 0,0 0-3 16,0 1-3-16,0 1-64 0,0 1-77 15,0 5-73-15,0 6 210 0,1 4 7 16,1 1 54-16,1 5-19 0,6-1-16 0,-1 2-4 15,4-2 17-15,2-1-20 0,2-3 20 16,3-4-32-16,-1-4-9 0,2-4-152 16,0-3-16-16,-1-2-30 15,0-7 22-15,-1-5 24 0,-2-4 10 0,-2-1 29 16,1-5 96-16,-2-2 6 0,-3 0 20 0,1-3 13 16,-1 0 16-16,0-1 19 15,-2 1 87-15,1 2 35 0,-1 6 25 16,-4 4-64-16,0 5 12 0,-1 4-42 0,-1 6-97 15,-1 0-4-15,-1 2-168 0,1 8 168 16,-1 7 12-16,0 4 99 0,-1 4-6 16,-5 2-51-16,1-1 5 0,-2-1-21 15,-2 1-16-15,2-6-19 0,2-1-1 16,-1-4-2-16,3-4 13 0,1-3-13 16,2-6 3-16,-2 0 13 0,2-2 47 0,0 0 57 15,3-6 26-15,2-4-108 16,4-5-37-16,0-2 0 0,5-1 11 0,-1-3 3 15,0 0-15-15,2-1-3 0,0 0 1 16,-2 2 2-16,2 1 3 0,-3 5-3 16,-3 3-14-16,0 5 12 0,-4 3-16 15,-1 3-45-15,0 5-100 0,4 7 53 0,-2 3 72 16,3 7 36-16,1 1 2 0,-1 2 57 16,3 3-7-16,-3-2-19 0,3-2-15 15,-2 1 16-15,0-4-14 0,-2-2-17 16,1-3 14-16,-3-5 2 0,-4-2-17 15,1-5-15-15,-2-1-33 0,-1-3-68 16,0 0 21-16,0 0 17 0,-1-4-90 16,-6-9-467-16,-1 3-538 0,-1-2-605 0</inkml:trace>
  <inkml:trace contextRef="#ctx0" brushRef="#br0" timeOffset="54407.05">24414 672 1725 0,'0'0'444'0,"0"0"-110"16,0 0-12-16,0 0 12 15,0 0-22-15,0 0-65 0,0-44-67 0,0 44-39 16,0 0-141-16,0 2-57 0,0 5-166 16,0 8 217-16,-6 6 6 0,0 9 132 0,0 8-38 15,-5 11-22-15,2 12-8 16,-2 6-18-16,3-6-24 0,3-13-19 0,4-16 1 15,1-11 11-15,0 4-15 0,4 1-3 16,1 1-204-16,1-5-155 0,0-8-112 16,-4-5-523-16,-2-6-681 0</inkml:trace>
  <inkml:trace contextRef="#ctx0" brushRef="#br0" timeOffset="54608.18">24341 1007 1805 0,'0'0'548'0,"0"0"-238"0,0 0-104 0,0 0-23 15,75-49-68-15,-49 40-38 0,3 0-39 16,3 1 23-16,0 2 21 0,-2 3-8 16,1-1-21-16,-4 4-21 15,-4 0-13-15,-3 2 13 0,-3 3-7 0,-3 3 0 0,-5 1 4 16,-3 3 12-16,1 2 47 0,-4 5 31 16,-2 0-5-16,-1 4-26 0,0-1 5 15,0 2-6-15,-4 0-25 0,-1 0-37 16,2 0-10-16,0-2-15 0,1 0-12 15,1-5-221-15,1-3-179 0,1-7-207 16,3-2-721-16,1-5-490 0</inkml:trace>
  <inkml:trace contextRef="#ctx0" brushRef="#br0" timeOffset="54754.03">24732 793 2699 0,'0'0'482'0,"0"0"-259"0,0 0-83 0,-5-46 15 15,5 43 15-15,0 1-107 0,0 2-63 16,0 4-195-16,6 9 21 0,6 5 152 0,7 7 19 16,25 19-201-16,-3-5-527 15,-1-4-1313-15</inkml:trace>
  <inkml:trace contextRef="#ctx0" brushRef="#br0" timeOffset="55273.53">25201 969 2546 0,'0'0'486'0,"0"0"-237"0,0 0 59 16,-69-43 11-16,47 37-52 0,3 2-102 15,0 2-91-15,1 2-74 0,2 5-35 0,3 3-8 16,0 5 12-16,4 2 18 0,-1 1-5 16,6 1-16-16,3 0 34 0,1 1 19 15,0-2-19-15,6-3-81 16,4-2-70-16,-2-3 63 0,3-2 41 0,1-2 25 0,2-2 21 15,2-2-2-15,-3 0 3 0,2-3 9 16,-2-1-5-16,-4 1 33 0,1 0-5 16,-2 0-30-16,-4 0-2 15,3 3-25-15,1 0-44 0,-1 2-48 0,3 5 67 16,2 2 24-16,1 3 7 0,1 1 18 16,0 1 1-16,1 0 22 0,3 2 4 15,0-4 15-15,0-1 0 0,3-3 12 16,1-1-6-16,-1-2-6 0,1-5-41 15,-1 0-169-15,-2-7-43 0,0-3-39 0,-4-4-14 16,-3-4 101-16,-2-4 90 16,-4-3 51-16,-3-4 7 0,0-5 32 15,-2-5 26-15,0-13 16 0,2-11 106 0,1-4 18 16,1 6 0-16,-2 18 31 0,1 17 64 16,0 9 0-16,-1 5 6 0,1-3 32 0,-1 5-140 15,-2 6-78-15,0 1-97 16,0 3-18-16,0 5-178 0,-1 7-87 0,2 8 196 15,2 9 87-15,0 16 12 0,2 14-12 16,1 16 4-16,-1 2-4 0,-4-7 0 16,-2-14 0-16,0-18-62 15,-3-9-144-15,-2-8-240 0,0-5-116 0,-4 1-133 16,0-5-521-16</inkml:trace>
  <inkml:trace contextRef="#ctx0" brushRef="#br0" timeOffset="55474.6">25473 1046 1334 0,'0'0'1023'0,"0"0"-758"0,24-53 41 16,-9 31 43-16,1 2-123 0,3 0-62 16,4 3-56-16,1 2-4 0,1 5-48 15,1 2-34-15,4 4-21 0,-2 4-1 0,2 4-22 16,-3 9-19-16,-2 6 38 16,-2 3 3-16,-3 5 29 0,-5 2-4 0,-5 0-7 15,-3 2 1-15,-5-2-19 16,-2 0-12-16,0 0 12 0,-6-3 0 0,-5-2-69 15,1-6-149-15,-10-3-188 0,4-5-362 16,0-8-1627-16</inkml:trace>
  <inkml:trace contextRef="#ctx0" brushRef="#br0" timeOffset="55632.37">25816 732 2914 0,'0'0'518'16,"0"0"-192"-16,9-51 45 0,-7 36-131 15,1 5-85-15,0 3-66 0,1 3-80 16,-1 4-9-16,1 0-98 0,7 10-147 16,2 4 0-16,20 20-107 0,-5-3-342 15,1-2-1383-15</inkml:trace>
  <inkml:trace contextRef="#ctx0" brushRef="#br0" timeOffset="56225.13">26171 926 3079 0,'0'0'645'0,"0"0"-468"0,0 0 9 15,0 0-52-15,-66-13-44 0,47 20-9 16,1 5-22-16,0 4-59 0,3 2 0 16,4 4 0-16,1 0 1 0,6 6 2 15,3-2-2-15,1 0 2 0,5 3-3 16,5-5-110-16,2-3-55 0,1-3-8 15,0-4 13-15,-3-6 15 0,1-3 25 0,-1-5-19 16,0-3 69-16,-3-4 57 16,3-4 13-16,-1-3 16 0,-2-3-15 15,3-4 24-15,-1 0 26 0,1-2 29 0,1-1 49 16,4-2-18-16,2 1-39 0,2 0 7 16,2 0-7-16,-1 1-28 0,1 4-21 0,-1 3-17 15,-2 5-6-15,0 4-13 16,-3 4-31-16,2 4-7 0,-1 3-21 0,0 8-10 15,-4 4 16-15,2 7 16 0,-3 3 34 16,-3 3 13-16,-3 1 2 0,-2 0 1 16,-3 0 0-16,0-2-32 0,-2-3-53 15,-4-2-17-15,1-4 10 0,-3-2 15 16,3-7 42-16,1-1 3 0,1-4 32 16,1-3 10-16,-1-1 86 0,3-3 72 15,-2-4-76-15,2-4-16 0,2-1-25 16,4-2 2-16,2-3-12 0,4 1-40 0,4-1 24 15,-1-4 10-15,5 1 28 0,3 0 18 16,2 2 30-16,-1-1-27 0,0 5-18 16,-1 1 2-16,-3 2-34 0,-4 6-4 15,-1 1-30-15,-5 2-28 0,1 2-25 16,-2 5-43-16,1 4-7 0,-2 5 31 16,-2 3 40-16,0 4 0 0,-5 1 32 0,-1 3 10 15,-2-2-8-15,-8 2 1 16,3-2 32-16,-3-1-23 0,1-1-12 0,4-1-103 15,0-6-159-15,6 0-154 0,6-6-403 16,2-3-1090-16</inkml:trace>
  <inkml:trace contextRef="#ctx0" brushRef="#br0" timeOffset="56537.32">27044 930 1938 0,'0'0'534'16,"21"-46"-176"-16,-11 22 21 0,-5 3-67 0,-2 4-31 15,-3 4-33-15,0 1-16 0,-4 5-30 16,-7-1-79-16,-2 3-67 0,-5 4-41 16,-4 1-14-16,-4 1 2 0,2 7-3 15,3 3-17-15,2 3-17 0,6 4 15 16,2 2-6-16,6 2 25 0,4 4 0 0,3 1 28 16,13 2 3-16,7 0 9 0,8 3-18 15,6-3-22-15,3-2-108 16,-3-3-65-16,-6-2 24 0,-9-6 30 0,-6-2 41 15,-9-5 15-15,-6-3 3 0,-2 1 19 16,-11-1 41-16,-7-2 37 0,-7-1 19 16,-4-2-8-16,-6-1-13 0,-2 0-16 15,-2-1-19-15,-1-2-2 0,-1 1-11 16,-24-7-233-16,14 3-445 0,1-3-1493 0</inkml:trace>
  <inkml:trace contextRef="#ctx0" brushRef="#br0" timeOffset="58572.59">16837 1756 1588 0,'0'0'228'16,"0"0"-8"-16,0 0 7 0,0 0-20 15,-38-46 10-15,29 38 82 0,-3 2-117 16,-2 1-44-16,3 2-43 0,-4 3-41 15,-1 0-54-15,0 4-6 0,1 6-45 16,-3 7-10-16,2 3 10 0,0 4 36 16,5 2 14-16,0 4-1 0,8 1 2 15,2-2 0-15,1 0 1 0,7 0 1 0,6 0 21 16,3-4-21-16,1-2 11 0,0-3 3 16,-1-6-14-16,1-2 30 0,-5-4 6 15,-4-4 3-15,-1-2 7 16,-1-2 28-16,-1-1 41 0,-1-6 25 0,1-4-73 0,5-5-53 15,-4-3 9-15,4-3-22 16,-2 0 0-16,4-4-3 0,-1 1-22 0,6-2 21 16,2 3-27-16,4 2-13 0,1 3-13 15,4 5-5-15,-1 5-11 0,1 5-6 16,2 4 13-16,-4 3 9 0,1 9 3 16,0 2-3-16,-5 3 19 0,-2 5 22 15,-5 2-9-15,-5 1 3 0,-4-1 18 16,-4 0 1-16,-2-2 1 0,-4-1 21 15,-4-4-21-15,-3-2 12 0,2-1 12 16,-3-7 13-16,4-1 4 0,-1-2 15 0,4-4 73 16,0 0 85-16,1 0 5 15,1-5 21-15,-1-4-117 0,2-3-78 0,1-4-30 16,1-2-16-16,2-2-40 0,7-4 21 16,3 0-9-16,4-3-3 0,6-2-25 15,7-2-75-15,3 0-89 0,26-11-142 16,-6 6-424-16,-5 3-1089 0</inkml:trace>
  <inkml:trace contextRef="#ctx0" brushRef="#br0" timeOffset="59656.98">18307 1760 339 0,'0'0'417'0,"0"0"-74"15,0 0 31-15,0 0-94 16,0 0-24-16,-10-46 30 0,10 37-99 0,0-1-32 16,0 0-3-16,0 1-14 0,0 1-42 15,0-1-6-15,0 4-4 0,0 1 10 16,0 3-23-16,0-1-9 0,0 2-64 16,0 0-16-16,0 2-150 0,-1 7-90 15,-4 6 154-15,1 2 102 0,0 7 57 16,-1 4-2-16,2 0-20 0,2 1-9 15,1-2-4-15,0 2 10 0,5-3-9 0,4-1 12 16,5-3-16-16,3-1 10 0,5-4 3 16,2-2 35-16,3-6-17 15,3-2 20-15,-2-2-25 0,3-5-13 0,-3 0 6 0,-2-5 3 16,-2-4 6-16,-3-1 4 16,-2-4 3-16,-6-3 15 0,1-2 13 0,-5-1-7 15,0-4 33-15,-3 0-24 16,-1-3-66-16,-3-2-6 0,1 0-12 0,-3 0-2 15,0 2 2-15,-3 3 1 0,-1 3 2 16,0 6 0-16,2 5-3 0,-1 5-21 16,1 0-10-16,1 5-41 0,1 0-57 15,-1 0-54-15,1 8-35 0,-3 4-20 16,0 8-82-16,1-2-269 0,-1-1-921 0</inkml:trace>
  <inkml:trace contextRef="#ctx0" brushRef="#br0" timeOffset="60169.91">18932 1673 2707 0,'0'0'446'0,"0"0"-210"16,0 0-67-16,0 0-169 0,0 0-76 15,0 0 76-15,0 0 22 0,0 0 57 16,-31 58-32-16,21-35-21 0,-1 1-26 15,2 2 2-15,-1 0-2 0,4-1 2 16,2-3 13-16,0-1-15 0,2-5 0 16,1-3 14-16,1-3-14 0,0-3 0 15,0-4-2-15,0-2 2 0,0-1 79 0,0 0 57 16,0-6 37-16,1-5-101 16,2-3-60-16,1-2-12 0,-1-4-8 0,1-2 8 15,4 0 0-15,-3-1 1 16,0 1-3-16,3 2-24 0,-1 2 23 0,0 4 0 15,1 5-19-15,-2 3-39 0,1 4-14 16,3 2-19-16,-1 3 0 0,4 5 21 16,3 6 29-16,1 3 28 0,1 3 0 15,2 4 16-15,2-2 2 0,0 2 1 0,1-4 20 16,0-2 8-16,-3-5-28 0,-2-1 23 16,-6-5-14-16,-1-4 13 0,-5-3 16 15,-1 0 54-15,1-3 49 0,-2-8-49 16,2-2-70-16,-2-3-13 0,1-2-2 15,-4-1-8-15,-1-3-3 0,0 2 1 16,-7-5-2-16,0 2 0 0,-1-1-23 16,-2-2 22-16,0 1-35 0,0 2 26 15,3 2-30-15,0 7-58 0,2 4-42 0,1 8-63 16,-1 2-180-16,-2 5-377 0,-2 12 88 16,-3-2-156-16</inkml:trace>
  <inkml:trace contextRef="#ctx0" brushRef="#br0" timeOffset="60534.54">19584 1650 2013 0,'0'0'463'15,"0"0"-225"-15,0 0 77 0,0 0-40 16,0 0-80-16,-5-48-81 0,-4 47-45 0,-2 1-69 15,-5 0-22-15,-4 5-16 0,-2 3 36 16,1 5 2-16,3-1 0 0,4 3-1 16,5 0-28-16,6 1 29 0,3 4 32 15,3-1 3-15,7 1-7 0,5 1 10 16,4 1 0-16,1-3-22 0,2 3-16 16,0-2-7-16,-1-1-18 0,-4-1-54 0,-3-1-47 15,-7-4-11-15,-5-1-6 0,-2-4 44 16,-6-1 50-16,-8-3 49 0,-3-1 32 15,-5-2-16-15,-2-1 9 0,-1 0-9 16,0-2-14-16,-2-2 0 0,4-1 14 16,2 1-15-16,5-1 3 0,5 2-4 15,1-1-39-15,6 2-156 0,4-1-172 0,5-3-231 16,6 0-705-16</inkml:trace>
  <inkml:trace contextRef="#ctx0" brushRef="#br0" timeOffset="60940.86">19834 1606 2108 0,'0'0'678'0,"0"0"-289"0,0 0-61 16,0 0-243-16,0 0-85 0,0 0-98 0,0 0 98 16,0 0 105-16,-22 54-33 0,12-26-24 15,-2 1 5-15,3 0-24 0,-2 2-4 16,2-2 6-16,-1 0-28 0,3 0 15 15,1-2-14-15,1-6 8 0,3-3-12 0,0-6-13 16,2-3-25-16,0-6 16 16,0-1 22-16,0-2 3 0,0-5 35 15,2-7-38-15,4 0-161 0,0-7 60 0,1-4 41 16,3 0 57-16,-2-4-19 0,3-2 20 16,-2-2 0-16,2 0 0 0,-1-1 2 15,1 1 13-15,-3 4 18 0,3 4-2 16,-5 5 2-16,-1 6 86 0,-1 5-44 15,-1 3-48-15,1 4-25 0,0 4-170 16,2 6-17-16,2 6 107 0,2 6 55 16,1 5 23-16,-1 4 2 0,4 0 1 15,-1 1 1-15,2 0 128 0,1-1-63 0,-1-1-10 16,0-1-10-16,-1-4-2 0,1 0-45 16,-4-4-23-16,-1-4-84 0,-2-3-157 15,-5-9-310-15,-2-2-412 0,-1-3-615 16</inkml:trace>
  <inkml:trace contextRef="#ctx0" brushRef="#br0" timeOffset="61111.68">19731 1816 1717 0,'0'0'772'0,"0"0"-376"0,0 0-95 15,0 0 15-15,0 0-186 0,0 0-130 16,0 0-10-16,72-33-3 0,-45 28-18 15,5 2 12-15,-1 1-10 0,3-1 4 16,6-4-297-16,-9 2-366 0,-5-2-1486 0</inkml:trace>
  <inkml:trace contextRef="#ctx0" brushRef="#br0" timeOffset="61381.13">20140 1644 2440 0,'0'0'679'16,"0"0"-350"-16,0 0-117 0,0 0-108 15,0 0-41-15,0 0 16 0,77-34-7 16,-47 28-16-16,0 0-30 0,3 1-10 16,-1 0-14-16,1 2-2 0,-5 1-3 15,-1 0-9-15,-6 2 9 0,-8-2 0 16,-1 2-23-16,-8-2-2 0,-1 2 3 0,-3 0 0 15,0 0-3-15,0 0-13 0,0 0-57 16,-2 0-129-16,-3 2-75 0,-2 0-22 16,-2 2-95-16,0 1-238 0,-1-1-616 15</inkml:trace>
  <inkml:trace contextRef="#ctx0" brushRef="#br0" timeOffset="61656.13">20291 1647 1683 0,'0'0'591'16,"0"0"-268"-16,0 0 38 0,0 0-54 16,0 0-62-16,0 0-90 0,0 0-114 15,0 0-41-15,0 0-129 0,0 0-46 16,0 0 175-16,9 44 64 0,-5-23 78 16,1 3 10-16,-1 0-45 0,-1 3 0 0,1-2-28 15,0 1-13-15,0 0-26 16,-2-3-8-16,1 0-1 0,-2-3 3 0,0-3-3 15,0-2-3-15,-1-1-12 0,0-3-4 16,0-5-9-16,0 1 16 0,0-5-19 16,0-2-1-16,0 0-27 0,0 0-16 15,0 0-24-15,-1-4-35 0,-1-1-209 0,-1-3-211 16,-3-4-267-16,1 1-745 0</inkml:trace>
  <inkml:trace contextRef="#ctx0" brushRef="#br0" timeOffset="64555.64">6863 3139 844 0,'0'0'212'0,"0"0"-72"16,0 0 7-16,0 0-20 0,0 0 26 16,0 0 13-16,0 0-20 0,-1-50 13 15,-1 45 48-15,0-2-19 0,0-1-40 16,1 1-22-16,-1 0 6 0,1 1 22 15,-2 0-17-15,1 1 4 0,1 1-49 16,-1-1 13-16,2 1 3 0,-1 2 5 16,1 0-18-16,0 0-39 0,0 1-21 15,-1 0-35-15,1 1-13 0,0 0-78 0,0 4-98 16,0 3-71-16,0 8 237 0,-1 6 23 16,-1 7 64-16,0 5 6 0,-2 4-35 15,-2 1 6-15,1 4 3 0,1-2-15 16,0-1-16-16,2-5-13 0,2-2-2 15,0-6 2-15,0-3 0 0,0-4 14 16,0-6-12-16,0-2-1 0,0-5 12 0,-1-2 6 16,1-1-3-16,0-2 12 15,0-1 23-15,0 0 15 0,0 0-3 0,0 0-63 16,0-2-92-16,0-1-297 0,3-5-186 16,1 1-565-16,-2 1-586 0</inkml:trace>
  <inkml:trace contextRef="#ctx0" brushRef="#br0" timeOffset="64825.04">6615 3559 2138 0,'0'0'411'0,"0"0"-227"0,0 0-107 0,0 0-9 15,0 0-11-15,0 0 1 0,57-7 25 16,-28 3-15-16,6 2-24 0,2-2-18 16,0 2-23-16,-3-1-3 15,-1 1 0-15,-10 1-2 0,-2 1-17 0,-9 0-4 0,-4 3-8 16,-4-2-11-16,-2 1 0 0,-2-1 13 16,0 0 28-16,-2-1 0 0,-4 1-36 15,-5-1-140-15,-1 0-97 16,-10-1-169-16,2-3-275 0,2-3-660 0</inkml:trace>
  <inkml:trace contextRef="#ctx0" brushRef="#br0" timeOffset="65066.53">6637 3075 163 0,'0'0'2236'0,"0"0"-1916"0,0 0-124 0,0 0-68 16,0 0-54-16,0 0-26 15,0 0-7-15,0 0 27 0,0 0-24 0,72-35-18 16,-52 33-23-16,1-2-3 0,1 2-13 16,0 0-6-16,0 2-3 0,-1-1-23 15,5 0-326-15,-5 0-603 16,-3-3-929-16</inkml:trace>
  <inkml:trace contextRef="#ctx0" brushRef="#br0" timeOffset="65721.56">7660 2873 1165 0,'0'0'238'15,"0"0"-30"-15,0 0 39 0,0 0-30 16,0 0-6-16,-8-43-56 0,5 37-6 15,-1 1-27-15,-2 1-32 0,1 1-12 16,1-1-17-16,0 1-13 0,-1-1-26 16,0 1 10-16,1 1 7 0,-1 0-7 15,-3 0-7-15,1 1-12 0,1 0 0 0,-3 0-10 16,0 1 13-16,-3 0 0 0,1 0-13 16,-4 0 0-16,-1 0 10 0,-1 1 0 15,1 1 0-15,1 0 3 16,0 0-16-16,4 2 0 0,1 1-16 0,3-1-10 0,-2 0 10 15,4 0-12-15,1 1-17 0,0 0 26 16,0 0 15-16,1 2 1 0,0 0 2 16,2 2-1-16,0 1 2 15,0 1 13-15,1 3 12 0,0 3 4 0,0 0 32 16,0 4 3-16,0 2-13 0,1 3-16 16,3 3 9-16,0 3 1 0,2 1-4 15,-1 2 0-15,2 1 45 0,3 3-23 16,-3 0-28-16,2 1 6 0,-2 0-16 15,1-2 19-15,-2-1-16 0,-2 1-9 16,-3-4 0-16,-1 0-6 0,0-3-13 16,-5-2 3-16,-3-3 9 0,0-1-10 15,-2-3 2-15,3-3 8 0,1-5-10 0,-2-1-2 16,4-3-1-16,1-5-30 0,2-1-20 16,-1-4 7-16,1 2 0 0,0-1-9 0,-2-1-4 15,-3 0-6-15,0 0-86 16,-2-3-81-16,-3-2-39 0,-6-7-201 0,5 0-230 15,-3 1-976-15</inkml:trace>
  <inkml:trace contextRef="#ctx0" brushRef="#br0" timeOffset="66093.42">7121 3319 1319 0,'0'0'1103'16,"0"0"-900"-16,0 0-51 0,0 0-27 15,0 0-6-15,0 0 15 0,71-35 20 16,-39 26-11-16,4 2-19 0,6 2-42 0,3 0-35 16,2-1 10-16,4 2-29 15,-1 2-15-15,2 0-11 0,-6 0-2 16,0 0-1-16,-6 1 1 0,-5 0 0 0,-6 0 0 15,-5 1 3-15,-9 0 13 0,-2-2-16 16,-6 2 3-16,-1-1 13 0,-4 1-4 16,-1 0 4-16,0 0 0 0,-1 0 0 15,0 0-13-15,0 0 9 0,0 0-11 0,0 0 0 16,0 0 2-16,0 0-1 0,0 0-2 16,0 0-1-16,0 0-12 0,0 0 10 15,0 0-16-15,0 0 16 0,0 0 0 16,0 0-26-16,0 0 1 0,0 0-145 15,0-4-170-15,0 1-299 0,0-3-1150 0,0 19 917 16</inkml:trace>
  <inkml:trace contextRef="#ctx0" brushRef="#br0" timeOffset="68190.17">9587 3002 1100 0,'0'0'303'0,"0"0"-46"16,0 0-30-16,0 0 36 0,23-52-1 15,-17 42-58-15,-1 0-18 0,-2 3-2 0,1 1-31 16,-1 2-44-16,-1 0-23 16,0 2-13-16,-1 2-31 0,-1-2-4 0,0 2-19 15,0 0-17-15,0 0-2 16,0 0-29-16,0 0-25 0,-1 0-9 0,-6 5 2 15,-1 2 61-15,-9 5 16 0,-2 1 19 16,-7 3-22-16,-6 1-12 0,-1 4-1 16,-3 3-1-16,-1 0-18 0,0 3 19 15,2 0-1-15,2 2-12 0,1 0-9 16,4 0 22-16,2 0-13 0,1-2 11 16,7-4 2-16,3-1-2 0,3-5-11 0,4-5 11 15,0-2 0-15,4-1 0 0,1-4-1 16,2-1 3-16,0-1 3 0,0 0 0 15,1-2 0-15,-1-1-2 0,1 0-1 16,0 0-1-16,0 2-2 0,0-2-20 16,0 3 4-16,0-3 3 0,3 2 16 15,4 1 26-15,6 0 19 0,4 1 2 16,8-4 14-16,6 3 2 0,6-2-15 16,8-1-26-16,3 0-6 0,3 0-16 0,3 0-1 15,1 2-15-15,-4 1 4 16,1 0-7-16,-7 2 15 0,-2-2 3 0,-6 2-2 15,-4-1 1-15,-7 0-20 0,-5 1 6 0,-5-1-6 16,-5 0-4-16,-2-1 7 0,-5-2 18 16,-2 1 0-16,0-1 1 15,-2-1 16-15,0 0 38 0,0 0 9 0,0 0 13 16,0 0-25-16,-2 0-51 0,-3-3-17 16,-1 0-65-16,0-1-115 0,0 0-78 15,-1-6-156-15,0-2-378 0,4 2-1020 0</inkml:trace>
  <inkml:trace contextRef="#ctx0" brushRef="#br0" timeOffset="68586.02">9669 2940 950 0,'0'0'778'0,"0"0"-570"0,0 0-36 15,0 0-23-15,-20-52 22 0,18 45 20 16,0 1-17-16,2 1-4 0,0 1 29 16,-1 2-17-16,1 1-58 0,0 1-124 15,0 0-86-15,0 3-157 0,1 4 93 16,3 5 143-16,3 3 7 0,1 6 71 16,5 3-7-16,-1 2 22 0,5 3 4 15,0 3 8-15,3 2-12 0,0 0 28 16,0 4-12-16,-1-1-20 0,-2 1-22 0,-3-3 6 15,-1 1-48-15,-3-3-2 0,-1-4-13 16,-4-2 13-16,0-4 0 0,0-6-4 16,-1-3 1-16,-1-3-1 15,-1-4 1-15,-1 0-12 0,0-4 14 0,-1 1-2 0,1-4 10 16,-1 0 5-16,0 0 19 0,0 0 9 16,1 0 16-16,0-3-7 0,1-1-65 15,2-3-34-15,-2-1-122 16,0-2-89-16,-1-7-159 0,0 3-558 0,-1-1-1113 0</inkml:trace>
  <inkml:trace contextRef="#ctx0" brushRef="#br0" timeOffset="69310.85">10187 3121 1368 0,'0'0'354'0,"0"0"-116"15,0 0 66-15,0 0-51 0,0 0-34 16,0 0-20-16,0 0-22 0,0 0-37 0,0 0-60 15,0 0-70-15,17-17-10 0,0 13 0 16,8 0 12-16,1 1 17 0,3-1-26 16,4 2 13-16,-4-1-15 15,1 0-1-15,-5 2 0 0,-2 0-13 0,-5 1-9 16,-3 0 6-16,-5 1-16 0,-1 0-19 16,-4 2-201-16,-5 3-176 15,0-1-291-15,-1-4-744 0</inkml:trace>
  <inkml:trace contextRef="#ctx0" brushRef="#br0" timeOffset="69542.66">10103 3289 1634 0,'0'0'419'16,"0"0"-144"-16,0 0-58 0,0 0-11 0,0 0-90 15,0 0-26-15,0 0 9 0,0 0-22 16,73-23-16-16,-48 17-17 0,5 2-21 16,-1-2-4-16,3 2-19 0,-2 0-1 15,2 1-1-15,-4 1-11 0,-1 2-3 0,-5-2-19 16,-3 2-244-16,1-1-236 0,-7 1-467 16</inkml:trace>
  <inkml:trace contextRef="#ctx0" brushRef="#br0" timeOffset="70320.81">11055 2846 1539 0,'0'0'254'15,"0"0"-72"-15,0 0 64 0,0 0 16 16,0 0-58-16,8-45-43 0,-12 40-52 15,-4 1-48-15,0 1-26 0,-7 2-35 16,-1 1-2-16,-5 0-11 0,-3 3 11 16,-2 2 2-16,-3 4 1 0,3-1 0 15,2 3 15-15,3-1-16 0,4-2 1 0,3-1 0 16,7 3 0-16,1-4-1 0,-1 0-3 16,5 3-12-16,2-1 15 0,0 2 0 15,7-1 16-15,2 1 7 0,6 1 21 16,3 0-15-16,4 0 9 0,3-1-25 0,-1 0-12 15,1 0-1-15,0 1 0 0,-4-2-3 16,-6 3-22-16,-1-3-4 0,-3 0 3 16,-5 1-6-16,-4 0 29 15,-2 0-10-15,0 1 11 0,-4-1 2 0,-7 2 3 16,-1-2 17-16,-3 0-17 0,-4 0 22 16,0-1-6-16,-2 1-17 0,-1 0 0 15,3-2 1-15,-2 3-3 0,3-3 0 16,6-2-3-16,2 2-23 0,2-1 1 15,3-1-1-15,3-1-6 0,2 1 31 16,1-4 1-16,6 1 35 0,3 0 13 16,3-1 0-16,4 0-10 0,2-1-19 15,1 0-16-15,1 2-1 0,-4-3-1 0,0 1-1 16,-2 1-2-16,-2 0-14 0,-4 1-7 16,-3 0-5-16,0 0-4 0,-4 2-7 0,-1 1 17 15,-1 1 20-15,0 2 1 16,-5-1 1-16,-3 1 0 0,2 1 2 0,-5 0 0 15,3-1-1-15,-4 4 0 0,3-1 0 16,-3-1 0-16,3 2-1 0,2-2 0 16,-1 0 3-16,6 0 1 15,2-1-4-15,0 0 1 0,6-3 21 0,6 1 13 16,2-1 13-16,5-1-10 0,2-1-2 16,1-2-11-16,2 0-25 0,4-3-96 15,-5 0-508-15,-5-2-1295 0</inkml:trace>
  <inkml:trace contextRef="#ctx0" brushRef="#br0" timeOffset="71471.98">11494 2863 1229 0,'0'0'355'16,"0"0"-170"-16,0 0 78 0,0 0 16 16,0 0-59-16,0 0-30 0,0 0-74 15,0 0-39-15,0 0-39 0,0 0-9 16,0 0 10-16,53-50-26 0,-39 47-13 0,2-1 16 15,2 0-14-15,0 2-1 0,0 0-1 16,0 0 0-16,-4 2-3 0,1 0-17 16,-2 0-15-16,-3 2-7 15,0 5-15-15,-3 1 15 0,-4-2 3 0,-1 2 14 16,-1 2 12-16,-1-1 13 0,-2 1 13 16,-4 2 9-16,-4-2 17 0,-1 2 22 15,-2-2 0-15,-1 3-7 0,-2-2-2 16,-1-1-17-16,1 2 0 0,0 1-22 15,3-2-12-15,0-1 2 0,5 1-3 0,1-2-3 16,4 0-16-16,2-2 19 16,1 0 1-16,3 0 31 0,7 1 6 0,6-3 10 15,3 2-3-15,5-2-14 0,4 0-11 0,2-1-17 16,-3-1 9-16,-3-3-8 0,-4 2-1 16,-3-2 0-16,-7 0-1 0,0 0 0 15,-6 0 1-15,-2 0 20 16,-1 0 5-16,-1 0 14 0,0 0-1 0,-1 0-41 15,-4 0-54-15,-6 0-16 0,0 0 3 16,-5 0 29-16,-1 2 9 0,-1 4 10 16,0 1 0-16,0-1-4 0,0 2 20 15,3 1-13-15,-1 0-3 0,7 0 16 16,0-1-26-16,4 1-6 0,3 1 9 16,2 0 23-16,0 1 3 0,4 0 3 15,7 1 23-15,4 0 3 0,4-1 15 16,7 0-21-16,0 1-1 0,0-2-6 0,0 1-16 15,-2 1-1-15,-2-2-18 0,-5 0-23 16,-5 1-54-16,-3 0 26 0,-5-2 6 16,-4 0 22-16,-4 1 28 0,-7 0 14 15,-3-2 19-15,-5-1 1 0,1 2 2 0,-5-1-20 16,1-1 14-16,-1-2-16 16,0 2-1-16,3 0-1 0,0-3 2 0,5 1-1 15,3-2 0-15,1-1 1 16,6 1 1-16,-1-1 1 0,0-1 21 0,2-1-20 15,-1 0-3-15,-5-3-364 0,1-4-653 16</inkml:trace>
  <inkml:trace contextRef="#ctx0" brushRef="#br0" timeOffset="73637.07">12774 2928 1050 0,'0'0'244'0,"0"0"-26"0,0 0 29 16,0 0-32-16,0 0-17 0,0 0-4 15,0 0-23-15,0 0-39 0,-21-50 4 16,20 45-43-16,0 0 10 0,1 0-4 0,-1 1 6 15,1 2 26-15,-1 1 0 0,1-2-33 16,0 3-35-16,0 0-63 0,-1 0-19 0,1 2-66 16,0 2-96-16,0 8 56 15,0 5 125-15,0 4 19 0,0 8 45 0,1 3-13 16,0 4-22-16,0 5 6 0,0-1-32 16,0 3 16-16,0-3-6 0,1-1-10 15,0-2-2-15,0-6 1 0,0-2 11 16,3-6-13-16,-3-4-1 0,0-5 1 15,0-5 13-15,0 0 6 0,-2-5-7 16,0 1 7-16,0-4 0 0,0-1-19 16,1 0-92-16,0-3-83 0,2-5-222 15,6-16-417-15,-2 2-914 0</inkml:trace>
  <inkml:trace contextRef="#ctx0" brushRef="#br0" timeOffset="74281.83">12996 2769 2066 0,'0'0'366'0,"0"0"-53"0,0 0 46 16,0 0-91-16,0 0-90 15,0 0-178-15,0 0-101 0,0 0-46 0,0 0 147 16,0 0 74-16,0 0-8 0,-6 70-21 16,6-34-1-16,-1 3 1 0,1 2-20 15,-2 1-6-15,1 1-16 0,-1 1-1 16,-1-3 0-16,1-1 1 0,-2-5 0 15,2-1 11-15,0-9-14 0,1-4-1 0,0-9 1 16,1-2 13-16,0-6-10 16,0-1 13-16,0-3 0 0,0 0 59 15,0-3 48-15,0-3-47 0,4-5-51 0,1-3-24 16,1-2 17-16,2-3-8 0,-1 0-10 16,4-2-2-16,-3 4 2 0,-1-1 3 15,2 3-2-15,-2 3 2 0,-1 4-3 16,0 3-22-16,-2 2 0 0,-2 3-31 0,2 0-89 15,3 8 26-15,-1 3 106 0,0 4 10 16,3 4 57-16,0 0-7 0,0 4-15 16,2-3-10-16,1 1-24 0,-1-2 15 15,6-4 3-15,0 2 3 0,4-5 3 16,0-4 10-16,2-2 5 0,2-3 4 16,0-2-11-16,2-1-11 0,-2-4-13 15,-2-2-9-15,0-4-67 0,-2-3-2 16,-3-4 6-16,-1 0 13 0,-3-4 3 0,-2 0 9 15,-2-2 22-15,-3 0 13 0,1-2 3 16,-4 1 3-16,-3-1 29 0,-1 4-30 16,0-1 20-16,-4 5-20 0,-4 2 26 15,3 5 4-15,-1 2-16 0,0 3 9 16,2 2 6-16,1 0-7 0,-3 3-24 16,-1 3-41-16,-1 4-12 0,-6 3 37 15,2 2 16-15,-2 5 0 0,2-3 3 16,4 1-3-16,3 1-15 0,4 1-3 0,1 0 18 15,5 3 25-15,7-3 10 0,4 4-1 16,8-1 4-16,0-1-4 0,3-2-12 16,3-2-6-16,-3-1-13 0,-3-3 10 15,-3-4-13-15,-5-1-198 0,0-6-252 16,-6 0-513-16,-2-4-812 0</inkml:trace>
  <inkml:trace contextRef="#ctx0" brushRef="#br0" timeOffset="74751.8">13772 3048 2566 0,'0'0'441'15,"0"0"-259"-15,0 0 89 0,0 0-160 0,0 0-111 16,0 0-95-16,0 0 95 0,0 0 32 16,0 0 73-16,0 0-26 15,1 65-23-15,-4-36-8 0,-2-2-33 0,2 0-2 16,-2-2-11-16,3 0 13 0,1-5-15 16,1-3 0-16,0-3 2 0,0-5-2 15,0 0 0-15,2-5-24 0,0-2-36 16,3-2 60-16,0-2 31 0,-1-8 10 0,5-2-41 15,-2-3-12-15,1-4 12 0,3-2 10 16,-3-2-10-16,3 0 3 16,-1-2 13-16,1 0-14 0,0 3 11 15,0 2-12-15,-3 5 12 0,2 5-12 0,-2 2-1 16,1 4-28-16,-1 4-50 0,4 2-52 16,-1 7 48-16,4 3 34 0,-1 4 26 15,-1 3 22-15,2 0 0 0,-2 2 19 16,-1 2 6-16,0-3 17 0,-4-1-14 0,3-1-12 15,-4-4 3-15,-2-1-16 0,1-5 19 16,-3-1-22-16,0-5-107 0,-3-2-170 16,0-4-126-16,-4-6-295 0,-4-2-1456 15</inkml:trace>
  <inkml:trace contextRef="#ctx0" brushRef="#br0" timeOffset="75071.42">13381 2786 2951 0,'0'0'426'16,"0"0"-280"-16,0 0 9 0,0 0-32 0,0 0-66 16,0 0-56-16,65-25 21 0,-25 19 28 15,19 0 10-15,17 0-26 16,12 1-21-16,-2 0-13 0,-10 2 3 0,-22-1-2 15,-23 3-1-15,-11-1-1 0,-5 2 0 16,-4 0-1-16,0 0-14 0,-5 0 13 16,-3 0 3-16,-3 0 12 0,0 0 52 15,0 0 11-15,-2 0 46 0,-3-2 37 16,-7 1-154-16,1-1-4 0,-4 1-35 16,3 1-2-16,0 0 0 0,-1 0-6 15,4 0-23-15,-1 3-225 0,-5 0-224 16,2 2-644-16,-1-5-1089 0</inkml:trace>
  <inkml:trace contextRef="#ctx0" brushRef="#br0" timeOffset="79732.78">10878 4038 1291 0,'0'0'228'0,"0"0"-95"0,0 0-9 0,0 0 25 16,0 0 29-16,0 0 14 0,0 0 5 16,0 0-23-16,-33-46-26 0,32 42-19 15,0-2-27-15,1 4-18 0,0 1 12 16,0-1-26-16,0 2-22 0,0-2-23 0,0 2-25 15,0 0-51-15,0 0-102 0,3 7-10 16,1 7 89-16,5 3 74 0,-3 7 75 16,1 5 21-16,1 3 6 15,-2 4-19-15,0 3-35 0,1 2-26 0,-2-2 1 16,0-1-21-16,3-4 1 0,-2-5 0 16,-1-7-2-16,0-3 0 0,0-6 0 15,-2-1 0-15,0-6 22 0,-1-1-4 16,-2-4-3-16,0 1 3 0,0-2 38 0,0 0 19 15,0 0 44-15,-2 0 138 0,-2-4-104 16,-2-4-79-16,1 0-22 0,1-1 6 16,0-3 16-16,2-3-7 0,1-4-19 15,1-5-24-15,2-5-10 0,5-3 4 16,4-4-17-16,3-3 1 0,3-2 16 16,4 0-9-16,1 3-10 0,4 4-22 15,-1 5 10-15,0 2-16 0,1 8-9 16,1 4-22-16,-2 3 7 0,-1 6-4 0,-4 2-16 15,0 4-127-15,-2 0-79 0,-4 9-137 16,-7 9-251-16,-4-1-526 0</inkml:trace>
  <inkml:trace contextRef="#ctx0" brushRef="#br0" timeOffset="80147.89">11347 4313 1865 0,'0'0'412'16,"0"0"-321"-16,0 0-4 0,0 0-9 15,0 0-14-15,0 0 7 0,0 0 16 16,0 0 36-16,51-53-11 0,-39 43-45 0,-3-1-12 15,3 0-27-15,-4-1-5 0,1-2 6 16,-3 1-13-16,1-2 9 0,-1 0 4 0,-3-1-4 16,-2 2-21-16,-1-1 8 15,0 1 8-15,-2 5 30 0,-4-1 11 0,-2 3 6 16,1 4-39-16,-5 2-28 0,-3 1-38 16,-1 5 17-16,-5 5 21 0,-3 4 29 15,1 4-17-15,2 4-11 16,2 1 25-16,5 0-26 0,3 1-2 0,6 0-17 15,5-4 19-15,2-1 2 0,7 0 36 16,5-4-4-16,6-3 30 0,1-2 2 16,5-1-6-16,3-4-16 0,-2-2-44 15,2-3-69-15,-3 0-219 0,1-6-307 0,-6-3-833 16</inkml:trace>
  <inkml:trace contextRef="#ctx0" brushRef="#br0" timeOffset="80543.61">11696 3885 104 0,'0'0'1551'0,"0"0"-1275"0,0 0 49 16,0-51-2-16,0 41-17 0,0 3-56 15,0 2-20-15,0 1-17 0,0 2-55 16,0 1-64-16,0 1-94 0,-1 2-66 16,0 5-66-16,-1 8 132 0,0 5 85 15,0 4-28-15,-1 7-7 0,1 3-3 16,2 3 10-16,0 1 2 0,0 1 1 0,1 1-9 15,1 0-17-15,1-2-12 0,-1-1-3 16,-1-2-17-16,0-3-1 0,0-3 2 16,-1-4 10-16,1-6-1 0,0-3-11 15,0-5 15-15,0-3-16 0,1-2-150 16,1-2-175-16,-2-3-93 0,-1-5-291 0,0-6-711 16</inkml:trace>
  <inkml:trace contextRef="#ctx0" brushRef="#br0" timeOffset="81065">11534 4187 2270 0,'0'0'497'15,"0"0"-294"-15,0 0-94 0,0 0-87 16,0 0-20-16,63-14 33 0,-27 12-9 16,6 1-1-16,3-1-6 0,5 1-19 0,-2 0-4 15,-2-1 2-15,-3 1-14 16,-4-3-105-16,-4-1-40 0,-7 0-35 0,-6-1 35 15,-4-3 80-15,-5-1 81 0,-6 0 16 16,-2-1 33-16,-5-1 5 0,0-1 69 16,-5 1-4-16,-1 2 51 15,-1 1 19-15,0 3-7 0,1 2 34 0,3 2-45 0,0 2-58 16,-1 0-113-16,0 2-9 0,1 8-7 16,0 3 16-16,0 6 44 0,0 2-19 15,3 3-12-15,0 1-12 16,0 1 14-16,5 1-15 0,1-1 0 0,5 1 1 15,-1-1 1-15,3-4-1 0,1-2 24 16,-1-5-3-16,2-3 9 0,-1-5-3 16,-2-2-28-16,-1-5-106 0,-1-1 5 15,2-6-34-15,-3-4-49 0,1-4 6 16,-1-2 60-16,0-3 25 0,-3-4 26 16,0-1 22-16,2-3 32 0,-2 1 13 0,-1-1 1 15,3 3 28-15,-2 1-16 16,0 3 48-16,1 5 89 0,-3 3 38 0,-1 5-17 15,-2 3-13-15,0 3-29 0,0 2-57 16,-1 0-72-16,0 9-72 0,0 1 72 0,0 9 78 16,0 1-18-16,0 6-21 15,0 3-14-15,0 1-22 0,1 2-3 0,1 0 1 16,1-2 0-16,5-1-1 0,-2-5-109 16,5-3-199-16,0-9-73 0,6-5-141 15,-2-7-577-15,-4 0-600 0</inkml:trace>
  <inkml:trace contextRef="#ctx0" brushRef="#br0" timeOffset="81363.8">12448 4010 2214 0,'0'0'413'0,"0"0"-413"0,0 0 0 15,0 0 0-15,0 0 155 0,0 0-7 16,66 61-10-16,-48-37-4 0,0 2-22 0,-2 2-39 15,-4 1-9-15,0-1-42 0,-6-1 7 16,-3-2-26-16,-3-2 10 0,0-4-10 16,-4-5 0-16,-2-3 19 0,-1-4 10 15,-1-4 12-15,3-1 38 0,1-2 63 16,-2-2 76-16,2-5-62 0,0-5-66 16,1-4-15-16,2-2-13 0,1-2 3 15,0-4-9-15,4-1-38 0,4-1 10 16,3-2-29-16,4-1-2 0,2-1-9 15,0 4-19-15,2 2-34 0,0 4-83 16,0 6-94-16,-2 2-139 0,1 4-267 16,-5 3-920-16</inkml:trace>
  <inkml:trace contextRef="#ctx0" brushRef="#br0" timeOffset="82053.93">12961 4088 2183 0,'0'0'392'15,"0"0"-215"-15,0 0 35 0,0 0-64 16,0 0-84-16,0 0-64 0,0 0-32 16,0 0 32-16,0 0 73 0,0 0 36 15,8 32 8-15,-8-11-21 0,0 0-36 0,0 2-10 16,-4 1-12-16,0 0-15 0,1-4-8 16,0-1-15-16,0-2 1 0,1-6 3 15,1-2-1-15,-3-4 9 16,3-2-9-16,0-2 19 0,1-1 29 0,0 0 50 15,0-7 31-15,0-4-72 0,1-4-42 16,5-3-16-16,0-4 11 0,1-2 3 16,3-1 5-16,1-1-2 0,3 1-17 15,2 0 26-15,0 0-6 0,0 6-22 0,2 2 0 16,1 5-19-16,0 7-12 16,-1 2-19-16,1 3-9 0,-2 10-20 0,1 4 22 15,1 4 38-15,-4 4 18 16,3 4-21-16,-3 1 21 0,0 4 1 0,-4-2 0 0,0-2 12 15,-3-2-11-15,-3-4 0 0,0-4 30 16,-4-3 13-16,-1-6 7 0,0-1 3 16,0-4-5-16,0-2-2 0,0-1 16 15,0 0 20-15,0 0-2 0,-1-1-1 16,-1-4-54-16,-2 0-26 0,2-3-21 16,1-1-88-16,1-7-259 0,0 1-324 15,0-2-1621-15</inkml:trace>
  <inkml:trace contextRef="#ctx0" brushRef="#br0" timeOffset="83296.48">14095 3834 1039 0,'0'0'342'16,"0"0"-137"-16,0 0-7 0,0 0-13 0,0 0 13 15,0 0-23-15,0 0-26 0,0 0-23 16,-38-45-71-16,30 41-30 0,-5 3-23 16,2 1 2-16,-4 0-3 0,-3 1 2 15,0 5 20-15,0-1 15 0,-1 2 7 0,2 0-13 16,1 3 4-16,1 1-7 0,0 0 12 16,5 2-5-16,-2-1-1 0,6 1-13 15,0-1 1-15,4 1 3 0,2 0 2 16,4 0-2-16,5 1 12 0,6-1 17 15,4-1-4-15,6 2 0 0,4-3-16 16,4 2-13-16,0-3-9 0,-3 0-11 0,-3-1-2 16,-3-3 0-16,-8 1-16 0,-4 0-16 15,-6-1-3-15,-3-1-10 0,-3 1 13 16,0 1 29-16,-2 0 3 0,-5-2 13 16,-5 2 13-16,-1 1-1 0,-4 0-3 15,-2-2-6-15,-2 2-15 0,0 0 1 16,-1 0 0-16,2 2-2 0,2-3 0 0,2 1-2 15,5-1-17-15,0-2 7 0,6 1-14 16,2-2-3-16,2 0 11 0,1 1 18 16,2 0 23-16,5 0 15 15,2-1-6-15,4 1 0 0,4-1-4 0,1 2-26 16,1-2-1-16,-2 2-1 0,-3 0-3 16,-3 0-25-16,-4 1-11 0,-2 3 4 0,-1-3 7 15,-4 3 8-15,0-1 19 16,-4 0 1-16,-2 2 1 0,1-2 3 0,-1 1-4 15,-1 0-1-15,2-1 1 0,-1 0 0 16,3-1 0-16,-1 0-3 0,4-1 3 16,0 0-2-16,4 0 2 0,4 0 23 15,4-2 15-15,4 0 0 0,4-2-38 16,6-2-163-16,11-2-157 0,-4-3-377 16,-5-3-1001-16</inkml:trace>
  <inkml:trace contextRef="#ctx0" brushRef="#br0" timeOffset="84338.3">14521 3829 1397 0,'0'0'329'0,"0"0"-141"15,0 0 120-15,0 0 16 0,0 0-37 0,0 0-24 16,0 0 5-16,0 0-17 0,0 0-84 16,-34-49-69-16,41 42-51 0,3-1-33 15,4 0-14-15,4 3-12 0,3-2-10 16,0 4-6-16,3-1 2 0,-1 3 4 0,-3 1 0 15,0 0-3-15,-4 1-6 0,-5 4-26 16,-1 2 9-16,-3 3 4 0,-3 3 16 16,-3 2 25-16,-1 0 2 15,-2 2-1-15,-5-2 2 0,-1 2 3 0,-3-1 10 16,-4 0-11-16,2-2 1 0,-3 0 1 16,0 0 15-16,-1-1-19 0,3 1 0 15,-1-1-1-15,4 0-2 0,4-3-12 16,3 1-8-16,3-2 8 0,1 0 15 15,4-2 10-15,4 1 31 0,7 0 4 16,5-3 8-16,5 1-5 0,5-1-17 0,-1 0-15 16,2-3 0-16,-4 0-14 15,-4-1 10-15,-5-1-12 0,-4 1 1 0,-6-1 2 16,-3 0-3-16,-3 0-2 0,0 0-1 16,-2 0 3-16,0 0 0 0,-3 0 0 15,-2 0-18-15,-2 0-26 0,-6 3 7 16,1 0 15-16,-5 2 6 0,0 0 13 0,-1 2-1 15,0-2-15-15,3 2 4 0,4 0 11 16,-1 0-21-16,5 1-3 0,3-1-7 16,1 2 13-16,3-1 22 0,0 3 12 15,0-1 1-15,3 0-12 0,3-1 12 16,1 1-1-16,4 2 4 0,-2 1-14 16,4-1 1-16,0 1-2 0,-3 0 12 15,3-1-11-15,-4 0-1 0,1-2 0 16,-4 0-1-16,0 0-1 0,-2-2 1 15,-1-2-12-15,-2 1 8 0,-1 1-11 0,0-2-4 16,-4 2 6-16,0-1 10 0,-2 1 1 16,1-1-11-16,-3 1 12 0,1-1-2 15,-3 0 1-15,0-2-1 0,1 4 2 0,-3-2-1 16,0-1 2-16,4 0 4 0,-1-1 8 16,1-3-9-16,3 0 10 0,1-1 3 15,1 1-13-15,-1-1 16 16,1-1 0-16,-3 0-19 0,-6-3-293 0,3-4-727 15,-3-1-1278-15</inkml:trace>
  <inkml:trace contextRef="#ctx0" brushRef="#br0" timeOffset="87630.24">6777 5574 476 0,'0'0'290'0,"0"0"-58"16,0 0-47-16,0 0 4 0,0 0-10 16,0 0-3-16,0 0 6 0,0 0-14 15,0 0-77-15,-19 7-23 0,19-7-13 16,0 1 0-16,0 0-9 0,2 2 2 0,0-1 4 16,1 3-4-16,1 0 20 0,-1-1 10 15,1 1 2-15,0 0 0 16,3 0-12-16,2-2 6 0,1-1 25 0,6-1 29 15,2-1 6-15,7-3-13 0,6-4-26 0,2-3-44 16,4-1-29-16,2-1-6 16,-1-1-16-16,-4 0 0 0,-4 2 0 15,-1 0 1-15,-6 0 15 0,-5-1-1 0,-4-1 4 16,-3 1 19-16,-4-2-36 0,-2-2 14 16,-3 1-16-16,-2-3-31 0,-3 1-29 15,-3 1-4-15,-1-1 36 0,-3 3-10 16,0 1 38-16,-3 3 0 0,0 1-21 15,-1 1 2-15,-2 6 3 0,-1 0-19 16,-1 2 0-16,-2 2 0 0,-3 5 0 16,-1 5 6-16,-2 3 10 0,-2 3 18 15,0 7 1-15,1 2 29 0,0 4 9 0,5 3 0 16,5 2 0-16,6-2 13 0,6 3-13 16,5-3-25-16,4-3-10 0,13-4 22 15,5-6 39-15,9-4 74 16,9-4-34-16,15-5-22 0,10-4-35 0,10-4-19 15,-9-2-28-15,-15-4-75 0,-20-1-85 0,-9 1-128 16,1-2-136-16,2-2-175 16,6-14-192-16,-6 4-695 0</inkml:trace>
  <inkml:trace contextRef="#ctx0" brushRef="#br0" timeOffset="87879.06">7558 5199 1413 0,'0'0'348'0,"0"0"-3"15,0 0-38-15,-5-58-29 0,4 46-46 16,0 4-43-16,0 3-20 0,0 3 0 0,1 2-90 16,-1 3-79-16,1 7-16 15,-1 5 16-15,0 9 76 0,0 3-3 0,0 5 6 16,1 5-35-16,-2 4 19 0,1 2-12 16,-1 7-8-16,0-3-27 0,1-1 11 0,-1-3-27 15,2-9 0-15,0 0 0 16,0-5-1-16,1-2-2 0,2-6 3 0,4-3 2 15,-3-6 17-15,-1-2-19 0,1-3-107 16,0-4-154-16,1-2-124 0,0-8-267 16,-2-2-779-16</inkml:trace>
  <inkml:trace contextRef="#ctx0" brushRef="#br0" timeOffset="88198.61">7914 5349 1630 0,'0'0'449'0,"0"0"-161"0,0 0-78 16,0 0 6-16,0 0-7 0,-66-25-56 15,39 25-6-15,-2 5 3 0,-3 7-11 0,3-2-47 16,2 3-19-16,2 1-20 0,9-2-12 16,4 0-41-16,7 0-10 0,5 0-6 15,1 3 13-15,9 1 3 16,8 1 12-16,6 1 7 0,6 3 0 0,1 0-16 15,3 2 11-15,-4 0-14 0,-3 1-19 16,-7 1 16-16,-7-3-66 0,-6 0-23 16,-6-3 26-16,-1-4 22 0,-11-1 44 15,-2-4 0-15,-5 0 22 0,-4-5 13 0,-4 1-4 16,0-4-9-16,-1-1 0 0,0-1 4 16,3-1-14-16,3-3-9 0,2-4-3 15,7 0-85-15,-1 0-187 0,7-7-134 16,2 2-388-16,2 1-850 0</inkml:trace>
  <inkml:trace contextRef="#ctx0" brushRef="#br0" timeOffset="88583.13">8049 5671 1403 0,'0'0'805'0,"0"0"-572"15,0 0-116-15,0 0-27 0,0 0 3 0,0 0-15 16,69-44-27-16,-49 32-6 0,0 0-26 16,1-3-16-16,1 1 0 15,0-1 0-15,0-2-2 0,-2 0-1 0,-1-2 0 16,-2 0 0-16,-3 2 21 0,-5-3-19 16,-3 4 2-16,0-1-2 0,-5 4 20 15,-1-1-3-15,-7 4-2 0,0 3 37 16,-5 1-9-16,-3 2 9 0,-2 2-12 15,-5 2 6-15,-3 0 9 0,-4 3 7 0,-1 8 12 16,-2 1 22-16,2 3 16 0,0 2-22 16,6 3-29-16,4 1-16 15,4 1-19-15,8 1-27 0,6 0 1 0,2 3 11 16,9-1 9-16,9 0-21 0,6 0 15 16,8 0 2-16,3-2 26 0,7-3-44 15,3-2-25-15,1-5-132 16,17-7-229-16,-9-2-379 0,-10-4-1395 0</inkml:trace>
  <inkml:trace contextRef="#ctx0" brushRef="#br0" timeOffset="88952.39">9169 5392 1580 0,'0'0'630'0,"0"0"-309"0,0 0-41 0,0 0-17 15,0 0-42-15,0 0-110 0,0 0-91 16,0 0-17-16,0 0 55 0,0 0 56 16,0 0 22-16,-11 49-29 0,9-27-32 15,0-1-6-15,1 4-15 0,-1-3 3 16,2 1-16-16,0-3-20 0,0 1-17 16,0-3-1-16,3-2 15 0,0 1-2 15,-2-4-16-15,1-2-214 0,-2-4-157 16,0-5-135-16,-4-2-480 0,-3-1-796 0</inkml:trace>
  <inkml:trace contextRef="#ctx0" brushRef="#br0" timeOffset="89128.78">8945 5163 2538 0,'0'0'691'0,"0"0"-363"0,0 0-183 16,0 0-44-16,0 0 6 0,0 0-107 15,0 0-22-15,0 0-82 0,0 0 51 16,0 0 40-16,16 2-44 0,10 10-108 16,19 5-204-16,-6-4-609 0,-1-4-1157 0</inkml:trace>
  <inkml:trace contextRef="#ctx0" brushRef="#br0" timeOffset="89565.46">9594 5034 1653 0,'0'0'435'16,"0"0"-247"-16,0 0-7 0,0 0 74 16,-43-48-46-16,36 42-19 0,3 1-24 15,0 4-32-15,2-2-23 0,-1 3-48 16,2 0-63-16,-1 0-52 0,0 0-52 15,-1 4 57-15,-2 4 47 0,-5 1 32 16,3 3 34-16,-3 1-2 0,-1 4 15 16,0-1 3-16,0 2 7 0,-2 3 18 15,3-1-10-15,-1 5-12 0,4 2-22 0,1 3-29 16,1 2 10-16,3 2 3 0,2 0-4 16,0 4-24-16,3-1 18 0,5 1-15 15,-1 1-19-15,6-3 0 0,-3 2-1 16,4-3 13-16,-4-1-13 0,1-3 14 0,-2 0-13 15,1-2 13-15,-5 0-16 0,-1-1-14 16,-3-2-4-16,-1-2-1 0,0-4-6 16,-6-1 3-16,0-3-2 0,-4-1-4 15,2-5-38-15,2-3-9 0,-1 0-41 16,4-4-47-16,1 0-29 0,0-2-43 16,1-1-20-16,-2 0 18 0,1-2-75 15,-5-10-332-15,1 2-540 0</inkml:trace>
  <inkml:trace contextRef="#ctx0" brushRef="#br0" timeOffset="89753.96">9408 5471 2385 0,'0'0'416'0,"0"0"-197"15,57-25-40-15,-27 17 0 0,0-1-62 16,5 1-63-16,0-1-38 0,0 4-16 16,15-7-108-16,-12 2-493 0,-6 0-1797 0</inkml:trace>
  <inkml:trace contextRef="#ctx0" brushRef="#br0" timeOffset="92254.15">10895 5208 1079 0,'0'0'433'0,"0"0"-221"0,0 0-50 0,0 0 20 16,0 0-1-16,0 0-32 0,0 0-7 16,0 0-16-16,34-48 9 0,-34 44-19 0,0 2-16 15,0-2-14-15,0 3 0 16,0-2-2-16,0 1-8 0,-1 0-9 0,-2 1-7 15,-2 1-28-15,-5 0-32 0,-1 0-21 16,-6 5 18-16,-3 3 2 0,-3 4-2 16,-1 1 2-16,-1 1-11 0,6 0-11 15,4-1 20-15,3-1-16 0,6-2-29 16,3 2 1-16,3-2 33 0,1 0 14 16,8 0 22-16,6-1 1 0,6 1 21 15,3-3-12-15,6 0-13 0,0-2 3 16,2 2-6-16,-3-2-16 0,-3 0-1 0,-6 0-34 15,-3 0-16-15,-4-1 10 0,-6 2-10 16,-4-2-10-16,-2-1 13 0,-1 2 26 0,-2-1 22 16,-3 1 16-16,-6 2 3 15,0 1-6-15,-5 1-1 0,0 0-11 0,-2-1-1 16,2 3 0-16,-3-2 1 0,1 0 0 16,2 3-1-16,0-3-1 0,5 2-2 15,-1-1-1-15,3 0 1 16,0 1-19-16,4-3 20 0,3 0-21 0,1 0 1 15,1-2 22-15,2 1 1 0,5-3 21 16,4 1 20-16,4-1 6 0,0 0-10 16,3-2-12-16,0 0-23 0,-2 0-3 15,-6 0-1-15,0 0-22 0,-6 2-15 16,-2-1-16-16,-2 1 12 0,0 3 21 0,-6 1 21 16,-6 1 16-16,0 2 9 15,-2 0-12-15,-2 1 3 0,4 1-13 16,1-3-3-16,5-1 0 0,4-1-32 0,2-2 10 0,4 1 22 15,10-2 54-15,3-2 7 0,12 1 6 16,6-2-22-16,4-2-45 16,15-4-262-16,-8-5-352 0,-9-1-1324 0</inkml:trace>
  <inkml:trace contextRef="#ctx0" brushRef="#br0" timeOffset="93080.38">11322 5209 1926 0,'0'0'392'0,"0"0"-204"0,0 0 47 16,0 0 26-16,0 0-82 0,0 0-70 15,0 0-52-15,30-51-28 0,-9 43-28 16,2 1 11-16,6 2-12 0,-1 1-15 0,1 3 12 16,0-1-13-16,-3 2-3 15,-3 0-9-15,-4 5-4 0,-2 1-7 0,-4 2-12 16,-5 3 0-16,-4 1 22 0,-3-1-9 16,-1 4 35-16,-5-1 3 0,-5 1 10 15,-4-1-7-15,-4 1 25 0,0-1-8 16,-3-1-8-16,-1-1 11 0,2-2-20 0,0 1 19 15,0-3-9-15,4-1 3 0,4 0 6 16,1-2-2-16,5 0-20 0,2-3-16 16,1 1-10-16,3 1 7 0,0-1 9 15,2-1 10-15,4 2 32 0,2 0 10 16,7 0-4-16,3-1 3 0,5-2 1 16,3-1-7-16,3 0-16 0,-2 0-17 15,-3-1 0-15,-3-2-1 0,-6 3-1 16,-6 0-3-16,-3 0-16 0,-4 0-3 0,-2 0-20 15,0 0-9-15,-2 3-16 0,-6 1 52 16,-1 2 15-16,-5 2 26 0,-1 5 3 16,0-3-4-16,-1 1 4 0,0 0-13 15,4 1-14-15,-1-2-2 0,5 1-1 16,0 0-12-16,6 0-3 0,2-1-5 0,1 2 21 16,10-1 19-16,1 2 16 15,7-1-9-15,3 0 2 0,1-1-6 16,-2 0-19-16,-1 1-2 0,-2-2-1 0,-5 0-23 15,-5-1-18-15,-3-3-3 0,-5 1 12 16,0 0 31-16,-8-2 1 0,-1 2 25 16,-6-5 1-16,-2 3-14 0,-3-2 1 15,-1 1-12-15,0-1 2 0,-1 0-1 0,0 1 0 16,2-1-2-16,1 1-2 0,2-1 1 16,4-1-1-16,1 0 0 0,1-1-1 15,4 1-26-15,3 0-178 0,1-2-134 16,1 0-276-16,2-2-1088 0</inkml:trace>
  <inkml:trace contextRef="#ctx0" brushRef="#br0" timeOffset="94380.86">12494 5167 150 0,'0'0'502'0,"0"0"-218"0,0 0-37 0,0 0-28 16,0 0-50-16,0 0-29 0,0 0-23 15,0 0-10-15,0 0 13 0,32-22 22 16,-31 20 17-16,0 0-4 0,-1-1-35 15,0 1-17-15,0-1-23 0,0-1-28 16,0 2-4-16,0-1 13 0,0 0 9 0,-2 0-12 16,-1 0-7-16,-3 1-28 15,1 0 2-15,-1 0-2 0,-5 2-23 0,-2 0 1 16,-3 0 18-16,-5 5 3 0,-3 2 29 16,-4 1 3-16,-1 4 7 0,-3 4 18 15,1 4-3-15,-2 2 10 0,3 4-14 16,1 2-24-16,5 2-14 0,5 0-31 15,8 1 23-15,4 0-24 0,7 1 20 16,12-1 50-16,7-2 9 0,9-4-11 16,7-1-17-16,7-4-9 0,1-4-19 0,2-4-25 15,-1-3-33-15,-3-4 5 0,-3-1-13 16,-6-3-3-16,-8-1 3 0,-3 0-10 16,-4 0 23-16,-6-2-13 0,0-2 16 15,-4 1 13-15,0 2 11 0,-2-3-12 16,-2 2-22-16,-1 0-28 0,0 1-15 0,0-1-1 15,-1 0-1-15,-1 2-12 0,0 0-25 16,0 0-27-16,0 0-64 0,-1 0-24 16,-4 0 16-16,-5 0-185 15,-2-1-347-15</inkml:trace>
  <inkml:trace contextRef="#ctx0" brushRef="#br0" timeOffset="94771.22">12138 5424 1987 0,'0'0'388'0,"0"0"-245"0,0 0 37 15,0 0 36-15,0 0 21 0,0 0-45 16,0 0-14-16,0 0-14 0,0 0-25 16,0 0-38-16,0 0-42 0,-16-10-12 15,30 6-24-15,7 1-22 0,9-3 2 0,10 0 1 16,5 1 7-16,5-1-11 0,-4 0 0 16,1 2 2-16,-6-1-1 0,-4 2-1 15,-5 0 0-15,-8 1 0 0,-3 0 0 16,-5-1 3-16,-6 0 10 0,-1 1 6 15,-4 0-4-15,-1-1 13 0,-3 3 0 16,-1 0 0-16,0 0-9 0,0-2-19 16,0 2-14-16,0-2-23 0,-1 1-41 15,-2 0-199-15,0-2-141 0,0 1-277 16,1-1-948-16</inkml:trace>
  <inkml:trace contextRef="#ctx0" brushRef="#br0" timeOffset="95498.73">13339 4993 2043 0,'0'0'382'16,"0"0"-191"-16,0 0 34 0,0 0-55 16,0 0-35-16,0 0-36 15,0 0 16-15,0 0-1 0,0 0-76 0,0 0-38 16,0 0-82-16,3-18 82 0,-17 31 44 16,0 4 35-16,-6 6-28 0,-3 1-38 15,-1 2 6-15,1 3 3 0,-1 0-9 16,-1 2-13-16,-2 1 0 0,3 0 1 15,0 0 2-15,1-1 0 0,0-1 12 16,2-3-15-16,3 0-3 0,1-6 3 0,4-1 2 16,3-3 10-16,4-3 16 15,0-1-28-15,3-3-3 0,2 1-7 0,1-3 10 16,0-1 16-16,0-1-4 0,0 0-8 16,2-4 8-16,2 1 7 0,2 0 9 0,1-1 16 15,1-2 10-15,3 0-4 16,4 0 10-16,0 0 16 0,5 0 8 0,6-1-22 15,2-1-27-15,7 0-14 0,4-1-5 16,3 3-4-16,5-2 7 0,3 2 3 16,-2 0-7-16,1 0-14 0,0 0-1 15,-3 0-1-15,-5 0-1 0,-1 0 2 16,-6 0 0-16,-6 0-12 0,-6 0-4 16,-3 0-12-16,-4-3 4 0,-5-1 24 15,-1-1 1-15,-5 0 2 0,-2-1 12 16,-2 0-15-16,0-2-22 0,-1 1-59 0,-6-1-21 15,-2-1-69-15,-2 2-30 0,-1 0-43 16,-1-1-109-16,-2-5-223 0,2 1-419 16,3 1-577-16</inkml:trace>
  <inkml:trace contextRef="#ctx0" brushRef="#br0" timeOffset="95921.75">13392 5009 1649 0,'0'0'558'0,"0"0"-299"16,0 0-36-16,0 0 40 0,0 0-29 16,0 0-52-16,0 0-45 0,0 0 5 0,-16-44-3 15,15 43-25-15,1 1-27 0,0-1-33 16,0 1-41-16,0 0-13 0,0 0-23 15,0 0-36-15,0 3-42 0,1 5 29 16,1 1 72-16,1 5 15 0,1 3 29 16,1 3 12-16,3 3 4 0,1 2 6 15,2 2 7-15,0 2-8 0,6 3 10 0,2-1-35 16,2 3 4-16,1-2-16 0,3 1-13 16,1 1-13-16,-2-2 1 0,-1-2 10 15,-1-2-12-15,-4-2 1 0,-3-5 0 16,-5-1-2-16,0-5 0 0,-5-3 0 15,-2-5 3-15,-1 0 0 0,-1-2 13 0,-1-2-1 16,0-1-12-16,1-2 13 0,-1 0 5 16,0 0 10-16,0 0 9 15,0 0 1-15,0 0-1 0,0 0-40 0,0-4-43 16,0 1-109-16,-1-2-100 0,-3-7-112 16,0 2-258-16,-2-2-1102 0</inkml:trace>
  <inkml:trace contextRef="#ctx0" brushRef="#br0" timeOffset="98947.03">14530 5184 1340 0,'0'0'364'0,"0"0"-39"0,0 0 31 0,-15-55-55 16,10 39-57-16,2-1-7 0,1 1 5 15,0 3-57-15,2 1-9 16,0 3-21-16,-1 4-23 0,1 2-25 0,0 2-33 15,0 1-74-15,0 3-57 0,0 6-33 16,1 5 90-16,3 7 78 0,3 6-16 16,-2 6 22-16,0 5-28 0,2 0-25 15,1 2-6-15,-2 0-23 0,2-3-1 16,0-3-1-16,-1-2-1 0,2-4-1 0,-2-6-9 16,0-3-194-16,-1-5-118 15,-3-6-65-15,-2-8-203 0,-1-6-447 16,0-3-578-16</inkml:trace>
  <inkml:trace contextRef="#ctx0" brushRef="#br0" timeOffset="99843.63">14739 4945 2270 0,'0'0'487'0,"0"0"-156"0,0 0-15 16,0 0-87-16,0 0-107 0,0 0-121 15,0 0 36-15,0 0 73 0,0 0-1 16,43 47-20-16,-38-16-30 0,-3 2-27 15,0 2-11-15,-1-2-19 0,-1 1 0 16,0-3-2-16,0-1-3 0,0-3-9 16,0-2 9-16,0-5-13 0,-2-3 4 15,-1-5 10-15,3-3-11 0,-2-3-9 16,1-4 21-16,0-1 1 0,1-1 66 0,0-4 40 16,0-5-106-16,0-1-34 0,4-5 12 15,0 3 19-15,4-2 0 0,-2 0 3 16,1 4 0-16,1 0 0 0,-2 3 0 0,0 2-2 15,1 1-16-15,-2 1-1 0,0 3-28 16,4 0-31-16,0 4 18 0,3 4 22 16,0 4 16-16,2 3 20 0,0 1-1 15,1 4 2-15,0-1 1 0,3 0 0 16,2-1 1-16,0-2 11 0,3-3 10 16,1-2 7-16,1-6-1 0,2-2 7 15,-3-3 3-15,0-1-35 0,0-6-3 16,-1-4-120-16,-4-2-9 0,-2-3 25 15,-3-2 67-15,-5-3-8 0,-2-3 17 16,-4 1 12-16,-2-1 15 0,-1-1 2 0,-1 3-1 16,-3 0 2-16,-4 3 30 15,0 6 12-15,-2 0 66 0,1 5-18 0,-3 2-30 16,3 2-24-16,-1 3 0 0,1 1-16 16,0 7-22-16,1 3 0 0,2 5-1 15,-2 2 1-15,6 3-1 16,2 1-10-16,7-1 11 0,4 3 16 0,7-3-13 0,2-1 28 15,6-2-12-15,3-4 12 0,-1-6-31 16,3-2-72-16,-3-4-10 0,-3-1 28 16,-2-7-2-16,-3-4-20 0,-2-3 32 15,-4-1 41-15,-3-2 3 0,-2 2 19 16,-4-5-3-16,-1 4-4 0,1 2 7 16,-4 1 0-16,0 1 3 0,-1 5 50 15,0 0 23-15,0 4-13 0,0 0-17 16,0 3-65-16,0 0-3 0,-1 6-59 0,-4 8 62 15,1 0 68-15,-1 6-24 0,0 1-32 16,0 0 16-16,1 2-27 0,3-4 1 16,1-3-1-16,0 0 0 15,0-7 12-15,0-1-10 0,0-3 16 0,0-1-4 16,0-4 10-16,1 0 34 0,1-2 40 16,4-5-44-16,0-5-55 0,1-3 0 0,2-4-30 15,1-1 14-15,1 1-24 16,-1-2 0-16,2 3-1 0,-3 1 10 0,2 5 19 15,-3 0 11-15,2 6-15 0,-4 1-11 16,1 4-14-16,2 1-30 0,-2 5-11 16,3 4 7-16,0 4 46 0,1 4 29 15,-1 3 11-15,2 1 24 0,-2-3 21 16,2 3-3-16,-1-2-15 0,1-2-10 16,1-3-25-16,-3-2 22 0,1-2-25 15,-3-3-9-15,-1-3-79 0,-1-2-94 16,-2-2-54-16,-2-2-7 0,-2-4-104 0,0-13-342 15,-5 3-128-15,-2-1-764 0</inkml:trace>
  <inkml:trace contextRef="#ctx0" brushRef="#br0" timeOffset="100128.06">15177 4907 2644 0,'0'0'529'0,"0"0"-296"0,0 0-26 16,0 0 89-16,0 0-23 0,0 0-102 16,0 0-84-16,0 0-66 0,0 0-21 0,84-43 0 15,-32 36 0-15,-2 3-1 0,3-2-1 16,-4 3 2-16,-8 0 1 0,-1 0 0 16,-6 1 0-16,-8 1 2 0,-6-1 9 15,-7 2 1-15,-8-1-10 0,-2 1 0 16,-1 0 12-16,-2 0 10 0,0-1 3 15,0 0-4-15,-7 0-24 0,0 1-30 16,-6-1-23-16,-1 1-9 0,0 0-118 0,-8 0-205 16,4 1-339-16,2-1-970 0</inkml:trace>
  <inkml:trace contextRef="#ctx0" brushRef="#br0" timeOffset="103160.65">17522 4838 1163 0,'0'0'358'0,"0"0"-118"16,0 0 27-16,0 0 99 0,0 0-30 15,25-43-73-15,-22 34-45 0,-1 3-37 16,1-2-25-16,-1 3-17 0,-1 1-12 16,0 2-30-16,-1 1-25 0,0 0-22 15,1 1-50-15,-1 1-31 0,3 6-110 16,-3 6 97-16,1 7 44 0,0 8 107 16,0 14-23-16,0 11-4 0,1 10-5 15,1 3-13-15,-1-3-28 0,-1-8-3 16,0-5-9-16,-1-5 6 0,0-7-28 0,0-9 1 15,2-10-1-15,2-2 0 16,0 2-2-16,2-2 2 0,-1 3 2 0,3-3 17 16,-1-4-1-16,4 0 7 15,-1-5-10-15,2-1 4 0,1-4 9 0,1 0-3 0,0-3-7 16,-2 0 4-16,0-1-1 16,-3-2-2-16,1 1-4 0,-5-1 7 0,0 1-7 15,1 0 4 1,-4-1-7-16,1 1-12 0,0-1-11 0,0 1 8 0,1 0-25 15,3 1 0-15,1 0 1 0,0 1 8 16,4-1 1-16,0 1-41 0,-1 0-13 16,0-1-5-16,-1 0-35 0,-1-2-58 15,-4-2-75-15,-2-4-116 0,-3-15-334 16,0 3-773-16</inkml:trace>
  <inkml:trace contextRef="#ctx0" brushRef="#br0" timeOffset="103338.8">17527 4760 3112 0,'0'0'455'0,"0"0"-354"0,0 0-50 16,0 0-48-16,0 0-3 0,0 0 0 16,71-40 0-16,-42 35 16 0,0 1-16 15,4 1 0-15,-2 2-19 0,4 1-6 16,-2 0-16-16,10 2-258 0,-7-1-668 15,-7-1-1216-15</inkml:trace>
  <inkml:trace contextRef="#ctx0" brushRef="#br0" timeOffset="103728.74">18400 4882 2304 0,'0'0'323'0,"0"0"-236"16,0 0 129-16,12-47 40 0,-12 36-36 15,0 3-48-15,-3 3-39 0,-5 3-17 16,-5 2-25-16,-7 0-37 0,-5 10-29 16,-8 2 0-16,-1 6-3 0,-2 5 4 15,-1 4-24-15,6 4 11 0,0 2-11 16,8 4 16-16,5-1-18 0,6 0-2 0,10-1 0 16,2-1 2-16,12-4 13 15,6 0 0-15,5-2-13 0,1-4-117 0,5-6-71 16,1-3-96-16,-2-7-86 0,4-3-127 15,-3-5-235-15,9-11-361 0</inkml:trace>
  <inkml:trace contextRef="#ctx0" brushRef="#br0" timeOffset="104343.32">18508 5163 740 0,'0'0'684'0,"0"0"-258"0,26-59-1 0,-20 42 14 16,-3 0-108-16,-1 3-78 0,-2 3 36 16,0 0-24-16,-3 5-31 0,-4 1-54 15,-1 3-59-15,-1 2-59 0,-3 6-60 16,-3 5-1-16,1 5 1 0,-2 3 0 15,3 3-1-15,5 0-1 0,4 2-2 0,4 2-20 16,6-2 22-16,6-1 15 0,7 0-11 16,5-3-4-16,1-6-115 15,-1-1-10-15,-1-5 4 0,-4-2-21 0,-4-5 13 16,-6-1 19-16,-2-4 56 0,-5-5 41 16,-2-3-3-16,0-2-3 0,-6-1 0 15,-1-2 19-15,-1-2 6 0,-4-2 13 16,4 3-19-16,-1-3 19 0,4 1 3 0,3 0 6 15,0 1 1-15,2 0 31 0,6 2-4 16,5-1-24-16,1 2-10 0,7 1 0 16,2 5-22-16,3 3-2 0,1 1-20 15,0 5-16-15,-2 1 6 0,-2 3 10 16,-3 4-15-16,-1 5-14 0,-4 2 0 16,2 3 34-16,-5 3 17 0,-2 1 25 15,-4 1 32-15,-1 1-23 0,-3-1-2 16,0 2-19-16,-5-4-13 0,-5 0 1 0,-1-2 1 15,-3-4 20-15,3 0-3 0,-3-4-4 16,6-1-11-16,-1-5 11 0,5-1 7 16,1-3 16-16,3 0 47 0,0-4 56 15,0-3-66-15,3-3-54 0,3-5-20 16,5-2 13-16,3 0-11 0,0-3 0 0,6-1 0 16,1 2 31-16,2-2-6 15,3 1-25-15,-1 3-3 0,-2 2-1 16,-1 3-2-16,-1 4-16 0,-2 5-12 0,-2 2 0 15,-2 2-19-15,-3 8-34 0,2 3 18 16,-2 7 66-16,-3 2 10 0,0 4 121 16,-1 3-25-16,-3-1-35 0,-1 0-18 15,-1-1-1-15,0-1 1 0,-2-3-22 0,1-3-13 16,-2-4-16-16,1-5 20 0,-1-3 0 16,0-2-10-16,0-5 10 0,0 0 39 15,0 0 22-15,0-8-83 0,0-1-18 16,0-3-263-16,-4-12-167 0,-2 2-506 15,1 0-1227-15</inkml:trace>
  <inkml:trace contextRef="#ctx0" brushRef="#br0" timeOffset="105151.3">17837 4961 881 0,'0'0'522'0,"0"0"-262"15,0 0-16-15,0 0 106 0,17-48-37 16,-15 40-58-16,1 3-66 0,-2 1-35 16,0 4-16-16,-1 0-88 0,0 0-50 15,0 7-35-15,0 6 35 0,-1 3 83 16,-3 5-3-16,-2 4-14 0,-3 2-34 0,-1 2-29 15,0 0 21-15,1-2-23 0,-2-1-1 16,4-1 0-16,-1 1 1 0,0-4 1 16,2 0 4-16,2-4-6 0,1-2-13 15,1-7-203-15,2-1-145 0,8-8-160 16,1 0-276-16,2-2-792 0</inkml:trace>
  <inkml:trace contextRef="#ctx0" brushRef="#br0" timeOffset="105342.08">18039 4910 2066 0,'0'0'417'16,"0"0"-191"-16,0 0-120 0,0 0-67 15,0 0 16-15,0 0 25 0,-66 51 13 16,51-24-23-16,-1 2 7 0,3 4-32 16,-1 1-7-16,1 2-19 0,2-2-18 0,0 2 2 15,3-1-3-15,-1-1 0 0,5-5-15 16,0 0-195-16,1-4-134 0,2-6-341 15,-1-9-1116-15</inkml:trace>
  <inkml:trace contextRef="#ctx0" brushRef="#br0" timeOffset="106242.08">19282 4795 1448 0,'0'0'251'15,"0"0"-4"-15,0 0 106 0,0 0-14 16,3-49-72-16,-3 46-49 0,0 3-35 0,0 0-183 16,0 6 6-16,-1 8-6 0,-1 5 95 15,-1 8 1-15,0 5 21 0,1 5-22 16,2 4-10-16,0 1-10 0,0 1-9 16,3-1-41-16,2 0-25 0,5-4 4 15,-2-1-1-15,0-4-3 0,1-1 1 16,-2-6-1-16,-3-2-201 0,0-2-135 15,-7-5-204-15,-3-5-453 0,-2-6-610 0</inkml:trace>
  <inkml:trace contextRef="#ctx0" brushRef="#br0" timeOffset="106509.07">19250 5154 653 0,'0'0'1470'0,"0"0"-1137"0,0 0-107 16,0 0-45-16,61-45-37 0,-35 40-16 0,3 3-29 0,5 2 13 15,1 5 34-15,-2 6-16 0,1 4-54 16,-3 5-38-16,-5 3-38 0,-5 2-12 16,-4 2-29-16,-8-2 6 0,-4-3 10 15,-4-2 0-15,-1-5 12 0,0-5 13 16,-2-2 0-16,-2-4 19 0,-1-4 25 16,-4 0 42-16,1-6 30 0,0-3-21 15,-2-5-11-15,2-5-14 0,1-3 33 16,4-3-28-16,3-3-4 0,0-3-24 15,9-3-25-15,3-1-22 0,5 1-15 16,5 1-7-16,3 0-40 0,4 4-87 16,1 6-34-16,3 4-100 0,1 6-104 0,13 1-332 15,-7 5-727-15</inkml:trace>
  <inkml:trace contextRef="#ctx0" brushRef="#br0" timeOffset="106862.89">20158 4942 2024 0,'0'0'344'16,"0"0"-228"-16,-54-7 94 0,23 7 2 16,-3 6 10-16,-2 3-5 0,-2 4-17 15,-1 2-20-15,4 3-51 0,6 1-59 16,3 0-23-16,9 1-19 0,2 1-26 16,6-1 0-16,6 2 0 0,3-3 17 15,1-1 0-15,9-2-9 0,1-7-10 16,3 1-54-16,4-4-9 0,0-5-22 0,3-1 0 15,2-2-25-15,-1-8 12 0,-1 0 25 16,0-5 31-16,-2-1 14 0,-4-3 15 16,-3-1 13-16,0 0 29 0,-4 3-26 15,0 2 22-15,-2 4 17 0,-4 4 30 16,-1 1 68-16,0 3-5 0,0 1-52 16,-1 2-83-16,0 2-82 0,0 2-25 15,0 7 107-15,0 1 35 0,2 3-10 16,3 4-6-16,1-1-18 0,7 3 27 0,2 1-28 15,10-2-66-15,4-1-218 0,20 3-176 16,-4-7-594-16,-4-5-683 0</inkml:trace>
  <inkml:trace contextRef="#ctx0" brushRef="#br0" timeOffset="107458.77">20641 5000 372 0,'0'0'1951'16,"0"0"-1602"-16,-35-49-150 0,14 31 67 15,-1 4 24-15,-1 1-49 0,-2 3-20 16,1 3 15-16,-1 4-27 0,2 3-45 16,4 3-78-16,2 8-53 0,0 5-32 15,1 4-1-15,1 5 1 0,4 2-1 0,2 2-3 16,5 0 0-16,3 3 1 0,1-3 2 16,6-2 2-16,5-3 22 0,2-3-24 15,1-6-28-15,3-4-46 0,-3-5-16 16,0-4 13-16,0-2-4 0,0-4 44 15,-4-9 6-15,3-4-16 0,-3-3 19 0,-1-5-13 16,-3-5 41-16,-1-4 0 0,2-4 0 16,-4-3 0-16,1-10-25 15,-1-9 13-15,1-6 11 0,1 8 1 0,-2 16 11 16,-1 16 11-16,0 9 9 0,-2 3 4 16,1 3 18-16,-1 2 55 0,1 6-83 15,0 3-25-15,0 8-196 0,0 7 143 16,2 9 53-16,3 6 44 0,-1 5-10 15,2 6 0-15,7 10-9 0,2 10-6 0,7 7-16 16,0-6 19-16,-3-13-10 16,-4-18-10-16,-2-6 13 0,2-1-15 15,2 2-2-15,0-3-73 0,-3-7-3 0,-5-8 10 16,-1-4 20-16,-2-4 48 0,-2-6 29 16,2-6-29-16,-1-6-10 0,0-2 10 15,3-5 1-15,-3-2 3 16,0-2 18-16,2 1 0 0,1 0-19 0,-2 2 7 0,3 2 74 15,-4 6 6-15,3 3-12 0,-5 7 0 16,-2 3-4-16,0 4-9 0,-1 1-65 16,0 0-77-16,1 8 47 15,1 5 30-15,1 4 80 0,-1 4-22 0,1 2-24 16,-1 0-12-16,-1 2-7 0,1-2-15 16,0 0 0-16,2-2-9 0,-2-2-145 15,0-2-110-15,-1-5-175 0,0-7-221 16,1-4-673-16,-2-2-500 0</inkml:trace>
  <inkml:trace contextRef="#ctx0" brushRef="#br0" timeOffset="107607.78">20897 4713 1299 0,'0'0'1615'0,"0"0"-1365"0,0 0-154 15,0 0-4-15,0 0-79 0,0 0-13 0,0 0-217 16,0 0 182-16,0 0 35 0,0 0-1 15,23 48-47-15,24-11-222 0,-5-5-438 16,0-4-1358-16</inkml:trace>
  <inkml:trace contextRef="#ctx0" brushRef="#br0" timeOffset="108031.14">21326 4867 1398 0,'0'0'1636'15,"0"0"-1329"-15,0 0-85 0,0 0 75 16,0 0 4-16,-60-42-92 0,47 42-82 16,1 0-47-16,-3 9-30 0,-1 3-20 15,0 5 1-15,3 2-12 0,0 4-19 0,5 2-1 16,2 2-9-16,5 2 10 0,1 0 13 16,9-2-11-16,4 0 1 0,6-1 34 15,5-5-37-15,4-3-68 16,0-4-102-16,2-6-68 0,-1-5-32 0,1-3-13 15,-3-9-5-15,-4-3-163 0,-1-5 7 16,-3-7 131-16,-4-3 235 0,-2-6 78 16,0-4 42-16,-2-12 194 0,1-11-7 15,1-12-58-15,-3-4 28 0,-1 9-48 16,-6 16 97-16,-1 19-76 0,-2 11 137 16,0 6-48-16,0 3 34 0,0 1-2 15,0 2-57-15,0 7-93 0,0 2-143 16,-2 5-119-16,-1 10 46 0,-1 8 73 0,-1 6 12 15,3 6-9-15,1 13 9 0,1 8-11 16,8 15 18-16,0 0-19 0,0-1-9 16,3-9 7-16,-5-9-9 0,1-11-31 15,-2-10-170-15,-2-8-122 0,-1-5-192 0,-1 2-137 16,-1-5-552-16,0-5-759 0</inkml:trace>
  <inkml:trace contextRef="#ctx0" brushRef="#br0" timeOffset="108279.16">21462 4932 2608 0,'0'0'505'0,"0"0"-259"0,19-46 49 15,-5 31-40-15,2-1-91 0,2 4-95 16,5 1-23-16,1 3 1 0,3 1-32 16,3 5-15-16,-1 2-16 0,4 3-18 0,-2 7-7 15,2 5 1-15,-1 5-4 0,-4 5 12 16,-3 3 4-16,-6 3-1 0,-3 1 1 15,-8 0 6-15,-2 0 3 0,-6-3 16 0,-1-3 0 16,-6-3 1-16,-1-3 0 16,-2-4-11-16,3-3 11 0,-1-7-67 15,0-3-57-15,0-3-96 0,-3-12-228 0,3-1-738 16,-1-3-649-16</inkml:trace>
  <inkml:trace contextRef="#ctx0" brushRef="#br0" timeOffset="108403.11">21840 4646 173 0,'0'0'2428'0,"6"-62"-1940"0,-4 48-254 16,2 3-34-16,-1 2-77 0,0 2-63 16,-1 0-60-16,2 7-31 0,4 0-147 15,-1 10 0-15,3 6 118 0,13 17 37 16,-6-4-358-16,3-2-1336 0</inkml:trace>
  <inkml:trace contextRef="#ctx0" brushRef="#br0" timeOffset="108960.05">22096 4864 218 0,'0'0'2758'0,"0"0"-2276"15,0 0-288-15,0 0-5 0,0 0-23 16,0 0-61-16,0 0-43 0,-65 22-9 16,54-7-25-16,0 5-16 0,5 1-9 0,3 5-2 15,3-1 20-15,0 2-18 0,7-1 16 16,5-3-3-16,4 0-16 0,-2-6-84 15,2-2-44-15,0-6-8 0,-2-4 33 16,-4-2 52-16,2-3 51 0,-3-5 16 16,0-5 3-16,-1-3-17 0,0-2 17 15,0-4 0-15,-1-1-17 0,5-3 0 16,-2-1 17-16,4-2 0 0,3 1 24 16,1 1-8-16,-2 3 4 0,4 1-5 15,-2 8-9-15,2 0-25 0,-1 7-1 16,-1 3-33-16,0 2-2 0,-3 2-8 0,-1 7-37 15,-1 5 24-15,0 5 16 0,-4 4 41 16,-3 4 3-16,0 0 70 0,-3 3-20 16,-1-1-15-16,0-2-13 0,-1-3-13 15,-1-2-12-15,0-4-1 0,0-5-27 16,-3-4-3-16,1-4 31 0,-1-2 1 16,-2-3 43-16,2-1 44 0,0-7 3 0,1-3-32 15,0-3-12-15,1-3-23 0,1-3 4 16,2 0-26-16,4-3 17 0,5-1 43 15,1-1-9-15,3-2 8 0,2 5-27 16,0 3 7-16,1 5-23 0,-2 2 3 16,-1 3-21-16,2 5-2 0,-3 4-29 15,-2 0-19-15,3 5-11 0,-3 7-17 16,0 0 22-16,-1 5 32 0,-2 5 23 0,2 0 0 16,-5-1 1-16,-1 1 12 15,1-5-12-15,-4 0-31 0,0-5-78 16,-2-3-167-16,0-4-232 0,-1-5-450 0,-2 0-776 0</inkml:trace>
  <inkml:trace contextRef="#ctx0" brushRef="#br0" timeOffset="109425.93">22548 4482 2229 0,'0'0'468'0,"0"0"-242"15,0 0 4-15,0 0-76 0,0 0-151 16,0 0-3-16,0 0-51 0,72-31 25 16,-42 30 13-16,4 0 12 0,0 1 1 15,4-3 1-15,1 2 3 0,-3-2 24 0,-2-2-2 16,-2 0-4-16,-5 1-9 0,-3-2 16 16,-6 0 18-16,-5 0 17 0,-2 1 41 15,-3 0-29-15,-3 1-7 16,-2 3-15-16,0-1-1 0,-3 2-12 0,0 0-41 0,0 0-85 15,0 0-89-15,0 4 9 0,0 4 138 16,0 1 27-16,0 3 13 0,0 3-12 16,0 3 10-16,2 3-10 15,0 1 14-15,1 5-2 0,1 3-10 0,2 6 19 16,1 1-19-16,0 12-2 0,-2 8-1 16,2 9-3-16,-2 0-16 0,-3-6 18 15,-1-14 1-15,-1-13 1 0,0-6 3 16,0-4-2-16,0 5-1 0,0 3 2 15,-1 1 10-15,-5-3 3 0,-2-2 25 16,-1-5-13-16,-5-2 13 0,-2-3 4 0,-5-1 9 16,-5-3 15-16,-4-2-19 15,-8 1-3-15,-4-4-28 0,-7 1-5 0,2-2-14 16,-4-2-135-16,2 0-115 0,-18-3-200 16,12-2-566-16,7 0-1041 0</inkml:trace>
  <inkml:trace contextRef="#ctx0" brushRef="#br0" timeOffset="110479.05">15661 2580 1744 0,'0'0'335'16,"0"0"-80"-16,0 0 72 0,10-52-38 15,-8 37 3-15,-2 3-69 0,1 0-24 16,-1 3-6-16,0 1-11 0,0 5-19 16,0 0-42-16,0 1-40 0,0 2-72 15,0 0-9-15,0 0-65 0,2 0-47 0,2 5-37 16,0 4 66-16,5 6 83 16,-2 4 49-16,0 5 23 0,2 4 15 0,-4 6-31 15,-1 2 4-15,-2 5-8 0,-2 5-21 16,0 0-3-16,0-1-25 0,0-2 10 15,0-8-2-15,0 5-10 0,7-2-2 0,2-3-16 16,5-3 16-16,4-3 1 0,3-6 16 16,4-1-1-16,1-6-11 15,2 0 23-15,-2-5-8 0,-1-4-4 0,-6 1 4 16,0-4-7-16,-6-2 4 0,-2 0-1 16,-2-2-15-16,-4 0-43 0,-1-4-7 15,-1 0-30-15,0-4-69 0,0 2-44 16,1-3-81-16,-3-1-65 0,0-6-181 15,-1 3-251-15,0-2-565 0</inkml:trace>
  <inkml:trace contextRef="#ctx0" brushRef="#br0" timeOffset="110638.47">15753 2508 2992 0,'0'0'542'0,"0"0"-459"0,0 0-83 0,0 0-60 16,83-48 28-16,-46 43 19 0,8-1-3 16,3 2 0-16,4 4-3 0,18 2-136 15,-11 3-429-15,-10 0-1013 0</inkml:trace>
  <inkml:trace contextRef="#ctx0" brushRef="#br0" timeOffset="110895.43">16523 2593 3131 0,'0'0'408'16,"0"0"-275"-16,0 0 37 0,0 0-101 15,0 0-69-15,0 0 22 16,0 0 34-16,-66 46 1 0,42-20-12 0,0 5-17 15,-2 4-6-15,-1 1 9 0,3-2-13 16,1 3-18-16,5-4-3 0,1-2 0 16,8-2-34-16,2-3-233 0,6-6-103 15,3-3-186-15,6-6-542 0,0-7-743 0</inkml:trace>
  <inkml:trace contextRef="#ctx0" brushRef="#br0" timeOffset="111112.71">16678 2590 2745 0,'0'0'545'0,"0"0"-225"0,0 0 55 15,0 0-77-15,0 0-158 0,0 0-128 16,0 0 10-16,0 0 40 0,0 0 9 16,-67 65-34-16,44-34-7 0,-2 4 7 15,0 4-13-15,0 2-24 0,0 2 0 16,1 1 0-16,0-2-15 0,2-1-29 15,1-3-181-15,-4 3-209 0,5-10-535 0,2-11-868 16</inkml:trace>
  <inkml:trace contextRef="#ctx0" brushRef="#br0" timeOffset="117482.45">17246 2970 1233 0,'0'0'241'0,"0"0"-81"0,0 0 44 15,0 0-67-15,-28-49-27 0,22 42 59 16,1 0 60-16,1-1-51 0,0 1 5 16,-3 0-38-16,2-3-17 0,1 4-13 15,1-1 16-15,-1-2-17 0,-1 3-44 16,2 3-32-16,0 1 10 0,3 2-26 16,-1-1-22-16,0 1-73 0,1 0-73 15,-1 1-39-15,0 5-7 0,0 5 141 16,1 3 51-16,0 5 26 0,0 3-4 15,3 4-21-15,4 1 1 0,1 2 14 0,-1 0 0 16,-1 1-13-16,2-1 9 0,-3 3-9 16,-2-4 16-16,-1-1-16 15,0-2-2-15,-2-4 2 0,0-3 10 0,0-3 6 0,-1-5 3 16,-1-3 4-16,1-2-7 0,0-5 23 16,1 0 120-16,-1-6 63 0,0-6-133 15,1-5-80-15,-1-6-18 16,1-3 7-16,0-3-2 0,0-5-14 0,2-3 3 15,-1-2 12-15,1-1 0 0,-1-2-16 16,0 5 7-16,-1 4 9 0,1 5 3 16,-1 5-2-16,1 4-1 0,0 7-1 15,-1 3-18-15,3 4 6 0,-1 5-38 16,2 0-136-16,5 9-17 0,4 2 131 16,6 6 35-16,3 4 38 0,5 3 1 15,5 3 18-15,0 1-6 0,4 2-13 16,0 0 19-16,-1 0 5 0,-4-3-24 0,-1-1 0 15,-5-3 11-15,-5-7 5 0,-3-4 0 16,-7-2 3-16,-1-5 13 0,-5-4 19 0,-1-1 121 16,-2-6 112-16,-1-9-196 15,1-3-85-15,-1-4 19 0,0-2-18 0,-2-4 21 16,-4-1-25-16,-4-2 0 16,2 0-1-16,-3-2-2 0,1 0-12 0,-1 2 13 15,3 4-11-15,-2 3-31 16,4 6 32-16,2 7-45 0,1 4 3 0,0 7-75 15,-1 3-163-15,2 8 103 0,1 6-35 16,2 9-205-16,5-4-552 0</inkml:trace>
  <inkml:trace contextRef="#ctx0" brushRef="#br0" timeOffset="117777.65">17801 2948 2130 0,'0'0'344'0,"0"0"-141"0,0 0-164 15,0 0-39-15,0 0-62 0,0 0 62 16,0 0 100-16,0 0 19 0,0 0-13 0,-2 55-38 16,3-39 2-16,9 0-19 15,2 1 10-15,6-2-16 0,3-1 6 0,5-3 3 16,1-3-7-16,0-1 7 0,1-5-22 16,-4-2 19-16,-5 0-7 0,-4-4 20 15,-3-5 27-15,-6 0 7 0,-1-4-7 16,-5-4-29-16,-5-2-62 0,-4-4-1 15,-6-3-55-15,-5 2 15 0,-2 0 7 0,0 4-1 16,-3 6 22-16,-2 3-27 0,0 5-14 16,0 4-107-16,-4 2-119 0,-13 17-82 15,7-1-231-15,6 1-609 0</inkml:trace>
  <inkml:trace contextRef="#ctx0" brushRef="#br0" timeOffset="118707.43">19010 2731 421 0,'0'0'430'0,"0"0"-130"0,0 0 74 15,39-49-117-15,-31 34 25 0,-2 1 7 16,0 2-2-16,-4 2-13 0,-1 3 24 0,-1 0-53 16,-2 4-61-16,-8 1-184 0,-3 2-25 15,-7 4-108-15,-9 6 79 16,-4 7 54-16,-3 5 40 0,-2 4 1 0,3 3 4 15,6 0-4-15,5 3-18 0,7-1-23 16,3-1-21-16,8 1 21 0,6 1 16 0,3 0-16 16,12-2 22-16,9-3-10 15,7-1 26-15,9-6 0 0,7-3-16 0,2-5-22 16,2-6-65-16,-4-6-80 0,-3 0-11 16,-7-8 16-16,-8-4 5 0,-3-1 74 15,-7-3 36-15,-5-1 25 0,-2-1 9 16,-4-2 11-16,-3-1 18 0,-1 2 10 15,-4 2 22-15,0 3 84 0,-1 2-15 16,-6 1-40-16,0 5-4 0,-2 0-89 16,1 4-6-16,0 2-41 0,-4 0-7 15,2 6 1-15,-2 2 22 0,3 5 25 0,2 2 15 16,4 3-2-16,3 1-13 0,3-1 25 16,9 2 4-16,5-4 18 0,4 0-9 15,0-5 3-15,1-2-9 0,-1-3 9 16,-2-4-4-16,-4-2-11 0,-2 0 5 15,0-2 26-15,-6-8-24 0,-1 1-33 0,-1-4-41 16,-4-1 0-16,-1-1 7 0,-3-2 6 16,-7-2-4-16,-5-1 4 15,1-1 15-15,-6 4 1 0,0-1 12 0,-2 2-13 16,-2 4-3-16,3 0-9 0,2 7-10 16,2 0-12-16,3 5-13 0,0 0-10 15,6 4-6-15,-1 2-243 0,5 10-118 16,0-4-531-16,4-2-738 0</inkml:trace>
  <inkml:trace contextRef="#ctx0" brushRef="#br0" timeOffset="119315.05">19234 2873 1638 0,'0'0'318'0,"0"0"-126"0,0 0-8 15,0 0 114-15,0 0-31 0,0 0-75 16,0 0-51-16,0 0-29 0,0 0-87 16,0 0-25-16,-3-43-60 0,13 38-30 15,5 2 42-15,4 0 16 0,2-1 22 16,1 2 10-16,2-2 19 0,2 0 38 16,1 0 10-16,0 1-28 0,-3 0-1 15,0 0-9-15,-1 1-19 0,-4 0-10 16,-3 2-25-16,0 0-13 0,-5 0-20 0,-3 1 29 15,0 3 13-15,1-1 13 0,-3 2 3 16,4 2 16-16,-3 0 35 0,1 2 7 16,1 1-8-16,0-2-5 0,-1 5-16 15,-2-1-17-15,-1 1-8 0,0 1 15 0,1 2-7 16,-2 2-8-16,-1-1 34 0,-1-2-13 16,1 0-9-16,0-2-14 15,0-3 9-15,-1-3-10 0,-1 0 2 16,0-6-1-16,-1 0 10 0,0 0 42 0,0-1 44 15,0-1 47-15,-3-4 100 0,-3-5-180 16,0-1-34-16,1-2-3 0,-3-2-6 16,4-1 3-16,1-2 6 0,2-1-3 15,1 0-13-15,0 1 1 0,4-3-16 0,4 2-3 16,1 2-10-16,1 0-11 0,2 3 11 16,3 3-18-16,4 1-12 0,2 2-35 15,3 1 19-15,1 3 24 0,2 0 17 16,-2 4 3-16,-4 0 14 0,-1 0-17 15,-5 0-17-15,-6 0-12 0,-3 2-10 16,-3 0 10-16,0-1 3 0,-3-1 10 16,0 1-11-16,0 0 1 0,0 1 38 15,-6 1 6-15,0 0 44 0,-1 1-12 0,-2-2 2 16,4 1-5-16,1-2-8 0,2 0-21 16,2-1-22-16,0 0-171 0,2-4-255 15,3-1-717-15,1-4-887 0,20 8 2052 0</inkml:trace>
  <inkml:trace contextRef="#ctx0" brushRef="#br0" timeOffset="119724.36">19883 2747 1661 0,'0'0'373'16,"0"0"-107"-16,0 0 157 0,0 0-82 15,0 0-105-15,0 0-201 0,0 0-35 16,0 0-115-16,0 0 77 0,0 0 38 0,0 0 80 15,27 25-23-15,-14-8 13 0,2 1 29 16,0 0-10-16,1 4 12 0,-2 0-38 16,-2-1 13-16,-2 1-26 0,-3 0-48 15,-3-1 0-15,-1-1 11 0,0-3-12 16,-3 0 12-16,0-6 1 0,0-3-13 16,0-2 0-16,0-5 18 0,0 2-17 15,0-3 29-15,0 0 48 0,0 0 3 16,0 0-51-16,0-6-31 0,3-3-330 0,5-9-192 15,2 2-609-15,-1-2-601 0</inkml:trace>
  <inkml:trace contextRef="#ctx0" brushRef="#br0" timeOffset="119947.19">20149 2539 2123 0,'0'0'488'15,"0"0"-121"-15,0 0 36 0,0 0-67 16,0 0-160-16,0 0-176 0,0 0-204 16,0 0 12-16,0 0 192 0,0 0 102 15,25 56-29-15,-15-25-32 0,0 3 22 16,3 3-7-16,-3 3 7 0,2-1-59 16,-2 0 8-16,1-1 10 0,-4-3-19 0,0-1-3 15,-1-5-173-15,-3-5-188 16,-3 0-263-16,-2-8-661 0</inkml:trace>
  <inkml:trace contextRef="#ctx0" brushRef="#br0" timeOffset="120257.08">20167 2862 382 0,'0'0'1463'0,"0"0"-970"16,0 0-51-16,17-61-102 16,-7 46-154-16,6 0-34 0,1 3-38 0,4 0-47 15,3 3-16-15,2 3-51 16,6 2-51-16,0 2 10 0,4 2-13 0,2 4 10 15,0 6 2-15,0 5 7 0,-5 1 13 16,-3 5-3-16,-6 0-4 0,-6 0-3 16,-7 0 0-16,-3-3 3 0,-6 1 4 15,-2-6 6-15,0-1 0 0,-4-6 19 16,-1-2 17-16,-1-3 59 0,0-1 131 0,-3-5 71 16,0-2-26-16,-4-4-61 0,3-4-66 15,-1-2-10-15,4 0 58 16,3-2-78-16,2-3-18 0,2 1-77 0,0-4-34 15,6 3-27-15,3 1-16 0,4 1-7 16,1 3-40-16,3 3-112 0,-2 4-116 16,6 5-298-16,11 3-468 0,-7 2-245 15</inkml:trace>
  <inkml:trace contextRef="#ctx0" brushRef="#br0" timeOffset="120611.63">20917 2678 1562 0,'0'0'335'15,"0"0"93"-15,0 0 1 0,0 0-82 16,0 0-69-16,0 0-85 0,0 0-139 16,0 0-54-16,-61-23 48 0,33 36 53 15,0 6-29-15,1 1-15 0,3 4-13 0,6 0-16 16,6 2-9-16,3-1 9 0,6-1-12 16,3-2 10-16,5-1-23 0,5-2 16 15,2-4 2-15,0-5-2 0,3-3 3 16,0-5 12-16,-1-2 7 0,2-5-28 0,0-3-13 15,-1-5-2-15,-1 1 2 0,-1-3 1 16,0 1 15-16,-4-3-13 0,1 2-2 16,0 3 2-16,-5 4 34 15,1 2-26-15,-3 3-11 0,1 3-62 0,-1 2-82 16,6 4-20-16,-1 3 101 0,0 3 48 16,4 3-2-16,-4 2 17 0,2 2 1 15,-2 1 0-15,2-1 15 0,-3-2-16 16,3-1 3-16,-1-1 16 0,-1-5-19 0,2 0-60 15,2-8-259-15,-2-2-733 0,-2-2-1354 0</inkml:trace>
  <inkml:trace contextRef="#ctx0" brushRef="#br0" timeOffset="121323.18">21378 2784 2081 0,'0'0'304'0,"0"0"-139"0,0 0 109 15,10-54-30-15,-10 40-49 0,-3 2-4 16,-5 0-45-16,-2 2-20 0,-5 3-85 16,-2 2-41-16,-4 3-2 0,-1 2 2 15,0 7 0-15,-1 6 13 0,2 3-12 16,2 1 18-16,3 6 19 0,6 0 12 0,1 4-3 16,8-1-6-16,1 0-16 0,11 1 3 15,3 0 11-15,6-3-5 16,5-2-3-16,1-3-12 0,-2-4-17 0,-1-3 7 15,-2-6-9-15,-4-4-87 0,-2-2 1 0,-6-4 11 16,2-7 6-16,-5-5 28 16,-2-5 16-16,-2-3-3 0,-1-2 28 15,-1-7 34-15,0-2-32 0,0-5-1 0,-2-5-1 16,1-8 0-16,-1 6 24 0,2 1-5 16,0 3 35-16,0 9-1 0,0 1 13 15,0 6-25-15,0 8 4 0,0 6 23 16,0 6-33-16,0 3-35 0,0 4-81 15,1 1-184-15,0 7 0 0,2 7 179 16,2 6 86-16,0 5 18 0,2 7 17 16,2 3-13-16,1 6 16 0,5-2-22 15,0 3 16-15,4-2-4 0,1-2 10 0,1-3-36 16,2-4 24-16,-2-5-11 0,-1-4 1 16,-2-7-13-16,-6-5 32 0,1-7 25 15,-5-4 24-15,2-1 36 0,-3-9-23 16,3 0-66-16,-3-7-31 0,0 1 0 0,1-5 29 15,-4 0 3-15,0 0-32 0,-1 3 18 16,-1 3 1-16,1 4 24 0,0 4 1 16,-2 4-44-16,0 3-28 15,0 0-177-15,1 8-63 0,1 4 218 0,1 4 50 16,0 2 60-16,2 1-19 0,-1 3-13 16,0 0-13-16,1-3-11 0,3 2 11 15,-3-3-15-15,4-1-37 0,-3-5-437 16,1-8-1004-16</inkml:trace>
  <inkml:trace contextRef="#ctx0" brushRef="#br0" timeOffset="121465.51">21718 2528 2440 0,'0'0'561'15,"0"0"-357"-15,0 0-149 0,0 0-55 16,0 0-330-16,0 0 163 0,0 0 165 0,46 52-231 15,-15-29-910-15</inkml:trace>
  <inkml:trace contextRef="#ctx0" brushRef="#br0" timeOffset="121711.08">22098 2682 2281 0,'0'0'552'0,"0"0"-171"15,0 0-37-15,-58-51-98 0,44 42-64 0,-1 4-83 16,3 5-90-16,-3 0-9 0,2 5-54 16,-1 7 54-16,0 5 26 15,1 3 11-15,4 5-15 0,3 2 6 0,4 2-6 16,2 3-3-16,4-3 2 0,6 2 4 0,7-4 7 16,4 0 8-16,2-4-38 0,5-4 10 15,-1-5-12-15,0-5-54 16,0-4-146-16,-2-5-150 0,2-12-241 0,-6-2-558 15,-5-4-621-15</inkml:trace>
  <inkml:trace contextRef="#ctx0" brushRef="#br0" timeOffset="121925.22">22285 2403 72 0,'0'0'1960'16,"0"0"-1278"-16,0 0-114 0,7-55-161 15,-7 48-77-15,0 5-95 0,0 2-235 16,0 4-94-16,0 8-38 0,-2 6 132 0,0 8 98 15,0 6-11-15,0 6-18 0,2 11-26 16,0 9-21-16,3 5-3 0,3 4-4 16,4-6-2-16,-4-18 2 0,0-11-1 15,1-8-14-15,0-5-159 0,-3 1-148 16,-1 0-160-16,-3-3-175 0,-2-8-640 0,-3-7-284 0</inkml:trace>
  <inkml:trace contextRef="#ctx0" brushRef="#br0" timeOffset="122125.85">22247 2784 1558 0,'0'0'490'0,"0"0"-4"0,6-61-32 16,4 39-99-16,0 1-98 0,3 3-17 16,2 1-23-16,-2 3-79 0,6 2-70 15,0 5-68-15,3 2-6 0,2 3-72 0,3 2 31 16,-2 2 16-16,-3 8-3 0,0 4-2 16,-3 6 8-16,-4 1 28 0,-3 4 19 15,-3 4-19-15,-5 0 3 0,-2 0 26 16,-2-1-10-16,0-3 0 0,-3 0 0 15,-1-4-18-15,-2-2 11 0,-2-4-12 16,3-2-21-16,-1-5-152 0,-1-8-209 0,2 0-411 16,2-8-1336-16</inkml:trace>
  <inkml:trace contextRef="#ctx0" brushRef="#br0" timeOffset="122276.03">22608 2481 2741 0,'0'0'318'15,"0"0"-94"-15,0 0-52 0,0 0-172 16,0 0-271-16,0 0 57 0,0 0 214 16,0 0 0-16,0 0 25 0,18 51-9 15,3-32-16-15,19 6-405 0,-7-4-389 16,2-6-768-16</inkml:trace>
  <inkml:trace contextRef="#ctx0" brushRef="#br0" timeOffset="122804.9">22810 2634 1529 0,'0'0'436'15,"0"0"-79"-15,0 0-102 16,-57-15-71-16,40 15-30 0,1 0-48 0,3 7-10 16,0 1-48-16,3 4-10 15,3 2-12-15,4 6 3 0,3 1 28 0,3 1 7 0,9 4-7 16,5-1-13-16,3-1-21 16,1-1-7-16,2-3-13 0,-1-5-3 0,-3-4-2 15,-3-5-11-15,-6-2-3 16,0-3 0-16,-5-1-6 0,-2-7-26 0,-1-1-31 15,0-4 50-15,0-3 9 0,0-1 20 16,2 1 29-16,0-2-4 0,2-2-3 16,0 2 10-16,3-3 19 0,-1 1-38 15,4 0 12-15,-4 2-12 0,1 3 15 16,0 2 23-16,-2 0 0 0,2 5 9 16,-2 1-32-16,3 2-28 0,-2 1-29 15,4 3-76-15,1 0-22 0,2 7 13 16,3 3 15-16,1 5 61 0,-1 1 18 0,0 5 8 15,-4 2 12-15,1 0-19 0,-4 0 17 16,-5 0-17-16,-4-3 19 0,-2-2 34 0,-3-2-30 16,-7-4 18-16,0-2-6 15,-5-4 32-15,1-4 19 0,0-1 12 0,1-1 7 16,3-2 19-16,1-5 47 0,4-3 106 16,3-2-57-16,2-3-117 0,0 1-31 15,6-3-37-15,5-2-16 16,3 2-3-16,3-2-37 0,2 1 24 0,2 0 14 15,-1 5-26-15,0 3-16 0,-1 3 13 16,-4 3-40-16,-2 4-15 0,-1 0 20 16,0 5-15-16,-1 7 14 0,0 2 30 15,-1 3 33-15,2 4 3 0,-3 0-1 16,1 0-1-16,-1 1 1 0,2 1 0 0,4 0-1 16,-2-3-358-16,0-11-1294 0</inkml:trace>
  <inkml:trace contextRef="#ctx0" brushRef="#br0" timeOffset="123543.56">23250 2230 722 0,'0'0'1560'0,"0"0"-1276"16,0 0 51-16,0 0-133 0,0 0-77 16,0 0-55-16,0 0-22 0,60-49-10 15,-37 42-37-15,4 2 18 0,-1 0-16 16,6 0-3-16,1-1-9 0,3 1-7 15,1 0-6-15,0 2 6 0,-3 1-16 0,0-1 13 16,-6 3 7-16,-2 0 11 0,-5 0 0 16,-8 0-25-16,1 0-18 0,-8 0-11 15,-1 0-12-15,-2 0-16 0,-1 0 12 16,0 3 39-16,0 2-3 0,1-1 21 16,-1 2 12-16,1 1 2 0,2 2 0 15,-2 1 1-15,1 4-1 0,0 1-2 16,2 3 2-16,-1 3 3 0,-2 3 32 15,0 4-12-15,0 2-10 0,0 5 35 0,4 4-10 16,0 10 1-16,0-3 2 0,3 1-5 16,-2 0 24-16,3-7-60 15,-1 5 1-15,1-4 0 0,0 0 12 0,0-4 0 16,-2-1-10-16,3-5 29 0,0-2-13 16,-1-2 10-16,3-3-7 0,-3-2-19 0,1-5 13 15,-5-1-16-15,0-5-18 0,-5 1-23 16,-2-4-4-16,-6 1 13 0,-5 0 2 15,-9-1 30-15,-6 4 35 0,-6-2-6 16,-8-2 3-16,-4 3 32 0,0-3-7 16,0-2-6-16,4 1 3 0,3-3-13 15,3 0-18-15,5 1-23 0,0-3-2 0,4 3-2 16,2-1-27-16,-7-4-364 16,8 0-378-16,2-5-1528 0</inkml:trace>
  <inkml:trace contextRef="#ctx0" brushRef="#br0" timeOffset="126822.25">10313 6476 336 0,'0'0'225'0,"0"0"-127"0,0 0 48 16,0 0 34-16,0 0-14 0,0 0 6 15,0 0 24-15,0 0-24 0,0 0-52 0,-1-27-22 16,1 23-20-16,0 1-4 0,0 0-22 16,0-3 13-16,2 1 22 0,0 1 46 15,0-2-4-15,0 2-3 0,0 0-10 16,-1-1-42-16,0 3-29 0,-1 0-29 0,2 0-16 15,-2 2 0-15,0 0-19 0,0 0-3 16,0 0-4-16,0 0-6 0,0 0-13 16,0 0-7-16,0 0 10 0,0 0 20 15,0 0 21-15,0 0 1 0,0 0-3 16,0 0-19-16,0 0-14 0,0 4-26 16,0 1 62-16,0 5 87 0,0 0-6 15,0 7-14-15,0-1 43 0,0 3-52 16,2 1-1-16,1 0-12 0,3 1-19 15,1-1-23-15,1 1 26 0,-1-2 16 16,3 1-29-16,-4 0-15 0,-1 1 12 0,-1-2-11 16,-1-4 23-16,-2 0-23 0,-1-6 27 15,0-1-3-15,0-3 15 0,-1-2 7 16,1-1 0-16,-2-2 6 0,1 0 44 16,1 0 130-16,0-6-2 0,0-6-140 0,1-1-58 15,4-5-15-15,1-4-12 16,2-2 20-16,2-3-20 0,-1-1 31 0,3-5-1 15,-2 2-29-15,1-2-2 0,-1 1-14 16,-1 1 14-16,-2 6 4 0,2 1 24 16,-4 7-28-16,0 2-1 15,-1 6-18-15,2 0-19 0,-1 6-15 0,1 1-26 16,4 2-15-16,1 0 16 0,5 0 33 16,3 2 1-16,3 7-145 0,1 1-104 15,10 7-265-15,-8-1-477 0,-4-3-657 0</inkml:trace>
  <inkml:trace contextRef="#ctx0" brushRef="#br0" timeOffset="127257.06">10806 6629 1770 0,'0'0'325'16,"0"0"-247"-16,0 0-7 0,0 0-16 15,0 0-13-15,0 0 32 0,0 0 33 16,58-51-7-16,-47 41-35 0,-1 0-33 16,0-2-6-16,-2 0 3 0,0 0 6 15,1-1-13-15,-3-1-5 0,-2-2-14 16,0 1 10-16,-1 0-11 0,-3 0 1 0,0 3 26 15,-1 1 41-15,-4 1-2 0,-1 5-23 16,-1 0-20-16,-5 3-25 0,-2 2-32 16,-2 2 0-16,-3 4 17 0,-4 3 15 0,-2 5 26 15,2 1 25-15,3 3-22 0,2 1-7 16,6 0-19-16,1 3 16 0,6-1 35 16,3 2-6-16,2-2-7 0,4-2-9 15,11-2 10-15,3 0 37 0,7-3 23 16,6-2 27-16,6-2-47 0,5-2-44 15,1-4-19-15,2-1-19 0,-5-3-152 16,-5 0-118-16,-3 0-81 0,-5-5-196 16,3-8-143-16,-7-1-667 0</inkml:trace>
  <inkml:trace contextRef="#ctx0" brushRef="#br0" timeOffset="127488.36">11251 6188 1527 0,'0'0'322'15,"0"0"42"-15,-3-45 14 0,0 32-53 16,1 4-21-16,2 6-106 0,-1 3-147 0,0 0-51 16,-3 7-166-16,1 5 166 15,-2 5 55-15,0 6 27 0,-2 4-37 0,0 5-4 16,4 2 10-16,0 3 12 0,1 2 0 16,2 1-19-16,-1 2 23 0,1-2-11 15,0-1-31-15,0 0-21 0,0-3 10 16,0-3-13-16,0-3 13 0,0-5-13 15,0-5-2-15,0-4-62 0,0-7-224 16,0-4-194-16,0-2-555 0,0-3-730 0</inkml:trace>
  <inkml:trace contextRef="#ctx0" brushRef="#br0" timeOffset="128005.63">11100 6497 1239 0,'0'0'1299'0,"0"0"-1083"0,0 0-216 0,0 0-9 15,0 0-46-15,0 0 55 0,74-12 1 16,-43 12 15-16,0 0 3 0,3 1-6 16,1-1 3-16,-4 2 4 0,2-1 5 15,-7-1 4-15,-1-3 0 0,-1-1-9 16,-6-4-8-16,-2-4 4 0,0 1 29 16,-5-2-3-16,-3 0-3 0,-3 1 15 15,-1 2 52-15,0 1 50 0,-3 2 0 16,-1 2-33-16,0 1-21 0,0 3-5 0,0 1-97 15,0 1-60-15,0 6-15 0,-1 4 75 16,-3 4 72-16,1 4-3 0,0 4-12 16,2-2-4-16,1 3 7 0,0 0-29 15,0 0 2-15,4-2 1 0,6 0-21 16,-2-1-10-16,6-2 9 0,1-3 7 16,-2-3-19-16,4-5-9 0,0-3-177 15,-1-3-47-15,-1-2-46 0,0-4-81 16,1-7-158-16,-3-3-20 0,-3-3 97 0,2-4 184 15,-5 0 165-15,-2-4 92 0,2 0 79 16,-2-2 184-16,-1 0-48 0,0 2-37 16,0 0 79-16,1 4 53 0,-2 4 3 15,0 4 36-15,-2 4-75 0,1 3-74 0,-1 2-36 16,-1 4-36-16,1 0-128 0,1 1-59 16,-1 6 46-16,1 7 13 0,1 5 88 15,-3 5 7-15,0 3-17 0,0 3-25 16,0 0-12-16,-4 1-26 0,2-3-3 15,0-1-11-15,2 1 1 0,0-4-2 16,2-2-6-16,5-6-175 0,1-3-175 16,9-10-98-16,-2-3-265 0,-4-3-1283 0</inkml:trace>
  <inkml:trace contextRef="#ctx0" brushRef="#br0" timeOffset="128293.06">11859 6410 2459 0,'0'0'374'0,"0"0"-243"0,0 0-76 16,0 0-42-16,0 0 25 0,60 3 61 0,-40 8-9 15,1 4 31-15,1 3-10 0,-3 5-41 16,0 0-42-16,-5 3-28 0,-2-1 19 16,-3-1-18-16,-4-5-1 0,-4-2-28 15,-1-3 9-15,0-6 17 0,-4-3 2 16,-3-1 25-16,2-3 26 0,1-1 25 15,0-5 12-15,0-2 31 0,0-3 7 16,2-5-44-16,2-2-16 0,0-1-32 16,7-3-24-16,3 0-10 0,3-3-15 15,4 0-23-15,-1-3-24 0,5 2-111 0,0-1-190 16,0 4-214-16,6-4-475 16,-5 9-467-16</inkml:trace>
  <inkml:trace contextRef="#ctx0" brushRef="#br0" timeOffset="128673.13">12271 6321 368 0,'0'0'1315'16,"0"0"-1087"-16,0 0-17 0,0 0 67 0,0 0 6 16,0 0-49-16,0 0-26 0,36 57-37 15,-32-38-10-15,-3 4-13 0,-1 2-35 16,0 1-16-16,-2 2-38 0,-3 1-22 16,0-1-13-16,-2 0-10 0,2-3-12 15,0-2-1-15,-1-6-2 0,1-3-2 16,3-5-10-16,0-3-70 0,1-3 22 15,0-3 60-15,1-2 121 0,0-7-121 16,0-4-6-16,0-3-7 0,5-4 1 16,2-2 12-16,3-2-4 0,2-2 3 15,3-1-14-15,4-2-11 0,3 0 8 0,4 2 14 16,-1 4-7-16,-3 5 10 16,1 6-14-16,-2 6-4 0,-2 4-15 0,-3 2-29 15,-1 5-20-15,-3 5 4 0,1 5 19 16,-2 4 60-16,0 5-1 0,-4-1 2 0,2 3 23 15,-4-2 55-15,-2 0-9 0,-1-2-26 16,-1-4-3-16,0-1 0 0,-1-4-9 16,0-1-4-16,0-4 7 0,-1-4-7 15,-1-3 0-15,0 0 7 0,1-1 34 16,1 0 23-16,0-4-80 0,0-2-12 16,2-13-431-16,6 1-382 0,0 0-1961 0</inkml:trace>
  <inkml:trace contextRef="#ctx0" brushRef="#br0" timeOffset="129273.06">13395 6357 1369 0,'0'0'338'15,"0"0"-91"-15,0 0 107 0,8-56-35 0,-7 43 22 16,-1 0-49-16,0 4-63 0,0 1-14 16,0 3-16-16,0 1-55 0,0 4-80 15,-1 0-64-15,-1 7-130 0,0 5 102 16,-1 7 28-16,-1 6 72 0,3 4-21 15,1 0-4-15,0 4-22 0,7-1-22 16,4 1 25-16,5-3-27 0,5-3 24 16,4-3 0-16,4-3 6 0,1-7-3 15,1-3 6-15,-2-7 7 0,1-4 2 0,-3-4-12 16,-4-7 3-16,-1-3 3 0,-2-5-15 16,-3-3 0-16,-4-4-20 0,-4-3-1 15,-3 0 1-15,0-5-1 0,-2-1 1 16,-3 0-2-16,0-2 0 0,-1 5 1 15,0 3-1-15,0 4 12 0,0 7-12 16,-1 6 0-16,0 5-15 0,-1 4-32 0,1 3-83 16,0 3-81-16,-4 7 28 15,0 4 48-15,-1 5-89 0,-7 11-179 0,5-2-295 16,0-6-1076-16</inkml:trace>
  <inkml:trace contextRef="#ctx0" brushRef="#br0" timeOffset="129904.09">14094 6275 2035 0,'0'0'305'0,"0"0"-153"0,0 0 70 16,0 0-22-16,0 0-4 15,0 0 2-15,7-48-4 0,-7 48-45 0,1 0-149 0,-1 5 0 16,1 6 0-16,-1 4 72 16,0 5 7-16,0 4 6 0,0 3-3 0,-4 2-35 15,1 0 35-15,-1 2-32 0,0-2-16 16,-2-2-15-16,2-3 6 0,1-2-6 15,0-6-17-15,-1-5 13 0,3-2-13 16,-2-4-2-16,1-5 1 0,1 0 20 16,0-2 85-16,-1-8-106 0,1-3-22 15,1-3-18-15,0-4 21 0,0-2 7 16,0-2-1-16,0-2 12 0,3 1-2 16,3-1-13-16,-1 2 16 0,0 0-18 15,0 6 18-15,1 4 0 0,-2 4 11 16,1 5-11-16,1 3-37 0,2 2-82 0,1 9 2 15,7 4 77-15,0 6 15 0,5 5 23 16,1 1-1-16,1 4 3 0,4-3 2 16,1 2-2-16,-1-5 0 0,-1-2 0 15,-2-6 0-15,-3-5 22 0,-5-3 0 0,-2-4 13 16,-2-3 25-16,-3-8 37 0,1-4-31 16,-2-5-35-16,-2-4-16 0,-2 0 13 15,0-4-11-15,-3-4-15 16,-1 0-1-16,0 0 2 0,-6-3-3 0,1 0 2 15,-2 0-4-15,-2 2-23 0,3 3 25 16,1 5-3-16,1 3-34 0,-1 9-10 16,3 3 7-16,-2 5-51 0,2 3-117 15,-3 7-168-15,-3 4 54 0,2 3-105 16,1 7-261-16,2-3-782 0</inkml:trace>
  <inkml:trace contextRef="#ctx0" brushRef="#br0" timeOffset="130256.68">14822 6171 2024 0,'0'0'431'0,"0"0"-131"16,0 0 34-16,9-60-91 0,-9 46-49 16,0 4-45-16,-4 0 15 0,-2 3-23 15,-4 4-46-15,-1 1-45 0,-3 2-49 16,-2 2 2-16,0 6-2 0,2 3 24 15,0 2-24-15,2 4 2 0,3 2-1 16,5 3 2-16,4 0 11 0,0 2-13 0,8 0 11 16,6 2-12-16,6-1 17 15,3 3-14-15,4-3 16 0,4-1-20 0,-3 0-1 16,-1-4-86-16,-5-3-36 0,-8-5 23 16,-3-3 37-16,-8-3 6 0,-3-2 13 15,-8 0 44-15,-9-2 28 0,-6-2-5 16,-6 0-11-16,-3 0-11 0,-2 0 0 15,-1 0 0-15,4 0-1 0,2 0 0 0,8 0-3 16,7 1-19-16,3 2-16 0,8-1-15 16,5-2-436-16,8 0-715 15,3-2-816-15</inkml:trace>
  <inkml:trace contextRef="#ctx0" brushRef="#br0" timeOffset="130793.34">15198 6133 2820 0,'0'0'356'0,"0"0"-299"15,0 0-25-15,0 0 57 0,0 0 19 16,28-46 48-16,-27 44 21 0,-1 2-177 16,0 4-57-16,0 6-35 0,-7 7 92 15,1 2 79-15,-2 5-16 0,-2 3 0 16,0 3-22-16,-1 0-16 0,3-1 7 16,-2 0-29-16,5-3 9 0,0-3-10 15,2-4 14-15,-1-2-15 0,3-7 2 0,1-1 10 16,0-4 6-16,0-5 6 0,0 0 35 15,4-3 52-15,1-6-51 0,1-5-61 16,4-3-19-16,-2-4 3 0,0-2 16 16,1-2-12-16,0-4 9 0,0-2-10 15,-2-2 1-15,1-3 9 0,3 1-25 16,-3 2 27-16,1 3 1 0,-1 4 0 0,1 6 18 16,-4 6 10-16,-2 4-9 0,0 8-19 15,0 2-32-15,2 4-112 16,0 9-23-16,2 9 126 0,3 5 39 0,1 7 2 15,2 5 19-15,2 3-6 0,-2 0-1 16,4 1 38-16,-3 0 26 0,0-4-22 0,1-2-10 16,-1-2-41-16,-3-4 9 15,0-4-10-15,-5-5-2 0,2-7-46 0,-5-3-166 16,-2-7-192-16,-1-7-271 0,-4-2-447 16,-5-7-552-16</inkml:trace>
  <inkml:trace contextRef="#ctx0" brushRef="#br0" timeOffset="131010.15">15128 6292 1834 0,'0'0'406'0,"0"0"-293"16,0 0 45-16,0 0 65 0,0 0 47 15,0 0 43-15,0 0-8 0,0 0 1 16,0 0-5-16,0 0-149 0,36-14-90 15,-13 10-49-15,5 0-13 0,6 0-16 0,3-1-2 16,0 4-4-16,0-1-9 0,0 2-9 16,-5 0-147-16,2-2-263 15,-7-3-797-15,-6 0-1180 0</inkml:trace>
  <inkml:trace contextRef="#ctx0" brushRef="#br0" timeOffset="131655.87">15560 6128 59 0,'0'0'146'15,"0"0"-12"-15,0 0 36 0,0 0-1 0,0 0-16 0,0 0 4 16,0 0 32-16,0 0-20 0,0 0 0 16,0 0-32-16,-13-8-10 0,13 6 22 15,0 2 75-15,0 0 35 16,0 0-39-16,0 0-17 0,0 0-1 0,0-2 6 15,0 2-39-15,0 0-20 0,0-3-19 16,0 0-33-16,4-1-18 0,1 0-19 16,4-1-16-16,5 1-44 0,6-2 0 15,5 1-15-15,7 2 15 0,5-1 2 16,3-1 1-16,2 2 16 0,0-2-6 16,0 1-1-16,-2-1 1 0,-5 0 6 15,-3 0-17-15,-6 3 11 0,-4-3-11 16,-7 4 14-16,-3-1-13 0,-5 0 25 0,-4 0 7 15,-2 1-1-15,-1 0-3 0,0-1-31 16,0 1-9-16,-1-2-38 0,-2 1 3 16,-1 0-16-16,-2 1-6 0,-1-1-22 15,0 0-177-15,-2 2-177 0,-3 0-178 0,1 0-611 16</inkml:trace>
  <inkml:trace contextRef="#ctx0" brushRef="#br0" timeOffset="131956.17">15725 6120 1296 0,'0'0'813'0,"0"0"-473"0,0 0-82 15,0 0 41-15,0 0-72 0,0 0-80 0,0 0-138 16,0 0-9-16,0 0-9 0,0 0 9 15,17 22 130-15,-14-5-25 0,0 3-10 0,3 4-1 16,-2 0 7-16,1 2-17 0,1-1-14 16,3-1-1-16,-3 0-10 0,1 0 1 15,1-4-32-15,-1 1 3 0,-2-4-19 16,1-1-11-16,-2-5-1 0,-2-1 0 16,0-1 0-16,-2-4-96 0,0 0-70 15,0-2-146-15,-2-3-176 0,-2-3-614 16,0-4-1053-16</inkml:trace>
  <inkml:trace contextRef="#ctx0" brushRef="#br0" timeOffset="136306.28">6872 8007 124 0,'0'0'424'0,"0"0"-30"0,0 0-22 16,0 0-44-16,0 0-45 0,0 0 2 15,0 0-13-15,0 0-65 16,0 0-43-16,0 0-36 0,0 0-22 0,0 0-29 15,-1 0-39-15,1 0-25 0,0 0-13 16,0 0-38-16,0 1 31 0,0 1 7 16,2 2 45-16,3-1 3 0,-2-2-7 15,2 3 4-15,3-1-4 0,-2-1 4 16,6-1 12-16,-1-1-12 0,5 0 2 16,2 0-3-16,4-1-6 0,2-3-12 0,3-1-11 15,4-3-12-15,-2-2-1 0,2 1-1 16,-4-1 15-16,2-2-13 0,-3-1 22 15,-3-3-22-15,-4 0-3 0,-3-2-1 16,-4 1-37-16,-3-2-16 0,-5 1-9 0,-2-1-3 16,-2 3 8-16,-2-1 17 15,-6 5 38-15,-4-1-38 0,-2 2 18 0,-2 4-5 16,-3 2-7-16,-7 2-7 0,-1 3-15 16,-6 0 18-16,-1 7 20 0,-2 3 19 15,-2 5 0-15,3 3 42 0,4 3 2 16,1 3 8-16,5 2 2 0,5 1-3 15,3 0-26-15,7 2-3 0,4 1 16 0,5 0-22 16,5 0 10-16,8 0 2 0,12-3 48 16,9-3-38-16,8-3 54 15,16-1-36-15,-5-6-24 0,2-6-32 0,-2-2-35 16,-12-6-122-16,1-4-46 0,-6-4-87 16,-2-5-128-16,-6-5-180 0,6-16-61 15,-8 3-535-15</inkml:trace>
  <inkml:trace contextRef="#ctx0" brushRef="#br0" timeOffset="136543.38">7559 7640 1763 0,'0'0'327'0,"0"0"65"0,0 0-98 0,0 0-18 16,8-48-14-16,-7 44-55 0,0 1-46 16,-1 3-161-16,0 1-22 0,0 7-86 0,0 5 108 15,-3 5 114-15,-1 7-13 16,-2 6 6-16,1 3-3 0,1 4 10 0,-1 2-46 15,-1 0 17-15,2 2-8 0,1 1-43 16,-1-3-15-16,0 0-19 0,0-3 16 16,1-4-15-16,-1-4 0 0,1-4-2 15,0-4-13-15,1-4-172 0,1-5-169 16,-1-2-98-16,2-10-223 0,3 0-663 16</inkml:trace>
  <inkml:trace contextRef="#ctx0" brushRef="#br0" timeOffset="136887.7">7860 7873 1591 0,'0'0'296'0,"0"0"-114"0,0 0 61 16,52-58 28-16,-46 45-52 0,-2 1 22 0,-2 4-14 16,-2 1-39-16,-3 1-93 0,-4 2-15 15,-7 3-30-15,-2 1-6 16,-6 1 13-16,-3 7 6 0,-1 0 0 0,2 1 3 15,-2 3-25-15,6 1 10 0,6 0-1 16,1 0-16-16,7 2-32 0,4 1 0 16,2 1 11-16,5 4-1 0,8 0 10 15,4 1 6-15,5 2-15 0,3-1-7 16,-1 0-6-16,-2-2-31 0,-2 0-1 16,-6-5-33-16,-6-2-14 0,-5-2 4 15,-3-3 37-15,-9-1 4 0,-6-1 34 16,-7-2 19-16,-3 0 3 0,-4-3-19 0,1-2 1 15,1 0-2-15,0-3 13 0,5-2-15 16,3-1-13-16,8-1-119 0,2-1-112 16,6-2-29-16,8-5-243 15,6 1-564-15,3 3-623 0</inkml:trace>
  <inkml:trace contextRef="#ctx0" brushRef="#br0" timeOffset="137255.31">8019 8107 101 0,'0'0'2055'15,"0"0"-1712"-15,0 0-168 0,0 0-59 0,0 0 25 16,66-32 3-16,-45 23-41 16,0 1-39-16,1-1-36 0,2-1-24 0,0 0-2 15,-1-2 33-15,-2-2-34 16,-1 0 34-16,-1-3 35 0,-3 1-22 0,-2-1-39 15,-1-1 10-15,-5 1-19 0,1 0 89 16,-5 3 34-16,-4 1-38 0,0 1 0 0,-3 2-53 16,-7 0 15-16,0 2-16 15,-4 3 1-15,-3 2-10 0,-3 3-6 0,-1 0 0 16,-2 7-4-16,-1 5 17 0,1 1 2 16,2 6 0-16,1 1-12 0,4 3-18 15,2 2 1-15,6-2 14 0,2 2-15 16,4-1-2-16,2 0-1 0,1-2 0 15,7-2 2-15,6 1 16 0,5-3 18 16,4-2-34-16,6-1-97 0,26-9-163 16,-6-1-246-16,1-5-1078 0</inkml:trace>
  <inkml:trace contextRef="#ctx0" brushRef="#br0" timeOffset="137651.04">9117 7715 2538 0,'0'0'566'0,"0"0"-259"16,0 0-120-16,0 0 2 0,0 0-25 0,0 0-164 15,0 0-35-15,0 0 35 16,0 0 41-16,0 0 101 0,-13 39-36 0,8-14-34 15,0 0-29-15,0 0-18 0,2 2 0 16,-1-4-13-16,4 1-12 0,0-2 1 16,0-2 0-16,4-3-1 15,0 0-10-15,2-5-305 0,-1-5-133 0,4-7-253 0,-3-4-1008 16</inkml:trace>
  <inkml:trace contextRef="#ctx0" brushRef="#br0" timeOffset="137803.94">9083 7446 2955 0,'0'0'425'0,"0"0"-250"0,0 0-119 0,0 0-56 16,0 0-24-16,0 0-64 16,0 0-91-16,0 0-195 0,0 0-70 0,55-4-590 15</inkml:trace>
  <inkml:trace contextRef="#ctx0" brushRef="#br0" timeOffset="138296.25">9828 7329 1715 0,'0'0'244'16,"0"0"-131"-16,0 0 46 0,-17-53 64 15,13 42 64-15,1 3-68 0,0 1-20 16,1 3-68-16,-3 1-55 0,0 1-76 16,0 2-10-16,-2 0-34 0,-3 0 44 15,-4 3 22-15,2 2 51 0,-4 0 23 0,1 3 5 16,1 0-3-16,-1 1 3 0,-1 1 0 16,2 0-1-16,2-1-17 0,-2 5-18 15,2-1 10-15,1 3-19 0,-1 2 3 16,3 1-16-16,-1 2-12 0,3 2-12 0,2 2 6 15,1 4 0-15,1 1-22 0,3 3 21 16,0 3-2-16,6 0-7 0,1 3 3 16,3 1-17-16,2 2-1 15,0-1 1-15,0 1 15 0,0 0-16 0,-4-1 0 16,2 1 4-16,-4-1 17 0,-2 0-18 16,-2-4-3-16,0 1 0 0,-2-2-1 15,-3-2-17-15,-3-3-19 0,1-2 3 16,-5-2-31-16,3-5-38 0,-1-2 10 15,-2-6-6-15,2 1-21 0,-3-5 38 16,3-4 29-16,-3 1-10 0,2-4 3 0,-1 0-6 16,0-3 22-16,-1 0-7 15,-1-4-25-15,-1-1-57 0,0-1-81 0,0 1-68 16,-1-3-69-16,3-2-157 0,0-6-51 16,5 1-646-16</inkml:trace>
  <inkml:trace contextRef="#ctx0" brushRef="#br0" timeOffset="138653.04">9320 7848 2531 0,'0'0'351'0,"0"0"-226"0,0 0-58 16,0 0 96-16,0 0 95 0,0 0-42 0,0 0-65 15,0 0-32-15,0 0-91 0,0 0-28 16,31-27-37-16,-8 27 12 0,6 0 24 16,7 0 0-16,4 0-12 15,4 0 13-15,-2 0 2 0,2 0 11 0,-3 0-10 16,-4 0-1-16,-3 0-1 0,-7-1 15 16,-4 0-14-16,-6-1 16 0,-2 0 1 15,-6 2 6-15,1 0 5 0,-5-1-12 16,-2 0 11-16,-1 0 11 0,0-1 4 0,-1 2-4 15,-1 0-2-15,0 0-4 0,1 0-6 16,-1 0-7-16,0 0-19 0,0 0 0 16,0 0-2-16,0 0-21 0,0 0-4 15,0 0-28-15,0 0-31 0,-1-3-249 16,-1 0-372-16,-1-1-1327 0,8 14 926 0</inkml:trace>
  <inkml:trace contextRef="#ctx0" brushRef="#br0" timeOffset="145770.38">11929 7608 179 0,'0'0'111'16,"0"0"29"-16,0 0 102 0,0 0 22 15,0 0-33-15,0 0-71 0,0 0-7 16,0 0-59-16,0 0-19 0,0 0-17 16,0 0-12-16,24-43-10 0,-20 41-10 0,1-2 3 15,-1 1 3-15,2-3 4 16,-1 4 9-16,-2-1 24 0,-1 1 21 0,-1-1 24 15,0 1 28-15,0 0 4 0,-1-2-14 16,1 1-13-16,-1-2-16 0,0 2 13 16,0-1 9-16,0 0-20 0,1-1-38 15,-1 4-6-15,0-3-1 0,1 1-12 0,-1 1-13 16,1-1 3-16,-1 1 3 0,1 1 0 16,-1-1-3-16,1 0 4 0,-1 2-8 15,2 0-5-15,-2 0-29 0,0 0-27 16,0 0-42-16,0 4-77 0,2 4 32 15,-1 5 114-15,1 6 95 0,0 2 35 16,0 5-35-16,-1 6-35 0,0 0 37 16,2 3-24-16,0 0-1 0,1 1-54 15,-1-2 27-15,2 0-7 0,-1-3-23 16,1-4 1-16,2-5-16 0,-2-5 0 16,-2-2 2-16,1-4 14 0,0-2-1 0,-1-2 1 15,-2-3-1-15,0-3-2 16,0 0 21-16,0-1 16 0,-1 0 6 0,0 0 9 15,0 0 3-15,2-2 6 0,-1-4-25 16,3-1-49-16,2-4-22 0,-2-1-34 0,1-2-151 16,-3-4-74-16,-1 1-176 15,-3-14-342-15,-6 4-729 0</inkml:trace>
  <inkml:trace contextRef="#ctx0" brushRef="#br0" timeOffset="146072.12">11899 7464 2044 0,'0'0'292'15,"0"0"-186"-15,0 0-22 0,67-11 33 0,-32 11 44 16,7 5-20-16,4 7 7 0,5 4-1 16,-2 5-10-16,-1 5-32 0,-5 4-55 15,-8 3 1-15,-6 2-51 0,-9-1-1 16,-8 1-18-16,-5-2 16 0,-7-1-29 15,-2-2 16-15,-11-6 16 0,-4-2 0 0,-5-3 26 16,-4-4-1-16,-6-3 10 0,1-2 3 16,-3-3 38-16,5-3 6 0,1-4 18 15,7 0 7-15,4 0-28 0,6 0-22 16,2 0-20-16,4 0-18 0,3 0-4 16,2-1-15-16,0 1-34 0,0 0-170 15,18 0-270-15,0 0-573 0,4-3-687 0</inkml:trace>
  <inkml:trace contextRef="#ctx0" brushRef="#br0" timeOffset="146426.94">12588 7513 2334 0,'0'0'478'0,"0"0"-320"0,0 0 37 16,0 0 31-16,0 0-29 0,0 0-197 15,0 0-9-15,0 0-198 0,0 0 153 16,0 0 54-16,-8 30 150 0,8-6-27 0,5 3-37 15,-3 2-51-15,2 0 28 16,1-2-13-16,2 0-9 0,-2-2-13 0,2-2-6 16,-2-3-20-16,0-2-1 15,-2-3 2-15,-1-2 0 0,0-4 9 0,-1 0-10 0,0-3-2 16,0-2-151-16,-1-3-168 16,1-1-112-16,-1-10-45 0,0-2-308 0,0-3-994 0</inkml:trace>
  <inkml:trace contextRef="#ctx0" brushRef="#br0" timeOffset="146669.81">12550 7501 1648 0,'0'0'318'0,"0"0"-26"0,0 0-46 15,54-52-175-15,-25 45-39 0,8 3-9 16,4 3-1-16,2 1 14 0,1 5-36 16,-2 6 0-16,-5 3-33 0,-4 3 30 0,-9 2-32 15,-8 2 19-15,-8 0 16 0,-7-3 19 16,-2 1 16-16,-16-2 43 0,-5-2 25 15,-9 2 28-15,-10-3-28 0,-7-2-33 16,-1 0-15-16,-4-3-7 0,7-4-10 16,3 1 0-16,8-5 1 0,10 1-20 15,9-2-7-15,9 1-10 0,6-1-2 0,1 0-14 16,7 0-203-16,24 0-188 0,-3-3-241 16,2-1-1162-16</inkml:trace>
  <inkml:trace contextRef="#ctx0" brushRef="#br0" timeOffset="147104.88">13120 7478 2138 0,'0'0'566'0,"0"0"-354"16,0 0-7-16,0 0 9 0,0 0-61 15,0 0-49-15,0 0-18 0,0 0-35 0,0 0-51 16,0 0-102-16,0 0-78 16,15-23 84-16,-12 35 83 0,0 5 13 15,-2 3 16-15,0 4 32 0,-1 1 22 0,0 1 9 16,-2 3-3-16,-1-1-16 0,-2 1-15 16,-2 0 8-16,3-3-24 0,1-2-14 15,3-3-14-15,0-3 2 0,1-1 23 16,5-4-4-16,5-2 6 0,3-2 10 0,1-2-1 15,4-1 1-15,2-3-13 0,2 0-5 16,2-2-1-16,-3 2-7 0,0-3-11 16,-1 0 0-16,-3 0 0 0,1 0 1 15,-5 0 23-15,2-4-3 0,-3 0 3 16,-3 0 0-16,-1-1-3 0,-4 1 6 16,-2-2-10-16,-1 4-15 0,-1-4-3 15,-1 4-3-15,0-2-21 0,0 0-14 16,-3 1-21-16,-2 2-139 0,-4 0-89 15,1-1-88-15,-6 2-128 0,5-1-305 0,-1-2-833 16</inkml:trace>
  <inkml:trace contextRef="#ctx0" brushRef="#br0" timeOffset="147586.47">13535 7410 2005 0,'0'0'363'15,"0"0"-150"-15,0 0 61 0,0 0-30 16,0 0-40-16,0 0-35 0,0 0-30 16,0 0-53-16,0 0-86 0,0 0-35 15,0 0-44-15,9-32-13 0,-9 34 48 16,0 1 44-16,-1 0 38 0,0 0-3 0,0 1 6 15,0 1 0-15,0 0 3 0,0 0-18 16,1 2 2-16,-2 4 13 0,1 1 0 16,0 3 19-16,0 3-19 15,0 4-3-15,0 2-10 0,0 2-9 0,0 1-7 0,1 2 16 16,0 0-15-16,0-1-3 0,1-3-8 16,4 0-2-16,1-6 23 0,0-2-22 15,0-3 1-15,2-2 1 0,-1-3 15 16,3-1 17-16,0-3 5 0,4-2 4 15,4 0-4-15,-2-1-8 0,5-2-14 16,-1 0-16-16,-3 0-1 0,-1 0 0 16,-4 0 1-16,-4 0 14 0,-5 0-4 15,1 0 4-15,-3 0-1 0,-1 0 10 0,0-1-3 16,0 0-3-16,0 0-19 16,-1-1 0-16,-3 2-28 0,1-3 3 15,1 3-3-15,0-2 0 0,1 0-40 16,0 1-149-16,1 1-110 0,0-4-175 0,2-2-566 15,2 0-1040-15,4 34 2087 0</inkml:trace>
  <inkml:trace contextRef="#ctx0" brushRef="#br0" timeOffset="147899.51">13927 7683 1896 0,'0'0'1153'0,"0"0"-901"16,0 0-48-16,0 0 39 0,0 0-110 16,0 0-58-16,0 0-37 0,73-38-13 15,-42 33-6-15,1 5-19 0,2 0 0 0,2 0 0 16,-5 0-3-16,0 0 2 0,-7 0 1 16,-2 0 1-16,-4 0 19 0,-5 2 12 15,-7-2 18-15,-1 0 34 0,-3 0 37 16,-1 0 93-16,-1 0-14 0,1 0-22 0,-1 0-35 15,0-2-57-15,0 2-62 0,0 0-24 16,0-2-39-16,0 2-16 0,0 0-16 16,0 0-20-16,0 0-44 15,-1 0-217-15,-4 0-157 0,-2 0-239 0,-2-2-569 16,3-2-553-16,34 14 1870 0</inkml:trace>
  <inkml:trace contextRef="#ctx0" brushRef="#br0" timeOffset="149783.5">15067 7161 1076 0,'0'0'286'15,"0"0"-81"-15,0 0-6 0,0 0-17 16,0 0-30-16,0 0-22 0,18-46 28 16,-15 40-38-16,-1 0-4 0,0 2-19 15,0-1-13-15,-1 2-10 0,0 0-13 16,0 1-10-16,-1 0-9 0,1 2-10 16,-1-2 13-16,0 2-4 0,0 0 17 0,0 0-7 15,0-1 0-15,0 1 0 16,0-2-4-16,0 1-12 0,0 0-6 0,0-1-7 15,0 1-10-15,0-2-12 0,-1 2-13 16,-1 1 10-16,1-1-13 0,0 1-6 16,0-1 6-16,-2 1-13 0,0 0-9 15,-4 1-6-15,1 1 5 0,-4 2 17 16,-2 2 20-16,-4 1-1 0,-1 5 3 16,-4 2 0-16,-1 4 3 0,-1 2 0 15,-2 6 13-15,-1 5 3 0,-3 3 26 16,4 5-23-16,-2 7-6 0,2 12-4 0,10 9-12 15,7 1-16-15,11-4-2 0,16-9 18 16,13-9 19-16,2-7 0 0,-3-10 60 16,-1-8 1-16,-2-3-1 0,8 3-10 15,2 0-24-15,1 0-14 0,-6-4-18 0,-4-3-12 16,-7-2 1-16,-4-3-1 0,-7-3-2 16,-1-1 2-16,-4-1 1 0,-2-2 17 15,-2 1 0-15,-1-2 6 0,-1-1 6 16,0 0 7-16,0 0 15 0,0 0 14 15,0 0 36-15,0-1 16 0,0 1-29 16,0-3-28-16,0 1-62 0,0-2-3 16,0-1-13-16,0 1-6 0,-1-2 1 15,-1 2-20-15,-2-1-102 0,-10-5-240 16,4-1-406-16,-4-1-1397 0</inkml:trace>
  <inkml:trace contextRef="#ctx0" brushRef="#br0" timeOffset="213522.63">15802 7273 615 0,'0'0'642'0,"0"0"-391"0,0 0-56 0,0 0 0 16,0 0-26-16,23-48 32 0,-18 41 25 15,1-1 0-15,-2-1-46 0,-2 0-42 16,0 3-20-16,0-2-12 0,-1 3-4 16,0-1-16-16,0 2-16 0,0 2-17 15,-1-2-11-15,1 1 2 0,-1 1 7 16,0 0-7-16,1 1 0 0,-1 1-13 16,0 0-31-16,0 0-9 0,0 0-48 0,0 0-19 15,-1 0-12-15,-4 3 2 16,-2 4 58-16,-6 5 12 0,-2 2 13 0,-3 4 3 15,-4 3 0-15,-2 1-2 0,-2 3 0 16,-1 3 0-16,-4 2 2 0,2 3 0 16,-4 2-1-16,2 0-27 0,-2-1 28 15,1 1-1-15,5-4 0 0,3-4-1 0,3-4 1 16,6-3-8-16,5-8 9 0,0-1 19 16,6-4 0-16,1-1-3 0,2-1-14 15,0-2 1-15,1 0-2 0,0 0 2 16,2-1 29-16,4 1 13 0,6 0 2 15,1-1 4-15,7-1-4 0,5 0-12 16,7-1-13-16,3 0-6 0,5 0-4 0,2 0-10 16,3 0-1-16,-1 0-1 0,-1 0-2 15,-4 0-8-15,-4-1 10 0,-7 1 0 16,-3-1-1-16,-8 1 0 16,-3 0-11-16,-2 0 12 0,-3 0 16 0,-2-1-3 15,0 0-10-15,-3 1 19 0,-2-2-3 16,0 1 0-16,0 1-1 0,0-1 14 0,-1-1-4 15,2 0-9-15,-2 0-17 16,0-3-2-16,0 0-22 0,0 0-101 0,-1-2-76 16,0-1-20-16,0-1-148 15,0-10-158-15,0 2-443 0,-2-1-564 0</inkml:trace>
  <inkml:trace contextRef="#ctx0" brushRef="#br0" timeOffset="213855.8">15818 7239 1565 0,'0'0'296'0,"0"0"-69"0,0 0 78 16,-13-44-24-16,12 35-27 0,-1 2-33 15,1 3-45-15,1 3-30 0,0 1-95 16,0 0-51-16,0 1-162 0,1 9-4 16,3 3 117-16,4 5 49 0,1 4 32 15,5 5 3-15,-1 4 26 0,4 1 31 16,0 1-16-16,2 2 7 0,-3-2-13 0,-1 2-29 15,-2-1 3-15,2-1 25 0,-5-3-2 16,2-1-4-16,-4-5-38 0,1-3 16 16,-3-4 9-16,-1-2-3 15,1-5 1-15,-3-4-8 0,-2 0 1 0,0-4-10 16,-1-1 3-16,0-1 1 0,0 0 5 16,0 0 13-16,0 0 9 0,0 0 12 0,1-3 6 15,-1-3-49-15,1 0-31 0,0-4-17 16,0-3-14-16,-1 4-111 0,0-4-182 15,-2-8-266-15,-2 4-915 0,-3-2-496 0</inkml:trace>
  <inkml:trace contextRef="#ctx0" brushRef="#br0" timeOffset="-214722.37">16278 7074 355 0,'0'0'330'15,"0"0"-17"-15,0 0-33 16,0 0-65-16,0 0-66 0,0 0-9 0,17-45 0 16,-15 40 28-16,0-1-22 15,1 1-3-15,-3 0-4 0,0-1-46 0,0 0-15 16,0 1-14-16,0 0 0 0,0 1 1 16,0 0-4-16,0-1-10 0,-3 2 13 15,2-2-16-15,-1-1 0 0,1 1 0 16,-1 1-6-16,0 0-1 0,1-1 20 15,-1 0 6-15,1 2-4 0,-1-2-12 16,1 2-10-16,0 2-9 0,0-2-13 0,0 2-16 16,1 0 16-16,-2 0-3 0,1-1-3 15,1 1-10-15,-1-1 13 0,1 2-14 16,0 0-2-16,0 0-19 0,0 0-19 16,0 0-23-16,0 1-24 0,0 2 12 15,-1 1 54-15,0 2 6 0,1 2 12 16,-1 1 1-16,1 3 0 0,0 2 1 0,0 2 21 15,0 3 13-15,0 4 10 0,2-1-1 16,3 2-3-16,1 1 13 0,-1 4-10 16,1 0 7-16,3 4-23 15,-2 1 39-15,4 0-1 0,-3 0 15 0,2-1 21 16,-1 3-27-16,-2-1-19 0,-1 1-35 16,-2-2 8-16,-1 0-17 0,-3-1 4 15,0 1-14-15,0 1 1 0,0-3-3 16,0-1 1-16,0 0-1 0,0-2 2 15,0-1-1-15,0 0 13 0,0-5-14 0,0 0 3 16,0-2 6-16,0-4 16 0,0 3 12 16,0-6-15-16,2 0-10 0,2-3 7 15,-2-2-17-15,3 1 13 0,-2-3 4 0,0 0-1 16,-1-2-16-16,-1 0 17 0,0-2-16 16,0-1 12-16,0 0 7 0,0-2-10 15,-1 0 10-15,0 0 6 16,0 0 0-16,0 0 6 0,0 0-1 0,0 0 4 15,0 0 0-15,0 0 3 0,0 0-6 16,1 0-7-16,-1-2-14 0,1 0-12 16,0 1-1-16,1-3-1 0,-2 1-24 15,0-1-49-15,0-8-308 0,0 1-213 16,-4-1-1349-16,3 63 82 0</inkml:trace>
  <inkml:trace contextRef="#ctx0" brushRef="#br0" timeOffset="-212275.33">16774 7328 183 0,'0'0'205'0,"0"0"66"0,0 0-33 0,0 0-1 16,0 0-25-16,0 0-39 0,0 0-14 16,0 0-42-16,0 0-13 0,-3-45 39 15,2 41 19-15,-2-1-13 16,1 1-39-16,1-1-10 0,-1 0-3 0,0-1-14 0,1 0-12 15,0-2-3-15,-1 4 18 0,0-3-12 16,0 2-6-16,0-1 24 0,-2-1-2 16,2 0-23-16,0 3-13 15,-1-1-19-15,2 0 6 0,-1 3-12 0,0-1-4 16,1 0-9-16,0 2 3 0,0-1-3 16,0 1 3-16,0-2 15 0,-2 2-2 15,3-1 3-15,-1 0 3 0,0-1 3 16,1 1-4-16,-1 0 4 0,0 0-6 15,1 2-4-15,-1-2 1 0,1 2-17 0,0 0-2 16,0 0-13-16,0 0-1 0,0 0-27 16,0 0-32-16,0 0-34 15,0 2-39-15,0 5 67 0,0 3 47 0,0 4 18 16,2 3 1-16,2 3 15 0,2 1-11 16,-1 5-1-16,3 0-1 0,1 3 30 15,-3 0 9-15,0 0-10 0,1 0-15 16,-4 2 3-16,-1-2 0 0,-1 0 3 0,0 0 12 15,1-4-5-15,0 0-10 0,0-4-7 16,2-1 10-16,-2-4-21 0,0-1 15 16,1-2 9-16,-2-2-3 0,1-2-6 15,0-2 2-15,-2-2 1 0,0-2-3 16,1-3 1-16,-1 0-2 0,0 0 10 16,0 0 16-16,0 0 9 0,0 0 18 15,0 0 10-15,0-6-63 0,-4-2-15 16,1-3-146-16,0-1-155 0,1-3-113 0,2-12-354 15,0 4-806-15</inkml:trace>
  <inkml:trace contextRef="#ctx0" brushRef="#br0" timeOffset="-211674.44">16724 7172 773 0,'0'0'365'0,"0"0"-105"16,0 0-3-16,0 0-20 0,0 0 20 16,0 0 21-16,0 0-78 0,0 0-55 15,0 0-58-15,0 0-38 0,0 0-21 0,27-28 11 16,-15 24 9-16,4 0 7 16,1 0-11-16,4 0 1 0,2 2 3 0,2-1-16 15,2 1-19-15,0 1-10 0,-1 1-3 16,1 0-1-16,-4 5-37 0,-3 2-7 15,-5 4-16-15,-2 2 26 0,-2 2 6 16,-6 2 13-16,-2 2 14 0,-3 1 2 16,0-1 0-16,-5 0 2 0,-4-1 17 15,0-1-17-15,-3-1 2 0,0-1 12 16,-5-1 16-16,-1-2 6 0,-1 0 13 0,-3 0 7 16,-2-2-20-16,-2-1 7 15,-1 0-1-15,3-1 1 0,-2-1-4 16,1-2-6-16,5 1 0 0,6-2 0 0,1-2-4 15,7-1-2-15,1-1 2 0,2 2-2 16,2-2-4-16,0 0 0 0,1 0 1 16,0 0-11-16,0 0-12 0,0 0 10 15,0 0-11-15,0 0-1 0,0 0-1 0,0 0-1 16,3 0-2-16,2 0-13 0,-2-2 0 16,1 1-12-16,0 1-10 0,0-2-193 15,2-2-193-15,-3 1-548 0,0-3-843 0,-38 24 1553 16</inkml:trace>
  <inkml:trace contextRef="#ctx0" brushRef="#br0" timeOffset="-208655.25">17244 7648 893 0,'0'0'509'0,"0"0"-357"0,0 0-47 16,0 0 64-16,0 0-1 0,0 0 4 0,0 0-39 15,0 0 0-15,0 0-36 0,-41-46-59 16,30 43 8-16,2 3-17 0,-4 0-4 0,0 0 8 16,-1 0 8-16,-2 0 21 15,2 0-1-15,0 5-19 0,-1-1-7 0,-1 6-16 16,2 0 7-16,-2 2 12 0,1 2 14 16,2 4-17-16,3 0 10 0,0 2-14 15,3-1-8-15,4-1 15 0,3 1-6 16,0-2 6-16,7-1 1 0,6-2 37 15,3-2 0-15,4-2-3 0,3-2-13 16,1-2-22-16,1-3 0 0,-3-2-3 16,-1-1 3-16,-2-3 6 0,-4-4 3 15,0-1-16-15,-5-2-2 0,1-2 2 0,-2-3 0 16,0-2-28-16,-2-3 16 0,-2-2-18 16,4-2 1-16,-3-5-2 0,-1 0-10 15,1-1-15-15,-2-1-16 0,-2 2 16 16,0 2 14-16,-1 3 9 0,-1 1 4 0,0 3 8 15,0 2 9-15,0 2-7 16,-2 3 7-16,0 2-16 0,0 2 19 0,0 2-22 16,1 2-1-16,-1 2-2 15,1 2-16-15,1 0-12 0,-1 1-48 0,0 2-88 16,-1 5-26-16,0 2 114 0,-1 5 76 16,0 4 3-16,1 1 11 0,1 4-11 15,1-1 3-15,2 0 10 0,3 1-13 16,2 1 13-16,1 0-12 0,0 1 12 15,-2 1 22-15,1-1 22 0,-3 1 9 16,-1-1 0-16,0-2-15 0,-1 0 2 16,0-2-18-16,2-1-16 0,-2-2 9 0,0-5-15 15,0-1-1-15,0-4 10 0,1 1 0 16,0-5 0-16,1 0-6 0,-1-1 6 16,-1-1-10-16,0 0 1 0,0-1 4 15,0-1-17-15,-2 0-20 0,0 0-128 16,0-1-18-16,0-5-215 0,3-8-295 15,-1 1-532-15</inkml:trace>
  <inkml:trace contextRef="#ctx0" brushRef="#br0" timeOffset="-208263.93">17532 7548 463 0,'0'0'1117'0,"0"0"-863"0,0 0 48 16,0 0 34-16,0 0-103 0,0 0-21 0,0 0-39 15,0 0-6-15,0 0-53 0,0 0-114 16,0 0-28-16,-14-23-126 0,13 30 138 0,-2 4 16 16,1 3 61-16,1 3 3 15,-1 1 0-15,2 1-23 0,0-2 4 0,0 2 25 16,0-1-17-16,2-1 4 0,-1 1 7 16,1-3-36-16,1 1-12 0,-2-3-14 15,2-3-2-15,-1 1 16 0,-1-2-13 16,-1-2 16-16,1-2-4 0,-1-1-15 15,0-1-62-15,0-1-185 0,0-1-136 16,-4-2-232-16,-2-4-495 0</inkml:trace>
  <inkml:trace contextRef="#ctx0" brushRef="#br0" timeOffset="-208076.73">17385 7696 1615 0,'0'0'500'0,"0"0"-221"0,0 0-50 0,0 0 35 15,0 0-23-15,0 0-62 0,0 0-65 16,0 0-114-16,0 0 0 0,0 0-13 16,72-31 1-16,-44 28 12 0,-1-1 0 15,3 0-2-15,-3 2 0 0,-3 0-17 16,-2 1-261-16,1-5-232 0,-5 1-544 16,-4-1-469-16</inkml:trace>
  <inkml:trace contextRef="#ctx0" brushRef="#br0" timeOffset="-207609.55">17792 7510 248 0,'0'0'1244'0,"0"0"-1014"16,0 0-9-16,0 0 91 0,0 0-5 0,0 0-56 15,0 0-10-15,0 0-33 0,0 0-33 16,0 0-51-16,5-39-32 0,-4 38-20 16,-1 1-6-16,0 0-3 0,0 0-3 15,1-1-6-15,-1 1-17 0,0 0-12 16,1 0-25-16,-1 1-27 0,1 3 27 16,4 3 13-16,-3 2 31 0,0 3 3 15,1 2-3-15,0 2 3 0,-1 1-10 16,1 1 1-16,0 0-1 0,1 2-25 0,-1-1 10 15,-1 2 3-15,1-2-10 0,-1 0 4 16,-1 1-8-16,1-1-10 0,-1-1 1 16,1-4 20-16,-1 0-6 15,2-4-4-15,-2 0 0 0,0-2 7 0,0-2-4 16,0-1 4-16,-1-1-7 0,1 0 1 16,-1-2 2-16,0-2-3 0,0 2 4 15,0-2 5-15,0 0 10 0,0 0 6 16,0 0 6-16,0 0 13 0,0 0 5 0,1-2-3 15,-1 0-43-15,1-3-15 0,-1-1-25 16,1 1-39-16,-1-1-201 0,0-2-98 16,0-8-222-16,-1 1-1001 0,-3-2-448 0</inkml:trace>
  <inkml:trace contextRef="#ctx0" brushRef="#br0" timeOffset="-202290.49">1207 6199 1831 0,'0'0'282'0,"0"0"-23"16,0 0 35-16,0 0-33 0,0 0-62 16,0 0-84-16,0 0-115 0,0 0-58 15,0 0 58-15,-17 6 64 0,28 13 38 16,-1 6-10-16,3 1 0 0,0 5-22 15,1 1-32-15,1 0 0 0,-3-1-36 16,1 3 30-16,-1-1-10 0,-4-3-11 0,0-3-10 16,0-5-1-16,-4-6 19 15,-1-2-16-15,-1-6-3 0,-1-3-199 0,-1-3-77 16,0-2-112-16,-8-4-69 0,-5-4-532 16</inkml:trace>
  <inkml:trace contextRef="#ctx0" brushRef="#br0" timeOffset="-202058.13">1122 6253 173 0,'0'0'1535'0,"0"0"-1275"0,0 0-68 0,22-50-1 15,-4 38-39-15,6 2-4 0,5 1 0 16,6 5 0-16,3 4-36 0,2 3-6 16,-1 9-20-16,-3 4-19 0,-3 7-35 15,-3 4-32-15,-5 7 1 0,-5 1 2 16,-9 0-1-16,-3 3 2 0,-7-1 12 0,-1-4 3 15,-11-3 0-15,-2-1-19 0,-7-4 3 16,-3-2 13-16,-2-3 9 0,1-4-3 16,1-1 4-16,1-5-10 15,2-3 0-15,4-3 18 0,4-4 4 0,0 0 7 16,6-4-45-16,0-3-54 0,5-4-162 16,1-3-116-16,7-2-99 0,7-11-226 0,2 3-452 15</inkml:trace>
  <inkml:trace contextRef="#ctx0" brushRef="#br0" timeOffset="-201793.5">1589 6064 2134 0,'0'0'320'0,"0"0"70"15,0 0-18-15,0 0-47 0,0 0-123 16,0 0-129-16,0 0-73 0,0 0-73 0,0 0 73 15,0 0 85-15,0 0 19 0,54 44-16 16,-30-17-31-16,-1 4-19 0,0 0-13 16,-1 1 37-16,0 0-40 0,-2-4 3 15,-2-3-25-15,0-3-2 0,-6-3 2 16,1-4 2-16,-5-1 0 0,-2-3-2 0,-2-3 0 16,-3-3-181-16,-1 0-87 0,0-2-74 15,-18-3-194-15,1 0-601 16,-3-8-650-16</inkml:trace>
  <inkml:trace contextRef="#ctx0" brushRef="#br0" timeOffset="-201586.62">1608 6058 1228 0,'0'0'634'16,"0"0"-371"-16,0 0-192 0,66-36 78 15,-42 33 19-15,3 2-16 0,0 2-1 16,-4 6-12-16,-1 5-91 0,-3 4-13 0,-4 4-6 15,-3 3 9-15,-5 3 13 16,-5 5-35-16,-2-2 16 0,-9 2-16 0,-7-1 19 16,-3 0-12-16,-4-5-20 15,-1 0 19-15,2-6-22 0,4-5-220 0,1-4-53 16,6-7-198-16,1-3-233 0,6-5-931 0</inkml:trace>
  <inkml:trace contextRef="#ctx0" brushRef="#br0" timeOffset="-201220.5">1961 5881 2179 0,'0'0'379'0,"0"0"-115"16,0 0-39-16,0 0-145 0,0 0-80 15,0 0-13-15,0 0 13 0,0 0 48 16,0 0 25-16,0 0 13 0,45 61-19 0,-30-40-6 15,0 3-20-15,-1 0-19 16,0 1 4-16,0 3 5 0,-2-1 10 0,-1 0-12 16,-3 0 18-16,1-2-24 15,-3-4-11-15,0-2 13 0,1-5 10 0,0-1-10 16,-3-4-6-16,4-2-3 0,-2-1 6 16,1-2 6-16,6-4 22 0,2 0 19 0,4 0-5 15,3-7-8-15,1-3-25 16,2 0-18-16,-1-1-10 0,-3 2-2 0,-3 1-1 15,-3 0 3-15,-6 3 10 0,-1 1-10 16,-3 1 19-16,-3-1 3 0,-2 1-25 16,0 1-50-16,0 0-78 0,-1-1-49 15,-5 1-132-15,-6-2-255 0,2 0-620 16,-2-1-645-16</inkml:trace>
  <inkml:trace contextRef="#ctx0" brushRef="#br0" timeOffset="-200877.81">2232 5804 2149 0,'0'0'472'16,"0"0"-263"-16,0 0 0 0,0 0-30 0,0 0-35 16,0 0-70-16,0 0-74 0,0 0-27 15,0 0 27-15,0 0 58 0,0 0 15 16,73 28 3-16,-51-4-16 0,-2 1 6 15,1 4-12-15,-3 0-17 0,-2 3 4 16,-3-3-9-16,-1 0-10 0,-3-1 0 16,2-4-22-16,-4-4 0 0,3-3 0 15,-3-3 12-15,3-5-10 0,-2-3 2 16,1-1 11-16,3-3 17 0,0-2 9 16,0 0 3-16,2-5-6 0,-1-2-13 15,-1-2 3-15,-1 1-13 0,-4-1-2 16,-1 1-13-16,-3-3-25 0,1 3-56 0,-4 0-52 15,0-1-81-15,0 3-32 0,0-2-242 0,-4-2-289 16,1 1-510-16</inkml:trace>
  <inkml:trace contextRef="#ctx0" brushRef="#br0" timeOffset="-200653.11">2677 5908 1971 0,'0'0'561'0,"0"0"-319"0,0 0-136 16,0 0-106-16,0 0 90 0,0 0 22 0,64-49-19 16,-45 42-17-16,-2 0-28 15,1 0-13-15,-1 2-9 0,-5 0-26 0,-1 4 0 16,-3-1-2-16,-2 2-18 0,-4 0-2 16,-1 0 4-16,-1 0 18 0,0 0 22 15,0 0 13-15,0-2 0 16,0 2-12-16,0 0-14 0,-3 0-9 0,-3 0-149 0,-4 0-307 15,-1-3-525-15,3-3-855 0</inkml:trace>
  <inkml:trace contextRef="#ctx0" brushRef="#br0" timeOffset="-199987.63">3242 5219 1367 0,'0'0'205'15,"0"0"-72"-15,0 0 43 0,0 0 54 16,0 0-29-16,4-48-17 0,-4 44 13 0,0 0 3 16,0 2-37-16,0 2-38 0,0 0-62 15,-1 0-63-15,-1 2-55 16,-2 5-24-16,-6 7 79 0,1 6 35 0,-3 7 29 15,0 7-45-15,1 5 19 0,5 12 4 16,5 10 18-16,5 7-9 0,11-9-16 16,4-13-32-16,1-15 23 0,1-7-25 15,5-1 24-15,9 3-12 0,5 2 31 0,1-7-22 16,-2-5 4-16,0-1-14 0,-5-4 7 16,-1-3-6-16,-5-1-10 0,-1-3 10 15,-7 1-1-15,-4-4 7 0,-2 1-6 16,-3 0-12-16,-5-2 2 0,-3 0 10 15,-1 0 9-15,-2 0 22 0,0 0 25 16,0-2 10-16,0-1-79 0,-2-3-7 0,-1 0-40 16,-3 1-41-16,-10-5-202 15,2 2-276-15,-1-2-914 0</inkml:trace>
  <inkml:trace contextRef="#ctx0" brushRef="#br0" timeOffset="-199160.4">3782 5274 1343 0,'0'0'254'15,"0"0"-59"-15,0 0 9 16,3-46 43-16,-1 36 8 0,1 1-13 0,-2 2-33 16,0 1-20-16,0 4-23 0,-1 0-10 15,0 2-117-15,0 0-39 0,0 2-74 16,0 4-40-16,-3 7 114 0,-3 3 54 16,-4 8-10-16,2 2-5 0,-3 4-20 0,2 0-18 15,0 0 2-15,2-2-3 0,3-1-2 16,2-5 1-16,2-1 0 0,0-4 0 15,4-2-1-15,3-1 2 0,5-4 3 16,5-1 29-16,5-3 9 0,4-2 3 16,8-4 10-16,3 0-19 0,4-5-7 15,3-4-27-15,-3-1-1 0,-3-1-2 16,-6 0 0-16,-4 3 0 0,-7 2 2 16,-8-1 2-16,-2 3 14 0,-8 1 12 0,-2 2 38 15,-1-4 7-15,-1 0 8 16,-5-2-9-16,-4 1-17 0,1-2 1 0,-3-1-22 15,-3-1 16-15,2 0-9 0,-3-2-13 16,-1-3 9-16,0 1-3 0,2-3-19 16,-1 0 16-16,0-3-12 15,-1-1-19-15,1 1 1 0,2-3 18 0,-3 0-16 0,2 3-3 16,-1-1 1-16,3 4-2 16,0 3-11-16,1 2 12 0,5 5-2 0,3 2-19 15,1 4-26-15,3 1-62 0,0 6-107 16,0 6-64-16,0 4-30 0,2 12-239 15,1-5-679-15</inkml:trace>
  <inkml:trace contextRef="#ctx0" brushRef="#br0" timeOffset="-198908.66">4426 5416 2910 0,'0'0'435'15,"0"0"-279"-15,0 0-144 0,0 0 1 0,0 0 12 16,0 0 61-16,0 0-4 0,-2 52-13 16,-3-31-31-16,-3 3-10 0,-1-1-12 15,2 0-16-15,-3-2-10 0,5-1-186 16,3-5-92-16,1-8-228 0,1-4-578 15,0-3-672-15</inkml:trace>
  <inkml:trace contextRef="#ctx0" brushRef="#br0" timeOffset="-198243.2">4388 4948 1511 0,'0'0'338'0,"0"0"-13"0,0 0 60 16,0 0-89-16,0 0-42 0,0 0-40 16,0 0-46-16,0 0-32 0,0 0-34 15,0 0-49-15,-7-28-53 0,7 28-32 0,0 5-47 16,0 3 72-16,0 5 7 16,0 6 63-16,0 4-6 0,0 2-6 0,3 1-23 15,4 1-16-15,0 2 11 16,2-3-20-16,4-2 0 0,2-2-2 0,4-2 1 15,0-3 15-15,3-4 8 0,1-2 3 16,0-6 19-16,-3-3-2 0,-2-2 8 16,-2-1 19-16,-3-5-7 0,-1-1 16 15,-4-3 6-15,1-2 24 0,-6-3 3 16,-2-2-46-16,-1-3-22 0,-3 0-25 16,-9 0-21-16,-3-3-3 0,-5 0-18 0,-3-2-22 15,-2 2 6-15,-3 1-15 16,-1 6 8-16,1 2 7 0,0 6-3 0,3 2-9 15,3 4-1-15,4 2-43 0,4 0-87 16,3 0-37-16,6 2-96 0,4 2-199 0,1-1-119 16,5 0-452-16</inkml:trace>
  <inkml:trace contextRef="#ctx0" brushRef="#br0" timeOffset="-197826.62">4397 4630 1943 0,'0'0'383'0,"0"0"-99"0,0 0-78 0,0 0-138 15,0 0-7-15,56-27-3 0,-26 27 6 16,8 5-6-16,5 4-1 0,8 7 1 16,10 10-23-16,-8 3 13 15,2 8 28-15,0 16-16 0,-8 13 10 0,-3 28-22 16,-10 6-14-16,-20 0-11 0,-10-10-22 16,-4-18-1-16,-6-9-13 0,2-12-9 15,2-17-10-15,0-11-3 0,1-8 10 16,1-3 25-16,0 3 60 0,-1-3 7 15,1 1 9-15,-1-4-17 0,0-4-11 0,1-3-7 16,-2-2-7-16,2 0 17 16,0 0 17-16,0 0 12 0,0-2-2 15,0-3-78-15,0-2-16 0,2-3-160 0,1 0-72 16,0-1-101-16,-1-7-356 0,0 2-817 16</inkml:trace>
  <inkml:trace contextRef="#ctx0" brushRef="#br0" timeOffset="-183719.53">18535 7463 385 0,'0'0'1375'15,"0"0"-1086"-15,0 0-7 0,0 0 22 0,0 0-85 16,0 0-46-16,0 0-25 16,0 0-21-16,14-46-25 0,-9 42-22 0,2-1-23 15,-1 3-7-15,-2-1-2 0,0 3-16 16,1 0-29-16,-3 0-1 0,0 1-1 15,0 6 34-15,0 3 9 0,-2 4 31 0,0 5 10 16,-5 2-6-16,-5 2-45 0,-4 1 8 16,-4 2-14-16,-4 0-28 15,-3-4-89-15,1 0-203 0,2-4-191 0,5-5-576 16,9-8-1053-16</inkml:trace>
  <inkml:trace contextRef="#ctx0" brushRef="#br0" timeOffset="-182638.16">19475 7231 91 0,'0'0'1138'0,"0"0"-920"15,0 0-23-15,0 0 26 0,0 0-26 16,-29-52-7-16,19 43-29 0,-1 0-11 0,0 0-54 16,-4 2 19-16,0-1-23 15,-1 3-10-15,2 0-3 0,-4 1-3 0,1 1-17 16,-1 3-9-16,-2 0-6 0,1 0-1 16,-2 5-9-16,-1 2 0 0,0 2-10 15,3 2-18-15,-2 3 8 0,4 3-9 16,0 2 10-16,6 0 0 0,-2 2-13 15,6 0 0-15,3 1 0 0,3-2 16 16,1-1 0-16,5-1-4 0,5 2 14 16,6-3-4-16,4-2 13 0,5-2 9 15,4-3 7-15,0-2 0 0,3-4-17 0,-4-1-5 16,-2-3 2-16,0 0-2 16,-5-3 5-16,-3-4 1 0,-2-2 6 0,-1-4-16 15,2 1 0-15,-2-5-9 0,-1-1-14 16,2-2-2-16,1 0 14 0,-2-3-14 0,-1 0 0 15,-1-1 18-15,-1-1-2 0,-4-3-16 16,-4 1 0-16,-1-2-1 0,-3 2 0 16,0 0-12-16,-3 0 11 15,-3-1 2-15,-1 3-1 0,-4-1 1 0,4 1 0 16,-3 1 16-16,2 3-1 0,-1 0-12 16,2 3 9-16,0 2-11 0,-2-1-1 15,4 5 2-15,-2-1-2 0,0 2-4 16,1 1 2-16,1 2 2 0,1 1-1 15,-1 4 0-15,2-1-2 0,1 1-19 16,1 3 0-16,1-2 0 0,-1 2-9 16,1 0-10-16,-1 0-22 0,1 0-35 15,-2 2-9-15,0 4 53 0,-2 4 32 0,0 1 19 16,1 6 1-16,1 0 2 0,2 6 0 16,0 0 2-16,0 4 10 0,4 2 4 15,5 4 9-15,-1 1 51 0,3 3 3 16,-1 0 9-16,1 1-6 0,-2 3-25 0,2-2 2 15,-3-1-30-15,1-1-7 0,-2-3-9 16,1-2 9-16,0-6-20 0,-1-2 19 16,0-6-8-16,2-2 9 0,-4-3-19 15,-1-2 12-15,2-1 4 0,-3 0-6 16,-1-5-1-16,0 1 1 0,-1-3-10 16,0-1 12-16,-1-2 7 0,0 0 0 15,0 0 6-15,0 0 3 0,0 0-10 16,0 0-21-16,2-4-80 0,-1-2-120 15,1-2-80-15,2-1-83 0,7-11-193 0,-2 3-496 16,4 1-602-16</inkml:trace>
  <inkml:trace contextRef="#ctx0" brushRef="#br0" timeOffset="-182298.76">19912 6996 1603 0,'0'0'367'15,"0"0"-42"-15,0 0 11 0,3-43-47 16,-3 30-80-16,0 5-53 0,0 0-12 16,0 4-11-16,0 1-3 0,0 1-39 0,0 2-72 15,0 0-19-15,0 4-88 16,0 4 40-16,-2 5 48 0,-1 6 67 0,0 4-17 15,-2 4 16-15,-1 1-3 0,3 3-19 16,0 0 6-16,2 2 1 0,0-2-19 16,0 1-1-16,1-2-8 0,-1-1-21 15,1-4-2-15,0-5 19 0,0-2-16 0,0-3 22 16,-1-5-22-16,1 1-3 0,-1-4-49 16,0-1-80-16,-1-3-142 0,-2-1-122 15,-4-4-148-15,1-5-440 16,-2-2-850-16</inkml:trace>
  <inkml:trace contextRef="#ctx0" brushRef="#br0" timeOffset="-182132.32">19728 7156 2035 0,'0'0'373'0,"0"0"-102"0,0 0-23 0,0 0 14 16,0 0-83-16,0 0-71 0,0 0-44 15,0 0-26-15,66-34-22 0,-37 32-4 16,2 2-11-16,4-3-1 0,3 1-1 15,0 2-1-15,-2 0-14 0,-4 0 4 0,0 0-33 16,1-2-372-16,-5-4-591 16,-6-1-858-16</inkml:trace>
  <inkml:trace contextRef="#ctx0" brushRef="#br0" timeOffset="-181830.28">20332 6979 1672 0,'0'0'490'16,"0"0"-176"-16,0 0-14 0,0 0-24 16,0 0-59-16,0 0-64 0,0 0-64 15,0 0-89-15,0 0 0 0,0 0 0 16,0 0 86-16,2 28 9 0,-2-6 15 16,0 3 6-16,0 3-34 0,0 0-28 15,0 3-4-15,-1-1-9 0,1 1-13 16,0-2-13-16,0-2 1 0,0-3 6 0,0-4-19 15,0-3 16-15,0-2-7 0,1-4 1 16,0 1-11-16,0-5 13 0,0-2 4 16,-1 0-16-16,0-5 16 15,0 0 5-15,0 0 17 0,0 0 15 0,0-3-56 16,1-1-87-16,3-11-314 0,0 1-218 16,-1-2-1075-16</inkml:trace>
  <inkml:trace contextRef="#ctx0" brushRef="#br0" timeOffset="-181008.69">20497 6599 258 0,'0'0'329'0,"0"0"-85"0,0 0 24 15,0 0 25-15,0 0-52 0,0 0-53 16,0 0-16-16,0 0-6 0,0 0-5 16,0 0-18-16,-13-17-27 0,13 17-19 15,0-2 3-15,0 2-4 0,0 0 20 16,0 0-10-16,0 0-17 0,0-2-9 15,0 2-10-15,0 0 6 0,1 0-6 16,6 0-70-16,1 0-6 0,8 2-29 16,6 1 6-16,4 3 14 0,9 4 12 15,3 2 0-15,3 3-13 0,3 5-9 0,-1 4 9 16,2 5-16-16,1 4 16 16,-3 6 0-16,-1 5-3 0,0 8 3 0,-1 15 0 15,-7 10-9-15,-13 6 9 16,-15-2-16-16,-11-9 32 0,-15-11 82 0,-10-2-57 0,-5-5-23 15,-6 0-2-15,-2-4 23 0,-2-3-1 16,8-11 54-16,9-8-37 16,9-8 40-16,2-4-12 0,2 0 15 0,1-1 51 15,1 0 33-15,2-4-11 0,2-3-27 16,3-1-19-16,2-4-29 0,-1 0-21 16,2-1-25-16,1-1-12 0,1-1-7 15,1 0 1-15,-1 0 5 0,1 0-5 16,0 0 8-16,-1 0-2 0,1 0-22 15,0 0-15-15,0 0-94 0,-1-3-61 0,-1-3-136 16,-3-9-217-16,-2-1-884 0,3-1-703 16</inkml:trace>
  <inkml:trace contextRef="#ctx0" brushRef="#br0" timeOffset="-176411.01">21705 7077 251 0,'0'0'665'0,"0"0"-447"0,0 0-22 16,0 0 22-16,0 0-23 0,0 0-49 15,0 0-32-15,0 0 3 0,0 0 9 16,18-23-16-16,-18 22-35 0,1 1-17 15,-1-1-20-15,0 0-2 0,0 0 19 16,0 1 16-16,0 0 16 0,0 0-10 16,0-1 0-16,-2 0-13 0,-1 0-3 15,2 0-26-15,-3 0-12 0,2 1-1 16,-1 0-19-16,-2 0 23 0,2-3-4 0,1 3-3 16,-1 0-3-16,0 0-13 0,1 0-1 15,-3 0 0-15,3 0-2 0,1 0 0 16,0-2-3-16,0 2-23 0,0 0 7 0,0 0 6 15,1 0 10-15,-1 0 3 0,1 0-3 16,0 2-10-16,0-2 13 0,0 0 1 16,0 0 12-16,2 3 6 15,6-3 42-15,4 1 28 0,7 0 35 0,8-1 19 16,9 0-42-16,5 0-38 0,5 0-25 16,13 0-22-16,11-2-13 0,-8 2 13 15,-9-3-14-15,-7 1 10 0,-13 2-12 16,3-2 13-16,1 1-12 0,-8-1 0 15,-4 1-1-15,-7 0 3 0,-5 0 10 16,-3 1-12-16,-5 0 18 0,-3-1 15 0,-1 1 1 16,-1 0 5-16,0 0 18 0,0-2-5 15,0 1-34-15,-3-2-19 0,0 2-28 16,0 0-1-16,-3-1 1 0,3 0-1 16,2 1 16-16,0 0 1 0,1 1-16 0,0 0-174 15,0 0-98-15,-1 0-108 16,1 0-175-16,-5 4-78 0,-1-1-123 0</inkml:trace>
  <inkml:trace contextRef="#ctx0" brushRef="#br0" timeOffset="-175898.42">21675 7295 1107 0,'0'0'297'16,"0"0"-183"-16,0 0-40 15,0 0 14-15,0 0 16 0,0 0-6 16,0 0 19-16,0 0 12 0,0 0 1 0,0 0-10 15,0 0-23-15,-5 1-7 0,5-1 17 16,2 0 12-16,0 0-10 0,1 0-10 16,-1 0 7-16,3 0-3 0,3 0-8 15,-1 0-12-15,3 0-13 0,3 0-6 0,4-1 2 16,5-2 1-16,8 1 5 0,2-1-2 16,8-2-14-16,5 1-18 0,4-1-13 15,2-1-6-15,3 1 3 0,-4-1-21 16,2 0 2-16,-4 2 13 0,-2-1-4 15,-5 0-8-15,-6 1-2 0,-3 1 0 16,-7-2 13-16,-4 1 1 0,-2 0-3 16,-4 0 6-16,-3 1-3 0,-2-2 0 15,-5 4 2-15,0-1 17 0,0-1-10 0,-3 1 0 16,0 1-13-16,-1 1-12 0,0 0-1 16,-1 0-15-16,1-3 1 0,-1 3-7 15,1 0 3-15,-1-2-2 16,0 2-1-16,0 0 3 0,0 0-73 0,0-2-97 15,-4 0-152-15,-12-6-283 0,3 2-676 0</inkml:trace>
  <inkml:trace contextRef="#ctx0" brushRef="#br0" timeOffset="-175480.18">22159 6832 1894 0,'0'0'253'0,"0"0"-56"0,0 0 26 16,0 0-4-16,0 0-13 0,-1-46-49 16,1 45-36-16,0 0-12 0,0 0-36 15,0 1-73-15,0 0-70 0,0 3-106 16,0 6 45-16,-5 4 79 0,0 6 52 0,-4 6 39 15,-3 5 31-15,-2 7-6 0,-2 9-10 16,-7 9-22-16,-5 11 3 0,-1 2 13 16,0-7-10-16,6-11-9 0,4-16 18 15,6-9-2-15,0-3 47 0,-1 2-26 16,2 1-25-16,-1 1-3 0,6-5 19 16,-1-2-10-16,5-7-12 0,1-1-7 15,2-3-3-15,0-3 3 0,0-1 3 16,1-1 1-16,1 0-3 0,-1-3 5 0,1 3 1 15,0-3 8-15,2 0 4 16,-1 0 19-16,0-6 2 0,2 0-32 0,2-2-36 16,-1-4-143-16,1-2-155 15,2-9-207-15,-3 2-792 0,-2 0-850 0</inkml:trace>
  <inkml:trace contextRef="#ctx0" brushRef="#br0" timeOffset="-173826.88">22850 6927 1140 0,'0'0'355'0,"0"0"-167"0,0 0-12 16,0 0 25-16,0 0 20 0,-9-47-37 0,8 41-55 16,1-1-45-16,-1 1 9 15,1 0 7-15,0 0-7 0,0 3 3 0,0 2-19 16,0 0-6-16,0-1-17 0,0 1-3 16,0 1-51-16,0 0-13 0,-1 1-92 15,0 6-33-15,0 7 129 0,0 3 9 16,-1 6 45-16,1 2 2 0,1 5 14 15,0 1 6-15,2 1-12 0,4-1-8 0,7-3-2 16,1-2-7-16,6 0 6 0,3-4-12 16,3-2 19-16,0-4-26 15,4-4 26-15,-2-4-1 0,-1-4 4 0,1-3 3 16,-3-1 6-16,-3-5 6 0,-2-3 41 16,-1-4 43-16,-4-4-69 0,-2-2-18 15,-2-4-20-15,-2-3-2 0,-1-2-27 16,-3-5-16-16,-3-3 7 0,-2-2-8 15,0-3-18-15,0 4 15 0,-4 2 3 16,-1 4-15-16,-1 6 14 0,0 4-1 0,3 4-10 16,1 7 10-16,0 1-20 15,1 4-18-15,1 4-32 0,-1 0-130 0,1 4-176 16,-1 9 83-16,0 1 91 0,-1 15-149 16,1-2-377-16,1-6-853 0</inkml:trace>
  <inkml:trace contextRef="#ctx0" brushRef="#br0" timeOffset="-173181.78">23421 6829 2262 0,'0'0'317'15,"0"0"-175"-15,0 0 41 0,0 0 0 16,0 0-7-16,0 0-52 0,0 0-44 16,0 0-80-16,0 0-86 0,0 0 32 0,0 0 54 15,25-3 63-15,-23 26-12 16,-1 3 3-16,-1 5 16 0,0-1-32 0,-1 1 0 15,-3-2-13-15,-1-1-2 0,-2-2-20 16,3-2 12-16,1-7-11 0,0-2 15 16,0-4-16-16,2-1-1 0,1-5 1 15,-1-5 16-15,1 0 28 0,0 0 57 16,0-5 47-16,0-5-82 0,1-3-67 0,2-3 11 16,0-4-10-16,0-3-2 0,1-3-1 15,1-1-3-15,0-3-28 0,0 1 12 16,1 0-2-16,2 3 21 0,-2 7 0 15,-1 2 0-15,2 6 0 0,-1 4-16 16,0 3-38-16,3 4-15 0,0 2-63 16,7 8 34-16,3 4 41 0,1 5 42 15,4 6-11-15,0 1 7 0,2 2 19 16,1-1-1-16,-3 1 3 0,0-4-2 0,-3-5 19 16,-3-2-3-16,-1-2-3 0,-7-8 12 15,0-2 10-15,-5-3 6 0,-1-2 25 16,-2 0 60-16,2-6 19 0,-2-2-73 15,0-5-32-15,-1-3-21 0,-1-4-6 0,0-2 15 16,-2-3-10-16,-4-4 1 0,0-1-19 16,1-3-1-16,-3 0 0 15,0 2-22-15,3 5 23 0,-1 1 0 0,0 8 0 16,2 3-19-16,3 2-2 0,-1 7-14 16,2 1-21-16,-1 4-126 0,1 0-219 15,0 5-225-15,0 8 46 0,0-1-242 16</inkml:trace>
  <inkml:trace contextRef="#ctx0" brushRef="#br0" timeOffset="-172787.58">24198 6795 1949 0,'0'0'518'0,"0"0"-292"0,0 0 92 16,15-50-11-16,-15 38-91 0,0 2-73 0,0 2-30 15,-5 1-18-15,-3 1-23 0,-1 3-44 16,-6 0-28-16,-3 3-2 0,-3 0 2 16,0 7-1-16,-1 1-1 0,0 3-1 15,1 3-13-15,4 1 13 0,1 3 2 16,6-1-15-16,1 5-2 0,4 1 18 16,5 0 2-16,1 1 13 0,10 2-11 15,1 0 8-15,6 0 0 0,4-3-11 16,1 2-2-16,3-5-32 0,-4-2-74 0,-4-1-31 15,-6-5 17-15,-5-1 4 16,-3-5 25-16,-4-1 28 0,-5 0 64 0,-5-4 6 16,-6 0 29-16,-3-1-9 15,-3 0-4-15,0-1 7 0,-2-4-10 0,3-1 38 16,2 2 13-16,1-1-13 0,6 0-16 16,3 0-19-16,1 1-19 0,2 1 9 15,3 2-12-15,1-1-19 0,2 0-120 16,0 2-196-16,2 0-246 0,4 0-493 0,4-3-436 15</inkml:trace>
  <inkml:trace contextRef="#ctx0" brushRef="#br0" timeOffset="-172328.97">24433 6745 2010 0,'0'0'396'0,"0"0"-148"0,30-50 112 0,-24 37-27 15,0 5-95-15,-4 4-77 0,0-1-16 16,-2 5-76-16,0 0-69 0,0 7-122 16,-2 5 122-16,-5 6 9 0,1 4 60 15,0 6-15-15,1 5-23 0,-2 2 13 16,4 2-9-16,2 1-19 0,-1-4 3 0,1 1-18 16,0-4 11-16,1-3-11 0,0-5-1 15,0-4-17-15,-1-5 1 16,1-5 14-16,0-2-11 0,-1-5 12 0,1-2 1 15,-1-1 91-15,0-7-10 0,-1-1-81 16,0-6-23-16,1-4 1 0,1-2 7 16,0-3 2-16,4-3 10 0,0-5 2 15,1 0-18-15,-1-3 19 0,4 1-3 16,-2 1 3-16,-2 4 0 0,1 7 0 16,1 3 19-16,-3 6-18 0,2 2 14 0,-3 7 2 15,0 2-17-15,1 2-34 16,3 2-86-16,1 7-30 0,0 6 80 0,5 6 51 15,1 4 4-15,-1 4 12 0,1 3-22 0,2 1 24 16,-3 0 2-16,3-1-1 16,1 0 19-16,-4-3-17 0,3-4 1 15,-4-1 0-15,-4-4-3 0,-1-4-174 0,-5-4-191 16,-3-5-203-16,-6-4-219 0,-2-3-892 0</inkml:trace>
  <inkml:trace contextRef="#ctx0" brushRef="#br0" timeOffset="-172149.61">24277 6924 2248 0,'0'0'510'0,"0"0"-240"0,0 0-1 16,0 0-11-16,0 0-66 0,0 0-141 16,0 0-35-16,64-21 2 0,-33 18-4 15,3 1-14-15,4 0-3 0,1 2-22 16,-2 0 6-16,-3 0-82 0,3-1-388 0,-7-2-734 15,-7 0-763-15</inkml:trace>
  <inkml:trace contextRef="#ctx0" brushRef="#br0" timeOffset="-171825.22">24841 6711 1159 0,'0'0'1504'0,"0"0"-1186"0,0 0-74 16,0 0 80-16,0 0-46 0,0 0-111 16,0 0-85-16,0 0-29 0,60-34-25 0,-33 29-6 15,5 3-6-15,0-3-15 16,5 5 1-16,-3 0 0 0,-2-2-2 0,-1 2 0 15,-5 0-1-15,-5-2-1 0,-3 0 2 16,-4 0 1-16,-4 0 14 0,-3 0 13 16,0-1 7-16,-1 1-26 0,-3-1-9 15,1-2-31-15,-2 3-6 0,0 0-23 16,-1 2-125-16,-1 0-117 0,-3 0-217 0,-11 2-234 16,-1 1-281-16</inkml:trace>
  <inkml:trace contextRef="#ctx0" brushRef="#br0" timeOffset="-171549.18">25021 6723 1423 0,'0'0'527'0,"0"0"-187"15,0 0-58-15,0 0-60 0,0 0-17 16,0 0-64-16,0 0-128 0,0 0 54 0,0 0 83 16,0 0 28-16,12 55-1 0,-9-36-29 15,1 4-28-15,1 2 0 16,-1 4-18-16,1-1-24 0,1 1 3 0,0-1-10 15,-1 0-21-15,-1-2-1 0,0 1-2 16,1-4-13-16,-2 0-16 0,-2-3 13 16,1-1-16-16,-2-5-2 0,0-3-1 15,0-2 0-15,0-3 0 0,-2-3 4 0,0 0 2 16,-1-2 1-16,-3-1 8 0,1-1-27 16,-2-4-6-16,-5 0-111 0,1-2-74 15,-2-1-107-15,-5-6-214 0,1-1-506 16,6 1-1033-16</inkml:trace>
  <inkml:trace contextRef="#ctx0" brushRef="#br0" timeOffset="-167330.09">11047 7785 1250 0,'0'0'315'0,"0"0"-133"0,0 0 4 16,0 0 34-16,0 0-13 0,0 0-48 0,0 0-69 16,0 0-22-16,0 0-29 0,0 0-10 15,-9-14-7-15,9 14-19 16,0 0 20-16,0-2 3 0,0 2 6 0,0 0 26 15,0 0 6-15,0 0-3 0,0 0 3 16,0 0 3-16,0 0-10 0,0 0-2 16,0 0 2-16,1 0 16 0,5-1 10 15,4-2-16-15,9-1-14 0,7-1-15 16,3 1-19-16,6-4-4 0,3 2-14 16,1 0 0-16,0-1-1 0,-2 2 3 0,-3 0-3 15,-7 3 0-15,-4 0-19 16,-6 1 17-16,-2 0-20 0,-7 1 10 0,0 0-7 15,-4 0 16-15,-1 0-19 0,-1 0 21 16,0 0-11-16,-1 0-1 0,-1 0-3 16,0 0-6-16,0 0-26 0,0 0-63 15,0 0-65-15,-1 1-64 0,-4 0-78 0,0 3-158 16,-4 1-173-16,2-1-656 0</inkml:trace>
  <inkml:trace contextRef="#ctx0" brushRef="#br0" timeOffset="-166933.05">11069 7998 1209 0,'0'0'319'16,"0"0"-123"-16,0 0 18 0,0 0 26 15,0 0-4-15,0 0-16 0,0 0-11 16,0 0-7-16,0 0-45 0,0 0-13 16,0 0-42-16,7-2-64 0,13-1-10 15,5 0-2-15,3-2-10 0,6 1-1 0,4-2 4 16,2 0-6-16,1-1 3 0,1 2-14 16,-1 0-2-16,-2 1 0 0,-2-1 0 15,-3 2 0-15,-2-1 0 0,-5 1 0 16,-5 1 2-16,-2-2 11 0,-3 1 6 0,-6 0 3 15,-2 0 6-15,-3 0 10 0,-1 2 3 16,-1-2-3-16,-2 2 12 0,0-1 13 16,-1 0-10-16,-1 0-18 0,0 1-16 15,0 0-16-15,0-1-3 0,0 2-2 16,0-1-36-16,0 1-6 0,-4-2-44 16,-3 2-253-16,-10-3-227 0,2-2-586 15,-1 1-656-15</inkml:trace>
  <inkml:trace contextRef="#ctx0" brushRef="#br0" timeOffset="-166116.15">10352 7675 1428 0,'0'0'214'0,"0"0"-84"0,0 0 16 15,0 0 43-15,-15-54-5 16,13 44-15-16,1-1 2 0,0 1-26 0,1-1 9 0,0 2-3 15,-1 2 2-15,1 0-13 0,-1 1-31 16,1 4-11-16,-1-1-25 0,1 1-1 16,-1 0-15-16,1 0-10 15,-1 2 1-15,1 0-1 0,0 0-3 0,0 0-13 16,0 0-3-16,0 0-28 0,0 0 0 16,0 0-47-16,0 1-31 0,0 3-42 15,0 2 48-15,2 3 72 0,1 4 66 16,1 5-6-16,-1 3 3 0,0 4-1 15,1 3-30-15,-2 3-10 0,-1 3 6 16,-1 4 7-16,0 2-33 0,0 2 12 16,0 1-14-16,-1-3-3 0,1-3 1 15,0-2 2-15,0-3 22 0,2-4 3 0,1-3-4 16,1-4-21-16,0-3 19 0,3-3-18 16,-3 0 12-16,-1-3-12 0,0-3 0 15,0-1 2-15,0 0 15 16,0-4-14-16,-1 0 11 0,-1-1-2 0,-1-3-10 0,1 1-3 15,-1-1-29-15,1 0-74 16,1 0-55-16,1-1-53 0,2-2-115 0,3-1-237 16,-1-6-509-16,-1 2-463 15</inkml:trace>
  <inkml:trace contextRef="#ctx0" brushRef="#br0" timeOffset="-165532.56">10374 8232 189 0,'0'0'1050'16,"0"0"-897"-16,0 0-150 0,0 0 23 0,0 0 75 15,0 0 29-15,0 0-6 0,0 0-11 16,0 0-15-16,0 0-21 0,0 0 18 16,-3 4 2-16,3-4 3 15,0 0 4-15,0 0 9 0,0 0 6 0,0 0-10 16,0 0-9-16,0 0-20 0,0 0-22 16,0 0-7-16,0 0-9 0,0 0-10 15,0 1-7-15,0-1-9 0,0 1 7 0,0 0 12 16,0-1 16-16,1 0 22 0,2 0 23 15,0 0 27-15,2 0 7 0,5 0-1 16,2 0-29-16,5-2-21 0,5-2-22 16,6 2-16-16,1-3-19 0,5-1-10 15,1 2-12-15,-1-1 0 0,3 2 0 16,-4-1-3-16,-2 3-13 0,-1-1 15 16,-5 0-11-16,-3 2 11 0,-3-2 1 0,-5 0 15 15,-2 0 4-15,-2 0 0 16,-3 0 9-16,-2 0 0 0,3 1-6 0,-4 0 3 15,-1-1 6-15,-1 1 15 0,0 0-2 16,-1-1-4-16,0 1-6 0,0 0-3 16,0 1-16-16,-1 0 1 15,0-2-14-15,0 2-2 0,0 0 0 0,0 0 0 0,0 0 2 16,0 0 1-16,0 0 9 0,0 0-10 16,0 0 14-16,0 0-13 0,0 0 7 15,-1 0-10-15,-3-2-158 0,-12-3-297 16,4 0-515-16,-3-2-1079 0,63 26 1075 0</inkml:trace>
  <inkml:trace contextRef="#ctx0" brushRef="#br0" timeOffset="-155802.25">25980 6693 2067 0,'0'0'269'16,"0"0"-108"-16,18-48 62 0,-11 33 40 16,-2 3-42-16,0 1-33 0,0 5-13 15,-2 2-7-15,-2 2-52 0,0 0-43 16,0 2-58-16,-1 0-15 0,0 0-62 15,0 6-74-15,0 6 136 0,0 6 66 0,-2 6 29 16,-1 5-17-16,-2 4 1 0,1 2-10 16,0 1-16-16,0-1-19 15,1 2 1-15,-3-3-23 0,2 1-11 0,2-5 0 16,1-1 0-16,0-4-1 0,1-1 0 16,0-6-189-16,0-1-142 0,0-5-113 15,7-8-346-15,1-2-737 0</inkml:trace>
  <inkml:trace contextRef="#ctx0" brushRef="#br0" timeOffset="-155402.72">26251 6542 1907 0,'0'0'411'16,"0"0"-104"-16,12-47 12 0,-10 36-5 16,-1 5-19-16,-1 6-263 0,0 2-32 15,-3 11-47-15,-5 8 47 0,0 7 114 16,-5 7-51-16,2 12-13 0,-4 8 16 0,2 8-15 15,5 0-20-15,2-12-30 0,5-17 2 16,1-10 1-16,0-2-2 0,1-1-2 16,1 1 3-16,0 2 12 0,-1-6-12 15,-1-4 9-15,0-4-10 0,0-5 17 16,0-2-16-16,0-3 38 0,0 0 63 0,1-7 8 16,0-5-59-16,1-4-25 0,2-3-25 15,5-3 31-15,1-2-4 16,5-2-30-16,4 3 0 0,0 1 2 0,3 3 8 15,-2 5-10-15,-2 2-25 0,-3 7 3 16,-3 2-12-16,0 3-19 0,-4 3-43 16,-1 6-7-16,1 5 73 0,-1 4 30 15,-2 4 70-15,0 2-29 0,-3-1 15 16,-1 2-22-16,-1 0-6 0,0-2 3 0,0-1-27 16,0-2 11-16,0-3-12 0,0-3-3 15,2-2-15-15,0 0-82 0,0-3-113 16,2-2-92-16,4-1-169 0,3-6-319 15,1 0-648-15</inkml:trace>
  <inkml:trace contextRef="#ctx0" brushRef="#br0" timeOffset="-154767.5">26581 7081 1897 0,'0'0'344'0,"0"0"-105"0,0 0-23 15,0 0 0-15,62-43 8 0,-47 30 3 0,1 3-33 16,-1-3-87-16,-1 0-12 0,-1-1-1 15,0 0-28-15,-3-1-19 0,-4-1-45 0,1 1 45 16,-4 0-32-16,-2 1 30 0,-1 2 14 16,-2 3 13-16,-6 2-22 0,-1 2-13 15,-6 1-34-15,-2 4 22 0,-3 0-6 16,-1 4-7-16,0 4-10 0,1 5-2 16,5 3-9-16,2 1 8 0,5 4-2 15,4 1 3-15,4 1 0 0,9 0 25 16,7 2-7-16,4-1 20 0,5-3-26 15,2-3-12-15,3-3-93 0,-1-6-28 16,-3-3-13-16,1-5 20 0,-5-1 45 0,0-8 3 16,-1-3 6-16,-2-3 60 15,0-5 0-15,-2-2 24 0,-2-4-5 0,1-1-19 16,0-1 0-16,-2-1 25 0,-2 4-3 16,0 2 0-16,-4 6 31 0,-1 3-12 15,-1 5-22-15,-3 4-19 0,-2 0-1 16,0 4-52-16,-1 0-98 0,0 8-80 0,0 4 158 15,0 6 73-15,-1 3 1 0,-3 3 47 16,0 2-1-16,-3 2-18 0,2-2-4 16,-1-2-23-16,3 1-2 0,-1-7 3 15,3-1 13-15,1-5 3 0,0-2 7 16,0-7-4-16,0 0 12 0,2-3 45 16,4-3 50-16,2-6-67 0,2-2-59 15,0-5 9-15,5-2-8 0,-3-3 6 16,4-2 2-16,1-1 7 0,2-1-19 0,0 1 16 15,0 2-16-15,0 4 1 16,-5 4-1-16,0 5 0 0,-3 4-27 0,-3 5-25 16,3 2-42-16,-2 8-35 15,1 4 66-15,0 3 41 0,-1 6 3 0,2 0 19 16,-2 3 26-16,1-2 56 0,-1-1-29 0,2 0-21 16,-2-2-20-16,1-5 7 0,-2-1-7 15,2-2 1-15,-3-6 0 16,0-1-13-16,0-5-114 0,-1-1-84 0,-2-8-88 15,-4-11-438-15,0-1-765 0</inkml:trace>
  <inkml:trace contextRef="#ctx0" brushRef="#br0" timeOffset="-154501.84">26868 6489 2806 0,'0'0'385'0,"0"0"-232"0,0 0-80 16,0 0 3-16,0 0 48 0,0 0 65 16,0 0 34-16,0 0-9 0,76 0-75 15,-35 4-74-15,8 3-40 0,-1-2-12 0,0 0-1 16,-5 0-10-16,-6-3 10 0,-7 1 4 16,-7-3 8-16,-7 0 14 0,-7 0 17 15,-5 0 25-15,-2 0 43 0,-1 0 33 16,-1 0-49-16,0-3-107 0,-2 0-9 15,-5-1-74-15,-6-1-21 0,0 3 6 16,-7-1 18-16,-2 3-151 0,-13-2-365 16,9-1-940-16,0-6-837 0</inkml:trace>
  <inkml:trace contextRef="#ctx0" brushRef="#br0" timeOffset="-152518.15">12508 8815 1425 0,'0'0'592'0,"0"0"-307"0,0 0-46 0,-12-54-29 15,10 41-33-15,1 1-17 0,0 0-29 16,1 3 0-16,0 1-42 0,0 2-28 15,0 3-14-15,0 2-47 0,0 1-54 16,0 4-137-16,0 6 9 0,1 6 89 16,1 7 92-16,0 4 1 0,2 6 58 15,-1 1 31-15,-1 6-21 0,-1-2 15 0,-1 1-17 16,0-4-18-16,0-4-32 0,0-4-14 16,1-3 11-16,0-3 6 0,0-6 3 15,-1-5 16-15,1-3-6 16,-1-4 3-16,0-2 15 0,0-1 64 0,0-2 170 15,0-5 58-15,0-4-184 0,1-4-96 16,0-3-35-16,1-5 10 0,0-4 3 0,5-5-15 16,-1-4-22-16,6-9 15 15,5-7-18-15,2 4 3 0,1 6 0 0,1 8 20 16,-4 10-23-16,4-2-1 0,3 0 0 16,-3 8-11-16,1 4-19 0,-5 4-3 15,-1 5-3-15,0 5-15 0,-2 0-28 16,-2 6 15-16,1 5 0 0,-2 5-237 15,2 12-155-15,-7-3-321 0,-1-5-1326 0</inkml:trace>
  <inkml:trace contextRef="#ctx0" brushRef="#br0" timeOffset="-152134.41">12869 9041 2375 0,'0'0'285'0,"0"0"-231"0,0 0 30 16,0 0-7-16,45-51-3 0,-29 37-13 15,-1-1 3-15,2 1-25 0,0-2-23 16,-1-1-3-16,0 0-12 0,-5-3-1 16,2 0-11-16,-4 1 11 0,-1-2 0 15,-4 3 1-15,-2 1 0 0,-2 3 15 16,-1 2-15-16,-5 4 12 0,-3 2 60 0,-1 3-31 15,-3 0-10-15,-3 3-30 0,-1 4 14 16,-3 7-13-16,-2 6 13 0,1 2 16 16,0 5 19-16,2 5-16 15,7 0 9-15,2 1-12 0,6 0 6 0,4-2-13 16,4-2 7-16,10-2-10 0,8-4 32 16,6-1 12-16,7-6-6 0,5-2-10 0,2-4-15 15,-1-4-10-15,-3-1-25 16,-2-2-95-16,-6-6-138 0,-2-5-81 0,-6-1-70 15,-3-5-207-15,-5-6-84 0,1-16-408 16,-3 4 509-16</inkml:trace>
  <inkml:trace contextRef="#ctx0" brushRef="#br0" timeOffset="-151966.87">13324 8550 1431 0,'0'0'497'0,"0"0"22"16,0-63-42-16,0 49-90 0,0 5-92 15,0 4-55-15,0 3-39 0,1 2-201 16,0 7-56-16,0 9 56 0,1 6 47 0,0 8 63 15,1 7-10-15,0 9-29 0,2 11 7 16,-1 6-10-16,2-6-19 0,0-11-32 16,0-12-15-16,-3-8 7 0,5 1-9 15,-2 4-83-15,-2-1-147 0,0-6-172 0,-4-2-149 16,-4-8-460-16,-3-7-754 0</inkml:trace>
  <inkml:trace contextRef="#ctx0" brushRef="#br0" timeOffset="-151467.54">13183 8869 2108 0,'0'0'601'16,"0"0"-279"-16,0 0-95 0,0 0-68 15,0 0-115-15,0 0-44 0,74-34 0 16,-42 32 3-16,7 0-3 0,4 2-2 0,5 0-13 16,-2 0 14-16,-4-3 1 0,-2 3 1 15,-4-4-1-15,-7-1-89 0,-4-3-10 16,-4 1 57-16,-5-3 42 0,-2 1 26 15,-7-2 38-15,0 1-33 0,-5-1 30 16,-1 2-7-16,-1 1 63 0,0 1 32 16,0 2 84-16,-1 3-38 0,-1 2-64 15,0 0-100-15,-2 2-31 0,-1 8-50 0,0 4 50 16,-1 3 28-16,-2 7 13 0,5 1-14 16,3 1-14-16,0 1 5 0,4-2-14 15,8 1-2-15,0-2 10 0,5-5 0 16,1-2 7-16,2-5 6 0,-1-2 18 15,-1-3-43-15,-1-4-31 0,-4-3-74 16,1-3-4-16,-2-4 16 0,-4-4 15 16,2-4-2-16,-4-1 27 0,-2-5 37 15,0-2 15-15,2-5 0 0,-3 2-1 0,3-3 2 16,-2 1 17-16,3 5-2 0,-1 1 11 16,-2 6 44-16,0 3 33 0,0 6-4 15,-1 0 13-15,-1 5-25 0,-2 1-87 16,1 1-9-16,0 5-119 0,1 6 104 15,0 5 24-15,-1 5 74 0,0 6-12 16,0 0-15-16,0 3-20 0,-1-1-5 0,1 0-21 16,0-1 0-16,1-3-1 0,3-4-71 15,1-2-121-15,1-6-178 0,6-7-98 16,-2-1-259-16,1-5-1217 0</inkml:trace>
  <inkml:trace contextRef="#ctx0" brushRef="#br0" timeOffset="-151153.48">14113 8697 2797 0,'0'0'458'0,"0"0"-292"16,0 0-39-16,0 0-127 0,0 0 19 16,0 0 16-16,0 0 69 0,51 54 22 15,-37-28-12-15,1 2-49 0,-3 2-20 16,0 0-27-16,0-1-18 0,-3-4-26 0,-2-2-21 15,1-6 3-15,-4-5-6 0,-2-4 34 16,0-2 16-16,-2-4 1 0,0-2 59 16,0-1 57-16,-4-6-58 0,-3-3-15 15,-1-3-16-15,3-1-16 0,0-5 35 16,2-1-19-16,0-1-6 0,3-4-19 0,3 0-3 16,2 0 0-16,3-1 0 0,4 1-37 15,-1-1-41-15,3 6-76 16,1 0-138-16,8 4-73 0,-5 3-408 0,0 1-1004 0</inkml:trace>
  <inkml:trace contextRef="#ctx0" brushRef="#br0" timeOffset="-150754.04">14487 8693 1803 0,'0'0'425'0,"0"0"-270"15,0 0 20-15,0 0 31 0,0 0-55 16,0 0-45-16,0 0 12 0,0 0 7 0,39 51 12 15,-35-31-10-15,-2 1-29 0,1 1-25 0,-3 2-35 16,0 0 6-16,1-3-25 0,-1 0-17 16,0-4 1-16,0-4 16 15,0-4-17-15,0-3 14 0,0-1 0 0,0-3 3 16,0-2 40-16,1-2 61 0,-1-5-29 16,1-3-47-16,2-5-26 0,0-2-2 15,3-3-16-15,5-1 0 0,-1-2 0 16,4 0 2-16,4-1 19 0,2 2-21 15,1-1-10-15,1 3 10 0,1 5 20 16,0 3-20-16,-3 6-12 0,2 1-4 16,-1 5-18-16,1 0-16 0,0 9-6 15,-1 5-5-15,1 3 17 0,-3 3 44 0,0 1 77 16,-5 0 4-16,0 1-19 0,-5-2-9 16,0-1-28-16,-4-2-3 0,-2-3-4 15,-2-2-2-15,0-3-4 0,-1-2 4 16,0-5-4-16,0-1-12 0,-1-1-16 0,-2 0-18 15,-2-3-113-15,-1-5-186 16,-5-8-192-16,4 1-598 0,-3 0-871 0</inkml:trace>
  <inkml:trace contextRef="#ctx0" brushRef="#br0" timeOffset="-145050.85">15672 8494 642 0,'0'0'574'0,"0"0"-375"15,0 0-53-15,0 0-3 0,0 0-23 16,0 0 4-16,0 0-8 0,0 0-5 16,0 0-21-16,0 0 11 0,14-48-33 15,-13 45-33-15,0-1 10 0,1 1 17 16,1-1-1-16,-2 0 10 0,1 0 10 0,-1 0 9 16,0-1 25-16,0 2 1 0,0-2 5 15,-1 3 3-15,1-2-28 16,-1 0-10-16,0 2-4 0,0-3-16 0,0 1-12 15,0 0 0-15,0-2-17 0,1 0-21 16,-1 1 6-16,0-2 13 0,0 3 9 0,0-1-13 16,0 3 7-16,0-3-7 15,0 2-8-15,0 1-1 0,0 0 3 0,0 0 0 16,0 1-13-16,0 1-10 0,0 0-2 16,0-1-2-16,0 1-32 0,0 0-29 15,0 0-38-15,0 2-62 0,0 7 40 16,0 4 123-16,0 4 12 0,1 4 54 15,0 2-15-15,0 2 12 0,0 4-16 16,0 0-6-16,2 0-10 0,0 3 7 16,0-1 3-16,-1 2-25 0,0 0 9 15,0-2-6-15,-2 0 9 0,2-2-9 0,-2-2-19 16,1-3 2-16,0 0-1 0,0-4 14 16,0-3-2-16,1-2-10 0,1-1 22 15,0-4 3-15,-1 1-3 0,1-3 0 16,-1-1-7-16,-1-1-2 0,1-2-4 0,-1-3 1 15,-1 1-10-15,1-1 12 0,-1 0-2 16,0 0-1-16,0-1 16 0,0 1 12 16,0-1 13-16,0 0-4 15,0 0 10-15,0-1 2 0,0-3-31 0,2 2-30 16,1-2-24-16,0-1-4 0,0 0-6 16,0 2-43-16,1-1-171 0,1 0-112 15,0-3-250-15,-2 3-785 0,-2-3-555 0,-33 57 1950 16</inkml:trace>
  <inkml:trace contextRef="#ctx0" brushRef="#br0" timeOffset="-144233.25">15732 9018 1053 0,'0'0'215'16,"0"0"-46"-16,0 0 23 0,0 0-19 15,0 0-31-15,0 0-9 0,0 0-16 16,0 0-13-16,0 0-17 0,0 0-29 0,-8-2-6 16,8 2 0-16,0 0-4 0,0 0-12 15,0 0 2-15,0 0 4 0,0 0 3 16,0 0 4-16,0 0 2 0,0 0 7 15,0 0 0-15,0 0 12 0,0 0 1 0,0 0-7 16,0 0-13-16,0 0-19 0,0 0-10 16,0 0-3-16,0 0-3 15,0 0-13-15,0 0 1 0,0 0 8 0,0 0-11 16,0 0 0-16,0 0-1 0,0 0 1 16,0 0 2-16,0 0 19 0,0 0 3 15,0 0 4-15,0 0-7 0,0 0 7 16,0 0-7-16,0 0 7 0,0 0 6 15,0 0 15-15,0 0 20 0,0 0 12 16,0 0 25-16,2-1-16 0,2 1-25 16,4-2-18-16,2 0-11 0,3 1-12 15,4-2-6-15,2 1 0 0,3-1-7 0,3 0-10 16,2-1 11-16,4 2-11 16,-3-1 0-16,2-1 0 0,-3 1 0 0,-5 1-1 15,0 0 0-15,-4 1 0 0,-2 1 0 16,-2-2-1-16,-4 2 0 0,1-2 0 0,-2 2 0 15,-3 0 1-15,1-1 2 0,-3 1 16 16,-1 0 3-16,-1 0 3 0,0 0 6 16,0 0 3-16,-2 0 0 15,0 0 3-15,0 0 4 0,1 0-7 0,-1 0-3 16,0 0-10-16,0-1-18 0,0 1 0 16,0 0 0-16,0 0 0 0,0 0-1 15,0 0-1-15,0 0 1 0,0 0 0 16,1 0 13-16,0 0-12 0,2 0 10 15,-1 0 2-15,0-2-12 0,2-1-1 16,-1 0-2-16,0 0-1 0,2 3-2 0,-1-3-15 16,-1 1-1-16,0 0-77 15,-3-8-274-15,0 1-628 0,-6-5-2000 0,-20 65 2890 0</inkml:trace>
  <inkml:trace contextRef="#ctx0" brushRef="#br0" timeOffset="-139672.43">15755 8881 48 0,'0'0'287'0,"0"0"-114"16,0 0-20-16,0 0 16 0,0 0 7 0,0 0-13 15,0 0-68-15,0 0-33 0,0 0-20 16,1-7-6-16,1 5-14 0,0-1 27 16,-1 2-3-16,0-1 29 0,0 1 3 15,-1 0 6-15,0 1-12 0,0-1-7 16,0 1-4-16,0 0 4 0,0-1-6 16,0 1-4-16,0 0-3 0,0 0-20 15,0 0-32-15,0 0 0 0,0 0-32 0,0 0-11 16,0 0-8-16,0 0-14 0,0 0-10 15,0 0 10-15,0 0 49 0,0 5 16 16,-1-3 19-16,1 3-2 0,-1-1-15 16,1 1 11-16,0 1 16 0,-1-1-3 15,1 0 10-15,0 2-1 0,0 0-9 16,0 1 3-16,-1 2-9 0,1-1 9 16,-1 3-3-16,0 0 0 0,-1 0-10 0,1 0 13 15,0 0-27-15,-1-2 11 16,2-1-11-16,0 1 0 0,0-3 1 0,0 0 16 15,3-1-2-15,-1-2-1 0,-1-1-13 16,1 0 23-16,-2-2-13 0,0-1 3 16,1 0 10-16,-1 0 38 0,0 0 46 15,0 0 13-15,0 0 18 0,0 0 1 0,0 0-30 16,0-2-67-16,1-2-29 0,0-1-16 16,0 2 0-16,2-3-29 0,0 2-9 15,4-3-81-15,-3 2-451 0,-1-4-853 0,-26 54 441 16</inkml:trace>
  <inkml:trace contextRef="#ctx0" brushRef="#br0" timeOffset="-135160.8">16703 8508 682 0,'0'0'264'0,"0"0"-49"0,0 0 19 15,0 0-29-15,0 0-78 0,0 0-26 16,0 0-14-16,0 0 17 0,0 0-20 0,0 0-9 15,1-48 9-15,-2 44 4 0,1-1-1 16,-1-2-13-16,0 2 23 0,1-1-26 16,-1-1-3-16,0 3 19 15,0-1 6-15,1 0-3 0,-2 0-7 0,0 3-32 16,0 0 0-16,0-1-3 0,1 0-19 16,-3 1 3-16,2 0-13 0,-1-1 3 0,1 1-19 15,0 0 36-15,0-1 2 16,-1 2 7-16,1 0-17 0,1-2 14 0,-2 3 9 15,2 0-7-15,0-2-9 0,1 2-18 16,0 0-20-16,0 0-19 0,-1 0-16 16,1 0-9-16,0 0-10 0,0 0-16 15,-1 0-6-15,-1 2 51 0,0 5 22 16,-1-2 3-16,0 2 3 0,-3 3-2 16,3-2 18-16,0 3-7 0,1 2 17 15,0-2-16-15,0 1 6 0,0 0-6 16,1 1 3-16,0-1-4 0,0 3-10 0,1-1 11 15,0 3-12-15,0-2 2 0,0 1 22 16,0-1-6-16,0 1 7 0,0 0-14 16,0-1 7-16,1 0-6 0,1-1 0 15,0 0-12-15,1-2 12 0,0 1 2 0,2-2 14 16,3 0-4-16,-2 0-3 0,1-2 3 16,2-1-9-16,-3 1-13 0,4-3 22 15,-4 2-24-15,0-2-1 16,1 2 3-16,-1-2 0 0,-2 1-2 0,1-2-1 15,1 1 3-15,-2 0 16 0,0-1 3 16,2-2 3-16,1 1-3 0,-2 1 9 16,1-2 0-16,1-1-9 0,1 1 4 15,-2-2-7-15,2 0-16 0,-2 0 13 0,0 1-14 16,1 0-1-16,-1 0 0 16,-2-2 0-16,1 0 1 0,3 3 0 0,-3-3 0 15,-1 0 1-15,2 1 9 16,1-1-10-16,-2 1 1 0,3-1 0 0,0 0 10 15,-2 1-12-15,1-1 0 0,2 0 1 16,-2 1 10-16,1-1 1 0,-2 0-10 16,0 0 16-16,1 0-1 0,-1-1 1 15,-2-1 0-15,1 1-1 0,3-2 1 0,-3 0 0 16,1-1-19-16,2 1 0 0,-2 0-3 16,1-1 0-16,0 4-13 0,-1-2 14 15,-1-1 1-15,1 0 1 0,2 2 3 16,-4-2 13-16,0 0 2 0,2 0 1 15,-2 0 12-15,-1 1 0 0,0 0 3 16,1-2 6-16,-2 2 25 0,3-3 52 16,-3 0-43-16,1 0-28 0,0-3-12 15,0 3-9-15,-1-1 5 0,1 1-8 0,1-2-7 16,-1 0 7-16,-1 2-4 0,0-2 0 16,0-1 1-16,-1 2-1 0,1 0-6 15,-1-3 0-15,1 1 4 0,-1 0 2 16,0-1 0-16,0 1-18 0,1 1 1 15,-1-3 0-15,1 3 12 0,-2-2-2 0,1-1-10 16,0 1 0-16,-1-1 11 0,1 0 0 16,0 1-10-16,-1-1 0 15,1 0 14-15,-1-1-4 0,1-2-11 0,0 3-1 16,-1-2 0-16,2 2 1 0,-1-1-1 16,1 2 1-16,-2-1-2 0,1 0 1 15,0-1 0-15,0 2 2 0,-1-3-1 16,0 3 0-16,0-2 2 0,0 2 0 15,0 0-1-15,-1 1-2 0,0-2 1 16,-1 3 1-16,1-1-1 0,0 2-1 0,-1-2-2 16,1 3-13-16,0 0 13 15,0 1 0-15,0 1 0 0,0 1-1 0,1 0 0 16,-1 0-10-16,1 0 1 0,-1 1-3 16,1 0 3-16,0 1-4 0,0 0-5 15,-1 0-3-15,1 0-19 0,0 0-34 16,-1 0-165-16,0 0-204 0,-4 4-218 0,2-2-413 15,0 0-1238-15</inkml:trace>
  <inkml:trace contextRef="#ctx0" brushRef="#br0" timeOffset="-134057.1">17851 8243 989 0,'0'0'322'0,"0"0"-156"16,0 0 13-16,0 0-16 0,0 0-11 15,0 0-15-15,0 0 9 0,0 0-4 16,0 0-22-16,0 0-24 0,0 0-18 15,-61-27-7-15,54 26-23 0,1 0 0 0,-2 1-16 16,-1-1-9-16,1 1-21 0,-4 0 11 16,3 0 0-16,-4 0-10 15,1 3 19-15,-2 0-6 0,-2 2 4 0,1 0-8 16,0 1 1-16,-1 2 6 0,-1 1 1 16,1 1 5-16,2 0-9 0,3-1-13 15,2 1-3-15,0 0 0 0,5-1-13 16,3 1 13-16,1-2 0 0,0 1 19 15,5 1 3-15,8 0 20 0,3 1-1 16,5-1 1-16,3-1-7 0,1-1-13 16,1 1-3-16,1-2-19 0,-4-1 0 15,-3 1-2-15,-4-1-23 0,-3 0-1 0,-2 1-2 16,-5 1-1-16,-2-2-3 0,-1 2 0 16,-3 0 16-16,0 1 13 0,-1-1 1 0,-4 1 2 15,-2 0 0-15,-4 1 2 16,0 0 1-16,-2 1-1 0,-2-3 14 0,2 2-13 15,-2-2 10-15,1 1-10 0,3 1 39 16,-2-1 9-16,4-1-29 0,0-3-9 16,2 1 0-16,2-3-11 0,0 2-2 15,3 0-2-15,1-1 2 0,0-1 2 16,1 1 0-16,0-2 17 0,5 2 16 16,5-1 3-16,1-1-3 0,3 0-16 15,4 0-6-15,-2 2-13 0,1 0-1 16,-4 1-12-16,0-2-9 0,-5 2-13 15,0 1 3-15,-4 2 0 0,-3 1 7 16,-1 1 22-16,0 0-10 0,-4 2 12 0,-6 1 1 16,-1 0 2-16,-4 2 1 15,-2-1 0-15,-1 3-2 0,2-2 1 0,3-1-1 0,1 2 24 16,5 0-22-16,3-4-1 16,4 2 0-16,3-1 18 0,8-1 2 15,5 0 16-15,6-3-3 0,6 3-3 16,2-6-13-16,1 1-7 0,0-3-9 0,0-1-1 15,-3 1-2-15,-4-2-2 0,-3-1 2 16,-2-1 1-16,-5 0 1 0,-3 0 1 16,-2 0 13-16,-4-1 3 0,0 0 3 15,0-1 0-15,-2 0-6 0,-1 1 0 16,-1-2-4-16,0 3-12 0,-1-2-3 16,0 0-22-16,0 0-35 0,0 1-128 0,-4-1-140 15,-9-3-291-15,3 2-692 16</inkml:trace>
  <inkml:trace contextRef="#ctx0" brushRef="#br0" timeOffset="-132740.39">18286 8441 165 0,'0'0'333'0,"0"0"-102"0,0 0-55 0,0 0 39 15,0 0-26-15,0 0-13 0,0 0 0 16,0 0-11-16,0 0 1 0,10-40 38 16,-9 34 20-16,-1 1-21 0,0 0-26 15,0-2-22-15,0 1-17 0,-1-1-39 0,-1-1 16 16,-1 0-26-16,0 1-13 0,2 1-9 16,0 1-17-16,1 2-5 0,0-1 5 15,0 2-24-15,0 0-7 0,0 2-4 16,0 0 17-16,-1 0-26 0,1 0-6 15,0 0-38-15,0 0-63 0,0 6-45 16,0 5 105-16,0 3 41 0,0 5 45 16,0 3 24-16,0 1 36 0,0 3-4 15,0 1 6-15,0 4 18 0,1-2-20 0,0 0-49 16,-1 3-19-16,1-1-12 0,-1-2-3 16,0 0-22-16,2-1 0 0,-1-3 2 15,3-3 14-15,-2-4-14 0,2-2 23 16,-1-4-22-16,0-3 12 0,0-3-2 0,-1-2 8 15,1-2-2-15,-3-1 3 0,1-1-22 16,-1 0-39-16,0-6-54 0,0-4-233 16,-10-10-195-16,3 0-639 15,-5-2-605-15</inkml:trace>
  <inkml:trace contextRef="#ctx0" brushRef="#br0" timeOffset="-132452.83">18225 8307 2383 0,'0'0'320'0,"0"0"-140"0,0 0 0 0,0 0-14 16,58-50-54-16,-27 40-39 15,6 3-13-15,7 3 26 0,3 4 28 0,-2 0 18 16,-1 7-75-16,-4 4-16 0,-6 3-13 16,-10 4-28-16,-7 2-9 0,-8 3-16 15,-9 1 6-15,-4 1 17 0,-10 2 2 16,-8-2-2-16,-5 1 1 0,-7-2 1 0,-1-3 19 15,-5 1-3-15,-1-5-13 0,3 0 19 16,2-4-6-16,3-3-1 16,6-4-2-16,5 1 3 0,4-5-13 0,5 1 19 15,5-2-7-15,5 0-14 0,2-1-1 16,1 0-170-16,6 0-190 0,9 0-83 16,19-2-205-16,-4-1-683 0</inkml:trace>
  <inkml:trace contextRef="#ctx0" brushRef="#br0" timeOffset="-131753.54">18874 8765 1399 0,'0'0'261'0,"0"0"-141"16,0 0 7-16,0 0-11 0,0 0 1 15,0 0 3-15,18-49 0 0,-18 40 35 16,0 0-29-16,-2 1-36 0,-3 2-22 0,-3 0 28 15,0-1-9-15,-6 1 6 0,-1 2-26 16,-2 3-13-16,-3 0-3 0,0 1-3 16,-2 0-10-16,-1 5 10 0,2 1-3 15,0 5-20-15,1 1 0 0,4 2-9 0,1 1-14 16,4 2 10-16,4 0-11 0,4 0-1 16,3 0 1-16,1-1 15 0,6-1 9 15,7-1 13-15,3-1 3 16,2-1-3-16,3-3-6 0,1-4 3 0,-2-1-1 15,-3-3 1-15,-1-1-4 0,-5-2 1 16,3-6-10-16,-5 0-22 0,1-4-28 16,-3-2-7-16,0-3 10 0,-3-2 3 15,-2-2-16-15,1-4 13 0,0-1 3 0,-2-3-10 16,1-2 0-16,-2 0 29 0,0 2 2 16,-1 0 1-16,0 4 26 0,0 3-4 15,0 1 9-15,0 3-9 0,1 4 10 16,0 3 43-16,0 2 7 0,0 4-25 15,0 3-4-15,-1 0-53 0,1 2-16 16,1 2-103-16,0 5-10 0,2 5 66 0,0 5 44 16,0 4 16-16,0 3 3 15,1 4 3-15,2 2 57 0,-2 2 50 0,-1 1-34 16,3 1-11-16,-2-2 2 0,0-3-20 16,-2-2 0-16,1-3 9 0,2-1-6 15,0-4-13-15,0-5-13 0,1-2-23 16,-1-4 1-16,-2-2 13 0,-1-3 10 0,0 1-8 15,0-3-17-15,-2-1-134 0,0 0-56 16,-1-2-40-16,0-5-121 0,3-11-427 16,-2 0-838-16</inkml:trace>
  <inkml:trace contextRef="#ctx0" brushRef="#br0" timeOffset="-131503.33">19167 8582 2379 0,'0'0'480'0,"0"0"-130"0,0 0-3 16,0 0-29-16,0 0-78 15,0 0-91-15,0 0-87 0,0 0-62 0,0 0-9 16,0 0 9-16,11 8 50 0,-11 11-10 0,0 4-3 16,0 0-21-16,0 3-4 0,0-2 1 15,0 0-12-15,0-2 0 16,0-1 9-16,0-2-9 0,1-4-2 0,0-2-10 15,0-1-101-15,0-5-75 0,-1-1-133 16,0-2-50-16,0-4-192 0,-2-2-460 16,-2-4-548-16</inkml:trace>
  <inkml:trace contextRef="#ctx0" brushRef="#br0" timeOffset="-131341.53">19029 8757 980 0,'0'0'1380'0,"0"0"-979"0,0 0-58 0,0 0-8 15,0 0-94-15,0 0-105 0,0 0-29 16,58-35-29-16,-34 29-37 0,2 1-28 16,4 1-13-16,0 0-12 15,-2 2-10-15,2 1 6 0,-4 0-3 0,-2 0-264 0,4-4-248 16,-7 0-688-16,-7-1-734 0</inkml:trace>
  <inkml:trace contextRef="#ctx0" brushRef="#br0" timeOffset="-131095.87">19453 8574 2209 0,'0'0'479'15,"0"0"-84"-15,0 0-3 0,0 0-60 16,0 0-90-16,0 0-119 0,0 0-123 16,0 0-6-16,0 0 6 0,0 0 84 0,0 0 15 15,22 44-18-15,-18-26-7 16,0 4-3-16,-2-2-12 0,1 2-13 0,-1-1-18 15,3-2-10-15,-3-1 4 0,1 0-20 16,-1 0 10-16,2-3-10 0,-3-1-2 0,0-4-1 16,-1 0-147-16,0-4-90 15,0-2-121-15,-7-4-152 0,1-4-279 0,-2-2-1294 0</inkml:trace>
  <inkml:trace contextRef="#ctx0" brushRef="#br0" timeOffset="-129907.61">19685 8189 981 0,'0'0'254'16,"0"0"0"-16,0 0-3 0,0 0-17 16,0 0 35-16,0 0-1 0,0 0-45 0,0 0-27 15,0 0-4-15,0 0-22 16,-3-46-14-16,13 42-48 0,5-2-80 0,5 2-15 15,5-3-11-15,5 2 14 0,1 0-13 16,2 0 9-16,0 2-12 0,-3 1-1 16,-3 0-1-16,-2 2-10 0,-7 0-4 15,-2 0-13-15,-5 4-5 0,-4-1-20 0,-2 2-4 16,1 1 7-16,-4 0 13 0,-2 1 13 16,0 1 22-16,-1-1 0 0,-7 3 2 15,1-1 1-15,-5 1 0 0,-1 2 13 16,-2 0 19-16,-3 2 32 0,2-2 6 15,1-1-10-15,1 2-35 0,2-1-25 16,6 1 0-16,2-1-2 0,4 3 2 16,0-1 11-16,8 3 14 0,8 0 19 15,5 0-6-15,2 0-12 0,6 1-4 16,0-3-19-16,-1-3 9 0,0-1 1 0,-6-3-11 16,-4-2 11-16,-2-2 2 0,-6-3-2 15,-3 0 0-15,0-1 15 0,-5 0 7 16,0 0 5-16,-2 0 1 0,0-2-27 0,0 2-14 15,-1-1-38-15,-3 1-22 0,-6 0-12 16,0 0 19-16,-4 2 53 0,-4 3 12 16,0 2 10-16,0 3-9 15,0-1 2-15,3 1-2 0,-2 2-11 0,3 0 1 16,2 3 0-16,3 2-3 0,5 2 0 16,3 2 0-16,1 2 13 0,7 1 9 15,6 1-9-15,6-2 9 0,3 4-7 16,4-4 17-16,4-2-7 0,-2-1-22 15,-3-2 0-15,-3-6-3 0,-3 2-2 0,-6-5-17 16,-7 0-6-16,-3-4 0 16,-3 0-3-16,-1-1 15 0,-5-1 13 15,-8 2 25-15,-1-1-3 0,-5-1 3 0,-5 0-12 16,0 1-11-16,2 0 1 0,-1-1 0 16,5 1 0-16,1-1-3 0,3 0-1 15,2 0-2-15,0 1-72 0,-2-1-193 16,-5-3-165-16,5 0-293 0,1-3-1206 0</inkml:trace>
  <inkml:trace contextRef="#ctx0" brushRef="#br0" timeOffset="-127094.8">16948 8093 218 0,'0'0'336'16,"0"0"-199"-16,0 0-19 0,0 0 12 15,0 0 20-15,0 0-30 0,0 0-32 16,0 0-23-16,0 0-25 0,0 0-8 15,17-4 17-15,-10 2 3 0,0 1 16 16,3 0 1-16,2 1-17 0,5-2-7 0,3 2-3 16,5-1-22-16,6 0-4 0,4 1-16 15,7-2 1-15,4 1 14 0,0 1-15 0,17-3-169 16,-14 2-524-16</inkml:trace>
  <inkml:trace contextRef="#ctx0" brushRef="#br0" timeOffset="-122944.61">18290 9054 711 0,'0'0'205'15,"0"0"-183"-15,0 0-22 0,0 0-1 16,0 0-2-16,0 0-1 0,0 0 2 15,0 0-1-15,0 0-23 0,0 0-4 0,8-8 8 16,-8 8 22-16,0 0 0 16,0 0 110-16,0 0 79 0,0 0 20 0,0 0-50 15,0 0-64-15,0 0-50 0,0 0-45 16,0 0-2-16,0 0-21 0,0 0-9 16,0 0-63-16,0 0-198 0,0 0-225 15,0 0-173-15,0 0 691 0</inkml:trace>
  <inkml:trace contextRef="#ctx0" brushRef="#br0" timeOffset="-114906.48">15754 8831 218 0,'0'0'359'16,"0"0"-206"-16,0 0-91 0,0 0-29 15,0 0-7-15,0 0 36 0,0 0-3 0,0 0 3 16,0 0 19-16,0 0-3 16,0 0-3-16,1-14-20 0,-1 14-19 0,0-2-13 15,2 2-3-15,1-1 19 16,-1-2 32-16,1 2 20 0,-1-2 20 0,0 1-14 0,0 0-12 15,-1 2-17-15,-1 0-3 16,2 0-26-16,-2 0-39 0,0 0-11 0,0 0-25 16,0 0-9-16,0 2-17 15,0 0 13-15,0 2 46 0,-3 3 2 0,1 1 1 16,1 4 28-16,1 0-26 0,0 0 11 16,0 1-13-16,0 1 13 0,0 0 0 15,0-2 36-15,1 1-10 0,-1 1 23 16,0-1 2-16,0-1-18 0,-2 2 2 15,-2-1-22-15,1 0-9 0,-2-2-7 0,0-1-10 16,2-2 0-16,0-2 1 0,2 0 2 16,0-3-2-16,0-1 0 15,1-2 12-15,0 0 19 0,0 0 26 0,0 0 39 16,0 0 26-16,2-2-39 0,1-2-52 16,2-2-19-16,1 0-13 0,-2 0-26 15,-1 1-32-15,0 0-52 0,1-1-93 16,1 0-89-16,-2 1-39 0,0-1-242 0,-1 0-583 0,-45 69 1156 15</inkml:trace>
  <inkml:trace contextRef="#ctx0" brushRef="#br0" timeOffset="-108606.64">7283 11019 209 0,'0'0'561'15,"0"0"-213"-15,0 0-156 0,0 0-32 16,0 0 16-16,0 0-11 0,0 0-6 16,0 0-26-16,0 0-29 0,0 0-13 15,-24-22-26-15,23 21-14 0,1 1-2 16,-1-2 6-16,1 2-4 0,0-1-5 16,0 1-14-16,0 0-10 0,0 0-18 0,0 0-4 15,0 0-2-15,0 0 0 16,0 0 2-16,0 0 26 0,0 1 10 0,0-1 2 15,0 1 7-15,0-1 10 0,0 0 19 16,0 0 9-16,0 0 7 0,0 0 12 0,3 0 7 16,2-1-33-16,2-3-19 15,4 0-18-15,-1 1-14 0,3-3-3 0,1 1 0 16,-1-3-6-16,2-1 0 0,2 1 0 16,-2-1-4-16,1-3-8 0,-1 0-1 15,2-1 16-15,-2 0-7 0,-1-2-10 16,-1 0 11-16,1-1 6 0,-5-2-18 15,0 1 12-15,-3-1-11 0,-2 0-2 16,-2 0-19-16,-2 0 19 0,0 1-2 16,-4 2-27-16,-1 1 29 0,-3 1 0 15,1 4-1-15,-1-1-15 0,-2 5 14 0,2 0-10 16,-3 1-10-16,0 4-20 0,-2 0-8 16,-3 0-7-16,-2 5 15 0,-3 7 42 15,-2 0 10-15,-1 8 12 16,1 3 16-16,-1 6 13 0,1 3-10 0,3 2 29 0,4 3 2 15,2 1-24-15,7-1 18 0,3 1-35 16,2-1-2-16,2-2-1 0,7-3 0 16,8-6-15-16,1-5 2 15,11-3 26-15,4-8 29 0,8-5 5 0,7-5 6 16,11-1-25-16,-4-6-22 0,-3-4-19 16,1 0-11-16,-13 0-4 0,-1-3-103 15,-4 1-47-15,-8-2-23 0,-5 2 35 16,-6 0 37-16,-6 1 15 0,-4 2 14 15,-4 0 21-15,0 1 13 0,-10 1-4 0,1 5-18 16,-3 0-20-16,-4 2-6 16,3 1-23-16,-2 0-83 0,3 0-111 0,3 0-163 15,1 0-177-15,5-4-787 0</inkml:trace>
  <inkml:trace contextRef="#ctx0" brushRef="#br0" timeOffset="-108190.68">7823 10497 1687 0,'0'0'302'16,"0"0"67"-16,0 0-46 0,0 0-30 16,-2-51-40-16,1 44-53 0,0 3-47 15,0-1-55-15,-1 5-16 0,2-1-13 16,0 1-62-16,0 0-7 0,-1 6-73 16,1 3 73-16,-3 8 10 0,0 6 59 15,-3 8-6-15,0 11 18 0,-1 12-1 16,-2-2-27-16,4-6 6 0,1-4-12 0,1-7-25 15,0 3 9-15,-2 6-13 0,3-4 10 16,0-5-12-16,0-3-16 0,1-6 1 16,1-2-1-16,0-6 19 0,0-2-16 15,0-5-3-15,3-3-69 0,0-3-133 16,3-3-69-16,1-2-1 0,2-3-49 0,17-12-383 16,-4 0-728-16</inkml:trace>
  <inkml:trace contextRef="#ctx0" brushRef="#br0" timeOffset="-107861.8">8204 10767 1636 0,'0'0'305'15,"0"0"-42"-15,26-53-11 0,-20 37 19 0,-3 0-10 16,-3 3-24-16,0 1 21 0,-3 6-11 16,-6 2-62-16,0 2-59 0,-8 2-56 15,-4 4-24-15,-2 7 1 0,-6 1-6 16,0 5-13-16,0-1-18 0,3 4-10 0,5 1-1 15,8-3-11-15,3 1-4 0,7 0 0 16,3-2 6-16,6 3 10 0,9-3 12 16,4 2 4-16,2-1 3 15,4 3-9-15,2-4-10 0,-3 2-22 0,-3-1-6 16,-7-1-22-16,-3 1-59 0,-5 0 14 16,-6-2 32-16,0 0 26 0,-6-4 37 15,-6-1 1-15,-1-2 18 0,-5-4 9 16,-3 1 0-16,1-2-6 0,-1-2-6 15,1-2 2-15,3 0-2 0,0-2 10 16,5-2 2-16,0-3-12 0,3 1-16 0,1-1-161 16,3-1-132-16,1 0-85 0,-2-8-209 15,3 4-593-15</inkml:trace>
  <inkml:trace contextRef="#ctx0" brushRef="#br0" timeOffset="-107438.28">8469 10985 1846 0,'0'0'347'0,"0"0"-256"16,0 0-30-16,59-49 46 0,-37 30 29 16,1-1-30-16,0 1-13 0,1-1-2 15,-4 1-46-15,-5-1-23 0,0 2-3 16,-3-1 26-16,-5 2 3 0,-2 1 61 0,-3 2 16 15,-2 1 5-15,0 2-9 0,-4 1 18 16,-2 2-3-16,-5 1-36 0,-1 1 16 16,-3 3 7-16,-3 2-35 0,0 1-26 15,-3 6-19-15,-1 4 7 0,1 3-16 16,0 4-3-16,2 3-28 0,4 3-3 16,4 1 0-16,3 4-19 0,6 0 18 15,2-1-1-15,4 0 0 0,6-2 2 16,3-1 12-16,6 0 9 0,1-6 7 0,4 0 0 15,1-3 0-15,0-3-28 0,3-4-10 16,-5-3-36-16,0-1-10 0,-2-4 4 16,-3 0-4-16,0-2-3 0,-5-4-31 15,3 1-4-15,-2-2-7 0,-2-1-9 16,1-1-32-16,-2 0-3 0,-3 0-74 16,-3 1-229-16,-2-6-544 0,-2 4-539 15</inkml:trace>
  <inkml:trace contextRef="#ctx0" brushRef="#br0" timeOffset="-106546.18">10167 10588 2083 0,'0'0'359'15,"0"0"-110"-15,0 0-27 0,0 0-113 16,0 0-93-16,0 0 67 0,0 0 103 16,4 51 20-16,-4-21-28 0,0 2-55 15,-3 4-13-15,-1 1-29 0,-2-1-33 16,3-4-35-16,0-2 6 0,3-3-18 0,0-6-1 15,1-3 2-15,4-2-1 0,-2-5 17 16,1-1-14-16,-2-1 14 0,0-4-5 16,-1-1-13-16,0-3-63 0,-1-1-91 15,0 0-10-15,0-2 31 0,0-5-76 16,-2-15-393-16,-2 2-580 0,-3-2-381 0</inkml:trace>
  <inkml:trace contextRef="#ctx0" brushRef="#br0" timeOffset="-106404.75">10011 10347 2951 0,'0'0'384'0,"0"0"-222"16,0 0-41-16,0 0 21 0,0 0 72 0,0 0-16 16,0 0-83-16,0 0-102 15,0 0-13-15,0 0-113 0,-33-36-15 0,49 45 84 16,5 2-57-16,8 3-217 0,15 5-214 15,-5-2-659-15,-6-3-682 0</inkml:trace>
  <inkml:trace contextRef="#ctx0" brushRef="#br0" timeOffset="-106024.84">10816 10208 2534 0,'0'0'316'0,"0"0"-255"15,0 0 57-15,0 0 33 0,-56-44 28 0,44 37-43 16,2 4-15-16,-3 3-17 0,2 0-50 16,-2 5-52-16,-2 6-1 0,1 6 0 15,-3 6 30-15,0 3-12 0,1 6 28 16,0 6-15-16,3 10 2 0,-2 10 4 0,4 10 15 15,5 3 2-15,5-4 16 0,1-6 23 16,7-5-13-16,3-2-29 0,-1 1-2 16,-1-5 18-16,-2 3 19 15,-5-6-57-15,0-6 4 0,-1-11-19 0,0-6-15 16,-1-2-28-16,-2 3-3 0,-2 1-12 16,-2-1-28-16,-1-3-10 0,0-3-30 15,-3-4-29-15,2-3-77 0,-4-5-105 16,0-2-136-16,-9-6-243 0,3-5-751 15</inkml:trace>
  <inkml:trace contextRef="#ctx0" brushRef="#br0" timeOffset="-105865.58">10331 10834 1603 0,'0'0'2110'0,"0"0"-1821"0,0 0-191 0,59-41-73 15,-31 32 16-15,8 1 33 0,6-1-18 16,3 0-9-16,6 0-47 0,10 2-28 16,8 0-159-16,5-6-276 0,-15 4-796 15,-21-3-1137-15</inkml:trace>
  <inkml:trace contextRef="#ctx0" brushRef="#br0" timeOffset="-105056.53">12125 10393 968 0,'0'0'245'0,"0"0"-56"15,0 0 35-15,-20-46 55 0,17 34-12 0,1 1-15 16,0-1-29-16,-1 1-17 0,2 1-52 16,-2 0-32-16,3 1 6 15,0 1-30-15,0 0-9 0,0 1-19 0,0 1 0 16,0 0-7-16,0 2-12 0,0 0 18 16,0 2 10-16,0 2-3 0,0 0-76 15,0 2-85-15,-3 8-70 0,0 4 143 16,-2 7 12-16,-1 6 82 0,-3 7-16 0,3 0-25 15,-2 5-13-15,4 2 29 0,0 0-1 16,3-1-15-16,0 0-9 0,1-1-16 16,0-3-13-16,0-1 0 0,2-2 0 15,2-4-2-15,0-2 1 0,2-3-1 16,-2-4-1-16,0-2 0 0,0-3 0 16,-1-4-60-16,0-3-182 0,-1 0-71 15,0-3-105-15,1-3-210 0,-1 0-531 16</inkml:trace>
  <inkml:trace contextRef="#ctx0" brushRef="#br0" timeOffset="-104743.66">12015 10934 863 0,'0'0'713'0,"0"0"-469"0,0 0-163 16,0 0 75-16,0 0 84 15,0 0 38-15,0 0-59 0,0 0-42 16,0 0-36-16,0 0-13 0,0 0-1 0,8 15 3 15,2-12 22-15,5 0 41 0,7-1-14 16,8-2-41-16,6 0-38 0,7 0-44 16,11 0-22-16,-1-2-15 0,-1-2-7 15,-1-1 1-15,-10 2-11 0,2 0-2 16,-6 2-2-16,-6 0-11 0,-8 1 1 16,-8-1-1-16,-3 1 1 0,-7 0 9 0,-2 0-9 15,0 0 12-15,-3 0 10 16,0 0 15-16,0 0 9 0,0 0-6 0,-3-1-25 15,-1-1-3-15,0-1-34 0,-2 0-44 16,-3 1-146-16,4 0-88 0,0-5-97 16,1 0-344-16,0-2-1188 0</inkml:trace>
  <inkml:trace contextRef="#ctx0" brushRef="#br0" timeOffset="-104514.91">12822 10609 3176 0,'0'0'385'16,"0"0"-281"-16,0 0 22 0,0 0-44 0,0 0-9 15,69-41-39-15,-42 35-22 0,5 0-12 16,0 3-22-16,2 1 0 0,0 2-3 15,-4 0-231-15,2 0-256 0,-9 0-783 0,-7 0-565 16</inkml:trace>
  <inkml:trace contextRef="#ctx0" brushRef="#br0" timeOffset="-104321.68">12832 10749 1759 0,'0'0'357'16,"0"0"-217"-16,0 0 22 0,0 0 131 15,0 0 70-15,0 0-28 0,0 0 1 16,0 0-34-16,0 0-95 0,56 3-70 16,-33-3-48-16,3-3-27 0,1 1-19 15,2 1-15-15,-2-3-25 0,1 0-1 0,1 1 11 16,-2-3-13-16,2 1-13 16,-5 2-228-16,4-9-222 0,-5 3-520 0,-7-5-1478 0</inkml:trace>
  <inkml:trace contextRef="#ctx0" brushRef="#br0" timeOffset="-103673.72">13884 10367 1861 0,'0'0'561'0,"0"0"-316"0,0 0-32 0,0 0 37 15,0 0-11-15,-9-46-58 16,9 45-86-16,0 1-95 0,0 5-145 0,4 5 40 15,2 8 105-15,0 3 84 0,-2 6 37 16,0 2-20-16,0 1-22 0,-2 0-10 0,-1-1-9 16,0 1-25-16,1-3-20 15,-1-1-2-15,2-2-11 0,0-3 0 0,1-1 1 16,1-4-3-16,-2-3 0 0,-1-2-233 16,-2-4-160-16,-4-3-196 0,-7-4-651 15</inkml:trace>
  <inkml:trace contextRef="#ctx0" brushRef="#br0" timeOffset="-103392.75">13830 10399 2183 0,'0'0'563'0,"0"0"-470"0,0 0-45 16,86-13 48-16,-46 13 14 0,3 5 11 15,5 5 29-15,-3 4-17 0,-2 4-41 16,-5 4-28-16,-7 1-50 0,-3 4-14 15,-9 4-28-15,-7 0-1 0,-6-1 1 0,-6-1-7 16,-10-2 19-16,-8-2 13 0,-5-2 3 16,-5-2 0-16,-5-2 19 15,-3-5 0-15,-2-2 10 0,1-1-14 0,-4-3 1 16,4-4 0-16,3 3 3 0,8-6 0 16,7 1 6-16,5-2 1 0,8 0 11 15,3 0 23-15,3-1 0 0,2-4-60 16,7 0-164-16,8-2-175 0,19-7-144 15,-4 1-486-15,0 0-715 0</inkml:trace>
  <inkml:trace contextRef="#ctx0" brushRef="#br0" timeOffset="-103135.39">14446 10430 2782 0,'0'0'398'16,"0"0"-258"-16,0 0 45 0,0 0 27 16,0 0-23-16,0 0-38 0,0 0-151 15,0 0-19-15,0 0 19 0,0 0 54 16,0 0 49-16,15 45-10 0,-12-17-40 16,1 1-13-16,2 1-37 0,-2-1-1 15,0 0 0-15,1-2 1 0,1-2 9 16,-1-2-11-16,-2-3-1 0,-1-3-112 15,-2-2-97-15,0-4-68 0,0-5-61 0,-6-3-180 16,-9-6-272-16,1-4-774 0</inkml:trace>
  <inkml:trace contextRef="#ctx0" brushRef="#br0" timeOffset="-102911.96">14402 10364 1668 0,'0'0'763'0,"0"0"-547"16,0 0-152-16,72-27 33 0,-43 25 9 15,4 2 35-15,-1 5-3 0,1 4-43 16,-6 6-21-16,-4 3-4 0,-6 1-3 16,-5 5-64-16,-8-2 25 0,-4 2-2 15,-8-2 5-15,-6-1-9 0,-8-2 16 16,-4-1-3-16,-6-4-10 0,-4 0 1 16,-1-3-23-16,2-2 16 0,-1 1-17 0,5-2-2 15,6-6 0-15,5 1-79 16,10-1-222-16,6-2-144 0,4-5-294 0,3 0-852 0</inkml:trace>
  <inkml:trace contextRef="#ctx0" brushRef="#br0" timeOffset="-102543.02">14904 10360 2779 0,'0'0'426'15,"0"0"-237"-15,0 0 30 0,0 0-39 16,0 0-20-16,0 0-21 0,0 0-92 16,0 0-47-16,0 0-82 0,0 0 82 15,0 0 47-15,29 25 3 0,-25-2-16 16,0 2 10-16,-3 4-10 0,-1 2-2 0,0 0 14 16,0 2-9-16,-1-1 0 0,-2-2-18 15,2-2-16-15,1-3 13 0,0-5-14 16,4-1 16-16,1-5-2 0,3-1-1 15,4-4 10-15,2-3 6 0,1 0-3 0,5-4 2 16,1 1-5-16,2-3-13 16,2 0-12-16,-3 0 0 0,-4 0 0 15,-2 0 0-15,-3 0 1 0,-1-3 3 16,-6 2 8-16,-3 1 3 0,-1-1-15 0,-2-2-14 16,0 1-39-16,0-1-76 0,-4-1-76 15,-2-1-67-15,-3-1-87 0,5 0-124 16,0-6-283-16,3-1-641 0</inkml:trace>
  <inkml:trace contextRef="#ctx0" brushRef="#br0" timeOffset="-102160.54">15317 10322 2318 0,'0'0'385'0,"0"0"-189"0,0 0 92 15,0 0-77-15,0 0-106 0,0 0-102 0,0 0 10 16,0 0 91-16,0 0 0 16,5 49 10-16,-5-29-14 0,0 4-34 0,0 2 7 15,0 1 18-15,0 0-10 0,0 0-19 16,-1 0-3-16,-1-2-6 0,0-2-35 0,1 0-17 16,1-4 12-16,0-3-1 0,0 0 1 15,5-4 5-15,5-3 1 16,0 0 18-16,7-3 0 0,2-2-3 0,1-1-10 15,0-2-11-15,1-1-1 0,-1 0-10 16,-1 0 10-16,-3-1-9 0,-2-2 13 16,-2 0 2-16,-5 0 1 0,1-1-7 15,-4 4 3-15,-2-3 4 0,-1 1-1 16,0 1-15-16,0 0 0 0,-1 1-3 16,0 0-2-16,0 0-19 0,0 0-19 15,0 0-3-15,2 0-65 0,3 0-189 16,1 0-73-16,11 0-65 0,-3 0-372 0,2 0-1023 0</inkml:trace>
  <inkml:trace contextRef="#ctx0" brushRef="#br0" timeOffset="-101885.78">15866 10537 3111 0,'0'0'550'0,"0"0"-241"15,0 0 38-15,0 0-59 0,0 0-79 16,0 0-68-16,0 0-55 0,0 0-71 16,0 0-15-16,0 0-24 0,58-22 2 15,-38 22 4-15,3 1 3 0,1 2-1 0,-1 0 14 16,-3 1-13-16,-2-2 3 0,-5 0 11 16,-3-2 0-16,-3 0 1 15,-3 0 15-15,-2 0 19 0,-2 0 11 16,0 0-5-16,0-4-40 0,0 2-25 0,-4-1-12 15,-1-1-21-15,-5 1-22 0,2-1-221 0,-7-1-177 16,0 3-608-16,5-4-770 0</inkml:trace>
  <inkml:trace contextRef="#ctx0" brushRef="#br0" timeOffset="-100963.11">17017 9869 1458 0,'0'0'202'0,"0"0"-72"16,0 0 74-16,0 0 23 0,0 0 32 0,0 0 18 15,0 0-10-15,0 0-37 16,0 0-132-16,0 0-98 0,27-32 0 0,-40 47 89 15,-5 6 38-15,-7 8-13 0,-7 15-38 16,-9 14-29-16,-2 19 4 0,4 8-29 16,7 2-9-16,16-5-11 0,12-9 9 15,6-1-9-15,18-8-2 0,11-5-19 16,11-7 19-16,1-13 3 0,11-1 19 0,-1-6 13 16,-8-6-7-16,0-2-9 0,-19-10-17 15,-5-2-2-15,2 1 0 0,0 2 0 16,-1-3-2-16,-7-4-39 0,-3-2 3 15,-7-3 17-15,-3-3 21 0,-1 0 51 16,-1 0 42-16,0-5-93 0,-1-2-26 16,-3-3-36-16,-3 0-20 0,2 0-31 15,-1 1-64-15,1-2-87 0,-2-7-133 0,2 2-407 16,3-1-1107-16</inkml:trace>
  <inkml:trace contextRef="#ctx0" brushRef="#br0" timeOffset="-100524.52">17694 10043 2217 0,'0'0'333'0,"0"0"-130"16,0 0 38-16,0 0 34 0,0 0-80 0,0 0-37 16,0 0-32-16,0 0-41 15,0 0-85-15,0 0-61 0,5-15 61 0,-12 30 25 16,-8 6 41-16,-3 4 6 0,-5 4-19 16,-4 5-18-16,-6 0-23 0,1 2 1 15,-3 0 7-15,1-1-5 0,5-4 1 16,5-6-16-16,6-2-1 0,6-6-1 0,6-5 2 15,4 1 12-15,2-3 1 0,3 1-1 16,6-2 20-16,10-2 11 0,9 2 10 16,7-2-12-16,10-2-10 0,11 1-16 15,14 0-14-15,7 0-1 0,-10-1-3 16,-18-2 1-16,-15 0-20 0,-13-3-30 16,0 1-39-16,1 0-41 0,-2-1-9 15,-6 0 9-15,-7 0 9 0,-4-2-7 16,-2-2-23-16,-1-3-112 0,-5 1-172 15,-10-7-145-15,1 3-123 0,-1-4-674 0</inkml:trace>
  <inkml:trace contextRef="#ctx0" brushRef="#br0" timeOffset="-100246.56">17820 10079 1532 0,'0'0'1014'16,"0"0"-731"-16,0 0-100 0,-4-46 45 0,2 39 20 15,1 4-26-15,1 3-52 0,-1 0-164 16,1 3-6-16,-1 8-6 0,0 6 6 16,1 6 72-16,1 4-13 0,5 6 5 15,5 1 14-15,2 2 16 0,2 2-17 16,2-1 20-16,-3 0-20 0,-2-1-21 16,-2-2-26-16,-4-1-2 0,-4-4-25 15,-1-2 10-15,-1-4-13 0,0-2 2 16,0-6 13-16,0-2-12 0,0-6-3 0,-1-1-52 15,1-4-38-15,0-2-49 0,0 0-63 16,0 0 13-16,0-8-44 0,0-10-393 16,3-2-818-16</inkml:trace>
  <inkml:trace contextRef="#ctx0" brushRef="#br0" timeOffset="-99843.52">18238 9714 1547 0,'0'0'1386'0,"0"0"-1190"0,0 0-88 0,0 0 55 15,0 0 53-15,0 0-87 0,0 0-129 16,0 0-158-16,0 0 158 0,0 0 54 15,-1 46 53-15,0-2 7 0,1 16-14 16,0 16-24-16,0 9-10 0,0 0-3 0,0-5 43 16,0-5-4-16,-2-2-18 15,-4-1-22-15,4-6-1 0,1-9-30 0,1-5-18 16,3-13 39-16,5-8-18 0,-3-7 9 16,1-2-3-16,4 6 12 0,0 1-3 15,3 2-9-15,-2-5-13 0,0-5 1 16,-2-2-13-16,1-6 3 0,-4-4 1 15,1-4-1-15,-3 0-3 0,-1-3 7 16,0-1-7-16,-1-1 13 0,3 0-28 16,0-5-46-16,-2-1-64 0,-1-5-86 15,-1 0-144-15,-4-12-165 0,-5 2-451 16,-1 1-1053-16</inkml:trace>
  <inkml:trace contextRef="#ctx0" brushRef="#br0" timeOffset="-96759.72">18574 10233 1036 0,'0'0'319'0,"0"0"-101"16,0 0-7-16,0 0 23 0,0 0-1 15,0 0-38-15,0 0-60 0,0 0-25 0,0 0-36 16,0 0-6-16,-14-7-4 0,13 5 10 16,1 2 22-16,-1 0 16 0,1 0 9 15,0 0 13-15,0-2-13 0,0 2-4 16,0 0-16-16,0 0-10 0,0 0-22 15,0 0-25-15,4 0-19 0,5-1-22 0,8-2-3 16,4 0 2-16,7 0 1 0,5-2-3 16,4 1-1-16,0 0 1 15,2 0 2-15,-5-1 2 0,1 2-2 0,-7-1-2 16,-2 2-1-16,-7-1-2 0,-5 1 0 16,-4 1 3-16,-5 0 0 0,-3-1 16 15,1 1 16-15,-3 0 0 0,0-1-1 16,0 2 6-16,0-2-15 0,0 2-22 15,0-2-19-15,-1 2 7 0,-2-3 0 16,1-1 8-16,-1 1 2 0,2 1 2 0,-1-1 0 16,2 3 3-16,-1 0 13 15,0-2-14-15,1 2 0 0,-1 0-1 0,1 0-1 16,0 0-3-16,0 0-25 0,0 0-19 16,0 0-32-16,-3 0-40 0,2 5 15 15,-1 4 104-15,-1 6 53 0,1 4-15 16,0 4 15-16,0 2 1 0,1 4-23 0,1 0 33 15,0 3 20-15,0-1-34 0,0 0 6 16,0-1 19-16,1-3-4 0,-1-3-37 16,1 0-12-16,-1-5-10 0,1-4 4 15,-1-4-13-15,0-3 9 0,1-2 4 16,-1-2 2-16,1-2 10 0,-1-2 21 16,1 0 7-16,-1 0 2 0,0 0 10 15,0-4-1-15,2 0-39 0,0-2-27 0,1 0-1 16,2 0-3-16,-2-3-16 0,-1 1-8 15,1-2-170-15,-2 3-106 0,3-5-148 16,-1 0-310-16,1 1-1055 0</inkml:trace>
  <inkml:trace contextRef="#ctx0" brushRef="#br0" timeOffset="-96192.21">19236 10193 851 0,'0'0'729'0,"0"0"-420"0,0 0-17 15,0 0 29-15,1-44-73 16,0 34 9-16,0 1-23 0,-1 2-24 0,0-1 12 15,0 3-52-15,1 1-60 0,-1 4-29 0,0-2-17 16,0 2-17-16,0 0-47 0,1 0-25 16,-1 2-67-16,2 6 23 15,0 3 69-15,2 7 63 0,0 3 16 0,0 8 8 16,-1 0 19-16,3 3-9 0,1 1 2 16,-1 2-4-16,-2 0-27 0,0-1-22 15,1-1 1-15,-3-1-23 0,0-3-8 16,-1-2-4-16,1-5-9 0,-1-5-2 15,1 0 1-15,1-6 10 0,-1-4-9 0,1 0 9 16,-1-3-12-16,-2-4-77 0,1 2-28 16,-1-2-24-16,0 0 11 15,0-5-25-15,-1-3-186 0,-5-1-240 0,-2-13-448 16,-1 2-86-16</inkml:trace>
  <inkml:trace contextRef="#ctx0" brushRef="#br0" timeOffset="-95912.96">19240 10135 251 0,'0'0'1755'0,"0"0"-1415"16,12-44-81-16,-5 27 34 0,5 3-62 15,1 1-68-15,6 2-55 0,4 1-32 16,6 3-15-16,2 2-8 0,5 5 17 16,2 0-13-16,-1 5-35 0,-1 4-6 15,-4 5-16-15,-7 4 0 0,-6 3-28 16,-7 4-6-16,-9 1 5 0,-3 1 1 15,-12-1 9-15,-6-1 18 0,-8-1 1 16,-4-2 12-16,-6-4 7 0,-2-3 4 0,0 0 27 16,1-5 7-16,3 0-7 15,1-6 7-15,7 1 3 0,5-3 2 0,4-1-8 16,8 0-13-16,2 0-7 0,4-1-9 16,3 1 0-16,0-1-6 0,0 0-19 15,3 0-9-15,7 0-183 0,4 0-107 16,16-3-168-16,-4 0-619 0,-3-2-1053 0</inkml:trace>
  <inkml:trace contextRef="#ctx0" brushRef="#br0" timeOffset="-95146.2">19798 10561 851 0,'0'0'612'0,"0"0"-407"16,0 0-42-16,0 0 109 0,0 0 7 15,2-49-40-15,-4 42-78 0,-4-1 51 16,1 1-39-16,-3 1-58 0,-3 0-38 16,1 4-14-16,-4 0-12 0,0 2-16 15,-3 0-3-15,2 1-1 0,-3 4 1 0,1 5 9 16,-1 2 10-16,1 1-10 0,0 4 12 16,4 0 4-16,0 2 9 0,5 1-22 15,2 2-9-15,4-2-10 0,2-2 13 16,3 1-16-16,6-4-3 0,2-2 12 15,5-3 7-15,3-1 2 0,1-2-3 16,3-4 4-16,1-3-4 0,0 0-9 0,-4-3-6 16,-1-6-22-16,-5-2-9 15,0-5-38-15,-6-1-12 0,1-4 12 0,-3-3-6 16,-3-3 10-16,-1-4 5 0,0-1 6 16,-2-3-25-16,0 1 13 0,0 0 4 15,-3 3 24-15,0 1 16 0,-1 6 16 16,0 5-13-16,1 3 19 0,-1 3 28 15,2 7 39-15,0 0-8 0,2 4-19 0,-1 1-62 16,1 1-28-16,0 5-110 0,0 7 91 16,0 5 47-16,1 6 53 15,2 3-14-15,3 4-24 0,1 3 19 0,1-1-15 16,2 1 9-16,-1-2-9 0,3 0 3 16,-3-1 6-16,0-1 19 0,-1-4-32 15,-3-1-3-15,1-5 4 0,-4-3-13 16,0-5-3-16,-2-5-93 0,0 0-88 0,0-5-134 15,0-1-97-15,0-13-197 0,0-1-977 16</inkml:trace>
  <inkml:trace contextRef="#ctx0" brushRef="#br0" timeOffset="-94932.6">20059 10417 2743 0,'0'0'462'0,"0"0"-350"15,0 0-83-15,0 0 41 0,0 0 114 16,0 0 18-16,9 58-17 0,-5-38-43 16,-2 2-42-16,3 0-38 15,2 0-28-15,-1-3-15 0,0 2-17 0,1-1 14 16,-2-3-14-16,0-1-2 0,-3-3-10 16,-2-3-204-16,0-1-145 0,-10-3-158 0,-2-4-512 15,1-2-949-15</inkml:trace>
  <inkml:trace contextRef="#ctx0" brushRef="#br0" timeOffset="-94774.49">19917 10607 2358 0,'0'0'359'0,"0"0"-115"16,0 0 66-16,0 0-4 0,0 0-57 16,61-37-42-16,-38 31-53 0,0-1-57 0,2 1-66 15,1 3-31-15,3 0-2 16,-1 1-1-16,-2 1-13 0,3-2-8 0,-2-1-208 15,-1 2-159-15,10-5-271 0,-6 0-781 16</inkml:trace>
  <inkml:trace contextRef="#ctx0" brushRef="#br0" timeOffset="-94556.52">20430 10391 2236 0,'0'0'427'16,"0"0"-93"-16,0 0 59 0,0 0-22 0,0 0-85 15,0 0-88-15,0 0-152 0,0 0-46 16,0 0 0-16,0 0 22 0,0 0 96 16,6 29 9-16,-5-8-13 0,0 2-16 15,1-1-21-15,0 4-28 0,0-1-18 16,0 1-19-16,-1 0-12 0,-1 2-1 0,0-6-134 16,0 2-145-16,0-3-168 15,-4-4-222-15,1-4-643 0,1-6-779 0</inkml:trace>
  <inkml:trace contextRef="#ctx0" brushRef="#br0" timeOffset="-92131.41">21046 10294 610 0,'0'0'437'0,"0"0"-157"0,0 0-27 15,0 0-51-15,0 0 19 0,0 0-33 16,0 0 3-16,0 0-4 0,0 0-32 15,0 0-20-15,4-22 32 0,-3 20 6 0,1 0-26 16,0-3-23-16,3 2-32 16,-2-1-32-16,2 1-12 0,-1 1-11 15,3 0-2-15,-2 0 3 0,0 2-10 0,-1 0-3 16,2 2 7-16,-1 5 21 0,-1 0-2 16,2 2-4-16,-1 4-3 0,-2-1-9 0,-1 2-16 15,-1 1-1-15,-1 1-17 16,0 0 0-16,-9 2 3 0,-3 1-4 0,-7 1-93 15,-7 2-209-15,-25 3-180 0,9-6-517 16,1-5-1055-16</inkml:trace>
  <inkml:trace contextRef="#ctx0" brushRef="#br0" timeOffset="-90994.21">21919 10011 1662 0,'0'0'217'15,"0"0"-106"-15,0 0 96 0,-47-51 7 0,31 41-43 16,0 2-61-16,1 2-13 0,2 3-14 16,-4 3-25-16,-1 0-23 0,0 3 4 0,-2 4-1 15,0 6-6-15,2 0 52 16,-1 5-14-16,5 1 13 0,0 3-10 0,3 2 3 15,5-2-9-15,2 3 9 0,3-2 0 16,1-1-7-16,4-2-6 0,7 1-15 16,2-4-11-16,5-1 11 0,2-3-11 15,3-3 4-15,0-2-22 0,2-3 7 16,-3-3 5-16,-3-2-3 0,-3 0 3 16,0-5 0-16,-3-7-2 0,-3-3-8 15,3-2-5-15,-4-3-14 0,2-3 14 16,-3-6-13-16,1-2 9 0,-3-2-11 15,0-3-1-15,1-2-2 0,-4-3 1 0,-2 2-24 16,-1-2 6-16,0 3-2 0,0 1 11 16,0 5 10-16,-3 3 22 15,1 3 9-15,-4 4-18 0,3 2 2 0,0 4-2 16,1 4 5-16,0 2-16 0,-1 3 2 16,2 2 5-16,-2 5-9 0,1 0-47 0,0 0-59 15,-3 5-67-15,-1 4 111 16,-3 6 40-16,2 4 20 0,1 3 2 0,0 4 1 15,5 3 18-15,1 3 15 0,7 4-6 16,1 3-25-16,5 2 16 0,0 1-18 16,1 2-1-16,-1 0 0 0,-3-1 0 15,0-1-19-15,-3-3 19 0,-1-3 70 16,-2-5-10-16,1-4-17 0,-2-6-18 16,0-6 3-16,0-5 13 0,0-2-10 15,-1-6 6-15,2 1-6 0,-3-1 9 16,-1-2 7-16,1 0 21 0,-1 0 12 15,2-5-18-15,0-1-62 0,0-2-2 0,-1 1-32 16,-1-3-145-16,0-2-145 0,-3-7-167 16,-3 4-513-16,-1-2-761 0</inkml:trace>
  <inkml:trace contextRef="#ctx0" brushRef="#br0" timeOffset="-90692.52">22239 9839 2756 0,'0'0'350'0,"0"0"-142"16,0 0 21-16,0 0 14 0,0 0-26 0,0 0-47 15,0 0-70-15,0 0-100 0,0 0-80 16,0 0 80-16,23 7 71 0,-18 16 10 15,-2 5-19-15,1 2 3 0,2 1-18 16,-1 2-20-16,0-1 1 0,3-1-3 16,-2 0-1-16,-1-4-21 0,0 0-3 15,0-5-3-15,-3-2-43 0,0-4-90 0,-2-3-81 16,0-5-132-16,-2-2-119 0,-11-6-265 16,-2-2-497-16</inkml:trace>
  <inkml:trace contextRef="#ctx0" brushRef="#br0" timeOffset="-90541.29">22088 10071 1638 0,'0'0'740'16,"0"0"-382"-16,0 0-30 0,0 0-38 15,0 0-42-15,0 0-109 0,0 0-70 0,0 0-15 16,70-24-4-16,-44 23-25 0,3 0-22 16,3 1-1-16,2 0-2 0,0 0-3 15,1-1-9-15,-2 0-42 0,-3-3-299 16,9-7-190-16,-12 2-580 0,-1-2-733 0</inkml:trace>
  <inkml:trace contextRef="#ctx0" brushRef="#br0" timeOffset="-90285.22">22645 9876 1770 0,'0'0'406'0,"0"0"-128"16,0 0 32-16,0 0-37 0,0 0-164 15,0 0-109-15,0 0 0 0,0 0 134 16,0 0 19-16,2 48 12 0,-2-26-13 0,-1 2-17 15,1 3-25-15,0-1-3 0,0 3-1 16,1-4-12-16,3 1-20 0,0-2-18 16,1-2-6-16,3-3-17 0,-3-2-11 15,-1-3 6-15,-1-3-16 0,2 1-9 16,-2-7 16-16,-1 0-4 0,0-2 16 0,-1-2-9 16,0-1 8-16,0 0-30 15,0 0-3-15,1-4-105 0,0-1-93 16,0-4-69-16,-2-7-149 0,0-1-336 0,0 0-1027 15</inkml:trace>
  <inkml:trace contextRef="#ctx0" brushRef="#br0" timeOffset="-89578.99">22711 9600 336 0,'0'0'1156'16,"0"0"-916"-16,0 0-12 0,0 0 63 15,0 0 13-15,0 0-46 0,0 0-36 0,0 0-24 16,0 0-42-16,0 0-44 16,11-33-84-16,5 33-27 0,7 0 12 0,9 4 25 15,6 3 3-15,7 5-9 16,2 5-32-16,5 3 0 0,-1 6 0 0,0 3-32 15,-4 7 19-15,-1 10 13 0,-3 12 13 16,-13 14-12-16,-12 6 15 0,-18 0 0 0,-16-1-14 16,-16-9-1-16,-11 0-1 15,-4-7-1-15,0-9 1 0,8-11-1 0,8-14 1 16,10-7-19-16,7-8 19 0,-4 2 22 16,-2 1 54-16,2-2 50 0,0-3-19 15,5-1-48-15,5-4-23 0,2-2-33 16,3 0-1-16,0-2 0 0,3-1 26 15,0 0 19-15,0 0 15 0,5 0-9 16,2 0-25-16,0-3-12 0,2 0-5 16,-2-1-11-16,0 1-1 0,-2 1-14 15,-2-1-85-15,-2 0-98 0,-1-1-132 0,-2-3-202 16,-6 0-627-16,1-2-786 0,-27 57 1910 16</inkml:trace>
  <inkml:trace contextRef="#ctx0" brushRef="#br0" timeOffset="-88591.19">23694 9864 1798 0,'0'0'357'0,"0"0"-149"16,0 0-24-16,0 0 9 0,0 0-32 15,0 0-55-15,0 0-55 0,0 0-22 16,0 0-10-16,0 0-19 0,0-4 13 0,5 8 83 15,5-1 57-15,5 1 50 0,6-2 15 16,8 1-38-16,12-3-48 0,15 0-35 16,20-1-35-16,16-5-18 15,6-2-10-15,-6 1-16 0,-9-3-2 0,-16 1-1 16,-4-1-3-16,-12 0-12 0,-15 3-2 16,-8 2 1-16,-6 2 0 0,-1-3-2 15,0 3 1-15,-1-2-1 0,-9 5-12 16,-3-3-4-16,-5 1-18 0,-3 2-103 0,-5 0-149 15,-9 2-58-15,-7 1-64 0,-6 4-126 16,-20 6-260-16,6-4-746 0</inkml:trace>
  <inkml:trace contextRef="#ctx0" brushRef="#br0" timeOffset="-88358.47">23872 10106 1878 0,'0'0'490'0,"0"0"-309"16,0 0-139-16,0 0 74 0,0 0 138 15,0 0 34-15,0 0-36 0,0 0-6 16,0 0-85-16,66-5-61 0,-29 2-36 16,6-2-26-16,15 1-14 0,13-1-8 15,11 0 3-15,0 1-17 0,-17 1 0 16,-18 0-2-16,-21 0 0 0,-2 1-3 0,-2-2 2 15,-2 4 1-15,-5-4 0 0,-6 1-100 16,-6 0-23-16,-3-2-104 0,-8-1-217 16,-21-7-234-16,4 1-400 0,-1-1-441 15</inkml:trace>
  <inkml:trace contextRef="#ctx0" brushRef="#br0" timeOffset="-88092.65">24225 9573 2752 0,'0'0'341'0,"0"0"-226"15,0 0 38-15,0 0-58 0,0 0-79 16,0 0-13-16,0 0 67 0,0 0 19 16,-14 63 6-16,3-29-26 0,-3 15 28 0,-3 13 7 15,-9 17-15-15,-2 2-14 16,-1-3-26-16,1-8 1 0,5-12-19 0,3-10-29 15,6-9 11-15,6-13-12 0,5-12 2 0,3-3 9 16,0 0 4-16,0-1-13 16,0-2-3-16,0-4-17 0,3-4-113 15,3 0-62-15,11-10-88 0,0-1-276 0,1-4-1130 16</inkml:trace>
  <inkml:trace contextRef="#ctx0" brushRef="#br0" timeOffset="-87359.71">25091 9690 271 0,'0'0'1342'16,"0"0"-1101"-16,0 0 12 0,0 0 58 0,0 0-2 15,0 0-58-15,0 0-62 0,0 0-26 16,0 0-29-16,0 0-33 0,3-25-19 16,-2 25-12-16,-1 0-17 0,0 0-53 15,0 0-18-15,1 0-52 0,-1 2-37 16,0 4 54-16,0 4 53 0,0 6 35 16,-2 1 37-16,1 5 52 0,-2 3-61 15,1 3 22-15,2 1 31 0,2 2-9 16,4-1-51-16,6-1-25 0,5-4-12 0,2-2 3 15,4-1 15-15,4-5-15 0,-1-3 9 16,4-4 0-16,-3-5 3 0,-1-3 3 16,-1-2-3-16,-1-5-3 0,-2-4 9 15,-2-4 4-15,-2-3-14 0,0-5-11 16,-5-2-16-16,1-3 25 0,-5-2 9 16,0-3-34-16,-4-2-3 0,0-1-2 0,-3 1 0 15,0 1 2-15,-2 4 9 16,-2 2-9-16,-3 6-21 0,0 2-6 0,0 5 8 15,-1 6-12-15,0 2-24 0,1 5-28 16,-5 0-26-16,3 1-50 0,-6 8-117 16,-1 6-216-16,1 1-293 0,5-5-1269 15</inkml:trace>
  <inkml:trace contextRef="#ctx0" brushRef="#br0" timeOffset="-86098.43">25753 9672 1148 0,'0'0'416'0,"0"0"-217"16,0 0 5-16,0 0 78 0,0 0-20 15,0 0-94-15,0 0-33 0,0 0-9 16,0 0-30-16,0 0-38 0,0 0-10 0,-2-29-10 15,2 29-38-15,2 0-77 0,-2 3-67 16,0 7 137-16,0 1 7 0,0 5 45 16,0 5 16-16,0 0 29 0,0 2 15 15,0 1 1-15,0 0 5 0,0-1-13 0,2 0-38 16,1-1-6-16,-1-1-29 16,0-4-12-16,0-2 3 0,-1-5 0 0,0-2 6 15,0-3-22-15,-1-2-144 16,0-3-71-16,1 0-34 0,-1-3 79 0,1-5-303 15,-1-3-191-15,0-3-55 0,0-3 227 16,0-2 228-16,-3-3 120 0,1-2 86 16,-1-3 58-16,1 0 52 0,1 0 91 15,1 4 369-15,0 2 81 0,0 4-164 16,2 6-21-16,2 4-126 0,2 3-131 16,2 4-77-16,0 0-74 0,6 7-39 0,0 7 14 15,3 3 25-15,3 5 10 0,2 4 19 16,4 1 23-16,-1 0 54 0,1 0 25 15,2-3 4-15,-3-1-14 0,-4-4-35 16,-1-3-35-16,-6-7 9 0,-3-2-3 0,-4-4 0 16,0-3 6-16,-2 0 28 15,2-5 32-15,0-4-7 0,-1-4-6 0,-2-4-35 16,-1-2-40-16,-1-3 5 0,-2-3-3 16,0-1 3-16,-2-2-17 0,-4-3-23 15,-1-1-1-15,-2-2-2 16,0 2 2-16,0-1-2 0,3 5-9 0,1 6-1 15,1 4 1-15,2 6-7 0,-1 7-12 0,2 2-40 16,0 3-101-16,0 7-149 0,0 3 106 16,1 4-5-16,0 4-129 15,13 10-114-15,-2-3-354 0,6-5-841 0</inkml:trace>
  <inkml:trace contextRef="#ctx0" brushRef="#br0" timeOffset="-85781.71">26511 9630 2262 0,'0'0'349'0,"0"0"-72"0,0 0 47 15,2-49 10-15,-6 39-56 0,-3 1-102 0,0 4-50 16,-6 1-32-16,1 3-73 0,-5 1-21 0,-2 5-9 16,-1 3 7-16,3 5 2 0,4 3-19 15,2 3-7-15,6 4 25 16,5 1 2-16,0 2 11 0,9 3 10 0,7 1 9 15,5 1 3-15,2-1-6 0,1 1-15 16,1-4-13-16,-5-1-21 0,-5-6-20 16,-5-6-9-16,-5-2-18 0,-5-4 2 15,-5-2 34-15,-7-3 32 0,-6 0 60 16,-5-3 3-16,-4 0-32 0,-4 0-9 16,1-2-20-16,-1-1 0 0,4 0-2 15,3 1-1-15,3 0-1 0,5 0-39 16,3 1-172-16,5 0-147 0,4 0-245 0,2-2-367 15,2 0-612-15</inkml:trace>
  <inkml:trace contextRef="#ctx0" brushRef="#br0" timeOffset="-85526">26714 9564 1911 0,'0'0'1022'0,"0"0"-839"15,0 0-1-15,0 0-20 0,0 0-6 16,0 0 11-16,0 0-69 0,0 0-98 16,0 0-3-16,0 0 3 0,53 12 81 15,-53 15 4-15,-2 6 0 0,-1 0-38 16,1 2 9-16,-2 1-22 0,2-1 4 0,2-2-19 16,0-1-19-16,0-4 0 0,0-3 0 15,0-3 0-15,0-6-68 16,0-3-54-16,-1-4-66 0,-2-4-90 0,-2-5-48 15,0 0-49-15,-1-12-169 0,1-2-691 16</inkml:trace>
  <inkml:trace contextRef="#ctx0" brushRef="#br0" timeOffset="-85198.49">26768 9578 1007 0,'0'0'1037'16,"0"0"-826"-16,0 0-46 0,0 0-17 15,0 0 4-15,0 0-23 0,0 0-30 16,0 0 4-16,0 0-36 0,0 0-32 16,0 0-19-16,3-19 0 0,-3 17 42 15,0 1 12-15,0-2 3 0,-1 1-12 0,-2-2 9 16,1 3 15-16,1-1 16 0,1-2 19 16,0 3-4-16,0-1 1 0,0 0-42 15,0 2-22-15,0 0-53 0,3 1-6 16,5 7-139-16,0 3 54 0,6 7 51 15,0 5 40-15,1 5 75 0,1 4 7 0,3 2 0 16,-2 1-11-16,2 0 7 0,0-1-47 16,-1 0-18-16,-2-3-13 15,-1-3-13-15,-1-5-49 0,-6-2-72 0,0-6-165 16,-4-5-103-16,-1-3-186 0,-3-7-227 16,0-2-628-16</inkml:trace>
  <inkml:trace contextRef="#ctx0" brushRef="#br0" timeOffset="-85049.52">26741 9783 2177 0,'0'0'559'0,"0"0"-235"0,0 0-42 16,0 0-73-16,0 0-38 0,0 0-73 0,69-23-35 16,-41 20-19-16,1 0-42 0,3 1-2 15,1 0-2-15,-3 0-36 0,-2-2-195 16,8-7-308-16,-6 1-785 0</inkml:trace>
  <inkml:trace contextRef="#ctx0" brushRef="#br0" timeOffset="-84819.39">27080 9551 2149 0,'0'0'970'0,"0"0"-699"16,0 0 2-16,0 0 118 0,0 0-64 0,0 0-119 15,0 0-94-15,47-44-59 0,-24 38-55 16,7 1-13-16,2 2 0 0,4 0-8 16,2 1-4-16,1 0 1 0,-1 2-7 15,1 0-3-15,-6 0-84 0,-1 0-52 0,-7 0-17 16,-6 0-30-16,-3-2-77 0,-7 0-180 16,-6-4-182-16,0 1-320 15,-3-1-458-15</inkml:trace>
  <inkml:trace contextRef="#ctx0" brushRef="#br0" timeOffset="-84590.68">27330 9489 1216 0,'0'0'390'0,"0"0"-172"16,0 0 26-16,0 0 47 0,0 0-42 16,0 0-14-16,11 57 12 0,-5-38-10 15,0 4 23-15,3 2-26 0,-1 2-21 16,1 1-55-16,-3 1-9 0,0 0-25 15,0 1-44-15,-1-2-33 0,-3-1-26 16,-1-3 10-16,-1-3-30 0,0-2-1 16,-1-4 0-16,-2-1-15 0,-1-6-84 15,-1-1-71-15,2-2-114 0,0-2-107 0,-3-5-204 16,0-4-421-16,3-3-1047 0</inkml:trace>
  <inkml:trace contextRef="#ctx0" brushRef="#br0" timeOffset="-83931.85">28589 9443 848 0,'0'0'1108'15,"0"0"-709"-15,25-44-66 0,-16 30 33 0,-3 3-31 16,-3 4-59-16,-1 1-96 16,-1 5-61-16,-1 1-119 0,0 5-65 0,0 7 65 15,0 5 56-15,-4 8 38 0,0 7 16 16,-2 3-16-16,-1 1-23 0,0 1-18 15,1 0-25-15,-2 1-25 0,3-3 11 16,-1 0-14-16,-1-3-4 0,3-1 3 0,1-4-2 16,2-6-130-16,-1-4-99 15,2-5-76-15,0-4-142 0,1-8-182 0,3-5-545 16</inkml:trace>
  <inkml:trace contextRef="#ctx0" brushRef="#br0" timeOffset="-83577.58">28834 9308 2209 0,'0'0'340'0,"0"0"-240"0,0 0-23 15,0 0-77-15,0 0-85 0,0 0 85 0,0 0 155 16,30 53 9-16,-30-20 25 0,0 4-71 16,0 8-29-16,-6-3-12 0,2 1-14 15,0-1-12-15,1-9-29 0,0 4-22 16,-1-3 0-16,1-7 1 0,0-5 1 15,2-6 15-15,-1-5-17 0,1-5-38 16,0-4-16-16,1-2 54 0,0-2 95 0,0-8-6 16,4-2-64-16,1-5-22 0,3-2 15 15,0-3-16-15,3-2 1 0,-1-1 25 16,4 1-25-16,-2 1 0 0,3 4 0 16,-2 4 10-16,-3 5-13 0,-1 3-13 0,-4 6-12 15,-3 1-19-15,-1 0-130 16,0 7 12-16,0 4 108 0,0 5 51 0,1 1 3 15,0 3 21-15,1 1 23 0,0-1-2 16,-1 1-1-16,1-1-22 0,2 2-17 16,-2-2 11-16,2 0 0 0,-2 0-12 15,-1-1-1-15,-2-3-188 0,0 0-202 16,-1-2-311-16,-3-2-768 0,-1-7 714 0</inkml:trace>
  <inkml:trace contextRef="#ctx0" brushRef="#br0" timeOffset="-82908.84">29098 9781 1978 0,'0'0'295'0,"0"0"-182"0,0 0 7 0,0 0 45 16,0 0 21-16,0 0-57 0,0 0-56 16,0 0-34-16,0 0-39 0,65-31 0 15,-52 24 22-15,1 0-9 0,-2-3-10 16,2 0-2-16,0-2 6 0,-3-3 15 15,2-3-22-15,-4-2 16 0,0 1-4 16,-2-3-11-16,-4 2 1 0,-1 1-2 16,-2 5 0-16,0 1 38 0,-2 4 58 15,-3 4-45-15,0 3-35 0,-2 2-16 0,0 4-89 16,-1 4 38-16,-3 6 35 16,4 3 16-16,0 2 3 0,5 3 32 0,2 2-13 15,2 1-3-15,8-1 4 16,5 0-4-16,1-2 3 0,5 0 0 0,0-4-22 15,3-3-31-15,-2-7-100 0,-1-4 6 16,-3-4 32-16,1 0 10 0,-4-7 83 0,1-3 3 16,-1-2 0-16,-2-4 29 15,-1-1 4-15,0-4-23 0,-3 0-10 0,2-1 38 16,-2 1 1-16,-1 2 9 0,0 4 23 16,-2 3 60-16,0 3-45 0,-1 3-35 15,-2 4-26-15,0 2-28 0,-1 0-70 16,0 4-86-16,0 4 67 0,-1 5 44 15,-1 1 36-15,0 5 9 0,0 0 32 16,-3 2 22-16,-2 0 7 0,0 0-14 16,-3-2-28-16,3-2-16 0,0-2 16 15,1-5-17-15,-1-1 1 0,2-6 10 0,1 2 9 16,1-5 0-16,1 0 54 16,0 0 67-16,0-8-30 0,1-1-59 0,4-4-16 15,2-2-13-15,0-2 3 16,5-1-16-16,-2 1 11 0,5-3-22 0,3 1-2 0,1 2 0 15,-1 3-21-15,2 4 22 0,-4 3-15 16,2 2-10-16,-1 5-10 0,-1 0-15 16,0 2-7-16,-3 8 4 0,3 2-14 15,-1 3 23-15,-3 2-1 0,1 2 17 16,-2 0 9-16,-1 1 16 0,-2-1 3 16,1-2 2-16,-3 0 11 0,4-3 6 15,-5-1-19-15,0-6-33 0,-2 0-129 16,1-3-177-16,-4-6-202 0,-3-4-201 15,-1-2-855-15</inkml:trace>
  <inkml:trace contextRef="#ctx0" brushRef="#br0" timeOffset="-82628.47">29285 9326 2387 0,'0'0'683'0,"0"0"-415"0,0 0-185 16,0 0-22-16,0 0 62 0,0 0 45 16,79-4-36-16,-45 6-19 0,3 0-6 15,1 2-32-15,2 0-31 0,-1-2-20 16,-1 1-11-16,-1-1-10 0,-3 0 25 16,-6-2-12-16,-4 0-4 0,-7 0 13 15,-3-2 0-15,-8 0 21 0,-3-1-15 16,-2-1-9-16,-1 3-22 0,0-2-33 0,-1 0-32 15,-5 2-28-15,-2-1-10 0,-4 2 28 16,-3 0 22-16,0 0-209 0,-8 0-255 16,5 0-742-16,2-3-770 0</inkml:trace>
  <inkml:trace contextRef="#ctx0" brushRef="#br0" timeOffset="-70902.14">13392 11929 1656 0,'0'0'513'15,"0"0"-422"-15,0 0 45 0,0 0 45 16,0 0-62-16,-1-48-19 0,3 42-23 0,3 0 4 15,0 2-17-15,-1 0-23 0,0 3-12 16,1-1-26-16,-1 2-3 0,0 0-3 16,0 5-83-16,5 5 15 0,-2 7 71 15,-1 7 141-15,2 6 3 0,-2 6 3 16,-4 9-10-16,-2-4-52 0,0 3-22 0,-2-3-31 16,-4-5-7-16,0-1-21 0,3-3-3 15,1-10 2-15,1-5 13 16,1-7 28-16,0-3 31 0,0-5-6 0,0-2-12 15,0 0 41-15,0 0 74 0,0-5 144 16,0-5-116-16,0-4-108 0,0-7-46 16,0-2-9-16,5-7-13 0,5-3-21 15,1-4 0-15,4-5-2 0,6-9-1 16,7-6-16-16,8-3-2 0,0 8-7 16,-7 15 22-16,-4 15-15 0,-7 8-13 0,2 2-12 15,3 3-9-15,0 1-3 16,-4 6-10-16,-2 2-74 0,-4 12-143 0,0 3-57 15,-9 16-234-15,-3-1-652 0,-1-2-857 0</inkml:trace>
  <inkml:trace contextRef="#ctx0" brushRef="#br0" timeOffset="-70534.59">13831 12241 2123 0,'0'0'514'0,"0"0"-385"16,0 0-116-16,0 0 45 0,33-57 29 15,-19 40-4-15,6-2-12 0,1-1-20 0,1-3 9 16,4 1-57-16,-3-3 29 0,0 2-29 16,-2-2 8-16,-3-2-9 0,-6 2-1 15,-1 2 37-15,-8 6-3 16,-3 3-3-16,-2 4 12 0,-8 5 7 0,-6 3-38 0,-6 2-13 15,-8 7 0-15,-3 9 13 0,-6 7 28 16,-1 4 13-16,3 4-3 0,5 1 12 16,8 1-13-16,8-2-6 15,11-2-31-15,5-2 9 0,13-4 19 0,10-2 13 16,7-3 27-16,8-2-8 0,5-5-13 16,5-4-23-16,0-2-12 0,-4-3-25 15,0-2-16-15,-6-1-251 0,4-9-108 16,-8-2-293-16,-11 1-913 0</inkml:trace>
  <inkml:trace contextRef="#ctx0" brushRef="#br0" timeOffset="-69911.55">14513 11604 1349 0,'0'0'777'16,"0"0"-466"-16,0 0-82 0,0 0-20 15,0 0-3-15,0 0-27 0,0 0-65 16,0 0-114-16,0 0-165 0,0 0 165 0,0 0 102 15,-23 43 41-15,20-11 6 0,1 4 22 16,-1 3 11-16,-1-1-46 0,0 1-40 16,-3 1-33-16,0-3-41 0,2 1-21 15,-2-5-1-15,4-2 0 0,1-4 0 16,2-6 0-16,0-1 1 0,2-5 1 0,3-4-2 16,2-1-126-16,-2-3-163 0,2-5-81 15,2-2-311-15,-5-1-763 16</inkml:trace>
  <inkml:trace contextRef="#ctx0" brushRef="#br0" timeOffset="-69575.63">14206 11979 1155 0,'0'0'1744'0,"0"0"-1446"0,0 0-193 16,0 0-35-16,0 0-70 0,66-28-2 15,-28 23 2-15,15 1 2 0,15-1 11 16,8 3-13-16,1 0-13 0,-16-1 11 15,-17 2-10-15,-15-1-4 0,-5-2-115 16,0 0-103-16,1-1-10 0,-1-3 76 0,-4-2 81 16,-7 1 87-16,-5-3 19 15,-1 0 30-15,-5-1-11 0,-2 1 40 0,0 0 38 16,-1 3 51-16,-2 1 22 0,-4 1-26 16,4 5-17-16,0-1-28 0,-1 3-87 15,0 4-31-15,-4 5 0 0,1 4 45 16,-2 4 40-16,1 4 3 0,3 2-21 0,-1-1-5 15,2 4 20-15,2-2 0 0,1 0-29 16,1 0-28-16,0-1-9 0,1 0-14 16,5-4-1-16,1-1 2 0,-1-3 0 15,3-3 22-15,-1-4-25 0,5-4-168 16,-1-1-132-16,12-4-147 0,-3-6-611 16,-2-2-852-16</inkml:trace>
  <inkml:trace contextRef="#ctx0" brushRef="#br0" timeOffset="-69360.08">15057 11806 2357 0,'0'0'449'0,"0"0"-192"0,0 0-5 0,0 0 18 16,0 0-83-16,0 0-187 0,0 0-108 0,0 0 108 16,0 0 113-16,0 0-9 0,-9 52-41 15,7-30-23-15,1 2 4 16,1 2-5-16,0 0-14 0,3-1-6 0,3-1-17 15,4 0 19-15,0-2-21 0,2-2 3 16,-1-2 8-16,2-3-11 0,-4-3-129 16,2-3-85-16,-3-4-42 0,1-4-161 15,-1-3-207-15,2-6-413 0</inkml:trace>
  <inkml:trace contextRef="#ctx0" brushRef="#br0" timeOffset="-68942.76">14891 12136 1266 0,'0'0'670'0,"0"0"-349"0,0 0-153 0,0 0 94 15,0 0 117-15,0 0 26 0,0 0-86 16,0 0-243-16,0 0-60 0,0 0 9 16,0 0 3-16,62-47-12 0,-48 35-4 15,1-1 1-15,-3-3 3 0,1 1-16 0,-2-2 0 16,1-1-14-16,-4-1-14 0,4-2-167 16,-4 0-138-16,3 2-156 0,3-7-259 15,-5 6-425-15</inkml:trace>
  <inkml:trace contextRef="#ctx0" brushRef="#br0" timeOffset="-68514.69">15281 11833 2247 0,'0'0'362'0,"0"0"-226"16,0 0 60-16,0 0 18 0,0 0-63 16,0 0-62-16,0 0-35 0,66-15-23 15,-49 26-5-15,4 0 34 0,2 7-9 16,-2 1-20-16,-1 2-31 0,-6 4-12 15,0 0-17-15,-8 2 7 0,-4-2-19 16,-2-2 0-16,-3 0 15 0,-5-7 10 0,-5-1 16 16,2-5 4-16,-1-3 11 15,-2-3 14-15,5-4 12 0,-1 0 29 0,4-4 72 16,1-5 53-16,2-1-19 0,1-6-60 16,2-2-57-16,0-1 0 0,2-3 6 15,4-2-37-15,1-2-25 0,5-2 9 16,0-2-12-16,2 1-24 0,2-1-48 0,3 2-121 15,-1 3-67-15,2 6-116 0,5 0-336 16,-4 4-729-16</inkml:trace>
  <inkml:trace contextRef="#ctx0" brushRef="#br0" timeOffset="-68132.76">15744 11808 1623 0,'0'0'302'0,"0"0"35"16,0 0 41-16,0 0-53 0,0 0-37 15,0 46-36-15,0-32-59 0,-2 1-23 16,-3 3-54-16,2 0-50 0,-2 3-30 16,2-1-24-16,1-1-12 0,0 0 1 15,2-1 0-15,-1-3 9 0,1-3-8 16,0-4 8-16,0-1 2 0,0-3-11 0,0-2 1 16,0-2 32-16,0-1 75 15,0-6-47-15,1-3-61 0,3-3-1 0,3-5-1 16,1-3 0-16,0-2-10 0,4-5-5 15,4 1-3-15,0 0 7 0,1 3 11 16,2 2-24-16,2 8 22 0,1 2-25 16,-1 6-13-16,1 3 7 0,-1 3-10 15,1 6-13-15,-2 6 13 0,0 3 7 0,0 6 12 16,-5 2-4-16,1 0 29 0,-5 4 25 16,-4-2 82-16,-4-2-19 0,-1 1-16 15,-2-5-9-15,0-1-29 0,-1-4 15 16,-2-3-15-16,2-3-9 0,-1-2-9 15,1-4-4-15,0 0-12 0,1-2-106 16,0 0-59-16,0-12-137 0,0 0-693 16,2-3-1756-16</inkml:trace>
  <inkml:trace contextRef="#ctx0" brushRef="#br0" timeOffset="-67236.13">16860 11618 1626 0,'0'0'257'0,"0"0"-69"0,16-53 100 16,-11 35 3-16,1 1-56 0,2 4 18 0,-3 0-32 15,-1 3-18-15,0 3-7 0,0 2-29 16,-2 1-42-16,-1 4-21 0,-1 0-104 16,1 2-62-16,0 7 20 15,1 7 42-15,-1 5 85 0,0 6-3 0,-1 4-26 0,0 3-19 16,0 0-22-16,-2 3 1 0,-1-1-15 16,0-3 1-16,-1-1 0 0,2-1 0 15,0-2 0-15,1-2-2 0,0-3 0 16,0-3 1-16,1-3-1 0,0-2-202 15,0-4-141-15,5-1-103 0,2-5-366 16,-2-2-1027-16</inkml:trace>
  <inkml:trace contextRef="#ctx0" brushRef="#br0" timeOffset="-66883.23">16838 12072 1763 0,'0'0'340'16,"0"0"-265"-16,0 0 35 0,0 0 36 15,0 0-17-15,0 0-23 0,0 0 10 0,0 0 16 16,0 0 3-16,0 0 22 0,0 0 2 16,3 13 13-16,5-11 5 0,4-2-1 15,5 1-9-15,5-1-10 0,5 0-30 16,7-3-31-16,6 0-22 0,5-3-21 15,4-1-19-15,2 0-9 0,2 1-22 16,-4 1 12-16,-2 0-3 0,-7 3-12 0,-5-1-1 16,-5 3 1-16,-8-2 0 0,-7 2-2 15,-1-2 2-15,-4 2 2 0,-3-1 14 16,-2 0 8-16,-1 0 7 0,0 0 0 16,-2-1 0-16,0 1-10 0,-1 0 1 15,-1-1-10-15,1 1-11 0,-1 0-1 16,0 1-2-16,0 0-23 0,0-2-2 15,0 1-23-15,-2 1-184 0,-5-3-195 0,-6-1-311 16,0-1-772-16</inkml:trace>
  <inkml:trace contextRef="#ctx0" brushRef="#br0" timeOffset="-65424.68">18017 11667 1498 0,'0'0'205'0,"0"0"-82"0,0 0 33 16,0 0 32-16,0 0-3 0,-11-52-7 15,10 42-52-15,0 1 12 0,1 2-22 16,-1-2-17-16,1 2-22 0,0 1 0 16,0-1-7-16,0 2 10 0,0 1-16 15,0 0 12-15,0 0 4 0,0 3-5 16,0-1-8-16,0 0-23 0,0 2-44 0,0 0-12 15,0 0-42-15,0 0-22 0,0 4-38 16,0 2 61-16,-1 3 53 0,-1 3 51 16,1 3-4-16,-2 2-2 15,0 4-11-15,2 0 14 0,0 1 3 0,1 2-7 16,0 1 25-16,2 0 0 0,4 1-28 16,1 1 22-16,5-2-19 0,2 1 1 0,-1-2-27 15,6-2 11-15,0-1-8 16,1-2-5-16,1-4-4 0,2-1-8 0,-1-3 20 15,2-4-2-15,0-2 3 0,0-3 6 16,-1-2 1-16,-1 0-1 0,-1-3-7 16,-2-4 1-16,-1 1 6 0,-3-5-6 15,-2-1-6-15,1-3-16 0,-1-2 21 16,-2-2-8-16,2-2-1 0,-5-1-12 16,3-3 10-16,-4 0-1 0,0-3-10 15,-3 0-1-15,-2-1 14 0,-1 2-14 16,-1 0-1-16,0 2 2 0,0 2 1 0,0 3 18 15,-3 2-20-15,1-2 0 0,0 5 0 16,-2 1-1-16,2 3-1 0,1 1-1 16,0 2 0-16,0 3-19 0,0 2 2 15,1 1 1-15,0 1-7 0,0 0-25 16,0 1-27-16,0 0-16 0,-1 0 6 0,0 4 24 16,-1-1 60-16,-1 2-9 0,0 0-143 15,-1 0-134-15,1 0-80 16,-1 0-218-16,1-3-642 0</inkml:trace>
  <inkml:trace contextRef="#ctx0" brushRef="#br0" timeOffset="-63781.84">19133 11311 1577 0,'0'0'218'16,"0"0"-72"-16,0 0 49 0,0 0 41 16,0 0-68-16,0 0-58 15,0 0-4-15,0 0 10 0,15-45-16 0,-15 44-27 16,0 0-44-16,0 1-29 0,-3 0-33 16,-1 0 14-16,-3 2 19 0,-4 1 22 15,-1 1 14-15,-3 4 12 0,-3-2-13 16,1 3 3-16,-3 1-6 0,0 2-3 15,-2 2 3-15,0 1-10 0,0 0-9 16,3 2-12-16,2 0-1 0,6-3-3 16,3 1-20-16,6-3 20 0,2-1 3 15,10-1 22-15,6 0 13 0,5 2-4 0,6-3-8 16,3-1-11-16,3 0-10 0,1 1-2 16,-5-1-1-16,-2 1-21 0,-4 0 0 15,-9 2 3-15,-2-2-10 0,-8 3-6 16,-3 0 10-16,-1 2 21 0,-6 1 4 0,-7 0-2 15,-3-3 0-15,-3 3 2 0,-3-1 2 16,-1-1 0-16,-1 1 17 0,0-2-3 16,0 2 54-16,2-2-19 0,4-2-12 15,1 0-24-15,5-3-14 0,6-1-1 16,3-1-15-16,3-1 8 0,0 0 7 16,9 1 45-16,6-3 9 0,6 3-20 15,5-1-15-15,5 1-19 0,0-1-2 16,0 2-10-16,-5 1-1 0,-4 1-12 15,-6 2-1-15,-3 0-12 0,-8 1-3 0,-4 1 9 16,-2 2 19-16,-8 1-6 0,-5 3 18 16,-3-1 0-16,-2 1 1 15,-3 0 1-15,0 0 2 0,3-1-2 0,1-2-1 0,4 2 0 16,5-2-15-16,5-1 2 16,4-2 12-16,4-1 1 0,11-1 32 0,7-4 3 15,5 1-4-15,9-4-31 16,3-1-88-16,2 0-84 0,3-2-113 0,11-2-234 15,-12-2-478-15</inkml:trace>
  <inkml:trace contextRef="#ctx0" brushRef="#br0" timeOffset="-63085.48">19449 11522 1803 0,'0'0'370'15,"0"0"-254"-15,0 0 30 0,0 0 57 16,0 0-13-16,0 0-39 0,0 0-26 16,0 0-19-16,0 0-30 0,0 0-28 15,0 0-19-15,-51-15-10 0,50 15-17 16,1 0-1-16,0 0 12 0,2 0 12 16,6 0 17-16,8 0 50 0,8 0 34 0,10 0-44 15,5-4-47-15,4 1-32 16,4-3 19-16,1 2-20 0,-3 1 1 0,-3-1-3 15,-4 1 0-15,-6-1-12 0,-3 1 10 0,-8 1 1 16,-4-2 0-16,-7 2 1 16,0 0 12-16,-6 2 16 0,-1-3 13 15,-1 1 0-15,-1-1-13 0,0-1-24 0,-1 1-3 16,1 2-1-16,-1-3 0 0,0 1-3 16,0 0 2-16,0 2 1 0,0-1 0 15,0 2 1-15,0 0-1 0,0 0-1 16,0 0-14-16,0 0-7 0,0 0 0 15,0 0-3-15,0 0 0 0,0 0 9 16,0 0 14-16,0 0 0 0,0 0 2 16,0 0 0-16,0 0 0 0,0 0-16 15,0 5-30-15,-1 0 46 0,0 5 31 0,1 3 1 16,0 2-10-16,0 3 0 0,3 3 3 16,3 2-3-16,-2 2 3 0,1 2 9 15,-1-1-12-15,-1 0-9 0,1-1 6 16,-3 0 4-16,0-2-8 0,-1-2-13 15,0-4 20-15,0-1-9 0,0-3-11 0,0-3 13 16,0-2-11-16,0-2 14 0,0-1-2 16,0-3-4-16,0-2 1 15,0 2-1-15,0-2 7 0,0 0-19 0,-1 0-34 16,0 0-111-16,-4-7-138 0,2 1-285 16,0-4-901-16</inkml:trace>
  <inkml:trace contextRef="#ctx0" brushRef="#br0" timeOffset="-62646.91">20250 11418 1850 0,'0'0'386'15,"0"0"-179"-15,0 0 16 0,0 0 35 0,0 0 20 16,23-50-67-16,-21 46-40 0,-2 4-7 15,0 0-164-15,0 0-3 0,0 8-152 16,0 5 155-16,0 5 86 0,0 5 18 16,0 5-35-16,0 3 29 0,0 3 22 15,0 2 5-15,0 1-16 0,0-1-38 0,0 0-15 16,0-2-10-16,0-3-18 0,0-3-10 16,0-2-17-16,0-7 0 0,1-2 0 15,1-3-1-15,-1-3 1 16,-1-3 1-16,1-2-2 0,-1-4-125 0,0-1-139 15,1-1-57-15,0-11 11 0,-1-1-426 0,3-5-1393 16</inkml:trace>
  <inkml:trace contextRef="#ctx0" brushRef="#br0" timeOffset="-62383.32">20269 11362 2251 0,'0'0'617'0,"0"0"-437"16,0 0-107-16,0 0-47 0,67-34 28 15,-35 32-12-15,2 2-30 0,6 0 8 16,3 9 2-16,1 3-21 0,-5 3 2 16,-3 4 51-16,-6 1-50 0,-10 2-2 15,-9 2 14-15,-9-3-14 0,-4 1 10 0,-14 0 20 16,-8 1 13-16,-6-3 2 16,-9 0-5-16,-6-2-1 0,-6-2-22 0,0-2 3 15,0-2-9-15,5-1-1 0,6-2-12 16,7-2 0-16,10-1-1 0,8-1-30 15,10-2-303-15,12 1-214 0,6-2-254 0,6-2-1034 0</inkml:trace>
  <inkml:trace contextRef="#ctx0" brushRef="#br0" timeOffset="-61798.9">20901 11904 1929 0,'0'0'386'16,"0"0"-302"-16,0 0 68 0,0 0 9 16,0 0 10-16,0 0-59 0,0 0 0 15,4-52-6-15,-7 43-29 0,-2 2-26 0,-3-1-20 16,0 1-8-16,-4 0 18 0,1 3 7 15,-4 1-20-15,-4 2 4 0,-1 1-4 16,0 0 4-16,-4 3 0 0,0 3-4 16,0 2 4-16,0 2 6 15,2 3 0-15,3-1-10 0,4 2-6 0,1 3-6 16,4-1-13-16,5 1 13 0,3 1-14 16,2-2 13-16,6 1 4 0,6-2-16 15,4-2 38-15,4-2 3 0,3-1 0 16,1-3-9-16,1-5-9 0,-1-2-5 0,-2-1-21 15,-3-6-39-15,-3-3 3 16,0-3-1-16,-4-4 12 0,-1-2-7 0,0-5-8 16,-3-3 23-16,3-3 17 15,-3-2 1-15,-1-2-1 0,2-1 0 0,-2-3-19 16,-2 2 19-16,2 3 1 0,-4 4 2 16,-1 4 19-16,0 5 19 0,-1 4 47 0,-1 6-15 15,0 2 20-15,1 3-5 16,-1 4-8-16,0 1-80 0,0 3-124 0,0 5-16 15,0 6 114-15,-1 4 26 0,0 6 34 16,1 0-3-16,0 6 3 0,0-1 1 16,4 2 24-16,1 2 0 0,-1-2-25 15,0 1-7-15,-1-1-26 0,0-2 0 16,0 0-1-16,1-2 1 0,-1-5-1 16,1-2-127-16,0-6-149 0,2-3-118 15,4-10-267-15,-2-1-816 0</inkml:trace>
  <inkml:trace contextRef="#ctx0" brushRef="#br0" timeOffset="-61593.82">21193 11669 2980 0,'0'0'397'0,"0"0"-238"15,0 0-112-15,0 0-47 0,0 0 0 16,0 0 35-16,0 0 148 0,17 48-10 15,-12-28-34-15,2 4-37 0,-1 0-52 16,1 1-22-16,0 1-25 0,-1-1-3 16,-2 0-1-16,-1-2-1 0,-1 0-13 15,-2-3-185-15,0-1-162 0,-6-5-207 0,-3-5-545 16,-2-5-915-16</inkml:trace>
  <inkml:trace contextRef="#ctx0" brushRef="#br0" timeOffset="-61429.02">21047 11854 2615 0,'0'0'488'0,"0"0"-242"0,0 0 24 15,0 0 39-15,0 0-120 0,65-33-111 0,-42 30-44 16,3 2-22-16,1 0-12 0,0 1-18 16,2 0-10-16,-2 0-3 0,-1 0-255 15,8 0-205-15,-9-2-604 0,-3-2-700 0</inkml:trace>
  <inkml:trace contextRef="#ctx0" brushRef="#br0" timeOffset="-61229.4">21522 11679 2233 0,'0'0'349'0,"0"0"-91"16,0 0 75-16,0 0-46 0,0 0-17 16,0 0-154-16,0 0-116 0,0 0 0 15,0 0 6-15,0 0 129 0,5 47-8 16,-7-23-12-16,-3 1-15 0,2 0-7 15,1 1-25-15,1-2-31 0,0 1-16 0,0-3-18 16,1-1 0-16,0-2 8 0,0-2-11 16,1-3-2-16,0-3-175 0,0-3-153 15,-1-6-143-15,1-2-520 0,1-3-1481 0</inkml:trace>
  <inkml:trace contextRef="#ctx0" brushRef="#br0" timeOffset="-60134.09">21654 11247 825 0,'0'0'645'0,"0"0"-369"0,0 0-45 16,0 0 35-16,0 0-49 0,0 0-56 15,0 0-35-15,55-47-72 0,-32 44-18 16,5-1-10-16,6 2-23 0,3 2 19 16,5 0-6-16,1 0 0 0,0 3-13 15,1 3-3-15,-4 0-17 0,-3 2 16 0,-7-2-18 16,-3 2-3-16,-8-1-23 0,-8 1-13 16,-1 2-26-16,-8-2 13 0,-2 0 48 15,-2 2 21-15,-8-2 2 0,1 2 16 16,-6-1 42-16,-1 0 29 0,-3-1 13 0,-1 1-16 15,-2-1-4-15,-1 0 3 0,-1 1 7 16,2 1-23-16,1-1-16 0,3 0-22 16,5 2-17-16,5 0-12 0,4 0-11 15,4 1 11-15,1 1 16 0,10-1 22 16,7 1-3-16,7 1 0 0,7 0-10 16,5-1-12-16,1-3-10 0,-4-1-2 15,-1-2-1-15,-7-3-1 0,-5-1-12 16,-6-3-2-16,-6 0 15 0,0 0 24 15,-6-4 8-15,-1 0-1 0,-2-1-31 0,0-1 0 16,-4 2-28-16,-5-1-10 0,0 2-4 16,-4 1 1-16,-1 0 0 15,-3 2 12-15,-3 0 26 0,0 5 0 0,0 2-10 16,0 2 12-16,1 1-2 0,3 5 3 16,5-1-3-16,0 3 3 0,7 0 17 15,2 3 14-15,2-1-8 0,2 3 2 16,7 0 4-16,6 2-10 0,4 2-16 0,3-1 29 15,4 1-32-15,2 0 3 0,-1-1-3 16,-5-3-6-16,-4-1 2 0,-3-4-21 16,-8-3 6-16,-4-1-3 0,-3-1-1 15,-3-3 4-15,-6-1 19 0,-4 0 1 16,-3-1 15-16,-2-2-3 0,-1 1 0 16,2-3-1-16,-2 2-12 0,3-1-1 0,-1-1 0 15,3 1 1-15,0-1 2 0,1 0 0 16,-3-1 11-16,4 1 0 0,-4-1-12 15,0-2-1-15,-4 0-83 0,-10 0-294 16,2-3-316-16,4-4-1296 0</inkml:trace>
  <inkml:trace contextRef="#ctx0" brushRef="#br0" timeOffset="-56804.04">7557 13912 1384 0,'0'0'205'0,"0"0"-98"0,0 0-32 16,0 0 39-16,-54 0 74 0,46 0 7 0,4 0 21 15,3 0-12-15,0 0-47 0,1 0-89 16,0 0-46-16,0 0-6 0,0 0-3 16,0 0 3-16,0 0 16 0,0 0 16 15,0 0 29-15,0 0 16 0,0-1-10 16,0 1-4-16,0 0-12 0,2 0-13 16,4 0-12-16,7-2-8 0,5-2-2 15,6-1-13-15,7-3-16 0,3-2 16 16,4-1-18-16,0-2 2 0,2-1 1 0,-4 2 11 15,-5-1-13-15,-2-1 2 0,-4 2 11 16,-4-2-12-16,-2-1 19 0,-3-2-20 16,-5 0 17-16,-1 0-7 15,-4 0 13-15,-3-2-24 0,-3 0 3 0,0 0-4 0,-6-1-4 16,-4 2 3-16,1 1-14 16,-4 1 2-16,1 2-18 0,-2 2 28 0,0 2-31 15,1 3 2-15,-2 0 10 16,0 4-13-16,-2 1-16 0,2 2 7 0,-4 2 3 15,-2 5 12-15,-2 3-6 0,-2 2 7 16,-1 5 8-16,1 2-2 0,0 6 6 16,0 2 16-16,5 4 51 0,2 6-3 15,5 0 25-15,0 2 9 0,7 2-2 16,3 0-27-16,3-2-5 0,5-3-23 16,11-1 13-16,3-6-13 0,7-3-3 15,6-4 16-15,1-5-16 0,7-4 3 16,-1-3 3-16,0-4-6 0,-1-1-3 0,-4-5-1 15,-5 0-5-15,-5 0-11 0,-3-2 15 16,-4-1-14-16,-3 1 9 0,-5-2 4 16,-3 0 6-16,0 2 0 0,-3 0-4 15,-1 1-5-15,-1 0-12 0,0-1-1 0,0 0-34 16,1-2-124-16,1-1-62 0,3 1-55 16,0-4-82-16,3-3-96 15,5-7-217-15,0 1-465 0</inkml:trace>
  <inkml:trace contextRef="#ctx0" brushRef="#br0" timeOffset="-56517.51">8199 13411 1911 0,'0'0'266'0,"0"0"-72"0,0 0-35 15,0 0 28-15,0 0-133 0,0 0-54 16,0 0-45-16,0 0 45 0,0 0 168 15,-10 51-8-15,8-24 0 0,-1 4-7 0,1 3-38 16,0 4 8-16,-1 2-3 0,0 3-3 16,-3 0-32-16,1 3-26 15,0-2-18-15,-4-3-15 0,3-2-13 0,0-5 4 16,0-3-17-16,-2-5 0 0,3-4 2 16,1-2 10-16,1-8-12 0,0 0 1 15,2-7 1-15,0-1 11 0,1-2-13 16,0-2-58-16,1-1-96 0,6-4-70 15,12-15-336-15,-5 2-740 0,5-2-517 0</inkml:trace>
  <inkml:trace contextRef="#ctx0" brushRef="#br0" timeOffset="-56134.46">8676 13700 2083 0,'0'0'282'16,"0"0"-143"-16,0-45-7 0,0 28 90 16,0 3 22-16,-4 2-30 15,0 1-58-15,-3 4-48 0,-1 1-80 0,-1 5-28 16,-5 1-38-16,0 0 0 0,-2 5 38 16,-2 5 0-16,0 2 23 0,3 3-23 15,4-1 0-15,3 4-3 0,7 1 3 16,1 1 4-16,8 1 40 0,3 2-12 15,5 2 6-15,4 2-16 0,-1-2-7 16,1 2-13-16,-2 0-2 0,-6-2-4 16,-4 0-8-16,-8-4 9 0,-2 1-26 15,-12-6-3-15,-7 0 32 0,-5-6 0 0,-4-2 16 16,-1-3-13-16,-2-3 20 0,0-2 2 16,4-2 0-16,2-2 4 0,1-4-1 15,7-2 13-15,5 0-3 0,4-2-7 16,7 1 0-16,3-2-9 0,2 2-22 0,10 1-58 15,6 1-24-15,5-1-171 0,15 0-161 16,-6 2-352-16,-1 1-994 0</inkml:trace>
  <inkml:trace contextRef="#ctx0" brushRef="#br0" timeOffset="-55682.29">8939 13965 1942 0,'0'0'257'15,"0"0"-212"-15,0 0-10 0,0 0 92 0,68-50 28 16,-49 37-29-16,1-1-17 0,0-1-41 16,-2 0-43-16,1-2-9 0,-3 1 13 15,1-2-9-15,-4-1 8 16,-3 0 1-16,-1 0 0 0,-5-1 19 0,-3 1 61 15,-1 2 15-15,-3 1-19 0,-6 1-3 16,-1 2-35-16,-4 1-23 0,-3 3 3 16,-1 1-12-16,-3 3-6 0,-3 3-26 15,0 2 12-15,-3 2-2 0,-3 6 3 0,4 4-1 16,0 3 11-16,1 3 2 0,3 4-3 16,4 3 16-16,4 3 12 0,3 3 1 15,7 2 0-15,4-1-29 0,4 1 22 16,13 0-19-16,5-1-3 0,9-5-7 15,6-2 13-15,7-5 1 0,3-4-11 16,0-5-5-16,4-5 2 0,-4-3-2 16,0-3-4-16,-1-3-10 0,-5-7 1 15,-6 0 12-15,-2-2-15 0,-6-3-1 0,-4 0-39 16,-5-1-44-16,-2 1-32 0,-3 0-91 16,-6 2-152-16,-3-3-270 0,-3 3-559 15,-1 3-590-15</inkml:trace>
  <inkml:trace contextRef="#ctx0" brushRef="#br0" timeOffset="-53883.12">9844 14592 1994 0,'0'0'344'0,"0"0"-86"16,0 0-32-16,0 0 53 0,0 0-43 15,0 0-73-15,0 0-78 0,0 0-85 16,0 0-200-16,0 0 200 0,17 7 16 16,-7 18 102-16,3 7 5 0,-2 9-41 0,0 12-19 15,-4-6-9-15,-2-3 18 16,-3-8-31-16,-2-8-22 0,0 1-16 0,0 0 19 15,-3-7 0-15,2-7 9 0,0-4-11 16,0-6 17-16,0-1 10 0,0-4 3 16,1 0 28-16,-3-2 59 0,2-5 33 15,0-4-96-15,0-5-34 0,1-5-19 0,2-4 1 16,7-5-22-16,4-3-1 0,5-5 0 16,3 1-1-16,3-2-17 0,5-2 5 15,0 1 13-15,3 4-14 0,-1 1-6 16,0 6-10-16,-3 4 3 0,-2 9-9 15,-3 3-93-15,-5 8-74 0,-2 2-69 16,-3 3-156-16,-3 11-284 0,-3 1-367 16,-5 0-660-16</inkml:trace>
  <inkml:trace contextRef="#ctx0" brushRef="#br0" timeOffset="-53455.63">10260 14892 1474 0,'0'0'637'16,"0"0"-475"-16,0 0-101 0,0 0 14 15,0 0 44-15,0 0 30 0,70-40-36 16,-51 31-68-16,0-1-23 0,0 0-22 16,-1-1 2-16,-1-1 11 0,0-2 10 15,-2 1 12-15,-5-1-13 0,-1 1 11 16,-4-1-21-16,-5 1 4 0,0-2 33 15,0 2 24-15,-4 1 17 0,-4 2-4 16,-1 0-3-16,0 4-10 0,-3 3-41 0,-4 3-32 16,-1 0-11-16,-3 7 11 15,-3 5 25-15,1 4 13 0,0 4-9 0,2 5 2 16,3 2 20-16,4 2 3 0,2 3 9 16,5 0-3-16,5-2-26 0,1-2 1 0,8-3-13 15,9-1 3-15,6-5 3 16,10-4 22-16,4-6-8 0,5-5 5 0,0-4 0 15,-1-6-22-15,-3-5-25 0,-4-5 0 16,-2-5-161-16,-5-2-43 0,-2-4 5 16,-4-5-29-16,0-4 8 0,-3-2-1 15,1-10-56-15,2-9-233 0,-2-12 6 16,-3-1-182-16,-3 5-130 0</inkml:trace>
  <inkml:trace contextRef="#ctx0" brushRef="#br0" timeOffset="-53264.11">10799 14333 833 0,'0'0'579'0,"0"0"-192"16,0 0-30-16,-14-49-68 0,13 45-47 15,-1 3-123-15,1 1-119 0,-1 3-152 0,-1 4 152 16,-2 6 152-16,0 1-27 0,-1 3-38 16,1 4 38-16,-1-1-17 0,3 2 26 15,0 2 15-15,2 2 29 0,0 2 17 0,1 1-31 16,0 2 1-16,0 3-13 16,3-1-43-16,0 4-38 0,3 0-16 0,-2 1-11 15,-1 0-27-15,0-1-17 16,-3-2-3-16,0-3-12 0,0-4-93 0,0-4-69 15,0-6-109-15,0-5-143 0,0-4-140 16,0-6-535-16,0-3-742 0</inkml:trace>
  <inkml:trace contextRef="#ctx0" brushRef="#br0" timeOffset="-52684.98">10603 14740 2707 0,'0'0'507'0,"0"0"-322"15,0 0-61-15,0 0-29 0,0 0-35 16,0 0-28-16,71-20-17 0,-40 19-15 16,6 1-12-16,2 0-4 0,3 0 13 15,-2 0-19-15,-2 0-92 0,-3 0-121 16,-5 0-56-16,-3-4-21 0,-3 0 41 0,-8-3 173 16,-1 1 98-16,-4-1 61 15,-3-2 17-15,-4 0 73 0,0 0 62 0,1-1 18 16,-3 1-7-16,0 2-18 0,-1 2-41 15,0 0-26-15,-1 2-13 0,1 1-20 0,-1 2-102 16,0 0-4-16,0 5-114 0,0 5 114 16,0 5 114-16,-2 3-11 15,0 2-9-15,1 3-13 0,1 0 12 0,0 1-4 16,2-2-11-16,3 1-38 0,3 0-3 16,1 0-16-16,0 0-6 0,5-4-15 15,-2-1 0-15,2-3-22 0,3-6-95 16,1-2-72-16,0-5-38 0,2-2-68 15,-3-2-43-15,1-7-163 0,-5-2-131 0,2-5 36 16,-3-3 52-16,-3-3 228 0,2-5 251 16,-3-3 65-16,4 0 29 15,-3-1 14-15,3 1 136 0,-3 1 225 0,-3 2 57 16,0 5 12-16,-4 3-118 0,-1 5-34 16,-1 2-34-16,0 4-78 0,-1 3-16 15,-1 3-67-15,-2 2-126 0,-1 3-10 16,-1 7 10-16,-5 4 16 0,3 6 25 0,-2 0-10 15,2 5 11-15,4 0 17 0,2 3 3 16,2-2-2-16,0 2 24 0,4-2-7 16,4-1-30-16,2 0-4 0,0-3-41 15,4-1 10-15,0-6-9 0,0-1-3 16,0-5-89-16,2-4-141 0,-1-3-132 16,7-4-157-16,-5-5-713 0,-2-1-849 0</inkml:trace>
  <inkml:trace contextRef="#ctx0" brushRef="#br0" timeOffset="-52301.17">11607 14575 2578 0,'0'0'482'0,"0"0"-245"16,0 0 14-16,0 0 18 0,0 0-37 0,0 0-50 15,0 0-126-15,0 0-56 0,0 0-131 16,0 0 96-16,0 0 35 0,22 32 40 16,-13-9 1-16,3 6-19 0,-4 3 0 15,-1 2 3-15,-1-2-10 0,-1 1-15 16,-3-1-16-16,0-2-9 0,-1-4 9 16,1-3-25-16,0-6 10 0,1-2-3 15,-2-8 13-15,0-2 21 0,-1-3 0 16,0-2 44-16,0-2 77 0,0-5-68 0,0-4-28 15,-4-5-6-15,2-2 2 0,1-3 1 16,1-1-3-16,0-3-7 0,6 0 7 16,2-2 2-16,4 0-2 15,0 1-7-15,5-1 22 0,0 1 3 0,2 3-3 0,2 0-18 16,0 6-16-16,1 0-22 0,0 2-18 16,-3 6-93-16,0 4-137 0,-1 1-180 15,-6 4-530-15,-3 0-1489 0</inkml:trace>
  <inkml:trace contextRef="#ctx0" brushRef="#br0" timeOffset="-51116.12">12015 14600 1406 0,'0'0'338'0,"0"0"-107"16,0 0 25-16,0 0 74 0,0 0-50 15,0 0-68-15,0 0-52 0,0 0-135 16,0 0-25-16,0 0-166 0,12-18 144 16,-2 33 22-16,-2 6 89 0,3 3 7 15,-4 3 3-15,0 2-13 0,-1 1 9 16,-4 1 0-16,-1 0 4 0,-1-2-27 0,0-2-6 15,0-1-25-15,-2-5-13 0,0-3 1 16,1-4-4-16,-2-5 0 0,3-2-10 0,-1-3-2 16,1-4-1-16,0 0 24 15,0 0 54-15,0-5 10 0,5-5-72 0,1-2-26 16,1-5 23-16,3-3-23 0,-1-2 14 16,3-1-15-16,-1-1 9 0,1 0-10 15,1 0 0-15,0 0 2 0,1 1 0 16,2 1 0-16,-1 0 1 0,4 2-1 15,1 1-2-15,1 3-2 0,4 5-10 16,0 4-16-16,0 2-12 0,-1 5 2 16,-1 3-12-16,1 8-28 0,-5 4 28 15,-3 6 2-15,-1 6 48 0,-6 2 41 0,-2 2 13 16,-3 1-1-16,-3-1-18 0,-1-1-14 16,0-3-8-16,0-4 12 0,0-2-6 15,0-6-1-15,0-2 1 16,0-4-7-16,0-2 4 0,0-4-4 0,0-1 10 15,0-2 18-15,2 0 19 0,-1 0 12 0,2-4-31 16,2-1-40-16,-1-2-157 0,-1-3-120 16,-3-5-167-16,0-1-656 15,-1 3-1412-15</inkml:trace>
  <inkml:trace contextRef="#ctx0" brushRef="#br0" timeOffset="-46907.32">13445 14495 1505 0,'0'0'325'0,"0"0"-105"16,0 0 69-16,0 0-50 0,0 0-30 0,0 0-35 15,0 0-26-15,0 0-5 0,0 0-25 16,7-44-22-16,-6 39-30 0,0-2 17 0,1 2-11 16,-2-1 4-16,1 3-13 15,-1-2 0-15,0 5 0 0,1-2 0 0,-1 2 0 16,0-1-10-16,0 0-21 0,0 1-32 16,0 0-32-16,0 0-40 0,0 3-29 15,1 3 23-15,-1 3 78 0,0 5 26 16,0 2 8-16,0 3 4 0,0 2 12 15,0 4 4-15,1-1 3 0,3 1-26 16,-1 1 19-16,3-1 3 0,2-1-19 16,-1-2-6-16,6-1 0 0,-1-2-4 15,5-2 7-15,2-1-15 0,6-4 9 0,3-2-4 16,1-4-5-16,1-3-1 0,-1-3-2 16,-2-2 5-16,0-5 4 0,-4-3-4 15,-4-2 7-15,0-4-3 16,-5-4 2-16,1-3-11 0,-2-2-10 0,-4-3 15 0,1 1-16 15,-5-1 23-15,-2 1-25 0,-2 2 0 16,-1 3 0-16,0 2-2 0,0 3 1 16,-2 4 0-16,0 1-2 15,-1 4-10-15,1 3 1 0,1 1 9 0,0 2-15 16,0 2-10-16,1 0-19 0,0 0-17 16,0 0-20-16,0 0-12 0,0 2 31 15,0 4 34-15,-2-1-195 0,2 4-133 16,0 2-172-16,3-2-444 0,0-1-806 0</inkml:trace>
  <inkml:trace contextRef="#ctx0" brushRef="#br0" timeOffset="-46301.39">14153 14439 1732 0,'0'0'1533'16,"0"0"-1332"-16,0 0-94 0,1-44 45 16,-1 39-29-16,0 2 9 0,0 3-49 15,0 0-83-15,1 6-171 0,0 9 130 16,0 3 41-16,-1 7 66 0,0 7 0 15,-5 1 20-15,-3 4-14 0,1-1-22 0,-3-1-19 16,1-2 9-16,3-4-21 0,1-4-4 16,0-3 1-16,2-5-16 15,2-3 0-15,0-5 0 0,1-3-2 0,0-5 2 0,0-1 23 16,0-1 88-16,0-8-40 0,0-3-43 16,0-4-9-16,0-4-7 0,4-3 4 15,2-1-15-15,-1-1-1 16,0-4-4-16,2 2-8 0,4 2-3 0,-2 1 14 15,2 4 0-15,-1 7-12 0,2 2-11 16,-1 5-10-16,0 6-22 0,2 0-19 16,-1 6 4-16,3 7 18 0,2 3 22 15,0 6 28-15,2 1 0 0,-1 3-13 16,0-1 14-16,1-1-12 0,0-5 14 16,0-2 12-16,-1-4 10 0,0-4 0 15,-2-4 6-15,-5-4 18 0,1-1 13 16,1-5 13-16,-4-4-17 0,3-4-24 0,-3-3-3 15,1-5 3-15,-3-4-9 0,-3 0-4 16,0-3 7-16,-3-1-7 0,-1 0-15 16,0-2-1-16,-1-1 2 0,-4 1-2 15,2 1-2-15,-1 2-22 0,-2 3 20 0,3 6-32 16,0 8 6-16,1 1-12 0,-1 8-22 16,0 2-80-16,-4 6-168 0,1 4 5 15,-1 7-34-15,-5 13-167 16,5-4-272-16,0-2-951 0</inkml:trace>
  <inkml:trace contextRef="#ctx0" brushRef="#br0" timeOffset="-45889.83">15026 14391 2647 0,'0'0'360'0,"0"0"-213"0,1-46 16 0,-1 31-7 16,-5 3 25-16,-3 3 11 15,-1 2-41-15,-4 2-72 0,-4 3-62 0,-2 2-17 16,-5 0-3-16,-1 6 0 0,0 2 3 16,1 3 18-16,1 2-15 0,7 4 1 15,3-1-2-15,6 3 1 0,2 1 12 16,5 1-12-16,10 3 32 0,6 0-10 0,6 2-13 15,5 0 4-15,2 1-16 0,1 0-2 16,-3 0-23-16,-6-4-75 0,-4 2 14 16,-8-5 11-16,-7 0-22 0,-3-4 27 15,-11 0 42-15,-6-1 18 0,-4-3 10 16,-4-2 40-16,-6-1 36 0,1-2 6 16,-3-1 6-16,5-2 3 0,0-3-22 15,5 0-19-15,2-1-19 0,4 0-20 16,5 0-9-16,6-1-2 0,2 1 2 15,3-1-2-15,1 1-72 0,1-2-145 0,4-6-139 16,2 3-348-16,3-4-1002 0</inkml:trace>
  <inkml:trace contextRef="#ctx0" brushRef="#br0" timeOffset="-45372.4">15374 14362 1106 0,'0'0'2226'0,"0"0"-1978"0,0 0-201 16,0 0 67-16,5-46 9 0,-5 46 15 0,0 0-100 15,-1 4-38-15,-5 8-113 16,-3 6 113-16,-1 4 81 0,-6 8-17 0,0 4-23 15,-1 0-20-15,1 4 23 0,-1-3 3 16,1 1 9-16,1-2-16 0,4-3-9 16,0-6-12-16,5-3-18 0,2-4 11 15,2-5-11-15,2-5-1 0,0-4 1 0,0-1 15 16,1-3 55-16,4-4 25 0,3-4-62 16,4-6-19-16,-2-2-5 0,3-7-10 15,-2-4-25-15,-1-2 9 0,2-3-8 16,-2 0-13-16,2-4-13 0,-1-1-9 15,2 1 16-15,-3 3 43 0,1 6 1 16,-3 3 42-16,-1 6-18 0,0 7-12 16,-5 3 2-16,0 4 7 0,0 4-22 15,2 9-186-15,-1 6 92 0,1 7 60 0,0 5 34 16,1 7 21-16,4 4-9 16,-2 1-11-16,2 0 34 0,1 2 67 0,0-5-30 15,1 0-29-15,5-4-18 0,0-3-1 16,2-5 1-16,1-2-6 0,0-5-19 15,2-4-11-15,-3-4-84 0,-1-4-126 16,-3-4-99-16,-4-5-144 0,-3-3-532 0,-5-4-768 16</inkml:trace>
  <inkml:trace contextRef="#ctx0" brushRef="#br0" timeOffset="-45192.47">15245 14658 2493 0,'0'0'602'16,"0"0"-366"-16,0 0-80 0,0 0 56 16,0 0 84-16,0 0 8 0,0 0-134 15,0 0-108-15,0 0-62 0,0 0-11 0,0 0-20 16,65-32 9-16,-39 28-18 16,6 2 6-16,0 0-156 0,18-3-162 0,-9-1-458 15,-7 0-2038-15</inkml:trace>
  <inkml:trace contextRef="#ctx0" brushRef="#br0" timeOffset="-44606.15">15688 14347 1193 0,'0'0'430'0,"0"0"-284"0,0 0-23 16,0 0 82-16,0 0 122 0,0 0-37 15,0 0-61-15,0 0-34 0,0 0-19 16,0 0-20-16,-47-27-10 0,47 27-17 0,0-2 7 15,0 0 24-15,6 2 12 0,8-4-78 16,9 0-94-16,10 0-3 0,8 1 0 16,15-3 2-16,11 0 1 0,10 1 2 15,-10 2-1-15,-13-1 1 0,-21 2 15 16,-8-3-17-16,1 3 0 0,0-2 1 16,-1-2 1-16,-4 3 2 0,-6-1 8 0,-2-1-9 15,-7 0 22-15,-2 3-7 0,-1-2-17 16,-2 2-1-16,0 0-3 0,-1 2-21 15,0-2-17-15,0 2-36 0,-1 0-42 16,-5 0-1-16,-2 5 61 0,-5 2-83 16,-1-1-104-16,0 2-111 0,-1 1-121 15,-4 2-208-15,5-3-601 0,2-2 538 0</inkml:trace>
  <inkml:trace contextRef="#ctx0" brushRef="#br0" timeOffset="-44240.23">16034 14345 2119 0,'0'0'423'0,"0"0"-271"0,0 0 35 16,0 0 85-16,0 0-13 0,0 0-44 16,0 0-57-16,0 0-70 0,0 0-88 15,0 0-107-15,0 0 3 0,6-4 82 16,-2 17 22-16,0 1 63 0,-3 3 16 15,0 5 28-15,0 1 28 0,-1 2-6 0,0 3 27 16,-3 5-10-16,-3-2-32 0,1 4-9 16,-1-1-16-16,2-3-31 0,3 1-5 15,0-6 2-15,1-1-25 0,0-4-8 16,2-2-19-16,0-3 15 0,1-2-17 16,2-6 0-16,-2 1 2 0,-1-3 9 15,0-3-9-15,-1 0 13 0,0-2-13 16,-1 1 15-16,0-2 4 0,0 0 8 15,0 0 1-15,0 0-7 0,0 0-24 16,0-3-128-16,-2-1-179 0,-3-4-101 0,-5-6-213 16,3 2-819-16,-3-4-822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13:14:55.844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2009 1001 1246 0,'0'0'310'0,"0"0"-89"16,0 0-43-16,0 0 130 0,0 0-13 15,0 0 33-15,0 0-78 0,0 0 28 16,-5-45-113-16,4 41 43 0,0 2-47 16,1 0-13-16,0 1-14 0,-1 0-22 15,1 1-31-15,-1 0-26 0,1 0-30 16,-1 0-25-16,1 0-49 0,0 0-35 0,0 4-37 15,0 3-10-15,0 8 131 0,0 6 90 16,0 6-31-16,0 6 0 0,0 6 7 16,0 8-20-16,0 10-24 0,0 7 18 15,0-9-25-15,0-11-11 0,0-15-1 0,0-11 0 16,2 5 9-16,0 0-11 16,1 2 0-16,-1-3-1 0,-1-2 0 15,2-4 0-15,-2-5 1 0,-1-2-1 16,1-3-2-16,-1-3-23 0,0-3 22 0,0 0-9 15,0 0 3-15,0-3-72 0,0-6-37 16,0-5-267-16,2-20-293 0,-1 1-973 16</inkml:trace>
  <inkml:trace contextRef="#ctx0" brushRef="#br0" timeOffset="239.87">1974 984 3014 0,'0'0'517'0,"0"0"-419"0,0 0 13 0,0 0 9 16,0 0 5-16,0 0 17 16,0 0 11-16,0 0-13 0,0 0-57 15,0 0-83-15,0 0-35 0,64-44 4 0,-12 32 29 16,15 3-20-16,-6 1 4 0,-8 3 18 16,-11 5-1-16,-12 0-15 0,-3 0 1 15,0 4-7-15,-7-1-53 0,-6 2 1 16,-4 0-61-16,-4-1-54 0,-4 1-38 0,-2 1 15 15,0 1-82-15,-15 5-155 0,3 0-237 16,-5-5-955-16</inkml:trace>
  <inkml:trace contextRef="#ctx0" brushRef="#br0" timeOffset="431.82">2017 1269 2259 0,'0'0'539'0,"0"0"-539"0,0 0 23 16,59-8 2-16,-22-1 152 0,9 1-33 0,4-1-16 16,2 0-49-16,0 4 1 15,0-1-4-15,-6 4-54 0,-3 2-22 0,-5 0-31 16,-5 4-186-16,-3 5-334 0,-8-2-860 0</inkml:trace>
  <inkml:trace contextRef="#ctx0" brushRef="#br0" timeOffset="615.12">2033 1610 2772 0,'0'0'334'0,"0"0"-334"0,0 0-145 16,0 0 79-16,0 0 66 0,0 0 51 16,0 0 71-16,0 0 67 0,0 0-17 15,69 40-33-15,-16-38-37 0,16-2-49 16,14-4-9-16,2-2-18 0,-11 1-26 0,-22 1-26 15,-13 2-281-15,-12 2-278 0,-13-1-1068 0</inkml:trace>
  <inkml:trace contextRef="#ctx0" brushRef="#br0" timeOffset="827.91">2521 1367 3049 0,'0'0'348'16,"0"0"-189"-16,0 0-159 0,0 0-124 15,0 0 117-15,0 0 7 0,0 0 153 16,56 22 2-16,-25-6-70 0,0-2-35 16,4 2-50-16,0-2-58 0,-3 1-71 0,0-4-137 15,4 0-268-15,-11-3-781 16</inkml:trace>
  <inkml:trace contextRef="#ctx0" brushRef="#br0" timeOffset="1077.95">2715 1232 3291 0,'0'0'317'0,"0"0"-124"15,0 0 21-15,0 0-35 0,0 0-89 16,0 0-31-16,0 0-59 0,0 0 3 16,0 0-3-16,0 0 90 0,0 0 24 15,83 69 4-15,-49-38-57 0,2 5-21 0,-2 1-9 16,0 0-13-16,-6-2-18 0,-1 0-58 16,-7-1-90-16,-5-3-96 0,-4-2-169 15,-11-2-207-15,-1-8-654 16,-9-8-787-16</inkml:trace>
  <inkml:trace contextRef="#ctx0" brushRef="#br0" timeOffset="1516.92">2719 1280 303 0,'0'0'1331'0,"0"0"-1186"0,0 0-145 15,0 0 0-15,0 0-2 0,0 0-2 16,0 0-93-16,0 0-50 0,0 0-74 16,0 0-196-16,-25-11-232 0</inkml:trace>
  <inkml:trace contextRef="#ctx0" brushRef="#br0" timeOffset="1830.56">2627 1337 672 0,'0'0'713'0,"0"0"-283"16,0 0-64-16,0 0 55 0,0 0-115 15,0 0-41-15,0 0-22 0,0 0-59 0,0 0-67 16,0 0-64-16,0 0-53 0,-14-3-37 16,14 8 37-16,0 0 3 0,4 5 72 15,6 1-18-15,0 2 0 0,7 1-1 16,5 2 17-16,7-1 8 0,4 2 19 15,6-1-25-15,5-1-19 0,2 1-7 16,-1-1-5-16,-3-1 15 0,-3 1-22 16,-7-1-34-16,-2 1-3 0,-6-2-1 15,-3 1-15-15,-3-3-15 0,-5 1 0 0,-4-5-18 16,-2-1-13-16,-3-2-84 16,-3-1-30-16,-1-3 25 0,0 0 70 0,-7-5 2 15,-2-4-264-15,-4-2-348 16,-9-13-360-16,5 0-454 0</inkml:trace>
  <inkml:trace contextRef="#ctx0" brushRef="#br0" timeOffset="2102.21">3099 1143 1979 0,'0'0'602'16,"0"0"-212"-16,0 0-61 0,0 0 1 15,0 0-39-15,0 0-90 0,0 0-76 16,0 0-54-16,0 0-68 0,0 0 0 15,0 0-3-15,-44 16 16 0,21 12-13 16,-3 6 28-16,0 4-28 0,-5 10-2 0,-8 10 39 16,-9 11 4-16,1 1-4 15,3-5-40-15,6-9-9 0,14-18 0 0,8-10 5 16,6-9-5-16,3-7-3 0,3-1 10 16,0-1 1-16,1-2-2 0,2-4-1 15,1-3-8-15,0 1-13 0,1-2-65 16,5 0-50-16,3-2 12 0,8-5-45 0,12-15-194 15,-5 1-906-15,-4-2-968 0</inkml:trace>
  <inkml:trace contextRef="#ctx0" brushRef="#br0" timeOffset="3315.8">3522 1373 2492 0,'0'0'322'0,"0"0"-216"15,9-46 119-15,-6 28-18 0,1 1-38 0,-4 0 184 16,-4 2-145-16,-3 1-136 0,-3 3 37 0,-6-1 0 16,-3 7-50-16,-5 2-31 0,-4 3-10 15,-1 4-18-15,-5 8 0 16,2 6 2-16,-2 2 8 0,1 7-10 0,5 3-2 15,2 0-23-15,4-1 6 0,7 3 17 16,3-5-23-16,7-2-15 0,5-2 28 16,0-3 12-16,8-3 6 0,5-3 12 15,3-4-18-15,3-3-15 0,3-7 15 16,1-1 19-16,2-10-16 0,0-2-3 16,1-5-34-16,-4-3 32 0,-4 2-10 0,-3-3 11 15,-3 1 2-15,-5 1 14 16,1 4-12-16,-5 2 0 0,-2 3 40 0,0 4-24 15,-1 3 21-15,0 2 56 0,0 2-96 16,0 0-3-16,0 7-81 0,-2 4 66 16,-1 7 18-16,0 5 37 15,-1 1-37-15,4 1 0 0,0 1-3 0,8-1 3 0,1-2 2 16,4-2 1-16,2-3-3 0,0-5-30 16,4-5-159-16,1-4-68 0,-1-4 6 15,2-2-66-15,-2-8-66 16,-1-5-267-16,-1-4 31 0,-3-3 137 0,-3-5 124 15,-1 0 358-15,-3 0 186 0,-1 0-20 16,2-1 153-16,-4 4 145 0,0 2-147 16,-3 2 13-16,1 3-12 0,-2 6-66 15,0 4 9-15,0 2 4 0,0 3-58 16,0 2-203-16,0 7-4 0,-3 6-23 16,-3 4 23-16,-4 8 61 0,2 2-14 0,2 2-19 15,-1 2-7-15,5-3-17 0,1-1 8 16,1-2-3-16,2-3-9 0,3-3 0 15,3-6 13-15,-1-3-12 0,2-3 18 0,-3-5 6 16,1-2 9-16,3-5-22 0,0-7-12 16,3-3-12-16,-2-7-41 15,2-2 22-15,-2-2 6 0,-2-2 3 0,-1 0 21 16,0 1-12-16,-2 1 13 0,0 2 1 16,2 2 24-16,-3 4 7 0,-3 6 17 15,1 3 10-15,-2 5 16 0,0 4-75 16,2 0-71-16,-3 4-88 0,2 8 143 15,-1 5 16-15,0 3 112 0,2 6-37 16,0 1-35-16,0-1-15 0,2 0-23 0,2-1-1 16,-2-4 1-16,2-2-2 0,3-4 0 15,-4-3-1-15,2-4 0 0,-2-1 1 16,-1-4-1-16,-1-3 1 0,2-5 39 16,0-6-1-16,1-6-38 0,4-3-25 15,-3-2 12-15,2-2 13 0,-2-4 0 16,-1 1 0-16,2 0-11 0,-1 0 11 0,3 0 22 15,-3 5 9-15,2 2-16 0,-3 4-12 16,-3 7 34-16,0 4-9 0,-2 2-28 16,2 3-76-16,0 4-101 15,2 7 53-15,5 3 121 0,-1 8 3 0,3 2 90 16,-1 5-9-16,1 0-4 0,2 0-24 16,-2 1-13-16,2-1-37 0,1-3 8 15,1-2-11-15,-1-2-55 0,1-6 2 16,-1-5-43-16,1-4-63 0,-2-7-4 0,-1-2 19 15,-2-8 52-15,1-7 13 0,-3-4 29 16,0-2 21-16,-2-6 29 0,-3 0 0 16,1 0 26-16,-2-5 27 0,0 0 7 15,-1-3 51-15,2 4 39 0,1 1 17 16,-2 6 16-16,-1 5 15 0,-1 6 8 16,0 5-37-16,0 6-28 0,-1 3-123 0,-1 1-18 15,1 5-125-15,1 7 33 16,-1 9 92-16,-1 10 86 0,0 9-22 0,-1 14 0 15,-7 11-15-15,-1 12 9 0,-5 2-28 16,2-8-29-16,5-7 0 0,5-15 10 16,2-12-11-16,0-10-1 15,2-8-2-15,3-4-12 0,3 0-46 0,-1-1-88 0,4 0-100 16,-2-10-56-16,1-4-83 0,0-4-13 16,-2-20-255-16,-1 0-1119 0</inkml:trace>
  <inkml:trace contextRef="#ctx0" brushRef="#br0" timeOffset="4081.14">4278 1359 2645 0,'0'0'299'0,"0"0"-245"0,38-57-41 16,-16 40 3-16,3 4 10 0,4 4 41 16,-1 3 45-16,-2 5-3 0,3 2-17 0,-2 9-10 15,-2 4-28-15,-3 6 0 16,-5 4-38-16,-4 4-16 0,-8 4-22 0,-5 2 6 15,-7 1-47-15,-10 3 40 0,-4-3 22 0,-4 1 1 16,-3-5 0-16,3-5 4 0,3-7-4 16,6-6 12-1,5-5 7-15,3-3 73 0,6-5 47 0,2-1 37 0,0-9 103 16,4-5-179-16,9-9-100 0,3-4-11 16,6-7 11-16,3-1 0 0,11-12-11 15,7-14 10-15,7-14-49 0,1-8-102 16,-8 2-37-16,-9 8 41 0,-9 14 31 15,-6 4 22-15,-7 5 95 0,-4 12 25 16,-6 8-3-16,-2 11 26 0,0 1 2 16,0 0 17-16,-4 1 27 0,-2 1 60 15,0 4-16-15,2 7-1 0,-3 4-31 16,-1 2-106-16,0 3-22 0,-7 8-49 0,0 6 52 16,0 5 16-16,0 3-9 0,2 3-1 15,6 3-5-15,3 2 2 16,4 0 16-16,0 3 2 0,4 1 51 0,3 1 0 0,5 1-19 15,-1 0 0-15,3 5 19 0,1 4-10 16,2 10-6-16,-4 3-6 0,0-5 15 16,-6-13-6-16,-1-15-21 15,-2-8-4-15,1 2-15 0,3 0-1 0,2-2-13 16,-1-3 14-16,4-6 0 0,1-4-46 16,1-5-19-16,4-2 9 0,4-9 7 15,4-8-4-15,-1-2 6 0,0-7 32 16,1-4 14-16,-1 0-1 0,-2-6-17 15,0-2-12-15,-1-2 29 0,0 0-29 0,-5 2 20 16,-1 1 11-16,-4 6 25 16,-5 6 37-16,0 5 43 0,-6 5-9 15,-2 6-7-15,0 2 25 0,-2 5-15 0,-8 2-17 16,-2 6-82-16,-6 7-12 0,-5 7 12 16,-2 8 31-16,1 5-4 0,2 3-24 15,5 5-2-15,5-3 12 0,3-1-12 16,6-3 1-16,3-2-2 0,3-5 0 0,8-1 12 15,5-6 12-15,0-3 16 0,8-3 3 16,0-5-28-16,1-3-15 0,-1-4-43 16,0-2-12-16,1-7 3 15,-3-1 7-15,-4-3-4 0,-4 0 13 0,-1-3 36 16,-5 4 2-16,-3 0-1 0,-1 1-2 16,-4 2-16-16,0-1-56 0,-5 3-78 15,-4 0-137-15,-5 1-236 0,-11 1-284 16,3 1-623-16</inkml:trace>
  <inkml:trace contextRef="#ctx0" brushRef="#br0" timeOffset="5217.85">2100 2039 72 0,'0'0'437'0,"0"0"-278"0,-66 0 27 15,37 2 39-15,5-2 3 0,4 2 3 16,3-2-16-16,7 0-37 0,0 0 33 15,6 0 52-15,2 0 1 0,2 0-83 16,0 0-59-16,0 0-36 0,0 0-31 0,0 0-4 16,-1 0-22-16,1 0-26 15,0 0 0-15,0 0-3 0,0 0-1 0,0 0-15 16,0 0-16-16,0 0-16 0,3 0-10 16,10 0 58-16,3 2 13 0,14-1 39 0,11 1 2 15,21-2 45-15,24 0-3 16,32-5 15-16,16-3 25 0,3-1-16 0,4-3 0 15,0 1-54-15,12-2-13 0,9 1-12 16,9 0 26-16,5 2-23 0,5-2 15 16,0 3-59-16,1 1-3 15,-5-1 3-15,-2 1 1 0,-11 4 1 0,-9-1 17 16,-13 2-19-16,-18-4-11 0,-17 1 11 16,-22 2 35-16,-14 0 5 0,-23 0 4 15,-15 1-7-15,-12 0 59 0,-9 2 37 16,1-1-16-16,-5 2-19 0,2-2-12 0,-7 0-15 15,-1 2-16-15,-1 0-18 0,-1 0-13 16,0 0-9-16,1 0 4 0,-1 0-1 16,0 0 6-16,0 0 13 0,0 0 9 15,1 0-16-15,-1 0-6 0,0 0-21 16,0 0-1-16,0 0 0 0,0 0-2 0,0 0-2 16,0 0-78-16,0-1-75 0,0-1-69 15,-1-2-56-15,-5-6-219 16,-2 0-649-16,2-2-999 0,27 51 1406 0</inkml:trace>
  <inkml:trace contextRef="#ctx0" brushRef="#br0" timeOffset="5999.81">6809 1053 1777 0,'0'0'298'0,"0"0"49"0,-23-62 8 16,15 40-21-16,1 2-50 0,-1 1 33 0,3 3-88 15,2 5 4-15,-1 2-3 16,1 6-48-16,1 2-182 0,2 1-3 0,0 6-219 16,2 9-21-16,3 11 243 15,3 6 165-15,2 14-44 0,-1 12-56 0,3 9-9 16,-5 3-1-16,-1-6-42 0,0-15-11 0,-1-18 0 16,-2-9 1-16,1-6-3 0,3 3-1 15,0 0-101-15,-1-3-16 16,3-2-171-16,-5-8-102 0,0-3-127 0,-4-9-222 15,0-6-302-15</inkml:trace>
  <inkml:trace contextRef="#ctx0" brushRef="#br0" timeOffset="6267.61">6653 960 1732 0,'0'0'1245'0,"0"0"-1053"15,0 0-109-15,21-57-83 0,4 48 7 16,13 0-7-16,19 5 99 0,19 4 12 0,18 17-38 15,5 11 22-15,-9 7 6 0,-15 5-60 16,-21-3 0-16,-7 10-41 0,-11 3 0 16,-17 4-47-16,-10 9-1 0,-18-8 7 15,-19-3 13-15,-4-13 26 0,-4-7 2 0,5-11 9 16,-13 3 23-16,-15-1-10 0,-14 2 79 16,-8-4 50-16,6-9 62 0,21-4-23 15,16-5-69-15,10-3-63 16,7 0-11-16,3 0 27 0,2 0-19 0,3 0-18 15,7-3 6-15,5 3-43 0,1 0-3 16,6-1-49-16,11-2-149 0,11-2-37 16,22-4-66-16,26-6-191 0,-7 1-748 15,-6-3-1010-15</inkml:trace>
  <inkml:trace contextRef="#ctx0" brushRef="#br0" timeOffset="6629.96">7725 945 2684 0,'0'0'341'0,"0"0"-142"0,0 0 17 15,0 0 22-15,0 0 20 0,0 0-28 0,0 0-78 16,0 0-152-16,0 0-28 0,0 0-78 16,0 0 106-16,-12 19 97 15,12 15-1-15,3 4-9 0,2 11-13 0,3 6-21 16,-3-6-10-16,0-3-3 0,1-10-16 16,-3-6-21-16,1-1 9 0,-1 5-9 15,2-8-2-15,-2-2 20 0,0-3-20 16,-2-4-1-16,-1-5 0 0,0-3-102 0,0-5-130 15,0-1-127-15,-5-3-88 0,-5-11-53 16,0-2-732-16,1-2-635 0</inkml:trace>
  <inkml:trace contextRef="#ctx0" brushRef="#br0" timeOffset="6883.85">7472 935 2944 0,'0'0'457'16,"0"0"-149"-16,0 0-85 0,1-58-100 15,18 46-123-15,10 0-23 0,7 3-17 0,20 3 11 16,16 6 4-16,12 15 0 0,-1 12 13 16,-18 3-29-16,-20 0 41 15,-18-9 3-15,-9 2-2 0,-2 3-1 0,-3 4-18 0,-8 3-7 16,-5-1 9-16,-15-3 7 16,-7-3 9-16,-8-1 19 0,-9-1 6 15,-3-6 9-15,-8 0 7 0,1-3-3 16,-4-3 0-16,2-3-20 0,4-2 14 0,2-3 3 15,11 0-32-15,6-4 16 0,14 0-3 16,6 0-16-16,8 0-10 0,30-9-409 16,-1 2-333-16,9-4-941 0</inkml:trace>
  <inkml:trace contextRef="#ctx0" brushRef="#br0" timeOffset="7298.91">8359 919 3116 0,'0'0'468'0,"0"0"-282"0,0 0 31 0,0 0 34 16,0 0-43-16,0 0-81 0,0 0-127 16,0 0-3-16,0 0-149 0,0 0-46 15,-15-13 119-15,17 33 79 0,2 10 46 16,0 3 4-16,-1 5-12 0,-2 11 5 15,-1 6-12-15,0-6 6 0,-3-3-2 16,-3-9-8-16,3-7 17 0,-1 3-16 16,1 1 2-16,3-4-14 0,0-3-14 15,3-7-2-15,5-3-14 0,8-4 14 16,4-3 21-16,6-3 19 0,8-2 7 0,6-5-11 16,3 0-33-16,0 0-3 0,1-2-3 15,-6-3-15-15,-4 0 3 0,-9 3 15 16,-5-2 12-16,-6 1-9 0,-7 0 25 15,-2 2-1-15,-2 0 13 0,-3 1 3 16,1 0-6-16,-1-3-9 0,0 3-15 0,0 0-13 16,0 0-24-16,0 0-13 15,0 0-89-15,-2 0-118 0,-3-2-57 0,2-1-111 16,3-6-269-16,-1-1-499 0,1-1-711 0</inkml:trace>
  <inkml:trace contextRef="#ctx0" brushRef="#br0" timeOffset="7685.27">8906 889 2786 0,'0'0'478'16,"0"0"-274"-16,0 0 59 0,0 0-62 15,0 0-104-15,0 0-97 0,0 0 0 16,0 0 0-16,0 0 26 0,0 0 84 0,0 68-26 15,0-36-22-15,0 4-31 0,2 0 0 16,3 5 0-16,0-2-9 0,4 1-10 16,-2 0 1-16,4-4-13 15,-2-2 3-15,2-4 18 0,0-4-19 0,1-2 14 16,-2-6-16-16,3-2 12 0,-2-4-10 16,2-5 17-16,0 0-7 0,-2-4 13 15,4-3 15-15,0 0 0 0,-1 0-6 16,1-3-9-16,1-2-4 0,-3 0-3 0,-2 1 1 15,-1-2 9-15,-3 1-7 0,-2 1-3 16,3-2-16-16,-2 2-2 0,-1 1-19 16,1-1-12-16,4 4-12 0,-2-2 0 15,3 0 16-15,0 0 8 0,1 0 16 16,1 1-56-16,-1-2-123 0,1 3-64 16,3-6-100-16,-5 1-292 0,-1-1-816 0</inkml:trace>
  <inkml:trace contextRef="#ctx0" brushRef="#br0" timeOffset="8119.31">9549 1199 2108 0,'0'0'685'0,"0"0"-441"0,0 0-161 0,0 0-6 15,0 0 73-15,0 0 66 16,0 0 5-16,72-10-26 0,-46 9-41 0,8-1-29 15,5 1-41-15,4 0-22 0,1-1-22 0,0 2-18 16,-2-1-3-16,-4 1-16 16,-4-1 15-16,-9 1-2 0,-4 0-1 15,-6-3 7-15,-5 3 15 0,-3 0-10 0,-4 0-2 16,-2 0 9-16,0 0 0 0,-1 0-3 16,0 0-1-16,0 0-2 0,0 0 0 15,0 0 8-15,0 0 1 0,0 0-12 16,0 0-22-16,0 0-3 0,0 0-19 15,0 0-17-15,0 0-118 0,-5-1-232 16,-3 0-286-16,-1-3-927 0,31 10-469 0</inkml:trace>
  <inkml:trace contextRef="#ctx0" brushRef="#br0" timeOffset="12845.07">6735 3067 2206 0,'0'0'294'0,"0"0"-84"15,1-46-17-15,1 31 16 0,1 1-59 16,1 2-51-16,2 1 9 0,-2 2 38 16,-2 2 12-16,-1 2-17 0,-1 3-31 15,0 2-37-15,0 0-73 0,0 0-6 0,-1 0-52 16,-7 5-14-16,-5 7 53 0,-9 5 19 16,-8 8 3-16,-5 5-2 0,-9 9 0 15,-10 11 0-15,-10 10 0 0,-10 10 0 16,4 1 2-16,11-9 16 0,16-17-4 0,15-15 7 15,9-10 0-15,7-4 14 0,-3 0 11 16,3 1-10-16,1-2 10 0,4-7-16 16,4-3-12-16,1-1-1 0,1-4 4 15,1 0-6-15,0 0-13 0,0 1 0 16,0-1-3-16,0 2-28 0,0 0-16 16,2 0 10-16,4 3 34 0,0 0 3 15,4 2 16-15,5-1 0 0,5 1-17 16,6-2 16-16,9 0 4 0,7-1-9 0,19-1 5 15,19 1-16-15,14-2-2 16,2 0-16-16,-6-2-9 0,-16 0 4 0,-15 0 21 16,-12 0 0-16,-15-1-2 15,-9 1-10-15,-8 0-1 0,1-1 1 0,-3 1-1 16,-3-2-6-16,-5 2 19 0,-4-3 0 16,-1 2 44-16,-1-1-44 0,-5-3-140 15,-6 0-166-15,-1-3-71 0,-6-1-170 16,-10-12-267-16,5 2-781 0</inkml:trace>
  <inkml:trace contextRef="#ctx0" brushRef="#br0" timeOffset="13128.85">6644 2977 1497 0,'0'0'1390'0,"0"0"-1156"0,0 0-4 16,0 0-23-16,0 0-5 0,0 0-164 0,0 0-38 15,0 0-174-15,0 0 123 0,0 0 51 16,0 0 143-16,-7 57-42 0,27-11-26 16,11 12-6-16,6 9-15 15,1 1 0-15,-2-8-10 0,-10-13 58 0,-10-14-8 0,-3-8-35 16,-5-1 0-16,2 2-16 0,0 3-3 16,1 0-37-16,-3-4 28 15,0-7-6-15,-1-3-24 0,-2-7 1 16,-3-3 17-16,0-1-4 0,-1-4 0 0,-1 0-15 15,1 0-3-15,0-4-108 0,0-4-221 16,1-12-263-16,-2 1-950 0,0-3-490 0</inkml:trace>
  <inkml:trace contextRef="#ctx0" brushRef="#br0" timeOffset="13930.34">7556 3169 620 0,'0'0'1063'15,"0"0"-897"-15,0 0-46 0,0 0 72 16,0 0 31-16,0 0-61 0,0 0-69 0,0 0-12 15,0 0 9-15,0 0-6 0,0 0-23 16,-39-13-23-16,34 13-9 0,0 0-3 16,1 3-4-16,0-3 13 0,1 3 7 15,2-2-1-15,0 1-18 0,1 1-1 0,0 0 13 16,0-3 13-16,1 2 0 16,7 0 15-16,4-1 39 0,8-1 123 0,11 0 23 15,9-5-106-15,13-4-86 0,16-3-39 16,-8 3-17-16,-9-1 0 0,-8 4-2 15,-12 2 2-15,1 0-34 0,-2 3 9 16,-7-2-6-16,-7 3-6 0,-5 0-43 16,-7 5-114-16,-5 1 1 0,-4 0 3 15,-12 0-120-15,-15 4-256 0,0-1-660 16</inkml:trace>
  <inkml:trace contextRef="#ctx0" brushRef="#br0" timeOffset="14212.01">7566 3391 1927 0,'0'0'515'0,"0"0"-298"0,0 0-124 16,0 0-32-16,0 0 13 0,0 0-16 16,0 0 6-16,0 0 16 0,0 0 74 15,0 0 21-15,0 0 25 0,68 7-20 16,-30-7-57-16,3 0-55 0,6-2-36 15,3-2-20-15,-1 0-10 0,1 0 1 16,-6 0-3-16,-4-1-3 0,-7 1 3 16,-3 0 0-16,-7 1 23 0,-7 1-1 15,-7 0 10-15,-3 0 8 0,-4 0 41 16,-1 1 47-16,-1 1 54 0,0 0-98 16,-3-3-84-16,-4 1-47 0,0 2-21 0,-4 0-12 15,1 0-215-15,-7-2-222 0,4 0-638 16,4-3-1240-16</inkml:trace>
  <inkml:trace contextRef="#ctx0" brushRef="#br0" timeOffset="15068.11">8976 2588 2002 0,'0'0'379'0,"0"0"-224"15,0 0 58-15,0 0 34 0,-2-44-26 16,-3 37-65-16,-4 2-44 0,-1 1-17 16,-6 3-41-16,-2 1-54 0,-4 0-17 15,-4 3 4-15,-5 6 11 0,0 1-9 16,-3 2 11-16,3 3 0 0,0-1 0 0,7 3-34 15,4-2 8-15,5 1 4 0,8-3 0 16,5 3-4-16,2-1 26 0,7 2 0 16,12 0 51-16,7 1 13 15,12 0 12-15,15-1-26 0,14 0-21 0,-7-2-17 16,-7-3-11-16,-12-1-1 0,-14-5-12 16,-2 5-14-16,0 0-15 0,-6 2-3 15,-8 2 0-15,-8 2 12 0,-3 0 31 16,-9 3 1-16,-8-1 16 0,-6 2 3 0,-6-3 6 15,-2 2-6-15,-3-4 3 0,-3 2-6 16,4-1-13-16,-1-1 16 0,0 1 7 16,4 0-11-16,-1-3-13 0,4 1 13 15,5-3-15-15,6-3-16 0,7 1-9 16,3-2-16-16,6-1 6 0,8-2 35 16,5 0 44-16,11-1 23 0,8-1-14 0,8-3-15 15,3 0-22-15,3 0-13 0,0-3-3 16,-5 1 0-16,-9 0 0 0,-4 2-16 15,-8 0-6-15,-10 0-6 0,-4 1-26 16,-3 2-12-16,-3 4 37 0,-6 1 29 16,-3 4 23-16,-7 1-8 0,-3 1 6 15,-2 2-20-15,-1 0-1 0,0 2 0 16,-1 2 0-16,0 3 1 0,-1-1 11 16,3 1-11-16,0 0-1 0,5-1 0 0,2 1-1 15,4-3 1-15,4-2-2 0,6-1 0 16,0 0 2-16,11-3 22 0,1 1-3 15,8-1 25-15,4-2-3 0,4 1-3 16,2-1-16-16,4-1-21 0,-4 2-1 0,0-1-3 16,-7 2-19-16,-1 1-3 15,-4-4 22-15,-5-2 3 0,-5 0 4 0,-3-4 18 16,1-2-22-16,-5-1-3 0,-1-2-45 16,0 0-8-16,0-1-87 0,0-8-238 15,0-1-381-15,0-1-1436 0</inkml:trace>
  <inkml:trace contextRef="#ctx0" brushRef="#br0" timeOffset="16036">9682 2648 1535 0,'0'0'325'0,"0"0"-228"0,0 0 40 15,0 0 41-15,0 0 13 16,0 0-56-16,0 0-76 0,0 0-30 0,0 0 9 16,0 0-19-16,-76-12 17 0,54 22 9 15,-2 1-10-15,-1 0-2 0,1 1 8 0,7 0 7 16,2-2-22-16,5-1-26 16,6-2-3-16,3 1-23 0,1 3 26 0,8-2 16 15,3 4 26-15,9-1 6 16,4 1-6-16,6 1-14 0,0 1-10 0,4-1-17 15,-5 3-2-15,-1-2-17 0,-6 1-7 16,-8 1-10-16,-4 0 3 0,-9 0 3 16,-1 3 9-16,-8-1 20 0,-7 1 13 15,-6 1 6-15,-2-2 7 0,-3 0-10 16,1-2 3-16,1-1-6 0,-1-3 3 16,1-1 3-16,4-1 26 0,5-3-16 15,3-2-29-15,6-1-7 0,5 1-34 16,1-2 9-16,2 0 32 0,10 0 51 0,2 1 19 15,8-4-3-15,7 2-32 0,0 0-19 16,4 0-13-16,-2-2-1 0,0 1 0 16,-6 0-2-16,-3-1-13 0,-6 1-3 15,-7 0-19-15,-2 0-16 0,-6 2-35 0,-1 3 38 16,-6 0 48-16,-6 4 14 16,-5 0 8-16,-2 3 3 0,-3 1-6 0,-1 2-19 15,3 0-3-15,-1-1-16 0,2 1-3 16,5 1-7-16,5 0-6 0,2-3 9 15,7 2-9-15,1 0 35 0,11-2 17 16,5-3 25-16,7 1 6 0,7-4 19 16,2-1-16-16,5-1-22 0,1-2-29 15,-1-4-147-15,-1 2-212 0,3-3-258 0,-12-3-803 16</inkml:trace>
  <inkml:trace contextRef="#ctx0" brushRef="#br0" timeOffset="17566.22">10017 2882 1356 0,'0'0'377'0,"0"0"-149"16,0 0-1-16,0 0 19 0,0 0-7 0,0 0-53 15,0 0-32-15,0 0-9 0,0 0-43 16,0 0-66-16,0 0-36 0,-20-7 0 16,31 7 81-16,6 0 103 15,9 0 6-15,8 0-77 0,7-4-60 0,3 2-49 16,2-4 8-16,-2 0-12 0,-3 1 1 0,-5-1 0 16,-7 2-1-16,-6-1 0 0,-6 2-2 15,-4-1 2-15,-2 1 0 16,-6 1 13-16,-2-1 5 0,-1 0 11 0,-1 1 5 15,-1 0-8-15,0 0-14 0,0-1-12 16,0 2-14-16,-1-1-5 0,0 0-3 16,0 2 0-16,0 0-6 0,1 0-19 15,0 0-41-15,-1 2-54 0,-1 4-7 16,0 6 125-16,0 5 24 0,-3 6 38 16,2 4 13-16,2 4 3 0,-1 5-4 15,0 1 10-15,0 5 9 0,-2 0 20 16,-3 0-46-16,-1-2-14 0,1-2 2 0,-3-4-15 15,3-8-13-15,-2-5 20 0,4-6-8 16,3-5 7-16,-1-4 13 0,2-4-10 16,1-1 3-16,0-1 18 0,-1 0 4 15,1 0 12-15,0 0 13 0,0-3-75 0,0-3-34 16,5-3-225-16,1-1-106 16,11-11-130-16,-2 3-579 0,2 0-596 0</inkml:trace>
  <inkml:trace contextRef="#ctx0" brushRef="#br0" timeOffset="17999.32">10745 2841 1626 0,'0'0'555'0,"0"0"-241"0,0 0 66 16,0 0-5-16,15-45-76 0,-15 43-74 16,0 2-115-16,0 2-108 0,-2 9 29 0,-5 4 60 15,-1 7 1-15,0 5-23 0,-4 2-7 16,3 5-18-16,-1-3-32 0,3 2-9 15,0-1 0-15,2-3-2 0,3-1-1 0,1-5 0 16,1-2-2-16,0-5 1 16,1-4 1-16,1-2 3 0,0-4-1 15,0-4 1-15,2-2 0 0,-2 0 37 0,2-7-18 16,2-7-22-16,1-1-69 0,0-6 23 16,-3-3 30-16,1-5 16 0,1-3 0 15,-3-1-3-15,1-4 2 0,0-1-24 16,1 1 16-16,2 3 9 0,0 3 18 15,-2 7-5-15,2 7 2 0,-2 2 17 0,-2 9-11 16,1 3-21-16,3 3-65 0,0 7-104 16,3 8 90-16,5 4 57 0,1 7 22 15,3 6 41-15,0 4 54 0,1 0 17 16,1 4-9-16,-3-2-16 0,1-3-22 16,-5-1-6-16,0-5-22 0,-3-2-22 15,-2-2-14-15,-5-5-1 0,-1-2-12 16,0-4-81-16,-2-4-118 0,-1-1-112 15,0-4-138-15,-10-5-211 0,0-1-400 0,-2-7-658 16</inkml:trace>
  <inkml:trace contextRef="#ctx0" brushRef="#br0" timeOffset="18144.68">10678 3071 2336 0,'0'0'538'0,"0"0"-201"0,0 0-28 16,0 0-15-16,0 0-93 0,0 0-113 0,0 0-53 15,59-37-17-15,-27 30 4 0,6 3-21 16,4 2-1-16,4 0-15 0,-3 2-7 16,-2 2-60-16,1 5-388 0,-12 0-530 15,-7 1-1032-15</inkml:trace>
  <inkml:trace contextRef="#ctx0" brushRef="#br0" timeOffset="18326.77">11357 3124 2805 0,'0'0'630'0,"0"0"-535"0,0 0-92 15,0 0 127-15,0 0 31 0,-6 47 6 16,-4-30-44-16,-3 4-27 0,-3 0-55 0,-4 1-38 16,0 1-3-16,2-4-295 0,0 1-181 15,7-7-516-15,3-6-1095 0</inkml:trace>
  <inkml:trace contextRef="#ctx0" brushRef="#br0" timeOffset="18687.77">11541 2761 2767 0,'0'0'436'0,"0"0"-279"0,0 0 52 16,0 0-111-16,0 0-98 0,0 0-6 15,0 0 6-15,0 0 117 0,0 0-10 16,1 61-10-16,-1-37-28 0,0 5-8 16,0-2-15-16,5 5-11 0,0-3-20 15,0-1 4-15,0-2-16 0,2-3 0 0,-2 0-1 16,-1-5 0-16,1-3-2 0,1-2-217 16,-3-5-161-16,-1-2-304 0,-2-6-901 0</inkml:trace>
  <inkml:trace contextRef="#ctx0" brushRef="#br0" timeOffset="19163.66">11466 2767 2885 0,'0'0'518'16,"0"0"-356"-16,35-44-54 0,-7 30-67 15,4 2-25-15,7 4-13 0,3 3 79 16,1 3-16-16,1 2-41 0,-2 3-22 15,-8 6 13-15,-4 3-16 0,-10 3-27 16,-11 2-24-16,-8 4-18 0,-6 0 22 0,-14 0 47 16,-7 3 14-16,-9-2-11 15,-3 0 29-15,-3-3-16 0,2-2-13 0,1-3-1 16,7-3-2-16,4-1 0 16,6-4 2-16,8-1 11 0,3-2-13 0,6-2 1 15,2 0 14-15,2-1 30 0,2 0 11 16,9-3-9-16,5-2-47 0,8 0-31 0,6-1 6 15,6-2 0-15,4 2 3 0,2 0-26 16,-1 3-62-16,1 1 12 0,-2 2 6 16,-5 0 6-16,-6 7-3 0,-4 4-25 15,-7 2-37-15,-6 3 23 0,-9 0 25 16,-3 5 39-16,-6-1 28 0,-8-1 33 16,-4 3 0-16,-4-2 3 0,-2-1 0 15,-3-2 29-15,-3-3 39 0,3 0 25 16,-5-4 6-16,4-2-6 0,-1 0 9 15,3-4 10-15,3 0 2 0,3-4-21 0,4 0 11 16,5 0-19-16,3 0-19 0,4-2-18 16,3-1-22-16,1-2-26 0,1-1-192 15,18-7-288-15,-1 1-625 0,3 0-1002 0</inkml:trace>
  <inkml:trace contextRef="#ctx0" brushRef="#br0" timeOffset="20018.46">12048 2605 1330 0,'0'0'686'0,"0"0"-317"0,0 0-110 0,0 0 14 16,20-46-68-16,-3 36-131 0,5 0-42 16,7 1 6-16,1 1 4 0,6-1-26 15,0 6-15-15,-3 0 0 0,-1 3-1 16,-6 0-13-16,-4 1-16 0,-5 4-31 15,-5 5-4-15,-5 1 6 0,-5 2 13 16,-2 3 33-16,-1 3 12 0,-8 0 49 0,-7 1 72 16,-4 0-9-16,-4 1-45 15,-4-1-17-15,0-1-5 0,0-2-13 0,3 0-10 16,4-2-6-16,4-1-13 0,6 0-3 16,1-1-32-16,7-2 10 0,3 2 22 0,1-3 11 15,10 1 23-15,2-1 1 16,7 0 16-16,7-2-10 0,1-1-9 0,7-2-29 15,-3 1-3-15,0-3-16 0,-6 0-85 16,-5-3 3-16,-4 0 18 0,-5 0 42 16,-6 0 38-16,-2 0 19 0,-3 0 16 15,-1 0-10-15,0 0 4 0,-4 0-29 16,-3 0-57-16,-4 0 3 0,-2 2 54 16,-1 4 12-16,-3 0 27 0,0 4-8 15,-1-1-2-15,3 1 0 0,-1 2-18 16,2-2-11-16,3 2-1 0,2-2 0 0,5 0-15 15,3-1 14-15,1 2 2 0,4-1 19 16,9 0 29-16,2 3 5 0,8-2 1 16,2-1-22-16,1 3-16 15,1-1-16-15,-1 0-15 0,-5 1-17 0,-8 0-9 16,-3 0 6-16,-8 1 4 0,-2 0 20 16,-11 1 11-16,-2 0 16 0,-6 0-3 0,-2 0-1 15,-3-1-11-15,-1-1 3 16,2-3-1-16,3-1-2 0,2-1-1 0,4-1-2 15,0-2-2-15,6 0-8 0,0-3 11 16,4 1-1-16,0-2 2 0,1-1-13 16,-2 1-162-16,1 0-121 0,0-1-173 15,0-2-628-15</inkml:trace>
  <inkml:trace contextRef="#ctx0" brushRef="#br0" timeOffset="20371.74">13044 3110 2199 0,'0'0'758'0,"0"0"-448"16,0 0-81-16,0 0-64 0,0 0-67 16,0 0-26-16,0 0-31 0,0 0-39 0,0 0 68 15,0 0 36-15,-4 34 4 0,-3-15-19 16,-3 3-10-16,0 2-38 0,-8 4-19 15,-4 1-24-15,-7-1-71 0,-3 4-141 0,-22 6-236 16,7-6-570-16,5-10-1109 0</inkml:trace>
  <inkml:trace contextRef="#ctx0" brushRef="#br0" timeOffset="22232.06">13730 2563 1000 0,'0'0'488'0,"0"0"-312"16,0 0-23-16,19-45 38 15,-17 35-12-15,0 0 18 0,-1 1-3 0,-1 4 22 16,-1-1-27-16,-6 2-47 0,-6 2-80 16,0 1-62-16,-10 1-22 0,-2 3 22 0,-3 3 32 15,-5 2 3-15,1 2-3 16,0 0-13-16,2 2 4 0,3 0-23 0,6-2 12 15,5 0-12-15,7-1-15 0,3 1-29 16,5 1-4-16,1 0 38 0,5 3 10 16,7 1 23-16,7 1 8 0,7 1 1 15,4 0 0-15,4 0-16 0,2 1-15 16,-3-2-1-16,0 1-3 0,-8 0-16 16,-4-2-7-16,-7 1-5 0,-9-3-5 15,-4 1 11-15,-2 1 23 0,-9-1 2 16,-8 1 19-16,-3-3 0 0,-7 2-3 0,1 0 6 15,-3-2 10-15,3-1 10 0,2-2-4 16,3 2-13-16,5-5-9 0,2 2 3 16,7-2-19-16,3-3-28 0,5 1-39 15,0 0 21-15,9-2 46 0,9 3 61 0,6-1-1 16,10-1-12-16,6-2-16 0,2 0-30 16,2-1-1-16,-2 0-1 0,-7 0-16 15,-7 3 3-15,-6-1 1 0,-6 2-23 16,-9 1-16-16,-5 1-10 0,-2 0 32 15,-5 2 29-15,-7 3 13 0,-5 1 0 16,-5 2 3-16,-6 1-13 0,1 2-1 16,-2 0-2-16,0-1-3 0,6 3-13 15,3 0 0-15,4 1-9 0,8-1-7 0,7 0 0 16,3 2 32-16,12-3 16 0,6 2 22 16,9-6 4-16,7 1 9 0,5-5-13 15,2-2-10-15,1-1-5 0,-1-3-23 16,-4-4-13-16,-2 0-166 0,-10 0-99 15,-4-3-137-15,-5-6-265 0,-7 0-647 16</inkml:trace>
  <inkml:trace contextRef="#ctx0" brushRef="#br0" timeOffset="24766.44">14153 2701 264 0,'0'0'251'15,"0"0"-127"-15,0 0-7 0,0 0 14 16,0 0-7-16,0 0-10 0,0 0 3 16,0 0 23-16,0 0 10 0,0 0-30 15,-3-4-6-15,3 4-7 0,0 0 7 0,0 0 9 16,0-1 0-16,0 1-10 0,-1 0-19 16,1 0-32-16,0 0-20 0,0 0-10 15,0 0 16-15,0 0 14 16,0 0 5-16,0 0 4 0,0 0 9 0,0 0 1 15,0 0 2-15,0-2-22 0,-1 2-7 16,1 0-9-16,0 0 0 0,-1 0-7 16,1 0-19-16,0 0-19 0,0 0 0 15,0 0-13-15,0 0-6 0,3 0 19 0,4 0 26 16,8 0 37-16,5 0 1 0,4-2-42 16,5 1-19-16,4-1 9 0,0-1-12 15,-3 1-2-15,1-2 1 0,-4 4 0 16,-4-3 0-16,-2 0 1 0,-5 0 0 15,-4 0-1-15,-3 2-1 0,-5-3-39 0,-1 4 41 16,-2 0 15-16,0 0 14 16,-1 0 9-16,0-3-38 0,0 3 0 15,0-2-29-15,-2 0 4 0,1 1 6 0,-1-1 15 16,1 2 1-16,1-2 3 0,-1 2 13 16,1 0 3-16,0 0 0 0,0 0-13 15,0 0 0-15,0 0 10 0,0 0-11 16,0 0-2-16,0 0-16 0,0 0 0 0,0 0-3 15,0 0-19-15,0 2-86 0,0 4-71 16,-1 2 192-16,0 5 3 0,1 4 38 16,-1 4 4-16,1 3 2 0,0 3-5 15,0 0 34-15,2 4-47 0,1-2 15 16,0 2 22-16,2-4 1 0,-1-1-7 16,-2-3-16-16,0-2-22 0,-1-3 13 15,0-4-16-15,0-3-1 0,-1-3 4 16,0-1-6-16,0-3 0 0,0-1-1 15,0-2 1-15,0-1 12 0,0 0 10 0,0 0 6 16,0 0-2-16,0 0-39 0,0-3-201 16,0-4-250-16,6-8-175 15,1 2-600-15</inkml:trace>
  <inkml:trace contextRef="#ctx0" brushRef="#br0" timeOffset="25015.98">14702 2660 1763 0,'0'0'389'0,"0"0"-78"0,0 0 98 16,0 0 1-16,0 0-95 0,0 0-94 15,0 0-221-15,0 0-3 0,0 0 3 16,0 0 72-16,1 17 25 0,-4 8-11 16,1 4-30-16,0 1-9 0,2 2-32 0,0-1 7 15,0-1-22-15,2-1 3 16,4-1 10-16,0-1-3 0,2-2-10 0,-1-4-3 15,-2-2 3-15,-1-3 2 0,1-5-2 16,-4-3-142-16,0-1-129 0,-1-3-77 16,-8-5-285-16,1-4-641 15</inkml:trace>
  <inkml:trace contextRef="#ctx0" brushRef="#br0" timeOffset="25533.67">14691 2634 2251 0,'0'0'456'0,"0"0"-250"16,0 0-65-16,0 0 6 0,49-50-93 15,-24 40-22-15,4 2-6 0,4 3 9 16,2 3-10-16,-4 2-25 0,0 2-24 16,-7 5-8-16,-3 3-3 0,-6 2-6 0,-9 5-7 15,-4 0 16-15,-2 3 7 16,-8 1 25-16,-8 0 3 0,-6-1 26 0,-2 0 3 15,-5-2-16-15,0-1-3 0,-1-3-11 0,2-1 14 16,2-3-15-16,3 0 15 16,5-5-13-16,3 1 13 0,5-3 26 15,4-1 2-15,3-1 1 0,2 1-4 0,1-2 26 16,0 0 6-16,2-2 15 0,6-2-78 16,6-4-10-16,5 1-41 0,5-3 9 15,4 4-3-15,-1 0 16 0,2 0 16 16,1 0-16-16,-4 3 0 0,0 3-3 15,-1 0-7-15,-2 4-6 0,-4 5 0 16,0 4 10-16,-5 2-1 0,1 0-12 16,-5 2-80-16,-4-2 16 0,-3 1 28 15,-3-1 32-15,-1-3 13 0,-5 1 28 0,-5-2 1 16,-4-1 36-16,1 0 31 0,-7-3 26 16,-5 2-7-16,0-2-35 0,-4 1-9 15,-4-1-1-15,1 2-29 0,3-2-12 16,5 0-3-16,2 0-9 0,8-4 12 15,5 0 1-15,6-1 15 0,3-2 22 0,1 0 6 16,0 0-2-16,4 0 5 0,6-2-47 16,1-3-51-16,6-3-303 15,-1 1-390-15,-5 1-1317 0</inkml:trace>
  <inkml:trace contextRef="#ctx0" brushRef="#br0" timeOffset="25772.15">15355 2980 2816 0,'0'0'583'0,"0"0"-418"0,0 0-146 16,0 0-3-16,0 0 3 0,0 0 82 15,0 0 28-15,0 0-3 0,0 0-31 16,-27 54-39-16,11-38-15 0,0 1-20 0,0 0-18 15,4-5-1-15,0 1-1 0,2-1 0 16,2-3-1-16,2-1-2 0,1 1-104 16,-2-1-140-16,3-3-64 0,-4-2-184 15,-1-2-614-15,1-1-820 0</inkml:trace>
  <inkml:trace contextRef="#ctx0" brushRef="#br0" timeOffset="27281.01">15832 2624 1118 0,'0'0'371'0,"0"0"-169"0,0 0 22 16,0 0 104-16,0 0-124 0,0 0-20 15,15-44-36-15,-14 40 0 0,-1 1-13 16,0 0-27-16,0 1 1 0,-1-2-29 0,-2 3-26 16,-3 1-29-16,-6-2-25 0,1 2 1 15,-7 2 21-15,-3 6 13 0,-5 2 3 16,-1 6-15-16,-1 1 18 0,0 5-6 15,4 2-21-15,5 2-13 0,6 2-2 0,7 1-4 16,6 1 5-16,10 0 2 16,11-1 36-16,7-2 3 0,9-2-9 15,6-4 6-15,1-4-10 0,4-2-27 0,-4-6 15 16,-4-4 3-16,-5-1-7 0,-5-3-11 16,-9-1-1-16,-3 0-2 0,-8 0-23 15,-3 0 25-15,-3-1 35 0,-4 1 21 16,0-2-25-16,0-1-31 0,-7 1-25 15,-2-1-12-15,0-1-1 0,-4 1 6 16,0-1 7-16,2 1 13 0,-2 2-7 0,4-1-25 16,1 0-194-16,1 1-74 15,5-3-111-15,1 0-311 0,1 1-1128 0,102 39 1698 0</inkml:trace>
  <inkml:trace contextRef="#ctx0" brushRef="#br0" timeOffset="28081.07">16060 2419 1630 0,'0'0'335'0,"0"0"-166"15,0 0 74-15,0 0-43 0,0 0-71 16,0 0-81-16,0 0-19 0,65-37 13 16,-39 35-30-16,4 0-12 0,0 1-13 15,2 1-3-15,-3 3-10 0,-2 3-19 0,-4 3 6 16,-7 2-6-16,-3 4-16 0,-8-1 19 16,-3 3 13-16,-2 1 6 0,-5 0 23 15,-6 2 0-15,-4-1 4 0,-4-1 15 16,-1-2 4-16,-4 1-7 0,-1-2 19 15,1 1 46-15,2-1 22 0,3-3-26 16,4 0-45-16,3-2-32 0,2-3 0 16,4 2-16-16,5-3 13 0,1 2 3 15,2-4 1-15,11 1 54 0,4 0 18 16,7-2-15-16,4-1-26 0,6 0-29 16,1-2 13-16,-4 0-13 0,-1 0-3 0,-6 0-4 15,-4-3-28-15,-5 2 0 16,-5-1 0-16,-5 1 29 0,-2 0 3 0,-3 1 36 15,0 0 9-15,0 0-45 0,-4-2-16 16,-2 0-38-16,-6 2-1 0,1 0 13 0,-5 0 26 16,-1 4 16-16,-1 1 0 15,3 0 1-15,-2 4 14 0,3-1-13 0,2 2-2 16,4-1 0-16,5 1-23 0,2 0 9 16,1 4 14-16,5-2 26 0,8 0 12 15,6 2 7-15,3-1-6 0,4 1-14 16,5-1-5-16,-2 3-18 0,-1-1-2 15,-3 2-13-15,-5-2 0 0,-9 1-9 16,-2-1-10-16,-9-1 28 0,-2 1 3 16,-9-1 1-16,-5-1 0 0,-5-1 20 15,-1 1-8-15,-1-4-8 0,-1 0 12 0,1-3-13 16,2 0 0-16,3-1 0 0,1-2 0 16,5 0-3-16,4-1-84 0,-1 0-96 15,7-2-126-15,1 0-287 16,1-5-794-16</inkml:trace>
  <inkml:trace contextRef="#ctx0" brushRef="#br0" timeOffset="29080.96">16482 2194 1573 0,'0'0'331'0,"0"0"-172"15,0 0 104-15,0 0-40 0,0 0-168 16,0 0-54-16,0 0-1 0,78-27 19 0,-46 24 23 16,1 1-40-16,3 2 21 0,1 0-23 15,-2 0-3-15,-4 0-17 16,-1 2-12-16,-7 3-7 0,-5 2-32 0,-7 2 0 15,-2 1 26-15,-4 3 13 0,-5-1 15 16,0 1 17-16,0 0 17 0,-6 1 9 16,-3-1-4-16,1 1 17 0,-4-2 22 15,1 1 10-15,-4 1 16 0,-1-1-3 16,-1 1 6-16,2 0-35 0,-2-1 6 16,1 3-23-16,2-3-15 0,5 2-21 0,2-1-1 15,2 3 0-15,5-3 0 0,1-1 34 16,9 3-19-16,6-2 32 0,7-1-3 15,4-3-10-15,5 0 0 0,-1-3-19 16,0 0-3-16,-4-5 3 0,-5 1-13 16,-6-1-1-16,-5-1 2 0,-4-1-2 15,-3 0 0-15,-3 0 11 0,-1 0 18 0,0 0 20 16,0 0-35-16,0 0-16 0,-4 0-51 16,-2-1-12-16,-4 1 2 0,1 0 7 15,-4 2 9-15,-1 3 3 16,2 2 1-16,-2 1 18 0,0 3 4 0,4-1-3 15,-1 2 9-15,5 1-13 0,3-1 23 0,2 5 3 16,1-2 15-16,5 3-2 16,2 0 6-16,6 3-3 0,2-1-3 15,3 3 0-15,0 0-10 0,-1 1 0 0,2-2 10 16,-4 2-13-16,1-3-2 0,-7 0-1 16,-1 0-13-16,-4-2-7 0,-4 3 21 15,-1-5-17-15,-7 4 19 0,-2-4 0 16,-6 1 2-16,-1-2 0 0,-3 0 0 15,0 0 0-15,1-2-1 0,3 1-1 16,2-2-19-16,3-2 18 0,6-1-25 0,3 0 4 16,2-3 19-16,0 1 1 15,2-3 0-15,2 2 2 0,5-3 0 0,-3 1-1 16,-1-2-69-16,2-2-20 0,-3-1 0 16,-2 0-11-16,-1 0-28 0,-1 0 0 15,0-1-101-15,-5-1-121 16,-6-4-153-16,2 3-550 0</inkml:trace>
  <inkml:trace contextRef="#ctx0" brushRef="#br0" timeOffset="42492.01">10025 4692 741 0,'0'0'352'0,"0"0"-130"16,0 0 22-16,0 0-20 0,0 0-152 16,0 0 148-16,12-45-64 0,-7 40-36 15,-3-1-17-15,1 0 10 0,1 1-3 16,-1-2-10-16,1 2 0 0,3-4-20 15,-1 3 13-15,-1-1 9 0,2 0-44 0,-1 3 2 16,0-1-21-16,-2 2-7 0,1 1-4 16,-2 0 7-16,-2 1 7 0,-1 0 5 15,0 1 10-15,0-1 0 0,0 0 3 0,0 1 7 16,0 0-4-16,0 0-13 0,0 0-40 16,0 0-10-16,0 0-48 0,0 0-49 15,0 6-55-15,-2 5 70 16,-5 4 82-16,-1 7 35 0,-5 7-6 0,-1 5 9 15,-6 6 11-15,-3 2-48 0,-4 4 40 16,0 2-26-16,-7 8 4 0,0 5-18 16,3-8 12-16,5-8 2 0,6-8-14 15,5-12-2-15,0 0 2 0,1 2 8 16,3-7-8-16,2-5 11 0,3-7 13 16,3-2-9-16,2-3 0 0,0-3-1 0,1 0 23 15,0 0 34-15,0-5 13 16,6-3-66-16,5-4-19 0,3-2-157 0,4-6-89 15,4-5-151-15,9-19-258 0,-5 7-584 16</inkml:trace>
  <inkml:trace contextRef="#ctx0" brushRef="#br0" timeOffset="42806.73">10071 4484 2119 0,'0'0'333'0,"0"0"-181"0,0 0 44 15,0 0 29-15,0 0-10 0,0 0-209 16,0 0-6-16,0 0-93 0,0 0 93 16,0 0 16-16,0 0 112 0,21 50-13 15,-6-22-4-15,3 5 25 0,1 2 6 0,5 11 21 16,4 12 1-16,3 7-36 0,-5 3-13 16,-6-5-50-16,-5-5-22 0,-8-17-27 15,0-7 5-15,1-8-21 0,-3-5 2 16,3 3 0-16,4 1-1 0,1 0-1 15,-1-2-2-15,2-6 1 0,-4-3 1 0,2-3 1 16,-3-3 11-16,-1-2 10 16,-3-3-10-16,-1-2 3 0,2-1-15 15,-5 0-74-15,1 0-16 0,-2-5-59 0,0-3-108 16,0-1-133-16,-7-15-325 0,0 2-687 16</inkml:trace>
  <inkml:trace contextRef="#ctx0" brushRef="#br0" timeOffset="43076.97">9937 4998 1903 0,'0'0'396'0,"0"0"-215"16,0 0-13-16,0 0 41 0,0 0 6 16,0 0-49-16,0 0-41 0,0 0 15 15,0 0 21-15,0 0 10 0,20-5-8 16,11 3-43-16,6-1-55 0,7-3-24 0,1 1-29 15,3 2-12-15,-3 0-1 0,-4 3-21 16,-8-2 10-16,-2 2 10 0,-8 0-11 16,-2 0 1-16,-3 0-4 0,-5 0 15 15,-5 2-1-15,-2-2-16 0,-2 0 18 16,-3 0 0-16,1 0 21 0,-2 0 7 16,0 0-28-16,-2 0-94 0,-3 0-168 15,-2-3-178-15,-9-4-268 0,2 0-753 16</inkml:trace>
  <inkml:trace contextRef="#ctx0" brushRef="#br0" timeOffset="45141.03">9738 5521 20 0,'0'0'1206'0,"0"0"-952"0,0 0-66 15,0 0-6-15,0 0 3 0,0 0-16 16,0 0-30-16,0 0 29 0,0 0-26 16,6-32-6-16,-5 31 2 0,-1 0-3 15,0 0-4-15,0 1-16 0,0 0-14 16,0-1-18-16,0 0-32 0,-2 1-23 0,1-2-5 16,-1-1-4-16,1 3-7 0,0 0-11 15,0 0-1-15,1 0-11 0,-2 0-12 16,1 0-2-16,-1 0 0 0,-2 0 6 0,0 5 6 15,-3-2 13-15,-4 4 1 0,-3-1 21 16,0 5 1-16,-5-1 8 0,-1 4-12 16,-4 1-6-16,-3 4-10 15,-1 1 10-15,-5 4 6 0,1 3 0 0,-3 1 9 16,-2 1-15-16,1 2 12 0,0 1-12 16,0 2 2-16,-2 0 7 0,-2 2 13 15,-1 0-22-15,-2 3-1 0,-6 0 4 16,0-1 3-16,-4 1 0 0,-12 6 0 0,-11 5-17 15,-14 8 23-15,-3-2-6 0,4-3 15 16,9-6 4-16,13-8 10 0,4-1 39 16,6-3-34-16,12-8-9 0,9-3-20 15,13-8-8-15,2-2 12 0,-2 2-9 16,-2 0-1-16,2 2-5 0,2-4-13 16,3 1 2-16,4-4 1 0,-1 1-1 15,-1 1-2-15,0 1-2 0,2-1 0 16,-3 3 1-16,0 1 1 0,-2-3-1 0,2 1-2 15,-2 1 3-15,3-5 2 0,0 4 10 16,1-3-10-16,0-3 1 0,5-1 13 16,-2 0-4-16,5-3 4 0,1-1 2 15,-4 0 4-15,3-1-10 0,-4 2-10 0,0 0-2 16,-4 3-1-16,-2-2-2 0,-1 3 0 16,-3 0 0-16,1 0-9 0,-3 2 11 15,1-2-2-15,-1 0 2 0,4 1 0 16,0-3 0-16,5 1-1 0,3-4 0 15,3 2 1-15,2-2-1 0,2-1 2 16,-4 1 0-16,1 0 1 0,-2 1 12 16,-5 3-13-16,-3 1 0 0,-2 3-1 15,-3 1 1-15,0 1 0 0,-2 0 1 16,1-1 1-16,0-1 1 0,4-2 15 0,1 0 1 16,4-3-4-16,4-3 7 0,2-1-7 15,4-1 7-15,3 0-10 16,0-1 10-16,1-1-1 0,0 0-20 0,0 0-1 15,0 0-37-15,0 0-12 0,1 1-22 0,0-1-34 16,2 0-35-16,2 0-47 16,6-1-75-16,8-11-140 0,-1-1-309 15,-1-3-1210-15</inkml:trace>
  <inkml:trace contextRef="#ctx0" brushRef="#br0" timeOffset="45707.28">8214 5871 997 0,'0'0'267'0,"0"0"-39"16,0 0-33-16,0 0 29 0,0 0 48 16,-18-48 0-16,17 38-46 0,0 0-17 15,-1 1-39-15,0-1-35 0,1 1-7 0,0 1 8 16,0 1-22-16,1 0-15 0,0 2-17 16,0 2-16-16,0 1-13 0,0 1-15 0,0 1-38 15,0 0-73 1,0 4-101-16,1 5 67 0,0 6 107 0,0 5 78 0,-1 6 4 15,0 3-13-15,-2 3-12 0,-2 3 3 16,-1-1-10-16,0-1 0 0,2 0-22 16,0-4 5-16,3-2-2 15,0-1-28-15,7-4 28 0,2-3-3 0,2-2 3 16,1-3 10-16,4-6 0 0,2 1-4 16,3-6-37-16,3-3-44 0,4 0-77 15,0-5-62-15,0-5-97 0,2-2-126 16,-1-12-256-16,-6 2-533 0</inkml:trace>
  <inkml:trace contextRef="#ctx0" brushRef="#br0" timeOffset="45889.55">8095 6009 2566 0,'0'0'489'0,"0"0"-281"0,0 0-103 0,0 0 45 15,0 0-52-15,0 0-98 0,0 0-45 16,72-41 7-16,-16 27 4 0,24-1 8 16,23-4-6-16,-12 1-492 0,-18 1-1706 0</inkml:trace>
  <inkml:trace contextRef="#ctx0" brushRef="#br0" timeOffset="47261.38">10117 5580 368 0,'0'0'1062'16,"0"0"-877"-16,0 0-126 0,0 0-56 15,0 0-1-15,0 0 53 0,0 0 56 16,0 0 28-16,0 0 46 0,0 0 23 0,50-38-18 15,-49 36-35-15,-1 0-36 16,0 1-16-16,0 0-16 0,0 0-23 0,0 0-13 16,0 0-16-16,0 0-3 15,0 0-16-15,0 1 6 0,0-2-6 0,0 1-13 16,1-2 20-16,1 3-7 0,0-2 0 0,0-1-4 16,0 1 4-16,1 0 0 0,3-1 6 15,-3 1-2-15,0-1-5 16,0 0 1-16,1 1-3 0,1-1 12 0,-2 2-2 15,1 1-12-15,2-1-11 0,2 1-2 16,1 0-14-16,4 1 16 0,-1 3 4 16,6 1 15-16,0 0 0 0,4 1-16 15,3 0 0-15,3 4 19 0,-2-2-6 16,7 3 3-16,-3 0 0 0,4-1-6 16,-2 3-11-16,2-1 10 0,0 3 14 15,-2-3 15-15,3 3-16 0,-1-1-9 16,-2 3 9-16,4 0-6 0,-2 0 0 0,-1 0 53 15,2 0 3-15,-1 2-2 0,-2 0-38 16,2 1 12-16,-1-3 0 0,-2 0-7 16,0 0-12-16,-2-3 0 0,-1 1-6 15,1-1-6-15,-3-2 8 0,0 1-5 0,1 1-3 16,-2-2-4-16,-3 0 7 0,2 0-16 16,-1-1-1-16,-1 1 19 0,2-1-8 15,-1-1-1-15,0 0 4 16,1 1-13-16,0-3 0 0,4 4 0 0,-1-1-1 15,2 0 0-15,2 1 1 0,-1-2-3 16,1 1 1-16,-1-1 0 0,0 0 12 16,-2 2-11-16,2-2 16 0,-3 0-5 15,1 0-11-15,1-1 1 0,-2 0 0 16,1-2-1-16,-1 1 0 0,-2 1-2 16,0-1-1-16,2-1-1 0,-1 2 1 15,-1 0 0-15,3-1-1 0,-1 2 2 16,1-2 0-16,2 2 0 0,-3 0-3 0,6 0 2 15,-5 1-2-15,3 1 1 0,-2-2 0 16,-1 1 2-16,2-1-2 0,-4 2-13 0,0-1 0 16,1 0 14-16,-1-1-3 15,1 4 1-15,1-2 1 0,0 0-1 0,3 1 0 16,-3-1 3-16,5 0 1 0,-3 0 15 16,1 1-14-16,-2-2 0 0,-3-1-2 15,3 2 0-15,-2-2-1 0,0 1-12 16,1-1 10-16,-2 2 0 0,1-1 0 15,1 0 0-15,-3-1 3 0,0 1 1 16,2-3 0-16,-3 0 11 0,0-2-11 16,-2 1 0-16,-1-1 2 0,0-2-2 15,-1 0 0-15,-2 0-1 0,0 1 0 0,-3-3-1 16,-2 2 1-16,-1-1 0 0,-4 0-3 16,3-3-12-16,-5 2 15 0,-2 0 0 15,-1-2 0-15,1 1 12 0,-2 0 13 16,-1-1 9-16,-1 0 9 0,0 0 4 0,0-2-15 15,0-2-32-15,-4-3-37 16,-5-3-46-16,-13-6-277 0,3-1-340 0,-2-1-786 0</inkml:trace>
  <inkml:trace contextRef="#ctx0" brushRef="#br0" timeOffset="47989.77">12088 5296 1083 0,'0'0'492'0,"0"0"-300"15,0 0-59-15,19-45 33 0,-16 34 25 16,-1-1-29-16,-2 0 9 0,0 2-29 0,-3 0-33 16,-2 2-29-16,-3-1-35 15,-2 4-6-15,3 1-26 0,-2-1 19 0,1 2 0 16,1 0-3-16,-1 2-7 0,2 0-9 16,-2 1-10-16,-2 0 16 0,1 4 10 15,-3 2-7-15,3 2-9 0,-2 1 16 16,1 6-27-16,1 2 17 0,3 3 13 15,2 3 19-15,0 0-7 0,4 2 17 16,0 2 6-16,8 2 18 0,1 0 26 16,4 4-23-16,1 1-16 0,0 1 7 15,1-1-20-15,-2-2-30 0,-1 0 0 0,0-2 5 16,-3-1-31-16,-1-2 22 16,-2-1-25-16,-3-4 0 0,-1-2 0 0,-2-1 0 15,0-5 0-15,0-1-1 0,-3-2-100 16,-4-1-81-16,-2-2-93 0,-2-4-103 0,-11-1-155 15,4-3-449-15,-1-1-706 0</inkml:trace>
  <inkml:trace contextRef="#ctx0" brushRef="#br0" timeOffset="48157.01">11743 5632 2374 0,'0'0'500'16,"0"0"-208"-16,0 0-56 0,0 0-80 15,69-41-39-15,-41 34-16 0,7-2-26 16,4 5-24-16,6-1-11 0,1 2-22 0,5 2-18 16,1 1-19-16,2 1-138 15,12 1-251-15,-11 0-677 0,-12-2-1190 0</inkml:trace>
  <inkml:trace contextRef="#ctx0" brushRef="#br0" timeOffset="49476.08">7124 7446 1516 0,'0'0'537'16,"0"0"-256"-16,0 0-99 0,0 0 59 15,0 0 49-15,0 0-70 0,0 0-16 16,-2-43-8-16,2 40-16 0,0 1-42 16,0 2-55-16,0 0-83 0,1 0-72 15,0 2-57-15,1 6 3 0,0 5 126 16,0 8 113-16,0 3 16 0,-2 5-6 0,0 3-32 15,-1 2-7-15,-3 1-16 0,1-2-40 16,0 1-27-16,1-3 18 0,0-1-4 16,2-4-15-16,0-2 0 0,0-3 0 15,2-4 19-15,0-2-16 0,1-4 12 0,0-3 10 16,0-1-25-16,0-2-52 16,1 0-97-16,-1-3-48 0,-1-2-42 15,0 0-39-15,-1-13-108 0,0-3-697 16,-1-3-1007-16</inkml:trace>
  <inkml:trace contextRef="#ctx0" brushRef="#br0" timeOffset="50139.21">7083 7389 1148 0,'0'0'1781'0,"0"0"-1464"15,0 0-113-15,2-47-81 16,12 38-5-16,3-2-74 0,7 0-22 0,3 2-6 15,5 2-16-15,-1 1-12 0,1 5-16 16,-2 1-29-16,0 7 13 0,-4 5 9 0,-4 4 22 16,-4 1 12-16,-5 5 1 15,-7-1-3-15,-6 2-26 0,-3-1 10 0,-11-1 7 16,-2 0 12-16,-5-3 16 16,0 1-1-16,-2-4-11 0,0-4 18 0,0 1-10 15,3-4 1-15,1-1 0 0,3-2-1 16,7 0 1-16,1-1 3 0,4-3 3 15,2 1 16-15,2-2 21 0,0 0 4 16,0 0 3-16,4-5 0 0,6 0-63 16,4-3-22-16,6-1-16 0,7 0 10 0,1 0-4 15,4 2 4-15,1 2-10 0,2 2 7 16,2 2-1-16,-2 1-9 0,-3 5 6 16,0 3-6-16,-5 2 16 0,-2 1-13 15,-4 4 0-15,-3-3-10 0,-5 1 3 16,-8 2-5-16,-2-2-11 0,-3 1 13 0,-11-1 42 15,-5 2 6-15,-7-1 13 16,-5 0 18-16,-2 0 36 0,-4-1 3 0,3-3-9 16,-1 0 12-16,6-1 19 15,4-4 9-15,6-2 12 0,3-2-22 0,6 0 6 16,3-1-8-16,3 0 5 0,0 0-13 16,1 0-7-16,0 0-18 0,0-1-22 0,0 0-19 15,0-4-15-15,0 4-2 0,0-1-1 16,0 0-18-16,0 2 5 0,0-2 15 15,0 2 0-15,0 0-10 0,0 0 11 16,0-1 3-16,0 0-1 0,0 0-2 16,0-1 0-16,0 2-1 0,0 0 0 15,0 0 0-15,0 0-1 0,0 0-11 16,0-2 11-16,0 1-23 0,0 1 10 16,0 0 12-16,0 0-10 0,0 0-5 15,0 0 5-15,0 0-8 0,0 0 5 16,0 0-3-16,-3 0 1 0,-2 0-7 0,-1 0 0 15,-1 1 6-15,0 1 4 0,1-2 14 16,3 0-1-16,-1 0 2 0,2 0-232 16,-3-3-185-16,2-2-577 15,1-2-1283-15,55 19 2036 0</inkml:trace>
  <inkml:trace contextRef="#ctx0" brushRef="#br0" timeOffset="50619.3">7112 7868 1676 0,'0'0'775'0,"0"0"-385"16,0 0-194-16,0 0-30 0,0 0 13 16,0 0-58-16,0 0-45 0,0 0-38 15,0 0-19-15,0 0-16 0,63-22-3 16,-40 17 0-16,3 0-3 0,2 0 0 15,4 1-1-15,-1-1-11 0,1 2-192 16,9-6-330-16,-6 1-918 0</inkml:trace>
  <inkml:trace contextRef="#ctx0" brushRef="#br0" timeOffset="51538.97">13360 7057 2401 0,'0'0'407'0,"0"0"-272"0,0 0 9 16,0 0 42-16,0 0-24 15,0 0-162-15,0 0-13 0,0 0-98 0,0 0 111 16,0 0 35-16,-7 36 28 0,11-14-8 16,-1 6 11-16,0-1 20 0,0 1 34 15,0 1-4-15,1-3-34 0,0 0-13 16,-2 0-15-16,-1-3-22 0,1 0-1 15,-1-3-20-15,1-2-11 0,-2-4-3 16,2-2 3-16,0-3 13 0,1-1-13 16,1-3-205-16,-1-1-97 0,2-1-57 15,-3-3-100-15,-1-3-238 0,0-6-553 0</inkml:trace>
  <inkml:trace contextRef="#ctx0" brushRef="#br0" timeOffset="52021.23">13284 7093 1110 0,'0'0'1081'0,"0"0"-709"16,0 0-95-16,0 0 56 0,-10-53-23 15,19 42-101-15,7 0-134 0,7 2-46 16,6-1-27-16,8 2 14 0,5 1-14 16,5 2-2-16,-1 5-4 0,-2 0-21 15,-5 5-22-15,-6 4-19 0,-6 3 18 16,-6 5 20-16,-7 1-13 0,-7 1 22 0,-7 4-4 15,-1-1 9-15,-13 1 14 0,-5-1 16 16,-3-1-4-16,-5-1 1 0,-4-3-11 16,0 0 17-16,-2-3-6 15,3-3 2-15,-1-2-2 0,5-2-11 0,3 0 14 16,3-2 6-16,5-3-3 0,5 1 7 16,1-3 11-16,6 0 14 0,1 0 12 15,2 0 0-15,0 0-13 0,3 0 0 16,6-4-50-16,6-2-3 0,8-1-28 0,8 0-7 15,5-1 13-15,3 1 0 0,4 2 3 16,1 1 3-16,1 2-6 0,-1 2-4 16,-2 4-12-16,-2 4-12 0,-5 4-4 15,-8 3 25-15,-5 4-31 0,-8-1 18 16,-7 3 1-16,-7 0 18 0,-3 0 14 16,-10 1 12-16,-8-2 0 0,-7-1 60 15,-3-2 4-15,-4-2 15 0,-1-4 47 16,-3-1-16-16,1-3 13 0,-2-4-16 0,0-1-25 15,-3-2-26-15,-1 0-25 0,-2-2-18 16,-1-3-13-16,-5-1-25 0,-23-8-288 16,12 1-381-16,8 0-1151 0</inkml:trace>
  <inkml:trace contextRef="#ctx0" brushRef="#br0" timeOffset="54911.75">6684 8060 170 0,'0'0'772'16,"0"0"-391"-16,0 0-182 0,0 0-7 16,0 0-17-16,0 0-12 0,0 0-1 15,0 0 12-15,0 0 4 0,0 0-46 16,0 0-48-16,-7-18-13 0,7 17-4 16,0 0 7-16,0 0 3 0,0 1 0 0,0-2 12 15,0 2 4-15,0 0-14 0,0 0-31 16,0 0-22-16,0 0-23 0,0 0 10 15,0 0 9-15,0 0 9 0,-1 0-12 16,0 0-3-16,0 0-14 0,0 0 11 16,-2 0-12-16,-1 0 0 0,-1 0 0 15,1 0-1-15,-1 0-1 0,-3 0-12 16,0 4-2-16,-2-1 11 0,-2 2 1 16,-4 0 1-16,-1 2 1 0,-1 1 1 15,-2 4 1-15,-1-3-1 0,-2 3-2 16,-2 1-1-16,-1 3 1 0,-4 1 2 0,0 5 2 15,-4 2 23-15,-1 2-12 0,-1 3-13 16,-2 3 22-16,-3 1-19 0,0 2 23 16,-1 4-4-16,0-1-19 15,1 0-1-15,0-3 14 0,0 0-13 0,0 0 19 16,-5-3 6-16,1 3 4 0,-4-1-4 0,-13 7 16 16,-11 5-6-16,-14 6 0 15,-3-1 9-15,6-5 19 0,12-8-15 0,7-4 2 16,4-1 12-16,5-3 7 0,6-3-1 15,12-8-9-15,9-3-9 0,3-2 0 16,-4 2-13-16,-1 0-13 0,-2 1-5 16,6-2 3-16,2-2-7 0,7-1-2 15,0-3 5-15,4 0 10 0,0-1 0 16,4 0-16-16,0-1-15 0,3 1 0 16,0 0-12-16,-1-1 12 0,3 1 0 0,-1-1 1 15,0-2-1-15,1 2 1 16,2-2 14-16,-1 0 1 0,0-4 2 0,0 1 7 15,2 0 8-15,0-2 7 0,1 0 6 0,1 0 21 16,-1 0 1-16,1-2-32 16,0-1-36-16,0-5-150 0,4-1-58 15,5-2-88-15,3-3-204 0,16-16-291 0,-4 3-767 16</inkml:trace>
  <inkml:trace contextRef="#ctx0" brushRef="#br0" timeOffset="55353.06">5134 8235 1538 0,'0'0'221'0,"0"0"-19"0,0 0 12 0,0-48 45 16,0 40 9-16,0 2 2 0,0 3 31 16,0 1-79-16,0 1-73 0,0 1-142 15,0 0-7-15,-1 3-118 0,0 5 45 16,1 7 73-16,-2 5 99 0,-1 5 5 15,-1 3-66-15,-1 5 28 0,-1 0-12 16,2 0-7-16,0 1 10 0,-2 0-17 0,2 0 4 16,2-2-28-16,2 0 6 15,0-2-20-15,0-2-2 0,1-2-3 0,5-4-13 16,6 0 16-16,3-6 13 0,5-1 22 16,2-7 15-16,6-1 9 0,5-5-12 15,2-2-47-15,1-2-31 0,1-6-97 16,-3-3-99-16,-1-10-190 0,-8 3-281 0,-11-1-922 15</inkml:trace>
  <inkml:trace contextRef="#ctx0" brushRef="#br0" timeOffset="55541.71">4996 8560 2398 0,'0'0'494'16,"0"0"-174"-16,0 0-186 0,0 0 22 0,0 0 100 15,0 0-8-15,0 0-56 0,0 0-99 16,0 0-93-16,0 0-59 0,67-45-9 16,-14 27 21-16,23-2 9 0,20-4-179 15,5-5-299-15,-26 5-849 0,-19 5-616 0</inkml:trace>
  <inkml:trace contextRef="#ctx0" brushRef="#br0" timeOffset="56586.33">7006 8299 310 0,'0'0'609'0,"0"0"-394"15,0 0-78-15,0 0-46 0,0 0-32 16,0 0 32-16,0 0 17 0,20-47 5 15,-16 40-18-15,1 4-1 0,-2-2-20 0,-1 1 20 16,1 2 17-16,-1-1-4 16,1 0 3-16,-1 0-10 0,2-1-7 15,-1 2 7-15,0 1 6 0,-2-1 26 16,0 0 9-16,0 2-16 0,0-1-20 0,0-1-12 16,-1 2-7-16,0-1-7 0,1 1-13 15,-1 0-15-15,0 0-20 0,0 0-9 16,0-1-18-16,0 1 8 0,0 0 7 0,0 0 6 15,0 0 13-15,0-2 9 0,0 2-9 16,1-2 9-16,0-1 3 0,1 3 14 16,-1-2-8-16,0 0-3 15,1 0-6-15,-1 1-7 0,-1 0-12 0,1 1-12 16,-1 0-16-16,1 0-2 0,0 0-23 16,2 0-3-16,1 0-13 0,3 0 1 15,3 0 12-15,2 4 26 0,2 0 2 16,2 3 28-16,3 2 6 0,0 1 10 15,1 1-10-15,2 2-6 0,0 3 0 0,1 2 0 16,2 2-10-16,4 5 19 0,0 0-3 16,3 3 13-16,1 1 2 15,1 1-21-15,3 2-26 0,-1 1 1 0,-3 1-3 0,2 1 25 16,-1-2 15-16,-2 2-37 16,3-2 9-16,-3-2 7 0,-2-1-16 0,3-1 15 15,-5 0-16-15,4 0 0 16,-4-4-1-16,0 1-1 0,2-2-1 0,-3-2 1 15,3 1-2-15,-2-2-10 0,-1-1 10 16,2-1 2-16,-3-3 1 0,0 1 1 16,0 0 0-16,-3-2-2 0,0 2 0 15,0-3-2-15,0 1 0 0,0 2 2 16,2-3 12-16,-1 1-12 0,-1-3-2 16,-2 0-13-16,0 0 12 0,-3-2-16 15,-3-1 4-15,-3 2 3 0,-2-2-7 16,-4 0 1-16,-2 1 2 0,-1-3 4 0,-1 3-1 15,1-3 11-15,0 1 2 0,-1 0 0 16,2 0 0-16,0-2 2 0,5 0 11 16,0-1 5-16,3 1-15 0,-1 0-1 15,5-1 0-15,-2-2 11 0,-1-1-13 16,0 1 0-16,-4 0 0 0,2-2-1 0,-6 0-1 16,-2-1-63-16,-3 0-99 0,0 0-147 15,-12-2-149-15,-4-4-608 16,-1-1-1238-16</inkml:trace>
  <inkml:trace contextRef="#ctx0" brushRef="#br0" timeOffset="57971.05">8067 8118 1524 0,'0'0'332'0,"0"0"-180"0,0 0-16 15,0 0 20-15,0 0 22 0,36-45-30 16,-25 35-3-16,-2-2-29 0,1 0-64 15,-4 1-51-15,-1 0 21 0,-3 0 23 0,-2-1 32 16,0 3-13-16,-4-1-13 16,-2 4-6-16,-4-1-13 0,-1 2-4 15,-2 1-5-15,-3 3 18 0,2 1 0 0,-4 0 4 16,-1 1-7-16,-1 3-3 0,0 0-3 16,3 2-4-16,1 1-25 0,5 2-2 15,0 1-1-15,2 3-31 0,2 1 15 16,2 3 16-16,3 2 16 0,1 4 25 15,1 2-3-15,1 2-6 0,5 2-10 16,4 0 6-16,0 2 35 0,4 1 22 16,0-1 3-16,-3 3-47 0,1-2-16 15,-3-3-3-15,-1 0 13 0,-3 0 15 0,-3-4-25 16,-1-1-6-16,-1-1 9 0,0-3-26 16,0-3 11-16,-1-5-10 0,0 1-3 15,-2-3-94-15,1-4-95 0,-4 3-110 16,1-3-73-16,-12-6-173 0,3 0-261 0,-2-3-847 15</inkml:trace>
  <inkml:trace contextRef="#ctx0" brushRef="#br0" timeOffset="58138.96">7771 8382 2433 0,'0'0'393'15,"0"0"-98"-15,0 0-106 0,0 0-91 16,0 0-24-16,67-45 11 0,-35 36 23 0,5-1 8 15,4 2-27-15,2 1-33 0,2 3-56 16,-1 0 0-16,1 0-132 0,8-1-257 16,-12-2-811-16,-10 0-1015 0</inkml:trace>
  <inkml:trace contextRef="#ctx0" brushRef="#br0" timeOffset="60032.7">4782 9702 1669 0,'0'0'322'0,"0"0"-209"15,0 0 20-15,0 0 49 16,0 0 34-16,0 0-65 0,-5-48-32 0,5 40 7 15,0-2-37-15,0 1-22 0,0 3-16 16,-2 0 26-16,0-2 6 0,-2 3 15 16,0-2-37-16,-1 2-14 0,-5-1-9 15,1 1-3-15,-3 1-3 0,-4 2 5 16,0 0-18-16,-6 2-3 0,-5 0 0 16,0 7 9-16,-6-1-6 0,1 5 15 15,-3 4-8-15,-1 2-1 0,3 4 6 16,-1 1 7-16,4 4 9 0,4 2-12 15,6 2-19-15,6 2 12 0,6 0-6 0,7 1 3 16,4-1 18-16,12 0 13 0,8-1 19 16,10-4 9-16,7-1-19 0,16-4-13 15,17-4-18-15,10-7-15 0,-7-5-19 0,-22-5-36 16,-19-1-35-16,-13 0 6 16,1-4 0-16,-2-1 12 0,0 0 30 0,-5-1 23 15,-5 0 37-15,-4-2-3 0,-1-1-3 16,-1 1 0-16,-2-1-12 0,-2 1-7 15,0 1-8-15,-1 0-2 0,0 2-2 16,0 0-1-16,-2 2-15 0,0-1-12 16,0 2 3-16,-2 2-15 0,1 0-35 15,-2 0-266-15,-8 0-241 0,3 0-518 16,-4 2-950-16</inkml:trace>
  <inkml:trace contextRef="#ctx0" brushRef="#br0" timeOffset="62123.35">8564 9581 1471 0,'0'0'332'0,"0"0"-164"0,0 0-31 16,0 0 54-16,0 0-26 0,0 0-39 16,0 0-4-16,0 0-9 0,0 0-39 15,0 0-26-15,3-42 7 0,-5 39 18 16,-1 0-9-16,0 2 10 0,-3-1-4 15,1 0-9-15,-1 1-10 0,-4 0-7 0,1 0 1 16,-5-1-7-16,-2 2-7 0,-4 2 7 16,-2 3 7-16,-1 2 12 15,-1 3 6-15,-1 4 0 0,2 4-19 0,2 3-22 16,1 3-6-16,1 5-1 0,4 1-3 16,0 4-12-16,8 1-3 0,6 0 2 15,4 0 1-15,14-5 17 0,9-1 34 16,11-3 56-16,7-6-32 0,16-1-6 15,13-3-17-15,-9-3-30 0,-9-5 0 16,-11-4-19-16,-14-4-3 0,4 0-9 16,0-2-10-16,-3-1 16 0,-6-4 3 15,-2 0 12-15,-4-1 1 0,-1-1 5 0,-2 0-2 16,-5 0 9-16,0 1-22 16,-3 0 34-16,-1 1 10 0,-2 1-7 0,-3 0-6 15,1 2-16-15,-2 2-16 0,0 0-2 16,-1-1-2-16,0 3-19 0,0-1-7 0,0 0-22 15,-2 1-86-15,-5 0-265 0,-18 0-247 16,2 2-509-16,-3-2-967 0</inkml:trace>
  <inkml:trace contextRef="#ctx0" brushRef="#br0" timeOffset="63435.91">4035 10397 42 0,'0'0'235'0,"0"0"-13"15,0 0 65-15,0 0 0 0,0 0-82 16,0 0 10-16,7-46-23 0,-7 42-23 0,-1 2-1 15,-2-1-25-15,1 0-23 16,0-1 9-16,1 2 13 0,0-3-41 0,1 3-11 16,0-2-26-16,0 0-3 0,0 0-13 15,1 1 17-15,0 0 5 0,1 1 13 16,-1 0 10-16,-1-1 12 0,1 3-9 16,-1 0-7-16,0-2-13 0,0 2-16 15,0 0-10-15,0 0-5 0,0 0-11 16,0 0-15-16,0 0-19 0,0 0-3 15,0 0-13-15,0 0 4 0,0 0 11 0,0 0 1 16,0 0 15-16,-2 0 11 0,-2 2 11 16,-2 1-11-16,-5 1 2 15,1 2-26-15,-5 1 10 0,-4 2 4 0,-3 1-15 16,-6 3 12-16,-1 1-12 0,-4 2-1 16,0 2-2-16,-4 1-11 0,-2 2 11 15,-2 5-1-15,0 0-10 0,-5 7 12 16,-3 3-17-16,-10 10 4 0,-14 11 14 0,-16 14 2 15,-5 3 15-15,-2 1-15 0,5-11-2 16,5-8 3-16,4-1 13 0,0-5-13 16,6-6 31-16,5-1-2 0,9-4-4 15,16-9 23-15,10-7 5 0,14-6-37 16,3-4-3-16,-1 3-1 0,0 0 10 16,-2 1-11-16,3-2-12 0,4-2-1 15,3-2 0-15,1-1-1 0,3-2 0 16,0-1-2-16,1-3 2 0,2 2 2 0,-1-4 16 15,2 2 4-15,1-4-3 0,1 3 9 16,2-3 0-16,-1 0 15 0,1 0 4 16,0 0-10-16,0 0-9 15,0 0-7-15,0 0 1 0,0 0-6 0,0-3-16 16,2-1-83-16,2-1-125 0,4-2-55 16,3-11-156-16,2 0-351 0,-4-2-1409 0</inkml:trace>
  <inkml:trace contextRef="#ctx0" brushRef="#br0" timeOffset="63887.2">2604 10386 1838 0,'0'0'386'0,"0"0"-224"0,0 0 87 15,0 0-69-15,0 0 58 0,0 0 18 16,-5-46-12-16,4 46-155 0,0 2-89 16,-2 3-187-16,0 8 130 0,-2 4 57 15,-3 7 92-15,1 5-38 0,-2 2-22 16,1 1-10-16,4 1-20 0,2 1 0 16,2 0 14-16,0-2 13 0,1-1-27 0,4-2 12 15,3-1-14-15,1-2 13 16,3-5 0-16,-1-1 2 0,5-3 7 0,-1-5 0 15,0-3 7-15,3-2 2 0,1-5-31 16,2-2-38-16,1 0-138 0,0-6-200 0,5-11-202 16,-6 1-735-16</inkml:trace>
  <inkml:trace contextRef="#ctx0" brushRef="#br0" timeOffset="64054.55">2408 10626 2500 0,'0'0'432'0,"0"0"-137"16,0 0-155-16,0 0-54 0,0 0 66 15,0 0-152-15,0 0-9 0,0 0-70 0,81-41 15 16,-22 28 19-16,22-2 17 0,17-3-167 16,-13 1-809-16,-19 2-1177 0</inkml:trace>
  <inkml:trace contextRef="#ctx0" brushRef="#br0" timeOffset="64792.07">4516 10435 1416 0,'0'0'237'0,"0"0"-35"0,0 0-53 16,0 0 55-16,0 0 107 0,0 0-69 15,0 0-11-15,0-46-10 0,0 46-49 16,0 0-61-16,0 0-57 0,0 0-54 16,0 0-22-16,0 0-48 0,0 6-57 15,-1 2 127-15,1 6 29 0,0 2 12 16,0 4 13-16,6 3-29 0,2 2 14 0,8 4-1 15,2 3-19-15,6 3 15 0,6 2 4 16,2 1-15-16,6 5 18 0,11 9-13 0,6 7 13 16,10 12-10-1,3-1 26-15,-5-5 9 0,-3-8 0 0,-9-7 10 0,2-4-48 16,-10-9 44-16,-7-6-16 0,-9-9-28 16,-2-1 10-16,5 1-38 0,-1 3 2 15,4 0 13-15,-6-5-12 0,-4-3 13 16,-4-5-4-16,-4-4-12 0,-4-1 0 15,-5-3-2-15,-4-3 0 0,-1 1 2 16,-1-2 0-16,0 0 43 0,-2-2-43 16,-4-3-65-16,-4-2-109 0,1-3-24 15,-5-4-76-15,-3-11-206 0,4 0-328 0,2 0-933 16</inkml:trace>
  <inkml:trace contextRef="#ctx0" brushRef="#br0" timeOffset="65162.01">5222 10372 1497 0,'0'0'1105'0,"0"0"-909"15,0 0-32-15,16-58 0 0,-15 43 18 16,0 5-39-16,-1 0 60 0,0 1 14 0,-5 4-63 16,-1 0-40-16,-4 3-46 15,-1 2-65-15,-6 5-3 0,-2 4-17 0,0 4 17 16,0 6 21-16,3 3-20 0,4 1 1 16,2 2 13-16,7 2-12 0,3 4 35 15,0-1 24-15,10 3 6 16,0 0 37-16,7 0-46 0,1 2-10 0,0-3-6 0,2 3-21 15,1-2-19-15,-2 0 12 0,0-2-15 16,-5-2-37-16,-2 0-44 0,-7-3-104 16,-5-5-130-16,-1 0-79 15,-13-4-108-15,-20-2-131 0,1-5-454 0,-1-4-378 0</inkml:trace>
  <inkml:trace contextRef="#ctx0" brushRef="#br0" timeOffset="65301.96">4912 10753 2058 0,'0'0'434'0,"0"0"-250"16,0 0-91-16,60-35 39 0,-29 26 12 15,5-1-35-15,8 0-29 0,12-2-26 0,18 4-54 16,11-4-1-16,4 0-149 0,-22 3-467 0,-20-1-1652 16</inkml:trace>
  <inkml:trace contextRef="#ctx0" brushRef="#br0" timeOffset="66136.67">8188 10355 1410 0,'0'0'439'0,"0"0"-231"0,0 0 6 0,0 0 3 16,0 0-4-16,0 0-20 0,0 0-11 15,0 0-25-15,0 0-52 0,0 0-44 16,-2-16-29-16,-2 16-32 0,-2 1 0 16,-6 4 0-16,-4 3 41 0,-3 3 19 15,-6 5-12-15,-4 5 2 0,-6 2 1 16,-4 6 6-16,-7 6 0 0,-13 12 6 15,-15 12-13-15,-14 16 3 0,-5 5-18 0,6 0-13 16,11-6 16-16,12-8-9 16,6 0 27-16,6-8-16 0,3-5 10 0,7-6-6 15,9-11-42-15,7-7 47 0,9-8 4 16,3-4-3-16,-2 0-38 0,2-2 13 16,2 1-13-16,2-5 1 0,5-4 2 0,3-1-2 15,1-4 2-15,1-1 13 16,0-1 24-16,0 0-12 0,2-3 7 0,7-4-47 15,1-4-31-15,6-6-90 0,3-1-46 16,-1-5-57-16,1-1-87 0,3-21-361 16,-6 8-681-16,-3-1-469 0</inkml:trace>
  <inkml:trace contextRef="#ctx0" brushRef="#br0" timeOffset="66419.19">7326 10347 2639 0,'0'0'335'16,"0"0"-229"-16,0 0 9 16,0 0-78-16,0 0-37 0,0 0-16 0,0 0 16 15,0 0 185-15,-18 58 24 0,9-28-79 16,0 5-48-16,1 0-38 0,1-1-9 15,3 1-4-15,2-2-18 0,2-2-11 16,0-4 23-16,9 0-23 0,-1-4 1 16,3 0-1-16,1-2 17 0,4-4 3 15,1-4-22-15,3-3-7 0,1-4-137 16,2-1-64-16,1-5-151 0,9-13-182 16,-7-1-628-16</inkml:trace>
  <inkml:trace contextRef="#ctx0" brushRef="#br0" timeOffset="66599.7">7123 10565 2708 0,'0'0'507'0,"0"0"-255"0,0 0-163 16,0 0 31-16,0 0 56 0,0 0-122 15,0 0-54-15,65-26-16 0,-27 22-3 16,17-1-6-16,14-1-3 0,14-4-323 15,-11 1-649-15,-18-3-1429 0</inkml:trace>
  <inkml:trace contextRef="#ctx0" brushRef="#br0" timeOffset="67304.4">8637 10435 1299 0,'0'0'397'0,"0"0"-179"16,0 0 6-16,0 0 3 0,0 0-20 16,0 0-56-16,0 0-19 0,0 0 0 15,0 0-14-15,0 0-3 0,-45-46 19 16,44 46 25-16,1 0-7 0,0-2-26 16,0 1-18-16,0 1-11 0,0 0-30 0,0-1-61 15,0 1-6-15,2 0-67 0,4 2-30 16,2 5 37-16,4 4 44 0,1 4 16 15,7 6 22-15,3 5 29 0,5 4 8 16,1 5-12-16,6 3 55 0,4 6-18 16,11 9-28-16,12 9-3 0,14 8-13 15,1 0-38-15,-7-5 14 0,-8-9 8 16,-9-6 1-16,-7-3-24 0,-6-8-1 16,-7-7 0-16,-10-8-32 0,-3-2 4 0,3 2 10 15,3 1 15-15,3 4-22 16,-4-5 24-16,-3-4 0 0,0-2 1 0,-2-3 0 15,-2-4 0-15,-3-2 1 0,-5-2 0 16,1-3 1-16,-5-2 1 0,-3-2 12 0,-1 0 1 16,-2 0-16-16,0-7-16 0,0-2-96 15,-6 0-67-15,-9-5-94 0,-4 0-123 16,-21-10-197-16,7 3-487 0,-1-1-612 0</inkml:trace>
  <inkml:trace contextRef="#ctx0" brushRef="#br0" timeOffset="67637.52">9670 10408 228 0,'0'0'2585'0,"0"0"-2293"0,-14-48-173 0,4 31 37 0,4 0 79 15,-3 7-5-15,3 0-45 0,2 1 7 16,1 5 13-16,1 1-66 0,-2 3-99 16,-1 0-40-16,1 7-66 0,-2 6 66 15,-4 3 59-15,2 8-7 0,-3 3-12 16,4 4-3-16,2 2 3 0,0 2 3 16,5 1 9-16,0 3-24 0,6 1-7 15,2-1-19-15,5 2 0 0,-2-2-1 16,3-2-1-16,1 0-2 0,-4-3-34 15,1-2-66-15,-7-5-101 0,-4-5-104 16,-1-4-176-16,-18-4-216 0,2-5-347 0,-2-6-759 16</inkml:trace>
  <inkml:trace contextRef="#ctx0" brushRef="#br0" timeOffset="67785.12">9388 10721 2020 0,'0'0'573'0,"0"0"-193"0,0 0-76 0,0 0 1 15,0 0-46-15,0 0-115 0,0 0-67 16,0 0-24-16,66-37-40 0,-36 33-13 16,9 1-28-16,1 2 6 0,2 1 3 15,19 0-201-15,-10-2-389 0,-7-3-1061 0</inkml:trace>
  <inkml:trace contextRef="#ctx0" brushRef="#br0" timeOffset="69372.98">13400 7885 853 0,'0'0'362'16,"0"0"-199"-16,0 0 77 0,0 0-32 16,0 0-42-16,0 0 22 0,0 0 23 15,0 0-30-15,5-47-20 0,-5 44-42 0,0 1-39 16,0 0-16-16,0 0 4 0,0 2-20 16,0 0-13-16,0 0-3 0,-1 0-16 15,1-1 13-15,0 1 9 0,0 0 13 16,0 0 9-16,0 0 17 0,-1 0 9 15,1 0 15-15,0 0-6 0,0 0-23 16,0 0-25-16,-2 0-21 0,1 0-8 16,-2 0-5-16,-2 0-12 0,0 0 0 15,0-1 0-15,0 1 0 0,-3 0-1 16,3 0-1-16,0 0-18 0,-2 2-15 0,2 2-4 16,-2 1 9-16,-2 1 5 0,2 3 24 15,-7 3 2-15,2 2 14 16,-3 1 3-16,-4 1 0 0,-1 1 6 0,0 2-9 15,-2 1-13-15,-3 3-2 0,-1 2 12 16,-4 2-1-16,1 3 1 0,-4 2-11 16,-2 1 14-16,0 3-16 0,-2-1 2 15,-3 3 1-15,2-2 0 0,-2 1-3 0,-1 1 25 16,1 1 16-16,-1 1-7 0,0-2-8 16,2 0-22-16,0-1 24 0,2-1 3 15,-1-2 13-15,2-3 24 0,-1 2-24 16,0-2 5-16,-2-2 1 0,3-1-16 15,3-1 0-15,1-3-3 0,7-5 0 16,4-2-9-16,4-5 3 0,5-1 2 16,4-5 10-16,4-1-9 0,1-2-6 15,2-1-4-15,1-2 1 0,0 0-4 0,0 0 0 16,0 0-13-16,0 0 0 0,0 0-2 16,0 0-12-16,0 0 0 0,0 0 12 15,0 0 0-15,0 0-3 16,0 0-31-16,0 0-22 0,0 0-24 0,0 0-37 15,4-2-63-15,1-3-103 0,14-12-292 0,-2 2-739 16,-1-2-758-16</inkml:trace>
  <inkml:trace contextRef="#ctx0" brushRef="#br0" timeOffset="69906.9">12186 7857 1828 0,'0'0'382'16,"0"0"-184"-16,0 0 51 0,0 0-24 16,0 0-17-16,0 0 10 0,3-47-40 15,-2 44-29-15,0 3-149 0,0 0-98 16,3 8-103-16,0 4 201 0,0 5 0 0,-1 6 96 16,0 4 5-16,-1 2-31 0,-1 2-19 15,0 0-1-15,1-1-28 16,-1 1-3-16,1-3-16 0,1 0-3 0,1-4-1 15,3 0 0-15,4-4 1 0,5-1 19 16,4-2 6-16,3-5-25 0,4-4-53 16,7-3-143-16,3-5-135 0,9-10-267 15,-7-3-746-15</inkml:trace>
  <inkml:trace contextRef="#ctx0" brushRef="#br0" timeOffset="70058.57">12113 8110 2722 0,'0'0'449'16,"0"0"-254"-16,0 0-106 0,0 0 13 15,0 0 53-15,0 0-4 0,0 0-126 0,0 0-25 16,0 0-63-16,90-21-66 0,-2 10-93 16,-8 1-289-16,-3-2-1220 0</inkml:trace>
  <inkml:trace contextRef="#ctx0" brushRef="#br0" timeOffset="71054.66">14058 7745 1523 0,'0'0'328'0,"0"0"-139"0,0 0 50 16,0 0 40-16,0 0-76 16,0 0-14-16,0 0-41 0,0 0-27 0,0 0-38 15,0 0-38-15,0 0-1 16,-1-30-12-16,1 30-9 0,0 0-11 0,0 0 1 15,-1 0 0-15,1 0-12 0,0 0 1 16,0 0 11-16,0 0-10 0,0 0 9 16,0 0 7-16,0 0-3 0,0-2 6 15,0 2 16-15,0 0-15 0,0 0-11 16,0 0-10-16,0 0-2 0,0 0-12 16,0 0-7-16,0 0-22 0,0 0-4 0,-1 0-2 15,1 0 31-15,-2 0 16 16,1 2 16-16,-1-2 15 0,2 2-5 0,-1-2 12 15,1 0 6-15,0 0 7 0,0 0-7 16,-1 0-3-16,0 0-3 0,0 0-19 16,-3 0-19-16,0-2-1 0,1 2-3 15,1-2-11-15,-1 2 11 0,2 0 4 0,-1 0 4 16,2 0 6-16,-1 0-10 16,1 0-31-16,0 0-17 0,0 0-27 0,0 2-24 15,2 1 61-15,5 6 38 16,2 1 13-16,5 5 38 0,7 0-1 0,5 4 20 15,6 2-1-15,6 5 29 0,4 1-7 16,14 10 39-16,10 6 50 0,13 13-43 16,3 2-41-16,-7 0 3 0,-7 0-10 15,-8-4-33-15,-1 0-17 0,-1 3-5 16,1-2-24-16,-3 1-10 0,2-1 0 16,0-3 0-16,-3-2-12 0,-3-6 9 0,-5-10-21 15,-13-5 20-15,-6-12-26 16,-7 1 27-16,0 2 0 0,1 0-19 0,0 1 1 15,-5-1 18-15,-4-3 0 0,-2 0-12 16,-5-5-3-16,2-3-1 0,-4-1 4 16,-2-1-1-16,-1-4-18 0,-1 1-18 15,0-4-1-15,0 3-6 0,0-3 35 0,-1 0-7 16,-5-3-59-16,-5-4-104 0,-9-10-244 16,0 1-251-16,0-1-1027 0</inkml:trace>
  <inkml:trace contextRef="#ctx0" brushRef="#br0" timeOffset="71956.61">15002 7763 1703 0,'0'0'195'0,"0"0"-111"0,0 0 134 16,0 0 11-16,-45-54 20 0,36 47-98 15,-2 1-13-15,3 3-45 0,-4 3-38 16,2 0-55-16,-2 5-3 0,0 6 3 15,-1 2 9-15,3 5 33 0,-1 5 15 16,6 4 17-16,2 2 31 0,3 4 25 16,0 1 6-16,7 1-16 0,1 1-47 15,5 1-7-15,0-3-44 0,0 2-20 0,1-5 0 16,0 2-2-16,-4-3-11 0,-1-1-4 16,-5-3-203-16,-4-4-102 0,-12-4-195 15,-5-6-493-15,-3-5-820 0</inkml:trace>
  <inkml:trace contextRef="#ctx0" brushRef="#br0" timeOffset="72098.03">14807 8066 1573 0,'0'0'795'0,"0"0"-669"0,63-17-48 15,-27 11-14-15,3-1-22 0,5 0-39 16,0 3-3-16,17-6-290 0,-10 3-492 15</inkml:trace>
  <inkml:trace contextRef="#ctx0" brushRef="#br0" timeOffset="73249.73">12456 9296 635 0,'0'0'1299'15,"0"0"-1072"-15,0 0-10 0,0 0 31 16,0 0-96-16,0 0-14 0,0 0 35 0,-15-49-19 15,8 44-43-15,0 0-34 0,-1 0-14 16,-2 1-21-16,-4 2-17 0,2-1 0 16,-4 2 13-16,-3 1 13 0,-2 1 6 15,-3 6 6-15,-5 0 3 0,1 5 6 16,-5 2 28-16,3 2-14 0,-1 5 1 16,3 3-15-16,5 1-22 0,2 4-1 15,4 2-21-15,6 3-25 0,6 1 16 16,5-2 15-16,5 0-9 0,13-1 5 0,8-5 57 15,8-1 5-15,9-5-6 0,13-3-27 16,-2-4-22-16,-2-6-13 0,1-2-24 16,-11-6-15-16,2 0-7 15,-7-2-24-15,-6-4 0 0,-6 0 3 0,-5-5 28 16,-7 1 15-16,-1 2 1 0,-6-1 27 0,-1 1-25 16,-3 1 9-16,-2 0-12 15,0 2-1-15,-2-1-18 0,-5 2-5 16,1-1-4-16,-1 3-12 0,-3 0-6 0,-1 1-13 15,0 1-232-15,-5 0-180 0,5 1-646 16,1-1-998-16</inkml:trace>
  <inkml:trace contextRef="#ctx0" brushRef="#br0" timeOffset="74039.73">15523 9334 992 0,'0'0'511'15,"0"0"-322"-15,0 0 32 0,0 0 65 16,32-49 47-16,-29 38-59 0,-2 1-8 0,-1 1-61 16,-1 1-36-16,-6 0-52 0,-3 1-22 15,0 2-38-15,-8 1 0 0,-3 1-20 16,-7 3-5-16,-1 2 2 0,-5 6 14 15,1 4 2-15,-2 3-19 0,1 6-3 0,6 1 17 16,3 5-14-16,5 4-12 0,6 1-6 16,8 4-1-16,6-1 29 15,9 2 18-15,15 0 56 0,13-1 67 0,21 3-70 16,20-3-54-16,16 0-33 0,2-11-13 16,-10-8-12-16,-16-10-33 0,-24-7 8 15,-10 0-8-15,-11-2-4 0,-5-4-4 16,3-2 26-16,1-3 15 0,3-3 37 15,-6-3 9-15,-1 0-34 0,-5-3-11 16,-2 3 0-16,-2 0 0 0,-4 3-1 16,-5 4 0-16,-2 0-28 0,0 3-31 15,-4 5-198-15,-7 2-137 0,-10 0-290 0,3 2-508 16,0 1-864-16</inkml:trace>
  <inkml:trace contextRef="#ctx0" brushRef="#br0" timeOffset="74951.95">11983 10190 1420 0,'0'0'198'0,"0"0"-94"0,0 0 26 15,0 0-22-15,0 0 15 0,0 0 32 16,0 0 46-16,52-43-27 0,-44 37-16 0,-3 2-13 16,2 2 3-16,-3-2-1 15,0 1-16-15,-2 0-7 0,0 1-4 0,0-1 4 16,-2 3-8-16,1-2-28 0,-1 2-34 16,0 0-26-16,0 0-26 0,0 0-2 15,0 0 0-15,0 0-19 0,0 0 3 16,0 0-2-16,0 0-8 0,0 2-5 15,-1 3 31-15,-3 1 33 0,-1 0 14 16,-1 4-10-16,-4 2-6 0,-3 2 2 16,0 3-5-16,-5 1-3 0,-2 5-3 15,-5 2-3-15,-5 4-1 0,-3 7-5 0,-14 11-3 16,-12 11-10-16,-9 13-12 0,-2 2 11 16,4-4 1-16,13-7 0 0,11-10 0 15,7-4 3-15,8-10-1 0,8-9 38 16,5-9-21-16,5-4 3 0,-1 1 0 0,-1 0 12 15,2-1 3-15,4-6 0 0,2-2-3 16,1-3-6-16,-1-2-9 0,2-1-16 16,1-2 9-16,-2 1-10 0,2 1-1 15,0-2 1-15,-1 1-2 0,0-1 2 16,1 3 1-16,-1-3-3 0,0 0-41 16,0 0-80-16,1 0-100 0,0 0-100 15,9-10-240-15,2 0-624 0,3 1-878 0,-43 32 2063 16</inkml:trace>
  <inkml:trace contextRef="#ctx0" brushRef="#br0" timeOffset="75583.42">11118 9971 2382 0,'0'0'291'0,"0"0"-69"16,0 0 31-16,0 0-71 0,18-47 6 0,-14 42-24 15,-1 5-66-15,-1 0-98 16,1 5-158-16,-1 7 158 0,1 8 54 0,-2 5 40 15,-1 6-8-15,0 5-17 0,-3 2-10 16,-2 3-21-16,-1-2-16 0,0-1-19 0,2-1 17 16,3-4-20-16,1-1-2 15,3-3 1-15,6-6 1 0,-1-1 1 0,6-4 1 16,-2-4 23-16,3-4-25 0,0-2-67 16,1-3-96-16,-2-5-118 0,5-5-152 15,-5-5-323-15,-3-2-1141 0</inkml:trace>
  <inkml:trace contextRef="#ctx0" brushRef="#br0" timeOffset="75744.97">11140 10236 2020 0,'0'0'512'0,"0"0"-267"0,0 0-123 16,0 0 58-16,0 0 97 0,0 0 19 15,0 0-82-15,0 0-82 0,0 0-101 16,62-20-31-16,-23 12 0 0,16-3-3 15,19-3-19-15,10-1-3 0,2-1-268 0,-24 4-193 16,-19 2-1006-16</inkml:trace>
  <inkml:trace contextRef="#ctx0" brushRef="#br0" timeOffset="76521.77">12492 10160 1606 0,'0'0'254'0,"0"0"-1"0,0 0 16 0,0 0-27 16,0 0-26-1,0 0-23-15,0 0-8 0,-14-46 19 0,14 44-42 0,0 1-64 16,0 0-44-16,0 1-54 0,3 0-42 16,2 3-34-16,3 4 52 0,4 4 24 15,6 5 25-15,2 3 35 0,5 4 16 16,3 4-7-16,7 2 41 0,4 5 32 15,4 3-11-15,2 4-37 0,5 1-23 16,0 1-6-16,9 8-34 0,8 7 6 16,8 10-21-16,3 2 14 0,-6-8 20 15,-2-3-13-15,-6-11-16 0,-2-2 16 0,-3-4-6 16,-13-11-31-16,-10-7 0 16,-12-6-13-16,-5-2-12 0,0 0 13 0,1 2 10 15,0 1-17-15,-6-4 7 16,-5-1 0-16,1-2-1 0,-5-2-5 0,-2-2-28 0,-1-2-19 15,0-3-13-15,-2-1-24 16,0-2-1-16,0 0 63 0,-3-2 2 0,-3-7-151 16,-8-2-214-16,-1-3-69 0,-13-18-266 15,4 6-609-15</inkml:trace>
  <inkml:trace contextRef="#ctx0" brushRef="#br0" timeOffset="76866.83">13420 10019 2259 0,'0'0'326'15,"0"0"-222"-15,0 0-33 0,-19-47 73 16,13 37 55-16,-2 1-49 0,2 4-25 0,-2 1-24 15,-1 3-12-15,1 1-10 0,-3 3-31 16,1 5-29-16,-1 6 28 0,1 3 7 16,0 8-17-16,7 1-11 0,3 4 5 15,2 4 19-15,9 1 16 0,2 2-12 16,4-1 6-16,3 1-7 0,-1 0-10 16,-1-1-2-16,-1 1 5 0,-6-3-46 15,0 1-1-15,-6-4 0 0,-4-2-2 16,-1-6-75-16,-8 0-37 0,-5-6-77 0,-1-3-73 15,-1-5-144-15,-14-5-127 16,7-3-218-16,0-1-910 0</inkml:trace>
  <inkml:trace contextRef="#ctx0" brushRef="#br0" timeOffset="77016.6">13153 10369 2579 0,'0'0'463'15,"0"0"-236"-15,0 0 34 16,0 0-33-16,55-49-68 0,-29 40-87 0,5 2-36 15,7 0-1-15,6 1-17 0,14 2-19 16,11 2-18-16,10-1-27 0,1-1-248 16,-22-2-471-16,-18-2-2085 0</inkml:trace>
  <inkml:trace contextRef="#ctx0" brushRef="#br0" timeOffset="77789.13">15753 10181 1368 0,'0'0'598'0,"0"0"-322"16,0 0-18-16,0 0 17 0,0 0-60 15,0 0-45-15,0 0-55 0,0 0-20 16,0 0-31-16,0 0-64 0,-56-34-2 15,36 47 2-15,-3 5 32 0,-7 6 12 16,-3 3 23-16,-6 5 2 0,-4 4 26 0,-6 7 28 16,-11 8-1-16,-10 13-33 15,-15 11-23-15,-3 3-10 0,6-7 22 0,6-7-35 0,12-7 4 16,3-6 12-16,8-1-32 16,12-12 11-16,10-9-26 0,11-8 22 0,8-7-31 15,-2 1 25-15,2-1 6 16,2-2 6-16,1-2-19 0,6-4-17 0,1-2 8 15,1-1-10-15,1-3-1 0,0 0 1 16,3 0-2-16,4-7-32 0,3-3-107 16,3-2-93-16,1-5-57 0,2-15-117 15,-2 5-322-15,-6 0-982 0</inkml:trace>
  <inkml:trace contextRef="#ctx0" brushRef="#br0" timeOffset="78099.82">14831 9922 2220 0,'0'0'265'0,"0"0"-45"15,0 0 10-15,0 0-230 0,0 0 0 16,0 0 20-16,0 0 146 0,-10 63-19 16,3-34 0-16,1 5-33 0,0 1-38 15,1 2 3-15,1-1 10 0,4-2-30 0,0-2-2 16,1-1-35-16,7-4 3 16,-2-1-6-16,1-4-2 0,3 3-17 0,1-4 0 15,1-2 2-15,4-2-2 16,0-5-97-16,4-4-83 0,3-3-102 0,17-10-233 15,-7-7-955-15</inkml:trace>
  <inkml:trace contextRef="#ctx0" brushRef="#br0" timeOffset="78271.03">14729 10187 2684 0,'0'0'402'0,"0"0"-319"15,0 0 23-15,0 0 62 0,0 0-44 16,0 0-76-16,0 0-48 0,0 0-45 16,0 0 4-16,83-38 0 0,-24 32-198 15,-6 2-329-15,-5 0-1049 0</inkml:trace>
  <inkml:trace contextRef="#ctx0" brushRef="#br0" timeOffset="78934.8">15913 10170 33 0,'0'0'1092'0,"0"0"-806"0,0 0-16 0,0 0 39 16,0 0 12-16,0 0-43 15,0 0-30-15,0 0-30 0,0 0-23 0,0 0-23 16,36-45-16-16,-34 43-17 0,0 2-10 16,-1 0-28-16,-1 0-39 0,0 0-27 0,0 0-24 15,0 0-11-15,3 0-29 16,-1 2-24-16,2 2 53 0,2 2 71 0,5 6-11 15,2 0 12-15,4 3 0 0,6 4-13 16,6 2-3-16,2 2-4 0,6 5 13 16,6 1-6-16,4 5-22 0,4 3 9 15,10 8-15-15,12 12-17 0,10 10-12 0,1 1-3 16,-9-1 1-16,-9-6-3 16,-12-11 3-16,-1 0-13 0,-9-9-11 15,-7-8-10-15,-9-9 9 0,0-1 0 16,3 1-9-16,6 4 10 0,3 1 2 0,-3-3 10 15,-1-5-13-15,-6-1-25 0,-5-4 25 16,-1-4 22-16,-8-3 1 0,-2-3 2 16,-3-2 2-16,-4-3 17 15,-3 3-4-15,0-4 4 0,-3 0-10 0,2 0-9 0,-3 0-115 16,0-6-112-16,-8-3-136 0,-14-8-234 16,1 1-545-16,-1-2-808 0</inkml:trace>
  <inkml:trace contextRef="#ctx0" brushRef="#br0" timeOffset="79417.23">16936 9874 2300 0,'0'0'262'0,"0"0"-194"16,0 0 32-16,-14-51 35 0,6 39 28 0,-5 2-38 16,-2 2-45-16,0 1-32 15,-3 4-19-15,-1 3-13 0,0 1 5 0,2 6-21 16,1 3 0-16,4 6 0 0,1 2 13 16,3 5 22-16,2 4 22 0,5 5 16 15,1 2 28-15,7 2 26 0,3 5-27 16,8 0-27-16,3 8-26 0,2-5 15 0,0 0-7 15,0-1-33-15,-6-9-7 0,1 5-12 16,-4-4 20-16,-7-3-23 0,-5-3-15 16,-3-7-23-16,-9-2-13 0,-8-6-37 15,-5-4-88-15,-7-4-61 0,-2-3-97 16,-15-8-163-16,10-5-273 0,6-1-925 0</inkml:trace>
  <inkml:trace contextRef="#ctx0" brushRef="#br0" timeOffset="79565.92">16652 10207 1289 0,'0'0'1712'0,"0"0"-1501"0,0 0-115 15,70-10 79-15,-37 10 24 0,4 0-10 16,4 0-54-16,2 0-52 0,2 1-68 16,0 3-15-16,4 1-40 0,12 0-206 0,-13-2-351 15,-7-2-1027-15</inkml:trace>
  <inkml:trace contextRef="#ctx0" brushRef="#br0" timeOffset="81017">2008 11951 1285 0,'0'0'261'15,"0"0"-86"-15,0 0-64 0,0 0 61 16,0-55 94-16,0 42-50 0,1 2-25 16,0 2-20-16,1 0-1 0,-2 3 3 15,0 2-39-15,0 1-23 0,0 2-35 0,0 1-76 16,0 0-60-16,0 8-77 0,-2 5 137 16,-2 7 162-16,-1 7 3 0,-2 7-10 15,-4 2-20-15,5 2-63 16,-2 2-8-16,5-2-17 0,2-1-29 0,1-2-5 15,2-6-12-15,5-6 1 0,0-4 17 16,1-4-18-16,1-6 17 0,-2-6 26 16,4-1 9-16,-1-2 15 0,4-2-18 15,1-7-28-15,-2-3-22 0,3-5-31 0,0-1 9 16,-1-1-12-16,-4-2 21 0,1 0 11 16,-1 0-26-16,0 0-15 0,-4 3 41 15,3 4-16-15,-4 3 17 0,-2 4-10 16,-1 3 7-16,0 4-42 0,1 0-64 15,1 3-44-15,1 3 72 0,5 6 60 16,0 3 21-16,4 3 1 0,0 2 2 16,2-2-2-16,-1 1 2 0,2-4 20 15,1-3 6-15,1-3 10 0,1-4 9 0,0-5 13 16,-1-2 7-16,0-8 11 0,-2-4-19 16,-2-3-3-16,-5-2-15 0,-1-6-4 15,-6 0 34-15,-2 0 4 0,-2-4-35 16,-1 2-14-16,-4-4-26 0,-4 0-1 15,-1 1-2-15,0 3-21 0,1 3 8 0,-1 4-15 16,-1 4 13-16,3 6-69 16,-4 3-122-16,-7 5-174 0,2 2-422 15,-1 2-896-15</inkml:trace>
  <inkml:trace contextRef="#ctx0" brushRef="#br0" timeOffset="81688.28">2675 12121 2115 0,'0'0'437'0,"0"0"-86"0,0 0-72 16,0 0-27-16,0 0-5 0,0 0-124 0,0 0-123 16,0 0-145-16,0 0 145 0,0 0 115 15,-2 39 4-15,2-8-31 0,0 5-9 16,-1 3-16-16,-3 3-26 0,-1 1-12 15,-1-2-4-15,1-3-20 0,3-6 0 16,0-7 0-16,2-5 1 0,0-5 1 16,0-4 10-16,0-3-10 0,0-2 0 15,0-3 13-15,0 0-1 0,1-2 1 0,-1 0 30 16,0-1-24-16,1 0-22 0,1-4-140 16,9-10-180-16,-4 0-259 0,1-3-1184 0</inkml:trace>
  <inkml:trace contextRef="#ctx0" brushRef="#br0" timeOffset="82700.36">4953 12058 2035 0,'0'0'328'0,"0"0"-41"0,0 0-94 0,0 0-35 15,0 0-8-15,0 0-150 0,0 0-81 16,0 0 81-16,0 0 56 0,-29 50 4 16,24-25 1-16,-1 2-20 0,4-1-15 15,2-2-11-15,0-1-14 0,3-4 1 0,5-3 24 16,1-3-7-16,4-3 16 0,-2-5 22 16,4-4 6-16,1-1-15 0,1-4-17 15,-2-6-15-15,4-3 6 16,-3-3 7-16,0-1-29 0,-3-2 2 0,-2 2 17 15,0-1-18-15,-4 1 11 0,-1 2-12 16,1 3 0-16,-4 2 12 0,-1 4-11 16,0 1 0-16,-1 3-1 0,-1 2-80 15,2 5-126-15,1 2 76 0,1 4 101 16,4 3 29-16,-2 2 57 0,5 2 1 16,1-1-17-16,3 0-3 0,3-1 19 15,0-3-25-15,1-2 3 0,-2-4-4 16,-1 0 7-16,-3-3 0 0,0-2-6 0,-6-2 6 15,-2 0 37-15,-2-5 48 0,3-5 41 16,-4-4-58-16,-1-5-75 0,-1-3-13 0,0-2 1 16,-1-3-18-16,-3-2-1 15,-2 0-19-15,3 0 17 0,1 3-26 0,1 4 7 16,1 5-29-16,0 3-142 0,0 7-123 16,3 4-225-16,-1 3-730 0,0 0-606 0</inkml:trace>
  <inkml:trace contextRef="#ctx0" brushRef="#br0" timeOffset="83020.67">5473 12247 2606 0,'0'0'364'0,"0"0"-249"16,0 0-54-16,0 0 51 0,62-44 9 0,-35 35-67 15,6 4-54-15,4 3-2 0,-2 2 2 16,1 4 6-16,-3 8 23 0,-7 1 6 16,-8 4-35-16,-7 2 0 0,-8 4-16 15,-7 2 16-15,-11 4 32 0,-11 0 24 16,-4 1 27-16,-7 0 37 0,-1-1-7 16,0-4-28-16,7-5-13 0,2-3 7 15,9-5-7-15,9-3-16 0,1-4-56 16,7 0-10-16,3-3-12 0,0 1 22 0,6-1 13 15,4 1 37-15,7-2 12 0,7-1-9 16,7 0-38-16,2-1-15 0,7-3-130 16,1-3-108-16,21-8-152 0,-10 2-564 15,-6-2-1153-15</inkml:trace>
  <inkml:trace contextRef="#ctx0" brushRef="#br0" timeOffset="83951.21">6814 11965 2179 0,'0'0'430'0,"0"0"-98"15,0 0-105-15,0 0-4 0,0 0-35 0,0 0-160 16,0 0-28-16,0 0-28 0,0 0 28 16,0 0 95-16,0 0-19 15,-3 47-20-15,1-20-15 0,2 3-6 0,0-1-23 16,1-1-10-16,6-3 0 0,0-1-1 16,5-5 17-16,-1-3-14 0,2-4 21 15,0-5-25-15,-1-3-29 0,1-4-11 16,-2 0 14-16,1-8 23 0,-2-3 1 15,0-5-33-15,-3-1-9 0,2-2 16 16,-3-2 12-16,4-1 13 0,-3 3-25 16,0 1 15-16,4 4 12 0,-3 2-18 15,1 6-6-15,-2 3-26 0,1 3-25 0,1 1-45 16,-1 7 29-16,5 5 47 0,-3 3 45 16,3 4 22-16,2 1 65 0,-2 1 27 15,3-4-13-15,1 0-21 0,1-4-11 16,1-4-18-16,0-2-4 0,0-3-3 0,-1-4-3 15,-1-1 6-15,0-4 6 0,-2-6-2 16,-3-5-10-16,-2-1 12 0,-4-4-40 16,-2-4 15-16,-4 1-13 0,0-4-15 15,-6-2-22-15,0 0 7 0,-3 0-29 16,0 2-32-16,2 5-93 0,0 5-1 16,4 5-23-16,-1 8-33 0,3 4-104 15,-2 7-722-15,0 2-354 0</inkml:trace>
  <inkml:trace contextRef="#ctx0" brushRef="#br0" timeOffset="84415.11">7466 12114 2696 0,'0'0'411'0,"0"0"-286"0,0 0-48 15,52-45 50-15,-25 32 54 0,1 3-58 16,5 3-60-16,-5 1-41 0,4 4-22 16,-7 2-41-16,-2 2 3 0,-4 4-12 15,-5 5-1-15,-7 1-22 0,-4 2 20 16,-3 1 11-16,-5 2-2 0,-7-2 29 16,-3 1 15-16,-3-3 13 0,-4-1 9 0,0 0-19 15,-2-3 32-15,3-3 6 16,3 0-3-16,6-2 7 0,2-1-4 0,3-3 3 15,6 0 19-15,1 0 16 0,0 0-7 16,2-1-44-16,9-5-28 0,1 0-31 16,6-1 0-16,3 0 5 0,4 3-5 15,2 1 3-15,0 1 2 0,-1 2-8 16,0 1 2-16,-3 6-12 0,-2 4-4 16,-2 3 7-16,-6 3 10 0,0 2-4 0,-8 4-22 15,-4 0-7-15,-2 2 39 0,-8-1 2 16,-7 0 23-16,-3-2 0 0,-2 0 19 15,-2-5 42-15,-1-1 6 0,-1-3-10 16,2-1 3-16,1-5 0 0,1 0-6 0,2-3-7 16,1-1-16-16,2-2-18 0,0 0-10 15,0-1-3-15,4 0-19 0,1-1-240 16,1-3-216-16,5-3-750 0</inkml:trace>
  <inkml:trace contextRef="#ctx0" brushRef="#br0" timeOffset="85303.9">9380 11838 1706 0,'0'0'280'16,"0"0"2"-16,0 0 2 0,-2-51-3 15,2 41-41-15,0 5-77 0,0 1-38 16,0 4-125-16,0 1-29 0,0 7-172 0,1 5 201 15,0 7 112-15,-1 3 22 0,0 6-26 16,0 2-38-16,0 1-39 0,-2-2-6 16,1-2-25-16,1-1 0 15,1-4 13-15,3-3-12 0,2-5 15 0,3-3 6 0,-3-4 10 16,2-3 12-16,-1-4 6 0,1-1 17 16,2-3-1-16,0-8-13 0,4-1-37 15,-1-6 9-15,-1-1-13 16,2-2-11-16,-4-2-1 0,3 1 0 0,-2 1-14 15,-2 4 12-15,3 2-9 0,-4 4-5 16,-2 4 13-16,0 2-19 0,-2 5-12 16,0 0-73-16,-1 7-32 0,2 3 69 15,1 3 39-15,0 5 12 0,2 1 19 16,1 1 3-16,0 2 32 0,6-2 53 0,0-1-24 16,4-2-14-16,-2-3-6 0,3-3-9 15,-1-3 2-15,-3-4-2 16,0-3 6-16,-3-1 15 0,-4-7 23 0,2-5-20 15,-4-3-21-15,-2-4-23 0,-2-2-14 16,-1-4 1-16,-2-1 16 0,0-4-18 16,-3-1-31-16,-2 2 3 0,1 0-34 15,0 4-137-15,-2 4 14 0,1 7-78 0,0 5-65 16,-1 5-31-16,-6 8-430 0,-1 4-662 16</inkml:trace>
  <inkml:trace contextRef="#ctx0" brushRef="#br0" timeOffset="85685.06">10008 12026 2572 0,'0'0'492'0,"0"0"-246"16,0 0-5-16,0 0-32 0,0 0-52 15,0 0-75-15,0 0-61 0,0 0-20 16,0 0 33-16,0 0 7 0,13 20-19 0,-2-8 6 15,6 1 0-15,5-1 0 16,4-1-9-16,4-1 6 0,0 0-25 0,1-5-56 16,-5-1-44-16,-1-1 14 15,-4-3 5-15,-3 0 24 0,-5-5 57 0,-5-4 20 16,0-6 24-16,-4-4-32 0,-2-1-10 16,-1-1 13-16,-1 0 7 0,0 2 6 15,0 2 33-15,-1 4 73 0,-1 1 12 16,0 4 12-16,1 3 43 0,0 0-57 15,-1 5-77-15,-1 0-67 0,0 3-89 16,-1 4-40-16,-2 6 129 0,-3 3 9 0,-1 6 12 16,1 5-21-16,1 2-10 0,2 2 9 15,-3 6 0-15,3 1-1 0,1 3-1 16,-3 1-13-16,2-1-175 0,-3 12-267 16,1-12-288-16,1-8-771 0</inkml:trace>
  <inkml:trace contextRef="#ctx0" brushRef="#br0" timeOffset="86648.19">11369 11737 101 0,'0'0'2040'16,"0"0"-1671"-16,-3-45-114 0,3 26 18 16,0 3-11-16,0-1-58 0,0 7-8 0,0-2-32 15,1 7-32-15,1 1-9 16,-1 4-123-16,-1 4-89 0,1 6-87 0,-1 5 151 15,0 6 25-15,0 2 123 0,0 5-32 16,0-1-40-16,0 3-29 0,2-3-19 16,0-2-2-16,3-1-1 0,3-4 0 15,1-4 0-15,3-2 0 0,-1-4-44 0,4-7-45 16,1-1 24-16,2-2 8 0,-1-7 13 16,-1-3 3-16,-1-4 0 0,-1-2 19 15,-4-2 6-15,1 1 4 0,-5 2 12 16,0 1 15-16,-1 3-12 0,-1 4-3 15,-2 1 0-15,0 6-15 0,0 0-42 16,1 0-95-16,0 4 5 0,2 4 147 16,0 1 77-16,0 5 31 0,4 0-10 15,0 2-25-15,4-4-26 0,1 1-16 0,2-4 7 16,3-2-9-16,-2-1 8 16,1-4-8-16,-4 0-1 0,-4-2 16 0,-3-4 25 15,-1-4 13-15,-3-4-38 0,-3-3-19 16,0-4-23-16,-2-2 1 0,-5-3-2 15,0-1-1-15,-1-2-1 0,-1 3-27 0,3 2 25 16,1 2-32-16,0 4-24 0,2 4-114 16,1 5-32-16,2 4-119 0,2 3-291 15,2 0-1199-15</inkml:trace>
  <inkml:trace contextRef="#ctx0" brushRef="#br0" timeOffset="87218.05">12018 11826 1634 0,'0'0'768'16,"0"0"-454"-16,0 0-80 0,0 0 64 16,0 0-78-16,10-51-36 0,-9 44-14 15,-1 2-29-15,0 1-14 0,0 2-43 16,0 2-56-16,0 0-28 0,0 0-50 0,0 0-12 15,-1 2 23-15,-3 0 39 0,1 1 17 16,-1 0-2-16,1 1-13 0,-1-3-2 16,3 0 1-16,1-1-1 0,-1 0 12 15,1 0 16-15,0 0 16 0,0 0 6 16,0 0 3-16,0 0-7 0,0 0-9 0,0 0-6 16,0 0-9-16,0 0-9 0,0 0-11 15,0-1 1-15,0 1-1 0,0-1-1 16,0 1-1-16,0 0-22 0,0-2 7 15,-1 2-7-15,1-1 3 0,0 1 4 16,0 0 12-16,0-1 1 0,0 1-1 16,0 0 0-16,0 0-9 0,0 0 0 15,0 0-13-15,-2 0-16 0,0 0 7 0,-2 5 22 16,-2 2 12-16,-3 3 18 0,3 2-5 16,0 1-13-16,2 2-1 0,4 0-11 15,6 4 12-15,8-1 13 16,8 4-1-16,10 0 10 0,7 0 0 0,4 0-21 15,3-2-1-15,-3 1-14 0,-5-4-26 16,-7 2-44-16,-11-3-5 0,-9 1 17 16,-10 0 22-16,-5-1 3 0,-14 1 46 15,-8 0 1-15,-7-3 19 0,-3 1 15 0,-2-1-15 16,1-6 6-16,4-1 9 0,7-5 11 16,5-2-1-16,3 0-13 0,7-3-31 15,1-7-116-15,10-7-268 0,0 1-609 16,2-3-1324-16</inkml:trace>
  <inkml:trace contextRef="#ctx0" brushRef="#br0" timeOffset="87381.98">12068 11778 3243 0,'0'0'580'0,"0"0"-309"0,0 0-28 16,0 0-48-16,72-36-50 0,-44 31-74 15,6 2-56-15,3 1-15 0,4 2-25 0,4 0 1 16,12 2-72-16,15-1-300 0,-9 0-566 16,-8-1-1734-16</inkml:trace>
  <inkml:trace contextRef="#ctx0" brushRef="#br0" timeOffset="88230.5">13604 11748 2066 0,'0'0'453'0,"0"0"-273"16,0-50 30-16,0 34 155 0,0 2-60 0,0 3-53 16,0 4-82-16,0 1-22 15,0 6-95-15,0 0-53 0,0 11-189 0,-4 3 189 16,-3 6 102-16,0 4-6 0,0 3-24 16,0 1-32-16,3 1-37 0,2-3-3 15,2-1-14-15,0-1 12 0,1-2-10 16,4-4 12-16,2-2 3 0,-1-4-1 15,0-5-2-15,-1-2-66 0,3-3-2 0,-2-2 37 16,5-2 30-16,-2-4-2 0,2-5-18 16,0 1-4-16,1-4 10 0,-3 0 15 15,3 2 3-15,-3-1 14 0,1 4-17 0,-2 1-2 16,1 3-20-16,-3 2-17 16,-1 3-17-16,1 0-32 0,2 5-19 0,-2 6 41 15,1 2 40-15,3 3 26 0,-1 2 16 16,4 1 19-16,1-1 3 0,1 0-13 15,3-3 6-15,2-2 1 0,-1-5-10 16,0-1 3-16,-2-5 6 0,-2-2 16 16,-4-2 23-16,1-8 9 0,-5-2-23 15,0-5-19-15,-4-2-18 0,-3-6 3 16,0-2-11-16,-1-3-10 0,-5-2-2 0,0-2-12 16,1 3 13-16,-1 0-25 0,0 5-16 15,2 5 4-15,2 6-19 0,0 6-61 16,-1 7-75-16,1 3-277 0,-8 17-279 15,3 0-55-15,-1 0-889 0</inkml:trace>
  <inkml:trace contextRef="#ctx0" brushRef="#br0" timeOffset="88582.14">14218 11954 2419 0,'0'0'441'0,"0"0"-216"16,0 0 85-16,0 0-41 0,0 0-67 16,0 0-136-16,0 0-66 0,0 0 0 15,0 0 53-15,0 0 27 0,0 0-2 16,-29 60-7-16,15-28-11 0,-1 2-26 16,4 4-23-16,1 4-11 0,4-1 0 15,3-3-1-15,3-4 1 0,7-2 0 16,7-8 25-16,5-8 6 0,1-3 3 0,2-8-34 15,0-5-2-15,0 0-20 0,-5-7-6 16,-4-6 27-16,-3-1 1 0,-7-5 0 16,-3 0-2-16,-5-4-22 15,-9 2 2-15,-3-1 3 0,-5 0 17 0,-2 3-29 0,-1 3 0 16,-7 5-3-16,1 4-10 16,-2 5-6-16,0 2 5 0,4 3-5 0,1 6-242 15,2 1-415-15,7-3-583 16</inkml:trace>
  <inkml:trace contextRef="#ctx0" brushRef="#br0" timeOffset="89366.65">15120 11671 1433 0,'0'0'737'0,"0"0"-352"0,0 0-53 16,-7-52 21-16,5 42-45 0,0 2-74 15,1 3-48-15,0 3-26 0,-1 2-160 0,-4 2-25 16,1 8-73-16,-1 6 98 0,-5 4 80 16,1 3-15-16,0 4-34 0,3 0-12 15,3 0-4-15,4 0-15 0,0 0-1 16,3-2 1-16,5-2-1 0,3-2 1 15,3-1 19-15,-2-5 0 0,3-3-19 16,-4-7-16-16,3-3-49 0,0-2 9 16,-3-2 21-16,3-8 13 0,-2-3 20 15,-1-3-9-15,-1-3 11 0,-2-3 1 0,-1 0 11 16,2 3-11-16,-3-1 14 0,-1 5-14 16,1 4-1-16,-3 3 0 0,-1 4 0 15,1 1-1-15,-3 3-94 0,1 0-75 16,1 5 22-16,1 6 116 0,3 1 32 0,0 1 1 15,2 4 22-15,5-2 18 0,1 1-7 16,0-3 11-16,1 0-11 0,1-2 4 16,-5-5-16-16,-1-1-3 15,-3-2 6-15,-3-3 28 0,-1 0 55 0,-2-3 57 16,-1-6-106-16,0-4-40 0,-6-3-19 16,0-1 16-16,-4-3-3 0,-1-1-13 15,-1 2-2-15,3 0-1 0,1 3 0 16,1 0-22-16,3 4 3 0,4 4-81 15,0 4-129-15,0 2-112 0,13 2-377 16,0 5-711-16</inkml:trace>
  <inkml:trace contextRef="#ctx0" brushRef="#br0" timeOffset="89637.01">15566 11833 1979 0,'0'0'525'0,"0"0"-332"15,0 0 74-15,0 0 76 0,53-50-130 0,-35 39-74 16,3 0-41-16,2 4-35 0,0 1-29 16,5 2-15-16,-1 4-6 0,-2 0-10 15,-1 10 25-15,-4 1 1 0,-3 4 14 16,-4 6 37-16,-6 1 14 0,-4 3 15 16,-3 4-4-16,-2 0-9 0,-6 5-19 15,-2-3-9-15,1 3-6 0,-2 0-34 16,4-4-25-16,2 1-3 0,0-3 0 0,3-4-1 15,1-1-123-15,0-5-92 0,0-3-128 16,-1-2-167-16,-5-6-176 0,-1 0-370 16,1-7-714-16</inkml:trace>
  <inkml:trace contextRef="#ctx0" brushRef="#br0" timeOffset="89774.87">15583 12041 2402 0,'0'0'638'0,"0"0"-328"0,0 0-18 15,0 0 105-15,0 0-63 0,0 0-114 16,0 0-94-16,63-47-55 0,-35 42-68 16,4 1-3-16,8 2-22 0,5 0-12 15,31 0-110-15,-12-1-384 0,-4-2-989 0</inkml:trace>
  <inkml:trace contextRef="#ctx0" brushRef="#br0" timeOffset="90531.23">16937 11698 1918 0,'0'0'270'0,"0"0"-47"0,25-48 61 16,-17 33 28-16,1 5-91 0,-3 7-103 0,0 3-118 15,-1 4-26 1,0 8 26-16,-1 7 159 0,0 3-3 0,2 3 14 0,-3 3-63 15,0-1-38-15,0 4-31 0,1-2-23 16,3-1 5-16,1-3-19 0,1-3-1 16,2-4 0-16,0-5-52 0,-1-3 5 15,1-5-31-15,-2-3-11 0,-1-2 48 16,2-7 23-16,-2-3-1 0,3-4 0 16,-2-3 3-16,1-2 16 0,-2-3 1 15,2 0 11-15,-3 3-12 0,0 3 0 16,2 3 2-16,-4 1-2 0,-2 5 12 0,1 4 1 15,0 3-13-15,-1 0-114 16,2 8-16-16,1 3 92 0,2 3 38 0,0 3 0 16,5 1 44-16,-1-1-12 15,5 0 3-15,1-3 3 0,4 1 6 0,1-3 7 16,0-2-13-16,2-3 0 0,-3-5-4 0,-2-2 20 16,-6 0 3-16,1-8 37 0,-3-3 29 15,-5-6-42-15,-1-3-25 16,0-3-34-16,-6-2-20 0,0-4-1 0,0 0-2 15,-7-3 0-15,1 1-46 0,-1 2 0 16,-1 3-18-16,-1 4-87 0,0 5-33 16,3 6-71-16,-3 5-98 0,-5 11-302 15,2 3-456-15,2 3-290 0</inkml:trace>
  <inkml:trace contextRef="#ctx0" brushRef="#br0" timeOffset="90968.43">17848 12022 2147 0,'0'0'317'0,"0"0"-182"0,29-57 120 16,-21 36 2-16,-1 0-72 0,-2 2-29 15,-3-1-26-15,-2 1 3 16,0 4-17-16,-1 1-43 0,-5 3-11 0,-3 1-8 15,0 3-23-15,-4 3-31 0,1 2 0 16,-4 2-19-16,-1 0 7 0,-1 6 12 16,1 4 0-16,1 2 1 0,3 1-1 15,1 4-14-15,7 0 14 0,5 4 0 0,2 2 22 16,13 3-19-16,4 0 27 16,6 5 1-16,8 0-20 0,0 0-11 0,3 3-22 15,-2-3-26-15,-6-2-58 16,-6 0-92-16,-5-5-46 0,-12-4-8 0,-5-1 3 15,-5-7 62-15,-13 0 78 0,-4-7 84 16,-4-2 25-16,-3-3 16 0,2-1 10 0,0-6 13 16,3-3 137-16,1-2 39 15,7-5 50-15,0 1-56 0,3-1-47 0,6-2-27 16,2-1-3-16,0-2-16 0,5 1-28 16,5-1-73-16,4-2-15 0,7 2-34 15,5-3-202-15,20-11-154 0,-4 3-299 16,-3 2-1610-16</inkml:trace>
  <inkml:trace contextRef="#ctx0" brushRef="#br0" timeOffset="98330.33">19495 3785 805 0,'0'0'1147'0,"0"0"-842"15,0 0-37-15,0 0-7 16,0 0-16-16,3-50-101 0,-1 42-29 0,1 0 2 15,1-1 23-15,-1 2 3 0,1 2-5 16,-2-1-31-16,-1 3-19 0,0 1-18 16,0-1-8-16,-1 3-6 0,0-2-31 15,0 2-25-15,0 0-46 0,0 2-32 0,-4 3-27 16,-6 5 99-16,-5 4 6 0,-6 4 34 16,-3 5-11-16,-4 3-12 0,-6 2-11 15,-4 6-16-15,-1-1 14 0,-2 5-1 16,-2 2 1-16,0 0-1 0,0 2-16 15,2-1 17-15,3-3-11 0,5-2 13 16,6-5-3-16,6-5-16 0,7-7 17 16,6-4-13-16,4-4 14 0,3-5-3 15,1-1 4-15,0-1 4 0,2 0 27 16,3-1 10-16,7 1 4 0,4 0 11 16,7 1-3-16,6-3 3 0,9 1-9 0,7-2-32 15,14 2-3-15,14 0-9 16,9-3 0-16,0 1-1 0,-18 0-1 0,-19-1 0 15,-18 0-1-15,-3 0 0 0,-1 0 2 0,-1 0 0 16,-1 0-1-16,-5 0-1 0,-7 0-1 16,-3 0-15-16,-1 0 4 15,-3 0 10-15,-2 0 0 0,0 0 2 0,0 0 12 16,0 0 13-16,0 0-25 0,0 0-6 16,-2 0-69-16,-3-5-90 0,0-2-59 15,0-1-47-15,-1-5-85 0,-3-10-276 16,5 2-629-16</inkml:trace>
  <inkml:trace contextRef="#ctx0" brushRef="#br0" timeOffset="98646.86">19533 3731 2229 0,'0'0'255'0,"0"0"-103"15,0 0 67-15,0 0 47 0,0 0-36 16,0 0-154-16,0 0-76 0,0 0-133 0,0 0 133 15,0 0 83-15,0 0-4 0,-23 69-3 16,24-39-31-16,11 3 15 0,7 4 13 16,4 1 18-16,3 3 16 15,5-2 6-15,-1 2 7 0,0-3-21 0,-5 0-30 16,-2-3-29-16,-4-4-6 0,-4-4-15 16,-6-3-17-16,0-6 1 0,-4-6 10 15,-3-3-1-15,-1-4 0 0,0-1 1 16,-1-3 15-16,0-1 12 0,0 0 9 0,0 0 4 15,0 0-53-15,-3-2-7 0,-3-4-268 16,-5-2-104-16,2-3-91 0,-5-10-185 16,4 2-546-16,2-1-439 0</inkml:trace>
  <inkml:trace contextRef="#ctx0" brushRef="#br0" timeOffset="99315.55">20128 3502 310 0,'0'0'818'15,"0"0"-512"-15,0 0-46 0,0 0-36 16,0 0 20-16,-10-47 8 0,7 38-26 16,1 2-29-16,1 3-37 0,-2-1 7 15,2 2-4-15,0 1-52 0,0 2-35 0,1 0-22 16,-1-2-28-16,1 2-25 16,0 0-1-16,0 0-3 0,0 0-9 0,0 0-10 15,0 0-19-15,-1 0 2 16,1 0 11-16,0 0 9 0,-1 0 0 0,-1 0 19 15,1 0 22-15,0 2 10 0,0-2-10 16,1 0 3-16,0 2 13 0,0-2 3 16,0 0 4-16,0 0-10 0,0 0-4 15,0 0-5-15,0 0-4 0,0 0-10 0,0 0-12 16,0 0-1-16,0 0-2 0,0 0-13 16,0 0 14-16,-1 0 0 0,1 0-1 15,-1 0-19-15,0 3 22 0,-1-1 6 16,0 4 16-16,-1 1-9 0,1 3-11 15,0 1 14-15,-1 4-13 0,1 4 12 16,2 5 23-16,0 5-13 0,4 6 10 0,2 11 28 16,3 16 18-16,6 13 42 15,-2 9-29-15,-3-4-38 0,1-3-7 0,-5-10 7 16,-2 0-6-16,-1-3-7 0,1-4-9 16,-3-5 6-16,1-6-21 0,0-13 12 15,1-9-7-15,-1-8-21 0,-2-5-2 16,1 1 0-16,1 2 0 0,-1-1 3 0,0-2 11 15,-1-5-3-15,0-4-9 0,0-1 16 16,0-4 5-16,0 0 16 0,0 0 12 16,0 0 1-16,0-1-8 15,0-2-45-15,0-2-111 0,0-2-64 0,0-2-32 16,0-3-39-16,5-2-83 0,5-11-127 16,2 2-349-16,-2 3-809 0</inkml:trace>
  <inkml:trace contextRef="#ctx0" brushRef="#br0" timeOffset="99629.15">20592 3776 2418 0,'0'0'335'15,"0"0"-158"-15,0 0 92 16,0 0-43-16,0 0-35 0,0 0-191 0,0 0 0 15,0 0 0-15,0 0 66 0,0 0 41 16,-59 87-12-16,29-29-45 0,1 8-25 16,-1-1 7-16,9-7 41 0,9-14-33 15,4-15-9-15,4-6-18 0,3-4 21 16,0 2-9-16,0 0 0 0,0-3-22 16,1-4 0-16,0-7 19 0,0-2-19 15,0-2 25-15,0-3 16 0,1-1-26 16,2-7-18-16,5-4-214 0,1-5-73 0,0-4 3 15,4-6-50-15,1-4-99 0,-3-3-193 16,3-5-63-16,-2-2-54 0,-1-1 95 16</inkml:trace>
  <inkml:trace contextRef="#ctx0" brushRef="#br0" timeOffset="99816.36">20547 3839 561 0,'0'0'619'16,"9"-52"-150"-16,-6 33-44 0,-2 6-85 0,1 4-81 16,0 2-89-16,1 6-45 0,1 1-125 15,1 1-83-15,1 8 83 0,5 5 71 16,2 4 95-16,3 5 20 0,4 6-2 15,1 3-35-15,1 4 6 0,2 2-36 16,3 1-31-16,-3 1 7 0,0 0-17 16,-3-1-28-16,-1-1-19 0,0-4-28 15,-6-2 8-15,-1-4-11 0,-3-3-13 0,-3-7-15 16,-1-4-53-16,-2-4-89 16,-2-5-104-16,-2-4-81 0,-3-3-176 0,-5-6-54 15,0-2-1115-15</inkml:trace>
  <inkml:trace contextRef="#ctx0" brushRef="#br0" timeOffset="99996.64">20422 4110 2372 0,'0'0'494'0,"0"0"-183"0,0 0-18 16,0 0-8-16,0 0-56 0,0 0-109 15,0 0-70-15,0 0-9 0,62-29-7 16,-31 24 10-16,4 0-16 0,7 2-25 15,11 3-3-15,15 0-22 0,8 0-28 16,-1 0-308-16,-19-2-618 0,-19-5-1810 0</inkml:trace>
  <inkml:trace contextRef="#ctx0" brushRef="#br0" timeOffset="100819.59">21468 3832 1747 0,'0'0'367'15,"0"0"-192"-15,0 0 29 0,0 0 70 16,0 0-17-16,0 0-27 0,0 0-23 0,0 0-29 16,0 0-55-16,0 0-44 0,0 0-22 15,-30-8-20-15,36 7 10 16,3 0 13-16,7-1-9 0,6 2 2 0,5-3-16 16,7 0 1-16,1 2-23 0,-1 0-14 15,2-1 2-15,0 0-3 0,-5 1-1 16,1-1-11-16,-5 2-7 0,-3-2-3 15,0 2-12-15,-7 0-105 0,-2-1-21 16,-3 1-51-16,-5 0-11 0,-4-2-23 16,-2 2 1-16,-1 0 0 0,-1 0-189 15,-9 0-236-15,-4 0-449 0</inkml:trace>
  <inkml:trace contextRef="#ctx0" brushRef="#br0" timeOffset="101024.14">21500 4016 836 0,'0'0'1396'0,"0"0"-1086"0,0 0-132 15,0 0 60-15,0 0 98 0,0 0-6 16,0 0-40-16,0 0-48 0,74 0-52 16,-51 0-66-16,7-2-65 0,0 1-38 15,7 0-20-15,-1-1 1 0,-2 2 13 16,2-1-14-16,-3 0 1 0,-4 1-2 15,-3-2-3-15,-2 0 1 0,-8 1-1 16,-2-2-31-16,-3 1-81 0,-6-3-18 0,-3 1-20 16,-2-1-58-16,0-2-158 15,-13-4-282-15,1 3-531 0,-3-2-533 0</inkml:trace>
  <inkml:trace contextRef="#ctx0" brushRef="#br0" timeOffset="105094.8">23145 3321 802 0,'0'0'1068'0,"0"0"-893"0,0 0 23 16,0 0 9-16,0 0-39 0,-32-46-62 0,20 42-41 15,-5 0-20-15,-1 0-10 16,-3 4-9-16,-1 0-7 0,-1 1 3 0,-1 4-9 16,1 0 3-16,1 1 0 15,2 0-16-15,3 0 0 0,2 1 0 0,3 0-19 16,2 2 18-16,0 1 1 0,-1 0 0 16,4 3 19-16,-2-1-17 0,3 0-2 15,0 3-1-15,1-2-12 0,4 3 12 16,1-1 1-16,6 1 1 0,4 0 22 0,6 0 19 15,5 0-13-15,3-2 3 0,2 0-13 16,1-2-4-16,-3-1-15 0,-4 0-16 16,-5-2-13-16,-3 0 0 0,-4 4-3 15,-4-2 6-15,-3 0 4 0,-1 2 22 16,-2-1 2-16,-7 3 0 0,-2-1 11 16,-4 1-10-16,-4-2-1 0,-1 1 18 15,-2 0-8-15,1-2-9 0,0 1-3 16,2-2-2-16,-1 1-10 0,4 0 9 0,3 0 2 15,0-1 1-15,1-1-3 0,4 1 1 16,0-1-14-16,1-2 3 0,3 2 10 16,2 0-10-16,1-1 4 0,1 2 9 15,3-1 19-15,8-2 6 0,2 1 30 16,7-2 3-16,7-2-7 0,2 2-16 16,2-2-16-16,-1 0-19 0,-3 0 0 0,0 2-25 15,-8 1-7-15,-4 1-20 0,-3 1 4 16,-6 2 3-16,-2 5 17 0,-4 2 5 15,-1 2 23-15,-8 4 1 0,-5 4 22 16,-5 1 31-16,-3 0 30 0,1 2-24 16,0-3-9-16,2-1-9 0,8-5-7 15,4-3-22-15,6-2 3 0,2-3 9 0,11-2 7 16,7-1 28-16,6-1 17 16,8-2-11-16,4-3-19 0,1-1-21 15,6-1-24-15,-4-1-2 0,-3-3-38 16,11 0-356-16,-14-2-406 0,-4-2-1269 0</inkml:trace>
  <inkml:trace contextRef="#ctx0" brushRef="#br0" timeOffset="110229.88">23817 3537 1694 0,'0'0'448'0,"0"0"-273"0,0 0 10 16,0 0 21-16,0 0-35 16,-21-45-59-16,15 38 3 0,-5 3-12 0,1 0-14 15,-3 0-35-15,-1 4-43 16,-2 0-11-16,-1 0-2 0,0 2 2 0,2 4 3 15,3 1-3-15,0 0-17 0,5 0 1 16,1 2-32-16,0 0 13 0,3 0 13 16,3 3 22-16,0-1 6 0,4 1-3 15,5 1 23-15,2 2 9 0,5-3 0 16,2 1-10-16,1-1 4 0,0 0-29 16,-4-1 0-16,-3 0-22 0,-2 0 0 0,-7-3-26 15,-3 3 9-15,-3 0 39 0,-9 2 24 16,-4 0-2-16,-4-1 13 0,-1 1-9 15,-2-1-7-15,1-3-7 0,2 0-12 16,3-2 0-16,4 1 0 0,2-3-3 0,4-1-22 16,2 0-10-16,4 0-16 15,1 1 7-15,7 0 44 0,3 0 45 0,9 1 28 16,5-2-25-16,6 0-4 0,1 0-22 16,3 0-22-16,-3 0-16 0,-3 0-10 15,-7 0 4-15,-5 1-10 0,-8 1-25 16,-4 0-23-16,-4 0 35 0,-1 4 44 15,-7 0 1-15,-7 2 16 0,-3 2 10 0,-3 1-23 16,-1-1 10-16,-1 3-12 0,1-2-1 16,1 1-32-16,5-3 32 0,4 1-19 15,4-3 3-15,6 2-23 0,2-2 39 16,11 0 7-16,8-1 57 0,6 0 0 16,5-1-1-16,6-3-21 0,2-2-30 15,1-1-12-15,-3 0-41 0,-5-1-185 16,-6-2-141-16,-5-2-237 0,-5-4-690 0</inkml:trace>
  <inkml:trace contextRef="#ctx0" brushRef="#br0" timeOffset="110483.38">24159 3648 684 0,'0'0'1895'16,"0"0"-1496"-16,0 0-85 0,0 0 32 16,0 0-185-16,0 0-161 0,0 0 19 15,0 0-4-15,0 0 86 0,0 0-10 16,1 68-15-16,-2-42-38 0,1 0-17 16,0 0 4-16,1-3-12 0,3 1 9 0,1-5-19 15,-1 2 9-15,-1-4 3 16,-2-3-15-16,1-2-112 0,-2-3-96 0,0-4-123 15,0-1-159-15,-2-4-183 0,0-4-491 16</inkml:trace>
  <inkml:trace contextRef="#ctx0" brushRef="#br0" timeOffset="110948.42">24158 3624 1862 0,'0'0'503'0,"0"0"-245"16,0 0 32-16,35-49-91 0,-16 37-135 0,2 5-16 15,4 0-7-15,0 4 4 0,3 3-45 16,-2 0-1-16,-4 6-50 0,-1 2 9 16,-4 3-6-16,-8 0 0 0,-1 2 10 15,-7 2 20-15,-1 2 18 0,-11 0 45 16,-5 1 12-16,-3-1 13 0,-6 0-19 0,-2 0 23 16,-3-3-52-16,2-3 13 0,1-1-3 15,1-3-4-15,8-2 30 16,2-1-5-16,5-1 17 0,6-2-7 0,2-1-6 15,2 0 9-15,1 0 0 0,2 0 3 0,7-2-60 16,8-4-9-16,6 1-65 0,8 0 21 16,1-2-4-16,5 3 17 15,-1 3 9-15,-1 1-3 0,-3 0-7 0,-1 7-18 16,-5 2-36-16,-5 4-76 0,-5 1 16 16,-7 3 18-16,-3 2-13 0,-6 1-10 15,-7 1 48-15,-4-1 45 0,-7-1 42 16,-3-2 16-16,-3 0 1 0,-4-3 15 15,0-2 55-15,-2-3 42 0,2-3 25 16,-2-1-4-16,-1-5-3 0,3 0-13 16,0 0-19-16,7 0 2 0,3-4-28 15,8-1-7-15,3 1 22 0,4-1-22 16,3-1-66-16,8-1-63 0,4-2-259 0,19-4-47 16,-4 1-284-16,2-1-1027 0</inkml:trace>
  <inkml:trace contextRef="#ctx0" brushRef="#br0" timeOffset="111646.75">24621 3464 2019 0,'0'0'331'0,"0"0"-205"15,0 0-17-15,59-21 4 0,-34 20-16 16,2-2-29-16,3 3-39 0,-4 3-29 0,-2 2-33 15,-2 3 17-15,-2 3-10 0,-5-1 1 16,-4 3-20-16,-6 3-20 0,-5-3 27 16,-1 4 25-16,-10-1 13 15,-1 1 21-15,-6-1 31 0,0-1 12 0,-3 0 4 16,0-2-1-16,1-2 23 0,0 1-19 16,4-3-17-16,-1-1-12 0,8 1-32 15,0-4-10-15,5 2-19 0,3-2-13 16,1 0 32-16,2 0 0 0,9 0 54 0,1 0 10 15,6 1 0-15,4 0-26 0,4-3-18 16,-1 0-17-16,-2-1-3 0,-5 0-1 16,-3 1-1-16,-7-2-18 0,-4-1-8 15,-1 3-17-15,-3-3 0 0,0 0 4 16,0 3-17-16,-4-1 58 0,-3 3 0 16,-3-1 13-16,-2 4-11 0,-1-1-1 15,-2 2 0-15,3 0 2 0,-2 2 13 16,0-2-3-16,4 2-13 0,1-2-12 0,4-1-11 15,4 1-6-15,1 0 29 0,5 0 2 16,8 2 42-16,5-1 17 0,6 2-13 16,2 0-13-16,4 0-34 0,-3 0-1 15,-2 1-48-15,-5 0-60 0,-5-1 34 0,-6-1 10 16,-6 0 16-16,-3 0 17 0,-8 1 31 16,-2-3 12-16,-7-1 14 0,-1 0 3 15,-4-3 26-15,-2 1 15 0,0-2 19 16,-2-1-25-16,3 1-25 0,0 0-17 15,2 0-22-15,4-1 0 0,2 0-1 16,5-1-15-16,3 2-19 0,0-2-247 16,7 0-188-16,0-2-294 0,8 0-890 0</inkml:trace>
  <inkml:trace contextRef="#ctx0" brushRef="#br0" timeOffset="111892.76">25470 3972 2884 0,'0'0'636'0,"0"0"-601"16,0 0-35-16,0 0 0 0,0 0 12 15,0 0 124-15,0 0-32 0,-8 53-16 0,-3-36-12 16,-3 0-29-16,-5 2-31 16,-2-1-16-16,-5 0-169 0,-15 5-197 15,6-9-422-15,2-3-1273 0</inkml:trace>
  <inkml:trace contextRef="#ctx0" brushRef="#br0" timeOffset="113616.37">26151 3321 153 0,'0'0'594'0,"0"0"-409"0,0 0-110 0,0 0-6 15,0 0 12-15,0 0 85 0,0 0 13 16,0 0-45-16,0 0-24 0,0 0 20 16,55-25-16-16,-51 21-4 0,1 1 10 15,-2 0 6-15,2-2-9 0,-3 1 15 16,0 2-35-16,0-1 0 0,-1 1-14 0,-1 1-3 16,0-1 17-16,0 2 2 0,-3-1-42 15,-6 1-57-15,-3 0-89 0,-5 0 25 16,-6 3 32-16,-3 3 32 0,-4 2 0 15,2 1 0-15,0 2 2 0,3-1-2 16,3 0 0-16,2 2-1 0,5-1-14 16,4-1-4-16,1 1-13 0,6-1 0 15,3 0-1-15,1-1 30 0,5 3 3 16,8-1 45-16,6 0 22 0,5 1-12 16,5 0-4-16,4-2-25 0,1-1-7 0,-3 2-17 15,-3-3-2-15,-6 0-21 16,-6-2-8-16,-6 1-13 0,-6 0-15 0,-3 3 12 15,-1 1 29-15,-7 0 16 0,-6 3 16 16,-5-3 19-16,-2 4-6 0,-2-5-7 16,-1 2-19-16,1-2 9 0,2 0 1 15,-1-2-12-15,3 0 28 0,0 1-16 0,6-1-11 16,-1-1-2-16,6-1-2 0,3-1-27 16,2 1-3-16,2-1 32 0,6 0 3 15,4 2 61-15,8-2 7 16,5 0-17-16,5 2-19 0,0-2-32 0,0 2-3 15,-1-1-19-15,-7 1 0 0,-6 2-13 16,-3-1-10-16,-7-1 1 0,-3 3 3 16,-1 0 24-16,-6 1 14 0,-7 1 16 15,1 1-14-15,-4-1 0 0,-1 2-2 0,1-2 0 16,5 0 0-16,1 0 17 0,4 0-17 16,5 0 0-16,1-1 13 0,9 0 22 15,7-1 10-15,7 0 15 16,6-2-15-16,3 0-26 0,3-1-19 0,-2-1-163 0,3-4-218 15,-6-2-392-15,-9 0-1184 0</inkml:trace>
  <inkml:trace contextRef="#ctx0" brushRef="#br0" timeOffset="114286.03">26506 3484 1509 0,'0'0'354'15,"0"0"-240"-15,0 0 19 0,0 0 45 16,0 0-39-16,0 0-22 0,0 0-1 16,0 0 22-16,0 0-22 15,0 0 3-15,0 0 12 0,-33-22-29 0,33 22-41 16,4 0 18-16,7 0-12 0,3-2-29 16,8 1 10-16,6-2-13 0,2 1-20 15,5-2-11-15,-1 0 11 0,-1 1-11 16,1-1 11-16,-1 1-2 0,-5-2 3 15,-3 1-13-15,-3 0 13 0,-5-1-13 0,-3 1 25 16,-7 3-15-16,0-2 3 0,-5 2 22 16,-1 1 12-16,-1-1-3 15,0 1 3-15,1 0-9 0,-1 0-19 0,0 0-22 16,0 0-2-16,0 0-26 0,0 0-4 16,0 0 4-16,0 0-3 0,0 0 2 0,0 0 1 15,0 0 3-15,0 0 0 16,0 0 6-16,0 0 3 0,0 1-6 0,0-1-22 15,0 1-42-15,1 5 10 0,-1 1 74 16,0 2 2-16,0 4 0 0,0 4 24 16,-2 5 21-16,-3 3 2 0,1 3 7 15,0 1-29-15,2 0-6 0,0 0-3 16,2-1-3-16,0-1-10 0,0-2 13 16,2-2 9-16,0-5 3 0,0-3-3 0,0-2 4 15,0-3-1-15,-1-5 0 16,0-1-3-16,1-1-3 0,-2-2-9 0,1 1 9 15,-1-2 19-15,0 0 22 0,0 0 9 16,0 0 12-16,0 0-4 0,0-3 10 16,1-1-86-16,0-2-4 0,0 1-63 15,-1-4-139-15,0 2-109 0,-1-10-319 0,-2 3-896 16</inkml:trace>
  <inkml:trace contextRef="#ctx0" brushRef="#br0" timeOffset="116113.33">27096 3471 1655 0,'0'0'367'0,"0"0"-140"0,0 0 71 16,0 0-21-16,0 0-46 0,0 0-36 15,0 0-160-15,0 0-35 0,0 0-201 16,0 0 201-16,7 10 89 0,-5 7 52 0,-2 3-30 16,0 4 10-16,1 0-23 15,0 2-38-15,0-1-28 0,1-1-10 0,0-2-10 16,2-3-8-16,-1 0-2 0,0-4-2 16,0-1 0-16,-1-2 2 0,-1-5-2 15,0-2-131-15,-1-3-126 0,0-2-129 16,-2-4-110-16,-4-6-155 0,1-1-1097 0</inkml:trace>
  <inkml:trace contextRef="#ctx0" brushRef="#br0" timeOffset="116564.16">27056 3438 1660 0,'0'0'451'0,"0"0"-114"16,0 0-111-16,0 0-65 0,41-54-17 15,-21 45-121-15,4-2 9 0,3 4 32 16,4 2 9-16,-2 3-6 0,-1 2-15 15,-2 0-52-15,-5 2-4 0,-4 6-21 0,-5-1-7 16,-1 6 3-16,-5-1 26 0,-5 1 1 16,-1 0 1-16,-3 2 1 15,-7 0 3-15,-5 0-1 0,-4 0 30 0,-4-2-6 16,-5 1-1-16,1-5 1 0,-1 2-23 0,-1-2 16 16,6-4 0-16,4-1-17 0,4-1 14 15,7-1 0-15,3-2-14 16,3 1 24-16,2-1 21 0,1 0 14 0,7 0-22 15,9-1-39-15,8-4-29 0,9 1 7 16,6-1-3-16,3 2 2 0,1 1 1 16,-3 2 6-16,-2 1-3 0,-5 6-13 15,-5 4-12-15,-5 1-11 0,-5 1-2 16,-6 3-52-16,-8 0 26 0,-5 2 0 16,-2 0 34-16,-12 0 37 0,-5 0 12 0,-5-2 3 15,-3-1 35-15,-4-4 17 16,1 0 38-16,-1-3-10 0,4-1 10 0,2-2-7 15,3 0-19-15,4-4-10 0,4 2 0 16,4-3 10-16,0 0-7 0,5 0 3 16,1 0-3-16,-1-3-19 15,3 1-10-15,0 0-18 0,1-1-13 0,1 1-1 0,0 0-128 16,0-1-150-16,2 0-133 0,9-1-242 16,-3 0-688-16</inkml:trace>
  <inkml:trace contextRef="#ctx0" brushRef="#br0" timeOffset="117167.69">27865 3745 1907 0,'0'0'634'16,"0"0"-433"-16,0 0-201 0,0 0 0 0,0 0 7 15,0 0 73-15,0 0 1 0,0 0 5 16,8 51 4-16,-16-38-26 0,-2 2-6 16,-5 0-17-16,-1 1-9 0,-2-2-13 15,-4-1 4-15,4 0-23 0,-3-2-147 16,2-1-151-16,-2-2-206 0,4-2-660 16</inkml:trace>
  <inkml:trace contextRef="#ctx0" brushRef="#br0" timeOffset="118899.81">28283 3436 192 0,'0'0'571'0,"0"0"-167"0,0 0-82 16,0 0-65-16,0 0-59 0,0 0-19 15,0 0-30-15,0 0-10 0,0 0-10 16,0 0 13-16,41-28-19 0,-38 25-40 16,-1 0 7-16,0 0 22 0,1 0 3 15,-2 1-16-15,-1 0-22 0,1 0-14 0,-1-1-5 16,0 0 15-16,0 0-35 0,0 1-13 16,0-1 0-16,-1-1 1 0,-4 1 2 15,0-2-18-15,-3 4-10 0,-5-2-3 16,-2 2-21-16,-4 1 24 0,-1 0 25 0,-3 5-6 15,-1 4-19-15,1 2 0 0,2 4-3 16,1 3-13-16,3 3 16 0,6 1-1 16,3 2 1-16,8 1 0 15,2 0 0-15,14 1 29 0,6 0 8 0,10 0 30 16,5-4 24-16,6-4-44 0,1 0-10 16,1-6-24-16,-4-1 4 0,-4-4-6 15,-8-3-11-15,-3 0-48 0,-10-4 20 16,-3 0 25-16,-6 0 3 0,0-2 25 0,-5-1 3 15,-1-4-21-15,-1 2-7 16,0-1-13-16,-6 0-41 0,-2 1-59 0,0 1-63 16,-5 1-55-16,-1 3-72 15,1-3-98-15,-6 2-197 0,3 1-643 0</inkml:trace>
  <inkml:trace contextRef="#ctx0" brushRef="#br0" timeOffset="120975.85">28785 3211 95 0,'0'0'701'0,"0"0"-314"0,0 0-87 15,0 0-85-15,0 0-30 0,0 0 0 16,0 0 61-16,0 0-4 0,0 0-38 15,0 0-12-15,0 0-31 0,-16-32-53 16,22 29-49-16,5 0-59 0,2-1-58 0,5 0 17 16,3 1 25-16,5 1-3 15,0 2 16-15,-1 0-26 0,-2 2 3 0,-2 5-6 16,-3 0-10-16,-4 5-22 0,-6 0 10 16,-1 1 25-16,-6 3 6 0,-1 1 21 15,-1 0-11-15,-7-3 13 0,1 1 0 16,-3 2 0-16,-1-3 2 0,-2-2 2 0,1 3 9 15,-3-3-11-15,0-1 0 16,0 1-1-16,3-1-1 0,-2 2-1 0,6-3-2 16,-1 1-20-16,4-3 1 15,3 0 5-15,2 1 17 0,0 0 0 0,9 0 17 16,5 0 53-16,7 0-18 0,2 0-7 16,6-2-26-16,-1 0 0 0,1-1-19 15,-1-1-3-15,-5-1-151 0,-4-2 89 16,-5 1 11-16,-4-3 54 0,-7 0 3 15,-1 0 65-15,-2 0 28 0,0 0-83 0,-2-3-13 16,-5 1-80-16,-4-2 80 0,0 2 13 16,-5 1 42-16,-2 1-4 15,-2 0-12-15,0 3-10 0,2 1-16 0,1 1 9 16,5 0-22-16,0 2-24 0,7 0-21 0,2 3 0 16,3 0 41-16,0 2 4 0,6 2 2 15,8 3 52-15,2 1-15 16,5 1-17-16,1 4 0 0,1-3-19 0,1 2-3 15,-3-1-36-15,-6 2-66 0,-3-2-14 16,-3-2 7-16,-6-1 12 0,-3-4 23 16,-1 0 41-16,-5-4 32 0,-5-1 1 15,-3-1 29-15,1-3-9 0,-4-1 2 16,0-1-6-16,-1-1 4 0,1 1 2 16,3-2 1-16,-2 1-7 0,2 0-13 15,3 0 1-15,-2-1-4 0,4 1 0 16,-1 0-3-16,3 0-245 0,0-1-290 0,4-1-689 15</inkml:trace>
  <inkml:trace contextRef="#ctx0" brushRef="#br0" timeOffset="122063.3">29415 3142 1560 0,'0'0'354'0,"0"0"-114"0,0 0 77 0,0 0-78 16,0 0-84-16,0 0-114 0,0 0-41 16,0 0-83-16,68-18 70 0,-44 18 12 0,5 0-12 15,-2 1 13-15,-2 4-22 0,-4 1 5 16,-2 0-37-16,-5 3-37 0,-4 2 24 15,-3 0-4-15,-5 4 45 0,-2 3-3 16,0 0 29-16,-9 4 0 0,-1-2 1 16,-5 2 1-16,-4 0 30 0,-2 1 36 15,-2-4 42-15,-3 1-30 0,1-1-15 16,-2-1 2-16,5-2-9 0,1 1-36 16,5 0-22-16,7-3-16 0,5 4-13 15,4 0 28-15,4 2 1 0,11-1 25 16,6 3 23-16,8-3-9 0,6 2-1 0,4-1-9 15,1-2-3-15,0-3-26 0,-6-4-40 16,-1-1-56-16,-10-3-23 0,-3-2 19 16,-8-2 26-16,-3-1 7 15,-6-2 60-15,-2 0 7 0,-1-1 111 0,-2-3-111 16,-5 0-42-16,-4 0 3 0,-1 0 39 0,-6 0 87 16,-2 1-16-16,-2 1-23 0,-2 1 7 15,-1 1-16-15,1 1-13 16,2 3-26-16,-1 2-12 0,2 2 8 0,4 1-12 15,0 2-16-15,7-1 0 0,1 2 16 16,6 3 13-16,3 0 3 0,0 1 1 16,9 3 50-16,1-1 1 0,4 3-1 15,5-1-3-15,2 1-9 0,2 1-20 0,1 0-16 16,-1 0-3-16,0-1 0 16,-5 0 0-16,-1-3-13 0,-6 1 10 15,-2-5-19-15,-6 1-11 0,-1-2 17 16,-2 1 0-16,0-2 16 0,-3 3-12 0,0-2 9 15,-1 0 1-15,1 2-17 0,1-1 6 16,-1 0 13-16,0 1-1 0,0-1-1 16,-1 0 2-16,-4 0 1 15,-2-3 0-15,-5 1 22 0,-4-2 28 0,-6-2-9 0,-4 2-33 16,-6-2-9-16,-23 0-199 0,11-3-288 16,2 0-988-16</inkml:trace>
  <inkml:trace contextRef="#ctx0" brushRef="#br0" timeOffset="128093.85">19468 5414 944 0,'0'0'414'0,"0"0"-124"0,0 0 2 15,0 0 55-15,22-47-72 0,-18 41-95 16,-1-2-64-16,-1 1-16 0,0 2 9 16,-1-1-7-16,0 3-16 0,2-2 4 15,-2 0-11-15,0 0 7 0,0 3 0 0,0-1-7 16,-1 1-13-16,0 1-19 0,1 0-6 16,-1 1-41-16,0 0-9 0,-1 0-23 15,-4 0-5-15,-4 4 21 0,-4 1 16 16,-3 2 3-16,0 1-1 0,-2 1-1 15,0 1-1-15,-3 5-19 0,-5 4 17 16,-1 5-11-16,-6 8 13 0,-4 4 25 16,-15 12-13-16,-10 11 1 0,-7 10 12 15,1-1-25-15,14-7-10 0,16-18 6 16,18-20 4-16,7-9 0 0,8-5 1 16,1-3 34-16,1 0 22 0,0-3 21 0,3-1 13 15,0-2 23-15,0 0 26 0,0 0 3 16,3 0-23-16,-1 0-27 0,2-2-41 15,1-1-30-15,1-1-21 0,0 0 11 16,-2 0 0-16,-1 2 10 0,-1-1-4 0,0-1-15 16,-1 2 1-16,0 1-4 15,-1 1-25-15,0 0-21 0,0 0-28 0,0 0-12 16,0 0 15-16,0 0 12 0,0 0 18 16,0 0-77-16,1 0-132 0,3 0-46 15,2 1-50-15,-1-1-178 0,7 0-281 16,-3-4-653-16,-46 7 871 0</inkml:trace>
  <inkml:trace contextRef="#ctx0" brushRef="#br0" timeOffset="128327.22">18898 5918 1266 0,'0'0'809'0,"0"0"-472"15,0 0-259-15,0 0-36 0,0 0 45 16,0 0 61-16,0 0 71 0,0 0 56 15,65 11-5-15,-28-11-36 0,18 0-54 0,13 0-48 16,16 0-54-16,1 0-12 0,-11 5 8 16,-18-2-36-16,-19 2-23 0,-11-1 4 15,-4-3-19-15,-1 2 0 0,2 0-22 16,1-2-18-16,-9 1-13 0,-1-2-47 16,-7 0-48-16,0 0-12 0,-4-5-10 0,-2 0-49 15,-1-4-196-15,-4-7-307 16,-4 2-343-16</inkml:trace>
  <inkml:trace contextRef="#ctx0" brushRef="#br0" timeOffset="128640.25">19475 5388 2260 0,'0'0'417'0,"0"0"-157"0,0 0 45 0,0 0-133 15,0 0-172-15,0 0-7 0,0 0 7 16,0 0 159-16,13 48 40 0,-1-21-29 16,3 6-12-16,1 3-33 0,4 3-60 15,5 1 19-15,-1 0-25 0,0 1-19 0,2-2 9 16,1-3-8-16,-2-2-23 16,-2-3-15-16,-3-4 10 0,-1-3-13 15,-4-4 0-15,-6-3-3 0,-2-5-15 16,-1-3 6-16,-3-3-1 0,-2-1-2 0,0-3-1 15,-1-2-8-15,0 0 8 0,-1 0-5 16,-4-1-57-16,-4-5-93 0,1-2-74 16,-4-2-190-16,4-19-214 0,2 4-779 15</inkml:trace>
  <inkml:trace contextRef="#ctx0" brushRef="#br0" timeOffset="129142.68">20089 5179 1630 0,'0'0'251'15,"0"0"-2"-15,0 0 62 0,0 0-65 0,0-47-15 16,0 41-38-16,0 1-27 0,0 3 6 16,0-1-11-16,0 1-40 0,0 1-40 15,0 1-81-15,0 0-9 16,0 2-79-16,0 7-36 0,0 3 124 0,0 6 51 15,1 7 38-15,1 7-26 0,1 11 3 0,2 18 9 16,2 16 13-16,-1 6 29 0,-2 1-11 16,-1-3-13-16,-3-8-47 0,0 2-2 15,0-4 24-15,-2-3-19 0,1-8 16 16,0-6-34-16,1-13-16 0,0-7-15 16,0-9 25-16,0-2-3 0,0 4 14 15,0 2-20-15,0 0-13 0,2-3 15 16,0-6-5-16,2-6-12 0,-2-4 2 15,-1-5 12-15,1-1 3 0,-1-3 13 16,0-1 9-16,1 0-28 0,0-1-12 16,8-6-144-16,0-5-217 0,13-22-224 15,-4 3-1011-15,0-5-628 0</inkml:trace>
  <inkml:trace contextRef="#ctx0" brushRef="#br0" timeOffset="129762.07">20571 5651 55 0,'0'0'1267'16,"0"0"-951"-16,0 0-69 0,0 0 19 15,31-55-17-15,-21 41-55 0,-2-1 25 16,1 2-33-16,-2 2 23 0,-2 4 17 15,-3 1-42-15,-1 4-51 0,0 2-133 16,-1 2 0-16,0 10-32 0,-5 5 32 16,-3 7 117-16,-4 6-17 0,-2 7 7 15,-6 12-25-15,-4 8-7 0,-5 10-13 0,-1-2-9 16,8-16-31-16,7-15-21 16,9-17-1-16,4-3-3 0,-1 0-13 0,1-1 16 15,1-1 0-15,1-1 3 16,0-5 16-16,0-4 0 0,0-2-19 0,4 0-80 0,1-4 5 15,6-6-82-15,0-3-123 0,4-6-77 16,0-3-181-16,2-16-266 0,-5 4-593 16</inkml:trace>
  <inkml:trace contextRef="#ctx0" brushRef="#br0" timeOffset="129951.95">20645 5548 1962 0,'0'0'457'0,"0"0"-160"0,0 0 24 16,0 0-78-16,0 0-176 0,0 0-29 15,0 0-38-15,0 0 137 0,0 0 34 16,54 72 37-16,-40-33-64 0,6 9 1 0,4 8-33 16,0-3-7-16,-2-9-27 15,-1-8-41-15,-2-7-19 0,1 0-16 0,2 2 1 16,-2-4-2-16,-5-4-1 0,-3-6-64 16,-3-5-57-16,-4-4-116 0,-4-3-115 15,-1-3-172-15,-14-9-202 16,-1-3-596-16</inkml:trace>
  <inkml:trace contextRef="#ctx0" brushRef="#br0" timeOffset="130107.08">20465 5920 1611 0,'0'0'1085'16,"0"0"-693"-16,0 0-63 0,0 0-56 16,0 0-53-16,0 0-85 0,0 0-68 15,56-35-30-15,-22 28-23 0,5 0-14 16,8 2-16-16,10 1 0 0,-6 1-21 0,1 3-1 15,9 0-76-15,-20 0-432 0,-5 1-1003 16</inkml:trace>
  <inkml:trace contextRef="#ctx0" brushRef="#br0" timeOffset="130326.09">21195 5968 3742 0,'0'0'487'0,"0"0"-487"15,0 0-72-15,0 0-15 0,0 0 87 16,0 0 84-16,0 0-9 0,-20 49-31 16,8-30-23-16,-1 1-21 0,-2 1-112 15,4 2-170-15,-1 0-365 0,6-4-601 16,3-7-757-16</inkml:trace>
  <inkml:trace contextRef="#ctx0" brushRef="#br0" timeOffset="130643.38">21409 5589 3335 0,'0'0'441'0,"0"0"-407"0,0 0-34 0,0 0-113 16,0 0 24-16,0 0 89 0,0 0 171 15,-11 53-8-15,6-28-33 16,2 3-71-16,0 1-24 0,0 2-20 0,3-1-15 15,0 1 3-15,0-2 19 0,5 0-20 16,-1-3-2-16,0-2 0 0,-2-4-50 0,-1-5-163 16,-1-3-153-16,0-8-324 15,-3-4-768-15</inkml:trace>
  <inkml:trace contextRef="#ctx0" brushRef="#br0" timeOffset="131093.07">21368 5567 1846 0,'0'0'1412'0,"0"0"-1256"15,0 0-80-15,0 0 3 0,71-49-19 0,-40 44-22 16,1 0-25-16,2 4-13 0,1 1-25 16,-4 2-16-16,-1 7 9 0,-7 1-9 15,-3 4 3-15,-7 1-13 0,-6 2 19 16,-6 1 0-16,-2 1 18 0,-12-1 14 0,-3 1 0 15,-6-1 4-15,-3-2 15 0,-4 1-3 16,-4-3-4-16,1-1 7 0,-1-3-6 16,1-2 3-16,5-2 29 15,4-3 18-15,6 0 16 0,5-1-6 0,6 0-4 16,4 0 7-16,2-2 2 0,0 0 4 16,2-2 9-16,11-2-85 0,5-2-6 15,6-2-43-15,6 4 15 0,6-3-11 16,3 5 11-16,2 2 6 0,0 0 3 0,2 5-9 15,-3 3 0-15,-2 3-7 0,-5 1-9 16,-6 4 3-16,-6 0-16 0,-6 3-25 16,-6 2-7-16,-6-1 20 0,-3 1 27 15,-3-1 7-15,-9-1 35 0,-7 1 30 16,-7-3 24-16,-4 0 38 0,-8-3 0 16,-2 0-20-16,-5-2-21 0,-13-1-20 15,-17 0-31-15,-19-8-123 0,12-1-587 16,7-4-1849-16</inkml:trace>
  <inkml:trace contextRef="#ctx0" brushRef="#br0" timeOffset="134823.94">22527 5531 421 0,'0'0'671'0,"0"0"-443"0,0 0-81 16,0 0 51-16,0 0 16 0,0 0-12 16,0 0-5-16,0 0-28 0,0 0-40 15,0 0-13-15,-10-10 0 0,10 8-32 16,0 0-17-16,0 1-25 0,2-1-23 15,-1 1-18-15,1 1 25 0,-1 0 22 16,0 0 12-16,-1 0-5 0,0 0-20 16,1 0-20-16,-1 0-15 0,0 0-23 15,0 0-5-15,0 0 8 0,0 0 20 0,0 0 0 16,0 0 20-16,0 0 5 0,0 0 1 16,0 0 2-16,0 0 8 0,0 0-1 15,1 0 3-15,1 0-3 0,1 0 0 16,2 0 0-16,5 0 6 0,0 0 10 15,6 0 6-15,2 0-1 0,3-2-18 16,2 0-6-16,2 1-10 0,4-1-20 0,-1 0-2 16,2 0 0-16,0 0 0 15,0 0 1-15,-2 0 0 0,-4 0-1 0,-5 0-18 16,-5 2-7-16,-8 0-22 0,-6 2-134 16,-3 0-127-16,-14 5-55 0,-23 1-201 15,3 0-608-15</inkml:trace>
  <inkml:trace contextRef="#ctx0" brushRef="#br0" timeOffset="135080.5">22482 5771 798 0,'0'0'1476'16,"0"0"-1137"-16,0 0-181 0,0 0-23 15,0 0 10-15,0 0 8 0,0 0-34 16,0 0-18-16,0 0-5 0,0 0 2 0,65 6-6 15,-45-4-29-15,3 0-4 0,2-1-14 16,0-1-17-16,3 2-6 0,-3-2-3 16,-2 0-7-16,1 0-9 15,-3 0 19-15,-3 0-3 0,-1 0 3 0,-3-3-22 16,-4-1-11-16,-2 1-117 0,-5-1-11 16,-1 1-28-16,-2 1-56 0,-2-1-128 0,-6 1-155 15,-1 0-47-15,-9 1-49 16,0 1-193-16</inkml:trace>
  <inkml:trace contextRef="#ctx0" brushRef="#br0" timeOffset="141038.13">23806 5192 235 0,'0'0'554'0,"0"0"-248"16,0 0-58-16,0 0-17 0,0 0-52 16,0 0-14-16,0 0 1 0,0 0-14 15,0 0 0-15,54-43-6 0,-51 40-27 16,-3 0-45-16,0 1-6 0,0-1-10 15,-2 1-32-15,-1-1-7 0,0-1 10 16,-1 0 0-16,0 0-7 0,-1 3 7 0,-2-2 3 16,2 0-9-16,-4 0-20 0,0 1-3 15,-3 2-3-15,-1 0-17 0,-4 0 7 16,-3 0 12-16,0 3 0 0,-3 3 0 16,1 0 1-16,0 0 0 0,0 2 2 15,1 2-2-15,0 0 3 0,3 2 16 16,1 2-19-16,2 1 0 0,4-1 1 0,2 1-1 15,6-1-3-15,2 1-13 0,1-1 16 16,3 3 2-16,7-2 17 0,4-1-17 16,4-2 37-16,6 1 5 15,4 0-9-15,0-2-6 0,3-2-10 0,-3 2-15 16,-3-5-4-16,-2 4-11 0,-6-3-15 0,-3 1 4 16,-7 0 3-16,-3 3-26 0,-4-1 16 15,0 3 26-15,-7 1 3 16,-4 1 0-16,-4 1 3 0,-4 0 23 0,1-1-23 15,-3 0 29-15,1 0 48 0,1-3-23 16,0 2-15-16,4-5-4 0,2 3-9 16,1-4-10-16,5-3-3 0,-1-1-6 15,5 1-10-15,2-2-12 0,1-1-7 16,0 0 19-16,4-1 25 0,7 3 16 0,2-1-2 16,3 1-1-16,4-1-23 0,2 0-14 15,2 1-1-15,-3 0-2 16,2 0-1-16,-2 0-9 0,0-1 8 0,-1 0 4 15,-1 1 1-15,-5 1-1 0,0-2-12 16,-3 3-10-16,-6-1-7 0,-2 0 3 0,-2 2 23 16,-1-2-19-16,-2 3 6 15,-4 1 16-15,-5 1 15 0,-1 0-2 0,-2 3-12 16,-3 0 1-16,2 0-2 0,0 1 1 16,0 0 0-16,0-1 1 0,2 3 0 15,2-1 11-15,0 1 12 0,4-1-21 16,2 2-1-16,3 0 9 0,2-1 4 15,0 0 3-15,4 3-6 0,4 0 6 16,5-1-3-16,2 3 3 0,0-1 0 16,2-1-3-16,2 2-15 0,-1-3 18 15,1 2-19-15,-2-4 3 0,-2-1 0 0,-2-2 10 16,0-3-13-16,-5-3 1 0,2-2 1 16,-3-2 17-16,-4-1 9 0,0-2 13 15,1 0 6-15,-2 0 7 0,0 0-10 16,0 0-19-16,0-2-6 0,-1 2 3 0,0-2-21 15,0 1 0-15,1 0-1 16,-1-1 0-16,-1 1 2 0,1 0-2 0,-1-1-16 16,0 0-75-16,1-1-107 15,0-1-91-15,0-6-165 0,2 0-602 0,-3-2-819 0</inkml:trace>
  <inkml:trace contextRef="#ctx0" brushRef="#br0" timeOffset="146598.79">23897 4325 455 0,'0'0'388'0,"0"0"-98"0,0 0-26 15,0 0-46-15,0 0-62 0,0 0-32 16,0 0-14-16,0 0-6 0,0 0-36 16,-4-2-68-16,4 2-7 0,0 0-54 15,0 0 2-15,0 0 37 0,0 0 22 16,0 0 32-16,0 0 1 0,0 0 12 15,0 0 7-15,0 0 0 0,0 0-7 16,0 0-9-16,0 0-1 0,0 0-2 16,0 0 2-16,0 0 1 0,0 0-7 15,1 0 3-15,8 0 26 0,3 0 74 0,7 0 0 16,8 0-54-16,10 0-40 0,5-5 7 16,16 0-7-16,16-5-18 15,13 0-17-15,7 1 16 0,-7 0-3 0,-7 2-1 16,-13 1-15-16,-4-1-1 0,-4 4 1 0,-9-1-1 15,-15 1 1-15,-8 1 0 0,-8 1 1 16,0 0 0-16,-4-2 0 0,1 3 12 16,-9-2 12-16,-3 2 30 15,-3-1 2-15,-1 1 13 0,0-1 10 0,0 0 6 16,-2-1-40-16,-2-1-46 0,1 1-28 16,1 0 17-16,0-1 11 0,1 3 26 15,1 0-6-15,-1 0-20 0,1 0-42 16,0 0-37-16,0 0-176 0,-5 0-220 0,-2 2-773 15,34 8-210-15</inkml:trace>
  <inkml:trace contextRef="#ctx0" brushRef="#br0" timeOffset="150925.14">26744 4028 483 0,'0'0'332'16,"0"0"-55"-16,0 0-7 0,0 0-58 0,0 0-69 16,0 0-58-16,0 0-43 0,0 0-16 15,0 0-10-15,0 0 16 16,0 0 27-16,0 0 54 0,0-1 46 0,0-1 35 15,0 2-10-15,0-2-42 0,0 0-52 16,0 2-54-16,0 0 5 0,0 0-2 16,0-1-1-16,0 1-38 0,0 0-9 15,-3 0-49-15,-1 0-54 0,-2 0-11 0,-4 0 56 16,5 0 47-16,0 0 18 16,0 0 2-16,4 0 2 0,1 0 34 0,0 0 15 15,0 0-2-15,0 0-11 16,0 0 1-16,0 0-7 0,1 0-3 0,3 0-7 15,3 0-19-15,6 0-3 0,3 0-3 0,9 0 0 16,4 0-13-16,6-2 14 16,3 1 1-16,3 0 1 0,1-2 1 15,1 2 2-15,2-2 20 0,0 0-7 0,3-1-3 16,-3 0-12-16,-1-2 21 0,-4 2-6 16,-3 0-16-16,-4 0-16 0,-4 1 16 15,-4 0-26-15,-1 1 4 0,-3 0 20 16,-3 0 2-16,-2 2 13 0,-7-1-13 15,-1 1-12-15,-4 0 11 0,-3 0-1 16,-1 0 2-16,0 0 3 0,0 0 13 16,0 0-14-16,0 0-1 0,0 0-1 15,0 0 1-15,0 0-1 0,0 0 0 0,0 0-48 16,0 0-39-16,-3 0-216 0,-3 1-368 16,-2 1-761-16,25-5 1025 0</inkml:trace>
  <inkml:trace contextRef="#ctx0" brushRef="#br0" timeOffset="152686.67">24484 5429 320 0,'0'0'599'0,"0"0"-361"0,0 0 10 16,0 0-24-16,0 0-45 0,0 0-17 15,0 0 10-15,19-51 29 16,-16 43-23-16,0-1-33 0,3 0 0 0,-3-1 25 0,0 2-16 15,0 0-13-15,-1 2-23 0,-1 1-26 16,0 1-26-16,0 1 1 0,-1 3-20 16,0-1-40-16,0 1-7 0,-4 0-57 15,-5 3-7-15,-6 2 61 0,-3 1 3 16,-4 2 22-16,0 2 1 0,2 0-22 16,4-1-1-16,5-1-10 0,2 0-22 15,6-1-2-15,3 2-1 0,1 1 35 16,11-1 34-16,3 3 7 0,9 1 6 15,2-1-12-15,2 0-10 0,2 0-25 16,-5 0-19-16,-4-2 0 0,-4 1 4 0,-8-1-14 16,-2 2-3-16,-6-2-9 15,-1 2 22-15,-7 0 19 0,-4 0 2 0,-6 1 17 16,-4-1 4-16,0-1-4 0,-3-1 6 16,0 0 0-16,6-2-22 0,-1-1-3 0,4 0-3 15,3-2 1 1,5 0-30-16,1-1 7 0,0 1 3 0,5-2-3 0,1 1 2 15,0 0 23-15,5 1 1 0,3-1 41 16,5 1 8-16,6 1 1 0,5-1-13 16,3 0-22-16,4 0-16 0,-1 0-2 15,-5 0-24-15,-1 2-12 0,-5 0-9 16,-5 0 6-16,-3 1-1 0,-7 2-9 16,-4 1 20-16,-1 1 8 0,-11 2 21 15,-4 2 2-15,-6 0 16 0,-4 2-15 16,-3-1 1-16,-2 2 13 0,2-2-15 0,2 0-3 15,8-5 2-15,5 2-12 0,5-6-9 16,6-1-7-16,3-2 29 0,3 2 7 16,10-2 47-16,7-1 35 15,5-1-16-15,8 1-26 0,2-1-34 0,2 0-12 16,0-1-1-16,-5 0-32 0,-7-1-260 0,-2-1-234 16,-7 0-660-16</inkml:trace>
  <inkml:trace contextRef="#ctx0" brushRef="#br0" timeOffset="153303.43">25201 5496 848 0,'0'0'557'0,"0"0"-329"15,0 0-17-15,0 0 13 0,0 0-33 16,0 0 22-16,0 0-48 0,0 0-7 15,0 0-61-15,0 0-21 0,-75-37 5 16,45 45 5-16,0 2-9 0,-2 2-7 0,3 3 22 16,2 2-50-16,6 2-4 15,8 0-35-15,4 1-1 0,7 1 33 0,2-1 16 16,12 2 41-16,4-1-4 0,5 0 13 16,4-1-19-16,3-3-32 0,5 0-9 15,-2-5-16-15,1-2 4 16,-3-3-13-16,-1-4-16 0,-6-2-42 0,-2-1 14 15,-4-1 6-15,-6-4 6 0,0-2 16 16,-2-1-2-16,-3-4-29 0,0 2 6 16,0-1-26-16,-3 1-40 0,0 2-67 0,0 1-102 15,-2 0-220-15,0 0-528 0,0 0-847 0</inkml:trace>
  <inkml:trace contextRef="#ctx0" brushRef="#br0" timeOffset="154075.94">25438 5322 1618 0,'0'0'533'0,"0"0"-268"16,0 0-100-16,0 0-55 0,0 0-62 16,68-48 26-16,-42 39-9 0,0 3-24 15,-1 1-34-15,-2 2-7 0,-3 2-26 0,-3 1-13 16,-4 1-18-16,-5 5-24 16,-3 0 7-16,-2 5 19 0,-3-1 20 0,-7 4 35 15,-3 1 11-15,-3 1 2 16,-6 1 10-16,0 0 22 0,-1-1 32 0,0 0-12 15,2-2-14-15,3-2-15 0,2 1-20 16,4-2-13-16,3-3 12 0,4 0-15 16,2-1 0-16,0-2 14 0,3 1 8 15,9 0 33-15,2 0-4 0,4-1-9 16,6-2-10-16,1-1-13 0,2 1-17 0,-1-2 1 16,-2 1-1-16,-5-1 0 0,-6 0 0 15,-4-1-2-15,-4 0-13 16,-4 2-32-16,-1 0-29 0,-1-1 20 0,-6 2 54 15,-3 0 13-15,-5 0-11 0,2 1 1 16,-2 0 0-16,1 0 10 0,2 1-13 0,2-2-3 16,3 2 0-16,2-1-20 15,1 3 1-15,2-1 2 0,2 0 20 0,0 3 4 16,5-1 18-16,3 2 4 0,4 2 12 16,3 1-6-16,4 0-6 0,4 2-10 15,2 0-15-15,0 0-1 0,-2 3-16 16,-5-2 15-16,-2 0-25 0,-7-1 4 15,-4-1-4-15,-5 1 23 0,0-4-13 16,-7-1 16-16,-6 0 2 0,-2-2 33 16,-5-1-2-16,-1-3 11 0,-4-2-5 15,2-1 5-15,0-1-5 0,4 2-24 16,1-1-15-16,5 0-3 0,1 0-1 0,5 1-31 16,0 1-93-16,6-3-296 0,1 0-356 15,1 0-1089-15</inkml:trace>
  <inkml:trace contextRef="#ctx0" brushRef="#br0" timeOffset="154989.93">25992 5017 1742 0,'0'0'338'0,"0"0"-128"0,0 0-25 0,0 0-72 16,58-37-10-16,-38 31-29 0,2 1 22 16,0-1-28-16,1 2-20 0,0 4-47 15,-5 0-1-15,1 0-18 0,-5 0-11 16,0 5-22-16,-7 2-17 0,-3 0 13 16,-4 6 23-16,0 1 32 0,-5 4 22 0,-9 1 39 15,-3 2 3-15,-7-2 20 16,1 3-4-16,-3-2 0 0,1 0-23 0,2-1-9 15,4 0-48-15,6-2-2 0,5 2 1 16,4 0-8-16,4 1 9 0,10 1 12 16,7 1 14-16,7 2 12 0,6-2-6 15,8 3-13-15,1-4-6 0,1 0-13 16,-2-3 0-16,-5-4 0 0,-8-5 2 16,-5 0-2-16,-9-4-9 0,-2-1-30 0,-7-1-15 15,-1-1 3-15,-1-1 41 16,-2 0 10-16,-5-1 29 0,-3 3 9 0,-5-1-15 15,0-2-10-15,-4 2 9 0,-2 1-3 16,1 2 10-16,-1-1 6 0,3 2-7 16,0 1-15-16,3 0-13 0,1 0-1 15,5 3-1-15,1 0-14 0,1 2-6 16,3-2 4-16,2 3 18 0,2 1 2 0,2 0 1 16,5 2 29-16,6 0-7 0,3 0-6 15,4 3 0-15,3-2-17 0,1 2 14 16,2-1-16-16,2-1 1 0,-6-3-1 15,-1 1-2-15,-5-2-20 0,-7-2 3 0,-5 1-6 16,-4 0-1-16,-2-3 8 0,-7 1 18 16,-5 0 3-16,-4-2 16 15,0 3-19-15,3-1-2 0,0 3-14 0,2-2 4 16,2 1 8-16,2 0-24 0,2 0 26 16,-1 1-11-16,2-1 12 0,2-1 1 15,-2-1 1-15,-4-1 2 0,0-1 0 16,-5 0-3-16,-7 1-28 0,-21 3-202 15,3-4-340-15,0-1-1011 0</inkml:trace>
  <inkml:trace contextRef="#ctx0" brushRef="#br0" timeOffset="156706.09">19702 6984 1821 0,'0'0'341'0,"0"0"-147"0,0 0 71 15,0 0-78-15,0 0-20 0,20-46-4 16,-16 40 0-16,-1-2-45 0,1 3-13 0,0-1-39 16,-1 2-15-16,-2 2-16 0,0 2 3 15,-1 0-7-15,0 0-31 16,0 0-23-16,-7 2-34 0,-5 8 57 0,-12 4 10 15,-9 6 34-15,-22 13-3 0,-17 10-28 16,-17 9-13-16,-2 4 12 0,11-3-11 16,19-9 31-16,24-13 9 0,13-10-10 15,7-5 1-15,2-1 5 0,4-1 23 0,0 0-15 16,8-5 5-16,3 1-13 0,2-4 0 16,10 1 10-16,1-2 12 0,5-1 0 15,5-1-6-15,5 1-28 0,4-3-7 16,2 1-5-16,4-1-13 0,0-1-1 15,1 1-2-15,1 0-25 0,-2-1 0 16,2 1 3-16,1 2-3 0,1-3 0 16,0 1 16-16,2-1-1 0,-2 2-8 15,1-2-7-15,-4 1-13 0,-3 1-37 0,-7 0-10 16,-3 0 12-16,-10 0-11 0,-2-2-43 16,-7 0-62-16,-2 0-60 0,-5-15-161 15,-6 3-594-15,-1-2-860 0</inkml:trace>
  <inkml:trace contextRef="#ctx0" brushRef="#br0" timeOffset="156934.57">19723 6949 2421 0,'0'0'358'0,"0"0"-210"16,0 0-10-16,-6-50 44 16,6 43-32-16,0 4-14 0,0 2-22 0,0 1-114 15,0 1-31-15,2 8-106 0,2 5 137 16,1 7 118-16,5 6 5 0,0 5-19 15,3 4-32-15,-2 1-9 0,4 1-10 0,0 3-40 16,-2-2-13-16,1-1 3 16,0 0 10-16,-3-5-12 0,2-2-1 15,0-6 20-15,-4-4-20 0,3-4-136 0,-4-5-75 16,-2-4-106-16,1-5-163 0,-2-3-504 16,-1-2-825-16</inkml:trace>
  <inkml:trace contextRef="#ctx0" brushRef="#br0" timeOffset="157287.63">20188 6706 2684 0,'0'0'373'15,"0"0"-242"-15,0 0-3 0,0 0 31 16,0 0 19-16,0 0-33 0,0 0-104 15,0 0-41-15,0 0-126 0,0 0-23 16,0 0 149-16,6 24 32 0,1 9 59 0,4 16 13 16,-4 17 16-16,2 17-26 15,-3 8 1-15,-4-2-26 0,-2-5 12 0,0-9 0 16,0 0-57-16,0-4 1 0,-1-3 28 16,-3-7 0-16,4-7-29 0,0-9-22 0,0-13-1 15,0-6 12-15,4-5-13 16,-2 1 0-16,2 2 1 0,1-2 11 0,-1-4 4 15,-1-7-13-15,-1-3 12 0,-1-4-3 16,0-1 1-16,-1-3 8 0,0 0-21 16,1-2-44-16,0-8-120 0,7-19-273 15,-2 1-349-15,0-4-1713 0</inkml:trace>
  <inkml:trace contextRef="#ctx0" brushRef="#br0" timeOffset="157933.88">20695 7227 1482 0,'0'0'283'0,"0"0"-49"0,5-45 22 16,-3 28 54-16,0 5-36 0,0 4-56 0,-1 2-51 16,0 3-18-16,-1 3-139 15,0 3-10-15,0 8 0 0,-5 7 29 0,-1 9 79 16,-7 5-10-16,2 6-6 0,-8 10-20 16,-2 8-9-16,1-7 6 0,5-6-9 15,3-12-60-15,8-13-1 0,2 0-12 16,-1-2 12-16,2-7 1 0,1-2 32 0,0-4 5 15,0-3 42-15,0 0 34 0,4-10 36 16,4-2-44-16,5-7-94 0,-1-4-11 16,0-3-50-16,3-1-12 15,-2-4-31-15,-2-3-26 0,1-4-22 0,-2 0 50 16,3-2 19-16,-2 2 2 0,2 1 61 16,-2 8 6-16,-2 4 6 0,0 9 16 15,-2 5-16-15,-3 8-3 0,-2 3-22 16,1 2-104-16,3 10 126 0,2 4 41 15,1 9 88-15,3 6-6 0,3 4-23 0,1 3 10 16,0 2-32-16,1 0 9 0,1 1-9 16,-1-1-53-16,-2-2-5 15,-3-4-20-15,2-1 0 0,-4-5-93 0,1-5-122 16,-5-3-219-16,-5-8-199 0,-1-6-626 0,-1-6-550 16</inkml:trace>
  <inkml:trace contextRef="#ctx0" brushRef="#br0" timeOffset="158078.5">20674 7350 2989 0,'0'0'409'15,"0"0"-358"-15,0 0-51 0,0 0-54 16,0 0 36-16,61-8 17 0,-33 8-2 16,4 5-12-16,2 2 13 0,3 1-1 15,3 1 0-15,13 6-211 0,-8-2-756 16,-7-6-1164-16</inkml:trace>
  <inkml:trace contextRef="#ctx0" brushRef="#br0" timeOffset="158232.09">21247 7455 2372 0,'0'0'388'16,"0"0"-314"-16,0 0-74 0,-17 52 263 0,6-27-17 16,-1 2-5-16,-5 4-10 15,-2 2-65-15,0 1-71 0,-1 0-64 0,2-2-12 16,3-5-19-16,4-4 0 0,2-6-40 15,9-5-354-15,0-7-301 0,2-5-850 0</inkml:trace>
  <inkml:trace contextRef="#ctx0" brushRef="#br0" timeOffset="158522.07">21496 7152 3778 0,'0'0'455'0,"0"0"-399"0,0 0-56 16,0 0-81-16,0 0-25 0,0 0 106 15,0 0 106-15,0 0 12 0,-21 55-40 16,16-26-19-16,0 2-37 0,0 4-20 15,3-2-1-15,2-2 0 0,0-3-1 16,0-4-10-16,3-5-123 0,2-4-82 16,-1-4-93-16,0-7-65 0,1-4-126 15,-2-10-204-15,0-5-457 0</inkml:trace>
  <inkml:trace contextRef="#ctx0" brushRef="#br0" timeOffset="158874.6">21435 7115 1588 0,'0'0'578'0,"0"0"-135"0,0-51-47 15,5 32-60-15,5 2-60 0,-1 2-71 0,6 4-95 16,1 2-63-16,3 3-47 0,1 5-9 16,1 1-38-16,1 5-29 15,-4 7 10-15,0 6 16 0,-8 3 28 0,-1 7 22 16,-6 1 13-16,-3 0-11 0,-7 0-1 16,-3-2 0-16,-4-4 12 0,-1-2-12 15,1-4 15-15,-2-4-4 0,2-4 7 16,3-2 0-16,1-3 3 0,5 0 3 15,3-4 1-15,1 0 11 0,1 0 10 16,7 0-25-16,8 0-22 0,8-3-15 16,9 2 2-16,2 1-9 0,4 0-9 15,-2 1-38-15,-6 7-20 0,-4 1 26 0,-9 3 0 16,-7 3-13-16,-6 0 54 0,-5 4 22 16,-12 1 76-16,-12 2 31 0,-5 0 38 15,-6-1-47-15,-4-2-29 0,3-2-15 16,6-3-23-16,4-5-3 0,9-3-9 0,5-3-19 15,6 0 0-15,3-2-139 0,4-1-185 16,18-7-152-16,1-2-682 0,2 1-894 0</inkml:trace>
  <inkml:trace contextRef="#ctx0" brushRef="#br0" timeOffset="159065.76">22059 7484 2674 0,'0'0'472'0,"0"0"-472"16,0 0 0-16,0 0 25 0,0 0 141 16,-46 52 3-16,20-32-17 0,-2 2-20 15,-5 0-18-15,2 1-42 0,1-3-60 16,5-2-12-16,6-1-3 0,6-6-12 16,6-2-29-16,4-5-284 0,3-6-166 0,3-6-476 15,3-3-994-15</inkml:trace>
  <inkml:trace contextRef="#ctx0" brushRef="#br0" timeOffset="159401.41">22397 7080 3347 0,'0'0'484'0,"0"0"-270"15,0 0-10-15,0 0-18 0,0 0-68 16,0 0-69-16,-73-3-21 0,44 18-1 16,2 6-6-16,-1 3-21 0,2 4-22 15,6 2-5-15,8 2-4 0,6-1 28 0,3 0 0 16,7-1-8-16,7-2 11 0,8-1 0 16,4-2-6-16,6-6-12 0,0-4 15 15,2-4-13-15,-2-6 4 16,-4-4 10-16,-3-1 2 0,-4-3 12 0,-1-2 3 15,-5 0 16-15,-1-3-30 0,-2 2-1 0,-4 0-2 16,-2 2 0-16,-3 0-1 0,0 1-31 16,0 0-158-1,-12 0-183-15,1 2-391 0,-1-2-806 0</inkml:trace>
  <inkml:trace contextRef="#ctx0" brushRef="#br0" timeOffset="159792.76">22937 7204 3011 0,'0'0'520'15,"0"0"-292"-15,0 0-21 0,0 0 150 0,0 0-121 16,0 0-199-16,57-30-37 16,-11 21-19-16,1 3 18 0,3 1-20 15,-1 3-13-15,-11 2-3 0,1 4 2 0,-8 1-241 16,-15 8-341-16,-6-4-807 0,-10 0-708 0</inkml:trace>
  <inkml:trace contextRef="#ctx0" brushRef="#br0" timeOffset="159951.41">23000 7371 1934 0,'0'0'1219'0,"0"0"-973"16,0 0-176-16,0 0 85 0,0 0 201 15,0 0 94-15,0 0-77 0,0 0-82 16,0 0-133-16,0 0-149 0,0 0-9 16,80-17-33-16,-51 15-16 0,4 1-15 0,1 0-171 15,11-7-209-15,-9 2-686 16,-6-5-1934-16</inkml:trace>
  <inkml:trace contextRef="#ctx0" brushRef="#br0" timeOffset="161803.07">24053 6832 101 0,'0'0'215'0,"0"0"-94"15,0 0-17-15,0 0 4 0,0 0-49 16,0 0-4-16,0 0 66 0,0 0-4 16,0 0 26-16,0 0 14 0,49-40 38 15,-41 34-10-15,-2 1-19 0,0 1 29 16,2-3 32-16,-1 0-7 0,-2 0-33 15,4 0-20-15,-3 0-22 0,-2 3 28 16,0-2-23-16,0 2-32 0,-3 1-26 16,0 0-19-16,-1 2-26 0,0 1-17 15,0 0-30-15,-6 2-54 0,-4 3-6 0,-7 3 25 16,-5 1 35-16,-1 3-2 0,-1 1 2 16,1 0-1-16,3-2-11 0,6-2-13 15,3 0-1-15,5-1-12 0,5-1 6 16,1 0 32-16,5 1 0 0,6-1 26 0,7 4 2 15,2-2 1-15,5 0-4 0,1 1-22 16,2 0-3-16,-5 1 0 0,-5-1-19 16,-7 0-12-16,-5 2-8 0,-6 0-5 15,-1 6 43-15,-11-1 1 0,-6 3 0 16,-5 0 13-16,-3-2-13 0,0-1 3 16,2-3 9-16,5-5 11 0,1 1-22 15,6-3 0-15,0-1-1 0,4 0-1 16,1-1-1-16,3-4-2 0,3 0-24 0,1 1 2 15,0-1 24-15,1 1 2 16,5-1 38-16,7 0 17 0,4-1-14 0,3 3-16 16,2-3-12-16,1 0-13 0,0 2-13 15,-3 0 1-15,-3 1-11 0,-3 2-8 16,-6 0-11-16,-3 2 7 0,-3 0 3 0,-2 2 10 16,0 0 8-16,-4 2 14 0,-4 1 1 15,-6 4 12-15,-2 0-13 16,-4 2 0-16,-3 3 11 0,-3 0-10 0,0 0 11 15,-1 2 33-15,4 0-32 0,5-3-13 16,8-3-2-16,5-2-40 0,5-2 42 16,7-1 3-16,12-2 36 0,7 1 15 15,10-2 3-15,7-1-13 0,4-3-44 16,4 0-6-16,12-5-258 0,-13 0-281 16,-11 0-1269-16</inkml:trace>
  <inkml:trace contextRef="#ctx0" brushRef="#br0" timeOffset="163100.26">24832 6803 346 0,'0'0'831'0,"0"0"-603"0,0 0-101 15,0 0 16-15,0 0-16 0,0 0 12 16,-57-15 7-16,52 13 3 0,2 1 26 16,0 0 12-16,2 0 20 0,1 0 11 15,0 0-16-15,0-2-46 0,1-1-51 16,4 0-80-16,4-3-25 0,1 1-32 16,3-2-3-16,1 1 13 0,4 1-10 15,1 0 13-15,0 1 7 0,1 2-11 16,-1-1-9-16,-1 3 10 0,0 1-7 15,-1 0 7-15,-3 1-4 0,1 1 4 16,0 3 0-16,-5-2-4 0,2 2 7 0,-3 2-3 16,-1 0 9-16,-2 0 0 15,-2 2-3-15,0-2 0 0,-3 1-10 0,-1 0 4 16,-4 0 10-16,-4 3 12 0,-6 4 19 16,-5-3 7-16,-4 5-7 0,-1-1-3 0,-2 1-3 15,-2 0 29-15,4 0-4 16,2 0-9-16,6-1-16 0,4-2-10 0,3-2-3 15,5-3 0-15,4 2 0 0,2-3 12 16,8 0 27-16,4 0 2 0,4-2 1 16,6 2-4-16,5-1-9 0,-1-2-27 15,2 0 9-15,-3-1-11 0,-5-1-31 16,-3-1-14-16,-4 0 7 0,-7-2 15 16,-3 0 7-16,-1 0-6 0,-3 0-13 15,-1 0 9-15,0 0 7 0,0 2-3 16,-6 1 3-16,-1 1 17 0,-6 0-11 0,-1 3 13 15,-4 0 2-15,0 1 20 0,-2 0 33 16,2 2 12-16,0-3-23 0,2 1 1 16,6-1 0-16,0 0-17 0,4-1-15 15,1-1-13-15,1 2 0 0,2-1-13 0,-1 1-6 16,3 0 19-16,0 2 0 0,0 0 1 16,3 2 12-16,0 0 6 0,3 4-19 15,-1-2 2-15,4 3-3 0,-1-2 2 16,3 2 0-16,0 0 28 0,3-3-13 15,1 1-13-15,-3-3-1 0,3 0 0 16,-5-1-1-16,1-1 1 0,-5-2-2 16,-1 0-1-16,-1-1-27 0,-3 1 5 15,-1 0 4-15,0 0 19 0,-2 1 13 16,-4 0-13-16,1 0-2 0,-2 0 2 16,0-2 0-16,0 2 16 0,1-1-13 0,-4-2 10 15,2 2 3-15,-5 0-4 0,-1 1-12 16,-4-1-54-16,-21 3-214 0,4-3-378 15,-1-3-1547-15</inkml:trace>
  <inkml:trace contextRef="#ctx0" brushRef="#br0" timeOffset="171949.95">26181 7227 1586 0,'0'0'367'0,"0"0"-85"0,0 0-26 0,0 0-11 15,0 0-30-15,0 0-22 0,0 0-5 16,0 0-19-16,0 0 2 0,-19-37-20 0,19 33-16 16,-1 3-21-16,1-1-23 15,0 0-14-15,0 0-14 0,0 2-17 0,0 0-23 16,0 0-23-16,0 0-31 0,0 0-25 16,0 0 3-16,4 2 13 0,4-1 40 15,11 1 28-15,12 0 37 0,22-2 10 16,31 0-20-16,32-3-24 0,12-2-29 15,0-2 1-15,-16 1-3 0,-18 2-3 16,-9-1 1-16,-11 1-1 0,-13-2-12 16,-15 1 2-16,-13-1-101 0,-11 3-89 15,-8-4-65-15,1-1-70 0,-3-1-57 0,-4-2-155 16,-8-2-14-16,-20-9-651 0,-3 5 447 16</inkml:trace>
  <inkml:trace contextRef="#ctx0" brushRef="#br0" timeOffset="172117.7">27029 6934 368 0,'0'0'480'0,"0"0"-27"15,0 0-73-15,0 0-9 0,0 0 4 16,0 0-91-16,0 0-81 0,0 0-72 16,0 0-54-16,0 0-41 15,0 0-36-15,-9-37-20 0,23 44 20 0,2 1 58 16,5 4 15-16,5 2 42 0,-3 2 53 16,0 5 10-16,-4-1-65 0,-5 3-60 0,-5 1-9 15,-6 0-22-15,-3 1-20 16,-1-1 14-16,-9 3-14 0,-3-3-2 0,-4 0-33 15,-1 1-162-15,-3-2-81 0,-2-1-62 16,-7 3-237-16,3-6-527 0</inkml:trace>
  <inkml:trace contextRef="#ctx0" brushRef="#br0" timeOffset="172916.11">28664 6735 1535 0,'0'0'526'0,"0"0"-396"15,0 0-104-15,0 0 100 0,16-49 16 16,-20 40-48-16,-6 2-46 0,-5 0-3 0,-7 3-44 16,-5 2 0-16,-7 2 21 0,-4 4-2 15,-2 5 28-15,-3 2 3 0,3 3 1 16,3 2-17-16,6 1-9 0,3 0-7 0,8 3-19 15,10-1-14-15,3 0-2 0,7 1 16 16,7 2 19-16,10 3 20 0,9 0-4 16,9 1 13-16,7 3-12 15,4-1-33-15,5 1-1 0,-5-1-2 0,-4-1-11 16,-10-1-2-16,-8-1-25 0,-14-3 19 16,-9 0-1-16,-4 0 20 0,-15-2 12 15,-7-3 11-15,-7-2 2 0,-2-4 4 16,-4-3 3-16,-1-2 22 0,1-4 71 15,1-2 6-15,5 0-17 0,1-2-22 16,7-4-45-16,4 3-22 0,4-3-2 16,7 3 2-16,2-1-13 0,5 1 4 0,2-3-16 15,3 2-227-15,23-8-284 0,-2 1-475 16,2-1-651-16</inkml:trace>
  <inkml:trace contextRef="#ctx0" brushRef="#br0" timeOffset="173303.75">29033 6782 2433 0,'0'0'313'0,"0"0"-40"0,0 0 56 15,0 0-24-15,0 0-75 0,0 0-60 16,0 0-170-16,0 0-46 0,0 0 46 16,0 0 80-16,-33 39 7 0,14-2-34 15,-4 9-31-15,3-4-22 0,3 0 0 16,3-2-1-16,5-11 0 0,3 4-1 0,3-8 1 15,1-4-12-15,1-7 13 0,1-3-140 16,0-9-81-16,0-2 16 0,0-4 202 16,3-9-57-16,2-6-137 0,2-8-176 15,3-3 190-15,-1-5 154 0,2-1 3 16,-1-5 26-16,3 2 19 0,0-2 7 16,0 3 3-16,2 5 64 0,2 5 90 0,-3 6-8 15,-1 10-41-15,1 2 9 16,-3 7-143-16,3 3 0 0,0 8-79 0,3 9 79 15,-2 5 98-15,3 8 44 0,-1 6-16 16,-1 11-16-16,-2 10-28 0,-4 5-35 16,-5 2-10-16,-2-12-21 0,-1-14-16 15,-2-13-87-15,0-5-109 0,0 1-179 16,-3 1-293-16,0-2-548 0</inkml:trace>
  <inkml:trace contextRef="#ctx0" brushRef="#br0" timeOffset="173469.69">28886 7015 2989 0,'0'0'447'0,"0"0"-235"15,0 0-29-15,8-45 79 0,5 32-69 16,6 4-125-16,6-1-46 0,4 2-22 0,8 2-15 16,5 3-10-16,4 2-3 0,3 1-9 15,1 0-29-15,2 1-257 0,12 2-158 16,-12 0-648-16,-10-3-982 0</inkml:trace>
  <inkml:trace contextRef="#ctx0" brushRef="#br0" timeOffset="173916.1">29696 6763 2059 0,'0'0'356'0,"0"0"-175"0,0 0 9 16,0 0-48-16,0 0-23 0,0 0-33 15,0 0-35-15,0 0-51 0,0 0-13 0,0 0-25 16,0 0 3-16,-22-33 16 16,16 33 19-16,4 2 25 0,-1-2 17 0,1 0 34 15,2 0 20-15,0 0 9 0,0 0 6 16,0 0 3-16,0 0-12 0,0 0-21 16,-1 0-68-16,-1-2-13 0,-2 0-38 0,-1 2-18 15,-2 0-14-15,-3 0 13 16,1 0 22-16,-4 0 35 0,3 0 0 0,-2 0 38 15,3 0 10-15,1 0-1 0,3 0 4 16,3 0 15-16,0 0 3 0,1 0-6 16,1 0-16-16,0 0-2 0,0 0-11 15,0 0-12-15,3 0 9 0,8 0 13 16,6 0 9-16,13-3 3 0,7 0-13 16,9-1-6-16,10 1-18 0,-4-1-16 15,2 2 19-15,-4-3-22 0,-10 3 3 16,5-3 0-16,-7 1 0 0,-4-1-2 0,-5 1-1 15,-8 2 1-15,-6-1 1 0,-4 1 11 16,-6 1-2-16,-3 0-11 0,-2 1-28 16,0 0-74-16,-6 0-199 0,-8 3-133 15,-6 1-101-15,-14 6-232 0,3-3-770 16</inkml:trace>
  <inkml:trace contextRef="#ctx0" brushRef="#br0" timeOffset="174185.11">29834 6829 2523 0,'0'0'528'0,"0"0"-234"15,0 0-56-15,0 0-74 0,0 0-66 16,0 0-51-16,0 0-31 0,0 0 69 16,0 0 44-16,39 53 33 0,-36-24-53 0,0 2-44 15,-3 4 15-15,0 1-24 16,-3 2-13-16,1-3-25 0,0 0-17 0,1-2-1 15,1-6-1-15,0-1 1 0,0-4 19 16,1-4-17-16,0-2 10 0,1-4-9 16,-1-2 0-16,2-5 10 0,-2-3-13 15,-1 0-11-15,0-2-19 0,0 0-4 0,0-2-34 16,0-3-90-16,0 0-204 0,-6-12-209 16,2 1-696-16,0-2-852 0</inkml:trace>
  <inkml:trace contextRef="#ctx0" brushRef="#br0" timeOffset="175887.1">1926 13112 1524 0,'0'0'195'0,"0"0"-162"0,0 0-1 15,0 0 95-15,0 0 35 0,0 0 58 16,-8-54 52-16,2 45-50 0,-4 1-77 15,0 2-58-15,-3 2-30 0,-5 2-35 16,-2 2-21-16,-3 1 1 0,-4 5 14 16,-2 2 26-16,3 3-4 0,1 0 13 15,4 1-13-15,1 1-6 0,5 0-32 16,2 1-1-16,7-2-15 0,2 0-16 0,4 0 0 16,1 0 4-16,8 1 28 0,8 1 0 15,6 0 53-15,8 1-52 0,7-1 12 16,2 1 19-16,1-2-31 0,0 1 10 15,-5 3-11-15,-4-1-32 0,-8 2-15 0,-7 3-43 16,-6 1-3-16,-10-1 20 0,-4 1 50 16,-10-1 23-16,-6-2 29 15,-4-2-7-15,-5-1 7 0,-1-5 0 0,-2-2 6 16,1-2 20-16,-1-3 34 0,3-4 29 16,4 0 19-16,3-2 9 0,4-3 14 15,3 0-87-15,7-1-45 0,1 1 4 16,4-3-32-16,2 1 0 0,2 0-60 15,5-1-38-15,6-1-82 0,-1 2-4 16,4 2-61-16,0-2-102 0,5 1-276 0,-5-1-378 16</inkml:trace>
  <inkml:trace contextRef="#ctx0" brushRef="#br0" timeOffset="176304.08">2212 13133 2104 0,'0'0'441'0,"0"0"-177"0,0 0-161 16,0 0-101-16,0 0 1 0,0 0 55 15,0 0 118-15,0 0 12 0,6 64-76 16,-6-38-20-16,0 4-29 0,-2-1-15 16,-1-2-17-16,1 2-15 0,1-5-14 15,1-4-2-15,0-1 1 0,0-7 0 16,0-3 1-16,0-5 1 0,0-2-1 0,0-2 45 15,0 0 82-15,0-6 54 0,0-7-83 16,0-3-88-16,-1-7-12 0,0-4-2 16,-1-5 0-16,0-1 0 0,0-5 0 15,-1-1-14-15,2 0-37 0,1 0 10 16,0 5 43-16,2 4 13 0,3 9-13 0,-1 5 0 16,-1 8-19-16,2 3-13 15,0 5-100-15,2 5-95 0,7 7 161 16,3 6 66-16,3 8 18 0,1 3 99 0,1 7 43 15,-2 3-34-15,0 1-41 0,-2 0-44 16,-2-2-19-16,1-4-11 0,-1-3-10 16,1-6-1-16,-2-1 3 0,-2-6 0 15,0-4-3-15,-5-2-210 0,1-5-121 0,-5-3-155 16,-4-4-283-16,0-6-687 0</inkml:trace>
  <inkml:trace contextRef="#ctx0" brushRef="#br0" timeOffset="176461.69">2123 13336 2250 0,'0'0'530'0,"0"0"-235"15,0 0-45-15,0 0-25 0,0 0-3 16,0 0-96-16,0 0-126 0,0 0 0 0,0 0-26 16,70-32 11-16,-30 25 2 0,4-1-3 15,2 1 4-15,-2 1-137 0,-3-1-155 16,4-4-356-16,-10 2-836 0</inkml:trace>
  <inkml:trace contextRef="#ctx0" brushRef="#br0" timeOffset="176743.3">2543 13063 2050 0,'0'0'480'0,"0"0"-177"16,0 0-98-16,0 0 70 0,0 0-81 16,0 0-71-16,0 0-85 0,54-54-6 15,-22 42-10-15,4-1 7 0,4 0-26 0,4 1-3 16,-2 0 0-16,-1 4-1 0,-3-2-2 16,-7 3-20-16,-5 3 11 0,-8 0 9 0,-6 1-14 15,-4 1 17-15,-4 2 12 16,-3 0 23-16,-1 0 28 0,0 0-7 0,-9 0-56 15,-2 0-199-15,-5 3-156 0,-4 3-52 16,-11 7-154-16,6-4-451 0</inkml:trace>
  <inkml:trace contextRef="#ctx0" brushRef="#br0" timeOffset="177015.11">2735 13059 1413 0,'0'0'997'0,"0"0"-639"15,0 0-50-15,0 0-4 0,0 0-60 0,0 0-70 16,0 0-140-16,0 0-34 0,0 0-34 16,0 0 34-16,0 0 88 15,59 22 15-15,-42-4-11 0,-2 6-14 0,-4 1 47 16,1 1-60-16,-4 1-24 0,-2 0 5 0,2-2-21 16,-4-2-7-16,-1-2-15 0,1-2 9 15,1-2-12-15,-3-3 0 16,1-3 0-16,-1-1 11 0,0-3-11 0,-1-2 0 15,0-3-43-15,-1 0-131 0,0-2-38 16,0 0 26-16,-1-14-22 0,-2 1-570 16,-1-3-1554-16</inkml:trace>
  <inkml:trace contextRef="#ctx0" brushRef="#br0" timeOffset="179518.94">20148 8503 998 0,'0'0'198'0,"0"0"14"16,0 0 42-16,0 0-14 0,0 0 10 16,0 0-4-16,0 0-29 0,36-46-21 15,-34 42 0-15,-1-2-17 0,-1 2-38 16,0 0-11-16,1 0-16 0,-1 0-22 16,0 1 0-16,0-1-23 0,0 4-6 15,0-2-3-15,0 2-20 0,0 0-11 16,0 0-29-16,0 0-32 0,0 0-30 15,-3 2-33-15,-6 7 51 0,-7 5 44 16,-6 7 38-16,-7 4-7 0,-7 6-12 16,-4 2-19-16,-2 5-11 0,-3 2 11 15,2-1 0-15,1 0-2 0,4-1 1 0,3-4 1 16,8-5 3-16,5-4 12 0,6-7 1 16,4-6 12-16,7-4 19 0,2-2-9 15,1-3-13-15,1 0-3 0,1-2-8 16,0 1-2-16,0 0 10 0,5 1 9 0,1-1 13 15,6 2-13-15,-1-1-3 0,6 0-25 16,3 1-1-16,3-2 11 16,5 2-13-16,1 0 3 0,4 0-2 0,0 0-1 15,2 0-2-15,3-3-1 0,-3 2-10 16,-3-1 13-16,0-1 1 0,-2 1 2 16,0-2 13-16,-3 0-13 0,0-2 0 15,-1-3 19-15,-3 0-9 0,-1 1-1 16,-2-2-10-16,-4 2 10 0,-5-3-11 15,0 2-1-15,-5 2-16 0,-3-1-65 0,-2 1-28 16,-1-1-42-16,0 1-76 0,-6 0-125 16,-10-7-246-16,4 3-502 15,-1-2-591-15</inkml:trace>
  <inkml:trace contextRef="#ctx0" brushRef="#br0" timeOffset="179814.86">20194 8480 2511 0,'0'0'352'0,"0"0"-109"0,0 0-3 16,-16-48 20-16,14 40-67 0,0 3-52 15,2 2-21-15,0 2-73 0,0 1-47 16,0 5-160-16,0 5-1 0,3 6 130 16,5 6 31-16,1 7 31 0,3 5 16 0,0 2 7 15,5 3-1-15,-1 2-18 16,1 2 24-16,-4-2 24 0,2-2-15 0,-5-1-15 15,-2-3 16-15,-3-6-29 0,0-3-21 16,-1-5-18-16,-1-5 14 0,-1-4 1 16,0-4-1-16,-1-3 4 15,-1-4 6-15,1 2 3 0,-1-3 18 0,0 0 6 0,0 0 7 16,0-3-28-16,0-1-31 16,0-3-247-16,0-3-80 0,0-11-133 15,0 1-672-15,0-1-1324 0</inkml:trace>
  <inkml:trace contextRef="#ctx0" brushRef="#br0" timeOffset="180352">20761 8324 1850 0,'0'0'318'16,"0"0"-23"-16,0 0 5 0,0 0-30 16,3-48-34-16,-2 42-29 0,-1 1-26 0,0 4-20 15,0 1-83-15,0 0-78 0,0 4-144 16,0 7 90-16,0 7 54 0,-1 5 76 16,-1 12-13-16,-4 15 0 0,-4 15-35 15,2 18 9-15,-3 6-15 0,3-5-6 16,-2-3 38-16,3-12-32 0,2-1 10 0,-3-2-8 15,2-7 1-15,4-2-22 0,1-9 18 16,1-9-18-16,0-13 38 0,1-8-13 16,2-5-3-16,1-1 6 15,-1 0-3-15,1 1-9 0,-2-5 5 0,-1-1-5 16,0-5-7-16,-1 0 4 0,0-1 12 16,0-1 27-16,0 0 1 0,0-5-56 15,0-4-77-15,0-4-203 0,0-4-30 16,3-5-114-16,7-14-270 0,0 3-633 0</inkml:trace>
  <inkml:trace contextRef="#ctx0" brushRef="#br0" timeOffset="180807.1">21197 8628 2699 0,'0'0'376'0,"0"0"-193"16,0 0 5-16,0 0-90 0,0 0-83 16,0 0-14-16,0 0 112 0,0 0 54 15,-23 65-23-15,7-29-30 0,-6 12-36 0,-3 8-19 16,-1 7-6-16,2-7-39 0,6-13-14 16,7-14-3-16,7-9 3 15,-1 1-3-15,0-1-9 0,1-1 12 16,3-6 1-16,1-4 12 0,0-6 2 0,0-3 22 15,0 0 38-15,5-9-75 0,3-4-22 16,1-8-111-16,3-4 17 0,2-5 38 16,-2-6-4-16,2-1 38 0,-2-3 9 15,0-4-24-15,3 2 2 0,-1 0 32 16,0 3 9-16,1 2 3 0,0 5 13 0,-5 7 16 16,2 6-16-16,-5 5 66 0,1 5 19 15,-3 8-69-15,1 1-16 16,4 1-126-16,-1 12 63 0,5 5 63 0,-2 5 154 15,3 7 7-15,2 5-23 0,-2 2-39 16,-1 3-34-16,0-1 7 0,1 0-26 0,-4-1-44 16,2-4 0-16,-4-1 11 15,1-3-13-15,-3-5-32 0,1-3-95 0,-3-4-88 16,-1-4-100-16,-3-6-157 0,-4-5-182 16,-4-3-465-16,-5-3-438 0</inkml:trace>
  <inkml:trace contextRef="#ctx0" brushRef="#br0" timeOffset="180963.09">21040 8941 2880 0,'0'0'432'0,"0"0"-222"16,0 0-71-16,0 0 3 0,0 0-41 0,0 0-39 16,55-31-27-16,-23 24-10 0,6 2-25 15,7-1-1-15,2 3-15 0,5-1-6 16,7-4-295-16,-13 3-773 0,-9-4-1456 0</inkml:trace>
  <inkml:trace contextRef="#ctx0" brushRef="#br0" timeOffset="181312.63">21814 9010 3480 0,'0'0'421'0,"0"0"-257"16,0 0-164-16,0 0 15 0,0 0 4 16,0 0 84-16,-16 44 3 0,4-21-22 15,-1 0-50-15,-1 5-19 0,0-3-14 16,5 1-1-16,2-2-1 0,2-3-95 16,3-3-191-16,2-4-135 0,0-7-228 15,0-5-653-15</inkml:trace>
  <inkml:trace contextRef="#ctx0" brushRef="#br0" timeOffset="181546.13">21941 8714 2338 0,'0'0'1271'0,"0"0"-1135"16,0 0-136-16,0 0-88 0,0 0 88 0,0 0 158 15,0 0-4-15,4 65 9 0,-4-38-57 16,0 3-6-16,0 2-57 0,0-1-31 16,0 0-12-16,0-3-3 0,0-3 3 15,0-3 9-15,0-5-9 0,1-4-36 16,0-6-267-16,0-1-116 0,-1-6-193 16,0-7-689-16</inkml:trace>
  <inkml:trace contextRef="#ctx0" brushRef="#br0" timeOffset="181964.15">21948 8690 2353 0,'0'0'345'0,"0"0"-184"0,0 0 70 16,42-48 9-16,-24 38-78 0,1 4-79 0,1 2-20 16,0 4-19-16,0 5-43 0,-2 6 0 15,-2 6 11-15,-6 3-12 0,-3 2-2 16,-5 3-30-16,-2 0-9 0,-8-2 3 15,-2 1 37-15,-7-4-9 0,-1-3 10 0,-4-3 23 16,1-2-4-16,1-2 0 0,1-3 3 16,5-3 6-16,5-1 45 15,5-2 24-15,3-1 10 0,1 0 7 0,3-4 17 16,6 0-50-16,9-1-81 0,7-2-43 16,7 2 11-16,3 2-8 0,1 1 9 15,-1 2-1-15,1 3 7 0,-5 5-7 16,-6 3-18-16,-4 5-3 0,-6 2-51 15,-7 5-16-15,-6 1 29 0,-3 2 37 16,-13 3 9-16,-4 0 26 0,-6-3 19 16,-3-2 2-16,-3-4 20 0,0-3 22 15,-2-3 54-15,2-4-3 0,2-3-29 16,-1-3-16-16,5 0-12 0,3-4 0 0,2 0-4 16,3-1 0-16,4-3-7 0,1-1-27 0,5-4-80 15,6-9-323-15,0 1-380 16,7-3-1860-16</inkml:trace>
  <inkml:trace contextRef="#ctx0" brushRef="#br0" timeOffset="182288.31">22469 9069 3044 0,'0'0'511'15,"0"0"-388"-15,0 0-120 0,0 0 73 16,0 0 50-16,0 0 15 0,6 45-24 16,-12-28-39-16,-5 0-32 0,0 1-27 15,-3-2-19-15,3 3-228 0,-7-2-147 16,4-2-316-16,3-4-831 0</inkml:trace>
  <inkml:trace contextRef="#ctx0" brushRef="#br0" timeOffset="183067.11">22650 8742 1914 0,'0'0'402'0,"0"0"-285"0,0 0-56 16,0 0 88-16,0 0 82 0,0 0-48 16,0 0-42-16,0 0 3 0,0 0-4 15,0 0-4-15,-4-6-3 0,14 6-58 0,8 0-28 16,2-2-6-16,4-3-19 0,5 0-6 16,-1 0-4-16,-1-3 1 0,-1 4-1 15,-3-1-10-15,-5 0-2 0,-3 3-2 16,-3 0-13-16,-4-1 2 0,-2 3 10 0,-4 0 1 15,0 0 2-15,-2 0 3 16,0 0 19-16,1-1 6 0,-1 0-6 0,0 1 7 16,0 0 9-16,0 0-19 15,0 0-16-15,0 0-3 0,0 0-19 0,2 1-28 16,0 3-35-16,1 2 35 0,0 5 46 16,2 3 1-16,-2 4 59 0,-1 5 1 15,-1 2-6-15,-1 2-7 0,0 4 24 16,-4 2 20-16,0-1-14 0,-1-1-18 15,1-1-43-15,2-3-13 0,-1-4 9 0,2-1-9 16,1-4-2-16,0-4 1 0,0-2 17 16,0-3-4-16,0-2 7 0,1-4 6 15,-1-1 0-15,1-2 6 0,-1 0 3 16,0 0 6-16,1 0-37 0,0-5-6 16,1-2-195-16,1-3-165 0,8-11-159 15,-1 1-568-15,1-1-851 0</inkml:trace>
  <inkml:trace contextRef="#ctx0" brushRef="#br0" timeOffset="183415.07">23409 8676 2324 0,'0'0'439'15,"0"0"-83"-15,0 0-11 0,0 0-73 16,0 0-46-16,0 0-49 0,0 0-75 15,0 0-67-15,0 0-13 0,-66 6 9 16,38 12-7-16,-3 4-8 0,1 1 12 16,1 3 6-16,4 2-11 0,7-3-23 15,2 0-25-15,10 0 9 0,4 0 14 0,3-1 2 16,8 2 44-16,9-3 24 0,5-1 15 16,8-2-34-16,3-2 16 15,2-4-28-15,3-4-37 0,-1-2-9 16,0-3-22-16,-5-4-15 0,-5-1 9 0,-7 0 6 15,-1-2 20-15,-5-1 11 0,-6-2 15 0,-1-1-12 16,-4 3 13-16,-2-3-13 16,-2 0-3-16,0 1-18 0,-3-1-93 15,-5 2-72-15,-2-2-72 0,-6 1-95 0,-12-1-235 16,1 1-496-16,3-3-965 0</inkml:trace>
  <inkml:trace contextRef="#ctx0" brushRef="#br0" timeOffset="188930.07">24298 8675 1577 0,'0'0'358'0,"0"0"-183"16,0 0-71-16,0 0 45 0,0 0 35 15,0 0 16-15,0 0-27 0,0 0-22 0,0 0-29 16,0 0-33-16,-26-10-35 16,26 10-28-16,0 0-4 0,0-1 16 0,0 1 10 15,0 0 22-15,0 0 18 16,1 0 20-16,5 0-1 0,3-3-22 0,8 3-22 15,5-2-16-15,8-3-18 0,2 2-27 16,6-1-2-16,1-1-1 0,0 0 0 0,0 3-12 16,-3-1 0-16,-5 0 0 0,-3 2-9 15,-7 1-9-15,-2 0-123 0,-6 4-115 16,-2 0-125-16,-8 0-201 0,-3 1-662 16</inkml:trace>
  <inkml:trace contextRef="#ctx0" brushRef="#br0" timeOffset="189148.28">24331 8882 1592 0,'0'0'608'0,"0"0"-272"0,0 0-184 16,0 0-24-16,0 0 59 0,0 0 56 16,0 0-49-16,0 0-19 0,0 0-46 0,0 0-22 15,0 0-19-15,27 0-19 16,-4 0-34-16,3 0-3 0,7 1-13 0,3-1-18 15,2 0 2-15,-1-2 0 0,-1-1 0 16,-2 0-3-16,-6 0-110 0,-4 0-41 16,-7 2-111-16,-3-2-123 0,-6-2-177 15,-3 0-524-15,-3-2-462 0</inkml:trace>
  <inkml:trace contextRef="#ctx0" brushRef="#br0" timeOffset="190817.78">25493 8224 271 0,'0'0'430'0,"0"0"-124"0,0 0-55 16,0 0-13-16,0 0-40 0,0 0-51 16,0 0 12-16,0 0-20 0,0 0 10 15,34-47-6-15,-34 43-34 0,0 1-25 16,0 1-19-16,0-1 6 0,-1 2-7 16,-3-2-13-16,0 2-22 0,-4 1-29 15,-3 0-12-15,-3 1-1 0,-2 3 13 16,-4 1 1-16,-1 2 0 0,-2 1 0 0,2-1 15 15,5 0-13-15,-1 0 16 0,4 1-6 16,3-2-13-16,0 0-1 0,3 1-12 16,-1 0 10-16,2 2-10 15,2 0-2-15,0 1 15 0,1 1 0 0,1 1 1 16,2 0-1-16,2 3 0 0,4-1 1 16,2 0 2-16,6-2 16 0,2 0 6 0,3 0-5 15,3-1 2-15,2-1 1 0,-1-2-11 16,1-1 11-16,-1-1-22 0,-2 0 0 15,-4-1 0-15,0-1 0 0,-4-2-1 16,-5 2-2-16,2-2-14 0,-5 2-13 16,-3-2-9-16,0 1-1 0,-2 1 20 15,0 3 18-15,-4 0 1 0,-5 1 18 16,-1 2 43-16,-3 0 6 0,-1 2-15 16,-1-1-11-16,-2 0-6 0,0 0 13 15,1 2-6-15,3-2-26 0,-2-2-13 16,3 0 13-16,5-3-16 0,-1 0 0 0,2-1 0 15,3 0 0-15,1-3-2 0,1 0-1 16,1-2-10-16,0 3 13 0,0-1 1 0,0 0 0 16,0 1-1-16,2 0 13 15,2 1 0-15,2-1 6 0,2 1 6 0,2 1 7 16,1 0 0-16,7-3-7 0,1 2-6 16,2 0-17-16,2-2-2 0,2 2 0 15,1 0-12-15,-5 3-7 0,-1 0-7 16,-4 3-9-16,-3 0-16 0,-5 2 13 15,-1 2 9-15,-7 1 4 0,0 4 21 16,-10 0 4-16,-2 5 17 0,-6 1 28 16,-1 1 9-16,-3 0-6 0,3-3-35 15,3 0 0-15,2-3-10 0,8-4 0 0,5 0 0 16,1-1 13-16,10-1 6 0,4 0-3 16,8-4 19-16,5-1 7 0,3-1-10 15,6-1-10-15,0 0-12 0,-2-3-1 16,1 2-9-16,-6-3 13 0,-2-1-13 15,-6-2 0-15,-8 2-3 0,-2-2 0 0,-5 0 3 16,-4 0 25-16,1 0 19 0,-3 0 13 16,0 0-6-16,0 0-20 15,0 0-34-15,0-2-15 0,0 0 2 0,-3 1-3 16,1-1 1-16,-1 0-17 0,0 0-157 16,-1 0-110-16,-1-2-88 0,-4-3-278 15,3-2-682-15,41 42 429 0</inkml:trace>
  <inkml:trace contextRef="#ctx0" brushRef="#br0" timeOffset="191781.04">26270 8329 653 0,'0'0'645'15,"0"0"-423"-15,0 0-56 0,0 0-17 16,0 0-25-16,0 0-27 0,0 0 39 16,0 0 39-16,0 0-33 0,-1-46-64 15,-6 46-33-15,-3 0 3 0,-4 0-9 16,0 0 6-16,-5 3 16 0,-1 2-6 0,-2 1 2 15,0 0-8-15,1 2-4 0,2 1-10 16,3-1-10-16,3 0-2 0,4 1-20 16,0 0-3-16,4 1-13 0,4-2 13 15,0 1-1-15,1-1 0 0,2 1 1 16,8 0 32-16,3 2 6 0,8-1 1 0,5 1-1 16,5-3-19-16,6 1-6 0,0 0-11 15,0-2-1-15,-6-1-1 16,-4 1-3-16,-7-3-16 0,-6 1-3 0,-6 0-14 15,-2-2-12-15,-6 2 7 0,0 2 29 16,-10 0 12-16,-1 0 29 0,-6 4-16 16,-3-3 9-16,-4 2-19 0,0 1-2 15,-1-1 3-15,3 1-3 0,2 0-1 16,2-1 0-16,5 0-3 0,0-3 1 0,5 1-1 16,1-3-10-16,3 0-3 0,3-1 3 15,1 0 13-15,0 1 12 0,3-2 20 16,6 1 10-16,0 1 6 0,8-1-10 15,2 0-3-15,1-1-13 0,3-2-9 16,-1 3-13-16,-2-2-2 0,0 0 0 16,-3 1-11-16,-7 1-6 0,-1-2-19 15,-5 2-13-15,-4 0-13 0,0 2 25 0,-6 2 38 16,-6 1 1-16,-4 2 16 16,0 1 16-16,-5 0-9 0,-2 0-4 0,4 0 10 15,2 0 3-15,2-2-10 0,3 0-20 16,7-3-2-16,3 0-22 0,2-2 22 15,6 3 24-15,10-1 24 0,3-2 6 0,6 0 0 16,6-1-25-16,1-4-17 0,3 3-12 16,-1-1 0-16,-3-2-75 0,5-5-321 15,-10 1-387-15,-6-5-1409 0</inkml:trace>
  <inkml:trace contextRef="#ctx0" brushRef="#br0" timeOffset="192703.1">26710 8360 1284 0,'0'0'456'0,"0"0"-281"0,0 0-3 0,0 0 29 15,0 0 32-15,0 0-68 0,0 0-37 16,0 0-9-16,55-49-61 0,-43 46-39 16,2-2-19-16,0 5-12 0,5-3-13 15,2 0 6-15,5 2 17 0,-1 0 1 16,-1 1 0-16,-1 0-1 0,-6 2-17 16,-2 2-4-16,-7-2-18 0,-3 5-8 0,-3 1 27 15,-2 0 22-15,-1 3 45 16,-5 1 19-16,-3 2 7 0,-4-1 19 0,-1-2-1 15,-1 1-34-15,-2 1-17 0,-2-1 10 16,0-3 0-16,2 1-4 0,-2 0-12 0,4-3-13 16,2 1-16-16,3-3-3 15,5 1-11-15,2-3-15 0,3 2 2 16,0-2 24-16,6 3 28 0,7-3 20 16,7 3 16-16,4-3-20 0,2 0-25 0,3 2-19 15,-4-3 0-15,-2 1-1 0,-6 0-12 16,-7-1 1-16,-2 0-20 0,-5 1-13 15,-3 0-21-15,0 2 31 0,-5 1 35 16,-5 2 1-16,-1-1 18 0,-3 1-6 16,-1-2 6-16,-1 2-16 0,3-1-3 15,-3-3 0-15,1 3-2 0,2-1 1 0,1 1-2 16,4 0-9-16,0-1 9 0,5 0-36 16,3 2 25-16,2-1 14 0,11 3 28 15,5-2 10-15,7 3 4 16,4-1-20-16,6 1-9 0,0 2-13 0,-4-2-16 0,-4 1 3 15,-7-1-12-15,-10 1-4 16,-7-3-9-16,-3 3-7 0,-11-1 39 0,-10 0 6 16,-8 1 19-16,-4-2 3 15,-4 0 1-15,-2-1-1 0,3-3-19 0,2-2 22 16,8 0-21-16,5-2 12 0,5-1-1 16,8-1-11-16,3 0-4 0,5 0-121 15,6-7-305-15,8-3-550 0,-1 1-984 0</inkml:trace>
  <inkml:trace contextRef="#ctx0" brushRef="#br0" timeOffset="193761.97">27169 8143 779 0,'0'0'652'0,"0"0"-327"16,0 0-72-16,0 0-10 0,0 0-10 15,0 0-103-15,0 0-53 0,61-45-51 16,-33 40-24-16,1 0-1 0,4 2-1 15,-1 1 0-15,3 1 13 0,-4 1-13 16,0 0 0-16,-6 0-2 0,-2 1-14 16,-5 3-7-16,-3-1 7 0,-7 2-45 15,-3 2-17-15,-4-1 30 0,-1 0 41 0,-2 2 7 16,-5-1 23-16,-1 0 12 0,-5 0 53 16,2 1 24-16,-2-1-5 0,-3 0-30 15,0 0-7-15,1 0-25 0,-2 1 3 16,1 2-25-16,0-3-1 0,4 3-6 15,-1 0-15-15,3 1 2 0,1-1-3 0,6 1 0 16,2 1-2-16,1-1 2 0,7 1 26 16,8 0 15-16,4 0 26 15,5-1-16-15,6-1-13 0,0 0-15 0,2-3 2 16,-3 0-9-16,-4-2-15 0,-5-1 1 16,-3-1 0-16,-5-1 1 0,-5 0-1 15,-3-2 17-15,-2 0 6 0,-2 0 13 16,0 0 16-16,0 0-10 0,0 0-9 15,0 0-35-15,-1 0-12 0,-4 0-26 0,-5 0-7 16,-4 0 1-16,-3 0 43 0,-3 2 1 16,-2 1 16-16,2 2 0 15,1 1 6-15,3-1-20 0,6 2-2 0,0-1 0 16,5 2-22-16,1-2 6 0,2 3 16 16,2 1 1-16,0 0 18 0,3 5-16 15,4-1 19-15,7 3 13 0,1 0-19 16,3 3-14-16,-2 1-2 0,2 0-3 0,-1 1-19 15,-3 0 19-15,-4 3-38 0,1-1 39 16,-5 0-14-16,-1-2 15 0,-2-3-2 16,1 1-12-16,-2-3 15 0,1 0 0 15,-1-2-2-15,0 1 2 0,2-1-3 16,1-1 3-16,-1 0-1 0,-1-2-18 16,-1 1-10-16,-2-3 4 0,0-2 3 15,-4 0 21-15,-7-1 1 0,-3 0 22 16,-6-1-6-16,-8 1 9 0,-3 0-12 15,-7-1-12-15,-2 0 0 0,0 1-2 0,1-1-2 16,3 1-185-16,7-1-132 0,9-3-234 16,7 0-1000-16</inkml:trace>
  <inkml:trace contextRef="#ctx0" brushRef="#br0" timeOffset="198748.8">28145 8597 693 0,'0'0'212'0,"0"0"-49"16,0 0 0-16,0 0 13 0,0 0 9 16,0 0-19-16,0 0-42 0,0 0-7 15,0 0-30-15,-39-14 10 0,35 13 7 16,1 1-4-16,0 0 4 0,0 0 9 15,2 0-4-15,0 0 1 0,1 0-1 0,0 0-9 16,0 0-20-16,0 0-20 0,0-1-12 16,0 0-9-16,0 1-7 15,0 0 0-15,0 0-7 0,0 0-3 0,0 0 4 0,0 0 5 16,0 0-2-16,0 0-7 0,0 0 4 16,0 0 2-16,0 0 7 0,0 0 16 15,5 0 3-15,3 0 3 16,9 0 12-16,9 0 0 0,11 0-25 0,18-2-9 15,16 0-33-15,16 0 0 0,3 0 0 16,-8 0-2-16,-9 0 2 0,-18 0-2 16,-9 1 1-16,-13 1 0 0,-7-1 0 15,-8 1 0-15,3-1 0 0,1-1 1 16,-4 1 0-16,-3-2 17 0,-4 3 3 16,-6-1 9-16,-1 0 8 0,-3 0-1 0,-1 0-13 15,0-1-15-15,0-1-10 16,0 0-28-16,-1 3-10 0,-3-3-7 0,0 1 8 15,-3 0-7-15,1 0-85 0,0 0-158 16,-2 0-108-16,1-2-148 0,3 4-284 0,0-6-738 16</inkml:trace>
  <inkml:trace contextRef="#ctx0" brushRef="#br0" timeOffset="199064.37">28731 8405 1467 0,'0'0'409'15,"0"0"-159"-15,0 0-62 0,0 0-30 16,0 0-12-16,0 0-1 0,0 0-29 16,0 0-52-16,0 0-50 0,0 0-12 15,0 0 25-15,-13-12 50 0,26 20-1 0,7 2-2 16,1 3-17-16,5 1-21 0,2 1-33 16,-2 0-3-16,-2-1-10 0,-2 3-15 15,-5-2-17-15,-4 2-3 0,-7-3-3 16,-5 2 26-16,-1-1 21 0,-3 0 1 15,-8 2 19-15,-3 0-16 0,-3 1 13 0,-2 0 10 16,-1-3-13-16,2 2-13 0,0-3-1 16,3 3-2-16,2-5 0 15,1 3 0-15,4-3 3 0,-2-3 0 0,5 1 2 16,2-3-2-16,1-2-137 0,2 0-175 16,0-1-270-16,1-3-956 0</inkml:trace>
  <inkml:trace contextRef="#ctx0" brushRef="#br0" timeOffset="199783.69">29366 8405 1590 0,'0'0'309'16,"0"0"-88"-16,0 0 2 0,0 0 10 15,8-49-56-15,-7 44-6 0,-1 1-5 16,0 1 7-16,0 2-55 0,0 1-118 16,-1 0-26-16,-7 8-114 0,1 5 140 15,-3 4 45-15,-1 3 22 0,1 3 9 0,3 4-12 16,6-1-39-16,1 0-6 0,7-1-6 15,11 2 25-15,4-2 6 0,9-2-6 16,4-4 3-16,0-3 10 0,2-3-7 16,-1-5-6-16,-3-6-7 0,-5-2 7 15,-2-2 6-15,-3-8 6 0,-3-3 13 0,0-3 19 16,-3-4 15-16,-2-3-7 16,-5-3-34-16,1-2-34 0,-6-5-4 0,-2-1-18 15,-2-3-1-15,-1 1-1 0,-2 2-17 16,-2 5 7-16,-3 2 10 0,-3 8-1 15,4 5-28-15,-1 3-13 0,0 7-15 16,3 4-37-16,-3 2-62 0,0 8-34 0,2 5 41 16,3 2-27-16,2 4-169 15,8 6-284-15,6-1-729 0</inkml:trace>
  <inkml:trace contextRef="#ctx0" brushRef="#br0" timeOffset="200295.13">29978 8320 2289 0,'0'0'330'16,"0"0"-188"-16,0 0-139 0,0 0-3 16,0 0-158-16,0 0 155 0,0 0 3 15,0 0 103-15,0 0-7 0,-14 61-15 16,7-39-7-16,1 1 6 0,-1 2-13 15,0 0 0-15,1-2 7 0,1-2-39 0,0-3-3 16,-1-3-10-16,2-3-19 0,2-3 32 16,0-3-6-16,1-2 0 0,0-3 9 15,1-1 19-15,0 0 47 0,0-5 89 16,0-3 8-16,0-3-131 0,1-5-55 16,3 2-12-16,-1-6-3 0,6 0 0 15,-1-1-24-15,-1 4 20 0,5 0 3 16,-2 5-14-16,2 4-24 0,0 4-17 15,-1 4-26-15,3 0-9 0,0 7 18 16,-1 2 13-16,4 4 16 0,1 4 22 0,0 1 22 16,3 1 1-16,1 0 18 15,0-5-18-15,0 1 15 0,0-3 3 0,-2-4 9 16,-2-4 13-16,-1-2 13 0,-6-2-4 0,0-4 23 16,-2-4 2-16,-1-4-25 0,-3-5-31 15,-1 0 1-15,-2-4 2 16,-1-1-20-16,-1-3-1 0,0-4 14 0,-3 0-2 15,-1-3-3-15,0 1-10 0,0 0-1 16,-2 2-11-16,1 6 12 0,3 4 0 16,0 7-14-16,0 5-8 0,1 5-13 15,1 2-53-15,-1 0-255 0,0 9-68 16,0 3 23-16,1 13-157 0,0-6-589 16</inkml:trace>
  <inkml:trace contextRef="#ctx0" brushRef="#br0" timeOffset="200648.87">30679 8278 1365 0,'0'0'1193'0,"0"0"-868"16,5-45-24-16,-5 30-11 0,0 3-52 0,0 3-68 15,-1 2-54-15,-5 3-27 0,-3 1-36 16,0 3-53-16,-5 0-23 0,-2 7-12 15,-2 2 7-15,0 6 2 0,1 2-5 16,3 3 3-16,7 1 9 0,3 3 16 16,4 0 3-16,10 3 11 0,4 1 8 15,7 0-2-15,2-1-17 0,1 0-1 16,1 1-15-16,-4-5-6 0,-6-3-25 0,-4-3-51 16,-10-2-2-16,-2-3 14 0,-12-1 49 15,-6-3 37-15,-5 0 26 16,-7-4 5-16,0 2 4 0,-3-4-7 0,2 0 13 15,1-2 13-15,7 0-10 0,5 0-3 16,5 0-22-16,8 0-19 0,2 0-1 16,2 0-12-16,2 0-72 0,2-2-149 15,15-3-167-15,-1 2-351 0,3-4-985 0</inkml:trace>
  <inkml:trace contextRef="#ctx0" brushRef="#br0" timeOffset="200919.42">30869 8216 2224 0,'0'0'421'15,"0"0"-132"-15,0 0-26 0,0 0 11 16,0 0-55-16,0 0-188 0,0 0-31 0,0 0-85 16,0 0 85-16,0 0 91 0,0 0-12 15,4 44-3-15,-6-22-29 0,1-1-19 16,1 2-15-16,-1-3-13 0,1-3-1 15,0-4 1-15,0-2 0 0,0-3 12 0,0-4 1 16,0-2 18-16,0-1 17 0,0-1 24 16,0 0 9-16,0-2 18 15,0-3-15-15,0-1-84 0,0-2-23 0,-2-1-60 16,-1-10-290-16,-1 5-372 0,0-2-1313 0</inkml:trace>
  <inkml:trace contextRef="#ctx0" brushRef="#br0" timeOffset="201355.9">30989 8194 1999 0,'0'0'440'0,"0"0"-159"16,0 0-53-16,0 0-164 0,0 0-64 0,0 0-106 15,0 0 106-15,0 0 177 0,-1 46-8 16,-3-22-32-16,-3 3 19 0,-1 4-29 16,2 0-26-16,-3 3-13 0,1 0-16 15,-1-2 0-15,-1 2-34 0,3-3-25 16,-3-4-11-16,6-4 17 0,-2-5-18 0,2-3 1 16,-1-3 14-16,2-5-16 15,-2-2-19-15,0-2-145 0,-3-3-82 16,1-2-39-16,-4-4-60 0,4-7-170 0,0-1-224 15,1-5-268-15,6-16 286 0</inkml:trace>
  <inkml:trace contextRef="#ctx0" brushRef="#br0" timeOffset="201542.65">30924 8220 1222 0,'0'0'508'0,"0"0"-180"16,26-50 90-16,-17 37-141 0,-1 4-74 16,2 6-30-16,0 3-93 0,3 0-42 15,0 8-16-15,3 7 42 0,1 2 35 16,0 6-7-16,1 5 6 0,-3 4 6 15,4 1-3-15,0-1 0 0,-1 1-48 16,0 0-22-16,0-2-2 0,0-3-13 16,-1-1-3-16,-5-6-13 0,0-2-3 15,-3-5-95-15,-1-4-34 0,-5-2-102 16,-3-5-119-16,-2-6-211 0,-6-4-181 0,-1-3-995 0</inkml:trace>
  <inkml:trace contextRef="#ctx0" brushRef="#br0" timeOffset="201709.79">30991 8430 2194 0,'0'0'530'0,"0"0"-279"15,0 0-88-15,0 0-13 0,0 0 10 16,0 0 14-16,75-18-63 0,-47 16-58 16,4-1-52-16,-1 3-1 0,2 0-25 15,-5 0-13-15,-1 3-133 0,1-2-326 16,-7 0-645-16,-2-1-772 0</inkml:trace>
  <inkml:trace contextRef="#ctx0" brushRef="#br0" timeOffset="202096.34">31306 8170 2073 0,'0'0'398'0,"0"0"-143"15,0 0-10-15,0 0 43 0,0 0-5 16,0 0-49-16,0 0-39 0,0 0 18 16,0 0-17-16,0 0-38 0,0 0-41 15,-6-29-50-15,22 27-67 0,5 1-21 16,10-1 6-16,6-1 15 0,3 1 2 15,2 0 0-15,2 0-1 0,-2 0 12 0,-1-1-13 16,-3 1 0-16,-6 0-2 0,-2-2 1 16,-8 2 1-16,-5 0 0 15,-7-1 1-15,-1 3 2 0,-6-3 18 0,-2 3-18 16,-1-1-3-16,0 0-35 0,-1-1-36 0,-6 0-30 16,-2-1-57-16,-3 3-45 15,1-2-39-15,-2 2-35 0,2 0-159 16,-2 2-154-16,0 3-139 0,4-1-559 0</inkml:trace>
  <inkml:trace contextRef="#ctx0" brushRef="#br0" timeOffset="202430.78">31536 8193 1400 0,'0'0'478'16,"0"0"-69"-16,0 0-66 0,0 0-31 0,0 0-59 15,0 0-21-15,0 0-63 0,0 0-90 16,0 0-79-16,0 0-79 0,2-6-42 16,-2 14 83-16,1 1 38 0,0 5 54 15,1 3 44-15,-1 5-12 0,2 2 5 16,-2 1 10-16,0 2-7 0,1 3 11 0,0-1-33 16,2 0 18-16,-2 0-25 0,1-2 1 15,0-2-32-15,2-1-22 16,-1-3 4-16,-1-3 8 0,-1-2 7 0,0-3-18 15,0-1-10-15,-1-5 12 0,3-5 1 16,-3 1-1-16,-1-1-12 0,1-2 22 16,-1 0 3-16,0 0 12 0,0 2 6 15,0-2 3-15,0 0 0 0,0-2-49 16,0-4-76-16,0-1-116 0,0-1-84 16,-7-7-94-16,2 1-363 0,0-1-980 0</inkml:trace>
  <inkml:trace contextRef="#ctx0" brushRef="#br0" timeOffset="205915.16">5123 12912 78 0,'0'0'1404'0,"0"0"-1131"16,0 0-111-16,0 0-9 0,0 0 74 15,0 0 12-15,-56-41-26 0,49 35 9 0,2 3-8 16,1-2-48-16,2 2-32 0,0 0-14 16,0 2-12-16,1-2-23 0,1 3-13 15,0-2 0-15,0 2-18 0,-1 0-14 16,1 0-27-16,0 0-13 0,0 0-47 15,0 2-56-15,5 1-8 0,3 6 99 16,6 3 12-16,4 5 25 0,5 4 6 16,6 4 14-16,6 5-11 0,5 3 23 15,3 3-10-15,6 3 44 0,-3 0 50 16,2 0-11-16,1 2-24 0,-4-5-32 16,-3-4-6-16,-1 0-38 0,-6-6-5 0,-6-2-3 15,-4-7-4-15,-5-3-16 0,-4-4-2 16,-4-1 0-16,-4-3 1 0,-3-2-1 15,-3-4-2-15,1 3 1 0,-3-3 1 16,0 0 28-16,0 0-22 0,-5-3-6 16,-2-1-111-16,1-1-43 0,-5-1-23 15,2-3-19-15,-5 0-56 0,2-4-181 0,-3-8-220 16,1 3-587-16</inkml:trace>
  <inkml:trace contextRef="#ctx0" brushRef="#br0" timeOffset="206242.81">5600 12845 2130 0,'0'0'327'0,"0"0"-101"0,0 0-7 15,0 0 41-15,0 0 17 0,0 0-83 16,0 0-194-16,0 0-80 0,0 0 80 15,0 0 23-15,0 0 81 0,-84 67-25 0,39-23-19 16,-12 14-10-16,-10 11-21 0,-3 2 8 16,7-5-18-16,9-6 15 15,12-11 4-15,10-8-22 0,8-10-15 0,6-11-1 16,5-6 0-16,-1 2 13 0,4-3 16 0,-1-1-1 16,5-5-3-16,4-4 3 15,1 0 3-15,1-2 40 0,0-1 41 16,0 0 31-16,1 0-54 0,4-6-89 0,6 1-99 15,1-3-164-15,16-12-151 0,-5 3-544 16,-1-2-878-16</inkml:trace>
  <inkml:trace contextRef="#ctx0" brushRef="#br0" timeOffset="212123.87">7044 12821 1102 0,'0'0'293'16,"0"0"-130"-16,0 0-98 0,0 0-16 15,0 0 45-15,0 0 52 0,0 0 42 0,0 0-29 16,0 0-49-16,0 0-87 0,-1-17-23 16,5 19-78-16,3 3 78 0,2 2 16 15,0 2 42-15,3 3 1 0,4 3 15 0,0 3 39 16,3 4 16-16,0 2 25 0,4 2 23 15,0 1-18-15,3 0-44 0,0-1-26 16,3 0-19-16,-2-4-19 0,3 0-4 16,-4-4 4-16,-2-4-20 15,-3-1 1-15,-1-2-19 0,-4-2-1 0,-3-3-10 16,-3 0 0-16,-4-1 0 0,-2-5 2 16,0 2 15-16,-2-2 3 0,-2 0 19 15,0 0 3-15,0 0 9 0,0 0-53 16,0-4-35-16,-6-2-128 0,1 2-43 15,0-6-45-15,-2 1-133 0,-5-6-203 16,3 1-192-16,1-1-769 0</inkml:trace>
  <inkml:trace contextRef="#ctx0" brushRef="#br0" timeOffset="212432.69">7507 12806 1857 0,'0'0'282'0,"0"0"-107"16,0 0-52-16,0 0-52 0,0 0-6 16,0 0-4-16,0 0-13 0,0 0 13 15,-78 41 13-15,50-16-16 0,-5 5-6 16,-6 2-17-16,0 2 0 0,-1 2-12 16,-2-1-20-16,3 1 26 0,3-2 6 15,6-3-6-15,4-5-3 0,6-3 12 16,6-9 16-16,5-2 20 0,1-5-27 0,4-2 14 15,3-2-26-15,0-1-3 0,0-2-1 16,1 0 4-16,0 0 6 0,0 0 10 16,0 0-7-16,0 0 7 0,0 0-10 15,0 0-7-15,2-2-22 0,-1-1-12 0,2 1-25 16,2-1-114-16,0-2-147 0,-1-4-177 16,0 1-598-16,-4-1-788 0,-24 50 1849 15</inkml:trace>
  <inkml:trace contextRef="#ctx0" brushRef="#br0" timeOffset="-207357.61">18883 9621 1965 0,'0'0'0'16,"0"0"-383"-16,0 0-8 0,0 0-55 16,0 0 185-16,67 61-65 0</inkml:trace>
  <inkml:trace contextRef="#ctx0" brushRef="#br0" timeOffset="-206256.6">19937 10401 346 0,'0'0'1766'0,"0"0"-1604"0,0 0-91 15,0 0-25-15,0 0 22 0,0 0 74 0,0 0 38 16,0 0-10-16,0 0-48 0,-11-7-67 15,8 10-55-15,-5 3-12 0,0 3 12 16,-6 3 19-16,-3 3 13 0,-4 5 13 16,-4 2 0-16,-4 4 6 0,-5 4-13 15,-7 3 19-15,-2 3-19 0,-2 1 16 16,-3 1 0-16,4-1-19 0,4-4-3 16,3-2-1-16,9-3-2 0,7-8 2 0,4-4-8 15,7-4 8-15,3-2-6 16,4-3-9-16,3-2-13 0,0 0 29 0,7 0 37 15,6-2 41-15,8-2 31 0,9 2-44 16,9-3-41-16,15-3-28 0,19-1-25 0,13-1 9 16,-1 0-11-16,-10 5-1 15,-19 0-23-15,-23 0-12 0,-9 0 1 0,-6 5 3 16,0-2 0-16,-1 2 0 0,-1 1-44 16,-5-1-11-16,-4-1 2 0,-4-2 5 15,-1-1 10-15,-1-1 9 16,-1 0 35-16,0 0 9 0,0 0-38 0,0-2-54 15,0-4-220-15,0-9-315 0,0 0-519 16</inkml:trace>
  <inkml:trace contextRef="#ctx0" brushRef="#br0" timeOffset="-205983.97">19901 10476 1076 0,'0'0'1311'16,"0"0"-1094"-16,0 0 50 0,0 0 2 15,0 0-20-15,0 0-80 0,0 0-100 16,0 0-69-16,0 0-20 0,0 0 20 0,0 0 7 16,10-2 106-16,3 23 64 15,4 5 12-15,-3 4-30 0,4 1-35 0,0 4-53 16,0-1-18-16,-1 0-34 0,-4-4 8 16,2 1-2-16,-1-3-3 0,-3-2-7 15,2-2-14-15,-4-4 2 0,0-4-1 16,-2-3-2-16,-1-1-83 0,-2-5-22 15,-2-2-35-15,-1-1-31 0,-1-4-21 16,0 0 6-16,-4 0-1 0,-4-4-102 0,-2 0-189 16,-6-9-239-16,1 1-490 0</inkml:trace>
  <inkml:trace contextRef="#ctx0" brushRef="#br0" timeOffset="-205006.41">20426 10200 1299 0,'0'0'173'0,"0"0"-85"0,0 0 84 0,0 0-6 16,0 0 22-16,7-46-48 0,-7 39 21 16,0 1 27-16,0 0-1 0,0 0-26 15,0 2-27-15,0-3 7 0,-1 4-10 16,0-1-13-16,1-1-4 0,-1 2-19 15,0-2-13-15,1 1-3 0,-1 1-19 16,1 1-7-16,0 2-12 0,0 0-10 16,0 0-31-16,0 0-14 0,-2 0-55 15,2 2-38-15,0 3-15 0,0 3 87 16,0 6 35-16,0 7 34 0,0 4 16 0,0 6 16 16,3 5-3-16,-1 5 16 0,3 9-7 15,2 10-9-15,7 12-22 0,0 4 31 16,-1-3 40-16,1-4-16 0,-2-11-6 0,-2 5-7 15,0-5-27-15,0 1 15 0,-5-2-7 16,1-3 13-16,-4-1 9 0,-1-2-28 16,-1-4-15-16,0-8-31 15,0-7-9-15,1-10-2 0,0-1-1 0,1 0 0 16,-1 2-1-16,1-1 1 0,0-5 0 16,0-6 2-16,0-3 1 0,-1-6-3 15,-1 0-15-15,0-2-28 0,0 0 6 16,0 0-27-16,0-6-65 0,0-4-158 15,0-2-162-15,-5-20-217 0,1 4-762 0,-2-4-505 16</inkml:trace>
  <inkml:trace contextRef="#ctx0" brushRef="#br0" timeOffset="-204037.67">20990 10650 1608 0,'0'0'331'0,"0"0"-62"16,0 0 71-16,0 0-47 0,0 0-55 16,0 0-2-16,0 0-20 0,0 0-95 15,0 0-121-15,0 0 2 0,0 0 42 16,0 14 91-16,-10 17 26 0,-7 14-13 16,-8 12-17-16,-7 11-35 0,-1 3-16 15,5-8-18-15,6-15-22 0,7-19-2 16,9-11-11-16,1-2-8 0,-1-3-18 15,2 0 14-15,1-2-2 0,2-5-11 0,1-5 31 16,0-2 78-16,6-8 15 0,7-8-102 16,5-7-24-16,2-3-67 15,2-6 15-15,-1-3-7 0,-1-3-5 16,-3-1-32-16,2-9 10 0,-1-11-25 0,2-2 5 16,-5 6 32-16,-2 12 74 0,-7 18 0 15,-2 12 31-15,1-2 12 0,-1 3-18 16,0 3 9-16,-4 4 59 0,2 4-68 0,-1 2-25 15,1 10-189-15,3 4 189 0,1 9 74 16,1 3 56-16,6 7-15 0,1 5-29 16,2 1 0-16,1 2-3 0,1 1-25 15,1 0-3-15,-2-2-28 0,0-3-8 16,-5 0-5-16,2-3-14 0,-5-5-3 16,0-5-34-16,-4-3-36 0,-1-7-99 15,-3-5-105-15,-1-3-188 0,0-5-166 16,-17-8-81-16,3-4-635 0</inkml:trace>
  <inkml:trace contextRef="#ctx0" brushRef="#br0" timeOffset="-203874.07">20889 10911 225 0,'0'0'2209'16,"0"0"-1854"-16,0 0-159 0,0 0 5 0,0 0 77 16,0 0-16-16,0 0-79 0,0 0-51 15,0 0-31-15,0 0-30 16,67-17-21-16,-25 17-23 0,3 0-27 0,2 0-3 15,-1 3-22-15,-1 1 3 0,-8 0-241 16,1-3-328-16,-8-1-886 0,-9 0-432 0</inkml:trace>
  <inkml:trace contextRef="#ctx0" brushRef="#br0" timeOffset="-203647.52">21596 11102 2413 0,'0'0'1304'0,"0"0"-1282"0,0 0-22 0,0 0 0 16,0 0 106-16,0 0 20 0,-3 63-12 16,-7-41-36-16,-2 2-29 0,-5 0-30 15,-2-1-3-15,-1 0-16 0,0-1-239 16,-3-2-233-16,5-4-560 0,3-8-948 0</inkml:trace>
  <inkml:trace contextRef="#ctx0" brushRef="#br0" timeOffset="-203057.59">21578 10665 1289 0,'0'0'575'15,"0"0"-266"-15,0 0-122 0,0 0 33 0,0 0 70 16,0 0-14-16,0 0-11 0,0 0-28 16,0 0-54-16,0 0-110 0,0 0-42 15,77-11-6-15,-36 7-9 0,2 1-16 16,2 1 1-16,-1 0 2 0,0-2 13 0,-8 1-1 15,-2 0-11-15,-8 0 14 0,-6 1-15 16,-2 0 1-16,-5-1 12 0,-2 0-3 16,-2 0-1-16,-2-3 4 0,-2 2 6 15,2-2-7-15,-3-1 4 0,-2 2-17 16,-1 1 11-16,0-1-1 0,0 2-11 16,-1 0 0-16,0 2 0 0,0 0 0 15,0 1-1-15,0 0-17 0,0 2-49 16,0 4-73-16,0 7 139 0,-1 4 25 0,-1 4 67 15,-1 5-23-15,0 6-7 0,0 0 32 16,-2 2-20-16,3 1-12 0,1 1 0 16,-1 1-9-16,2-3-13 0,-1 0-28 15,1-4 6-15,0-2-18 0,0-7 0 16,0-3 0-16,0-5-13 0,0-6-253 16,2-2-169-16,11-10-201 0,-4-3-529 15,3-5-945-15</inkml:trace>
  <inkml:trace contextRef="#ctx0" brushRef="#br0" timeOffset="-202852.04">22289 10649 2639 0,'0'0'495'16,"0"0"-322"-16,0 0-173 0,0 0-32 16,0 0 32-16,0 0 200 0,0 0 60 15,11 65-43-15,-9-37-59 0,-2 0-40 16,1 2-31-16,-1 0-31 0,0-1-34 15,1-1-10-15,-1-4 0 0,1-2-8 16,0-3-3-16,0-6-1 0,-1-3-230 16,0-3-154-16,-2-7-209 0,-3 0-395 15,-3-6-664-15</inkml:trace>
  <inkml:trace contextRef="#ctx0" brushRef="#br0" timeOffset="-202422.4">22284 10618 411 0,'0'0'1985'0,"0"0"-1556"0,0 0-143 16,48-51-117-16,-26 39-77 0,4 5-22 16,1 2-3-16,1 5 9 0,1 1-16 15,-2 8-28-15,-3 5 6 0,-3 1 12 16,-3 5-35-16,-6 3-15 0,-7 0-16 16,-5 1 13-16,-11 0-19 0,-5-2 21 15,-9-2 1-15,-3-1 19 0,-5-2 12 16,1-3-12-16,0-4 3 0,5-1 10 15,5-3 21-15,6-2 7 0,3-3-13 16,6-1 4-16,5 0 8 0,1 0 16 0,1 0 0 16,5-4-16-16,9 0-59 15,8-1-40-15,6 2 15 0,6 0 3 0,6 2-6 16,0 1 6-16,1 0-3 0,-3 6-3 16,-1 1-19-16,-7 4-26 0,-5 3 7 15,-5 5-6-15,-6 4-16 0,-10 1-3 16,-4 5 21-16,-4 2 29 0,-12 2 0 0,-5-1 16 15,-3-3 25-15,-4-1 25 0,-5-2 10 16,-3-5 15-16,3-4-5 0,-1-3-1 16,1-5-6-16,4-2 12 15,2-5 7-15,2-2 2 0,5 0 17 0,4-5 9 16,3-6-13-16,2-2-32 0,5-2-40 16,5 1-15-16,1-5-293 0,16-15-211 15,0 6-810-15,4-2-712 0</inkml:trace>
  <inkml:trace contextRef="#ctx0" brushRef="#br0" timeOffset="-201751.51">23348 10536 1687 0,'0'0'678'15,"0"0"-423"-15,0 0-113 0,0 0 63 0,0 0 128 16,0 0 4-16,0 0-179 0,0 0-64 16,0 0-37-16,68-32-17 0,-39 25-27 15,4 0-13-15,4 1-1 0,1 0-15 16,3 2 0-16,0 0-9 0,-2 2 3 15,-2 1-12-15,-4 1-196 0,-3 0-234 16,-7 0-544-16,-8 0-867 0</inkml:trace>
  <inkml:trace contextRef="#ctx0" brushRef="#br0" timeOffset="-201558.92">23447 10718 1041 0,'0'0'1226'0,"0"0"-871"0,0 0-181 15,0 0 102-15,0 0 215 0,0 0-69 16,0 0-146-16,72-11-124 0,-38 5-56 16,6-1-40-16,7 2-35 15,0-2-17-15,1-1-1 0,2 3-3 0,-5-1-13 16,-2-2-11-16,-2 2-165 0,-1-7-259 16,-11 0-565-16,-5 0-1494 0</inkml:trace>
  <inkml:trace contextRef="#ctx0" brushRef="#br0" timeOffset="-198711.9">17917 4566 1208 0,'0'0'183'0,"0"0"31"0,0 0-12 15,0 0-1-15,0 0 65 0,0 0-10 16,0 0-69-16,0 0-78 0,0 0-93 0,0 0-16 15,7-28-48-15,19 20 30 0,6-1 18 16,6-3 0-16,2 2-19 0,1 0-3 16,0 3-4-16,-1 0 10 0,-4 0 0 15,-5 0-284-15,3-5-294 0,-9 0-774 16</inkml:trace>
  <inkml:trace contextRef="#ctx0" brushRef="#br0" timeOffset="-198523.98">18329 4258 1679 0,'0'0'192'0,"0"0"-127"15,0 0 97-15,0 0-162 0,0 0-52 16,0 0 52-16,0 0 3 0,60 9 43 16,-40 8-1-16,1 3-6 0,-2 8-23 15,-2 6-12-15,-2 5 42 0,-9 11-46 16,-7 16 0-16,-25 16 0 0,-17 8-81 0,-2-20-393 15,2-16-871-15</inkml:trace>
  <inkml:trace contextRef="#ctx0" brushRef="#br0" timeOffset="-193811.13">25033 10031 1467 0,'0'0'322'0,"0"0"-89"0,0 0-45 16,0 0-3-16,0 0-33 0,0 0-33 16,0 0 0-16,0 0-9 0,0 0-11 15,11-20-28-15,-9 17-14 0,1-1-28 16,0 1 6-16,-1 1-6 0,0-1 16 16,0 1 19-16,1 2 15 0,-1-3-3 0,-1 3 4 15,-1-1-4-15,0 0-7 16,0 1-18-16,0 0-13 0,0 0-13 0,0 0-3 15,-3-2-22-15,-2 2-23 0,0 0-3 16,-2-2 1-16,-1 2 10 0,-1 0 2 16,-1 0 11-16,2 0 1 0,-4 0 0 15,2 2 1-15,-3 2 3 0,0-1 8 0,-1 3-11 16,-3 2-1-16,-2 2-11 0,0 1-1 16,-1 3-6-16,2 0 0 0,2 1 16 15,2-1-19-15,1 0 3 0,6-2-3 16,3-1 6-16,3-1-3 0,1 0 19 15,2-1 0-15,5 0 19 0,6 1 19 16,0-2-3-16,4 1-10 0,1-2-3 16,3 1 0-16,0-1-9 0,0 1-10 15,1-2-2-15,0 1-1 0,-4 1-3 0,-1 0-22 16,-4 1 3-16,-4 0 9 0,-4 1 0 16,-1 0 10-16,-4 2 0 0,0-3 3 15,-4 1 16-15,-1 0 0 0,-2-1-4 16,-2-1 10-16,1 0-6 0,-1 1-13 15,0-1 13-15,1 0 3 0,-2 0 6 0,0 1 0 16,0-1 0-16,1 1-6 0,-2-1 0 16,3 0-6-16,-1-1-10 15,4 1-2-15,0-2-1 0,2-1-3 0,3-2 1 16,0 0 2-16,2-1 1 0,7-1 39 16,5 0 11-16,5 1-7 0,5-2-18 15,1 0-15-15,2 0-11 0,-2 0-3 16,-3 0-22-16,-5 3-4 0,-5 1-12 15,-3 1-3-15,-4 5 10 0,-4 1 8 16,-1 4 11-16,-5 1 15 0,-7 4-1 16,-5 2 1-16,-3 5 2 0,-5 2-1 15,-1 0 0-15,-1 1 0 0,-1 0-1 0,3 2-1 16,2-3 1-16,4 0-3 0,3-2 0 16,8-4-1-16,4-3-21 0,4-2 25 15,7-3 1-15,9-2 21 0,6-1 16 16,5-1-7-16,6-1 1 0,0-2-10 15,3-2-4-15,-2 1-18 0,-5-3-55 0,-4 1-115 16,-3 0-3-16,-6-2 27 0,-4-1 25 16,-5 0 0-16,0-1 28 15,-5-1 7-15,-2 0 86 0,0 0 48 0,0 0 19 16,0 0-67-16,-2-3-128 0,-2-1-49 16,-1 0-100-16,0-3-296 0,0 0-760 15</inkml:trace>
  <inkml:trace contextRef="#ctx0" brushRef="#br0" timeOffset="-192192.13">25737 10185 447 0,'0'0'648'15,"0"0"-377"-15,0 0-164 0,0 0 0 16,0 0 50-16,0 0 11 0,0 0 14 0,0 0-13 15,0 0-40-15,0 0-51 0,0 0-33 16,39-13-9-16,-39 13 9 0,0-2 13 16,0 2 9-16,0-2 17 0,0 0 0 15,1 0-26-15,0 2-42 0,0-4-15 0,-1 1 24 16,1 0 1-16,0 1-3 16,-1 0 5-16,0 1 17 0,0-1-16 0,0 2-13 15,-1-3-3-15,-3 0-12 16,-2 1-1-16,0 0-2 0,-4 2-11 0,-1 0 12 15,-3 2 1-15,0 3 2 0,-1 1 0 16,-3 1 24-16,1 0-4 0,1 1 10 16,1 1 0-16,2-1-10 0,4 0 4 15,-1 2-13-15,6-3-1 0,1 1-12 16,1-1 1-16,2 1 0 0,0-1 12 0,2 0 9 16,3 0-3-16,4 0 13 15,3 0 16-15,3 2 16 0,3-3-4 16,4 1 0-16,3-2-22 0,-1 0-19 0,1-2-7 15,0 1-8-15,-4-1-4 0,-5-1-3 16,-2 0 1-16,-4 2-17 0,-5 0-3 16,-2-2-16-16,-3 1 3 0,0 1 20 15,-6 1 15-15,-5 2 11 0,-2 3 5 0,-2-2-13 16,-4 1 0-16,1 1 35 0,-1 0 0 16,-1-1-16-16,3 2-3 0,1-2-17 15,4-2 1-15,1 2 12 0,4-4-14 16,2 0-1-16,3 0-2 0,1-1-1 15,1-1 3-15,1 0 1 0,6 0 21 16,5 0 22-16,1 1-9 0,6-2-10 16,2 2-9-16,1 1-15 0,0-1-1 15,-3 0-2-15,-3 2-14 0,-4 0-19 16,-3 3-24-16,-7-1-1 0,-2 3 31 0,-1 0 27 16,-5 2 2-16,-5 0 0 15,1 3 0-15,-3-1 0 0,2 2 1 0,-1-3 0 16,0 1 1-16,4 1 24 0,2-2-14 0,0 1-12 15,3-2 1-15,1 3-1 0,2-5 0 16,2 3 1-16,7-5 3 0,1 0 18 16,7-4 25-16,5-3 6 0,11-2-9 15,4-3-3-15,7-6-18 0,5-3-23 16,4-5-138-16,-3 1-67 0,9-13-125 16,-14 5-399-16,-11 1-1646 0</inkml:trace>
  <inkml:trace contextRef="#ctx0" brushRef="#br0" timeOffset="-190905.46">23760 3165 1847 0,'0'0'240'0,"0"0"-194"16,0 0 48-16,0 0 32 0,0 0-16 16,0 0-33-16,0 0-77 0,0 0 0 15,0 0 0-15,55-27 58 0,-21 22 30 16,6-1-14-16,16 1 6 0,14-1 7 0,17-4 9 16,6 0 0-16,-4 3-22 15,-8 2-10-15,-9 0-17 0,-5 0-15 16,-5 0-29-16,-11 3 10 0,-12 1-11 0,-11-1 21 15,-4-1-20-15,1 1 9 0,0 0-10 16,-4 0 0-16,-7 2 1 0,-6-3 10 16,-5 3 12-16,-2 0 10 0,-1 0 25 15,0-2 48-15,-6 2 21 0,-2-2-97 0,-2 0-32 16,-2 0-3-16,3 1-13 16,-2 0 15-16,6-1 0 0,1 2-2 0,1-2 0 15,0 2-16-15,3 0-32 0,-1 0-167 16,-3 4-219-16,2 1-169 0,-4-3-808 0</inkml:trace>
  <inkml:trace contextRef="#ctx0" brushRef="#br0" timeOffset="-189139.93">26414 10207 463 0,'0'0'1334'16,"0"0"-1071"-16,0 0-91 0,0 0 16 15,0 0 76-15,0 0-13 0,0 0-30 16,0 0-35-16,-19-46-34 0,20 39-54 0,5 2-6 16,4-5-38-16,5 3-32 15,4-2-19-15,6-2 9 0,5 0-12 0,5 3-3 16,3 0 0-16,1 0 0 0,-3 3 0 16,-5 1-9-16,-2 1-7 0,-8 2 6 0,-9 1-12 15,-2 0-32-15,-6 4-35 16,-4 2 6-16,-1 1 39 0,-8 1 47 0,-1 4 1 15,-7 1 18-15,0-2-18 0,-4 3 15 16,0-2-13-16,2 1 0 0,-1-1-2 16,1 2 0-16,5-2 41 0,0 0-1 15,3-2-38-15,5 2-3 0,4-3-15 16,1 2 15-16,1-2 19 0,3 2-3 16,3 0 9-16,5-1-9 0,2 0 19 15,0-1-7-15,4 1-5 0,-2-3-1 16,-1 0-20-16,-2 0-2 0,-1-2-12 0,-6 0-4 15,-1-2-9-15,-4-3 9 0,0 2 13 16,0-2 3-16,0 0 1 0,0 2 28 16,-3-1-4-16,-2 1-9 0,-4 0-13 15,2 1 0-15,-3 2 0 0,2 0-3 0,0-1-1 16,-1 3-2-16,4-1-19 0,-1 0 6 16,-1 3 3-16,3-1-6 0,1 0 4 15,1 3 11-15,2-1 3 16,0 0 0-16,1 1 1 0,4-1 13 0,6 1 0 15,0 1 2-15,5-3 17 0,3-1-13 16,2 3 9-16,-1-2-15 0,1-3-11 16,-2-1-2-16,-5 1-31 0,-4-1-10 15,-5-1 3-15,-4 0-7 0,-1 1 6 16,-6 0 39-16,-10 1 29 0,-4 0-10 16,-3 2-16-16,-2 0 0 0,-2-1 13 0,1-1-16 15,3-1-1-15,7 1-1 16,3-1 1-16,4-1-3 0,6 0-24 0,3-3-172 15,0-1-113-15,14 0-140 0,2-5-515 16</inkml:trace>
  <inkml:trace contextRef="#ctx0" brushRef="#br0" timeOffset="-185673.57">27301 10530 1558 0,'0'0'409'0,"0"0"-188"0,0 0-92 0,0 0-35 0,0 0 6 16,0 0 7-16,0 0-4 16,0 0 22-16,0 0-3 0,0 0-32 0,41-20-22 15,-37 20-8-15,0 0-9 16,-1 2-6-16,1 4 32 0,0 4 24 0,-3 4 45 15,-1 3 31-15,-2 4-26 0,-6 2-38 16,-1 2-37-16,-6 2-26 0,0-1-16 16,-4 0-9-16,1-3-25 0,0 0-25 15,0-4-226-15,3-5-197 0,2-7-581 16,7-3-1179-16</inkml:trace>
  <inkml:trace contextRef="#ctx0" brushRef="#br0" timeOffset="-184395.25">28053 9997 776 0,'0'0'293'0,"0"0"-39"15,0 0-29-15,0 0-14 0,0 0 26 16,54-47 26-16,-47 40-40 0,-3-1 19 16,-1 2-30-16,-3 1-3 0,0 0-46 15,0-2-42-15,0 2-36 0,-2 0-5 16,0 0-11-16,-1 1-15 0,-2 1-19 0,1 3-35 16,-2 0-1-16,-3 0-15 0,-2 0-3 15,-5 2-3-15,-1 3 19 16,-3 2-13-16,0 1-3 0,-1 4 3 0,2 0-9 15,4 1-4-15,0 1 4 0,4 0-4 16,6-2 14-16,3 1 2 0,2-1 13 16,4 0 16-16,8 1 6 0,6-2 16 15,5-1 6-15,2 2-9 0,4-2-10 16,-2-1-22-16,-2 0 10 0,-4-3-13 16,-4 1-16-16,-7-2-6 0,-3 2-6 15,-5-1-20-15,-2 0 13 0,-5 4 35 16,-7 1 0-16,-3 1 16 0,-4 1 6 0,-2 1-21 15,-2-1 3-15,0-1-1 0,1 0 0 16,1-1-1-16,1 0-1 0,2-2-1 16,5 0 0-16,4-1 0 0,2 0-19 15,2-1-9-15,5 0 13 0,1 0 15 0,10 0 31 16,2 1 11-16,7-1 11 0,4 2-8 16,3-3-20-16,3 1-22 0,-1 0-3 15,-4-1 0-15,-4 0-2 0,-6 2-23 16,-3-1-7-16,-7 3-9 0,-5 1-3 15,0 1 42-15,-10 1 2 0,-3 3 1 16,-3 0 14-16,-3-1-12 0,-1 2 12 16,0 0-15-16,2-1 1 0,2-2 37 15,5 0-12-15,2-2-15 0,6 1-11 0,3-2-3 16,4-2 3-16,8 0 22 0,8-2 22 16,5-2 4-16,8-1-11 0,3-3-18 15,4-1-19-15,2 0-69 16,-1-3-127-16,-3-1-106 0,6-9-156 0,-11 1-507 15,-6 0-902-15</inkml:trace>
  <inkml:trace contextRef="#ctx0" brushRef="#br0" timeOffset="-183755.72">28734 10076 722 0,'0'0'508'0,"0"0"-296"0,0 0-79 0,0 0 46 15,0 0 0-15,0 0 18 0,0 0 7 16,0 0-32-16,0 0-7 0,0 0-66 16,0 0-31-16,10-45 12 0,-17 40-6 15,0 2 6-15,1-1-19 0,-4-1 0 16,1 5-1-16,-4-3-2 0,1 2 9 16,-4 1 3-16,-1 1 9 0,-2 2 3 0,-2 6-12 15,1 1-13-15,-2 4-16 16,2 3 6-16,3 2-15 0,1 2 12 0,6 2-13 15,2 0-6-15,7 2-12 0,2-1 2 16,12-1 83-16,9 0 27 0,9-3-10 16,5 0-46-16,8-6-26 0,2-1-18 15,-2-4-7-15,-2-4-18 0,-8 0-40 0,-7-3-10 16,-4-2 26-16,-6 0 2 0,-5-3 3 16,-5-3 18-16,-3 0 0 0,-3-1-36 15,-1-2-44-15,-1 1-37 0,-5 1-28 16,-4 1-24-16,1 0-44 0,-3 1-165 15,-1 3-180-15,2-1-447 0,3 0-605 0</inkml:trace>
  <inkml:trace contextRef="#ctx0" brushRef="#br0" timeOffset="-182919.63">29024 9856 1785 0,'0'0'435'0,"0"0"-212"16,0 0 26-16,0 0 44 0,0 0-5 16,0 0-97-16,5-50-74 0,6 44-79 15,5 0-6-15,5 1-32 0,2 2 0 16,1 0-2-16,4 3-10 0,-2 0-1 16,-2 0 0-16,-3 3-2 0,-3 2-11 15,-2 2-12-15,-6 1-25 0,-2 1 9 16,-4 1 16-16,-4 4 3 0,-3 1 17 15,-7 2 18-15,-2 2 0 0,-3-2 12 0,-3 1-12 16,-1 0 2-16,1-3 1 0,3 2-3 16,0-3 0-16,4-1 0 15,3-1-2-15,3 0-20 0,3-1 21 0,-1-3 1 16,3 0 0-16,5-1 22 0,2-3 13 16,4 1 7-16,2 0 12 0,5-2-10 15,3-1-15-15,1 0-7 0,0-2-6 16,1 0-16-16,-2 0-14 0,-4 0-27 0,-1-2 16 15,-5 0 5-15,-5 2 1 0,-3 0-3 16,-3 0-41-16,0 0-33 0,-5 2 38 16,-5 4 39-16,0 0 18 0,-6 4 1 15,1-1 0-15,1-1 3 0,1 1 13 16,1-1-4-16,6-1-12 0,2 0-3 16,3 0-16-16,1 1 19 0,0-2 16 15,6 2 16-15,6 0 0 0,-1-1 0 16,6 3-13-16,1 1-3 0,1-1-16 0,0 2-2 15,-1 1-10-15,-1 0 9 0,-7 1 3 16,0 3 3-16,-6-1-1 16,-4 1 1-16,-2 0-1 0,-10-3 11 0,-8 1 6 15,-1-1 6-15,-7-1-12 0,-4-2 6 0,1-3-6 16,0 2-10-16,1-3 0 16,3 1-1-16,5-2-2 0,3 2-119 0,7-3-121 15,3-3-216-15,6 1-550 16</inkml:trace>
  <inkml:trace contextRef="#ctx0" brushRef="#br0" timeOffset="-181757.76">29596 9665 1410 0,'0'0'355'15,"0"0"-118"-15,0 0-56 0,0 0 23 16,0 0 16-16,0 0-20 16,0 0-65-16,0 0-39 0,3-48-41 0,9 44-52 15,7 1-3-15,4 0-22 0,7 1 20 0,0 2-17 16,5 0 6-16,0 2 10 0,-3-1-10 16,0 2 11-16,-5 1-11 0,-5 0 10 15,-4-1-26-15,-4 1-13 0,-7 2-25 16,-2 1-23-16,-5 2 13 0,0 3 57 15,-7 1 20-15,-3 2 65 0,-7 1 28 16,-2 3-13-16,-5-2 0 0,-3 3-6 16,0-3-7-16,1 2 1 0,2-2-8 15,5 0-37-15,3-1-14 0,4-1-9 16,8 2-2-16,3-1 2 0,2 0 1 0,10 1 2 16,3 2 55-16,11-1-14 15,4-1-2-15,5-1-23 0,2-2-19 16,1-2-19-16,-1-4-26 0,-4-2-44 0,-6-3 38 15,-5-1 22-15,-6-2 28 0,-6 0 1 16,0 0 29-16,-6-2 25 0,-2 0 13 16,-1-1-26-16,0 1-41 0,-6 0 1 15,-2 0 10-15,-6 1 11 0,-2 1-3 0,-4 0-3 16,-3 3 10-16,1 1-15 0,4 4-11 16,3-1-13-16,3 3-15 0,7 1-17 15,2 3 24-15,3 0 21 0,7 2 32 16,8 4 6-16,5-1 3 0,5 3-9 15,2 1-29-15,4 0 0 0,-4 2-3 16,0-2 0-16,-6 0-12 0,-5 2 9 16,-5-3-32-16,-7 2 6 0,-4-2 7 15,0 0 20-15,-4-2-12 0,-4-1 14 0,-4-2 2 16,-2-1 71-16,-1-1-19 0,0-3-13 16,-2 0 3-16,1-1-2 0,-1-2-8 15,3 3-9-15,-1-2-6 16,0-1-6-16,3 1-11 0,-2-4 0 0,-1 2-2 15,1 0-193-15,-2-1-153 0,-10-2-199 0,3-1-582 16</inkml:trace>
  <inkml:trace contextRef="#ctx0" brushRef="#br0" timeOffset="-177694.92">26650 11557 467 0,'0'0'405'0,"0"0"-112"0,0 0-3 0,0 0-56 16,0 0-94-16,0 0-79 15,0 0-28-15,0 0 9 0,0 0 10 0,0 0-10 16,49-36 13-16,-47 34 17 0,1 0 9 16,-1-1 6-16,1 1-13 0,-2 1 4 15,0-1-17-15,0 0-9 0,1 0 6 16,-1-1-16-16,1 1-4 0,-1-1-25 15,1 0-12-15,0-1 2 0,-1 1 13 16,0 1 6-16,0 0 7 0,-1 2 16 16,0-1 3-16,0 1 0 0,0-2 10 15,-2 2-7-15,-3 0-51 0,-4 0 2 0,-6 7-2 16,-2 0 1-16,-3 4 15 0,-1 2-14 16,2 1 13-16,1 0-15 0,6 0-2 15,1-2 0-15,6 0 0 16,3-2 0-16,2 2 2 0,2-1 23 0,7 0 15 0,3 0-9 15,4 0 15-15,-1-2-9 0,4 0-12 16,-2-2-10-16,2 1-12 0,-4-1-1 16,-3 0-1-16,-1-1-12 15,-5-1-10-15,-2-1-5 0,0 1 2 0,-4-1 7 16,0 1 18-16,-1 1 1 0,-7-1 2 16,2 1 1-16,-5 1 20 0,1-1-11 15,-2 1 17-15,2-1 22 0,-3 0-19 16,3 1-3-16,0-2-7 0,1 1-10 15,2-2-12-15,3 1-3 0,2-1-16 16,2 0 0-16,0-2 19 0,6 2 11 0,9 1 30 16,3-1 13-16,6 1-25 15,5 1-18-15,0-2-11 0,-3 4-15 0,-5-2 2 16,-3 2-13-16,-7-1-8 0,-5 3-11 16,-6 2 10-16,-5 2 21 0,-8 0 14 15,-5 2 16-15,-1 0-13 0,-2-2-1 16,-1 1 2-16,4-4 11 0,2 0 17 0,3-3-9 15,2 1-12-15,5-2-11 0,4 0-1 16,2-1-10-16,1-1 11 0,12-1 47 16,2 1 4-16,10-2-7 15,3-1-44-15,4-2-76 0,0 0-130 0,2 0-111 16,8-2-121-16,-6-3-353 0,-7-2-954 0</inkml:trace>
  <inkml:trace contextRef="#ctx0" brushRef="#br0" timeOffset="-176693.82">27280 11538 1618 0,'0'0'205'0,"0"0"-140"0,0 0-65 16,0 0 75-16,0 0 81 0,31-53-40 15,-29 46 43-15,-1 1-14 0,-1 2-29 16,0 1-9-16,0 1-59 0,-2 2-45 16,-1-2-3-16,-6 2 2 0,-2 0 14 15,-4 2 30-15,-1 3 5 0,-5 1 7 0,-4 2-1 16,2 2-9-16,0-1-9 0,4 1-4 15,5-3-32-15,6 1-3 0,2-5-3 16,5 2-23-16,1-1 26 0,3 1 29 16,6-1 25-16,3-3 4 0,2 2-7 15,0-3-10-15,2 0-9 0,-3 0-6 16,-3-1-24-16,0-2 10 0,-5-1 20 0,-2 1 10 16,-2-1-11-16,0-2-31 0,-1 2-9 15,0-1-13-15,-1 1-1 16,-1-1 1-16,-1 2-7 0,1 1 1 0,0 2-10 15,0-2-1-15,2 2 11 0,0 0 15 16,0 0 0-16,0 0-9 0,0 0 19 16,0 0 2-16,0 0 1 0,0 0 2 15,3 0 11-15,0 0-10 0,0 0 10 0,-1 0 3 16,0 0 9-16,0-1 13 0,-2 1 29 16,1 0 9-16,-1 0-28 0,0 0-13 15,0 0-1-15,0-1-2 0,1 1-3 16,0 0 5-16,2 0-8 0,0-1-26 15,4 0-7-15,1 0-24 0,3-1 5 16,4 1 4-16,-2-2 6 0,3 3 4 16,-2-2-1-16,-3 2-3 0,-1 0-12 15,-5 2-26-15,-2 4-22 0,-2 1 6 0,-1 4 41 16,-3 1 29-16,-4 4 45 0,-5-1 44 16,2 2-16-16,-4-1-1 0,0 1 1 15,4 0-29-15,-3-3-15 0,4-1-10 16,-1-1-7-16,3-3 7 0,0-1-16 0,1-2 13 15,3 1-13-15,1-4-3 0,1 0-1 16,1-1-1-16,0 1 2 0,0-1 2 16,0 2 1-16,3-1 13 15,0-1-3-15,4 1 2 0,0 1 1 0,-1-3-3 16,4 1-13-16,-1 1-10 0,2-1-21 16,-3-2 2-16,1 0 7 0,-3 0 10 15,-3 0 12-15,-2 0 0 0,0 0 12 16,-1 0-9-16,0 0-3 0,-2 0 0 0,-6 3 16 15,-5 2 0-15,-4 1 3 0,-3 2 0 16,-2 4-4-16,-1-1-14 0,4 2-1 16,0 0-1-16,7 1-14 15,3-2-1-15,8 3-12 0,4-1 28 0,15-1 26 16,9 1 18-16,10-3-10 0,5 3-34 16,7-3-18-16,-2-1-58 0,-3 0-18 0,-7-2-42 15,-9 0 35-15,-9-2 24 16,-9 0 17-16,-8-1 0 0,-3 0 34 0,-10 3 26 15,-7-3 26-15,-3 1-7 0,-5-1 3 16,-2 0-9-16,-2-3 6 0,1 2-7 16,0-1 1-16,4 0-12 0,4-2 1 15,4 1 0-15,6-1-2 0,2 0-82 16,6-1-135-16,2 0-162 0,4-2-254 16,6-4-764-16</inkml:trace>
  <inkml:trace contextRef="#ctx0" brushRef="#br0" timeOffset="-176330.11">28235 11472 1064 0,'0'0'1259'16,"0"0"-1040"-16,0 0-60 0,0 0 59 16,-1-50-3-16,-7 43-26 0,0 4-65 15,-8 1-16-15,-4 2-20 0,-5 5-34 16,-8 6-4-16,-1 5-6 0,-3 2-18 0,-1 5 11 16,2 3 4-16,4 4 3 0,6 2-15 15,6 1 8-15,9 2 4 16,5-1 10-16,6-2 11 0,10 0 23 0,9-1 42 15,7-3 3-15,11-3-31 0,4-2-56 16,3-2-18-16,2-5-4 0,-1-3-21 16,-4-6-64-16,-6-2-72 0,-2-3-85 0,-6-2-64 15,-2-3-74-15,1-10-201 0,-8 0-499 16,-5-1-681-16</inkml:trace>
  <inkml:trace contextRef="#ctx0" brushRef="#br0" timeOffset="-176127.95">27839 11783 1967 0,'0'0'1209'0,"0"0"-856"16,0 0-125-16,0 0 48 0,0 0-3 0,0 0-134 15,0 0-89-15,63-37-13 16,-27 31-6-16,5 0-21 0,4-1-10 0,14 2-15 0,11 1-7 15,-6 1 7-15,3-5-302 16,-21 1-392-16,-16-3-1725 0</inkml:trace>
  <inkml:trace contextRef="#ctx0" brushRef="#br0" timeOffset="-175528.18">29080 11401 2013 0,'0'0'395'0,"0"0"-176"0,0 0-16 15,0 0 0-15,0 0 17 0,0 0-6 16,35-44-62-16,-33 42-1 0,-2 2-43 0,0 0-108 15,-2 2-38-15,-6 5-47 0,-9 7 85 16,-5 4 49-16,-10 4 5 0,-9 6-23 16,-2 2-9-16,-4 5-9 0,-1 0-11 15,3-1-1-15,5 0 0 0,6-4 11 16,7-5 10-16,7-2-19 0,6-5 16 16,5-2-6-16,5-5 6 0,4 0 6 0,0-2 4 15,6-2 15-15,7 0 15 16,4-3 6-16,6 0 22 0,5-1-18 0,3 0-32 15,2-2-22-15,3 0-14 0,2 0-1 16,1 0-1-16,0 0-2 0,1-1-9 16,-4 2 11-16,-1-2-1 0,-2 0-1 15,-6 0 0-15,-2 0-19 0,-5 0 20 0,-1 0-17 16,-3 0-12-16,-3-2-9 0,-3-1-4 16,3-1-37-16,-5 0-47 0,1-3-55 15,-3-2-129-15,-3-6-227 0,-2 1-467 16,-1-1-670-16</inkml:trace>
  <inkml:trace contextRef="#ctx0" brushRef="#br0" timeOffset="-175213.64">29081 11361 1942 0,'0'0'357'0,"0"0"-137"0,0 0 22 0,0 0 11 15,0 0 26-15,0 0-82 0,0 0-165 16,0 0-32-16,0 0-76 0,0 0 76 16,0 0 101-16,42 44 64 15,-26-15-42-15,3 2-20 0,-2 4-2 0,3 1 9 16,0 0-26-16,-1 1-18 0,0-2-8 16,-2-1 1-16,-4-4-18 0,-1-1-20 15,-4-5-3-15,0-5-17 0,-4-2-1 16,-2-4 3-16,-1-4-2 0,0-2-1 15,-1-2-12-15,0-3-44 0,0 1-3 16,0-3 3-16,0 0-25 0,-3-2-40 0,-6-2-68 16,2-3-79-16,-1 0-158 15,-4-8-152-15,2 1-412 0,2-1-672 0</inkml:trace>
  <inkml:trace contextRef="#ctx0" brushRef="#br0" timeOffset="-174476.07">29358 11231 143 0,'0'0'180'0,"0"0"45"0,0 0 94 16,0 0-25-16,0 0-63 0,44-46 16 15,-38 39-23-15,1 1-29 0,-3 2-30 0,0-2 36 16,0 0-20-16,3 1-20 0,-2 1-7 16,0-1-45-16,1 2-35 0,1-1-7 15,1 1-6-15,0 1 3 0,0-1 3 16,-2 2-7-16,3 0 1 0,-3 1-7 15,-1 0-29-15,1 0-25 0,-1 4-1 16,0 6 1-16,-2 2 42 0,-1 6 25 16,-2 6 15-16,0 5 6 0,-2 6-32 15,-5 4-5-15,-3 9 11 0,0 13 15 16,-3 8-24-16,5 0-16 0,5-8-6 16,3-14-15-16,0-12-1 0,3-11-2 0,2 2-11 15,0 2 1-15,5 2 9 0,-2 5 1 16,2-7-13-16,-2-4-1 0,0-4 1 15,0-2 0-15,-2-2 15 0,0-4-11 16,0-2-3-16,-2-1-1 0,-1-2-169 16,-1-1-114-16,-1-4-83 0,1 0-168 15,4-4-231-15,-2-4-700 0</inkml:trace>
  <inkml:trace contextRef="#ctx0" brushRef="#br0" timeOffset="-174080.55">29956 11529 2329 0,'0'0'420'0,"0"0"-176"16,0 0-33-16,0 0-147 15,0 0-64-15,0 0 32 0,0 0 83 0,0 0 15 16,-31 48 0-16,16-21-36 0,-1 2-27 16,1 2-20-16,0 2-22 0,0-3-4 15,0 0-21-15,3-4 0 0,3-3 2 16,4-4-2-16,1-6 0 0,2-4 0 15,1-4 1-15,1-2 21 0,0-3 12 0,0 0 52 16,1-5 45-16,5-6-34 16,5-3-51-16,1-7-33 0,4-1 8 15,1-5-21-15,-1-3-2 0,1-5-1 0,1 2-9 16,1-1 15-16,0 5-3 0,-3 4 3 16,-1 4 12-16,-4 6-15 0,-1 5 0 15,-3 4 14-15,-1 6-14 0,2 0-59 16,0 4-47-16,4 9 28 0,-2 6 25 0,3 4 51 15,-2 5 2-15,1 3 13 0,0 2 18 16,-3 1 25-16,-2 0-28 0,0-2-3 16,-1 0-9-16,-4-6-16 0,-1-1-63 15,-1-4-74-15,-1-4-222 0,-7-8-371 16,0-3-689-16</inkml:trace>
  <inkml:trace contextRef="#ctx0" brushRef="#br0" timeOffset="-173918.28">29853 11779 2546 0,'0'0'514'16,"0"0"-213"-16,0 0-57 0,0 0 56 15,0 0-36-15,0 0-133 0,0 0-82 0,82-36-8 16,-46 32-40-16,2 2-1 0,1 2-19 16,1 0-15-16,-3 0-119 0,7 2-262 15,-12 1-589-15,-5-3-1300 0</inkml:trace>
  <inkml:trace contextRef="#ctx0" brushRef="#br0" timeOffset="-173747.6">30491 11964 2634 0,'0'0'386'0,"0"0"-373"16,0 0-13-16,0 0 128 0,0 0 35 0,-44 48-65 15,30-39-60-15,-2-1-38 0,1-2-19 16,4-2-300-16,1-4-214 0,6 0-705 16</inkml:trace>
  <inkml:trace contextRef="#ctx0" brushRef="#br0" timeOffset="-173313.56">30617 11618 1429 0,'0'0'1192'0,"0"0"-899"0,0 0-101 16,0 0 67-16,0 0 20 0,0 0-11 15,0 0-69-15,0 0-56 16,0 0-19-16,-4-46-67 0,13 45-57 0,4-3-34 15,6 2 12-15,4 1 20 0,2-1-23 0,2 0 22 16,3 0 0-16,-5-1 1 16,-1 3-17-16,-2-2-8 0,-5 2 2 0,-1-2 6 15,-6-1 16-15,-1 2 1 0,-5 0 2 16,0-2 28-16,-2 3 15 0,-1 0-6 16,0-1-9-16,1 1-15 0,-2-2-12 15,0 0 0-15,1 2 1 0,-1 0-2 16,0 0 0-16,0 0-3 0,0 0 0 15,0 0-31-15,1 4-63 0,0 2-27 0,-1 4 99 16,0 5 25-16,0 4 17 0,0 0 21 16,-2 5-7-16,-2 0-6 0,1 0 3 15,2 1-6-15,1-1-20 0,0-1 13 16,0 0-2-16,1-4-13 0,1-1-195 16,5-3-246-16,-3-6-357 0,1-5-797 0</inkml:trace>
  <inkml:trace contextRef="#ctx0" brushRef="#br0" timeOffset="-173118.57">31165 11567 1683 0,'0'0'1258'0,"0"0"-1002"16,0 0-256-16,0 0-51 0,0 0 51 15,0 0 233-15,0 0-27 0,3 63-10 16,-3-41-51-16,0 5-58 0,0-2-38 0,0 3-31 15,0-1-17-15,-1 0 1 0,0-3-2 16,-1-4-227-16,0-4-210 0,1-7-245 16,-3-3-604-16</inkml:trace>
  <inkml:trace contextRef="#ctx0" brushRef="#br0" timeOffset="-172712.17">31174 11518 2353 0,'0'0'506'0,"0"0"-201"0,0 0-60 16,0 0-60-16,0 0-2 0,51-50-45 16,-34 45-25-16,4 2-37 0,1 1-41 15,1 2-35-15,-1 0-1 0,0 3-18 16,-5 4-9-16,-1 0-4 0,-7 1-16 0,-5 3-8 16,-4 0-7-16,-1 3 29 0,-9 0 33 15,-6 0 1-15,-2 0 0 0,-4 0 12 16,-1-3-12-16,2 1 16 0,0-3-16 15,2-1 1-15,4-1 0 0,6-1 49 16,1-4-8-16,6 1-42 0,2 1 0 16,1 1 6-16,11 0 41 0,4 0 23 15,7 4-26-15,5-1-32 0,5 4-12 0,-1 0-18 16,3 3 5-16,-4-1 1 0,-5 1-7 16,-3-1 0-16,-7 0-16 0,-5 1 3 15,-5-1-8-15,-5 1-20 16,-2-1 19-16,-12 1 41 0,-4-3 14 0,-4 1 33 15,-5-1-16-15,1-2-3 0,-3-1-24 16,3 1 8-16,1-2-9 0,1 1-3 0,0 0 11 16,-1-2-11-16,-1 2-110 15,-1-3-158-15,-15-2-228 0,3-2-474 0,4-2-1150 0</inkml:trace>
  <inkml:trace contextRef="#ctx0" brushRef="#br0" timeOffset="-171378.25">23885 12212 1362 0,'0'0'244'16,"0"0"23"-16,-13-54 6 0,13 29 2 15,0 0 2-15,1 0-71 0,4-2 0 16,2 5 33-16,-2 2-48 0,-1 4-74 0,1 3-16 15,-1 4-60-15,0 4-13 0,-3 3 4 16,0 2-32-16,0 0-59 0,1 4-67 16,0 8 81-16,0 7 45 0,0 7 114 15,0 15 0-15,-1 13-23 0,0 12 6 16,-1 5-15-16,0-4-38 0,-1-6-16 16,-2-8-25-16,0-7 16 0,2-11-18 15,-2-9 14-15,1-2 4 0,0 1-16 16,-2 3-3-16,-1 0-77 0,1-3-51 0,1-4-118 15,0-3-98-15,1-5-119 16,2-2-130-16,0-3-730 0</inkml:trace>
  <inkml:trace contextRef="#ctx0" brushRef="#br0" timeOffset="-170944.85">23854 12810 1838 0,'0'0'587'0,"0"0"-587"0,0 0-48 15,0 0-46-15,0 0 94 0,0 0 87 16,0 0 94-16,0 0 109 0,0 0 12 16,0 0-50-16,0 0-59 0,14 8-54 15,11-8-31-15,9 1-24 0,20-1-18 16,21 0-9-16,24-1-16 0,5-3-12 0,-5-3-14 16,-13 1-13-16,-13 2 0 0,-10-3-2 15,-14 1 0-15,-10 3-40 0,-9-2-193 16,-7 1-42-16,3-1-14 0,0-4 55 15,0 0 23-15,-10-1 50 0,-3 1 125 0,-8 2 36 16,-5-1 78-16,-1 2-21 0,-7-3 72 16,-5 3 19-16,0-2 5 15,-2 2 35-15,-1 0-23 0,2 3-38 0,5-2-23 16,3 3-28-16,1 2-17 0,4-1-27 16,1 1-32-16,8 0-54 0,4 1 28 15,10 3 26-15,5 3 3 0,2 1-2 16,2 0-1-16,-5 2-19 0,-4 3-3 15,-8-1-15-15,-7 3 11 0,-7 2 20 16,0 0 6-16,-13-1 25 0,-3 2 4 16,-7 0-7-16,-4-2 0 0,-1 0-3 15,-4-1-19-15,1-3-41 0,0-1-209 0,-5-3-192 16,11 0-272-16,5-5-1430 0</inkml:trace>
  <inkml:trace contextRef="#ctx0" brushRef="#br0" timeOffset="-170276.44">25702 12683 2037 0,'0'0'337'16,"0"0"-120"-16,0 0-101 0,0 0 80 15,0 0 45-15,0 0-40 0,0 0-42 16,0 0-29-16,0 0-10 0,0 0 6 0,0 0-13 15,-18-32-12-15,18 32-32 16,0 0-66-16,0 0-3 0,-1 3-66 0,0 4-23 16,-2 6 89-16,-1 8 127 15,-2 5 7-15,0 5-10 0,3 4-31 0,1 2-19 16,2 1-25-16,3 0-6 0,6-1-9 16,5-3-3-16,5-5-10 0,4-3 4 15,5-5 0-15,1-4 5 0,0-6-11 16,1-2 5-16,-3-6-2 0,0-3-4 0,-3-4 7 15,-1-7-8-15,-2-3-17 0,0-7 0 16,-1-2-2-16,-3-7-1 0,-1 0 1 16,-6-6 2-16,-2-1-2 0,-1 1-1 15,-5-2 1-15,-2 3-20 0,0 2 10 16,-3 3 10-16,-6 7 2 0,4 5-3 16,-3 5-34-16,0 7-9 0,2 2-21 15,1 4-134-15,-1 0-81 0,2 6-69 16,0 4-107-16,4 9-127 0,0-2-197 0,0-2-1079 0</inkml:trace>
  <inkml:trace contextRef="#ctx0" brushRef="#br0" timeOffset="-169629.8">26361 12705 647 0,'0'0'498'0,"0"0"-104"0,0 0-98 16,0 0 45-16,0 0-11 0,0 0-53 15,0 0-17-15,0 0-55 0,0 0-52 16,0 0-10-16,0 0-7 0,16-31-13 15,-15 31-51-15,-1 1-72 0,1 4-15 16,0 3-14-16,2 5 29 0,-1 7 129 0,-2 5 26 16,0 5 1-16,0 3-63 15,-2 3-22-15,-6-1 0 0,1 2-34 0,-5 0 3 16,2-5-3-16,-4-1-18 0,4-5-1 16,0-8 4-16,4-6-4 0,-1-4-2 15,4-5 8-15,2-3 41 0,0-1 21 16,1-9 12-16,0-3-68 0,1-4-30 0,3-7-1 15,4-3-17-15,-2-4 16 0,3-2-13 16,-2-1 12-16,0-1-13 0,0 3 13 16,0 0-9-16,-2 4-9 15,3 4 8-15,-2 6 12 0,-2 5-1 0,0 6-13 16,-1 4-31-16,4 3-52 0,1 7-16 16,5 4 43-16,3 6 40 0,2 4 21 15,5 5 10-15,2 4 2 0,0 1 0 16,0 0 0-16,3-2-2 0,-2-5-43 0,-2-2-4 15,-2-7-6-15,-4-4 36 0,-2-5 17 16,-7-6 25-16,-1 0 24 0,-3-5 35 16,-1-7-29-16,-2-3-33 15,0-4-21-15,-2-4 1 0,0-2 0 0,0-3 13 16,0-1-14-16,-3-2 0 0,-2-2-1 16,1 0-13-16,0 3 10 0,-2-2-22 15,2 6-8-15,1 5 14 0,1 5-12 0,1 7-21 16,1 4-76-16,0 5-118 0,0 5-331 15,0 4 75-15,0 13 49 0,2-1-263 16,2-3-999-16</inkml:trace>
  <inkml:trace contextRef="#ctx0" brushRef="#br0" timeOffset="-169278.66">27151 12639 1418 0,'0'0'1094'0,"0"0"-887"16,0 0-62-16,0 0 9 15,0 0 28-15,-66-41 16 0,48 41-30 0,-1 3-19 0,0 4-26 16,5 3-63-16,3 4-42 0,1 1-18 16,4 4-1-16,5-1 1 0,1 3 2 15,6 0-1-15,5 1 21 0,3 1-6 16,3-2 9-16,-1 1-6 0,0-2-16 15,-2 1-3-15,-6-1-1 0,0-4-12 16,-6-2-2-16,-2 1 2 0,0-3 11 16,-8-2 2-16,1 2 23 0,-6-5 18 15,1 0-6-15,-2 1-13 0,-1-1-3 16,2-2-17-16,-2 2 1 0,-3-2-3 16,1 0-88-16,0-1-44 0,0 2-60 0,0 0-56 15,-1-3-70-15,3-1-68 16,3-2-173-16,3-5-100 0,6-2-623 0</inkml:trace>
  <inkml:trace contextRef="#ctx0" brushRef="#br0" timeOffset="-168747.29">27429 12605 1718 0,'0'0'438'16,"0"0"-59"-16,0 0-44 0,0 0-24 15,0 0-59-15,0 0-37 0,0 0-85 16,0 0-114-16,0 0-16 0,0 0 0 0,0 0 69 15,-5 29 13-15,-1-4 15 0,-1 5 41 16,-1 3-16-16,-5 3-36 0,2 0-27 16,-1 0-9-16,-1-2-7 15,5-5-9-15,1-4-22 0,-1-3 1 0,5-5-12 16,0-3-1-16,1-6-59 0,2-4-24 16,0-4-29-16,0 0 16 0,0-7-4 15,3-6-73-15,3-6-44 0,5-3-58 16,-2-7 68-16,3 0 117 0,0-5 78 15,1-2-8-15,0 0 20 0,-2-3 15 16,4 0 1-16,-2 5-12 0,-2 3 66 16,2 7 95-16,-5 4 51 0,1 8-46 0,-3 3-3 15,-2 6-59-15,0 3-108 0,3 3-86 16,1 7 26-16,1 6 60 0,2 5 63 16,0 7 29-16,-1 2 5 0,0 5-7 15,-3 1-19-15,0 4-18 0,1-2-34 16,-2 0 2-16,-1-1-5 0,0-2-16 0,0-3-53 15,0-5-80-15,-2-7-178 0,1-7-219 16,3-13-216-16,-2 0-681 0</inkml:trace>
  <inkml:trace contextRef="#ctx0" brushRef="#br0" timeOffset="-168570.09">27349 12824 2418 0,'0'0'708'0,"0"0"-301"0,0 0-239 16,0 0-32-16,0 0 68 0,0 0-128 16,57-24-45-16,-25 14-9 0,7 2-12 15,7-2-10-15,-2 3-2 0,2-3-20 16,-4 4-107-16,8-7-268 0,-15 1-301 0,-6-3-1604 16</inkml:trace>
  <inkml:trace contextRef="#ctx0" brushRef="#br0" timeOffset="-168351.46">27898 12543 3328 0,'0'0'591'0,"0"0"-327"0,0 0-142 15,0 0-76-15,0 0 19 0,67-30 47 16,-37 22-4-16,4 2 0 0,3-2-35 15,3 3-39-15,1-3-32 0,0 2-2 16,-5 4-3-16,-3-2-28 0,-6 2-184 16,-9 1-163-16,-4 1-141 0,-12 0-242 15,-2 0-644-15</inkml:trace>
  <inkml:trace contextRef="#ctx0" brushRef="#br0" timeOffset="-168145.76">28061 12533 2831 0,'0'0'567'0,"0"0"-529"0,0 0 35 15,-15 49 123-15,9-23 119 0,-2 5-5 0,-2 3-91 16,3 7-55-16,-4 7-60 0,-1 11-42 16,-1 6-26-16,0-5-8 0,6-17-4 15,0-15-24-15,1-10-122 0,1-2-152 16,0 1-232-16,0-2-553 0,2-11-585 0</inkml:trace>
  <inkml:trace contextRef="#ctx0" brushRef="#br0" timeOffset="-156764.52">9468 12743 300 0,'0'0'1289'0,"0"0"-1159"16,0 0-39-16,0 0-10 0,0 0 62 0,0 0 45 15,0 0-23-15,0 0-19 0,0 0-24 16,-6-35-9-16,6 31-16 0,0 0-17 16,0 1 7-16,0 0-7 0,0-1 3 15,0 1 22-15,0 0-13 0,0 2-12 16,0-2-23-16,0 3 3 0,0 0-6 16,0 0-6-16,0 0-14 0,0 0-8 15,0-1-11-15,0 1-15 0,0 0 0 16,0 0 1-16,0 0 15 0,0 0 3 15,0 0 6-15,0 0-3 0,0 0 3 0,0 0-3 16,0 0-18-16,0 0-1 0,0 0-3 16,0 0-13-16,0 0-25 15,0 0-28-15,2 4-21 0,7 4 87 0,2 3 22 16,7 4-20-16,4 6 20 0,4 1 13 16,4 5 25-16,1 4 18 0,3 1-9 0,0-1-2 15,-3 4-1-15,2-2-19 16,-4-2-22-16,-1-2-7 0,-3-1-16 0,-5-6 1 15,-2-2-1-15,-6-5 13 0,1-4-15 16,-7-2 0-16,0-4 0 0,-3-1 2 16,-2-2 14-16,0-1-4 0,-1-1 7 15,0 0 3-15,0 0 9 0,0 0 3 16,0 0 6-16,1 0 0 0,-1 0 4 16,1 0-35-16,0-3-9 0,0-2-37 15,0 1-75-15,1 0-9 0,-1-2-35 16,-1 1-55-16,0-2-102 0,0-1-242 0,-8-10-245 15,-1 3-631-15,2-1 666 0</inkml:trace>
  <inkml:trace contextRef="#ctx0" brushRef="#br0" timeOffset="-156297.49">9885 12663 1944 0,'0'0'328'0,"0"0"-79"15,0 0-23-15,0 0-21 0,0 0 23 16,0 0-37-16,0 0-48 0,0 0-25 0,0 0-33 16,0 0-32-16,0 0-8 0,1-13 5 15,-2 12 0-15,-1 0-6 16,-2-1 3-16,-1 0-3 0,1 2-2 0,-1 0-5 15,-1 0-9-15,-2 0-28 0,-1 5 0 16,-4 1-12-16,-2 3 11 0,1 3 1 16,-5 4 1-16,-1 4 1 0,-4 3 10 15,-4 6 7-15,-1 7-6 0,-11 9-11 0,-12 15-2 16,-9 11 0-16,-4 3 0 0,4-8-2 16,11-10 1-16,14-20-1 0,11-10 4 15,7-9 37-15,4-4-5 0,1-1 38 16,1-1-1-16,0 0 50 0,3-2-26 15,2-4-36-15,3-2-34 0,2-2-4 16,1 0 4-16,0-1 24 0,1 0 3 16,0 0 3-16,0 0-6 0,0 0-3 15,0 0-3-15,0 0-9 0,0-2-19 0,0-1-15 16,0 0-34-16,0-1-103 0,1-1-29 16,1 2-31-16,1-2-76 0,0-7-204 15,1 0-794-15,-2 0-1226 0,-17 73 2454 0</inkml:trace>
  <inkml:trace contextRef="#ctx0" brushRef="#br1" timeOffset="-142598.55">8876 9225 462 0,'0'0'724'0,"0"0"-405"0,0 0-121 16,0 0-6-16,0 0 6 0,0 0-30 0,0 0-61 15,0 0-46-15,0 0-19 16,0 0-13-16,-1 0-3 0,0 0 16 0,1 0 13 16,0 0 23-16,0 0 12 0,0-1 32 15,0 1 35-15,-1-1 32 0,1 0-8 0,0-1-25 16,0 0-61-16,0-1-39 0,0-1-30 16,0-1-1-16,0 0-11 0,0-2-12 15,0 2-4-15,1-4 4 0,2 1-2 16,0-1 0-16,2-1 1 0,0 0 1 15,0-5 1-15,4 1 16 0,0-6 9 16,4 0 7-16,0-5 5 0,5-2 1 16,3-2-3-16,1-4-3 0,4-3-3 15,0-2 2-15,0 0 0 0,1-1-9 16,0 1-25-16,-3 3 1 0,-3 3-1 0,-3 6 12 16,-4 5-11-16,-4 4-2 0,-3 6 0 15,-1 2 1-15,-3 2 0 0,-1 2 0 16,-1 3 0-16,-1 2 0 0,0 0-47 15,0 0-28-15,0 0-33 0,0 1-33 16,0 3-112-16,0 3 34 0,2 1 8 16,0 2-103-16,2 3-144 0,1 6-197 15,-3-3-642-15</inkml:trace>
  <inkml:trace contextRef="#ctx0" brushRef="#br1" timeOffset="-142180.71">9053 9421 1629 0,'0'0'384'16,"0"0"-86"-16,0 0-46 0,0 0-30 15,0 0-19-15,0 0-24 0,0 0-29 0,0 0-3 16,0 0-33-16,0 0-41 0,-25-53-48 0,32 38-3 16,1 0 16-16,6-5 25 0,4-5-16 15,4-3 0-15,1-2-3 0,5-1 6 16,1-4-12-16,-1 2 4 0,2-3-23 15,-3 1 6-15,1 2-13 0,-4 1 0 16,-3 1 1-16,-5 5-11 0,-4 2 11 16,-2 4 15-16,-5 2-10 0,-3 5-15 15,-2 2 14-15,0 2-17 0,-3 4-31 16,-3 2-100-16,-5 3-106 0,1 0-75 16,-5 8-45-16,-2 4-112 0,-11 7-240 15,3-1-396-15</inkml:trace>
  <inkml:trace contextRef="#ctx0" brushRef="#br1" timeOffset="-141703.68">8799 8961 1911 0,'0'0'221'0,"0"0"-72"16,0 0 38-16,0 0 26 0,0 0-16 16,0 0-56-16,0 0-42 0,0 0-99 15,0 0-48-15,0 0-122 0,-31-36-17 16,36 46 100-16,5 4 87 0,-1 7 0 0,1 5 23 16,-3 6 41-16,-3 5 43 0,-2 12 18 15,-2 11-38-15,0 8-26 16,-4-2-49-16,2-14 23 0,1-18-35 0,1-13-12 15,0-7 12-15,4 0-23 0,4 0 20 0,1 0 3 16,0-4 15-16,4-5 11 0,0-2 28 16,1-3 16-16,5 0-6 15,3-7-4-15,5-4-5 0,1-3-24 0,5-1-12 16,2-3-16-16,4-3 0 0,4 0 9 16,2 0-12-16,0-1 1 0,-2 2 2 15,-2 0-1-15,-4 2 0 0,-6 4-1 16,-5 2 1-16,-4 1 11 0,-4 2-1 15,-6 1 7-15,2-1-3 0,-6 2 0 16,1-1 9-16,-3 1-12 0,-2 0-10 16,0 2 13-16,-3 2 6 0,-1 0-22 15,0 0-9-15,-1 2-137 0,-6-1-166 16,-8-1-137-16,1 3-541 0,-1-1-784 0</inkml:trace>
  <inkml:trace contextRef="#ctx0" brushRef="#br1" timeOffset="-141036.24">9416 7895 457 0,'0'0'1281'0,"0"0"-1005"16,0 0 44-16,0 0 26 0,0 0-37 16,-14-46-76-16,13 43-70 0,0 1-23 15,1 2-47-15,0 0-93 0,0 8-86 16,3 5 86-16,3 7 79 0,4 8 4 0,4 5-1 15,0 7 0-15,6 3-7 0,7 7-3 16,-3-5-14-16,-1 1-43 0,1-5-14 16,-5-7-1-16,1 3-2 0,0-4-17 15,-2-1 19-15,-4-6 2 0,-1-4 14 16,-2-2-14-16,-3-4 14 0,1-4 3 0,-3-2-4 16,-3-5-15-16,0-2-62 0,-2-1-93 15,-1-2-27-15,0-1 42 0,-3-4-63 16,-15-13-383-16,1 0-896 0</inkml:trace>
  <inkml:trace contextRef="#ctx0" brushRef="#br1" timeOffset="-140775.47">9382 7865 1372 0,'0'0'495'0,"0"0"-265"15,0 0 52-15,0 0 99 0,0 0 26 16,0 0-149-16,0 0-178 0,-2-45-52 16,16 25-5-16,7-3-11 15,4-2-9-15,3-3 1 0,6 0 8 0,2 1-9 16,-2 1-2-16,-2 4-1 0,-4 4-15 16,-5 5-1-16,-8 5-6 0,-5 5-13 15,-5 3-48-15,-3 3-76 0,-2 7-113 16,-1 4-43-16,-14 12-212 0,1-4-710 15</inkml:trace>
  <inkml:trace contextRef="#ctx0" brushRef="#br1" timeOffset="-140576.66">9513 8136 1387 0,'0'0'993'16,"0"0"-828"-16,0 0-164 0,0 0 160 0,0 0 141 15,0 0-1-15,57-38-94 0,-32 21-37 16,2-6-34-16,2 1-38 0,2-4-45 16,-3 2-25-16,0 2-28 0,-4 4-2 15,-5 4-20-15,-4 3-19 0,-4 6-179 16,-5 3-193-16,-6 2-328 0,0 5-665 16</inkml:trace>
  <inkml:trace contextRef="#ctx0" brushRef="#br1" timeOffset="-139881.81">10133 7969 2034 0,'0'0'263'0,"0"0"-160"0,6-51 162 0,-6 32-20 15,0 1-2-15,0 2-86 0,-1 3 21 16,-4 2-4-16,1 3 25 0,-3 3-61 16,-3 4-34-16,1 1-29 0,-7 0-38 15,-3 9-37-15,-6 8 2 0,-3 5-2 16,1 6 12-16,1 1 2 0,3 1-14 16,7-1-4-16,3-2-27 0,10-4-12 15,3 0 11-15,2-4 20 0,11 0-10 16,0-2 21-16,6-4 0 0,2-4-43 0,1-2-26 15,3-5 17-15,-1-2-13 0,-1-7 19 16,-2-3-23-16,-2-5 26 0,-3-1 25 16,-6-5 19-16,0-2 10 15,-5 0 9-15,-3-4-18 0,-2 0 24 0,0 0 10 16,0 4-32-16,0-2 9 0,0 6 4 0,-2 2 9 16,1 5 67-16,0 4-2 0,0 2-10 15,1 4-21-15,0 1-59 16,0 1-9-16,0 0-86 0,2 2-43 0,5 3 125 15,3 4 13-15,0 4 66 0,6-1-31 16,-1 3-16-16,3 1 6 0,1-4-22 16,-1 1 13-16,3-2 0 0,-1-3-3 15,0-3 2-15,-1-3 7 0,-2-2 25 16,0 0-10-16,-1-6-11 0,-3-2-26 16,-1-3-18-16,1-3 2 0,-5-3-21 0,-1-1-4 15,0-4 7-15,-5 0 2 16,-1-4 32-16,-1-1 0 0,0 0-3 0,0 1 3 15,-3 3 13-15,1 2-11 0,0 4 17 16,-1 5 9-16,1 5-6 0,2 1 31 0,-1 5 18 16,1 0-21-16,0 1-50 15,0 0-15-15,0 0-42 0,3 5 20 0,4 3 37 16,1 6 47-16,2 3 0 0,0 2-26 16,3 3-2-16,-3 2-16 0,4-2-3 15,0 1 1-15,-2-5 10 0,3 0-11 16,-2-3-31-16,-1-2-156 0,-1-4-80 15,-3-1-26-15,-3-5-83 0,-5-4-173 16,0-5-605-16</inkml:trace>
  <inkml:trace contextRef="#ctx0" brushRef="#br1" timeOffset="-139745.83">10173 7502 2528 0,'0'0'365'16,"0"0"-256"-16,0 0-39 0,0 0-31 15,-55-24-39-15,52 24-125 0,3 8-49 0,0 3 103 16,3 4 13-16,13 6-368 0,-1-4-724 16</inkml:trace>
  <inkml:trace contextRef="#ctx0" brushRef="#br1" timeOffset="-139287.49">10432 7195 2096 0,'0'0'346'16,"0"0"-104"-16,0 0 9 0,0 0-4 0,0 0-37 15,0 0-73-15,0 0-102 0,0 0-35 16,0 0-98-16,0 0-23 0,0 0 89 16,13-21 32-16,2 33 51 0,3 5 35 15,1 1 3-15,1 8 28 0,2 1 15 16,-1 4 10-16,0 2-16 0,0 3-35 0,1-2-47 16,1 2-1-16,2-1-5 0,-2 1-20 15,2-2-18-15,-1-1-15 0,1-1 15 16,0-3 2-16,-5 0-1 0,0-3 2 15,-6-2 0-15,2-4 13 0,-4-4-16 16,-2-1 0-16,0-3 15 0,-4-4-12 16,-2-3 16-16,0-1-1 0,-2-4 1 15,-2 0 6-15,2 0 28 0,-2 0 11 16,0 0 1-16,0-5-9 0,0-2-56 0,0 0-74 16,0-1-68-16,-2-1-73 15,0-1-86-15,-4-8-167 0,0 2-792 16,-2 0-913-16</inkml:trace>
  <inkml:trace contextRef="#ctx0" brushRef="#br0" timeOffset="-122456.16">17228 14185 1618 0,'0'0'312'15,"0"0"-39"-15,0 0 37 0,0 0-100 16,0 0-46-16,5-48 6 0,-4 40 16 16,-1 2-37-16,0 1-37 15,0 0-8-15,0 2-28 0,0 3-16 0,0-2-19 16,0 2-19-16,0 0-19 0,0 0 10 16,-1 0-13-16,1 0 0 0,-2 0-19 15,-1 0-12-15,-3 2-10 0,-4 4 9 16,-4 1 29-16,-6 7 1 0,-8 1 2 15,-2 8 0-15,-7 4 0 0,-5 4 3 16,-2 4 13-16,-4 4-16 0,2-1 0 0,0 2-16 16,2 1 16-16,4-2 0 15,3-4 0-15,4-3 13 0,7-3 9 0,5-7 19 16,2-4 9-16,6-1-15 0,2-5-4 16,1-2 1-16,4-3-10 0,2 1-4 15,1-4 1-15,0-1 0 0,2-1 0 16,1-2 3-16,0 0 10 0,0 0-13 0,2 0-18 15,6 2 27-15,4-1 28 0,8 1-12 16,5-2-7-16,7 0-12 0,7 0-9 16,7 0-14-16,3 0 1 0,3 0 0 15,9 0-1-15,-7 0-2 0,0 2 0 16,-3 1-3-16,-7 2-25 0,2 0 25 16,-5 2-16-16,-3-2 7 0,-6-1-4 15,-4 0 0-15,-8-3 13 0,-5 2 3 16,-3-3 1-16,-7 0 15 0,-3 1 12 0,-1-1 12 15,0 0 22-15,-1 0 4 0,0-1-48 16,0-4-18-16,0-2-28 0,-2 0-12 16,0-3-97-16,-1 0-44 0,2-1-65 15,-1-2-108-15,0-11-234 0,0 4-476 16,-1 1-738-16</inkml:trace>
  <inkml:trace contextRef="#ctx0" brushRef="#br0" timeOffset="-122123.46">17194 14139 1659 0,'0'0'347'0,"0"0"-29"0,0 0-24 16,0 0-78-16,0 0 2 0,0 0-17 15,0 0-76-15,0 0-125 0,0 0-150 16,0 0 86-16,5-16 64 0,-3 35 99 0,2 5-26 15,0 8 39-15,4-1 5 0,1 6 19 16,2-1-32-16,-2 1 9 0,5 0 13 16,-3 1-22-16,3-2-14 0,0-3-9 15,-3-2-13-15,2-4-30 0,-3-1-7 0,-1-2-10 16,-2-4-20-16,-2-3 15 0,0-5-14 16,-3-2 13-16,-2-3-2 0,0-2-12 15,0-3 1-15,0 0 13 16,0-2-2-16,0 0 30 0,0 0 12 0,0 0-52 15,0-7-3-15,-2-1-234 0,0-5-81 16,2-5-62-16,3-15-349 0,2 1-595 16</inkml:trace>
  <inkml:trace contextRef="#ctx0" brushRef="#br0" timeOffset="-121355.2">17738 13943 790 0,'0'0'482'0,"0"0"-163"0,0 0-85 16,0 0-52-16,0 0-36 0,0 0-20 15,0 0 23-15,-2-48-23 0,2 43-19 16,0-2 9-16,0 1 3 0,2 0 19 0,-1 1-4 15,-1 2 4-15,1-2-33 0,-1 3-10 16,0 0-25-16,0 2-13 0,0 0-13 16,0-2-19-16,0 2-25 15,0 0-31-15,0 0-17 0,0 0-9 0,0 0 10 16,0 0 15-16,0 0 19 0,0-1 13 16,0 1 2-16,0 0 11 0,0 0-10 0,0 0-3 15,0 0-3-15,0 0 3 16,0 3 3-16,0 1 16 0,0 1 3 0,0 1-3 15,0 2-6-15,0 2-11 0,0 1 17 16,-1 3 0-16,1 1 3 0,0 4 13 16,-1 3-3-16,1 2-1 0,0 3 1 15,0 2 9-15,0 2-7 0,0 4 14 16,1 2 2-16,1 1 22 0,2 2-2 16,-2 11-11-16,-1 9 1 0,-1 12-23 15,0 3 13-15,-2-4 9 0,-4-9-10 16,2-6-11-16,2-4 8 0,1-10 10 0,1-8 21 15,0-9 6-15,0-4-55 0,1 4-10 16,3 0-2-16,3 2-15 0,-2-4 11 16,0-2 0-16,0-4 1 0,0-1-13 15,-1-5 3-15,-1-3 9 0,0 0-11 0,-1-5 2 16,0 0 12-16,-1-2-12 0,0 1 10 16,0-2 2-16,0 0 0 0,-1 0 1 15,0 0-13-15,1 0 10 16,-1 0-13-16,0 0-21 0,0 0-16 0,0 0-3 15,0 0-15-15,0 0-7 0,0 0-30 16,0-2-35-16,0-2-84 0,-3-1-159 16,-3-9-200-16,-2 1-553 0,0-1-590 0</inkml:trace>
  <inkml:trace contextRef="#ctx0" brushRef="#br0" timeOffset="-111892.52">18062 14333 1680 0,'0'0'319'0,"0"0"-157"0,0 0 38 16,0 0-2-16,0 0-31 0,0 0-3 15,0 0-35-15,0 0 5 0,0 0-38 16,0 0-13-16,-26-29-3 0,25 26-17 0,0 3 17 16,-1-3 21-16,1 1 0 0,-3-1-10 15,3 1-12-15,0 0-4 16,0 0-8-16,0 2-2 0,1 0-15 0,0 0-19 15,0 0-31-15,0 0-17 0,1 0-17 16,10 0 5-16,7 0 29 0,10 0 2 0,11-3 1 16,16 0-2-16,12-1 1 15,-5-3-1-15,-7 3 2 0,-11 0 0 16,-14 0 12-16,3 1-15 0,-2-2 0 0,-7 0-2 16,-6 1 0-16,-8 4 2 0,-3-2 0 15,-2 2 19-15,-4 0 19 0,-1 0 2 16,0 0 4-16,0-1-1 0,0 0-12 15,0-1-28-15,0 0-3 0,-1 2-1 16,-1-2-1-16,1 2 0 0,-1 0 1 16,1 0-1-16,1 0-14 0,-1 0-8 15,1 0-1-15,0 0-6 0,0 0-7 0,-1 0-8 16,1 0-26-16,-1 2-20 0,-2 3 39 16,0 3 53-16,-2 4 12 0,-3 5 13 15,-1 3 7-15,0 3-3 0,0 4 21 16,-3 3-13-16,3 2 10 0,-2 0 0 15,0 2 6-15,1-1-25 0,1-1 12 0,-2-3-18 16,3-2 6-16,1-3-10 0,-2-2-2 16,5-4 9-16,-2-3-10 15,2-4 13-15,0-2-13 0,2-5-14 0,1 0 2 16,0-2 10-16,0-1-10 0,1-1 28 16,0 0 6-16,0 0 12 0,0 0-3 15,0 0 12-15,0-2-58 0,2-3-39 16,3-1-211-16,3-3-79 0,3-1-115 15,11-11-516-15,0 0-338 0</inkml:trace>
  <inkml:trace contextRef="#ctx0" brushRef="#br0" timeOffset="-111336.36">18868 14270 235 0,'0'0'2156'0,"0"0"-1782"0,0 0-123 15,0 0-8-15,0 0-75 0,15-44 4 16,-15 44-24-16,0 0-148 0,0 3-85 16,-4 8 85-16,-1 4 76 0,-1 7 6 15,-5 3-7-15,1 5 7 0,-3 0 29 16,3 3-27-16,-2 2 19 0,-3-1-23 16,3-1-18-16,-3 0 4 0,0-1-29 15,2-3-13-15,1-4-5 0,3-5 5 16,0-3-11-16,4-6 2 0,2-2 13 0,1-3-9 15,1-5-16-15,0 1 15 0,1-2 25 16,0 0 28-16,2-6 21 0,6-1-49 16,3-5-40-16,2-4-2 15,4-7-1-15,0-2-46 0,3-4-31 0,-1-5 16 16,0-1 2-16,1-5 1 0,-3 0-10 16,-3 0 15-16,0 0 35 0,-4 6 18 0,-1 3 25 15,-4 4-7-15,-1 6-15 16,0 3-1-16,-2 5 17 0,1 2-7 0,-2 4-12 15,0 2-3-15,0 3-12 0,-1 2-19 16,1 0-81-16,-1 7-65 0,2 3 102 16,-2 4 62-16,2 5 16 0,0 4 3 15,1 2 31-15,2 2 16 0,0 2 21 16,2 2 25-16,2 1-2 0,-1-2-8 16,3 2-31-16,-1 1-14 0,2-2 2 15,-1 0 9-15,1-3-18 0,-2-2-7 16,3-2-11-16,-3-2-1 0,1-3 0 0,-2-2-13 15,-1-4-2-15,-3-1-2 0,0-5-16 16,0 0-28-16,-1-2-28 0,-2-3-31 16,1 1-52-16,-1-3-23 0,0 0-16 15,1-3-50-15,-2-2-248 0,-1-10-545 0,-2 2-384 16</inkml:trace>
  <inkml:trace contextRef="#ctx0" brushRef="#br0" timeOffset="-110959.81">18698 14562 88 0,'0'0'1756'0,"0"0"-1409"0,0 0-218 0,0 0 30 15,0 0 80-15,0 0 21 0,0 0 6 16,0 0-11-16,0 0-53 0,0 0-60 15,-24-4-23-15,24 4-2 0,0 0-20 16,3 0-22-16,6-3-50 0,-1 2-25 0,6-2 0 16,4 1 14-16,3-2 11 15,3 2 0-15,4-1 3 0,5 1-16 0,0-2-10 16,1 2 1-16,1-1 10 0,-3 0-13 16,-3 1-1-16,-5 1-2 0,-4 0 1 15,-3-2 1-15,-5 2 1 0,-5-1 3 16,-1 2 12-16,-3 0 4 0,-2 0 9 15,1-2 12-15,-2 2 0 0,0 0-9 0,0 0 3 16,0 0-19-16,0 0-15 0,0 0 0 16,0 0-27-16,0 0-7 0,0 0-22 15,0 0-46-15,0 0-231 0,-7-3-245 16,2-2-757-16,-1-1-816 0,24 20 2151 0</inkml:trace>
  <inkml:trace contextRef="#ctx0" brushRef="#br0" timeOffset="-108349.28">20062 14056 901 0,'0'0'199'16,"0"0"-85"-16,0 0 13 0,0 0 48 0,0 0 8 15,0 0-34-15,0 0-9 0,0 0-14 16,0 0-25-16,0 0-14 0,-6-2-16 16,6 2-3-16,0 0 0 15,0 0 10-15,0 0-4 0,0 0-10 0,0 0-19 16,0 0 0-16,0 0-9 0,0 0-4 16,0 0-16-16,0 0 0 0,0 0 3 15,0 0 1-15,0 0 8 0,0 0 11 16,0 0 6-16,0 0 12 0,0 0 1 0,2 0 28 15,4 0 13-15,2 0 0 0,7-2-17 16,5 0-12-16,6 2-13 0,5-3-16 16,3 0-3-16,5-1-13 0,1 1-3 15,1-1-20-15,0 3 11 0,-2-2-12 16,-2-1 2-16,-7 2 13 0,-1 0-14 16,-7-1-1-16,-5 1-1 0,-5 2 1 15,-3 0 2-15,-4-1 16 0,-3 0 9 16,-1 1-6-16,0-1 3 0,-1 1-6 0,0 0-19 15,0 0-2-15,0 0-20 0,0 0-6 16,0-1-7-16,0 1-15 0,0 0-13 16,-3 0-121-16,-1 2-150 15,-1 2-121-15,-6-1-253 0,1-1-686 0,43-12 714 0</inkml:trace>
  <inkml:trace contextRef="#ctx0" brushRef="#br0" timeOffset="-107921.42">19983 14280 1554 0,'0'0'394'0,"0"0"-235"15,0 0-78-15,0 0 45 16,0 0 20-16,0 0 51 0,0 0-24 0,0 0-18 15,0 0-18-15,0 0-12 0,-35 3-13 16,38-3-30-16,8 0-24 0,0 1 8 16,8-1-6-16,4 0-3 0,7 2-16 15,3-2 0-15,6 1-9 0,2-1 2 0,7 0 1 16,-1 0-7-16,1 0-6 0,2 0-9 16,-4 0-12-16,-2 0 1 0,-4 0-2 15,-4 0 1-15,-6 0 2 0,-3 0 0 16,-7 0 16-16,-3-3-3 0,-6 2-1 15,-1-1 10-15,-4 1 10 0,-3-2 7 16,-2 1-2-16,0-1 1 0,-1 1-13 16,0 2-14-16,0 0-14 0,0 0-18 15,0 0-13-15,0 0-1 0,0 0-2 0,0 0-4 16,0 0 9-16,0-1 7 16,0 0 0-16,0 0-62 0,-1 0-168 0,-1 0-126 15,-6-6-251-15,-2 1-886 0,31 24 386 0</inkml:trace>
  <inkml:trace contextRef="#ctx0" brushRef="#br0" timeOffset="-105709.41">21501 13728 947 0,'0'0'404'0,"0"0"-118"0,0 0-88 16,0 0 20-16,0 0-27 0,54-48-16 15,-46 39-1-15,2-1-39 0,-4 4-38 16,-2-3-1-16,0 3-25 0,-3 0 6 15,-1 1-10-15,0-1-25 0,-4 0-4 16,-3 1-3-16,-1 2-32 0,-7-1-3 16,-4 4 0-16,-3 0-2 0,-6 0 2 15,-3 7 2-15,-3 0 2 0,1 4-2 0,-2 2 11 16,1-1-1-16,4 4 7 0,3-3-6 16,2 4-10-16,5-3-2 0,6 0-1 15,5-1-13-15,7-1-3 0,2 1 16 16,10-1 16-16,6 2 15 0,10-3 4 0,4 0 0 15,7-1-12-15,3-2-4 0,1 0-18 16,-3-1-1-16,-4-1 0 0,-4 3-2 16,-5-4-1-16,-5 2-13 0,-5-2 0 15,-5 3-7-15,-1-2-8 0,-6 0-11 16,-2 2 17-16,-1 0 24 0,-1 0 0 16,-7-1 1-16,-1 3 12 0,-1-1-8 15,-3-1 8-15,-2 1 1 0,0-1-12 16,-2 4 0-16,-3-3 0 0,1 1 2 15,-1 2 17-15,0-1 11 0,3 0-8 0,0 1-20 16,5-2 0-16,0 0 10 0,4-1-13 16,1 0-1-16,3-3 0 15,2 1-15-15,1-2 14 0,1 1 2 0,0 0 0 16,1-1 2-16,3-1 14 0,5 1 3 16,0 0 12-16,6-1-5 0,2 1 2 0,4-2 7 15,3 0-13-15,1-1-18 16,-1 0-4-16,-2 2-3 0,-2 0-19 0,-4 1-9 15,-2 0-17-15,-7 2 10 0,-2 0-7 16,-1 3 10-16,-4 2 13 0,0 1 20 16,-7 3 2-16,-2 1 1 0,-6 5-1 15,-3 0 2-15,-3 5 0 0,-2 0-1 16,-2 1 14-16,-3 1 14 0,3-1 22 16,3-1 0-16,6-1-13 0,6-4-35 15,6-2 0-15,4-3 16 0,9-4-16 16,10-3 57-16,7-2-3 0,11-1-3 0,5-4-19 15,14-1-17-15,-6-2-15 0,2 0-2 16,-6 0-1-16,-11-3-1 0,-1 1-15 16,-7 0-85-16,-8 0-162 0,-9-1-137 15,-10 0-215-15,-4-1-366 0</inkml:trace>
  <inkml:trace contextRef="#ctx0" brushRef="#br0" timeOffset="-101310.83">22334 13813 1061 0,'0'0'495'16,"0"0"-336"-16,0 0-75 0,0 0 40 15,0 0 25-15,0 0-45 0,0 0 6 16,-14-44 26-16,13 39-20 0,-2 0-9 15,1 3-20-15,0-3-29 0,-1 3-13 16,0 2-36-16,-3 0-9 0,-6 0 0 16,-2 0 10-16,-5 7 35 0,-4 0 16 15,-1 2-13-15,-2 2 13 0,0-2 0 0,1 1-13 16,6-2-10-16,8 0-9 0,5-2-29 16,3 0-28-16,3 0 28 0,11 1 43 15,8-1 40-15,7 0-1 0,9 1-24 16,5-1-33-16,1 0-24 0,2 2-1 0,-6 1-2 15,-6-1-1-15,-4-2-13 0,-9 3-10 16,-8-1-15-16,-7-2-16 0,-3 4 19 16,-3-3 38-16,-11 2 9 15,-1 1 4-15,-6 0 0 0,-6-1 3 0,0 1-1 16,-1 0 1-16,-2-3-16 0,2 1 0 16,1 1 0-16,4-2-1 0,3 1-11 15,7-1-4-15,2 0-7 0,4-2-15 16,4 2 10-16,3 0 28 0,1-2 0 0,8 3 25 15,6-1 10-15,4 0-3 0,4 0 0 16,4-1-13-16,3 0-16 0,-3-3 10 16,-1 1-13-16,-4 1 0 0,-5-2-3 15,-3 1-17-15,-7-1-5 0,-3 1-13 16,-2 0-29-16,-2 2 18 0,-7 2 49 0,-3 1 16 16,-5-1 3-16,-2 4-3 0,-2-3-15 15,-1 1 0-15,3 2-1 0,0-2 0 16,2 0 0-16,0 2-3 0,6-1-23 15,0 0 1-15,6 0 6 0,1 0 7 16,2 1 12-16,9-3 26 0,6 0 18 16,4-2-5-16,5-1-8 0,4 0 4 15,1-2-12-15,-2 0-11 0,3-4-12 16,-4 2 0-16,-2-2-223 0,-2 0-97 16,4-4-206-16,-8-2-482 0</inkml:trace>
  <inkml:trace contextRef="#ctx0" brushRef="#br0" timeOffset="-100610.71">22636 13829 1547 0,'0'0'357'0,"0"0"-87"0,0 0-31 16,0 0 3-16,0 0-26 0,0 0-30 15,0 0-10-15,0 0-7 0,0 0 12 16,0 0-32-16,-18-24-61 0,29 22-88 15,6-1-88-15,6-1 47 0,6-1 26 16,7 2 15-16,2 1 2 0,3-2-2 16,-2 1 0-16,-2-1 0 0,-6 1 18 0,-5 0-2 15,-6-1-4-15,-6 1 4 0,-5 0 3 16,-4 3 19-16,0-5 12 0,-4 3 1 16,1-3-11-16,-1 2-21 0,-1-1 0 15,0 1-7-15,0 0 7 0,0 2-16 16,0-2-1-16,0 3 9 0,0 0-11 15,0 0-38-15,0 0-34 0,0 0-47 16,0 3-33-16,-1 4 95 0,-2 5 57 0,1 2 6 16,-2 6 26-16,2 1 12 0,0 3 4 15,-1 3-1-15,2 2-9 0,1 1 0 16,0-1-4-16,-1 0 13 0,0-3-3 16,0-2-22-16,0-2 0 0,1-2-19 15,0-4 10-15,0-1-13 0,0-5 0 0,0 0-2 16,0-3 2-16,0-2 0 0,0-1 1 15,0-1-2-15,0-3-86 0,2 0-155 16,5 0-63-16,8-6-114 0,0-3-553 16,1-3-729-16</inkml:trace>
  <inkml:trace contextRef="#ctx0" brushRef="#br0" timeOffset="-100419.22">23278 13800 1091 0,'0'0'1112'0,"0"0"-714"15,0 0-28-15,0 0-92 16,0 0-278-16,0 0 26 0,0 0-26 0,0 0 159 16,0 0-4-16,-1 68-12 0,-2-41-30 15,-1 1-28-15,1-1-32 0,2 0-28 0,1 0-12 16,0-5-12-16,0 0 1 16,1-3-2-16,2-3 0 0,1-3-129 0,-1-4-151 15,-1-4-156-15,-1-5-278 0,-1-5-761 16</inkml:trace>
  <inkml:trace contextRef="#ctx0" brushRef="#br0" timeOffset="-99957.74">23209 13755 2191 0,'0'0'336'0,"0"0"-184"0,0 0-65 15,56-30-7-15,-27 21 30 16,1 6-14-16,6-1 0 0,-2 4-19 0,1 0-23 15,-1 2-54-15,-5 5-1 0,-6 2-34 16,-7 2-23-16,-5 1 1 0,-9 2-4 16,-2-2 45-16,-10 3 16 0,-3-1 15 15,-7 2 26-15,-4-3 11 0,-5 1 24 0,3-1-9 16,-3-1-13-16,3-2-9 0,4-1 12 16,3-1-12-16,4-4-4 0,7 1-19 15,1 0-6-15,2-4-16 0,4-1-16 16,1 1 16-16,0-1 20 0,11 1 40 15,3-1 7-15,7 0-36 0,4 2-31 16,5 0 0-16,3-1-3 0,1 2-19 16,-1 1 6-16,0 0-6 0,-5 4-3 15,-1 1-10-15,-6 3-3 0,-6 3-3 0,-4 4 0 16,-8 0 2-16,-3 1-15 0,-5 1 32 16,-10 0-19-16,-7 0 41 0,-6-1 10 15,-4-2 9-15,-3-3 20 16,1-2 12-16,0-2 6 0,2-3 19 0,6-3 12 0,4-1 1 15,4-1-23-15,8-3 0 0,2 0-13 16,6 0 7-16,2 0 28 0,0-4-44 16,8-2-44-16,4-1-132 15,6-1-189-15,17-8-267 0,-6 5-754 0</inkml:trace>
  <inkml:trace contextRef="#ctx0" brushRef="#br0" timeOffset="-99772.55">23912 14189 2946 0,'0'0'365'0,"0"0"-349"16,0 0 136-16,0 0 35 0,0 0-1 16,-5 48-32-16,-6-34-34 0,0 0-51 15,-6 1-23-15,-2 2-21 0,-3 0-25 16,-2 1-10-16,0-3-307 0,-1-3-245 0,4-5-798 15,6-7-657-15</inkml:trace>
  <inkml:trace contextRef="#ctx0" brushRef="#br0" timeOffset="-99144.73">24359 13804 874 0,'0'0'1017'0,"0"0"-708"15,0 0-15-15,0 0-13 0,0 0-53 0,0 0-27 16,-4-50-76-16,-8 46-62 0,-5 2-28 16,-2 2-3-16,-5 4 10 0,-2 6 2 15,-1 4-9-15,-1 6-4 0,6 2-5 16,4 2-7-16,7 5 6 0,3 0-9 15,8 0-3-15,10 0 2 0,8 0 14 16,7-1-4-16,6-3 6 0,5-3-5 0,3-3-23 16,-1-2-2-16,-3-7 18 0,-4-4 0 15,-3-4-1-15,-5-2 8 0,-4-4-1 16,-4-3-3-16,-2-4-10 0,-1 0-12 16,-4-1-9-16,-1-2-35 0,0 2-38 15,-1 0-19-15,-4 4-19 0,0-1-64 16,-2 3-87-16,-2 2-114 0,-5 2-348 15,-1 0-1015-15</inkml:trace>
  <inkml:trace contextRef="#ctx0" brushRef="#br0" timeOffset="-98276.41">24642 13634 1790 0,'0'0'302'16,"0"0"-63"-16,0 0 13 0,0 0-78 15,61-38-45-15,-37 30-33 0,3 4-28 16,3 2-23-16,-1 0-42 0,0 2-3 16,-2 0 0-16,-4 3-23 0,-3 2-15 15,-3 1-29-15,-3 3 15 0,-7 0 4 16,-2 2 13-16,-4 0 6 0,-1 1 9 0,-6 2 18 15,-3-2 2-15,-6 0 23 0,-1 2 3 16,-5-1 6-16,1-1 6 0,1-1-18 16,0 0 8-16,0-2-12 0,6 1-3 15,1-1-1-15,3 0-12 0,3 0-26 0,6 0 25 16,0 0 1-16,10 2 36 0,6-2 5 16,3 1 1-16,5-1-13 0,2-3-7 15,0 3-6-15,2-6-3 16,-5-1 0-16,-2 1-1 0,-2-3-9 0,-6 0-2 15,0 0 11-15,-5 0 1 0,-2 0-10 16,-4 0 29-16,-2 0-3 0,0 0-29 16,-1 0-28-16,-8 0-45 0,-1 2 15 15,-6 0 46-15,-3 2 12 0,-1 0 22 16,-1 3 13-16,2-1-3 0,1 0-3 0,1 1-13 16,7 1-16-16,1 0-2 0,4 1-21 15,5 1 23-15,0 1 18 16,7 2 8-16,4-2 6 0,7 4-7 0,4-1 1 15,0 1-13-15,3 1-13 0,0 1-23 0,-3-1 11 16,-4 1-11-16,-6-2-5 0,-2 1 5 16,-6-3 1-16,-4 1-4 15,0-3 10-15,-5 2 15 0,-5-1 0 0,-1-2 2 16,-2 1 0-16,-2-3 1 0,3 1 2 16,-1-1-1-16,-2-2 0 0,4 0-3 15,-2-2-80-15,3 1-10 0,0-3-67 16,0 1-104-16,0-3-195 0,3-2-537 15</inkml:trace>
  <inkml:trace contextRef="#ctx0" brushRef="#br0" timeOffset="-97372.55">25227 13518 805 0,'0'0'1245'15,"0"0"-1063"-15,0 0-43 0,0 0-51 16,59-32-27-16,-35 29-13 0,2 0-9 0,-1 2-10 15,4 1-6-15,-4 0-10 0,-1 1-13 16,-3 3-1-16,-3 0-19 0,-3-1 19 16,-6 2 0-16,0-2-25 15,-5-1-13-15,-2 2-22 0,-2-1 58 0,-2 2 3 16,-8 1 90-16,1 1 36 0,-7 1-13 0,-1 2-23 16,-5 0-4-16,-1 1-2 0,0 2-21 15,-1 1-18-15,2-1-10 16,3 3-6-16,5 2-26 0,7 1 13 0,3 0-3 15,4 1 22-15,7 1-13 0,5 1 7 16,7 0-7-16,6 2-3 0,1-2-6 16,1-1 0-16,2-1-11 0,-3-3 1 15,-3-3-2-15,-5-2-1 0,-5-4 2 16,-5-2 10-16,-3-3-12 0,-2 0-13 16,-3-3-3-16,0 0 15 0,-6 2 1 0,-3-1 13 15,-5-1 6-15,-4 2 19 16,-4 0 6-16,0 0-3 0,-1 3-15 0,1 0-12 15,2 2-14-15,2 1-4 0,2 0-8 16,4 0 9-16,3 2-26 0,2 1 27 0,1 0-15 16,4 1 17-16,2 1 1 15,0 1 1-15,6 0 0 0,3 1 17 0,4 2-16 16,2 0 13-16,4 1 6 0,5 1-9 16,4-2-10-16,0-1 0 0,2 0 0 15,-2-3 0-15,-1 0-3 0,-2-1 0 16,-3-1-2-16,-5-1-17 0,-7 3-10 15,-4-1-12-15,-6 1 0 0,0-1 16 16,-8 5 23-16,-5-2-10 0,-1 3 12 16,-2 0 0-16,0-1-1 0,-1 2 1 15,5-1-19-15,1 2 19 0,0-2-13 0,2 3-3 16,3 1-13-16,-2-2-18 0,1 0-23 16,0-1 6-16,-3-2 19 0,-2 0 16 15,-3-3 17-15,-4 1 9 0,-2-2 2 16,-6 0 1-16,-4-3 19 0,-5 0-19 15,-2 2-57-15,0-2-135 0,-13 2-234 0,10-3-668 16</inkml:trace>
  <inkml:trace contextRef="#ctx0" brushRef="#br0" timeOffset="-91428.16">10187 3687 78 0,'0'0'131'0,"0"0"-4"0,0 0-36 15,0 0 17-15,0 0-17 0,0 0-16 0,0 0 3 16,0 0-19-16,0 0-30 0,0 0-12 16,-2-12 22-16,2 11 3 0,0 1 10 15,0 0-9-15,0-1-8 0,-2 0-15 16,2 1-20-16,0 0-3 0,0 0-17 16,0 0 1-16,0 0-7 0,0 0 3 15,0-1 3-15,0 1 4 0,3-1 0 16,1 1 16-16,2 0 14 0,2-3-12 0,0 3 1 15,1-3-3-15,1 2 0 0,0-1-2 16,3 0-1-16,0 0 3 0,0 0 0 16,3-1 1-16,2 1 0 15,0-2-1-15,2 2 0 0,1-1 0 0,1 0-1 16,1 0 0-16,2-1 1 0,2 1 1 16,1-1 15-16,3 1-15 0,0-1 22 15,5-1 13-15,0 2-7 0,0-2-9 16,2 0-20-16,-2 1 2 0,0 1 1 0,0-1 13 15,-3 0 4-15,5 0 3 0,-1-1 6 16,2 0-3-16,2 1 16 0,3-2-19 16,-1 3-21-16,3-1 2 0,0 1-2 15,-2-1-2-15,-2 1 0 0,-2 1-3 16,0 0 0-16,-3 1 0 0,-3 1 1 16,0 0 0-16,-2 0 2 0,-2-1 2 15,-3 1 1-15,-1-3 23 0,-3 0-22 16,-3 2 9-16,-2-2-12 0,-3 1 2 0,0 0 10 15,0-1-11-15,-5 1-1 0,0 1 0 16,-3-2 3-16,-1 2 9 0,-1 1-11 16,-4 0 0-16,0-1 0 15,-1 1 0-15,0 0-2 0,0 0-2 0,0 0-1 16,0 0-13-16,0 0 3 0,0 0-14 16,0 0-12-16,-2 0-13 0,0 0-88 15,-7 0-192-15,4 1-226 0</inkml:trace>
  <inkml:trace contextRef="#ctx0" brushRef="#br0" timeOffset="-86835.54">17198 15686 2360 0,'0'0'349'0,"0"0"-230"16,0 0 61-16,0 0-17 0,0 0-48 0,0 0 51 15,0 0 30-15,0 0-98 0,0 0-98 16,0 0-101-16,5-23 101 0,-23 35 50 0,-6 3-6 16,-6 4-19-16,-2 2-6 0,-3 1-19 15,0 1-11-15,3 0 11 0,-2 0 1 16,3 1 2-16,0 0-2 0,1 2 2 16,0-1 0-16,4-1 0 0,-2 1 19 15,4-3-9-15,0 0 12 0,3 0 13 16,1-2 0-16,0 0-10 0,5-3 0 15,3-1-15-15,1-1-10 0,6-5-1 16,2-1 10-16,3-3-12 0,0-1 1 16,5 0 24-16,6-1 14 0,7-1 20 15,9-3 16-15,6 0 3 0,8 0-22 0,14-3-28 16,14-3-14-16,8 0-14 16,2-1-1-16,-15 0-1 0,-17 4-16 0,-18-1-1 15,-5 3 4-15,2 1 12 16,-1 0-12-16,-3 0-7 0,-5 0 10 0,-7 0-1 15,-1 0 10-15,-5 1-25 0,-3 0-28 16,0 0-9-16,-1-1 4 0,0 0-8 0,0 0-47 16,-1 0-54-16,-2 0 15 15,-4-3-23-15,3-2-183 0,0-10-277 0,0 2-164 16,2-2-759-16</inkml:trace>
  <inkml:trace contextRef="#ctx0" brushRef="#br0" timeOffset="-86576.46">17124 15673 2100 0,'0'0'356'0,"0"0"-56"0,0 0-11 15,0 0-33-15,0 0-116 0,0 0-140 0,0 0-16 16,0 0 16-16,0 0 96 0,0 0 34 16,27 44-39-16,-13-17 7 0,3 1-10 15,0 2-19-15,-2 2-19 0,2 0-18 16,-2 0-4-16,0 1 35 0,-4-1-7 0,1-2-19 15,-2-3-6-15,0-3 0 0,-2-2 0 16,2-4-9-16,-3-2-9 0,0-3-13 16,0-2 0-16,-1-2-13 15,-2-1-27-15,-1-2-41 0,0-3-72 0,-2-1-111 16,-1-1-141-16,0-2-196 0,0-3-185 16,0-5-844-16</inkml:trace>
  <inkml:trace contextRef="#ctx0" brushRef="#br0" timeOffset="-86081.63">17938 15620 1241 0,'0'0'277'0,"0"0"-47"15,0 0 50-15,14-46 18 0,-10 34-40 0,-2 0-16 16,-1 2-8-16,0 0-16 0,0 2-27 16,-1 2-26-16,1 1-45 0,-1 2-10 15,0 0-16-15,0 0 4 0,0 3-16 16,0-1-11-16,0 1-44 0,0 0-27 15,0 1-46-15,0 1-32 0,0 3-11 16,0 5 89-16,0 3 73 0,0 5-1 16,-1 3-16-16,-1 7 0 0,0 5 12 15,-1 5 0-15,-1 11 4 0,-2 12-23 0,1 13-18 16,0 1-3-16,2-4 18 16,2-10 9-16,1-12-30 0,5-3-7 0,3-8 10 15,2-9-13-15,-1-7 7 0,1-1-1 16,0 4-2-16,3 2-17 0,-2 2 1 15,1-1-1-15,-3-6 15 0,0-3-17 0,-2-2 0 16,2-2 4-16,-3-4-1 0,0-2-3 16,0-3-57-16,-2-3-23 15,0-1-61-15,-2-2-70 0,-2 0-69 0,0-11-82 16,-4-1-680-16,0-4-1560 0</inkml:trace>
  <inkml:trace contextRef="#ctx0" brushRef="#br0" timeOffset="-85346.95">18328 16046 1132 0,'0'0'573'0,"0"0"-209"15,0 0-176-15,0 0 6 0,0 0 64 0,0 0 35 16,0 0-53-16,0 0-46 16,0 0-54-16,0 0-45 0,0 0-26 0,-26-13-9 15,26 13-10-15,2 0 16 16,9-1 47-16,9 0-5 0,8-1-52 0,9-1-28 15,9-1-26-15,2 1-2 0,5-3 0 16,-1 1 0-16,-3-1 0 0,-4 1 1 16,-4 0 2-16,-5 1-3 0,-8-1 0 15,-4 3-13-15,-9-1 13 0,-5 0 0 16,-5 1 0-16,-4 2 3 0,-1 0 9 16,0 0 4-16,0-2 5 0,0 2-10 15,-2-2-11-15,-1 1-13 0,0-2 12 16,-1 1 0-16,2 1-2 0,1 1-16 0,1 0-18 15,-1 0-22-15,-1 0-36 0,0 4-15 16,1 3 109-16,-3 8-2 0,0 3-10 16,-1 5 13-16,2 6 50 0,0 0 32 15,1 5-4-15,-2 0 7 0,-1 2 17 0,-2 3-24 16,1-3 2-16,0 0-24 16,0-7-34-16,0-4-10 0,4-3 3 0,0-4-14 15,0-4 1-15,1-4 2 16,0-2-2-16,0-5 1 0,1-1 15 0,0-2-2 15,-1 0 18-15,1 0 9 0,0 0 3 16,0 0-46-16,0-3-37 0,0-5-194 16,3-1-71-16,2-5-78 0,9-10-194 15,-4 4-475-15,3-1-903 0</inkml:trace>
  <inkml:trace contextRef="#ctx0" brushRef="#br0" timeOffset="-84795.55">19220 16006 1284 0,'0'0'651'0,"0"0"-266"16,0 0-90-16,23-55 7 0,-16 42-125 15,-3 3 46-15,-2 4-22 0,0 2-37 16,-2 3-53-16,0 1-111 0,-1 6-130 16,-5 5 130-16,-4 7 107 0,-5 7-6 0,0 5-7 15,-6 6-15-15,-1 2 12 0,-1 4-3 16,0 0 8-16,1-2 13 0,3-1-16 16,4-2-25-16,2-6-38 0,2-2-11 15,5-9-7-15,4-3-12 0,0-5 3 16,2-5-1-16,0-4 14 0,0-3 27 15,3 0 12-15,5-10-55 0,5-3-191 0,3-6-84 16,2-5 35-16,-1-5-3 0,-2-2 12 16,-1-3-61-16,1-3-15 15,-4-1-15-15,1-3-46 0,-2 4 115 0,1-2 205 16,-2 4 48-16,0 5 80 0,-3 1 250 16,0 8-88-16,1 3 12 0,-4 5-20 15,0 5-55-15,-2 2-17 0,1 5-41 16,0 1-121-16,0 4-86 0,3 7 74 0,-1 7 12 15,1 6 95-15,1 6-10 0,2 6 0 16,-1 0 38-16,3 5 15 0,0-2-18 16,-2 0-23-16,3-1-38 0,1-1-7 15,-3-5-24-15,4-1-6 0,-3-3-6 16,1-4-16-16,0-6-11 0,-1-4-63 16,-3-4-57-16,-1-3-85 0,2-5-143 15,-1-6-151-15,-1-5-285 0,0-2-1297 0</inkml:trace>
  <inkml:trace contextRef="#ctx0" brushRef="#br0" timeOffset="-84609.7">19112 16254 1045 0,'0'0'1403'0,"0"0"-994"0,0 0-245 0,0 0-17 15,0 0 38-15,67-21 41 0,-35 15-30 16,2 1-86-16,4 0-50 0,3 0-32 15,-1 1-26-15,0 0 14 0,-2-1-16 16,-2 2 0-16,-6 1-13 0,-5-1-147 16,-2-5-446-16,-9 2-871 0</inkml:trace>
  <inkml:trace contextRef="#ctx0" brushRef="#br0" timeOffset="-82323.46">19867 16345 2247 0,'0'0'391'0,"0"0"-127"0,0 0-52 0,0 0-132 15,0 0-64-15,0 0 64 16,0 0 63-16,0 0 12 0,-39 53-44 0,22-32-64 16,-2 1-28-16,0-1-19 15,4 0 1-15,0-3 0 0,2-2-1 0,3-1-16 16,-2-5-279-16,4-3-187 0,-1-1-318 16,3-6-1122-16</inkml:trace>
  <inkml:trace contextRef="#ctx0" brushRef="#br0" timeOffset="-81747.14">20017 15950 1011 0,'0'0'719'0,"0"0"-349"0,0 0-137 0,0 0-19 16,0 0 11-16,0 0-3 0,0 0-55 0,0 0-27 16,0 0-41-16,0 0-42 0,-45-35-12 15,40 35-14-15,0 0 7 16,0 0-12-16,3 1-26 0,2 1-18 0,0 0 18 15,8 3 0-15,2-3 66 0,10 2 7 16,6-1-13-16,9 0-13 0,6-2-22 16,3-1-23-16,4 0 11 0,-2-1 3 15,-4-3-15-15,-4-1 2 0,-5 0-2 16,-6 0 12-16,-5-2-13 0,-5 1 18 0,-5 0-5 16,-2 1 9-16,-4 1-10 0,-3 0 10 15,0-1-20-15,0 1 17 16,-3 0-16-16,0 1 8 0,0 0-11 0,0 3-2 15,0 0-11-15,0-1-2 0,0 1-26 16,-5 0-31-16,1 5-48 0,-2 5 120 0,-3 5 22 16,1 4 22-16,-1 4-22 15,0 2 13-15,5 4 6 0,1 1 6 0,1 0-4 16,0 1 9-16,-1-1-27 0,1 0 0 16,0-1-25-16,0-3 0 0,1-2-2 15,0-6 2-15,-1-2-1 0,1-3 0 16,0-2 1-16,0-5-4 0,0-1-103 15,1-1-135-15,0-4-107 0,6-4-82 16,0-4-178-16,4 0-859 0</inkml:trace>
  <inkml:trace contextRef="#ctx0" brushRef="#br0" timeOffset="-81530.4">20608 15940 1899 0,'0'0'599'15,"0"0"-231"-15,0 0-121 0,0 0-129 0,0 0-115 16,0 0 102-16,0 0 67 16,0 0 34-16,9 53-42 0,-10-26-29 0,-3 2-50 15,0 3-35-15,1-1-22 0,1-2-6 16,1-2-19-16,1-1-1 0,0-4-2 16,1-3 0-16,1-2-1 0,1-3 0 15,2-4-27-15,-2 0-192 0,0-5-117 16,2-5-169-16,3 0-287 0,-4-4-918 0</inkml:trace>
  <inkml:trace contextRef="#ctx0" brushRef="#br0" timeOffset="-81045.53">20595 15922 1570 0,'0'0'1055'0,"0"0"-803"16,0 0-92-16,18-45-26 0,-2 34-60 0,6 1-4 15,5 2 10-15,3 2 2 0,4 4-15 16,-1 2-32-16,-2 0-35 0,0 8-17 16,-6 3-8-16,-4 5 2 0,-7 2 4 15,-6 2 16-15,-7 1 0 0,-1 1 0 16,-11-1 2-16,-4 0 1 0,-5-4 12 16,-3-1-9-16,-3-3 16 0,-1 1 3 15,0-4-10-15,-2-1 1 0,4-1 0 16,2-2-10-16,5-2 16 0,2 0 0 0,7-2-6 15,4-2 12-15,1 0 7 0,4 0 18 16,0 0-9-16,5 0-10 0,5-2-31 16,8-1-25-16,3-1-6 15,9 2 9-15,2-1 3 0,5 3-10 0,0 0-2 16,0 7 5-16,-2 1-12 0,-2 5-6 16,-4 3-10-16,-4 5 22 0,-10 4-18 0,-5 3-1 15,-10 0 0-15,-2 1 25 16,-14-2 6-16,-6-1 20 0,-6-4 3 0,-3-3 32 15,-4-2 16-15,1-4 41 0,-1-3 26 16,1-2-14-16,4-4-6 0,0-1-19 16,6-3-16-16,2 0 9 0,3-5 0 15,1-1-8-15,7-1-8 0,1 0-25 16,4-2 0-16,3 0-31 0,3-1 0 16,1 3-65-16,8-3-215 0,13-2-143 15,0 3-375-15,1-2-1511 0</inkml:trace>
  <inkml:trace contextRef="#ctx0" brushRef="#br0" timeOffset="-79577.81">21516 15761 817 0,'0'0'798'0,"0"0"-444"16,0 0-188-16,0 0-1 15,0 0 39-15,0 0 41 0,0 0-27 0,0 0-45 16,0 0-32-16,0 0-52 0,0 0-32 16,-4-6 10-16,11 5-19 0,6-1-48 15,5 0-2-15,4 0 2 0,3-1 1 16,5-1 21-16,0 0-9 0,5 1 2 15,-3-2-14-15,2 2 1 0,-2-1-2 16,-2-1-2-16,-3 4-1 0,-5-2-28 0,-4 2 5 16,-4 1-24-16,-7 1-247 15,-7 2-187-15,-9 2-270 0,-5-1-553 0</inkml:trace>
  <inkml:trace contextRef="#ctx0" brushRef="#br0" timeOffset="-79351.26">21489 15990 134 0,'0'0'1368'0,"0"0"-958"0,0 0-280 16,0 0-30-16,0 0 124 0,0 0 141 16,0 0 23-16,0 0-136 0,0 0-115 15,63-9-42-15,-36 3-6 0,6 2-26 16,2-1-7-16,1 1-11 0,2 0-23 0,0 0 6 15,-2 4-12-15,-4-2-14 0,-2 0-2 16,-6 0 0-16,-4 0-16 0,-3 0-6 16,-6 0-180-16,2-2-198 0,-3-6-241 15,-3 2-764-15</inkml:trace>
  <inkml:trace contextRef="#ctx0" brushRef="#br0" timeOffset="-74249.58">22735 14500 313 0,'0'0'238'16,"0"0"-85"-16,0 0-32 0,0 0-27 16,0 0-48-16,0 0-30 0,0 0 1 15,0 0 12-15,0 0 17 0,0 0 6 16,7 0 6-16,-2 0 4 0,-2 0-6 16,1 0-1-16,0 0 0 0,0-3-3 0,3 3-9 15,-1 0-11-15,2-2-3 16,2 2-9-16,0-1-7 0,4-2 3 0,1 0-14 15,1 0 1-15,-2 1 13 0,4-2-16 16,-1 3 0-16,2-3 0 0,0 2 3 0,0 0 10 16,0 0 3-16,-1 0-12 15,1 0 12-15,-1 1-15 0,0-1 1 0,2 0-1 16,-2 1 2-16,2 0 14 0,0-1-4 16,-1 1 3-16,1-2-13 0,2 1 39 15,-1-2-6-15,3 1-20 0,1 0-14 16,0 0 1-16,-1 1 10 0,1-2-10 15,-1 1 0-15,3 1-2 0,-2-1 2 16,0 1-2-16,2 0-1 0,-2-1 0 16,-2 1 0-16,1 1 3 0,0-1-2 15,-1 2 2-15,0-2-2 0,-1 1 0 0,-1-1 0 16,1 0 0-16,-3 0 1 0,2-1-1 16,0 0 1-16,0 1 0 0,1 0-1 15,0 0-1-15,0 1-3 16,2-1 1-16,0 1-2 0,3 0-9 0,-3 0 13 0,-1 0 3 15,0-2-1-15,-1 3-1 0,-1-3 0 16,-2 2 1-16,-1 1-1 0,0-1 2 16,-1-1 1-16,1-1-1 15,-3 0 13-15,4-1-13 0,0 1-3 0,3 1 0 16,3-1-2-16,0-1-11 0,0 1 10 16,-1 1-13-16,4 2 13 0,-3 0-23 15,0 0 3-15,-1 0-6 0,2 0 9 16,-5 0 19-16,1 0-12 0,-1 0 12 15,-3 0 0-15,1 0 1 0,-4 0 0 16,2 0 0-16,-2 0 2 0,1 0 11 0,-2-1-13 16,1 0 0-16,0-1 1 15,-2 2 1-15,0-1-1 0,1 0 0 0,-4 0-1 16,3 0 0-16,-2 1 0 0,1-2 0 16,0 2 3-16,-3-2-1 0,1 2 30 15,-3 0 10-15,-1-1-9 0,-1-1-4 16,0 1 7-16,-3 0 6 0,-1-1 3 0,0 2-14 15,-1 0-31-15,0 0-36 0,0-2-78 16,-3 0-526-16</inkml:trace>
  <inkml:trace contextRef="#ctx0" brushRef="#br0" timeOffset="-71915.64">22576 15384 664 0,'0'0'557'0,"0"0"-244"0,0 0-138 16,0 0-54-16,0 0 9 0,0 0 9 15,0 0-9-15,0 0-43 16,0 0-38-16,0 0-10 0,0 0-7 0,0 0 16 15,0 2 27-15,0-2 9 0,0 0-7 16,0 0 3-16,0 0 10 0,0 0 7 16,0 0-11-16,0 0-9 0,0 0-13 15,0 0-19-15,-1 0-17 0,-2 0-24 16,-4 0-4-16,-3 0-26 0,0 0 7 0,-3 1 16 16,0 0 3-16,2 4 0 0,-1-3 0 15,3 1-2-15,-2-1 1 0,3 2 1 16,-1 1-2-16,1 1 1 0,0 1-1 15,-1 0-1-15,3 0 1 0,-1 2 2 16,-1 1 2-16,4 0 11 0,0 2 3 16,2-2 0-16,2 2-13 0,0-2 10 15,2 1-10-15,5-2 35 0,6 0 0 0,2 1 4 16,6-3-4-16,3 0 10 0,2 0-20 16,0-1-3-16,2-1-23 0,-4-1-2 15,-2 0 0-15,-5 2-16 0,-4-2-6 16,-3 1-7-16,-4-1-3 0,-3 1-19 0,-3 0 10 15,0 3 22-15,-3-1 19 0,-3 2 0 16,-6 1 16-16,0 1-14 0,-2 0 17 16,-4 0-3-16,2 0 6 0,-1-1-6 15,0-2 9-15,-1 2-2 0,1 0-7 16,-2-2-1-16,1 1-11 0,2 0-3 16,1 0 0-16,-1-2 1 0,0 2 7 15,2-1-9-15,0 0-3 0,1 0-9 16,4-1 9-16,-2-1-9 0,6 0 9 15,0 0-20-15,2-1 1 0,2-2 19 0,1-1 3 16,0 0 0-16,0-2 22 0,5 3 10 16,1-1 9-16,1-2 0 15,7 0-3-15,2 2-12 0,3-2-14 0,2 0-10 16,1 0-2-16,0 2-2 0,-1 0-23 0,-3 0 0 16,0 2-4-16,-6 1-9 15,2 1 6-15,-5 2 17 0,1-1-8 16,-4 3 11-16,-2 0 9 0,0 4-19 0,-3-2 20 15,-1 0-1-15,0 0 1 0,-1 1 0 16,-4-1 1-16,-1 0-3 0,-3 3 4 16,-3 0 0-16,-4 1 1 0,0 1 41 15,1 0 2-15,0 0-9 0,0-3-22 16,7-1-11-16,0-1-2 0,6-4 0 16,2 0 0-16,5-3 1 0,4 1 31 15,9-2 6-15,5 1 3 0,3-1-16 16,6-1-12-16,4-1-10 0,-4-1-3 0,0-1 0 15,-4 0-1-15,-5 0-1 0,-2 0-11 16,-3 0-25-16,-4 0-9 0,-3-2 12 16,-2-1 9-16,-5 1 26 15,-1-2 2-15,-2 3 23 0,-1-2-25 0,0-1-14 0,-2 0-27 16,-1 2-48-16,-2-2-22 0,0 1-39 16,-3-1-27-16,4-1-44 0,-1 2-124 15,2-7-184-15,0 3-716 16</inkml:trace>
  <inkml:trace contextRef="#ctx0" brushRef="#br0" timeOffset="-70581.52">23077 15325 909 0,'0'0'332'15,"0"0"-81"-15,0 0-73 0,0 0 30 0,0 0 33 16,0 0-24-16,0 0-33 0,0 0-29 16,0 0-49-16,0 0-67 0,0 0-37 15,14-26 14-15,-4 23 0 0,3 0 16 16,1 1-9-16,3-1-11 0,3 2-9 15,1-2 9-15,3 2 4 0,1 1-12 16,0 0-3-16,-1 0-1 0,-1 0-2 16,-1 3-11-16,-3 2-3 0,0-1-4 15,-3 2-2-15,-2 1-1 0,-5 1-2 0,-2-1-1 16,1 2 0-16,-6-1-3 0,-2-1 0 16,0 0 29-16,-4 0 12 0,-5 2 4 15,0 0-3-15,-4 0-10 0,1 1 26 16,-3 0 0-16,-2 0 16 0,0-1 3 0,1 2-12 15,1 0-7-15,1-2-10 0,-1 3 3 16,6-4-22-16,-1 1 2 0,5-1 0 16,0 1 1-16,2 0-2 15,2 0 1-15,1-1-1 0,0 0 12 0,1 2-11 16,4-1 1-16,-1-1 10 0,2 1-11 16,4-1 11-16,1 0 3 0,2 1 10 15,5-3-4-15,0 0-3 0,2-1 0 16,2-1-3-16,-1 1-13 0,0-2 1 0,0-1 8 15,-3 0-9-15,0-2-2 0,-6 1-1 16,0 0-1-16,-6-1-2 0,0 0 1 16,-4 0 0-16,-2 0 1 0,0 0 1 15,0 0 12-15,-1 0-12 0,-5 0-16 16,-2 0-10-16,-4 0 7 0,2 2 18 0,-4-1-1 16,3 0-1-16,0 1-10 0,-1-1 12 15,3-1 1-15,1 1 0 16,-4 1 1-16,4 0-1 0,-2 0-2 0,1 1 1 15,0 0-15-15,3 0 3 0,0-1-3 16,-1 2 13-16,1 2 0 0,-1-2 2 16,0 3 1-16,1-1 2 0,-1 0 9 15,-1 2-11-15,2-3-2 0,2 2 0 0,-1 0 2 16,-2 1 0-16,4 1-1 0,1-1 1 16,0 2 0-16,1-1 3 15,0 1 23-15,1-1-10 0,0 0 0 0,0 1 0 16,0-2 3-16,2 2 3 0,1-2 7 15,3 1-3-15,2 0-1 0,-1 0 4 16,4 0-13-16,0 2-4 0,2-1-9 16,-1 0-1-16,1 0-2 0,-1 1-13 15,0-1 12-15,1 2-2 0,-2-2 2 16,0 1 1-16,-1 0-1 0,1-1-2 0,-3 1 1 16,1-1 0-16,-3 2 0 0,0-2-11 15,-1 0-3-15,-2 2 15 0,-2-2 0 16,-1 0-11-16,0 1 10 0,0 1 1 0,0 2 1 15,-3-3 0-15,-2 1 0 0,-1 0 13 16,2-3-13-16,-1-1-1 0,-2 1 1 16,2-3 1-16,1 0 0 15,-3-1 0-15,0 0 1 0,1 0 14 0,-1-3 0 16,-4 1-3-16,2-1-10 0,-2 1 10 16,-2-1 3-16,3 0 0 0,-1 0 3 15,2-1 3-15,2-1-6 0,0 0-14 16,3 0 11-16,1 0-11 0,1 2 11 15,0-2 3-15,1 0 12 0,1 0 10 16,0 0 6-16,-1 0 10 0,0 0 3 16,-2 0 0-16,1-2-55 0,-1-1-2 15,0-2-2-15,0-2-17 0,-6-5-193 0,2 3-324 16,1-3-1115-16</inkml:trace>
  <inkml:trace contextRef="#ctx0" brushRef="#br0" timeOffset="-62613.1">26156 15318 1247 0,'0'0'183'0,"0"0"-11"15,0 0 4-15,0 0 25 0,0 0 36 16,24-52-4-16,-19 41-43 0,0 3-42 16,0 0 29-16,2-1-26 0,-2 2-49 15,2 0-51-15,0 3 4 0,-2-1-14 16,0-1 13-16,-1 2 6 0,2 0 10 16,-1 1-16-16,-2 0 9 0,0 0-9 0,0 1-4 15,0-1 1-15,2 0-4 16,-3 2-6-16,-1-2 9 0,1 3-25 0,-2-2-9 15,1 2-14-15,-1 0-1 0,1-2 0 16,-1 2 15-16,1-2-1 0,-1 1-15 0,1 0-1 16,1 0-14-16,-1 0-1 15,0 1 3-15,-1 0 11 0,1 0-1 0,-1 0-22 16,0 0 3-16,0 0-12 0,0-1-7 16,0 1 0-16,0 0 6 0,0 0 16 15,0 0 19-15,0 0 0 0,0 0 2 16,0 0-2-16,0 0-12 0,0 0-10 15,0 0 3-15,0 0-10 0,0 0-9 16,0 1-19-16,0 3-25 0,-6 2-112 16,-13 2-277-16,-1-1-817 0,65-33-269 0</inkml:trace>
  <inkml:trace contextRef="#ctx0" brushRef="#br0" timeOffset="-61330.27">22867 16544 382 0,'0'0'97'16,"0"0"-51"-16,0 0-7 15,-58-2 33-15,46 1 39 0,4 0 48 0,-1 1 27 16,5 0 16-16,1-3-10 0,2 3-42 16,0 0-14-16,1 0 10 0,0 0 10 15,0 0 26-15,0 0 2 0,0 0-32 16,0 0-46-16,0 0-51 0,0-1-29 0,-2 1-26 15,-1 0-26-15,-1 0 23 0,1 0 3 16,0 0 0-16,2 0 0 0,1 1-3 16,0-1-8-16,7 3 11 0,7-3 138 15,11 0 13-15,10 0-26 0,19-3-55 16,18-4-31-16,20-4-23 0,8-2 0 16,-6 1-16-16,-3-1 12 0,-11 6-9 15,-2-2-2-15,-6 3-1 0,-5 0 0 16,-15 2-1-16,-13 0-2 0,-15 3 2 15,-4-4 0-15,-1 2 1 0,-1-2 2 16,-1 0 14-16,-7-1 0 0,-2 2-16 0,-5-1-1 16,-3 1-37-16,0 1-55 15,-11 1-70-15,0-1-55 0,-8 1-50 0,-5 2-156 16,-18 0-89-16,7 3-520 0</inkml:trace>
  <inkml:trace contextRef="#ctx0" brushRef="#br0" timeOffset="-60960.26">22495 16794 1694 0,'0'0'503'16,"0"0"-295"-16,0 0-181 0,0 0-25 0,0 0 128 15,0 0 76-15,88-25 6 0,-44 14-26 16,19-3-42-16,22-5-30 0,23-4-34 16,11 1-4-16,0 1 3 0,-10 3-22 15,-13 4-7-15,-4 2-9 0,-9-1-19 0,-12 6-3 16,-19 2-19-16,-15 3-1 0,-13 2-1 16,-6-1-1-16,-4 0-10 0,1 1 11 15,-2 0 2-15,-7 0 0 0,-2-3 29 16,-3 3 27-16,-1-2 4 0,0 0-12 15,0 0-48-15,-4-2-25 0,1 1 23 16,-1-1-20-16,-2 2 9 0,1-1-9 16,1 1 0-16,0 0 19 0,-1 2-19 15,1-2-6-15,2 1-117 0,0 1-93 16,-1 0-144-16,1-2-271 0,0-1-876 0</inkml:trace>
  <inkml:trace contextRef="#ctx0" brushRef="#br0" timeOffset="-59233.41">25195 15845 1699 0,'0'0'765'0,"0"0"-542"0,0 0-24 16,0 0-32-16,0 0-45 0,0 0 18 16,0 0 6-16,0 0-25 0,0 0-51 15,0 0-36-15,25-26-33 0,22 26 15 16,25 0 0-16,28 0 0 0,12-1 0 0,-2-1-13 15,-4-2 0-15,-13 1 19 0,-6-2-20 16,-7 1 20-16,-10-4-3 0,-10 4-17 16,-15 0-2-16,-15 0 0 0,-10 1-13 15,-7-1 10-15,-2 0-135 0,-2-2-30 16,-3-1-39-16,-6-3 2 0,-4 0-22 16,-9-1-9-16,-5-2-93 0,-5 1 73 15,-1-4 113-15,-2 3 65 0,-3-1 33 16,4-1 45-16,2 3 0 0,5 1 22 0,2 0 27 15,7 2 61-15,0 1 79 0,6 1 5 16,3 2-16-16,0 0-46 0,2 1-55 16,7 3-50-16,-2-1-26 0,5 2-1 15,1 2 29-15,2 4 16 0,3 1 4 0,-1 5-1 16,1 2-16-16,-3 3 16 0,2 2 19 16,-1 3 39-16,-3 2 9 0,-5 1 15 15,-4-2-22-15,-4 4-29 0,-1-1-18 16,-9 1-14-16,-7-1-12 0,-3-1-20 15,-4 1 4-15,-4-3-16 0,2-3-1 16,0-2-2-16,2-1-142 0,0 0-147 16,-2-5-175-16,6-1-615 0,4-7-740 0</inkml:trace>
  <inkml:trace contextRef="#ctx0" brushRef="#br0" timeOffset="-58452.02">27621 15451 1828 0,'0'0'434'0,"0"0"-321"0,0 0-64 16,-23-56 87-16,10 41 12 0,-5 3-32 16,-3 1-39-16,-2 3-16 15,-5 2-6-15,-1 3-10 0,-4 3-1 0,0 0 4 16,-2 5-13-16,0 4 4 0,4 3-17 16,1 2-6-16,6 1 10 0,3 1-1 15,4 0-12-15,8 4-10 0,4-1 16 16,5 3-18-16,7 1 31 0,8 2 3 0,9 0-16 15,6 0 7-15,9-2-1 0,1 1-22 16,1 0 10-16,0-2-10 0,-4-1-3 16,-7-2 0-16,-7-1-40 0,-9-1 24 15,-6-1-10-15,-8 1 7 0,-5 0 16 16,-7-1 2-16,-8 0 1 0,-6 0 0 16,-3-1 13-16,-3-1 0 0,0-2 3 15,-2-3-1-15,2-3 1 0,0-1 16 16,2-2 22-16,-1-1-7 0,5-2-15 0,3 0 0 15,4-3 12-15,3-4 10 0,4 3 5 16,7-2 14-16,1 1-23 0,4-1-38 16,0-2-12-16,6 4-34 15,6-2-45-15,2 0-122 0,4 2-25 0,4 1-109 0,14-1-205 16,-5 2-267-16,-4-3-877 0</inkml:trace>
  <inkml:trace contextRef="#ctx0" brushRef="#br0" timeOffset="-58014.45">27938 15447 2010 0,'0'0'502'0,"0"0"-51"16,19-56-73-16,-16 41-93 0,-2 5-36 16,-1 6-62-16,0 3-31 0,0 3-156 0,-2 9-116 15,-6 6 116-15,-5 8 119 0,-2 8-29 16,0 4 12-16,-2 5-37 0,-4 9-12 15,3-7-51-15,0-1 1 0,1-1 0 16,8-12-2-16,-2 4 0 0,4-8 0 0,3-5 1 16,1-6-2-16,3-4 0 15,0-6-2-15,0-1-7 0,0-4 9 0,6-4 96 16,2-5-96-16,5-6-19 0,1-7-61 16,2-5 34-16,3-5 21 0,-1-6-16 15,3-3-5-15,-1-2-1 0,1-3 13 16,0 5 31-16,-1 2-8 0,-3 7 11 15,-3 8 22-15,-6 9-21 0,-2 5 33 16,-1 6-34-16,-3 4-23 0,2 3-117 16,0 8 1-16,1 8 139 0,3 8 13 15,0 6 100-15,5 13 24 0,-1 8-37 0,3-2-32 16,-2-6-6-16,1-1-13 0,-1-11-3 16,2 3-18-16,1 2-12 0,-4-11-16 15,3 2-56-15,-6-6-24 0,2-8-66 16,-7-3-146-16,-2-7-121 0,-6-7-243 15,-5-4-358-15,-3-6-581 0</inkml:trace>
  <inkml:trace contextRef="#ctx0" brushRef="#br0" timeOffset="-57832.52">27713 15662 1867 0,'0'0'499'0,"0"0"-170"0,0 0-33 16,0 0-37-16,0 0-93 0,0 0-125 0,0 0 35 15,71-16 26-15,-35 14 5 0,6 2-19 16,5 0-18-16,9-2-30 0,12 2-38 16,-8-1-2-16,-7 0-18 0,-10 1-4 15,-9-3-7-15,10-6-277 0,-5 1-326 16,-5-4-891-16</inkml:trace>
  <inkml:trace contextRef="#ctx0" brushRef="#br0" timeOffset="-57546.48">28503 15372 2338 0,'0'0'442'0,"0"0"-143"0,0 0 33 15,0 0-44-15,0 0-58 0,0 0-94 16,0 0-40-16,60-45-24 0,-30 43-13 15,9-1-12-15,6 1-19 0,6 2-10 16,9 0-18-16,-5 0 0 0,-3 0-3 16,0 0-9-16,-16 0 10 0,2 0-11 15,-7-2 1-15,-7 0-38 0,-8 1-84 16,-6 0-7-16,-5-1-19 0,-5 1 21 0,-10-1-130 16,-8 1-262-16,-7 1-23 0,-26 0-30 15,7 3-552-15</inkml:trace>
  <inkml:trace contextRef="#ctx0" brushRef="#br0" timeOffset="-57295.02">28685 15415 1470 0,'0'0'348'16,"0"0"-114"-16,0 0 135 0,0 0 27 16,0 0-43-16,0 0-50 0,40 52-9 15,-29-35-42-15,2 6-48 0,-3 0-27 16,3 6-44-16,-3 2-25 0,-1 2-10 15,-1 1-24-15,0 1-34 0,-3-2-12 16,-2 0-4-16,1-3-5 0,1 0-7 16,-2-4-11-16,-1-3 2 0,0-2-2 15,-2-3 2-15,1-5 0 0,-1-3-2 0,0-3-1 16,0-3-43-16,0-3-67 0,-2-1-19 16,-1-1-32-16,-5-5-115 0,0-8-312 15,0 0-668-15,-1-1-1059 0</inkml:trace>
  <inkml:trace contextRef="#ctx0" brushRef="#br2" timeOffset="-34039.6">15953 9010 1604 0,'0'0'273'16,"0"0"-273"-16,0 0 143 0,0 0 81 16,0 0-49-16,0 0-75 0,0 0-13 0,0 0 42 15,0 0 54-15,0 0 6 16,-4-5-80-16,4 5-39 0,-1-2-12 0,1 1-1 15,0 1 3-15,0 0-12 0,0 0-13 16,0 0-10-16,0 0-22 0,0 0 0 0,0 0-3 16,0 0 0-16,0 0 2 15,0 0 10-15,0 0 10 0,0 0 13 0,0 0 19 16,0-1 15-16,-1 1 7 0,1-1 0 16,0 1-1-16,0 0-15 0,0 0-19 15,0 0-7-15,0 0-21 16,0 0-12-16,0 0-1 0,0 0-3 0,0-1 3 15,0-2 0-15,3-3 6 0,6-2-6 16,2-3-13-16,7-6 13 0,3-2 21 16,7-4-5-16,1-3 3 0,5-3-4 15,1-3 1-15,4-2-3 0,1-1-13 0,4-4 0 16,1 0 0-16,1-3 2 0,-2 2 11 16,2-1-11-16,-3 1 0 0,0 5 10 15,-7 3-11-15,-2 5 0 16,-8 5 3-16,-4 5-2 0,-5 4-2 0,-3 4 0 0,-5 2-2 15,-1 3 0-15,-4 0-14 0,-1 1 14 16,-1 0-17-16,-1 3 4 0,1 0-10 16,0-2-3-16,1 2 0 15,-1 0-1-15,1 0-2 0,-1 0 2 0,0 0-15 16,0 0-12-16,-1 3-161 0,0 2-40 16,-1 2-62-16,-3 4-182 0,-16 7-220 15,2-2-609-15</inkml:trace>
  <inkml:trace contextRef="#ctx0" brushRef="#br2" timeOffset="-33622.96">16113 9150 1448 0,'0'0'342'16,"0"0"-261"-16,0 0-58 0,0 0 12 15,0 0 98-15,0 0 7 0,0 0-14 16,0 0 13-16,0 0 32 0,0 0 3 16,0 0 9-16,0 0 9 0,0-1-16 15,3-4-14-15,6-2-51 0,3-4-23 16,6-4-12-16,8-6 3 0,3-4-7 15,8-5-3-15,4-4 1 0,3-3-2 0,3 2 1 16,2-3-22-16,-3 3-13 0,-2 0 0 16,-2 2-3-16,-4 4-28 15,-4 2 16-15,-5 2-17 0,-2 2 1 0,-7 3 9 16,-3 3 1-16,-4 2 8 0,-1 3-20 16,-6 5 1-16,-3 1 20 0,-1 2-19 0,-1 2 13 15,-1 1-16-15,0 1-12 16,-3 0-43-16,-2 1-76 0,-6 4-53 0,0 2-17 15,-3 2-23-15,-3 4-52 0,0-2-152 16,-10 2-187-16,5-3-443 0</inkml:trace>
  <inkml:trace contextRef="#ctx0" brushRef="#br2" timeOffset="-32986.52">16083 8603 2354 0,'0'0'317'0,"0"0"-124"16,0 0 12-16,0 0-29 0,0 0-23 16,-28-46-32-16,27 44-26 0,0 1-54 15,0 1-41-15,1 0-76 16,0 6-32-16,0 5 108 0,0 4 25 0,0 6 7 15,0 4-29-15,-1 4-3 0,-1 3 10 16,-2 1-7-16,-2 4 13 0,-3 2-16 16,-1 9 28-16,-3-4-2 0,3 1-13 15,-2-1-11-15,0-8-2 0,3 4 4 16,2-5 11-16,-2-5 1 0,6-6 3 16,2-3 7-16,1-6 2 0,0-4-6 15,1-3 6-15,2-1-3 0,-1-3 4 0,1-3-4 16,-1 2 3-16,0-3-3 0,-1 0 10 15,0 0 6-15,-1 0 6 0,0 0 13 16,1 0 6-16,1 0 15 0,0 0-4 16,1-3-15-16,1 2-15 0,2-5-13 15,0 1-15-15,0 1-18 0,3 0-1 0,-1-1-3 16,5 1-16-16,-2-3 0 0,7 0 7 16,1-1 0-16,6-1 9 0,5 1 0 15,3 1 1-15,6-2-1 0,5 0-9 16,2 1 11-16,2-2-1 0,0 0-1 15,0 3 1-15,-2 0-14 0,-5 1 16 16,-4 0 1-16,-6 1 1 0,-4 0 11 0,-6 1-12 16,-9 1 2-16,0 1 12 0,-7 1 7 15,-3 0 6-15,0 0 18 0,-2 0 13 16,0 0 0-16,0 1 8 0,0 0 7 16,0-1-9-16,0 1-41 0,0 0-24 15,0 0-1-15,0 0-2 0,0-1-9 16,0 0 10-16,0 0-1 0,0 0-13 15,-1-2-27-15,-2 0-166 0,-2-1-166 0,-11-6-132 16,2 2-582-16,-1-1-1255 0</inkml:trace>
  <inkml:trace contextRef="#ctx0" brushRef="#br2" timeOffset="-24392.47">16389 7663 1319 0,'0'0'312'0,"0"0"-136"0,0 0 32 0,5-45 35 16,-3 29-75-16,-1 2-22 0,0 0-11 15,0-1-42-15,-1 1 17 0,0-1 2 16,0 1-25-16,0 0-14 0,-3 0-22 16,0 0-3-16,-2 1-3 0,0 1 9 15,-3 2-7-15,2 0 4 0,-3 4 10 16,1 1-8-16,-5 2-8 0,0 3-17 16,-5 0-28-16,-3 6-20 0,-6 5-11 0,-1 6 27 15,-1 3 3-15,-1 1-1 16,5 3-17-16,2-2 3 0,5 1 13 0,3-4-25 15,8-1-13-15,5 0-20 0,2-3 4 16,8 1 41-16,10-1 16 0,6 2 26 16,12-4 16-16,5 0-7 0,14-1-16 15,9 0 3-15,-4-1 2 0,-12 0-24 0,-8-2-19 16,-16 0-6-16,0 2 0 0,-3 6 6 16,-9 0 6-16,-6 3 3 0,-6 4 10 15,-6 1 16-15,-6 1 6 0,-8 2-3 16,-4-3 10-16,-3-2 9 0,-1-3-13 15,-3-3 1-15,3-4 9 0,-1-3 9 16,3-3 13-16,4-3-4 0,2-2 29 16,3-2 56-16,5 0 16 0,-1-2-72 15,5-2-26-15,1-2-22 0,4-1-34 0,2-1 0 16,1-1-41-16,1-1-5 0,4 0-35 16,3 3-29-16,0 0-16 0,4 3-28 15,-3 1-39-15,3 2-74 0,-2 1-171 16,2 0-153-16,3 5-19 0,-5 1-378 15,0-4 300-15</inkml:trace>
  <inkml:trace contextRef="#ctx0" brushRef="#br2" timeOffset="-23923.6">16684 7638 284 0,'0'0'2215'0,"0"0"-1866"0,-19-51-134 16,15 34 56-16,2 4-14 0,0 2-67 16,2 5-96-16,0 2-6 0,-1 4-3 15,1 0-65-15,0 0-20 0,0 2-70 16,2 5-26-16,3 4 96 0,4 4 37 0,-1 3-12 15,5 1-21-15,-1 0-3 0,2-1 1 16,0-3 1-16,-1-3-1 0,0-2 1 16,-1-3 16-16,-3-2 12 15,-1-3-2-15,-1-2 9 0,-2 0 9 0,1-4 3 16,1-5 3-16,-3-3-22 0,0-5-31 0,-1-2 0 16,-1-2 0-16,-1-1 0 0,-1-2-3 15,0 4-14-15,0 1 17 16,0 4 2-16,0 3-2 0,0 5-12 0,0 4-16 15,3 3-47-15,1 0-95 0,1 7 28 16,3 4 142-16,3 3 45 0,3 3 20 16,-2 2-2-16,3 0-35 0,0 2-2 15,0 0-23-15,1-2-1 0,1-3 13 16,-2-1-15-16,-2-3-109 0,-1-2-89 0,-1-3-144 16,-1-1-80-16,1-6-235 0,-3-6-427 15</inkml:trace>
  <inkml:trace contextRef="#ctx0" brushRef="#br2" timeOffset="-23622.85">17139 7307 1516 0,'0'0'511'15,"0"0"-246"-15,0 0-22 0,0 0 28 16,0 0-18-16,0 0-32 0,0 0-36 15,-7-45-17-15,5 43-48 0,0 2-20 16,-2 0-37-16,-1 3-40 0,-6 5-22 16,0 6-1-16,-3 4 38 0,-1 3-7 15,4 2-30-15,0 1 12 0,4 1-13 16,4-1 3-16,3-3-3 0,0-1-2 0,6-3-20 16,6-2 6-16,1-1 16 0,5-2 13 15,5-3 15-15,1-5 1 16,6-4 30-16,1 0-59 0,2-8-70 0,1-2-56 15,-3-4-88-15,-1-1-112 0,-5-1-119 0,-1-11-278 16,-5 6-513-16</inkml:trace>
  <inkml:trace contextRef="#ctx0" brushRef="#br2" timeOffset="-23326.43">17447 7124 859 0,'0'0'778'16,"0"0"-382"-16,0 0-33 0,0 0-31 15,0 0-87-15,0 0-15 0,0 0-22 0,0 0-31 16,0 0-41-16,0 0-29 0,-18-21-44 16,11 26-41-16,-4 7-3 0,-3 2 22 15,1 2 15-15,-3 6 5 0,2 1-2 16,3-2-15-16,2 1-19 0,5 1-23 0,4-2-2 15,0-1-19-15,8-1 7 0,4-2-1 16,4-2 13-16,5-1 19 16,3-4 6-16,3-5-25 0,4-1-10 15,-1-4-136-15,3-4-37 0,-5-4-98 0,7-9-161 16,-10 0-604-16,-5 0-849 0</inkml:trace>
  <inkml:trace contextRef="#ctx0" brushRef="#br2" timeOffset="-22372.97">17661 7220 2593 0,'0'0'300'0,"0"0"-297"0,0 0 96 16,0 0 42-16,0 0-42 0,0 0-48 0,0 0-31 15,53-50-8-15,-39 36 11 0,-2-2-1 16,3-1-22-16,-2 0-1 0,-1-1 1 16,-2 0 0-16,-3-2 0 0,-3-1-93 15,1 2 29-15,-5-1 52 0,-3 3 2 16,-2 3 10-16,-1 3 16 0,-3 1-16 16,3 5 16-16,-2 0 26 0,0 4 2 15,1 1-43-15,-1 1-1 0,-4 6-2 16,4 4 2-16,-1 2 19 0,2 6 13 0,4 2-3 15,3 4 3-15,3 0-29 0,8 0 19 16,6 0 16-16,4-1 7 0,4-1-26 16,3-3 3-16,0-1-19 0,1-5 22 15,-2-3 16-15,-5-3-18 0,-1-5 8 16,-3-3 14-16,-5 0-14 0,-4-5-15 16,-1-4-4-16,-2-3-12 0,-2-5-2 0,-2-2 1 15,-2-6-1-15,0-1-11 16,0-4 13-16,0-3 0 0,0-3-1 0,0 0-36 15,2-1-23-15,3 4 15 0,6 3 4 16,-2 3-3-16,4 8-13 0,3 5-26 16,-1 4 23-16,1 3 2 0,1 3 4 15,1 4 16-15,0 0-4 0,-2 5 10 16,1 3 3-16,-4 0 16 0,2 1-9 0,-6 3 3 16,-1 3 6-16,-3-1 11 0,-5 1 2 15,0 3 0-15,-3 0 16 0,-6 1-3 16,-1 1 6-16,-4-3-6 0,1-1-10 15,-3 0 19-15,1-2-9 0,-2-2 6 16,4-1 1-16,-3-5 11 0,1-1 1 16,1-2 16-16,4-3 22 0,-4 0-9 15,4-4 25-15,-1-3-42 0,1 1 26 0,0-2-19 16,4-2-7-16,1 2-13 0,-1 0 4 16,4 2 3-16,1 4-4 0,1 0-34 15,0 2-44-15,0 0-117 0,8 2-3 16,-1 3 106-16,5 4 46 0,1-1 12 15,2 1 19-15,3 0 3 0,1 2 16 0,2-4-3 16,1-2-10-16,0-1 7 0,0-3-13 16,-1-1 13-16,-1-1-1 0,-2-6 11 15,-1 1-5-15,-1-5 11 0,-3-2 2 16,0-2-9-16,-4-3-19 0,3-2 9 16,-6-3-15-16,0-4-3 0,0 1 12 15,-1-6-3-15,-2 0-19 0,1-3 12 16,1 0-3-16,0 2-11 0,1 4-1 15,5 4 3-15,-2 4-3 0,6 4-23 16,0 5 7-16,2 2-18 0,2 3-22 0,6 4 8 16,1 3 4-16,2 0 0 15,3 7-3-15,-1 4 47 0,1 3 35 0,-4 5 75 16,-2 0-38-16,-4 2-31 0,-5-1-29 16,-5 1 1-16,-6-1 15 0,-5-2 1 0,-3-1 6 15,-10 0-1-15,-6-2 13 16,-5-1-10-16,-3-2-15 0,-5 0-3 0,0-3-19 15,-2-1-72-15,-2-3-123 0,-16 0-142 16,6-3-297-16,2-2-910 0</inkml:trace>
  <inkml:trace contextRef="#ctx0" brushRef="#br2" timeOffset="-18524.49">11394 13140 75 0,'0'0'205'15,"0"0"-90"-15,0 0-80 16,0 0-15-16,0 0 68 0,0 0 69 0,0 0-21 0,0 0-18 15,0 0-27-15,-15-2-3 0,15 2-13 16,-1 0-13-16,1 0 0 0,0 0 6 16,0 0 10-16,0 0 3 0,0 0-2 15,6 1 5-15,4 0 95 0,11-1 51 16,12 1-36-16,24-1-45 0,32 0-45 16,36 0-24-16,21 0-19 0,9 0-12 15,-2 6-17-15,-3 4-10 0,2 1-19 16,3 5 6-16,-2 0-9 0,-3 1-1 15,-8 0-2-15,-10 2 0 0,-10 0-20 16,-10-2-141-16,-17-1-88 0,-11-1-36 16,-18-5 103-16,-20-2 22 0,-13-3-172 15,-15-2 68-15,-8-3 124 0,2 0 107 0,-5 0 36 16,-2 0 49-16,-3-5 3 0,-2-2-13 16,0 1-22-16,-4-3-1 0,-1-1 42 15,-2 1 14-15,-4 1-50 0,4-1-21 16,-2 4 8-16,3 1-9 0,-2 1-33 0,2 0-218 15,1 3-766-15</inkml:trace>
  <inkml:trace contextRef="#ctx0" brushRef="#br2" timeOffset="-17309.69">15456 12859 2338 0,'0'0'323'15,"0"0"-178"-15,0 0 41 0,0 0-32 0,0 0-154 16,0 0 0-16,0 0-189 0,0 0 125 16,0 0 64-16,0 0 105 0,21 66 30 15,-12-30 9-15,7 11-10 0,2 10 2 16,6 4-60-16,-1-6-6 0,-4-14-39 15,-3-16-2-15,-2-11-10 0,1 1 3 16,-1 1 9-16,3-3-9 0,-4-4 3 0,-2-3 16 16,-1-5 19-16,-1-1 25 0,5-1 65 15,1-8 15-15,5-4-72 0,5-3-34 16,3-5-4-16,6-6 1 0,5-7-22 16,12-11-16-16,19-14-16 0,20-16-2 15,10-4-3-15,2 6-12 0,-5 8-22 16,-15 10 15-16,-7 9 20 0,-12 7-1 0,-16 12-12 15,-13 8 12-15,-13 6 3 0,-7 1-1 16,3 1-18-16,-1 1 16 0,-2 0-13 16,-6 3 4-16,-4 2 9 15,-2 2-22-15,-2 3-43 0,0 3-74 0,-2 5 14 16,-3 3-45-16,-4 6-72 0,-5 9-196 16,0-4-371-16,4-2-1404 0</inkml:trace>
  <inkml:trace contextRef="#ctx0" brushRef="#br2" timeOffset="-16728.03">17219 13034 2684 0,'0'0'283'0,"0"0"-218"15,0 0-65-15,0 0-135 0,0 0-42 0,0 0 177 16,0 0 45-16,-67 45 48 0,58-21 0 16,1 3-35-16,8 0-13 0,3-1-29 15,11-1 39-15,12-4 12 16,3-1 16-16,7-5 19 0,3-5 12 0,5-4-3 0,2-6-22 15,15-4-14-15,14-11 7 0,12-9-9 16,7-8-8-16,-6-3 12 0,-4-2-18 16,-4 0 0-16,2-1-15 15,3-5-22-15,0 2-21 0,0 0-1 0,-4 1-25 16,-6 5 9-16,-5 2 4 0,-8 4-1 16,-15 8-5-16,-10 4 5 0,-10 7 1 15,-2 3-1-15,0 0-2 0,-1 3-10 16,1 0 3-16,-6 4-1 0,-3 0-15 15,-5 3-15-15,-3 5 12 0,-3 1-6 16,-1 4-22-16,-4 3-121 0,-4 2-54 16,-18 10-153-16,0-4-384 0,-3-5-1152 0</inkml:trace>
  <inkml:trace contextRef="#ctx0" brushRef="#br2" timeOffset="-7542.94">1961 15040 225 0,'0'0'137'0,"0"0"-137"0,0 0-16 15,0 0-105-15,0 0-32 0</inkml:trace>
  <inkml:trace contextRef="#ctx0" brushRef="#br2" timeOffset="-7079.86">1961 15040 59 0,'-13'-18'195'0,"13"16"40"0,0 0 16 16,0 0 20-16,0 1-11 0,0-2-6 15,0 2-52-15,-1-2-62 0,0 3 25 16,0-3 20-16,0 2-27 0,-1-1-22 16,1 0-29-16,0 0-17 0,-1 0-16 0,1 0 19 15,0 1-6-15,0-1-13 0,1-2-29 16,-1 2-13-16,1 0 0 0,0-2-30 15,0 1 10-15,0 1-11 0,0 0 49 16,0 0-31-16,0-1 10 0,0 1-10 0,0-1 29 16,0 3 3-16,0-3 3 15,0 2-16-15,0-1-3 0,0 1 9 0,0 0-12 16,0-1-4-16,0 2-6 0,0-1 4 16,0 0-4-16,0 1-3 0,0 0-16 15,0 0-3-15,0 0-2 0,0 0-30 16,0 0-18-16,0 0-23 0,0 4-48 15,0 4 83-15,0 2 38 0,-1 9 86 0,-3 2 6 16,1 5-70-16,0 5 32 0,0 2-26 16,0 1 4-16,0 0 0 0,1-2-17 15,-1 2 20-15,2-5-35 0,1-3-2 16,0-3 2-16,0-1 0 0,0-3 11 16,0-1-11-16,0-3-3 0,0-1 3 15,0-4 0-15,0-2 2 0,0-4 17 16,0-4-19-16,0 1 16 0,0-1 15 0,0 0 17 15,0 0 2-15,0 0 6 0,0 0 17 16,0 0 5-16,0 0 0 0,0-1-19 16,0-3-59-16,0-4-155 15,0-1-128-15,0-1-62 0,3-1-149 0,1-5-322 16,0 0-649-16</inkml:trace>
  <inkml:trace contextRef="#ctx0" brushRef="#br2" timeOffset="-6607">1777 14991 1501 0,'0'0'241'15,"0"0"-53"-15,0 0-9 0,0 0-11 16,0 0 14-16,0 0-47 0,0 0 26 0,-2-51-51 15,13 41-46-15,5-1-62 0,5 0 21 16,6 1-1-16,1 0 23 0,5 2 9 16,1 3 33-16,4 5 5 15,4 0 1-15,-1 7-4 0,0 5-25 0,-1 6-20 0,-3 4 7 16,-5 6-29-16,-5 1-13 0,-6 5-9 16,-7 1-19-16,-6 2 17 0,-7 0-1 15,-1-1-10-15,-7 2 13 16,-8-3 1-16,-5 1-1 0,-3-2 1 0,-3-2 18 15,-2-4-6-15,2-3-12 0,-1-4 12 16,1-6 9-16,2-2 16 0,3-5 0 16,2-1 44-16,1-4 15 0,4-3 22 15,-2 0 11-15,1 0-34 0,-1-4-46 16,4-2-13-16,-3 2-12 0,2-3-12 16,2-1-11-16,0 1-1 0,3 0 11 15,-3 0-12-15,5 1 0 0,2-1 1 16,0 3-1-16,0 1-13 0,3 1 10 0,1 0-15 15,0 1-44-15,0-1-60 0,2 1-13 16,6 0-104-16,2 1-36 0,8 0-94 16,13 0-245-16,-5 0-435 0</inkml:trace>
  <inkml:trace contextRef="#ctx0" brushRef="#br2" timeOffset="-6176.39">2546 14993 2224 0,'0'0'311'0,"0"0"-98"0,0 0-30 15,0 0-23-15,0 0 74 0,0 0 23 0,0 0-20 16,0 0-94-16,0 0-143 0,0 0-119 16,0 0-23-16,-13-22 142 0,13 42 82 15,0 5 13-15,0 6-23 0,0 5-22 16,0 2-3-16,0-1 26 0,-1 4-14 15,0-4-21-15,1-3-17 0,0-1 14 16,0-6-10-16,0 0-7 0,-1-6-16 16,1-1-1-16,0-3 17 0,-1-3 0 15,0-3-16-15,0-4 2 0,1-3 14 0,-1-1-16 16,1-2-2-16,0-1-50 0,-1 0-87 16,1 0-61-16,-2-4-32 0,1-14-249 15,-2 1-758-15,1-4-670 0</inkml:trace>
  <inkml:trace contextRef="#ctx0" brushRef="#br2" timeOffset="-5841.03">2487 14984 2267 0,'0'0'313'0,"0"0"-62"15,0 0-109-15,0 0 53 0,0 0 6 16,-3-54-26-16,10 42-64 0,7 1-76 15,4 0-35-15,5-1-45 0,4 3 7 0,4 4 10 16,-1 3-1-16,1 2 10 0,-3 10 19 16,-3 6 47-16,-3 3-7 0,-5 8-40 15,-5 2-19-15,-7 3-7 0,-5 1 8 16,-2 2-14-16,-11-2 17 0,-5-3 15 16,-3-3 16-16,-4-4-3 0,0-3 9 0,-2-3-3 15,0-4 3-15,2-2 13 16,3-4-13-16,0-2 6 0,4-3 23 0,2-1-4 15,4-1 13-15,2 0 0 0,4-3-23 16,2 0 4-16,-1-1-28 0,4-1-13 16,-1 1-3-16,2-2-145 0,3 2-130 15,5-1-78-15,8-3-303 0,-3 3-598 16</inkml:trace>
  <inkml:trace contextRef="#ctx0" brushRef="#br2" timeOffset="-5188.84">3090 14878 1342 0,'0'0'1133'0,"0"0"-1020"16,0 0-97-16,0 0 42 0,0 0 61 15,0 0 96-15,10-49 44 0,-9 46-39 16,-1 3-194-16,0 0-26 0,0 3-143 16,0 7 143-16,0 3 57 0,0 5 60 15,-2 4-41-15,-1 2-22 0,0 1-22 0,0 3 9 16,-2 1 22-16,0 1 0 0,1 2 0 16,-1 3 21-16,-2-1-17 0,1 3-26 15,-2-1-10-15,-1-1-19 0,2-2-8 16,-1-4 13-16,3-3-16 0,-1-2 14 0,3-4 0 15,0-3-15-15,1-3-3 0,2-5 1 16,0 0-10-16,0-3 12 0,0-1-1 16,3 0 2-16,1-1 10 15,1-1 11-15,3 2 3 0,2-2 18 0,2-3 23 16,3 0-23-16,3 0 0 0,2-4-15 16,3-1-12-16,3-1-7 0,0 1-9 15,1 1-15-15,1-1-4 0,-1 1 7 16,-2 3-4-16,-1-2-9 0,-4 3 4 0,-4 0-4 15,-2 1 0-15,-7 1 3 16,-2 0 1-16,-1-1 2 0,-2-1 16 16,-1 1-10-16,-1-1 10 0,0 0 3 15,0 0 12-15,0 0 19 0,0 1-19 0,0-1-12 16,0 0-62-16,0-2-66 0,0-4-124 0,0-11-238 16,0 4-594-16,0-6-639 0</inkml:trace>
  <inkml:trace contextRef="#ctx0" brushRef="#br2" timeOffset="-4726.45">3531 14855 2474 0,'0'0'345'0,"0"0"-169"15,0 0-76-15,0 0-33 0,0 0 131 16,0 0 40-16,0 0-64 0,0 0-174 0,0 0-16 15,0 0-114-15,0 0 121 0,17-11 9 16,-15 25 123-16,-2 3 3 0,0 4-41 16,0 1-23-16,-4 1-4 15,-3 3-8-15,-4 1-3 0,3 2 6 0,-4 2 0 0,1 1-35 16,0-3-15-16,-1 2-3 16,4-2-2-16,3-2 1 0,1-1-20 0,3-2 8 15,1-4 10-15,2-1-16 0,5-1 19 16,6-2 1-16,0 0 18 0,6-3 9 15,3-1 9-15,6-2-6 0,1-2 0 16,2 1-15-16,-2-4-1 0,1 1-13 16,-3-2 2-16,-3-1-2 0,-2 1 10 15,-2-4-12-15,-1 1-3 0,-3-1-13 16,-1 0 15-16,-4 0 0 0,0 0 1 0,-4 0 0 16,-2 0 0-16,-1 0 3 0,0 0 13 15,-2 0-4-15,-1 0 7 16,-1 0 3-16,0 0-1 0,0 0 4 0,0 0-10 15,0 0 1-15,0-1-14 0,0 1-2 16,0 0-19-16,-1 0-145 0,-3 0-91 16,-2 0-50-16,1 0-59 0,0-2-92 15,-5 0-160-15,5 0-494 0,41 9-165 0</inkml:trace>
  <inkml:trace contextRef="#ctx0" brushRef="#br2" timeOffset="-4245.03">4055 15191 2327 0,'0'0'581'0,"0"0"-383"16,0 0-131-16,0 0 64 0,0 0 146 15,0 0 76-15,0 0-86 0,0 0-81 0,0 0-86 16,0 0-51-16,-1-16-12 0,1 16-12 16,0 0-16-16,2 0-9 0,5 0-40 15,5 0 21-15,4 0 18 0,3 0 0 16,4 0 1-16,2 2-1 0,0-2 1 16,2 2 2-16,-4-1-1 0,0-1-1 15,-4 0 1-15,-4 0 0 0,-4 0 0 16,-1 0 18-16,-4 0 12 0,-3 0 0 0,0 0 0 15,-2 0 9-15,2 0 0 0,-3 0 6 16,1 0 15-16,1 0-3 0,-2-1-12 16,0 0-6-16,0 0-19 0,0 1-8 15,0 0-13-15,0 0-4 0,0 0-8 16,0 0 0-16,0 0 12 0,0 0 0 16,0-1 1-16,0 1 11 0,0-1 4 15,0 1 2-15,0 0-3 0,1-2 0 16,0 1-12-16,0-1-3 0,-1-2 0 0,1 2-4 15,0-1-20-15,-1 0-31 0,0-2-150 16,0 2-122-16,0-6-113 0,0 3-303 16,-3-3-1195-16,1 58 594 0</inkml:trace>
  <inkml:trace contextRef="#ctx0" brushRef="#br2" timeOffset="-2373.4">5369 15058 1778 0,'0'0'392'16,"0"0"-171"-16,0 0-79 0,0 0 26 0,0 0 47 15,0 0-16-15,0-40-62 16,7 27-38-16,6-1-45 0,-1-1-9 0,3 1 2 15,3-5-8-15,0 3-8 0,-1-1 4 16,0 2-13-16,-1 1-19 0,0 3-3 16,-4 2 10-16,-3 3-10 0,-1 5-48 15,0 1-31-15,-2 0 0 0,2 7 79 16,-1 4 28-16,-2 5 17 0,0 6-7 16,-3 4 3-16,-2 3 13 0,0 4-23 15,-3 0-15-15,-2-1-15 0,0 0 12 16,-1-3-13-16,2-3 0 0,2-6 0 0,2-3-3 15,0-7 3-15,0-2 0 0,0-3 2 16,0-3 26-16,2-2 38 0,2-2 38 16,1-7-10-16,2-4-47 15,3-5-34-15,2-4 1 0,2-5-2 0,1-3-9 0,-1-2-1 16,3-2-2-16,1 0-11 0,0 1 9 16,-1 4 2-16,1 4-1 0,-6 4-1 15,1 8-12-15,-5 6-5 0,0 5-31 16,-3 2-69-16,0 7-17 0,0 6 80 15,3 4 37-15,-3 4 19 0,0 5 88 16,1 1-47-16,-2 3 12 0,0-1-15 16,-1-1-3-16,1-1-23 0,1-5 4 15,0-4-15-15,0-3 2 0,-2-6 0 16,0-4 10-16,2-2 12 0,-3-3 16 0,2 0 54 16,0-8-5-16,3-4-43 15,3-5-22-15,-3-4-7 0,3-4 4 16,-3-3-20-16,2-1-2 0,-3-3 0 0,0 0-10 15,4 0-3-15,-2 4 10 0,0 4 3 16,1 6-1-16,-2 5-10 0,-3 6 8 16,1 4-28-16,-3 3-60 0,1 3-88 15,0 6 104-15,2 4 46 0,2 8 29 0,-2 1 26 16,-2 4 46-16,1 1-16 0,-2 2-24 16,0-3-10-16,2 2-20 0,-1-3 0 15,3 0 0-15,-1-4 12 0,4-3-13 16,0-2 0-16,6-3-1 0,1-3-132 15,3-3-104-15,3-5-72 0,1-2-174 16,15-12-490-16,-7-3-472 0</inkml:trace>
  <inkml:trace contextRef="#ctx0" brushRef="#br2" timeOffset="-1496.94">6513 14870 1322 0,'0'0'488'0,"0"0"-303"0,5-45 46 16,-4 27 85-16,-1 3 42 0,-1 2-54 15,-4 4-52-15,-6 3-36 0,1 4-74 0,-8 2-79 16,-2 4-26-16,-7 9 17 0,-4 3-7 16,0 4-6-16,-1 4-16 15,4 1-12-15,4 1-10 0,5-3 12 0,5 2-15 16,3-4-16-16,7-1 0 0,4-2 13 16,2-2 3-16,9-1 6 0,1-2 13 15,5-3-5-15,3-2-14 0,3-5-92 16,3-3 23-16,-1-1-9 0,-1-8-8 15,-1-3 1-15,-2-1 28 0,-3-3 23 0,-2-4 34 16,-4 1 0-16,-2 1 19 0,-5 0-16 16,0 0 25-16,-1 4-2 0,-3 2-1 15,-1 3 19-15,0 3 69 0,0 4 25 16,0-1-21-16,0 3-92 0,0 3-25 16,-1 3-37-16,-4 5 37 0,2 4 53 15,1 4-13-15,0 0-9 0,2 2-28 16,0 0 9-16,6 0-11 0,6-4 1 0,1 2 11 15,2-3-11-15,4-2 19 0,1-2 4 16,0-5-3-16,0 0 3 0,-1-5-25 16,-2-2-16-16,-2-2-49 0,-4-5 9 15,2-3 22-15,-4-5-10 0,1-4 0 0,-3-3 23 16,2-1-1-16,-4-2 21 0,0-2-22 16,-1 4 23-16,2 1 0 0,-3 6 3 15,1 4-1-15,-2 3 1 0,0 4 39 16,-1 3 33-16,0 2-75 0,1 0-80 15,3 4-50-15,-1 4 105 0,1 5 25 16,2 3 50-16,2 2-25 0,-2 1 0 16,4-1-23-16,0-1 11 0,3 0 0 15,3-2 12-15,3-3 10 0,2-4-35 16,2-3-31-16,0-4-124 0,0-1-5 16,-1-9-17-16,-2-2 5 0,-3-5 51 0,-3-3 29 15,-1-2 63-15,-5-3 10 16,0-1 17-16,-3-1 4 0,0-2 12 0,1 5 21 15,-3-1 118-15,-1 4 50 0,-2 3-38 16,1 5-43-16,-1 3 4 0,-1 5 13 0,0 0-55 16,1 4-84-16,0 0-62 15,0 8-108-15,3 4 145 0,0 9 25 0,-2 5 75 16,-2 8-8-16,0 13 8 0,-5 15-7 16,-4 17-6-16,0 7-24 0,-2 1-10 15,4 0-16-15,3-7 16 0,3 2-3 16,1-3-7-16,0-6-5 0,4-4-13 15,-1-9-3-15,-3-4-22 0,-1-8 3 16,-5-9 3-16,-4-8 18 0,0-10-30 16,-2 0 29-16,-2-2-29 0,0 0 6 15,-1-5-9-15,1-4 22 0,4-10 12 0,-1-2 87 16,2-10-31-16,-1-7-41 0,4-8 5 16,0-7-19-16,6-15-1 0,0-16 0 15,12-16-13-15,5-5-11 16,3 4 5-16,1 10-12 0,-2 13 28 0,4 3-16 0,2 4-21 15,6 4-47-15,4 1-71 0,-2 8-102 16,13-6-171-16,-13 10-677 0,-3 6-1099 16</inkml:trace>
  <inkml:trace contextRef="#ctx0" brushRef="#br2" timeOffset="238.07">8317 14938 1903 0,'0'0'490'0,"0"0"-371"0,13-56-64 15,-5 32 52-15,-3 2 57 0,-3 0 0 16,-2 2 63-16,0 2-20 0,-3 3-42 16,-7 4-39-16,-1 1-9 0,-5 4-20 15,-4 5-6-15,-4 1-2 0,-3 8-14 16,-3 6 9-16,0 7-3 0,-1 4-13 16,3 4-15-16,5 3-4 0,3 1-3 15,5-1-18-15,9-1-25 0,4-2-2 16,3 0 1-16,10-3 0 0,6 0 14 15,5-4 2-15,4-3 1 0,4-2 2 16,-1-6 10-16,2-4-10 0,-3-5-21 0,-4-2-15 16,-2-9-28-16,-2-6-3 15,-3-5-7-15,-2-7-15 0,-1-7 0 0,-3-5 9 16,1-15 22-16,-3-11 25 0,4-15-28 16,-4-1-4-16,0 9-37 0,-2 11 15 0,-2 21 32 15,-2 11 34-15,0 10 28 16,-2 6-3-16,0 1-12 0,0 2 18 0,-1 2 37 15,0 4 16-15,1 4-84 0,-1 4-43 16,0 6-94-16,0 10 137 0,-1 9 121 16,-5 16-12-16,-1 11-7 0,-1 13-15 15,1 1-41-15,6-4-9 0,1-11 15 16,8-15-23-16,2-6-29 0,1-10-2 16,2-2 1-16,7 2 1 0,7 1 15 15,1-1 4-15,5-7 5 0,-3-5-2 16,1-8-22-16,-4-4-28 0,-1-7-36 0,0-7-10 15,-4-7-6-15,-1-3-10 0,-3-5 3 16,-4-1-3-16,0-6 25 0,-5 0 24 16,-1-1 16-16,-3 3 14 0,-3 1 11 15,-2 6 12-15,0 5-10 0,-2 2 2 0,-3 11-3 16,-3-1-1-16,2 6 28 0,-1 2 9 16,-3 2-21-16,1 10-14 0,-5 4 26 15,2 7 31-15,-3 4 12 16,3 5 4-16,4 2-20 0,2 2-9 0,2 1-2 15,4-2 2-15,7 0-15 0,4-1-10 16,6-7-2-16,3 0-7 0,5-5 3 16,3-5 16-16,0-4-3 0,3-6-1 15,-2-5-26-15,1-3-1 0,0-8-86 16,-3-6-6-16,-3-4-1 0,-2-6-2 0,-4-5 8 16,-1-12 13-16,0-12 18 0,-1-13 0 15,-5-6-13-15,-1 5-3 0,-5 8-7 16,-3 15 19-16,-2 10 42 0,0 11 18 15,0 8 40-15,-2 3 32 0,-1 2 1 16,0-2-7-16,0 3 15 0,0 5-6 16,0 3-17-16,1 4-58 0,0 5-46 15,-3 7 15-15,-4 9 31 0,-2 5 81 0,2 7-23 16,-2 4-8-16,3 10-7 0,2 8 13 16,6 6 12-16,1 3 5 0,7-7-11 15,-1-12-19-15,3-13-25 0,-3-7-18 16,2-2-1-16,5 2 1 0,3 1 3 0,5 1 13 15,0-7-16-15,2-3-31 0,2-8-52 16,-1-6-6-16,0-3 3 0,-2-5-16 16,-1-8-13-16,-1-5 16 15,-2-4 11-15,-2-3 23 0,0-4 21 0,-5-1-7 16,0-3 23-16,-1 0 15 0,-4 1 0 16,-3 3 13-16,-3 4 2 0,-1 4 13 15,-2 6-12-15,-3 2 12 0,-4 5 40 16,1 3-9-16,-4 5-2 0,2 1-44 0,-2 10 0 15,0 3 16-15,-1 8 40 16,3 4 9-16,0 3-6 0,5 2 0 0,3 0-12 16,2 1-7-16,4-2-3 15,5-1 0-15,6-4-15 0,2 1-4 0,5-6 1 16,2-3 8-16,4-5-5 0,0-5-22 16,0-6-6-16,2-3-99 0,-4-9 0 0,4-6 30 15,-3-2 38-15,-2-7 12 16,0-2-9-16,1-4 22 0,-2-2-10 0,-1-2 10 15,3 0-35-15,2 0-47 0,-2 4 2 16,-2 6 27-16,-4 6 27 0,-4 8 22 16,-7 3-3-16,-1 5-6 0,-6 4-47 15,-2 0-32-15,0 6 50 0,0 4 38 16,-2 2 3-16,-7 4 13 0,3 0 3 16,-2 0 1-16,-3-1-2 0,4-3 10 15,-2 0-8-15,5-6 21 0,-1-1-22 16,1-3 26-16,2-2 21 0,-1 0 73 0,0-6-32 15,0-1-53-15,0-5-13 0,-1-2 3 16,1-1-25-16,-2-2 10 0,1 2-10 16,0 1 57-16,-1 2 3 15,-2 3-17-15,1 1 1 0,-3 5-16 0,-1 1-9 0,0 2-20 16,-5 6 11-16,0 5 30 0,-1 6 10 16,2 1 2-16,-1 5-5 0,2 2-7 15,5 1 19-15,-1 3-7 16,5 0-33-16,4-3-7 0,0 2-14 0,11-4 2 15,0-1 0-15,5-2 22 0,5-1-10 16,3-5 4-16,4-3-19 0,1-5-89 16,2-4-32-16,0-3 10 0,1-10-10 15,-2-5 6-15,0-5 40 0,-3-3 54 16,-3-9 8-16,2-3-9 0,-2-6 10 0,1-5 11 16,3-11 1-16,4-13-3 15,-1-9-29-15,-2 0 3 0,-9 14 17 16,-12 19 12-16,-6 18 25 0,-2 11 29 0,0 5 43 15,-2 1 5-15,-2 1 10 0,-1 2-10 16,-3 4-22-16,1 4-70 0,0 7-8 0,-6 6-2 16,0 8 34-16,0 5-3 15,-1 8-1-15,2 2-5 0,2 13 0 0,4 5-7 16,0 7-6-16,5-4 1 0,1-11-11 16,0-16-2-16,4-3-16 0,-1 2 4 15,2 0 12-15,1 2 0 0,1-6-55 16,-1-4-90-16,0-7-60 0,2-5-101 15,0-9-37-15,2-9-31 0,0-7-590 16,-2-3-918-16</inkml:trace>
  <inkml:trace contextRef="#ctx0" brushRef="#br2" timeOffset="424.71">10202 14605 2737 0,'0'0'571'0,"0"0"-447"0,0 0-102 16,0 0 95-16,0 0 230 0,0 0 17 0,0 0-132 16,56 0-133-16,-28 0-68 15,0 0-31-15,-1 0 0 0,1 0-62 0,-5-1-216 16,2-7-177-16,-5-1-502 0,-6 0-1107 0</inkml:trace>
  <inkml:trace contextRef="#ctx0" brushRef="#br2" timeOffset="666.19">9338 14620 1441 0,'0'0'1965'0,"0"0"-1679"0,0 0-100 16,0 0-55-16,0 0 30 0,0 0 115 0,62-38-44 15,-35 28-78-15,5 3-78 0,0 3-42 16,2-2-34-16,0 3 0 0,-2-2-2 16,1 1 1-16,-2 1-14 15,-4-1-56-15,-2 0-163 0,-5-2-109 0,0-4-175 16,-6-1-660-16,-8 0-1334 0</inkml:trace>
  <inkml:trace contextRef="#ctx0" brushRef="#br2" timeOffset="3438.23">11202 15005 1806 0,'0'0'389'15,"0"0"-262"-15,0 0-124 0,0 0 32 0,0 0 59 16,0 0 61-16,0 0 67 0,0 0 26 16,0 0 14-16,0 0 23 0,-22-5 8 15,24-4-183-15,4-6-65 0,1-3-1 16,4-6 12-16,1-3-3 0,4-5-3 15,3-2-1-15,1-3-14 0,5-3-14 16,4-2-18-16,0-1 4 0,6-2-7 16,0 3-1-16,-1 3-15 0,0 5 16 15,-5 9-1-15,-4 5-14 0,-4 9-1 0,-6 3-24 16,-1 8-35-16,-2 3-40 0,0 9 13 16,2 8 71-16,-1 6 31 0,-2 6 73 15,-1 4-23-15,-4 4-28 0,-4 2-21 16,-2-3 0-16,0 2-1 0,-5-7-37 15,-4-2 12-15,0-7 2 0,-4-4 21 0,-1-4 2 16,-4-4 0-16,-1-2 3 0,-2-6-1 16,0-1 11-16,1-3-9 0,-1-1 27 15,1-5 6-15,3-7 7 0,0-3-16 16,2-3-5-16,3-4-21 0,2 0-2 16,4-1 1-16,3 1 0 0,2 2 0 15,1 3 0-15,0 4 12 0,1 4 2 16,2 3-6-16,-1 4-9 0,0 2-53 15,2 0-87-15,5 6 48 0,2 5 58 16,3 2 21-16,4 2 11 0,0 1 0 0,2 3 0 16,2-2-1-16,1 0 2 15,1 0 1-15,4-3 3 0,-1-1 16 0,1-4-16 16,2-2 34-16,-2-4 7 0,0-3-2 16,0 0-11-16,-4-8 4 0,-2-1-4 15,-1-6 6-15,-2-4-6 0,-3-2-29 16,0-4 23-16,-4-3-24 0,2-2-1 0,-4 1-18 15,1-1 15-15,-3 0 3 0,0 5 1 16,-2 1 17-16,-3 5-5 0,-1 4-12 16,0 5 11-16,-1 4-10 0,1 3-2 15,-2 3-33-15,0 0-101 0,0 7-58 16,0 3 123-16,0 6 69 0,-5 4 9 16,1 6 42-16,1-1-1 0,0 1-19 15,1-1-3-15,2-1 2 0,0-3-12 16,4-1-14-16,2-3 11 0,5-2-2 0,-2-6 2 15,2-1 13-15,0-5 16 0,1-3 9 16,-1 0 0-16,4-6-10 0,0-8-15 16,1-1-28-16,-2-5-6 0,1-1-25 15,0-4 3-15,1-1 16 0,-4-2-16 0,3 1 3 16,-5 3 25-16,2 2 3 0,-4 6-1 16,-1 3 10-16,-4 5-12 0,-1 5 0 15,-2 3-29-15,0 0-111 0,0 7-33 16,0 6 141-16,-5 5 32 0,-4 6 69 15,1 4-3-15,-1 1-15 0,1 1-10 16,3 0-10-16,-1-2-12 0,2-2-16 16,4 0 9-16,0-6-11 0,1-1 0 15,7-5 1-15,-2-3 11 0,2-4-13 16,2-5-192-16,2-2-62 0,-1 0-111 16,9-16-314-16,-3-1-831 0</inkml:trace>
  <inkml:trace contextRef="#ctx0" brushRef="#br2" timeOffset="3837.6">12516 14575 1771 0,'0'0'318'15,"0"0"-240"-15,0 0 58 0,28-53-19 16,-21 40 64-16,0-1 5 0,0 4-34 16,-4 1 8-16,-1 1 3 0,-2 4-13 15,0 1-36-15,-1 3-16 0,-9 0-35 0,-2 2-34 16,-6 6 12-16,-7 4 44 0,-4 5-19 16,-1 5-13-16,-1 1 16 0,3 2-2 15,3 4 11-15,6-2-28 0,3 0-13 16,8-1-21-16,5-1-13 0,3-1-1 15,10-2 1-15,7-2 16 0,5-4-1 0,8-2 1 16,8-2-19-16,3-5-22 0,2-3-112 16,1-4-39-16,-2 0-50 0,-6-7 21 15,-1-1-45-15,-8-5 4 0,-2 1 18 16,-5-5 26-16,-6 1 57 0,2-2-13 16,-6 1 28-16,-3 1 4 0,-1 2 71 15,-2 2 17-15,-3 1-1 0,0 2-74 16,-1 1-199-16,-2 1-385 0</inkml:trace>
  <inkml:trace contextRef="#ctx0" brushRef="#br2" timeOffset="4323.85">13037 14577 1251 0,'0'0'153'16,"0"0"-131"-16,0 0 47 0,27-48 35 16,-19 35 45-16,-3 4-15 0,-2 2-27 0,-1-1-23 15,-1 3-9-15,0 1 3 16,-1 0-1-16,0 3-2 0,0-1-14 0,0 2-29 15,-2-1-19-15,0 1-9 0,0 0 21 16,0 0 11-16,1 0-1 0,0 0-2 0,0 0-14 16,1 0-7-16,-1 0-12 15,0 1 0-15,0 1 1 0,-4-1 12 0,3 0-11 16,0 4 14-16,0-2-3 0,-1 0-11 16,1 1-2-16,0 1-232 0,0-4-199 15,-1 1-310-15,29-30-550 0</inkml:trace>
  <inkml:trace contextRef="#ctx0" brushRef="#br2" timeOffset="5438.96">13032 14535 1615 0,'0'0'497'15,"0"0"-280"-15,0 0-10 0,0 0-7 16,-2-55 6-16,-2 45 5 0,-1 1-35 0,1 2-55 16,-2 3-39-16,-5 3-36 15,1 1-46-15,-5 1 0 0,-2 7 23 0,-4 2 12 16,-1 5 9-16,2 2-3 0,0 2-6 16,2 3 12-16,3 2-15 0,5 2 2 15,1-1-9-15,7 4-9 0,2-2-3 16,9 0-10-16,5-1 16 0,10-3 2 15,5-3 8-15,5-1-11 0,4-4 1 16,4-3-19-16,0-6-87 0,1-3-58 0,-1-3-22 16,-3-6 14-16,-2-3-44 0,-4-4 25 15,-2-2 34-15,-4-3 67 0,-3 0 39 16,-1-4 16-16,0 0 16 0,-6-3 0 16,2 0 0-16,-4-4 0 0,-1 2 3 15,-6 2 33-15,-3 1 95 0,-2 3 16 16,-3 3-12-16,-3 3 14 0,-4 3-54 0,-2 4-16 15,-3 3-12-15,-3 4-23 0,-2 1-16 16,1 5-2-16,-5 5 11 0,1 5 1 16,0 6-3-16,2 2-7 15,3 3 16-15,2 1-10 0,7 2-2 0,4 0-9 16,2 0-5-16,6-4-14 0,9-2 11 16,3 0-12-16,5-5 22 0,2-3-25 15,3-4-2-15,-2-5-67 0,-3-6-26 16,0 0-5-16,-1-5-13 0,-4-6 21 0,0-2 51 15,-2-4 39-15,-1-4 2 16,-3-4-1-16,4-1 2 0,0-5 11 0,3-2-10 16,4-1 0-16,2 2-4 15,3 0 0-15,4 5-25 0,-2 4 26 0,2 7 1 16,-4 6-29-16,2 5-2 0,-6 3-14 16,0 2 14-16,-2 9-17 0,-5 3-3 0,-1 4 13 15,-7 5 12-15,-2 0 17 16,-4 3 9-16,-3-2 12 0,-1-1-10 0,-8 0-1 15,2-1-1-15,-3-2-23 0,-4-2-2 16,-1-3 21-16,-3-4-15 0,-1-2 7 16,-1-1 9-16,0-3 3 0,1-2 0 15,-1-1 16-15,2 0 4 0,1-4-4 16,-1-2 6-16,3-2 3 0,2-1 14 16,4-2-4-16,2 2-10 0,-2-2 13 15,5 0 0-15,2 1 0 0,1-1 19 16,1 1 19-16,0 2 3 0,0-1-16 0,1 4 3 15,1-1 0-15,-1 2 6 0,1 2-8 16,2 2-64-16,1 0-9 0,1 4-70 16,2 4 79-16,5 1 57 0,1 4 0 15,-1 2-16-15,4 1-1 0,1-1-5 0,-1-1-14 16,2 0-5-16,-1-3 9 0,2 0-13 16,-1-3 4-16,-3-1 2 0,2-4-5 15,-2-2 2-15,0-1 10 0,0-3-6 16,-1-4-18-16,0-4-1 0,3-4-19 15,-1 1 19-15,0-6 0 0,-1-4 16 16,3-1-16-16,2-3 12 0,3-1 1 16,1-1-1-16,0 0-11 0,3 2-1 15,2 2 1-15,-2 8 0 0,1 3-1 16,-2 5-28-16,-1 6-3 0,1 4-9 0,-2 0 6 16,-1 8-7-16,-1 4 5 0,-1 5 36 15,-4 3 59-15,-2 3-12 0,-6 5-1 16,-1 1-9-16,-6 0-3 0,-3 0 13 15,-2-2 5-15,-9-3 4 0,1-1-13 16,-7-5 0-16,1-1-24 0,-4-5-4 16,1-1-14-16,-2-4 11 0,-1-1-12 15,0-1-72-15,0-5-73 0,0 0-29 0,-1 0-22 16,1-1-62-16,-2-5-168 0,-10-3-179 16,4 0-512-16,5 1-627 0</inkml:trace>
  <inkml:trace contextRef="#ctx0" brushRef="#br2" timeOffset="9122.16">8239 15811 2398 0,'0'0'474'0,"0"0"-323"0,-14-53-90 16,9 39 51-16,0 7-45 0,-1 4-10 16,3 3-57-16,-2 6-3 0,0 8-51 15,-4 7 54-15,0 11 54 0,-4 5 10 16,2 6-26-16,-6 7-13 0,3-4-12 0,1 0 3 15,-1-5-16-15,2-7 1 0,2-1 0 16,0-5-1-16,3-9 1 0,2-5-1 16,3-6 13-16,1-6 9 0,1 1 54 15,0-3 48-15,0-8 11 0,2-5-116 0,4-5-19 16,4-6-16-16,4-3 4 0,6-2 8 16,5-2-8-16,5-1-13 0,3 5 12 15,5 0-25-15,1 6 4 16,2 5-11-16,-2 5-2 0,-2 9-10 0,-4 4-3 15,-4 9-1-15,-4 7 14 0,-5 5 15 16,-7 4 13-16,-8 5 7 0,-5 5 12 16,-9 0 2-16,-10-1 14 0,-6-1-13 15,-5-4 19-15,-4-5 4 0,1-5 3 16,-2-5-10-16,0-6 16 0,4-4 15 16,0-5 7-16,4-2 7 0,1-6-23 15,2-5 6-15,6-3-15 0,1-2-13 16,4 0-19-16,5-3-4 0,1 0-115 0,5 1-135 15,2 5-40-15,1 2-114 0,12 0-238 16,-1 3-702-16</inkml:trace>
  <inkml:trace contextRef="#ctx0" brushRef="#br2" timeOffset="9485.58">8602 16199 2346 0,'0'0'349'0,"0"0"-239"16,0 0-65-16,0 0 38 0,0 0 74 15,0 0-58-15,0 0-54 0,0 0-45 0,0 0 0 16,24-54-22-16,-10 40 9 0,-1-1 13 16,3-4 1-16,1-1 1 0,0 1-1 15,-4-3-1-15,1 1-22 0,-5 0-4 16,-1 0-12-16,-5 4 25 0,-3 2 13 15,0 1 35-15,-6 5-35 0,-4 4-18 0,-2 0-20 16,-3 5-23-16,-4 5 16 0,-3 4 45 16,0 5 18-16,-2 4 21 15,0 1 2-15,3 5 27 0,6-1-8 0,2 1-15 16,7 0-3-16,5 0-26 0,1-3 9 16,10 2 4-16,6-4-7 0,6 0-19 15,5-3 19-15,7-2 10 0,6-3-32 16,5-3-13-16,3-3-203 0,1-5-130 15,15-5-154-15,-10-7-289 0,-10-1-786 0</inkml:trace>
  <inkml:trace contextRef="#ctx0" brushRef="#br2" timeOffset="9722.95">9384 15491 2357 0,'0'0'342'16,"0"0"-129"-16,0 0-127 0,0 0-66 0,-60 4 44 15,42 14 67-15,-2 9 3 0,0 7 9 16,-1 11-19-16,-1 14-11 0,1 15-9 16,1 7-19-16,6-1-3 0,0-3-29 15,-1-6-27-15,3 1-4 0,-5-4-6 16,0-3 6-16,-1-4-22 0,-1-8-4 16,3-11-106-16,3-11-138 0,1-11-62 15,2-5-105-15,-4-3-90 0,-10-4-172 16,3-2-642-16</inkml:trace>
  <inkml:trace contextRef="#ctx0" brushRef="#br2" timeOffset="10190.07">8777 16133 1334 0,'0'0'1133'0,"0"0"-1091"0,0 0-40 16,74-52-2-16,-39 39 116 0,5 1 13 15,6 1-10-15,10 1 0 16,12 4-16-16,-8 0-49 0,-6 3-35 0,-9 2-19 15,-10-1 1-15,1-2 15 0,5 1-12 16,-7-3 21-16,-6-1-9 0,-7 0 0 16,-4-2-3-16,-6-1 6 0,-5-1-3 15,-3 1 3-15,-3 0-16 0,0-1 26 0,-4 2 9 16,-1 2 61-16,-4 2 40 0,1 1 10 16,-5 3-49-16,3 1-43 0,-5 5-26 15,3 4-28-15,0 4 13 0,-1 3 0 16,6 4-13-16,3 0-2 0,3-1-1 15,1 1-3-15,6-1 3 0,7-1 2 16,2 0 10-16,6-3-11 0,2-2 3 16,2-2-3-16,0-5-1 0,-1-2-29 15,-4-3-33-15,-2-1 11 0,-4-3-2 0,-6-3-7 16,-4-5 19-16,0-1 19 16,-4-5 0-16,0-2 21 0,-7-2 0 0,1-3 1 15,-5 0 6-15,2 0-3 16,-2 1-1-16,0 2 0 0,1 2 2 0,4 1 8 15,-1 3 1-15,2 1-13 0,3 3 13 0,1 3 2 16,1 2-15-16,0 2-21 0,0 1-29 16,0 1-23-16,0 2-73 15,0 0-13-15,0 4 114 0,-1 3 45 0,-2 4 0 16,-1 1-66-16,0 0-184 0,-1 1-172 16,3-3-180-16,6 1-225 0</inkml:trace>
  <inkml:trace contextRef="#ctx0" brushRef="#br2" timeOffset="10475.59">9591 15925 251 0,'0'0'1346'0,"0"0"-1031"16,0 0-101-16,0 0-26 0,0 0 32 15,0 0-20-15,57-30-42 0,-34 26-53 0,6 1-18 16,-1 3-26-16,5 5-13 0,-2 2-20 16,2 4 1-16,-4 1 16 0,1 3-7 15,-7 3-25-15,-3 3-13 0,-7 0 2 16,-6 3-2-16,-6-1-2 0,-2 0 2 0,-10-4 1 15,-1-2 18-15,-3-2 6 0,0-4 30 16,1-5 18-16,1-2 34 0,2-3 54 16,2-1 12-16,3-5-18 0,0-6-15 15,3-3-53-15,3-5-28 0,0-3 0 16,9-3-22-16,3-5 19 0,5-2-19 16,3-1-7-16,3-2-27 0,0 1-3 15,6 1-86-15,-2 3-59 0,3 2-92 16,-2 5-93-16,4 2-263 0,-7 9-713 0,-5 3-620 15</inkml:trace>
  <inkml:trace contextRef="#ctx0" brushRef="#br2" timeOffset="10818.25">10209 16087 1994 0,'0'0'1047'0,"0"0"-906"0,0 0-106 15,0 0-9-15,0 0 57 0,0 0 44 16,39-44-48-16,-25 30-56 0,5 0-23 16,1-1-4-16,5-2-11 0,-1 0 12 15,0-4-41-15,-2-1-58 0,-1-1 54 16,-3 2 10-16,-5-1 38 0,-5 3 7 16,-4 4 18-16,-4 1 1 0,0 3 37 0,-6 3 42 15,-4 2-10-15,-1 5-19 16,-5 1-26-16,-3 4 4 0,-2 5-4 0,-2 6 13 15,-1 3-9-15,3 3 5 0,1 2-5 16,4 2-4-16,5 0-9 0,4 0-26 16,4 0-12-16,3-1-1 15,2-2-2-15,6-3 0 0,8 1 13 0,3-5 3 0,5-1-16 16,7-6-25-16,2-2-167 16,21-8-138-16,-9-5-301 0,-3-2-1357 0</inkml:trace>
  <inkml:trace contextRef="#ctx0" brushRef="#br2" timeOffset="13453.89">11265 15971 1368 0,'0'0'1362'0,"0"0"-1324"16,0 0-38-16,0 0 0 0,0 0 3 16,0 0 84-16,0 0 26 0,0 0 56 0,0 0 4 15,0 0 2-15,0 0-23 0,11 2-57 16,6-15-42-16,3-5-21 0,2-2-13 16,2-6-17-16,2-1 14 0,-1-4-13 15,-2-3 11-15,-1-3-14 0,2-9-3 16,0-9-63-16,-1-6 0 0,-9 6 9 0,-3 12 22 15,-8 14 10-15,-3 12 23 0,0-4 2 16,0 1 2-16,0 0 17 0,-5 7 3 16,1 4-6-16,-1 3 44 15,0 4-26-15,-1 2-34 0,-2 2-38 0,-2 6 3 16,-1 3 32-16,2 3 3 0,-2 3 1 16,5 1 14-16,3 0-14 0,3-1-1 15,2 0 3-15,6-1 25 0,7 0 1 16,3-2 2-16,5 1-15 0,1-2-13 0,3-2 16 15,-2-2-19-15,-3 0-1 0,0-1 0 16,-5-2 1-16,-5-2 1 0,-1 1-1 16,-3-3 1-16,-1 1 0 0,-3-1 0 15,-2-2 1-15,-1 0-1 0,0 0 2 16,0 0-3-16,0 1 0 0,-1 0-22 16,1 1-28-16,1 1 9 0,-1 2 27 0,2 2 14 15,-3 3 63-15,0 1 10 16,0 2-7-16,0 1-13 0,0 1-6 0,0 1-5 15,0-1-14-15,0 3-25 0,7-1 13 16,1-2-16-16,6 1 15 0,5-2 7 16,3-2 3-16,5-2 0 0,5-2-3 15,2-6-7-15,-1 0 7 0,3-2-9 0,-3-2-1 16,-3-6-12-16,0-1-40 0,-4-5-63 16,-3-1-5-16,-2-5-1 0,-1-1 5 15,-1-4 25-15,-3-1 29 0,-3 0 21 16,-1-1 29-16,-5 4 12 0,-2 2 1 15,-4 2 12-15,-1 6-6 0,-6 1 0 16,-1 3-4-16,-5 4 39 0,0 1 12 16,-3 4-6-16,-2 2-13 0,0 8 0 15,-2 1 7-15,2 3 15 0,1 4-10 16,1 0-3-16,5 2-3 0,3 2-10 16,4-2 0-16,3 1-2 0,2 0-10 0,7-1-7 15,4-1-5-15,4-1-1 16,6-3 1-16,6-1-16 0,3-2 22 0,4-2-19 15,3-4-6-15,1-2-186 0,-1-2-47 16,0-2-15-16,-2-6-35 0,-1-2-3 0,-1-5-40 16,-1-3 50-16,-4-4 86 15,0-2 74-15,-5 1 116 0,-3-4 3 0,-3 0 32 16,-2 1 111-16,-7 2 31 0,-1 0 25 16,-4 3 16-16,-4 0-5 0,-1 5-23 15,-3-1-4-15,-5 4 15 0,-2 3-31 16,-5 1-55-16,-2 4-44 0,-3 2-15 15,-4 1-9-15,0 4-7 0,-1 5-15 16,1 2-22-16,2 3-2 0,2 2-1 16,5 0-2-16,2 2-17 0,5 1-3 15,4-1 10-15,4-1 12 0,0 0 0 16,4-2 0-16,5-2 1 0,4-2 15 0,3-2-1 16,-1-4 7-16,4-2-22 0,0-3-47 15,0-3 10-15,1-4 0 16,-2-2 3-16,0-4 34 0,-3 1-2 0,-2-2 2 0,-1 1 2 15,-4 1 0-15,1 3-1 0,-4 3 2 16,-2 2-3-16,-1 3-1 0,0 1-36 16,2 0-69-16,-2 5 13 15,2 4 93-15,0 2 81 0,-1 4-13 0,2 2-12 16,1 1-22-16,0 0 0 0,2 0-9 16,6 0-9-16,2 0-4 0,5-2 0 15,2-1 3-15,2-3-15 0,4-3-112 16,-1-2-77-16,3-4-9 0,-2-3 22 15,-1-2 22-15,2-6 11 0,-5-5 23 0,-1-2 70 16,-2-5 50-16,-4-2 13 0,1-3-1 16,0-3 17-16,-2 1 0 15,1-2 63-15,-2 4 15 0,-2 1 4 0,0 6-23 16,-1 1-28-16,-4 5-1 0,1 2-15 16,-2 5-25-16,-1 3-19 0,1 2-22 15,-3 0-34-15,0 4 2 0,2 2 17 16,-3 2 5-16,0 2 16 0,-2 0 13 0,0-1 2 15,-1 1 1-15,0-3 0 0,1 0 2 16,-1-3 14-16,2-1 6 0,0-3 16 16,0 0 21-16,2 0 4 15,0-4-18-15,3-3-26 0,-2-1 3 0,-1-3-7 16,2 1 1-16,-4-2-14 0,-1-1 0 16,-2 0 1-16,0-1 15 0,-1 3-18 15,-6 0-2-15,0 3 1 0,0 1 1 16,-3 2 0-16,0 3 21 0,-3 2-19 0,-3 0-1 15,0 4 12-15,-4 4 24 0,-1 5 32 16,-2 2-7-16,2 3-3 0,4 3 12 16,-1 1 6-16,2 3-15 0,4 1-7 15,5 1-12-15,2-1 0 0,5 2-21 16,0-1-10-16,8 0 0 0,8-2-11 0,4-4 12 16,5-2 8-16,5-3-5 0,1-4-16 15,4-3-115-15,-2-7-67 16,1-2-28-16,1-4 5 0,0-7-15 0,-2-5 9 15,0-3 27-15,-2-5 38 0,1-6-4 16,-4-4 109-16,0-6 2 0,0-11 37 16,-2-10 2-16,2-11-102 0,-5 0 31 15,-7 8 20-15,-9 18 51 0,-6 16 0 16,-1 10 116-16,0 3 85 0,-2 1 9 16,-2 2-42-16,-2 0-13 0,1 7-42 0,1 6-31 15,-1 1-82-15,-4 10 12 0,-2 5-6 16,-2 7 74-16,-1 6-24 0,1 4-12 15,1 6 2-15,4 1-2 0,4 3-16 16,3-2-13-16,1 2 4 0,0-1 6 16,4-1-25-16,2-3-1 0,0-2-21 15,1-6 20-15,-2-5-88 0,-1-7-10 16,0-3-39-16,2-8-17 0,-4-5 30 0,1-1 126 16,1-7 0-16,1-8-19 0,3-2 0 15,0-5 19-15,2 1 1 16,-1-2 22-16,2 0-21 0,-2 3 18 0,2 2 30 15,-1 4 45-15,-4 4-26 0,0 4-16 0,-1 3-31 16,-2 3-22-16,2 4-103 16,3 5 49-16,-2 6 26 0,1 1 27 15,2 3 0-15,0 2 1 0,1-1 0 0,-2 0 0 16,6 1 16-16,-2-3-14 0,4-4 20 16,2-1-3-16,0-4 6 0,1-4 3 15,-1-2 3-15,1-3 1 0,0-3 6 16,1-5-13-16,1-3 3 0,-1-5-27 15,2-1 15-15,1-3-15 0,0 0 24 16,-1-2-9-16,-1 2 5 0,-1 2 4 16,-3 3 19-16,-3 3-10 0,-5 4-12 15,-4 4-20-15,-2 2 17 0,0 0-19 0,-2 2 0 16,-1 0-90-16,0 4-7 0,0 6 97 16,-1 1 118-16,-3 3-49 0,2 1-32 15,-1 3-3-15,2 0 19 0,0-1-19 16,1 1-3-16,0-2-10 0,0 1-5 0,4-1-13 15,3-3 0-15,1-1 9 0,0-3 7 16,4-1 5-16,2-3 4 0,-1-4 0 16,5-1-3-16,0-2-25 15,2-6-13-15,0-1-5 0,-2-4 5 0,1 1 13 16,-3-3 2-16,-2-1 11 0,0-2-13 16,-1 3 2-16,-3 0-2 0,0 1 1 15,-1 1-1-15,-2 2-1 0,1 2 0 16,-3 2 1-16,1 1 0 0,0 2-2 0,-1 2-26 15,-1 2-28-15,2 0 1 0,3 5 18 16,-2 2 6-16,2 1 9 0,-2 1 4 16,1 1 5-16,1 1 13 15,-2 0 0-15,3 1 1 0,0 0 1 0,3-2 11 16,2 1 2-16,3-1 1 0,4-1-4 0,4-1 4 16,2 0-4-16,6-3-12 0,2-1-15 15,1-2 11-15,4 0-8 16,-2-2 0-16,-1-1-10 0,-1-4 19 0,0-6-19 15,-2-2 7-15,-3-5-4 0,-1-3 19 16,-3-6-2-16,-4-3-29 0,-4-6-37 16,-4-2-23-16,-9 0 10 0,-7-1 42 15,-3 4 37-15,-15 2 1 0,-5 2-47 16,-6 3 17-16,-4 5 31 0,3 3 29 16,-1 5 26-16,5 8 7 0,2 5-6 15,2 2-9-15,4 9-6 0,-1 6 11 16,3 5 1-16,2 6-6 0,6 3 18 0,4 9-13 15,4 11 10-15,7 11 3 0,9 11-16 16,3 2-25-16,-1-6 7 0,-7-8-3 16,-3-10-28-16,-6-8-1 15,-2-7-12-15,0-10 11 0,-2 2-13 0,-6-1 12 16,1 2-18-16,-5 1-19 0,2-7-10 0,-4-4-36 16,1-5-134-16,0-7-158 0,-13-5-312 15,5-5-634-15,2-5-631 0</inkml:trace>
  <inkml:trace contextRef="#ctx0" brushRef="#br2" timeOffset="13624.75">14377 15041 1482 0,'0'0'1753'0,"0"0"-1753"0,0 0-99 0,0 0 35 15,0 0 61-15,0 0-16 0,0 0-13 0,23 57-58 16,-23-38-255-16,0-3-995 0</inkml:trace>
  <inkml:trace contextRef="#ctx0" brushRef="#br2" timeOffset="14288.73">10193 16779 2440 0,'0'0'397'16,"0"0"-144"-16,3-60-48 0,-3 43 18 16,0 5-34-16,0 5-22 0,0 4 16 15,0 3-55-15,-1 2-128 0,-4 7-96 16,-6 9 96-16,0 7 62 0,-7 8-21 0,0 6-21 16,-2 3-20-16,-1-1-1 0,7-1-14 15,5-4 2-15,6-4-5 16,3-8-60-16,8-7-165 0,7-7-25 0,5-8 33 15,4-2-104-15,3-12-189 0,4-6-153 16,11-19-478-16,-7 4 525 0</inkml:trace>
  <inkml:trace contextRef="#ctx0" brushRef="#br2" timeOffset="14803.89">10468 16635 811 0,'0'0'482'0,"27"-47"-33"16,-17 28-63-16,-3 4 16 0,-4 10-132 15,-3 4-42-15,-2 2-208 0,-7 9-17 0,-2 9 77 16,-7 4 9-16,-2 7 29 0,-5 13-32 15,-6 11-19-15,2 5-10 0,2-3-32 16,11-13-6-16,6-16 10 0,7-9-28 0,0 3 1 16,1 0 0-16,1 0 0 15,1-4 0-15,2-4 11 0,4-4 6 0,5-9 19 16,3 0 28-16,2-4-66 0,4-7-24 16,1-3-26-16,-2-3 21 0,0 0 10 15,-3 1-6-15,-3-1 9 0,-1 0 4 16,-5 4 12-16,2 1 4 0,-5 1 8 15,-2 6 1-15,0 1-11 0,-2 2-2 16,0 2-75-16,0 3-81 0,0 5 74 16,0 3 82-16,0 6 57 0,3 0-25 15,3 0-29-15,4-2 13 0,6-1 0 16,5-2 12-16,3-5 17 0,6-2-17 0,1-2 1 16,2-3-7-16,-2-3 0 0,0-4-6 15,-3-3 3-15,-4-2-6 0,1-2-10 16,-5-5-3-16,-5-1 1 0,0-2 24 15,-3-4-12-15,-2 3 9 0,-4-3-9 0,0 4 9 16,-4 1-3-16,-2 2 50 0,0 4 22 16,0 3-13-16,-3 1 5 0,-1 6 38 15,1 1 4-15,0 4-41 0,1 1-84 16,-6 6-38-16,-1 7 38 0,1 4 52 16,-3 4-8-16,5 1-29 0,4 4-15 15,2-4 1-15,4 0 0 0,10-1 2 16,2-1 13-16,6 0-1 0,3-3-3 15,2-3 7-15,5-3-1 0,-1-3 4 16,4-3 0-16,1-4-10 0,0-2-12 0,-2 0-55 16,1-3-28-16,-6-2-22 15,-4 0-13-15,-5-2-22 0,-9 2-27 0,-2-4-47 16,-11-6-71-16,-7 2-393 0,-5-1-1075 0</inkml:trace>
  <inkml:trace contextRef="#ctx0" brushRef="#br2" timeOffset="15173.15">10250 16595 2737 0,'0'0'408'15,"0"0"-220"-15,0 0-42 0,0 0 0 16,-13-48 40-16,24 37-47 0,4-2-73 16,10 1-66-16,6 0-24 0,7 3-14 15,8 1 3-15,12 3 14 0,14 2-17 16,6-3-348-16,-14 0-636 0,-17 1-1358 0</inkml:trace>
  <inkml:trace contextRef="#ctx0" brushRef="#br2" timeOffset="17203.14">12210 16344 2172 0,'0'0'288'0,"0"0"-104"0,9-51-36 16,-6 36-20-16,0 1 7 0,-1 4 15 15,1 1-6-15,-1 4-20 0,-1 0-22 16,-1 3-23-16,0 2-79 0,0 0-26 16,0 4 23-16,0 10 3 0,-3 1 111 15,-2 10-10-15,-6 4-4 0,0 3-22 0,-3 3-8 16,-3 5-8-16,1 0 4 0,-2 9-16 16,-1 5-7-16,4-3-37 0,5-7 10 15,5-10-12-15,5-4-1 0,7 1 0 16,6 3 0-16,10-4 0 0,7-5 3 15,7-2 18-15,4-5-2 0,3-4-3 16,-1-6 5-16,-1-3-21 0,-2-5-25 16,-6 0-43-16,-6-7 12 0,-4-5-9 15,-4-2 15-15,-3-4 0 0,-3-6 2 0,-2 0 35 16,0-5-2-16,-4 0 1 16,2 2 14-16,-4-1 1 0,-2 4 21 15,0 2-21-15,-3 7 12 0,-1 0 2 16,0 2-2-16,-4 5 0 0,1 3 9 0,-1 1 13 0,0 3-16 15,-5 1-19-15,1 1-28 0,-5 6 28 16,-1 2 10-16,-2 5 18 0,-1 1-16 16,2-1 10-16,4 3-3 15,2-1-7-15,6 0 4 0,3 0-14 0,3 1 1 16,9-2 13-16,6 1 2 0,6-2 4 16,4-1 9-16,6-2-18 0,4-1-13 15,2-4-10-15,2-1-133 0,-1-3-39 16,0-2-42-16,0-2 3 0,-2-4-36 15,-3-4-28-15,-4-2 60 0,-2-4 28 16,-6-4 59-16,-5-1 87 0,-4-3 51 0,-4 1 2 16,-2-2 53-16,-5 3 58 15,-3 1 93-15,-1 3-13 0,-8 4-1 0,-4 2-32 16,-3 0-42-16,-2 7 6 0,-2 1 12 16,-3 4-32-16,-1 1-35 0,-1 11-25 15,1 3-19-15,0 4-9 0,3 5-14 16,3-1 0-16,3 3 0 0,8-2 17 0,3 0-7 15,3 0-9-15,4-2-1 0,4-3 10 16,5-4-10-16,1-2 17 0,1-2 7 16,1-6 15-16,2-1-7 0,-3-4-3 15,1 0-11-15,-2-6-20 0,2-5-34 16,-3-3 21-16,-1-2 10 0,0-3 0 16,-4 1-9-16,2-2 11 0,-4 1-2 15,1 3 0-15,0 1 1 0,-1 4 1 16,-2 3 0-16,0 0 1 0,0 4-12 0,-3 4 9 15,1 0-74-15,-1 2-64 0,2 5 62 16,0 2 76-16,2 4 3 0,5 1 11 16,-2 2 5-16,5 1 6 15,3-1 0-15,2 0-7 0,2-3 14 0,2-1-10 16,3-2-1-16,-1-3-2 0,1-4-16 0,1 0-19 16,-1-3-88-16,-2-6-38 15,0-5 12-15,-3-4 45 0,1-5 33 16,-1-2 5-16,0-7 24 0,1-2 24 0,-1-5-36 15,3-10-7-15,6-13-16 0,0-11-47 16,-1-2-34-16,-3 6 40 0,-9 13 21 16,-5 14 81-16,-7 11 1 0,-2 8 28 15,-2 5 3-15,0-1 4 0,0 1-1 16,-3-2 52-16,-1 7 19 0,0 2-4 16,-4 4-44-16,2 4-58 0,-3 1-45 15,-2 6 45-15,-4 2 51 0,4 4 3 16,-3 0 0-16,5 3-12 0,0 0-14 0,5 1 14 15,0 0-1-15,3 0 10 0,1 3 15 16,0 3 10-16,0 1 34 0,0 4 4 16,1 4-2-16,2 3 5 15,-3 11-42-15,0 11-3 0,-5 15 5 0,-9 7-9 0,-6 1 7 16,-8-2-23-16,-5-3 10 16,-3 4-10-16,-1 4 0 0,4 0-18 15,2-2 21-15,8-2-24 0,9-9-19 16,8-8 7-16,6-13-1 0,9-10-6 0,0-14 1 15,2-7 2-15,0-4 16 0,3 0-10 16,3-1 0-16,2-1-8 0,1-4-1 16,1-4-12-16,-2-4-10 0,-1-3-27 15,-1-6 9-15,0-4-20 0,-2-4-8 16,0-4-17-16,-2-6 11 0,1-4 1 16,-1-6-19-16,0-11 21 0,1-10-6 0,2-10 6 15,-3 1-3-15,0 13 16 16,-7 11 8-16,-2 16 13 0,0 0 7 0,-2-4-17 15,0-3-5-15,-2-5 12 0,0 3 3 16,-2 0 9-16,-8 5 4 0,-2 4 10 0,-5 3 1 16,-5 2-14-16,-4 4-1 15,-2 3 0-15,-2 3-2 0,-2 2 15 0,-1 4-10 16,3 2 13-16,2 1 14 0,3 2 49 16,8 1 0-16,5 0-1 0,6 0-9 15,3 0-15-15,3 1 33 0,0 3-37 16,8 0 28-16,4 3 3 0,7 2-15 15,10-2-13-15,7 3-19 0,5-4-6 16,4 0-9-16,2-3 13 0,3-3 2 16,-3 0-5-16,-1-8-10 0,-2-3 0 15,-4 1-3-15,-3-5-37 0,-6 1-12 0,-8-1-4 16,-6 1-27-16,-8-1-23 0,-5 1-43 16,-4 2-89-16,-3 1-128 0,-7 2-226 15,-14 1-432-15,7 2-499 0</inkml:trace>
  <inkml:trace contextRef="#ctx0" brushRef="#br2" timeOffset="17399.84">14287 16893 3495 0,'0'0'458'15,"0"0"-263"-15,0 0-8 0,0 0-42 16,0 0-36-16,0 0-39 0,14-45-42 16,-14 44-28-16,0 1-49 0,-10 0-329 15,-4 1-698-15,-1-1-1499 0</inkml:trace>
  <inkml:trace contextRef="#ctx0" brushRef="#br2" timeOffset="24835.76">15195 8990 1125 0,'0'0'156'0,"0"0"-153"0,0 0 10 16,0 0 33-16,0 0 32 0,0 0 0 16,0 0 10-16,-62-9 3 0,49 9 3 15,4-3 1-15,-3 1 12 0,5 0 0 16,-1-1 19-16,1 2-25 0,1 0-37 15,2 1-44-15,-1 0-20 0,-2 0-26 16,1 0 3-16,-4 3 10 0,1 1 13 16,-5 2 0-16,-1 2 20 0,-2 0-17 15,-4 1 36-15,-1 1-17 0,-3 0-2 0,3 2 9 16,-2-2-10-16,0 1 7 0,1 1-10 16,2 1 4-16,1 1-8 0,1 1 5 15,3-1-15-15,1 2 20 0,5 0-21 16,0 3 16-16,1 0-14 0,2 1 10 0,-1 2 0 15,2-1-13-15,-5 3 0 16,3-2-1-16,-3 0 3 0,0 2 15 0,-3-3 25 16,1 2 9-16,-2-3-12 15,-2 1-17-15,2-1-2 0,-1 2-17 0,3-1 10 16,-3-2-12-16,3 1-1 0,2-1 3 16,-1 0-2-16,4-4 0 0,-1 2-1 15,0-2 1-15,1 0 3 0,-2 1 21 16,-4 0 7-16,2 2-3 0,-6 1-10 15,0 3 10-15,-4-1 0 0,0 3-26 0,1 0 7 16,1-1-10-16,2 1-16 0,4-4 13 16,5 0-10-16,-1-3 11 0,6-2 0 15,2 1-11-15,2-2 13 0,0-1 1 16,0-2 2-16,4 1 10 0,1-1-10 16,2-1 10-16,-2 0-10 0,0 0-1 15,2-1-2-15,-2 2 0 0,0 0-2 16,0 0 2-16,1 0 0 0,-4 1-2 0,-1 0 1 15,-1 3-2-15,0-1 1 0,-4 3 2 16,-3-2 0-16,1 6-2 0,1-1-15 16,1 2 15-16,-1 0 1 0,3 1 1 15,2-1-1-15,0 0 1 0,0 1-1 16,4-2 1-16,1 1-1 0,-1-3 1 0,0 2 0 16,1-1 1-16,-3 0-1 0,0 0-3 15,-2 2-10-15,0 0 13 0,-1 0-13 16,-6 2 13-16,1 1 1 0,-3 0 3 15,3 1-2-15,-3 0-2 0,2 1-2 16,3-1-11-16,1-2 12 0,1 1 1 16,1 0 1-16,1-2 0 0,0 3 2 15,0-4 23-15,3 0 15 0,0 1-15 16,0-1-4-16,-1-1-18 0,-1 3-1 16,-1-2-3-16,0 2 2 0,-4 2 13 15,-3-1-14-15,-3 1-1 0,0 2 1 16,-1 0-1-16,2-2 0 0,-1-1 0 0,3 1-2 15,2 0-1-15,2 0 1 0,-2-3 2 16,4 2 0-16,0-1 1 0,1 1 2 0,0 0-3 16,0-2 2-16,2 3-1 15,0 0 0-15,1-1-1 0,-1 1 13 0,-2 3-13 16,1-2 2-16,-1 0-1 16,0 0 1-16,0-1 2 0,0 0-3 0,0-2 0 15,1 1-1-15,2-1 0 16,1 1 10-16,4-2-10 0,2 0 0 0,0-2 0 15,1 1 3-15,5-3 1 0,-1 2 12 16,2-2 6-16,2 1-6 0,1-1-3 16,1-1-13-16,3 2 2 0,-1-1 14 15,1-1-14-15,0 3 0 0,2-2-1 0,1 2 1 16,-2 2-2-16,-3-2 0 0,0 1-11 16,-1 3 7-16,-2-2 2 0,1 2-7 15,1-2 9-15,-2 0 2 16,4 0 0-16,1-3 17 0,4 1-16 0,0-1 10 15,5-2 13-15,2-2-14 0,3-3 1 0,5 1 0 16,4-2 3-16,0 0-13 0,1 0 0 16,3 0 0-16,-2 0 17 0,0 1-19 15,-2-1-1-15,-3 0 0 0,0 0-3 16,1 1 2-16,-1-2 1 0,0-1 1 16,1-1 12-16,0 3-11 0,4-4 11 15,-1 1-12-15,5-2 12 0,9 0-11 16,9-1 11-16,14-1-1 0,4-1-8 15,-6-1-1-15,-6-3 13 0,-8 2-14 16,-4-2-2-16,2 0 2 0,-5 3 20 0,-1-3 10 16,-1 1 3-16,-4 1-10 15,1 0-9-15,-8 1-14 0,-6-2 14 0,7 2-3 16,11 0-10-16,11 1 9 0,5 0-10 16,-3-1 14-16,-8 0-13 0,1 0-3 15,-2-1 0-15,1 0-1 0,-3-2 1 16,0 0 3-16,-2-3-1 0,-3-1 1 0,-8 1 25 15,-9 1 4-15,-10-2-1 0,0 1 7 16,4-2 6-16,5 0-3 0,7-1 6 16,-5 2-15-16,-1-2-29 0,-1-1-1 15,-2 3 1-15,-2-2-1 0,0 0-1 16,-1-1 2-16,0-3 10 0,-4 1 3 16,3-3-4-16,-1-3 4 0,1-1-4 15,3-2-12-15,-1-1 13 0,1-2-13 16,0-2 2-16,0 0 1 0,2-2 11 0,-1 0 0 15,0 1-13-15,-1 0-1 0,-1-2 3 16,0 1 38-16,1-1-19 0,-3-1-7 16,-2 0 4-16,1-2-6 15,-3-2-1-15,1-3-9 0,-4 2 19 0,0-3 3 16,0 2 3-16,-5 0-16 0,1-2 4 16,-2 2-15-16,-2-3 2 0,1 2 9 15,-3 0 10-15,-2 1-6 0,-4 3-4 16,3-1-12-16,-5 2-1 0,1-2-1 0,-3 2-1 15,-3-1 0-15,-1-1-10 0,-2 2-2 16,-1-1 14-16,-2-1 1 0,-4 0-3 16,-5 0-10-16,-1-3 11 0,-3 2 1 15,-2-1-1-15,1 0-10 0,-2 0 11 16,-1 0-12-16,0 0 12 0,-1 0-1 16,-1 1 2-16,0-2-18 0,-1 3 14 15,-4 0 1-15,0-1-9 0,-1 0 12 16,-3 1-13-16,2 0 11 0,-4 0 0 0,2 0 2 15,-1 1 0-15,2 2 3 0,-3 0-3 16,2 1-2-16,-3 2-13 0,2 1-1 16,-3 0 15-16,0-1-10 0,0 0 11 15,0 0 3-15,-2-3-3 0,4 1-1 16,-1-2 1-16,5 1 3 0,-1 0 19 0,4 2-20 16,0-1 1-16,0 3 9 0,-1-2-12 15,2 3-2-15,1-1 0 0,-2 2 1 16,-2 0-21-16,1 0 20 0,0-1-10 15,-3 3 9-15,0-1-1 0,0 1-11 16,-3 0 13-16,0-1 2 0,0 0-3 16,-2 1 0-16,1-2-10 0,-1 0 13 15,1-2 1-15,1 2 1 0,-1-2 1 0,2 1 0 16,0 0 1-16,-1-2 8 0,4 0-12 16,-1 0 0-16,-2 1-1 0,3 0 0 15,-3-3 0-15,2 2-2 0,-3 0-16 16,2-2-21-16,-2 2 11 0,1-1 8 15,-4 2 18-15,0 0-16 0,-2 0 6 16,0 4 1-16,-1-1-1 0,-2 1 12 16,3 0 1-16,0 1 0 0,1-3 1 15,4 3 1-15,-3-3 11 0,3 1-12 0,2-1 0 16,-2 1 0-16,4 1 2 0,-2-1-1 16,0 1 11-16,4 2-13 0,-4 2 0 15,2 1-16-15,-3 1 0 0,0 2-3 16,-2 1 16-16,1 2-16 0,-2 0 16 0,0 1 0 15,3 3-16-15,-1-2 18 0,3 2 1 16,0-1 0-16,2 0 2 0,3-1 20 16,-1 2-22-16,-1-2 1 0,1 1-1 15,1 0 0-15,-1 1-2 0,0 0-1 16,-1 0-12-16,2 3 11 0,-1-1 1 16,0 2-12-16,-1 0-4 0,2 1 16 15,-1 0-13-15,-1 0 13 0,-2 2 0 16,3 0 3-16,0-1 2 0,2-1 17 0,-2 0 3 15,2-1-4-15,-1-3-15 0,1-1 16 16,-2 1-17-16,-4-1-1 0,1 0 0 16,-3-3 2-16,0 1 0 15,-2 0 9-15,0 0-12 0,-4 1-3 0,-2 0-16 16,-4 3 0-16,-8-2 1 0,-11 4 2 0,-17 1 0 16,-24 0-25-16,-13 1-287 15,23 4-369-15,12-5-967 0</inkml:trace>
  <inkml:trace contextRef="#ctx0" brushRef="#br2" timeOffset="27797.4">9847 9786 1703 0,'0'0'214'0,"0"0"-214"0,0 0-2 15,0 0 2-15,0 0 46 16,0 0-7-16,0 0 0 0,0 0 9 0,0 0 27 16,0 0 19-16,-34-24-10 15,28 20-29-15,-2 0 0 0,-4 0 26 0,-1-2 25 16,0 0-3-16,-4-1-42 0,-2 2-38 16,0-2-7-16,-3-1 10 0,-1 1 9 15,-1-1-9-15,-1-1-1 0,1-1-2 16,1-2 12-16,-1 0-6 0,1-2-6 15,-1-1 2-15,-2-2-9 0,1-2-15 16,-1 0 25-16,-3 0 6 0,1 1-32 0,-2-3 1 16,-3 3 44-16,-2 0-26 15,-1 1-19-15,-1 2-3 0,-3 0 1 0,0 1-10 16,0 1 10-16,-1 2-1 0,2 1 3 16,1 0 0-16,1 1 1 0,1-1 15 15,4 2-12-15,-2-3 8 0,3 3-12 16,-2-1-1-16,-2 1-15 0,2 1 14 0,-3 0-1 15,-1 0 0-15,-3 0 0 0,2 2-10 16,-1-1 13-16,-1 2-2 0,1 1-1 16,3-1-13-16,-1 3 13 15,2-2 0-15,-1 2-13 0,5 1 13 0,-1 0-13 16,3 0 3-16,-1 4 1 0,2-3 9 16,-2 3 0-16,1-1-13 0,2 2 14 15,-3 2-11-15,2-2 0 0,-3 4 13 16,3 1-3-16,-3-2 3 0,1 3 13 0,-1-3-13 15,1 3 16-15,-1-1 3 0,1 1-18 16,-3 1 3-16,2 2 15 0,-2 0-3 16,2 2-14-16,-1 0 14 0,-1 0-16 15,3 1 2-15,-1 0-3 0,2 3 1 16,1-3-2-16,1 4 2 0,2-1 29 16,3-1-4-16,1 1-22 0,3 1 15 0,-1-1-17 15,2 2-1-15,-2-1 0 0,0 4 2 16,-1-1 8-16,-3 2-10 0,-2 3-9 15,-1-4 9-15,-4 3 12 0,3-1-12 16,-1 0 0-16,-1 1 0 0,5-1 0 16,0 0-1-16,2-1-1 0,2-1-1 15,3 1 3-15,1-1 19 0,3 2 7 0,2-1-24 16,-1 0 20-16,3 1 0 0,-2 0-2 16,0-1-19-16,-2-2 2 0,1 1 19 15,-1 0-6-15,-1 0 6 0,4 0 0 16,-2 0-9-16,2 0 3 0,0 0-14 15,2-3-2-15,-2 1-13 0,3 2 1 16,-1-2 11-16,-3 2 0 0,-1 2 0 16,0 1 0-16,-3 0-1 0,0 3 1 15,0-1 1-15,0 1-2 0,-2 0 1 16,3-1 1-16,0-1 0 0,1-1 0 16,1 0 0-16,1 0 0 0,0 0 2 0,2-1-2 15,-3 1-1-15,3 0 1 0,-4 0 2 16,2 0-2-16,-2 3 0 0,-3 1-1 15,2 1 1-15,-3 2-2 0,-1 1 1 16,1 0 0-16,-1 0-1 0,2-1 0 0,1 1-11 16,2-1 13-16,0-1 0 15,4-2-1-15,-2 2 1 0,4-2 3 0,-2-2-3 16,0 0-8-16,1 1 8 0,-4 1 3 16,3 0-1-16,-4 3 11 0,1-2-13 15,2 2 14-15,-2-1-14 0,4-3-21 16,0 1 21-16,0 0 0 0,1-1-10 15,1-1 7-15,-1-1-10 0,2 2 12 16,-1 0 1-16,-3-2 0 0,3 3 16 16,-1-1-16-16,0-2-1 0,2 0 1 15,-1-2-1-15,3 2 1 0,0-2-26 0,3 0 26 16,0-1 0-16,3 0-3 0,1-2-10 16,2 1 13-16,0-3-3 0,2 2 3 15,-2 2-2-15,1 0 2 0,1 1-2 16,-3 1 1-16,-1 1 1 0,1 2 0 0,0 0 0 15,-1 1 0-15,1 0-1 0,-1-2 1 16,3 0-2-16,0-1 0 0,2-1 2 16,2-1 2-16,2 0 1 15,1 2 0-15,1-3-3 0,3 1-1 0,-1 0-1 16,2 0 1-16,0 1 0 0,0 1 1 16,1 1 1-16,1 1-1 0,-1 0 0 15,2-2 0-15,1 0 0 0,0 0 0 16,0 0 1-16,3-2-1 0,1-2 2 15,0-2 14-15,1 1-15 0,3-2 21 16,-2-3-19-16,4 1-1 0,-1-1 11 16,-1-2-11-16,1 3-1 0,-1-1 0 0,2 0-1 15,-3 1 0-15,3-3-1 0,-3 2 1 16,2 0 4-16,0-3 15 0,-1-3-16 16,3 1 22-16,1-3 20 0,1 1-20 0,2-4 7 15,3-2-10-15,1-1-6 0,1 0-13 16,3-3 16-16,-4 1-17 0,1-3 0 15,-3 4 11-15,-1-1-12 0,-3-1 0 16,1 1-1-16,-2-1 0 0,-1 1 2 16,-2 1 0-16,2-1 1 0,-3-1 10 15,2 1-10-15,2-3 10 0,-2 0 3 16,4 0 6-16,1 0-20 0,0-4 13 16,2-2-2-16,3-1-12 0,-1 0 1 15,3-1 0-15,2-1 1 0,0-1 13 16,-1 0-16-16,4 1 1 0,-3-1 2 0,-1 2 10 15,-2 1-12-15,1 0 0 0,-4 2-1 16,0 0 0-16,-3-2 2 0,1 2 0 16,1-2 0-16,2 2 14 0,1-4-14 15,1 1-1-15,0-1-1 0,2-1 1 0,1-1 0 16,3-2 0-16,-2 1 0 16,3-3-1-16,-1 0 2 0,1 0-1 0,-1 1 2 15,2 1-1-15,-5-2 20 0,0 5-19 16,0-2 22-16,-3 1-6 0,-2 2-16 15,-1 0-1-15,-2 2 1 0,-2-1 0 16,-1 3-3-16,1 0-2 0,0-1 0 16,1 1-1-16,0 1 0 0,2-2 1 15,0 1-1-15,1 0 2 0,1 0 0 16,1-2-1-16,-1 0 1 0,1-1 1 0,-1 1 1 16,-1-3 1-16,-3-1 1 0,-3 3 9 15,-4-2 4-15,-2 1-13 16,-5 0 16-16,-5 1-6 0,-1-2 9 0,-6 1-1 15,1 1-5-15,-2 0 6 0,-3 1-18 16,1 0 9-16,1 1-1 0,-3 0-12 16,5-2 1-16,-3 0-1 0,2-2-2 15,0-2 2-15,2 0-1 0,0-1 0 0,-1 0-2 16,2-2 2-16,1 2-12 0,-3-3 13 16,3 0 3-16,-2-1 12 0,-2-1-12 15,0-2 13-15,-4 2 0 0,-1-2 2 16,1 1-5-16,-5-1-10 0,0 1 16 15,-2-2-16-15,1 0 19 0,-1-2-20 16,2 0 0-16,0-3-1 0,1-1-1 16,3-3-1-16,-1 1 0 0,2-4 1 15,1 2 0-15,-1-1 0 0,-1 1 1 0,3-1 11 16,-3 1-10-16,-2-1 11 0,-1 0-12 16,-2 2-1-16,0-4-1 0,-1 0-2 15,0-1-1-15,0 0 2 0,0 0-10 16,0-1 11-16,1-3-11 0,2 1 11 0,-1-4 1 15,0-1-1-15,4-7 1 0,-2-8-2 16,3-8 2-16,-2 3 0 0,-2 3 1 16,-3 7 2-16,0 7 16 0,0 0-19 15,-4 6-15-15,0 7 14 0,-2 6 1 16,2 1 0-16,-3-5-1 0,-2-3 1 16,1-7 0-16,-3 2 2 0,2 1-1 0,-1 0 1 15,1 0-2-15,-3 1 0 0,3-2 0 16,-4 2-1-16,4-2 1 0,-4 2 1 15,2-1-1-15,-3 1 0 0,0-1-3 16,1 2 1-16,-3 2 0 0,-1 0 1 16,-2-1-10-16,-1 3 8 0,-1-1-41 15,-1 2 44-15,-1 0-1 0,0 0 0 16,-1 1-9-16,-3 1 9 0,2 0 1 16,0 1 0-16,-1 0 0 0,-1 1 3 15,0 2-3-15,-1 0-1 0,0-2 1 16,0 0 2-16,-1 2 1 0,1-2 0 0,2 2 19 15,-1-4-21-15,4 4 2 0,1-1 20 16,1 2-21-16,1 0 6 0,2 4-8 16,-1 2-3-16,1 1 2 0,1 3-27 15,0 1 9-15,-2 2 17 0,1 1-10 16,1 1 9-16,0 0 1 0,2 1 1 16,1-1 1-16,1 1 12 0,4-1 7 0,-2 2 0 15,4-1-1-15,2-1 4 16,-1 1 34-16,1 3 6 0,4-2 7 0,0 2-35 15,0 4-19-15,1-1-15 0,0 1-2 16,0 0-26-16,0 1-9 0,0 0-16 16,0-2-6-16,0 2-6 0,0 0-4 15,-1 4-167-15,-2 2-60 0,-15 3-201 16,0-1-519-16,-4-3-1066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13:22:46.52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3448 945 1509 0,'0'0'280'0,"0"0"-99"0,0 0 34 16,0 0 60-16,-5-48-17 0,5 39-36 16,0 1-62-16,-1 2-7 0,1 1-38 15,-1 3 6-15,0 0-4 0,1 2-60 16,-1 0-57-16,0 0-18 0,-1 4-45 16,-2 8-70-16,-1 8 133 0,-5 17 92 15,-10 18-4-15,-10 17-5 0,-2 9-42 16,-4 0-4-16,1-4-8 0,5-10-17 15,1-4-10-15,5-11 14 0,6-15-3 16,8-10 43-16,2-10 29 0,3-5 16 16,1-2-29-16,0-1-31 0,-2 1-7 15,4-5-6-15,1-4 0 0,0-1 28 0,1 0-3 0,0-4-53 16,0-4-142-16,0-5-187 0,0-6-158 16,0-16-486-16,0 6-425 0</inkml:trace>
  <inkml:trace contextRef="#ctx0" brushRef="#br0" timeOffset="298.68">3340 836 2681 0,'0'0'318'0,"0"0"-215"0,0 0 19 0,0 0-39 15,0 0-58-15,0 0-25 16,0 0-86-16,0 0 86 0,0 0 77 0,0 0 72 15,64 50-3-15,-41-10-45 0,4 14 6 16,3 12 78-16,-2 5-65 0,-2-6-20 16,-5-5-25-16,-2-8 12 0,-4-4-10 15,0-10-34-15,-2-8-6 0,-3-6-12 0,2-5 6 16,-1 5-6-16,5 0-24 0,0 2 0 16,-2-1 1-16,-3-7-1 0,1-1 1 15,-5-6 1-15,-2-1 0 0,1-5-3 16,-4-1-139-16,-1-2-56 0,-1-2-99 15,0 0 42-15,-14-6-36 0,0-5-802 16,0 1-545-16</inkml:trace>
  <inkml:trace contextRef="#ctx0" brushRef="#br0" timeOffset="603.79">3175 1494 2460 0,'0'0'432'0,"0"0"-192"0,0 0-74 0,0 0-4 16,0 0 29-16,0 0-5 16,0 0-48-16,0 0-43 0,0 0-51 15,0 0-29-15,0 0 16 0,32-26 10 0,0 14-1 16,5-1-21-16,2-2-19 0,-2 0-2 16,0 2 0-16,-4 1-17 0,-5 3 16 15,-6 3-9-15,-2 1-4 0,-3 1 4 16,-4 1-4-16,-3 1 13 0,-1 2 1 15,-4-3-1-15,-3 3 0 0,-1 0 0 16,0 0 3-16,-1 0 2 0,0 0-2 16,0 0-15-16,0 0-29 0,0 0-138 15,-3 3-137-15,-6 3-200 0,-2 0-497 0,2-4-914 0</inkml:trace>
  <inkml:trace contextRef="#ctx0" brushRef="#br0" timeOffset="2524.63">3820 1402 212 0,'0'0'368'0,"0"0"-113"15,0 0-34-15,0 0 1 16,0 0-17-16,0 0-23 0,0 0-23 0,0 0-35 15,0 0-37-15,0 0-15 0,-3 0-17 16,3 0-3-16,-1 0 9 0,1 0 30 16,0 0 22-16,-1 0 6 0,1 0 10 15,0 0 23-15,0-2 37 0,1-2 31 16,5-3-70-16,1-4-83 0,1-3-35 16,6-4 12-16,0-1-19 0,1-1 16 15,1-2-9-15,2 0-13 0,1-2-16 16,-2 3 16-16,0 0-18 0,-4 4 2 0,0 2-3 15,-5 6-19-15,-1 4-12 0,-3 2-20 16,-1 3-69-16,0 4-74 0,4 7 144 16,-1 6 50-16,0 4 67 0,2 7 19 15,-1 4-16-15,1 3-26 0,0-1 29 16,-1 0-16-16,2-2-38 0,1-5 3 0,-1-2-19 16,3-5-3-16,-4-4 0 0,1-4-1 15,-4-4 1-15,0-3 0 0,0-3 3 16,-4-1 29-16,0-1 34 0,0-2 57 15,0-6 53-15,2-5-110 0,-1-5-48 16,1-5-5-16,0-2-13 0,-1-2 0 0,1-4 0 16,-1-1-1-16,1 0-30 15,2 0 31-15,-1 1 0 0,3 5-21 0,-2 8 20 16,-1 5 1-16,0 6-13 0,-2 4-37 16,4 3-82-16,-2 4-73 0,2 6 126 15,4 6 64-15,1 6 15 0,1 5 19 16,-2 4 45-16,2 1 2 0,-3-1-32 0,1-2-21 15,-2-4-12-15,1-4 0 0,-3-6-1 16,-2-3 0-16,0-6 0 0,-1-2 0 16,0-3 22-16,-2-1 79 15,0-5 65-15,2-4-31 0,1-5-104 0,0-6-31 16,4-4-2-16,-1-2 2 0,-1-3 18 16,2-3-17-16,0-2-1 0,3-1-11 0,0 2 8 15,2 4-25-15,-1 8 25 16,0 5-22-16,-2 5-3 0,0 7-19 0,-1 4-59 15,4 2-27-15,0 9 58 0,2 6 58 16,1 3 17-16,2 9 85 0,-1 3 28 16,-1 3-12-16,-3 2-51 0,1-2-16 15,-2-1-15-15,-3-3-4 0,2-6-14 16,-3-2-1-16,-3-6 0 0,0-5 0 16,0-4 0-16,-2-2-109 0,-2-3-89 15,1-3-95-15,-2 0-28 0,1-3 34 16,0-13-218-16,0 3-707 0</inkml:trace>
  <inkml:trace contextRef="#ctx0" brushRef="#br0" timeOffset="3274.8">4906 1175 1830 0,'0'0'402'0,"0"0"-85"16,0 0 63-16,0 0-47 0,0 0-50 0,0 0-24 15,0 0-121-15,0 0-78 0,0 0-38 16,0 0 17-16,-3-3 45 0,-7 23 25 16,2 5 12-16,-3 3-56 0,1 1-21 15,1 0-20-15,3-2 4 0,4 2-26 16,2-6-2-16,0 0 0 0,4-7-11 16,7 0 10-16,3-4 2 0,3-1 8 0,4-7 25 15,5 0 3-15,1-4 9 16,-1-2-9-16,2-4-6 0,-5-3-31 0,-4-2 0 15,-7-3-34-15,-4-2 7 0,-5-4-26 16,-3-1-36-16,-8-2-7 0,-2-2-4 16,-8 0 23-16,-1 0-11 0,-3 3 45 15,-3 2 24-15,-2 4 7 0,1 4 5 16,1 3 5-16,0 1-46 0,-1 4 29 0,4 1 19 16,7 1 14-16,2 0-12 0,6 2-2 15,2-1 13-15,4 1-13 16,1-1-41-16,0 1-28 0,8 0 15 0,5-1 51 15,8-2 3-15,8 0 38 0,5-3-25 16,6-1-13-16,0-3 1 0,-2 0 1 16,-2 2 1-16,-5 2-3 0,-5 0 0 15,-6 4-35-15,-4 1-18 0,-4 1-10 0,-1 3-13 16,-3 5 0-16,3 2 37 0,-4 4 39 16,-2 2 101-16,2 5 3 0,-3 1-12 15,-3 3-23-15,0 3-28 0,-1 2 9 16,0 0-24-16,0 1-1 0,2 0-23 15,1-3-1-15,5-4-1 0,0-5 0 0,2-7-2 16,1-2 2-16,0-5 1 0,1-3 40 16,1-2 30-16,-1-8 7 15,3-3-34-15,1-4-43 0,-2-5 8 0,-1-1-6 16,0-5-6-16,-3 0-9 0,2-2 9 16,-4 0-21-16,1-2 21 0,-2 4-16 15,1 1 19-15,-1 6 0 0,-3 2 3 16,-1 7 22-16,-1 3-10 0,-1 4 10 15,1 2-25-15,0 1-74 0,1 0-82 16,0 4-27-16,1 7 183 0,0 2 85 16,3 4 25-16,-1 3-44 0,0-1-26 15,0 4-2-15,1-2-27 0,0 0-10 0,2 0-1 16,0-3 25-16,3-3-22 16,1-3-3-16,3-4-40 0,3-2-176 0,1-6-74 15,2 0-29-15,-1-6-199 0,4-14-273 16,-7 3-435-16</inkml:trace>
  <inkml:trace contextRef="#ctx0" brushRef="#br0" timeOffset="3875.32">5745 1096 1061 0,'0'0'800'0,"0"0"-323"15,0 0-35-15,0 0-31 0,0 0-109 16,0 0-102-16,0 0-200 0,0 0-12 16,0 0 12-16,0 0 70 0,0 0 18 15,1 52-25-15,0-20-26 0,0-1 7 16,4 2 22-16,-4-2-24 0,1-2-40 0,0-3 20 15,-1-6-21-15,1-3 1 0,-1-3 10 16,0-5 1-16,-1-1-11 0,0-4 1 16,0-4 9-16,0 0 54 0,1-4 46 15,0-6-112-15,2-5-6 0,3-5-47 16,0-3 19-16,2-3 9 0,2 0 3 16,-1 0 6-16,5-3 14 0,-1 5-10 0,0 2 12 15,1 1 0-15,0 3 29 0,-4 6-29 16,1 3-3-16,-2 3-22 0,-3 4-41 15,3 2-57-15,-2 6 16 0,5 5 76 16,-2 6 31-16,2 4 85 0,-2 4 3 16,1 3 13-16,-2 1-20 0,2 1-41 15,-3-3-15-15,4 0-9 0,0-7-14 16,2-2 10-16,3-4-11 0,0-6 18 16,2-1-16-16,2-6-3 0,0-1-65 0,1-4-47 15,-1-6-55-15,-3-5 0 0,-1-6 38 16,-5-2 31-16,0-6 15 0,-4-4-6 15,-2-4-32-15,1-9-13 0,-2-15 28 16,-5-12 17-16,0-6 89 0,-1 8 0 16,-5 16 85-16,-1 21 46 0,2 14 153 15,0 4-2-15,-1 3 13 0,-2-1-19 16,3 5-16-16,1 4-48 0,3 3-64 16,0 2-148-16,1 0-49 0,0 7-93 15,0 7 56-15,0 10 86 0,0 8 43 16,5 11-43-16,4 14 3 0,5 9 13 0,2 2-14 15,-1-6 16-15,-4-10 22 0,-1-11-9 16,-3-9-13-16,-2-7 13 0,0-3-16 0,2 3 1 16,0 3-5-16,-1 0-11 15,2-5-18-15,-4-2-47 0,-3-5-55 0,-1 0-170 16,-2-7-119-16,-16-5-223 0,1-4-418 16,-2-2-936-16</inkml:trace>
  <inkml:trace contextRef="#ctx0" brushRef="#br0" timeOffset="4020.77">6136 1184 3350 0,'0'0'525'15,"0"0"-251"-15,0 0-84 0,0 0-51 0,0 0-12 16,0 0-31-16,57-33-23 0,-24 22-17 16,4-1-56-16,7-1 0 0,1 3-22 15,17-11-206-15,-10 6-429 0,-12-2-1454 0</inkml:trace>
  <inkml:trace contextRef="#ctx0" brushRef="#br0" timeOffset="4662.72">7506 1063 310 0,'0'0'2313'16,"0"0"-1946"-16,0 0-121 0,0 0 0 15,0 0-28-15,-65-23-45 0,39 32-53 16,-3 4-3-16,-3 7 10 0,3 3-15 16,4 2-40-16,6 1-72 0,5 2-4 15,11-1-17-15,3 1 2 0,7 2 19 16,8-5 0-16,7-1 25 0,4-3 0 15,6-1 3-15,2-6 2 0,-3-2-30 16,1-3-47-16,-6-1-27 0,-7-5-23 16,-5-2-12-16,-7-1-4 0,-4-1 113 15,-3-9 54-15,0-3-54 0,-5-7-28 0,-4-4-1 16,-1-6 26-16,-1-6-17 0,2-3 18 16,3-12 1-16,6-6 0 0,9-8 2 0,10 1 13 15,7 10 2-15,0 15 13 0,-5 13-4 16,-5 12 13-16,3 4-9 0,3 3-29 15,6 2-38-15,1 5-18 0,2 7-26 16,-1 13-1-16,1 9 83 0,2 16 145 16,2 16 30-16,-1 18-20 0,-7 10-22 15,-8-2-15-15,-6-3-1 0,-7-7-44 16,-2-4 1-16,-2-2-22 0,-1-6-15 16,-1-5-34-16,0-15 10 0,0-12-13 0,0-10-24 15,-2-6-59-15,0 0-92 16,0-1-143-16,-2-2-176 0,-8-9-104 0,1-5-186 15,-2-2-807-15</inkml:trace>
  <inkml:trace contextRef="#ctx0" brushRef="#br0" timeOffset="4815.74">7656 1489 2966 0,'0'0'505'0,"0"0"-226"15,0 0-110-15,0 0-23 0,0 0-40 16,0 0-47-16,0 0-40 0,62-38-19 15,-20 27-2-15,19-4 0 0,19-2 0 16,19-3-11-16,1-7-389 0,-27 8-616 16,-23-2-1731-16</inkml:trace>
  <inkml:trace contextRef="#ctx0" brushRef="#br0" timeOffset="5543.96">8648 1121 1425 0,'0'0'1072'0,"0"0"-875"0,2-67-42 15,2 38 130-15,5 0-39 0,-1 2-8 16,3 2-74-16,-2 4-54 0,1 4 0 16,-3 7-21-16,-2 6-57 0,0 4-32 15,1 4-67-15,0 10 67 0,0 8 72 16,1 8-13-16,-4 6-2 0,-2 13-1 0,-1 13-7 15,-5 9-24-15,-1-3-6 0,4-15-17 16,2-19 0-16,0-16-1 0,3-7-1 16,2 1 0-16,0 0 1 15,1-2 1-15,4-3-2 0,-2-4-59 0,4-3 6 16,2-3 51-16,4-10 2 0,3-2-47 16,1-6-24-16,0-1 12 0,-2-2 18 0,-1 0 25 15,-3 2 16-15,0 3 0 0,-5 1 12 16,1 2-3-16,-4 5-9 0,-1 0 0 15,-2 6-1-15,-2 3-17 0,0 2-86 16,3 2-47-16,-1 8 151 0,1 5 12 16,3 3 80-16,1 5-17 0,1 0-34 15,0 2-10-15,4-6-14 0,1-2-14 16,2-5 13-16,-1-2-1 0,2-6 20 16,0-3-7-16,0-1 15 0,-1-2 7 0,-1-5 0 15,-3-6 3-15,-3 1-19 16,-1-6-25-16,-5-5-9 0,-3 0-34 0,-2-5-16 15,-2-2-24-15,-8-3-11 0,-2-1 7 16,-4 1 27-16,-2 4 36 0,-1 3 13 0,0 3 2 16,-2 5 0-16,0 4 0 15,2 3-15-15,0 2 15 0,5 3 31 0,1 3-28 16,6 1 7-16,1 0-10 0,6 2-32 16,0 0-58-16,7 4-118 0,8 2 34 15,9 6 120-15,11-2-23 0,18-1-149 16,16 1-284-16,12-8-500 0,-11 0-313 15</inkml:trace>
  <inkml:trace contextRef="#ctx0" brushRef="#br0" timeOffset="6209.66">9641 971 2056 0,'0'0'469'0,"0"0"-182"0,0 0-52 16,-65-5-28-16,39 8 13 0,-1 4 40 16,-1 5 10-16,-2 1-50 0,4 3-77 15,3 3-44-15,5 0-53 16,3 2-46-16,10 1 0 0,4-1-3 0,1 3 2 15,7-2 1-15,7 1 3 0,1-2 34 16,4-3-12-16,-2-3 0 0,3-2-25 0,-2-4-47 16,-2-4-70-16,-3-2-32 15,-2-3 31-15,-2-3 46 0,-3-5 47 0,-2-4-33 16,-1-5-4-16,-1-4 41 0,-1-1 20 16,1-3 2-16,0-3 1 0,2 1-1 15,1-1 52-15,6 2 30 0,2 1-24 16,4 1-40-16,4 4-19 0,2 3-2 15,4 4-23-15,0 6-19 0,0 2-13 16,3 5-9-16,-3 3 6 0,4 7 13 16,-3 5 19-16,-1 4 9 0,-1 3-19 15,-4 3 7-15,-8 1-33 0,0 2 26 0,-10-1-19 16,-4 0-12-16,-3 1 43 0,-8-4 4 16,-4-1 20-16,-3-4 1 0,1-2 1 15,0-5 2-15,4 0 1 0,1-7 35 16,6 0-6-16,3-4 6 0,2-1 82 0,1-5 57 15,3-5-165-15,7-6-12 0,4-5-22 16,6-2-3-16,2-5-13 0,4-1-12 16,5-2 48-16,-1-2-17 15,4-2-6-15,-1 4 24 0,1-1 1 0,0 1 31 16,-4 4 4-16,0 2-1 0,-6 6 4 16,-1 5-17-16,-4 6-21 0,-3 4-31 15,-4 4-48-15,0 7-16 0,0 10 95 16,-5 6 111-16,-3 6 8 0,-3 6-12 15,-2 11-54-15,-10 9-14 0,-7 6-11 16,1-8-12-16,4-14-4 0,8-16-12 0,3-8-12 16,0-1 11-16,1 0-15 15,1-1 16-15,0-6 0 0,0-4 3 0,0-3 53 16,0-1 88-16,2-8 82 0,4-4 23 0,4-7-209 16,3-5-40-16,2-4 0 0,5-4 0 15,0-4 11-15,4-3-1 16,8-9-10-16,7-9-3 0,-5 10-13 0,-2 6-14 15,-6 11-4-15,-8 11-6 0,2 2-19 16,0 3-42-16,-8 5-98 0,-6 7-59 16,-6 3-196-16,-15 22-640 0,-5-2 385 15,-3 3-956-15</inkml:trace>
  <inkml:trace contextRef="#ctx0" brushRef="#br0" timeOffset="6394.65">10292 1169 2315 0,'0'0'516'16,"0"0"-365"-16,0 0 35 0,56 1 114 16,-35 4-28-16,0 0-61 0,2 2-47 15,0 2-30-15,0 4-29 0,2-1-21 0,3 5-13 16,0 0-15-16,2 0-10 0,0 3-27 16,-2-2-19-16,2-1-84 0,-1 0-139 15,1-5-190-15,8-2-211 16,-9-3-938-16</inkml:trace>
  <inkml:trace contextRef="#ctx0" brushRef="#br0" timeOffset="7642.24">11438 1175 1562 0,'0'0'351'0,"0"0"-143"0,0 0 83 0,0 0-32 15,0 0-60-15,0 0-45 0,0 0-32 16,0 0-20-16,0 0 22 0,0 0 42 16,0 0 55-16,-6 30 49 0,7-37 3 15,5-5-128-15,5-6-116 0,2-5-29 16,2-5-15-16,2-5 15 0,-1-3 0 15,0-2 0-15,-4-11 10 0,0-11-10 16,-5-7-12-16,-2 3-1 0,-5 12-5 16,0 19-4-16,0 12 21 0,-1 4 1 15,-2 0 1-15,0 0 27 0,0 1-5 0,-1 4-21 16,2 5-3-16,0 5 1 0,-2 2-53 16,-1 2-77-16,-3 9-32 0,-6 6 82 0,-1 8 80 15,0 5 20-15,1 5 2 16,2 5-22-16,7 4 0 0,5 10-18 0,3 6 18 15,11-3 0-15,1-7 0 0,2-11 0 16,4-8 16-16,5 3-3 0,3 2-10 16,5-4 25-16,-4-9 0 15,2-6 6-15,-6-7-34 0,2-7-29 0,-3-3 4 16,-1-7 13-16,-2-6-13 0,-2-5 6 16,0-2-1-16,-3 0-8 0,-5-2 25 15,-1 1 1-15,-3 4 2 0,-1-1 22 16,-3 4-6-16,-2 2 12 0,-1 6 19 0,-1 1 0 15,0 3-41-15,0 2-6 0,0 1-90 16,0 6-68-16,-2 3 76 0,-1 5 82 16,0 4 0-16,3 3 2 0,0-2 0 15,9 3 16-15,7-4 11 0,4 0 2 0,4-3 16 16,4-6-47-16,3-3-34 0,-1-5-39 16,0-2 51-16,-2-4 21 0,-1-4-21 15,-3-4-9-15,-3-3 17 16,-2-3 13-16,-3 0 2 0,-4-5 26 0,-2 0-1 15,-3-4 15-15,-2-2-19 0,-1 0 3 16,0-1 69-16,-2 1-18 0,1 6 36 16,-1 4 28-16,-1 6-16 0,0 6-25 15,0 4-34-15,0 2-65 0,0 1-84 16,2 4-86-16,4 7 12 0,-1 3 158 16,3 4 37-16,4 1 47 0,4 3-41 15,2-2-15-15,2 0-9 0,2-2 0 0,1-2 5 16,1-4-8-16,1-3 5 0,-3-4 1 15,0-3 0-15,-2-2-22 0,-2-3-7 16,-2-6 5-16,-4-4 2 0,0-1 15 16,-2-4 6-16,-4-2 7 0,-1-2-26 15,-2-1 11-15,1 0 2 0,-3 1 0 0,-1 1 25 16,1 5 56-16,-2 2 8 0,1 3 55 16,-1 6-34-16,1 3-36 0,-1 0-77 15,0 2-12-15,0 1-76 16,1 7-56-16,0 8 62 0,1 9 70 0,0 14 28 15,-1 15 2-15,4 16-11 0,-2 9-18 16,1 0 1-16,1 0 12 0,3-4-14 16,3 2 0-16,3-3 0 0,-2-2-3 15,2-6-37-15,-2-3-67 0,-4-10-6 0,-4-13-7 16,-3-11-56-16,-1-6-38 16,-2-3-25-16,-5 1-114 0,-5 1-31 0,0 2-9 15,-5-6 48-15,0-4-140 0,-1-5 235 16,0-4 234-16,0-5 16 0,2-4 175 0,-2-4 156 15,-2-6-18-15,0-1-1 0,0-6 33 16,-1-4-84-16,1 0-9 0,2-3-34 16,2-5 25-16,8-2-45 15,2-3-22-15,7-13-38 0,17-16-70 0,19-10-53 16,12-2-15-16,6 8-43 0,6 9-73 16,1 12-91-16,4 0-97 0,-1 0-211 15,-17 11-573-15,-10 5-1469 0</inkml:trace>
  <inkml:trace contextRef="#ctx0" brushRef="#br0" timeOffset="8124.64">13930 741 2914 0,'0'0'438'15,"0"0"-181"-15,0 0-20 0,0 0-42 16,0 0-195-16,0 0-22 0,0 0 22 0,0 0 151 15,23 54 23-15,-17-15-10 0,4 11-65 16,-3 10-25-16,5 9-25 0,-4-2 0 16,1-13-24-16,-3-16-24 15,-2-16 2-15,-3-3 12 0,1 1-15 0,0-2-56 0,-1-2-92 16,-1-6-90-16,0-3-162 0,-3-10-143 16,-2-3-193-16,-2-5-1018 0</inkml:trace>
  <inkml:trace contextRef="#ctx0" brushRef="#br0" timeOffset="8439.94">13873 817 2073 0,'0'0'991'16,"0"0"-803"-16,0 0-67 0,0 0-32 16,0 0-31-16,64-46-8 0,-25 44 10 15,20 2 42-15,11 8-2 0,10 12 4 16,1 8-32-16,-17 4-21 0,-19-2-24 15,-12 9-27-15,-8 7-22 0,-10 9-17 0,-8 8 8 16,-19-5-26-16,-21-7 23 0,-13 0-1 16,1-12 23-16,-15 2 12 15,-4-9 0-15,1-5 3 0,-8-2 12 0,15-11 1 16,10-6 12-16,12-3 13 0,8-3 126 16,6-2 1-16,2 0 22 0,2 0-52 15,0-4-5-15,5 0 5 0,7 0-19 16,3-2-64-16,1-2-55 0,10-1-42 15,7-1-160-15,10-3-72 0,10 1-67 16,28-7-193-16,-6 2-654 0,-5-1-1256 0</inkml:trace>
  <inkml:trace contextRef="#ctx0" brushRef="#br0" timeOffset="8774.45">14718 827 2696 0,'0'0'966'0,"0"0"-830"16,0 0-70-16,0 0-66 0,0 0-89 15,0 0-85-15,0 0 174 0,0 0 126 0,2 53 29 16,1-10-42-16,1 12-12 0,1 13-17 16,2 3 19-16,-2-7-44 15,-1-7-28-15,-1-18-12 0,3-10-1 0,-4-8-16 16,0-4-2-16,1 0-25 0,-2 1-68 16,0-3-103-16,0-4-116 0,-1-10-154 0,-2-9-223 15,-3-7-321-15</inkml:trace>
  <inkml:trace contextRef="#ctx0" brushRef="#br0" timeOffset="9044.16">14597 802 2395 0,'0'0'721'16,"0"0"-421"-16,7-49-151 0,6 30-48 16,5 3-28-16,8 3-51 0,5 0-21 15,7 4 34-15,6 2 25 0,2 5 24 16,2 2-21-16,-2 10-35 0,1 2-9 0,-7 9 7 15,-6 2-26-15,-3 4-29 0,-9 4-12 16,-7 4-3-16,-9 1-21 0,-6 1 14 16,-5 4 4-16,-13-3 25 15,-9-2 19-15,-4-2 3 0,-7-5 11 0,-6-3-8 16,-1-5 19-16,-5-1-9 0,2-8 3 0,-3-1 22 16,4-5 15-16,5-2 19 0,4-2-8 15,9-1-11-15,7-1-22 0,10 0-6 16,9-1-25-16,4-1-9 0,30-8-457 15,1-1-331-15,5-1-1684 0</inkml:trace>
  <inkml:trace contextRef="#ctx0" brushRef="#br0" timeOffset="9607.25">15459 710 2267 0,'0'0'452'16,"0"0"-128"-16,0 0-74 0,0 0-37 16,0 0-131-16,0 0-82 0,0 0-136 0,0 0 101 15,0 0 35-15,0 0 86 0,-20 60-32 16,15-25-26-16,1 11 7 0,-1 9 63 16,3-4-38-16,1-5-22 0,1-8-4 15,0-10 1-15,0 5 3 0,2 1 9 16,-1 0 12-16,-1-3-8 0,0-3 15 15,0-2-7-15,0-5 25 0,0-1-22 16,0-6-18-16,0 0-16 0,3-6-10 0,0-1-5 16,1-2-1-16,3-3 16 15,5 0 24-15,5-1 4 0,5-1-4 0,5 0-24 16,6 0-18-16,0-2-10 0,3-1-2 16,0 1 1-16,-2-1 1 0,-3-2 1 15,1 1 0-15,-4 0 12 0,-4-1-13 16,-5-1 15-16,-2 1 3 0,-6 4 4 0,-6-1-1 15,-1 1 16-15,-2 0 6 0,-2 0-18 16,0 1-25-16,0-2-2 0,-2 1-26 16,-4-2-36-16,-1-1-96 0,1 0-26 15,0-1-31-15,0 0-134 0,6-8-277 16,0 1-860-16</inkml:trace>
  <inkml:trace contextRef="#ctx0" brushRef="#br0" timeOffset="10006.17">16048 678 2202 0,'0'0'1130'16,"0"0"-907"-16,0 0-59 0,0 0 19 0,0 0-130 16,0 0-53-16,0 0-69 15,0 0 60-15,0 0 9 0,0 0 91 0,0 0-16 16,-4 75-40-16,4-38-7 0,0 11-9 15,0 6 6-15,2-4-12 0,0-6 18 16,-1-7-13-16,-1-8 17 0,0 3 21 16,0 5-22-16,0-4 0 0,0-3-15 15,0-2-7-15,3-2 3 0,4-5-12 16,2-3 9-16,6-3-10 0,4-4 23 0,6-1 12 16,4-5-12-16,5-2-22 0,4-1-3 15,0-2-26-15,-2-2 1 16,-4-4 0-16,-2 1 25 0,-7-2 16 0,-5 0 9 15,-4 0-1-15,-3-1 17 0,-5 3-11 16,0-2 7-16,-3 2 22 0,-2 2 18 16,-1-2 70-16,0 1-55 0,-2 1-92 15,-3-2 0-15,0 3-43 0,2 0 0 0,0 1-9 16,1 1-132-16,1 0-85 16,1-4-212-16,0-1-517 0,3-2-726 0</inkml:trace>
  <inkml:trace contextRef="#ctx0" brushRef="#br0" timeOffset="10441.75">16683 1023 1914 0,'0'0'512'0,"0"0"-350"0,0 0 5 15,0 0 58-15,0 0 50 0,0 0-48 16,0 0-41-16,0 0-25 0,0 0-35 15,0 0-25-15,-21-5-23 0,21 5-9 16,7 0 0-16,7 0 39 0,8 0 72 0,12 0-32 16,9 0-81-16,6-1-45 15,2-1-7-15,1-3-3 0,-6 4-9 0,-3-3 22 16,-7 1-3-16,-6 2 20 0,-6-2 13 16,-7 1-15-16,-2 0 3 0,-8 1-12 15,-1 0 20-15,-4 1-5 16,-1-1 0-16,-1-1-3 0,0 1-31 0,-6-2-12 0,-6-1-73 15,-7 1-10-15,-4-2-79 0,-21-6-262 16,5 0-770-16,3-3-1926 0</inkml:trace>
  <inkml:trace contextRef="#ctx0" brushRef="#br0" timeOffset="15355.53">10862 2673 1672 0,'0'0'1220'0,"0"0"-1079"16,0 0-87-16,0 0 109 0,0 0-48 16,0 0-23-16,0 0-49 0,0 0-43 15,0 0-70-15,-15-16-48 0,10 28 118 16,-6 7 48-16,-3 4 6 0,-5 8-10 0,-10 11-22 16,-7 11 10-16,-10 8 3 15,1-1-13-15,7-12-19 0,12-12 16 16,9-14 10-16,3-2 9 0,2 3-10 0,-1 0-15 15,2 1-13-15,3-5-2 0,5-4 0 16,3-1-14-16,0-2 16 0,0-2 0 16,1 0 19-16,1-2 31 0,0 1 17 15,3 0 2-15,-1 2-16 0,4-2-9 0,4 0-13 16,8 1 4-16,8-4 22 0,12-2 12 16,21-4-10-16,20-5-15 0,17-7-19 15,0 0 12-15,-12-2-25 0,-25 5 2 16,-23 2-14-16,-13 3-19 0,-5 0-27 15,-1 2-14-15,1 0 4 0,-1 1 16 16,-8-1-13-16,-2 1-24 0,-6-2-4 16,-3 2 18-16,0-1 19 0,-3-2-186 15,-8-1-216-15,-11-9-175 0,2 1-408 16,1-1-470-16</inkml:trace>
  <inkml:trace contextRef="#ctx0" brushRef="#br0" timeOffset="15623.16">10966 2653 2878 0,'0'0'435'0,"0"0"-216"15,0 0-10-15,0 0 24 0,0 0-26 0,0 0-207 16,0 0-68-16,0 0 68 0,0 0 71 16,0 0 45-16,0 65-33 0,17-26-14 15,7 11-17-15,9 12-12 0,3 6 13 16,0-2 12-16,-7-14-32 0,-9-13 20 15,-11-16-38-15,1-3 0 0,0 2-2 16,0-2 2-16,-1 1 3 0,-1-4-16 16,-2-6 20-16,-3-4-7 0,-1-2 7 15,-1-1-19-15,-1-3 37 0,0-1 2 0,0 0-42 16,-2-5-124-16,-3-1-252 0,-6-11-312 16,4 2-509-16,-1-2-1170 0</inkml:trace>
  <inkml:trace contextRef="#ctx0" brushRef="#br0" timeOffset="15852.76">11683 2894 3019 0,'0'0'991'0,"0"0"-849"15,0 0-92-15,0 0-25 0,0 0 25 16,68-38 30-16,-43 31-27 0,2 0-31 0,3 2-22 16,-2 0-3-16,4 3-16 0,-3 2-18 15,1 0-209-15,1 4-236 0,-7 3-555 16,-8-1-535-16</inkml:trace>
  <inkml:trace contextRef="#ctx0" brushRef="#br0" timeOffset="16011.83">11722 3117 1816 0,'0'0'1363'0,"0"0"-1219"16,0 0-132-16,0 0 125 0,57-15 145 15,-37 8 27-15,1-1-110 0,1 0-71 16,1-2-54-16,0 0-44 0,2 1-30 0,-2 4-25 16,0 0-6-16,0 0-196 0,-7 3-450 15,-5-3-1392-15</inkml:trace>
  <inkml:trace contextRef="#ctx0" brushRef="#br0" timeOffset="16912.06">12892 2494 1935 0,'0'0'256'0,"0"0"-185"15,0 0 75-15,9-49 44 0,-11 39 1 16,-5 5-98-16,-6 1 3 0,-3 2-54 16,-5 2-40-16,-4 6 1 15,-3 4 20-15,-4 3 9 0,2 3 13 0,-1 3-7 16,4 0-16-16,4 1-3 0,2-1-3 16,4-2-16-16,5 0 0 0,7 0-1 15,3-2-15-15,2 2 16 0,7-1 2 16,8 2 34-16,6-1 11 0,7-1-5 0,5-1-4 15,4 2-19-15,2-3-3 0,-2 1-16 16,-6-1 0-16,-4-1-19 0,-7 1 3 16,-5 1-3-16,-6 2-19 15,-7-1 19-15,-2 1 7 0,-10 3 12 0,-6-1 26 16,-4 3-1-16,-3 0-23 0,-3-3 14 0,0-2-13 16,-2 1 13-16,6-4-13 0,2 0 10 15,6-2 3-15,1-2-4 16,7-3-12-16,1 0-26 0,5 0-2 0,3-2 28 15,5-1 24-15,7 0 20 0,4 1 4 16,5-2-3-16,5-1-20 0,5-1-22 16,0 0 10-16,-2-1-11 15,-1 0-2-15,-6 2-3 0,-6-2-10 0,-5 3-6 16,-4 0-19-16,-5 2-7 0,-3 2 7 16,-2-1 19-16,-1 2 19 0,-5 4 2 15,-7-1 14-15,1 1 0 0,-4 3-14 16,-2 0 0-16,-2 1-1 0,0 0-1 0,1 2 0 15,0 0-1-15,1 0-2 0,6 3-10 16,1-2 12-16,7 1-2 0,4 1-19 16,3-2 21-16,12 1 1 15,7 0 19-15,6 1 6 0,8-4-2 0,4 1-10 0,4-2-13 16,-2-1-3-16,-2-2-64 0,-5 0-101 16,-9-4-37-16,-6 1-65 0,-6-3-95 15,-10 0-95-15,-4-4-151 16,-5-2-217-16</inkml:trace>
  <inkml:trace contextRef="#ctx0" brushRef="#br0" timeOffset="17855.66">13555 2607 1223 0,'0'0'658'0,"0"0"-454"15,0 0-42-15,0 0 61 0,0 0-74 0,0 0-72 16,0 0-41-16,0 0 28 0,-69-5 20 16,47 14 2-16,-3 1-9 0,-1 1-9 15,3 1-27-15,3-1 7 0,7-1-16 16,3 0-32-16,5-1-28 0,3-1-7 16,2 1 35-16,7-1 30 0,6-1 21 15,6 2 19-15,6 0-12 0,1 0-23 16,8 0-23-16,-1 0-8 0,-3-1-2 0,-5 3-2 15,-3-1-23-15,-6 0 11 16,-5 0-11-16,-7 1-8 0,-4 2 15 0,-2-1 15 16,-9 4 1-16,-2-2 19 15,-3 0-3-15,-2 1 31 0,-1-3 30 0,-1-1-17 16,0 0 10-16,2 0-4 0,1-1-9 0,4-2-26 16,1-1-21-16,6 0-10 0,2 0-35 15,4-2-12-15,0-1 47 16,9 0 28-16,6-1 35 0,4-2 7 0,6-1-20 15,3 0-22-15,3 0-26 0,-2-1-2 16,-2-1-3-16,-5 1-16 0,-8 1 4 16,-1 0-7-16,-8 1-29 0,-3 2-28 15,-2 4 32-15,-3 1 47 0,-7 3 0 16,-3 1 22-16,-4 1-3 0,-1 1-6 16,-2 0-13-16,4 1 0 0,-1 1 0 15,3-2 2-15,1 0 26 0,6 1-28 16,4-1-12-16,3 1-1 0,2-3 13 0,9 2 19 15,3-1 12-15,4-2 10 0,5-1 0 16,2-2-12-16,3-1 2 0,-3-3-19 0,1 0-12 16,0-2-20-16,-3-2-147 15,-2 0-73-15,1-10-124 0,-7 2-307 0,-5-1-1210 16</inkml:trace>
  <inkml:trace contextRef="#ctx0" brushRef="#br0" timeOffset="19772.66">13887 2813 1641 0,'0'0'510'15,"0"0"-316"-15,0 0-64 0,0 0 63 0,0 0 29 0,0 0-32 16,0 0-8-16,0 0-4 0,0 0-22 16,0 0-68-16,-31-1-47 0,36 1 7 15,7-2 2-15,8-1 10 0,11-3-7 16,6 1-12-16,10-3-30 0,1-1-11 15,3-1 0-15,-7 1 3 0,-6 1 0 16,-8 2-1-16,-6 0 10 0,-6 3-10 16,-6-1 0-16,-6 2 17 0,-1 1 7 15,-3-1 15-15,0-1 12 0,0-1-12 16,-2 1-7-16,0 0-6 0,1 1-16 16,-1 2 20-16,0-2-11 0,0 2 23 0,0 0-13 15,0 0-31-15,0-2-69 16,0 2-52-16,0 4-58 0,0 4 22 0,0 9 157 15,0 2 3-15,0 8 51 0,-3 2 12 16,1 2 0-16,-1 6 9 0,-2-1-3 0,-1 3 6 16,-1-3-50-1,1-3-9-15,2-6-17 0,-2-2 1 0,2-6 0 0,1-5 12 16,0-2-12-16,2-4 7 0,0-2-10 16,0-4-171-16,1-2-90 0,0-2-16 15,3-7-69-15,17-16-687 0,-3 3-671 16</inkml:trace>
  <inkml:trace contextRef="#ctx0" brushRef="#br0" timeOffset="20157.4">14648 2622 59 0,'0'0'2413'0,"0"0"-1939"0,0 0-157 16,0 0-40-16,0 0-277 0,0 0 41 15,0 0-38-15,0 0 124 16,-28 55-27-16,13-23-8 0,2 2 2 0,0 5-24 15,0 1 14-15,2 1-22 0,2-2-40 0,4-3-9 16,3-2-13-16,1-6-2 0,1-5 1 16,0-4 1-16,3-6 2 15,0-4 19-15,0-4 1 0,3-3 9 0,-1-2 25 16,1-4-47-16,2-8-9 0,3-5-105 16,-2-3 2-16,2-4 16 0,-4-3 20 15,1-2 26-15,-3-2-9 0,0-3 22 16,2 2-7-16,-2 1 23 0,1 3 12 15,1 7 27-15,-1 5 45 0,-2 8 16 16,-2 3 4-16,1 5-92 0,0 0-29 0,5 6-172 16,0 8 132-16,4 3 69 15,2 6 65-15,1 4 57 0,3 3-15 0,-1 2-29 16,2 1-18-16,-1-1 2 0,0-1-19 16,-2 1-25-16,-1-6-18 0,-1 0-59 15,-4-3-38-15,-1-4-97 0,-4-4-203 16,-4-3-250-16,-1-8-662 0</inkml:trace>
  <inkml:trace contextRef="#ctx0" brushRef="#br0" timeOffset="20322.77">14588 2975 2828 0,'0'0'586'0,"0"0"-307"0,0 0-12 15,0 0-41-15,0 0-126 0,0 0-98 16,53-45-2-16,-25 39-18 0,6 1-1 0,4 0-6 15,1 4 3-15,0 1 0 0,3 0-6 16,-3 3-289-16,-3 0-193 0,6 0-553 16,-8-1-550-16</inkml:trace>
  <inkml:trace contextRef="#ctx0" brushRef="#br0" timeOffset="20456.55">15151 2975 1383 0,'0'0'514'15,"0"0"-323"-15,0 0 55 16,0 0 10-16,0 0-44 0,43 52 4 0,-42-33-2 15,-1 2-45-15,-6 2-13 0,-8 4-42 16,-4 0-58-16,-3 2-56 0,-1 0-101 16,-3 3-344-16,4-11-657 15,6-8-977-15</inkml:trace>
  <inkml:trace contextRef="#ctx0" brushRef="#br0" timeOffset="20772.75">15492 2738 3044 0,'0'0'387'0,"0"0"-292"16,0 0 60-16,0 0-79 0,0 0-76 0,0 0-59 16,0 0 59-16,0 0 41 15,0 0 28-15,3 44-21 0,1-21-14 0,-3-1 32 16,1 2-35-16,1 0-12 0,1 1-17 16,-2-2 17-16,1 0-19 0,-1-4-131 15,-1-2-133-15,1-3-143 0,-2-5-216 16,0-5-854-16</inkml:trace>
  <inkml:trace contextRef="#ctx0" brushRef="#br0" timeOffset="21190.77">15451 2706 1228 0,'0'0'1713'0,"0"0"-1355"15,0 0-196-15,39-55-6 0,-17 45-102 16,2 3-45-16,0 1-9 0,0 5-38 0,-1 1-16 15,-2 7 7-15,-4 5 6 0,-1 2 9 16,-5 3 32-16,-3 0 0 0,-6 2 3 16,-2 1-3-16,-11-1-2 15,-4 0 0-15,-6-1 2 0,-2-1 0 0,-4-3 1 16,3 0 11-16,1-4-10 0,2 0 1 16,5-2 13-16,4-3 3 0,4-1 0 15,5-2-7-15,2-2 7 0,1 0 13 16,3 0 3-16,9-2 9 0,6-3-9 0,6 1-35 15,6-3-12-15,6 1 10 0,2 3-14 16,2 1 1-16,2 2-8 0,-3 2 1 16,-2 5 3-16,-5 2-9 15,-5 0-17-15,-9 8-85 0,-7 0 32 0,-10 1-11 16,-3 4 35-16,-15 0 74 0,-6 0 0 16,-9 1 74-16,-2-5-13 0,-3 1 12 0,-2-4 13 15,3-4 47-15,3-2 10 16,1-2-14-16,5-2-44 0,5-3-41 0,5 0-19 15,5-2 6-15,7 0 17 0,5-4-48 16,9-11-324-16,7 1-335 0,3-1-1085 0</inkml:trace>
  <inkml:trace contextRef="#ctx0" brushRef="#br0" timeOffset="21905.7">15869 2530 2297 0,'0'0'619'15,"0"0"-584"-15,0 0-35 0,73-44 0 16,-41 34 20-16,3 1 18 0,2 1-9 0,-3 2 13 16,-4 3-23-16,-4 3-19 15,-3 0-13-15,-7 5-29 0,-5 4-12 0,-6 3 31 16,-5 1 23-16,-1 3 39 0,-8 1 3 15,-6 2 19-15,-6 1 6 0,-3 0 3 16,-5 1-16-16,2-2 29 0,0-1-42 16,1 0-3-16,6-3-18 0,6 0-7 15,3-4-13-15,7 0-31 0,4 0 7 16,2-3 24-16,9 2 51 0,6-3 3 0,9 1 3 16,3-1-22-16,4 0-13 0,0-1-20 15,0 2-2-15,-6-1-3 0,-5 1-16 16,-6-3-38-16,-6 2-19 0,-5-2 16 15,-5-3 12-15,0 2 48 0,-7 0 2 16,-3-2 27-16,-3 3-10 0,-2 1-7 0,-4 0-12 16,0 0-2-16,-2 2-10 15,1 0 12-15,2 1 1 0,1 1 14 0,4-1-13 16,4-1-2-16,3 1-20 0,3-1 1 16,1 3 16-16,2-1 3 0,6 0 0 15,5-2 19-15,6 1 29 0,8-2 12 16,7-2-12-16,5 3-10 0,5-1-22 0,-2-1-16 15,-3 1-13-15,-6 1-25 16,-8 0-10-16,-7-1 7 0,-9 0-3 0,-6 2-1 16,-2-1 45-16,-8 2 3 15,-7-1 77-15,-4 1-4 0,-2-1 22 0,-2-1-3 16,-5 1-20-16,1 0-28 0,2-3-34 16,1 2-13-16,2-1 0 0,5 0-3 15,2-1-16-15,4-1-79 0,6-1-183 16,4-1-165-16,2-2-263 0,0-1-851 0</inkml:trace>
  <inkml:trace contextRef="#ctx0" brushRef="#br0" timeOffset="22143.77">16788 2992 3518 0,'0'0'739'0,"0"0"-556"16,0 0-183-16,0 0 0 0,0 0 0 15,0 0 71-15,0 0-6 0,0 0 0 0,13 50-22 16,-23-30-21-16,-8 2 27 0,-9 4-49 16,-5 2-111-16,-7-2-267 0,-22 4-298 15,9-7-774-15,6-9-690 0</inkml:trace>
  <inkml:trace contextRef="#ctx0" brushRef="#br0" timeOffset="23808.81">17402 2373 2297 0,'0'0'300'16,"0"0"-287"-16,0 0 36 0,0 0-11 15,-58-10 11-15,39 15-37 0,-4 3-9 16,0 1 32-16,-1 3-6 0,3 0-6 0,4 0-23 16,1 1 0-16,3 0-4 15,6-3-38-15,2 3-6 0,5-1 26 0,0 1 22 16,7 0 19-16,8 1 32 0,4-1-15 16,6 1 15-16,3-2-9 0,5 3-10 15,-4-4-13-15,0 0-19 0,-6 0-19 16,-6 1 3-16,-7 1-22 0,-7-1-1 0,-3 2 13 15,-4 1 26-15,-10 1 2 0,-1 0 18 16,-7 0-4-16,-4 1 0 0,0-2 3 16,-1 1 61-16,-1-1 39 0,4-3 9 15,2 0-17-15,3-2-50 0,5-3-36 16,4 0-22-16,5-4-3 0,3 1-25 16,2-3-26-16,2 3 51 0,7-2 19 15,7 3 42-15,7-2 12 0,8 0-23 16,2 1-18-16,4-3-29 0,0 1-2 15,-6 1-1-15,-2-1-12 0,-8 0-11 0,-8 2-8 16,-2 1-17-16,-9 1-19 0,-2 2 20 16,-2 3 47-16,-11 1 9 0,-3 3 4 15,-9 1 6-15,-2 2-18 0,-1 2 15 16,-2-2-15-16,4 1 18 0,5-1 26 16,4-1-10-16,6-2-35 0,8-1 0 15,3-1 0-15,12 1 15 0,8-3 33 16,7 0 12-16,10-2-6 0,4-2-13 0,16-2-13 15,-6-2-28-15,2-3-82 0,12 0-235 16,-21-6-224-16,-3-3-983 0</inkml:trace>
  <inkml:trace contextRef="#ctx0" brushRef="#br0" timeOffset="25204.7">17828 2496 339 0,'0'0'450'0,"0"0"-166"15,0 0-11-15,0 0 23 0,0 0-94 16,0 0-14-16,0 0-10 0,0 0 10 0,0 0-30 15,0 0-3-15,0 0-3 0,-11-19-43 16,11 16 19-16,0 1-16 0,0 0-26 16,0 1-10-16,0-1-12 0,0-1-19 15,0 3-7-15,0-2 22 0,0 2-6 16,0 0-16-16,0 0-38 0,0 0-1 16,0 0-22-16,0 0 4 0,0 0 7 15,0 0 9-15,0 0-1 0,0 0 4 16,0 0 16-16,0 0-13 0,0 0 1 0,0 0-4 15,0 0-13-15,0 0-22 0,0 0 0 16,0 0 1-16,0 0 11 0,0 0 4 16,0 0 6-16,0 0 12 0,0 0 1 15,0 0 1-15,0 0 3 0,0 0 21 16,0 0 4-16,0 0-4 0,0 0 3 0,0 0-2 16,0 0 2-16,0 0 4 0,0 0 3 15,0 0 0-15,0 0-7 0,0 0 0 16,0 0-3-16,0 0 7 0,0 0-1 15,0 0 7-15,0 0-7 0,0 0-2 16,0 0-1-16,0 0-9 0,0 0-19 16,0 0 0-16,0 0-22 0,0 0 0 15,0 0-6-15,0 0-1 0,0 0 4 16,0 0 13-16,0 0 12 0,0 0 2 0,0 0 23 16,0 0 3-16,0 0 10 0,0 0 18 15,0 0 2-15,0 0-24 16,0 0-12-16,0 0-22 0,0 0-11 0,0 0-14 15,2 0-3-15,6-1-10 0,6-1 6 16,7 0 32-16,8-2 0 0,3-1 0 16,5 0 0-16,-1-1 1 0,-4 0-1 15,0 1 1-15,-7 0 12 0,-2 0-11 16,-5 0 14-16,0 0-14 0,-4 0-2 0,-3 1 3 16,-2 1-1-16,-4 0 24 0,-1 1-10 15,-3 2 9-15,0 0 0 0,-1 0-7 16,0 0-18-16,0 0-27 0,0 0-23 15,0 0-35-15,0 0-38 0,-1 7-21 16,-2 2 93-16,0 4 31 0,0 3 20 16,1 5 1-16,1 1 0 0,1 4 31 15,0 3 6-15,0 2 21 0,0 3-11 0,2 0 5 16,2 2 19-16,-3-1-28 16,2-2-9-16,-1-1-9 0,2-5-7 0,-2-4-4 15,-1-4 4-15,1-4 3 0,0-3 6 16,-2-4-9-16,1-3-16 0,-1 0 12 15,0-3 1-15,0-1-16 0,0-1-31 0,0 0-47 16,0-3-67-16,0-5-224 0,3-10-336 16,1 0-819-16</inkml:trace>
  <inkml:trace contextRef="#ctx0" brushRef="#br0" timeOffset="25395.81">18436 2496 1861 0,'0'0'996'0,"0"0"-749"0,0 0-247 0,0 0 13 16,0 0 51-16,0 0 86 0,8 60-10 16,-7-36-20-16,0 3 13 0,-1 2-13 15,0 0-35-15,1 0-35 0,1 0-9 16,1-2-16-16,4-5-2 0,-1 0-11 16,0-7-12-16,4-4-26 0,-5-4-125 15,1-2-108-15,-1-5-112 0,-4-8-213 16,-1-3-654-16</inkml:trace>
  <inkml:trace contextRef="#ctx0" brushRef="#br0" timeOffset="25858.93">18412 2445 2562 0,'0'0'444'16,"0"0"-262"-16,0 0-16 0,44-53-48 0,-22 43-51 15,1 4-39-15,3 2 4 0,1 2-4 16,1 2-28-16,-2 6 0 0,-1 4-2 15,-2 5 1-15,-5 4-15 0,-2 2 16 16,-10 2 1-16,-5 1-1 0,-1 0-1 16,-8-2 0-16,-9 0 1 0,-4-2 19 15,-1 1-3-15,-6-4 6 0,-3-2-3 16,2-3-3-16,1-2-3 0,4-3 15 16,6-2 4-16,6-1-10 0,3-3 12 15,6-1 29-15,2 0 31 0,1 0 23 16,4-5-14-16,7-3-103 0,5-4-50 0,4 3 7 15,5-1 5-15,2 0 19 0,5 3-1 16,-2 2 5-16,2 1-4 0,-3 3 3 16,2 1-18-16,-4 1 2 0,-3 8-8 15,-2 1-30-15,-6 5 23 0,-2 4-51 0,-8-3 19 16,-6 4 19-16,0-1 15 0,-12-2 45 16,-1 2 40-16,-7-1 20 0,-1-1 22 15,-4-2 0-15,-2-2 16 0,1-3-1 16,0-3-18-16,-2-2-25 0,2 0-10 15,0-2-22-15,2-1-7 0,-1 0-13 16,3-2 14-16,2 0-1 0,5 0-2 16,2 0-10-16,1-2 0 0,6-1 11 15,4-1-14-15,2-4-179 0,6-1-215 0,21-4-134 16,-2-1-659-16,1 0-744 0</inkml:trace>
  <inkml:trace contextRef="#ctx0" brushRef="#br0" timeOffset="26042.81">19060 2859 2722 0,'0'0'717'16,"0"0"-546"-16,0 0-155 0,0 0 104 16,0 0 113-16,0 0-16 0,-28 50-71 15,10-35-50-15,-3 3-46 0,-4 0-23 16,-2-1-27-16,3 2-43 0,-2-3-378 15,8-5-611-15,2-6-1474 0</inkml:trace>
  <inkml:trace contextRef="#ctx0" brushRef="#br0" timeOffset="26603.45">19153 2503 1733 0,'0'0'432'0,"0"0"-306"16,0 0 39-16,0 0 71 0,0 0-20 15,0 0-43-15,0 0-7 0,0 0-4 16,0 0-12-16,0 0-24 0,-25 0-15 0,28-2 37 16,6 0-13-16,8-1-82 0,7-2-40 15,8-2-13-15,2 1-1 16,2-1 1-16,0 0 1 0,-4 2 2 0,-6-1 16 15,-4 1-5-15,-4 2-14 0,-8-1 0 16,-1 1 0-16,-5 3 16 0,-2-1 24 16,0 1-2-16,-2-2-1 0,0 2-19 15,1 0-18-15,-1 0-28 0,0 0-31 16,1 0-35-16,-1 0-29 0,1 6-28 16,1 1 88-16,-1 4 36 0,2 4 27 15,-2 2 3-15,0 4 86 0,0 2 2 16,-1 3-41-16,0 1-12 0,0 1 6 0,0-1-3 15,0 0-4-15,0-3-9 0,0 0-15 16,0-2-11-16,0-3 1 0,0-5 9 16,0-1 4-16,0-3-16 0,1-4-66 15,1 2-160-15,-1-3-196 0,-1-3-243 0,0-2-752 16</inkml:trace>
  <inkml:trace contextRef="#ctx0" brushRef="#br0" timeOffset="26978.36">19864 2496 1342 0,'0'0'799'0,"0"0"-494"16,0 0-67-16,36-51 1 0,-29 37-6 15,-2 3 0-15,-1 0 8 0,-2 3-23 16,0 3-13-16,-2 3-5 0,0 2-54 15,-8 0-56-15,-4 2-90 0,-12 6-25 16,-5 6 25-16,-7 2 12 0,-1 5-9 16,4 4-3-16,4 2-27 0,8 1-4 15,8 1 6-15,5 0 12 0,6 2 13 0,2-2 0 16,11 0 13-16,6-4 12 0,6 0 12 16,3-2 0-16,7-7-9 0,-1-1 3 15,1-5-25-15,-4-6-6 16,-1-3-44-16,-7-1 20 0,-2-3 24 0,-7-3 1 0,0-2 17 15,-6 2 19-15,-2-1-9 0,-2 0-11 16,-2 0-17-16,0 0-13 0,-2 0-30 16,-2 2-19-16,-3 2-77 0,-3-1-231 15,1-1-268-15,0 0-677 0,4 0-698 0</inkml:trace>
  <inkml:trace contextRef="#ctx0" brushRef="#br0" timeOffset="27789.06">20220 2234 2485 0,'0'0'493'0,"0"0"-313"0,0 0-21 15,0 0-89-15,0 0-70 0,0 0 3 16,74-45 16-16,-54 41 4 0,1 3-23 16,0 1-3-16,-1 0-23 0,-1 5 1 15,-1 2-20-15,-2 3 7 0,-5 2-7 0,0 0 4 16,-6 3 9-16,-4 0 32 0,-1 3 0 16,-7 1 105-16,-7-2 26 0,-3 3-36 15,-4-3 16-15,-1 2-7 16,-2-4-12-16,1 1-23 0,0-1-22 0,3 0-34 15,4-1-13-15,3-2-19 0,7 0-3 16,4 0-3-16,2 1 25 0,3 0 25 16,7 0 6-16,8-1 13 0,4 1 6 15,5-2-14-15,1-3-36 0,-4-1-46 16,-1-4 5-16,-4-1 6 0,-5 0 15 0,-8-2 20 16,0 0 12-16,-5 0 1 15,-1 0 15-15,0 0 0 0,-4 0-28 16,-4 0-47-16,-1 0-3 0,-4 0 50 0,-3 0 6 15,1 0 16-15,1 2-20 0,0 2 1 16,0 0-3-16,4 0-2 0,-2 4-17 16,4-1-6-16,2 2 0 0,0-1 9 15,4 2 1-15,2-2 15 0,0 1 1 0,7 3 24 16,3-3 13-16,4 1-7 0,4 0 16 16,4 1-13-16,2-1-12 0,0 0-9 15,-3-1-13-15,-2-1-13 0,-4 0-2 16,-4-1-13-16,-2 2-23 0,-5-2 14 15,-2 3 22-15,-1-1 15 0,-1-1 1 16,0 4-1-16,0-2-1 0,-4 0-40 16,-1 2 16-16,-5-1 0 0,-1 0 9 15,-5 0 14-15,-3 2-14 0,-4-2 15 0,-1 1 0 16,-2-2-1-16,1 0 2 0,4 0 18 16,2-1 26-16,5-2-24 0,6-1-20 15,4-2-35-15,4-2 32 16,1 2-10-16,8-2-53 0,20-2-238 0,-4-4-749 15,1-2-1301-15</inkml:trace>
  <inkml:trace contextRef="#ctx0" brushRef="#br0" timeOffset="28023.75">21056 2846 3149 0,'0'0'1371'0,"0"0"-1337"16,0 0-34-16,0 0-186 15,0 0 30-15,0 0 156 0,0 0 35 0,0 0 64 16,-13 46-28-16,2-31-12 0,-2 2 6 16,-6 2-25-16,-7 1 0 0,-4-3-40 15,-6 3-114-15,-19 1-280 0,8-7-661 16,7-4-644-16</inkml:trace>
  <inkml:trace contextRef="#ctx0" brushRef="#br0" timeOffset="30358.3">21786 2181 1069 0,'0'0'336'0,"0"0"-174"0,0 0-15 15,0 0-30-15,0 0 19 0,0 0 7 16,0 0 16-16,0 0 61 0,0 0 22 16,22-34-59-16,-31 34-183 15,-7 0-10-15,-5 2 10 0,-4 4 32 0,-4 1 20 0,-2 0-4 16,1 3-29-16,2 0-3 0,5 2-13 16,5-3 36-16,3 1-39 0,7-2-1 15,3 3-31-15,3-3-13 16,2 1 45-16,4 3 10 0,6 0 10 0,6 1 15 15,5 1 13-15,2-1-13 0,4-1-9 16,-2 2-23-16,-2-2-3 0,-4 0-32 16,-4 0-48-16,-6 1-3 0,-4-1 18 15,-5 1 27-15,0-1 25 0,-6 1 13 16,-3-1 2-16,-5 1 11 0,-1-2 0 16,-1 1 6-16,3-4-16 0,-2 0 10 0,0 0-11 15,5-2 0-15,-2-1 1 16,5-1-3-16,2 1-1 0,0-1-19 0,4-1-12 15,1 0-22-15,1 2 54 0,8 0 29 16,2 1 15-16,7-1 17 0,4 1-16 16,5 0-9-16,-1-2-20 0,0 0-16 15,-1 3-13-15,-1 0-3 0,-8 2-3 0,-2 1-14 16,-4 0 1-16,-6 3 4 0,-4 2 5 16,-1 1 20-16,-9 1 3 0,-4 4 0 15,-4-1 3-15,-7 2 0 16,-1-3 0-16,-1 3 1 0,-2 2 21 0,4 0 36 15,2 1-9-15,4-4-4 0,9-2-32 16,4-4-16-16,6-1-10 0,11-2 10 16,10-2 45-16,7-3 19 0,10-3 3 15,6-2-23-15,5-2-44 0,-2 0-51 0,7-5-297 16,-12 0-640-16,-12-2-965 0</inkml:trace>
  <inkml:trace contextRef="#ctx0" brushRef="#br0" timeOffset="31939.3">22488 2402 752 0,'0'0'1022'16,"0"0"-827"-16,0 0-39 0,0 0 123 16,0 0-2-16,0 0-80 0,0 0-24 15,0 0-20-15,0 0-41 0,0 0-36 16,0 0-37-16,-74-42-11 0,50 50 26 16,-6 4 10-16,-5 2 43 0,-1 5-18 15,0 3 8-15,3 2-34 0,2 1-32 16,7 1-27-16,5 1-1 0,8 0 9 0,6-1-10 15,5 1 17-15,16-2 35 0,5-2 71 16,12 0-9-16,8-5-39 0,11-3-12 16,0-5-21-16,0-3-44 15,0-5-38-15,-12-2-21 0,-1-2-3 0,-8-2-15 0,-6-2 36 16,-11-1 41-16,-3 2 16 16,-7-2 21-16,-4 1-12 0,0-3-25 0,-7 3-28 15,-6-2 0-15,-1 0-16 16,-3 3 1-16,-2 1-4 0,-5 4-4 0,1 0-106 15,2 2-124-15,-1 5-251 0,5 1-491 16,7-4-892-16</inkml:trace>
  <inkml:trace contextRef="#ctx0" brushRef="#br0" timeOffset="32108.76">22892 2764 2009 0,'0'0'1616'15,"0"0"-1276"-15,0 0-340 0,0 0-10 16,0 0 10-16,0 0 123 0,0 0 5 16,-35 61-38-16,15-42-31 0,-1 1-24 15,-3-1-35-15,-1-2-4 0,-2 0-241 0,-2 0-237 16,4-6-570-16,7-8-1334 0</inkml:trace>
  <inkml:trace contextRef="#ctx0" brushRef="#br0" timeOffset="32721.64">22940 2370 1411 0,'0'0'332'16,"0"0"-176"-16,0 0 74 0,0 0 36 15,0 0-8-15,0 0-52 0,0 0-32 0,0 0 11 16,0 0 19-16,0 0-26 0,0 0-83 16,34-8-70-16,-2 5-9 0,9 0-13 15,8 2-2-15,-1-3-1 0,0 4 1 16,-6-3 0-16,-6-1 18 0,-6 1 0 16,-7-1-6-16,-5-1 2 0,-4 2 1 15,-4-2 0-15,0 2 6 0,-4-1-6 16,-2 1 9-16,-2-2 3 0,-1 1 3 0,-1 2-15 15,0 1-14-15,0-1 1 0,0 2 0 16,0 0-3-16,0 0-12 0,0 0 9 16,0 0-19-16,0 0-22 0,0 0-16 15,0 0-31-15,0 2-42 0,0 5 48 16,0 4 85-16,-3 3 47 0,1 5 0 16,0 4 26-16,0 0 3 0,0 4-1 0,0 4-37 15,-2 0 28-15,2 3 19 0,0-3-40 16,1 0-5-16,0-3-12 0,1-1-28 15,0-3 3-15,0-3 10 0,0-2 6 16,3-5-19-16,0-3-72 0,3-2-152 16,0-6-129-16,8-3-193 0,-3 0-574 15,0-7-756-15</inkml:trace>
  <inkml:trace contextRef="#ctx0" brushRef="#br0" timeOffset="32935.58">23681 2380 2684 0,'0'0'501'0,"0"0"-217"0,0 0-9 16,0 0-243-16,0 0-32 0,0 0-47 15,0 0 47-15,0 0 160 0,5 62-3 0,-6-32-25 16,-2 3-35-16,-1 1-13 0,2 1-32 16,0-2-11-16,2-2-29 0,0-4 0 15,0-3-9-15,0-4 1 16,0-6 17-16,0-3-21 0,0-5-41 0,1-3-127 15,-1-3-151-15,0 0-40 0,1-15 41 16,0-2-1020-16,0-2-623 0</inkml:trace>
  <inkml:trace contextRef="#ctx0" brushRef="#br0" timeOffset="33188.92">23607 2326 2513 0,'0'0'509'0,"0"0"-339"0,0 0-97 0,0 0-41 0,76-17 29 15,-47 22 8-15,5 5 55 16,2 3 0-16,-1 3 2 0,1 6-16 0,-1 2-47 16,-6 5-22-16,-4 2-5 15,-7 4-36-15,-7 1-31 0,-11 0-13 0,-4 0 6 16,-15-4 32-16,-8-1 6 0,-5-4 3 16,-4-3 25-16,-5-5 4 0,3-7-4 15,0-2 14-15,5-4-11 0,1-5-9 16,6-1-7-16,6 0-15 0,5 0-62 15,8-5-96-15,7-9-211 0,5 2-644 16,3-3-1446-16</inkml:trace>
  <inkml:trace contextRef="#ctx0" brushRef="#br0" timeOffset="34105.75">24072 2164 2306 0,'0'0'372'0,"0"0"-263"16,0 0 20-16,0 0-13 0,77-29-39 0,-47 24-36 15,5 1 7-15,1-1 9 0,-3 3-18 16,1 2-39-16,-7 0 0 0,-4 2-29 16,-7 6-16-16,-4 1-31 0,-7 1-14 15,-5 4 61-15,-4 1 29 0,-9 3 80 16,-3 0 10-16,-5-1-23 0,-2 0-19 0,-1 0-10 16,2-3 3-16,1 1 1 0,1-3-14 15,4-1-15-15,4-1-13 16,2-2-16-16,5 1-16 0,3-4 15 0,2 2 17 15,3 0 16-15,7-1 38 0,7 0 16 16,6 0-19-16,5-1-23 0,1 1-6 16,3-2-22-16,-6-2 0 0,-2 0-12 15,-4 0-14-15,-4-2 11 0,-6 1 14 16,-3 0 1-16,-5-1 3 0,-1 0-2 0,-1 1-1 16,0-1-32-16,-2 2-12 0,-8 1 41 15,-3 1 3-15,-4 1 25 0,-3 0 7 16,-1 0-4-16,2 2-3 0,2 1-25 15,3 0-34-15,4 1 2 0,4 3-9 16,1 0 3-16,4 2 38 0,1 0 20 16,4 2-4-16,6 1 9 0,5 1-3 15,3 0 19-15,3 3-25 0,4-1 3 0,2 3-16 16,3 0 10-16,-3-2-11 0,-1-1-2 16,-4-1-41-16,-3-4-26 0,-3-3 29 15,-10 0-3-15,-2-1 6 16,-4-1 0-16,-6-2 35 0,-6 3 16 0,-4-5 19 0,-5 2 10 15,-1-2-1-15,1-1-9 0,-1 2 0 16,2-4-16-16,4 2-19 0,2-1-1 16,5 0-15-16,2-2-6 0,3 0-128 15,3 2-101-15,1-4-89 0,2 1-254 16,4-1-787-16</inkml:trace>
  <inkml:trace contextRef="#ctx0" brushRef="#br0" timeOffset="35057.17">24647 1981 65 0,'0'0'1194'0,"0"0"-891"16,0 0-92-16,0 0 62 0,0 0 28 15,0 0-81-15,0 0-13 16,0 0-108-16,0 0-22 0,0 0-54 0,70-39-4 15,-46 36 16-15,3-1 10 0,3 1-16 16,0 3-13-16,3 0 6 0,-4 1-18 16,-2 5-4-16,-2 0-14 0,-6 3-34 15,-4 3 9-15,-2 5-2 0,-6 0 41 16,2 3 16-16,-5 3 25 0,-3 0-9 16,-1 0 64-16,0 2-61 0,-5-1-3 0,-6 0 0 15,1 1 13-15,-5-2-1 16,-3 2 1-16,-2 0-10 0,1 0 16 0,-2-1-16 15,2-1-22-15,6 0-13 0,3 0-2 16,4-2-10-16,6 1 12 0,7 0 18 16,9-2 10-16,7-1 20 15,8 0 5-15,1-5-24 0,5-2-29 0,-2-2-86 0,-3-3 1 16,-2-4 2-16,-6-1 36 0,-6-2 24 16,-6 0 23-16,-3 0 18 0,-4 0 8 15,-3 0 31-15,-2-2 0 16,0 1-25-16,0-1-32 0,-2 0-48 0,-4 1-9 15,-5-1-3-15,-2 0 22 0,-6 1 36 16,-3 1 2-16,-4 0 11 0,3 5 27 16,0 1-6-16,4 2 6 0,4 0-38 15,4 2-3-15,1 2-32 0,5 1 17 0,2 1 18 16,2 3 16-16,1 0-16 0,0 0 19 16,3 4-16-16,2-2 20 0,4 1-11 15,-1 2 0-15,-1 0-12 16,2 3 0-16,-3-2-1 0,3 1 1 0,-2-1 3 15,0-2 26-15,5-2-1 0,-2 2-15 0,3-3-10 16,-1 0-3-16,-4-2-1 0,-2 1-2 16,0 0-73-16,-4-3 6 15,-2 1 25-15,0-3 17 0,-4 2 15 0,-4-1 10 16,1-2 1-16,-5 1-2 0,2 1-6 16,-4-1 10-16,-3 2 32 0,-3 1 3 15,0-3 9-15,-3 1-6 0,-2-1-6 16,-4-3-7-16,0 2 4 0,-5-3-20 15,0-1-9-15,-25-6-318 0,7-1-330 16,7-3-1647-16</inkml:trace>
  <inkml:trace contextRef="#ctx0" brushRef="#br0" timeOffset="44733.03">14260 4930 989 0,'0'0'414'0,"0"0"-161"15,0 0-19-15,0 0-39 0,0 0-17 16,0 0-35-16,0 0-43 0,0 0-23 16,0 0-28-16,0 0-7 0,0-17 0 15,0 17 12-15,0 0 36 0,2 0 32 0,1-2-51 16,3 1 3-16,-1-3-30 0,0 1 20 16,2 0-13-16,-1 2-12 0,-1 1-23 15,-1 0-16-15,4 0-28 0,0 1-6 16,0 5 34-16,3 1 45 0,0 1-7 15,0 1-22-15,3 0 6 0,-5 0-6 0,1 2-13 16,-3 1 13-16,-2-3-16 0,-4 2 1 16,-1-2 0-16,-3 0 20 0,-4 2 5 15,-4-2-4-15,0-1 16 0,-3 1-13 16,1-5 10-16,2 0 3 0,1-2 16 16,3-1 6-16,0-1 12 0,0 0 13 15,3-4-3-15,1 0-6 0,1-4-26 16,0 1-28-16,2-3-20 0,0 1-2 15,0-1 0-15,2 3-3 0,1-3-19 16,1 6 0-16,-1-1 0 0,1 3-7 16,-3 1-2-16,0 1-13 0,-1 0-19 15,0 0-6-15,0 0-4 0,0 0 13 0,0 0 50 16,0 2 10-16,-2 1 22 0,-2-2 0 0,2 1-3 16,1-1 12-16,0-1-8 0,1 0 2 15,0 0-6-15,0 1-16 16,0-1 0-16,0 0-3 0,0 0-16 0,0 0-47 15,0 0-85-15,0 0-36 0,0 0 9 16,0 0 31-16,0 0 54 0,0 0 52 16,0 0 35-16,0-1-29 0,0-4-49 15,3 0 81-15,-1-2 4 0,3-2 28 16,-1 1 3-16,-2-1 42 0,0 0 93 16,0 1-49-16,0-1 25 0,-2-1-10 15,0 3-15-15,0-1-8 0,0 3-22 16,0 1-16-16,0 1 17 0,0 0-17 0,0 2-6 15,0 0-10-15,0 1-16 0,0 0-9 16,0 0-34-16,0 0-16 0,0 0-52 16,0 3-85-16,0 4-1 0,-1 3 138 15,-1 6 16-15,-2 4 56 0,-7 4 17 0,0 7 27 16,-7 1-19-16,-3 6-10 0,-6 2-21 16,-10 13-16-16,-10 10 0 0,-2 5-34 15,3-1 0-15,13-21-24 0,14-14 11 16,13-17 10-16,3-4 0 0,1 1 0 15,0-3 3-15,0 2 0 0,2-5 12 16,0-2 4-16,0-4 2 0,0 2 1 16,0-2 15-16,4-2-34 0,2-5-84 15,4-3-146-15,5-4-80 0,2-6-63 16,6-14-188-16,-2 2-495 0,-4 3-551 0</inkml:trace>
  <inkml:trace contextRef="#ctx0" brushRef="#br0" timeOffset="45040.95">14277 4900 36 0,'0'0'2089'0,"0"0"-1668"0,0 0-109 16,9-54 31-16,-7 42-56 0,1 3-21 15,-2 3-74-15,0 2-10 0,0 1-35 0,-1 3-26 16,0 0-121-16,1 3-59 0,1 6-10 16,0 5 69-16,2 7 81 0,3 6-13 15,3 6-2-15,0 5-11 0,5 9 22 16,4 10 3-16,8 10 6 0,1 1 0 15,-1-7-15-15,-4-14-47 0,-5-13-2 16,-2-9-4-16,0-1-6 0,2 1-10 16,3 4 20-16,1 0-20 0,-1-3-2 15,-2-5 0-15,-3-5-1 0,-4-4-2 0,-1-5-19 16,-5-2-33-16,-1-3-24 0,-3-1-26 16,1-1-5-16,-3-3 20 0,0-5-142 15,0-4-156-15,-4-4-133 0,-15-11-293 16,0 3-617-16</inkml:trace>
  <inkml:trace contextRef="#ctx0" brushRef="#br0" timeOffset="45350.77">13994 5281 1988 0,'0'0'440'0,"0"0"-204"16,0 0-20-16,0 0 18 0,0 0 37 15,0 0-17-15,0 0-40 0,0 0-25 16,0 0 5-16,0 0-42 0,0 0-31 0,32-7-19 16,-4 7-12-16,7-3-17 0,5 1 4 15,5-2-10-15,2-1 4 0,3-1 2 16,-1 1-6-16,-4 1-12 0,-2-1-24 16,-6 1-17-16,-5-1-13 0,-7 3-1 15,-7 1 0-15,-4-2-2 0,-6 3-16 16,-5 0 16-16,-1-1-2 0,-2 0 4 0,0 1 16 15,0 0 8-15,0-1 7 0,0 1 2 16,0 0 0-16,0 0-11 0,0 0-19 16,-3 0-3-16,-2-1-37 0,-6 0-42 15,-3 0-189-15,-17 0-172 0,5 1-294 16,-2-2-1058-16</inkml:trace>
  <inkml:trace contextRef="#ctx0" brushRef="#br0" timeOffset="49298.99">14039 5902 1065 0,'0'0'192'16,"0"0"-94"-16,0 0 55 0,0 0 3 15,0 0-23-15,0 0-32 0,0 0-7 0,0 0 20 16,0 0-4-16,-2-4-23 0,2 4-41 16,0 0-8-16,0 0 14 15,0 0 22-15,0 0 1 0,0 0-4 0,0 0-4 16,0 0-22-16,-1 0-29 0,1 0-16 16,-1 0-3-16,1 0-12 0,-4 2 15 15,1 0 13-15,-3 1 6 0,0-1-3 16,1 1 4-16,-1 0-4 0,-1 1 6 0,2 0-2 15,0 0-4-15,-2 0-15 0,0-1 1 16,2 2-2-16,-3 2 1 0,2-2-1 16,-1 0 0-16,0 1 0 15,1 0-14-15,0-1 14 0,-1 2 2 0,0 0 1 16,1 1 20-16,-3 1-4 0,3-2 16 16,-2 1-12-16,0-1 6 0,2 0-16 15,-1 1 6-15,-4-1 7 0,3 1-10 16,-2 0 9-16,2 0 1 0,-3-1-10 0,3 2-4 15,-2 0-8-15,2-2-1 0,1 1 0 16,-1-2 19-16,2 1-21 0,-1-1 3 16,-1 2 12-16,3 0 3 0,-2-1-6 15,-2 2 2-15,2 0-2 0,-2 0 10 16,1 0-11-16,-2 1 4 0,0 0-3 16,0 2-10-16,-1-3 19 0,-1 3-22 15,2 0-2-15,-2 1-9 0,3-1 10 16,-3 1 1-16,4-1-3 0,-2 1 3 0,2-3 1 15,-2 0 12-15,1 1 0 16,1-1-11-16,-3 0 30 0,3 0-29 0,-3 0 22 16,0 2 10-16,-1-2-19 15,2-1 3-15,-4 1-6 0,1 2-12 0,0-3 12 0,0 3-12 16,-2-1-1-16,2 1 1 16,-1-1 18-16,-1 1-17 0,2-1 17 0,-3 0 0 15,1 1 3-15,0 0-6 16,3-2 0-16,-3 2 0 0,1-1 3 0,2-2-4 15,-1 3 1-15,-1-2 6 0,2 1-9 16,-1-1-1-16,2 2-9 0,-1-3 10 16,-2-1-10-16,4 3 10 0,-2-2 3 15,1 3-1-15,-2-2-13 0,-1 1 17 16,2 1-16-16,-3 1 10 0,0 1 6 16,1 1-7-16,-1-1 7 0,0 1-16 0,1-3 1 15,2 2 11-15,-2 1 4 16,3-4-18-16,-1 1 1 0,-1-1 14 0,3 1-1 15,-4-1-14-15,3 1 3 0,-2 0 8 16,-2-1 4-16,2 2 1 0,-3-1-16 16,0 0 2-16,-2 1 9 0,1 1 1 15,1 1-11-15,-3-1 12 0,2 2-14 0,-2-2 0 16,0 2 1-16,1-1 2 0,0-1-3 16,3 2 2-16,1-2-1 0,0-2 11 15,1-1-10-15,3 1 20 0,-2-3-19 16,1 1 10-16,-1 0-1 0,1 1 1 15,-2-1-12-15,0 1 1 0,0-1 1 16,-1 3 0-16,-3-1 0 0,4 2-2 16,-3 1-1-16,1-2 2 0,-2 3-2 15,4-1 1-15,-2-1 0 0,-1 0 2 16,0-1 11-16,3 0-13 0,-3-2-1 0,0 1 3 16,-1 1 0-16,2-1 10 0,-1 0-12 15,1 1 2-15,-3 0-1 0,2 1 17 16,-2-2-17-16,2 1 16 0,-2 1-2 0,0-2-1 15,0 1 32-15,-1-1-13 16,0 2-3-16,3-2 0 0,1-2-16 0,0 0 1 16,0 1 2-16,1-1 1 15,3-2-16-15,-4 2 12 0,4-1-11 0,-2 0 11 16,0 1 3-16,2-1-2 0,-3 1-14 16,-1 1 16-16,2-2-14 0,0 2 20 15,-1-2-8-15,3 0-16 0,-2 0 2 16,3-1-1-16,-3 1 2 0,0 1 12 15,3 0-13-15,-2-1 0 0,1 2 0 0,0-2 0 16,2 2 0-16,-2-2 2 0,4 3 14 16,-3-3-15-16,1 0 15 0,1 0-5 15,-3 0-10-15,2 1 12 0,-2-1-13 16,-1 1 1-16,1 1 0 0,-2-1 10 16,2 0-13-16,-1 0 2 0,2 0 10 15,-3 1 3-15,4-3-12 0,-1 1 19 16,1-1 6-16,0-2 5 0,2 1-8 0,-1-1-13 15,1-1 0-15,2-1 0 0,0 0-10 16,-2 0 2-16,2-1 11 0,1 0-14 16,-2 1-1-16,-1-1 0 15,2 1 0-15,0-1 0 0,-2 1 2 0,2-2 1 0,2 1 15 16,0-1-5-16,1-1 2 16,0 1-13-16,1-2 10 0,-3 0-12 0,2 3-1 15,-1-3-11-15,0 2-3 16,-2 2-1-16,1-1-8 0,-2 2 12 0,2 2-4 15,1-2 14-15,-1 0 2 0,-2 1 2 16,2 0 0-16,1-1 0 0,1 1 14 16,-1-1-4-16,0 0-12 0,-2 1 0 15,1 1 0-15,-1-1 0 0,-2 0 2 16,0 3 0-16,1-1-1 0,-1 0 0 0,-2 0 0 16,3-1-1-16,0-2-17 0,-1-2-20 15,2 1-3-15,-2-3-52 16,0 0-139-16,1-1-166 0,-2-4-277 0,-2-2-569 15,3-5-995-15</inkml:trace>
  <inkml:trace contextRef="#ctx0" brushRef="#br0" timeOffset="75933.48">4358 6561 931 0,'0'0'489'0,"0"0"-287"16,0 0-124-16,0 0-4 15,0 0 40-15,0 0-26 0,-58-7-4 0,43 11-22 16,3-1 90-16,-3 4-32 0,-1 0-23 16,2 0-13-16,-1-1 9 0,-1 1-3 15,2-1-12-15,1 0-20 0,0 1 3 16,3 3-10-16,-2-3-16 0,1 0-16 15,3 2-16-15,0-1-3 0,1-1-4 16,4-2-15-16,1 2 0 0,2-2-4 0,1 2 7 16,8-1 16-16,2 1 42 15,5-1 16-15,3 0-13 0,1 0-10 0,1 2-20 16,-1-1-15-16,-3 1-13 0,-3 1-13 16,-2-1-12-16,-5 5 12 0,-1 0 23 15,-6 3-8-15,-2 0 11 0,-7 5 16 16,-4 0 10-16,-3 0-3 0,-2 2-11 0,-3 0 4 15,0-3-16-15,1-1 0 16,1-3 0-16,3 0-1 0,1-5 1 0,5-2-2 16,1-1-11-16,5-3-15 0,4-2-21 15,0 0 24-15,4 0 25 0,8 0 74 16,2-3-4-16,3 2-19 0,5-2-22 16,1 0-10-16,0 0-17 0,-2 0-2 15,-4 3-13-15,-3-2-9 0,-2 3-4 16,-5 3-15-16,1-1-10 0,-6 5 12 0,-2 1 39 15,0 2 1-15,-10 6 15 0,0 0 4 16,-4 1-5-16,-4 6-12 0,0-2 0 16,-1 1-1-16,0 2-2 15,4 0-2-15,-1-1-11 0,3-1-9 0,4 0 2 16,4-1 1-16,2-4 17 0,3-2 0 16,7-2 2-16,4-3 11 0,5-3 8 15,4-2 16-15,3-2 3 0,5-1-3 16,-2 1-35-16,2-1-22 0,1-1-122 0,-3-1-139 15,1 0-191-15,-5-2-542 0</inkml:trace>
  <inkml:trace contextRef="#ctx0" brushRef="#br0" timeOffset="76714.42">4723 6695 1515 0,'0'0'222'0,"0"0"-50"16,0 0 65-16,0 0 38 0,0 0 6 16,0 0-47-16,0 0-57 0,0 0-72 15,0 0-47-15,0 0-26 0,0 0-1 0,-38-28-8 16,26 35-1-16,0 1-3 0,-2 1-6 15,4-1 0-15,-1 1-10 0,4-2-3 16,2 1-11-16,0-3-18 0,4 3-5 0,1-2 5 16,0 1 18-16,8 0 11 15,0 0 23-15,7 0 15 0,1 1 6 0,0-1-9 16,1 0-32-16,0-1-3 0,-3 1 0 16,-4 0-22-16,-3 2 0 0,-4 2 0 15,-3 1 22-15,-2 2 10 0,-8 1 9 16,-4 2-3-16,1 0 6 0,-5-3-20 15,1 1 13-15,-1-1-15 0,4-1 4 16,3-5-1-16,3-1-3 0,1-1 0 16,5-3-19-16,2 1-16 0,0-2 9 15,4 0 26-15,6-2 42 0,2 0 9 0,5 0-7 16,3 0-19-16,0-1-22 16,2-2-3-16,-2 1 0 0,-4 1-12 0,-1 0-4 15,-5 1-13-15,-1 0-2 0,-2 2 2 16,-4 2-3-16,0-1 16 0,-1 1 4 15,0 0-4-15,-2 1 15 0,0-1 1 0,-3 1 15 16,-1 1 1-16,-2 1 3 0,-4 1-3 16,2-1 7-16,-4 1 12 15,2 2-13-15,-3 0-19 0,3 0 13 0,-3 2-14 16,3-1-2-16,-1 2 0 0,3-1-13 16,0 0 12-16,3 0-15 0,1-1-6 15,1 0 4-15,3 1 17 0,0-3 1 16,3-1-22-16,4 0 22 0,5-2 18 15,3 0 20-15,0-1-3 0,4-1-7 0,0 0-9 16,-1 1-17-16,-1-1-2 0,-4 0-28 16,-3-3-131-16,-2 3-109 0,-2-2-117 15,-4-2-138-15,-2 0-452 0</inkml:trace>
  <inkml:trace contextRef="#ctx0" brushRef="#br0" timeOffset="76960.55">4989 6831 2443 0,'0'0'442'0,"0"0"-211"16,0 0-23-16,0 0-2 0,0 0 3 16,0 0-33-16,0 0-97 0,0 0-79 0,0 0-17 15,0 0 17-15,0 0 63 16,9 23-18-16,-2 3-30 0,-2 1-13 0,1 1 14 15,1 1-4-15,-1 0 1 0,-3-1-13 16,0-2-78-16,0-3-118 0,-2-5-69 16,-1-3-59-16,0-5-179 0,0-8-208 15,-2-2-516-15</inkml:trace>
  <inkml:trace contextRef="#ctx0" brushRef="#br0" timeOffset="77397.39">4962 6845 2042 0,'0'0'379'0,"0"0"-140"0,0 0-49 16,8-53-39-16,3 41-36 0,3 1-45 16,2 1 4-16,4 2-10 0,0 3-23 15,1 4-9-15,1 1 0 0,-3 4-7 0,0 4-3 16,-4 3-22-16,-5 2-15 0,-3 2 0 16,-4 1-17-16,-3 1 19 0,-2-1 10 15,-8 0 2-15,-2 1 1 0,-3-3 2 16,-2 1 11-16,-1-3-1 0,1-3 1 15,3-1-12-15,0 0 1 0,4-4 14 16,4-2 10-16,4-2 24 0,1 0 33 16,1 0-7-16,1-4-70 0,5-4-6 15,7 1-57-15,4-3 6 0,4 1 10 16,2 0 22-16,2 1 16 0,1 0-16 16,1 3-6-16,-2 5-7 0,-4 0-6 0,0 5 3 15,-4 6 6-15,-4 3 4 16,-4 3-14-16,-4 3 17 0,-4 1 9 0,-1-2 13 15,-8 0 2-15,-5-2 14 0,-2 3 32 0,-3-6 9 16,-3 2 4-16,-3-3-7 0,3-1 0 16,-2-1-13-16,2-2 10 15,3-4-10-15,3-1-10 0,2-1-2 0,2-3 5 16,5 0 17-16,3-3 12 0,2-1-63 16,1-4-41-16,0 0-240 0,3-3-98 15,12-12-164-15,-4 5-743 0</inkml:trace>
  <inkml:trace contextRef="#ctx0" brushRef="#br0" timeOffset="78066.14">5301 6728 2491 0,'0'0'480'0,"0"0"-311"16,0 0-28-16,6-44-7 0,2 32 2 15,6-1-72-15,0 2-14 0,6-1-18 16,3 4-29-16,0 0-2 0,1 2 0 16,0 3-1-16,-1 3-12 0,-3 0-7 15,-1 7 0-15,-3 3 16 0,-6 5-12 16,-2 3 11-16,-7 3-11 0,-1 0-4 0,-6 3 17 15,-5-4 2-15,-2 2 2 0,0-5 0 16,-3 0 0-16,1 0 0 16,-1-5 1-16,5 0 10 0,-3-3-12 0,5-1 0 15,0-2 18-15,3-1-1 0,2-2-18 16,2 0-3-16,1-3-23 0,1 0-2 16,0 2-1-16,0-2 20 0,4 3 9 0,5-1 35 15,4 0 12-15,4-1-9 16,2-1-9-16,2 0-10 0,0 0-19 0,-3 0-55 15,-4 0 17-15,-3 0 12 0,-5 0-2 16,-3 0-16-16,-2 0-17 0,-1 2 23 16,0-2 25-16,-3 5 13 0,-2 0 26 15,-4 1 3-15,-1 1-7 0,2 1 16 16,-3 1-7-16,1 1-2 0,0-1-4 16,3 0-12-16,0 0-11 0,2 2-2 15,1-2-16-15,3 0 0 0,1 0-3 16,3 1 17-16,6-1 2 0,2-1 13 0,6 2 6 15,0 2 6-15,2 0-3 0,1 1-22 16,-3 0-13-16,0 2 11 0,-3 0-21 16,-6 1-11-16,1 0 5 0,-6-2 27 15,-2-1-1-15,-1-2-15 0,-5 0 18 0,-5-2 19 16,0 0-6-16,-5 0-1 16,0-1-9-16,1 2 16 0,-4-2-3 0,1-2 6 15,1-1 1-15,0-1-8 0,4 0-12 16,0-1 0-16,3-3-2 0,0 1-1 15,4-1-41-15,2 0-232 0,3-1-146 16,0-7-336-16,1 0-1437 0</inkml:trace>
  <inkml:trace contextRef="#ctx0" brushRef="#br0" timeOffset="78269.78">6038 7081 3325 0,'0'0'330'0,"0"0"-330"15,0 0 0-15,0 0 19 0,0 0 119 0,0 0-40 16,6 53-45-16,-8-38-3 16,-5 1-8-16,-3 2-42 0,-3 2-4 0,-2 1-206 15,-15 4-303-15,6-7-981 0</inkml:trace>
  <inkml:trace contextRef="#ctx0" brushRef="#br0" timeOffset="82098.59">6648 6611 859 0,'0'0'758'0,"0"0"-472"0,0 0-114 15,0 0 45-15,0 0-35 0,0 0-37 16,6-46-16-16,-6 42 35 0,-2 3-23 15,-5-1-55-15,-1 2-58 0,-3 0-28 16,-2 1-16-16,-4 3 16 0,1 4 13 0,-2-1 12 16,3 3-2-16,-1-3-1 0,2 2 10 15,4-2-13-15,1-2-19 0,5 1-1 16,2-2-24-16,1 1-4 0,1 0-3 16,3-3 32-16,4 1 11 0,7 2 33 15,2-2 11-15,4 0-11 0,2-2-15 16,-1-1-13-16,-1 2-16 0,-4 1 0 15,-3 0-32-15,-4 1-16 0,-4 1-3 0,-2 3 22 16,-3 0 29-16,0 3 0 0,-3 2 16 16,-3-1 4-16,-5 2 2 15,0-1-6-15,-1 1 3 0,-1-3 16 0,2 1 6 16,0-2-9-16,4-3-30 0,0 1-2 16,1-2-13-16,4-2-15 0,2-1-4 0,0 0 23 15,8-1 9-15,3 1 44 16,5-3-15-16,5 0 6 0,4 0 3 0,3-3-22 15,-3-1-16-15,-2 1-1 16,-4 2-22-16,-5 1 1 0,-6 0-13 0,-3 0-13 16,-4 5 4-16,-1 1 30 0,0 4 14 15,-5 1 16-15,-4 1-3 0,-3 1-1 16,-1 4 1-16,-1-3-10 0,-2 4 45 16,-1-1 16-16,0 1-17 0,4-1-12 15,1 3-25-15,0-3-10 0,6-1-26 16,3 0 4-16,3-3 0 0,0 0-2 0,6-3 24 15,7-1 15-15,1-2 17 0,2 0-13 16,4-2 22-16,2-2 0 0,1-1-21 16,-2 1-20-16,0-3-167 15,-4 0-142-15,2-5-195 0,-4-1-483 0,-4-3-714 0</inkml:trace>
  <inkml:trace contextRef="#ctx0" brushRef="#br0" timeOffset="82578.7">6865 6708 2386 0,'0'0'400'0,"0"0"-232"15,0 0-8-15,0 0 152 0,0 0-55 16,0 0-118-16,0 0-54 0,0 0-85 0,0 0-3 15,0 0-32-15,49-48 13 0,-21 41 3 16,5 3 3-16,-3 0-6 0,2 0 21 0,-6 1-1 16,-4 3-1-16,-4-2-9 15,-6 2-14-15,-4 0-37 0,-4 0-16 0,-3 0 22 16,0 0 57-16,-1 0 19 0,0 0 60 16,-1 0-3-16,-3 0-41 0,0 0-33 15,-2-1-2-15,0 0 1 0,3-1 15 16,0 1-15-16,2 0 0 0,0 0-1 15,1 1-19-15,0 0-41 0,0 0-48 16,0 3-38-16,3 1 35 0,1 5 111 16,3 3 0-16,1 5 111 0,-2 2 7 15,1 5-10-15,-2 4-33 0,-3 5 1 16,-1 1-35-16,-1 0-16 0,0-2-3 0,0-3-6 16,0-3-15-16,0-6-1 15,1-6-3-15,1-3 3 0,-1-3 0 16,0-2 12-16,-1-3 4 0,0-3 12 0,0 0 38 15,0 0 10-15,0 0-76 0,-1-5-38 0,-1-1-113 16,1-1-95-16,0-3-90 0,1-8-205 16,0 1-634-16</inkml:trace>
  <inkml:trace contextRef="#ctx0" brushRef="#br0" timeOffset="83018.98">7366 6643 1406 0,'0'0'543'0,"0"0"-242"16,0 0-65-16,0 0 45 0,0 0-37 16,0 0-45-16,0 0-5 0,0 0 6 15,0 0-61-15,0 0-57 0,0 0-41 16,-10-44-41-16,10 46-47 0,0 6 25 15,3 3 22-15,2 4 69 0,-2 3-3 0,0 3-28 16,0 0-7-16,0 1-3 0,1 1 5 16,-2-2-18-16,1 1 1 0,-1-3-15 15,0-1 11-15,0-6 4 0,1 1 6 16,-3-4-22-16,1-2-50 0,-1-5-61 16,0 0-93-16,0-1-58 0,0-1-9 15,-2-10-101-15,-3-2-737 0,1-3-656 0</inkml:trace>
  <inkml:trace contextRef="#ctx0" brushRef="#br0" timeOffset="83435.86">7312 6624 1573 0,'0'0'607'0,"0"0"-309"15,0 0-53-15,0 0-29 0,6-50-53 16,4 39-123-16,7 1-40 0,3 2-3 16,0 0 2-16,2 3-2 0,-1 5-32 0,-2 0-13 15,-1 7 13-15,-6 3 35 0,0 2 40 16,-7 5 5-16,-3 0-13 0,-2 0 0 15,-3 2-13-15,-4-1 4 0,-5-2-11 16,1 0 1-16,-4-4 0 0,1 0 6 16,1-2 0-16,1-1 0 0,4-3 10 15,0-2 16-15,3-2 5 0,3-1-2 16,1 0-10-16,1-1-6 0,0 0 6 0,1 0 3 16,7-4-27-16,4 0-14 0,5-2-3 15,2-1-19-15,3 1 3 16,0 1 0-16,-1 2 3 0,0 3-6 0,-2 0-16 15,-3 3 3-15,-3 4 0 0,-1 5 12 0,-5 2 22 16,-2 1 0-16,-2 2-66 0,-3 0 39 16,-4 2 27-16,-4-2 1 15,-3 1 2-15,-3-1 11 0,-2-2 6 0,-3 0-16 16,2-3 16-16,-1-2 6 0,2-1 1 16,1-4 9-16,0-2 6 0,5-1 13 15,0-2 3-15,3 0-3 0,-1-5-10 16,3 0-17-16,2-1-27 0,2-1-69 15,1 1-153-15,0 0-46 0,4-1-52 16,10-3-291-16,-4 1-648 0</inkml:trace>
  <inkml:trace contextRef="#ctx0" brushRef="#br0" timeOffset="83715.73">7891 6845 2183 0,'0'0'1685'0,"0"0"-1461"16,0 0-224-16,0 0-10 0,0 0-31 15,0 0 39-15,0 0 2 0,0 0 63 16,0 0 28-16,0 0-29 0,-15 45-18 16,3-22-44-16,0 0-113 0,-4 0-175 15,-5 2-250-15,4-5-543 0,1-8-1159 0</inkml:trace>
  <inkml:trace contextRef="#ctx0" brushRef="#br0" timeOffset="84398.71">8107 6578 1588 0,'0'0'361'0,"0"0"-218"0,0 0 25 16,0 0 46-16,0 0 53 0,0 0-71 15,0 0-58-15,0 0-48 0,0 0-50 16,0 0-40-16,0 0-3 0,6-5 3 0,7 5 80 15,5-2 3-15,4-1-13 0,1-4-29 16,3 3-9-16,-4-4-7 0,0 0-2 16,-4 1-8-16,-4-1 4 0,-1 2 0 15,-2-2 7-15,-3 1 2 0,-3 1-9 0,2 0 6 16,-4 2 4-16,-1 1-1 16,-1 1-12-16,0 2 0 0,1 0-16 0,-2 0-13 15,0 0-63-15,0 2-47 0,0 3-1 16,0 4 124-16,0 4 81 0,1 3 11 15,1 2-23-15,0 3-12 0,3 1-7 16,-1 1-2-16,0 2 18 0,1 2-23 16,-1-2 11-16,2-4-12 0,-3 0 1 15,0-2-2-15,-2-2-19 0,1-3-7 0,-1-3-12 16,0-1 19-16,-1-3-3 0,0-2 0 16,0 0-19-16,0-3-127 0,0 0-150 15,0 0-77-15,0-2-125 0,-2-5-198 16,1-1-642-16</inkml:trace>
  <inkml:trace contextRef="#ctx0" brushRef="#br0" timeOffset="84731.34">8695 6497 2236 0,'0'0'440'0,"0"0"-151"15,0 0 25-15,0 0-56 0,0 0-72 0,0 0-44 16,0 0-7-16,-67 6-3 0,47 8-26 16,0 1-37-16,1 4-26 0,4 2-31 15,4 0-12-15,2-1-16 0,5 1 4 16,4-2-7-16,3-2 19 0,10-1 2 16,4-3 29-16,6-1 6 0,4-5-15 15,7 0-22-15,2-4-56 0,1-3-59 16,-3 0-50-16,-1 0-12 0,-6-6-5 0,-5-1 14 15,-6-1-4-15,-5 0 10 0,-6 1 40 16,-4-1 87-16,-1 3 3 16,-8 0-26-16,-2 1-28 0,-6-1-8 0,0 3-38 15,0 0-107-15,-6 0-312 0,6 2-664 16</inkml:trace>
  <inkml:trace contextRef="#ctx0" brushRef="#br0" timeOffset="85464.13">8828 6312 2194 0,'0'0'556'0,"0"0"-543"16,0 0-13-16,0 0 0 0,61-34 45 16,-42 31 39-16,1 0-27 0,-1 3-5 15,-4 0-50-15,1 5-2 0,-3 5 19 16,-2 2 10-16,-1 3 0 0,-6 1 0 15,-1 3-10-15,-3-3-3 0,0 0-16 16,-3-2 2-16,-2-3 23 0,-6 1 17 16,3-2 12-16,-3 0 4 0,1-1-1 15,-1 1-25-15,4-3-14 0,1-1-18 0,3-2-16 16,1 1-13-16,2 0 8 0,4-3 21 16,4 5 32-16,6-3 22 0,4 2-6 15,2-4-7-15,-1-2-13 16,0 2-12-16,-1-1-16 0,-5 0-1 0,-2 0-12 15,-4 1-2-15,-5-2-17 0,-1 3-19 16,-1-1-6-16,-3 3 45 0,-7 1 12 16,1 2 16-16,-5 0 3 0,3 1-16 15,-2-1 16-15,3 1-18 0,1-2 19 0,3-2 5 16,2 1-23-16,0-2-2 0,3 1-2 16,1 0 1-16,0 0 1 0,0-1 1 15,3 1-1-15,2 0 16 0,2 2-3 16,3-1 2-16,2 0 17 0,2 2-10 15,2-1-11-15,-3 3-11 0,1-5-76 16,-2 2 15-16,-4-2 23 0,0-1 22 16,-2 0 4-16,-2-1-1 0,-1 0-9 15,0 0 9-15,0 3 11 0,3 0-11 0,-2-2 12 16,0 2 0-16,-1 1 1 0,-1-2 15 16,-1 2 39-16,-1 0 13 0,-1 3 12 15,-6 0 10-15,-6 0-4 16,-1 1 0-16,-4 1-3 0,-2 0-26 0,3-2-28 0,1 0-12 15,5-1-16-15,1-1-2 0,6-4-20 16,1 2 6-16,3-2 1 16,4 1-83-16,12-2-214 0,1-1-221 0,-4-2-1045 15</inkml:trace>
  <inkml:trace contextRef="#ctx0" brushRef="#br0" timeOffset="85669.18">9542 6690 3283 0,'0'0'137'0,"0"0"-102"16,0 0-35-16,0 0 130 0,14 50 25 0,-14-31-26 16,-1 2-38-16,-9 2-31 0,2 0-18 15,-5 0-14-15,-3 2-3 16,1-1-25-16,-6-2-155 0,-5-2-166 0,-16 5-275 15,5-8-648-15,1-4-555 0</inkml:trace>
  <inkml:trace contextRef="#ctx0" brushRef="#br0" timeOffset="86858.01">9848 6229 954 0,'0'0'541'0,"0"0"-291"0,0 0-39 15,0 0 52-15,0 0 25 0,0 0-27 16,0 0-58-16,0 0-53 0,0 0-73 16,0 0-32-16,0 0-13 0,-36-24 3 15,23 35-13-15,-1-1-3 0,2 3-19 16,5-3-12-16,2 0-10 0,1-3-3 16,4 1 6-16,0-4 7 0,4 3 12 15,3 0 29-15,5 0 15 0,1-2 4 16,4 1-10-16,2 0-6 0,0-2-20 15,0 0-12-15,-3 2-35 0,-5 0-7 0,-2 3-2 16,-4-1-1-16,-4 2 20 0,-1 1 9 16,-1 0 16-16,-6 3 16 15,-3-3-4-15,-2 0 7 0,-2 0 13 0,-2-1 6 0,0-1 36 16,2-1 21-16,1 0-25 0,1-1 6 16,3-3-7-16,4-1-33 0,0 0-36 15,3-1-38-15,2 0-3 16,0 0 12-16,1 1 29 0,7-1 20 0,2 2 21 15,5 0 3-15,4-2-6 0,2 0-38 16,2 0-22-16,0-1-19 0,-2-1-19 16,-4 2 3-16,-2-1 19 0,-6 1-9 15,-2 0-7-15,-3 1 6 0,-3-1 7 16,-1 0 12-16,0 2 29 0,-1 0 3 16,-4 1 16-16,-3 3 0 0,1-2-16 15,-5 2 0-15,2-1-2 0,-5 5 1 16,1-1 2-16,1 2 27 0,-3 1-8 0,1 2 2 15,4-1-9-15,1 0-16 0,8-1-15 16,2-2-7-16,2-1 22 0,11-1 0 16,7-3 57-16,6 1-10 15,7-4 17-15,5 2-64 0,0-2-23 0,2-2-160 0,5-2-181 16,-13 0-354-16,-7-4-993 0</inkml:trace>
  <inkml:trace contextRef="#ctx0" brushRef="#br0" timeOffset="87731.48">10381 6324 650 0,'0'0'762'16,"0"0"-518"-16,0 0-75 0,0 0 23 0,0 0 15 15,0 0-71-15,0 0 13 0,0 0-17 16,0-46-22-16,0 40 3 0,0 0 9 16,0 1-26-16,-1 2 13 15,0-2-17-15,-1 3 13 0,-1 0-28 0,-1 2-1 0,-4 0-7 16,0 0-21-16,-5 2-10 0,-2 6 0 16,-2 3 6-16,-3 2 0 0,1 4-13 15,2 3-9-15,0 1-3 16,7 2 3-16,2 0-19 0,4 0 1 0,4-1-2 15,7 0 32-15,7-2 19 0,5-3 49 16,5-1-6-16,5-3-18 0,-1-1-25 16,6-6-53-16,-4-1-6 0,0-4-119 15,-5-1-76-15,-4 0-88 0,-2-12-111 16,-8 4-635-16,-2-4-845 0</inkml:trace>
  <inkml:trace contextRef="#ctx0" brushRef="#br0" timeOffset="87937.79">10682 6493 2100 0,'0'0'1440'0,"0"0"-1234"0,0 0-206 16,0 0 0-16,0 0 41 0,0 0 82 15,0 0-29-15,-10 56-30 0,0-40-30 16,3 1-6-16,-3 0-12 0,1 0-16 15,0-1-161-15,2-3-122 0,1-1-171 16,-3-6-230-16,5-4-813 0</inkml:trace>
  <inkml:trace contextRef="#ctx0" brushRef="#br0" timeOffset="88434.85">10745 6251 802 0,'0'0'1003'0,"0"0"-721"16,0 0-36-16,0 0 3 0,0 0-7 0,0 0-43 15,0 0-42-15,0 0-20 0,0 0-51 16,0 0-58-16,0 0-28 0,-12-5-7 16,18 5 7-16,3 3 118 15,7-3 5-15,2 2-34 0,4-2-36 0,1 0-21 16,-1-2-7-16,0-1-6 0,-1 0-3 16,-4-3-4-16,-1 0-12 0,-2 0-31 0,-3 1-1 15,-1 1 4-15,-5 1 15 16,-1 0 13-16,-2 1 2 0,-1 2 11 0,-1-1-13 15,0 1-12-15,0 0-25 0,0 0-26 16,-1 1 12-16,-3 5 51 0,0 2 16 16,0 2 22-16,-2 3-4 15,3 0-18-15,2 3-3 0,1 0 18 0,0 1 13 16,0 4 7-16,4 0 2 0,1 0 0 16,-1 0-5-16,-1 1 2 0,0-2-12 15,0 1 5-15,-2-1 1 0,0-3-13 16,-1-1-12-16,0-3-4 0,0-1-15 0,0-5-117 15,0 0-84-15,0-4-158 0,0-3-131 16,0-3-208-16,0-6-583 0</inkml:trace>
  <inkml:trace contextRef="#ctx0" brushRef="#br0" timeOffset="88672.23">11160 6212 1794 0,'0'0'428'16,"0"0"-243"-16,0 0 51 0,0 0-69 16,0 0-90-16,0 0-61 0,0 0 103 15,0 0 31-15,0 0 16 0,15 54-26 16,-10-33-51-16,0 1-38 0,1 0 3 0,0 0-1 16,1-1-24-16,-1-1-14 0,1-1 11 15,-1-4-7-15,-1 0 3 16,-3-4-13-16,1-3-9 0,-2 0-116 0,-1-4-160 15,0-4-129-15,0-2-239 0,-1-6-615 16</inkml:trace>
  <inkml:trace contextRef="#ctx0" brushRef="#br0" timeOffset="89079.98">11106 6203 1831 0,'0'0'522'15,"0"0"-299"-15,0 0 57 0,0 0 60 16,0 0-47-16,0 0-97 0,0 0-70 0,0 0-69 15,0 0-54-15,59-19 0 0,-29 19 9 16,5 0-12-16,1 2-22 0,0 5 3 16,-3 2 3-16,-2 2-12 15,-6 3-4-15,-5 4 10 0,-6 3 0 0,-6 1 7 16,-6 4-20-16,-2 1-3 0,-9 4 19 16,-6 0 17-16,-6-1 2 0,-2-1 13 15,-1-5-12-15,-2-2 1 0,3-6 0 16,3-3-1-16,4-3 11 0,4-3 4 0,2-2 6 15,4-3 7-15,3 0 2 0,1-2 26 16,1 0 28-16,1-2-85 0,0-4-98 16,7-10-348-16,3 1-665 0,1-1-1096 0</inkml:trace>
  <inkml:trace contextRef="#ctx0" brushRef="#br0" timeOffset="89831.62">11480 6024 1956 0,'0'0'499'0,"0"0"-424"0,0 0-73 0,0 0 59 15,59-20 20-15,-39 18-23 0,1 0-4 16,0 1 8-16,-1 1-38 0,-3 1-24 16,-1 6-13-16,-6 2-2 0,-1 2 15 15,-6 3 20-15,-3-2 5 0,0 2 1 0,-7 0 0 16,-2-1-4-16,0-1 1 0,-3 0 5 16,2-2 33-16,-3 1 0 0,0-3 3 15,2 2 0-15,-1-1-3 0,4-3-10 16,2 1-20-16,0-2-31 0,3 2-10 15,3-2-9-15,0 1 19 0,2 0 0 16,5 0 28-16,2 0 10 0,5 0-3 16,0 2 0-16,2-3-9 0,0 1-24 15,-2 0-2-15,-5 1-22 0,-2-2-10 0,-2 0 0 16,-5 0 3-16,0 0 27 0,-2 2 2 16,-6 1 13-16,0 0 3 0,-4 0 3 15,2-1 0-15,-2-1-16 16,3 0-3-16,-1 0 2 0,4-1 9 0,0-1 8 15,1 2-19-15,1-2-1 0,3-2-2 0,0 3-13 16,1-1 16-16,1 2 2 0,6-2 14 16,5 3 25-16,5-1 0 15,4-1 0-15,5 2-18 0,4-3-8 0,-2 3-15 16,-2-1 0-16,-4 1-19 0,-5 0 0 16,-3 1-9-16,-7 1 6 0,-4 1-10 15,-3 1 16-15,-3 1 16 0,-9-1 0 16,-4 1 18-16,-6-3-18 0,-2 1-30 15,-1-1 7-15,1-3 8 0,2 0 11 16,3 0-21-16,6-2-61 0,2 0-61 16,3 0-70-16,1-4-159 0,5 0-285 15,1 0-649-15</inkml:trace>
  <inkml:trace contextRef="#ctx0" brushRef="#br0" timeOffset="90625.9">11873 5896 703 0,'0'0'1409'16,"0"0"-1172"-16,0 0-95 0,0 0-13 0,0 0-129 15,0 0 0-15,0 0-29 0,71-27 29 16,-43 27 1-16,0 0 11 0,1 0-12 16,0 5-20-16,-3 0 8 0,-5 4-8 15,-4-1-6-15,-4 4-3 0,-7 1 10 16,-3 1 19-16,-3 2 45 0,-3 1 49 16,-8 0 44-16,-1 2-22 0,-3-2 6 15,-4 0-3-15,0-1-11 0,0 0-2 0,1-1-8 16,5-1-12-16,-1-2-10 0,6 0-41 15,0 0-15-15,5-2-20 0,1 1 0 16,2-1 1-16,0 1 1 0,4-2 14 16,3 2 19-16,4-2-4 0,4-1 10 15,1 0-12-15,1-1-4 0,4 0-22 16,-2-2-3-16,1 0-47 0,-4-2 6 0,-1 1 9 16,-6-3-2-16,-2 1 8 0,-2 0 1 15,-4-1-13-15,-1 0-16 16,0 0 32-16,-4 1 22 0,-5 1 16 0,-1 2 15 15,-4 1 7-15,1-1 13 0,1 1 0 16,-1 1-17-16,4-1-5 0,1 2-29 0,1-1-3 16,4 1-13-16,1 1 13 15,2 1 1-15,0 0 2 0,0-1 10 0,5 1 3 16,5 0 6-16,0 3 3 0,2-2-7 16,2 1 1-16,4 0-14 0,-1 3 11 15,1-1-13-15,-2 3 0 0,-2-2-38 16,-3 3-19-16,-3 0 29 0,0-1 6 15,-5 0 0-15,0-3 6 0,-2 1 14 16,-1-1 0-16,0 1-11 0,0-2 0 16,-1 0 12-16,-3-1 0 0,-5 3-11 15,-1-1-7-15,-6 2-23 0,-4-2-18 0,-6 3-42 16,-7 1-19-16,-7 0-3 0,-7 1-59 16,-17 3-119-16,-32 2-212 0,14-5-751 15</inkml:trace>
  <inkml:trace contextRef="#ctx0" brushRef="#br0" timeOffset="96207.05">11421 8189 1694 0,'0'0'448'0,"0"0"-208"0,0 0-120 16,0 0 83-16,0 0 3 0,0 0-36 15,0 0-46-15,0 0-12 0,0 0-26 16,-8-19-80-16,8 19-6 0,0 0-38 16,0-2-19-16,0 2-23 0,0 0 10 15,0 0 38-15,0 2 30 0,0-2 2 0,-1 2 19 16,-1-2 13-16,0 0 9 0,0 1 1 16,0-1-4-16,-2 0-3 0,1 0-3 15,2 1-6-15,0-1 9 0,1 0 3 16,0 0-22-16,1 0-16 0,7 0-26 15,1-2-9-15,3 0 16 0,0 2-6 16,1 0-4-16,-5 0-6 0,1 2-35 0,-6 3 9 16,-3 0 29-16,0 2 32 15,-5 1 12-15,-7 1 17 0,-1-1 3 0,-2-2-7 16,-1 0-2-16,-1 0-4 0,1-3 9 16,3-1 23-16,1-2 64 0,1 0 12 15,2-1 5-15,3-4 63 0,-1 0-43 16,3-3-68-16,1 0-25 0,1-1-6 0,2 1-12 15,0 0-5-15,0 2-36 0,5 0-37 16,1 3-35-16,3 1-84 0,1 1-86 16,5 2-173-16,-2 1-389 0,-3 3-1296 0</inkml:trace>
  <inkml:trace contextRef="#ctx0" brushRef="#br0" timeOffset="98089.81">11600 8576 78 0,'0'0'140'0,"0"0"-68"0,0 0 10 15,0 0-20-15,0 0 36 0,0 0 16 16,0 0 49-16,0 0 45 0,0 0-9 16,0 0-27-16,-17-45-12 0,13 42 3 15,1-3 9-15,0 2 9 0,-1-3 11 16,-3 3-43-16,3-2-65 0,-1 2 9 16,0 0 7-16,0 0-6 0,2 1-11 15,0-1 4-15,2 4 9 0,0-2-19 16,1 0-3-16,-1 2-1 0,1 0-19 15,0 0-30-15,0 0-24 0,-1 0-38 16,1 0-17-16,0 4-25 0,-1 3 80 0,0 3 26 16,0 5 76-16,-1 3-22 15,1 5-1-15,-2 2 4 0,1 2-20 0,1 2-3 16,-1 0 0-16,0 1-22 0,0-1 12 0,0 3-2 16,-1-3 2-16,0 0-15 15,-2 0-10-15,1-5-10 0,1-2-14 0,1-5 1 16,0-4 2-16,0-5 11 0,2-3-2 15,0-5 6-15,-1 0 0 0,1 0 35 16,0 0-42-16,0-5-12 0,4-4-136 16,2-6-162-16,3-6-147 0,5-17-278 15,-1 5-473-15</inkml:trace>
  <inkml:trace contextRef="#ctx0" brushRef="#br0" timeOffset="98623.52">11531 8515 1472 0,'0'0'322'16,"0"0"-111"-16,0 0-29 0,8-47 9 16,4 32-52-16,-1 1 32 0,3-1 9 15,6 3-23-15,0 0-45 0,2 2-35 16,4 2-36-16,4 2-18 0,0 2-4 0,4 4 10 16,-2 0 9-16,-2 4 3 0,-3 5-38 15,-3 1-3-15,-9 5-25 0,-4-1-4 16,-7 5-25-16,-4 1 35 0,-5 2 19 15,-9-2 1-15,-2 3 25 0,-4-4-25 16,-1 1 11-16,-3-1 4 0,2-2 10 16,-1-2 28-16,3-3-19 0,2-1 16 15,1-1-13-15,5-2 0 0,2-2-7 16,4-2-18-16,0-2-10 0,2-1 26 16,3 0-4-16,1-1 7 0,0 0-4 0,0 0-3 15,8-2 19-15,3-3-18 16,6 0-23-16,7-3-1 0,6 1-2 0,3-1-13 15,4 1 11-15,3 0-17 0,1 3-9 16,-2 2-10-16,-1 2-9 0,-5 5-1 0,-6 7 1 16,-6 2-39-16,-4 4 23 15,-8 5 47-15,-5 0-10 0,-4 4 1 0,-1 1 23 16,-6-2 2-16,-6-1-3 0,-3 0 2 16,-4-2-2-16,-4-1 2 0,-1-4 1 15,-3 0 25-15,-3-3 57 0,1-2-5 16,-4-5 24-16,2 0 22 0,-1-6 0 15,0-2 91-15,3-2-15 0,0-3-62 16,4-2-51-16,5-1-12 0,3 2-21 16,7-2-10-16,1 4-25 0,5 0-18 15,1 0-12-15,3 2-7 0,1 2-39 16,0 0-205-16,2 1-168 0,6 5 55 0,1 1-172 16,-2-6-924-16</inkml:trace>
  <inkml:trace contextRef="#ctx0" brushRef="#br0" timeOffset="102411.75">11221 8586 272 0,'0'0'391'16,"0"0"-91"-16,0 0-85 0,0 0-29 15,0 0-17-15,0 0-49 0,0 0-52 16,0 0-32-16,0 0-7 0,0 0 1 0,1-5-8 16,-1 4 1-16,0 1 0 0,0 0 16 15,0 0 9-15,0 0 11 0,0 0 6 16,0 0 3-16,0 0-10 0,0 0-19 15,0 0-13-15,0 0-3 0,0 0-1 0,0 0 1 16,0 0-4-16,0 0-15 0,0 0-4 16,0 0-13-16,0 0 10 15,0 0 2-15,0 0 1 0,0 0 4 0,0 0 15 16,0 0-3-16,0-1-3 0,0 1-10 16,0 0 10-16,0 0-10 0,0 0-1 15,0 0-2-15,0 0-2 0,0 0-2 16,0 0-12-16,0 0 3 0,0 0-13 15,0 0-6-15,-1 2 32 0,-2 1 1 0,0-1 15 16,1 3-13-16,0-1-2 0,0 0-1 16,0 0-2-16,0-1-14 15,1 2 13-15,-1-1 0 0,1 1-14 0,-3-2 17 16,3 2 2-16,-1-1 17 0,0-1-3 0,0 0 0 16,1-1-12-16,-1 2 12 0,-1-1-13 15,1-1 13-15,0 1-15 16,-3 2 1-16,2-1 2 0,0 0-2 0,1 1 0 15,-2 1-2-15,1-1-2 0,-3 2 0 16,2-2-11-16,0 1 12 0,1 1 1 16,-1 0 0-16,-2 1 0 0,2-2-1 15,-1 3-2-15,0-2 1 0,-2 1 2 16,1 0 20-16,0 1-19 0,-2 0 0 16,2-1 2-16,0 1-2 0,-1-2 1 15,2 0-2-15,-2-1-2 0,1 2 2 16,1-2 0-16,1 1 0 0,0 1 0 0,0-3 2 15,-3 3 0-15,2-2 0 0,1 1-1 16,-1 1 1-16,-2 1 1 0,2-1 0 16,-1 1-2-16,0-2 1 0,1 2 2 15,0 0-4-15,1-1 2 0,-4 0 1 0,4 2 16 16,-1 0-16-16,0-2 13 0,-1-1 3 16,1 1-17-16,-1-1 11 0,-1 2-10 15,1-2 20-15,1 2-10 16,-1-1-11-16,-1-1 1 0,2-1 10 0,0 2-11 15,-2-2 2-15,1 2-1 0,0-1 19 16,-2 2-19-16,2 0 22 0,0 1-8 16,-4 0 2-16,3-1-6 0,-1 3 3 15,-1-4-16-15,2 1 1 0,-1-1-1 16,2 1 0-16,0-2 1 0,1 2-2 16,-2-3 1-16,3 0-1 0,1 0-1 15,0-1 2-15,0-2 2 0,-1 1 20 16,1-1 14-16,0 1-10 0,-1-1-7 0,0 0 0 15,1 2-18-15,-3 1 12 0,2-3-11 16,0 4 11-16,-1 0-11 0,-3 0 11 16,3 1-12-16,-2 1 2 0,-1 0 14 15,-1-1-17-15,0 2 0 0,1-2 2 16,1 2-1-16,-3-3 1 0,4 2 14 0,1-2 0 16,-2-1 3-16,3 0 4 0,-2-3-11 15,2 1-8-15,-2 1 15 16,1 1-16-16,1 1 10 0,-4-2-11 0,2 2-1 15,0 0 0-15,0 1 1 0,-3 0-2 16,1 1 0-16,-2 0 0 0,1 2 0 16,-3-1 1-16,3 0 1 0,-2 2 14 15,0-2-15-15,1-1 18 0,1 1 3 0,-1-3 4 16,3 1-10-16,0-3 3 0,0 2-16 16,1-2 13-16,0 0-15 0,-1 2 1 15,2-1 2-15,0 2-2 16,-2-1-2-16,1 3 1 0,1-2 0 0,-1 0 0 15,-2 3 1-15,0-2 1 0,-1 1-2 0,1 0 3 16,-4-1 8-16,4 1-9 16,-3 0 10-16,1 0-13 0,0-1 3 15,2 1 10-15,1-1-13 0,-2-1 2 0,4 0 2 16,1-1 8-16,0 0 4 0,-2-2-3 16,3-1 0-16,-1 1-10 0,1 0 0 15,0 1 0-15,-3-1 17 0,2 1-17 16,-1 1-1-16,-1 2 1 0,-4-1 0 15,2 1 13-15,-4-1-15 0,1 2-1 16,-2 1 1-16,-1-1 1 0,2 0 1 16,-2 1 9-16,4-2-12 0,-1 1 2 15,2-2 14-15,1 0-13 0,2-1 17 0,0 1-5 16,0-3-11-16,0 2 8 0,2 0-12 16,-1 0 4-16,-1 0-4 0,1 1 0 15,-1 1 0-15,-3-1 0 0,2 3 0 16,-3 1 11-16,0 1-11 0,-2-1 1 0,2 3 0 15,-3 0 0-15,2-1 0 0,-2 1-1 16,4-1 0-16,-1-2-2 0,3 1 2 16,-3-2 0-16,4-1 2 0,0 2 17 15,-1-3-17-15,0-1 0 0,2 2 10 16,-3-1-9-16,2 1 12 0,-3 2-12 16,0-1-1-16,0 0 1 0,-1-1-1 15,0 2 11-15,-2-1-12 0,1 1 1 16,-1 1-1-16,1 1-1 0,1-2 0 0,1 0 0 15,-1-2 2-15,3 0 14 0,-3 2 6 16,3-3-19-16,-1-1 16 0,-1 2-6 16,3-1-11-16,-4 1 14 0,3 0-15 15,-5 1 0-15,4 0-1 0,-3 2 2 16,1-2-1-16,-2 0 2 0,2 1 0 16,-3 0-3-16,3 1 1 0,-4-2 2 15,3 1 13-15,1-1-13 0,-3 1 16 0,3-4-3 16,-3 1 0-16,4 1 0 0,-3-3-13 15,1 2 0-15,-1 0 0 0,3 2 0 16,-3-1 1-16,3 0-4 0,-1 1 1 16,-3-1 1-16,4 2-2 0,-2-2 1 15,2 2-1-15,-2-2 1 0,2 0 1 0,-3 2-1 16,3-3 2-16,-3 2 0 0,1-1 19 16,-1 3-20-16,1-3 11 0,-1 2-12 15,2-1 0-15,-2 2 0 0,3-4 1 16,-2 3 14-16,2-1-15 0,-1 0-1 15,3 0 0-15,-2 0 0 0,1-1 0 16,1-1-2-16,-2 2 1 0,1-1-1 16,0-1 2-16,1 0 1 0,0 1 1 15,-3-1 0-15,3-1 1 0,-2 1 0 0,2 1-3 16,-3 0 0-16,0 2-1 0,0 0 0 16,-1 0 2-16,-1 0-2 0,3 1-1 15,-3-2 1-15,4-1-1 0,1-1 0 16,-2 0 2-16,5-2 1 0,-2 0 2 15,0 0 13-15,1-4 3 0,0 2-17 0,-1 2 10 16,-1-1-8-16,1 2-1 0,1-2-1 16,-4 2-1-16,3 1-1 15,-1-2 0-15,-2 2 0 0,2-2-1 0,-4 2 1 16,4 0 1-16,0 2-1 0,-3-4 0 16,4 1 2-16,-2-1 1 0,2 0 13 15,0-2-4-15,-1 0-10 0,-1 2 2 16,2 0-2-16,-2-1 1 0,0 5 9 15,2-2 1-15,-2 1-1 0,2 0-8 16,0-4 14-16,1 1-14 0,-1-1-2 0,1 1 1 16,2-2 0-16,-1 1 9 15,-1-2-10-15,1-1 1 0,2 1-1 0,0-1 0 16,-1 0-1-16,1 1 0 0,0-2-1 16,0 1 0-16,-2 2-1 0,1-1 1 15,1-1 1-15,0 1-1 0,0 0 3 16,0-3-1-16,1 1 1 0,0-1 0 0,1-1 13 15,0 1-2-15,0-1-2 16,0 0 1-16,0 0-11 0,0 0 0 0,0 0 10 16,0 0-11-16,0 0 0 15,0 0-1-15,0 0 0 0,0 0-1 0,0 0 1 16,0 0 0-16,0 0 0 0,0 0-2 16,0 0-13-16,0 0-17 0,0-2-35 15,4-1-58-15,-1-4-74 0,8-10-198 16,-3 2-571-16,-2-3-714 0</inkml:trace>
  <inkml:trace contextRef="#ctx0" brushRef="#br0" timeOffset="104788.81">1883 7188 225 0,'0'0'170'0,"0"0"-76"16,0 0-94-16,0 0 0 0,0 0 32 16,0 0 82-16,0 0 13 0,0 0 65 15,0 0-45-15,-26-49 22 0,26 42-45 16,-1 0-56-16,1-1 79 0,0 2-89 16,0-2-3-16,0 2-32 0,0-1-10 15,0 1-3-15,0-3 35 0,0 3 43 16,2-4 29-16,0 0-16 0,2 0-7 15,1-1 38-15,1-2 1 0,0 3 51 0,0-1-62 16,2 1-45-16,-2 3-12 0,-1 0-14 16,1 4-35-16,-4 1-16 15,0 2-32-15,-2 0-35 0,0 0-23 0,0 0-20 16,0 5-8-16,0 3 118 0,-1 4 26 16,-7 3 41-16,1 5-31 0,-7 3-4 0,2 6-32 15,-5 1 26-15,-2 6-24 16,-2 2-1-16,-5 11 2 0,-7 8 29 0,-2 7 20 15,2-4 15-15,7-13-12 0,10-15-17 16,7-18 11-16,4-1-11 0,1 0 0 16,-3-1-36-16,4-1 2 0,1-4 12 15,1-2-16-15,1-3-2 0,0-1-11 16,0 1 11-16,0-2 2 0,2 0 1 16,2 1 31-16,5 0 22 0,-1-1-6 15,8 0-7-15,1 0-12 0,6-1-28 16,3-2 11-16,6 0-11 0,0 1 0 0,1 0-1 15,0 0-13-15,-4 2-6 0,-1 0 17 16,-1 0-1-16,-3 0-13 0,-2 0 16 16,-2 0 0-16,0 1 0 0,-5 0 3 15,-2 1 10-15,-2 0-10 0,-5-2 13 16,0 0 16-16,-4 0 25 0,-1 0 48 16,-1-4 72-16,0-4 24 0,0-4-107 0,-5-5-69 15,0-3-2-15,0-1 28 16,-1-1 8-16,-4-4-41 0,2-2-2 0,-3-1-16 15,0-3-28-15,-2 0 27 0,-3-3 1 16,2 3-3-16,-2-1 3 0,0 3 0 16,0 3 1-16,5 4-1 0,0 4-23 15,2 4 20-15,1 6-28 0,4 2 6 0,1 3-14 16,1 1 1-16,1 1 1 0,1 2-7 16,0 0-50-16,0 0-48 0,0 0-51 15,5 7-46-15,2 1-33 0,9 10-166 16,-1-3-268-16,-3-2-935 0</inkml:trace>
  <inkml:trace contextRef="#ctx0" brushRef="#br0" timeOffset="105255.25">2219 6757 1079 0,'0'0'231'0,"0"0"62"0,0 0-52 16,0 0-50-16,0 0 23 0,0 0-55 0,0 0-159 16,0 0-308-16,0 0 146 15,0 0 162-15,0 0 104 0,4 60-10 0,3-16 35 16,5 15-25-16,-4 17-65 0,1 12-7 16,-4 2 4-16,-4 1 6 0,-1-6-10 0,-1 2 33 15,-4 0-1-15,-1 0 17 16,0-7 31-16,4-6-22 0,1-10-16 0,1-18 12 15,0-15-41-15,3-10-13 0,3-6 19 16,2 0-13-16,2 3 1 0,2 1-36 16,0-5 26-16,1-1-27 0,0-3 1 15,-2-2 25-15,0-3 1 0,-4 0-29 16,0-3-9-16,-2 0-135 0,-2-1-57 16,-2-1-117-16,-1-10-70 0,-3 1-371 15,-4-6-843-15</inkml:trace>
  <inkml:trace contextRef="#ctx0" brushRef="#br0" timeOffset="105706.49">2554 7323 2342 0,'0'0'323'15,"0"0"-220"-15,0 0-38 0,0 0-65 16,0 0-220-16,0 0 220 0,0 0 123 16,-2 68 19-16,0-31-59 0,-2 13-16 15,-4 8-47-15,0 10 5 0,0-5-9 16,1-17-12-16,4-19-3 0,2-14-1 16,1-5-4-16,0-2-18 0,0 0 20 15,0-1 2-15,0-4 3 0,0 1 35 16,0-2 52-16,0 0 44 0,0-6 107 0,0-5 53 15,0-4-288-15,0-7-6 0,0-5-22 16,-1-6 20-16,1-3-17 0,0-1 17 0,-1-4-51 16,1 3 51-16,0 1-2 15,1 5 2-15,2 7-13 0,1 7-4 0,0 6 12 16,-1 7-59-16,1 5-29 0,1 0-80 16,7 7 64-16,0 6 69 0,5 6 25 15,1 5 17-15,3 5 83 16,-1 0-25-16,0 3-11 0,0-1-12 0,0 1-3 15,-1-5-3-15,0 1-17 0,0-3-9 16,-3-1-1-16,-1-5 26 0,-2-4-28 16,0-1-93-16,-5-5-213 0,-4-6-395 15,-4-3-641-15</inkml:trace>
  <inkml:trace contextRef="#ctx0" brushRef="#br0" timeOffset="105871.81">2481 7700 2481 0,'0'0'464'16,"0"0"-246"-16,0 0-1 0,0 0-100 0,0 0-31 16,0 0-86-16,0 0-66 15,0 0 21-15,57-40 32 0,-23 25 10 0,6-2-22 16,6 0-1-16,2-2-210 0,11-8-320 16,-12 5-799-16</inkml:trace>
  <inkml:trace contextRef="#ctx0" brushRef="#br0" timeOffset="106081.24">3042 7129 2187 0,'0'0'1089'16,"0"0"-914"-16,0 0-175 0,0 0-73 0,0 0 43 15,0 0 28-15,0 0-69 0,0 0-19 16,0 0-9-16,56-23 35 0,-25 20-77 16,-3 0-677-16,-6 1-1020 0</inkml:trace>
  <inkml:trace contextRef="#ctx0" brushRef="#br0" timeOffset="106227.67">3107 7352 2062 0,'0'0'644'15,"0"0"-262"-15,0 0-235 0,0 0-64 16,0 0 67-16,0 0 59 0,0 0-89 16,0 0-98-16,80-46-22 0,-44 30-41 15,2 1-16-15,4-2-19 0,-10 3-712 16,-12 1-1983-16</inkml:trace>
  <inkml:trace contextRef="#ctx0" brushRef="#br0" timeOffset="109488.79">4822 7553 1047 0,'0'0'254'16,"0"0"-163"-16,0 0-49 0,0 0-9 16,0 0-4-16,0 0 16 0,0 0 20 15,0 0 23-15,0 0 20 0,0 0 8 16,-21 4-2-16,21-4-10 0,0 0 6 0,0 0 10 16,0 0 16-16,0 0 12 0,0 0-19 15,-1 0-10-15,1 0-26 16,0 0-29-16,0 0-25 0,0 0-39 0,0 0 0 15,-1 0-29-15,1 0-16 0,0 0-7 16,0 0 4-16,0 0 20 0,0 0 5 0,0 0 23 16,0 0 1-16,0 0 22 15,0 0 9-15,0 0 9 0,0 0 7 0,0 0 1 16,0 0-11-16,0 0-25 0,0 0-13 16,0 0-23-16,1 0-15 0,3 0-17 15,2 0 32-15,7 0 23 0,2 0 16 16,5-3 3-16,4-1 0 0,4-1 17 15,4-4 5-15,2 0-15 0,3-1-10 16,1-3 0-16,3 1-14 0,-4 1 1 16,0-1 0-16,-4 1-3 0,-1 2-16 15,-6 2-3-15,-2 1-3 0,-3 2 0 16,-5 1-4-16,-3 3-3 0,-5-1 7 0,-4 1-1 16,0 0 4-16,-3 0 9 0,0-1 10 15,-1 0 39-15,0 1 12 0,0 0 10 16,0 0 9-16,0 0 20 0,0 0 5 0,0 0-3 15,0 0-6-15,0 0-19 0,0 0-33 16,0 0-18-16,0 0-16 0,0 0-12 16,0 0-1-16,0 0 0 15,0 0-3-15,0 0 1 0,0-1-14 0,0 1-69 16,0 0-157-16,-7 0-136 0,1 0-339 16,0 0-801-16,25 1 969 0</inkml:trace>
  <inkml:trace contextRef="#ctx0" brushRef="#br0" timeOffset="117456.88">5555 9559 670 0,'0'0'325'0,"0"0"-237"0,0 0 7 15,0 0 165-15,0 0 1 0,0 0 8 16,0 0-19-16,0 0-23 0,0 0-40 16,0 0-42-16,37-17-42 0,-29 10-20 15,3 0 4-15,-1-1-1 0,2-1-9 0,-3 1-13 16,1-1-10-16,-3 1 6 0,-1 2-2 16,-2 0-17-16,0 1 3 0,-2 0-2 15,-1-1 5-15,-1 3 4 0,0 1 2 16,0 1-12-16,0 1-19 0,0 0-22 15,0 0-1-15,-3 0-27 0,-3 0-13 0,-1 5-6 16,0-1 6-16,-5 4 12 16,1 2-3-16,-2 1 20 0,0 2 9 15,1 2-23-15,-1 0 7 0,1 2 0 16,3-1 18-16,1 0 1 0,1 0 0 0,2-2-21 16,3-4 19-16,2 0-24 0,0-3 24 15,2-2 2-15,4 0 0 0,4-1 29 16,0-1 6-16,5-1 9 0,1 0-9 15,3-1 0-15,0 1-16 0,-1-2-17 16,-2 2 0-16,-1-2-2 0,0 3-16 0,-6 2-6 16,-1 1-3-16,-3 0 3 15,-3 3 11-15,-2-1 11 0,0 5 3 0,-4 0 26 16,-6 2-17-16,0 2 1 0,-5-1 0 16,0 0-10-16,0 0-1 0,0-1 1 15,-1 0-1-15,6-4-2 16,1-2 0-16,3-3 0 0,4-4-3 0,1-1-10 0,1-1 13 15,4 0 2-15,5-1 46 0,5-4-4 16,2 0-28-16,2 0-16 0,0 0-19 16,-4 1-9-16,1 2-7 0,-3 2-3 15,-5 0 0-15,-1 7 0 0,-4 3 6 16,-1 2 30-16,-1 4 2 0,0 3 0 16,-4 1 3-16,-3-1 0 0,1 0-3 15,-1 0 1-15,3-3 0 0,3-2 13 16,0-2-14-16,1-4-16 0,2 0 4 15,4-1 12-15,5-1 16 0,4-2 3 16,5 0 6-16,2-4 3 0,6 0-28 0,3 0-60 16,14-4-284-16,-9-2-694 15,-7 0-1091-15</inkml:trace>
  <inkml:trace contextRef="#ctx0" brushRef="#br0" timeOffset="119620.92">6094 9503 926 0,'0'0'368'0,"0"0"-121"15,0 0-64-15,0 0-11 0,0 0 16 0,0 0-10 16,0 0-9-16,0 0-5 0,0 0-25 16,0 0-20-16,1-43-16 0,-6 43-33 15,-1 3-38-15,-3 3 0 0,0-1 13 16,-5 5 3-16,2 0 3 0,-1 0 10 16,-1 1-13-16,5 0-7 0,-1-2-3 15,4-2-12-15,2 0-26 0,2-2-1 16,2 0-19-16,0 0 5 0,1 0 15 0,3 0 0 15,7-1 12-15,-2 2 11 0,6-2 5 16,1 1-2-16,-1 0-10 0,2 0-16 16,0 0-12-16,-4 2-26 15,-3-1-7-15,0 0 17 0,-4 3 12 0,-3-1 12 16,-1 1-8-16,-2 1 12 0,-1 0 12 16,-4 2-8-16,-6 0-1 0,1 0 16 15,-3 0-6-15,1-2-11 0,0 1 0 0,-1-1-1 16,5-2 0-16,3-3-1 0,1-1-1 15,0-1-18-15,4-1-3 0,0 0 3 16,0-2 19-16,4 0 12 0,2 1 14 16,1-1 9-16,5 0-4 0,-1 2-18 15,3-2-13-15,-2 2-19 0,-3 3-10 16,3-2 1-16,-5 6-1 0,-3-1 13 16,-1 4 14-16,-2 2 1 0,-1 1 0 15,0-1 1-15,0 0 1 0,-3 1 2 16,0-5 1-16,0 2-1 0,0-2 9 0,1-1 23 15,1-1-3-15,0-3-19 0,1 2-13 16,0-2-1-16,0 0 0 0,3-1 1 16,3 0 3-16,3-2 22 0,5-1 14 15,3-1-30-15,3-2-9 0,2-3-89 0,0-2-61 16,3 0-112-16,6-5-107 0,-6 0-350 16,-6 2-1074-16</inkml:trace>
  <inkml:trace contextRef="#ctx0" brushRef="#br0" timeOffset="120169.04">6271 9632 1431 0,'0'0'338'0,"0"0"-46"16,0 0 29-16,0 0 40 0,0 0-46 16,0 0-75-16,0 0-33 0,0 0-30 15,0 0-63-15,0 0-70 0,0 0-44 16,-16-6-25-16,23 6 25 0,4-2 35 0,4-3 31 15,4-1-19-15,1 0-25 0,1-3-19 16,1 1 0-16,-3 1-3 0,-2 2-38 16,-4-2-15-16,-1 4-4 0,-6 0-3 15,-2 0 7-15,0 2 24 0,-3 1 29 16,-1 0 22-16,0 0 10 0,0 0-13 16,0 0-19-16,0 0-26 0,0 0 4 15,-1 0-6-15,0 0-10 0,-1 0-3 16,2 0-10-16,-1 0-12 0,1 1 6 0,0 6 57 15,0 2 12-15,4 1 36 0,0 0 0 16,2 5 9-16,0-1-4 0,2 3 11 16,-3 2 17-16,1 0-14 15,1-2-30-15,-3 2 10 0,-1-1-25 0,-2-2-6 16,1-1-13-16,-2-1 19 0,0-1-20 16,0-1 11-16,0-3-10 0,0-1-3 15,0-1-45-15,0-2-153 0,0-2-99 0,0-2-89 16,3-5-151-16,3-4-127 0,-2-4-1015 0</inkml:trace>
  <inkml:trace contextRef="#ctx0" brushRef="#br0" timeOffset="120456.67">6716 9481 2054 0,'0'0'492'0,"0"0"-167"0,0 0-4 0,0 0-60 15,0 0-20-15,0 0-87 0,0 0-47 16,0 0-6-16,0 0-7 0,0 0-7 16,-64 54-21-16,54-35-35 0,4 0-29 15,4-2-2-15,2 0-1 0,1-2-1 0,5-1 1 16,5-1 2-16,5-1 13 16,-1-3 14-16,5-1-3 0,2-4-25 0,2-1-25 15,-1-3-49-15,0 0-35 0,-2-2-29 16,-2-2-29-16,-3-2-44 0,-5-2-49 15,-1 1-37-15,-4 0-62 0,-4-1-55 16,-2 1 6-16,0-2 34 0,-7 3-23 16,-2-1 16-16,-4 0-157 0</inkml:trace>
  <inkml:trace contextRef="#ctx0" brushRef="#br0" timeOffset="121637.6">6760 9328 2138 0,'0'0'207'0,"0"0"-165"15,0 0 10-15,47-46 45 0,-28 35 10 16,2 3-72-16,-2 1 17 0,1 2-4 0,-4 5-35 16,0 0 77-16,-3 6-74 15,-3 3-4-15,-4 3-12 0,1-2-13 16,-4 4 13-16,-1-1 3 0,-2 3 23 0,0-1 9 0,0 0 3 15,-3 1-5-15,-1-1 18 0,-1-2-10 16,1-1-5-16,0-1 5 0,-1-3-12 16,-1 0 0-16,2 1 3 15,1-2-16-15,0 0-14 0,0 0-2 0,2 1-2 16,1-2-18-16,0-1 8 0,1 0 12 16,5 0 3-16,6-4 29 0,3 1 19 15,6-2-13-15,3 0-32 0,1-3-6 16,0-1-83-16,-3 3-16 0,-3 1 23 15,-2 0 28-15,-7 3 9 0,0 2 1 16,-6 2 3-16,-2 1 12 0,-2 3 23 16,-2-1 2-16,-4 2 30 0,-5 2 65 0,1-1 11 15,-4 1 4-15,1 1-26 0,1-3-16 16,-3 2-26-16,2-2-9 0,2 1-3 16,-1-2-13-16,4-1 3 0,0-3-21 15,2-2-1-15,4 0-3 0,1-2-19 16,1 1 0-16,0-3 10 0,0 3 12 0,1-4 2 15,2 3 14-15,2 0 3 0,1-1-3 16,-2 0-4-16,0 0 1 0,0-2 0 16,1 1 3-16,-2 0 6 0,1-1-10 15,-2 0-11-15,0 0 0 0,2 1 1 16,-3-1 1-16,2 0 9 0,-2 0 4 16,-1 0 9-16,0 0 13 0,0 0 12 15,0 0-5-15,0 0-8 0,0 0-9 16,0 0-16-16,0 0-12 0,0 0-16 0,0 0-15 15,0 0-1-15,0 0-5 0,0 0-1 16,0 2 6-16,-1-2 13 0,-2 3 17 16,1-3 2-16,2 0 4 0,-1 0 14 15,1 0 8-15,0 0 2 0,0 0 13 16,0 0-7-16,0 0-8 0,0 0-11 16,0 0-13-16,0 0-1 0,0 0-1 0,0 0-12 15,0 0-4-15,0 0-3 16,0 0 4-16,0 0-7 0,0 0 3 0,0 0 3 15,0 0 16-15,0 0 12 0,0 0 22 16,0 0 10-16,0 0 6 0,0 0 4 16,0 2-6-16,0-2-20 0,0 0-3 15,0 0-7-15,0 0-5 0,0 0-12 0,0 0-1 16,0 0-13-16,0 0-2 0,0 0-1 16,0 0-9-16,0 0-3 0,0 0 2 15,0 0 4-15,0 0-3 0,0 0 22 16,0 0 2-16,0 0 1 0,0 0 3 15,0 0 16-15,0 0-7 0,0 0 1 16,0 0-12-16,0 0 0 0,0 0-1 16,0 0-1-16,0 0-1 0,0 0 0 15,0 0 1-15,0 0 0 0,0 0-2 16,0 0 1-16,0 0-10 0,0 0 9 0,0 0-16 16,0 0 3-16,0 0-6 0,0 0-3 15,0 1 25-15,3-1 0 16,1 0 32-16,0 1-1 0,0 0-6 0,-1-1-6 15,0 2-17-15,1-2-2 0,-3 0-2 0,1 0-26 16,-2 2 18-16,1-2 10 0,1 4 67 16,-1 2 2-16,-1 0-7 0,0 0-21 15,0 1-20-15,1 1-9 0,0 1-12 16,2 1 0-16,0 2 2 0,3 2-2 16,-4 8-241-16,-2-5-467 0,0 0-1404 0</inkml:trace>
  <inkml:trace contextRef="#ctx0" brushRef="#br0" timeOffset="122184.69">7485 9452 2582 0,'0'0'480'0,"0"0"-273"16,0 0-98-16,0 0 94 0,0 0 72 15,0 0-109-15,0 0-49 0,0 0 7 16,0 0-21-16,47 54-23 0,-53-32-55 0,-10 4-25 15,-4 1-195-15,-13 7-222 0,5-7-393 16,2-6-1042-16</inkml:trace>
  <inkml:trace contextRef="#ctx0" brushRef="#br0" timeOffset="124069.46">7860 9031 1001 0,'0'0'293'16,"0"0"-75"-16,0 0-68 0,0 0 9 16,0 0 62-16,16-48 15 0,-16 41-38 15,2 2-14-15,-2-1-23 0,0 2-30 16,0 4-31-16,0 0-17 0,-2 0-9 0,-3 0-30 15,-4 0-24-15,0 4-17 0,-6 5 19 16,-1 0 10-16,-2 5-10 0,2 1-9 16,-2 2 0-16,2 0-11 15,4-3 10-15,4-1-9 0,3-1-3 0,3-3 0 16,2 3 0-16,0-4 2 0,6 2 14 16,3-2 0-16,4 0-1 0,6 1 17 15,2-1-6-15,0-1-7 0,4-2-3 16,1 2-13-16,-3-1-2 0,-1 1-1 15,-5-1-11-15,-4 2-17 0,-3-1-10 16,-5 1 6-16,-2 2 13 0,-3-1 5 0,0 3 14 16,-6 0 1-16,-5-1 15 0,-2 2 0 15,-2-3-4-15,-2 2-9 0,0 0 12 16,2 1-2-16,0 0 13 0,0-2 12 16,6-2-10-16,0-2-12 0,3-1-16 15,4-1 0-15,1-1-19 0,1-2 5 16,2 1 14-16,6-1 38 0,5-2 10 0,5 0 6 15,3 0-23-15,4 0-28 0,2 0-3 16,0 0-3-16,-4 0-22 0,-4 0 3 16,-2 5-16-16,-7 2-3 0,-2 3 9 15,-1 2 29-15,-6 4-16 0,-1 3 17 16,-1 2 2-16,-8 1 0 0,2 2 0 0,-2-2 0 16,-2 1 16-16,3-1 6 0,-1-2-3 15,5-3 0-15,2-5-19 0,2 0-1 16,3-5-14-16,7 0 15 0,4-4 25 15,6-3 7-15,7 0-32 0,3-3-60 16,4-4-150-16,1-2-135 0,14-8-280 16,-11 2-845-16</inkml:trace>
  <inkml:trace contextRef="#ctx0" brushRef="#br0" timeOffset="126584.83">8367 9152 1450 0,'0'0'215'0,"0"0"-91"0,0 0-4 16,0 0 48-16,0 0 50 0,0 0 5 15,6-45 35-15,-6 37-49 0,0 2-88 0,0-2 4 16,0 3-20-16,-2 0-3 0,-2 1 19 16,-1 1 37-16,-1 0-19 15,-4 3-36-15,0 0-21 0,-5 7-16 0,-2 3-22 16,-2 2-25-16,-2 5-1 0,1 6 14 16,1 1-11-16,3 2-17 0,7 0 11 0,3-1-14 15,6 1 40-15,2-4 21 16,8 0-6-16,9-3 6 0,5-4-4 0,6-1-15 15,1-4-43-15,3-2-41 0,0-3-114 16,-3-3-44-16,-1 0-71 0,-4-2-124 16,-2-2-194-16,-6-4-543 0,-4-1-674 15</inkml:trace>
  <inkml:trace contextRef="#ctx0" brushRef="#br0" timeOffset="126789.74">8735 9279 2708 0,'0'0'411'0,"0"0"-289"0,0 0-36 0,0 0 51 16,0 0 15-16,0 0-32 16,0 0-23-16,47 46-8 0,-47-22-36 0,-5 4-28 15,-5 2-25-15,-7 1-167 16,-1-2-142-16,-2-2-176 0,-4-3-237 0,5-5-769 15</inkml:trace>
  <inkml:trace contextRef="#ctx0" brushRef="#br0" timeOffset="127334.55">8728 9024 2221 0,'0'0'349'0,"0"0"-213"0,0 0 6 16,0 0 63-16,0 0 28 0,0 0-83 16,0 0-36-16,0 0 7 0,0 0-39 15,0 0-70-15,0 0-12 0,28-26-1 16,-1 18 0-16,3 1 1 0,3 0-3 16,-2-2 1-16,0 3-23 0,-6-3 3 15,-5 4 9-15,-4 0 10 0,-6 0 3 16,-2 3 0-16,-4-1 12 0,-3 2 11 0,0 0-1 15,-1 0 0-15,0 1 0 0,0-1-21 16,0 0-1-16,0 1-1 0,0-1-18 16,0 1 16-16,0 0-13 15,0 0-31-15,0 0-39 0,0 6-44 0,0 2 64 16,0 4 41-16,0 5 25 0,0 3 45 16,2 1 12-16,1 3 3 0,1 0-25 15,2 0 6-15,-2 1 19 0,0-1-3 16,0 0-22-16,2-3-7 0,0-1-9 0,-2-1 3 15,1-6-20-15,1 0 28 0,-2-5-30 16,0-1-233-16,1-4-110 0,4-5-166 16,-3-4-293-16,-1-2-1151 0</inkml:trace>
  <inkml:trace contextRef="#ctx0" brushRef="#br0" timeOffset="127543.93">9177 8896 1269 0,'0'0'1468'16,"0"0"-1208"-16,0 0-80 0,0 0-62 16,0 0-89-16,0 0-29 15,0 0 0-15,0 0 41 0,0 0 64 0,0 0 3 0,48 48 15 16,-35-28-9-16,0 1-48 0,-3 1 0 16,1-2-19-16,-2-1-16 0,0-1-9 15,-3-2-22-15,-3-2-44 16,-1-2-129-16,-1-3-143 0,-1-3-181 0,-4-4-323 15,-2-2-1052-15</inkml:trace>
  <inkml:trace contextRef="#ctx0" brushRef="#br0" timeOffset="127771.5">9215 8860 2275 0,'0'0'307'0,"0"0"-278"16,0 0 33-16,64-17 63 0,-40 17 29 0,3 1-25 15,0 8-5-15,-2 3 10 0,-1 4-29 16,-3 2-25-16,-3 4-23 0,-3 1-25 16,-7 1-30-16,-3 1 0 0,-5-4 14 15,-5 1-16-15,-8-2 1 0,-6-2-2 0,-5-1-25 16,-5-1-59-16,0-2-39 0,-3-2-55 16,3-2-67-16,-5-3-111 0,9-4-258 15,6-3-943-15</inkml:trace>
  <inkml:trace contextRef="#ctx0" brushRef="#br0" timeOffset="128689.19">9462 8654 2080 0,'0'0'346'0,"0"0"-152"0,0 0-91 16,0 0-71-16,0 0-16 0,59-51 10 15,-38 43 22-15,2 2 17 0,0-1-33 16,-1 3-31-16,-4 2-1 0,-1 2-26 0,-4 0-19 15,-5 4-6-15,0 2 15 0,-2 2 36 16,-2 1 4-16,-3 3 34 0,-1 3 30 16,0 0-4-16,0 1-13 0,-5 1 1 15,-3 0 15-15,-1 1-7 0,-3 0 14 16,2-1-4-16,-3-1 6 0,5-4-34 16,-1-1-29-16,4-1-13 0,3-2-15 15,2-2 2-15,0 1 13 0,5-2 25 16,4 0 23-16,-1-2-7 0,6-2 7 0,-2 0-20 15,2 0-26-15,1-1-2 0,-4 0-1 16,3 0-34-16,-6-2-15 0,0 1 2 16,-4-2-6-16,0 1 10 0,-2 1 44 15,-1 0 0-15,-1 1 16 0,0-1-16 0,-2 1-22 16,-4 0-32-16,0 0 6 0,-3 1 48 16,0 3 7-16,-2 0 28 0,3 2-3 15,2 0-18-15,1 0-14 16,3 0-20-16,2-1-5 0,0 3 19 0,8-1 6 15,2 2 31-15,7-2 1 0,2 2 0 16,4 1-3-16,3 0-7 0,1 1-22 16,-2 4 0-16,-3-1-3 0,-3 3 1 15,-4 0-11-15,-6 2 13 0,-5 0 0 0,-4-1-2 16,-4 0-33-16,-7-2 19 0,-5-2 16 16,-2-2 0-16,-2 0 1 0,0-3 12 15,0-2 3-15,3-3-13 0,0-3-3 16,5 0-104-16,-1-1-94 0,6 0-46 15,-1-1-110-15,5-11-206 0,2 1-762 0</inkml:trace>
  <inkml:trace contextRef="#ctx0" brushRef="#br0" timeOffset="129467.65">9807 8443 1970 0,'0'0'396'0,"0"0"-154"0,0 0 48 15,0 0-53-15,0 0-131 0,0 0-68 16,0 0-13-16,0 0 1 0,67-48-13 16,-41 42-13-16,0 0-2 0,0 4-11 15,0-1-6-15,-1 3-7 0,-4 0-3 16,-2 0-9-16,-6 5-7 0,0 2 7 0,-6 0-4 15,-1 3 20-15,-3-1 3 16,-2 3 17-16,-1 1 1 0,0 2 1 16,-2-1-3-16,-3 1 3 0,-1 1 1 15,-1-1 48-15,-4 3 30 0,2-1 1 0,-3 1-16 16,1-1-7-16,0 0-18 0,4 0-20 16,-1-1 1-16,6-3-20 0,2-1-13 15,1 2 13-15,9-3 11 0,0-2 14 16,6-1 13-16,4-1 16 0,3-2-6 0,1-1-14 15,2-1-11-15,-4-3-12 0,-3 2-11 16,-6-2-38-16,-1 0 7 0,-7 0 18 16,-1 0 13-16,-3 0 22 0,-1 0 13 15,0 0 6-15,0 0-9 0,-3 0-32 16,-2 0-34-16,-5 0-10 0,-3 0 2 16,-2 2 27-16,-1 4 13 0,0 1 2 15,0-1 12-15,0 2-10 0,2-2 17 16,3 3-3-16,-1-1-13 0,6 2-1 0,1 1-2 15,4 0-12-15,1 2 12 0,0-1 0 16,7 3 3-16,2-1 0 0,6 0 26 16,3 1 5-16,3 0-2 15,4-2-4-15,2 0-9 0,-1 2-17 0,-2-1 1 0,0-1-2 16,-2 2-1-16,-2 1 0 0,-5 1-12 16,-1 0 12-16,-7 2 0 0,-3 1-2 15,-3 1 1-15,-1-2 1 16,-2 1 0-16,-4-1 0 0,-5-2 3 0,0-2-2 15,-3 2-1-15,-4-1 0 0,-3 1 0 16,-3-1-13-16,-1 0-50 0,-7 1-98 16,-3 0-138-16,-22 6-189 0,5-4-585 15,3-5-609-15</inkml:trace>
  <inkml:trace contextRef="#ctx0" brushRef="#br0" timeOffset="137368.67">8953 11744 359 0,'0'0'1000'0,"0"0"-844"16,0 0-110-16,0 0 58 0,0 0 88 15,0 0-36-15,0 0-36 0,0 0-1 0,0 0-5 16,0 0-30-16,-1-12-52 0,1 10 23 16,0 1-10-16,0-1-3 0,0 1 3 15,0 0 10-15,0-2-13 0,0 0 6 16,0 1-3-16,0-1-12 0,0 1-5 0,0 0 11 15,-1 0-13-15,0-2-10 0,-1 0-13 16,1 1 13-16,-1-1-3 0,-1 1 6 16,0 1 0-16,1-2-17 0,-1 2 11 15,1-1-10-15,-2-3 1 0,1 2 15 16,-2-1-6-16,0 1-1 0,2-1-9 16,-3 1 17-16,0-1-17 0,2 1 16 15,-1 1-18-15,0-1-1 0,-4 1 1 16,4-1-1-16,-1 1 0 0,-2 0-16 15,2-1 16-15,-2 3 1 0,0-1 2 0,2 0 10 16,0 0 0-16,-3 0 6 0,3 0 0 16,1 0-15-16,-3 1 15 0,3 0-18 15,-1-1 0-15,-1 1 0 0,1 1-1 16,1-2-1-16,0 2-1 0,-3 0 0 16,3 0 2-16,-1 0 1 0,-2 0 2 0,2 0 0 15,-2 2 0-15,-1 2 0 16,2-2 20-16,-5 1-22 0,4 1 12 0,-3-2-11 15,1 1 0-15,0 1 1 0,3-1 0 16,-1 2 16-16,-1-2-18 0,4 1 3 16,-1 1 11-16,-1-3 11 0,3 2-1 15,-2-1-2-15,-1 1-7 0,2-2-4 16,2 1 7-16,-2 1-16 0,1-1 10 16,-2 1-10-16,2-2-2 0,0 4 1 15,1-2 0-15,-2 1 1 0,1 0 0 0,0 0-1 16,-1 1 1-16,1 0-1 0,-1-1 2 15,1 1 8-15,1 0-12 0,-1 1 0 16,0-2 1-16,-2 2 1 0,2-2-2 16,1 1 3-16,-1 0-2 0,1-1 2 15,-2 0-1-15,2 1 11 0,0 0-11 0,1-1-1 16,-1 2 0-16,1-2-1 0,0 2 16 16,0-2-15-16,1 2 21 0,-2-2-21 15,2 2 0-15,0 0 2 16,-1 1 13-16,1-1-13 0,0 1 0 0,0-2 10 15,1 2-11-15,0-1 0 0,0 0 11 16,0 0-13-16,0 0 2 0,0 0 11 16,0-1-11-16,0-1 10 0,0 2-10 15,0 0 11-15,1 0-10 0,2 0 16 0,-1 0-18 16,3-1 1-16,-2 1 14 16,0 1-13-16,0 0 10 0,1 1-13 0,-1-1 1 15,3-2 1-15,-2 2-2 0,-1-1 1 16,1 1-1-16,-1-2-1 0,2 2-1 15,-2-1 1-15,0-2 0 0,0 2 1 16,0-2 3-16,0-1 13 0,2 1-14 0,-1 0 0 16,0-1 14-16,0 1-14 0,0 1 1 15,2-2-1-15,-1 0 11 0,-1 0-12 16,1-2 1-16,3 2-1 0,-2 0-1 16,-1 0 0-16,2 0 3 0,0 1-1 15,-1-1 1-15,2 0 0 0,-2 0 13 16,0-1-13-16,2-1 16 0,-1 1-6 15,-2 0-11-15,3-1 10 0,0 0-10 16,-2 0 1-16,1 0-1 0,-1-1 0 16,-1 0 1-16,3 1 13 0,-3 0-1 15,0-1 4-15,1-1 0 0,3 2 9 0,0-2-3 16,1 0 4-16,-1 0-7 0,4 0 3 16,-3-3-6-16,4 1 0 0,-2 0-7 15,-1 0-11-15,2 0 1 0,-3 0 1 16,1 0 1-16,-1 0 17 0,1-1-18 15,-2 1 10-15,3-1-11 0,-2 0 1 0,3-1 0 16,-1 0 16-16,-2 0-19 0,3 0 12 16,-3-1-8-16,3 1 11 0,-3-1-14 15,3 2-1-15,-1-3 3 0,-1 0-1 16,2 1 0-16,0-1 2 0,-1 0-1 16,2-1 9-16,-4 1 7 0,1 0-16 15,-2 0 9-15,-1 1 4 0,-3 1-13 16,-1 0 12-16,-2 1-12 0,1-2 0 0,0 5 0 15,0-2 12-15,-1 0-14 16,-1 0-1-16,-1 2 0 0,1 0-1 0,-1 0-11 16,0 0-4-16,0 0-5 15,0 0-4-15,0 0-6 0,0 0-19 0,-2 0-47 16,-14 0-315-16,0 0-305 0,-1-1-1268 0</inkml:trace>
  <inkml:trace contextRef="#ctx0" brushRef="#br0" timeOffset="140437.23">8295 12189 108 0,'0'0'274'0,"0"0"-76"15,0 0-12-15,0 0 85 0,0 0 12 16,0 0-52-16,0 0-36 0,0 0-62 16,0 0-45-16,0 0-23 0,14-13-29 15,-14 12 6-15,0-1 20 0,0 1-1 16,0-1-22-16,0 2-20 0,0-2-2 0,0 2-15 15,1-2 1-15,1 2 16 0,0-2 10 16,-1 2 4-16,0 0 12 0,-1 0 10 16,0 0-16-16,0-1-4 0,0 1 7 15,0-1 3-15,0 1 1 0,0 0-8 0,0 0-2 16,0 0-4-16,0 0-10 0,0 0-6 16,0 0-16-16,0 0-15 0,-1 0-7 15,-2 0-10-15,1 0 6 16,0 2 0-16,0 0 10 0,-1 0-3 0,1 1 17 15,-1-1 1-15,0 0 1 0,-3 0 2 16,2 0 1-16,1 0-3 0,-2 2-1 16,-2 0-1-16,2-1-2 0,1 2 2 15,-1 1-11-15,-2-3 12 0,2 3-2 16,-1 0 0-16,2-1 1 0,-2 0 1 0,2 0 1 16,0-1 0-16,0 1-1 15,-3 0 1-15,3 0 1 0,0-1 2 16,1 2 0-16,-2-2 0 0,-1 2 10 0,2-2-10 15,-2 1 14-15,1 1-15 0,-2 0 0 16,3 0 11-16,-3 0-10 0,-2 1 10 16,3 1 0-16,0-2-10 15,-1 1 0-15,0-1 16 0,0 2-17 0,-1 0 0 0,1 0 11 16,-3 0-10-16,2 1 16 16,1-2-17-16,-1 0 11 0,0-1-10 0,1 1 13 15,-1-2-3-15,2 1-10 0,-4 2-1 16,3-4 0-16,0 4 11 0,-2 0-10 15,0-1-2-15,-2 0 2 0,2 2 10 16,-3 0-10-16,2 0 0 0,-1 1 13 16,0-1 4-16,0 1 5 0,2-2 11 15,-2-2 8-15,3 3 1 0,-2-2-13 16,2 0-6-16,0 0-10 0,0-1-3 0,2 3-11 16,-3-4 0-16,3 3 0 15,-1 0 11-15,0-3-10 0,1 2 10 16,-1 0-11-16,0 0 17 0,1 2-18 0,-1-1 12 15,-3 2-13-15,3 0 3 0,-4-1 10 0,0 2 0 16,-2-1-1-16,1 1-9 16,-2-2-2-16,0 3 1 0,2-3 1 15,0 0 10-15,-1 1-13 0,4 0 1 0,-1-1-2 16,2 1 0-16,-1-1 0 0,0 1-3 16,1-1 1-16,-2 3-10 0,2-2 13 15,-3 2 13-15,1-1-12 0,-2 2 1 16,1 2 0-16,-4-3-2 0,-2 2 1 15,1 3-1-15,-2-2 0 0,1 2 0 16,-2-3 0-16,2 1-1 0,0-1 1 0,3-3 0 16,4-1 0-16,1-2 3 15,2-1 13-15,2-1-15 0,-3-2 0 16,2 1 0-16,1 0 1 0,-1 0 0 0,-2 0-1 16,1 2 0-16,-2-1 0 0,1 2-1 15,-4 1-1-15,2 1-18 16,-5 1 16-16,3 1 3 0,-4 0 2 0,-2 1 1 0,0 0-3 15,1-1 19-15,0 0-16 16,4-4 10-16,-1 1 3 0,3-4 3 0,2 1 10 16,1-2-7-16,-1 1 0 15,3-2-3-15,-2 1-15 0,0 0 15 0,2 1-16 16,-3 0-2-16,2 0 1 0,-2 0 1 16,-1 3-1-16,1-1 2 0,-4 2 11 15,1 0-13-15,2 0 1 0,-5 2 9 16,4 0-10-16,-3-1-1 0,2 1 2 15,2-3 9-15,-2 0-11 0,4-2 2 16,0-1 10-16,0-1-11 0,3 1 1 0,-1-2-1 16,-1 3 1-16,2-3-3 0,-1 3-2 15,-2 0 0-15,3-1 0 0,-3 2 1 16,-2 1-1-16,2 1 2 0,-2-1-3 16,-1 2 1-16,0 1 2 0,1-1 2 0,-4 0-1 15,3 0-1-15,0 0 0 16,-2-1 1-16,3 2-1 0,-4-2 1 0,4 2-1 15,-2-1 2-15,0-2 0 0,3 1 14 16,1-1-15-16,-2-2-1 0,4 1 1 16,-2-2-1-16,2 0 2 15,-1 2-2-15,-1-2 1 0,2 3-1 0,-1 0 3 16,-3 0-1-16,2 0-1 0,-3 1 2 16,1 0-2-16,-2 0 1 0,3 0 0 15,-3-2-1-15,3 3 2 0,-1 0-2 16,3-3 2-16,-3 1-3 0,2 0 1 0,0-1 1 15,-3 1 0-15,3 0-1 0,-2 1-1 16,1-1 0-16,-1 1 0 0,2 1 1 16,-3-3 1-16,4 2-2 0,-1-2 0 15,-1 1 2-15,2 0 11 0,-1 0-13 16,3-2 0-16,0 1 0 0,0-2 2 0,-3 0 1 16,2 3-1-16,2-1 0 15,-3-2 1-15,1 2 0 0,0-2-1 16,1 0 17-16,-2-1-19 0,3-1 0 0,1 1 3 15,0-3 0-15,1 0 10 0,0 1-11 16,0-1 1-16,0-1 10 0,2 3-10 16,0-3 12-16,0 0-11 0,-1 2-1 15,1-2 9-15,-1 1-10 0,1 0 11 0,0 0-12 16,-1-1 0-16,1 0-1 0,-1 0 1 16,1 0 1-16,-1 0 1 0,0 2 1 15,1-2 8-15,0 0 1 0,0 0 2 16,0 0 11-16,0 0-7 0,0 0-19 15,1 0-22-15,0 0-16 0,1-2-82 16,6-11-213-16,-4 2-282 0,0-3-1374 0,-23 52 1228 16</inkml:trace>
  <inkml:trace contextRef="#ctx0" brushRef="#br0" timeOffset="147582.84">4550 12923 863 0,'0'0'485'0,"0"0"-293"0,0 0-104 16,0 0 29-16,0 0 39 0,0 0 16 15,0 0-26-15,0 0-33 16,0 0-19-16,10-19-45 0,-10 16-1 0,1 0 1 15,-1 1 34-15,0 0 24 0,0 1 18 16,0-3-19-16,-2 1 13 0,-2 0-33 16,-3-1-25-16,0 4-26 0,-4-3-10 15,1 3-12-15,-4 0-13 0,2 0 0 16,-2 3-2-16,-2 1 0 0,1 2 0 16,1 1-11-16,0 1-9 0,-1-2 18 15,3 4 2-15,-2-1-1 0,2 1-26 16,3-2 28-16,-3 0-18 0,5 1 6 15,1-2 11-15,0-1-11 0,2 0-9 16,2-5 3-16,1 3 6 0,1-1 12 0,0-1 1 16,1 0 13-16,7 1 12 15,-2-1 11-15,3 0 2 0,5 0-9 0,0 0 6 16,0 0-13-16,2-1-22 0,-1 2-16 0,-4-1-3 16,1 1-7-16,-4 2-25 0,0 1 0 15,-4 1 19-15,-1 2 7 16,-1 5 6-16,-2-2 19 0,0 2 1 0,-4 3 0 15,-2-2 10-15,-4 2-10 0,0 0 1 16,-2-1 20-16,1 1-3 0,-1-4 0 16,2-1-16-16,0 0 13 0,4-5-14 15,2-2 0-15,0-1-2 0,4-1-23 16,0-1-9-16,0-1 32 0,9 2 27 16,2-2 27-16,5 0 4 0,5-1-4 15,4 0-29-15,2-2-22 0,-1 0-3 16,-1 0-2-16,-3 2-10 0,-4 0-11 0,-3 0-2 15,-6 2-17-15,-2 2-6 0,-3 3 4 16,-4 0 26-16,0 3 18 0,-8 1 19 0,-3 2 0 16,-4-1-6-16,-2 5-11 15,-1 0-2-15,-1 0-1 0,-1 0-12 0,1 3 13 16,2 0 0-16,0-1 32 0,5 0-30 16,4-3 1-16,2-1 13 0,4-1-16 15,2-2-19-15,5-1 19 0,4-2 17 16,5-2 15-16,5 0 19 0,3 0-6 15,0-6-17-15,3 1-28 0,1-2-25 16,-2 0-163-16,-3 0-126 0,2 0-115 16,-4-5-239-16,-5 0-796 0</inkml:trace>
  <inkml:trace contextRef="#ctx0" brushRef="#br0" timeOffset="148563.84">4948 12893 278 0,'0'0'672'0,"0"0"-408"15,0 0-75-15,0 0 19 0,0 0-29 0,0 0-53 16,0 0-22-16,0 0 13 0,0 0-20 16,0 0-29-16,0 0-19 0,-6-18 6 15,4 17-16-15,-1 1-17 0,1 0-3 16,-1 0 7-16,1 0 7 0,0-2 5 0,-1 2-2 16,0 0-4-16,-3 0 0 0,1 4 1 15,-1-1-4-15,-4 3 6 16,3 2-6-16,-1 0 3 0,-3 0 0 0,3 3-12 15,-1-2-4-15,4 1-1 0,-1-2-15 16,4-1-1-16,1 1-2 0,1-2 3 16,1 1 0-16,7-2 13 0,4 1 29 15,4 1-4-15,4-3 20 0,7-1-19 0,0 1-7 16,1-2-16-16,-1 1-16 0,-5 0-13 16,-5 0-16-16,-7 2-9 0,-1 1-11 15,-6-1 5-15,-3 3 18 0,0-1 26 16,-7 2 2-16,-2-1 17 0,-4 1 0 15,-1 1-2-15,-3-1-14 0,-1 1 32 16,1 0 36-16,-2 0 2 0,2-1 7 16,3-1-26-16,1 1-13 0,0-1-12 15,6 1-29-15,2-5-1 0,2 0-18 0,1 2-7 16,2-3 6-16,2 1 20 0,4 0 35 16,2 0 16-16,6-1 6 0,2 0-37 15,3-1-20-15,1-2-13 16,2 2 11-16,-2-2-14 0,-2 0-16 0,-3 0-16 0,-2 2-12 15,-3-2-1-15,-2 0 16 16,-5 2 23-16,0-1-19 0,-2 1-14 0,-1 0 10 16,0 2 29-16,0 0 16 15,-4 1 13-15,-2 2 0 0,-2 3 13 0,-1 1 15 16,-2 2-22-16,1-1 7 0,-3 5 15 16,4-3-25-16,0 3-3 0,2-2-13 15,4-1 0-15,3-4-13 16,0 2 13-16,6-3 13 0,6 0 13 0,0-3 18 15,6-2 4-15,3-1-48 0,1-2-201 16,3-1-136-16,6-3-276 0,-6-2-662 0</inkml:trace>
  <inkml:trace contextRef="#ctx0" brushRef="#br0" timeOffset="150000.71">5286 12879 1369 0,'0'0'277'0,"0"0"-203"16,0 0 14-16,0 0 97 0,0 0 42 16,0 0-62-16,0 0-42 0,0 0-39 15,0 0-55-15,0 0-16 0,0 0-12 16,6-27 12-16,-5 25 13 0,0 2-10 16,-1-3 0-16,0 3 6 0,0 0-5 0,0 0 2 15,0 0-16-15,0 0 10 16,0 0-13-16,0 0 0 0,0 0-16 0,0 0-7 15,0 0-2-15,0 0-1 0,-1 0 10 16,-1 0 3-16,0 0 11 0,1 0 1 16,0 0 1-16,0 0 2 0,1 0 1 15,0 0 13-15,0 0-16 0,0 0 0 16,0 0-3-16,0 0-10 0,0 0-3 16,0 0-4-16,0 0 4 0,0 0 13 0,0 0-13 15,0 0 16-15,0 0 2 16,0 0 14-16,0 0 0 0,0 0 1 0,0 0 2 15,0 0 0-15,0 0 4 0,0 0 12 16,0 0 10-16,0 0 4 0,0 0-1 0,0 0-24 16,0 0-24-16,0-2 0 15,0 0 3-15,0 1-2 0,0-1 18 0,0 0 23 16,-1 0-17-16,1 0-6 0,-2 1 7 16,1 1-10-16,0-3-3 0,1 2 3 15,-1-1 0-15,0 0-3 0,1 0-11 16,0 0 11-16,0-1-10 0,0 1 0 15,0-2-1-15,0 0 17 0,0 0-3 16,0 1 10-16,1 0 6 0,0-1 9 16,0 0-12-16,2 3-10 0,-1-1 0 15,0-1-7-15,2 0-12 0,1 0-25 0,4 0 6 16,1 0-7-16,5-1 10 0,2 2 16 16,2-1-2-16,-1 3 0 0,0 0-17 15,-1 0-13-15,-2 1-13 0,-1 3 0 16,-3 3-6-16,-1 0 16 0,-1 1 9 0,0 3 0 15,-4-1 25-15,-1 0 1 16,0-1-1-16,-3 3-1 0,-1-4-11 0,0 1 13 16,-4 3 15-16,-4 0-12 15,-5 1 17-15,0 0-4 0,0 1 19 0,-2 0-3 16,1-2-6-16,3 0-11 0,1-2-14 16,4-2 0-16,3-3-1 0,1 0-13 15,2-1 12-15,0 0 1 0,0-1 13 16,5-2 19-16,1 0 15 0,5-1 14 0,1 0-19 15,2 0-14-15,3-2-28 0,-1-1-9 16,-2-1-20-16,0 0 0 0,-1 0 17 16,-5 2-4-16,0-1 0 0,-3 1 0 15,-1 0 15-15,0 0 1 0,-1-1 1 16,-2 3 1-16,0-3 0 0,-1 3 9 16,0 0-11-16,0 0-23 0,0 0-9 15,0 0-22-15,-4 1 0 0,-2 4 35 16,-4 0 19-16,0 0 23 0,-3 3 6 0,2 0-10 15,0 1 0-15,2 0-3 0,0-1-3 16,4 1-13-16,1-1 0 0,2 0-2 16,2 1-2-16,0 1 3 0,0-1 1 15,5 2 16-15,5 2-12 0,2 0 18 16,4-1 0-16,2 3-3 0,1-1 1 0,0 0-18 16,-2 1-2-16,-3-1 1 15,-3-1-1-15,-3-1 0 0,-4 2-2 16,-3-6-2-16,-1 3 3 0,-2-1 1 0,-6 0 0 15,-4-1-20-15,-1 1-12 0,-5-2 16 16,-2-1 16-16,1 1 0 0,-1-2 2 16,0-3 2-16,4 2 8 0,1-3 1 15,5 0 0-15,2-1-13 0,3-1-45 16,2 0-118-16,1-5-213 0,0 0-627 16</inkml:trace>
  <inkml:trace contextRef="#ctx0" brushRef="#br0" timeOffset="152948.01">5724 12657 927 0,'0'0'453'0,"0"0"-391"15,0 0-46-15,0 0 52 0,0 0 179 16,0 0 3-16,0 0-84 0,0 0-37 0,0 0-25 15,-9-10-10-15,9 7 9 0,0 0-39 16,2-4-2-16,2 3-8 0,3-1-18 16,3-2-7-16,0 0 12 0,4 1-9 15,2-3-9-15,2 3-21 0,1 0 0 16,0 1-1-16,-1 0-1 0,1 1-2 16,-1 2-14-16,-2 0-3 0,-1 2 0 0,-4 0-13 15,2 1-4-15,-6 3-28 16,1 1 9-16,-3 1 4 0,-2 3 5 0,-1 0 20 15,-1 0 26-15,-1 1 12 0,0-2 43 16,-3 2 0-16,-2 0 19 0,0 1-3 16,-3 2-10-16,1-1 0 0,-4 2-10 15,4-2-9-15,-1 3-20 0,0-3-19 16,2 1 11-16,3-1-14 0,2-1-3 16,1 1 3-16,2-4 3 0,5 1 10 0,5-1 25 15,1-3 26-15,6-1-6 16,3-3-26-16,4-1-5 0,-2 0-27 0,-2 0-48 15,-3 0-15-15,-4 0-8 0,-6-1 14 16,-3-1 29-16,-1 2 28 0,-4-2 38 16,-1 2 20-16,0 0-17 0,-1-2-41 15,-5 1-16-15,0-1 16 0,-5 0 29 16,0 2 3-16,-4 0-6 0,2 0-10 0,-4 4 3 16,1 1 9-16,0 0-12 0,5 1-16 15,0 1 0-15,3 1-41 16,1 0 12-16,4-1 13 0,1 1 4 0,1 2 9 15,1-2 3-15,0 3 0 0,0 0 4 16,1-1 8-16,3 0-8 0,2-1 15 16,-1-1 0-16,4 1 10 0,2-5 2 15,1 2-8-15,5-3-23 0,2-1-3 0,1-2-12 16,1 2 2-16,0-2-3 0,-4 0-13 16,-2 3-15-16,-7 1-17 15,-2 1-12-15,-3 4 5 0,-3 2 33 16,-8 4 35-16,-5 3 34 0,-11 4 37 0,-4 2 5 15,-8 3-44-15,-5 2-32 0,-1 1-25 0,0 1-161 16,-7 5-219-16,10-7-411 16,9-8-1020-16</inkml:trace>
  <inkml:trace contextRef="#ctx0" brushRef="#br0" timeOffset="154333.84">6195 13998 424 0,'0'0'420'15,"0"0"-247"-15,0 0-52 0,0 0 55 16,0 0 84-16,0 0 13 0,0 0-23 0,0 0-39 15,0 0-50-15,-29-6-3 0,28 4 7 16,0-1-11-16,0 0-3 0,0-1-17 16,0-1-3-16,1 2-20 0,0-2 3 15,0 0 3-15,2 1-3 0,3-3-26 16,7 2-44-16,-1-3-10 0,8-1-31 16,0 2 10-16,5 0-13 0,0 4-22 15,2 0-16-15,-4 3-9 0,-1 5-13 16,-2 3-6-16,-6 3 6 0,-2 6 26 15,-3 1 31-15,-6 5-13 0,-2 2 13 16,-8 2 0-16,-9 2-19 0,-5-1 0 0,-4-3 9 16,-3-1-6-16,1-2 16 15,-2-5 3-15,2-1 3 0,2-4 13 16,0-2 0-16,0-5 0 0,3 1 6 0,1-3 13 16,2-3 3-16,1 0 12 0,4-6 13 0,2-2-16 15,1-4 7-15,4-2-10 16,-1-3-43-16,5-2 2 0,3-2 13 0,1 0-1 15,5-1-12-15,7-1 13 0,3 2-13 16,4 0-3-16,5 2-22 0,2 3-3 16,0 3 6-16,4 1-6 0,-1 8-19 15,0 3-3-15,-4 1-6 0,-2 5-1 16,-2 4-12-16,-6 6 15 0,-6 2 19 16,-1 2 7-16,-8 2 23 0,0 0 1 15,-12 2 1-15,-2 0 22 0,-5-3-19 16,-2 1 23-16,-2-5-7 0,-1-1 15 0,0-4 4 15,0-3 13-15,2-2 2 0,1-3-5 16,2-3 8-16,2-1 13 0,1-7 1 16,3-2-10-16,3-4-14 15,3-1-11-15,1-6-14 0,6 1-17 0,0 0 5 16,9-3-8-16,3 3 2 0,5-1-3 0,5 1-19 16,2 4-6-16,4 2-34 0,-1 1 12 15,-1 7-10-15,1 2 10 16,-3 4-9-16,-2 2-14 0,-5 6 4 0,-2 6 16 15,-6 4 18-15,-6 2 7 0,-3 3 3 16,-3 2-45-16,-8-2 23 0,-3 1 28 16,-3-2 13-16,-3-2 3 0,1-3 2 15,-1-4 24-15,1-2-4 0,3-3 6 16,2-4 16-16,1-2 17 0,0-2 2 16,4-2 22-16,-1-3 6 0,3-5-19 15,2-4-27-15,3-3-31 0,2 0-14 16,2-3-2-16,8-1-13 0,4 1-27 0,4 4 14 15,2-1-16-15,3 4-3 0,0 2-26 16,2 2 10-16,0 5 13 0,-4 2-1 16,-2 2-3-16,-6 2-9 0,-1 6-10 15,-7 1 16-15,-5 3 22 0,-1 3 35 0,-12 0 18 16,0-1 17-16,-6 0 32 0,0-2 12 16,-2 0-22-16,1-4 6 0,3-2-6 15,1-2 6-15,7-2 16 16,-1-2-7-16,5 0 13 0,-1-4 12 0,1-2-28 15,2-3-41-15,2-4-28 0,1-1-3 16,0-1-32-16,7-1-36 0,2-1-93 16,1 1-69-16,5-7-134 0,0 4-287 15,-2 2-1004-15</inkml:trace>
  <inkml:trace contextRef="#ctx0" brushRef="#br0" timeOffset="155648.65">5009 14536 1929 0,'0'0'302'0,"0"0"-156"0,0 0-114 15,0 0 52-15,0 0 68 0,0 0 5 16,0 0-18-16,0 0-24 0,0 0 10 0,-19-46-29 15,19 44-55-15,0 1-41 0,2 1-15 16,5 0-10-16,2 0 2 0,4 3 23 16,2 2 29-16,5 7 22 15,2 3 89-15,5 4 66 0,2 5-10 0,4 4-30 16,1 4 0-16,5 1-38 0,2 4-41 16,4-2-10-16,1-1-18 0,0-1-22 15,1-4-3-15,0-3-10 0,-6-3-11 16,-3-4-12-16,-6-2 1 0,-2-3 0 0,-7-1-1 15,-3-1 0-15,-6-3-1 0,-3-1-16 16,-2-1-2-16,-2-2-16 0,-4-2 6 16,-1-2 0-16,-2-1 4 15,0 0 15-15,0 0 9 0,0 0 0 0,-2 0-19 16,-2-1-37-16,-4-2-55 0,0-4-42 0,-2 0-76 16,1-3-86-16,-1-2-143 0,-4-9-182 15,3 3-439-15,1-2-379 0</inkml:trace>
  <inkml:trace contextRef="#ctx0" brushRef="#br0" timeOffset="156028.81">5542 14370 2607 0,'0'0'380'16,"0"0"-182"-16,0 0-51 0,0 0-36 15,0 0-15-15,0 0-24 0,0 0-72 0,0 0 0 16,0 0 0-16,0 0 45 0,-37 38 34 16,23-9-32-16,-6 2-6 0,0 6-3 15,-2 3 6-15,-7 8-7 0,-4 10 1 0,-13 11-3 16,-1 3-4-16,-5-5 14 0,2-3-17 16,5-8-12-16,1-2-16 0,8-12-1 15,7-9 0-15,13-12 1 16,1-3 2-16,1-2 1 0,2 0 22 0,0-3 24 15,6-3 11-15,-1-2-4 0,3-5-7 16,2 0-15-16,1 0-6 0,0-1 0 16,1-2 6-16,0 1 12 0,0-1 10 15,0 0-7-15,-1 0 16 0,1 0 12 16,0 0-13-16,0 0-15 0,0 0-15 16,0-3-31-16,0-3-3 0,1 1-135 15,1-3-68-15,3-2-107 0,2-8-97 0,-2 1-565 16,-1 0-881-16</inkml:trace>
  <inkml:trace contextRef="#ctx0" brushRef="#br0" timeOffset="159129.49">9212 12322 888 0,'0'0'212'0,"0"0"-131"15,0 0 43-15,0 0 45 16,0 0-16-16,0 0-39 0,0 0 0 0,0 0-20 16,0 0-3-16,0 0-17 15,-11-29 1-15,11 27-4 0,0 2-3 0,0-1-10 0,0-1-6 16,0 0-10-16,0 1-10 0,0-1-6 16,0 2 13-16,1-2 19 0,0 1 23 15,1 0 5-15,-1 0-11 0,1 1-18 16,-1-2-9-16,-1 2 4 0,0 0-4 15,1 0-7-15,-1 0-18 0,0 0-4 16,0 0-3-16,0 0 3 0,0 0-6 16,0 0 0-16,0 0-11 0,0 0 0 15,1 0-1-15,0 0-1 0,3 2 26 16,-1-1 9-16,2 3-3 0,2-1 6 16,0 2 13-16,1-3-7 0,2 4-6 0,-1 0 10 15,3 1-4-15,-2 1 7 16,2-2 6-16,-1 4 6 0,-1-3-10 0,3 1-12 15,-2 3-6-15,2-1 3 0,1 1-1 16,-3-2 1-16,4 1 9 0,-3 0-8 0,1 1-5 16,2-1-3-16,-3 0-6 15,3 1-3-15,-1-2 9 0,-1 3 3 0,1-2-6 16,1-1-9-16,0 2 3 0,-1 0-7 16,2-1-12-16,1 2 25 0,-1 0-3 15,1 0-3-15,-3 0-7 0,2 0 1 16,0-1-13-16,-1 1 18 0,-4-1-8 15,3-1-10-15,-4-1-2 0,1 0 1 16,0 0 1-16,0 0-1 0,-2 0 0 16,3 0 0-16,-3 1 0 0,1-3-2 15,-1 1 2-15,1 2-1 0,-2-3-1 0,3 3 1 16,-3-3 3-16,2 1-3 0,-3-1 1 16,1 0 0-16,1 0 1 0,-3-1-3 15,3 0 2-15,-1 0 0 0,-2 2-1 16,4-2-1-16,-3 0 1 0,4 0 0 0,-2 1 0 15,2-1 1-15,-1 0 0 16,2 1-1-16,-1 1 2 0,2-2-2 0,-3 2 0 16,4-2-1-16,-2 0 0 15,-1 1 0-15,2 1 0 0,-2-1-2 0,2 3-10 16,0-1 10-16,-1-1 0 0,1 4-1 16,0-2 0-16,-1 1-1 0,1 0-8 15,-1 0 10-15,2 1 0 0,-1-2 2 16,-2 0 0-16,2 0 0 0,-2 1 0 15,2-1 0-15,-1 0-1 0,-2-1-1 16,3 1 2-16,-1 1 1 0,1-2 0 16,1 2 0-16,-2 0 2 0,3-1-1 0,1 0 1 15,-1 1-1-15,1-1 0 0,1 0 0 16,1 3-1-16,-1 0 2 0,1-3-1 16,0 2 1-16,-3-2-3 0,3 1 1 15,-1 0 1-15,0 0 1 0,-1 1-3 16,-2-2 2-16,2 1-2 0,-1 0 2 0,0-2-1 15,-3 2-1-15,1-2 2 0,1 0-2 16,-4 0 1-16,4 1 0 0,-5 0 0 16,3-2 0-16,-1 3-1 15,2 0 0-15,0 0 1 0,-1-1-1 0,4 2 0 16,-1 0 0-16,2 0 1 0,-2 0 2 16,3-1-2-16,1 0 0 0,0 0 0 15,1-2-1-15,-3 0 0 0,1-1-1 16,-1 1 0-16,-2-2-2 0,0 3-9 0,1-3 11 15,-2 1-11-15,-1 1 10 0,1-1 0 16,0 1-1-16,-2 0 1 0,4-1-1 16,-2 2 1-16,-1-2-10 0,2 1 9 15,-1-1-10-15,-1 1-2 0,1-3-16 16,0 2-31-16,-4 0 28 0,2-1 15 16,-2 0 4-16,1 0-1 0,-3 1 13 0,3-1-19 15,-5 0 3-15,0 0 7 16,1 1 11-16,0-3-1 0,-3 3 2 0,2-4 0 15,-2 0 0-15,-1 1 0 0,0-2 1 16,0-1 1-16,1 0 1 0,0 1 0 0,-2-3 13 16,0 2-4-1,0 0 1-15,-1-2 2 0,-1 0 4 0,1 0 0 0,-1 0-19 16,0 0-44-16,0 0-102 0,0-1-216 16,-16-4-95-16,3 2-560 0,-6-2-702 0</inkml:trace>
  <inkml:trace contextRef="#ctx0" brushRef="#br0" timeOffset="170665.84">10283 12470 1327 0,'0'0'270'0,"0"0"-176"0,0 0-22 15,0 0 35-15,0 0 126 16,0 0-48-16,0 0-46 0,0 0-3 0,0 0 6 16,-30-37-58-16,30 33-1 0,0-1-38 15,1 1-10-15,3-2 10 0,1 2-9 16,2-3-1-16,0 1-13 0,2 0-5 0,-1 0-17 16,-1 1 0-16,3 1-16 0,-4 0 16 15,0 0 0-15,0 4 2 16,-3-2 0-16,-1 0 14 0,-1 1-13 0,1 0 19 15,-2 1-3-15,0-1 1 0,0 1 2 16,0-1-3-16,0 1-19 0,0 0-32 16,0 0-22-16,0 0-13 0,0 0-4 15,0 0 13-15,0 0 4 0,0 0 5 16,0 1 1-16,0 0 22 0,0 0 25 16,0-1 1-16,-2 0 13 0,2 1-10 0,-1-1 10 15,1 1-12-15,-1 0 2 16,-1 1-3-16,0-2-92 0,-1 0-305 0,-1 0-778 15,19-8 50-15</inkml:trace>
  <inkml:trace contextRef="#ctx0" brushRef="#br0" timeOffset="171881.25">10310 12472 1444 0,'0'0'250'0,"0"0"-116"0,0 0 25 16,0 0 90-16,0 0 26 0,0 0-107 16,0 0-26-16,0 0-27 0,0 0-44 15,0 0-29-15,0 0-10 0,1-34 6 16,6 26-37-16,3 2 2 0,1-4-3 15,2 3-2-15,3-3 2 0,-2 0 16 0,4-1-14 16,-1 0 1-16,1-3 9 0,-2 2-11 16,-1-2 22-16,-1-1-10 15,0 1-13-15,-4-1-4 0,-1 3 4 0,-2 1 0 16,-3 0 2-16,-2 1 1 0,-2 2 0 16,0 0-3-16,0 1 0 0,-3-1-13 15,-1 3 0-15,-1-1-22 0,-2 2 0 16,0 2-7-16,-2-2 1 0,-3 2 2 0,1 1 4 15,-4 1 12-15,0 0 10 16,1 0 10-16,2 0 2 0,0 0 1 0,3 0 0 16,0 0 0-16,4 1-2 0,1 0-11 15,1 0 10-15,-1 0 0 0,0 0 3 16,1-1 1-16,1 2 2 0,1 0-1 16,-2 0 1-16,0 2 1 0,0 0 8 15,-1-1 11-15,1 1 3 0,0-2-7 16,1 2-3-16,0-2 3 0,0 0 0 15,1-2 1-15,-1 4-4 0,1-1-13 0,-2-2 10 16,2 2 0-16,-1 1-1 0,1-2-8 16,0 0 15-16,0 2-7 0,0 0 4 15,0-2 0-15,0 2-3 0,1-1 0 0,-1 1-11 16,0 0 14-16,0 0 3 0,0 1-17 16,1 2 2-16,0-2 12 0,0 3-4 15,0 0-8-15,0 3-3 16,1 1 1-16,2 2 10 0,0 1 8 0,2 5-20 15,2-1 0-15,-2 3-1 0,3 2-3 16,0 2 4-16,-2-1 1 0,3 2 22 16,-1 1-1-16,-2 1 16 0,1 1-16 15,-3 1 20-15,0 1 28 0,-1 0 3 16,0-2-10-16,-1 2-6 0,-1-6-19 0,3 4-20 16,-2-5-18-16,0 0 0 0,0-4 3 15,0-1 19-15,-1-3-7 0,-1 0-2 16,0-5-11-16,0-1-2 0,0-2 3 15,-3-1 10-15,-1-4-1 0,-2 0 10 16,1-1 1-16,-1-1 8 0,-2-1-7 16,1-1-24-16,0 0-63 0,-3-4-38 15,3-1-34-15,-2-2-59 0,-1-2-96 0,3-1-69 16,-2-1-190-16,-1-10-172 0,0 4-662 16</inkml:trace>
  <inkml:trace contextRef="#ctx0" brushRef="#br0" timeOffset="172105.64">10190 12644 935 0,'0'0'1040'0,"0"0"-807"15,0 0-42-15,0 0-7 0,0 0-39 16,0 0-13-16,0 0-26 0,0 0-35 15,60-29 19-15,-38 25-23 0,3 1-10 0,5-1-28 16,-1-1 9-16,2 2 0 0,-1-2-9 16,2 2-16-16,-3-3-13 15,-3 3-1-15,0-2-1 0,-4-1-62 0,-1-7-323 16,-4 0-628-16,-7-1-914 0</inkml:trace>
  <inkml:trace contextRef="#ctx0" brushRef="#br0" timeOffset="180443.95">6176 10293 186 0,'0'0'169'0,"0"0"-35"0,0 0-36 16,0 0 32-16,0 0 66 0,0 0-1 16,0 0 4-16,0 0-20 0,0 0-39 15,0 0-29-15,-17-4-24 0,17 4-2 0,0 0-4 16,0 0 3-16,0 0-19 0,0 0-16 16,0 0-14-16,0 0-9 0,0 0-3 15,-3 0 6-15,2 0 0 0,0 0 0 16,-1 0-9-16,-1 0-19 0,0 0 1 0,1 0 27 15,1 0 7-15,0 0 9 0,1 0 0 16,0 0 0-16,0 0-3 0,0 0-3 16,0 0-10-16,0 0-3 0,0 0-4 15,-1 0 4-15,1 0-7 0,0 0-3 16,0 0-3-16,0 0-11 0,0 0-2 16,0 0-1-16,0 0-21 0,0 0 9 15,0 0 10-15,0 0 0 0,0 0 3 16,0 0 3-16,0 0 13 0,0 0 0 15,0-2 13-15,0 2 6 0,2 0 7 0,3 0-13 16,-1-2-3-16,4 2-1 0,0-3-9 16,-1 0-3-16,5 0-12 15,-4-1 12-15,2 2-11 0,0 0 17 0,2-2-18 16,-2 0 3-16,4 0-2 0,1 1 1 16,0-1 16-16,-1 0-18 0,3 0 1 15,1 0 14-15,-2 1-16 0,1-2 13 0,-3 0-11 16,4 2 11-16,-1-2-10 0,0-1 17 15,-1 3-18-15,-1-2 14 0,1 0-4 16,1 1 11-16,-2 0-7 0,2-2 6 16,-2-1-20-16,2 1-2 0,1 0 0 15,0 0-1-15,1 0 1 0,-3 1-1 16,1 1 0-16,-1-2-2 0,2 4 3 16,0-2 1-16,-2 0 1 0,0 0 11 15,-2-1-11-15,1 2 0 0,-1 0 11 16,-3-1-10-16,3 2 10 0,-1-3 0 0,-2 3-11 15,2-1-1-15,-1 0 0 0,2-1 2 16,1 0-2-16,1-2-1 0,0 2 0 16,-1 1 1-16,2-1 1 0,-4 0-2 15,-2 2 2-15,1 0 11 0,-4-2-11 0,1 0 1 16,-1 2 13-16,-1 0 0 0,2-1-13 16,-2 2-2-16,4-1-1 0,-2 0-2 15,-2-1-1-15,4 1 1 16,-3 0-11-16,2 0 13 0,-3-1-1 0,3 3 1 15,-2-2 1-15,-1 1 1 0,2 0 2 16,-3 0 8-16,0-1-11 0,1 2 0 16,-3-2 1-16,-2 2-2 0,0-1-3 15,-1-1 0-15,1 2 0 0,-1 0 1 16,-1 0 2-16,0 0 2 0,0 0 17 16,1 0-3-16,-1 0 6 0,0 0-6 0,0 0 10 15,0 0-10-15,0 0-4 0,0 0-10 16,0 0 2-16,0 0-1 0,0 0-3 15,0 0 0-15,0 0-19 0,0 0-23 16,-2 0-34-16,-16 3-71 0,2 1-408 16,-5-4-1572-16,78-7 1590 0</inkml:trace>
  <inkml:trace contextRef="#ctx0" brushRef="#br0" timeOffset="184922.84">8382 9728 117 0,'0'0'274'0,"0"0"-111"16,0 0-45-16,0 0 28 0,0 0 27 15,0 0-23-15,0 0-43 16,0 0-32-16,0 0-42 0,-10 0-32 0,8 0 0 15,1 0-1-15,-1 0 20 0,0 0 32 16,-1 0 36-16,1 0 19 0,0 0 0 16,0 0-3-16,1 0-16 0,0 0-13 15,-1 0-7-15,1 0-10 0,1-2-3 0,0 2 7 16,0 0 2-16,0 0 8 0,0 0 18 16,5-1 30-16,1-1-43 0,5-3-77 15,3-1-10-15,4 1-6 0,2-3 15 16,-1 1-8-16,0 0 9 0,-3 2 35 15,-3 0-19-15,-2 0 16 0,-4 3-12 16,0-1 9-16,-3 1-13 0,-2 0 3 16,-1 2 7-16,-1-1-4 0,0 1-22 15,0-1-11-15,0 1-15 0,0 0-23 0,0 0-5 16,-3 0-7-16,-1 0-1 0,-4 0 27 16,3 2 19-16,-2 0 13 0,-2 0-10 15,2-2 11-15,-1 3 2 0,2-1 0 16,1 1 2-16,-4-1 2 0,3 0-1 15,1-1 10-15,-1 0-12 0,0 2-1 16,2-3 1-16,3 0 12 0,-1 0-13 16,2 0 0-16,0 0 0 0,0 0-1 15,2 0 1-15,5 0 25 0,5-2-3 0,5-1 7 16,1-1-13-16,3 1-12 0,0 0-3 16,-3-1 0-16,-5 2-1 0,-2 1-16 15,-6 1-7-15,-3 0-3 0,-2 0-19 0,0 0 3 16,-4 0 42-16,-6 3 11 0,-2-1 5 15,-3 1 3-15,-2 2-15 0,0-1 12 16,1-2 0-16,1 1-14 0,-1-2 1 16,5 1-1-16,1 0-1 0,3-1 2 15,2 0 0-15,1 0 13 0,3-1-3 16,1 0 2-16,0 0-15 0,0 0-3 16,0 0-10-16,0 0 13 0,2 0 15 15,6 0 4-15,2-2-17 0,4 0 11 16,3-1-11-16,1 2 2 0,2-4-1 0,-2 3 0 15,-3-1-1-15,-1 0-2 0,-6 2-1 16,-1 0-41-16,-4 1 7 0,-2 0 12 16,-1 0 7-16,-1 0 13 15,-5 0 0-15,-3 1-1 0,-2 1-12 0,-3 1 14 0,-2 1 0 16,0 1 2-16,1-4 0 0,0 3 1 16,0-1-1-16,6-1 0 0,0 0 1 15,3 0 18-15,4-2 4 0,1 1-4 16,1-1 4-16,0 0-10 0,2 0-10 15,5 0 49-15,4-3-17 0,0-1-6 16,5-1-3-16,-1 2-23 0,0-2 20 16,-4 0-4-16,2 1 3 0,-6 1-6 15,-1 1-3-15,0 0 16 0,-3 0 13 16,0 0 9-16,-2 1 7 0,0 1 9 0,0 0 10 16,-1-2 0-16,0 1-17 0,0 1-53 15,0 0-7-15,0 0-48 16,0 0-22-16,-2 0-20 0,-5 1 4 0,-4 4 9 15,-12 1-251-15,3-1-724 0</inkml:trace>
  <inkml:trace contextRef="#ctx0" brushRef="#br0" timeOffset="200290.39">11391 12558 212 0,'0'0'212'16,"0"0"-72"-16,0 0 4 0,0 0 80 16,0 0 53-16,0 0-19 0,0 0-66 15,0 0-56-15,0 0-71 16,6 0-3-16,-3 0 3 0,-1 0 6 0,0 1-13 0,-2-1-25 15,0 0-1-15,0 0 10 0,0 0 13 16,0 0 7-16,0 0-1 0,0 0 4 16,0 0 16-16,0 0 35 15,0 0 19-15,0 0 7 0,0 0-1 0,0-1-20 16,1-2-50-16,0 0-71 0,2-2-16 16,1 3-20-16,-1-3-8 0,4 2 21 15,-2-1-2-15,-1 1 12 0,-2 2-3 16,0 0 13-16,-2 1-23 0,0 0-19 15,0 0-29-15,0 0-38 0,-2 0 9 16,-4 2 100-16,-3 5 3 0,0 1 16 0,-6 0-3 16,1 3-12-16,-1-3 12 15,1 0-13-15,-1 2 1 0,5-3-1 0,-1 1 1 16,4-2-1-16,-1 2-13 0,1-2 12 16,2 2-12-16,1 0 10 0,1-1-16 0,-1 0 17 15,2-1-8-15,2 1 10 16,2-2 3-16,4 0 39 0,2 0 0 0,4-2 19 15,2-1-3-15,3 0-7 0,3-2-13 16,1 0-22-16,-1 0-14 0,-1 1-2 16,-1 0-17-16,-4 1-5 0,-4 1-26 15,1 0 9-15,-5 0 11 0,-3 3 5 16,0-1-3-16,-2 0 13 0,-1 1 0 16,0-1 13-16,0 2-1 0,-4-1 1 15,1 1 20-15,-4 1-7 0,-3-1-11 16,2 0 0-16,-4 1 11 0,-1 1 9 0,-1 0-9 15,-4-2 6-15,3 2-18 0,0-2 3 16,2 1 9-16,0-3-13 0,5 2 12 16,2-3-12-16,0 1 0 0,3-3-16 15,2 0-6-15,1 2-1 0,0 0 23 0,3-1 1 16,6 3 19-16,1-1 12 0,7-2-7 16,3 3 4-16,1 0-13 0,0-1-3 15,-1 1-13-15,-4 1-16 16,-4 1-13-16,-3 0-6 0,-5 1-3 0,-4 1 21 15,0 0 16-15,-7 4 1 0,-6-3 4 16,-1 2 18-16,-2 2-20 0,-2 0 11 16,-3 2-10-16,0 2-3 0,3-2 0 15,1 2-2-15,4-4-4 0,4-1-7 0,5-3 11 16,3 0-14-16,1-3 16 0,4 1 2 16,5-5 20-16,5 2 23 0,4-2 6 15,4-2-12-15,2-2-13 0,3 0-26 16,5-2-117-16,16-7-260 0,-8 1-306 15,-3-3-1072-15</inkml:trace>
  <inkml:trace contextRef="#ctx0" brushRef="#br0" timeOffset="201237.42">12009 12582 130 0,'0'0'773'0,"0"0"-535"0,0 0-114 15,0 0-4-15,0 0 30 0,0 0 3 16,-59-10-10-16,45 10-23 0,0 0-13 16,-1 0-32-16,4 2-11 0,-3 0-5 15,6 1-24-15,-2 0-9 0,5 1-24 16,1 0-2-16,2-1-18 0,2 1 4 16,0 1 14-16,3 1 29 0,4 1 7 0,4 0 3 15,1 1-20-15,3 1-16 16,3 1 26-16,-2-2-26 0,1 3-1 0,-3-2-1 15,1 0-1-15,-6 1-1 0,0-4-19 16,-4 1-15-16,-2 0 2 0,-3 1 11 16,0-2 18-16,-6 2 4 0,-4-3 20 15,-1 2 12-15,-5-2 10 0,-1 3 16 16,-1 0 1-16,1-3-5 0,1 3-5 16,-1-3-10-16,4 1-4 0,4-1-11 15,-1-1-24-15,6-2-13 0,2 2-7 16,2-1-12-16,0 0 32 0,7-1 16 0,5 1 42 15,3-1 3-15,4 1-19 0,3-1-22 16,-1 0-20-16,0 2 0 0,-1 0-17 16,-4 1-2-16,-5-1-3 0,0-1-11 15,-5 0-5-15,-3 1 2 0,-2-2 7 0,0 3 10 16,-1 0 6-16,0 1 13 0,-3-2 2 16,-2 3 0-16,-4 0 24 0,-1 2-23 15,-3-1 1-15,-1 4 12 0,-2-1-14 16,-2 2 11-16,1-1 13 0,0 1 3 15,5-1-13-15,1 0-14 0,7-3-2 16,4 1 0-16,2-3 9 0,13 0 27 16,4-2 25-16,6 1-13 0,5-2-13 15,5-3-15-15,2 1-4 0,-2-2-16 0,-3 0-32 16,-1 0-210-16,1-3-187 16,-5-4-376-16</inkml:trace>
  <inkml:trace contextRef="#ctx0" brushRef="#br0" timeOffset="202203.84">12240 12700 1120 0,'0'0'297'0,"0"0"-128"16,0 0 26-16,0 0 16 0,0 0-13 15,0 0-20-15,0 0-13 16,0 0 6-16,0 0-26 0,0 0-43 0,-18-8-86 15,31 6-16-15,10-2-19 0,3 1 18 16,5-2 1-16,3-1 1 0,1 2 0 16,-5 0 1-16,-1-1 1 0,-8 3-2 15,-8 0 2-15,-3 1 10 0,-5-2 3 0,-3 3 13 16,-1 0 19-16,-1-2 9 0,0 1 7 16,0-1-51-16,-1 0-13 15,-1 0-32-15,0-1 13 0,-1 3 19 16,1-2-2-16,0 2-17 0,1 0 18 0,0-3-22 0,0 3-15 15,-1 0-30-15,1 0-31 0,0 3-7 16,-1 1 56-16,-1 5 50 0,0 2 42 16,0 4 16-16,-2 1-13 15,0 4-3-15,1-1 9 0,1 3 7 0,-1 1-13 16,1 2 3-16,-2-3-19 0,2 2-4 16,-1-2-12-16,3-2 3 0,0-1-14 15,1-2 11-15,0-2-11 0,0-1 14 16,0-4-13-16,2-2 0 0,1-1 13 15,-1-2-3-15,0-2-12 0,-1 0-1 16,2-1-105-16,-1-2-206 0,3-5-141 16,-2-2-203-16,2-2-1104 0</inkml:trace>
  <inkml:trace contextRef="#ctx0" brushRef="#br0" timeOffset="202423.15">12669 12644 398 0,'0'0'1115'0,"0"0"-1027"0,0 0-88 16,0 0 221-16,0 46 32 0,0-28-52 15,1 0-29-15,2 2-56 0,0-1-6 16,2 0-43-16,2 1-2 0,-1-1-17 16,1-2-16-16,1 0-9 0,-2-2-21 15,-1-2 1-15,2-2 13 0,-3-2-3 16,0-2-10-16,-4-2-3 0,0-4-232 0,0-1-126 15,-8-8-109-15,-3-2-806 0</inkml:trace>
  <inkml:trace contextRef="#ctx0" brushRef="#br0" timeOffset="202725.23">12604 12634 1676 0,'0'0'244'0,"0"0"-205"0,0 0 19 0,57 0 59 15,-29 5 51-15,2 3-22 0,6 2 2 16,3 4-22-16,1 1-46 0,-2 3-28 16,-3 2-33-16,-5 2-19 0,-7-1 0 15,-5 1-16-15,-7-3 0 0,-8 1 3 16,-3-3 10-16,-12 0-9 0,-7 0 12 16,-5-3 20-16,-9-2-8 0,-3 3 1 15,-4-4 0-15,-2-2 13 0,5 0 12 16,4-4 10-16,8 0 23 0,7-2 0 0,5-1-8 15,6-2-11-15,5 0-17 16,2 0 6-16,0 0-9 0,1 0-32 0,6 0-21 16,5 0-8-16,5 0-89 15,11-3-248-15,-3-2-325 0,0 0-916 0</inkml:trace>
  <inkml:trace contextRef="#ctx0" brushRef="#br0" timeOffset="203606.16">12997 12564 274 0,'0'0'293'0,"0"0"-107"0,0 0 26 0,0 0-10 16,0 0-36-16,0 0 13 0,0 0-10 15,0 0-55-15,0 0-39 0,0 0-7 16,-15-22-6-16,13 20 9 0,1 0 23 16,0 1 6-16,1-1 17 0,0 2 12 15,2-5-29-15,7 5-100 0,3-4-16 16,7 1-23-16,6 1 20 0,5-1 19 15,2 1 1-15,4 0 0 0,0 1-1 0,-1 0 0 16,-5 1 0-16,-4 0-16 0,-5 4-10 16,-6 1-22-16,-4 2-40 15,-7 0 24-15,-3 4 60 0,-1 0 4 0,-3 1 39 16,-7-1 7-16,1 0 2 0,-4-1 10 16,-1 0-12-16,-2 1 21 15,-3-2-18-15,2 1-1 0,-2-2-12 0,2 0 2 16,4 1-19-16,-1-2 0 0,4 0-19 0,5 1-2 15,2 0 0-15,2-3 1 0,1 2 1 16,3-1 36-16,8-1 2 0,2 0 7 16,4-3-13-16,3 2-3 0,0-2-9 15,-2-2-17-15,0 1 10 0,-7-1-12 16,1 0 1-16,-6 0 14 0,0 0 6 16,-3-1 7-16,-2-1 13 0,-1 2-7 15,0 0-3-15,0 0-32 0,0 0-7 16,0 0-72-16,0 0-79 0,-1 1 33 0,-6 4 96 15,0 0 29-15,-5 0 3 16,0 2 10-16,-5 1-10 0,-1 2 10 0,-3-1-12 16,0 3-1-16,3 0-1 15,2 2-18-15,8 1 16 0,5-1 1 0,3 1 2 0,10 2 22 16,9-2 30-16,8 2-14 0,3 1-12 16,3-1-7-16,-1 0-7 0,-2-1-12 15,-6-2-13-15,-7-1-6 16,-8-2-61-16,-7 0-65 0,-2-2 25 0,-11 0 72 15,-8-2 38-15,-4 1 10 0,-5-1 33 16,0-2-17-16,0-1-13 0,0-1 26 16,4-3-6-16,4 0-21 0,3-1-2 15,5-3-71-15,1 1-168 0,8-7-206 16,3 1-653-16</inkml:trace>
  <inkml:trace contextRef="#ctx0" brushRef="#br0" timeOffset="204336.81">13469 12460 1623 0,'0'0'244'16,"0"0"-128"-16,0 0 34 0,0 0-50 0,0 0-77 15,64-36-23-15,-39 32 26 0,0 2 0 16,1 2-10-16,-1 0 0 0,1 0-16 15,-5 1 0-15,-5 0-2 0,-2 1-14 16,-3 1 12-16,-5-2 3 0,-3 2-12 0,-1-3 10 16,-2 1-9-16,0-1 12 15,0 1 0-15,-3 2 16 0,-6 0 10 0,-5 3 65 16,-4 1-10-16,-2 3-17 0,-3 0 4 16,0 0-10-16,2 1 0 0,1 2 0 15,5-1-26-15,1 0-13 0,8 0 1 16,2 1-1-16,3 0 13 0,1 2-16 15,7 0 13-15,8 2 16 0,2-2-19 16,5 1-10-16,4 0 6 0,1-1-3 16,2 0-16-16,-4 0-3 0,-4-3-2 15,-3 0-1-15,-6-3-16 0,-4-1 6 0,-4-5 0 16,-3 1-3-16,-1-2 14 0,0-2 2 16,-4 0 51-16,-4 0 10 0,-3 0-26 15,-3 0-32-15,-2 0 17 0,-3 3-19 16,0-2 1-16,-1 1 1 0,0 4 10 0,2-1-12 15,1 1-1-15,4 3-26 0,5 2 1 16,2 2-1-16,6 1 7 0,0 2 19 16,7 1 15-16,4 1-14 15,1 0 0-15,5 3 1 0,2-2 21 0,-1 1-21 16,1-3 14-16,-2-1-13 0,-1-1-3 16,-3 0-1-16,1-1-2 0,-6-1-17 15,1 1 20-15,-3-4-3 0,-2 1-10 16,-4-1 1-16,0 2 11 0,-1-3 1 0,-7 0-11 15,-4 2 11-15,-6-2 13 16,-2-1-11-16,-6 2-2 0,-6-1-47 0,-2 1-56 16,-8 3-89-16,-4-2-47 0,-27 6-152 15,12-4-435-15</inkml:trace>
  <inkml:trace contextRef="#ctx0" brushRef="#br0" timeOffset="206585.99">11230 13837 1620 0,'0'0'230'0,"0"0"-217"0,0 0-11 16,0 0 24-16,0 0 23 0,60-8-34 16,-52 11-15-16,0 2-22 0,-2 2 9 15,-5 1 0-15,-1 1 13 16,0 1 36-16,-8-2 3 0,-3-1 33 0,-4-1 35 15,-1 0-30-15,-4 0-9 0,1-2 13 16,-1 0 23-16,1-4 15 0,3 0-6 16,1 0 6-16,7-1 6 0,1-4 20 15,2-1 21-15,3 2-13 0,1-4-61 16,1 0-60-16,1-1-32 0,6-1-13 16,0-2-3-16,2 2-16 0,4 0-12 15,0 1 28-15,0 2-13 0,1 1-15 16,1 1-7-16,-2 3 9 0,2 2-6 0,0 0-9 15,-2 0 6-15,1 5-1 0,-1 5 17 16,-4 0-10-16,0 2 10 0,-6 2 9 16,-3-1 16-16,0 0 10 0,-9 0 3 15,-2-1 13-15,-3-2-3 0,-1-1 19 0,-2-1-16 16,-3-4 13-16,1 1-4 0,1-2 1 16,2-1 3-16,1-2 28 0,6 0 30 15,2 0 21-15,3-2 38 0,3 0 19 16,1-4-7-16,3-1-139 0,9-2-19 15,4 0-60-15,6-2-9 0,3 2 12 16,4 1-10-16,2 1 13 0,-2 5 16 16,0-3 13-16,-4 4 6 0,-6 1-4 15,-2 0-21-15,-7 4-20 0,-4 3-19 0,-5 3 26 16,-1 1 38-16,-11 1 19 0,-6 2 12 16,-4 1 14-16,-6-3-4 0,-4 0-3 15,1-2-16-15,-1-3 19 16,4-2 16-16,5-2 29 0,3-3 38 0,3 0-29 15,6 0-12-15,-1-4 2 0,6-2 7 0,3-1 5 16,2-3-25-16,0-2-53 0,4 2-32 16,7-4-100-16,7-6-284 0,-3 4-399 15,-1 1-1470-15</inkml:trace>
  <inkml:trace contextRef="#ctx0" brushRef="#br0" timeOffset="207274.25">10110 13953 889 0,'0'0'427'0,"0"0"-131"0,0 0-56 15,0 0 30-15,-18-56 28 0,17 46-69 16,0 0-55-16,0 4 22 0,1 1-23 16,0 3-33-16,0 2-140 0,0 2-131 0,0 5-42 15,0 6 173-15,1 3 26 0,0 7 51 16,2 2 3-16,-2 4 0 0,-1 2-7 15,0 4-16-15,0-1-22 0,0-3-32 16,0 0-1-16,0-4 14 0,0-3-13 16,4-4 13-16,2-5-13 0,-2-2 19 15,-1-5-10-15,0-1-8 0,-1-4-4 0,-1-3-97 16,0 0-158-16,0-3 9 0,-1-13-309 16,0 1-696-16</inkml:trace>
  <inkml:trace contextRef="#ctx0" brushRef="#br0" timeOffset="207558.24">10130 13850 1729 0,'0'0'406'0,"0"0"-192"15,0 0-88-15,56-35-29 0,-31 31 38 16,5 2 16-16,6 2 13 0,2 4-14 16,1 8-70-16,-2 5-13 0,-4 5-44 15,-2 6 18-15,-7 2-3 0,-6 3-19 16,-6 3-16-16,-9 1 0 0,-3 2-3 15,-11-1-26-15,-8 3 24 0,-6-4-20 16,-3 0-13-16,-8-2 6 0,-2-6 16 0,-2-5 13 16,-1-6 18-16,4-5-2 15,5-7 16-15,2-1 13 0,7-5 9 0,5 0 28 16,3-3 42-16,6-1-11 0,3-1-18 16,1 0-23-16,4 2 13 0,1-3-72 15,2 0-13-15,7 2-76 0,2-2-6 16,5 2 3-16,1 1 10 0,3 3-124 0,-1 0-170 15,-1 0-185-15,-2 3-435 0,-8 0-603 0</inkml:trace>
  <inkml:trace contextRef="#ctx0" brushRef="#br0" timeOffset="209725.77">11276 14098 352 0,'0'0'577'0,"0"0"-365"0,0 0-111 0,0 0 45 0,0 0 43 15,0 0 6-15,0 0-29 0,0 0-23 16,0 0-23-16,-30-11-10 0,30 10 10 16,0 0-11-16,0-1-51 0,0 0-22 15,0 0 6-15,2 2 13 0,-2-3 9 16,1 3-3-16,-1-1-6 0,0 1 9 16,0-1 3-16,0 1-9 0,0 0-25 15,0 0-33-15,0 0-45 0,0 0-12 16,0 0-14-16,-1 0 16 0,-3 0 23 15,0 1 20-15,-2 3 12 0,2-2 2 0,-1 2 0 16,-2 0 1-16,1-2 10 0,1 3 0 16,-1 0 12-16,-2 1 1 15,-1-1 0-15,-2 2-4 0,0-1-6 0,-3 3 7 16,-2 0-7-16,-2 2-14 0,0 1 11 0,-2 1-13 16,-1 1 12-16,2 1-11 15,0 1 1-15,-4-1 8 0,2 1-9 16,1 1-1-16,-2 2 4 0,-2 1 12 0,1 2-14 15,-4-1 26-15,-3 1-15 0,0 4 26 16,-4-2-14-16,-1 1 17 0,1 1 9 16,-1-1 3-16,-2-1-19 0,1 3 16 15,0-2 6-15,-2 2-19 0,-1 1 3 16,0-3-19-16,-3 4 7 0,0-1-4 16,-1 1 13-16,-4 2-10 0,4-1-2 15,-1 1-25-15,2 0 0 0,1 0 46 16,3-3-28-16,3-1 0 0,5-1 6 0,-1-1-9 15,4-2-14-15,3 1 20 0,-1-2-19 16,0 0 22-16,0 0-9 0,-1 2-15 16,-1 1 11-16,-4 3-12 0,2 0 0 15,-2 0 1-15,3-1 1 0,-2-1-1 0,3-2 11 16,0-1-11-16,-1-2 1 0,2 1 23 16,0-2-6-16,-2 1 0 0,1 0-16 15,1 0 10-15,-2-2-9 16,2-1 14-16,3-1-5 0,-2 1-12 0,-1 0 1 15,1 0 11-15,0 1-11 0,-2 1-2 16,-2-1 0-16,1 2 2 0,-2-1-1 16,4 0 14-16,1-4 7 0,2 1 0 15,3-3 6-15,3-3 3 0,1-2-9 16,1 0-6-16,2-1-1 0,0-1 7 16,-1 1-7-16,3-2-11 0,-2-1-1 0,3 2 12 15,-1-2 1-15,3 1-13 16,-2-1 0-16,5 0 8 0,-1-1-10 0,1 1-2 15,1-3-13-15,2-1-5 0,0 0 16 16,1 1-16-16,1-2 16 0,0 0-18 16,0 0-4-16,0 0-28 0,0 0-53 15,1 0-105-15,2-6-38 0,10-15-446 0,-3 1-774 16</inkml:trace>
  <inkml:trace contextRef="#ctx0" brushRef="#br0" timeOffset="210335.49">9413 14708 114 0,'0'0'989'0,"0"0"-807"0,0 0 69 16,0 0-27-16,0 0-64 0,0 0 2 15,-4-46 23-15,7 37-37 0,-1 3-9 16,1 1-32-16,-1 0-27 0,-1 2-15 0,0 2-17 15,0 1-38-15,-1 0-10 0,1 3-161 16,0 5 141-16,-1 3 20 0,0 3 91 16,0 4-21-16,-1 3-5 15,-3 3 12-15,-1 1-7 0,-1 1-9 0,1-1-13 16,1 1-10-16,2-2-19 0,1-3-3 16,1 0 0-16,0-5-12 0,5 1 24 15,2-3-24-15,5-3 15 0,3-1-3 16,2-2 15-16,3-2 1 0,2-4 0 0,2-1-6 15,0-1-11-15,0 0-12 0,-1-3-3 16,-1-3-3-16,-4-2-121 0,-2-2-253 16,-3-10-236-16,-6 3-706 0</inkml:trace>
  <inkml:trace contextRef="#ctx0" brushRef="#br0" timeOffset="210526.66">9342 14868 2450 0,'0'0'374'0,"0"0"-175"15,0 0-151-15,0 0 42 0,0 0 88 0,0 0-104 16,0 0-27-16,61-27 1 0,-35 20-19 16,5-1-29-16,-2 1-16 0,3 0 0 15,-3 1-3-15,0 0-13 0,4-7-319 16,-5 2-665-16,-7-1-1043 0</inkml:trace>
  <inkml:trace contextRef="#ctx0" brushRef="#br0" timeOffset="212536.89">7109 15779 718 0,'0'0'1106'0,"0"0"-924"15,0 0-55-15,0 0 38 0,0 0-29 16,-28-46-14-16,23 40-44 0,-2-1 9 16,1 3-42-16,0 1-45 0,-2 2-36 15,2 1 0-15,0-1 15 0,0 1 21 16,0 0 51-16,3 0 39 0,1-2 26 16,1 2 22-16,0 0 12 0,0 0-35 0,0 0-70 15,-2 0-45-15,-4 0-96 16,-1 7 23-16,-5 0 28 0,-2 4 42 0,-1 1 3 15,-1 3-1-15,1-1 1 0,0 1-16 16,6-1 0-16,2 2-3 0,4-3-4 16,3-3 1-16,1 0 3 0,5-1 18 15,7 0 2-15,4-1 37 0,3-3-6 16,4-1-13-16,1-1-6 0,-1-1 0 0,-3-1-13 16,-2 0 0-16,-6 2-13 15,-4 1-22-15,-6 0 3 0,-1 1 9 16,-1 1 22-16,-3 2 1 0,-6 0 23 0,-1 1 2 15,-4 1-6-15,0-1-15 0,-1 1 15 16,-1 2-3-16,1-4-15 0,2 1-1 16,0 1-1-16,3-3-12 0,1 0 10 15,4-2-16-15,2 2-4 0,2-2-2 0,1 0 12 16,1-3 10-16,5 2 3 0,6-2 28 16,1 2-5-16,3-4-7 0,1 4-16 15,-2-2-1-15,-2 3-12 0,-2 1-6 16,-4-1-13-16,-2 2 6 0,-2 1 4 15,-3 1 9-15,0 0 13 0,-4 2 16 16,-3 1-16-16,-1 0 16 0,-2 2-3 16,-2 0-11-16,0 1 1 0,-3-1 10 15,3 1-13-15,0 0 0 0,2-1-13 0,2-1 10 16,5-1-16-16,2-3 6 0,1-1 0 16,4-4 13-16,7 1 19 0,3-3 13 15,6-1 4-15,3-1-20 16,2 0-16-16,0 0-237 0,5-3-146 0,-4-2-304 15,-8-3-982-15</inkml:trace>
  <inkml:trace contextRef="#ctx0" brushRef="#br0" timeOffset="213727.44">7490 15778 1062 0,'0'0'208'0,"0"0"-152"16,0 0 35-16,0 0 81 0,0 0 13 15,0 0-9-15,0 0-24 16,0 0-25-16,0 0-20 0,0 0 12 0,0 0-12 15,-28-8-36-15,27 7 6 0,-4 1 4 16,2 0-33-16,-4 0-26 0,-2 0-18 0,0 0 15 16,-6 0 0-16,1 6 13 15,-3-2 4-15,1 4-8 0,-1-1-24 0,6 1 21 16,-1 1-2-16,4-1-10 0,1 0-13 16,3 1 0-16,3-2-20 0,1 0 17 15,0 1 3-15,5 0 1 0,6-1 19 16,2-1 5-16,3 1-6 0,3-2-6 15,0-1 0-15,0-1-13 0,-1 1-1 16,-4-1-12-16,-5 0-3 0,-1 2-13 0,-3-1 7 16,-3 2-1-16,-2-1 7 15,0 1 16-15,-6 2 13 0,-2-3 16 0,0 2-10 16,-4-1 1-16,2 2-4 0,-2-3-4 16,3-1-11-16,-2 0 2 0,5-2-1 15,-2 2-1-15,4-1-1 16,2-2-13-16,0-1-9 0,2 2-17 0,0-2-6 0,0 2 42 15,5 0 3-15,4-1 38 0,2 1 1 16,4-2-10-16,2 2-28 0,-3 0-1 16,-1 2-13-16,1 0-13 15,-7-1-6-15,-2 1-3 0,-1 2 9 0,-4-2 13 16,0 5 13-16,-8-1 0 0,-2 2 29 16,-4 0-9-16,-1-1-8 0,-1 3 11 15,3-2-21-15,-1-1 0 0,4-2 1 16,0 3-3-16,4-4 0 0,0 1 0 15,2-1-2-15,2 0-11 0,2 0 13 0,0 0 0 16,6-1 4-16,1 0-1 0,0-1 22 16,5-1-2-16,0-1-10 15,1-2-13-15,4 0-150 0,-1-4-181 0,8-9-223 16,-4 3-581-16</inkml:trace>
  <inkml:trace contextRef="#ctx0" brushRef="#br0" timeOffset="214560.64">7664 15788 987 0,'0'0'537'0,"0"0"-361"0,0 0-157 0,0 0 17 16,0 0 74-16,0 0 36 0,0 0-38 16,0 0-95-16,0 0-13 0,0 0-39 15,-9-4 3-15,7 4 13 16,1 0 7-16,-1 0 15 0,0 2 1 0,1-1 15 15,0-1 5-15,0 0 25 0,0 0 39 16,0 0 39-16,-1 0 33 0,0 0-37 16,1 0-51-16,-1 0-7 0,-1-1 13 15,2-1-13-15,0 2-16 0,0 0-13 16,1-1 20-16,0 0 18 0,0-1-12 0,3-1-58 16,7 1-119-16,1-4 13 0,6 0 71 15,1 1 9-15,2-1 23 16,0 2-19-16,-2 1-4 0,-4 3-10 0,-2 0-18 15,-4 3-37-15,0 5 1 0,-5 2 45 16,-2 1 22-16,-1 4 23 0,-2 2 16 0,-8-1 0 16,1 2 23-16,-3-2 13 15,0 1-10-15,-1-5-4 0,0 0-15 0,4-1 25 16,0-4 7-16,-1 0-10 0,4-1-6 16,0 0-7-16,2-3-16 0,2-1-16 15,1-2-1-15,1 0-15 16,0 0 3-16,1 0 13 0,7 0 29 0,2 0 51 15,6-2-25-15,3 0-30 0,0 0-25 16,1-1-16-16,-1-1-3 0,-5 2 0 16,-2 0-13-16,-3 2-7 0,-3 0-19 15,-3 0-6-15,-3 0-3 0,0 0 15 0,0 0 52 16,-7 2 32-16,-2 3 0 16,-3 1-28-16,-1 1-2 0,-2 2 24 0,1-2-4 15,2 2-3-15,1 0 1 0,3 0 2 16,-1 1-21-16,5-2 2 0,1 1-3 15,2-1-11-15,1 0 11 0,0-1 2 0,5 1 20 16,6 0-2-16,-2-1-17 0,4-1 29 16,1 0-16-16,-2 1-16 15,3 0 0-15,-5 1-22 0,-1 1 9 0,-2-1 9 16,-3-1-18-16,-3 0 10 0,-1 0 12 16,0-4 1-16,-2 0 28 0,-4-1 16 15,0 0-10-15,-4 0-3 0,2-2-12 16,-4 0-4-16,3 0-13 0,-1 0-3 15,1 0-66-15,1-4-140 0,2 0-52 16,2-5-121-16,2 0-202 0,1 0-815 0</inkml:trace>
  <inkml:trace contextRef="#ctx0" brushRef="#br0" timeOffset="-214291.95">7969 15659 2228 0,'0'0'320'0,"0"0"-227"0,0 0 11 0,0 0-34 16,0 0 1-16,31-51-13 0,-14 44-26 15,4 0-32-15,-1 3-45 16,1 2 3-16,0 2 10 0,-3 0-3 0,-1 0 6 15,-6 6-23-15,0 1-25 0,-6 1 0 16,-2 2 35-16,-2 1 32 0,-1-1 10 16,0 2 0-16,-4-2 0 0,0 1 1 15,-2 0-1-15,-3 0 3 0,1 1 49 16,-3 0 35-16,0 1 0 0,-2-1-26 0,-1 2-6 16,4-2-39-16,-1 1 0 15,2-2 3-15,2 2-18 0,-1-1 0 16,4 0-1-16,2 1 0 0,2-1-3 0,0-1 3 15,2-1 0-15,4 0 11 0,3-1-9 16,1 3 0-16,1-3 1 0,-2-1 11 16,3 1-14-16,-5-1-3 0,-1-3-10 15,0 0 13-15,-4-3-1 0,0-2 1 0,-2 0 60 16,0 0 74-16,0 0-38 0,0 0-96 16,-2-2 0-16,-1 0-25 0,-3 0 2 15,1 0-31-15,0 0-7 16,-4 2-6-16,2 0 35 0,1 2 19 0,-3 4 11 15,1 0 1-15,1 2-1 0,0 1-11 16,3 2 10-16,1 1-13 0,3 2 13 16,0 3 3-16,4 0 2 0,7-1 14 15,2 2-15-15,4 0 15 0,5 0 3 0,0-1-17 16,1 2 0-16,1-3-2 0,-6 1-2 16,-3-3 0-16,-3-1-1 0,-7 0-17 15,-5-1 10-15,0-2 10 16,-13-1 29-16,1 1 6 0,-6-1 10 0,-1-1-20 15,-1-2 1-15,1 0-7 0,3-3-5 0,5 1-14 16,0 1-22-16,5-2 6 0,4-1-225 16,2-2-217-16,4-1-572 15</inkml:trace>
  <inkml:trace contextRef="#ctx0" brushRef="#br0" timeOffset="-213140.22">8911 16085 1562 0,'0'0'393'0,"0"0"-182"16,0 0 3-16,0 0 44 0,0 0 3 15,0 0-27-15,0 0-36 0,0 0-55 0,0 0-19 16,-19-48-93-16,25 42-31 0,8 2-60 16,3-2-9-16,5 2 27 0,4 0 7 0,3 3-6 15,-1 1 6-15,-4 5 3 16,-2 5 3-16,-4 1 7 0,-4 5 19 0,-8 0 2 15,-5 1 1-15,-1 2 0 0,-10-1 2 16,-8 1 23-16,-4-1-5 0,-8-3 5 16,-1 0 1-16,-3-5-7 0,-3 0 6 15,3-5-3-15,-1-2 4 0,1-3 12 16,3-1 3-16,1-6 3 0,4-5-2 16,5-2 15-16,4-1-4 0,4-3 7 15,6-1-35-15,6-4-25 0,1 0-23 16,8-1 1-16,8 2-25 0,5 0 0 0,5 3 9 15,5 0 6-15,3 4-3 0,0 3 13 16,3 3-3-16,1 4 9 0,0 3-7 16,-3 2 4-16,-4 9-38 0,-2 4 19 15,-6 4-7-15,-7 4-2 0,-5 2 8 0,-8 2 26 16,-3-1 4-16,-8 0 9 0,-8-2 25 16,-5-2 4-16,-4-2-13 0,-4-1 7 15,2-5 2-15,-1-1-3 16,0-4 16-16,4-3 20 0,1-4 40 0,1 0-12 15,2-2-7-15,3-5-4 0,0-4-12 16,5 0-15-16,1-5-8 0,3-1-18 16,3-3-5-16,5-2-17 0,0-2-25 15,11 3-3-15,4-1-4 0,6 3-9 16,4 3-3-16,3 0 3 0,8 5 4 0,1 3 2 16,2 2 3-16,0 6-3 0,-1 2-12 15,-6 10 6-15,-2 4-10 0,-6 6 10 16,-6 3 2-16,-7 3 1 0,-4 3 16 15,-7-2-7-15,-9 0 29 0,-7-2 0 16,-6-3 13-16,-4-5 3 0,-1-3-3 16,-4-5 15-16,1-2 1 0,-2-5 3 15,2 0-4-15,-2-4 14 0,4-1 8 0,0-6 17 16,5-4 2-16,2-3 7 0,4-1-19 16,6-3 6-16,3-1-63 0,7 0 0 15,1-4-41-15,10 4-3 0,7-2 0 16,4 2-10-16,6 5 3 0,4 3-12 15,1 4 13-15,4 2-33 0,-1 5-35 0,-3 0 32 16,-1 7 0-16,-4 6-13 0,-7 3 32 16,-4 4 22-16,-8 2 0 15,-6 2 25-15,-2-1 20 0,-9-2 13 0,-8-2 3 16,-4-5-3-16,-4-2 19 0,-3-3 13 16,1-1 3-16,1-5 39 0,-2-3 44 15,3 0-10-15,3-7-13 0,1-1 18 16,2-4-12-16,4-5-42 0,6 0 26 0,1-4-80 15,5-1-18-15,3 0-19 0,11 0-25 16,4 3-3-16,5 3-7 16,3 3-3-16,3 5 1 0,1 1 5 15,3 4 3-15,-3 3-88 0,-1 6-170 0,4 11-221 16,-8-1-613-16</inkml:trace>
  <inkml:trace contextRef="#ctx0" brushRef="#br0" timeOffset="-212556.8">8648 16723 2654 0,'0'0'290'0,"0"0"-200"0,0 0-90 0,0 0-93 16,0 0 93-16,0 0 32 15,0 0-3-15,0 0 54 0,0 0 58 16,0 0-23-16,81 54 28 0,-45-29 12 0,5 3-34 15,6 3-24-15,12 6 7 0,7 4 1 16,-4-4-30-16,-7-3-38 0,-11-4 13 16,-8-7-22-16,1 5-29 0,4 1-1 15,-9-2-1-15,-3-3-2 0,-7-4-57 0,-6-3-3 16,-6-5-13-16,0-3-51 0,-6-2-25 16,-3-4 6-16,-1-1-17 0,0-2 64 15,-6-2-20-15,-7-5-234 0,-2-1-199 16,-12-9-33-16,3-1-426 0,2 0 213 0</inkml:trace>
  <inkml:trace contextRef="#ctx0" brushRef="#br0" timeOffset="-212262.76">9319 16618 2556 0,'0'0'278'0,"0"0"-108"0,0 0-170 0,0 0-23 15,0 0 23-15,0 0 84 0,-61 28-1 0,38-9 16 16,-3 6-26-16,-4 4-41 0,0 2 25 16,-5 8-28-16,-7 9 0 15,-14 13 6-15,-10 11 19 0,-6 3-13 0,5-5 32 16,9-9 2-16,13-15 29 0,9-9-16 16,12-11-6-16,6-9 28 0,8-3-4 15,-2-2 9-15,3 0-31 0,-1 0-28 16,5-3-35-16,2-2-18 0,1-1-1 15,-2-3 9-15,3 1-10 0,0-3-1 16,1 1 0-16,0-2 0 0,0 0-31 0,0 0 16 16,0 0-10-16,0-4-19 15,7-2-86-15,0-6-140 0,2-1-72 0,10-14-129 16,-3 2-589-16,1-2-813 0</inkml:trace>
  <inkml:trace contextRef="#ctx0" brushRef="#br0" timeOffset="-210545.04">11486 14137 863 0,'0'0'222'0,"0"0"-27"0,0 0-45 0,0 0-43 15,0 0 7-15,0 0-7 0,0 0 4 16,0 0 6-16,0 0-20 0,0 0-36 16,0-17-28-16,0 17-10 0,0 0 6 15,0 0 3-15,0 0 20 0,0 0-7 16,0 0-45-16,0 0-3 0,0 0-29 16,0 0 2-16,0 0 30 0,0 0 21 15,0 0 21-15,0 0 20 0,0 0-1 16,0 0-9-16,0 0-20 0,0 0-21 15,2 0-11-15,2 0 0 0,1 2 48 0,4 1 23 16,0 2-32-16,4 1-7 0,0-1-16 16,3 3-13-16,2 1 29 0,3-1-12 15,1 4-1-15,4-1-3 0,3 2 7 0,-1-3 5 16,7 5-2-16,1-1 0 0,-1 0 9 16,4 1 7-16,2 1 3 0,0-1-1 15,0 0-8-15,3 2 5 16,-3 0-6-16,-1 0 10 0,-3 2 0 0,0 0 2 15,-2 1-5-15,0 0-7 0,-3 1 3 16,2 1-10-16,-2-1-9 0,1 0 10 16,2 3-13-16,-2-2-1 0,1 2-2 15,0 0-10-15,-3-1 13 0,3 1-3 16,-2-4-1-16,-1 0 14 0,2-3-7 16,-2 1 19-16,1-2-7 0,-1 1-6 15,2-1 0-15,1 1-6 0,-2 0-16 16,2 0 16-16,1 0-16 0,-1 1 23 0,2 1-14 15,2-1-11-15,1 0 1 0,-1 2 1 16,1 0 1-16,-2-2 24 0,3 2-6 0,-2-1 12 16,0-3-17-16,1 1-17 15,-1 0 0-15,0-3-1 0,-1 1 0 0,-2 0 0 16,4 1-1-16,-2-1 1 0,0-1 0 16,-1 1 1-16,0 0-2 0,-1 1 0 15,-1-1 0-15,-3 2 1 16,-1-1 0-16,-3 1-11 0,-2-2 9 0,-1 1 1 15,-2 0-1-15,0 1 1 0,-2-2 2 16,1 1 0-16,0-3 13 0,1-1-11 16,-2 0 1-16,1-3 10 0,-1-1-11 15,-2-2 1-15,-1 0 0 0,-4-3 10 0,1 1-1 16,-4-2-10-16,0 0-2 0,0 0 0 16,0 2-3-16,-1-2 1 0,2 1-11 15,-2 1 10-15,1 1-12 0,-3-1 11 16,3-1-11-16,-3 1 13 0,-3-2 0 15,1 1 2-15,-1-3 0 0,-3 1-58 16,-1-1-39-16,0 0-83 0,-15-12-259 0,-3-1-961 16</inkml:trace>
  <inkml:trace contextRef="#ctx0" brushRef="#br0" timeOffset="-209945.82">12969 14195 215 0,'0'0'558'0,"0"0"-346"16,0 0-43-16,63-52 52 0,-44 36-64 15,-4-1-30-15,0 3 16 16,-3-3 29-16,-3 0 0 0,-3 2-36 0,-1 1-46 15,-3-1-22-15,-2 1 0 0,0 4-7 16,-2-1-15-16,-6 0 8 0,0 4-21 16,-2-3-14-16,0 1-17 0,-5 4 14 15,3-3 0-15,-3 4 4 0,1-2 18 16,1 2 14-16,0 0-33 0,0 1-6 0,1 2-11 16,0-1 14-16,3 2-4 15,-2 0-12-15,4 2-13 0,-1 2 0 16,2 2-9-16,0 2 18 0,2 4 2 0,0 2 2 15,3 4 23-15,1 5 9 0,2 0 22 16,8 5 7-16,1 2 16 0,4 3-13 16,3 3 0-16,-1-2 19 0,1 2 9 15,-1 1-28-15,-4-3-1 0,0 1-31 0,-3-2 0 16,-3-2-30-16,-3-3 10 0,-3-1-12 16,-1-3 2-16,0-4 11 0,-1-1-10 15,-3-3-2-15,-3-3 17 0,2-3-18 16,-2-2-180-16,-2-1-133 0,0-4-110 15,-8-3-250-15,3 0-693 0</inkml:trace>
  <inkml:trace contextRef="#ctx0" brushRef="#br0" timeOffset="-209811.73">12815 14403 1808 0,'0'0'338'15,"0"0"-235"-15,0 0 11 16,0 0-34-16,63-29 37 0,-32 23-20 0,3 0-30 15,7 5-15-15,6-1-52 0,12 2-11 0,18 0-79 16,-11 0-463-16,-8 0-1472 0</inkml:trace>
  <inkml:trace contextRef="#ctx0" brushRef="#br0" timeOffset="-208846.15">14189 15618 1626 0,'0'0'568'0,"0"0"-348"0,0 0-210 16,0 0-10-16,0 0-42 0,0 0 39 15,0 0-10-15,0 0-20 0,0 0-64 16,0 0 81-16,0 0 16 0,34-14 104 16,-42 19-14-16,-4-1-12 0,2 0-23 15,-4-1 25-15,3 0 11 0,-3-3 21 0,2 0-15 16,3 0-7-16,-2-4-7 0,5-3 13 16,1 0 9-16,3-2-9 0,2-1-45 15,0-1-16-15,4-3-34 0,4-2 0 16,5 0-1-16,1 0-13 0,2 2-16 15,2 1-12-15,4 3 25 0,1 1-41 16,1 3 15-16,-1 0 1 0,-2 4 9 0,-4 2-6 16,-4 0-23-16,-3 5-19 15,-6 4 9-15,-4 3 17 0,0 1 54 0,-11 2 0 16,-3 1 11-16,-6-1-9 0,-2 0 9 16,-3-2-8-16,2-2 20 0,1-4-20 15,3-1 36-15,6-3-10 0,2-3 25 16,5 0 93-16,3-5 54 0,2-3-62 15,1-3-66-15,0-1-47 0,3-3 2 16,3 1-25-16,4-1 0 0,-1 2 1 16,3-1-4-16,0 3-2 0,1 1-29 15,-1 2-10-15,0 4 6 0,-4 0 16 0,2 4-16 16,-4 0-19-16,-1 0-35 0,0 2-3 16,-2 4 34-16,-2 0 17 0,-1 3-328 15,-2-3-400-15,-2-2-1233 0</inkml:trace>
  <inkml:trace contextRef="#ctx0" brushRef="#br0" timeOffset="-207113.44">14166 16070 310 0,'0'0'1057'0,"0"0"-836"0,0 0-6 16,32-48 44-16,-21 36 1 15,-3 0-18-15,1 0-26 0,-2 2-26 0,-3 2-14 16,-3 0-4-16,-1 2-41 0,-2 4-36 0,-8 0-86 16,-3 1-9-16,-5 1-15 0,-5 1 14 15,-5 3 0-15,0 5 1 16,-2 1 0-16,-1 3 0 0,3-1 3 0,2 0 9 15,6 0-10-15,5-1-2 0,2 2-2 16,4-1-36-16,2-2 18 0,6 1 20 16,1 2 1-16,5-1 2 0,8-1 36 15,4 0-2-15,5 0-8 0,3 2-26 16,4-1 10-16,-2 0-13 0,-3-1-22 16,-2 2-4-16,-5-3-2 0,-6 4 12 15,-6-1-13-15,-4-3 7 0,-1 1 19 16,-7 2 3-16,-5-3 0 0,-5 0 16 15,-2-1-13-15,-2 2 10 0,-1-3-12 16,1 2 1-16,1-3 0 0,2 0-2 0,7-1-1 16,0 0-1-16,7-3-20 15,2 2-1-15,2-3 22 0,1 3 1 0,5 0 23 0,7 2-1 16,0 0-19-16,5 1 18 0,1 1-21 16,1 0 0-16,-1 0-12 0,-3 2-11 15,-3 1-12-15,-5-2-3 16,-4 0 6-16,-3-1 10 0,-1-2 6 0,0-1 14 15,-1-2 2-15,-2 0 0 0,0 0 3 16,0 0 0-16,0-1 13 0,-1-1-13 16,3 1-3-16,-2-3-10 0,3 3 7 15,0 0-16-15,0-1 19 0,5-1 1 16,4 2-1-16,2-2-108 0,6-1-113 16,4 0-97-16,5-1-202 0,17-11-127 15,-8-2-741-15</inkml:trace>
  <inkml:trace contextRef="#ctx0" brushRef="#br0" timeOffset="-206427.54">14501 16012 1979 0,'0'0'305'0,"0"0"-118"0,0 0-25 16,0 0-65-16,0 0-62 0,62-43-16 15,-41 39 1-15,3 1-17 0,-1 1-3 16,-3 2-52-16,-5 2-22 0,-1 5 0 15,-8-1 32-15,-2 2-10 0,-4 1 33 16,0-1 18-16,-2 2 1 0,-4-3 1 0,-6 1 28 16,2-2 45-16,-6 1 65 15,-1-1-23-15,-3 1-20 0,0 0-25 0,-3 0 15 16,1 1-12-16,2-2-4 0,2 2-28 16,3-1-13-16,7 0-29 0,2-1-19 15,1 0-16-15,5 2 32 0,0 0 3 16,7 0 25-16,2 2 11 0,8-4-5 15,0 3 1-15,5-3-30 0,0 1 11 16,-1-1-13-16,0 0-2 0,-2-2 1 16,-6 1-12-16,-5-3 10 0,-1 0-10 15,-3-1 13-15,-3 0 3 0,-1-1 23 0,0 0 9 16,0 1-35-16,-5-1-7 0,-4 2-15 16,0-1 19-16,-3 1 1 0,-2 1 2 15,3 0 1-15,0 1-1 0,3 1 0 16,0 0-29-16,4 2 7 0,2-1 19 0,2 1-10 15,1 1 13-15,9 2 18 0,6 2 1 16,9 3 7-16,3 0-10 0,8 1-13 16,0 1-3-16,-3 0 0 0,-3 0-29 15,-9-2-22-15,-8 2-25 0,-7-1-11 16,-6-1 8-16,-7-1 38 0,-9-1 41 16,-8-4 13-16,-5 2 6 0,-5-5-16 15,-4 2 13-15,3-3 0 0,0-3 16 16,3 0 16-16,5 1 16 0,6-3-26 0,4 0-38 15,5 0-1-15,3 0-21 0,5 0-4 16,2 2-18-16,2 0-197 0,4-2-209 16,3 0-542-16</inkml:trace>
  <inkml:trace contextRef="#ctx0" brushRef="#br0" timeOffset="-205263.83">13913 17135 1577 0,'0'0'283'16,"0"0"-91"-16,0 0-47 15,0 0 66-15,0 0-27 0,-41-56 48 0,39 47-17 16,2 1-23-16,0-3-33 0,0 3-19 16,0 1-26-16,2 2-28 0,-1 1-8 15,0 1-24-15,0 2-7 0,-1 1-9 16,1 0-38-16,1 0-76 0,1 6-50 15,3 4 79-15,2 5 47 0,3 5 41 0,-2 5 28 16,5 7 13-16,-3 1 0 0,3 1-10 16,1 0-24-16,-1 4 2 15,1-2 25-15,0 1-29 0,-1-3-8 0,-4 0-23 16,1-2-12-16,-4-3-1 0,0-2 1 16,0-2 15-16,-2-2-18 0,-1-1-1 15,0-4 1-15,1-3 0 0,-2-2 2 16,0-4-2-16,-1-2 3 0,-1-4 0 0,0-1 13 15,0 0 5-15,-1-2 23 0,0 0 12 16,0 0-1-16,0 0 7 0,1-2 18 16,-1 0 58-16,2-1-79 0,-1-4-26 15,1 2-5-15,1-5-4 0,-1 3 7 16,1-5-13-16,1 2-5 0,1-5 2 16,6-3-3-16,4-2 9 0,6-5 1 15,9-5-19-15,10-5 24 0,19-11 19 16,22-15-12-16,23-14-7 0,14-9-12 0,3 0-15 15,-1 6 2-15,-12 8 1 0,0 2-2 16,-7 9 10-16,-11 9-11 0,-17 11-3 16,-23 14-18-16,-20 9 4 0,-13 7 17 15,-7 3 1-15,-1 0 23 0,-4 1 1 0,2 2-1 16,-4 0 9-16,-2 1 10 16,-1 1-13-16,0 1-30 0,0 0-39 0,0 0-28 15,-4 0-3-15,-3 6 42 16,0-1 16-16,0 2 12 0,-2 1 1 0,5-4-1 15,0 1-12-15,1-2 10 0,-1 2 0 16,3-5-13-16,1 2-7 0,0 0-23 16,0-1-16-16,0 0-10 0,0-1-17 15,-1 0-78-15,-4 0-215 0,1-4-645 16,-2-6-1182-16</inkml:trace>
  <inkml:trace contextRef="#ctx0" brushRef="#br0" timeOffset="-199956.25">8428 2988 1353 0,'0'0'175'0,"0"0"-168"16,0 0-7-16,0 0 0 0,0 0 39 15,0 0 0-15,0 0-19 0,0 0-7 0,0 0 32 16,-13-4 53-16,13 4 28 0,0 0 11 16,0 0-21-16,0 0-12 0,0-1-20 15,0 0-19-15,0 1-30 0,0 0-15 16,0 0-20-16,0 0-15 0,0 0-47 15,7 2 10-15,8 1 52 0,8-1 120 16,7 1-33-16,12-1-25 0,16 0-11 16,18 0-22-16,11 2-3 0,5-1-25 15,-9 1-1-15,-15-1-1 0,-16-2 1 0,-11-1 0 16,-11 0 3-16,1 0 13 0,1 0-12 16,7 0 15-16,0 0-19 0,-2-1-3 15,-4 1-17-15,-6 0 1 16,-4 0-10-16,-6 0-13 0,-7 1-10 0,-3 0-15 0,-7 0-59 15,-2 0-85-15,-9 0 104 0,-7 0-22 16,-4-1-53-16,0 0-49 0,-2 0-30 16,3-3 53-16,4-3 32 15,2-1-3-15,7-3-33 0,0 0-10 0,3 1 59 16,3-4 38-16,0 1 125 0,-1 1 0 16,-1-1 138-16,-4 1 129 0,1 2 73 15,-4 0-54-15,2 1-71 0,-2 0-49 16,1 1-6-16,0-1-11 0,4 2-15 0,1 0 12 15,1 0 74-15,2 1 4 0,2 2-73 16,0 1-44-16,0-1-36 0,3 1-71 16,4 2-20-16,5-2-31 0,3 2 12 15,3 2 20-15,5 3-1 0,3 2 20 16,-1 6 67-16,-2 3 10 0,-1 3-38 16,-2 3-1-16,-6 3-2 0,-5 1-26 0,-5 3-9 15,-4 2-1-15,-6 1 1 16,-9 4 1-16,-6 1-2 0,-23 16-276 0,3-11-264 15,-1-7-721-15</inkml:trace>
  <inkml:trace contextRef="#ctx0" brushRef="#br0" timeOffset="-191180.46">14336 4279 877 0,'0'0'163'15,"0"0"-98"-15,0 0-65 0,0 0-36 0,72-9 17 16,-42 7 6-16,3 1 13 0,3 1-13 16,2 0 9-16,0 0-12 0,1 1 15 15,-3 2 1-15,-4-2 44 0,0 1-5 16,-3-2 62-16,1 0 71 0,-1 0 56 15,2 2-39-15,0 1-102 0,1 0-54 0,0 3-30 16,2-1 13-16,-1 3-16 0,0 1 3 16,2 1-3-16,4 2 0 15,-2 3-3-15,2 0-16 0,2 1 15 0,0 1 2 16,-1 1-7-16,2 1 9 0,-3 0 0 16,-3 0 0-16,0-2-17 0,-3 0 8 15,-5 0 5-15,0-2-9 0,-5 4-3 16,-1-3 15-16,-3 0 1 0,-2 4 39 15,-3-2-20-15,2 3-3 0,-2 0-15 16,-1 3 11-16,0-1-10 0,1 1-2 16,-3 1 0-16,1 1-10 0,0-1 10 15,0 2 1-15,0-1 21 0,-3 1-21 0,2-2-2 16,-1 1 0-16,-2 0-1 0,2 1 2 16,0-2 22-16,1 2-18 0,0-2-3 15,0 2 0-15,-1 0 0 0,-2-2 13 16,-1 0-14-16,1 1-26 0,-4-2 6 0,-2 1-2 15,-1 3 22-15,-1 0 39 0,0 1-17 16,0 1-18-16,-2 2-2 0,1 1-2 16,0 1 16-16,1 0-15 0,0 2 6 15,0-3 9-15,3 2-10 0,-1-1-4 16,0 1-2-16,-2-1 0 0,0 0-1 16,0 0-46-16,-2-1 27 0,-4-1 20 15,-4 0-3-15,-1 2 3 0,-3-1 16 16,-2 1 4-16,2 3-20 0,-4-1 3 0,2 2 30 15,-2 1-30-15,2 0 20 16,4 2-16-16,0 0 6 0,1 0 10 0,1-4-23 16,3 3-85-16,-2-3-38 15,2 0 68-15,-2-1-20 0,-1-3 23 0,-5-1 29 16,0-1 23-16,-1-1 26 0,-2-1-26 16,2-1-16-16,0 1-5 0,3-2 21 15,-3 2 56-15,0 3-21 0,1-3 17 16,1 4-39-16,-2 0 16 0,0 2-28 0,-1 1 33 15,-1 1-32-15,-1-3-2 0,-1 3 1 16,0-1 10-16,-1 0-10 0,0-1 2 16,1 0 11-16,-1-1-13 0,1-2 41 15,1-1-39-15,-1-1-3 0,4 0-3 16,-3-3 3-16,-1 2-2 0,2-4 1 16,-2 2-12-16,0-1 13 0,1 0 0 15,-1 0 17-15,1 1-17 0,-1-1-13 16,0-1 10-16,2 2 6 0,-2 0-19 0,0-2 10 15,0 3 6-15,-1-2 0 0,0 1 3 16,1 2 13-16,-2-1 0 0,1 1 0 16,-2-1-13-16,3 1 0 0,-2 0-2 15,1-2 1-15,2 1 0 0,-1-3 11 0,0-1-10 16,2 2 13-16,-2-4-6 16,1 3-10-16,1-2-2 0,-1 2 1 0,0-3 0 15,-1 2-1-15,-1-2 1 16,1 2 1-16,-2-3 0 0,-1 1 0 0,1 2 13 15,0-2-10-15,-1 1-2 0,0 0 18 16,1-2-19-16,2 2-1 0,-1-3-2 16,1 3 2-16,2 0 1 0,-1 0 2 15,1 0 11-15,-1 0-13 0,0-1-1 16,2 0-2-16,-2 0 3 0,0-1 0 0,-1 2 0 16,-1 0-1-16,-2-2 2 0,1 2 0 15,0-2 12-15,-1 1 6 0,2 3 7 16,0-4-22-16,1 3 34 0,1-2-38 15,1 0 2-15,0 1-2 0,2-2 2 16,1 1-3-16,0 1 2 0,-1-1 11 16,1 1-2-16,2 0-10 0,-2 1 0 15,-1-2 0-15,3 1 2 0,-3 0 0 0,0-1 14 16,-1 2-15-16,0 0 0 0,0 0-1 16,2 1 1-16,-1 1 0 0,1-2-1 15,2 3 0-15,1-2 0 0,-1 2 15 16,5-1-13-16,-1 0-2 0,2 1 2 0,0-3 14 15,2 0 13-15,-1 1-3 0,2 0 6 16,1 0-12-16,-1 2-8 0,-1 0 7 16,0-1-19-16,2 1 0 0,2 2 0 15,-2 0 3-15,2-1 9 0,0 2-12 16,1 0 0-16,0 0 1 0,0-1-1 16,1 0-1-16,2 0-1 0,1 0 2 15,2 0 0-15,1 0 1 0,-1 0 12 16,3 1 0-16,0 1 6 0,-1-2 10 15,3 2-16-15,2-2-13 0,-3 0 0 16,4 0 16-16,-1-2-16 0,1 2 2 0,2 0-1 16,-1 0 1-16,0 0-4 15,2-1 4-15,1 0 12 0,1 0-11 0,0 0-2 16,2 1-1-16,0 0 0 0,0-1 10 16,2-1-8-16,0 0-2 0,1-1 2 15,0 1-2-15,0 0 1 0,0 2-1 16,2 0 16-16,1-1-14 0,-1 0 24 0,0 1-25 15,4-1 13-15,-1 0-12 0,2 2 9 16,0-3-10-16,4 1 1 0,0 0 0 16,-2-1-2-16,3 0 0 0,-1-1 0 15,0-1 0-15,0 2 1 0,3-1 1 16,-3 0-1-16,-1-1 1 0,2 0 0 16,0 0 27-16,0 0-27 0,-3 0 0 15,2 0 2-15,-1 1 12 0,-2-2-3 16,2 1-11-16,-2-1 0 0,-2 2 0 0,2-1 1 15,-3 3-1-15,2-2 2 0,-3 3-1 16,0-2-2-16,2 2-1 0,-3 2 0 16,3-2-2-16,-3 1 0 15,0 0 0-15,2 0 0 0,-4 0 2 0,2 0 0 0,0-1 0 16,-1 0 0-16,-2-1-2 0,1 0 1 16,-3-1 0-16,3 2-11 0,-2-1 12 15,-1 1 0-15,-1 0 0 0,1 2-3 16,1-2 3-16,-1 4 1 0,0 0 1 15,2-1-2-15,1 1 0 0,-1 0 0 16,0 2 0-16,-2 0 15 0,3-1-15 16,-1 1-1-16,2 1 0 0,-2-1-1 15,-2 0 1-15,1-1 0 0,-1 1 0 16,-1 0 1-16,0 2-2 0,-1-1-1 0,-1 0 3 16,0 3 0-16,1 0 0 15,-1 1 0-15,2-1-1 0,-1 3 1 16,0-3 0-16,2 3 1 0,-1 0 2 0,1 0-1 15,0 1 0-15,3 0 0 0,-3-1-2 16,0 2-1-16,1-2-1 0,-2 0 1 0,3 8-2 16,-4-5 1-16,0-2 1 15,1 3 1-15,-2 0-2 0,2-1 1 0,-1 1 1 16,2 5 13-16,0 2-13 0,6 13-1 16,-2-3 0-16,-4-5 1 0,-5-6 0 15,-4-6 0-15,0 0-3 0,-3 1 1 16,0-1-10-16,-2 1 11 0,1-2 1 15,-4-4-1-15,1-7-3 0,0 6 1 16,0 8 2-16,-1 5 0 0,2 0 1 16,-2-12 0-16,-1-1 1 0,1 4 0 15,1 0-1-15,-2 2 2 0,-1-14-1 0,-1-6 3 16,-1 6-4-16,0 7-4 0,-1 4-11 16,0 0 15-16,0-1 0 0,-1-2 1 15,-3 2-1-15,0-1 0 16,-2 0-1-16,1 0-1 0,0-2 0 0,-1 0 0 15,0-3-24-15,1 0-6 0,1 2 6 16,-2-2 3-16,-3-1 22 0,2-1-1 0,-4 0 1 16,2 0-2-16,-3 0-20 15,2-1 1-15,-3-2-1 0,3 0 22 0,-2-1 1 16,-1-1-1-16,3 0 2 0,-2-2 0 16,1 2 14-16,-1 0-15 0,1 0-12 15,0-2 12-15,1 0 1 0,-2-2-1 16,0 0 0-16,2-2 0 0,-4 0 1 15,3 1-1-15,-3 0-2 0,-1 1 1 16,-2-1 0-16,2 0-1 0,-3 0 1 16,-1 1-2-16,-2 1 0 0,0 1 0 15,0-1 2-15,1 1 1 0,-1 0 2 0,2-1-2 16,4 0 0-16,-2-1 0 0,6-1-1 16,-1 0 1-16,1-2 0 0,1 0-1 15,1-3 0-15,-3 1 1 0,0 1-1 16,2-1 0-16,-4 0-1 0,3 0 0 0,-4 0 1 15,0-2-2-15,1 2-10 0,-2 0 13 16,-2 0 23-16,1-2 13 0,-3 2-11 16,1 2 4-16,0-3-3 15,-1 1-22-15,0 1 21 0,0-2-23 0,0 0 0 16,0-1 1-16,2-1 0 0,1 0 10 16,-1-2-13-16,-2-1 1 0,1 1 1 15,-1-1-2-15,-2 0 0 0,-3-1 0 16,-1-1 1-16,0-1 15 0,-4 2-16 0,3-1 3 15,-3-2-2-15,-1 2 1 0,-2-2 1 16,4 2 26-16,-5 0-27 0,4-2 24 16,-2 2 3-16,2 0-16 0,-2 2 3 15,3-2-14-15,-1 0 14 0,2 0-14 16,2 1-1-16,-2-3-1 0,2 2 4 16,-1-2-4-16,-2 1 0 0,2-1 0 0,-1 0-2 15,-3-1 1-15,1 1 0 16,-1 0 0-16,-3-1-1 0,3 1 2 0,-4 0-1 15,0 2 1-15,0-1-1 0,-3 2 1 16,1-1-1-16,-1 3-1 0,1-1-18 16,1 1 19-16,1-1-31 0,-1-1 6 15,2 0 10-15,2-2-3 0,-2-2 6 0,3 1 11 16,-2-1 0-16,0-1-13 0,2 1 15 16,-4-3 2-16,1 1-2 0,0 0 16 15,-3 2 23-15,-1-1-23 0,-2 1-13 16,-1 3 16-16,0 0 7 0,-2 1-10 15,0 1 0-15,0-1-13 0,1 0 1 16,1-2-4-16,0 0-12 0,2 0-17 16,0-1-10-16,-1-2 7 0,2 1 31 15,-2-3 0-15,1 1 1 0,-2-4-1 16,2 4 1-16,-1-4-42 0,-1 1 26 0,1-1 16 16,-2-1-3-16,-1 2 3 0,-2-2 0 15,-4 1 1-15,2-2-1 16,-3-1-1-16,-2 0 1 0,-2 0 1 0,3 0-1 0,-4-4-1 15,2 0-2-15,-1 0 2 16,1-3 1-16,2 1 0 0,-1-1 1 0,4 0 0 16,0 0 3-16,3-1-2 15,1 0 1-15,2 0-2 0,-1 0 2 0,2-1 1 16,1-1-1-16,-2-1 10 0,1 1-10 16,0-3-1-16,-2 3 21 0,2-5 9 15,-2 2-3-15,0-1 10 0,1-1-7 16,0 1-13-16,1 1 7 0,1-2 9 15,-1 3-3-15,3-2-19 0,2 2 10 16,0-3 5-16,-1 3-8 0,2 1-8 16,1 0-8-16,-2-1 6 0,-1 2-10 15,-1 1-2-15,0-3 0 0,2 4 0 0,-3 0 1 16,0-1 0-16,0 2 1 0,1-2 0 16,-1 1 0-16,0 1 0 0,1 0 0 15,1 0 0-15,1 2 1 16,-3 0 2-16,2 2-1 0,-1-1 11 0,0 2-12 0,0 0 0 15,0 2 0-15,1 0-1 0,-1 0-2 16,-2 2 2-16,0 2 0 0,1-2-1 16,-2 1 0-16,2 2-1 15,0-1 0-15,1 1 1 0,0-1 0 0,4 2 1 16,-2-2-3-16,0 2 1 0,0 3 1 16,0-3 0-16,0 2 1 0,-1 0-1 15,0 0 1-15,-1-1 0 0,-2 2 2 16,0-1 0-16,0-2-1 0,-3 0 1 15,2 3 0-15,-2-3-1 0,1 0 15 0,1 2-13 16,-3-3 13-16,3 2-13 0,0-2 13 16,-1 3-13-16,2-1 10 15,1-1-10-15,-1-1 17 0,1-2-19 0,0 1 1 16,0-1 1-16,0-1 0 0,1 1 0 0,-1-1 0 16,0-1 9-16,-1-1-12 0,-1 2 0 15,-2-2 1-15,1 2 3 16,0-2-1-16,0 2 0 0,0 2 10 0,-1-3-13 15,1 2 1-15,-1 1-1 0,1-1 0 16,0 0-1-16,-1-1-12 0,1 0-22 16,-3-1 3-16,2-1-10 0,0 0 29 15,-1 0 12-15,0-5 1 0,-2-1 1 16,-2 2 1-16,1-4 1 0,-3 1-1 16,2 0 1-16,-2 0 19 0,-2-1 26 15,3 0 0-15,-4-1-6 0,0 3-13 16,3 0-27-16,-5-3 1 0,3 4-1 0,-2-2 13 15,1-1-15-15,1 1-1 0,-2 1 1 16,3-2 0-16,-2-3 0 0,0 2 0 16,1-2-1-16,-3-2 1 0,4 1 0 15,-3-5 0-15,-1 2 0 0,-5-4 1 16,-8-3 0-16,-8-3-1 0,1 0 0 0,4 3 3 16,7 2-1-16,6 1 2 0,1 1 21 15,1 0-12-15,-2 3-12 16,1-2 2-16,-2 0-1 0,1 0 17 0,1-1-16 15,4-2-1-15,3 5 10 0,10-2-11 16,7 5 0-16,-2-1 2 0,-4-3-1 16,-7-1-2-16,-8-6-45 0,3 0 20 15,-2-3 12-15,2 1-16 0,0-1 0 16,-2-3 16-16,3 2-9 0,-3-4-19 16,1 2 25-16,0-2 16 0,1 1 1 15,-2 1 18-15,2-2 19 0,0 2-25 16,0-3 6-16,-1 1 10 0,0-1 6 0,0 1-13 15,-2-3-21-15,1 2 47 0,0 0-3 16,-3 2-13-16,3-2-13 0,-1 3 3 16,2 0-9-16,0 1-12 0,-1 2 0 15,3 0-1-15,-2 1 0 0,2 0-2 0,-3 0 2 16,4 1-1-16,-3 0-12 0,2-1 10 16,-2-2-16-16,2 1-13 0,-3-2-38 15,4 0 45-15,-3 2 24 16,2-3 0-16,0 2 1 0,3-4 2 0,2 1-1 15,1 0 12-15,2-2 3 0,4-1-13 16,-1 0-2-16,3-1 0 0,0-1 22 16,1-1-11-16,2 2 4 0,-3-3-16 15,1 3-16-15,2 0 16 0,-2 1 1 0,-1-3 25 16,3 2-26-16,-1 0 0 0,2-3 0 16,3 4 17-16,2-1-17 0,2-3-3 15,5 2 1-15,5-5-1 0,2 0 1 16,5-3-39-16,2-7 3 0,3-11-27 15,1-7 63-15,1 1-17 0,-1 14 19 0,-1 12 35 16,-5-1-33-16,1 8-2 16,1 0 0-16,-5-4-16 0,3 6 13 15,-2-6-13-15,1-4 16 0,-3-1 9 0,4-6-9 16,-2-7-12-16,1-6 12 0,3-3 2 16,1 9-2-16,3 10 1 0,1 13 3 15,0 6-4-15,1-2-38 0,0-5 38 16,0-10 18-16,0 1-18 0,0-3-19 0,2 2 19 15,2 6-2-15,2-5 2 0,-1 1 1 16,3 1 2-16,1-1 22 0,-1 1-9 16,3-1-12-16,-1 1-3 0,2 1 11 15,3 1-10-15,-2-2 11 0,4 3-10 16,1-1 1-16,1 1 6 0,1 0-10 16,0-3 0-16,1 1 9 0,1-2-8 15,-1 1 26-15,1 0-14 0,1 1-10 16,0 0 23-16,2 1-24 0,-1 1 0 0,0 2 23 15,-1-1-24-15,2 3-1 0,-2-1 0 16,2 3 10-16,-2-5 0 0,-1 4 2 16,-3-1-9-16,1 0-1 15,-2 1 12-15,-4-2-14 0,2 0 0 0,-1 0-16 16,1-2 14-16,-3 1-18 0,4 2 20 0,-1-2 0 16,1 2 1-16,0-4-13 0,0 1 8 15,0-1 4-15,2 1 0 16,-1-4-22-16,0 1 22 0,-1 0 32 0,-1-1-29 15,-1 2 29-15,-1 1-29 0,1-1 0 16,-5 0 10-16,2 3 3 0,-1 0 19 16,0 0-23-16,-1 0-11 0,2 0-1 15,0-1 2-15,0 0 0 0,0 1 14 16,-1-3-16-16,3 2-31 0,-2-4 31 0,1 1-3 16,1-1 3-16,2-1 0 15,0-1-1-15,1 0-31 0,0-2 31 0,2 3-15 16,0-1 14-16,0-7 2 0,-3 6-3 15,-4 2 1-15,1-1 2 0,-7 7 9 16,2-3 10-16,-4 1-18 0,-2-1-1 0,-1 3-11 16,-1-1-12-1,0 1 11-15,-2-1 12 0,-3 2-13 0,-2 2 13 0,0-1-21 16,-2 1 20-16,-2 2-14 0,0 2 12 16,-2 0-10-16,-1 0 0 0,-4 1-19 15,-1 2 16-15,-2 0-12 16,-4 2-14-16,-3 2 20 0,-4 2 9 0,-2 1-3 15,-2 2 0-15,-5 1-9 0,0-1 18 16,-1 2-28-16,-2-1 35 0,1 1 17 16,0-2-17-16,2 2-6 0,0 0 6 15,0-1 38-15,1 1-38 0,0 0-16 16,-1-1 13-16,1 1-10 0,0-2 10 0,0 0 3 16,1-1 22-16,3-1 13 15,0 1-28-15,-1 0-7 0,0 0 0 0,1-1 13 16,1-1-13-16,-2 1-39 0,-1 1 23 15,0 0 13-15,0 0 1 0,0 1-24 0,1 0-12 16,0 0 38-16,0 0 0 0,0 0-1 16,2 0-30-16,1-1 31 15,-1 0 29-15,2-1-27 0,2-2 14 0,-2 1 3 16,3-3-19-16,0 0 23 0,3 1 23 16,0 0-46-16,0-2 0 0,4 2 48 15,-1-1-48-15,2 1-6 0,0-2 4 16,1 2-14-16,-1 0 15 0,0 0-2 15,2-2-13-15,-2 3 3 0,-1-3-6 16,1 2 19-16,2-2 0 0,-2 1-17 16,-1-1 13-16,1-2-21 0,0 1 25 15,-2-2-16-15,-1-2 16 0,-1 3-2 0,1-1 24 16,-1 1-44-16,-2 0 44 0,2-2-20 16,0 2-1-16,1-1-1 0,-1-1 3 15,3 1-3-15,-1-1-3 0,2 0 3 16,0-1 1-16,1 1-1 0,-1-1 26 0,0-1-55 15,0 0 55-15,-2 1-26 0,1 0 0 16,1 0-32-16,1-1 32 0,-1 1 22 16,0 0 23-16,1 0-44 0,1 1-1 15,1-2 57-15,2-1-59 0,0 1 2 16,4-1-1-16,-1-2 0 0,2-2-15 16,2 0 13-16,0-2-10 0,2-1 13 15,0 0 0-15,-2 1-19 0,4-1 19 16,-3 1 29-16,1 0 12 0,2 2-41 15,-2-1-12-15,2 2 8 0,1 0 4 0,-1-1 42 16,-1 4-42-16,3-3-7 16,1 1 4-16,-1 1 3 0,1-2 23 0,1 1-23 15,2-2-2-15,0-1-18 0,0-1-21 16,4-3 44-16,-1 1-3 0,1-2 0 0,-1 0 22 16,1 2-22-16,3-2 0 15,-2 2-32-15,-1-2 32 0,1 3 36 16,1 1 39-16,-2 1-75 0,1-1 0 0,2 2 13 15,1 1 12-15,0-3-25 0,4 1-50 16,-2-1 47-16,3-1-25 0,2-1 1 16,0 0 27-16,3-2 0 0,4-7-22 15,-2 5-7-15,2-2 29 0,2 0 0 16,-1 1-1-16,0-1 1 0,1 2 4 16,1 0 9-16,-2 7-13 0,5-6 0 15,-1 2 0-15,-1 3-10 0,3-1 10 16,0 3 0-16,3-1 7 0,1 0-7 0,4 2-32 15,1-3 9-15,2-1 8 0,4 2 15 16,0-1 1-16,4 2 3 0,-3 0-4 16,0 2-3-16,-2 1 3 0,3-2 2 15,-3 2 10-15,3 2-8 0,0 0 15 16,5 4-19-16,-1-1-23 0,4 2-9 0,-1 3 20 16,2-1-1-16,7 1-3 15,11-3-3-15,8 0 19 0,1 0 0 0,-8 3-1 16,-5 3-12-16,-9 2 12 0,1 0 0 15,1 3 2-15,1-1-5 0,0-2 4 16,1 3-1-16,1-1 1 0,3 1 1 0,-1 2 1 16,5-3-1-16,-2 4-1 15,2 1-11-15,-3 0 10 0,1 2 1 0,-1 1-12 16,-4 0 12-16,-3 3 3 0,-2 1 15 16,0 0-18-16,-3 3 0 0,-8 0 0 15,-7 0-1-15,9 0 1 0,6 3 0 16,8-1-2-16,6 3-11 0,-3-1 13 15,-6-1 3-15,3 0-1 0,-1 1 11 16,0 0-1-16,1 0-12 0,1 0-19 16,-2 1 18-16,-1 0 0 0,0 4 0 15,-2 1-9-15,0 0 10 0,-1 3 4 0,0-2 31 16,0 3-19-16,0-2-13 0,1 1 26 16,0-1-29-16,2-1 19 0,1 0-18 15,3 0 12-15,2 2-13 0,-1-3 0 16,0-1 3-16,4 1-1 0,-3 1 1 0,3-1 9 15,0 1-12-15,1-3-2 0,2 1 0 16,-3 0 2-16,4 0 16 0,-1-1-14 16,-2 2 10-16,3-3-11 15,-2 3 17-15,0 0-8 0,2-1-9 0,-1 3-1 16,-2-4 3-16,3 1-3 0,-1 1 0 16,0-3 0-16,0 2 0 0,2-3 12 15,-1-1-11-15,0 0 0 0,0-1 1 16,2 2 0-16,-3-1 14 0,-1-1-13 0,-1-1-1 15,-2 1-1-15,2-1-1 0,-4 1-2 16,1-1 0-16,-3 0 1 0,-2 1-1 16,2-1 2-16,-3 1 1 15,-2-3 0-15,0 1 2 0,-2 0-2 0,0-1 2 16,0-1 0-16,-1 0 1 0,-3 0-1 16,3 0 9-16,-2-3-9 0,1 0 0 15,-1-1-2-15,2 1 2 0,1 2-1 16,-2-4-1-16,3 4 1 0,0-4-1 0,-3-2-1 15,1 2 1-15,-1-4 2 0,-1 3-1 16,0-2 0-16,-10-1-2 0,-6 2 0 16,-10 2 1-16,1-4-1 0,4 0 0 15,6-2 2-15,5-3 1 0,1 1-1 16,0 0-2-16,-1 2 1 0,2-1-1 16,-1 0-3-16,1 0 0 0,3 1 1 15,1-1 2-15,-1-1 2 0,0 1-2 16,0-3 1-16,0 2-1 0,-3-1 1 0,1-1 1 15,-2 0 27-15,-4-1-16 0,-1 0 2 16,2-1 11-16,-6 0-10 0,2 2-14 16,-2-3 20-16,1 2-22 15,0 0 2-15,2 1-2 0,-2 0-1 0,2 0-2 16,1 1 2-16,-1 0-2 0,1 1 2 16,-1-1-2-16,1 0 3 0,-2-1 0 15,1 1 0-15,-1-1 0 0,0-2 1 0,-3 3 0 16,1-1-1-16,-2-2 0 0,-2 5 0 15,1-3 1-15,0 1 0 0,0 0 1 16,2 1 0-16,-3-1-2 0,2 0 0 16,1-1 1-16,0 2 0 0,-1-1-1 15,-2 2 0-15,1-2-2 0,1 3 2 16,-1-1 0-16,-3 1 22 0,1 0-9 16,0 0-11-16,-3-1-2 0,2 2 1 0,-3 1 0 15,1-1 1-15,-2 1-2 16,1-1 1-16,-2 0 2 0,-1 2-1 0,0-1-1 15,-2 1 10-15,1 1-11 0,1 0-2 16,0 0-14-16,0 0 13 0,2-1 2 16,-1 1 0-16,0 2-1 0,1-2 1 15,-2 2 0-15,-3 2 0 0,3-1 1 0,-2 0-1 16,-1 1 0-16,1 0-2 0,2 1 0 16,0-1 2-16,4 1 1 15,-1 0 1-15,3-1 0 0,-2 2 1 0,2-2-2 16,-1 2 0-16,1-1-2 0,-1 1 2 15,-2 1-3-15,2 0 1 0,-3 0 0 16,-1 0 0-16,1 0 1 0,-2 0 1 16,1 1 0-16,-3 1 0 0,0-2 2 15,0 1 0-15,-1 0 11 0,2-1 0 16,-1 0-11-16,-2 0 0 0,1 0-2 0,2 0 0 16,-3 0-2-16,-1 2-2 0,1-1 1 15,-2 1-9-15,0-1-4 0,-2 0 3 16,1 0 13-16,-3 1-3 0,1 1 1 15,-3-1 0-15,1 1-2 0,0-1 1 0,-1-1 1 16,-1 2 2-16,1-2 0 0,2 1 16 16,-2 0-14-16,0 0 17 15,0-1-17-15,3-1 1 0,-3 0 10 0,2 2-10 16,-2-1-3-16,3-1 0 0,-2 2 0 16,2-2-2-16,-2 2 1 0,-1 1-2 15,2-3 2-15,-2 2 0 0,2-1 1 16,-1 0 13-16,0-1-1 0,1 0 14 15,2 0-14-15,-1 0 20 0,2 0-16 16,1-2-14-16,-2 0 20 0,2-1-6 0,0 1-14 16,-1 2-2-16,0-2 0 0,-2 1-35 15,-2-1 32-15,-3 2-10 0,-1 0 10 16,-4 0 1-16,2 0-1 0,-4-1 3 16,-1 1 14-16,1-2 14 0,-1 2 1 15,1 0 8-15,-1 0-8 0,2 0-29 16,-1-1-2-16,3 0-33 0,0 1-12 0,0 0-14 15,1 4-15-15,-2 0-306 0,-1 1-336 16,-7-1-1107-16</inkml:trace>
  <inkml:trace contextRef="#ctx0" brushRef="#br0" timeOffset="-176765.61">18290 4489 1501 0,'0'0'592'0,"0"0"-356"0,0 0-23 16,0 0-22-16,6-46-43 15,-1 35-52-15,0 1 29 0,3 0 3 0,1 0 28 16,-2 0-19-16,1 1-20 0,-2 2-6 16,1 2-17-16,0 0-18 0,-4 3-33 15,0-1-5-15,-2 2-7 0,-1 0-5 16,0 1-13-16,0 0-11 0,0 0-2 15,0 0-18-15,0 1-39 0,-4 5-9 16,-5 2 66-16,-3 4 6 0,-6 7 26 0,-6 4-18 16,-5 4-14-16,-2 5 0 15,-10 12-3-15,-7 9 0 0,-5 10-13 0,0 2-5 16,12-14 21-16,12-11 4 16,10-15-1-16,4-3-2 0,-2 2-1 0,1 2 1 15,0-1 1-15,4-3-2 0,6-4 0 16,1-4-2-16,1-2 0 0,4-3-1 0,0-2 3 15,6 0 0-15,2-1 28 0,7-1 13 16,8-1 0-16,7 1 0 0,12-3-7 16,14-2-31-16,17 0-2 15,8 0-1-15,-1-2-12 0,-18 2 10 0,-18 0 1 16,-20 0-12-16,-2 0 12 0,0 0 0 16,1 2 0-16,-2-2 1 0,-4 0-1 15,-5 0-1-15,-5 1-23 0,0 1-7 16,-4-1 4-16,-2 1 3 0,0 0 6 15,-1-2 6-15,0 1 12 0,0-1 1 0,0 0 19 16,0 0 3-16,0 0 8 0,0 0-30 16,0 0-37-16,-1-6-105 0,-2-1-158 15,-3-5-114-15,-2-12-181 0,2 3-202 16,-3-1-887-16</inkml:trace>
  <inkml:trace contextRef="#ctx0" brushRef="#br0" timeOffset="-176501.56">18357 4463 2319 0,'0'0'324'0,"0"0"-102"0,0 0 2 16,0 0 6-16,0 0-58 15,0 0-58-15,0 0-114 0,0 0-120 0,0 0-106 16,0 0 226-16,0 0 0 0,-33 41 79 0,36-7-5 16,8 5-20-16,6 4 19 0,6 7 37 15,1-5 26-15,1 1 25 0,0-2-35 16,-4-8-7-16,-1 4-35 0,-2-4-19 15,-2-2-40-15,-4-4-10 0,-4-6-14 16,-2-2 12-16,1-6 5 0,-3-5-15 16,-1-2 10-16,-2-5-10 0,-1-1-3 15,0-2-37-15,0-1-25 0,0 0-38 0,-3-4-78 16,-3-2-210-16,-2-19-406 16,2 1-900-16</inkml:trace>
  <inkml:trace contextRef="#ctx0" brushRef="#br0" timeOffset="-176101.92">18898 4301 2185 0,'0'0'320'0,"0"0"-114"16,18-48 80-16,-11 34-1 0,-4 4-97 15,1 2 37-15,-2 3-20 0,0 2-38 16,-2 1-36-16,0 2-131 0,0 0-44 16,0 7-129-16,1 6 95 0,0 8 78 15,0 8 75-15,0 8-15 0,0 18-6 0,-1 17-1 16,0 19-10-16,-2 11 4 0,-6 0 22 16,-4-6-1-16,2-7-6 0,-2-7-28 15,3-2 22-15,1-9 2 0,3-8-24 16,5-8-9-16,0-14-24 0,0-9-1 0,0-7 0 15,1-7 33-15,1 6 19 0,0-1-12 16,0 1-25-16,1-5 7 0,-2-5-10 16,0-3-9-16,0-5 16 0,0-1-4 15,-1-4-12-15,0-1 34 0,0 0 15 16,1 0 0-16,0-6-52 0,2-2-100 16,1-5-146-16,6-7-69 0,7-16-98 15,-3 2-307-15,1-1-923 0</inkml:trace>
  <inkml:trace contextRef="#ctx0" brushRef="#br0" timeOffset="-175479.16">19468 4613 2779 0,'0'0'324'16,"0"0"-215"-16,0 0 22 0,0 0-1 0,0 0-130 15,0 0-83-15,0 0-135 0,0 0 218 16,0 0 151-16,-31 72-15 0,12-25-15 16,-6 13-33-16,-7 13-2 15,3-1-26-15,5-14-4 0,10-16-21 0,5-18-34 16,4-5 15-16,0 3 2 0,1 0-17 0,-2 0 3 16,3-5 8-16,0-4 4 0,2-5-1 15,0-1-12-15,1-3 9 0,0-3-10 16,0-1 33-16,0 0 50 0,1-8 37 15,7-4-79-15,3-9-43 0,5-6-184 16,1-6-23-16,4-16 30 0,3-9-60 16,1-14-47-16,0 0 47 0,-2 6 70 15,-2 12 148-15,-7 16 19 0,0 8 35 16,-7 8 36-16,-1 6 150 0,1-1-61 0,-1 2 12 16,0 1-32-16,0 4-42 0,-4 6 0 15,0 3-98-15,0 1-60 16,0 10-200-16,3 7 260 0,4 5 19 0,0 6 117 15,5 6-3-15,4 3-26 0,3 1-9 16,1 2 12-16,2 1-19 0,0 1-26 16,0-3-9-16,-3 1-9 0,-1-3-7 15,-2-2-24-15,-3-6-14 0,-3-1-2 0,-4-6 0 16,-2-3-56-16,-1-3-28 0,-4-5-94 16,-1-3-121-16,-8-3-136 0,-14-5-122 15,1-5-265-15,-1-4-1120 0</inkml:trace>
  <inkml:trace contextRef="#ctx0" brushRef="#br0" timeOffset="-175227.59">19366 4948 2229 0,'0'0'433'16,"0"0"-269"-16,0 0-96 0,0 0-27 15,0 0 20-15,0 0 3 0,0 0 4 16,0 0 50-16,0 0 70 0,0 0 34 15,0 0-8-15,42 6-28 0,-11-6-64 0,5 0-53 16,1 0-41-16,1 0-13 0,-1-1-13 16,-3-2-2-16,-8 1 0 15,-5-1 0-15,-6 0 1 0,-6 3 1 0,-2-3 23 16,-4 0-25-16,-1-1-15 0,-2 0-116 16,0 0-83-16,-2-2-91 0,-4 1-137 15,-9-2-265-15,2 1-585 0</inkml:trace>
  <inkml:trace contextRef="#ctx0" brushRef="#br0" timeOffset="-174314.93">20462 4546 1126 0,'0'0'329'0,"0"0"-118"0,0 0-16 0,0 0 29 15,0 0-4-15,0 0-39 0,0 0-22 16,0 0-5-16,0 0-22 0,0 0-52 16,-1-3-41-16,1 3-23 0,0 0-13 15,0 0 16-15,0 0-3 0,0 0 7 16,0 0 15-16,0-1 23 0,1 1 22 15,8-1 31-15,4 1 26 0,7-3-1 16,7 3-38-16,4-3-41 0,6 0-35 16,1-1-6-16,0 0-3 0,0 1-16 15,-4-1-12-15,1 1 0 0,-6 0 8 0,-2 1-11 16,-4 0 12-16,-3 0 3 0,-3-1 2 16,-3 0 0-16,0 1 0 0,-1 0-1 15,-6-1-1-15,-2 0-79 16,-2 3-66-16,-3 0-48 0,0 0-88 0,-5 0-136 0,-16 2-245 15,1 2-469-15</inkml:trace>
  <inkml:trace contextRef="#ctx0" brushRef="#br0" timeOffset="-174019.49">20525 4724 1592 0,'0'0'621'0,"0"0"-443"0,0 0-107 0,0 0 48 16,0 0 49-16,0 0-14 15,0 0-9-15,0 0 24 0,0 0 13 0,0 0-8 16,57 1-28-16,-32-2-45 0,6-1-41 0,0 1-35 16,4 1-13-16,2-1-10 0,-2-2 1 15,-3 3-1-15,-2-1 0 16,-5 0-1-16,-5-1 0 0,-6 1-1 0,-4 0-1 15,-4 1-12-15,-1 0 10 0,-4 0-16 16,0 0 8-16,-1 0 11 0,0 0 22 16,0 0-3-16,0 0-1 0,0 0-18 15,-3-2-164-15,-4-2-258 0,3-3-238 16,1 0-1231-16</inkml:trace>
  <inkml:trace contextRef="#ctx0" brushRef="#br0" timeOffset="-172976.85">21822 4137 1638 0,'0'0'348'0,"0"0"-157"16,0 0 48-16,0 0 7 0,0 0-56 15,0 0-26-15,0 0-27 0,0 0-31 16,0 0-62-16,-12-46 4 0,1 43-48 16,-3 2-27-16,-5 1 7 0,-3 0 19 15,-4 4 1-15,-1 0 16 0,-4 4-16 16,2 2 13-16,-2 1-13 0,4 2-3 15,3 1-26-15,3-1 4 0,6 1 5 0,3 0-5 16,6 1-13-16,3-1 15 0,3 1 20 16,2 2 3-16,7-2 28 15,7 2 7-15,6 1 16 0,4-1-13 0,2-2-12 16,0 1-10-16,2-1-16 0,-4-2 0 16,-2 1-11-16,-4 0-18 0,-4-1-9 15,-2-1 6-15,-6 1-3 16,-3 0 6-16,0 0 16 0,-4-1-12 0,-1 2 25 0,-3 0 0 15,-6-1 1-15,0-2 2 0,-5 0 13 16,-2 0 13-16,-3 0-13 0,0 0 6 16,1-1-20-16,1 0 1 0,1 0 9 15,1-1-12-15,5 1-1 0,0-2-18 16,5-2 17-16,2 2-24 0,2-1 9 16,1-1 17-16,2-1 35 0,5 1 17 15,7-1 11-15,2 0-5 0,4-1-14 16,1-1-18-16,2 0-23 0,-2 1 0 15,0-2-2-15,-2 1-1 0,-5 1-22 0,1 0 6 16,-3 0 0-16,-4 1-6 0,-1-3-1 16,1 2-5-16,-4 0-1 15,-2 0-9-15,-1 0-4 0,-1 3 17 0,0-1 25 16,-6 4 0-16,-6-1 19 0,0 1 3 0,-6 5 17 16,-2-1 21-16,-2-2 10 0,-1 5-41 15,1-2-10-15,4-1-19 16,1 3-13-16,4 0-16 0,5 2 7 0,3 1 19 15,2 1 0-15,3 0 3 0,7 0 0 16,1 1 3-16,7 2 26 0,3-4-27 16,3 2 23-16,1-4-6 0,2-3 19 15,-2-1-12-15,0-4-10 0,-4-2-16 16,0-1-4-16,-3-3-56 0,-1-1-35 16,-1-1-52-16,1 0-73 0,-2-2-54 15,2 0-97-15,3-2-138 0,-2-3-467 16</inkml:trace>
  <inkml:trace contextRef="#ctx0" brushRef="#br0" timeOffset="-172002.03">22305 4368 1132 0,'0'0'293'0,"0"0"-32"16,0 0-24-16,0 0 68 0,0 0-37 15,0 0-61-15,57-51-37 0,-52 43 61 0,-3 0-45 16,0 3-27-16,-2 2-7 0,0-1-38 16,-1 2-68-16,-5 1-46 15,-6 1-60-15,-4 0-9 0,-5 3 27 0,-3 1 40 16,0 3-1-16,-2-1 0 0,-1 2 2 16,5 1 0-16,6-2-2 0,1 2-10 15,5-1-34-15,5 1-8 0,3-1 11 16,2 3 44-16,2 0 1 0,10 2 47 0,2-1-1 15,8 1 7-15,5 0-13 0,2 0 4 16,3-2-42-16,-4 1-2 0,-3-3-1 16,-4 1-22-16,-5-2-4 0,-4 1-15 15,-5-2 0-15,-3 1 13 0,-3 0 5 16,-1-2-5-16,0 3 28 0,-6-1 9 16,-3 1 13-16,-3-1-2 0,-3 2-1 15,2-3-4-15,-2 3-15 0,1-3-1 16,3 0 1-16,-1 1 3 0,5 1-1 0,1-3-2 15,3 3-12-15,2-1-1 0,1 0 13 16,3 1 0-16,7-1 35 0,3 2 19 16,1-5 9-16,5 2-12 0,-1 0-23 15,2-1-9-15,-5-2-18 0,-2 0-1 0,-2 0-22 16,-5 0-22-16,1-1-10 0,-5-1-6 16,-2 2 19-16,0 1 16 0,-2 3 25 15,-8 0 47-15,-1 2 45 16,-5 1-16-16,-2 1-20 0,-3 3-5 0,-1-1-26 15,1 1-25-15,2-1-2 0,4 3-17 16,2 0-9-16,7-2 12 0,5 2 6 16,4-3 10-16,14 1 32 0,5-1 21 15,12-2 1-15,9 1-14 0,2-4-40 0,5 1-151 16,-4-6-146-16,3-4-252 0,-11 0-856 16</inkml:trace>
  <inkml:trace contextRef="#ctx0" brushRef="#br0" timeOffset="-171746.54">22736 4521 2161 0,'0'0'336'15,"0"0"-91"-15,0 0 73 0,0 0-65 16,0 0-136-16,0 0-116 0,0 0 55 15,0 0 45-15,0 0 1 0,34 46 8 16,-31-26-28-16,-1 4-1 0,-1-1-52 0,1 0-1 16,0 0-9-16,1 0-7 15,-2-4 2-15,1-1-11 0,-1-2-3 0,-1-3-111 16,0-4-90-16,0-2-125 0,0-7-227 16,0 0-539-16,-1-3-693 0</inkml:trace>
  <inkml:trace contextRef="#ctx0" brushRef="#br0" timeOffset="-171315.96">22737 4503 2375 0,'0'0'436'0,"0"0"-185"0,0 0-18 0,0 0-64 16,0 0-65-16,54-50-66 0,-35 45-22 16,2 0-16-16,1 4 0 0,0 1-32 15,-1 0-21-15,1 7-8 0,-3 1 20 16,-1 3 0-16,-3 1-4 0,-5 3 29 15,-4-1 0-15,-3 2 13 0,-3 0-16 0,-9-2 19 16,-5 1 9-16,-4-1-5 0,-6 0 24 16,-2-1 7-16,0-2 0 15,1-1-12-15,-2 0-11 0,5-3 11 0,4-2 2 16,7-2 10-16,2-1 0 0,5-2-10 16,3 2-9-16,1-2 12 0,0 0 20 15,8 0 24-15,7-2-27 0,8-2-45 16,8 0-15-16,5 2-7 0,1 0 0 0,1 1 0 15,-2 1-7-15,-5 1 1 0,-5 5-10 16,-4 2-26-16,-6 5 1 0,-6 1-20 16,-3 1-15-16,-7-1-5 0,-4 3 52 15,-10 0 36-15,-6 0 15 0,-3-3 0 16,-6 0 16-16,0-3-3 0,-2-1 26 16,2-2-1-16,-1-3 23 0,5-1 9 15,0-2-13-15,3 0-22 0,5-2-13 16,2 0 0-16,6 0 7 0,3-3-29 0,5-2-76 15,7-6-339-15,4-1-844 16</inkml:trace>
  <inkml:trace contextRef="#ctx0" brushRef="#br0" timeOffset="-170614.79">23139 4323 1152 0,'0'0'1586'15,"0"0"-1348"-15,0 0-167 0,0 0-23 16,74-43-32-16,-42 37 6 0,5 3-19 16,2 0 23-16,2 2-26 0,-2 1 0 15,-2 4-23-15,-7 2-21 0,-4 5 2 0,-7 1 3 16,-6 1-28-16,-9 2 9 0,-4 2 36 16,-3 1 22-16,-11 0 1 0,-5 1 34 15,-4-1-32-15,-2 0 17 16,-3-3-1-16,-2 2 3 0,4-3 23 0,0-1 13 15,2-1-16-15,6-1-20 0,3 1-21 16,2-1-1-16,6-2-24 0,4 0 8 16,2 2 16-16,1-3 11 0,5 0 21 15,4 2 23-15,5-3-7 0,4 1 3 0,1-3-19 16,1-1-13-16,-2-1 0 0,-1-1 0 16,-5-2-6-16,0 0-12 0,-6 0 1 15,-2 0 17-15,-2 0 3 0,-1 0 10 16,-1-2-32-16,0 1-13 0,-3 1-63 15,-3 0-29-15,-4 0 12 0,-2 0 42 16,-2 3 13-16,0 2 22 0,2 1 3 0,0 0-23 16,3 2-2-16,0 1-10 15,5 2 22-15,1 0 14 0,3 1 12 0,0 0 16 16,4 3 0-16,5-1 29 0,4-2-3 16,4 5 0-16,4-3 12 0,2 0-22 15,0-1-9-15,0 0-23 0,-7-1-13 16,-3 0-10-16,-7 0-21 0,-4-1 2 0,-2-2 39 15,-6 2 3-15,-4-2 9 0,-6-1 17 16,-3 2-4-16,-3-4 10 0,-1 2-6 16,0-3 9-16,-1 2 13 0,2-2 10 15,1-1-23-15,2 1-16 0,3-2-17 16,1 2-2-16,1-2-2 0,6 1-17 16,-2-1-173-16,5-2-241 0,1-1-350 15,3 0-1137-15</inkml:trace>
  <inkml:trace contextRef="#ctx0" brushRef="#br0" timeOffset="-169303.8">24021 4844 2017 0,'0'0'473'16,"0"0"-270"-16,0 0 29 0,0 0 30 0,0 0-70 16,0 0-62-16,0 0-84 0,0 0-46 15,0 0 0-15,0 0 6 16,0 11 70-16,-12 6-3 0,-6 2-42 0,-4 3-9 0,-5-2-10 15,2 0-12-15,1-2-158 0,3-1-128 16,2-1-140-16,5-5-313 16,7-6-1202-16</inkml:trace>
  <inkml:trace contextRef="#ctx0" brushRef="#br0" timeOffset="-168221.12">24619 4357 328 0,'0'0'493'16,"0"0"-177"-16,0 0-59 0,0 0-26 16,0 0-23-16,0 0-4 0,0 0-3 15,53-49 32-15,-49 44-42 0,-2 1-49 16,-2-2 2-16,0 2 20 0,0 0-40 16,-2 0-57-16,-4 0-19 0,-1 2-27 0,-4 1-21 15,-1 1-31-15,-6 0-4 16,-2 3 19-16,-1 4 13 0,-2 1 1 0,3 1 1 15,3 0-21-15,3 1-10 0,6-2 3 16,3 1-6-16,4-1-3 0,1 1 38 16,4 0 0-16,8 2 35 0,8-2 32 15,8 3 0-15,3-2-29 0,6-1-22 0,-1-1-13 16,-3 2-3-16,-3-3-3 0,-7 0-25 16,-6 0-14-16,-8 1 1 0,-3 1-17 15,-5 1 23-15,-1 2 22 0,-9-1 13 16,-3 1 32-16,-7 1-13 0,-4 0 10 15,-2-2-7-15,0-1 4 0,1 0 35 16,0 0-7-16,2-1-10 0,3 0-22 0,3-1-22 16,5-3 0-16,4 2-14 15,3 1-25-15,4-2 13 0,1 2 26 0,8-1 44 16,6 3 7-16,5-3-6 0,5 2-10 16,3 0-19-16,0-2-14 0,-4 0-2 15,-1 0-2-15,-4-1-14 16,-4 0-10-16,-8-2-12 0,0 2-6 0,-6 1-7 15,-1-1 19-15,-4 3 32 0,-7-1 11 0,-3 1-8 16,-2 2 19-16,-3 0-9 16,-1-1-13-16,1 1 3 0,2 1-3 15,2-3 19-15,6 2-18 0,2-3-1 0,5 0-12 16,2 0 12-16,3-1 4 0,8 2 31 16,7-3 9-16,4 3 13 0,5-4-13 15,5 1-44-15,0-3-117 0,3-2-221 16,5-2-257-16,-7-6-730 0</inkml:trace>
  <inkml:trace contextRef="#ctx0" brushRef="#br0" timeOffset="-167784.27">24947 4470 817 0,'0'0'1480'16,"0"0"-1225"-16,0 0-139 0,0 0-29 15,0 0 26-15,69-36-14 0,-40 30-47 16,1 0-17-16,1-2-13 0,-3 2 1 16,-3 3-22-16,-3-3 12 0,-4 2 6 15,-2 0 13-15,-5 1-3 0,-4 0-4 16,-2 1 30-16,0-1-17 0,-1 1 29 0,-3 0 28 15,-1 0 26-15,0-1-23 0,0 0-1 16,0 1-27-16,0 0-7 0,0 2 2 16,1 0-19-16,-1 0-46 15,0 0-62-15,0 0-58 0,0 4-63 0,0 4 32 0,0 4 151 16,0 3 13-16,0 4 22 16,2 5 19-16,0 3 3 0,0 2 19 0,0 3 2 15,1 0-15-15,-2 1-9 16,0-2-14-16,-1 0-5 0,0-1-16 0,0-6-6 15,0-3-10-15,-1-2-2 0,0-4 0 16,-1-5 18-16,1 0-17 0,0-5-2 16,0-3-174-16,1-2-167 0,0-2-127 15,0-5-160-15,3-3-1070 0</inkml:trace>
  <inkml:trace contextRef="#ctx0" brushRef="#br0" timeOffset="-167594.04">25471 4436 2062 0,'0'0'395'0,"0"0"-395"16,0 0 39-16,0 0-39 0,0 0 162 15,0 0 15-15,2 56-7 0,-2-37 0 0,-2 2-39 16,1 0-33-16,0 0-22 0,1 1-22 16,0-2-25-16,0-3-28 0,1-1 0 15,3-2-1-15,-1-1-93 16,0-3-239-16,0-8-269 0,-1-2-729 0</inkml:trace>
  <inkml:trace contextRef="#ctx0" brushRef="#br0" timeOffset="-167152.5">25438 4403 1611 0,'0'0'791'0,"0"0"-522"15,0 0-96-15,0 0-70 0,72-39-45 16,-45 36 38-16,1 3-19 0,3 0-13 15,-3 3-48-15,1 6-16 0,-4 0-26 16,-4 2-6-16,-5 1 7 0,-8 3-11 0,-3-1 8 16,-5 3 28-16,-7 2 0 15,-9-2 12-15,-5 1 17 0,-4-2 6 0,-6-2-12 16,1-2 21-16,-1-2 1 0,3-1 12 16,2-1-18-16,5-3 12 0,2 0-4 15,6-3-21-15,7-1-11 16,1-1-12-16,4 0 12 0,1 0 8 0,4 0 11 15,7 0 20-15,8-1-13 0,9-1-27 0,3-3-14 16,7 2-16-16,0-1 4 0,-1 2 9 16,-5 0-12-16,-1 1 11 0,-5 1-21 15,-7 0-10-15,-3 3-12 0,-6 2-20 16,-2 4 16-16,-6 0 16 0,-2 2 0 16,-1 2 32-16,-10 0 3 0,-1 2 0 15,-6-1 38-15,-3 1-3 0,-5-1 13 16,0 1-7-16,-1-2-25 0,-3 0 13 0,2-1-14 15,1-2 4-15,2-2 0 0,3-4-3 16,3 1-15-16,7-2 3 0,2 0-4 16,6-2 0-16,3-1-213 15,1 0-93-15,15-5-157 0,-1-2-736 0</inkml:trace>
  <inkml:trace contextRef="#ctx0" brushRef="#br0" timeOffset="-166974.03">26038 4806 2238 0,'0'0'269'0,"0"0"-163"15,0 0 72-15,0 0 27 0,0 0 23 16,-51 53-63-16,30-38-34 0,-2 0-65 16,-3 2-25-16,-1-1-15 0,3-1-7 15,2-1-19-15,5-3-4 0,5-2-230 16,4-5-306-16,5-4-711 0</inkml:trace>
  <inkml:trace contextRef="#ctx0" brushRef="#br0" timeOffset="-166404.02">26184 4439 1844 0,'0'0'353'0,"0"0"-223"16,0 0-4-16,0 0 19 0,0 0-22 0,0 0-55 16,0 0-36-16,0 0 26 15,0 0 35-15,0 0 35 0,0 0 51 0,-3-11-1 16,27 11-60-16,6 0-74 0,6 0-42 16,4 0 0-16,-2-2 14 0,-2-2-14 15,-6 2 17-15,-1-4 6 0,-7 0-9 16,-7 3 0-16,-2-2 9 0,-7 2 0 15,-1 1 23-15,-2-1-7 0,-2 2-16 16,-1-2 6-16,0 1-28 0,0 1 13 16,0-1 9-16,0 0 22 0,0 2-47 15,0 0-31-15,1 0-89 0,-1 5-50 0,0 2-23 16,0 5 168-16,0 3 25 0,-3 4 0 16,1 2 31-16,-3 4 11 0,2 1 27 15,1 1-12-15,-2 2-9 0,1 0-14 16,-3-2-18-16,3 0 12 0,0-2-26 15,1-3 11-15,-1-2 0 0,1-6-13 16,1-3 3-16,0-2 13 0,1-2-5 0,0-2-11 16,0-2-142-16,4-3-137 15,8-3-78-15,1-3-267 0,0-2-1141 0</inkml:trace>
  <inkml:trace contextRef="#ctx0" brushRef="#br0" timeOffset="-165180.96">26861 4451 965 0,'0'0'668'16,"0"0"-344"-16,0 0-6 0,0 0 2 15,0 0-59-15,27-46-4 0,-25 41-24 16,0 1-30-16,-2 1-29 0,0 1-45 16,-3 0-50-16,-4 2-79 0,-8 2-31 15,-5 4-10-15,-4 5 41 0,-3 3 0 16,-3 3 2-16,5 2-2 0,4 1-3 0,7-1-38 15,7 2 12-15,4-1 26 0,3 3 3 16,10 0 25-16,6-4 1 16,7 1 30-16,7-4-24 0,1-1 8 15,3-4-11-15,-1-2-29 0,-4-4-4 0,-4-1-46 16,-3-4-9-16,-6 0-1 0,-2-2 9 16,-8-4-5-16,-1-1-4 0,-2-2-29 0,-3 2-41 15,0-3-17-15,-5 0 4 0,0 2-27 16,-2-3-94-16,-2 5-120 15,2-6-213-15,1 3-566 0</inkml:trace>
  <inkml:trace contextRef="#ctx0" brushRef="#br0" timeOffset="-164555.15">27088 4267 2217 0,'0'0'349'0,"0"0"-162"16,0 0-23-16,0 0-7 0,55-49-16 15,-34 40-48-15,2 0-39 0,-1 4-13 16,6-1-38-16,-3 2-3 0,-1 1-2 15,-3 2-14-15,-4 1-16 0,-5 1-15 16,-3 4-30-16,-5 0-16 0,-2 3 7 16,-2 2 41-16,-2 1 45 0,-6 3 1 15,-5 0 34-15,-4 1 1 0,-2 2 44 0,-1-2-4 16,0 0-2-16,1-1-23 16,5 0-26-16,1-2-25 0,4 0-19 0,2-1-3 15,6 0 20-15,1 0 2 16,1 0 19-16,9 0 6 0,1 1 10 0,6-3 22 0,3 1-12 15,-1-2-29-15,2-1-4 16,-3-1 1-16,-5-2-13 0,-4 0-1 0,-4-4 1 16,-2 2 3-16,0-2 26 15,-3 0 2-15,0 0-14 0,0 0-17 0,-3 0-44 16,-4 0-23-16,0 2 20 0,-5 1 15 16,1 1 29-16,0 2-23 0,1-1-18 15,-1 4 12-15,4-3 13 0,-1 3 6 16,4 1 13-16,1 1-2 0,1 1 2 15,2-1 3-15,3 3-1 0,5-3 37 16,6 3-11-16,4-1 10 0,5 1 1 16,-1-1-24-16,3-1-5 0,1 0-10 15,-4-1-16-15,-6-2-13 0,-5 2-2 0,-5-4-14 16,-5 1 7-16,-1-3 12 0,-6 1 26 16,-6 0 70-16,-3 2 4 0,-6-1-1 15,-2-1-13-15,-4 0-19 0,2-1-16 16,1-1-25-16,1 1-3 0,4 0 0 0,4 0-22 15,4 2-4-15,1-3-28 0,4 3-268 16,5-3-198-16,1 0-532 0,0-4-572 0</inkml:trace>
  <inkml:trace contextRef="#ctx0" brushRef="#br0" timeOffset="-164353.83">27794 4751 1611 0,'0'0'1025'16,"0"0"-861"-16,0 0-99 0,0 0 63 15,0 0 23-15,0 0-17 0,45 51-16 16,-47-35-4-16,-11 1-41 0,-4 1 3 16,-9 0-29-16,-3 1-47 0,-5-2-174 0,-10-3-262 15,6-5-762-15,10-4-700 0</inkml:trace>
  <inkml:trace contextRef="#ctx0" brushRef="#br0" timeOffset="-163270.58">28352 4209 901 0,'0'0'632'15,"0"0"-401"-15,0 0-56 0,0 0 114 16,0 0-79-16,4-47-65 0,-11 43-19 16,-1 0-52-16,-5 1-74 0,0 3-1 15,-6 0-2-15,0 2 1 0,-3 3-1 0,2 3 1 16,3-1 1-16,2 2-12 0,6 0-9 16,2 0-7-16,3 1 28 0,4 0 1 0,0 1 2 15,4 1 30-15,6 0 20 16,2 1 6-16,7 1-13 0,4-1 0 0,4-2-26 15,-3 1 3-15,1-2-22 0,-4 0-3 16,-4-2-16-16,-4-1-7 0,-6-1-15 16,-4 1-8-16,-3 1 1 0,0-1 29 15,-6 1 18-15,-6 1 1 0,-3 0 38 16,-4 1-15-16,0-2-10 0,-2 1 16 16,2-2-28-16,1 1 12 0,2-2-1 15,4-1 4-15,5-1-16 0,4 0-25 16,2-1-11-16,1 3 36 0,5-1 30 0,9 1 38 15,4 1 2-15,6 0-22 0,3 0-32 16,4 0-14-16,-4 1-2 0,-1-2-17 16,-4 2-5-16,-6-3-4 15,-5 2-9-15,-6 0-23 0,-5 0 17 0,0 0 15 0,-5 2 26 16,-6-1 2-16,-1 3 14 0,-1-1-13 16,-3-2 20-16,4 3-23 0,-2-3 0 15,2 1 1-15,3-1 0 16,1 0 12-16,1 1-13 0,4 0 0 0,1 0-16 15,2 1 16-15,3 0 3 0,7-1 26 16,4 3 0-16,7-4 28 0,6 0-15 16,3-2-42-16,7-3-9 0,0-2-155 15,0-1-110-15,9-2-146 0,-10-2-288 16,-6-3-788-16</inkml:trace>
  <inkml:trace contextRef="#ctx0" brushRef="#br0" timeOffset="-162321.81">28687 4277 1392 0,'0'0'332'15,"0"0"-151"-15,0 0 69 0,0 0 77 16,0 0-24-16,0 0-68 0,0 0-24 0,0 0-7 15,0 0-49-15,0 0-28 0,-11-14-26 16,20 13-76-16,3-1-25 0,7-1-18 16,6 1 17-16,2-1 1 0,0-1 0 15,0-1 13-15,-1 1 12 0,-2-1-23 16,-2-1 1-16,-5 2 11 0,-2-2-14 16,-6 2-1-16,-2 2 1 0,-1 0 18 15,-4 1 3-15,-1 1-5 0,-1 0 0 16,0 0-1-16,0 0 7 0,0 0-19 0,0 0 9 15,0 0-11-15,0 0-1 0,0 0-16 16,0 0-2-16,0 0-4 0,0 0-10 16,0 0 1-16,0 0-13 0,0 0-16 15,0 0-22-15,0 0-29 0,1 5-25 0,0 2 60 16,-1 3 62-16,1 4 14 0,-1 4 16 16,0 3-16-16,0 0 2 0,0 2 10 15,0 2 55-15,0-2 10 16,0 0-11-16,0-2 4 0,0-2-26 0,0-1-6 15,0-4-26-15,0-3 13 0,0-4 7 16,0-1-16-16,0-2-4 0,0-3 10 16,0-1 13-16,0 0 21 0,0 0 16 15,0 0-2-15,0 0 5 0,0 0-3 16,0 0 3-16,0 0-1 0,0 0-3 16,0 0-15-16,0 0-10 0,0 0-15 15,0 0-3-15,0 0-10 0,0 0-5 16,0 0-12-16,0 0-1 0,0 0-1 0,0 0-15 15,0 0-8-15,0 0 2 0,0 0-3 16,0 0 13-16,0 0 12 0,0 0 14 16,0 0 8-16,0 0 12 0,-1-3-1 15,1 1-33-15,0-1 0 0,0-2 0 0,0 1 3 16,0 1-2-16,0 1 0 0,0-2-1 16,0 1 2-16,0 0-2 0,0 1 0 15,0-3-12-15,0 2 12 16,2 0-2-16,-2 1-29 0,0-1 3 0,0 1-15 15,-1-3-199-15,-16-2-222 0,5 1-801 16,-5-2-1221-16</inkml:trace>
  <inkml:trace contextRef="#ctx0" brushRef="#br0" timeOffset="-161688.15">29138 4243 1196 0,'0'0'280'16,"0"0"-49"-16,0 0-23 15,0 0-16-15,0 0-53 0,0 0 33 0,0 0-24 16,0 0-32-16,0 0-16 0,0 0 3 16,12-46-7-16,-12 42-38 0,0 0-26 15,0 2 16-15,0-2-16 16,0 2 6-16,0 1 14 0,0-2 5 0,0 1-22 0,0 0-13 15,-4 0-22-15,0 1-10 0,0-1-6 16,-4 1-10-16,-3 0 24 0,2-2 1 16,-4 3 0-16,-1-1 1 15,0 1 1-15,-3 0 1 0,-2 1 21 0,1 2 12 16,-2 1-7-16,-1 1-5 0,2 3 15 16,-2 1-36-16,2 4 26 0,1 2-8 15,2 3-5-15,3 1-14 0,1 1 2 16,3 3 31-16,3 1-30 0,5-1 30 15,1 3 1-15,8-1 0 0,4-1-6 16,4 0 8-16,4-2-11 0,2-3 5 0,1-1-12 16,1-5 6-16,-2-1 10 0,-2-4-10 15,-4-1 0-15,-1-5 3 0,-2-1-3 16,-3-1-3-16,0 0 3 0,-3-2 7 16,-2 1-3-16,1-3-10 0,-3 1-16 15,0-1-3-15,-1-2-2 0,-1 2-23 16,-1-2-102-16,0 1-71 0,-1 1-138 0,-4-1-127 15,-2-4-189-15,2 1-542 0</inkml:trace>
  <inkml:trace contextRef="#ctx0" brushRef="#br0" timeOffset="-161235.93">29196 4171 1023 0,'0'0'495'0,"0"0"-268"16,0 0-6-16,0 0 9 16,-34-47-35-16,23 37-69 0,-2 1-49 0,-2 2-3 15,1 2-22-15,-4 1 12 16,0 3 10-16,-4 1 10 0,-1 3-17 0,-2 2-9 15,1 4 6-15,0 3-13 0,1 2 35 16,-1 3-9-16,3 3-4 0,0 1 13 0,2 3 18 16,3-1-56-16,2 3-7 15,5 1-21-15,4-2-18 0,4 2 31 0,1-2 4 16,6 1 11-16,6-1-14 0,8 0 7 16,8-1-3-16,4-3-7 0,6-1 0 15,3-4-9-15,1-3-18 0,-3-3 22 16,-1-3-14-16,-6-3-12 0,-4 0-64 15,-6-4 30-15,-3 0 21 0,-3 0 13 16,-4-4 12-16,-2 0 10 0,-5 0 22 0,0-2-9 16,0 1-13-16,-3-1-20 15,-1 0 1-15,-1 0-3 0,0 0-17 0,0 3 15 16,0 1-27-16,0 0-6 0,0 0-25 16,0 0-166-16,0 0-155 0,1 0-285 15,2-2-1005-15</inkml:trace>
  <inkml:trace contextRef="#ctx0" brushRef="#br0" timeOffset="-160936.83">29557 4485 2594 0,'0'0'415'16,"0"0"-303"-16,0 0-112 0,0 0 0 16,0 0 35-16,0 0 71 0,0 0 21 0,0 0-3 15,7 58-29-15,-15-42-22 16,-6 1-38-16,-2 0-7 0,-3 3 1 0,-2-3-29 15,0-1-231-15,-4-3-202 0,5-4-679 16,4-4-885-16</inkml:trace>
  <inkml:trace contextRef="#ctx0" brushRef="#br0" timeOffset="-160253.78">29686 4248 729 0,'0'0'509'0,"0"0"-392"0,0 0 3 16,0 0 59-16,0 0 19 0,0 0-29 16,0 0-10-16,0 0 6 0,0 0-48 15,0 0-17-15,0 0 13 0,-27-22 9 16,26 22 0-16,1 0-9 0,0 0-11 0,0 0-19 15,0 0-9-15,0 0 21 0,0 0 13 16,0 0 13-16,3 0-17 0,5 0-35 0,8-1-69 16,6 0-15-16,3 1 14 15,9 0-12-15,0-3 1 0,-2 3 12 0,1-3 4 16,-4 1 14-16,-1 0-14 0,-5-2 11 16,-3 1 1-16,-4-1 3 0,-5 1-3 15,-2 0 6-15,-2 1 16 0,-3-1-1 16,-2 0 7-16,0 1-9 0,0-2-1 15,-1 2-14-15,-1-1-19 0,1 2 1 16,-1-1 14-16,0 2-16 0,0-2-12 16,0 2-48-16,0 0-44 0,0 0-15 15,0 1-23-15,0 3 12 0,-4 3 114 0,0 1 16 16,0 3 0-16,-2 2 0 0,-1 3-1 16,3 3 1-16,0 3 13 0,0 0-1 15,-1 2 17-15,2 1 12 0,2-2 28 16,1 2-12-16,0-2 3 0,0-3-38 15,0 0-3-15,0-3-6 0,0-3 6 0,0-2-17 16,0-2 0-16,0-3 10 16,0-2 1-16,0-1 0 0,1-1-13 15,-1-3-29-15,2 1-185 0,0-1-100 0,6-5-86 16,-1-3-394-16,2-1-1353 0</inkml:trace>
  <inkml:trace contextRef="#ctx0" brushRef="#br0" timeOffset="-160013.96">30214 4221 2206 0,'0'0'562'0,"0"0"-221"16,0 0-341-16,0 0-23 0,0 0 23 16,0 0 61-16,0 0 70 0,0 51-13 15,0-30-13-15,0 2-10 0,0-2-4 16,0 1-12-16,3 0-31 0,2 0-17 0,-1-3-18 15,-1-2-10-15,-1-1-3 0,0-3 0 16,-2-1 0-16,0-3 1 0,0-3-1 16,0-2-10-16,0-1-72 15,0-1-75-15,-2-2-75 0,0 0-52 0,-1-9-76 16,-1-3-361-16,3 1-1031 0</inkml:trace>
  <inkml:trace contextRef="#ctx0" brushRef="#br0" timeOffset="-159673.43">30113 4188 1415 0,'0'0'409'0,"0"0"-48"0,0 0 46 16,0 0-21-16,0 0-18 0,0 0-92 0,0 0-153 15,0 0-123-15,0 0-41 0,82-3 38 16,-47 11 3-16,3 4-2 0,1 3-17 16,-2 3-3-16,-3 2-3 0,-3 2-13 15,-9 2-7-15,-4 2 10 0,-9 0-3 0,-6-1 38 16,-3 1 43-16,-6-1-12 0,-9-4-9 16,-7-1 4-16,-4-4 9 0,-5-3 9 15,0-3-6-15,-1-1-7 0,4-1-15 16,3-2 0-16,5-3-4 0,4 1-9 15,5-3-3-15,5 1 0 0,1-2-13 16,3 0-6-16,2 0-161 0,1-2-65 16,5-3-196-16,0-1-1101 0</inkml:trace>
  <inkml:trace contextRef="#ctx0" brushRef="#br0" timeOffset="-152241.81">30643 4154 342 0,'0'0'278'0,"0"0"-106"15,0 0-12-15,0 0 36 0,0 0 84 16,0 0 25-16,0 0-74 0,0 0-163 16,0 0-68-16,4-11 42 0,-2 9-42 15,2 0 59-15,-3 0 28 0,0 0-22 16,0 1 64-16,0 1 23 0,-1-2 13 15,0 2-30-15,0 0-52 0,0 0-22 16,0 0-13-16,0 0-9 0,0 0 2 16,0 0 14-16,0 0-11 0,0-1 1 15,0 0-7-15,0 1 13 0,0 0 13 0,0 0 15 16,0-1 10-16,0 1-3 0,0-4-45 16,0 3-19-16,-1-3-19 0,-1 4 16 0,1-3-4 15,0 0 14-15,1 2-7 16,-2 0-6-16,2-1 9 0,0 1 16 0,0 0 9 15,0 0 6-15,7-1-56 0,4-1-50 16,9-1-66-16,9 1 2 0,3 0 58 16,4 2 24-16,0 1 13 0,-2 0-6 15,-5 0 3-15,-7 4-16 0,-4 1-7 16,-9 3-28-16,-3 1-19 0,-5-1 19 16,-1 4 18-16,-8-3 55 0,-2 4 13 15,-6-1 6-15,-5 2 29 0,0 0-32 16,-3-1 6-16,0 0-9 0,-1 0-11 0,4 2 1 15,0-1 13-15,3 1 32 0,4 2-35 16,-1-3-1-16,7 3 7 0,1-2-17 16,5 0 26-16,2 0-9 0,3-2 0 15,7-1 16-15,5-2 19 0,2-2 3 16,6-2-7-16,1-2-24 0,0-2-1 16,-3-2-3-16,-1 0 0 0,-4 0-3 0,-5-2 9 15,-1-2-3-15,-4 0 13 16,0 1-35-16,0-2 10 0,-4 0-1 0,0 3-9 15,-2-3 10-15,0 1-13 0,0 1-16 16,0 1-6-16,-3-1-22 0,-4 3-47 16,-2 0-35-16,-4 0 6 0,-4 0 56 15,1 5 39-15,-3 1-10 0,1 2 0 16,3 2 9-16,1 1-12 0,7 2 11 0,2 2 27 16,5 1 1-16,4 1 30 0,9 3-15 15,2 0 10-15,6 1-1 0,3 1-25 16,-6-1 0-16,0-1-19 0,-4 1 0 15,-7 0-10-15,-6-2 7 0,-1-2 6 16,-7-1 16-16,-3-3 2 0,-3-3 14 0,-2-3-13 16,2-2 29-16,-3-4 13 15,1-1-10-15,-2 0-10 0,4 0-12 0,-1 0 3 16,2-1-13-16,3-3-3 0,0 0-194 16,5-1-203-16,3 0-375 0,1-2-1340 0</inkml:trace>
  <inkml:trace contextRef="#ctx0" brushRef="#br0" timeOffset="-151304.65">31254 3987 1049 0,'0'0'329'0,"0"0"-92"0,0 0-19 15,0 0-14-15,0 0 17 0,0 0 28 16,0 0-17-16,0 0 9 0,0 0-10 0,0 0-40 15,-25-46-51-15,27 44-55 0,2 1-85 16,8 0-88-16,5-1-17 0,7 0 13 16,5 2 66-16,7 0 1 0,0 0 12 15,1 0 10-15,-6 5-23 0,-2-1-19 0,-7 2 10 16,-8 1-29-16,-3 0-3 16,-6 1-7-16,-4 1 16 0,-1 3 30 0,-2-1 11 15,-3 1 4-15,-5-1 13 0,2 2 32 16,-4-1-30-16,0 0 1 0,-2-1 20 15,-2 1-11-15,1-1 1 0,-3 2 3 16,-1-2-16-16,0 3 16 0,0-2-3 16,3 0-13-16,5 0-21 0,1 0-11 15,6 1 12-15,4-2 20 0,0 1 22 16,6 3 23-16,9-2 25 0,3 1-28 0,5 1 3 16,2-1-23-16,2 0-3 15,-1-3-6-15,-6 0-12 0,-5-4-1 16,-5-2-29-16,-5 0-12 0,-3-4-23 0,-1 1-10 15,-1-2 39-15,0 0 31 0,-3 0 4 16,-2 1 39-16,-3 0 6 0,-3 1-21 16,-4 2-24-16,2-1 0 0,-4 1 0 15,1 2-2-15,-3-1 0 0,0 2 2 0,1 3 3 16,-2 0-3-16,1 0-13 16,3 3 0-16,1-2 11 0,3 3-18 0,6-3 4 15,5 2 13-15,1-1 3 0,10 3 22 16,11-1 68-16,8 3-16 0,6 0-13 15,5 0-33-15,3 2-26 0,-3-2-1 16,-5 1-1-16,-4-2-30 0,-7-1-9 16,-7-1 11-16,-7 1-20 0,-4 0 0 15,-6 2 15-15,-2 2 17 0,-11 3 16 0,-3-2 4 16,-3 1 8-16,1-2 59 0,-1 1-7 16,6-2-26-16,-1-2 10 0,6 0 3 15,-1 1 3-15,2 0-9 16,1 2-29-16,-3 0 0 0,1 0 3 0,-7-1-6 15,-4-2-13-15,-12 3-42 0,-44 1-219 16,5-5-418-16,-2-5-1324 0</inkml:trace>
  <inkml:trace contextRef="#ctx0" brushRef="#br0" timeOffset="-136455.72">21518 5859 63 0,'0'0'95'0,"0"0"-1"0,0 0-9 16,0 0 32-16,0 0 50 0,0 0-37 15,0 0-9-15,0 0 12 0,0 0-42 16,12-17 30-16,-10 13 39 0,0 1-34 0,-1 0 1 15,2 1-29-15,-1 0-7 0,-1 1 6 16,0-1-6-16,-1 2-6 0,1 0-4 16,-1 0-7-16,0 0-12 0,0 0-17 15,0 0-9-15,0 0-1 0,0 0-3 0,0 0 4 16,0 0 3-16,0 0-4 0,0 0-6 16,0 0 4-16,0 0-1 0,0 0-10 15,0 0-18-15,0 0 8 0,0 0-8 16,0 0 15-16,0 0 4 0,0 0 9 15,0 0 10-15,0 0-1 0,0 0 14 16,0 0 0-16,0 0 9 0,0 0-3 16,0 0-10-16,0 0-10 0,0 0-15 15,0 0-24-15,0 0-2 0,0-2-13 16,0 2 11-16,-1-2-14 0,-1 2 14 16,1-1 0-16,-2 0 0 0,2 0-14 15,-2-1 14-15,0 2-11 0,1-3 0 0,-3 3-3 16,2-2 0-16,-1 2 3 0,0-2 0 0,-1 2 11 15,0 0 0-15,1 0-11 0,0 0 11 16,-1 0-11-16,-2 0 10 0,0 1-16 16,-1 2 17-16,-2 0 0 15,1 2 1-15,-3-1 1 0,3 1-3 0,-3 0 0 16,5-2-10-16,-1 4 1 0,3-2-8 16,2-1 8-16,0 1-11 0,0-2 7 15,2 2 13-15,0-1-10 0,1 1 11 16,0 0 2-16,0 0 1 0,4 0 12 15,1 2 19-15,1-2-13 0,4 0 10 16,-1 2-16-16,3-2 12 0,-1 0 1 16,4 1-7-16,0-1 1 0,1 0-8 15,-2 0-12-15,3 3-16 0,-2-2 0 0,-1 2-13 16,-4-1 4-16,0-1 9 0,-3 1-7 16,-3-2-6-16,-2 4 7 0,-1-2 9 15,-1 0 13-15,0 1 1 0,-2 2 25 16,-2-1 9-16,-3 1 7 0,-3-1-10 0,1-1 10 15,-4 1 9-15,0-1-3 0,2 1 12 16,-4-1-34-16,4 1 3 0,-3-2-1 16,1-2-9-16,3 1-3 15,-1 0-3-15,4-2-10 0,1 0-3 0,0 0-1 16,2-1-27-16,3 1 2 0,1-1 13 16,0 0 13-16,0 1 1 0,5 0 34 15,4-2 7-15,2 2 6 0,7-1-45 16,1 1 19-16,3-1-19 0,1-1-3 0,-2 3 0 15,-3-1-19-15,-2 1-6 0,-5 0-10 16,-4 1-7-16,-4 1-2 0,-2 2 12 16,-1 1 29-16,-4 2 2 0,-7 0 1 15,0-1 12-15,-6 2 30 0,-2 1-10 16,1-1-17-16,-2 1-2 0,3-1-11 0,-1 1 14 16,6-1-13-16,-1 0-3 15,8-3-1-15,4 0-21 0,1 0 20 16,8 0 2-16,8 1 14 0,7 0 30 0,7 0-12 15,2 1 3-15,5-2-19 0,0 0-16 16,-3-1-16-16,-4-1 13 0,-6-6-19 16,-5 2 6-16,-4-3 16 0,-6-1 0 15,-1 0 3-15,-5 0 29 0,-1 0 6 0,-2 0 12 16,0 0 17-16,0 0-32 0,0-1-34 16,-3-3-1-16,0 2-3 0,-3-3-10 15,2 2-3-15,1 1 0 16,1-1-9-16,-1 1-89 0,1-1-201 0,0 0-264 15,1-1-909-15,30 36 364 0</inkml:trace>
  <inkml:trace contextRef="#ctx0" brushRef="#br0" timeOffset="-134076.79">18533 6243 729 0,'0'0'697'16,"0"0"-414"-16,0 0-107 0,28-48 77 15,-18 36-42-15,2 1-47 0,-4 1 1 0,2 2-14 16,-5 3-3-16,-2 1-16 0,-1 1-33 16,-1 3-7-16,-1-1-19 0,0 1-73 15,0 0-3-15,0 0-41 16,-1 1-30-16,-4 2 4 0,-6 6 54 0,-3 4 16 0,-5 4 22 15,-5 6 1-15,-5 4 2 16,-2 2-24-16,-4 5 12 0,-2 1 3 0,2 3 3 16,2-2-16-16,2 0 23 15,5-4-1-15,3-1-9 0,5-4 10 0,3-6 9 16,5-2-7-16,2-3 1 0,4-3-29 16,3-3 0-16,1 0 0 0,0-2 13 15,6-1 19-15,5 2 2 0,4-1 11 16,0-1-17-16,7 0 1 0,5 0-4 15,2-2-9-15,5 2-15 0,2-2 15 16,1-1-1-16,0 0-11 0,1-1 8 16,-2-2-10-16,-6-1 0 0,-2 1 1 15,-5-1-3-15,-5 0 1 0,-4 0 2 0,-3 0 16 16,-3 0 3-16,0 0 6 0,-5 0 10 16,-1 0 6-16,0-1 9 15,0-3 10-15,-1-3 7 0,0-3 8 0,-1-2-10 16,0-3-5-16,0-4-4 0,-1-3-13 0,-3-2-6 15,-1-5 1-15,-4-3-38 0,1-4 37 16,0-3-38-16,-4-2 4 0,3-4-6 16,-2 3-3-16,1 1 1 0,-1 3 2 15,4 5-12-15,-2 5-4 0,4 4 14 16,0 5-13-16,1 5 2 0,0 5-24 16,3 5 3-16,0-1-6 0,0 5-44 15,1 0-138-15,0 5-131 0,0 7 71 16,0 2-40-16,2 12-260 0,0-3-584 15</inkml:trace>
  <inkml:trace contextRef="#ctx0" brushRef="#br0" timeOffset="-133768.98">19060 6104 2440 0,'0'0'429'0,"0"0"-310"16,0 0 51-16,0 0-123 0,0 0-47 16,0 0-176-16,0 0 176 0,0 0 81 15,0 0 27-15,-7 74 7 0,6-27 41 16,0 16-7-16,0 16 6 0,0 4-39 16,-1-5-31-16,1-7 16 0,-3-17 5 15,0 2-44-15,0-8-6 0,0-6-22 0,1-10-9 16,0-10 15-16,2-5-36 0,0 2-1 15,1-1 25-15,0 2-27 0,0-7 1 16,0 0-1-16,0-6-1 0,0-2-24 16,1-3-50-16,-1 1-45 0,1-3-65 15,2-3-55-15,1-1-81 0,5-15-309 0,3 2-860 16</inkml:trace>
  <inkml:trace contextRef="#ctx0" brushRef="#br0" timeOffset="-133375.16">19522 6534 2707 0,'0'0'328'0,"0"0"-108"0,0 0-216 16,0 0 28-16,0 0-32 0,0 0 76 16,-29 48 32-16,17-23 28 0,-3 6-41 15,2 3-50-15,-2 2-5 0,1 1 1 16,1 0-12-16,0 1-17 0,2-3-12 15,2-2 1-15,2-4 0 0,2-6-1 16,3-6 0-16,2-4 3 0,0-8 15 0,0-3 20 16,1-2 62-16,2-6 42 15,5-4-30-15,0-8-65 0,4-5-22 0,-2-7-22 16,3-3 0-16,-2-3-1 0,0-2-4 16,2-3-18-16,-2 3 18 0,3 1 2 15,-3 6-2-15,1 6 2 16,1 4-16-16,-5 9-2 0,-1 2-4 0,3 7-21 15,-3 3-60-15,4 3-33 0,1 9 55 0,2 5 43 16,3 8 13-16,-2 6 9 0,-1 11 16 16,0 10 57-16,-6-3-13 0,0-7-7 15,-4-7-21-15,-1-12-16 0,2 1-85 16,3-3-38-16,-3-5-136 0,2-8-238 16,-1-3-306-16,-4-5-1095 0</inkml:trace>
  <inkml:trace contextRef="#ctx0" brushRef="#br0" timeOffset="-133202.46">19384 6797 691 0,'0'0'2121'0,"0"0"-1845"16,0 0-110-16,0 0 19 0,0 0 21 16,0 0-124-16,0 0-63 0,55-26 10 15,-22 20-17-15,10-2-11 0,13 1-1 16,16-3-3-16,13 2-13 0,1-1-9 0,-11-3-41 15,-24 4-433-15,-23-3-967 0</inkml:trace>
  <inkml:trace contextRef="#ctx0" brushRef="#br0" timeOffset="-132915.83">20235 6403 2812 0,'0'0'382'15,"0"0"-293"-15,0 0-35 0,0 0 32 0,0 0-54 16,0 0-30-16,74-46 0 0,-47 39-2 15,2 3-38-15,3 1-3 0,0 1 12 16,0 2-9-16,1 2-231 0,6 7-203 16,-10-3-501-16,-5 0-626 0</inkml:trace>
  <inkml:trace contextRef="#ctx0" brushRef="#br0" timeOffset="-132765.02">20351 6626 1770 0,'0'0'318'0,"0"0"-165"0,0 0-79 15,0 0 26-15,0 0 126 0,0 0 67 16,0 0 63-16,0 0-77 0,0 0-127 16,82-15-92-16,-46 8-60 0,6 0-1 15,3 0-24-15,4 0 0 0,12-1-4 0,15-6-444 16,-14 2-561-16,-7-5-1150 0</inkml:trace>
  <inkml:trace contextRef="#ctx0" brushRef="#br0" timeOffset="-131604.78">22003 5908 1820 0,'0'0'506'0,"0"0"-348"0,0 0 39 16,0 0 35-16,15-51-46 0,1 40-74 15,5-2-74-15,5 1-27 0,5 2-11 16,6 0-16-16,0 3 16 0,1 2-23 16,-3 1-2-16,-5 3 6 0,-5 1-20 0,-4 0-2 15,-7 3-14-15,-2 4-15 16,-7 1-1-16,-3 3 10 0,-2 1 38 0,-2 3 13 15,-5 1 10-15,-6-1 22 0,-2 0-2 16,-4 1-4-16,-2-1 6 0,-2 0 17 0,-3 2 12 16,-3-3 23-1,2 0-4-15,0 0-6 0,4-1-22 0,4-3-12 0,4 0-30 16,8-1-26-16,3-1-16 16,4 1 42-16,9 1 13 0,7-2 48 0,6 3 12 15,7-3-15-15,6 0-23 0,4 0-20 16,-1-1-2-16,-4-1-11 0,-3-2-1 15,-7-1 0-15,-7-1-1 0,-5 1 0 16,-3-2-12-16,-5 0-14 0,-2 0-18 16,-1 0-14-16,-1 0 7 0,0-1 10 15,-5 4 41-15,-5-1 32 0,-3 2 9 0,-5 2-15 16,-3 0 12-16,-3 0 38 16,-3 1-9-16,2 1-35 0,1 1-14 0,1-1-18 15,3 1-1-15,4 0-21 0,5 2 9 16,1-2-13-16,6-1-12 0,3 2 20 15,1 0 18-15,0-1 3 0,4 2 26 0,7 0-7 16,0 0 1-16,5 1 8 0,5 0-5 16,2-3-4-16,2 0-10 15,2 1 1-15,-3-3-13 0,0 0-38 0,-4-1-28 16,-4-2 12-16,-4 0 15 0,-3 0-12 16,-4 0 13-16,-1 1-6 0,-2-1 12 15,-1 3 0-15,-1-1 9 0,0 2 12 16,0 1 11-16,-1-2 0 0,-1 4 0 15,-1-1-1-15,-1 1 1 0,-1 1 0 16,-2-1 1-16,-1 3 11 0,-3-3 1 0,1-1 6 16,-3 0 17-16,1-1 2 15,-2-2-3-15,1 0 0 0,2-1-16 0,-3 1 0 16,2-4 3-16,-2 2-3 0,-1-4-19 16,-3 2-92-16,-11-3-211 0,1-1-270 15,4-1-1156-15</inkml:trace>
  <inkml:trace contextRef="#ctx0" brushRef="#br0" timeOffset="-130438.1">20304 7324 290 0,'0'0'356'15,"0"0"-105"-15,0 0 22 0,65-20 53 16,-42 11-46-16,3-1-47 0,-1-3 43 16,3-1-34-16,-1-2-45 0,-3 1-4 0,-2-2-26 15,-5 4-39-15,-2 2-1 16,-7 0-2-16,-2 4 1 0,-3 0 17 0,-3 5-36 15,0 0-41-15,-8 2-66 0,-4 2-28 0,-8 4-17 16,-7 7 20-16,-2 1 10 0,-4 4 12 16,4 3 3-16,1-2-2 0,3 2-32 15,8 0 15-15,5-5-13 0,5 0 10 16,4-2 4-16,3-1 18 0,6-1 2 16,6 0 20-16,5 1 10 0,6-1 0 15,6 1-1-15,1-2-12 0,2 2-19 16,-3-1-2-16,-3 3-39 0,-4-1 0 15,-7 0-3-15,-5 1-48 0,-6 2 19 16,-4 1 35-16,-5 0 9 0,-8-1 29 0,-3 0 12 16,-2-4 10-16,-3-2 10 15,0-4 34-15,1-1 20 0,-2-6 18 0,1 0-16 16,1 0-9-16,0-4-13 0,0-2-9 16,3 0-19-16,3-1-1 0,1 1-6 15,4-1-18-15,0 0-13 0,6 1-1 16,0 1-15-16,3 2-15 0,0 0-111 0,4-1-141 15,9 0-123-15,14-10-236 0,-5 1-629 16</inkml:trace>
  <inkml:trace contextRef="#ctx0" brushRef="#br0" timeOffset="-130056.89">20941 7149 2375 0,'0'0'385'0,"0"0"-148"0,0 0 23 15,0 0-104-15,0 0-150 0,0 0 29 0,0 0-32 16,0 0 102-16,-14 51 34 0,8-21 0 16,-2 2-54-16,3 1-29 0,2 0-15 15,0-3-25-15,3 1-5 0,0-3-11 16,0-3-1-16,4-4-1 0,-1-5 2 0,1-3 14 16,0-4-14-16,-2-6-72 0,-1 0-81 15,-1-3 55-15,0-9 97 16,0-5-217-16,0-6-194 0,0-7 17 0,0-3 198 15,0-3 58-15,0-3 68 0,0 0-6 16,0-1 77-16,4 4 0 0,0 3 161 16,4 6-2-16,-3 3 79 0,0 9 26 15,-2 4-34-15,0 5-128 0,3 3-102 16,2 4-156-16,3 7 156 0,1 7 92 16,6 7 55-16,3 3-30 0,-2 5-38 0,3 1 0 15,-1 3-13-15,-2-1 0 0,1-2-28 16,-2-1-19-16,-1-3-10 0,-1-4-9 15,-4-2-47-15,2-6-104 0,-5-2-179 16,0-7-210-16,-5-6-539 0,-3-3-711 0</inkml:trace>
  <inkml:trace contextRef="#ctx0" brushRef="#br0" timeOffset="-129884.63">20936 7367 2816 0,'0'0'353'15,"0"0"-241"-15,0 0-4 0,0 0 73 16,0 0 69-16,0 0-52 0,0 0-69 16,0 0-98-16,0 0-31 0,0 0-44 0,0 0 16 15,86-42-3-15,-48 42-26 0,1 0-204 16,11-1-193-16,-9-1-616 0,-7-4-988 0</inkml:trace>
  <inkml:trace contextRef="#ctx0" brushRef="#br0" timeOffset="-129657.96">21361 7234 680 0,'0'0'2009'0,"0"0"-1752"16,0 0-135-16,0 0 9 0,64-31 6 15,-34 20 19-15,8 2-48 16,3 0 9-16,4 0-19 0,0 1-32 0,3 1-41 0,-6 2-24 15,-2 2-1-15,-8 0-1 0,-4 1-18 16,-7 2-57-16,-7 0-138 0,-4 0-120 16,-6 0-144-16,-4 0-152 0,-5-1-356 15,-5-1-162-15</inkml:trace>
  <inkml:trace contextRef="#ctx0" brushRef="#br0" timeOffset="-129415.14">21578 7207 1780 0,'0'0'337'0,"0"0"-278"0,0 0-14 0,0 0 56 16,0 0 34-16,0 0 43 15,9 49 96-15,-2-33-12 0,2 2 0 0,1 0-12 16,-1 2-23-16,2 2-41 0,-2-1-58 16,1 2-38-16,-2 0-31 0,-2 0-19 0,0-2-15 15,-2-1 0-15,-1-2 6 16,-2 0-28-16,0-3 12 0,-1-1-14 0,0-3 11 15,-1-1-12-15,-1-3-74 0,-1-2-57 16,0-2-84-16,-1 0-62 0,-3-3-93 16,-2-13-228-16,0-1-827 0</inkml:trace>
  <inkml:trace contextRef="#ctx0" brushRef="#br0" timeOffset="-127474.09">24966 5857 466 0,'0'0'483'0,"0"0"-157"0,0 0-27 0,0 0-42 15,0 0-66-15,0 0 10 0,0 0-29 0,0 0-46 16,0 0-36-16,8-24-61 16,-9 22-29-16,-1 0 4 0,2 1-1 15,0 0 42-15,-1 1 13 0,1-2-7 0,0 2-9 16,-1 0 7-16,1 0-17 0,0-2-29 16,0 0-1-16,-2-1-2 0,1 1-2 15,0 0-17-15,-1 1-10 0,0 1-20 16,-3 0 1-16,1 0 6 0,-1 0 7 15,-1 0 6-15,-4 0 6 0,3 0 4 16,-2 0 17-16,2 3 2 0,-2-3-1 16,-1 2-1-16,3 1-11 0,-4-1 13 15,3 0 1-15,-3 3 2 0,0-2 13 0,-1 2-13 16,2 0 10-16,-3 1 3 0,0-1-16 16,3 0-2-16,0 2 1 0,4-2-11 15,2-1-1-15,2 0-22 0,1 0-1 16,1-2 36-16,0 1 0 0,6 1 36 15,3-1 38-15,7 0 23 0,3-1-7 0,6 0-23 16,5-1-19-16,-1 1-28 0,2 1-17 16,-5-1-3-16,-2 1-2 15,-7 1-30-15,-2 0-17 0,-8 2-15 0,-3-2-19 16,-1 1 25-16,-3 0 43 0,-3 1 15 16,-2 1 32-16,-3 2 13 0,-4 1-3 15,2-2-13-15,-2 0-7 0,-2 1 4 16,3-1-4-16,-5 0 10 0,1 0 7 0,0 1-1 15,0-2-9-15,0 0-28 16,4-2 3-16,1 1-3 0,0 0-1 16,3-2-4-16,3 0-12 0,3 1-6 15,1-1-7-15,0 2 29 0,4 0 0 0,7 0 42 16,3 3 9-16,5-2-3 0,5 0-16 16,1 0-29-16,-2-1-3 0,-1 2-2 15,-6-2-24-15,-5 3-5 0,-1-1-5 16,-6 0 1-16,-4 5 6 0,-1-1 29 0,-9 1 1 15,-2 2 2-15,-4 1 23 0,-5-1-26 16,0 1-1-16,0 0 1 0,1-2 0 16,2 0 0-16,7-4 0 0,2-2-3 15,8-1 0-15,1-3 3 0,4-2 12 16,10 0 75-16,8-2 2 0,10 0-34 16,3 0-30-16,5-4-25 0,2 0-15 15,10-6-260-15,-13 3-353 0,-9 0-1079 0</inkml:trace>
  <inkml:trace contextRef="#ctx0" brushRef="#br0" timeOffset="-126594.75">25286 5860 1547 0,'0'0'477'0,"0"0"-178"0,0 0-63 0,0 0 18 15,0 0-109-15,37-51-68 0,-16 42-58 16,6 1-3-16,1 0-13 0,3 3 0 15,-2 1-3-15,-5 4-21 0,-1 0-30 0,-4 0-17 16,-4 4 20-16,-1 1-13 0,-8 3 13 16,-2 2-4-16,-4 1 7 15,-1 1 45-15,-6 1 11 0,-7 1 21 0,-2 0-9 16,0-2 3-16,-3-1 2 0,-2 0-15 16,0-1 7-16,0 0-1 0,-1-1 13 15,4 1 3-15,2-3-9 0,1 0-10 16,6-2 3-16,1-2-18 0,5-1 2 15,1-2-3-15,2 1 2 0,0-1 30 16,0 0 26-16,4 0 25 0,6 0-13 16,2-3-19-16,5-2-22 0,2 1-29 15,-1-1-13-15,0 2-3 0,-2 0 0 0,-1-1 3 16,1 1-3-16,2 1 0 0,-1 1-3 16,0 1 3-16,-2 0-9 0,0 0-1 15,-3 3 1-15,-4 0-14 0,-4 2-12 16,-2 0-4-16,-2 2 20 0,-3 2 35 0,-5-1 16 15,-6 1 6-15,-1 1-2 0,-1-1-1 16,0 1-6-16,-1-2 0 0,0 0 3 16,5 0-13-16,1-2 13 0,-2 0-13 15,5-1 16-15,2 1-19 0,-1-2 0 16,3 2-1-16,2-2-24 0,2 1 5 16,0-1 20-16,5 1 20 0,5 0 12 15,2 2 19-15,7-2-10 0,5 2 1 16,3-1-13-16,-1 0-29 0,2 2 0 0,-3-3-23 15,-5 4 1-15,-6-2-10 0,-2 1 3 16,-8 1 1-16,-2-1-4 16,-2 2 9-16,-5-1 23 0,-4 1 13 0,-2-1 9 15,0-1-2-15,-2-1-5 0,0 1 5 0,1-2-1 16,-1 2-17-16,-1-1 14 16,1-2-14-16,-2 2-2 0,-3 0 0 15,0 1 0-15,0 1-61 0,-1 0-202 0,-2 2-133 16,5-4-340-16,3-2-906 0</inkml:trace>
  <inkml:trace contextRef="#ctx0" brushRef="#br0" timeOffset="-125360.68">26515 5835 861 0,'0'0'355'15,"0"0"-108"-15,0 0-35 0,0 0-69 16,0 0-7-16,0 0 13 0,0 0-19 0,0 0-10 15,0 0-30-15,0 0 7 0,37-41 13 16,-34 37-4-16,-2-1-6 0,1 4 0 16,-1-4-20-16,0 3-10 0,0-2-15 15,0-1 5-15,0 2-5 0,-1-2 2 0,0 3-22 16,0-1-32-16,0 1-3 0,-1-1-13 16,-2-1-13-16,-2 2 1 0,-1-1 2 15,-4 1 10-15,2 1-15 0,-5-3 9 16,1 3 6-16,-3-1-3 0,-2 2 13 15,0-2-1-15,-2 2 1 0,-1 0-10 16,-2 5 13-16,-2 2 4 0,-3 4-2 16,-4 2 14-16,2 4 11 0,-1 3-26 15,4 3 1-15,4 2-2 0,6 4 0 16,9 4-3-16,5 1-9 0,6 1 12 0,12 1 24 16,8 0 24-16,7-2-45 0,7 0 26 15,5-1 6-15,0-8-10 16,3-1-9-16,-7-5 3 0,-5-5-3 0,-3-4 0 15,-7-5-3-15,-6 0 3 0,-5-3 0 16,-3-2 19-16,-4 0 6 0,2 0 19 16,-4-4-13-16,0 1-18 0,-2-2-12 15,0 0-16-15,0-1-2 0,0 0 1 0,0 2-22 16,-1-1 0-16,0 2-29 0,-1 1-146 16,0-1-90-16,0-1-182 0,0-1-340 15,0 0-1048-15</inkml:trace>
  <inkml:trace contextRef="#ctx0" brushRef="#br0" timeOffset="-124589.48">26241 6043 574 0,'0'0'394'0,"0"0"-169"0,0 0-20 15,0 0 13-15,0 0 3 0,0 0-19 16,0 0-37-16,0 0-45 0,0 0-13 0,0 0-14 15,-9 2-2-15,8-2-1 0,-1 0 3 16,0 0-6-16,1 0 3 0,0 0 9 16,0 0 10-16,1 0 3 15,0 0 2-15,0 0-18 0,0 0-20 0,0 0-16 16,0 0-6-16,0 0-13 0,0 0 0 0,4 0 6 16,6-2-9-16,10-2-22 0,10 1-13 15,8-2 0-15,7-1-1 16,2 1 1-16,6-1-1 0,-2-1 30 0,-1 2-29 15,-4 0 12-15,-4 0-2 0,-3 2-10 16,-8-1-1-16,-7 1-1 0,-4 0 1 16,-8 1 0-16,0 0 0 0,-7 0 14 15,-3 2 3-15,0 0-3 0,-2 0-1 16,0 0 1-16,0 0-14 0,0-2-2 16,-2 2-14-16,-2 0-33 0,-2 0-12 15,-3 0 9-15,2 0 2 0,0 2-11 16,-1 0-252-16,4 2-142 0,0-2-275 0,3-2-1018 0,53-8 1211 15</inkml:trace>
  <inkml:trace contextRef="#ctx0" brushRef="#br0" timeOffset="-123722.99">27504 5774 947 0,'0'0'312'16,"0"0"-64"-16,0 0 15 0,0 0-39 16,0 0 13-16,0 0 6 0,0 0-21 15,0 0-41-15,50-45-47 16,-48 44 1-16,-2 1-36 0,0 0-99 0,0 0-29 15,-1 1-80-15,-7 8 4 0,-4 1 105 16,-3 4 41-16,-4 3 27 0,-5 3-17 16,-2 1-16-16,-1 2 0 0,-4 3-3 15,0-1-3-15,-2 1 6 0,3-2 0 16,1-2-10-16,7-1-23 0,4-4-2 16,8-4 7-16,2-1-7 0,5-3 0 15,3 1 1-15,1-3 34 0,9 1 6 16,2-1 19-16,9-2 1 0,7 1-1 0,5-2-19 15,6 0-19-15,6 0-19 0,3-1-1 16,1 0 0-16,1 0-1 0,-2-1-1 0,-4 2 4 16,-3-2-1-16,-6 1-3 15,-8-2 0-15,-6 1-3 0,-6-2-13 0,-5 0-6 16,-4 0 6-16,-3 0 13 0,-2 0-29 16,-1 0-66-16,0-3-172 0,-7-7-247 15,-3 1-507-15,2-1-708 0</inkml:trace>
  <inkml:trace contextRef="#ctx0" brushRef="#br0" timeOffset="-123491.99">27620 5717 2523 0,'0'0'342'0,"0"0"-124"0,0 0 6 15,0 0-49-15,0 0-46 16,0 0-129-16,0 0-125 0,0 0-47 0,0 0 172 15,0 0 86-15,25 50-19 0,-11-25-1 16,4 6-37-16,-1-2 3 0,3 3-29 0,-2-2-3 16,-2 0-16-16,-3-1 15 15,0-3 1-15,-5-4-2 0,2-2-12 0,-6-3 12 16,-1-3 2-16,-2-2 0 0,-1-3-35 16,0-3-277-16,0-3-147 0,-5-5-210 15,-2-3-675-15</inkml:trace>
  <inkml:trace contextRef="#ctx0" brushRef="#br0" timeOffset="-123126.14">27947 5580 1831 0,'0'0'272'0,"0"0"-67"0,0 0 72 15,4-55 17-15,-3 43-3 0,1 2-83 0,0 1-46 16,-1 1-23-16,1 4-25 0,-2 1-23 16,0 2-91-16,1 1-32 0,0 4-97 15,1 3-99-15,2 7 158 0,1 6 70 16,2 6 44-16,-2 8 35 0,3 5 7 16,1 12 27-16,7 10-21 0,4 13 2 15,2 2 9-15,-1-6-8 0,0-4-1 16,-6-11-32-16,-3-2-18 0,-1-4 5 15,-5-10-15-15,-3-9-15 0,0-8-7 16,-3-3 0-16,0 1-12 0,-2-1-2 16,-2 2 1-16,0-5-14 0,1-5-13 0,0-3-59 15,0-3-65-15,0-3-99 0,2-2-33 16,0-4 46-16,1-14-245 0,5 1-744 0,1-2-462 16</inkml:trace>
  <inkml:trace contextRef="#ctx0" brushRef="#br0" timeOffset="-122662.08">28520 5799 2323 0,'0'0'352'16,"0"0"-156"-16,0 0-10 0,0 0 12 15,0 0-13-15,0 0-61 0,0 0-124 16,0 0-91-16,0 0 91 0,0 0 98 0,0 0 10 15,-13 72-17-15,1-36-2 0,1 3-14 16,-2 4 3-16,3-3-14 0,-3-2-23 16,5-3-7-16,-2-5-9 0,4-3-3 15,1-7-10-15,0-4-9 0,2-4 13 0,1-4 3 16,1-3-4-16,0-5 7 0,1 0 22 16,0 0 64-16,0-8 6 0,0-4-68 15,2-3-46-15,2-6-2 16,3-4 2-16,-1-5-31 0,2-4-15 0,2-3-29 15,2-10 23-15,-1 3-20 0,3 0 16 16,-2 3 55-16,0 9 1 0,0 1 0 0,-1 4 6 16,-4 7-6-16,2 6 0 15,-5 4 0-15,1 3 0 0,-1 7-28 0,2 0-56 16,1 10-79-16,5 5 84 0,0 7 64 16,6 7 3-16,0 5 11 0,3 4 1 15,1 0-12-15,-1 1 11 16,1-2-26-16,-1-1 24 0,-2-2 3 0,0-3-2 15,-3-2 2-15,-2-5 12 0,-5-4 4 16,2-5-16-16,-6-4-1 0,-2-5-160 16,-3-4-267-16,-4-5-201 0,-6-4-57 15,0-4-1150-15</inkml:trace>
  <inkml:trace contextRef="#ctx0" brushRef="#br0" timeOffset="-122451.78">28447 6036 992 0,'0'0'1911'0,"0"0"-1549"16,0 0-269-16,0 0-39 15,0 0 130-15,61-3 100 0,-30 1-64 0,2 2-52 16,6 0-25-16,0-2-44 0,-1 2-43 16,-2-1-35-16,-4 0-18 0,-2 0-3 15,-6-1 0-15,-3 0-25 0,-5 0-49 16,-4-1-143-16,-2 0-37 0,-6-2-67 15,-4-6-216-15,0 2-468 0,-2-1-1111 0</inkml:trace>
  <inkml:trace contextRef="#ctx0" brushRef="#br0" timeOffset="-121679.93">26440 6873 261 0,'0'0'492'0,"0"0"-234"0,0 0-24 0,0 0 33 15,0 0-49-15,0 0 6 0,0 0-58 16,33-56 34-16,-29 46-22 0,-1-1 42 16,3-2 8-16,-3 1 35 0,-1 0-66 15,0 2-32-15,0 1-25 0,-2 5-33 0,1 0-29 16,-1 2-24-16,0 2-54 0,0 2-82 16,0 6-123-16,0 5 205 0,0 5 3 15,0 5 54-15,0 3 3 16,4 3-25-16,7-3 3 0,5 2-20 0,6-4 1 15,3-1 6-15,6-3 13 0,4-4-13 16,1-6 10-16,-2-1 9 0,-4-4-12 16,-2-4-7-16,-3-1 6 0,-5-6 13 15,-1-4-1-15,-6-3 7 0,2-4-6 16,-6 0-26-16,0-6-18 0,-3 0 13 0,-3-4-13 16,-3 1 1-16,0-3-2 0,0 1 0 15,-1 3-18-15,-2 3 0 0,-1 5 16 16,1 6-31-16,-1 4 6 0,-1 3-50 15,1 4-129-15,-2 0-130 0,-4 7-19 0,2 5 4 16,-4 8-115-16,5-1-318 16,1-3-789-16</inkml:trace>
  <inkml:trace contextRef="#ctx0" brushRef="#br0" timeOffset="-121176.79">27068 6786 745 0,'0'0'1736'0,"0"0"-1529"0,0 0-43 16,0 0-17-16,0 0-37 0,0 0-107 15,0 0-3-15,0 0 0 0,0 0 41 16,0 0 26-16,0 0 16 0,28 41-6 16,-27-23-30-16,-1 0 8 0,0 1-30 15,0-1 19-15,-6-2-31 0,1-2 6 16,-1-2-3-16,-2-1 15 0,3-4-18 0,-1-2 16 15,2-3-4-15,2 1 13 0,-2-3 31 16,3-3 41-16,-1-4-31 0,1-4-45 16,0-2-21-16,1-4 10 15,0-2-23-15,3-1-14 0,5 1 14 0,1 1-1 16,3 1-15-16,0 3 1 0,3 2-7 0,2 4-19 16,0 2-19-16,1 6 4 0,-2 0-4 15,3 6 3-15,-1 5 0 16,3 1 7-16,0 5 34 0,-1 0 14 0,1 3-14 15,0-2 14-15,-2-1-11 0,-1-1 10 16,-2-2 3-16,-3-6 0 0,-5-1 25 16,-4-3 1-16,1-4 15 0,-2 0 69 15,-2-3 57-15,0-6-79 0,0-3-60 16,-1-3-28-16,0-4 0 0,0-2 0 16,-5-1 1-16,-1-2-1 0,2-1-1 0,-2 0-18 15,0 0 18-15,1 0-24 16,2 4-22-16,-1 2-98 0,3 3-6 0,0 7-77 15,1 3-66-15,0 4-152 0,0 4-612 16,0 4-452-16</inkml:trace>
  <inkml:trace contextRef="#ctx0" brushRef="#br0" timeOffset="-120845.79">27814 6733 408 0,'0'0'2078'0,"0"0"-1694"16,0 0-127-16,-6-51-5 0,-2 39-52 16,0 3-80-16,-5 1-57 0,1 1-25 15,-4 2-10-15,0 4-26 0,-4 1-2 0,0 0-15 16,2 7-4-16,0 1-22 0,5 4 6 16,1 0 7-16,6 4 12 0,4 0 14 15,2 5-11-15,7 0 13 16,6 3 19-16,5 1 3 0,5 0-6 0,2 1-16 15,1-1-2-15,-2 1-39 0,-5-3-26 16,-4-2-66-16,-11-4 9 0,-4 0 48 16,-4-4 25-16,-9 0 28 0,-3-4 23 15,-4-2 16-15,-2-2 16 0,2-3-3 0,0-2 9 16,2 0 19-16,3-3 29 0,3-2-32 16,3-1-9-16,4 0 8 0,2-1-5 15,3-1-48-15,0 1-279 0,12-7-246 16,3 1-299-16,-1 0-1075 0</inkml:trace>
  <inkml:trace contextRef="#ctx0" brushRef="#br0" timeOffset="-120443.74">28035 6711 2126 0,'0'0'637'15,"0"0"-220"-15,0 0-48 16,0 0-103-16,0 0-90 0,0 0-70 0,0 0-106 0,0 0-92 15,0 0 70-15,0 0 22 16,0 0 63-16,2 34-3 0,-7-10-25 0,-2 0-20 16,1 0 10-16,1 3-22 15,-2-5 10-15,2-1-13 0,2-1 0 0,2-6 0 16,-1 1 0-16,1-5-56 0,1-3-16 16,-1-4-4-16,1-3-12 0,-1 0 88 15,1-3 24-15,-1-7-24 0,1-3-72 16,0-3 21-16,1-3 51 0,4-2-2 15,2-4 15-15,2 0-13 0,0-2 2 16,3 1 11-16,-2 1-10 0,1 6 35 0,-1 2 60 16,-1 4 3-16,-3 4-29 15,-1 3-57-15,2 6-15 0,-1 0-43 0,0 2-68 16,4 7-11-16,-1 4 53 0,5 6 24 16,-1 2 43-16,-1 4-1 0,2 2-3 0,-1 1 6 15,0-1 38-15,1 0 15 16,-3 0-9-16,2-1-28 0,-3-2-16 0,0-4-110 15,-4-3-152-15,-4-6-252 0,-1-5-462 16,-1-4-669-16</inkml:trace>
  <inkml:trace contextRef="#ctx0" brushRef="#br0" timeOffset="-120268.13">27996 6836 2516 0,'0'0'473'15,"0"0"-236"-15,0 0-11 0,0 0-11 0,0 0-3 16,0 0-46-16,0 0-106 0,0 0-32 16,57-8-28-16,-34 8-17 0,2 0-21 15,-2 0-7-15,1 1-77 0,7-1-374 0,-8 0-531 16,-2-2-1106-16</inkml:trace>
  <inkml:trace contextRef="#ctx0" brushRef="#br0" timeOffset="-119995.91">28370 6682 1365 0,'0'0'1313'0,"0"0"-998"0,0 0 2 0,0 0-79 16,0 0-95-16,0 0-39 0,56-29-7 15,-33 26-21-15,6 0-14 0,2 1-29 16,4-2-30-16,2 3-3 0,-3 1 0 15,1 0-13-15,-4 0 9 0,-5 0-18 16,-7 0 6-16,-6 0-15 0,-5-2-41 0,-5 2-67 16,-3 0-25-16,-2 0-14 15,-8 0-9-15,-4 0-18 0,-4 0-78 0,-5 2-88 16,-10 1-177-16,7-1-508 0,3 1 279 16</inkml:trace>
  <inkml:trace contextRef="#ctx0" brushRef="#br0" timeOffset="-119727.59">28490 6733 2183 0,'0'0'440'0,"0"0"-185"15,0 0-79-15,0 0-19 0,0 0 34 16,0 0-61-16,0 0-54 0,0 0 7 16,0 0-8-16,0 0 4 0,0 0 3 15,55 48-23-15,-47-30 11 0,-1 3-13 16,-2 1 2-16,-1 2-12 0,0 0-44 15,-2 3 12-15,2-3-2 0,-1 0 12 16,-2-1-22-16,0-2 15 0,-1-2-5 0,0-5 2 16,0-2 1-16,-1-2-13 15,-1-3 9-15,-1-3-8 0,1-2 23 0,1 0 1 16,1-2 10-16,0 0 11 0,-1 0 13 16,0-2-62-16,0-4-3 0,-2 1-273 0,-1-4-87 15,-6-8-229-15,2 1-682 16,0 0-781-16</inkml:trace>
  <inkml:trace contextRef="#ctx0" brushRef="#br0" timeOffset="-115708.68">17926 5685 808 0,'0'0'71'0,"0"0"-71"0,0 0-3 16,0 0-49-16,0 0 19 0,0 0 33 15,0 0 46-15,0 0 55 0,0 0 85 16,0 0 38-16,-11-19-32 0,10 14-39 16,-1 0-13-16,0 0-26 0,0 0-7 0,-2 1-20 15,2 0-32-15,0 2-29 16,0 0-26-16,1 2 0 0,0 0 0 0,-1 0 20 15,2-2 6-15,0 2-7 0,0 0-19 16,0 0-3-16,0 0-13 0,0 0 3 16,0 0 12-16,0 0-1 0,0 0 2 15,3 0 23-15,1 0 26 0,3 0 22 0,1 0 6 16,5-3-2-16,-1 3-17 16,5-2-29-16,1 2-26 0,1-2-2 0,0 2-1 15,1 0-1-15,0 0-12 16,-2 0-3-16,-1 0-10 0,-1 4 9 0,1-4 17 15,-2 3 2-15,-2-1 24 0,0-2 16 16,1 0-3-16,-3 0-14 0,3 0-2 16,0 0 6-16,1 0 6 0,1 0-6 15,4-2-25-15,1 1-2 0,5-1 1 16,0 2 10-16,1-2-13 0,3 2-1 0,-2-2-1 16,1 2-1-16,0 0-13 0,-3 0 15 15,0 0 1-15,-1 0 1 16,-1 0 1-16,0 2 11 0,-1-2-9 0,1 2 25 15,-1-2-7-15,4 0 1 0,-2 0-7 16,3 0 0-16,2 0-13 0,0 0 19 0,4 0 4 16,2-2-24-16,1-2-1 15,3 1 2-15,-2 0 1 0,1 1 15 0,1 0 10 16,-3 1-4-16,0 0-12 16,-1 0-13-16,-2 0 0 0,0 1 1 0,2 0 0 15,-3 0-1-15,2 0 0 16,2-1 16-16,3-1-3 0,2-1-10 0,1 0 16 15,3-1-17-15,1-1 10 0,0 2-11 16,0-1-1-16,3 2 0 0,-2 0-3 16,1 1 0-16,-2 1-16 0,-1 0 17 0,2 0-17 15,-2 1 15-15,-1 1 1 0,0 0 0 16,2 2 3-16,-2-4 1 0,0 1 2 16,-2 1-1-16,-1-2 0 0,-1 0 1 15,-3 0-2-15,1 0 2 0,-3 0-1 16,-3 0 1-16,1 0 10 0,-1 0-11 0,-1-2 0 15,1 1-1-15,-1 1 1 0,2 0-2 16,0 0-1-16,0-2 1 0,1 2-1 16,0-2-1-16,1 1 2 15,-2 0 1-15,2 0-1 0,2-1 1 0,-2 0 1 16,1 0-1-16,-2 0 3 0,2 0-3 16,1 0 12-16,-1-1-13 0,1 0 1 15,0 1-1-15,-1 0 2 0,2 0-2 16,0-1 0-16,2 1-1 0,-1-1 0 0,0 1-2 15,-1 0 0-15,2-1 2 0,-1 1 1 16,-1 0 0-16,1-1 0 0,1-1 2 16,-1 1-1-16,3 0 3 0,-1-1-2 15,3 1-2-15,1-2 0 0,1 3-3 16,-2-1 1-16,3-1 2 0,0 0 3 0,-2 2-2 16,1-2-1-16,2 2 0 15,-2-1-1-15,0 0 0 0,2 1 1 16,-3 2-3-16,1-5 2 0,-1 5-1 0,0-2-1 15,-3-1 2-15,0 0 1 0,-1 0 2 16,-1 0 11-16,2 0-10 0,1-1 10 0,0 0-10 16,-1 0-2-16,1 2-1 15,-2-3 0-15,0 1 0 0,0 1-1 0,-1 1-1 16,-2 1 0-16,1 0-1 0,-2 1-13 16,-1 0 13-16,0 0 0 0,-1 0-10 15,1 0 10-15,0 0 1 0,1 2-1 16,0-2 3-16,0 2 0 0,-2-2 2 15,2 0 1-15,1 0 13 0,-1 0-14 16,1-3 2-16,-1 1-3 0,1 0 0 16,-1-1-1-16,-1 2 0 0,1 0-13 15,0-2 13-15,0 3 0 0,1 0-1 0,-2 0 0 16,2 0-1-16,-1 0 1 0,-2 0 1 16,1 0 2-16,2-2-2 0,-2 2 0 15,1-2 3-15,-1-1-1 16,-2 0 14-16,3 1-14 0,-2-3-1 0,-1 1 2 0,-2 0 1 15,2 0 8-15,-1 0-12 16,-1 0 0-16,3 0 0 0,-1 2 0 0,0-2-3 16,-1 1 0-16,3-1-10 15,2 1 13-15,-1 0 1 0,1-1 0 0,1-1 3 16,0-1 8-16,-2 2-11 0,-2-3 2 16,0 1-3-16,1 1 0 0,-3-2 0 15,-1 3-20-15,2-2 19 0,1 2 0 16,-1 0 0-16,2 0-1 0,2 0-1 15,0 1-10-15,1 1 10 0,1 0-13 16,1 1 14-16,0-3 1 0,2 0 1 0,0 0-3 16,1 0-11-16,-3-1 12 15,1 0 4-15,-2 1-2 0,0-2 22 0,0 1-19 16,-1 1-3-16,2-1-25 0,-1 1 21 16,2 0-21-16,1 1 25 0,2 0-1 15,1 0-2-15,-1 0-10 0,4 3-3 16,-2 0 15-16,0 0-18 0,1 0 19 0,-4 0 0 15,-1 0 0-15,-2 0 0 0,-2 0 3 16,-1 0 19-16,1 0-21 0,-2 0 1 16,2 0 17-16,2 0 7 15,0 0-26-15,0 0 0 0,0 0-2 0,0 0 1 16,0 0-22-16,-2 0 20 0,1 0 1 16,1 0-19-16,-1 0 20 0,1 3 0 15,1 0 1-15,0 0-1 0,0-1-1 16,0-1 4-16,0 2 0 0,-1-2 23 15,-2-1-2-15,2 1-23 0,-2 0 0 16,0-1 1-16,1 0 12 0,0 2-13 0,-1-1-2 16,2-1-2-16,-2 1 1 0,0-1 0 15,0 0 2-15,0 1 1 0,0 0 3 16,3-1 26-16,-2 0-16 0,3-1 5 16,0-2-17-16,4 0 0 0,-3 1 20 15,1-1-21-15,1 2-14 0,0-1 12 16,-1 1-12-16,4 0 2 0,-2 0 12 0,3 0 0 15,2 0 2-15,2 0 0 0,-3 1-1 16,3-3-1-16,7 3 1 0,11-2 0 16,7 2 1-16,5 0-2 0,-6 0-9 15,-7 0 9-15,-7 2-2 0,1 1-10 16,-1 0 10-16,2 1-21 0,-2-2 22 16,2 2 1-16,-3 0-1 0,-3 0-2 15,-2-1 1-15,-9-1 2 0,-10-2 0 16,-7 3 2-16,-4-3 11 0,7 3 3 0,3-1 0 15,5 0 9-15,-4 0 13 16,2-2-9-16,-2 0-16 0,-2 0 3 0,0 0-14 16,-5 3 27-16,0-3-16 0,-5 0-1 15,-1 0-11-15,-4 0 28 0,-2 0-10 0,-3 0-17 16,-5 0 24-16,-1 0-23 0,-4 0-3 16,-2 0-16-16,-3 0 13 0,-2 0-39 15,-1 0-44-15,0 2-48 16,-3 1-23-16,-17-2-171 0,2 1-472 0,-4-3-1034 0</inkml:trace>
  <inkml:trace contextRef="#ctx0" brushRef="#br0" timeOffset="-111042.92">18707 8659 931 0,'0'0'1818'0,"0"0"-1574"0,0 0-58 0,0 0 40 15,0 0-42-15,0 0-117 16,0 0-67-16,0 0-174 0,0 0 145 0,0 0 29 15,-3 23 127-15,9 6-26 0,0 6-35 16,3 1-18-16,-2 5 2 0,2-1-3 16,-1 0-31-16,-2-1-14 0,1-3 26 15,-4-4-25-15,-1-6 29 0,-2-1 2 16,0-6-9-16,0-5-9 0,-4-4 16 16,-2-3 0-16,0-4 8 0,-2-1-6 15,-3-2-34-15,1-2-163 0,-4-5-110 16,1-6-200-16,0-20-240 0,3 3-825 0</inkml:trace>
  <inkml:trace contextRef="#ctx0" brushRef="#br0" timeOffset="-110811.95">18622 8645 2477 0,'0'0'309'0,"0"0"-135"16,0 0-52-16,0 0-74 0,0 0-16 15,74-36-7-15,-38 36 36 0,4 6 57 16,5 4 19-16,2 7 2 0,-2 2-31 15,-5 8-46-15,-5 4-39 0,-8 3-23 16,-8 5 0-16,-12 7-26 0,-6-4 26 16,-4-1-12-16,-13-1 9 0,-5-11 3 15,-4 3 1-15,-4-5 14 0,-3-4 11 0,0-3 5 16,1-5 16-16,-1-2 3 0,5-4-15 16,2 0-10-16,4-3-9 0,7-3 0 15,5 0 0-15,1-3 12 0,6 0 3 16,2 0 4-16,0 0-10 0,4-2-25 15,6-3-125-15,3-3-121 0,10-3-147 0,13-10-227 16,-1 3-738-16</inkml:trace>
  <inkml:trace contextRef="#ctx0" brushRef="#br0" timeOffset="-110530.74">19271 8690 2032 0,'0'0'715'16,"0"0"-433"-16,0 0-70 0,0 0 26 16,4-49-89-16,-2 46-57 0,-1 1-82 15,0 2-10-15,1 4-130 0,1 5 130 16,2 7 19-16,1 8 92 0,-1 4-20 16,-2 6 16-16,0 2 22 0,1 3-26 15,-3 0-46-15,-1-1-17 0,1-6-18 16,0-2-20-16,0-5 13 0,1-5 1 15,0-5 3-15,0-4-18 0,1-1 11 0,-2-5-9 16,0 0 25-16,0-2-25 0,-1-1-3 16,0-2-196-16,0 0-112 15,0 0-20-15,0-10-118 0,0-1-782 0,0 0-644 0</inkml:trace>
  <inkml:trace contextRef="#ctx0" brushRef="#br0" timeOffset="-110146.2">19249 8656 2077 0,'0'0'444'0,"0"0"-189"0,0 0-24 16,0 0 70-16,0 0 0 0,0 0-133 16,0 0-102-16,25-45-63 0,3 37-3 15,8 2-1-15,5 0-15 0,3 4-3 0,-1 2-6 16,-2 4-19-16,-8 6-13 0,-8 9-12 16,-9 2 15-16,-9 4 29 0,-7 4 22 15,-5 0 3-15,-13 1 15 0,-5-1 33 16,-7-3 37-16,-2-2-12 0,-3-2-10 15,2-5-16-15,1-5-3 0,6-4 6 16,3-3-12-16,3-1-4 0,6-4-8 16,1 0-1-16,5 0-3 0,2 0-22 15,1-4-57-15,5-1-223 0,5-8-246 0,3 1-768 16,3-1-652-16</inkml:trace>
  <inkml:trace contextRef="#ctx0" brushRef="#br0" timeOffset="-109622.42">19867 8610 2579 0,'0'0'460'0,"0"0"-335"16,0 0-55-16,0 0-19 0,0 0-32 15,0 0-19-15,0 0-66 0,0 0 66 16,0 0 103-16,0 0 5 0,22 44-26 0,-22-17-22 15,-4 3-22-15,2 3-25 0,0 3 25 16,0-1-16-16,0 2 13 0,1-3 3 16,1-1-16-16,0-3 16 0,0-5 6 15,0-3-4-15,0-3 7 0,0-4-12 16,0-5 12-16,0-2 1 0,0-3-17 16,0-2-6-16,3-2 3 0,1-1 22 15,5 0 15-15,8-1-3 0,7-4-21 16,7-1-30-16,4-3-11 0,5 2-12 15,0 0-4-15,1-1 15 0,-4 1-2 0,-5 3-9 16,-7 1-4-16,-4 1 14 0,-9 0 0 16,-4 0 1-16,-6 1-21 15,-2-2-6-15,0 3-21 0,-2-1-64 0,-6-2-154 16,-4-1-36-16,-2-2-101 0,-2-3-191 16,0 1-476-16,3-2-421 0</inkml:trace>
  <inkml:trace contextRef="#ctx0" brushRef="#br0" timeOffset="-109231.73">20358 8583 2810 0,'0'0'337'15,"0"0"-149"-15,0 0-19 0,0 0-58 16,0 0-83-16,0 0-28 0,0 0-63 0,0 0 63 15,0 0 79-15,0 0 0 0,3 66 9 16,-3-34 0-16,0 2-31 0,0 2-20 16,-1-1-5-16,1-1-9 0,0-1 24 15,0-3-7-15,4-4-39 0,3 0 24 0,0-5-6 16,5-3-17-16,0-2 29 16,4-3 0-16,2-4 6 0,2-2 1 0,0-1-7 15,0-2 0-15,-1-2 0 16,-2-2-6-16,-3 0 6 0,-1 0-4 0,-1-2-2 15,-5-2 6-15,-2 1 6 0,0-3-3 16,0 0-9-16,-3 3-10 0,1-1-3 16,-1 1-12-16,-1 1-2 0,-1 0-22 15,1 0-1-15,2 1-15 0,3 1-16 0,2 0-2 16,3 0-11-16,3 0-111 0,4 0-61 16,-1 0-61-16,4-3-245 0,-6 2-506 15,-4-5-991-15</inkml:trace>
  <inkml:trace contextRef="#ctx0" brushRef="#br0" timeOffset="-108895.64">20868 8826 3164 0,'0'0'477'0,"0"0"-376"0,0 0-38 16,0 0 41-16,0 0-35 0,0 0-19 15,68-29-21-15,-41 22 9 0,0 2-7 16,6 0-12-16,-3 0-4 0,0 2-15 16,-5 2-1-16,-1 0-1 0,-5 1-1 15,-4 0 0-15,-5 0-13 0,-2 0 4 16,-5 0 11-16,-2 0 1 0,0 0 0 15,-1 0 25-15,0 0 15 0,0 0 4 0,0 0 9 16,-4 0-22-16,-3 0-31 0,-2 1-11 16,2 0 8-16,-4 0-85 15,2-1-153-15,-4-1-172 0,3-3-390 0,-1-3-1288 0,92 16 1426 16</inkml:trace>
  <inkml:trace contextRef="#ctx0" brushRef="#br0" timeOffset="-106932.71">21969 8554 1622 0,'0'0'299'0,"0"0"-179"0,0 0-46 16,0 0-12-16,0 0 51 0,0 0-9 16,-26 49 2-16,26-30-15 0,2 0-14 0,6 0-28 15,0-3-1-15,5-2-6 0,-2-1 29 16,6-5 15-16,-2 0 20 0,2-6 22 16,-2-2 41-16,2-1 15 0,2-8-22 15,-1-4-39-15,4-3-54 0,0-5-32 16,2 0-11-16,4-4-14 0,0-1-12 0,3-2-1 15,0-2 0-15,4-2 1 0,1 1 2 16,-2 1-1-16,2-1 2 0,-4 5 12 16,-4 5-15-16,-5 4-22 0,-5 6-13 15,-5 4 1-15,-5 4-13 0,-3 3-35 16,0 4-38-16,-1 6 47 0,1 3 60 16,-3 2 13-16,0 2 35 0,-1-1-9 0,0 2-7 15,0-1-18-15,-1-4 2 16,1-1-2-16,0-4 2 0,-1-1 13 0,1-4-13 15,1-1 16-15,-2-2 0 0,0 0 38 16,0 0 18-16,0 0 32 0,0-3 7 16,0-1-73-16,0-5-29 0,-3-1-12 15,0-2-1-15,0-1 1 0,0-1 10 0,-2 1-9 16,-2-1-2-16,1 2-13 0,-1 0 14 16,-5 0-13-16,2 4-8 0,-4 2-8 15,-4 1-19-15,-2 5-18 0,-2 1-3 16,-4 8 10-16,-3 6 2 0,0 5 16 15,-3 4 9-15,4 5 13 0,1 3 3 16,2 3 16-16,9 1 0 0,3-2-10 0,9 0 10 16,4-2 22-16,10-4 7 15,11-5 27-15,9-2 20 0,7-5 6 0,6-6-7 16,3-3-25-16,1-3-8 0,0-4-23 16,-4 0-19-16,-8-4-43 0,-4 1-1 15,-7-4 10-15,-6 2-10 16,-5-3 6-16,-6 1 10 0,-4-2-29 0,-3 2-85 15,0-1-169-15,-4 1-201 0,-12-1-166 16,5 2-620-16</inkml:trace>
  <inkml:trace contextRef="#ctx0" brushRef="#br0" timeOffset="-106145.47">22969 8586 2062 0,'0'0'360'16,"0"0"-102"-16,-3-52 76 0,-2 33-52 0,1 3-21 16,-2 2-125-16,-1 1-10 15,1 4-16-15,-2 3-19 0,-2 2-69 0,1 4-22 16,-5 0-54-16,-2 9-5 0,-3 1 15 16,-1 5 6-16,0 2 13 0,0 3 9 15,5 1 14-15,-1 1-26 0,4 0-1 16,3 0 29-16,4-2-3 0,2-2 3 0,3-2-9 15,0 0 9-15,7-4 0 16,2-3-31-16,3-4-26 0,1-2 57 0,3-3 0 16,4-7 23-16,1-3-23 15,1-2-16-15,-1-4 16 0,-3 0 11 0,0-1 2 16,-2 0 6-16,-3 3-3 0,-3-1 6 16,1 3-21-16,-4 1 0 0,-2 5 0 15,-1 0 18-15,-2 3 15 0,1 2-34 16,-2 1-40-16,-1 0-100 0,2 6-44 0,-1 2 184 15,2 5 77-15,-1 2-1 0,0 2-45 16,2-3-12-16,2 2-16 0,1-1 16 16,2-2 9-16,3-1-6 0,0-5 26 15,2-2-1-15,2-3 6 0,4-2-2 16,-1-2-45-16,0-5-6 0,1-5-41 16,-1-2 13-16,-2-2 25 0,-3-3 1 15,0-3 2-15,1-2 18 0,-4-1-17 16,1 2 10-16,1-1-10 0,-4 4-1 0,-1 3 0 15,1 3 13-15,-4 4-1 0,-2 4 4 16,-1 3-10-16,-2 3-6 0,0 0-126 16,0 8-92-16,0 5 218 15,0 4 25-15,-4 4 80 0,0 4-55 0,-2 4-9 0,-1 0 0 16,3 0-22-16,2 0-6 0,2 0-1 16,0-8-10-16,3-3 2 0,2-5 8 15,3-2-9-15,-3-7 26 0,0-1 21 16,2-3 32-16,1-2 24 0,1-6-21 15,3-6-32-15,3-3-35 0,-2-4 1 16,2-1 2-16,1-3-2 0,-1-2-19 16,-1 1 2-16,1 0 17 0,2 1-19 15,-3 4-19-15,-1 3 17 0,-1 4 1 16,-3 5-24-16,-2 2-6 0,-2 5-6 16,-1 2-53-16,1 2-71 0,3 6 61 0,-2 5 100 15,0 6 66-15,2 3 29 16,-4 1 1-16,-1 4-8 0,1-2-20 0,-2 4-18 15,-1-3-16-15,3-2-9 0,-2-1-1 16,1-4-22-16,0-4 23 0,0-1-24 0,1-6-1 16,2-1-121-16,-1-5-93 15,1-2-85-15,3-2-67 0,6-14-215 0,0 0-756 16,-1-3-250-16</inkml:trace>
  <inkml:trace contextRef="#ctx0" brushRef="#br0" timeOffset="-105745.99">23769 8405 2306 0,'0'0'388'0,"0"0"-134"0,0 0-74 16,0 0-180-16,0 0-55 0,0 0 14 15,0 0 41-15,0 0 166 0,0 0-29 16,7 51 0-16,-7-29 9 0,0 1-42 0,0 4-35 16,-2-2-12-16,-2 0-25 0,0 0 2 15,-2-2-18-15,1-2-13 0,1-4 16 16,0-5-17-16,2-2 17 0,0-6-16 0,1-1 16 15,1-3 25-15,0 0 63 0,0-5 21 16,0-5-63-16,0-3-47 0,1-3-15 16,3-3 35-16,3-4-38 15,2 2-2-15,-1-4 2 0,6 1 0 0,-2 1-12 16,3-1 12-16,2 4 0 0,0 1-15 16,-2 4 15-16,1 5 0 0,0 3-16 15,-3 3-18-15,-2 4-19 0,1 0-37 16,-1 9-4-16,1 0 34 0,-3 7 38 15,3 3 22-15,-4 2 64 0,2 4-11 16,-2-1 6-16,-1 1-18 0,0-2-23 0,-2 0-15 16,2-1 10-16,1-4-13 0,-2-3-13 15,3-4-187-15,-1-5-118 0,4-3-43 16,-1-3-33-16,4-3-170 0,0-10-466 16,5-9-214-16</inkml:trace>
  <inkml:trace contextRef="#ctx0" brushRef="#br0" timeOffset="-105480.2">24204 8505 411 0,'0'0'805'0,"0"0"-262"0,27-59-124 15,-21 41 24-15,-1 4-47 0,-1 2-48 16,-1 3-81-16,-1 3-62 0,-2 2 18 16,1 3-35-16,-1 1-89 0,0 0-99 15,0 7-62-15,-5 5 62 0,-1 4 44 16,0 5 8-16,0 2-11 0,-1 3-29 0,4-2-9 16,3 3-3-16,0-3 0 15,4 0 11-15,7-4 14 0,1-4 0 16,4-3 3-16,2-4 9 0,0-4 6 0,0-3 3 15,0-2 0-15,-3-2-3 0,-1-7 10 16,-3-3-13-16,-5-1-16 0,-5-5-8 16,-1-1-13-16,-3-2-3 0,-9-2-18 15,-2-1-6-15,-4-1 8 0,-3 0-33 16,-1 5 22-16,-3 4-20 0,3 4-11 16,-1 7-38-16,0 3-105 0,0 2-149 0,-7 9-232 15,8 1-478-15,6-2-789 0</inkml:trace>
  <inkml:trace contextRef="#ctx0" brushRef="#br0" timeOffset="-105199.9">24504 8124 3119 0,'0'0'370'0,"0"0"-170"0,0 0 11 16,0 0 34-16,0 0 1 0,0 0-228 15,0 0-18-15,0 0 0 0,0 0 28 16,0 0 71-16,5 77-3 0,-5-31-35 16,0 13-21-16,5 9-3 0,1 1-3 0,1-5-23 15,1-16-11-15,-4-14-2 16,1-10-38-16,-4-5-135 0,2 1-125 0,-1 1-139 15,-1-4-167-15,-1-4-382 0,0-9-902 0</inkml:trace>
  <inkml:trace contextRef="#ctx0" brushRef="#br0" timeOffset="-105038.13">24440 8435 2730 0,'0'0'697'0,"0"0"-443"16,0 0-52-16,0 0 99 0,0 0 1 15,0 0-163-15,0 0-139 0,0 0 0 16,82-30-28-16,-41 28-6 0,13 2-3 16,13-4-258-16,-12 0-435 0,-10-1-1834 0</inkml:trace>
  <inkml:trace contextRef="#ctx0" brushRef="#br0" timeOffset="-103744.89">25618 8395 2094 0,'0'0'262'0,"0"0"-194"15,0 0 71-15,0 0 80 0,22-50-13 0,-22 38-36 16,-2 1 59-16,-8 4-26 0,0 0-54 16,-7 2-55-16,-3 3-43 0,-5 2-13 0,-6 0 5 15,-1 9-14-15,-3 5-1 16,-1 4-16-16,6 4 21 0,4 0-19 0,7 2-14 15,7 1-12-15,5-1 0 0,7-1 12 16,3-2 2-16,8 0 30 0,6-2 2 16,6-2-3-16,5-5 10 15,2-3 6-15,3-4-7 0,-1-5-6 0,1 0-34 16,-4-4-43-16,-3-4-63 0,-5-6-17 16,-7-4 29-16,0-5 6 0,-6-4-3 15,-1-4 28-15,-3-4 31 0,-1-10 19 16,0-13 10-16,3-11-25 0,-1 1 9 0,0 6 17 15,-1 17 2-15,-1 16 30 0,-1 10 8 16,-2 3 38-16,0 1 69 0,0 1 12 16,0 2-35-16,0 7-41 0,0 1-43 15,0 4-38-15,0 4-162 0,0 6-65 16,0 7 227-16,0 7 10 0,0 5 58 16,2 4-27-16,4 3-15 0,1 3-4 0,4 3-6 15,2-2 28-15,2 2-26 16,4-1 4-16,4-2-19 0,0-3 0 0,6-5 25 15,-2-6-9-15,0-4 9 0,0-6 13 16,-4-7-4-16,-4-4 6 0,-1-4-43 16,-2-4-55-16,-2-6-4 0,0-5 6 15,-1-4-3-15,-3-1 10 0,-4-3 14 16,0-2-9-16,-2 0 0 0,-4-2 13 0,0 1 24 16,0 1 2-16,-6 3 2 0,-3 4 11 15,0 2-9-15,-2 6 11 0,2 2 25 16,0 4 20-16,2 3-18 0,-2 1-40 15,2 5-40-15,0 6-24 0,-2 5 37 16,2 5 27-16,2 2 3 0,4 6 19 0,1 0-3 16,6 2-17-16,7 0 11 15,3-2-13-15,5-4 44 0,4-1-22 16,-1-5 18-16,0-7 1 0,-1-2-41 0,0-7-19 16,-1-3-62-16,-2-6 2 0,1-5-28 15,-2-4 29-15,-1-2 30 16,-1-4 23-16,-2-2 24 0,1 0 1 0,-3-4 1 0,4-2-1 15,1-2 0-15,2-1-12 0,1 2 12 16,-1 0-13-16,0 3 10 0,-2 6 3 16,-5 3 10-16,-1 6-10 15,-1 5-1-15,-5 4-18 0,-1 1-31 0,0 2-23 16,2 4 7-16,-2 3 27 0,-1-1 8 16,0 3 12-16,2-1 18 0,-3 1 1 15,0 1 3-15,-1-2 0 0,1-1 13 16,-2-3-4-16,0-2-12 0,0-2 3 15,-1 0 35-15,0-3 120 0,1-3-79 0,-1-1-77 16,0-2 23-16,0-1-3 16,-2 0-12-16,-3 1-10 0,-2 0 0 15,-3 1 40-15,1 1 13 0,-5 2-6 0,-1 2 6 16,-1 3-24-16,-2 0-17 0,-1 5-9 16,-1 5 32-16,3 2-20 0,0 2-12 0,4 3 0 15,3 3 18-15,3 2-5 16,2-1 0-16,5 4-14 0,1-2 1 0,9 2 22 15,5-2-13-15,4 0 16 0,6-2 10 16,5 0-7-16,4-3-7 0,3-6-24 16,-2-3-46-16,0-3-20 0,-2-6-24 15,-5 0 28-15,-4-8 7 0,-4-2 24 16,-3-4 31-16,-3-2 28 0,-4-5 3 16,0 0-4-16,-4-3-12 0,2 1-13 15,-4-1 17-15,-1 2-16 0,0 1 38 16,-2 5 62-16,1 3 33 0,-1 3-21 0,0 6 55 15,0 4-54-15,-1 0-116 0,1 2-101 16,2 6-75-16,-1 4 176 0,0 5 37 16,1 1 34-16,1 4-31 0,1 2-15 15,1 0-13-15,0-2-9 0,0 1 19 16,5-2-10-16,-3-4 4 0,4-3-16 0,-1-4-164 16,6-10-189-16,0-2-232 0,-4-8-917 0</inkml:trace>
  <inkml:trace contextRef="#ctx0" brushRef="#br0" timeOffset="-103598.99">26750 7935 2887 0,'0'0'423'0,"0"0"-306"16,0 0-18-16,0 0-99 0,0 0-6 15,0 0-179-15,0 0 137 0,0 0-159 16,29 61-447-16,-12-40-1597 0</inkml:trace>
  <inkml:trace contextRef="#ctx0" brushRef="#br0" timeOffset="-102896.05">27220 8231 2699 0,'0'0'386'0,"0"0"-277"0,0 0 69 16,0 0 29-16,-30-52 17 0,16 45-57 15,-4 3-47-15,-3 1-2 0,-4 3 7 0,2 3-29 16,0 4-40-16,1 7-26 0,2 3-26 16,3 2-4-16,3 3 0 0,4 3-4 15,5-2-10-15,4 2 14 0,1 0 0 16,9-2 2-16,7-1 29 0,3-2-31 15,4-4-3-15,1-3-136 0,3-5 18 16,-4-4-29-16,-1-4-1 0,-2-6 6 16,-4-6-22-16,-3-3 15 0,-1-5-45 15,-6-2 31-15,-1-5 137 0,1-4 10 16,-4-4 19-16,-1-3 32 0,0-10 44 0,2-10-41 16,0-12 80-16,0 4-16 0,-1 13 2 15,-1 17 29-15,-1 16 15 0,0 5 66 16,0 1-29-16,1 1-8 0,-1 2-20 15,2 6-52-15,-2 4-102 0,0 1-65 16,0 8-145-16,0 6 101 0,-3 6 109 16,-1 5 35-16,1 5 30 0,-1 3-19 15,2 5 10-15,2 0 28 0,0 3-35 0,3-1-21 16,4 2-16-16,7-2-12 0,1-1 0 16,4-3 0-16,1-3 19 0,4-4-1 15,1-6-18-15,0-6-65 0,0-8-61 16,0-4 11-16,0-5 19 0,-1-3-10 0,0-7 6 15,2-4 42-15,-4-5 8 0,-1 0 28 16,0-4 22-16,-3-1 1 0,-3-1 1 16,0 0-2-16,-1 2 15 0,-5 0 1 15,-2 4 34-15,-4 2-15 0,-3 2 87 16,0 3 25-16,-6 2-54 0,-1 3-41 16,0 2 7-16,-4 5-13 0,2 0-46 15,-4 6-26-15,2 6-8 0,-2 3 33 16,0 3-1-16,4 2 2 0,3 3 3 0,2-1-2 15,4 0 2-15,0 0 31 0,8-3-22 16,3-1 19-16,5-3 6 0,2-4 9 16,3-3-46-16,1-4-12 0,3-4-115 15,2 0-93-15,6-12-121 0,-5 0-310 16,-6-2-1192-16</inkml:trace>
  <inkml:trace contextRef="#ctx0" brushRef="#br0" timeOffset="-102011.04">28867 7761 2015 0,'0'0'398'0,"0"0"-201"0,0-57-39 15,-3 39-10-15,-3 2 67 0,0 0-68 16,0 5-61-16,-3 1 19 0,0 2-67 16,-5 3-38-16,-1 3-3 0,-4 1-26 15,-2 1 29-15,-1 4 0 0,-1 3 22 0,-1 3-9 16,2 2-13-16,2 5 3 0,1 2 23 16,2 6-23-16,5 4 47 0,2 6 17 15,5 11-4-15,4 14 25 0,3 13-6 16,6 8 25-16,6-2 4 0,1-6 13 0,-3-7-40 15,0-1-25-15,-3-5 16 0,-1-2-20 16,-2-5-30-16,-1-3-22 0,0-11-2 16,-2-8 1-16,-1-8-2 0,0-4-37 15,1 3-59-15,-1 0-75 0,0-2-139 16,-1-6-206-16,-3-8-172 0,-4-5-526 16</inkml:trace>
  <inkml:trace contextRef="#ctx0" brushRef="#br0" timeOffset="-101366.2">28409 8339 2735 0,'0'0'360'0,"0"0"-236"15,0 0-44-15,35-51-51 0,-9 39-29 0,11 1-7 16,7 2 5-16,14-2 2 0,17 3 0 16,12 2 2-16,0-1 0 0,-8 1-1 15,-10 1-1-15,-23-2 3 16,-10 0 13-16,-11 1-15 0,-5-2 2 0,-1 0-1 15,0-4 14-15,-1 1 25 0,-8 0-3 16,-4-1 7-16,-4 1 12 0,-2-1-16 16,-4 2 32-16,-5-1 34 0,-7 2 19 15,-1 1-28-15,-4 3-39 0,-2 1 5 16,-1 3-14-16,1 1-4 0,-1 8-18 16,0 2-9-16,4 5-19 0,5 0 0 15,0 2-19-15,5 1 4 0,6 3 2 16,4-2-5-16,3 2 14 0,10 1 4 0,8-3 24 15,2 1-24-15,6-4-15 0,1-4-48 16,2-4-22-16,-2-6 4 0,-1-2 2 0,-3 0 7 16,-4-8 31-16,-2-4 38 15,-2-1 3-15,-6-5 3 0,-1-1 18 0,-2 0-20 16,-1-2 20-16,-3 0-3 0,-2 0-17 16,0 3 20-16,-1 4-18 0,-2 2 75 15,0 3 42-15,0 4-16 0,0 2-27 16,0 3-41-16,0 0-36 0,0 0-69 15,0 5-27-15,-3 4 96 0,1 5 18 16,1-1-17-16,1 4-1 0,1 0 0 16,8 0 13-16,1-2 6 0,3-1-4 15,5-2 19-15,2-3 1 0,1-3-4 0,1-4-19 16,1-2-12-16,1 0-50 0,-3-8 7 16,1-4 18-16,-2-1 9 0,-2-3 3 15,-3-3 13-15,-3 1 12 0,-1-1 1 16,-3 1-11-16,0 3 20 0,-3 2-1 15,-2 3-2-15,-1 4 34 0,-1 2 65 16,-1 3-28-16,0 1-90 0,0 3-6 0,0 4-56 16,0 5 62-16,-1 2 37 15,-1 4-22-15,2 0-13 0,0-1 2 0,0-1-2 16,2 0-2-16,4-2-118 0,3-3-137 16,0-5-142-16,8-6-169 0,-2-2-729 15,-4-6-559-15</inkml:trace>
  <inkml:trace contextRef="#ctx0" brushRef="#br0" timeOffset="-101213.64">29474 7771 2886 0,'0'0'439'0,"0"0"-312"0,0 0-16 16,0 0 25-16,0 0-89 0,0 0-47 15,0 0-212-15,0 0 101 0,0 0 92 16,0 0-252-16,0 0-163 0,34 67-727 15</inkml:trace>
  <inkml:trace contextRef="#ctx0" brushRef="#br0" timeOffset="-100596.03">29867 7650 1732 0,'0'0'510'0,"0"0"-151"15,0 0-15-15,20-48 43 0,-17 40-82 16,-3 4-56-16,0 4-76 0,0 2-173 16,0 8-10-16,-7 4 10 0,-1 8 76 15,0 7-1-15,-3 6-22 0,2 3-3 16,2 5-10-16,-1 7-9 0,5 9-28 0,3 6 16 15,1-8-16-15,4-14-1 0,4-13-2 16,0-9 15-16,7 3-2 0,1 0-13 16,3-1-28-16,2-5-106 0,1-7 22 15,-1-3 5-15,1-6-3 0,-1-2 19 0,2-2 9 16,-4-7 7-16,-1-3 40 0,-1-4 35 16,-2-3 32-16,0 0-29 0,-3 0 25 15,-2-1-3-15,0 1 10 0,-3 1 12 16,-4 2 47-16,-1 2 29 0,0 1 34 15,-2 3-26-15,-1 4-7 0,0 2-22 16,0 1-25-16,0 3-77 0,0 0-62 16,0 4-89-16,0 5 76 0,0 4 60 15,0 1 13-15,0 3 2 0,1 0 0 16,5-2 1-16,0-1 23 0,4-2-5 0,0-2-17 16,3-5 17-16,-1-2-19 0,2-3-22 15,1 0 6-15,1-6-5 16,-4-2 19-16,3-4-8 0,-2-1 10 0,-3-1 13 15,2-1 2-15,-4 0 7 0,1 2-21 0,-2 0 2 16,-1 2-2-16,-1 3 12 0,-1 3 2 16,-2 2 19-16,-1 1-2 15,0 2-32-15,-1 2-65 0,1 4 31 0,-1 4 34 16,0 3 37-16,0 3-15 0,1 1-20 16,0 0-2-16,1 1-60 0,5-4-139 15,4 1-181-15,16-1-195 0,-1-3-621 16,0-5-827-16</inkml:trace>
  <inkml:trace contextRef="#ctx0" brushRef="#br0" timeOffset="-99862.72">30714 8124 463 0,'0'0'2536'16,"0"0"-2111"-16,0 0-225 0,0 0 118 15,0 0 5-15,0 0-50 0,0 0-82 16,-10-48-56-16,10 41-49 0,2-1-43 15,1-1-40-15,1-1-3 0,1-1-2 0,0-2-13 16,-1-1-1-16,3-1-5 0,0-5-4 16,-3-4 10-16,0-2-22 15,-3-1-3-15,-1 0-6 0,-1 2 43 0,-4 2 0 16,-2 2-34-16,-5 3 37 0,4 5-18 16,-2 4-25-16,1 5 3 0,0-1-13 15,3 5-21-15,1 0 0 0,-1 6 6 16,2 2 31-16,2 2 33 0,2 2 2 15,4 3-128-15,9 2 70 0,4-1-22 0,6 1 35 16,4-2-38-16,4-1-47 0,-2-5-19 16,0-1 8-16,-3-3 61 15,-6-2 53-15,-1-3 29 0,-5 0 19 0,-6-3 48 16,-2-1-10-16,0-1 9 0,-4 0-15 16,0-1-7-16,-2 2 54 0,0-1-10 15,0 0 13-15,0 3-6 0,0 0-5 16,0 2-55-16,-2 0-35 0,-1 4-72 0,-4 3 41 15,1 2 31-15,-4 4 31 0,2 1-9 16,1 5 3-16,0 0-13 0,4 1-9 16,3 3-3-16,0-4 1 0,8 2 12 15,2-3 12-15,6 1-3 0,1-2 18 16,4-3-3-16,2-3-6 0,0-3-31 16,1-4-24-16,0-4-51 0,2 0-3 15,-1-8 3-15,-2-1-10 0,-1-4 34 0,-1-2 17 16,-3-2 12-16,1-4-13 0,-2-1 24 15,-4-3 11-15,0-1 1 0,-1-2-1 16,-4 2 1-16,-5 2 34 0,0 3-10 16,-3 6 31-16,0 3 89 0,-2 2-42 15,-3 3-16-15,-3 3-28 0,-3 2-31 0,-5 2-28 16,2 5-8-16,-4 4 8 0,1 8 1 16,4 2 14-16,5 3 10 0,4 6-9 15,4 2 15-15,8 2 2 16,11-1 14-16,6 0-13 0,9-2 3 0,3-2-9 15,2-3-4-15,-3-7-21 0,0-5-3 16,-1-4-39-16,-6-8-23 0,0 0-5 0,-4-5-11 16,-4-3-15-16,-4-3-31 15,-2-1-52-15,-5-2-44 0,-4 1-17 0,0-2 31 16,-6 2-142-16,-5 0 27 0,-8-2-93 16,-1 3-378-16</inkml:trace>
  <inkml:trace contextRef="#ctx0" brushRef="#br0" timeOffset="-98562.75">22238 9659 2168 0,'0'0'256'0,"0"0"-230"0,0 0-10 16,0 0 74-16,-65-11 30 0,52 11-36 15,-1-2-7-15,0 2 22 0,3 0 14 16,-3 0-14-16,2 2-35 0,-2 1-29 15,0 3-32-15,4 2 0 0,-2 0-3 16,6 1-9-16,2 5-20 0,3-1 0 0,1 1 29 16,4 3 2-16,5 0 11 15,6 2 29-15,1-2-23 0,1 0 10 0,-2-4-27 16,0-1 14-16,-3-3-4 0,-3-3-10 16,-5-2 23-16,-1-4 23 0,0 0 12 15,0 0 16-15,2-3 7 16,3-6-34-16,8-2-49 0,6-5-16 0,7-3-3 15,1-3 17-15,5-2-23 0,-4 0-4 16,-1-1-2-16,-6 1 2 0,-9 0 26 0,-7 2 3 16,-7 1 38-16,-4 1-38 0,-11 3-10 15,-8 3-6-15,-5 2-29 0,-8 2 23 16,-3 5 22-16,-4 0 3 0,1 4 16 16,2-2 19-16,7 3-6 0,4 0-3 15,10 0-14-15,7 0-15 0,6 3-30 16,5-1-65-16,0 3-39 0,7 4 132 0,7 1 2 15,14 6-291-15,0-5-418 0,-4-2-1261 16</inkml:trace>
  <inkml:trace contextRef="#ctx0" brushRef="#br0" timeOffset="-98264.7">22373 9672 2055 0,'0'0'333'0,"0"0"-232"0,0 0 28 15,0 0 61-15,61-53-20 0,-33 41-35 16,3 3-23-16,7 3-17 0,0 4-31 16,4 2-29-16,0 3 25 0,-2 9-15 15,-3 2-39-15,-8 3-6 0,-7 3-28 16,-6 2-14-16,-7 2 17 0,-9 0-7 16,-3 0 16-16,-4-2 16 0,-8-3 0 15,3-4 70-15,-1-3 35 0,2-5 18 16,1-1 51-16,4-5 24 0,0-1-1 0,1 0 20 15,3-2 42-15,0-6-81 0,2-3-68 16,0-6-39-16,0-1-23 0,12-4-23 0,1-3-25 16,10-2-25-16,9-2-29 15,7-3-124-15,16-4-105 0,17-15-172 16,-9 7-1006-16,-8 3-1213 0</inkml:trace>
  <inkml:trace contextRef="#ctx0" brushRef="#br0" timeOffset="-95896.78">23584 9781 2820 0,'0'0'372'0,"0"0"-372"16,0 0-221-16,0 0 142 0,0 0 79 16,0 0 48-16,42 46 16 15,-30-41 32-15,1 0 9 0,0-2-15 0,-3-1-23 16,2-2-13-16,-2 0 6 0,1-2 20 16,-2-6 2-16,2-6-6 0,-4-3-48 15,1-3 7-15,-3-4-19 0,-1-2-13 16,1-6-1-16,1-2 32 0,-1-4-31 15,3 1 22-15,5 1 31 0,1 5 16 16,3 4-28-16,3 6 20 0,4 4-48 0,1 6-16 16,1 4-25-16,0 7-20 15,3 0-21-15,-3 12 6 0,0 3 23 0,0 6 5 16,-4 2-6-16,-2 5 23 0,-7 1-1 16,-2 1 13-16,-7 1-10 0,-4-1-9 15,-3-2-32-15,-10-1-41 0,-7-5 13 16,-3-2 44-16,-3-5 38 0,-3-4 3 0,1-3 19 15,0-4 7-15,0-4 18 0,3 0 1 16,3-7 3-16,3-1 12 0,3-4 0 16,5-1-13-16,1-1-15 0,5 0-4 15,2 2-15-15,3 0 28 0,0 2 22 16,4 1-6-16,1 3-26 0,4 2-34 16,-1 1-18-16,5 2-20 0,-2 1-19 15,4 3 3-15,2 4 20 0,2 3 6 16,-1 1 6-16,4 1 6 0,1 2 16 0,0 2 19 15,4-1-16-15,3-3 16 0,-1 0 0 16,3-4 6-16,-2-1 6 0,1-5-6 16,-2-2-6-16,1 0-19 15,-3-6-6-15,-2-3-60 0,-3-5 22 0,-2 1 6 16,-3-7 13-16,-2-2 24 0,-2-2 1 16,-5-3 10-16,-2 1 2 0,0 1-10 15,-4 3 42-15,-2 1 0 0,0 5 19 16,0 3 69-16,-1 5-7 0,-4 2 67 0,3 2-78 15,0 3-67-15,1 1-47 0,1 5-145 16,-1 4-10-16,0 6 124 0,1 4 31 16,0 5 12-16,5 2-9 0,7 1-2 15,-1-2-1-15,7 0 0 0,1-2 0 16,4-2 25-16,2-4-3 0,-3-5-22 16,-1-4-53-16,-2-4-81 0,-3-4 28 15,0 0 11-15,-3-9 26 0,-2-2 19 16,-2-4 15-16,-3-3 19 0,-2-1 4 0,1-4 12 15,-4 0 9-15,-1-3 1 0,0 3-7 16,0-1-3-16,0 5 12 0,0 3 13 16,0 5 10-16,0 2 43 0,0 6 11 15,0 1-89-15,0 2-98 0,0 5-106 16,1 7 147-16,2 3 57 0,1 4 1 0,2 2 21 16,2 1-6-16,1 0-4 15,2 0 20-15,0 0-16 0,4-1 9 16,0-4 3-16,0-3-3 0,0-3 7 0,1-4 12 15,-2-2 6-15,-1-5 10 0,2 0-10 16,0-5-15-16,-3-5-35 0,2-4-17 16,0-1-2-16,-4-4 19 0,3-1 1 15,-3-1 12-15,4-1-11 0,-1-2 10 16,0-1-12-16,4-3 0 0,2 1-14 16,0-2-20-16,0 4-11 0,-2 2 10 0,0 5-6 15,-6 6 10-15,1 3 6 0,-5 6-13 16,1 1-22-16,-4 2-21 0,1 1-62 15,-2 6 70-15,-1-1 38 0,0 2 20 16,-1 1 12-16,0-1 0 0,-1 0 0 0,0-2 3 16,0-1 0-16,0-2 1 15,0-1 18-15,0-1 10 0,0-1 41 0,0 0 56 16,0-1 16-16,0-4-82 0,-1 0-57 16,-2-2-3-16,-1 0-1 0,-3-3 0 15,-3 3 2-15,2-1 35 16,-5 3 30-16,3 0-5 0,-3 3-14 0,-2 2-47 15,2 2-18-15,-3 6 17 0,0 4 1 0,1 3 12 16,3 3-10-16,0 2 22 0,5 2-5 16,4 0-19-16,3 0 2 0,0 2 11 15,9-3-1-15,6-1-9 0,3 0 35 16,4-3-7-16,2-3-9 0,1-2-1 16,3-3-21-16,-4-6-94 0,1-3-18 15,-3 0 20-15,0-7 42 0,-2-4 3 16,0-3 31-16,-1-3 3 0,-1-2 13 0,1-2 19 15,-1 1-19-15,2-4 0 0,1-1 1 16,2-1-1-16,-1 2-31 0,0 0 28 16,0 5-16-16,-3 2 16 15,-2 6-26-15,-3 2 13 0,-2 4 1 0,-1 4-33 16,-3 1-5-16,2 2 2 0,-4 4 16 16,-1 2 7-16,-2 2-23 0,1 1 19 15,-2 1 32-15,-1-2 3 0,-1-1-3 16,0-4 4-16,1 1 15 0,-1-4-7 0,0 0 4 15,2-2 38-15,-2 0 66 0,1 0 28 16,0-7-97-16,0 0-36 0,1-1-11 16,-2-3-2-16,0 1 10 0,0 0 1 15,0 0-11-15,-5 0-2 0,-4 1 19 16,1-1 21-16,-4 5-8 0,1-1-3 16,-4 3-10-16,-2 3-17 0,0 0-2 15,-1 3 0-15,-2 8 12 0,3 2 10 16,1 3-22-16,3 3 0 0,6 3 0 0,1 3 18 15,4 1-3-15,2-1 7 0,4 2-20 16,6-1 17-16,6 0-17 0,6-3 17 16,5 0 0-16,5-6 2 15,3 0 14-15,2-5-35 0,1-2-148 0,0-6-75 16,-2-4-23-16,-1-1-23 0,-4-8-12 0,-2-2-85 16,-5-4 102-16,-4-4 115 0,-3-1 104 15,-4-1 45-15,-1-3 45 16,-4 0-44-16,1 0 2 0,-4-1 55 0,-4 1 30 15,-1 0 5-15,0 3 4 0,-1 1 74 16,-5 5 5-16,-3 2-57 0,3 5-11 16,-1 3-9-16,-1 4-89 0,1 1-10 15,-1 8 0-15,-1 5 15 0,2 5 84 16,-2 4-26-16,5 4 0 0,2 1-10 16,2 2-3-16,3 0-35 0,6-2 0 0,2 0-6 15,3-3-3-15,2-2-15 16,-1-5-1-16,3-5-31 0,-2-3-80 0,2-6 29 15,0-3 25-15,-1-2 6 0,1-8 37 16,-2-3 14-16,3-4 3 0,1-2 22 16,-2-3 0-16,1-2-12 15,0-4 9-15,2 1-9 0,2-3 25 0,2 0 19 0,5 0-10 16,0 2-12-16,5 3-4 0,0 1 1 16,0 6-30-16,-5 4-2 0,-4 4 28 15,-3 5 16-15,-5 3-44 0,-1 2-19 16,-1 8-28-16,-1 4-10 0,-3 3 7 15,2 6 22-15,-4 2 2 0,-1 4 7 16,-3 0 17-16,-4 0-1 0,-2-3 3 16,-3 0 0-16,-7-6 0 0,-7-1-12 15,-5-4-42-15,-7-3 19 0,-1-4 17 0,-3-1 18 16,2-3 3-16,-1-2 16 16,5 0 3-16,4-5 4 0,4-2 8 0,3-1-2 15,5-1 22-15,4 1-1 16,2-1 1-16,4 1-32 0,1 0-3 0,0 1-3 15,0 1 9-15,2 1-3 0,2 2-7 0,0 1-15 16,1 2-50-16,3 0-35 0,0 3 0 16,5 6 19-16,0 1 28 15,1 4 25-15,3 1 13 0,0 0 19 0,0 1-16 16,0-1 16-16,-2-1 3 0,1-4-9 16,-1-1 15-16,-3-4-2 0,-1-2 15 15,-2-3 18-15,4-3 23 0,-2-5-19 16,1-3-29-16,1-3-15 0,-2-4 4 15,3-3 11-15,-1-1-5 0,-1-3-17 16,3-1 19-16,1-3 38 0,2 0 8 16,3-1 4-16,2 2-3 0,1 4-38 15,2 5-22-15,1 7-18 0,-1 5-3 0,0 6-37 16,-1 3-19-16,1 8 0 0,-3 7-6 16,-1 5 31-16,-3 4-6 0,-4 3 21 15,-4 1 0-15,-4 1-3 0,-3-2 22 16,-4-1 10-16,-1-1 77 0,-9-4-10 0,-5-1-36 15,-2-3-19-15,-9-3-7 0,-3-5 10 16,-6-2-24-16,-5-5-1 0,-1-3-68 16,-2-1-116-16,0-3-64 15,-12-12-184-15,12 1-690 0,6-5-1262 0</inkml:trace>
  <inkml:trace contextRef="#ctx0" brushRef="#br0" timeOffset="-94998.78">28532 9480 1365 0,'0'0'1075'0,"0"0"-846"15,0 0-77-15,28-63 79 0,-26 43 31 16,-2 1-84-16,-6 1-48 0,-5 1-10 0,-6 2-10 16,-6 2-40-16,-4 6-55 15,-3 4-12-15,-1 3 16 0,0 3-19 0,3 8-41 16,2 4 4-16,6 2-1 0,5 4 3 16,3 4 4-16,6-1 12 0,5 0 19 15,1-2 12-15,7 0 4 16,8-5 19-16,3-5-19 0,3 0-15 0,0-7-1 15,1-1 0-15,0-4-2 0,-2 0 2 16,-1-7 3-16,-2 0 22 0,-5-3-3 16,-1-2-3-16,-4 1 9 0,-3 0-3 15,1 1-9-15,-3 1 6 0,-1 4 6 16,-1 1 45-16,0 3-48 0,1 1-25 0,0 0-123 16,1 6-66-16,0 5 130 0,2 4 59 15,5 2 15-15,-1 1-2 0,5 2 9 0,5-2 9 16,3 0 14-16,3-3-20 0,3-3 9 15,5-2-2-15,-2-3-11 0,3-7-21 16,-3 0-94-16,0-4 16 0,-5-6 49 16,-3-5 10-16,-2-4 16 15,-3-5 3-15,-2-2 16 0,-5-6-13 0,2-2 10 16,-4-7-1-16,1-2-8 0,-2-9 5 16,-2 9 22-16,0-1-12 0,1 3 29 15,-3 13 122-15,1 2 54 0,-3 6 27 16,0 9-97-16,0 4-62 0,0 5-61 15,-1 2-31-15,1 5-157 0,1 8 34 16,3 10 123-16,-1 6 89 0,3 13-21 16,3 13-4-16,-1 10-30 0,2 3 9 15,-5-8-18-15,-4-9-25 0,-2-15-1 0,0-7-1 16,0-9-121-16,0-6-50 0,0 1-149 16,-5-3-224-16,0-3-260 0,-1-8-771 0</inkml:trace>
  <inkml:trace contextRef="#ctx0" brushRef="#br0" timeOffset="-94847.86">28777 9334 3220 0,'0'0'502'15,"0"0"-307"-15,0 0-94 0,0 0 28 16,0 0-8-16,0 0-121 0,0 0-3 16,89-24-18-16,-35 24 8 0,20 4-15 15,15 4 25-15,5 2-28 0,-11-4-324 16,-27-3-261-16,-21-3-1210 0</inkml:trace>
  <inkml:trace contextRef="#ctx0" brushRef="#br0" timeOffset="-94014.64">29805 9199 3266 0,'0'0'426'0,"0"0"-250"0,24-54 20 15,-18 42-6-15,1 3-7 0,-3 4-53 16,-2 3-44-16,-1 2-86 0,-1 5-78 16,1 7 1-16,-1 6 77 0,0 7 52 0,-1 5-11 15,-2 5-26-15,-2 2 19 16,-2 3-24-16,2 0-10 0,0-2-65 0,3-3-27 15,2-4-69-15,0-6-26 0,5-7-14 16,2-5-73-16,3-5-69 0,-1-7-48 16,5-1-105-16,0-8-61 0,-1-5-22 15,1-5 165-15,-1-4 414 0,-2-3 0 0,0-6 176 16,0-2 120-16,0-4 27 0,-2-2-90 16,4-2 21-16,-3-2 40 0,2 2-4 15,-2 4-36-15,0 4 21 0,-3 8-77 16,2 8-18-16,-5 5-28 0,-1 7-30 15,-3 5-122-15,0 3-34 0,0 9-111 16,0 7 145-16,0 10 126 0,0 4-4 16,0 5 4-16,1 3-29 0,1 2-16 15,2-1-28-15,2 1-22 0,2-2-30 16,-1-4 11-16,3-2-9 0,-1-8-1 0,2-5-2 16,-4-7-9-16,2-8-34 0,-1-3-16 15,-4-4 15-15,4-4 43 0,-1-6-2 16,0-5-44-16,2-4 13 0,-2-3 34 15,2-4 0-15,-1-1 2 0,-2-2-2 0,4 1 0 16,-3 1 12-16,4 3 26 16,-3 4 55-16,-2 5 10 0,0 5-23 0,-1 3-31 15,-1 3-21-15,-3 4-28 0,1 0-80 16,1 5-75-16,2 5 87 0,0 4 37 16,-1 5 29-16,3 3 2 0,0 0 0 15,-1 2 22-15,2 0 3 0,2 0-12 16,-2 0 5-16,3-4-15 0,0-3 10 15,0-3 8-15,-2-2-21 0,2-7 0 16,-4-2-71-16,2-3 9 0,-2 0 38 0,3-8 23 16,-2-1 1-16,-1-3 0 0,3-5 1 15,-2 0 18-15,1-3-19 0,-1 1 0 16,3 0 18-16,-2 1 7 0,-1 2 47 16,2 2 58-16,-4 3-13 0,0 2-21 15,0 1-4-15,-2 4 43 0,-1 1-37 16,0 3-56-16,0 0-42 0,0 0-52 0,0 3-15 15,0 5 67-15,0 1 3 0,-1 5 30 16,0 3 1-16,-1 0-10 0,-1 2-23 16,0 0-1-16,0-1-2 0,0 0-10 15,3-2-101-15,4-2-235 0,5-4-222 16,2-5-633-16,0-5-1321 0</inkml:trace>
  <inkml:trace contextRef="#ctx0" brushRef="#br0" timeOffset="-93871.57">30667 9197 388 0,'0'0'2938'0,"0"0"-2482"16,0 0-230-16,-9-53 78 0,7 45 24 15,1 1-131-15,0 4-151 0,-1 0-46 16,-1 3-74-16,-1 0-98 0,-4 5-293 16,-13 3-251-16,-1-4-745 0,1 1-534 0</inkml:trace>
  <inkml:trace contextRef="#ctx0" brushRef="#br0" timeOffset="-93721.95">29969 9174 1094 0,'0'0'1940'0,"0"0"-1538"16,0 0-155-16,0 0 55 0,0 0-48 16,-4-46-254-16,25 44-18 0,7 0-168 15,10 2-24-15,27 2-128 0,-7 5-337 16,-3-1-876-16</inkml:trace>
  <inkml:trace contextRef="#ctx0" brushRef="#br0" timeOffset="-93364.63">30875 9215 1099 0,'0'0'1782'0,"0"0"-1369"0,0 0-73 0,0 0-16 0,0 0-29 15,18-46 6-15,-18 39-37 0,0 2-65 16,-3 1-55-16,-5 0-56 0,-5 1-51 16,-5 2-22-16,-2 1-3 15,-2 3-11-15,-1 6 0 0,4 1-1 0,3 2-24 16,6 3-7-16,3 2-2 0,6 2 33 16,1 3 0-16,11 2 15 0,6 0-14 15,7 0-1-15,6 1-76 0,1 1-80 16,1-2-34-16,-4-4-13 0,-7-3 37 15,-7-3 38-15,-6-4 44 0,-6-1 13 16,-2-4 36-16,-7-3 35 0,-5 0 19 0,-1-2 72 16,-7 0 5-16,-2-2-9 15,-3 0-25-15,3-1-7 0,1 1-18 0,2 0-26 16,6 2-11-16,0 0-28 0,6 0-15 16,-1 0-22-16,4 0-224 0,1-2-708 15,2-3-651-15</inkml:trace>
  <inkml:trace contextRef="#ctx0" brushRef="#br0" timeOffset="-92834.42">31517 9167 620 0,'0'0'1960'16,"0"0"-1641"-16,0 0-165 0,0 0 67 15,0 0 62-15,0 0-31 0,0 0-135 0,0 0-117 16,0 0-205-16,-6-12 151 0,5 38 54 16,0 7 86-16,1 12-11 0,0 15 10 15,0 11-32-15,0 6-12 0,2-5-22 0,1-11-6 16,1-11-13-16,0-12 0 16,3-10-1-16,-3-8-28 0,-1-6-181 0,-2 1-132 15,-1-6-220-15,0-2-586 16,-4-7-599-16</inkml:trace>
  <inkml:trace contextRef="#ctx0" brushRef="#br0" timeOffset="-92281.27">31452 9265 2859 0,'0'0'420'16,"0"0"-315"-16,49-47-67 0,-20 37 7 15,4 3-45-15,6 4-1 0,3 3-3 16,3 5 4-16,-2 6 0 0,-1 3-24 15,-5 5-11-15,-8 3 6 0,-9 2 1 16,-11 2-36-16,-9 4-3 0,-7-3 22 0,-14-1 1 16,-6 0 44-16,-7-5 2 15,-4-3 1-15,-1-3 19 0,2-4-6 0,4-3 16 16,2-6 83-16,7 1 22 0,7-3-13 16,5 0-1-16,4 0-22 0,5-3 3 15,3 1 15-15,2-5-57 0,9 1-62 16,7-6-61-16,4 0 23 0,6-2-31 0,5-2-75 15,4-4 21-15,0-4-14 16,2-3-6-16,0-5-29 0,-1-5-7 0,1-10-27 16,-2-11-84-16,-4-7 48 0,-6-2 76 15,-11 15 166-15,-10 14 49 0,-6 15 13 16,0 3 77-16,-2-1-39 0,-3-1 42 16,-3 1-48-16,0 4-17 0,-1 2 10 15,4 6-1-15,-1 4-25 0,2 2-22 16,-1 3-39-16,1 3-157 0,0 5 67 15,-1 3 90-15,-1 4 38 0,2 2 17 16,3 3-17-16,1 1 23 0,0 0 13 0,3 2-3 16,5 1 5-16,-1 2 4 15,-1-1 9-15,2 4 7 0,-3 2 27 0,-3-1 48 16,-2 5-23-16,0-1-42 0,0 0-17 16,-5-2-24-16,-2 2 1 0,0-3-26 0,2 2-27 15,1-3 8-15,2-2-17 16,2-3 23-16,3-3-24 0,6-3 15 0,7-2 4 15,2-3 31-15,6-4-7 0,4-5-40 16,5-1-6-16,5-4-133 0,-2 0-63 16,-2-4-80-16,11-11-94 0,-12 1-317 15,-4-3-1000-15</inkml:trace>
  <inkml:trace contextRef="#ctx0" brushRef="#br0" timeOffset="-92103.26">32105 9399 1630 0,'0'0'1662'0,"0"0"-1294"15,0 0-122-15,0 0-7 0,0 0 38 0,66-10-21 16,-51 6-124-16,3 2-107 0,-3 1-25 16,-3-1-25-16,-2 0-24 0,-6-4-188 15,-4 1-271-15,0-3-1070 0</inkml:trace>
  <inkml:trace contextRef="#ctx0" brushRef="#br0" timeOffset="-81551.04">18035 11267 1918 0,'0'0'250'0,"0"0"-198"0,0 0 84 15,0 0 32-15,0 0-35 0,0 0 2 16,0 0 32-16,0 0-4 0,10-46-38 16,-7 43-17-16,-1 0-19 0,-1 2 0 15,-1 1-9-15,0-3-1 0,0 3-13 16,0 0-6-16,0 0-10 0,0 0-9 16,0 0-10-16,0 0-9 0,0 0 0 15,0 0-22-15,0 0-1 0,0 0-30 16,0 0-16-16,0 3 6 0,-5 0 41 0,0 0 9 15,1 3 10-15,-2-1-3 0,-2 2 3 16,2-1-17-16,-2 1-1 0,-1 2 0 16,2 0 1-16,-4 4 14 15,1 0-14-15,-2 3 0 0,-3 1 10 0,0 5 10 16,-4 1-18-16,-2 4 7 0,-1 1-11 0,-4 1-3 16,2 1 2-16,0 0-18 15,1-1 16-15,4-6-10 0,2 0 13 16,7-6 0-16,1-4 0 0,4-3-1 0,2-4 1 15,1 0 1-15,1-3-1 0,1 0-75 16,-1-1-206-16,1 3-142 0,0-5-178 16,0 2-462-16,0-2-457 0</inkml:trace>
  <inkml:trace contextRef="#ctx0" brushRef="#br0" timeOffset="-81221.33">17599 11726 447 0,'0'0'1099'0,"0"0"-833"16,0 0-74-16,0 0 61 0,0 0-14 16,0 0-26-16,0 0-52 0,0 0-58 15,0 0-23-15,0 0 16 0,5 1 13 0,1 1 37 16,2 1 22-16,7-1-22 0,5-1-23 16,4 0-26-16,9-1-3 0,8 0 1 15,14 0-14-15,12-2-9 0,12 0-13 16,1-1-10-16,-16 1-30 0,-19 1-6 15,-17 1-1-15,-3 0-12 0,1 0-1 16,0 0-12-16,2 1 1 0,-6 1 10 16,-7-2 2-16,-2 3 0 0,-6-3 1 15,-1 0-1-15,-4 0 0 0,-1 0 1 0,-1 0 1 16,0 0-2-16,0 0-9 16,0 2-72-16,-1-2-62 0,-3 0-61 0,-4 0-35 15,2 0-43-15,-5-5-92 0,0 1-147 16,0-2-470-16,3 1-573 0</inkml:trace>
  <inkml:trace contextRef="#ctx0" brushRef="#br0" timeOffset="-80700.44">18009 11209 1351 0,'0'0'273'15,"0"0"-98"-15,0 0 43 0,0 0 64 16,0 0-36-16,0 0-43 0,0 0-17 0,0 0-3 15,0 0-39-15,0 0-80 0,0 0-64 16,-6-31-17-16,6 31-15 0,0 2-26 16,0 1 58-16,0 6 13 15,3 0 32-15,2 4 3 0,2-1-1 0,1 5 14 16,5 3 9-16,4 3 18 0,1 2 39 16,4 3 30-16,3 3-19 0,-2 0-18 15,0 0 2-15,0 2-38 0,-2-1-10 16,-1-1-18-16,-3-1-3 0,-1 1-16 0,-1-3-6 15,0-3-4-15,-3-3-14 0,1-3-12 16,-2-2 0-16,0-2 11 16,-4-3-11-16,3 0 1 0,-4-5 14 0,-1-2-15 15,1 0 0-15,-3 0-1 0,0-3-1 16,-2 0-1-16,0-2-1 0,-1 0 3 16,0 0 0-16,0 0 22 0,0 0 9 15,0 0 6-15,0 0-37 0,0 0-3 16,-2-4-139-16,-3 0-90 0,-3-2-67 0,-4-6-136 15,-1 0-305-15,0 0-1228 0</inkml:trace>
  <inkml:trace contextRef="#ctx0" brushRef="#br0" timeOffset="-78032.72">18645 11052 336 0,'0'0'404'16,"0"0"-303"-16,0 0 72 0,0 0 74 0,0 0-15 15,0 0-66-15,0 0-43 0,0 0 26 16,0 0 40-16,-6-49-24 0,6 43-23 16,0 1 4-16,0-2-30 0,-3 2-13 15,2 0-3-15,0-2 21 0,0 2 1 16,0-1-42-16,1 3-13 0,0-1-22 15,0 2-1-15,0 0 7 0,-1 0-6 16,1 1-10-16,0-3 12 0,0 2-6 0,0-1 7 16,-1 0-4-16,1 0-19 15,0 1 13-15,0-2 13 0,-1 1-17 0,1-2 14 16,0 1 5-16,0 0-6 0,0-1 9 16,0 1-8-16,0 1-10 0,0 1-13 15,0 0-6-15,0 1-1 0,0 0-5 16,0 1-11-16,0 0 1 0,0 0-3 0,0 0-10 15,0 0-19-15,0 0-20 0,0 0-24 16,0 0-12-16,0 1 0 0,0 3 13 16,0 4 72-16,0 2 1 0,0 5 15 15,0-1-15-15,0 7 21 0,1 3-20 16,2 2 1-16,4 3 13 0,0 3 15 16,3 6-15-16,3 0-14 0,4 12 1 15,2 10-3-15,1 12 0 0,-3 1-2 16,-7-1 0-16,-5-5 2 0,-2-8 6 15,-3 1 38-15,0-4 12 0,0-2 14 16,0-4-26-16,2-4 0 0,2-9-1 0,0-6-18 16,2-8-6-16,1-2-6 15,0 0-10-15,1 2 15 0,3 1 1 0,-5-3-7 16,1-4 1-16,-3-5-10 0,-1-1 9 16,-2-3 7-16,0-2-17 0,-1-2 17 0,0-1-7 15,0-1-9-15,0-2 28 16,0 0 16-16,0 0 5 0,0 0 0 0,0 0 7 15,2-2-28-15,3-5-31 0,2-1-40 16,-2 0-53-16,0-1-43 0,-2-3-78 16,-3-5-148-16,0 0-355 15,-1 2-1293-15</inkml:trace>
  <inkml:trace contextRef="#ctx0" brushRef="#br0" timeOffset="-77402.8">19234 11352 1161 0,'0'0'351'16,"0"0"-133"-16,0 0 58 0,0 0 16 15,10-47-46-15,-9 38-24 0,0 0-39 16,0 4-32-16,-1-2-20 0,0 4-23 15,0 0-6-15,0 2 0 0,0 1-96 16,0 1-6-16,-3 5-57 0,-2 6 57 16,-5 7 67-16,-3 5-4 0,-2 5-12 15,-3 6 15-15,-1 3-6 0,3 4 0 16,-3 1-4-16,1-2-9 0,1-1 0 0,4-3-18 16,3-4-13-16,2-5-16 0,4-5-1 15,3-3 1-15,1-6 0 0,0-4 3 16,0-5 10-16,0-1 6 0,2-3 12 0,0-1-31 15,3 0-9-15,0-2-68 16,1-6-86-16,4-7-178 0,-2-1-51 0,3-5-212 16,1-15-220-16,-2 3-753 15</inkml:trace>
  <inkml:trace contextRef="#ctx0" brushRef="#br0" timeOffset="-77181.92">19197 11277 1395 0,'0'0'394'0,"0"0"-76"0,0 0 6 0,0 0-34 15,0 0-75-15,0 0-195 0,0 0 9 16,0 0-29-16,0 0 157 0,0 0 21 16,28 56-6-16,-16-28-39 0,2 1 16 15,3 3 17-15,5 0-33 0,2 1-14 16,1-1-35-16,-1 2-13 0,0-5-15 16,-3-2-31-16,-1-1 3 0,-2-2-26 15,-4-4-2-15,-4-1 0 0,0-4-19 16,-5-3-24-16,-2-3-47 0,-1-4-38 15,-2-2-67-15,0-2-78 0,-2-1-29 0,-5-3 6 16,-13-10-364-16,0 0-800 0</inkml:trace>
  <inkml:trace contextRef="#ctx0" brushRef="#br0" timeOffset="-76995.53">19063 11640 1413 0,'0'0'1035'0,"0"0"-716"0,0 0-78 15,0 0 127-15,0 0 56 0,0 0-69 16,0 0-87-16,0 0-80 0,0 0-98 16,0 0-81-16,45-47-9 0,-17 39-13 15,9-1 10-15,2 2-15 0,2-1 3 16,0 2-7-16,-4 2 0 0,-5 0-200 16,1 0-178-16,-9-1-547 0,-8 1-939 0</inkml:trace>
  <inkml:trace contextRef="#ctx0" brushRef="#br0" timeOffset="-76745.08">19799 11651 3273 0,'0'0'384'15,"0"0"-334"-15,0 0-34 0,0 0 3 16,0 0 41-16,0 0 38 0,0 0 14 16,0 0 15-16,2 52-18 0,-12-30-44 15,-1 1-25-15,-6 2-15 0,-2 0-9 16,0 0-16-16,-1-1-159 0,0-2-120 0,1-2-198 16,2-8-522-16,8-7-1415 0</inkml:trace>
  <inkml:trace contextRef="#ctx0" brushRef="#br0" timeOffset="-76329.38">19966 11305 2470 0,'0'0'361'15,"0"0"-242"-15,0 0 77 0,0 0 2 16,0 0-173-16,0 0-25 0,0 0 0 16,0 0 67-16,0 0 50 15,-2 62-28-15,6-39-32 0,1 4-16 0,3 0 3 16,2 0-25-16,-3-1-16 0,4 3 13 16,-3-7-16-16,3 2 13 0,-5-2-13 15,-1-3 1-15,0-4 1 0,-3-3-2 16,-1-1-33-16,-1-5-232 0,0-1-162 15,-1-6-217-15,-3-5-777 0</inkml:trace>
  <inkml:trace contextRef="#ctx0" brushRef="#br0" timeOffset="-75701.43">19926 11304 2094 0,'0'0'411'0,"0"0"-185"16,0 0 60-16,0 0-53 0,0 0-77 15,36-46-19-15,-16 39-45 0,6 0-29 16,6 2-25-16,5 0-19 0,4 1-17 16,0 3-1-16,0 1-1 0,-2 0-25 15,-5 4-7-15,-8 3-6 0,-6 3-6 16,-5 2-7-16,-9 3 10 0,-5 2 13 0,-2 2 24 15,-7 0 1-15,-8 1-13 0,-2 0-3 16,-4-2-6-16,1-1-1 0,-3-2 23 16,1-2 0-16,0-1 2 0,0-2 1 15,5-2 2-15,-2 0 11 0,2-3 6 16,3 0 3-16,1-1 16 0,6-2 3 0,1-1 4 16,3 1-14-16,3-2 17 15,1 0 21-15,0 0 4 0,6-3-13 16,3-3-60-16,7 1-22 0,3-1-7 0,4 1 10 15,4-1 1-15,4 0 5 0,0 2-9 16,3 1 9-16,0 3 10 0,-3 0-16 16,2 0-9-16,-5 3-10 0,-3 4 0 15,-1 2 0-15,-8 2-3 0,-1 1 15 0,-4 2-2 16,-3 1 24-16,-5 0-15 0,-1-1-16 16,-2 0-51-16,0 0 35 0,-4-1 19 15,-7-1 13-15,-4 0-3 0,-5-2 22 16,-3 0 20-16,-6 0 34 0,1-1 26 15,-5 1-7-15,3-1-15 0,-1 0 5 16,5-1-19-16,3-2-3 0,3 0-15 16,4-1-24-16,3 1-1 0,6-3 18 15,3-2 9-15,1-1 26 0,1 0 6 0,-3 0-3 16,1-1-35-16,-1-3-19 0,-2-1-3 16,-2 0-1-16,0 1-15 0,-1-4-3 15,2 3-3-15,-2-2-54 0,5 2-104 16,4-2-170-16,1 0-198 0,0-3-1123 0</inkml:trace>
  <inkml:trace contextRef="#ctx0" brushRef="#br0" timeOffset="-73722.75">21181 11255 699 0,'0'0'1003'0,"0"0"-834"16,0 0-94-16,0 0 64 0,0 0 62 15,0 0-7-15,0 0-3 0,0 0-27 0,0 0-26 16,0 0-20-16,-21-4-9 0,21 4-13 16,0 0-7-16,0 0 10 0,0 0 8 15,0 0 11-15,4 0 11 0,3-1-7 16,7 0-8-16,4-2-27 0,6 0-18 0,4 0-25 15,5-1-16-15,3-1-25 0,1 2-1 16,-1-3 0-16,1 3-2 16,-4-1-15-16,-4 3-3 0,-2 1-13 15,-1-3-116-15,-5 3-89 0,-4 0-96 0,-5 0-197 16,-4 0-496-16,-6 0-654 0</inkml:trace>
  <inkml:trace contextRef="#ctx0" brushRef="#br0" timeOffset="-73437.36">21174 11426 1254 0,'0'0'680'16,"0"0"-411"-16,0 0-166 0,0 0 11 15,0 0 47-15,0 0 52 0,0 0 25 16,0 0 30-16,0 0-4 0,0 0-30 0,32 6-49 15,-10-8-55-15,6-2-52 0,7 0-32 16,6-1-15-16,2 0-27 0,3 0-1 16,0 1 8-16,-1-1-11 0,-4 1-1 15,-4 0 0-15,-6 0 1 0,-4 1 3 16,-6-1-2-16,-8 1 15 0,0 0-13 16,-7 2 15-16,-1 0 7 0,-1 0 6 15,-3-1-3-15,-1 2-6 0,0-1-22 16,0-2-2-16,0 1-23 0,0 1-15 0,0 0-66 15,-2 0-104-15,-1-1-76 16,0 2-142-16,-1-7-242 0,1 1-852 0</inkml:trace>
  <inkml:trace contextRef="#ctx0" brushRef="#br0" timeOffset="-69239.01">22588 10893 1321 0,'0'0'264'0,"0"0"-111"0,0 0-23 15,0 0 81-15,0 0-1 0,0 0-67 0,0 0-5 16,0 0 1-16,0 0 6 0,-13-47-33 15,13 40-15-15,0 2-24 0,-1-1-3 16,1 2-6-16,-2-1-6 0,1 3-7 16,-3-2 3-16,1 2-23 0,-4 2-31 15,1 0-45-15,-7 0 0 0,0 4 14 0,-6 3 31 16,-1 2 3-16,-2 2 22 16,0-2 4-16,3 3-16 0,3-4 9 0,3 0-19 15,5-1-3-15,4 0-1 16,3 1-23-16,1-1 24 0,4 0 28 0,7 2 17 15,5-1 12-15,6 3-19 0,7-2-10 16,0 0-12-16,3 2-16 0,-4-1 0 16,-3-2-16-16,-6 1-6 0,-4 0-6 15,-7 1-4-15,-2-1-6 0,-6 1 9 0,0 3 18 16,-7 1 11-16,-2-2 16 0,-6 1-1 16,1 0 1-16,-1-2-12 0,-1-1 11 15,-2 2-12-15,3-3 12 0,0 1-12 16,1 0-3-16,0-2 0 0,5 0 0 15,0-1-3-15,5-1 0 0,0-2-16 16,4 3 2-16,0-2 17 0,10 0 42 0,4-2 8 16,8 2-6-16,7-4-12 15,3 2-13-15,4-1-16 0,0-2 0 0,-3 1-3 16,-3-1-1-16,-7 2-14 0,-5 2-8 16,-9 0-11-16,-2 0-14 0,-6 1-18 15,-1 2 31-15,-6 4 21 16,-4 0 14-16,-6 2 3 0,-2 1 0 0,-4 3 19 0,-1 1-22 15,-2 2-15-15,2 1 2 0,-1 0 12 16,7 0-15-16,3 0 13 0,7-3-16 16,3 1 16-16,4-3 3 0,13-1 29 15,5 0 12-15,6-5 23 0,8 0-20 16,1-3-12-16,5-3-32 0,-1-1-134 16,-3-3-54-16,-4 0-103 0,-1-5-185 15,-8-3-733-15</inkml:trace>
  <inkml:trace contextRef="#ctx0" brushRef="#br0" timeOffset="-57922.72">23317 10907 486 0,'0'0'557'0,"0"0"-306"0,0 0 35 15,0 0-22-15,0 0 2 0,0 0 29 16,0 0-108-16,0 0-42 0,0 0-16 16,0 0-17-16,23-34-25 0,-23 34-26 0,0 0-10 15,0 0-7-15,-3 0-8 16,-3 0-34-16,-1 0 1 0,-5 2 42 0,0 1 21 15,-5 1 17-15,0 1 6 0,1 1-4 16,0-2-2-16,2 1-11 0,-1 0-12 0,5-1-16 16,0 0-12-16,3 2-14 15,1-3-17-15,0 1-1 0,3 2-15 0,2 0 12 16,1 2-16-16,0 1 19 0,5 2 2 16,6 0 14-16,3-1 9 15,3 4 6-15,4-2 3 0,5 0-9 16,-3-1-25-16,-2-1-16 0,-4-2-50 0,-5 0 6 15,-3-1 19-15,-4 1-9 0,-4 2 19 16,-1-1 9-16,-3 3 22 0,-7-3 11 16,-3 4 2-16,-2 0-1 0,-5-1 1 15,0 0-1-15,0 1-9 0,0-2-1 16,1 0-1-16,5-1 0 0,4-2-1 0,3-1-16 16,3 0-9-16,4-3 25 0,6 0 6 15,6 0 35-15,6-1 13 16,5-1-10-16,6-2-22 0,0 0-22 0,2 0-35 0,-3 0 7 15,-4 0 9-15,-5 2-3 16,-3-2-10-16,-8 3-2 0,-1-1-4 0,-4 2-13 16,-3 0 13-16,0 1 38 15,-6 3 1-15,-5 0 18 0,-2 1 0 0,-2 4 7 16,-2-1 15-16,-1 2 9 0,0-1-9 16,0 1-22-16,3 1-3 0,5-2-4 15,3 0-12-15,3-1-28 0,4 0 28 16,7-2 0-16,4 2 25 0,6-5 6 15,2 0 4-15,5 0-35 0,3-3-53 16,-1 0-80-16,-1-4-126 0,3 0-197 16,-5-2-347-16,-8-4-1274 0</inkml:trace>
  <inkml:trace contextRef="#ctx0" brushRef="#br0" timeOffset="-57473.38">23587 11061 2579 0,'0'0'364'0,"0"0"-226"15,0 0 111-15,0 0 103 0,0 0-138 16,0 0-141-16,0 0-26 0,0 0-3 0,58-38-28 15,-30 34-16-15,4 0 1 0,-1 2 0 16,2 0 0-16,-4-1 0 0,-2 1 1 16,-6 1 1-16,-6-1-2 0,-4 0-1 15,-3 2 0-15,-4 0 0 0,-2 0 1 16,-2-2 1-16,0 2 16 0,0 0 1 16,0 0-6-16,0 0-11 0,1 0 44 0,-1 0-11 15,0 0-35-15,0 4-72 16,0 2 3-16,0 4 69 0,0 3 38 0,0 5 6 15,2 2-13-15,1 0-13 0,-2 4 10 16,1 1 4-16,-2-1 5 0,0 0 0 16,0 0 16-16,-2-1-7 0,0-2-5 15,0-4-11-15,1-2-17 0,1-1 5 0,0-4 1 16,0-3-1-16,3-3-18 0,0-2-176 16,2-2-104-16,5-1-50 15,8-14-241-15,-2-1-784 0,0-1-517 0</inkml:trace>
  <inkml:trace contextRef="#ctx0" brushRef="#br0" timeOffset="-57142.15">24339 10997 2224 0,'0'0'375'0,"0"0"-107"15,0 0 81-15,0 0 1 0,0 0-53 16,0 0-121-16,0 0-54 0,0 0-31 15,0 0-29-15,-64-11-3 0,42 24 15 0,-1 2-9 16,-2 3-15-16,3 0-4 16,1 3-3-16,4 1-40 0,6-2 0 15,5 2 1-15,5-1-2 0,3-1 13 0,9-2 13 16,9-1 15-16,8-2-3 0,3-1-40 16,4-3-10-16,1-4-103 15,-2-1-23-15,-2-4 34 0,-6-2 9 0,-5 0 12 16,-7 0 31-16,-6-4 50 0,-5-1 10 15,-3 1-3-15,0 0-7 0,-4-2-28 16,-4 2-16-16,-2-1 10 0,0 0-19 16,-3-1 11-16,3 3-68 0,1 0-133 15,4-3-336-15,2 2-479 0,3-1-963 0</inkml:trace>
  <inkml:trace contextRef="#ctx0" brushRef="#br0" timeOffset="-56539.74">24561 10872 2726 0,'0'0'466'0,"0"0"-326"0,0 0 19 15,0 0-20-15,56-32-18 0,-36 31-65 16,1-2-18-16,2 3 6 0,1 0-3 0,0 3-22 16,-2 3-7-16,-1 0-11 15,-3 4-1-15,-5 0-1 0,-6 1-2 0,-5 4 3 16,-2-2 0-16,-4 1 35 0,-9 0 2 16,-2 0 8-16,-4 0 14 0,-4-1 7 0,-2-2 2 15,2 2-15-15,2-2-6 16,1 0-22-16,7-1-25 0,2-2 0 0,7-1-22 15,3 1 6-15,1-2 16 0,6 2 17 16,8-1 8-16,2 0-25 0,5 0-6 16,3-2-75-16,-1-1-6 0,0-1-4 15,-3 2-3-15,-6-5 21 0,-4 1 42 16,-3-1 31-16,-4 0 27 0,-3 0 14 16,0 0-16-16,-1 0-9 0,-7 0 35 15,-2 0-20-15,-2 0 3 0,0 0 4 16,-3 1-13-16,2 2-13 0,1 0-11 0,3 1-1 15,4 1-28-15,2 0 3 16,3 2 7-16,0 1 18 0,7 2 18 0,6 1-2 16,5-1 12-16,5 1-18 15,3 0-10-15,0 0-31 0,3 0-3 0,-3 0 3 16,-5-1 3-16,-2 0 6 0,-7 1-3 0,-5-2-1 16,-5 2-3-16,-2-2 17 0,0 2 12 15,-4-2 36-15,-7 1 53 16,0-1-14-16,-4 1-7 0,-4-2-2 0,1-1-4 15,0 0-16-15,3 0-21 0,-1-2-22 16,3 0-3-16,4-1-24 0,1-1-137 16,3 1-115-16,4-3-251 0,0 2-453 15,1-3-566-15</inkml:trace>
  <inkml:trace contextRef="#ctx0" brushRef="#br0" timeOffset="-56334.48">25357 11417 3011 0,'0'0'1150'0,"0"0"-1053"16,0 0-97-16,0 0 0 0,0 0 90 0,0 0 47 16,0 0-76-16,0 0-30 0,-62 54-1 15,43-45-30-15,-3 3-192 0,0-4-116 16,-4-1-307-16,6-3-974 0</inkml:trace>
  <inkml:trace contextRef="#ctx0" brushRef="#br0" timeOffset="-54609.45">25825 10902 1917 0,'0'0'312'0,"0"0"-225"0,0 0 17 16,0 0 60-16,15-46 7 0,-11 36-74 16,-1 0-1-16,1 0-3 0,1 2 3 15,-2 0-3-15,-1 2-7 0,-2 1 13 16,0 0-23-16,0 4 13 0,0-2 9 16,-4 2-41-16,-6 1-38 0,1 0-17 15,-4 0-1-15,-5 4 11 0,-1 2 4 16,-1 2-13-16,0 2 0 0,2-1-3 0,5 0 0 15,2 0-12-15,6-2 9 0,3 2-19 16,2-1 22-16,5 1 34 0,8-1 51 16,7-1-6-16,5 0-4 0,2-1-33 15,4 0-32-15,-5 0-10 0,-2-1-12 16,-5-1-17-16,-7 1-9 0,-7 2-18 0,-5-1 2 16,-1 3 51-16,-11-1 3 15,-4 3 13-15,-3-2 9 0,-3 0-7 16,-3 0 1-16,3-1-4 0,1-1 1 0,3-2-11 15,5-1 14-15,1-3 6 0,7 0 0 16,2-1 7-16,2 0 8 0,1 0 1 16,0 0-4-16,3 0-9 0,3-2-24 15,6-2-1-15,-1 0-3 0,5 0-16 0,-3-1 4 16,-2 2 12-16,-2 1-13 0,-5 0-98 16,-1 2-39-16,-3 0-96 0,-3-3-261 15,-3-1-285-15,-3 1-1061 0,-58 39 1385 0</inkml:trace>
  <inkml:trace contextRef="#ctx0" brushRef="#br0" timeOffset="-54022.55">25927 10810 1585 0,'0'0'1194'0,"0"0"-1024"0,0 0-147 16,0 0 76-16,0 0 35 0,-68-17-9 15,47 18-46-15,-3 8-5 0,0 0 8 16,0 3-34-16,3 3-17 0,4-1-21 16,5 1-10-16,2-1-13 0,7 3 13 15,3-2 1-15,1 1 24 0,10 2 17 16,4-1-1-16,4 1-10 0,4-2 4 15,3 3-23-15,-1-2-11 0,-3-2 15 0,-2 2-16 16,-2-3-13-16,-8 1-2 0,-2-1-1 16,-7-2 1-16,-1 1 15 15,-5-2 2-15,-6-1 14 0,-3-1-3 0,1 1 9 16,-4-3-20-16,0 1 17 0,-1-1-16 16,2 1 16-16,3-3 15 0,1-1-2 15,5 1-20-15,1-2-12 0,1 1-10 16,4-1-9-16,1-1-3 0,3 0 22 0,10 1 30 15,3 0 11-15,7 1 0 0,5-4-19 16,4 1-20-16,-2 1-2 0,1-2-1 16,-7 2-31-16,-5 1-2 0,-5 1-4 15,-7 1-9-15,-5 1-6 0,-2 0 28 16,-4 3 25-16,-8 2 2 0,-3 1 13 16,-6 2 7-16,0 0-3 0,-4 1-6 15,3-3 3-15,2 2-4 0,4-1-9 16,6-2-3-16,2-1-2 0,7 0-20 0,1-2 19 15,8 1 3-15,7-3 28 0,6 0 10 16,7-4-3-16,5 1-32 0,2-3-3 16,1 0-126-16,0 0-110 15,4-9-216-15,-11 1-278 0,-5-3-1095 0</inkml:trace>
  <inkml:trace contextRef="#ctx0" brushRef="#br0" timeOffset="-53689.86">26450 10949 1767 0,'0'0'810'0,"0"0"-556"0,0 0-74 15,0 0 127-15,29-52 20 0,-28 47-21 16,-1 1-39-16,0 2-22 0,-7 2-78 0,-7 0-87 16,-6 5-50-1,-5 5 1-15,-4 4 6 0,-3 4-6 0,-1 4 3 0,5-1-19 16,4 2-12-16,7-1-3 0,3 1-3 16,9 0 0-16,4-1 2 0,2-1 0 15,9-2 1-15,4-1 21 0,5-2-21 16,2-3-3-16,2-2-193 0,3-4-88 15,-1-1-113-15,5-6-343 0,-3-3-512 16,-7-3-746-16</inkml:trace>
  <inkml:trace contextRef="#ctx0" brushRef="#br0" timeOffset="-53518.69">26649 11130 1137 0,'0'0'1243'16,"0"0"-956"-16,0 0-4 0,0 0 85 0,0 0 26 0,57 23-74 15,-49-13-75-15,-4 0-53 0,-4 4-28 16,0 1-29-16,-5 3-40 0,-8 1-30 16,-5 0-29-16,-5 2-36 15,-2-3-121-15,0-2-138 0,-9-3-153 0,9-4-611 16,5-5-652-16</inkml:trace>
  <inkml:trace contextRef="#ctx0" brushRef="#br0" timeOffset="-51958.86">26988 10876 955 0,'0'0'391'0,"0"0"-147"0,0 0-45 15,0 0 21-15,0 0-2 0,0 0-34 16,0 0-26-16,0 0-29 0,0 0-6 16,0 0-14-16,0 0-10 0,-50 9-9 15,47-9-13-15,2 1-13 0,0 0 0 16,0-1 9-16,1 0 22 0,0 0 19 0,1 0 66 15,6 0 81-15,4-1-67 0,4-3-113 16,6 2-43-16,2-5-23 0,4 2 1 16,-4-2-16-16,1-1-1 0,0 2-1 15,-2-1 1-15,-2 1 1 0,-2 0 0 0,-3 2-10 16,-1 2 8-16,-5-2-13 16,-5 4 2-16,1-1-5 0,-2 1-1 0,-2 0-21 15,-1 0-17-15,1 1-24 16,-1 5-13-16,0 1 78 0,0 5 4 0,0 4 12 15,0 3 41-15,0 2 13 0,0 2 9 16,2 2-26-16,1 0-18 0,1 0-4 16,1-1-13-16,2-1 14 0,0 0-15 15,-2-1 12-15,2-4-1 0,-2-3 0 16,-1-2 7-16,0-4-16 0,1-2 22 16,-3-4-25-16,-1-1-31 0,0-2-112 0,0 0-59 15,0-2 11-15,3-4-129 16,3-8-397-16,2-1-629 0</inkml:trace>
  <inkml:trace contextRef="#ctx0" brushRef="#br0" timeOffset="-51766.33">27464 10855 1850 0,'0'0'671'0,"0"0"-358"16,0 0-50-16,0 0-36 0,0 0-110 15,0 0-114-15,0 0 86 0,0 0 32 16,0 0-5-16,-12 56 4 0,10-36-51 15,2 2-19-15,0-1-18 0,2-1 9 0,7 0-19 16,-1 1-9-16,2-4 15 0,2-1-6 16,1-3-4-16,-4-1-18 15,3-4-43-15,-5-2-168 0,-3-3-120 0,-1-3-185 16,-3-9-147-16,0-3-747 0</inkml:trace>
  <inkml:trace contextRef="#ctx0" brushRef="#br0" timeOffset="-51518.49">27453 10857 2143 0,'0'0'450'0,"0"0"-315"0,0 0-28 15,58-13 53-15,-35 13 32 16,5 3-58-16,0 5-73 0,1 2 3 0,3 5 12 16,-5 4 12-16,0 2-18 0,-9 2-23 15,-3 2 1-15,-5-1-14 0,-8-1-5 16,-2 2-4-16,-9-4 13 0,-5 2 15 0,-6-4 19 15,-7-3 1-15,-1 0-23 0,-3-5-13 16,2-3-12-16,1-2-6 0,3-2-6 16,8-3 5-16,2 2-18 0,6-3-12 15,5 0-182-15,4-6-137 0,8 0-263 16,1-3-1352-16</inkml:trace>
  <inkml:trace contextRef="#ctx0" brushRef="#br0" timeOffset="-50523.9">27723 10735 1303 0,'0'0'423'0,"0"0"-199"0,0 0-7 16,0 0 29-16,0 0-36 0,0 0-17 16,0 0-35-16,0 0 8 0,0 0-19 15,34-50-29-15,-21 44-45 16,0-1-38-16,6 3-22 0,6-2 0 0,1 1-12 15,2 3 0-15,5-2-1 0,-3 3-1 0,0 1-1 16,-5 0-14-16,-5 4-10 16,-3 2-9-16,-8 1-38 0,-2 3-16 15,-6 3 38-15,-1 2 35 0,-6 1-5 16,-3 1 21-16,-5 0 13 0,1 1-1 0,-3-3-8 16,1 0 11-16,0-1 17 0,4-2 26 15,-1-1-4-15,4 0-29 0,2-2-9 16,2-1-14-16,3 0 0 0,1-2 18 15,2 1 5-15,8-2 16 0,5 2 4 16,4 0-1-16,3-1-22 0,3-3-6 0,0 1-14 16,-3-1 11-16,-1-1-11 15,-4-2-1-15,-6 0 0 0,-4 0 0 0,-5 0-1 16,-1 0-19 0,-1 2-19-16,0 0-6 0,-6 0 27 0,-6 3 17 0,-1-2 50 15,-3 3 11-15,-2 0-17 0,1-1-22 16,1 2-3-16,5 1-16 0,-1-1-3 0,6 0 0 15,3 3-2-15,2-1 2 0,1 0 0 16,4 2 22-16,5 1 3 0,4 1-3 16,3 1-6-16,2-2 0 0,-1 1-16 15,1 1-1-15,-1-1-2 0,-3-1 1 16,-4-1-32-16,-2 1 5 0,-6-1 7 16,-2-1 7-16,-1 0 15 0,-7-1 0 15,-2 0 3-15,-2 0 9 0,-1-3-9 16,0 1 16-16,-1 0-18 0,2 0-1 15,-1 0 0-15,1-3-12 0,1 0 9 16,0 0-16-16,2-1-16 0,1-1-15 0,-2 0-52 16,2-1-104-16,-1-1-107 0,1-3-170 15,-1-2-698-15</inkml:trace>
  <inkml:trace contextRef="#ctx0" brushRef="#br0" timeOffset="-49092.83">28266 10614 127 0,'0'0'1468'0,"0"0"-1189"15,0 0-87-15,0 0 5 0,0 0-32 16,0 0-3-16,0 0-62 0,72-40-29 0,-47 38-13 15,4-2-29-15,5 4-27 0,1 0 8 16,-3 0-10-16,0 0-1 0,-5 2-2 16,-4 3-13-16,-3 0 0 0,-6 3-16 15,-3 0-26-15,-6 1-7 0,-4 0 23 0,-1 3 39 16,-4 0 3-16,-7 1 78 0,-5 1 28 16,-3-1-10-16,-2 1-6 15,-4 1-6-15,2 0-4 0,-1-1 15 16,3-1-9-16,3 2-38 0,4-3-19 0,5 1-16 15,5 1-10-15,4-1 9 0,0-1 4 16,5 2 7-16,5-3 2 0,5 1 10 16,5 1-7-16,1-1 1 0,4-1-7 15,1-2-9-15,-3-1-13 0,-3-2-3 16,-6-2-26-16,-1-1 1 0,-5-1 12 16,-2 0 3-16,-4-1 10 0,-1-1-16 15,-1 0 16-15,0 0-16 0,-3 1-13 16,-4 0 6-16,-3 1 11 0,-3 1 11 0,-1 2 2 15,-2 1 1-15,-3 0-2 0,2 1 3 16,-2 1 13-16,2 1 9 0,0 0-3 16,4 3 7-16,0-2 8 0,6 3-18 15,0-1 3-15,5 1-17 0,2 1 20 0,2 2-3 16,7 1-6-16,4-1 12 0,4 0 4 16,4 3-7-16,5-2 0 0,-1 0-3 15,1 2-18-15,-1-3 2 16,-3 0-2-16,-4-1-1 0,-1 0-15 0,-5-2-7 15,-4 0-4-15,-1-1-2 0,-3-1 2 16,-2 0 1-16,-1 2 22 0,-1-1-16 16,0 1 16-16,0 2-13 0,0-1 13 15,-3-2-10-15,-5 2 10 0,-1-1 3 0,-5-1 1 16,-5-2 12-16,-4 1 15 0,-5-2-3 16,-7-1-6-16,-5 0-6 0,-1-1-11 15,-4 1-2-15,0-2-138 0,-16-3-312 16,11 0-528-16,11-3-1101 0</inkml:trace>
  <inkml:trace contextRef="#ctx0" brushRef="#br0" timeOffset="-44723.98">18381 13116 1640 0,'0'0'335'15,"0"0"-118"-15,0 0 0 0,0 0-20 16,0 0-26-16,0 0-75 0,0 0-19 0,0 0-13 16,0 0 10-16,-17-33-16 15,17 32-33-15,0 0-21 0,0 1 15 0,0 0 29 16,0 0 9-16,0 0 4 0,-1 0 2 16,1 0 10-16,0 0-9 0,0 0-4 15,0 0-6-15,0 0-7 0,-1-1 0 16,1 0-15-16,0 1-29 0,0-4-1 15,0 2 1-15,0-1 10 0,0-1-11 16,0 1 11-16,0 0 12 0,0 1 9 16,0 2 4-16,0 0-10 0,-1 0-28 15,-5 0-35-15,-5 0-28 0,-5 2-10 16,-5 8 20-16,-5 7 18 0,-6 2 20 16,-1 8 15-16,-4 5 23 0,-1 4 18 15,-1 2-1-15,2 3 5 0,5 1 2 16,0-3-9-16,5-1-7 0,3-4 6 0,5-3 17 15,2-4-22-15,4-5 6 0,3-6-17 16,3-4 4-16,3-4 7 0,2-3-17 0,1-3 4 16,1 0 3-16,0-1-1 15,0-1 7-15,0 0 0 0,0 0 7 0,0 0 2 16,0 0 0-16,0 0 16 0,2 0 21 16,8 0 43-16,3-4-46 0,8 0-47 15,10-1-22-15,6-2-2 0,5 2-21 16,3-1 2-16,2 1-2 0,3 2 5 15,-3 0 4-15,0 1-9 0,-5 2-1 16,-2 0 7-16,-7 0-7 0,-8 0 7 0,-4 0-13 16,-5 0-15-16,-4 0 18 15,-4 0 0-15,-1 0 0 0,-1-2-12 0,-3-3-9 16,-2 2-29-16,-1-4-37 0,0-1-61 16,-1-1-63-16,-4 0-49 0,-4-4-107 15,2 1-151-15,-5-13-232 0,3 4-806 16</inkml:trace>
  <inkml:trace contextRef="#ctx0" brushRef="#br0" timeOffset="-44428.99">18287 13106 2119 0,'0'0'436'0,"0"0"-152"0,0 0-40 16,0 0-14-16,0 0 34 0,0 0-15 15,0 0-67-15,0 0-166 0,0 0-16 0,0 0-132 16,0 0 132-16,19 6 60 0,-1 17-1 15,1 6-1-15,2 3 14 0,1 1 21 16,1 2 13-16,0 1-7 0,2-2-6 16,-3 0-25-16,-3-3-34 0,0 0-10 15,-5-6-8-15,0 0-1 0,-6-2-13 16,0-5 14-16,-3-2-14 0,-3-4 0 16,-2-4-1-16,0-2 14 0,0-3-12 0,0-3 16 15,0 2 2-15,0-2 19 16,0 0 6-16,-3-3-46 0,-1-4-37 0,-2 0-70 15,2-3-87-15,1-1-117 0,0-9-157 16,2 6-299-16,0-5-1109 0</inkml:trace>
  <inkml:trace contextRef="#ctx0" brushRef="#br0" timeOffset="-43844.74">18916 12922 1664 0,'0'0'253'0,"0"0"-48"16,0 0 102-16,0 0-42 0,-5-48-72 15,3 38-39-15,0 0 22 0,1 3-1 16,-1 0-19-16,0 3-45 0,1 1-38 0,1 3-17 16,0 0-56-16,0 0-9 15,0 0-73-15,0 6-73 0,0 5 117 0,1 7 38 16,3 7 66-16,0 5 1 0,-1 10-7 16,2 11 16-16,1 16-7 0,0 14 38 15,-1 2 10-15,-1-2-49 16,3-10-24-16,-3-9 12 0,1-2-12 0,3-6 6 0,1-4-4 15,-1-5-15-15,2-8 0 0,-5-9 6 16,0-7 13-16,1-2-10 0,-2 1 6 16,1 2-15-16,-1 0-3 0,-1-7-7 15,-1-2-8-15,1-5-10 0,-3-4 12 16,1-1-14-16,-1-3 0 0,0 0 11 16,0 0-12-16,1-7-31 0,2-2-142 15,0-6-103-15,1-4-31 0,3-3-107 16,1-15-234-16,-3 6-636 0</inkml:trace>
  <inkml:trace contextRef="#ctx0" brushRef="#br0" timeOffset="-43270.79">19439 13150 2244 0,'0'0'320'0,"0"0"-136"16,0 0 28-16,0 0 44 0,0 0-55 16,0 0-17-16,0 0-105 0,0 0-79 15,0 0 0-15,0 0 41 0,0 0 50 16,-22 39-18-16,6-6-23 0,-1 4 13 0,-2 1-19 15,0 3 10-15,-1-1-20 0,-1 0 4 16,0-3-4-16,3-2-3 0,2-4-12 16,3-6-17-16,2-5 0 15,6-6 1-15,2-6 10 0,2-2-10 0,1-5 18 16,0-1 48-16,2-3 30 0,7-6-31 16,2-3-33-16,3-5-35 0,0-3-19 0,1-4-61 15,0 0-72-15,-2-3-60 16,0-2-8-16,-1 0 53 0,-2-2-4 0,1-3 50 15,-4 1-3-15,-1 1 57 0,0 0 55 16,-2 3 12-16,-2 0 45 0,1 3-19 16,-2 3 9-16,0 1 73 0,0 5-6 15,0 4 40-15,0 5-16 0,2 3-31 16,-2 2-8-16,1 3-87 0,1 2-78 16,1 5 12-16,5 7 66 0,2 5 50 15,1 5 1-15,1 3 21 0,2 3-9 0,3 1 34 16,-1 0-3-16,1 2-8 0,0-3-20 15,0 1-17-15,0-2-6 0,-1-4-5 16,-1 0-14-16,-2-2-24 0,-3-4-45 16,-2-2-63-16,-3-2-119 0,-3-3-116 15,-3-3-249-15,0-4-411 0,-4-5-591 0</inkml:trace>
  <inkml:trace contextRef="#ctx0" brushRef="#br0" timeOffset="-43090.22">19343 13416 2168 0,'0'0'685'0,"0"0"-342"16,0 0-142-16,0 0 78 0,0 0 112 0,0 0-74 15,0 0-116-15,0 0-111 0,0 0-56 16,0 0-33-16,63-32-1 0,-31 30-22 16,2 0 4-16,1 2 5 0,2 0-5 15,-3 0-10-15,-2 0-207 0,-1 0-162 16,0 0-331-16,-4-3-747 0</inkml:trace>
  <inkml:trace contextRef="#ctx0" brushRef="#br0" timeOffset="-42905.28">19908 13421 2949 0,'0'0'518'0,"0"0"-483"16,0 0 15-16,0 0 184 0,0 0 34 0,1 55-34 15,-8-38-69-15,-6 5-57 0,0 0-47 16,-1 4-27-16,-1-2-22 0,0-2-12 16,5-2-148-16,2-3-122 0,8-2-239 15,0-5-677-15,5-6-1185 0</inkml:trace>
  <inkml:trace contextRef="#ctx0" brushRef="#br0" timeOffset="-42599.52">20057 13159 3073 0,'0'0'424'0,"0"0"-278"0,0 0 50 0,0 0 59 15,0 0-34-15,0 0-35 0,0 0-56 16,0 0-130-16,0 0-87 0,0 0 34 16,0 0 53-16,19 12 43 0,-10 10-18 15,-2 3 12-15,-1 3-6 0,1-2-7 16,0 2-22-16,-3-2-1 0,0-1-1 16,0-1 0-16,-2-4-74 0,-2-2-139 0,0-5-96 15,-1-1-164-15,-7-8-271 16,4-1-632-16</inkml:trace>
  <inkml:trace contextRef="#ctx0" brushRef="#br0" timeOffset="-42139.12">20044 13092 2927 0,'0'0'422'0,"0"0"-320"15,0 0-1-15,28-51 48 16,-8 39-4-16,5 4-29 0,6-1-11 0,1 3-30 15,2 3-57-15,1 3-18 0,-5 1-40 16,-1 7-7-16,-6 2-1 0,-4 4 17 16,-6 3-4-16,-4 2 13 0,-7 3 7 15,-2 2-1-15,-10-3-2 0,-4 2 18 0,-5-3 25 16,-3-1 0-16,-2 0 10 0,-2-5-13 16,4-1 3-16,0-2 0 0,4-3 7 15,6-3-16-15,1-2-4 16,5-1 1-16,4-2 15 0,2 0 22 0,0 0 18 15,2-1 7-15,6-3-75 0,7-1-24 16,5-3-7-16,4 1 0 0,3-1 9 0,5 4-9 16,-4-1 3-16,2 3-10 15,-4 2-5-15,-2 0 5 0,-3 4-10 0,-4 4-2 16,-2 4 16-16,-6 3 12 0,-1 3 3 16,-3 2 16-16,-5 0-13 0,0 2-54 15,-8 0-27-15,-3 0 43 16,-6-2 19-16,0-2 35 0,-5-1 17 0,-1-3 15 15,1-2-4-15,-4-4-6 0,2-2 7 16,-2 0-7-16,4-5-3 0,4 1 3 16,3-2 0-16,3 0 9 0,5-3 7 15,1-3-38-15,6-1-31 0,2 0-279 0,15-8-181 16,1 4-477-16,-1-1-794 0</inkml:trace>
  <inkml:trace contextRef="#ctx0" brushRef="#br0" timeOffset="-41950.14">20763 13508 316 0,'0'0'2588'16,"0"0"-2232"-16,0 0-321 0,0 0 16 16,0 0 127-16,0 0 15 0,0 0-45 15,-40 57-54-15,19-44-47 0,-1-1-22 16,-2 3-25-16,2-3-22 0,1 0-242 15,1-7-311-15,7-1-644 0,5-4-732 0</inkml:trace>
  <inkml:trace contextRef="#ctx0" brushRef="#br0" timeOffset="-31247.07">21107 13166 1070 0,'0'0'248'0,"0"0"-108"16,0 0 16-16,0 0 3 0,0 0-19 16,0 0-33-16,0 0-16 0,0 0-49 15,0 0 13-15,-23-48 94 0,17 44-55 16,1-2-29-16,1 2-43 0,1 1 14 0,-1-1 38 15,1 3-13-15,-2-1 4 0,1-1-11 16,1 1-15-16,-1 0 3 0,-1-1-10 16,-1 3-3-16,1-1 9 0,-3-1 4 15,1 0-7-15,2 0-6 0,0 1 19 0,1 0 16 16,0-1 0-16,2 2-17 16,0-1-2-16,2 1-7 0,0 0-19 0,0 0-19 15,0 0-2-15,0 0-30 0,0 0 4 16,0 0 2-16,7 0 26 0,0 1 26 15,3-1 44-15,8 0 15 0,6-1-18 16,6-3-17-16,4-1-15 0,1 0-13 16,2-3-9-16,1 1-13 0,-5 2-1 15,-5 0-2-15,-5 1 0 0,-6 1-19 16,-7 1 6-16,-3 2 0 0,-4 0 0 0,-2 0 3 16,-1 0-2-16,0 0 2 0,0 0 13 15,0 0 1-15,0 0-1 16,0 0 0-16,0 0-29 0,0 0-27 0,0 5-27 0,0 3 83 15,0 3 46-15,0 3 15 16,-1 5-14-16,1 3-2 0,0 1-14 0,0 3 10 16,0 0-9-16,1 1 12 15,1 0 6-15,2 0 1 0,-1 1 2 0,1-3 0 16,-2-1-15-16,-1-2-6 0,0-4-3 16,0-3-14-16,-1-4 4 0,1-2-3 15,-1-2 2-15,0-3 7 0,0-2-9 16,0 0 15-16,0-2 31 0,0 0 10 15,0 0 27-15,0-1 21 0,0-1-30 16,-1 0-77-16,-2-3-13 0,1 2-12 16,-2 1-1-16,2 0-5 0,0 2-47 15,1 0-96-15,-1 0-66 0,2 0-52 0,0-1-119 16,0 1-157-16,11-4-226 0,-1 1-248 16,-14 25-116-16</inkml:trace>
  <inkml:trace contextRef="#ctx0" brushRef="#br0" timeOffset="-30855.3">21904 13104 2287 0,'0'0'365'16,"0"0"-94"-16,0 0 23 0,1-51-68 15,-3 42 12-15,-3 3-52 0,-1 0-13 16,-4 3-4-16,-4 3-35 0,-2 0-91 0,-6 10-30 16,-6 6 12-16,-1 4-1 15,-3 6-10-15,4 5-14 0,3 1-2 0,3 2 0 16,7 2-11-16,6-2 11 0,8 3 0 16,4-4-10-16,14 1 12 0,10-7 28 15,7-4-26-15,7-5 26 0,6-4-7 16,0-6 1-16,-3-4-10 0,-3-4 4 0,-6-2-14 15,-8-5-1-15,-6 0 0 0,-5-3 17 16,-6 0 16-16,0 2-12 0,-5-3-19 16,-2 1 22-16,-1 0-23 0,-2 1 7 15,0 2-9-15,0 0-3 0,-2 1-10 16,-1 1-2-16,1 1-7 0,0 2 1 16,1 1-19-16,-1 1-56 0,1 0-268 15,0 0-185-15,1 3-414 0,0-3-613 0</inkml:trace>
  <inkml:trace contextRef="#ctx0" brushRef="#br0" timeOffset="-30230.21">22578 13055 1690 0,'0'0'396'0,"0"0"-211"0,0 0-40 0,0 0 23 15,0 0 32-15,0 0-17 0,0 0-6 16,0 0-8-16,0 0-16 0,0 0-36 16,0 0-25-16,-6 0-1 0,21 0 48 15,8 0 9-15,7 0-38 0,7 0-61 16,5-2-33-16,6-2-16 0,-2 1 2 15,-2-2 1-15,-3 1-1 0,-2 0-1 16,-7 0-1-16,-7 1-12 0,-5 1-1 0,-8 0 10 16,-3 2-12-16,-6 0 14 15,-1 0-1-15,-2 0-30 0,0 0-30 0,0 0-58 16,-6 0-91-16,-6 0-10 0,0 4-46 16,-5 0-121-16,-5 5-111 0,2-2-316 15,2-2-760-15</inkml:trace>
  <inkml:trace contextRef="#ctx0" brushRef="#br0" timeOffset="-29912.2">22603 13282 2020 0,'0'0'541'15,"0"0"-238"-15,0 0-66 0,0 0 82 16,0 0 4-16,0 0-115 0,0 0-101 0,0 0-22 15,0 0-14-15,71-14-8 0,-43 14-14 16,5-4-5-16,3 1-1 0,3 1-9 16,3 1 4-16,-1-1-17 15,-1 0 1-15,-1 1-7 0,-6-1-13 0,-3 0 0 16,-5 0 0-16,-5 1 14 0,-3-1-4 0,-6 1 7 16,0 0 2-16,-5-1 16 0,0 1 19 15,-3 1 8-15,0-2 68 16,-1-1-3-16,0 1-47 0,-1 0-39 0,1-1-33 15,-1 1-10-15,1-1-15 0,-1 3 12 16,-1-4-25-16,0 3-5 0,0-2-111 16,-5-3-228-16,0-1-273 0,-2-1-928 0</inkml:trace>
  <inkml:trace contextRef="#ctx0" brushRef="#br0" timeOffset="-18436.71">23764 12576 78 0,'0'0'193'0,"0"0"-37"0,0 0 20 0,0 0 10 16,0 0 3-16,0 0-13 15,0 0-3-15,0 0-46 0,46-29-30 0,-45 29-12 16,0 0-10-16,-1 0 9 0,0-1-6 16,0 1-10-16,0 0 0 0,0 0 20 15,1-1 16-15,1-1-14 16,-1 0 17-16,0 1 26 0,0-2-1 0,-1 1-6 15,1 0-11-15,-1-1-9 0,0 2-6 16,0 0-14-16,0 0-22 0,0 0-23 0,0 1-3 16,0-2-9-16,0 1-10 0,0 0-6 15,0 0-12-15,0-2 0 0,-1 1 2 16,-1 2-2-16,-1 0-1 0,2 0-11 16,-1 0-12-16,-1-1 1 0,-1 1 0 15,-2-1 6-15,0 1 3 0,-2 0-3 16,-3 0 0-16,2 2 0 0,-5 3 13 0,-1 1 0 15,-1 2 1-15,1 0-1 16,-3 2 0-16,1 1 2 0,-1 0 0 0,3 0-12 16,2-1 13-16,1-1-3 15,3 2-25-15,2-1 15 0,3 1-3 0,2 0 13 16,2 0-17-16,0 1 17 0,0-3 2 0,3 3 0 16,1 0 1-16,4-1 13 0,-2 3-11 15,1-4 11-15,1 2-11 16,-1-2 11-16,4 1-10 0,-2-3 13 0,5 1 16 15,-2-2 9-15,5-2-15 0,1 0-13 16,2 0-1-16,0-2 4 0,0-1-15 16,-2 1-1-16,-3-1-1 0,-4 1-15 15,-1-1 0-15,-5 0-6 0,-3 0-16 16,0 1-1-16,-1 0 7 0,-1 1 30 16,0-1 2-16,0 4 32 0,-3-4 29 15,-1 3-7-15,-4 2-12 0,-1 0-7 16,-3 1-7-16,-1 0-9 0,-3 0 0 0,-1-1-6 15,-1 2 0-15,-1-2-10 0,3 1 0 16,-1-2-2-16,3 0-1 0,-1 0 0 16,5 1-1-16,-1-3-2 0,3 1-10 15,1 0 10-15,-1-1-13 0,3 0 14 0,-1 2-1 16,1-2 1-16,2-1-1 0,1 1-10 16,0-3 11-16,2-1-10 0,0 0 12 15,0 0 19-15,0-1 13 0,0 0 0 16,1 0-4-16,3 0 4 0,2 0-4 15,0 0-12-15,-2 0-16 0,-3-1-1 16,0 1-1-16,-1 0 0 0,0 0-1 16,0 0-13-16,0 0-9 0,0-1-10 15,0 1 0-15,0 0 6 0,0 0 10 16,0 0 3-16,0 0 14 0,0 0 2 16,0 0 2-16,0 0 2 0,0 0 15 15,0 0 3-15,0-1 7 0,0 1-7 0,0 0 6 16,0 0-12-16,0 0-14 0,0 0-2 15,0 0-1-15,0 0-15 0,0 0-12 16,1 0-17-16,-1 0-12 0,2 2 57 0,0 1 0 16,2-2 16-16,-1 1 3 15,0 0 0-15,0-2 3 0,1 0-3 0,0 2 0 16,1-2-3-16,-1 0-3 0,0 1-11 16,1-1 0-16,3 2-1 0,-3-2-1 15,1 1 1-15,3-1 12 0,-1 1 3 16,4-1-13-16,-2 0 13 0,4 0-14 15,-4 0-2-15,1 0-3 0,-2 0 0 16,-1 2-13-16,-2 0 3 0,-2 0-6 0,2 2 16 16,-2-1 2-16,-1 2 1 15,1-1 2-15,-3-1 17 0,2 1-18 0,-1 0 1 16,2-2 0-16,-2 2 1 0,1-1 1 16,-1-1-1-16,1 1 0 0,0 0 0 15,0 1-1-15,-1-2 1 0,1 0 10 16,-1 2 0-16,-1-2-1 0,-1 2 4 0,1-1 6 15,-1 0-3-15,0 1 0 0,0-1 3 16,0 1 0-16,0-1-9 0,0 0-11 16,0-1 1-16,1 0 0 0,-1 0-1 15,0-2 11-15,1 2-12 0,-1-1 1 16,1-1-1-16,-1 2 0 0,0-1-1 16,1 1 0-16,-1 0-1 0,0 1 1 15,0 1 2-15,0 0 27 0,0 2 8 16,-3 2-11-16,-1 1-4 0,-3 4-19 15,2-2 12-15,0-1-11 0,0 0 8 16,0-2-11-16,2 0 0 0,2-1-1 0,0 1 0 16,1 0-1-16,0 1 2 15,0-2 0-15,0 2-1 0,0 2 0 0,0-1 2 16,-2 3 11-16,-2 3 9 0,-3 1 3 16,0 2-13-16,1-3 1 0,-1 1-11 15,2-3 0-15,2-3-2 0,3-3-1 16,0 0 1-16,9-3 10 0,6-1 25 0,8 0 5 15,8-4-2-15,6 0-19 0,6 0-16 16,0 0-1-16,0-1-2 0,-2-1 0 16,-4 0 0-16,-8 2-1 0,-3 0-2 15,-9-2-1-15,-4 2-11 0,-6 0-1 16,-2 0-6-16,-3 0-2 0,-2 0 24 16,0 0 11-16,0-1 11 0,-3 1-7 15,-4 0 1-15,2 0-15 0,-2 0 0 16,-2 0-1-16,5 0 0 0,-1 0-62 0,3 0-58 15,0 0-66-15,1 0-95 0,-2 0-146 16,2-5-268-16,0 0-655 0,51 15 294 0</inkml:trace>
  <inkml:trace contextRef="#ctx0" brushRef="#br0" timeOffset="-16829.19">24474 12835 108 0,'0'0'143'0,"0"0"-39"15,0 0 43-15,0 0 29 0,0 0 4 0,0 0-4 16,0 0 9-16,0 0-9 0,-11-51 19 15,16 42-22-15,1-5-50 0,0 1 46 16,0 0 19-16,1 1 16 0,-3 1-24 16,-1 0-6-16,-2 4-10 0,0-1-10 15,-1 2 3-15,-1 1-17 0,-5 1-38 16,-3-1-33-16,-4 3-34 0,-3 1-19 0,-4 1-13 16,-4 1 13-16,-2 6-14 0,1-2 1 15,0 3-3-15,2 2-1 16,4-1-2-16,4 0-10 0,7 0-25 0,1 0 3 15,7 0 10-15,0 0 25 0,12 1 0 16,5 0 35-16,7 2 0 0,5-2-7 0,5 1-16 16,2 1-12-16,0-2-1 15,-6 0-15-15,-8 0-9 0,-3 2-13 0,-6-1 12 16,-5 2 1-16,-5-3 22 0,-3 0 1 16,0 0 2-16,-4 3 1 0,-5-2 24 15,-2 0-23-15,-4-1 11 0,2 2 9 16,-3-1-3-16,0-2 6 0,0 2 4 15,4 0-10-15,-1-3-3 0,3 0-14 16,1-2-2-16,4 0 0 0,2-1-16 16,2-2-6-16,1 0 12 0,3 0 10 15,5 0 35-15,8-1 19 0,3 1-13 0,4-2-19 16,3 0-19-16,3-1-3 0,-3 1-3 16,-3 1-22-16,-2 1 3 0,-4 1-7 15,-5 1 1-15,-5 1-7 16,-4 2 0-16,-2-1 10 0,-1 1-1 0,-4 4 25 0,-5-2 1 15,-3 3 3-15,-5 0-1 0,-2-1 10 16,0 3 10-16,-2-1 4 0,1 0 5 16,2 1-5-16,3-3-23 15,3 1 0-15,6-4-3 0,4 3-13 0,2-5 13 16,8 1 0-16,8 0 35 0,7-4 12 16,4-2-9-16,5-1-9 0,2-1-26 15,-3 0 0-15,2 0-3 0,-6 0-65 16,-2 0-90-16,-4-1-93 0,-4-1-145 15,-1-9-209-15,-8 3-505 0</inkml:trace>
  <inkml:trace contextRef="#ctx0" brushRef="#br0" timeOffset="-16295.03">24802 12816 2077 0,'0'0'318'15,"0"0"-179"-15,0 0-7 0,0 0 71 16,0 0 41-16,0 0-18 0,0 0-28 15,0 0-15-15,0 0-76 0,0 0-63 0,0 0-44 16,-1-20-2-16,28 18 2 0,9-2 1 16,4 1-1-16,3-2-1 15,-1 0 1-15,-1 0 1 0,-5 1 1 0,-8 0 1 16,-5-1 1-16,-6 1 8 0,-4 2 7 0,-4-2 3 16,-4 1 6-16,0 0 4 0,-2-2-11 15,-2 1-8-15,0 0 3 16,-1 0-3-16,0 3-13 0,0-1-1 0,0 1-15 15,0 0-6-15,0 1-19 0,-1 0 10 16,0 0 9-16,0 0-10 0,-1 1-31 16,-2 3 29-16,1 6 34 0,1 0 0 15,0 5 3-15,2 2 25 0,0 3 35 16,1 0 9-16,3 3-6 0,2 0 13 16,-2 2-4-16,0-1-19 0,-3 0-12 15,0 0-19-15,-1-1 0 0,0-2-13 16,0-2-10-16,1-4 1 0,0-1-1 0,0-3-2 15,2-2-30-15,1-2-66 0,0-3-32 16,0 1-80-16,2-3-95 0,9-2-171 16,-3-4-306-16,-2-3-871 0</inkml:trace>
  <inkml:trace contextRef="#ctx0" brushRef="#br0" timeOffset="-16063.93">25369 12726 2270 0,'0'0'423'0,"0"0"-191"0,0 0-30 16,0 0-81-16,0 0-121 0,0 0 19 15,0 0-16-15,0 0 163 0,0 0-1 0,27 53-23 16,-19-31-6-16,3 0-23 0,-1 2-12 16,1-2-42-16,-3 0-18 0,2-4-20 15,-4 0-21-15,0-1 0 0,0-4 0 16,-3-1-51-16,0-1-69 0,-1-5-106 15,-1 0-78-15,0-5-152 0,-1-1-301 0,-1-7-502 16</inkml:trace>
  <inkml:trace contextRef="#ctx0" brushRef="#br0" timeOffset="-15827.58">25322 12737 2103 0,'0'0'357'0,"0"0"-106"16,0 0-128-16,0 0-53 0,76-34-12 0,-43 32 0 15,1 2-4-15,3 4 20 0,-1 5 51 16,-1 3 2-16,-6 5-16 0,-4 2-41 16,-6 3-23-16,-6 5-5 0,-8 0-8 15,-4 0 1-15,-2 1-7 0,-7-1-12 16,-6-5-3-16,-3 0 2 0,-1-6-11 16,-1-1 8-16,-2-3-10 0,4-5-1 15,-3 0 1-15,1-2-2 0,4-3-46 16,2-1-51-16,6-1-71 0,4 0-77 15,4-10-75-15,6 0-426 0,6-2-860 0</inkml:trace>
  <inkml:trace contextRef="#ctx0" brushRef="#br0" timeOffset="-14965.92">25725 12562 466 0,'0'0'724'0,"0"0"-373"0,0 0-81 15,0 0 22-15,0 0 16 0,0 0-56 16,0 0-20-16,0 0-69 0,0 0-95 16,0 0-68-16,0 0-16 0,31-29 16 15,-16 26 0-15,3 3 1 0,1-2 0 0,4 0 1 16,3 0 0-16,1 2 0 16,2 0-2-16,3 0 0 0,-3 1-13 0,-1 4-3 15,-6 0-6-15,-5 1-13 16,-7 0-20-16,-2 6-6 0,-5-2 32 0,-3 3 26 15,-2 2 3-15,-6 1 61 0,-2 1-7 16,-5 0 43-16,0 0-30 0,-2-1-6 16,2-2-4-16,-3-2-15 0,2-1-1 15,1-2-13-15,6 1-25 0,0-3-2 16,4-2-1-16,3 0-4 0,2-3 4 0,1 2 16 16,10-2 32-16,1 0 9 0,7 1-15 15,3-2-24-15,4-1-14 0,-2 0-2 16,-1 0 0-16,-3 0 0 0,-5 0 0 15,-5 1-2-15,-2-1-16 0,-2 3-19 16,-4-2-22-16,-2 2-22 0,0 0 41 0,-5 3 38 16,-7 1 18-16,-1 2 42 15,-2-2 58-15,-1 2-33 0,-1 0-28 0,1 0-19 16,3 0-27-16,3 0-11 0,5 1-3 16,3-1-25-16,2 1 27 0,4 2 1 15,6 3 19-15,6-1 3 0,2 1-10 16,4-1 1-16,0 3-12 0,0-1-1 0,-2 2-2 15,-2-3-17-15,-5 1 3 0,-3-1-3 16,-3-2 0-16,-5 1 1 0,-2-2-36 16,0-3 16-16,-3-1 9 0,-5-1 16 15,0-2 13-15,-3-3 12 0,1 1-9 16,-2 1-3-16,2-3-9 0,-1 1-58 16,0 0-38-16,0-2-83 0,1 0-58 15,1 0-118-15,2-5-209 0,2-2-695 16,2-2 518-16</inkml:trace>
  <inkml:trace contextRef="#ctx0" brushRef="#br0" timeOffset="-14100.04">26252 12395 1524 0,'0'0'471'15,"0"0"-250"-15,0 0-101 0,0 0 6 0,72-40-13 16,-44 32-26-16,3 2-19 16,0 1-4-16,2 1-19 0,-5 2-10 0,-2 2-32 15,-4 0-3-15,-5 2-36 16,-3 3-19-16,-6 1 1 0,-1 2 25 0,-5 2 29 15,-2 0 1-15,0 2 34 0,-3 0 30 16,-6 0-4-16,1 1 13 0,-6 1 6 0,0 0 13 16,0 0-4-16,0 2 17 0,-3-2-49 15,5-1-6-15,-1 3-10 0,4-2 0 16,0-2-18-16,6 5-21 0,2-2 0 16,1 2 17-16,5 0-6 0,8 1-1 15,6 0 4-15,6-1 13 0,3 0-4 16,4-3-3-16,2-2-20 0,-3 0-1 15,-1-4-1-15,-5-1-3 0,-6-4-19 16,-5-1 6-16,-4 0 3 0,-4-2 13 0,-3 0 13 16,-2 0 28-16,-1 0 10 15,0 0-7-15,0 0-44 0,-6-2-34 0,-1 2-13 16,-5 0 9-16,-4 0 38 16,1 2 18-16,-5 1 14 0,-2 4-1 0,2 0-3 15,-1 3-28-15,2-1 0 16,3 1-2-16,2 2-20 0,6 0 3 0,2 0 7 0,5 1 11 15,1 1 1-15,6-1 15 0,3 1 4 16,6 1 13-16,0 0-16 0,2-1-15 16,1 0 2-16,2 0 0 0,0 1-2 15,-2-1-1-15,0 1-2 0,-2-2-1 16,0-1 0-16,-4-1-19 0,1-3-41 16,-5 0-1-16,0 0 20 0,-3-3 9 15,-1 1 3-15,-4 0 4 0,0 2 2 16,-1 1 14-16,-6 1 11 0,-2 4 0 15,2 1 1-15,-1 2-16 0,-2 2 12 0,4-2 3 16,-1 1 0-16,5-2-1 0,1-1-17 16,1-1 16-16,3-2 3 15,3 0 12-15,-1-4 7 0,-1-1 9 0,-1 1-12 16,-3-2 3-16,0-1 4 0,-5 0 15 16,-5 2-4-16,-8 1-9 0,-8 0-25 15,-1 3-156-15,-28-2-211 0,9-1-325 16,4-4-1509-16</inkml:trace>
  <inkml:trace contextRef="#ctx0" brushRef="#br0" timeOffset="-10744.74">18231 14722 676 0,'0'0'1007'0,"0"0"-730"15,0 0-2-15,0 0 42 0,0 0-65 16,24-51-18-16,-18 42-23 0,-2-1-13 0,1 3-27 16,1-1-16-16,-3 1-45 15,1 5-32-15,-3-1-21 0,0 2-26 0,-1 0-27 16,0 1-4-16,0 0-51 0,0 2-56 16,-4 3 35-16,-6 7 72 0,-4 2 57 15,-6 5 9-15,-8 3-35 0,-4 3-9 16,-8 4-3-16,-2 4-4 0,-3 1-2 15,-2 2-12-15,3-3-1 0,2 2-3 16,7-3 2-16,7-3-15 0,6-4 15 16,6-4-1-16,7-5-11 0,1-3 12 15,7-3-14-15,1-3 15 0,3-2 18 0,10 1 17 16,3-1 19-16,9-1-13 0,7-2-4 16,7 1-25-16,8-3-12 0,12 1-4 15,8-1 2-15,-7 0-1 16,-6 0 2-16,-12 0-2 0,-12 1 0 0,6-1 3 0,-1 1 0 15,-7 0 0-15,-7-1-12 16,-3 0 8-16,-7 0 4 0,0 0-1 0,-5 0 1 16,1 0-12-16,-3-1-16 15,0-2-13-15,-3 1-32 0,-1-1-65 0,0-2-102 16,0-1-189-16,-9-7-327 0,-2 1-684 16</inkml:trace>
  <inkml:trace contextRef="#ctx0" brushRef="#br0" timeOffset="-10482.1">18251 14645 1990 0,'0'0'434'16,"0"0"-302"-16,0 0 20 0,0 0-146 16,0 0-6-16,0 0 0 0,0 0 65 15,0 0 99-15,32 63 28 0,-16-32 38 16,1 4-62-16,2 3 10 0,1 2-71 0,-2-1-32 15,1 0-15-15,-2-2-1 0,0-4-14 16,-1-2 2-16,-4-5-3 0,0-5-7 16,0-1-12-16,-2-3-3 0,0-5 6 15,-2-2-12-15,-2-3-16 0,0-3-1 16,-4-2-49-16,-1-2-25 0,-1 0-3 16,0-5-127-16,0-3-330 0,-8-11-264 15,2 1-633-15</inkml:trace>
  <inkml:trace contextRef="#ctx0" brushRef="#br0" timeOffset="-9827.75">18991 14478 1155 0,'0'0'209'0,"0"0"-53"0,0 0 16 15,0 0 10-15,0 0-16 0,-2-46-24 0,2 39 20 16,0 0 39-16,0 1-47 0,0 2-15 16,0 3-17-16,0-1-26 0,0 2-29 15,0 0-67-15,0 0-39 0,0 0-54 16,0 0-13-16,-2 5 106 0,0 3 0 15,-3 0 55-15,1 5-14 0,0 2-2 16,-1 3 19-16,-1 2-14 0,3 4 4 16,0 1-6-16,2 4 22 0,1 2-10 15,0 6 19-15,0 1-12 0,0 5 12 0,0 0-35 16,0 10-10-16,0 8 7 0,-2 10-22 16,-2 2-13-16,-3-6-2 0,3-8 2 15,1-10 3-15,2-8 28 0,0-8-29 16,1-8 11-16,0-1 25 0,3 3 0 15,3 3 15-15,5 2-6 0,4-5 13 16,-1-2-16-16,4-4 16 0,0-2 13 0,0-5-14 16,-1-1-12-16,-5-2-19 15,-2-3-25-15,-3-2 0 0,-1-2 9 0,-3 0-12 16,-2-2-1-16,0-2 1 0,-1 1 1 16,0-1 34-16,0 0 8 0,0 0 13 15,0 0-25-15,0-4-31 0,0-1-103 16,-2-3-55-16,1 1-87 0,-1-9-226 0,2 3-502 15,-2-1-977-15</inkml:trace>
  <inkml:trace contextRef="#ctx0" brushRef="#br0" timeOffset="-7979.59">19658 14858 1026 0,'0'0'456'0,"0"0"-157"0,0 0-7 16,0 0 84-16,0 0-89 15,0 0-20-15,0 0-21 0,0 0-36 0,0 0-133 16,0 0-77-16,16-35-96 0,-18 48 96 16,-4 6 130-16,-4 8 3 0,-6 4 12 15,-4 6-44-15,-8 9-35 0,-3 10-12 16,0-3-29-16,7-8-13 0,4-11 3 15,11-11-15-15,-3-2 0 0,4-4 0 0,1-3 2 16,5-7 0-16,1-4 11 0,1-3 15 16,0-1 68-16,4-8 28 15,7-5-68-15,4-5-56 0,3-6-1 0,3-4-1 16,1-2-13-16,-1-4 12 0,0 0-22 16,-2-2-16-16,-1 1-33 0,0 0 5 15,-4 3 44-15,2 3 13 0,-4 3 12 16,-4 7 16-16,0 5 5 0,-1 7-21 0,-3 4-1 15,-2 4-52-15,2 1-145 0,3 9 85 16,0 7 94-16,1 5 19 0,4 7 61 16,1 1 24-16,-3 7-16 0,4 0-6 15,-3 1-3-15,2-4-20 0,0 1-37 16,-2-4 13-16,3-2-16 0,-4-4-30 16,2-5-83-16,-4-2-88 0,-1-6-153 15,-7-3-269-15,0-3-475 0,-7-6-563 0</inkml:trace>
  <inkml:trace contextRef="#ctx0" brushRef="#br0" timeOffset="-7827.83">19533 15080 2504 0,'0'0'470'16,"0"0"-211"-16,0 0-49 0,0 0-73 0,0 0-137 16,0 0 3-16,64-18-3 0,-25 16 35 15,6 0-13-15,13 2-9 0,-5 0-13 16,0 2-32-16,-7 0 3 0,-5 2-199 15,-5-2-830-15,-12-2-1205 0</inkml:trace>
  <inkml:trace contextRef="#ctx0" brushRef="#br0" timeOffset="-7621.58">20214 15137 3246 0,'0'0'451'0,"0"0"-451"0,0 0 0 0,0 0 57 16,0 0 47-16,-20 53-13 15,10-34-29-15,-5 2-27 0,1 1-15 0,-2 0-20 16,5-1-180-16,0-2-139 0,6-3-249 16,1-5-529-16,4-5-805 0</inkml:trace>
  <inkml:trace contextRef="#ctx0" brushRef="#br0" timeOffset="-7374.91">20491 14841 3097 0,'0'0'411'0,"0"0"-411"0,0 0-54 15,0 0 54-15,0 0 133 0,0 0 10 16,-2 60-33-16,-1-36-28 0,3 1-23 0,0 4-31 16,0-3-25-16,4 2-3 15,-1-4 1-15,0-1-2 0,-1-3-13 0,-1-3-244 16,-1-5-173-16,0-4-185 0,-4-7-477 16,-1-1-489-16</inkml:trace>
  <inkml:trace contextRef="#ctx0" brushRef="#br0" timeOffset="-6966.96">20409 14829 1822 0,'0'0'393'0,"0"0"-180"15,29-46-45-15,-7 31-100 0,5 4-20 16,5 3 20-16,1 2 38 0,-1 3 10 16,0 3-39-16,-5 5-36 0,-3 4-18 15,-5 5-20-15,-5 2-3 0,-9 4 0 16,-5 2 0-16,-6 1 13 0,-10 0 12 0,-4 0 10 15,-4-2-3-15,-3-3 16 0,-3-2-13 16,4-1-3-16,0-4 3 0,2-1 3 16,4-5 0-16,7 0 0 0,3-2 4 15,6-2 11-15,3-1 58 0,1-1 62 0,2-4-104 16,9-3-69-16,4 1-37 16,6-3-4-16,7 3 3 0,4-1 7 0,4 2 12 15,2 3-3-15,2-1 3 16,-1 4-3-16,-3 0-10 0,-5 4-9 0,-5 3-13 15,-5 4 10-15,-8 2 6 0,-4 2-7 16,-7 3 4-16,-2 2 13 0,-8 0 13 16,-5-1 15-16,-4 0 19 0,-5-2 19 15,-3 0 16-15,-4-3 0 0,0-3 9 16,-4 1-19-16,3-4-15 0,1 1-10 16,7-4-3-16,3-1-4 0,9-1-11 0,2-3-1 15,7 0 0-15,1 0-107 0,11-3-284 16,17-8-390-16,-2 2-808 0</inkml:trace>
  <inkml:trace contextRef="#ctx0" brushRef="#br0" timeOffset="-6788.2">21135 15233 1971 0,'0'0'402'0,"0"0"-195"16,0 0 51-16,-66 44 2 0,41-30-43 0,-1 0-42 15,1 1-64-15,2-5-60 0,3 1-40 16,3-3-11-16,4 1-16 0,2-4-72 16,6-5-368-16,2 0-343 0,3-4-1441 0</inkml:trace>
  <inkml:trace contextRef="#ctx0" brushRef="#br0" timeOffset="-6384.75">21576 14780 2103 0,'0'0'434'16,"0"0"-266"-16,0 0 38 0,35-50-1 15,-29 40 34-15,-6 2 31 0,0 1-55 16,-5 6-64-16,-11 1-111 0,-4 0-40 16,-8 11 23-16,-6 3 21 0,-2 7 0 15,-1 2-26-15,7 4-5 0,4 2-13 0,9 1-3 16,7 1-13-16,9-2 16 0,3-1 0 16,12 1 3-16,7-2 13 0,5-3 6 15,5-4-19-15,3-4 22 0,0-3-23 16,3-6-2-16,-2-3-31 0,-4-4-13 15,-1-3 42-15,-5-3 2 0,-5-4 3 0,-4 0 22 16,-5-1-3-16,0 1-3 0,-6 0-4 16,0 1-12-16,-3 0 0 15,0 4-1-15,-2-3-2 0,-3 3-43 0,-7-2-255 16,-2 2-330-16,1 0-988 0</inkml:trace>
  <inkml:trace contextRef="#ctx0" brushRef="#br0" timeOffset="-5415.03">22088 15119 752 0,'0'0'303'15,"0"0"-192"-15,0 0 13 0,0 0 19 0,0 0 42 16,0 0 1-16,0 0-30 0,0 0-10 16,0 0-10-16,0 0-7 0,48 26 4 0,-46-16 25 15,0 1-29-15,-2 0 3 16,0 2-7-16,0-1-4 0,-3 2-15 0,-4 0-17 15,-1-1-19-15,-5-1-29 0,0-1-19 16,-4-1-22-16,-1 0-41 0,0-5-252 16,-1-2-182-16,4-2-508 0,7-1-722 0</inkml:trace>
  <inkml:trace contextRef="#ctx0" brushRef="#br0" timeOffset="-4197.18">22393 14836 775 0,'0'0'401'16,"0"0"-85"-16,0 0-24 0,0 0-9 15,0 0-24-15,0 0-88 16,0 0-51-16,0 0-11 0,0 0 10 0,0 0-16 15,0 0-10-15,-22-13 13 0,22 13 34 16,0-1 48-16,0 0 5 0,2-1 6 16,8-2-64-16,7 1-135 0,5-4-1 15,6 2-1-15,4-3 1 0,1-1-1 16,3 2-11-16,-1-1 1 0,-4 2 9 16,1-1-10-16,-6 3 11 0,-2-1 0 15,-5 1 1-15,-2-1 1 0,-3 1 0 16,-4 0 3-16,-1 0 19 0,-4 1-3 0,-2 1-4 15,-1-1 10-15,0 3-5 0,-2 0-4 16,0 0-16-16,0 0-36 0,0 0-58 16,0 2-53-16,-1 5 20 0,-2 6 127 15,1 3 104-15,-1 6-9 0,1 1-26 16,1 3-12-16,1 3-7 0,0-1 10 0,3 1-1 16,1 0-15-16,1-1-10 0,2-1-12 15,-3-1-22-15,1-3 0 0,-2-2 0 16,0-4-15-16,2-5-199 0,-2 0-138 15,4-7-259-15,-1-2-569 0,1-3-708 0</inkml:trace>
  <inkml:trace contextRef="#ctx0" brushRef="#br0" timeOffset="-3981.77">22984 14733 1876 0,'0'0'1019'0,"0"0"-721"15,0 0-110-15,0 0-188 0,0 0 0 0,0 0 67 16,0 0 107-16,-3 45-7 0,3-23-50 16,0-1-48-16,2 1-16 0,4 2-24 15,2-1-16-15,-2 0-10 0,3 0-1 16,-2-3-1-16,-3-2-1 0,0-5-92 16,-3-2-197-16,-1-4-133 0,-9-7-127 15,-1 0-208-15,-2-5-846 0</inkml:trace>
  <inkml:trace contextRef="#ctx0" brushRef="#br0" timeOffset="-3697.9">22930 14730 904 0,'0'0'1014'0,"0"0"-650"16,0 0-106-16,0 0-77 0,80-34-46 16,-50 33-32-16,6 1-10 0,3 7 9 15,2 4 7-15,-1 5-4 0,-2 5-13 16,-5 1-25-16,-3 6-10 0,-8 1-28 0,-8 1-14 15,-5 2-11-15,-9 0-2 0,-1 1 17 16,-11-3 3-16,-3-1 13 0,-5-4-10 16,-4-3-3-16,-1-1 0 0,-1-7 0 15,-1-2 3-15,0 0 3 0,3-6-2 16,3-1-1-16,2-2-3 0,5-1-7 16,5-2 1-16,3 0 15 0,1 0 16 15,4-4-2-15,0-2-45 0,1 1-110 16,5-2-164-16,9-8-132 0,3 3-307 0,1-1-1019 15</inkml:trace>
  <inkml:trace contextRef="#ctx0" brushRef="#br0" timeOffset="-2649.58">23935 14708 499 0,'0'0'502'0,"0"0"-238"15,0 0-59-15,0 0-16 0,0 0-20 0,0 0-23 16,0 0-17-16,0 0-12 0,0 0-23 16,-10 0-20-16,10 0-12 15,0 0 19-15,0 0 9 0,0 0 20 0,0 0 15 16,0 0-9-16,0-3-17 0,0 3-25 16,0 0-7-16,0 0-13 0,0 0 16 0,0 0-9 15,0 0-7-15,0 0-22 16,0 0-7-16,0 0 0 0,0-1-9 0,0 1 3 15,0 0-3-15,0 0 6 0,0 0-6 16,0 0-3-16,0 0-1 0,0 0 4 16,0 0 3-16,0 0 3 0,0 0 0 15,0 0 0-15,0 1 4 0,0-1-11 16,0 0 4-16,0 0 0 0,0 0 3 16,1-1 10-16,3 0-32 0,5-2-10 15,3 0-24-15,5-1 21 0,3 0 12 16,4-1-2-16,2 0 1 0,5 0-14 0,0 0 15 15,3 0-15-15,-3 3 0 0,2-2 13 16,-6 2-25-16,-1 1-4 0,-6 1-145 16,-8 0-173-16,-5 3-148 15,-10 1-253-15,-4 1-590 0</inkml:trace>
  <inkml:trace contextRef="#ctx0" brushRef="#br0" timeOffset="-2459.71">24000 14918 1676 0,'0'0'707'15,"0"0"-323"-15,0 0-114 0,0 0-33 16,0 0-97-16,0 0-70 0,0 0-45 16,0 0-9-16,77-31-14 0,-51 26-2 0,4 0-16 15,-1 0 0-15,3 1 0 16,-2 1-28-16,16-8-339 0,-12 3-420 0,-2-2-1255 0</inkml:trace>
  <inkml:trace contextRef="#ctx0" brushRef="#br0" timeOffset="-1765.03">24893 14457 1520 0,'0'0'292'15,"0"0"-74"-15,0 0 61 0,0 0-21 16,0 0-29-16,35-47-7 0,-35 42-5 15,0 1-51-15,-1 0-99 0,-5 2-67 16,-4 0-21-16,-1 2-2 0,-4 0 23 0,-4 0 11 16,0 3-8-16,-2 3 26 15,1 0 6-15,2 1-7 0,-1 0-28 0,4 1 1 16,6-1 1-16,1 3-2 0,1-3-3 16,5 3 3-16,2 0 0 0,0 3 3 15,10-3 20-15,2 5 2 0,7-2 7 16,5 1-7-16,4-1-12 0,0 0-10 15,-3 0-3-15,0-2-2 0,-7 0-14 16,-5 0-10-16,-4-4-8 0,-5 1-8 0,-4-1 14 16,-2 2 28-16,-9-1 14 0,-2 0 2 15,-2 1 3-15,-4 0 18 0,-2-1 17 16,-2 1 6-16,-1-1-6 0,3 0-19 16,1 2-10-16,4-3-13 0,2 1-11 15,3 0-1-15,5 1 0 0,2 0-1 16,4-1 1-16,3-1 0 0,5 1 19 0,5-3 13 15,4 2-4-15,2-2-9 0,4 2-17 16,0-2-2-16,1 1 0 0,-2-1-2 16,-2-2-1-16,-3 3 0 15,-4-4 0-15,-5 1-10 0,0 1-6 0,-4-2-12 16,-3 1-4-16,0 1 3 0,-1 0 20 16,-1 1 11-16,-7 2 1 0,0 2 3 15,-5-1 16-15,1 2 0 0,-2 1-16 16,1-2 13-16,2 5-15 0,3-3-1 0,3 1-1 15,5-3 1-15,0 3 1 0,10-1 18 16,6-2 9-16,3 2-3 0,5-5-12 16,3 2-13-16,0-2-62 0,2-2-168 15,7-4-200-15,-8-3-296 0,-5-2-942 0</inkml:trace>
  <inkml:trace contextRef="#ctx0" brushRef="#br0" timeOffset="-1146.02">25276 14466 1808 0,'0'0'474'0,"0"0"-325"0,0 0-56 16,66-37-12-16,-37 28-4 0,0 3-19 15,3 2-9-15,-3 1-11 0,0 1-35 0,-6 2-3 16,-4 0-15-16,-6 3-17 16,-5 3-55-16,-5 2 13 0,-3 2 74 0,-4 0 19 15,-8 2 91-15,-2 0-4 0,-3 1-6 16,-3 0-17-16,-3 1 29 0,1 0-16 15,2 0 16-15,-1 1-49 0,3-1-9 16,5-1-19-16,0 2-22 0,7-2-12 0,3-1 1 16,3 1 1-16,1 0 23 15,6-2-11-15,7 0 14 0,2 0-4 0,4-1 4 16,2 0-13-16,2-1-14 0,-1-2 10 16,0-2 4-16,-1-2 0 0,-3-2-3 15,-1-1-1-15,-6 0 4 0,-2 0 3 16,-6-1 9-16,-2-2 7 0,-2 0-1 15,0 3-34-15,-6-1-63 0,-7 1-9 16,-2 0 33-16,-5 3 39 0,-3 2 13 16,2 0 6-16,1 3-16 0,3-2 0 15,4 3-3-15,6-2-19 0,4 4 0 0,3 0 19 16,4 1 1-16,11 2 37 0,7 2-3 16,8 1-7-16,7 1-15 0,4 0-13 15,2 0-1-15,-3 1 1 0,-3 0 2 16,-10-2 0-16,-6 0 9 0,-9 0-11 0,-11-3-19 15,-7-2 19-15,-17 1 25 0,-9-3 9 16,-22-1-9-16,-17 1-25 0,-13-5-110 16,-4 0-57-16,10-3-71 15,13-2-85-15,8-1-195 0,15-3-690 0</inkml:trace>
  <inkml:trace contextRef="#ctx0" brushRef="#br0" timeOffset="-31.03">26536 14761 1223 0,'0'0'339'0,"0"0"-82"0,0 0-53 0,0 0 27 16,0 0 18-16,0 0-11 0,0 0-45 16,0 0-58-16,0 0-49 15,-23-2-25-15,42 2-3 0,9 0-4 0,10-1-3 16,18 0-4-16,13-2-24 0,12 3-12 16,-1-3-11-16,-19 2-2 0,-21 1-14 0,-17-2 13 15,-6-2 1-15,0 0-17 16,-1-2-137-16,-2 2-26 0,-4-4-1 0,-5 1 67 15,-4-3 58-15,-1 1 36 0,-1-1 5 16,-5-1 17-16,-3-2 13 0,2 2-13 16,-2 0 39-16,1 1 90 0,3 2-1 15,1 2 32-15,2 3-19 0,1 0-14 16,1 2-25-16,2 1-102 0,5 0-105 16,6 4 3-16,4 3 77 0,0 2 24 15,2 4-1-15,-2 1-23 0,-3 3 23 16,-6 1-17-16,-1 0 5 0,-7 3 14 0,0-1 19 15,-12-2 10-15,-1 0-13 0,-6-2-4 16,-3-1 1-16,-2 0 22 0,-1-4-35 16,-1 0-54-16,1-4-154 0,4-3-106 15,5-4-232-15,2 0-741 0</inkml:trace>
  <inkml:trace contextRef="#ctx0" brushRef="#br0" timeOffset="569.21">27915 14487 1664 0,'0'0'312'0,"0"0"-179"15,0 0 68-15,0 0-23 0,0 0-82 16,0 0-41-16,0 0-6 0,0 0 15 16,0 0-19-16,0 0-13 0,0 0-9 15,-21-28-7-15,17 28 10 0,-2 0-4 0,1 0 7 16,0 0 19-16,1 0 7 0,-3 0-4 16,3 0 10-16,2 0 3 0,-1 0-4 15,-1 0-21-15,2 0-14 0,-3 0-6 16,1 0 0-16,0 0 3 0,-3 0-6 15,-4 0-16-15,0 0 1 0,-3 0-1 16,-2-1 0-16,-1-2-1 0,3 2-1 16,0 1 1-16,-2 0-18 0,3 0 16 15,1 0-19-15,-1 4-4 0,2 3-9 16,1 0 6-16,3 1 7 0,-1 5 7 0,4-1 15 16,3 1 3-16,1 3 17 15,4 1-19-15,7 1-1 0,3 0 32 16,6 0-17-16,3 1 8 0,3-1-22 0,1-2 14 15,1 0-15-15,-1-1-1 0,-1-3-3 0,-1 0-15 16,-7-3-6-16,-1 1 6 16,-1-2-10-16,-5 0-3 0,-4-2-16 0,-4-1-16 15,-3-2-3-15,-1 1 25 0,-6 0 42 16,-6-1 23-16,-6 0-7 0,-3 0-3 16,-2-2-1-16,-4 2-8 0,1-2 12 15,1 1-4-15,4-2-8 0,4 0 15 16,3 0-5-16,8 0-14 0,3 0-13 15,3 1-10-15,1 0 23 0,0-1 0 16,5 0-186-16,11-2-265 0,-2-4-692 0</inkml:trace>
  <inkml:trace contextRef="#ctx0" brushRef="#br0" timeOffset="1189.47">28268 14657 1102 0,'0'0'1039'0,"0"0"-764"15,0 0-3-15,0 0-5 0,0 0-43 16,6-47-20-16,-16 42-74 0,0 4-54 16,-7-2-19-16,-3 3 0 0,-3 3-6 15,-2 2 12-15,1 2-22 0,3 3-19 16,4 0-19-16,3 1-3 0,3 0-12 15,5 2-7-15,4-2 17 0,2 2 2 0,2 0 17 16,5-1-4-16,5-1-10 0,-1-3-3 16,3-1-47-16,1-3-105 0,-2-4-6 15,3 0-7-15,-1-2 44 0,0-6 44 16,-4-2 29-16,2-2 11 0,-4-2 37 16,2-1 2-16,-4 2 1 0,2 1 32 0,-3 1-13 15,-2 3 7-15,-1 3 6 16,-1 3 64-16,0 2-99 0,0 0-60 0,0 7-116 15,0 3 176-15,1 3 93 0,1 2 25 16,1 2-32-16,5 0-10 0,1-2-19 16,4 1-15-16,2-2-14 0,1-3-12 15,2-1 6-15,-1-4-3 0,0-1 10 0,1-4-14 16,-2-1-15-16,0-1-25 16,0-6-108-16,-2-2 3 0,0-3 44 0,-4-3 32 15,0-2 33-15,-1-2 21 0,-4-5 0 16,-1-1 1-16,-2-4-1 0,-1-3 20 15,-3-1-8-15,0 0 17 0,0-1 0 16,-5 3 25-16,0 4 41 0,2 5 16 16,-1 4-44-16,1 6-20 0,0 4-18 15,2 5-3-15,0 3-26 0,0 3-139 0,1 8-20 16,0 7 159-16,0 5 83 16,0 4-17-16,6 4 4 0,0 4 18 0,0 0-21 15,2-1-11-15,0 1-18 0,-2-2-13 16,1-2-23-16,-2-2 12 0,-1-3-14 0,0-2-3 15,-1-3-161-15,1-6-120 16,-3-6-186-16,-1-4-543 0,0-5-960 0</inkml:trace>
  <inkml:trace contextRef="#ctx0" brushRef="#br0" timeOffset="1332.92">28437 14638 2632 0,'0'0'539'0,"0"0"-233"15,0 0-43-15,0 0-90 0,0 0-54 16,77-41-64-16,-46 39-55 0,3 2-23 16,2 1-29-16,18 3-42 0,-10 0-622 15,-5-3-1577-15</inkml:trace>
  <inkml:trace contextRef="#ctx0" brushRef="#br0" timeOffset="1502.37">29362 14835 3525 0,'0'0'571'0,"0"0"-303"0,0 0-185 0,0 0-83 16,0 0-24-16,0 0-216 0,0 0-269 16,0 0-879-16</inkml:trace>
  <inkml:trace contextRef="#ctx0" brushRef="#br0" timeOffset="20943.95">18652 16574 1489 0,'0'0'403'0,"0"0"22"16,14-48-102-16,-8 28-20 0,4 4-31 16,1-2 12-16,1 1-72 0,1 1-45 15,0 2-29-15,2 0-28 0,-3 3-26 16,1 1-28-16,1 1 7 0,-5 3 5 15,-1 1-22-15,-2 5-21 0,-4 0-25 16,-2 5-26-16,-1 7 26 0,-11 8 20 16,-3 9 36-16,-16 9-4 0,-14 15-27 15,-14 14-7-15,-6 4-5 0,3-2 14 16,4-1-24-16,13-9 22 0,3-1-3 16,9-4-4-16,9-6 0 0,9-9-5 0,7-12-13 15,1-8 0-15,6-5 0 16,0-1 1-16,1-2 14 0,0-3-3 0,0-2-9 15,0-4 22-15,4-2 15 0,5 0 49 16,2 0 33-16,9-3-39 0,8-2-35 16,5-2-32-16,8 2-16 0,15-4 0 15,14 1 1-15,8 1 2 0,2 3 0 0,-16 0-2 16,-18 4-1-16,-18 0 0 0,-6 0-3 16,1 0-19-16,1 0-17 0,-3 3-28 15,-6-2-10-15,-4-1-21 16,-6 0-28-16,-2 0-34 0,-1 0-31 0,-1-1-23 15,0-2 6-15,1-6-116 0,-2-1-175 16,0-7-69-16,0-6-158 0,0-20-38 16,-6 5-351-16</inkml:trace>
  <inkml:trace contextRef="#ctx0" brushRef="#br0" timeOffset="21168.1">18838 16636 716 0,'0'0'408'0,"-44"-50"12"0,21 20-27 15,6 6-33-15,5 3-37 0,4 4-30 0,5 4-40 16,3 2-4-16,0 6 4 0,5 2-76 0,5 3-76 15,1 10-32-15,5 5 32 16,4 9 27-16,1 6 24 0,3 15 6 0,1 13-44 16,1 13-34-16,-2 1-25 0,-3-7-18 15,-4-9-13-15,0-8-8 0,0-7-1 16,-2-5-3-16,-2-11 4 0,-4-7-16 16,-1-1-19-16,-2 2-39 0,-1 1-105 15,1-1-68-15,-2-4-74 0,-2-7-54 16,-1-6-138-16,0-2-155 0,-1-16-27 15,0-4-541-15,0-2 480 0</inkml:trace>
  <inkml:trace contextRef="#ctx0" brushRef="#br0" timeOffset="21496.46">19336 16264 2312 0,'0'0'249'0,"0"0"-69"15,23-58 90-15,-15 41 72 0,-1 5-40 16,-2 5-56-16,-4 5-42 0,0 2-129 16,-1 11-47-16,0 9-15 0,0 9 108 15,0 18 0-15,0 19-7 0,3 26-34 16,-2 8-33-16,1 3 8 0,0-5-9 16,-1-8-3-16,2-2-9 0,0-7 2 15,2-7-23-15,0-4 14 0,3-7-2 16,-2-5-25-16,-1-7 0 0,3-11 0 15,-3-10 0-15,-1-10 1 0,2-6 17 16,1 3-18-16,-1-2 0 0,-1-3-37 0,-1-3-33 16,1-3-34-16,-3-4-35 0,-1-2-61 15,-1 0-40-15,0-4-14 0,0-17-273 16,0 0-753-16,0-4-862 0</inkml:trace>
  <inkml:trace contextRef="#ctx0" brushRef="#br0" timeOffset="21925.73">19966 16495 2839 0,'0'0'260'0,"0"0"-100"0,0 0 47 16,0 0-1-16,0 0-165 0,0 0 3 0,0 0 91 16,0 0 95-16,-22 97-24 0,-13-22-79 15,-3 7-28-15,2-1-22 16,7-5-16-16,5-12-15 0,4-3-9 0,3-10-9 15,6-11-9-15,6-13-19 0,3-7 0 16,2-6 1-16,0 0 1 0,0 1-1 16,1-5 0-16,2-3-1 0,1-4-24 15,2-3-25-15,1-5 30 0,3-6-2 0,0-7-41 16,5-6-36-16,0-9 8 0,1-14 22 16,4-14 31-16,5-14-35 0,-1-8 53 15,-1 4-21-15,1 9 3 0,-4 14 23 16,-2 13 12-16,-4 11-8 0,-5 11 10 15,-3 3 99-15,1 3 13 0,-2 4-3 16,-1 4-20-16,-2 7-52 0,1 6-34 0,4 10-3 16,-3 8 62-16,1 6 55 0,0 10-19 15,3 11-34-15,1 9-24 0,5 9-16 16,0-9 1-16,-2-12-7 0,0-17-15 16,-2-7 19-16,3 2-22 0,2 2 0 15,0 1-101-15,0-3-59 0,-1-6-67 16,-3-6-36-16,0-2-47 0,-6-5-131 15,-5-7-239-15,0 0-464 0,-2-7-277 0</inkml:trace>
  <inkml:trace contextRef="#ctx0" brushRef="#br0" timeOffset="22114.47">19782 16943 2673 0,'0'0'555'0,"0"0"-142"16,0 0-54-16,0 0-49 0,0 0 18 15,0 0-6-15,0 0-99 0,0 0-86 16,0 0-46-16,77-36-45 0,-21 27-10 16,-1 2-34-16,0 3-2 0,-4 1-18 15,-9 3-76-15,-1 0-156 0,-6 2-105 16,-10 3-298-16,-7-1-734 0,-10-4-1267 0</inkml:trace>
  <inkml:trace contextRef="#ctx0" brushRef="#br0" timeOffset="23915.3">21414 16719 183 0,'0'0'1122'0,"0"0"-826"15,0 0-72-15,0 0-19 0,0 0 15 0,0 0 7 16,0 0-17-16,0 0-11 0,0 0-29 16,-54-14-45-16,53 14-26 0,0 0-32 15,1 0-7-15,0 0 1 0,0 0 21 16,2 0 23-16,5 0 40 0,4 0 43 15,8 1-33-15,8 0-43 0,7 1-25 16,8-2-9-16,17 0-35 0,16 0-3 16,13-3-24-16,2-1-16 0,-10 0 3 15,-14 0-3-15,-20 0 0 0,-11 4-1 16,-10 0 0-16,-6-3-80 0,1 1 4 0,1 0 24 16,-4-1 6-16,-5 1 0 0,-5 0 7 15,-6 0 18-15,-1 1-46 16,-8 1-56-16,-2-3-11 0,-6 2-4 0,-2-1-25 0,1 0-52 15,1-2-69-15,2 1 5 0,3-1 9 16,6-1 81-16,3 0 21 16,2-1-68-16,0-3 3 0,1 2 137 15,1 0 80-15,-1-1 17 0,-1 0 36 0,0 2 149 16,0-1 27-16,-1 0 37 0,-2 1-71 16,1 2-6-16,1 0 24 0,-1-1 16 15,2 2-16-15,0 1 5 0,0 1-10 16,2 1-30-16,5 0-60 0,7 0-26 15,3 0 4-15,5 1 6 0,2 5 18 16,-1 2-18-16,-3 1-39 0,0 3-43 16,-5 1-3-16,-5 3-3 0,-2-1-9 15,-6 2-1-15,-2 1 11 0,-5-2 0 0,-6 1 2 16,-4 0 0-16,0-2 1 0,-4 1 2 16,0-3-3-16,1 1-84 0,1-2-95 15,4-1-72-15,2-3-44 16,1 3-206-16,4-4-261 0,3-2-779 0</inkml:trace>
  <inkml:trace contextRef="#ctx0" brushRef="#br0" timeOffset="25093.25">23616 16283 1203 0,'0'0'267'15,"0"0"-91"-15,0 0-20 0,0 0-17 16,0 0-32-16,0 0-6 0,0 0-30 15,0 0-13-15,0 0-6 0,0 0-23 16,-46-35-3-16,29 39 26 0,-2 2 25 16,-2 2 7-16,-2 4 4 0,-1 1 5 15,2 1 7-15,2 0-30 0,0 0 4 16,4 0-23-16,5 0-15 0,3-5-17 16,7 3-18-16,1-3 15 0,13 2 19 0,8-2 22 15,8 0-21-15,9 1-1 16,8-2-19-16,2-1-13 0,-2 3 0 0,-4-3-3 0,-8 1-13 15,-9-1-6-15,-8 1-10 16,-9-2-12-16,-6 3-1 0,-2-1 22 0,-6 3 20 16,-10 0 32-16,-3 1 45 15,-4 1 2-15,-3 1-12 0,-1 0-6 0,-1-2-4 16,4 4-10-16,4-3-15 0,1 1 6 16,5-1-19-16,4-1-19 0,4 1-1 15,4 1 0-15,2-5 1 0,4 4 0 16,7-2 19-16,5-1 15 0,6 1-8 15,4-2-11-15,3 0-13 0,-1 0 9 16,0-1-10-16,-3 0-1 0,-4-1 0 16,-4-1-2-16,-6 0-14 0,-2-3 0 15,-4 1-9-15,-3-1-9 0,-2 4-1 0,-3-3 35 16,-8 6 3-16,-1-1 22 16,-8 2-22-16,-3 3 16 0,-3 1-3 0,1-1 0 15,2 2 31-15,0 0-9 0,4 1-22 16,5 0-1-16,7-2-15 0,6-1-12 0,3-1 12 15,12-3 23-15,7 1 15 0,7-4-7 16,8 0-12-16,3-1-19 0,3-1-1 16,-2-1-87-16,-1 0-130 0,-6-4-128 15,2 0-247-15,-10-2-602 0</inkml:trace>
  <inkml:trace contextRef="#ctx0" brushRef="#br0" timeOffset="25581">24180 16460 2443 0,'0'0'352'0,"0"0"-95"0,0 0 37 15,0 0-59-15,0 0-131 0,0 0-104 16,0 0 2-16,0 0 102 0,0 0 51 0,-17 60-45 15,10-31-28-15,-2 5-14 0,-1 0-18 16,3-2-13-16,-3 0 4 0,1-3-10 16,-1-3-10-16,2 0 7 0,-2-6-28 15,3-1 19-15,1-4-18 0,0-4-1 16,2-1 2-16,2-7-1 0,0-1 2 16,2-2 50-16,0-4 49 0,0-4-7 15,6-7-95-15,2-6-29 0,0-4-27 16,5-6 13-16,-2-3-19 0,3-7-12 0,2-7 15 15,-4 4 6-15,2 1 19 0,-1 4 34 16,-5 9 20-16,2-1 1 0,-3 5-20 16,-1 6 33-16,0 4 13 15,-1 6-25-15,-2 3 6 0,0 5-28 0,0 2-35 0,2 8-151 16,4 7 139-16,1 6 47 0,3 7 20 16,2 5 61-16,1 12-6 0,-3-2-13 15,2 0-16-15,0 3 10 16,-5-8-35-16,4 2-18 0,1 1-1 0,-3-6-2 15,3-3 0-15,-1-5-58 0,-2-5-165 16,0-7-88-16,-5-4-226 0,-6-11-493 16,-1 0-438-16</inkml:trace>
  <inkml:trace contextRef="#ctx0" brushRef="#br0" timeOffset="25735.29">24133 16707 2081 0,'0'0'556'0,"0"0"-308"16,0 0-110-16,0 0-67 0,0 0 60 16,60-17 31-16,-31 14-41 0,5 1-54 15,3 0-67-15,1 2 0 0,-3 0-19 0,6-2-338 16,-8-1-605-16,-9-1-1070 0</inkml:trace>
  <inkml:trace contextRef="#ctx0" brushRef="#br0" timeOffset="26583.85">24602 16291 1460 0,'0'0'316'0,"0"0"-96"16,0 0 27-16,0 0 18 0,0 0-39 0,0 0-68 15,0 0-43-15,0 0-6 0,3-47-45 16,8 40-58-16,2 1-6 0,6 0-32 16,4 1 20-16,6 0 9 0,2 1 3 15,5 1 1-15,2 1 1 0,0 1 14 16,-1 1-14-16,-4 0 1 0,-3 3-3 16,-6 5 0-16,-4 1-23 0,-7 3 1 15,-4-1 0-15,-6 0 22 0,-3 2 15 16,0 1 10-16,-4-5 26 0,-7 5 7 0,0-3 31 15,-4 0-12-15,-3-1 24 0,-2 2-9 16,-1-1-6-16,-2 0-17 0,0 1 0 16,0 0 4-16,2 0-33 15,1 0-8-15,3 1-21 0,3-4-11 0,6 3-3 0,3-1-22 16,0-2 24-16,5 1 1 16,5-2 11-16,4 1 27 0,8-1 3 0,5 0 1 15,3-3-21-15,6 0 1 16,-1-2-19-16,1-2 13 0,-3-1-15 0,-4 0 2 15,-4 0 10-15,-4-4 2 0,-4 1-2 16,-5 0-1-16,-4 2 29 0,-1 1 5 16,-2-3-8-16,0 2-38 0,-1-1-31 15,-6 0-25-15,-3 2-22 0,-3 0 18 16,-4 0 23-16,0 4 14 0,-3 1 20 0,2 3-25 16,2 0 16-16,1 1 11 0,2 1 2 15,0 1-1-15,4 2 2 16,2-1 1-16,0 4 0 0,4 0 1 0,2-2 17 15,1 3-19-15,0-1 1 0,5 2 16 16,6 1 0-16,1 1 0 0,6-1-3 16,4 2 5-16,5-1-8 0,1 2-10 15,0-2 16-15,3 1-16 0,-4-4 12 0,3 2-2 16,-4-2-11-16,-5 0-2 0,-1 0 0 16,-5 0-22-16,-6-2-21 0,-1 2 5 15,-7 0 7-15,-1-1-11 0,-10 0 20 16,-3-1 6-16,-7-2 16 0,-6 0 3 15,-1 0-2-15,-8-2-1 0,0-1-1 16,-2-1-3-16,-2 1-49 0,-3-1-158 16,-19 1-141-16,9 0-288 0,5-6-752 0</inkml:trace>
  <inkml:trace contextRef="#ctx0" brushRef="#br0" timeOffset="38771.14">23274 16022 23 0,'0'0'153'15,"0"0"-55"-15,0 0 19 0,0 0 72 0,0 0 46 16,0 0 26-16,0 0-69 0,0 0-23 16,0 0-68-16,0 0-19 0,-29-22-37 15,27 22-9-15,2 0 6 0,-1-2 7 16,0 2-13-16,1 0 3 0,0 0-17 15,-1 0-21-15,1 0-1 0,0 0-32 16,0 0-14-16,0 2 46 0,0 0 17 0,0 2 22 16,0 0 3-16,3 1-10 15,0-3 4-15,5 1 19 0,1 0 36 0,7 0 22 16,2 0 10-16,8-3 0 16,8 0-16-16,9 0-17 0,19 0-22 0,23-2 3 15,22-3-4-15,12 0-19 0,-1 1-28 16,-7 1-1-16,-11 0-19 0,-1 0 0 0,-1 1 0 15,-1 0 0-15,-7-3 0 0,-4-2 0 16,-5-4-1-16,-6 0 1 16,-8-1 0-16,-13 0 0 0,-14 3 0 15,-15 3 16-15,-8 1-16 0,0 0 0 0,-4 3 2 16,-3-2 20-16,-7 4-22 0,-3-3-6 16,0 3-33-16,0 0-5 0,-2 0-24 15,-4 0-6-15,-2 0 10 0,-1 3 31 16,-4 1 21-16,2-2 9 0,-1 1 3 15,4 0 20-15,2-1-19 0,0-2 0 0,4 0 15 16,1 0 3-16,1 0-6 0,0 0-13 16,0 0-15-16,0 0 15 0,0 0 19 15,0 0-19-15,0-3-25 0,0-1-36 16,0-1 28-16,0 0 33 0,0 2-26 16,-1-2 13-16,1 1-12 0,0 3-8 15,-4-1-135-15,0 0-221 0,-4-1-848 0,25 40 504 16</inkml:trace>
  <inkml:trace contextRef="#ctx0" brushRef="#br0" timeOffset="44608.87">27212 16029 1630 0,'0'0'348'16,"0"0"-241"-16,0 0 62 0,0 0 9 15,0 0-56-15,16-48-41 0,-11 40 16 16,2 1-10-16,1 0-1 0,-3 0-21 0,3-1-27 15,-2 2 1-15,-2-1 21 0,3 1 17 16,-4 1 16-16,-1 2 18 0,-1 1-3 16,-1-2-6-16,-1 1-42 15,-9 1-60-15,-3 0-44 0,-8 2 9 0,-9 0 35 0,-3 7 3 16,-6 2 25-16,-1 4-9 0,0 1 13 16,4 2-16-16,8 0-14 0,4-1-1 15,11-1-2-15,4 0-1 16,9 1 2-16,2 2 3 0,12-1 32 0,8 1 9 15,9 0-13-15,7 0-15 0,6-2-3 16,1-1-1-16,-1-2-10 0,-3-2 1 16,-5-1-1-16,-9 0 1 0,-6-3-3 15,-7-1-12-15,-8-1-16 0,-5-1-35 16,-1 1 12-16,-4 2 51 0,-5 1 18 16,-7 0 11-16,-1 1-17 0,-4-1 4 15,0 0-14-15,-2 2 1 0,0-2-2 0,2 2 3 16,2-1-4-16,0 0-4 0,5 1 3 15,0-1-11-15,7-2-13 0,3 2 9 16,4-2 16-16,1 3 12 0,9-3 42 0,7 3-13 16,4-1-10-16,6 1-15 15,0 0-14-15,-1-1 9 0,-2-1-11 0,-6 2-22 16,-4-1-10-16,-9 2-25 0,-4 2 1 16,-3 1 27-16,-9 3 26 0,-10 3 1 15,-8 3 2-15,-3 0 0 16,-4-1 3-16,1 2-1 0,4-4 0 0,4-3 1 15,9-6-3-15,10 0-1 0,7-5-16 16,4 1 17-16,17 0 82 0,11-3-16 0,19 3-35 16,16-1-31-16,11 0 0 0,-8-1-110 15,-17-2-178-15,-11-4-223 0,-20-4-697 16</inkml:trace>
  <inkml:trace contextRef="#ctx0" brushRef="#br0" timeOffset="46542.18">27664 16133 299 0,'0'0'254'15,"0"0"-84"-15,0 0 9 0,0 0 33 16,0 0-4-16,0 0-38 0,0 0-53 0,0 0-30 16,0 0-9-16,0 0 0 15,-5-10 7-15,4 8 19 0,1 1 9 0,-1 0 23 16,0 0-19-16,1 1-7 0,-1-2-4 16,1 2-9-16,0 0-4 0,0-1-9 15,0-1-17-15,0 2-15 0,0 0-20 16,0 0 0-16,0 0-7 0,0 0 7 0,0 0-3 15,0 0 0-15,0 0 9 0,0 0 10 16,0 0 0-16,0 0-4 0,0 0-18 16,0 0-1-16,0 0-22 0,0 0 13 15,4 0-13-15,5-1-3 0,2 1-13 16,5-2 12-16,5 2-1 0,4-1 1 16,5 1 1-16,0 0 3 0,4 0-1 15,0-1 11-15,-1 1-12 0,0-2 2 16,-5 0-1-16,0 0 0 0,-5 1 14 15,-5-3-13-15,-4 2 16 0,-2 1-3 0,-5 1-3 16,-1-2 25-16,-4 2 6 0,-2-1 0 16,1 0-15-16,-1 1-4 15,0-3-12-15,0 3-10 0,0 0-3 0,0 0 0 16,0 0-1-16,0 0 0 0,0 0 1 0,0 0 3 16,0 0 22-16,0 0 13 0,0 0-3 15,0 0 6-15,0 0 6 16,0 0-47-16,0-2 0 0,0 0-3 0,0-2-13 15,0 2 16-15,0 0 1 0,0 0 1 16,0 2 0-16,0-1-1 0,0 1 0 16,0 0-2-16,0 0 0 0,0 0-27 15,0 0-29-15,0 0-37 0,0 1-33 16,-3 5-22-16,-3 5 148 0,-1 5 1 16,0 4 64-16,-4 4-4 0,1 3-3 15,-1 2-16-15,0 1 3 0,2 0-12 0,0-2-7 16,1-1 3-16,3-2-3 0,-1-1-3 15,1-4-19-15,3-2 15 0,0-3-14 16,0-2 8-16,1-4-10 0,1-5 20 16,0 1-21-16,0-3 12 0,0-1-11 15,0-1 14-15,0 0 18 0,0 0 23 0,0 0 0 16,0 0-4-16,0 0 6 0,0 0 10 16,0-2-50-16,3-2-19 0,0-2-28 15,2 0-4-15,-1 0-21 16,-2 0-233-16,0-1-159 0,0-6-327 0,0 3-709 15</inkml:trace>
  <inkml:trace contextRef="#ctx0" brushRef="#br0" timeOffset="46988.09">28440 16073 1273 0,'0'0'998'0,"0"0"-833"16,0 0 64-16,0 0 41 0,0 0-106 16,0 0-164-16,0 0-100 0,0 0 100 15,0 0 141-15,0 0-19 0,-18 66-20 0,2-35-26 16,-1 2-41-16,-1 1 29 0,-1-2-17 16,3-1-6-16,1-2-25 0,0-4 3 15,7-4 6-15,0-4 1 16,4-3-10-16,2-5-1 0,1-4 17 0,1-3-10 0,0-1 19 15,0-1 50-15,1-2 54 0,2-4-1 16,6-5-107-16,0-3-28 16,5-6-8-16,1-3-2 0,1-2 1 0,1-3-25 15,2-4 22-15,1-2 0 0,-1-3-28 16,0 2-9-16,-1 2 18 0,-2 4 10 16,-3 7 11-16,-2 4 2 0,-5 5-1 15,-1 5 0-15,2 4-11 0,-4 4-27 16,2 2-66-16,1 10-3 0,5 3 63 15,3 9 43-15,-1 4 1 0,4 5 16 0,0 1-13 16,0 0 16-16,-1 0 9 0,-1-2-6 16,-1-1-22-16,0-2 0 15,-5 0-1-15,0-4-2 0,-2 0-22 0,-5-5-117 16,-2-5-273-16,-6-4-330 0,-6-5-572 16</inkml:trace>
  <inkml:trace contextRef="#ctx0" brushRef="#br0" timeOffset="47165.71">28341 16276 2511 0,'0'0'352'0,"0"0"-13"15,0 0-106-15,0 0-112 0,0 0-36 16,0 0-41-16,60-14 35 0,-32 14 13 16,7 2-20-16,2 3-43 0,-2 3-29 15,1 1-25-15,-2 0-9 0,-4 5-67 16,0-4-260-16,7 2-276 0,-11-3-591 0</inkml:trace>
  <inkml:trace contextRef="#ctx0" brushRef="#br0" timeOffset="47758.66">29155 16491 1646 0,'0'0'350'0,"0"0"-22"15,0 0-44-15,0 0-42 0,0 0 5 0,0 0-62 16,0 0-70-16,58 10-48 0,-57 0-13 16,-1-1 18-16,0 4 8 15,-8 1-27-15,-2 0-6 0,-5 1-9 0,-2-1-37 16,-4-1 12-16,-1 1-13 0,1-2-1 16,1 0-198-16,-1-1-182 0,8-4-258 15,3-3-888-15</inkml:trace>
  <inkml:trace contextRef="#ctx0" brushRef="#br0" timeOffset="48255.37">29370 16177 1330 0,'0'0'198'0,"0"0"-71"0,0 0-26 16,0 0-23-16,0 0-36 0,0 0-6 0,0 0 58 15,0 0-29-15,0 0-36 16,0 0-3-16,10-25 26 0,-8 21-3 0,-1 0 32 15,1-1-4-15,1-1-38 0,2 1 0 16,-1-2 19-16,1-1 55 0,0 1 0 16,1-2-17-16,-2-1 17 0,-1 0 50 15,0 1-19-15,-1-1 2 0,-1 3 4 16,1 2-36-16,-1 0-26 0,1 0-25 16,0 2-19-16,-2 1-3 0,1 2-16 15,0 0-25-15,1 0-69 0,2 6-76 16,3 5 145-16,4 7 6 0,0 7 51 0,2 3 3 15,-1 5 0-15,-4 0-10 0,-2 2 6 16,-2-1-11-16,-3-2-39 0,-1-2-6 16,-4-1-3-16,-2-4 1 0,0-4-14 15,-5-3-85-15,3-5-43 0,-3-2-109 0,1-5-88 16,-1-2-92-16,0-5-191 0,-1-5-389 16</inkml:trace>
  <inkml:trace contextRef="#ctx0" brushRef="#br0" timeOffset="48648.16">29437 16124 931 0,'0'0'590'0,"0"0"-340"0,57-37-42 15,-27 23-4-15,1 3 23 0,2 2-7 0,2 2-11 16,1 4 19-16,-2 3-71 0,1 0-58 16,0 2-49-16,-6 4-21 0,-1 1-29 15,-6 3-1-15,-7 0-12 16,-5 2-15-16,-7 0-4 0,-3 1 13 0,-7 0 18 15,-9 2 1-15,-5-3 28 0,-5 0-28 0,-3 0 13 16,1-2 12-16,-1-3-21 0,4 0 18 16,4-4-3-16,6-1-17 15,7 1 11-15,2-3-13 0,6 1 0 0,0 0 0 16,8 1 57-16,8 1 13 0,7-1-32 16,8 3-36-16,3-2-2 0,4 3-3 15,0 0-19-15,-3 2 18 0,-6 0-15 16,-3 2 4-16,-6 0-11 0,-6 1-12 15,-7 2-13-15,-7-1-6 0,-3 3 0 16,-9-1 34-16,-6 1 23 0,-7-1 12 16,-6 0 1-16,-4-2 15 0,-2-1 17 15,0-2 6-15,1-2-19 0,3-1-20 0,6-2 4 16,3-1-3-16,5-3-11 0,3 0-2 16,3 0-11-16,5 0-247 0,2 0-133 15,3-5-219-15,3 0-791 0</inkml:trace>
  <inkml:trace contextRef="#ctx0" brushRef="#br0" timeOffset="49458.32">30209 15841 1520 0,'0'0'192'0,"0"0"-49"0,0 0 45 15,66-34-32-15,-39 27-4 0,7 2-13 16,0 2 9-16,4 2-83 0,-3 1-17 16,2 1-48-16,0 4-2 0,0 2-17 15,-4 0 15-15,-1 2-25 0,-4 0 13 16,-2 2-22-16,-3 1 21 0,-4 1-41 0,-6 1 10 15,-2 1-1-15,-6-1 7 0,-5 3 7 16,-3-2 35-16,-11-1 0 0,-5 1 71 16,-6-1 10-16,-9 0-7 0,-2 0-10 15,-4-1 10-15,1 0-32 0,2-2-6 0,5 2-23 16,8-1-10-16,7 0 13 0,7 0-16 16,6 0 26-16,4 2 9 0,1 0 13 15,7 1-6-15,7-2-4 16,2-1 7-16,4 0-13 0,2-2-10 0,0-1 1 15,1 2-4-15,-1-3-3 0,-1-1-14 16,-4-4-2-16,-2 1 0 0,-5 0-2 16,-5-3-14-16,-3 0-13 0,-3-1-28 15,0 0-4-15,-7 1 45 0,-5 0 16 16,-6 1 61-16,-1 1 12 0,-4-1-31 16,1 3 22-16,1 0-29 0,2 1-13 0,1 2-22 15,6-2 0-15,0 3-21 0,3 1 21 16,0 1 13-16,6 2-13 0,1-1 3 15,2 3 32-15,4-1-10 0,3 3 13 16,7 0-15-16,5 1 12 0,5 1-10 16,6 2 0-16,2-2-2 0,4 1-4 15,2-1-2-15,1 2-15 0,-3 0 9 0,-4-2 21 16,-1 1-10-16,-5 0-3 0,-5 0-6 16,-1-2 2-16,-5 2-11 0,-5 0 11 15,-2 0-15-15,-5-2 16 0,-3 2 9 16,-3-3-22-16,-9-2-3 0,-7 0 16 15,-6-3-3-15,-7-1 18 0,-6-3 1 0,-6-3-7 16,-5-1-25-16,-15-2-79 0,-18-1-158 16,-16-4-279-16,13-4-725 15</inkml:trace>
  <inkml:trace contextRef="#ctx0" brushRef="#br0" timeOffset="52331.12">24306 17357 85 0,'0'0'156'0,"0"0"37"0,0 0-1 0,0 0-19 16,0 0-33-16,0 0 3 0,0 0-42 0,0 0-29 16,0 0 3-16,0 0 19 0,0 0 14 15,15-12-17-15,-11 12-10 16,3-2-9-16,-3 0-7 0,0 2 6 0,-3-1-6 15,0 0-16-15,0 1-20 0,-1 0-7 16,0 0 1-16,0 0 29 0,0 0 23 16,0 0-11-16,0 0-12 0,0 0-10 15,0 0-26-15,0 0-16 0,0 0 1 16,0 0 22-16,0 0 32 0,0 0 23 16,0 0 9-16,0 0-7 0,0 0-12 15,0 0-13-15,0 0-26 0,0 0-29 16,0 0-13-16,1 0 0 0,-1 0-3 0,0 0 12 15,0 0-8-15,0 0 9 0,0 0 1 16,0 0 2-16,0 0 2 0,0 0 11 16,0 0 0-16,0 0-10 0,0 0 13 15,0 0 7-15,0 0 6 0,0-1 9 0,0 0-34 16,0 1-4-16,0 0-1 0,0 0-12 16,0 0 9-16,0 0 4 0,0 0 0 15,0 0 33-15,0 0-1 16,0 0 13-16,0 0 3 0,0 0 9 0,0 0-6 15,0 0-12-15,0 0-14 0,0 0-22 16,0 0-3-16,0 0-11 0,0 0-8 16,0 0-1-16,0 0-5 0,0 0-1 15,0 0 4-15,2 0 0 0,0 1-1 0,5 2 23 16,0 1 3-16,6 1 23 0,5 2-1 16,5 2 30-16,8 2 5 0,11 0-2 15,19 6-4-15,28 2 0 0,26 6 3 16,20 0 7-16,2 0 12 0,-4 0-13 15,-13-4-9-15,-1 4-23 0,-7 1 1 16,-5 2-32-16,-7-4-41 0,-5-1-41 0,-2 0 12 16,-8-8-31-16,-5-1 28 15,-6-2-7-15,-11-7 32 0,-15 1 36 0,-13-1-24 16,-14-4 11-16,-6-1 23 0,-2 0 2 16,-1 0 1-16,-4 0 18 0,-2 0 23 15,-5 0 21-15,-1-3-25 0,0 0-36 16,0-1 1-16,-3 0 0 0,-2 1 9 0,1 0-12 15,1-1-18-15,-1 1-4 0,2 1 0 16,0 2-13-16,2 0-102 0,0 0-187 16,5-4-360-16,3 0-500 0</inkml:trace>
  <inkml:trace contextRef="#ctx0" brushRef="#br0" timeOffset="52871.87">27635 17174 1254 0,'0'0'306'0,"0"0"-166"15,0 0 97-15,0 0-10 0,52-52-10 16,-47 44-23-16,-2 2-36 0,-2-3-26 0,-1 4-10 16,0 0 3-16,0 0-61 15,-1 0-26-15,-1 3-3 0,-1-1 13 0,0 3-22 16,-4-2-26-16,-1 2 0 0,-6 0-36 16,-6 7 20-16,-6 3 16 0,-10 7 23 15,-7 2 2-15,-17 11 7 16,-21 10 22-16,-19 10 10 0,-9 6-10 0,3-4 3 15,7 0 16-15,9-10-7 0,7-3 6 16,8-8-2-16,6-3-10 0,18-8 21 16,11-5-47-16,9-5 5 0,7-3-4 15,-3 1-33-15,-3 0-2 0,3 0-104 0,6-3-59 16,7-2-169-16,5-8-249 0,3-3-710 16</inkml:trace>
  <inkml:trace contextRef="#ctx0" brushRef="#br0" timeOffset="55236.17">26228 17834 939 0,'0'0'391'0,"0"0"-108"0,0 0-65 16,0 0-43-16,0 0-16 0,0 0-20 0,0 0 17 15,0 0-47-15,0 0 8 0,64-44-8 16,-40 35 4-16,6-3-40 0,4-3-34 16,10-3-7-16,20-7-29 0,24-6-3 15,28-13-13-15,-14 7-353 0,-17 1-981 0</inkml:trace>
  <inkml:trace contextRef="#ctx0" brushRef="#br0" timeOffset="57520.25">27164 17873 747 0,'0'0'159'0,"0"0"-15"16,0 0 2-16,0 0 40 0,0 0-53 15,0 0-19-15,0 0-16 16,0 0 48-16,45-46-45 0,-44 42-14 0,0-2-38 15,0 0 19-15,0 0 52 0,1-1-30 16,0-1 17-16,-1 1 19 0,0 1 13 16,0 2 12-16,-1 0-42 0,0 4 13 15,0 0-17-15,0 0-75 0,-3 0-30 16,-7 0-16-16,-3 7 16 0,-3 1 0 16,-3 3 0-16,0 1 2 0,1 0-2 15,2 1-21-15,5-1 21 0,0 2-16 16,7-2 16-16,1 0 2 0,3 0-1 0,1 0 15 15,7 1 13-15,7-1-13 0,3 2-4 16,4-1 23-16,4-2-16 0,0-1-6 16,2 0-11-16,-7-3 0 0,-2 0-2 15,-9-2-12-15,0-2-11 0,-6 2-15 0,-4-1 6 16,0-1 7-16,0 3 25 0,-6 0 1 16,-5-1 2-16,2 2 13 0,-4 0-15 15,-2 1 2-15,3 1-2 16,-1-1 0-16,0-2-1 0,5 2 0 0,-1-1-2 15,3-1 0-15,2 0-1 0,2 1 3 16,1 0 0-16,1-2 0 0,1 3 1 16,5 0 12-16,6-2 9 0,3-1-6 15,-1 2-16-15,3 0 1 0,0-2-1 0,-4 1-3 16,-4-2-13-16,-4 3-3 16,-3-2-13-16,-2 0 9 0,-1 1 23 0,-6 0-1 15,-5 3 2-15,-2-1-1 0,-1 2 2 16,-2 0 10-16,3-1 1 0,2 0 9 15,1-1-9-15,4 0-12 0,3-1-1 16,2-2-2-16,2 2 2 0,0-1 11 0,8 1 8 16,5 1 13-16,6-1-4 15,3 0-2-15,4 0-10 0,0 1-4 0,3-4-12 16,-1 0-73-16,2-3-41 0,0-1-62 16,3-1-113-16,0-6-121 0,17-8-181 15,-10 1-591-15</inkml:trace>
  <inkml:trace contextRef="#ctx0" brushRef="#br0" timeOffset="57788.81">27717 17901 2760 0,'0'0'318'0,"0"0"-257"0,0 0-61 16,0 0 0-16,0 0 36 0,0 0 59 16,0 0 4-16,0 0-10 15,0 0-19-15,52 64-22 0,-52-42-17 0,-6 4-9 16,-1-1-22-16,1 1 3 0,-2-2 12 16,2-2-15-16,2-1-2 0,-1-3-147 15,0-4-67-15,2-2-46 0,0-2-144 16,2-5-179-16,-3-5-101 0,2-3-455 0</inkml:trace>
  <inkml:trace contextRef="#ctx0" brushRef="#br0" timeOffset="58218.75">27713 17967 760 0,'0'0'228'16,"0"0"55"-16,10-50-19 0,-1 35-10 16,-1 0 25-16,3 1-59 0,4 4 58 15,-2-1-52-15,6 3-72 0,1 1-64 16,4 2-45-16,3 0-42 0,1 5-3 0,-1 0-1 15,1 3-15-15,-5 3-7 0,-6 2 1 16,-7 2-7-16,-5 1-9 0,-5 3 37 16,-7 1-3-16,-9 2 3 0,-7 1 1 15,-5 0-1-15,-4 0-12 0,0-4 13 16,-2 1-3-16,2-4 3 0,5-3-1 16,4-1 1-16,5-4 0 0,5 1 2 15,7-2 17-15,3 0-15 0,1-2 8 16,2 0 5-16,1 1-15 0,7 0 0 0,9 1 17 15,8-2 10-15,7 3-26 0,5-1 0 16,2 0 1-16,1 0-3 0,-1 1-1 16,-6-1-12-16,-3 1-1 0,-7 1-16 15,-6 2 10-15,-7 1-10 0,-3-1-3 16,-4 2-3-16,-3 0 6 0,0 3-36 16,-7-3 65-16,-1 6 10 0,-2-3 35 0,0 2-3 15,-5-3 6-15,0 4 13 0,-3-2-7 16,-5-1-12-16,-2 2 29 0,-2-2-14 15,-4 1-38-15,0-1 0 0,-2-3-18 16,7 1-1-16,3-3-10 0,5-1 9 0,8-2 0 16,9-2-137-16,14-4-250 15,5-3-314-15,6-4-1198 0</inkml:trace>
  <inkml:trace contextRef="#ctx0" brushRef="#br0" timeOffset="59153.47">28454 17765 1459 0,'0'0'306'0,"0"0"-261"0,67-16-25 16,-42 13 41-16,-3 1-9 0,-1 0-19 15,-5 2-17-15,-5 0 26 0,-2 0-35 16,-6 0-7-16,-3 0-91 0,0 2 91 0,-5 6 67 15,-7-1 43-15,-3 1-3 0,-3 2-7 16,-4 1 17-16,-1-1 15 0,0 2-41 16,1-3-24-16,2 2-2 0,1 0 2 15,7-1-3-15,1 0-15 0,4 2-24 0,4-2-22 16,3 1 30-16,2 1-5 16,6 1-2-16,5-1 3 0,0 2 0 0,5-3-26 15,-1 0-1-15,-2-2 17 16,-4-2-19-16,-1-1-3 0,-5-1-26 0,-3-3-22 15,-2 0-7-15,0-2 33 0,-2 0 25 16,-5-2 45-16,-5 0-23 0,-2-1-19 16,-1-1 10-16,-2 1-13 0,-2 0 0 15,-1 1-2-15,2 0 2 0,-1 2 15 16,3 0 10-16,2 2-21 0,3 2-4 16,4 2-2-16,-1-1-17 0,6 3 16 0,2 1 3 15,0 3 26-15,7 0 12 16,5 5 4-16,4-2-14 0,4 1 1 0,2 3-7 15,2-2-19-15,-2 1 0 0,1-1-3 16,-4-1-17-16,-3-1 15 0,-1-1-14 16,-7 0-10-16,-1-3 13 0,-4 0-3 15,-3-2 3-15,0-1 12 0,-4 0 1 0,-5-3 0 16,-3 1 13-16,-4-1 3 0,-4 0 3 16,-2-1-6-16,-6 1-12 0,0 3-1 15,-6-2-48-15,-1 1-140 0,-21 2-211 16,6 0-573-16</inkml:trace>
  <inkml:trace contextRef="#ctx0" brushRef="#br0" timeOffset="69268.69">19794 10930 541 0,'0'0'206'0,"0"0"-14"16,0 0 49-16,0 0-26 16,0 0-62-16,0 0-29 0,0 0-1 0,0 0-3 15,0 0-42-15,-3-12-45 0,3 12-33 16,0 0-26-16,0 0-13 0,0 0 3 15,0 0 16-15,0 0 3 0,0 0 17 16,0 0 59-16,0 1 2 0,0 1 4 16,0-1 3-16,0 1 0 0,0-2-19 15,0 0-17-15,0 2-9 0,1 0-7 16,5-2 7-16,2 0 35 0,8 0 20 0,7-2-14 16,7-5-15-16,9-2-24 15,8-2-8-15,10-8-5 0,15 1 14 16,6-2-24-16,-10 2-1 0,-16 5-1 0,-21 6-2 15,-11 2 1-15,0 2-18 0,-2-3 0 16,2 4-4-16,-7-1 23 0,-3 0 16 16,-1 1 16-16,-2 0 13 0,-2 0 7 15,1-1-1-15,-1-1 7 0,-2 0-26 0,0 0 17 16,-2 2 28-16,0-1-13 0,-1 1 3 16,1 1-19-16,-1 0-21 0,0 1-27 15,0 0-22-15,0 0-10 0,0 0 0 16,0 0-3-16,0 0 22 0,0 0 11 15,0 0 2-15,0 0 18 0,0 0 27 16,0 0 16-16,0 0 9 0,0 0 0 16,0-1 0-16,0 1-3 0,0 0-4 15,0 0-19-15,0 0-21 0,0 0-23 0,0 0-25 16,0 0-28-16,0 0-30 0,0 0-28 16,2 0-1-16,3 2 71 0,1 1 39 15,1 1 2-15,3 1 0 16,-1 1 2-16,4 1-1 0,-2 4 18 0,4 2 32 15,-1 3-6-15,1 8 2 0,1 3 33 16,1 8-7-16,0 4 3 0,0 3-22 16,1 8-10-16,3 8 0 0,1 9-16 15,-4 2-12-15,-7-3 19 0,-6-6-16 0,-5-3-16 16,0-1 57-16,-4 2-38 0,-1-4-22 16,-2 1 3-16,0-4 9 0,3-1-10 15,4-7-2-15,0-8 0 0,0-10-1 16,3-9-14-16,0 0 2 0,4-2 13 15,-1-1 0-15,-1 1 1 0,1-4 1 16,-3-3 1-16,0-1 0 0,-2-4 0 16,0 1 12-16,-1-3 1 0,0 0 9 15,0 2 10-15,-5-2-4 0,-6 0-16 0,-1 0-15 16,-3 0-102-16,-3 0-96 0,0-5-39 16,0-3-75-16,-9-16-282 0,5 2-591 15</inkml:trace>
  <inkml:trace contextRef="#ctx0" brushRef="#br0" timeOffset="69818.2">19745 10972 2093 0,'0'0'236'0,"0"0"-152"16,0 0 136-16,0 0-220 0,0 0-52 0,0 0 52 16,0 0 81-16,-11 70 6 0,11-34-10 15,4 4-29-15,4 10-6 0,10 11-7 16,5 11 4-16,1 3 15 0,-2-3 14 16,-2-3-46-16,-3-14-9 0,-4 3 22 15,-4-9-3-15,1-1-3 0,-6-7 9 16,-2-8-9-16,-1-9 22 0,-1-1-10 0,1 1-16 15,1 2-22-15,0 1 0 0,1-4 0 16,1-4-1-16,0-6 1 0,1-2 10 16,-2-5-11-16,0-2 17 0,2-1 10 15,-2-2 6-15,-1-1-4 0,0 0 4 16,0 0 3-16,0 0-6 0,1 0-13 16,0 0-7-16,3 0-12 0,0 0-11 0,1 0-8 15,7 0 0-15,1 0 18 0,6 2 1 16,5-1 0-16,8 1 3 0,6-2 16 15,14-2-16-15,17-8 16 0,13-3-6 16,2-1-10-16,-9-1-1 0,-17 3 1 16,-21 3-1-16,-14 3-1 0,-3 2-1 15,0 1 0-15,-1 0-2 0,-3 2 1 0,-4-1-2 16,-7 2 3-16,-3 0 0 0,-1 0 19 16,-3-1 25-16,0 0 22 15,-1-1-38-15,-4-2-26 0,1 2 0 0,0 0-1 16,-2-1-1-16,0 0-13 0,2 2 10 15,2-2-16-15,0 2-142 0,0-5-159 0,1-2-350 16,0 0-1000-16</inkml:trace>
  <inkml:trace contextRef="#ctx0" brushRef="#br0" timeOffset="71301.11">24480 4045 890 0,'0'0'130'16,"0"0"-38"-16,0 0 77 0,0 0-78 15,0 0 59-15,0 0-36 0,0 0-69 16,0 0 17-16,0 0 32 0,0 0 23 0,10-46 42 15,-5 43-13-15,-1 0 19 0,0 3-23 16,-2-1-26-16,2 0-26 0,2-1-28 16,0 1-24-16,3 0-18 0,9-4 18 15,9 2 33-15,7-3 9 0,23-4-7 16,22-3-9-16,29-4 3 0,16-2 0 16,6 0-6-16,1 2 5 0,-1 2-21 15,3 2-20-15,8 0-2 0,0-1-23 16,2-1 0-16,-1 3 0 0,-7-1 0 15,-10 1 1-15,-8-2 14 0,-11 3-2 0,-12-1-10 16,-7 1 29-16,-15-2-30 0,-9 1 30 16,-15 2-13-16,-15 2 3 15,-8 2 0-15,-9-1 19 0,2 0-4 0,-2-3 33 16,2 4 18-16,-8 0 16 0,-1-1-45 0,-4 1-43 16,-2 2 7-16,-1 1-23 0,-1 1-34 15,-1 0 15-15,0 1-41 16,0 1-50-16,0 0-114 0,-5 2-217 0,-5 1-281 15,-22 4 19-15,4 1-471 0</inkml:trace>
  <inkml:trace contextRef="#ctx0" brushRef="#br0" timeOffset="71769.63">24764 4081 1608 0,'0'0'282'0,"0"0"-243"0,0 0-9 0,0 0 18 15,0 0 37-15,0 0 90 16,0 0 80-16,0 0-58 0,0 0-123 0,0 0-74 15,0 0 0-15,53-25 13 0,0 12 80 16,26-2-3-16,25-7-4 0,17-2-9 16,4 2 3-16,2 0 25 0,-7 5-16 15,6-4-22-15,1 5 12 0,2-1-22 0,2 2-12 16,-2 2 8-16,-6 3-18 16,-6-2 3-16,-12 0 9 0,-10 0 0 15,-12 0 7-15,-14 2-20 0,-16 2 1 0,-18 1 13 16,-8 1-14-16,-6 1 0 0,0-1 1 15,1 0-4-15,-1 0 9 0,-4 0-2 16,-5 1-7-16,-1 2 0 0,-5-2-28 16,2 3 28-16,-4 0-12 0,-2-1 9 15,0 3-13-15,-2-2-15 0,0 2 0 0,0 0-34 16,0 0-34-16,0 0-29 0,0 0-49 16,-3 4-62-16,-8 2-353 0,-15 6-22 15,0-2-167-15,-5-2-1238 0</inkml:trace>
  <inkml:trace contextRef="#ctx0" brushRef="#br0" timeOffset="74434.85">23790 11841 153 0,'0'0'444'0,"0"0"-346"0,0 0-98 16,0 0-18-16,0 0 6 0,0 0 12 15,0 0 39-15,0 0 56 0,-59-5 61 0,56 3 37 16,0 1 38-16,0-1-39 0,2 2-49 16,0-1-36-16,-1 1-32 15,1 0-33-15,1 0-41 0,0 0-1 0,0 0-19 16,0 0 15-16,0 0 1 0,0 0 1 0,0 0-1 15,0 0-23-15,0 0-20 0,0 0-9 16,0 0 13-16,0 0 42 0,0 0 13 16,0 0 9-16,0 1-9 15,0-1 13-15,0 0 59 0,4 2 12 0,1 1-16 16,0-1-32-16,3-1-17 0,2 0-15 16,0 2-17-16,1-3 0 0,2 4-4 15,-1-1 2-15,3 1 2 0,2 0 13 16,0-1-9-16,3-1-1 0,3 2 10 15,1-3 3-15,3 2-3 0,5-2 3 16,1 2 3-16,4-3-2 0,2 1-14 16,2-1 0-16,0 0 17 0,-1 0-17 15,1 0 16-15,-1-1-3 0,-1-3-12 0,0 0 18 16,1 0-2-16,-1 1 35 0,0-2-20 16,2 0-9-16,-1 1 16 0,0-2-13 15,2 2-6-15,-1 1-21 0,0 0 11 16,1-1-11-16,-1 1 11 0,2 1-10 0,-2-1 10 15,2-1-10-15,3 0 17 0,1-2 8 16,-1 2-11-16,2-2 15 0,0 1-16 16,-1-1-3-16,-1-2 9 0,4-2 4 15,-4 2-3-15,2-1-7 0,2 0 3 16,-3 0 7-16,5 1-14 0,8 0-9 16,10-1-1-16,12 2-2 0,1 2 0 15,-7 1 1-15,-12 3-1 0,-15-1 3 16,-11 2 16-16,-5 0-18 0,-2-2 1 15,5 0 1-15,10-1-1 0,4-3 14 0,11 0-16 16,12-4 2-16,10 0 17 0,0-1-16 16,-6 3 7-16,-12 2-10 0,-17 2-13 15,-10 4 11-15,-7 0-11 0,-3 0 12 16,1 0-2-16,4 3-13 0,0-2 15 16,-8 2 0-16,-5-2-1 0,-5 1-2 0,-7 0-12 15,-4-2-3-15,-3 0 16 16,-1 0 0-16,0 0 3 0,-6 0 0 0,-6-2 0 15,-11-5-248-15,1 0-341 0,2-3-1439 0</inkml:trace>
  <inkml:trace contextRef="#ctx0" brushRef="#br0" timeOffset="78090.5">21392 13820 166 0,'0'0'225'0,"0"0"23"0,0 0-26 15,0 0-46-15,0 0 16 0,0 0 0 16,0 0-20-16,0 0-48 0,0 0-26 16,-12-31-30-16,11 30-7 0,1-1 34 15,0 0 5-15,0 2 10 0,-1-1-3 0,1 1-26 16,0 0-29-16,0 0-30 0,0 0-20 16,0 0-1-16,0 0 19 0,0 0 12 15,0-1 10-15,0 1 0 0,0 0-6 16,0 0-8-16,0 0 8 0,0 0-20 0,0 0-13 15,0 0-3-15,7-1 0 0,5-1 0 16,8-1 0-16,10-2 32 0,4-2-12 16,10 0 2-16,11-3-6 15,12 1-12-15,-6 1-4 0,-8 1 0 0,-9 2-3 16,-9 1-16-16,1 1 6 0,3 1 12 16,-7 0-1-16,-3-1 0 0,-5 0 1 15,-4 2 1-15,-3-2 2 0,-5 0 17 16,0 1 1-16,-6 1-19 0,-1 0-1 15,-1 0 0-15,-2 1-3 0,-2-2-9 0,0 2-14 16,0 0-16-16,-4 0-55 16,-6 0-125-16,-4 0-53 0,-4 2 9 0,-18 3-137 15,3 1-353-15,-2-2-6 0</inkml:trace>
  <inkml:trace contextRef="#ctx0" brushRef="#br0" timeOffset="78469.34">21273 13946 965 0,'0'0'404'0,"0"0"-212"16,0 0 6-16,0 0-19 0,0 0 9 0,0 0 19 15,0 0-42-15,0 0-116 16,0 0-20-16,0 0 10 0,77-29 15 0,-38 20 4 15,4-2-9-15,14-3-11 0,11 2-2 16,12-5-1-16,-1 2-9 0,-14 3-7 16,-19 4-3-16,-15 4-16 0,-5 2 0 15,3 0-16-15,-1 1-10 0,-1 0 7 0,-6 1 6 16,-5 0-6-16,-5 0 3 0,-5 1 0 16,-3 0 3-16,-2-1 13 0,-1 0 11 15,0 0 27-15,0 0 14 16,0 0 9-16,0 0-10 0,0 0-9 0,0 0-10 15,0 0-4-15,0 0-26 0,0 0-2 16,0 0-20-16,0 0-12 0,0 0-6 16,-2 0-33-16,-5 1-154 0,-5 2-195 15,-13 1-37-15,2 2-324 0</inkml:trace>
  <inkml:trace contextRef="#ctx0" brushRef="#br0" timeOffset="78878.17">21405 13983 238 0,'0'0'1259'0,"0"0"-983"16,0 0-133-16,0 0-120 0,0 0-7 0,0 0 130 16,90-18 39-16,-36 7-14 0,14-4-35 15,15-3-17-15,1 3-38 0,-10 1-17 16,-18 5-32-16,-20 3-12 0,-8 4-19 0,-7 0-1 15,0 2-1-15,0 0-31 0,-2 0-1 16,-9 0-2-16,-3 0 0 0,-4 0-33 16,-2 2 20-16,-1-2 30 0,0 1 18 15,-3 1 42-15,-5 0 10 0,1 1-23 16,-5 0-7-16,4-2-2 0,1 0-8 16,0 1 1-16,3-2 13 0,3 0 10 15,1 0-8-15,0 0-28 0,0 0-11 16,0 0 7-16,0 0-15 0,0 0 3 15,0 0-3-15,0 0-7 0,0 0-3 0,0 0 13 16,0 0 3-16,0 0 10 16,0 0 0-16,0 0 2 0,0 0 1 15,-2 0-3-15,1 0-9 0,0 2-1 0,-2-2 12 16,1 0-44-16,-2 0-72 0,1 0-57 0,0 1-69 16,-3-1-72-16,-3 0-309 0,43-3-589 15</inkml:trace>
  <inkml:trace contextRef="#ctx0" brushRef="#br0" timeOffset="82841.77">26549 11879 78 0,'0'0'137'0,"0"0"0"16,0 0 39-16,0 0 4 0,0 0-24 16,0 0-29-16,0 0-19 0,0 0-14 15,0 0-3-15,0 0-3 0,0 0-19 16,7-2-30-16,-7 2-17 0,0 0-9 16,0 0-13-16,0 0 0 0,0 0-16 15,0 0-7-15,0 0 23 0,0 0 13 16,0 0 20-16,0 0 22 0,0 0 17 0,0 0-1 15,0 0-19-15,0 0-19 0,0 0-14 16,0 0 1-16,0 0-7 0,0 0 0 16,0 0-10-16,0 0 20 0,0 0-1 15,0 0 17-15,0 0 13 0,0 0 3 0,0 0-6 16,0 0-3-16,0 0-17 16,0 0-27-16,0 0-1 0,0 0 1 0,0 0 1 15,0 0 0-15,0 0-3 0,0 0-13 16,0-1 9-16,0 0 4 0,0 1 1 15,1 0 2-15,-1 0-3 0,0 0-1 16,0-3-2-16,0 3-16 0,0 0-4 16,0 0-22-16,0 0-43 0,-1 0-191 15,-1-1-713-15,-2-3 256 0,10 13 736 0</inkml:trace>
  <inkml:trace contextRef="#ctx0" brushRef="#br0" timeOffset="97563.95">23269 9093 934 0,'0'0'0'0,"0"0"-137"0,0 0-287 16</inkml:trace>
  <inkml:trace contextRef="#ctx0" brushRef="#br0" timeOffset="98484.23">23105 9089 305 0,'0'0'418'0,"0"0"-125"0,0 0-114 16,0 0-91-16,0 0-88 0,0 0-45 15,0 0-24-15,0 0 20 0,0 0 49 16,0 0 0-16,0 0 62 0,-38-21 36 0,35 18 0 15,0 3 25-15,1-1-22 16,0 0-13-16,1 1-17 0,1 0-9 0,0 0 10 16,0 0-17-16,0 0-16 0,0 0-20 15,0 0-6-15,0-1 0 0,0 1 7 16,0 0 6-16,0 0 13 0,1 0 3 16,1 0 3-16,-1 0 20 0,2 0 9 15,0-1-3-15,2 0 4 0,0 0-20 16,0 1-7-16,2 0-6 0,3 0-10 15,-1 0-6-15,5 1 0 0,1 0 6 0,6 0 3 16,3-1 1-16,4 0-7 0,7 0 9 16,5-3-2-16,3 0 5 15,7 0-5-15,1-2-7 0,4 0 9 0,-1 1-9 0,0-1 0 16,2 0-1-16,-2 1-12 0,-1 3-13 16,-1-1 0-16,-1-1 10 0,1 3-10 15,-4 0 9-15,3-1-9 16,-3 0-1-16,3 0 1 0,0-2 10 0,1 0 0 15,-1 0-10-15,10-2 13 0,10-3-13 16,5 1 16-16,3-1-3 0,-9 0-14 16,-17 1 11-16,-13 4 0 0,-8-3-10 15,-1 3 10-15,7 0-1 0,9-2 4 16,4 3-13-16,1-2 13 0,-1 1-15 16,4 0 2-16,-2-1 10 0,11 0-13 15,6-1 13-15,13 1-10 0,-1 0-2 16,-5 1-1-16,-10 1 0 0,-8 2 3 0,0 0-1 15,-3-3 1-15,-9 1 9 0,-6 0-11 16,-8 1 0-16,-3-1 3 0,7 2 8 16,7-1-10-16,4 0-2 0,-1-1 0 15,-2 0 0-15,1 1 0 0,0-2 0 0,1 3 0 16,-2-1 0-16,5-1 3 0,-1-1 0 16,2 0 13-16,6 0-15 0,11-2 2 15,-7 1-2-15,-7-1 15 16,-5 2-14-16,-10 0-1 0,6-2 1 0,4 0 1 15,0 1-1-15,-3-2 11 0,-1 3 6 16,-1-2-9-16,4 0-10 0,-1 0-1 16,0 3-2-16,4-2 3 0,-1 1 0 15,3 0 2-15,1 1 10 0,8 1-12 16,9-1 1-16,11 0 1 0,0-1 11 16,-4 1-12-16,-10 0 0 0,-8-3 34 0,1 2-13 15,0 1 7-15,0 1-29 0,0 1 12 16,-2-1-9-16,1-1 20 0,1-3-20 15,2-1 19-15,1-1-3 0,2-1-16 0,-4-2 13 16,-1 1 2-16,0-1 17 0,1 1-19 16,3 0 15-16,0 1-5 15,4-3-8-15,-1 3-18 0,0-2-3 0,0 1-12 16,-4 1 15-16,-5 1 0 0,-10 0 0 16,-12 2 2-16,-9 0 0 0,-5 0 13 15,5 0-13-15,-1 0 11 0,3-2 9 16,-5 3-19-16,-4-2 13 0,-5 2-13 15,-2 0 19-15,-3-1-20 0,-4 2 0 16,-2 0-1-16,0 1 1 0,-4 2-2 16,-1 0-24-16,0 0-35 0,0 0-67 15,-5 4-54-15,-5 5 69 0,-8 3-179 0,-24 9-207 16,4-3-804-16</inkml:trace>
  <inkml:trace contextRef="#ctx0" brushRef="#br0" timeOffset="100114.08">23500 10181 65 0,'0'0'26'0,"0"0"-6"0,0 0-1 0,0 0-6 15,0 0 10-15,0 0 98 0,-56-5 32 0,49 5 20 16,0-1-13-16,1 0-43 0,-1 1-32 16,0 0-20-16,1 0-13 15,0 0 0-15,-2 0-6 0,1 1 3 0,0 0 26 16,-1 1 3-16,1 1-20 0,-3-3-12 16,3 4 6-16,0-2-26 0,0 0 6 15,1 2 1-15,2-4-10 0,1 4 16 16,1-3 23-16,1 0 12 0,-1-1 11 15,2 0 38-15,0 1 39 0,0-1-3 16,0 0-40-16,0 0-19 0,0 0-12 16,0 0-8-16,4 0-32 0,2 0-32 15,2 0 13-15,4 2-6 0,1-2-4 0,3 0-17 16,3 1 2-16,1 0-2 0,3 1-1 16,2-1-1-16,0 2-1 0,-1-3-2 15,2 4 2-15,3-2 1 0,-1 1 3 16,5 0 16-16,-1-3-16 0,4 0 10 0,3 2 6 15,0-2 0-15,1 0-2 0,3 0 5 16,-2 0-21-16,1 0 15 0,2 0-14 16,2 0 17-16,1 0-6 15,3-2 7-15,9 2 2 0,12-3 13 0,10 0-9 16,1-1 2-16,-6 0 8 0,-7 1-14 16,-8 1-9-16,-2-2-11 0,-1 2 14 15,-3-2-3-15,-7 4-10 0,-8-3 0 16,-10 2 0-16,2 1 13 0,2-2-16 15,8 1 2-15,7-2-1 0,-2 1 1 16,3 2 43-16,0-3-13 0,1 1-13 16,1 1-18-16,10-4 1 0,9-1 11 15,8 2-11-15,-1-2 23 0,-7 2 20 0,-9 1-23 16,-15 0-3-16,-8 3 10 0,-7-1-17 16,-3-1 23-16,7 1-10 0,3 0-24 0,6-1 3 15,-1 0 15-15,0-1-17 16,2 2 20-16,0-3 9 0,-1 2-12 0,2 0-18 15,1-1 12-15,-1 1 6 0,-1 2-17 16,3-1-1-16,-2-1 1 0,0 1-1 16,3 0 1-16,-1 0 1 0,3-1 26 15,-1 0 2-15,1 0-6 0,-2 0-22 16,2 1 22-16,-4-1-6 0,2 0-18 16,-3 1 0-16,-3-2 0 0,-1 1 30 15,0 0-3-15,-3 0-9 0,-2-1 0 16,2 2-17-16,-1-1-1 0,1 0 0 0,2 2-1 15,1-2-2-15,3 2-1 0,-1 0 1 16,0 0 2-16,-1 0 2 0,1-2-1 16,-1 2 1-16,-3 0 0 15,1 0 1-15,-2-1-1 0,0-1-1 0,1 0 12 16,-2-1-11-16,-1 2 1 0,1-2 11 0,0 0-11 16,1 1-1-16,1-1 1 0,-1 0 0 15,1 1-1-15,1-2-2 16,-1 2 0-16,-1 0 0 0,1 1 1 0,-3-2 12 15,0 1 5-15,-2 0-5 0,-1 1-12 16,-1-1-1-16,1 2 0 0,-1 0-1 16,-2-2-9-16,3 2 10 0,1 0 3 15,-1-2 9-15,3 1-1 0,1-1-11 16,2 0 0-16,3-1 1 0,4 1-1 16,0-1-1-16,5 3-3 0,-2 0 2 0,3 0-10 15,-1 0 12-15,0 2 1 16,0-1 0-16,-4 1 0 0,3-2 11 0,-5 0-9 15,2 0 0-15,0 0 0 0,0-2 25 16,4-1-16-16,-3 1-10 0,4-1-1 16,-2 2 20-16,0-3-19 0,-6 0 17 15,1 2-17-15,-5-1-2 0,-2 2 1 0,-4-1 2 16,-2 2 10-16,-1-2 5 0,-5 1-5 16,-2 0 9-16,-2 0 2 0,-2-1-8 15,-3 0-13-15,-4 0 28 0,1 0 0 16,-5-1 6-16,-3 2 7 0,-1-3 27 15,0 3 0-15,-3-1-22 0,-1 0-21 16,-1 2-4-16,-1-3-12 0,0 3-12 16,-1-1-1-16,1 1-11 0,-1 0 0 15,0 0-16-15,0 0-15 0,0 0-28 0,-1 0-59 16,-13 0-301-16,-3 0-369 0,0-1-760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13:31:57.90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7319 1533 196 0,'0'0'818'0,"0"0"-626"0,0 0-137 16,0 0 115-16,0 0 2 0,0 0-61 16,0 0 25-16,0 0 53 0,0 0 24 15,0 0-12-15,-11-44-43 0,10 40-19 16,0 0-26-16,0 0-24 0,0 2-18 16,0-1 9-16,0-1-22 0,-1 0 22 0,2 3 3 15,-1-2 9-15,1 0-19 16,0 2 6-16,-1 0 0 0,1 0-9 0,0 1-29 15,-1 0-41-15,1 0 0 0,0 0-35 16,0 0-22-16,0 5-50 0,0 3 43 16,0 5 64-16,0 6 33 0,0 6-14 15,0 7 10-15,1 13-17 0,4 10 10 0,-1 13 1 16,1 2-8-16,1-4 36 16,-4-10-26-16,0-8 13 0,-1-10 9 0,0-8-12 15,0-8-13-15,1-4-19 16,0-1 13-16,1 1 9 0,0 1-22 0,1-6 25 15,-2-2 4-15,0-5-29 0,-1-2 16 16,1-2 3-16,-2-2 3 0,1 2 20 16,-1-2 8-16,0 0 3 0,0 0 15 15,0 0 10-15,0-4-9 0,0-4-72 16,0-3-249-16,0-6-110 0,-1-3-49 16,-1-18-403-16,1 4-552 0</inkml:trace>
  <inkml:trace contextRef="#ctx0" brushRef="#br0" timeOffset="378">7239 1426 2013 0,'0'0'311'0,"0"0"-192"0,0 0 20 16,0 0 26-16,0 0 40 0,0 0-25 16,0 0-68-16,0 0-13 0,0 0 9 15,0 0-35-15,-49-24-73 0,49 24-6 0,0 0-39 16,0 0-15-16,6 0 15 0,4 3 45 16,9-1 48-16,6-1 12 0,8 0 7 15,7-1-20-15,4 0-21 0,0-4-10 16,0 1-13-16,-5-1-2 0,-3 2-1 0,-7-2 0 15,-2 2-1-15,-7 2 1 0,-6 0-2 16,-2 0-11-16,-6 0 10 0,-1 0-10 16,-3 0 10-16,-2 0 3 15,0 0 0-15,0 0 16 0,0 0-16 0,-6 0-14 16,-1 0-2-16,0 3-47 0,-4 2-188 16,0-1-114-16,-1 2-155 0,4 0-288 15,-2-3-772-15</inkml:trace>
  <inkml:trace contextRef="#ctx0" brushRef="#br0" timeOffset="718.3">7257 1873 46 0,'0'0'2429'0,"0"0"-2052"0,0 0-306 0,0 0-55 15,0 0 80-15,0 0 64 0,0 0-1 16,0 0-16-16,0 0 9 0,0 0 47 16,84-9-58-16,-42 5-52 0,5-1-57 15,0 0-20-15,1-1-12 0,-8 1-1 16,-6 1 0-16,-4 4 0 0,-8-2 1 16,-4 2 0-16,-7 0 0 0,-1 0 1 15,-6 0 0-15,-1 0 2 0,-2 0 16 16,-1 0 15-16,0 0 16 0,0 0 0 0,0 0 15 15,-4-2 0-15,0 2-65 16,-4 0-3-16,1 0-25 0,0 0-3 0,-3 2 3 16,4 0-131-16,0-2-149 0,1 4-93 15,2 1-194-15,1-1-409 0,2-2-611 0,62-19 1380 16</inkml:trace>
  <inkml:trace contextRef="#ctx0" brushRef="#br0" timeOffset="1020.1">7917 1830 2779 0,'0'0'484'0,"0"0"-315"0,0 0 5 16,0 0 19-16,0 0-14 0,0 0-56 15,0 0-32-15,0 0-79 0,0 0 16 16,0 0-28-16,0 0 93 0,-13 43 35 16,10-17-33-16,-1 2-54 0,2 1-8 15,-1-2-11-15,2-2-20 0,1-2-1 0,0-6 2 16,0-1-3-16,2-3 13 0,1-1-13 16,-1-5 0-16,1-1-102 0,1-2-168 15,2-4-128-15,0-10-136 0,-2-3-645 16,-1-2-993-16</inkml:trace>
  <inkml:trace contextRef="#ctx0" brushRef="#br0" timeOffset="1194.27">7836 1601 3094 0,'0'0'506'0,"0"0"-247"0,0 0-11 16,0 0-67-16,-20-49-60 0,19 45-28 15,0 0-28-15,0 2-40 0,1 1-25 16,0 1-84-16,5 3-77 0,11 8-217 16,-1 1-274-16,-3-2-1103 0</inkml:trace>
  <inkml:trace contextRef="#ctx0" brushRef="#br0" timeOffset="1544.43">8125 1816 2017 0,'0'0'1434'0,"0"0"-1428"16,0 0-6-16,0 0-73 0,61-16 73 16,-44 17 29-16,2 4 2 0,-4 6-18 15,1 2-10-15,-4 5 23 0,1 1 1 16,-5 3-26-16,1 2 0 0,-4-2-1 0,-1-1-1 15,-3-1-11-15,-1-5-7 0,0 0 19 16,-2-4 42-16,-2-3 5 0,1-2-2 16,2-3 9-16,0-3 25 15,0 0 53-15,-2 0 113 0,1-5 106 0,-1-7-159 16,1-3-152-16,2-7 6 0,0-2 6 0,0-4 3 16,4 1 7-16,7-1-19 0,2 1-43 15,4 2-73-15,3 1-81 16,1 4-71-16,0 3-125 0,8 0-261 0,-7 5-682 15,-5 0-929-15</inkml:trace>
  <inkml:trace contextRef="#ctx0" brushRef="#br0" timeOffset="2147.63">8741 1690 2722 0,'0'0'542'0,"0"0"-354"0,0 0 75 16,0 0 32-16,-13-46-41 0,5 38-6 16,-3 2-50-16,-4 3-72 0,-1 1-74 15,-3 2-46-15,-6 7-6 0,3 5-21 0,-1 2 17 16,4 2-23-16,7 2-1 0,3 0 4 16,7-1-19-16,2 2 40 0,6-2 3 15,8 1 1-15,7 2 17 16,3 0-18-16,6-1-16 0,0 1-145 0,1 1-105 15,-4-3-103-15,-6 1-82 0,-5 2 14 16,-9-1 51-16,-6-1 76 0,-1 1 180 16,-7-2 85-16,-6-3-46 0,1-2 91 15,-2-2 0-15,-2-6 156 0,4 0 90 16,0-4-8-16,3-1-19 0,2 0-17 0,4-4 47 16,2-3-5-16,1-2-159 15,3-3-60-15,6-5-25 0,3 0 0 16,5-2-9-16,4-3-23 0,1-3-18 0,3-4-48 15,1-3-87-15,-1-3 4 0,-2-3-18 16,1-10 87-16,3-8 51 0,-4-7 13 0,-5 6 48 16,-9 13 25-16,-5 14 104 15,-3 9 60-15,0 0-7 0,-1-1-7 0,0 1 31 16,0 6-58-16,0 5 18 0,0 3-27 16,0 4-8-16,0 1-23 0,0 2-108 15,0 0-12-15,0 1-62 0,0 6-54 16,-1 5 128-16,0 5 37 0,0 5 19 15,0 7-28-15,1 4-25 0,0 12 18 16,0 11 10-16,0 10-6 0,0-5 9 16,1-13-12-16,0-2 3 0,0-14 9 15,0-1-6-15,0 1-26 0,1-6 1 0,1 1 15 16,-1 4 1-16,0-6-19 0,1-3-108 16,-2-3-141-16,-1-6-248 0,-4-5-258 15,-4-6-760-15</inkml:trace>
  <inkml:trace contextRef="#ctx0" brushRef="#br0" timeOffset="2283.79">8826 1886 3041 0,'0'0'536'16,"0"0"-325"-16,0 0-60 0,0 0-79 16,0 0-5-16,0 0 2 0,79-34-22 15,-45 27-23-15,8 0-24 0,4 2-16 16,15-2-37-16,-12 2-596 0,-9-4-1920 0</inkml:trace>
  <inkml:trace contextRef="#ctx0" brushRef="#br0" timeOffset="2623.21">9526 1627 3134 0,'0'0'436'16,"0"0"-360"-16,0 0-41 0,0 0 44 16,0 0 69-16,0 0 7 0,0 0-24 15,0 0-38-15,0 0-31 16,0 0-12-16,0 0-7 0,-5-4 1 0,4 4 2 15,-1-3 16-15,-1 0-16 0,1-1-24 16,-2-3 11-16,2-1-8 0,2 1 3 16,0-1-26-16,0 0-1 0,0 2-1 15,3 0-22-15,2-1 7 0,0 3-19 16,-1 2-43-16,2 0-211 0,4 2-232 0,-2 0-665 16,0 0-1323-16</inkml:trace>
  <inkml:trace contextRef="#ctx0" brushRef="#br0" timeOffset="2979.99">9625 2012 2801 0,'0'0'580'0,"0"0"-552"16,0 0-28-16,0 0-63 0,0 0 34 15,0 0 29-15,0 0 17 0,0 0 31 16,0 0 16-16,0 0 12 0,-12 51-3 16,5-41-7-16,1 0 19 0,-3-2 0 15,2-3 16-15,-1 0 22 0,0-2 8 0,4-1 19 16,1-2 36-16,1 0 39 0,-1 0 26 16,2-7-80-16,-2-3-119 0,3-1-25 15,0-1 10-15,5 0-16 0,1-1-21 16,2 3-24-16,3 1 5 0,-2 1 4 0,0 3-12 15,-4 1 12-15,1 1-10 16,-4 3 4-16,0 0-19 0,-2 0-9 0,0 0 3 16,0 0-24-16,0 3-62 0,-17 2-176 15,3-1-341-15,-5-4-1157 0</inkml:trace>
  <inkml:trace contextRef="#ctx0" brushRef="#br0" timeOffset="7474.41">11024 1583 1381 0,'0'0'267'0,"0"0"-160"16,0 0 104-16,0 0 49 0,0 0 31 0,-27-54-101 16,19 46-42-16,2 0-7 0,-4 1 7 15,2 1-17-15,0 0-45 0,-3 4-35 16,-4 2-36-16,0 0-15 0,-5 2-2 15,-6 8 2-15,-1 4 0 0,-6 6 4 16,1 4 21-16,-3 6-12 0,2 3 15 16,4 3 14-16,5 1-23 0,6-2-16 15,8-3 35-15,9-3-13 0,5-4 54 0,12-3 6 16,10-3-22-16,5-2-3 0,8-5 6 16,4 0-32-16,4-5 4 0,-2-2-21 15,-2-4 1-15,-6 1-5 16,-6-2-12-16,-6 0-1 0,-7-2-15 0,-4 1-26 0,-7-2 40 15,-1 3 1-15,-5 0 26 0,0 0 8 16,-1 0 4-16,0 0-17 0,0 0-21 16,-1 0-11-16,-5 0-77 15,-1 0-66-15,-2-2-105 0,-3 2-116 0,3-6-208 16,0 2-784-16</inkml:trace>
  <inkml:trace contextRef="#ctx0" brushRef="#br0" timeOffset="7744.67">11206 1382 2981 0,'0'0'409'0,"0"0"-259"16,0 0 14-16,0 0 28 15,0 0-160-15,0 0-32 0,0 0-202 16,0 0 180-16,0 0 22 0,-16 46 142 0,17-1-82 15,4 17-58-15,3 9 23 0,-2-1 6 16,2-15-13-16,-2-16-17 0,-2-17-1 16,-1-5 0-16,1 3 0 0,1 3 1 15,-2-2-1-15,-1-3-22 0,1-3-188 16,-2-5-161-16,1-8-205 0,-1-2-501 16,2-2-558-16</inkml:trace>
  <inkml:trace contextRef="#ctx0" brushRef="#br0" timeOffset="8017.91">11509 1656 2622 0,'0'0'495'15,"0"0"-409"-15,0 0-31 0,0 0 56 16,0 0 42-16,-52 52-27 0,45-33-50 0,3 2-28 16,4-4-23-16,1 1-24 15,10-2 15-15,9-3 21 0,8-1 29 16,3-3 6-16,5-3-8 0,1-4-14 0,-3-2-9 15,-2-3 9-15,-10-2-7 0,-2-2 7 16,-10-2 40-16,-4-2 127 0,-5-3-45 16,-2-5-123-16,-10-1-49 0,-2-2-15 15,-8-2-44-15,-5 2 4 0,-2 2 3 0,-4 3 18 16,1 5 12-16,0 3-27 0,4 7-1 16,4 2-8-16,3 0-116 0,4 5-241 15,5 7-350-15,3-2-400 0,5-3-610 0</inkml:trace>
  <inkml:trace contextRef="#ctx0" brushRef="#br0" timeOffset="8397">12106 1535 2493 0,'0'0'441'0,"0"0"-252"15,0 0 67-15,-3-52 20 0,-4 40-74 16,-5 4 15-16,-2-1-86 0,-6 4-34 0,-5 4-38 16,-2 1-4-16,-4 5 1 15,1 5-25-15,0 0-31 0,5 4-15 0,6 1-10 16,6 0-9-16,5 0 0 0,7 1 0 16,1 3 19-16,11 1 15 0,8 3 28 15,5-1-9-15,6 2-5 0,7 0-14 16,-1-2-34-16,0 1-146 0,-6-4-72 15,-4-3-18-15,-7 1 51 0,-6-5 21 16,-7 0 45-16,-6-3 60 0,-4 0 50 16,-7-1 43-16,-4 0 23 0,-6-3 2 15,-6 1 17-15,1-2 48 0,0 1 18 0,2-3 4 16,3 0-45-16,2-1-35 0,6 1-30 16,4-2 1-16,3 0-3 0,6 0-73 15,3-5-275-15,7-2-726 16,-1-2-899-16</inkml:trace>
  <inkml:trace contextRef="#ctx0" brushRef="#br0" timeOffset="8579.36">12314 1598 2553 0,'0'0'665'0,"0"0"-394"16,0 0-68-16,0 0-55 0,0 0-73 15,0 0-46-15,0 0 24 0,0 0 67 16,0 0 11-16,32 47-19 0,-30-19-19 0,-2 1-44 15,0 0-18-15,0 2-31 0,0-4-31 16,4-2-195-16,3-6-179 0,6-6-162 16,-1-7-642-16,-3-6-886 0</inkml:trace>
  <inkml:trace contextRef="#ctx0" brushRef="#br0" timeOffset="8722.25">12330 1438 2919 0,'0'0'591'15,"0"0"-325"-15,0 0-9 0,-9-49-90 16,9 45-115-16,0 3-52 0,0 1-66 16,1 4-91-16,3 4-25 0,1 7 113 15,7 13-219-15,-4-2-480 0,1-3-1727 0</inkml:trace>
  <inkml:trace contextRef="#ctx0" brushRef="#br0" timeOffset="9479.06">12557 1621 2977 0,'0'0'628'0,"0"0"-580"15,0 0-48-15,0 0-54 0,0 0 54 0,0 0 111 16,0 52-33-16,0-34-37 0,-2 3-12 16,0-2-4-16,0 1-6 0,2-1-18 15,0-5 21-15,0-2-7 0,0-4-2 16,0-3-13-16,4-4-24 0,0-1 24 15,4-1 12-15,0-8 10 0,4-4-22 16,-1-4-47-16,1-4-3 0,-2-1 28 16,1-3-19-16,-2 2 19 0,2 0 0 15,-2 2 22-15,3 2 1 0,-2 4 40 0,-1 4-6 16,-3 2 15-16,2 5-12 16,-5 4-38-16,1 2-63 0,0 8-82 0,4 5 113 15,0 6 32-15,3 2 10 16,2 2-9-16,4 0 11 0,2-1 33 0,5-4-4 15,7-6-41-15,1-3-4 0,6-5-96 16,1-4-49-16,-2-2-42 0,-3-8 19 16,-2-3-33-16,-5-4 125 0,-1-4 80 15,-5-3 28-15,-3-4 4 0,-3-2 49 0,-1 0 8 16,-5-1 36-16,0 3 63 0,-5 2-4 16,-4 6-10-16,0 3-30 0,-6 4 1 15,-7 5-63-15,-3 2-42 16,-5 4-40-16,-4 2-22 0,-2 6 10 0,-1 6-1 15,5 0-5-15,4 4-17 0,7 1 7 16,2 0 12-16,7 0 0 0,3-3 16 16,0 0 16-16,11-2 13 0,-1-2-11 0,5-4-5 15,4-1 21-15,1-4-21 0,0-1 8 16,0-2 1-16,-1 0-3 0,-4 0-16 16,1 0-1-16,-3 0-2 0,-3 0-26 15,3 3-36-15,-4 6-33 0,3 8 14 16,-4 7 27-16,0 7 26 0,-2 18 28 15,-1 19 22-15,-5 21-6 0,0 7 3 16,-7-6 2-16,-8-9-21 0,-3-17-42 0,-4-8-37 16,-1-5 7-16,-3-5 28 15,1-10 18-15,4-7-21 0,4-10-39 0,0-2 17 16,1-2 21-16,-2-1 32 0,3-2 16 16,3-3 19-16,2-8 26 0,2-1 75 15,0-3 139-15,-1-8-86 0,2-1-39 16,-3-7 28-16,3-3 18 0,2-3 11 0,1-5-65 15,2-3-19-15,2-3 0 0,6-3-3 16,5-1-4-16,7 1-33 0,5 0-58 16,8 1-9-16,5 1-73 0,6 1-119 15,4-1-132-15,20-14-280 0,-8 8-572 16,-12 2-1678-16</inkml:trace>
  <inkml:trace contextRef="#ctx0" brushRef="#br0" timeOffset="10078.98">14628 1290 2944 0,'0'0'374'0,"0"0"-218"15,0 0 6-15,17-55-52 0,-12 47-31 0,-2 4-13 16,0 0 38-16,-3 4 19 16,0 0-55-16,0 2-68 0,-6 6-84 15,-5 7 84-15,-6 10 72 0,-6 4-7 0,-9 10-30 16,-9 9-34-16,-11 15-1 0,-9 3 3 16,4-5-3-16,15-13-3 0,14-17 1 15,13-11-17-15,0 2 16 0,0-1-13 16,3-3 13-16,1-2 1 0,6-7-14 15,2-1 13-15,2-3 0 0,1-1-8 16,0-1 11-16,3 0 31 0,5 1 6 16,7 1 7-16,5-2 12 0,5 1-10 15,7-1-21-15,4-1-22 0,4 0-3 0,4 2 0 16,2 0-12-16,-1 1 10 0,2 0 0 16,1 0-11-16,-3-1 10 0,-3-2 1 15,0 2-13-15,-6-2-51 0,-4 1-11 16,-3-2-7-16,-5 0-16 0,-6 0-14 15,-3-1-9-15,-7 1-19 0,-3-1-10 0,-5 0-3 16,0-2 27-16,-5-3-195 0,-4-1-274 16,-12-11-36-16,4 1-731 15</inkml:trace>
  <inkml:trace contextRef="#ctx0" brushRef="#br0" timeOffset="10397.12">14737 1331 1876 0,'0'0'490'16,"0"0"-161"-16,0 0-116 0,0 0 43 15,0 0-4-15,-8-47-68 0,8 44 27 0,0 3-10 16,0 0-172-16,0 0-29 0,0 9-138 16,0 4 138-16,2 8 72 0,4 4 26 15,0 8-48-15,0 4 9 0,4 3 0 16,0 7 13-16,4 11 9 0,3 5-10 0,-4-7 0 15,0-15-28-15,-3-14-15 0,0-8 9 16,0 0 9-16,4 3-9 0,0 2-25 16,-2-4 13-16,1-5-10 0,-6-1 1 15,2-5-14-15,-5-1 1 0,-3-4-3 16,0-3-11-16,-1 1-2 0,0-2 13 16,0 0-30-16,-5-4-121 0,-18-13-284 15,0 1-1037-15,-3-3-1176 0</inkml:trace>
  <inkml:trace contextRef="#ctx0" brushRef="#br0" timeOffset="16024.54">16012 1465 1460 0,'0'0'182'0,"0"0"-126"16,0 0 2-16,0 0-3 0,0 0-22 15,0 0-33-15,0 0 3 16,0 0 10-16,0 0-13 0,0 0 0 0,8-30-19 15,-8 30-17-15,0 0 29 0,0 0 7 16,0 0 75-16,0 0 39 0,0 0 15 16,-1 0 20-16,1 0-16 0,0 0-52 15,-1 0-78-15,-2 0-3 0,0 0-64 16,0 0-11-16,0 2 1 0,-1 2 35 16,0-2 36-16,-1 1 0 0,3-1 3 0,0-2 0 15,2 0 43-15,0 0 73 0,0 0 52 16,0 0 0-16,-1 0-39 0,1-4-100 15,0-1-13-15,0 0-13 0,-1 2 10 16,1-2 38-16,0 1 3 0,-2 1 17 16,0-2-7-16,-2 3-26 0,1-1 4 15,-1 1 28-15,2 0-35 0,0 2-3 0,0-3 32 16,1 3-14-16,0-2 11 0,0-2 21 16,0 2-38-16,1-1-21 0,0 1-11 15,0 1-10-15,0-2 0 16,0 3-1-16,0 0 2 0,0-1-3 0,-1 1-19 15,1 0-16-15,0 0-6 0,0 0 20 0,0 0 21 16,0 0 1-16,0 0 2 0,0 0 13 16,0 0 18-16,0 0-5 15,0 0 6-15,0 0-7 0,0 0-3 0,0 0-12 16,0 0-13-16,0 0-25 0,0 0-57 16,-1 4-67-16,-1 2-13 0,-3 5 162 15,1 5 86-15,0 3-17 0,0 1-46 16,1 3-11-16,1 0 3 0,2 0-15 15,0 0-1-15,3-2 1 0,3 0 15 16,3-2 7-16,3-2 0 0,0-3 3 0,1-2-21 16,1-1 27-16,2-5 7 15,-3-6 31-15,3 0 7 0,1-7-10 0,3-7-19 16,-1-1-22-16,0-6 10 0,0-2-19 16,-3-3 9-16,-2-2-22 0,-2-1 1 15,-2 0-4-15,-2 0 1 16,-2 3-2-16,-4 2 2 0,0 7 13 0,-2 3-14 0,0 4 25 15,0 5 6-15,0 4-31 0,0 1-25 16,-3 0-79-16,0 6-90 0,-4 6 88 16,-3 4 106-16,4 5 40 0,1 3-18 15,2 1-20-15,3 2 1 0,7 0 19 16,6 1-3-16,4 0-19 0,4-1 25 16,2-2-10-16,2-4-15 0,-2-7-205 15,-1-3-132-15,3-11-262 0,-5-1-372 16,-3-9-630-16</inkml:trace>
  <inkml:trace contextRef="#ctx0" brushRef="#br0" timeOffset="16346.24">16453 1352 2406 0,'0'0'483'0,"0"0"-150"0,0 0-33 16,0 0-243-16,0 0-57 0,0 0-147 16,0 0 147-16,0 0 82 0,0 0 17 15,12 67-42-15,-10-38-4 16,0 3-28-16,-2-1-6 0,0 0-16 0,0-1-3 15,0-4 0-15,-2-5 0 0,1-4 0 16,1-5 0-16,0-4 0 0,0-5 2 16,0-3 67-16,1-3 75 0,5-8 8 15,2-4-112-15,5-7-40 0,3-5-50 16,0-2 22-16,-1 0 12 0,1 1 15 16,0 5 1-16,-2 2 0 0,-3 5 13 15,-2 4 6-15,-3 3-16 0,-3 5-3 16,-1 3-21-16,2 1-124 0,2 5-56 0,-1 7 134 15,1 5 67-15,3 4 13 0,0 4 18 16,-1 5-31-16,4 3 3 0,3 0 10 16,3 0-13-16,6-3-218 0,6-5-248 15,26-8-284-15,-9-5-289 0</inkml:trace>
  <inkml:trace contextRef="#ctx0" brushRef="#br0" timeOffset="17263.72">17229 1410 2451 0,'0'0'490'0,"0"0"-253"16,0 0 46-16,-59-57-70 0,34 46-27 16,-4 1-61-16,-3 5-11 0,-3 5-8 15,1 3-6-15,-2 6-44 0,2 5-50 0,4 4-6 16,3 3-28-16,7 4-3 0,6 1 15 16,6 0-5-16,8-1 5 0,5 0 16 15,6-2 22-15,8-1-21 16,2-5 21-16,3-6-22 0,0-5-67 0,2-3-14 15,-2-3-6-15,-1-7 20 0,-3-6-2 16,-2-4 15-16,-1-4 36 0,-6-4 7 0,0-4 11 16,-3-4 19-16,-1-4-10 15,-2-2-5-15,-1-10-1 0,0 6 9 0,-1 1-12 16,1 2 32-16,-1 11 2 0,-1 0 26 16,0 4 53-16,-1 8 9 0,-1 7-4 15,1 4-28-15,-1 4-90 16,0 2-3-16,0 4-205 0,0 9 46 0,0 5 162 15,-1 10 71-15,-1 4-14 0,-1 14-39 16,0 11 4-16,3 12-12 0,2-1-10 16,6-5-1-16,7-10-2 0,1-15-15 15,-2-7 18-15,2-12-1 0,-1-2 4 16,3-5 3-16,2 0-6 0,1-6-51 0,2-4-8 16,2-5 24-16,0-10 17 0,5-3-59 15,-1-7 2-15,2-4-3 0,-3-3 27 16,-3-2 17-16,-2-2 2 0,-2 0 32 15,-3 1 0-15,-1 0 16 0,-3 2 9 0,-5 3 13 16,-2 3-3-16,-5 5 34 0,-2 3 37 16,-1 4 17-16,-6 4 8 15,1 2-29-15,-1 2-24 0,-2 5-37 0,0 1-41 16,-5 10-55-16,2 3 55 0,-4 7 24 16,2 4-22-16,7 4-2 0,4 1-1 15,3 1 1-15,8 0 1 0,7-1 21 16,5-2-22-16,3-5 0 0,1-5-1 15,-3-3 0-15,0-6 0 0,-2-4-27 0,-2-2-15 16,-3-3-1-16,-3-7 43 0,1-3-11 16,-3-5 11-16,1-1-24 0,-5-3 10 15,-1-4 13-15,-3-2 2 0,-1 1 0 16,0-2 19-16,0 4-19 0,-3 3 37 16,0 4-12-16,1 5-9 0,0 4-13 15,-1 0 0-15,2 3-3 0,1 1-19 16,0 2-58-16,6 0-38 0,2 2 24 15,9 4 66-15,4 0 25 0,2 0 1 0,6 3-1 16,-2-1-1-16,-2-2-1 0,-1 1-10 16,-4-3-58-16,-3 0 1 0,-3-2 50 15,-3-1 19-15,0-1 21 0,-4-2 32 16,3-3 8-16,-3-4-21 0,-2-2-5 0,1-3-10 16,-3 2 3-16,-1-2-27 0,0-1 30 15,-2 2 0-15,0 3 25 16,0 4 18-16,0 0-2 0,0 4-7 0,-2 2-65 15,-1 1-68-15,-5 8-75 0,0 6 143 16,-5 6 19-16,2 3 12 0,0 5-28 16,4 1 0-16,3 3-3 0,3 2 1 15,1-4-2-15,3 3 1 0,4-5-16 0,1-4 15 16,3-3 1-16,1-4 17 0,0-4-17 16,4-6-106-16,9-8-179 0,-2-4-230 15,-1-8-1317-15</inkml:trace>
  <inkml:trace contextRef="#ctx0" brushRef="#br0" timeOffset="17933.08">18979 1363 1273 0,'0'0'1111'0,"0"0"-904"0,19-53 67 0,-11 29 69 16,-2 2-38-16,-1 1-67 0,-1 4 10 16,-1 2 18-16,-1 7-24 0,-2 2-35 15,0 3-94-15,0 3-113 0,0 7-175 16,0 7-10-16,-5 6 185 0,-1 9 87 15,-1 5-38-15,-1 5-31 0,3 0 19 0,1 2-36 16,4-1-1-16,0-3-14 16,4-5 2-16,4-3 12 0,2-7 0 15,0-5 9-15,1-5-9 0,-3-5-31 0,4-6-40 16,0-2 62-16,2-8 7 0,2-6 2 16,3-5-40-16,-2-3 21 0,0-4 19 15,-4-3 33-15,2 1-33 0,-2-6-35 16,-1-1-8-16,1 3 24 0,-3 0 19 15,2 4 10-15,-4 4 6 0,-1 5 24 0,-2 6-6 16,-3 5 62-16,1 2 3 0,-2 4-26 16,-1 3-73-16,0 0-43 0,0 5-92 15,0 7 73-15,-3 5 62 0,0 6 74 16,0 5-49-16,2 4-22 0,1 2 15 16,1-1-18-16,7 1-2 0,5-4-16 15,2-2-41-15,2-4-120 0,4-6-48 16,1-6-12-16,0-6-45 0,1-6-62 0,-1 0-105 15,-1-11-289-15,-1-4-50 0,-2-5-287 16</inkml:trace>
  <inkml:trace contextRef="#ctx0" brushRef="#br0" timeOffset="18458.82">19508 1405 79 0,'0'0'695'0,"8"-61"-83"15,-5 30-176-15,1 2 15 0,-2 1-73 16,2 7-40-16,0 1-12 0,-1 6-126 0,-2 5-51 16,1 3-10-16,-1 4-89 0,0 2-50 15,1 5-186-15,0 7 186 16,0 4 48-16,1 6 46 0,-1 3-18 0,0 7-10 15,-2-1-38-15,0 1-3 0,0-1-25 16,-2-1 1-16,-1-2-2 0,1-3 1 16,0-6 0-16,1-2 0 0,-1-7 0 15,1-3-2-15,0-4 1 0,1-3 1 16,0-2 41-16,0-4 128 0,2-6-110 16,2-8-59-16,4 0-2 0,-1-5 2 15,1-5 13-15,3 1-1 0,-1 0-12 16,3 0 0-16,0-2 13 0,0 4-11 0,1 2 1 15,-1 7 56-15,-3 1-25 0,-3 7-17 16,1 5-17-16,-4 0-31 0,1 5-63 16,1 5-86-16,-1 7 82 0,1 3 63 15,4 6 20-15,-4 6 11 0,0 2 4 0,-1 0 18 16,3 3 23-16,-1-3-40 0,2-3 17 16,0 1-17-16,-1-5 11 0,4-3 1 15,0-3-10-15,-1-5 12 0,1-2-15 16,-2-4-77-16,2-5 5 0,-2 0 56 15,3-8 16-15,1-5 18 0,-2-2-5 16,2-6 9-16,-3-1 9 0,1-3-15 16,0-1 22-16,-3 0-22 0,3 1 40 15,-4-2-6-15,2 6 41 0,0 1 8 16,-5 5-6-16,2 4-34 0,-3 3 15 0,-1 6-6 16,-2-1-68-16,1 3-87 0,0 7-108 15,1 6 195-15,2 5 47 0,-2 5 24 16,0 4-3-16,-1 1-19 0,-2 2-24 15,0 0-10-15,0 0-2 0,0-3-12 0,0-3-1 16,0-5-19-16,1-4-147 16,2-3-92-16,1-7-122 0,5-8-120 15,-1-6-547-15,0-4-1228 0</inkml:trace>
  <inkml:trace contextRef="#ctx0" brushRef="#br0" timeOffset="18595.84">19993 964 2869 0,'0'0'458'0,"0"0"-293"16,0 0-117-16,0 0-48 0,0 0-10 16,0 0-222-16,0 0 191 0,0 0 38 15,0 0 3-15,-57 67-484 0,57-44-745 0</inkml:trace>
  <inkml:trace contextRef="#ctx0" brushRef="#br0" timeOffset="18825.27">20255 926 434 0,'0'0'2713'0,"0"0"-2214"0,0 0-159 16,0 0-73-16,0 0-267 16,0 0-115-16,0 0 115 0,0 0 121 0,33 55-15 15,-25-21-13-15,0 6-10 16,1 10-9-16,-2 9-27 0,3 11-35 0,-4 0-12 15,-1-8-12-15,0-15 9 0,-3-16-219 16,-1-9-174-16,-1 1-293 0,0-3-535 16,0-3-865-16</inkml:trace>
  <inkml:trace contextRef="#ctx0" brushRef="#br0" timeOffset="18974.34">20195 1334 2259 0,'0'0'1233'0,"0"0"-980"15,0 0-23-15,0 0 170 0,0 0-36 16,0 0-106-16,0 0-124 0,0 0-134 16,0 0-39-16,0 0-56 0,93-40 18 15,-38 40-8-15,20-6-366 0,-14 2-827 0,-8-4-1743 0</inkml:trace>
  <inkml:trace contextRef="#ctx0" brushRef="#br0" timeOffset="20440.91">21127 1604 1459 0,'0'0'299'0,"0"0"-201"16,0 0-17-16,0 0 16 0,0 0-9 16,0 0 35-16,0 0 207 0,0 0 130 15,0 0 25-15,0 0-81 0,0 16-279 16,4-28-125-16,4-5-6 0,1-3 6 15,0-1 2-15,2-3-2 0,1-2-19 16,-2-1 19-16,-3-2-3 0,3-2-10 16,-4-3-12-16,-1-1-19 0,0-4 10 15,-3 1 15-15,-1-1 0 0,-1 3-6 16,0 3 25-16,0 5 23 0,-2 5-21 0,0 7 21 16,-2 4 6-16,2 5-1 0,1 5-28 15,0 2-10-15,0 0-100 16,0 2-76-16,-1 5 75 0,0 5 83 0,0 1 28 0,2 6 2 15,0 3 11-15,8 0 9 0,6 2 32 16,6-1-1-16,5 0-37 0,7-3-16 16,0-3-38-16,4-4-19 0,-2-3 10 15,-3-6 18-15,-1-3 28 0,-6-1-8 16,-4-5 9-16,-4-1 50 0,-5-1 14 16,-3-1-1-16,-4 0-6 0,-4 1-26 15,0 0-31-15,-1 2 3 0,-7-1 26 16,-1 1 9-16,-3 4-23 0,0-2-2 15,-4 3-11-15,-2 5 1 0,1 4 0 16,0 1 1-16,5 2-4 0,0 3 0 0,3 1-2 16,5 3-14-16,1-1 5 15,3 2 11-15,10 1 25 0,5 1-21 0,6-3 46 16,4 1-6-16,4-4-22 0,5-4-22 16,2-4-47-16,-2-2-3 0,0-6-51 0,-1-1 16 15,-4-6-26-15,-1-5 6 16,-5-3 57-16,-5-2 48 0,-3-2 32 0,-2-3-32 15,-5 1 0-15,1-3 0 0,-5 0 13 16,-2-1 22-16,-2 0 6 0,0 2-6 16,-2 2 92-16,-5 4-58 0,-4 3-9 15,2 4 3-15,-2 4-29 0,0 6-34 16,0 0-23-16,-2 4-24 0,3 8-7 16,0 8 38-16,2 5 16 0,4 7 3 15,4 4 25-15,1 1-27 0,10 2 2 16,4-1 26-16,4-1-10 0,3-3 0 0,-1-2-18 15,1-8 16-15,-3-5-17 0,-3-7-81 16,0-6-20-16,-6-6 19 0,0-3 47 16,-1-8-13-16,0-5 1 0,-2-3 11 15,0-6 36-15,3-1 1 0,-2-4 27 16,4-2-24-16,4-2-3 0,5-1-1 0,3-2 12 16,4 3 23-16,5 1 22 15,-1 7 10-15,2 4 2 0,-2 6-15 16,-3 5-37-16,-4 4-17 0,1 4-3 0,-3 3-31 15,-2 0-14-15,-3 6-5 0,-3 3-4 16,-1 5 16-16,-2 1-1 0,-5 4 17 16,-6 2 9-16,-1 0 7 0,-7 1 9 15,-8 1 19-15,-6-1-18 0,-3-2 2 0,-4-3 29 16,1-4-20-16,-1 0 4 0,1-4-14 16,4-1 20-16,4-6 7 0,2 0 9 15,4-2 19-15,-1-2 21 0,5-5 4 16,-1-2 3-16,3-2-41 0,3-1-5 15,0-2-14-15,4 0-24 0,0-1 2 16,3 3 12-16,2-2-11 0,0 2 42 16,-1 3-8-16,0 1 2 0,0 2-18 15,-2 2 31-15,-1 1 7 0,-1 3-60 16,1 1-109-16,1 6-81 0,1 4 190 0,1 4 0 16,5 4 69-16,0 1-20 0,4 5-20 15,4-2-5-15,2 2-11 16,3-4-1-16,3-1 1 0,0-3 12 0,2-5-25 0,1-5-59 15,-1-1-16-15,-2-6 22 0,2-2 3 16,-3-7 17-16,-1-3 5 16,-1-5 28-16,-2 0 22 0,0-5 0 15,-1-1-18-15,-4-2 12 0,1-4-4 0,-5 0 1 16,1 0 3-16,-3 4 2 0,-3 3 35 16,0 4 31-16,-3 3-3 0,-2 8 15 15,1 2 68-15,-2 3-25 0,0 2-139 16,0 2-161-16,0 8-43 0,0 3 195 15,-2 8 9-15,0 2 46 0,2 4-30 16,0 2-1-16,2 0-13 0,6 1 1 0,5-4 15 16,3-1 4-16,2-4-1 15,1-6 4-15,-3-3 3 0,0-7 15 0,-2-5 19 16,-4 0 24-16,2-7-3 0,-5-3-25 16,0-7-36-16,-5-2-22 0,-2-3-15 0,-5-3-6 15,-5-1-4-15,-8-3-2 16,-3-2-13-16,-3 1 9 0,-4 4-18 0,0 1 3 15,0 6-50-15,-3 6-142 0,3 5-248 16,-8 2-502-16,8 3-281 0</inkml:trace>
  <inkml:trace contextRef="#ctx0" brushRef="#br0" timeOffset="21145.72">22918 868 3026 0,'0'0'415'0,"0"0"-221"15,0 0-2-15,0 0 85 0,0 0-80 16,0 0-132-16,0 0-65 0,0 0-53 0,0 0 53 15,0 0 53-15,0 0-4 0,-64 70-2 16,50-33-16-16,5 5-13 0,-1 7-16 16,5 9-1-16,5 7 1 0,0 1-2 15,8-7-2-15,4-17 1 0,-1-13-1 16,-2-9 2-16,0-6 2 0,4 3 20 16,1-1-19-16,-1-2-3 0,1-5-48 15,-1-4-27-15,0-5 1 0,1-2 46 16,2-6 0-16,-1-5-22 0,-1-4 22 0,1-4 17 15,-2-1 11-15,-4-2 0 0,1-2 22 16,-1 1 6-16,-2 1-26 0,1 2 26 16,-2 1 31-16,0 6 24 0,0 3 13 15,-3 5-18-15,-1 2 2 0,-1 3-71 16,0 2-9-16,0 3-142 0,1 3-59 0,2 9 201 16,3 2 12-16,1 5 41 0,1 3-22 15,1 3-6-15,1-2-13 16,-1-1-11-16,3-4 15 0,-1-2-15 0,0-3-1 15,-1-5-87-15,1-4 0 0,-3-4 9 16,3-3 28-16,-1-4 29 0,-1-6-23 16,4-3-6-16,-2-1 20 0,2-3 30 15,-2-4 13-15,-1-2 3 0,2-1 6 16,-4-1 15-16,4-1 16 0,-5 1 13 16,2 4 24-16,-4 0 15 0,1 4 7 0,-1 4-38 15,-3 5-3-15,-1 2 15 16,-1 3-4-16,-1 2-75 0,1 1-7 0,-1 3-145 15,0 5-71-15,0 4 216 0,1 9 13 16,-1 4 67-16,0 3-31 0,1 3-18 0,0-1-18 16,1-1-11-16,1-2 13 15,2-2-3-15,2-2-10 0,-1-5-2 0,4-4-57 16,0-4-67-16,2-5-52 0,1-3-51 16,3-4-34-16,0-7-156 0,7-14-711 15,-5-1-412-15</inkml:trace>
  <inkml:trace contextRef="#ctx0" brushRef="#br0" timeOffset="21497.68">23659 896 147 0,'0'0'2176'0,"0"0"-1615"15,1-62-119-15,-1 45 42 0,1 5-184 16,-1 6-24-16,0 4-75 0,0 2-179 16,0 2-22-16,0 6-136 0,-1 7 136 15,-4 8 71-15,0 5-3 0,-1 5-18 16,-1 7-14-16,1 0-23 0,4 4-1 15,0 5-11-15,2 10 15 0,6 6-16 16,5-8-3-16,-2-12-33 0,2-15-32 0,-5-9-59 16,-2-1-71-16,0 2-75 15,-1-1-19-15,-3-9-75 0,-8 0-36 0,-2-7 23 16,-6-2-21-16,-2-2 164 0,-1-1 176 16,0 0 61-16,3 0 158 0,2 0 75 15,2 0-55-15,5 0-59 0,2 0-61 16,1 2-45-16,4-1-13 0,0 0 36 0,0-1 70 15,0 0 84-15,0 0 34 0,0 0-11 16,0 0-22-16,0 0-15 0,0 0-3 16,0 0-53-16,0 0-63 0,0 0-57 15,0 0-36-15,0 0-31 0,0 0-42 16,-2 2-52-16,-2 0 16 0,-1 1-163 16,-2-2-304-16,4-1-902 0,24-8 327 0</inkml:trace>
  <inkml:trace contextRef="#ctx0" brushRef="#br0" timeOffset="21830.94">23471 1177 2681 0,'0'0'743'0,"0"0"-537"0,0 0-63 16,63-13-36-16,-33 13-26 0,4 0-34 15,2 3-44-15,0 2 1 16,1 0 5-16,-2 0-9 0,-4 2-41 0,-1 0-28 15,-5-2-177-15,-5-1-122 0,-4-3-87 16,-6-1-171-16,0-1 181 0,-5-5 32 16,-1-1 391-16,-2-1 22 0,-1 1 354 15,1 1 39-15,-1 1 86 0,-1 3-96 0,1 1-47 16,-1-2-40-16,0 3-158 16,0 0-138-16,0 7-123 0,0 3 123 0,0 5 76 15,0 3 53-15,0 7-10 16,0-1-40-16,0 2 10 0,-1 2-21 0,0-2 4 15,1-1-42-15,-1-1-29 0,1-5 1 16,0-1 17-16,0-2-19 0,0-6-172 0,-2-5-224 16,-3-9-253-1,0-4-717-15</inkml:trace>
  <inkml:trace contextRef="#ctx0" brushRef="#br0" timeOffset="21982.86">23915 955 1532 0,'0'0'1588'0,"0"0"-1199"16,0 0-23-16,-1-46-30 0,1 40-90 16,0 5-234-16,-2 1-12 0,-1 3-183 15,-3 7-13-15,-1 5 171 0,1 6-58 0,6 9-390 16,2-4-582-16,5-6-1325 0</inkml:trace>
  <inkml:trace contextRef="#ctx0" brushRef="#br0" timeOffset="22624.85">24134 1163 3216 0,'0'0'562'16,"0"0"-179"-16,0 0-50 0,0 0-213 16,0 0-120-16,0 0-28 0,0 0-58 15,0 0 28-15,0 0 58 0,0 0 16 16,-21 54 2-16,15-31-15 0,1 6 1 15,5-2 11-15,0 1-15 0,5-4-15 16,3-1-7-16,5-4-65 0,-2-4 0 16,4-1-22-16,-4-8 28 0,3-1-23 15,-2-5 19-15,-3-1 38 0,2-9 28 0,-3-1 6 16,-2-5 13-16,0-3 10 0,-3-1-9 16,-1-6-1-16,0 0 3 0,2-4 44 0,3-1 19 15,0 1 28-15,0 1-2 16,4 4 1-16,-2 0-30 0,2 8 23 0,-1 3-39 15,2 4-35-15,0 4-12 0,4 4-62 16,4 2-25-16,1 6 19 0,2 7 21 16,1 5-9-16,-3 3 9 0,-5 5 25 15,-1 4 19-15,-6 2-22 0,-5 1 9 16,-4-2 15-16,-2-3-17 0,-6-3-36 16,-1-3 13-16,-2-4 10 0,4-6 12 15,0-4 19-15,-1-3 13 0,4-3 28 16,0-2 46-16,1-2 61 0,-2-6-10 0,4-2-51 15,1-3-35-15,0-4-15 0,5-1-12 16,4-1-25-16,6-2-3 0,2-2 1 16,4 2 0-16,3-1-10 15,2 0 12-15,4 2 0 0,0 4-2 0,-2 3 1 16,2 6-3-16,-3 4-14 0,1 3-7 16,-3 3 3-16,-3 7 10 0,-2 2-38 0,-2 4 16 15,-2 3 0-15,-5 2-10 0,0 2 22 16,-3 2 22-16,-2 2 44 0,-1-1 68 15,-3-4-28-15,-1-1-10 0,-1-5 9 16,0-1-30-16,0-6-22 0,0-1-10 16,0-4 4-16,0-3-4 0,0 0 19 15,0-1 19-15,-1 0 8 0,-1-1 3 16,-3-3-27-16,-1-1-43 0,-3-2-162 0,-11-10-291 16,1 0-497-16,-1 1-814 0</inkml:trace>
  <inkml:trace contextRef="#ctx0" brushRef="#br0" timeOffset="26689.66">10794 3184 150 0,'0'0'681'0,"0"0"-293"16,0 0-121-16,0 0-36 0,0 0-4 0,0 0-12 15,0 0-50-15,0 0-165 0,0 0-97 16,-13 8 97-16,14-1 35 0,2 1 75 16,0 2-13-16,4-2-22 0,-2 1-17 15,-1-1-7-15,0-2-2 0,2-1 9 16,-3-1 6-16,1-2-6 0,1-1 22 15,-1-1 16-15,4 0 26 0,-1-1 44 16,6-5-29-16,-1-2-49 0,5-6-34 16,1 0-22-16,2-4-13 0,1-4-3 0,-2 0 6 15,2-3 0-15,0-1-19 0,-3-1 25 16,3-2-27-16,0 0 0 0,-1 1-1 16,1 0-12-16,0 3-7 0,-2 4-3 15,0 4 3-15,-3 5-19 0,-2 4 3 16,-2 3-3-16,0 1 0 0,-4 4-16 0,-2 0-3 15,1 0 6-15,-1 0 26 0,-1 4 9 16,-1 2-3-16,1 1-7 16,-1 1 10-16,-1 3 3 0,-1 1 12 0,1 0 1 15,-2 2 1-15,-1-2 3 0,0-1-2 16,0-2 11-16,0 0-10 0,0-4-2 16,0-2 1-16,0-1 23 0,0-2 7 0,0 0 41 15,0 0 39-15,0 0 30 0,1-5-13 16,-1-3-91-16,0 0-35 0,0-4-3 15,0 2 1-15,-1 1 21 0,-4-1-22 16,0 2-11-16,-4 3-5 0,-2 1-9 16,-3 3-38-16,-3 1-38 0,-3 7 9 15,-4 8 41-15,-2 3 7 0,-3 6 31 0,2 5 0 16,2 4 12-16,5 3-11 0,2-1-4 16,6 1-7-16,8-2 21 0,4-4-1 15,13-5 3-15,12-4 7 16,10-6 15-16,17-8-22 0,18-7-89 0,12-7-193 15,1-12-119-15,-18-1-156 0,-17 2 15 16,-18 3-178-16,-5 2-1 0</inkml:trace>
  <inkml:trace contextRef="#ctx0" brushRef="#br0" timeOffset="26940.86">11644 3073 415 0,'0'0'616'0,"0"0"-78"16,-7-50-90-16,-1 39-11 0,-4 2-95 16,-3 5-107-16,1 4-91 0,-5 1-84 15,-2 8-25-15,1 3 26 0,-2 5-7 16,3 3-27-16,2 3-27 0,3 1-13 15,8 1 0-15,4-2-3 0,2-3 1 16,10-2 15-16,8-4 35 0,6-2-3 16,6-7 25-16,2-2-3 0,2-3 10 15,1-6-17-15,-4-5-25 0,-3-3 13 0,-5-1 3 16,-8-1 19-16,-5-1-4 0,-5 1-6 16,-5-5-15-16,-1 1-26 0,-6 0-6 15,-7-2-25-15,-2 0-3 16,-1 2-10-16,-4 0-9 0,2 3-29 0,-2 4-12 0,1 6-26 15,1 5-14-15,-1 2-111 0,1 9-85 16,1 4-76-16,0 7-112 0,5-3-532 16</inkml:trace>
  <inkml:trace contextRef="#ctx0" brushRef="#br0" timeOffset="27206.58">11942 2766 2486 0,'0'0'358'16,"0"0"-56"-16,0 0 39 0,-7-46-66 15,5 44-39-15,1 2-236 0,-3 5-3 0,1 10 3 16,-1 9 6-16,-1 8 92 0,0 6-36 16,-1 10 1-16,2 10-13 0,4 6-13 0,0-2-34 15,1-13 0-15,4-14 0 16,2-13-3-16,1-4-2 0,3-1-125 0,-1-1-40 15,5-3-69-15,-1-5-45 0,1-8-44 16,1-3-169-16,8-22-238 0,-4 2-479 16,-4-1 466-16</inkml:trace>
  <inkml:trace contextRef="#ctx0" brushRef="#br0" timeOffset="27374.88">12126 2760 1234 0,'0'0'508'15,"0"0"14"-15,0 0 56 0,0-47-113 16,-2 40-148-16,1 6-90 0,-1 1-227 0,0 6-100 15,-4 9 100-15,0 6 37 16,-2 7 86-16,-4 7-57 0,3 2-7 0,-2 12 5 16,2 5-17-16,0 9-28 0,4-2-19 15,3-12-16-15,2-13 13 0,0-14-13 0,0-3 1 16,4 0-93-16,2 1-216 0,6 0-95 16,0-7-323-16,-3-10-869 0</inkml:trace>
  <inkml:trace contextRef="#ctx0" brushRef="#br0" timeOffset="28205.87">12277 3156 2017 0,'0'0'411'0,"0"0"-320"15,0 0 67-15,0 0 109 0,0 0-62 16,0 0-106-16,61-29-57 0,-44 19-26 0,3-2 3 15,-2-2 0-15,2 0-7 0,-1-3-10 16,-2 0-2-16,-2 0-4 0,-4 0-27 0,-2-3-84 16,-3 1 25-16,-4-1 34 15,-2 1 56-15,0 5 1 0,-6 2 2 0,-3 1 10 16,0 5 89-16,-4 3-32 0,2 3-47 16,-5 3-20-16,-1 6 22 0,-1 5 23 15,5 4 13-15,-1 3-11 16,4 4-8-16,5 0-20 0,4 0 29 0,1 2-20 15,9-2-9-15,3-2 7 0,5-2-1 16,5-3-9-16,4-2 7 0,5-6 5 16,-1-4 7-16,3-4 9 0,-3-2-15 15,0-5-30-15,-3-7-2 0,-3 0-2 16,0-2-68-16,-4-3 7 0,-3-3 10 16,-1-2 5-16,1-1-18 0,-3-4 12 0,-2 0 13 15,4-2-36-15,-1 1-28 0,1 0 3 16,-4 6 9-16,2 3 61 0,-5 6 13 15,-1 4-29-15,-4 5-19 0,-1 4-55 16,-3 2-14-16,0 5 85 0,0 4 51 0,0-2-1 16,-3 4 1-16,1-2 1 0,0-1 0 15,1-3-1-15,1-2-9 0,0-1 9 16,0-2 20-16,0-2 25 0,0 0 100 16,0-2 153-16,0-2-103 0,-1-4-113 15,1-2-80-15,0-1 26 0,-2-2 26 16,1 2 19-16,-3 0 13 0,1 0 5 15,0 4 13-15,-1 2-19 0,-1 0-10 16,-3 5-47-16,1 0-28 0,-5 7-72 0,-1 5 60 16,-2 6 12-16,-1 3 34 0,5 5-21 15,2 2 24-15,6 2-10 0,3 2 1 16,2-2-27-16,9-2 0 0,4-1-1 16,10-4 15-16,4-5 7 0,6-1-3 15,5-8-19-15,1-5-103 0,1-4-123 16,-1-1-27-16,-3-9-39 0,-6-4-73 15,-3-3-171-15,-6-3 138 0,-5-4 131 0,-5-3 176 16,-3-2 91-16,-6-4 73 0,-2-1 44 16,-2-3 68-16,0-1-20 0,-3-1-25 15,-3 3 63-15,-1 2 68 0,2 6-23 16,-1 5 36-16,1 6-58 0,0 7 2 0,3 6-46 16,0 2-44-16,1 4-138 0,0 7-183 15,-1 11 183-15,-1 5 29 16,2 8 21-16,0 7 3 0,1 9-17 0,3 8-5 15,2 7 3-15,-1 2-31 0,-2-13-3 16,-2-15-129-16,-3-5-262 0,-2-12-400 16,-2-3-1182-16</inkml:trace>
  <inkml:trace contextRef="#ctx0" brushRef="#br0" timeOffset="28506.06">12971 3005 2568 0,'0'0'371'0,"0"0"-317"16,0 0-28-16,58-25 57 0,-27 20-19 0,7-2-16 16,5 2-10-16,1 2-22 15,1 0-16-15,0 2-1 0,-4 0-127 0,-7-1-183 0,-2-1-150 16,-8-1 7-16,-4-2 90 0,-4-3 244 16,-7 2 120-16,-2-3 149 0,-4 1 115 15,-2 2 86-15,-1-3 35 16,0 3-15-16,0 1-69 0,0 2-30 0,-1 2 7 15,0 2-83-15,1 0-195 0,0 4-29 16,-1 6 29-16,1 3 44 0,-1 5 26 16,1 2-10-16,0 1-1 0,0 4-16 15,0-4-5-15,-1 1-23 0,1-1 1 16,-1-1-14-16,1 0-2 0,-3-3-106 16,2-2-249-16,1-9-276 0,-1-3-686 0,0-3-584 15</inkml:trace>
  <inkml:trace contextRef="#ctx0" brushRef="#br0" timeOffset="28663.12">13411 2687 2801 0,'0'0'1187'0,"0"0"-1001"16,0 0 44-16,-21-51 20 0,20 46-65 16,0 5-185-16,1 0-28 0,1 5-163 15,8 8 53-15,2 3 100 0,5 7-170 16,15 7-253-16,-3-6-556 0,-2-5-1233 0</inkml:trace>
  <inkml:trace contextRef="#ctx0" brushRef="#br0" timeOffset="29390.84">13723 2888 2338 0,'0'0'371'0,"0"0"-345"16,0 0 99-16,0 0 49 0,-2 49-30 0,1-35-10 15,-1 2-20-15,1-1-44 16,1-1-22-16,0-1-16 0,0-2-30 0,3-4-1 16,0 0 18-16,0-3 0 0,2-4 25 15,5 0 16-15,-1-3-28 0,4-5-32 16,0-4-2-16,2-3-27 0,1-3 4 16,-4-1 6-16,2-3 0 0,-1 2 3 15,-1-1 16-15,-1 4 25 0,-2 3 61 16,0 1 21-16,-3 4-35 0,-2 4-12 15,-1 5-60-15,1 0-41 0,0 0-138 16,1 9 90-16,2 3 89 0,4 1 0 16,-1 5 1-16,5 0 12 0,3 0 9 15,2-2-6-15,3 0 9 0,6-4 7 0,1-4 8 16,3-2 1-16,0-3-41 0,2-3-126 16,-3-2 3-16,-3-7-3 0,-4-1 24 15,-3-3 51-15,-3-3 51 0,-3-1 1 16,-2-2 28-16,-4 1-7 0,-1-3 16 0,-5 1-13 15,-2 1 55-15,-2 2 15 0,-1 3 41 16,-8 2-20-16,-3 6-28 0,-5 1-35 16,-5 5-37-16,-3 0 4 0,-4 8 2 15,3 5-4-15,4 0-18 0,2 2-18 16,3 0-21-16,8 0 17 0,3 0 6 16,4-1 3-16,2 0 13 0,6 0 3 15,3-2 16-15,5-2 3 0,0-1-22 16,4-3-26-16,3 1 13 0,-1-1 13 0,1-2 0 15,-2 0-13-15,-1 0 10 0,-1 2-31 16,-3 3-16-16,-3 2-4 0,-1 6 7 16,-5 7 24-16,-3 5 23 0,-2 10 1 15,-3 14-1-15,-9 16 2 0,-1 12 14 0,1 2-15 16,7-9 1-16,5-13-2 16,0-18-54-16,1-13-2 0,0-6 18 15,-1-5 22-15,-1 2 0 0,-6 3 13 16,-3 1 0-16,-3-5 0 0,0-3 3 0,-2-3 12 15,-1-4 1-15,4-3 6 0,-2-4 35 16,1-3 49-16,3 0 95 0,-3-7 6 16,4-5 54-16,-3-4-51 0,4-6-44 15,-1-3-47-15,5-3-12 0,2-4-18 16,2-1-19-16,0-1-6 0,4-2-40 0,7-1-21 16,7 1-55-16,5-3-116 0,3-1-77 15,26-22-183-15,-8 12-366 0,-5-1-1597 16</inkml:trace>
  <inkml:trace contextRef="#ctx0" brushRef="#br0" timeOffset="30493.72">15435 2853 2530 0,'0'0'322'0,"0"0"-207"16,-1-55 74-16,-7 41 102 0,-2 3-63 15,-5 5-49-15,-4 2-78 0,-5 4-54 0,-3 8-22 16,-6 7-22-16,1 7-3 0,-2 4 19 16,3 3-5-16,6 0-2 0,5 0-12 15,8-2-3-15,4 0-33 0,7-2 15 16,1-4 10-16,9-2 11 0,1-4 13 16,7-4 15-16,1-6-28 0,3-3-10 15,1-2-43-15,1-6 19 0,-3-2-4 16,0-3 16-16,-4-2 22 0,-4 1 0 0,-2 2 3 15,-5 0 22-15,-1 1-9 0,-2 3 6 16,1 0-3-16,-2 4-7 0,-1 2-12 16,1 0-20-16,-1 0-58 0,1 2-57 15,-1 8 135-15,1 7 25 0,0 1 41 0,2 5-35 16,1 3-15-16,5-2-14 16,2 0 1-16,5-4 13 0,3-5 6 15,5-5 0-15,1-8 19 0,6-2-41 16,3-12-66-16,2-5-19 0,1-7 22 0,-1-2 47 15,-5-3-12-15,-2-3 25 0,-5 0 2 16,-7-2-28-16,-4-1-2 0,-4-3-29 16,-4-1 22-16,-3-1-26 0,-1-2 1 15,-1 2 38-15,0 1 25 0,0 7 19 16,-1 4 16-16,-1 7 73 0,-1 5-3 16,1 6 58-16,0 5-24 0,1 3-26 15,-1 2-113-15,0 2-3 0,-5 10-19 16,-1 5 22-16,-3 5 60 0,2 6-17 0,-2 4-18 15,5 2-25-15,2 4 0 0,4 8 1 16,0-6 24-16,4 3-3 0,6-1-21 16,3-7-1-16,4 5-1 0,2-7-17 15,3-6 18-15,2-5 19 0,0-9 6 0,2-8 5 16,-2-5-30-16,-1-6-12 0,-1-6-7 16,-3-6 3-16,0-3 13 0,-2-3-22 15,-4-3 0-15,0-4 4 0,-3-1 2 16,-1-6-9-16,-2 1 3 0,2-2 9 15,-1-3-9-15,2 2 23 0,-1 0 2 16,3 5 3-16,-4 6 19 0,-2 5 19 16,0 9 46-16,-1 4 25 0,-3 7-38 15,-1 1-58-15,0 2-16 0,-1 1-84 16,0 3-40-16,0 6 118 0,0 8 6 16,-4 6 96-16,-6 8-9 0,0 7-22 15,-7 11-6-15,-3 14-13 0,-6 9 13 16,2 3 8-16,6-14-32 0,8-15-35 0,9-19-12 15,1-12-6-15,2-3 15 0,5-2 3 16,2-3 12-16,2-3 22 0,2-4 5 16,6-6-39-16,6-8-33 0,5-7-53 15,4-3-35-15,0-4-21 0,2-2-66 0,2-2-97 16,-5 0-131-16,4-9-715 0,-7 9-351 16</inkml:trace>
  <inkml:trace contextRef="#ctx0" brushRef="#br0" timeOffset="31673.01">17262 2692 2470 0,'0'0'403'0,"0"0"-239"0,0 0 57 16,11-49 62-16,-11 44-5 0,0 1-84 15,0 4-133-15,0 5-61 0,-4 7 0 0,-2 7 38 16,-5 7 43-16,1 6-31 16,-3 7-35-16,3 0-15 0,0 1-19 0,6 2 17 15,4-6 2-15,0 0-22 0,7-5-134 16,4-7-64-16,3-5-20 0,-1-6-14 15,4-8-24-15,1-5-5 0,3-9-159 16,2-7 47-16,2-6 109 0,2-3 133 16,-3-5 153-16,0-3 10 0,-2-3 100 15,1-3 43-15,-1-2 6 0,0 0-3 16,2 1 84-16,-2 2 41 0,-3 5-30 0,-4 6 15 16,-3 7 12-16,-5 6 1 0,-1 6 29 15,-5 8-60-15,-1 3-248 16,0 11-56-16,-8 8 56 0,-2 10 71 0,-9 11-15 15,-8 16-3-15,-1 8-22 0,0-5-9 0,7-14-10 16,9-15-12-16,8-11-1 16,1-1-21-16,0 1 10 0,3-2 11 15,0-9-18-15,1-4-99 0,5-7-10 0,5-3 60 16,4-10 17-16,5-6-56 0,3-6 44 16,4-6 35-16,-1-1 6 0,0-4 6 15,1 0 0-15,-2-1 15 0,-1 1 2 16,-2 2 14-16,-3 4 4 0,-2 5 31 15,-6 5 41-15,-2 8 23 0,-4 3-23 16,-3 8 15-16,-2 1-106 0,0 4-105 16,0 7 64-16,-2 4 41 0,-3 8 94 15,-3 2-54-15,2 2-8 0,2 3-21 0,0 0-11 16,3 0-2-16,1-4 0 0,1-2 2 16,6-5 0-16,1-2-1 0,4-3-17 15,-1-6-41-15,0-3 3 16,3-5 12-16,1-2 19 0,0-8 24 0,1 0 1 15,1-3 0-15,-2-3 16 0,-2-1 21 0,-1 0-15 16,-4-2-20-16,1-1 26 0,-3 3 0 16,-3-2 10-16,-1 4 30 15,-2 1 19-15,0 4 40 0,0 3-4 0,0 2-3 16,0 3-25-16,-1 2-82 0,0 0-13 16,-1 5-83-16,0 7 43 0,0 2 27 15,0 3 13-15,2 0-12 0,1 3 12 16,7 1 1-16,9-1 12 0,5-3 11 15,9-3-2-15,1-2-22 0,7-3-31 16,0-4-24-16,-2-4 15 0,-1-1 3 0,-5-4 12 16,-2-4 25-16,-5-1 0 15,-3-2 25-15,-5-1-1 0,-2-2-8 0,-2-1-16 16,-1 1 0-16,-1-1-25 0,-3 3 24 16,0 2-1-16,-1 1 0 0,-3 5-11 0,-2 1 11 15,0 2-16 1,-1 1-44-16,0 0-114 0,0 4-146 0,-3 2 17 0,-8-4-203 15,3-1-786-15,2-1-642 0</inkml:trace>
  <inkml:trace contextRef="#ctx0" brushRef="#br0" timeOffset="31857.88">17461 2452 3682 0,'0'0'506'0,"0"0"-328"0,0 0-5 16,0 0 40-16,0 0-78 0,0 0-135 16,0 0-9-16,0 0-53 15,0 0 10-15,62-33 18 0,14 32 0 0,25-1-160 0,10-3-148 16,-26 0-428-16,-23-4-2177 0</inkml:trace>
  <inkml:trace contextRef="#ctx0" brushRef="#br0" timeOffset="33974.91">19332 2602 1398 0,'0'0'517'0,"0"0"-205"0,0 0 8 16,0 0 60-16,0 0-127 0,0 0-52 15,0 0-83-15,0 0-118 0,0 0-23 16,0 0-44-16,9-12 67 0,-9 34 80 0,2 5-7 16,0 4-7-16,4 3-37 15,3 0-7-15,3-3 0 0,4-2 16 0,4-2-38 16,6-5 19-16,2-5 9 0,0-8 13 15,5-4-3-15,-2-5-38 0,-1-2-60 16,1-8-38-16,-4-5-9 0,-2-4 18 16,-4-3 42-16,-3-2 43 0,-4-3-15 15,-6 0 19-15,-2-1 19 0,-1-1-19 0,-4 0 1 16,-1 0 25-16,0 5 6 0,0 4 72 16,-3 3 54-16,-1 7 21 0,2 3 88 15,0 5-68-15,0 2-178 0,0 2-21 16,-3 8-111-16,-3 5 111 0,2 6 9 15,1 3 3-15,1 3-12 0,3 0-1 16,1 2-2-16,2 0 2 0,6 0 1 16,6 0 0-16,3-5-63 0,4-3-225 15,3-6-103-15,10-12-211 0,-3-3-688 0,-6-3-428 16</inkml:trace>
  <inkml:trace contextRef="#ctx0" brushRef="#br0" timeOffset="34493.51">19995 2536 2123 0,'0'0'762'0,"0"0"-410"0,0 0-103 0,0 0-50 0,0 0-199 16,0 0 19-16,0 0-19 0,0 0 79 15,-16 47 9-15,10-23-59 0,0 3 18 16,0 2-22-16,-3 0-25 0,5-3 1 16,0-4 0-16,1-5 2 0,2-3-3 15,1-6-1-15,0-3-2 0,0-5-29 16,0 0 32-16,1-3 76 0,4-9-58 15,3-2-18-15,4-6-49 0,-2-2 49 16,1-5 14-16,0 1-14 0,2 0 0 0,-1-1 16 16,-2 5 9-16,3 3-22 15,-2 6 17-15,0 4-19 0,-2 3-1 0,4 5-58 16,-2 1-51-16,4 8 8 0,2 3 50 16,2 6 17-16,1 2 15 0,-1 5 19 15,0 1 34-15,-2 1 1 0,-2-1-13 0,0-2-9 16,1-3-11-16,-3-3 26 0,-1-2-15 15,0-6 9-15,-2-4-6 0,3-2-16 16,-3-3-41-16,2-6 15 0,0-5 26 16,-2-4-1-16,3-2 1 0,-4-5 1 15,3-2-1-15,-2-2 4 0,0-1 33 16,-1 0-15-16,1 2 0 0,-2 2 16 16,-3 3 53-16,2 3 32 0,-3 5-20 15,0 5 2-15,-3 3 72 0,0 2-91 16,0 2-86-16,1 4-139 0,2 6 71 0,2 7 68 15,-1 4 81-15,0 4-16 0,3 2-19 16,-3 1-6-16,-1 0-25 0,0-1 4 16,1 0-16-16,-3-2-3 15,1-4-3-15,-2-2-142 0,2-5-150 0,-1-6-185 16,-2-8-226-16,1-2-690 0</inkml:trace>
  <inkml:trace contextRef="#ctx0" brushRef="#br0" timeOffset="34628.39">20436 2343 893 0,'0'0'2528'0,"0"0"-2139"16,-37-54-244-16,23 38 13 0,5 7 66 15,2 4-85-15,1 2-139 0,4 3-15 16,0 1-122-16,1 8-46 0,1 5 57 16,1 4-148-16,19 5-374 0,0-3-820 15</inkml:trace>
  <inkml:trace contextRef="#ctx0" brushRef="#br0" timeOffset="34827.25">20721 2222 2745 0,'0'0'497'16,"0"0"-236"-16,0 0 64 0,0 0-255 16,0 0-70-16,0 0 0 0,0 0 15 15,10 46 85-15,-3-17 8 16,-1 6 4-16,6 13-56 0,-3 9-12 0,4 11-32 15,-2 1-11-15,-1-7-1 0,-5-16-168 16,-2-17-253-16,-3-2-227 0,-4-13-656 16,-3-2-501-16</inkml:trace>
  <inkml:trace contextRef="#ctx0" brushRef="#br0" timeOffset="34958.98">20556 2601 336 0,'0'0'2957'16,"0"0"-2466"-16,0 0-287 0,0 0 60 15,2-49 30-15,11 42-217 0,7-1-77 16,9 1-37-16,11 3 13 0,16 0-1 0,18 2-6 16,20 2 3-16,1-5-173 15,-24 3-469-15,-16-3-1556 0</inkml:trace>
  <inkml:trace contextRef="#ctx0" brushRef="#br0" timeOffset="35355.25">21876 2409 1926 0,'0'0'586'16,"0"0"-408"-16,0 0-53 15,0 0 103-15,-3-47 9 0,-9 43-103 0,-3 4-99 16,-7 2-13-16,-4 8 16 0,-3 7 13 16,-1 5 6-16,1 7 25 0,3 5-19 0,6 4-25 15,6 3-22-15,5 0-13 16,9 1 16-16,4-5-7 0,14-2 13 0,10-3 16 15,5-4 3-15,7-6-3 0,3-5 0 16,3-7-12-16,-2-8-29 0,-2-2-196 16,-3-9-119-16,-3-7-54 0,-5-5-151 15,-1-7-163-15,-6-2-59 0,0-25-365 16</inkml:trace>
  <inkml:trace contextRef="#ctx0" brushRef="#br0" timeOffset="35523.21">22187 2285 1585 0,'0'0'691'16,"0"0"-42"-16,-1-61-167 0,-1 47-95 0,-1 5 9 15,2 4-71-15,0 4-69 0,0 1-222 16,0 3-34-16,0 12-141 0,-4 6 141 16,2 8 52-16,0 8-6 0,1 11-12 15,1 10-16-15,1 12-6 0,1 0-9 0,4-7 6 16,6-9-9-16,-2-14-1 0,2-11-1 16,-1-9-109-16,2-5-213 0,13 2-183 15,-3-5-225-15,0-5-902 0</inkml:trace>
  <inkml:trace contextRef="#ctx0" brushRef="#br0" timeOffset="36587.87">22719 2573 1083 0,'0'0'1651'0,"0"0"-1384"16,0 0-50-16,16-58 98 0,-16 44 33 15,0 1-118-15,0 3-40 16,-2 1-4-16,-6 2-10 0,-4 2-57 0,-6 3-72 15,-5 2-47-15,-5 0-13 0,-6 9 10 16,-2 3-15-16,0 3 15 0,6 4-28 0,3 1 13 16,1 3 2-16,5 0 15 15,7 2-17-15,1-2 15 0,6 1-13 0,4-2 14 16,3-1 2-16,6-3 0 16,4-2-52-16,8-4-72 0,4-6 4 0,6-2-5 15,1-4 7-15,1-4-33 0,1-4 13 16,-4-6 84-16,0-1 53 0,-4-5 1 15,-3-1 19-15,-2-2 25 0,-3 0-12 16,-1 1 15-16,-1 1-4 0,-5 1 53 16,-2 3 38-16,0 5 6 0,-4 0 30 15,1 6-28-15,-3 2-13 0,0 0-40 16,0 4-89-16,0 2-34 0,0 5-89 0,-2 5 65 16,-2 5 58-16,-2 3 37 0,2 5-35 15,3 0 1-15,1 2-2 16,3-3-1-16,7 0 18 0,2-3-18 0,2-6-18 0,4-3-84 15,-1-6-3-15,2-2 0 0,0-4 9 16,1-4 9-16,0-8-7 0,-2-1 9 16,-1-4 28-16,-1-4 32 15,-3-1 25-15,-2-1 31 0,1-2-13 0,-3-2-17 16,3 0 3-16,-3-1 11 0,2 1 8 16,-1 3 40-16,1 4 12 0,-4 3-7 15,0 5 10-15,-2 5 6 0,-2 2-16 16,-2 3-41-16,0 2-27 0,0 0-111 15,0 7-72-15,2 3 152 0,1 6 31 16,-2 4 90-16,0 4-16 0,-1 3-5 16,-1 1-23-16,0 1-12 0,0-2-12 15,0 0-10-15,2-2-9 0,2-4 10 0,4-2-13 16,2-3-93-16,-1-6-3 0,4-4 12 16,1-6 22-16,1 0 12 0,1-7 6 0,1-5 16 15,-1-3 6-15,0-4 22 16,-3 0 8-16,2-3-8 0,-4 0 0 0,-2-3 13 15,3 0-11-15,-3 0 11 0,1-2 11 16,0 1 14-16,-2 2 9 0,1 2 34 16,-3 5-7-16,2 4-12 0,-4 4-6 15,-2 4 24-15,-1 2-12 0,0 3-68 16,-1 0-9-16,0 1-115 0,1 6-68 16,-1 4 111-16,1 5 81 0,0 3 41 15,-1 5 12-15,0 3-4 0,0 2 10 16,0 0-22-16,0 0-15 0,3 0-10 0,3-4-10 15,2-2 1-15,2-2-3 0,3-4-61 16,3-4-36-16,0-6-24 0,-1-3 31 16,0-4 24-16,2-2 47 0,-1-8 16 15,-3-4 3-15,1-1 0 0,0-4 24 16,-3-2-8-16,4-1 6 0,-3-2-7 0,2-1 32 16,2-1 0-16,3-1-3 0,1-1-32 15,2 3 16-15,0 3-16 16,0 3 1-16,-1 4-7 0,-1 6-6 0,0 4-12 15,-2 5-44-15,0 2-7 0,-3 6 7 16,-1 6-12-16,-1 3 36 0,1 6 1 16,-5 2 31-16,1 2 1 0,-4 2 2 15,0-2-3-15,-4-1-101 0,-2-1-85 16,-4-4 0-16,-7-4 55 0,-5-2 61 16,-5-8 27-16,-3-2 43 0,-2-3 25 0,2-2 7 15,0-2 29-15,3-5 37 0,2 1 0 16,4-5 10-16,4 1-11 0,0 0-9 15,4 1 0-15,3 0-50 0,1 3-12 16,0 0-26-16,3 2-2 0,0 0-68 16,7 3-229-16,8-1-225 0,-1 2-772 15,1 0-583-15</inkml:trace>
  <inkml:trace contextRef="#ctx0" brushRef="#br0" timeOffset="37375.37">23986 2672 1997 0,'0'0'538'16,"0"0"-499"-16,0 0-20 0,0 0-19 16,0 0 81-16,0 0-4 0,0 0-42 15,0 0 4-15,0 0-10 0,0 0 29 0,62-42 3 16,-50 31-3-16,2 1 2 0,2-4-8 16,-2-1 15-16,3-2 41 0,-1 0-15 15,1-2 43-15,-1 2-9 16,-2 0-70-16,0 1-35 0,-2 1 0 0,-3 1 3 0,-2 1-23 15,0 2 26-15,-2 1 13 0,-2 0 22 16,-1 2 12-16,-2 1-20 0,0 2-2 16,-2 1 6-16,-4 2-33 15,-4 2-26-15,-2 0-16 0,-5 4 16 0,-2 6-1 16,0 2 2-16,-1 5 0 0,3 4 2 16,4 1-2-16,2 3 0 0,5-1-1 15,1 1 18-15,3-2-18 0,2 0 13 16,7-2 5-16,1-4 4 0,6-3 0 15,4-4 3-15,2-3-25 0,3-5-65 16,2-2 12-16,3-4-19 0,3-8-4 0,1 0-31 16,-1-4 51-16,3-2-7 15,-2-2 15-15,1-2-2 0,0-2 15 0,-3-2 7 16,-3-4 6-16,1-1-26 0,-6-2 26 16,-3 2-16-16,-7 1 38 0,-3 3 0 0,-4 3 44 15,-5 5 26 1,0 5 22-16,-1 3 24 0,-4 6-59 0,1 1-57 0,-1 4-32 15,0 0-31-15,-1 4-9 0,-5 2 37 16,2 3 35-16,-2 3 12 0,3 3 16 16,2 2-26-16,2 2 14 0,4 3 0 15,7 2 12-15,7 0 26 0,6 2 2 16,8 1-6-16,2-2-28 0,3-1-22 16,-3 0 0-16,-1-5-50 0,-4 1-25 15,-6-3 28-15,-6-3 6 0,-6 1-10 16,-5-4-9-16,-2 0 60 0,-10-2 7 0,-5 0 75 15,-5-3 31-15,-4-1-9 0,-5-2-19 16,0-2-19-16,-3 2-16 0,2-3-19 16,-1 0-19-16,5 0-8 15,3 0-2-15,3 0-2 0,6 0-19 0,4-3 0 16,2 1-15-16,6-1-155 0,3-7-186 0,5 1-758 16,6-1-1255-16</inkml:trace>
  <inkml:trace contextRef="#ctx0" brushRef="#br0" timeOffset="37538.25">25257 2827 4291 0,'0'0'697'0,"0"0"-417"15,0 0-137-15,0 0-94 0,0 0 6 16,0 0-55-16,0 0-113 0,0 0-347 0,-72-27-509 15,41 11-973-15</inkml:trace>
  <inkml:trace contextRef="#ctx0" brushRef="#br0" timeOffset="40471.47">7590 4642 684 0,'0'0'798'0,"0"0"-467"15,0 0-58-15,17-46-7 0,-12 28 2 16,0 1-39-16,2-1-53 0,-4 1-16 16,0 0-32-16,-3 4-36 0,0 0-9 15,0 3-32-15,-6 1 12 0,-3 2-25 16,0 3-38-16,-7 4-3 0,-3 0-26 0,-4 5 7 16,-4 5 22-16,-5 4-1 0,-2 5 0 15,0 3-12-15,1 1-15 16,5 2 12-16,4 0 16 0,7-1-13 0,7-2-15 15,8-1-7-15,2 1 16 0,13-2 19 16,7 3 22-16,6 0-21 0,3 0 12 16,5-1 3-16,1-1 0 0,-4 0-16 15,-2 0-30-15,-8 0 8 0,-10-1-48 16,-5 2 16-16,-6-2 25 0,-9-1 26 16,-9-3 2-16,-3 0 1 0,-5-4 16 0,-4 0 0 15,-1-5 9-15,-1-2 4 16,1-2 2-16,1-1 8 0,3-2 50 0,5 0 2 15,3-2 7-15,6-2-9 0,5-1 2 0,2-1-19 16,4 3-34-16,2-2-38 0,1 0-37 16,7 1-152-16,11-4-165 15,-1 1-228-15,-2-3-950 0</inkml:trace>
  <inkml:trace contextRef="#ctx0" brushRef="#br0" timeOffset="41210.25">7716 4957 1246 0,'0'0'1217'16,"0"0"-1065"-16,0 0-127 0,0 0-24 16,0 0 64-16,0 0 19 0,59-46-17 15,-39 31-9-15,-1 0-23 16,1-2-9-16,0-1 3 0,-2 0-13 0,-2-1-3 0,-4 0 3 15,-1-1-3-15,-5 1-10 16,-3 0 51-16,-3 0-31 0,0 1 2 0,-3 3-23 16,-5 3 62-16,-5 3 0 15,0 7-14-15,-3 2-50 0,-2 2-29 0,-3 7 4 16,-3 5 25-16,1 4 13 0,4 4 15 16,3 2-9-16,3 2-3 0,4-1-14 15,5 2 0-15,4-4 11 0,7 1-12 16,4-1 1-16,9-4 21 0,4-2 2 15,9-5 20-15,4-3 5 0,2-3-12 0,1-4-12 16,0-2-1-16,-5-7-13 0,-2-3-12 16,-5 0-15-16,-3-5 15 15,-5-1 3-15,-4-1 29 0,-2-1-29 0,1-4 10 16,-5-1 2-16,1-1-13 0,-2 1 0 16,1 0 16-16,-4 2-14 0,1 2-4 0,1 3-2 15,-4 7-11-15,-2 1-6 16,0 6-25-16,0 2-124 0,2 3-4 0,-1 6 105 15,1 0 65-15,0 3 0 0,0 1 1 16,2 1 0-16,-1-4 0 0,-1 2-1 16,0-4-1-16,0-3 3 0,1-1 3 15,-3-1 16-15,0-3 26 0,-1 0 41 16,0-4 6-16,-1-2-54 0,0-1-34 16,0-3 21-16,0 0-25 0,-3-1 0 15,-5-2 10-15,3 3-10 0,-1-2-3 16,0 3 3-16,-2 1-2 0,1 1 2 0,1 2-19 15,-2 0 3-15,2 3-6 0,-3 2-10 16,1 0-12-16,1 0-7 0,-5 4 51 16,1 6 3-16,-2 0 26 0,-3 5 12 15,2 4 16-15,0 1 0 0,1 4 10 16,4 1-10-16,-1 1-16 0,5 3-6 0,3-3 3 16,2 3-13-16,4-3-25 0,10-2 12 15,5-3-9-15,8-3 32 16,7-5 12-16,6-6-6 0,3-3-10 0,0-4-31 15,2-6-185-15,-5-6-17 0,-2-3-5 16,-2-2-32-16,-6-4-46 0,-4-4-128 16,-2-1-28-16,-4-4 9 0,-4-16-128 15,-2 9-232-15</inkml:trace>
  <inkml:trace contextRef="#ctx0" brushRef="#br0" timeOffset="42605.28">8712 4663 2183 0,'0'0'369'15,"0"0"-185"-15,0 0 15 0,0 0-45 16,0 0-61-16,0 0-4 0,-61-4 10 0,40 15 9 15,1 2 0-15,0 2-35 0,2 2-10 16,6 0-28-16,0 0-7 0,4 1-9 0,1 1-4 16,5 0-15-16,2-3-12 15,1 1 12-15,7-2 16 0,3-2 0 0,3-3 12 16,4 0 7-16,2-4 9 0,4-2-1 16,0-4-2-16,1 0-12 0,0-2-29 15,-6-6-10-15,-4 1-50 16,-3-2 10-16,-6-2 38 0,-3-1 12 0,-3 1-19 15,0-4-3-15,-6 1 6 0,-3-1-6 16,-4-2 21-16,-3 2-11 0,-3 1-4 16,0 2-9-16,-2 3-4 0,-2 4 1 15,0 2-4-15,-1 3 32 0,1 0 0 16,2 0 4-16,4 0 8 0,3 4 7 0,7-3 0 16,3-1 0-16,2 2-9 15,2-2-10-15,5 0 0 0,5 0 41 16,9 0 22-16,8-4-13 0,7-3-28 0,5-1-20 15,3 0-2-15,-1-1-53 0,-1-3-7 16,-3 2 32-16,-7 3 15 0,-4-1-2 16,-5 4-1-16,-6 2 0 0,-4 2-22 15,-4 0-41-15,-1 4-9 0,-3 4 37 0,1 5 51 16,-3 3 56-16,-1 1-2 0,0 4-41 16,0 0-1-16,0 1 20 0,0 1-10 15,0-2 0-15,0-2-21 0,0-1-1 16,0-1 0-16,0-4 0 0,0-2 0 15,0-1 13-15,0-6-11 0,0 0 14 16,0-3-4-16,0-1 32 0,0 0 57 16,0-5 34-16,0-2-75 0,5-5-57 0,3-5 0 15,1-3-2-15,4-1-1 0,-2 0 0 16,4-1 0-16,-1 2 2 0,-2 3 13 16,2 2 7-16,-1 1-19 0,-1 4-3 15,0 5-28-15,-1 0-6 0,1 5-11 16,0 0-24-16,0 6-16 0,0 5 32 15,-2 2 53-15,3 3 12 0,-6 2 73 0,1 1-25 16,-3 2-13-16,-3-1-15 0,-1 3 3 16,-1-3-11-16,0 0-24 0,1-3-109 15,2 0-168-15,10-5-202 0,-2-4-539 16,3-6-842-16</inkml:trace>
  <inkml:trace contextRef="#ctx0" brushRef="#br0" timeOffset="43109.09">9545 4691 2537 0,'0'0'441'0,"0"0"-201"16,0 0 25-16,0 0-66 0,0 0-25 16,-22-45 1-16,10 44-30 0,-1 1-23 0,-6 0-45 15,-3 7-6-15,-6 4-6 16,0 4-6-16,0 3-22 0,0 3-22 0,5-2 22 15,3 2-3-15,7 0-33 0,2-2 12 16,3 2-10-16,3-3-2 0,5 1-1 0,0-4 1 16,5-1-1-16,3-2 2 15,4-3 16-15,0-1-18 0,5-5-61 0,2-1-29 16,0-2-2-16,1-5-20 0,0-5 7 16,-2-4-14-16,0-4-1 0,-4-3 45 15,1-4-3-15,-4-4-7 16,-3-4 12-16,-1-3 35 0,-1-5 35 0,-3-9-51 15,-1-9-34-15,-1-6 15 0,-1 8 54 16,0 14 19-16,0 15 31 0,0 10 39 16,0-1 28-16,-2 2 13 0,0 1-14 15,1 5-12-15,0 7 3 0,0 4-46 16,1 0-42-16,-3 2-142 0,2 10 47 16,0 5 95-16,0 5 60 0,1 5 3 0,2 5-19 15,6 3-3-15,1 2-12 16,6 4-1-16,-1 1 47 0,0 0-3 0,0 0-23 15,-1-1-21-15,-3 2 13 0,-2-5-1 0,-4-1-3 16,-2-4-24-16,-2-2-11 16,0-4-2-16,-4-3-22 0,-1-6-18 15,1-6-32-15,2-5-83 0,1-2-109 16,1-4-93-16,-1-2-102 0,1-4-127 0,-1-2-995 16</inkml:trace>
  <inkml:trace contextRef="#ctx0" brushRef="#br0" timeOffset="43725.35">7297 5395 943 0,'0'0'411'0,"0"0"-190"0,0 0-52 16,0 0-13-16,0 0 29 15,0 0 13-15,0 0-56 0,0 0-19 0,0 0-23 16,0 0-7-16,0 0-35 0,-38-12-35 16,38 12-22-16,0 3 12 0,4-1 29 15,4 2 54-15,6-1 45 0,8-2 70 16,12-1-11-16,19-1-35 0,30-10-11 0,33-4-19 15,21-1-9-15,5 0-29 0,1 4 12 16,-10 4-7-16,6 1-24 0,1 0-50 16,-4 4-14-16,-7-1-14 15,-8 0-19-15,-12 0-45 0,-13 0-42 0,-11-4-49 16,-11 1 20-16,-12-1 37 0,-12 1 39 16,-15 2 18-16,-12 1 22 0,-4-1 19 15,-2 2 2-15,1-3 17 0,-3 0 3 16,-5 3 22-16,-2-1 40 0,-4 2 11 0,-2 0-14 15,-1 1-18-15,0 1-20 0,-1 0-24 16,0 0-19-16,0 0-3 0,0 0-25 16,0 0-3-16,0 0-13 0,0 0-12 15,0 0-54-15,-2-4-268 0,0-2-419 0,0-1-1537 16</inkml:trace>
  <inkml:trace contextRef="#ctx0" brushRef="#br0" timeOffset="44250.67">9971 4582 2629 0,'0'0'536'0,"0"0"-316"0,0 0-36 0,0 0-44 15,0 0-37-15,0 0-21 0,0 0-10 16,0 0-6-16,0 0-21 0,0 0-26 16,-10-23-3-16,3 25-14 0,2-1 10 15,-3 1 10-15,0 0 6 0,4-1 9 16,0-1 13-16,2 0 12 0,0 0 16 15,-2 0 33-15,2-3 1 0,0-2-48 16,1 1-36-16,-1-3-17 0,2 2-11 0,0-2-2 16,0 1-19-16,3 0 8 15,0 2-8-15,2-2-7 0,-2 4-6 0,-1-1 0 16,0 3-52-16,0 0-97 0,0 3-155 16,0 6-44-16,-2 8-262 0,0-3-765 15</inkml:trace>
  <inkml:trace contextRef="#ctx0" brushRef="#br0" timeOffset="44570.2">10105 4932 2704 0,'0'0'392'0,"0"0"-392"16,0 0 0-16,0 0 20 0,0 0 66 0,0 0 10 15,-75 34 9-15,56-29 41 16,0-1 35-16,4-3-5 0,3 1-15 0,3-2 1 16,4 0 18-16,2 0 43 15,2-4 13-15,1-4-95 0,0-1-70 0,0-2-38 0,5-1-18 16,4 0-15-16,-1 1-12 16,4 0 9-16,-2 3-24 0,0 2-1 0,0 2 7 15,-5 1-4-15,2 2-15 16,-3 1-36-16,-1 2-10 0,1 2 28 0,-1 6 24 15,-2-2 22-15,-1 3-16 0,0 1-77 16,-1-3-124-16,-7-1-250 0,1 0-490 16,-1-7-821-16</inkml:trace>
  <inkml:trace contextRef="#ctx0" brushRef="#br0" timeOffset="46107.27">7202 2377 1790 0,'0'0'227'0,"0"0"-162"0,0 0-10 16,0 0-55-16,0 0 2 0,0 0 9 16,0 0 31-16,0 0 42 0,0 0 36 15,0 0-7-15,0 0-13 0,0 0 3 0,0 0-6 16,0 0-4-16,0 0-19 16,0 0-7-16,0 0-9 0,5 0-13 0,8 0 15 15,5 0 24-15,9-1 11 16,12 0-3-16,17-1-22 0,25 1-29 0,25-3-12 0,13 2-7 15,2-1 6-15,-3 0 7 0,-5-1-3 16,4-1-15-16,2-2-17 0,2-1 0 16,-1 0 1-16,-3 0 2 15,-5 2-2-15,-10-1 0 0,-12 2 11 0,-12 2-12 16,-16-1-1-16,-15 2-1 0,-15 2 0 16,-11 0-14-16,-6 0 13 0,-2 0-3 15,0 0 6-15,-1 0 2 0,-4 2 11 16,-5-2-11-16,-2 0 1 0,0 0 13 15,-1 0 12-15,0 0 16 0,0 0 3 16,0 0 94-16,0 0 85 0,-2 0-83 0,-2 0-84 16,-1 0-34-16,0 0-22 15,1-2-3-15,-1 2-84 0,-4-6-281 0,-2-1-324 16,1 0-1338-16,65 29 701 0</inkml:trace>
  <inkml:trace contextRef="#ctx0" brushRef="#br0" timeOffset="64171.33">11228 4916 2115 0,'0'0'282'0,"0"0"-279"15,0 0 26-15,0 0 78 16,0 0 35-16,0 0 32 0,0 0 9 0,0 0 12 15,0 0 2-15,-28 9-19 0,28-9-10 16,4-6 27-16,7-4-63 0,9-5-88 16,9-7-32-16,6-3 13 0,6-5-24 15,4-1 15-15,-2-2 3 0,-2-3-7 16,-3 1 4-16,-5-2 5 0,-3-4-19 16,-4-1 30-16,-7 0-30 0,-5 0 17 15,-6-2-19-15,-3 5 0 0,-5 3-1 16,0 5-1-16,-7 4-10 0,-4 5 9 0,2 3-10 15,-5 5 1-15,3 4-13 0,-3 5-19 16,4 2 1-16,-1 3-4 0,1 0-23 16,1 7-40-16,3 7 13 0,3 3 37 15,3 5 29-15,2 3 16 0,8 4 15 16,9 2 16-16,3 1-16 0,7 0 23 0,0 2-23 16,1 0-3-16,-3-3-10 15,-4 3 12-15,-4-3-2 0,-9 0-13 16,-5 1-3-16,-5-1 17 0,-9-1 2 0,-9-1 1 15,-6-3 1-15,-4 0 17 0,-7-7 9 16,0-2 7-16,0-6 12 0,0-4-6 16,0-5 13-16,6-2 24 0,-1-7 89 15,5-4-31-15,3-5-15 0,3-1 3 0,1-4 2 16,8 0-61-16,0-2-28 0,6 2-13 16,3 1-24-16,1-1-40 0,2 3-58 15,6 3-72-15,2 3-62 0,2 3-75 16,1 6-192-16,6 3-246 0,-2 3-389 15,-3 5-391-15</inkml:trace>
  <inkml:trace contextRef="#ctx0" brushRef="#br0" timeOffset="64711.92">11941 4853 1289 0,'0'0'1113'0,"0"0"-980"16,0 0-120-16,0 0 38 0,52-52 78 16,-37 34 20-16,1-2-15 15,1 0-18-15,-2-2-17 0,-1-2-51 0,0 0-13 16,-2-3 16-16,-1 0-35 0,-3 3 12 16,-3 0 1-16,-3 3 22 0,-2 5 9 15,-2 2 16-15,-7 3-6 0,-1 5-20 16,-5 2-25-16,-3 4-12 0,-4 2 3 15,-3 8 15-15,-3 3 1 0,0 4 12 0,3 3-13 16,5 3 3-16,4-2-34 16,9 4-1-16,6-2-14 0,2 2 15 15,10 0 12-15,9 0 1 0,9-2 12 0,3-2-3 16,8-1 20-16,5-5-5 0,0-1-6 16,-1-7-28-16,-3-3-3 0,-4-4-62 0,-7-2-24 15,-2-7-30-15,-7-1-3 16,-7-6 49-16,1-4 12 0,-5-4 58 0,-3-3 2 15,-2-6-1-15,-2-5 34 0,-2-11-22 16,0-8-13-16,-1-8-1 16,0 8 0-16,0 14 1 0,0 15 25 0,0 12 82 15,0-1 28-15,0 1-2 0,0 2 23 16,0 7 6-16,0 2-73 0,1 5-89 16,1 2-62-16,0 8-155 0,-1 8 217 15,1 8 40-15,0 7 75 0,0 16-34 16,-1 12-10-16,-1 9-21 0,0 3-1 0,0-6-15 15,-1-9-32-15,-2-12-2 0,1-13-9 16,1-9 9-16,0-8-1 0,1-5 0 16,0-1-172-16,1 0-129 0,2-10-182 15,0 0-475-15,-2-4-422 0</inkml:trace>
  <inkml:trace contextRef="#ctx0" brushRef="#br0" timeOffset="64875.99">12268 4538 3041 0,'0'0'498'0,"0"0"-302"0,0 0 40 16,0 0-29-16,0 0-95 0,0 0-74 15,0 0-17-15,66-17 10 0,-26 16-12 16,16-1-19-16,18 2-2 0,9-1-42 16,-3-4-369-16,-23 2-644 0,-23-5-1760 0</inkml:trace>
  <inkml:trace contextRef="#ctx0" brushRef="#br0" timeOffset="65849.25">13466 4353 2119 0,'0'0'778'16,"0"0"-404"-16,0 0-43 0,8-57 3 16,-7 48-61-16,1 3-83 0,-1 2-51 15,-1 4-70-15,1 0-69 0,-1 7-102 16,0 5 99-16,1 6 3 0,-1 6 28 15,0 6-13-15,0 7-14 0,0 1-1 16,-2 2-3-16,1-2-12 0,1-2-4 16,0-7-18-16,0-5 34 0,3-7-28 15,1-6-34-15,0-4-34 0,2-5-1 0,2-2 72 16,1-6 28-16,6-5 24 0,0-8-24 16,4-3-31-16,-3-4 29 0,2-2 0 15,-2-2 1-15,2 0 2 0,-3 1 6 16,-1 1 5-16,-1 3 4 0,-1 5-4 0,-4 3 47 15,-2 4 7-15,-1 5 27 16,-3 3 6-16,-1 5-84 0,-1 0-15 0,0 11-136 16,0 4 136-16,0 5 47 15,-3 9-4-15,-1 0-18 0,3 4-22 0,0 1-2 16,1-2-1-16,2-3 0 0,5-5 8 16,1-3-8-16,2-7-3 0,-2-5-25 15,5-3-3-15,-3-4-15 0,5-2-1 16,1-5 35-16,2-4 10 0,-2-4-17 0,2-5 18 15,-2 0 1-15,-2-2 31 0,-4 0-28 16,-1-3 10-16,-3 4 8 0,-2 1 23 16,-2 3 24-16,-1 4-3 0,-1 3-4 15,0 3 23-15,0 3-26 0,0 2-58 16,0 0-9-16,0 7-83 0,-4 3 69 16,0 5 23-16,-2 1 2 0,2 2-2 15,3 0-12-15,1 0 10 0,5-1-14 16,3-5 16-16,1-2-34 0,3-3-43 0,1-5 3 15,0-2 9-15,3 0 9 0,2-2 25 16,0-8 15-16,1-2-2 0,-2-2 17 16,-2-2-9-16,-1-2 10 0,-2 3 25 15,-3-2 0-15,-3 3 31 0,-1 1 18 0,-3 1 4 16,-2 3 27-16,0 3-4 0,0 2 10 16,0 4-19-16,0 0-92 0,0 2-15 15,-2 8-71-15,-2 2 86 16,0 5 24-16,2 2-22 0,1 2-2 0,1 0-2 15,2-2 1-15,8 0 1 0,3-2 22 16,3-4-8-16,3-4-14 0,1-1-138 16,0-7-118-16,0-1-58 0,-3-6-114 15,-2-12-243-15,-7 0-695 0,-5 0-316 0</inkml:trace>
  <inkml:trace contextRef="#ctx0" brushRef="#br0" timeOffset="66000.92">13602 4195 2722 0,'0'0'529'0,"0"0"-350"16,0 0-62-16,0 0 67 0,0 0 33 15,0 0-114-15,0 0-100 0,0 0 35 0,0 0 55 16,56-8-33-16,6 10-60 0,25 1-103 16,23-3-287-16,-12 0-653 0,-21-1-1619 0</inkml:trace>
  <inkml:trace contextRef="#ctx0" brushRef="#br0" timeOffset="66468.27">14701 4305 2103 0,'0'0'1477'0,"0"0"-1284"0,0 0-168 16,16-45-6-16,-8 40-19 0,1 3-54 15,4 2 54-15,1 9 44 0,-1 1 35 16,2 7 15-16,0 7 1 0,-1 4 17 15,-2 5-24-15,1 2-17 0,-2 5-21 0,3-4-47 16,1 3 12-16,2-6-13 16,-2-3 2-16,3-4-1 0,-2-7 9 0,-1-4 10 15,-4-6 3-15,1-6 15 0,-3-1 18 16,3-2 26-16,1-9 2 0,0-4-6 16,4-4 24-16,-1-4-3 0,2-5-34 15,-4-3-15-15,3-5 12 0,0 0-28 16,1-14-11-16,4-7-13 0,-4 5-10 0,-2 7-2 15,-5 11-25-15,-1 13 13 0,-4 1-9 16,0 1 6-16,-1 6-34 0,-3 7-67 16,-2 4-141-16,0 1-250 0,-5 9-550 15,-3 10 292-15,2-1-634 0</inkml:trace>
  <inkml:trace contextRef="#ctx0" brushRef="#br0" timeOffset="67367.36">15664 4282 2526 0,'0'0'538'0,"0"0"-178"0,0 0 74 15,-10-58-48-15,-1 46-101 0,0 2-116 0,-4 3-70 16,-3 3-72-16,-3 4-27 0,-3 0-15 16,-4 8-19-16,1 5 16 0,0 3-10 15,-1 5 7-15,3 2-4 16,4 5 4-16,3 0 2 0,5 4 17 0,4 0-20 15,6-2-8-15,3-2-110 0,1-3-11 16,6-5 45-16,3-6-10 0,1-2 18 16,2-7 45-16,2-3 52 0,1-2 1 15,1-4 22-15,1-7 3 0,1 0 0 16,-2-2 0-16,-3-1 7 0,-4 0 0 16,1 1 2-16,-5-1 56 0,0 2-15 15,0 3 27-15,-2 3-15 0,0 2-10 16,-4 1-27-16,2 3-50 0,1 3-50 0,2 5-11 15,0 5 61-15,1 4 68 0,4 3-16 16,-1 2-24-16,4 4-10 0,1-4 7 16,2 0-23-16,3-5 0 0,1-3 23 15,-2-5-7-15,2-3 4 0,-3-4 18 0,1-2-4 16,-2-6 1-16,0-5-37 16,1-5-12-16,-3-4-13 0,-2-3-5 0,2-5-1 15,-3-3-15-15,-1-7 0 0,-4-2-25 16,1-1 9-16,-3 0 13 0,-2 2 18 15,-2 3 31-15,0 4 3 0,0 7 62 16,-5 5 0-16,-2 5-25 0,1 5-13 16,-1 3-27-16,-1 5-19 0,1 2-40 15,-1 2-18-15,-3 8 21 0,4 4-12 0,-2 3 53 16,6 3-7-16,3 2 22 0,3 1 0 16,11-1 12-16,7 0 35 0,5-1-4 15,5-4-12-15,0-4-31 0,1-4-24 16,-3-4-11-16,-2-3 35 0,-6-2 3 15,-1 0 15-15,-2 0-2 0,-5-4 8 16,2-3-2-16,-5-1-7 0,-1 1 7 16,-3-2 6-16,-2 4-7 0,0-1-17 0,-3 4 33 15,-1 0 52-15,0 2-9 0,-1 0-40 16,-7 2-40-16,-1 6-1 0,-5 1 1 16,-3 6 15-16,1 3 0 0,3 3-15 15,3 2-3-15,5 0-17 0,5 1 19 16,0 1 1-16,5-2 0 0,7-1 3 0,5-3 9 15,2-2 16-15,3-5-4 0,2-2-24 16,0-4-46-16,-1-6 0 0,1 0-6 16,0-9 12-16,-2-2 19 0,-3-3 21 15,0-6 27-15,-4 0-14 0,0-2-11 16,-2-3 10-16,-1 1-11 0,-1 0 14 16,-3 3-2-16,2 4 11 0,-3 3 7 15,-4 2 39-15,1 7 19 0,-1 1-6 16,-2 2-38-16,0 2-45 0,0 6-97 15,1 3 90-15,-1 5 7 0,2 3 49 0,0 6-6 16,1-2-18-16,2 1-24 0,0 2 1 16,2-2 10-16,2-3-11 0,1-2-1 15,3-3-165-15,2-6-136 0,8-8-151 16,-4 0-215-16,-3-7-923 0</inkml:trace>
  <inkml:trace contextRef="#ctx0" brushRef="#br0" timeOffset="67506.97">16390 3971 3147 0,'0'0'490'0,"0"0"-279"0,0 0 51 15,0 0-132-15,0 0-130 0,0 0-165 16,0 0 131-16,0 0 34 0,0 0 13 0,16 62-13 16,6-29-208-16,21 15-235 0,-6-6-772 15,-2-9-973-15</inkml:trace>
  <inkml:trace contextRef="#ctx0" brushRef="#br0" timeOffset="68883.28">16925 4286 2134 0,'0'0'1487'16,"0"0"-1222"-16,0 0-57 0,0 0-15 0,-64-10-78 15,43 20-56-15,-4 3-7 0,-3 1-15 16,3 5-6-16,2 1-18 0,4 3-13 15,4 2-3-15,7-1-16 0,3 1 8 16,4-4 10-16,1-2-14 0,2-3-124 16,4-7-7-16,3-2 12 0,2-5 55 15,4-2 51-15,3-9 28 0,1-4-41 16,4-4-15-16,0-1 40 0,0-5-9 16,-3 2 25-16,1 2 0 0,-2-2 18 0,-3 5 44 15,0 1 20-15,-4 3 22 16,3 3-14-16,-2 4-36 0,1 4-54 0,1 1-31 15,1 1-12-15,-3 6 11 0,4 6 16 16,-1 1 16-16,0 3 25 0,-3 3 15 16,1 0-9-16,0 0-29 0,-2-2 23 0,2-2-3 15,0-3 0-15,-1-1-22 0,0-5-59 16,2-3-53-16,-3-4-2 0,1-4-8 16,1-6-17-16,-4-4 16 0,1-6 35 15,-5-2 18-15,0-7 38 0,0-2 7 16,-1-4 25-16,0-5 32 0,1-9-29 15,4-11 41-15,0-3 89 0,4 5-3 16,-3 17 74-16,-2 17 0 0,-1 9-5 16,1 1-75-16,-1 1-38 0,3 5-24 15,-4 5-62-15,2 3-59 0,0 6-64 0,1 9 45 16,-2 6 78-16,-1 9 56 0,2 4-28 16,-3 12-10-16,-6 9 16 0,0 11-33 15,-12 1-1-15,-2-6-49 16,0-17-35-16,0-16-158 0,7-8-179 0,-1-6-148 0,-3 0 52 15,3-2 13-15,-3-2 56 0,2-7 126 16,1-3 158-16,2-3 164 0,3-8 78 16,2-2 104-16,1-4 108 15,1-2 112-15,4 0-52 0,6-3-99 0,1 2-7 16,5 1-87-16,5 2-80 0,6 2-7 16,2 2-46-16,5 5-24 0,3 3-2 15,4 3-20-15,2 2-3 0,1 7 25 16,-1 6 54-16,-3 1-10 0,-5 5-41 15,-12 3-3-15,-7 0-1 0,-10 2-2 0,-6 0-22 16,-2-1 9-16,-8 0-13 0,-7-1 0 16,-4-5 13-16,-3 0 2 0,-6-3 14 15,-2-4 16-15,3-2 6 0,-1-3 0 16,6-3 61-16,7-2 44 0,4 0 22 16,4-1 30-16,5-5 64 0,3-3-7 15,1-2-115-15,9-6-68 0,4-1-22 16,4-3-10-16,8-4 4 0,3-3-14 0,4-4-11 15,5-6-31-15,-1-1-21 0,2-3 18 16,8-10-31-16,0-8 18 0,5-3 10 16,-5 6 31-16,-11 12 6 15,-12 16 1-15,-7 10 24 0,-3-1 9 0,2 1 0 16,-3 1 25-16,-5 7 3 0,-3 2 24 16,-3 5 19-16,-1 4-62 0,-1 0-43 0,0 4-93 15,-3 5 50-15,-2 5 43 0,-2 5 47 16,-3 6-29-16,2 4-16 0,-1 2 16 15,1 5-17-15,2 3 12 0,-1 7 8 16,3-4-6-16,1 0-14 0,3 0 13 16,0-6 17-16,2 3-16 0,7-5 0 15,2-2-15-15,5-6 16 0,2-3-1 0,3-7 3 16,4-6 11-16,0-4-29 16,4-6-61-16,0 0-4 0,2-9 1 0,-1-3 5 15,3-3 32-15,-4-4-1 16,2-1 0-16,-4-3 3 0,-2-2 7 0,-1 1-10 15,-1-2 16-15,-7 2 11 0,-3 2 1 16,-6 0 11-16,-3 2-1 0,-4 3-10 0,-3 3-24 16,-2 4 21-16,-1 3 3 0,-3 4 58 15,1 3-58-15,-2 1-15 0,-3 9 15 16,-4 4 21-16,0 5 23 0,3 2-17 16,0 3-27-16,2 1 2 0,6 1 14 15,4-1-4-15,2 1 4 0,3-1-1 16,8-1 13-16,3-5-7 0,4 0 7 15,3-6-10-15,1-1 7 0,1-7-16 16,1-3-9-16,1-2-19 0,0-5 16 16,-1-4 0-16,2-4 0 0,1-4 3 0,-3-2 13 15,0-2 5-15,1-4-16 0,2-1 0 16,0-2-1-16,-1-3-1 0,3 1-2 16,-3 1 2-16,-1 4 0 0,1 3 3 15,-5 6 12-15,-2 7-15 16,-1 5-12-16,1 4-46 0,0 5-10 0,1 6 4 0,1 7 5 15,-2 6 25-15,-1 3 10 0,-3 4 24 16,-5 0 90-16,-3 1 8 0,-4-3-33 16,-3-2-4-16,0-4-12 15,-5-3-12-15,-7-5 6 0,-4-3 24 0,-5-4 9 16,-5-4-5-16,-7-4-23 0,-1 0-32 16,-4-7-16-16,-1-3-223 0,-17-14-204 15,10 2-757-15,5-2-1298 0</inkml:trace>
  <inkml:trace contextRef="#ctx0" brushRef="#br0" timeOffset="71130.3">19854 3943 1600 0,'0'0'798'0,"19"-65"-485"15,-10 46-56-15,-2 6 19 0,5-2-66 16,-2 1-89-16,1 2-55 0,-2 5-6 0,0 7-60 16,-3 4-35-16,0 11 35 15,0 9 101-15,2 8 0 0,-4 16-22 0,-3 15-20 16,-1 19-5-16,-1 0-16 0,-2-7-7 16,3-16-31-16,0-21-1 0,4-11 1 0,1-8-1 15,2-6 1-15,1 0 3 16,-2-2 0-16,4-4 22 0,-1-4 0 0,5-3-6 15,1-10 50-15,4-5-60 0,3-7-9 16,-1-2-3-16,2-1-9 0,-2-1 12 16,-3 1 13-16,0 1-13 0,-5 3-1 15,1 4-15-15,-3 4 16 0,-5 5 3 16,-2 3-3-16,-2 5-84 0,0 5-148 16,0 7 169-16,2 6 63 0,1 4 100 15,0 3-56-15,6-1-28 0,1-2 7 16,6-4 8-16,4-3-6 0,7-7 34 0,2-2 10 15,4-6-4-15,1-1-12 0,-6-6-22 16,-2-3-9-16,-6 0 18 0,-7-4 9 16,-4-1-8-16,-7-2-30 0,-4-2-11 15,-2 1-31-15,-11 0-6 0,-7-1-37 16,-6 3-1-16,-10 2-108 0,-5 5-157 16,-28 1-196-16,11 1-489 0,4 2-858 0</inkml:trace>
  <inkml:trace contextRef="#ctx0" brushRef="#br0" timeOffset="71287.34">19644 4160 2775 0,'0'0'592'0,"0"0"-433"16,0 0 6-16,0 0 80 0,0 0-15 16,0 0-72-16,0 0-120 0,0 0-38 15,63-38-16-15,-5 28-6 0,19-4-6 16,16 0-6-16,3-2-165 0,-26 7-421 15,-18-3-1379-15</inkml:trace>
  <inkml:trace contextRef="#ctx0" brushRef="#br0" timeOffset="71931.92">21428 4483 1451 0,'0'0'381'16,"0"0"-40"-16,0 0-37 0,0 0-85 0,0 0-77 15,0 0-33-15,0 0 13 0,0 0 127 0,0 0 198 16,0 0-88-16,0 0-244 0,61-15-80 15,-39-12-1-15,2-4-9 0,0-3 6 16,1-1 15-16,5-10-43 0,1-12 0 16,4-7-3-16,1-3 28 0,-7 6-9 15,-5 17-16-15,-10 14 22 0,-3 10 21 16,-4 5 10-16,2 2-13 0,-2 2 0 16,-1 3-43-16,1 6 0 0,-1 2-80 15,2 5-90-15,4 7 77 0,-1 8 56 16,4 7 18-16,-1 6 0 0,-2 5 17 0,-1 2-10 15,-2 1 11-15,2-1 0 0,-3-1-24 16,0-3-31-16,-3-7 9 0,-2-2-20 16,-3-8 20-16,-3-6 16 15,-5-4 31-15,-5-4 24 0,-5-4 23 0,-5 0 4 16,-2-1-11-16,-6-4-5 0,2-3-4 0,-2-3 3 16,5 0 0-16,2-2 50 0,5 0 47 15,4 0-2-15,2 3-39 0,6 3-51 16,4 1-2-16,0 3-34 0,3 0-3 15,0 1-42-15,8-3-313 0,5 2-382 16,0-5-1298-16</inkml:trace>
  <inkml:trace contextRef="#ctx0" brushRef="#br0" timeOffset="72648.88">22304 4106 775 0,'0'0'785'0,"0"0"-460"16,0 0-46-16,1-51 38 0,-1 37-33 16,-1 1-66-16,-4 1-19 0,-3 0-14 15,2 4-55-15,-3 3-25 0,1 2-42 16,-7 3-53-16,0 4-10 0,-5 8-13 15,-2 4 13-15,-3 6 0 0,4 3 14 16,2 1-14-16,6 3 0 0,2-2-1 16,8 1 1-16,3-2-1 0,3-1 1 15,10-4 19-15,3-3 22 0,4-5 0 0,2-4 19 16,2-3 3-16,0-5-23 0,0-1-1 16,0-5-39-16,-4-6-22 0,-1-2 22 15,-2-4 16-15,-4 0-15 0,-3-3 2 16,0-1 9-16,-4 0-8 0,-1 3 16 15,0 2-20-15,-2 3 0 0,-1 6 22 0,-1 3 20 16,0 3-36-16,-1 1-6 16,2 6-198-16,-2 7 141 0,1 4 57 0,1 5 101 15,2 4-39-15,4 2-40 0,2-3-3 16,6 0-3-16,2-3 13 0,5-4 9 16,1-5-38-16,4-8-47 0,-1-5-183 15,1-2-105-15,8-19-215 0,-10 0-680 0,-3-1-491 0</inkml:trace>
  <inkml:trace contextRef="#ctx0" brushRef="#br0" timeOffset="72935.88">22673 3681 2293 0,'0'0'453'15,"0"0"-180"-15,0 0 18 0,0 0-28 16,-1-47-38-16,1 40-43 16,0 3-3-16,1-1 5 0,0 4-20 0,-1 1-80 15,0 1-84-15,0 6-121 0,0 7 109 0,0 8 12 16,0 7 92-16,0 12-36 0,0 13-7 16,2 16-12-16,2-1 0 0,2-2-18 15,0-9-18-15,-3-15 0 0,1-11-1 16,2-7 0-16,-2-4-89 0,2 1-90 15,4 0-113-15,-3-2-139 0,-3-5-96 16,-1-7-555-16,-3-5-601 0</inkml:trace>
  <inkml:trace contextRef="#ctx0" brushRef="#br0" timeOffset="73165.64">22565 4093 1661 0,'0'0'1325'15,"0"0"-967"-15,0 0-142 0,0 0 2 16,24-48-64-16,-4 38-88 0,6 0-64 0,8 1-1 15,3-1 14-15,4 3 13 0,3 0 7 0,-2 3-13 16,0 0 0-16,-6 1 0 16,-5 3-22-16,-4 0-3 0,-10 0-28 15,-2 6-23-15,-5-1 3 0,-5 4 51 0,-2 3 98 16,-3 3 24-16,0 3-26 0,0 2-3 16,-1 2-18-16,-3 2-23 0,1 1-21 15,1 1-9-15,-1 0-11 0,3-2-11 16,0-2-133-16,1-4-227 0,7-3-176 15,-3-6-515-15,2-7-1092 0</inkml:trace>
  <inkml:trace contextRef="#ctx0" brushRef="#br0" timeOffset="73311.23">22961 3834 2999 0,'0'0'498'0,"0"0"-323"16,-12-45-2-16,11 37-29 0,1 5-115 0,0 1-29 0,6 2-97 15,5 3-228-15,6 3 13 0,18 12-178 16,-5-1-734-16</inkml:trace>
  <inkml:trace contextRef="#ctx0" brushRef="#br0" timeOffset="73932.5">23482 3953 2812 0,'0'0'602'0,"0"0"-336"16,0 0 36-16,-1-47 55 0,-3 37-168 16,-2 2-72-16,0 2-49 0,-2 1-19 15,-6 3-40-15,-2 2-9 0,-3 0-21 16,-2 5-1-16,1 2-12 0,1 5 10 16,4 1-7-16,4 2-6 0,6 3 18 15,5 1 13-15,4 4 6 0,12 0 16 16,7 2-16-16,5 2-20 0,9-1-110 0,0 0-68 15,-2-1-69-15,-5-4-32 0,-5 0-2 16,-9-3 65-16,-8-3-24 0,-8-1 70 16,-7-3 71-16,-10 0 119 0,-5-3 61 15,-4-2 42-15,-2 0 16 0,-1-5 45 16,5-1 37-16,0 0 13 0,4-1-2 16,4-3-3-16,2-2-8 0,6 1-26 15,3 0-1-15,1-2-32 0,4 0-74 16,3-1-33-16,6-3-35 0,8-2-31 0,5-2-30 15,5-3-4-15,7-2-31 16,5-1-7-16,1-6-31 0,2-2-35 0,2-6 2 16,-2-5-25-16,6-13 11 0,2-12-96 15,0-11-12-15,-5 1 74 0,-15 8 76 0,-10 9 132 16,-13 12 7-16,-2 7 152 0,-5 7 15 16,0 10 36-16,-7 1-66 0,-1-1 23 15,-5-2-36-15,-1 2-20 16,-2 3 7-16,0 5-7 0,0 5-25 0,4 5-29 15,0 2-50-15,1 2-28 0,0 6-44 16,0 5 50-16,0 7 22 0,1 7 18 16,4 3-16-16,3 9 26 0,3 9 13 15,7 14 9-15,12 15 22 0,4 8-8 16,3-1 23-16,-3-1 4 0,-8-7 8 16,-5 1-28-16,-8-3-21 0,-2-4-22 15,-8-4-16-15,-6-7-12 0,1-11-18 0,3-12-26 16,3-10-15-16,1-2-62 0,2-3-22 15,-2 2-55-15,-2-3-77 0,4-8-109 16,1-10-222-16,2-2-537 0</inkml:trace>
  <inkml:trace contextRef="#ctx0" brushRef="#br0" timeOffset="74664.2">23772 4066 2786 0,'0'0'488'0,"0"0"-215"0,0 0-8 0,13-54 22 15,-5 40-87-15,6 3-98 0,3-2-52 16,2 2-19-16,4 1-31 0,2 5-2 0,1 2-35 16,2 3-6-16,-3 5-22 15,-2 5 3-15,-2 5 12 0,-4 1 22 0,-6 3-7 16,-1 1 20-16,-4 0-1 0,-3 0 13 16,-2 1 3-16,0-3 1 0,0-2 0 15,-1 0 2-15,3-4 10 0,0-3-12 16,0-3-1-16,2-3-44 0,6-2-29 15,-1-1 26-15,6-4 0 0,1-4-31 16,2-3 33-16,-2-4 45 0,-2-2 19 0,0 0 3 16,0 0-18-16,-4 0 36 15,0 1-11-15,-2 1 77 0,0 0 8 0,-3 3-21 16,0 0-24-16,2 3 5 0,-3 1-30 16,-2 1 36-16,-1 2-21 0,0 2-10 15,-1 2-36-15,0 1-13 0,2 0-81 16,0 1-49-16,2 6 44 0,2 2 64 0,4 2 20 15,0 0 1-15,3 3 1 0,1-3 3 16,0-1 28-16,-2-2-13 0,3-1-18 16,-3-4-31-16,-2-2 4 0,1-1 27 15,-4-2 34-15,4-7 6 0,-4-1-38 16,2-5 1-16,-1-1 28 0,1 0 0 16,-2-4-3-16,-2 2 52 0,4 1 16 15,-3 0-10-15,-2 5 55 0,1 0 28 16,-2 5-62-16,-2 2-19 0,1 2-12 0,-3 3-76 15,1 0-93-15,2 7-81 0,0 6 45 16,3 6 99-16,-1 8 28 0,-1 9-1 16,-2 12 3-16,-2 16 10 0,-8 16-10 15,-5 7 12-15,2-3-11 0,1-8 1 16,8-11 1-16,2-2-3 0,0-2-16 0,0-2-88 16,0-4-22-16,-3-4 11 0,-4-12 13 15,-4-9-3-15,3-11 27 16,-3-3-3-16,0-1 22 0,-2-2 18 0,-3-1 26 15,4-6 15-15,-2-5 43 0,-1-1 35 16,0-7 7-16,2-6 45 0,-3-1-25 16,2-4 19-16,3-3-4 0,-1-1-10 15,6-4 13-15,3-2-1 0,3-3-12 16,2-5 2-16,8 0-36 0,8-3-15 16,4-1-9-16,8 1-52 0,3-2-10 15,8 3-72-15,9 0-161 0,10-3-127 16,17-15-248-16,-14 12-741 0,-9 1-1401 0</inkml:trace>
  <inkml:trace contextRef="#ctx0" brushRef="#br0" timeOffset="75766.28">25461 3820 2767 0,'0'0'465'0,"0"0"-220"16,0 0 2-16,0 0-64 0,0 0-130 16,0 0-53-16,0 0-138 0,0 0 47 15,0 0 91-15,0 0 78 0,45 32-18 0,-35-6-19 16,-2 2-25-16,3 0-14 0,0-2 14 16,3-2-4-16,-1-5-12 0,2-4-22 15,1-5-53-15,1-3 15 0,1-7 0 16,0-1 13-16,2-10 15 0,0-4 21 0,0-4 11 15,0-2 19-15,-3-4-15 16,-1-1 11-16,-2-3 8 0,0 1 2 0,-4 0 3 16,1 4-9-16,-4 1 76 0,-1 9 30 15,-1 2 7-15,-2 3-16 0,-1 5-35 16,-1 4-81-16,0 1-91 0,0 7-160 16,1 5 195-16,2 7 56 0,2 4 66 15,-2 3-41-15,2 0-6 0,4 2-18 16,1-3 15-16,4-1-3 0,2-4 6 15,3-1 3-15,-1-8-19 0,2-3-3 0,-2-4-57 16,2-5-3-16,-1-4 13 0,-2-6 28 16,-1-5 19-16,0-5 12 0,-2-1 3 15,-3-4 7-15,-1-2-20 0,0-2 17 16,-3-1-17-16,-1 1 11 0,0 4 32 16,-2 3 39-16,-2 5 28 0,-1 5-6 0,0 5-7 15,-1 3-19-15,0 4-80 16,0 0-111-16,2 9-125 0,1 4 158 0,1 5 65 15,0 7 13-15,2 3 0 0,1 2 4 16,0 1 20-16,3-1-8 0,-2 0-3 16,3-3 2-16,-3-4-15 0,1-4 3 15,-3-6 10-15,-1-7 2 0,-3-2 10 16,0-4 34-16,1-1 56 0,2-7-25 16,5-6-71-16,-1-3-19 0,3-2 15 0,1-3-6 15,-2-2-9-15,3-1 0 16,0-4 16-16,2 1-16 0,-3 3 0 0,2 3 2 15,-2 5 13-15,-4 2-3 0,-1 6 13 16,-4 4 6-16,-3 2-19 0,0 3-12 16,0 0-86-16,1 4-75 0,3 7 46 15,1 3 115-15,-1 6 13 0,3 1 49 16,-1 2-6-16,0 1-1 0,-1 0-24 0,-1-2-15 16,2 0-15-16,-2-3 2 15,-2 0-3-15,1-4 2 0,1-4 16 0,-3-3-2 16,1-5-4-16,1-2 31 0,4-1 22 15,2-4 0-15,6-3-65 0,4-3-3 16,-2-5-34-16,0 1 37 0,-2 2 1 0,-4-2 17 16,-1 2-15-16,-4 4 16 15,0-3 5-15,-3 5-21 0,-4-1 19 0,0 2-22 16,-1 1-2-16,0 2-23 0,-2-1-27 16,-6 0-93-16,-5 0-115 0,-2 2-128 15,-4-2-181-15,6 1-519 0,1-3-955 0</inkml:trace>
  <inkml:trace contextRef="#ctx0" brushRef="#br0" timeOffset="75996.25">26818 3664 2767 0,'0'0'503'0,"0"0"-245"0,0 0-112 16,0 0-80-16,0 0 32 0,0 0 56 0,0 0 72 15,48 52-59-15,-41-29-24 0,-1 5-26 16,-2 1-28-16,-1 2-24 0,0-2-41 16,0 2-21-16,-1-4 10 0,0-2-13 15,-1-2-3-15,1-6-114 0,0-4-77 16,-1-5-110-16,0-5-142 0,-1-10-212 16,0-2-555-16,0-8-691 0</inkml:trace>
  <inkml:trace contextRef="#ctx0" brushRef="#br0" timeOffset="76145.95">26732 3374 3330 0,'0'0'466'16,"0"0"-309"-16,0 0-157 0,0 0-3 16,0 0-117-16,0 0-72 0,0 0 135 15,0 0 38-15,0 0-290 0,0 0-388 16,0 56-693-16</inkml:trace>
  <inkml:trace contextRef="#ctx0" brushRef="#br0" timeOffset="76347.52">27086 3373 2904 0,'0'0'614'15,"0"0"-239"-15,0 0-195 0,0 0-180 16,0 0 0-16,0 0 75 0,9 52 47 0,-7-21 14 15,2 5-18-15,1 9-4 0,6 10-31 16,1 5-40-16,2 2-18 0,-1-12-25 16,-5-14-2-16,-3-11-106 15,0-1-102-15,3 5-261 0,-2-3-273 0,-1-6-948 0</inkml:trace>
  <inkml:trace contextRef="#ctx0" brushRef="#br0" timeOffset="76494.47">27050 3762 2902 0,'0'0'693'0,"0"0"-416"0,0 0 22 16,0 0 153-16,0 0-215 0,0 0-179 15,58-39-58-15,-23 36-52 0,9 3 0 16,16 1 15-16,15 8 0 0,14 3-243 16,-12-4-308-16,-18-4-1187 0</inkml:trace>
  <inkml:trace contextRef="#ctx0" brushRef="#br0" timeOffset="76962.53">28501 3489 2525 0,'0'0'467'16,"0"0"-272"-16,0 0-80 0,-81-41-16 15,46 41-48-15,-5 7-19 0,-3 9 6 0,0 2 19 16,3 7 25-16,3 4-6 0,12 3-23 16,6 2-24-16,13 3-1 0,6 2 26 15,14 3 11-15,15-2 65 0,8-1-24 16,15 1-44-16,16-2-21 0,10-6-41 15,-6-9-43-15,-19-12-69 0,-17-8-124 0,-11-3-54 16,2-7-101-16,0-5-203 0,3-5-102 16,-6-5-310-16,-4-4 334 0</inkml:trace>
  <inkml:trace contextRef="#ctx0" brushRef="#br0" timeOffset="77148.95">28833 3513 236 0,'0'0'782'0,"5"-57"-92"0,-5 43-125 15,0-3-58-15,0 1-119 0,0 1-72 16,0 5-85-16,0 4 30 0,0 4-54 0,0 2-176 15,0 1-31-15,0 7-163 16,1 7 163-16,0 7 98 0,0 5 14 0,2 6-19 16,-1 2-12-16,1 4-1 15,0 0-36-15,2 7-7 0,2-3-35 0,-1 0-2 0,0-3-1 16,5-7-12-16,0 2-98 16,4-4-156-16,6-5-116 0,0-6-82 0,17-8-286 15,-7-7-715-15</inkml:trace>
  <inkml:trace contextRef="#ctx0" brushRef="#br0" timeOffset="78082.03">29244 3750 1994 0,'0'0'463'0,"0"0"-98"0,10-46 13 15,-10 29-12-15,0 0-116 0,-9 3-18 16,-1 3-41-16,-5 0-48 0,-4 2-37 16,-4 2-63-16,-1 5-42 0,-2 2-1 15,-3 0-28-15,3 5-18 0,2 5 9 16,3 2-1-16,4 1 1 0,2 3 35 0,7 1-23 15,1 2 0-15,5-2-77 0,2 0-56 16,2-4 27-16,6-2 39 0,0-3 1 16,5-3 37-16,-3-3 52 0,3-2-20 15,0 0 22-15,-1-5 31 0,2-3 19 0,-3 0-37 16,3 0-11-16,-4-2 35 0,-1 1-37 16,-2 1 0-16,2 2 15 0,-5 1-14 15,-1 4 78-15,-1-2-10 0,-1 3-69 16,-1 0-50-16,2 3-117 0,2 4 53 15,0 1 82-15,3 3 32 0,2 2 41 16,1 0-22-16,5 0 12 0,-1 0 7 16,4-2 10-16,2-1 15 0,3-4-16 15,2 0-16-15,0-3-12 0,-1-3-19 0,-1-2-44 16,0-3-28-16,-1-5 18 16,-3 0 30-16,-1-5 24 0,-1 1 3 0,-3-5-1 15,-2-1-2-15,0-2 29 16,-4 2-14-16,1-3 14 0,-3 2 2 0,-2 1 29 15,2 3 37-15,-4 0 55 0,0 6-34 16,-1 3-6-16,0 3-1 0,-1 3-77 0,0 2-34 16,0 0-102-16,0 3-75 15,0 5-5-15,0 7 138 0,0 2 44 0,0 7 22 16,0 3-21-16,3 2 18 0,5 1-15 16,4-1-1-16,2-1 13 0,4-2-13 15,2-5-3-15,-4-5-32 0,3-5-6 16,-4-3 10-16,1-8 28 0,-4 0 1 15,2-6-1-15,1-5-1 0,0-3-12 16,-2-3 13-16,2-1 4 0,-2-3 24 16,-2 2-25-16,2-5 22 0,-3 1-6 15,4-2 1-15,-2 1-18 0,-1 1 10 0,2 2-9 16,-5 4 16-16,1 3 15 0,-2 6 38 16,-4 2 6-16,-1 3-59 0,-1 3-19 15,-1 0-137-15,0 6-80 16,-1 5 110-16,-2 5 96 0,-3 4 11 0,2 6 13 0,-1 1 3 15,3 2 3-15,2 0-18 16,0-1 11-16,7-1-9 0,2-2-1 0,0-3 1 16,4-3 8-16,-2-5-11 15,-2-2 0-15,-3-7 2 0,1-2 30 0,1-3 18 16,-3-3 29-16,3-4-38 0,-1-6-26 16,3-1 4-16,-3-3-3 0,-1-3 5 15,1-1-5-15,0-1 0 0,1-2-14 16,3-2 19-16,1-1 11 0,2 0-20 15,4 0 0-15,-1 4 13 0,1 3 0 0,-3 6 15 16,2 6-40-16,0 4-24 16,2 4-35-16,-1 2-19 0,1 5 22 15,2 6 21-15,-2 4-8 0,-2 3 21 0,-4 5-4 16,-1 1 13-16,-5-1 10 0,-4-1-25 16,0-2 0-16,-3-2-7 0,-7-4 13 15,-3-3-15-15,-6-4 37 0,-3-2 0 16,-4-5 40-16,-2-2 11 0,-2 0 8 0,4-2 2 15,3-4-8-15,4 0-10 0,6 2-8 16,4 1-7-16,3-1 15 0,3 0-43 16,6 2-140-16,18-2-288 0,-2 0-642 15,3 0-665-15</inkml:trace>
  <inkml:trace contextRef="#ctx0" brushRef="#br0" timeOffset="78647.56">30450 3852 2338 0,'0'0'400'0,"0"0"-345"0,0 0-36 16,0 0-19-16,0 0 48 0,0 0 4 0,64-25-27 16,-51 15 1-16,1 0-25 0,0-2 18 15,-2-2-15-15,0-2 18 16,-2-3-22-16,0-2-16 0,-3-1 0 0,0-4-10 15,-3-1 10-15,-2 1 16 0,-2-1 1 16,0 5 12-16,-2 1 42 0,-4 5 47 16,-1 5-6-16,2 2-48 0,-2 5-48 15,-3 4-51-15,1 3-16 0,-3 5 11 0,-4 6 56 16,2 6 39-16,-1 2 6 0,3 6 19 16,6 2-33-16,5 2 5 0,1 1 2 15,10 0-3-15,8-2-3 0,3-1 9 16,6-3-12-16,0-6-1 0,-1-7-5 15,0-4 2-15,-4-7 10 0,0-3-4 16,-1-5-5-16,-1-5 8 0,-3-5-15 16,-1-1 4-16,-2-4-1 0,0-2-19 15,-4 1-2-15,4-4 15 0,1-1-13 0,1-3-2 16,7 1-1-16,1 1 0 0,5 2-3 16,4 5-23-16,2 6-5 0,1 4-17 15,3 9-21-15,-1 1 24 16,-1 5 11-16,-4 6 14 0,-5 0 19 0,-5 3-30 0,-7 1-11 15,-4 3-9-15,-5-1 10 16,-5 3 31-16,-2 2 10 0,-4 2 191 0,-7-2-26 16,0 0-14-16,-3-1-37 15,-3-2-23-15,0-5-15 0,-1 1-17 0,-2-2-15 16,0-5-10-16,-3 0 3 0,-1-4-37 16,2 0-179-16,2-2-146 0,5-2-237 15,8-1-585-15,7-4-906 0</inkml:trace>
  <inkml:trace contextRef="#ctx0" brushRef="#br0" timeOffset="78774.25">31428 3891 3067 0,'0'0'519'0,"0"0"-266"0,0 0-212 15,0 0-41-15,0 0-170 0,0 0-297 16,-56-22-714-16,37 9-881 0</inkml:trace>
  <inkml:trace contextRef="#ctx0" brushRef="#br0" timeOffset="83729.45">12634 5739 1569 0,'0'0'260'0,"0"0"-134"16,0 0 53-16,0 0-43 0,0 0-4 0,0 0 24 15,17-47-24-15,-17 43-20 0,1 1-9 16,-1 0 3-16,0 2-10 0,-1-1-16 16,-4 2-48-16,-5 0-29 15,0 0 13-15,-6 4 13 0,-1 1 16 0,-2 2-1 16,0 2 7-16,-2 0-9 0,1 2-14 16,3 1-25-16,3 0-3 0,2-2-14 15,6 0 13-15,1-1-11 0,5-1 10 16,0 1 2-16,7-1 9 0,4-1 33 0,7 2 15 15,4-2-7-15,6 1-8 0,0 1-39 16,2-1 0-16,-4-1-3 0,-4 0-13 16,-6 0-15-16,-4 3-4 15,-3 0-6-15,-6 1 16 0,-3 0 9 0,0 3 13 16,-6 0 14-16,-5-1 5 0,-4-1 25 16,1 1 29-16,-4 0 3 0,0-1-23 0,0-2-2 15,0 1-4-15,3-1-12 16,2-2-10-16,1-1-11 0,5 0-14 0,3-2-12 15,0 0-10-15,4-2 9 0,5-1 13 16,3 1 38-16,7-1 15 0,5-2 5 16,3 0-18-16,2 0-26 0,-1 0-14 15,-2 0-3-15,-4 0-22 0,-5 2-3 16,-7 1-14-16,1 2-2 0,-6 4 9 16,-1 1 20-16,-7 4 13 0,-3 5 2 15,-8 1 0-15,-3 4 17 0,-5 1-17 16,-3 3-2-16,1 0 0 0,2 0 1 0,2-2-14 15,9-3 2-15,3-7-3 0,9-1-6 16,3-3 19-16,7-1 3 0,9-1 27 16,6-2 5-16,5-1 15 0,7-2-47 15,4-2-35-15,0 1-131 0,-1-1-132 0,2-3-267 16,-10 0-769-16</inkml:trace>
  <inkml:trace contextRef="#ctx0" brushRef="#br0" timeOffset="84205.3">13044 5825 2187 0,'0'0'397'0,"0"0"-152"0,0 0 15 16,0 0-17-16,0 0-62 0,0 0-29 16,0 0-22-16,0 0-99 0,0 0-31 15,0 0-19-15,-13-11 19 0,11 32 98 0,-3 6 12 16,3 4 3-16,0 3-13 16,1 2 3-16,1 1-29 0,0-2-18 0,-2-2-19 15,2-1 0-15,-1-4-34 0,-1-2 16 16,1-6-16-16,0-1 12 0,0-6-3 0,0-2 10 15,-3-6-22-15,3 0-65 0,1-4-96 16,0-1-91-16,0-1 23 0,0-6-55 16,5-13-399-16,-2 1-992 0</inkml:trace>
  <inkml:trace contextRef="#ctx0" brushRef="#br0" timeOffset="84499.56">12986 5823 2357 0,'0'0'404'16,"0"0"-167"-16,0 0-70 16,0 0-26-16,15-44-59 0,0 33-44 15,3 3-34-15,5 3-2 0,3 2 10 0,5 3-12 16,-1 1-2-16,2 8 2 0,-2 4 28 16,-1 6 23-16,-6 3-30 0,-6 4-21 15,-7-1 0-15,-6 3-2 0,-4-1-1 16,-9-2 3-16,-7-1 16 0,-6-3 7 0,-3-2-1 15,-3-4-3-15,1-3 19 0,1-4 28 16,-2-1 0-16,4-4 0 0,2-1-9 16,5-2-10-16,3 0-16 0,3 0-9 15,6 0-3-15,2 0-6 0,2 0-13 16,1 0-32-16,1 0-203 0,6-1-142 16,13-6-135-16,0 2-488 0,1-4-886 0</inkml:trace>
  <inkml:trace contextRef="#ctx0" brushRef="#br0" timeOffset="85295.34">13450 5678 1699 0,'0'0'480'16,"0"0"-237"-16,0 0-36 0,0 0-56 15,0 0-61-15,52-46-10 0,-29 38 1 0,2-1-14 16,4 1-16-16,0 1-16 0,-1 3-6 16,0 1 9-16,-4 2-25 0,-3 1-13 15,-5 4-29-15,-4 3 29 16,-2 5 12-16,-6 2-10 0,-3 3 14 0,-1 0 0 0,-4 3 10 15,-6-1 12-15,-3 0 25 0,-4 1 7 16,-2-3-3-16,-2 0 25 0,1-1-19 16,-1-1 2-16,1-2-28 15,3-2-9-15,2 1-22 0,7-2-16 0,3-3-2 16,3 0-30-16,2-2 17 0,4 1 15 16,7 0 37-16,9-1 7 0,7 0-9 15,3-2-7-15,5 1-15 0,-2-1-13 16,-4 1-24-16,-4-1-30 0,-6-1-15 15,-4 1 9-15,-6-1 7 0,-2 1 9 16,-3-1 9-16,-4-1-10 0,0 1 30 0,-5 0 15 16,-6 0 34-16,-5 3-5 15,-2-2 28-15,-4 4 63 0,-2-2-26 0,2 0-19 16,0 2-11-16,3 2-30 0,2 0-32 16,5 2-2-16,3 1-28 0,6 0 2 15,2 0 7-15,1 3 19 0,6-3 3 16,8 2 20-16,3 1 12 0,5-1-7 0,4 1-22 15,5-1-6-15,0 1-3 0,2-1-22 16,-5-2-32-16,0 1-3 0,-7-1-6 16,-5-3 22-16,-3-1 19 0,-6 0 6 15,-2-2-3-15,-5 1-3 0,0 1 15 16,-5 0 10-16,-4-2 16 0,-4 3 3 16,-1-1 3-16,-4 2 3 0,-5 1 4 15,-3-1-14-15,0 2-11 0,-2 1-1 16,-2-3 9-16,2 1-12 0,-1-1-2 0,-14-1-285 15,9-3-289-15,2-4-903 0</inkml:trace>
  <inkml:trace contextRef="#ctx0" brushRef="#br0" timeOffset="89961.42">15270 6075 1949 0,'0'0'570'0,"0"0"-335"0,0 0-87 0,0 0 67 15,0 0 47-15,0 0-37 0,0 0-29 16,0 0 21-16,0 0 5 0,7-19-110 16,10 4-81-16,5-4-12 0,2-3-16 15,6-3 22-15,-1-4-22 0,2 0 19 16,-3 0-7-16,-2 0-13 0,0-2 23 16,-4-1-13-16,-2 1-11 0,-2 0 0 15,-4 4-1-15,1 7 0 0,-6 4-12 16,0 6-13-16,-3 5-12 0,-1 5-44 15,1 5-133-15,1 9 103 0,4 8 67 0,-2 6 44 16,3 4 73-16,0 5-10 0,1-1-16 16,-1 1-24-16,0-4-23 15,0-1-25-15,-3-3 12 0,-4-5 10 0,-3-5-22 16,-2-4 22-16,-2-3 3 0,-5-4 1 0,-6-2 33 16,-1-3 19-16,-5-3-3 15,-4 0-6-15,-3-7-1 0,1-5-12 16,-3 0-3-16,-1-1-25 0,4-2 10 0,3 1-13 15,4 0-2-15,2 2-20 0,7 2-40 16,0 2-97-16,6 2-95 0,3 2-112 16,5 3-170-16,4-1-708 0,2 2-534 0</inkml:trace>
  <inkml:trace contextRef="#ctx0" brushRef="#br0" timeOffset="90495.79">15923 6019 673 0,'0'0'1858'16,"0"0"-1588"-16,0 0-176 0,0 0 124 16,0 0-33-16,0 0-102 0,0 0-42 15,0 0-12-15,43-46-1 0,-26 34-15 0,2 0-11 16,3-1 0-16,2-3 2 0,-1-1 11 16,2-1-2-16,-1-3-13 0,-3 2-32 15,-6-1 32-15,0-2-16 16,-4 1 16-16,-4 2 15 0,-5 0-2 0,-1 3 0 15,-1 1 15-15,-3 2-9 0,-3 3 10 16,-4 1 31-16,-2 3-19 0,-3 4 6 16,-3 2-15-16,-2 5-13 0,-3 7 12 15,-1 4 10-15,0 6-13 0,2 2-2 0,4 3 2 16,2 2-14-16,5 1-14 0,7 3-2 16,4-4 1-16,3 2 1 0,13-4 3 15,5-4 51-15,10-2 78 0,4-6-26 16,6-3-22-16,0-5-62 0,1-7-22 15,-5-1-87-15,-3-9-63 0,-7-4 2 16,-2-5-19-16,-2-3 0 0,-5-6 2 0,1-4-45 16,-1-6-1-16,-1-3 12 15,0-11-16-15,1-10 5 0,-5-6 58 0,-1 10 139 16,-7 14 13-16,-4 18 187 0,-1 12 17 16,0 1 111-16,-3-2 24 0,-1 4-113 15,0 5-46-15,-1 3-22 0,-2 3-42 16,2 4-94-16,-1 8-21 0,-4 9 47 15,4 6 14-15,1 4 4 0,0 8 8 0,4 2 7 16,1 9 18-16,1 7-27 0,6 6-23 16,-2 0-27-16,-1-8 0 0,0-14-22 15,-4-13-15-15,0-10-59 0,0-5-265 16,-3 0-173-16,-6-7-234 0,-2-6-831 16</inkml:trace>
  <inkml:trace contextRef="#ctx0" brushRef="#br0" timeOffset="90623.47">16416 5734 443 0,'0'0'2425'0,"0"0"-2156"0,60-17-202 15,-25 14 36-15,5 1 17 0,4 1-15 0,-1 1-26 16,2 0-79-16,4 6-75 0,-12-2-305 16,-11-1-968-16</inkml:trace>
  <inkml:trace contextRef="#ctx0" brushRef="#br0" timeOffset="91113.27">14341 6097 714 0,'0'0'661'0,"0"0"-403"0,0 0-41 0,0 0 59 15,0 0-36-15,-56 19-14 16,51-17-7-16,4-2 9 0,1 0 69 0,4 0-27 15,7 0-102-15,6-2-74 0,8-3-31 0,6 0-29 16,8-2-18-16,3-1-13 0,2 2 0 16,-4 0-3-16,-3 1-12 15,-3 1-4-15,-9 4-31 0,-4 0-120 0,-5 2-143 16,-9 5-208-16,-7 1-237 0,-2 1-505 16</inkml:trace>
  <inkml:trace contextRef="#ctx0" brushRef="#br0" timeOffset="91277.19">14294 6266 1688 0,'0'0'402'0,"0"0"-188"0,0 0-26 15,0 0 115-15,0 0-56 0,0 0-77 0,60 11-20 16,-20-17-42-16,14-4-48 16,0 2-41-16,-1-2-7 0,-1 1-12 0,-8 2-13 15,1 0 10-15,-8 2-146 16,1-5-350-16,-10 2-573 0,-12-1-753 0</inkml:trace>
  <inkml:trace contextRef="#ctx0" brushRef="#br0" timeOffset="91565.11">14639 5903 2616 0,'0'0'450'0,"0"0"-338"0,0 0-52 16,0 0-60-16,0 0 0 0,0 0-119 15,0 0 119-15,0 0 51 0,0 0 0 0,31 46 10 16,-9-31 0-16,6 2-7 0,2 0-26 16,5-1-2-16,2-1-7 15,-1-3 6-15,-3 0-23 0,-3-3 11 0,-8-3-10 16,-8 0-2-16,-3-1-1 0,-7-2-41 0,-3 2-19 16,-1 4 18-16,-6 3 24 15,-8 5 18-15,-6 5 2 0,-6 5 11 16,-6 6 25-16,-3 3 10 0,-2 3-29 0,-2 0 0 15,3 0-6-15,6-3-13 0,1-4-89 16,-1 1-294-16,8-9-623 0,2-9-1021 0</inkml:trace>
  <inkml:trace contextRef="#ctx0" brushRef="#br0" timeOffset="92682.24">17556 5600 1360 0,'0'0'407'16,"0"0"-134"-16,0 0 54 0,0 0 5 0,0 0-81 15,0 0-17-15,0 0-42 0,0 0-21 16,0 0-51-16,0 0-120 0,14-29-25 16,-11 41 25-16,3 5 148 0,2 7-3 15,0 5 7-15,2 4-21 0,-2 3-13 16,4 2-44-16,-4-1-18 0,-1 1-10 16,2-2-2-16,-2-2-24 0,-2-3-19 15,0-3 0-15,-2-5 15 0,-1-3-16 16,0-6-56-16,-2-4-148 0,1-3-122 0,-1-4-146 15,0-11-203-15,0-4-110 0,-2-2-1274 0</inkml:trace>
  <inkml:trace contextRef="#ctx0" brushRef="#br0" timeOffset="92931.09">17590 5569 111 0,'0'0'2541'0,"0"0"-2113"15,6-44-246-15,7 30-7 0,6 3-76 16,4 5-65-16,6 0-2 0,6 4 12 15,1 2 32-15,-1 6-25 0,-4 4-17 16,-1 6-27-16,-5 4-7 0,-7 4-3 16,-6 2 1-16,-4-1-1 0,-8-1-9 15,-4 2 12-15,-9-4 18 0,-5 0 8 0,-7-2 8 16,-6-2 4-16,-2-3-16 0,-4-3 9 16,-3-3-12-16,1-4 0 0,2-1-3 15,3 0-13-15,7-2-3 0,7-2 0 16,8 0-72-16,8 0-108 0,4 0-120 15,14 0-179-15,29-7-182 0,-5 0-742 16</inkml:trace>
  <inkml:trace contextRef="#ctx0" brushRef="#br0" timeOffset="93105.34">18335 5677 3085 0,'0'0'456'16,"0"0"-326"-16,0 0 15 0,0 0-70 16,60-23-75-16,-33 22-12 0,2-1-7 15,4 2 0-15,-4 0 16 0,0 5-164 0,-6 2-198 16,-8 5-277-16,-7-1-618 0</inkml:trace>
  <inkml:trace contextRef="#ctx0" brushRef="#br0" timeOffset="93239.22">18243 5862 1588 0,'0'0'572'0,"0"0"-313"16,0 0-156-16,0 0 123 0,0 0 108 16,0 0-56-16,0 0-43 0,82 5-87 15,-42-8-75-15,5-2-54 0,4 2-19 16,-1-3-3-16,11 1-256 0,-14-2-337 16,-8 1-919-16</inkml:trace>
  <inkml:trace contextRef="#ctx0" brushRef="#br0" timeOffset="93464.31">18770 5479 2767 0,'0'0'507'0,"0"0"-399"0,0 0-107 16,62-22 107-16,-26 15 16 0,4-1-14 0,3 0 4 15,1-1-32-15,-1 3-29 0,-3 0-31 16,-1 2-22-16,-8 2-1 0,-6-1-12 16,-7 3-6-16,-6-1-223 0,-4 0-177 15,-9 1-235-15,-6 0-622 0</inkml:trace>
  <inkml:trace contextRef="#ctx0" brushRef="#br0" timeOffset="93661.19">18929 5485 1896 0,'0'0'243'0,"0"0"-104"0,0 0 133 16,0 0 37-16,0 51-20 0,0-33 17 15,0 4-15-15,0 2-67 0,0 5-29 0,0 1-40 16,0 1-56-16,0 1-27 0,0 2-41 16,1-1-19-16,0-2-11 0,0-3-1 15,0-4-185-15,0-3-140 16,-1-6-157-16,3-6-256 0,0-5-787 0</inkml:trace>
  <inkml:trace contextRef="#ctx0" brushRef="#br0" timeOffset="93945.05">19121 5640 2028 0,'0'0'295'16,"0"0"-273"-16,0 0 143 0,62 14 42 15,-40-1-34-15,-2 3-31 0,0 3-37 16,-2 0-31-16,-4 1-7 0,-4-1-35 16,-1 0-19-16,-5-4-13 0,-2-1-3 15,-2-3-16-15,0-3 19 0,-2-3 16 0,-2-4 61 16,-2-1 59-16,-2 0 82 0,2-3 9 16,-2-4-26-16,2-2-11 0,2-2-38 15,3-3 5-15,1-3-22 16,2-2-49-16,9-1-6 0,1-4-19 0,6 0-24 0,2 0-37 15,3 1-58-15,1 2-52 0,1 2-80 16,-3 4-113-16,2-2-122 16,-5 5-312-16,-7 1-958 0</inkml:trace>
  <inkml:trace contextRef="#ctx0" brushRef="#br0" timeOffset="94543.83">19519 5607 2573 0,'0'0'492'0,"0"0"-377"0,0 0-64 16,0 0 83-16,0 0 63 15,0 0-14-15,7 49-50 0,-5-34-33 0,-1 2-47 16,0-1-27-16,4 1-4 0,-3 0-9 16,2-2 2-16,0-1-2 0,2-6-13 0,2-1-38 15,-2-1-44 1,0-3 26-16,0-3 25 0,-1 0 31 0,-1-6 35 0,1-2-10 15,2-4-24-15,-2-3 11 0,-1-4-11 16,1-3 15-16,1 1-13 0,-1-1 13 16,1 2-14-16,2 1 14 0,-1 2 66 15,-1 3-17-15,2 4-30 0,-3 3 11 16,-2 2-18-16,0 4-28 0,-1 1-21 16,1 0-70-16,1 4-30 0,0 7 66 15,1 1 30-15,0 5 10 0,2 0 12 16,0 1 3-16,-1 1 3 0,4 0 9 0,-1-2-11 15,3 0 12-15,2-3 12 0,-1-2-3 16,4-2-22-16,0-5-13 0,2-3-68 16,1-2-14-16,-2-2 26 15,2-6-3-15,0-3 8 0,-1-2 26 0,1-3 26 0,-4-2 11 16,3-3 1-16,-1-3 0 0,-1-1 2 16,-1 0 17-16,-5-2-16 0,-1 0 48 15,-3 2 40-15,-4 5 13 16,-3 1 18-16,0 4 2 0,-8 5 7 0,-4 2-29 15,-2 5-21-15,-5 1 2 0,-2 2 4 16,2 7-32-16,0 6-12 0,4 3-27 16,2 5-16-16,6 2 3 0,5 3 0 15,2 0 12-15,4 2-6 0,10-1-5 16,5 1 5-16,6-1 9 0,4-2 1 16,5-2 8-16,3-6-3 0,2-2-24 0,1-6-83 15,-1-3-40-15,-1-4-115 0,-5-2-83 16,4-10-168-16,-13-2-629 0,-5-1-1171 0</inkml:trace>
  <inkml:trace contextRef="#ctx0" brushRef="#br0" timeOffset="95694.32">12618 6768 1895 0,'0'0'262'0,"0"0"-171"16,54-50 68-16,-31 34 38 0,0 0-14 0,-2 2-57 15,-4 5-33-15,-4 3 3 0,-7 2-26 16,-3 4-54-16,-3 0-16 0,0 0-54 16,-2 4 54-16,-6 4 100 0,-6 4 34 15,-3 2 3-15,-5 1-36 0,-2 1-15 0,-1 1-20 16,-1-2-25-16,5 1 9 0,2-1-31 16,5-3-16-16,1-1-3 0,7 1-12 15,3-3-7-15,3-1 0 0,0 1 6 16,7 2 13-16,9-1 22 0,4 1 7 15,6-3 8-15,6 1-15 0,-1-3-18 16,1 0-2-16,-4 2-2 0,-4-2-13 16,-6 1-9-16,-4 1 0 0,-8 2-9 15,-3-2 12-15,-3 3 4 0,-2 1 15 16,-6-1 2-16,-7 3 17 0,-3-1 0 16,-3 0-3-16,0-1-13 0,-1 1 16 0,1-2 40 15,3-1-12-15,2 0-22 16,6-2-25-16,1 0-18 0,5 2-4 0,4 0-13 15,0-1 13-15,8 1 22 0,2 0 16 16,6-2 9-16,4 2 6 0,1-2-31 0,0 2-3 16,-1 0-31-16,-3-3-20 15,-6 1 1-15,-4 2-1 0,-6 0 23 0,-2 1 17 16,-9 4 14-16,-6 2 13 0,-2 0-12 16,-1 1 15-16,-3-1 9 0,5-2 9 15,1-1 7-15,4-2-19 16,5-4-10-16,4-3-12 0,3-1-22 0,2 1 22 15,9-2 13-15,9 0 24 0,8 0-37 16,5-2-69-16,7-1-180 0,18-1-165 16,-9-3-620-16,-8-3-1093 0</inkml:trace>
  <inkml:trace contextRef="#ctx0" brushRef="#br0" timeOffset="96230.78">13084 6849 2166 0,'0'0'282'0,"0"0"-179"15,0 0 126-15,0 0 76 0,0 0-18 0,0 0-52 16,0 0-86-16,0 0-39 0,0 0-60 16,0 0-50-16,0 0-33 0,-42-15 33 15,53 15 9-15,8 2 95 0,6-2 3 16,10 0-44-16,5 0-23 0,4-4-18 0,3-1-3 16,-3-1-16-16,-3 0 11 15,-5 1-14-15,-8 0 0 0,-3-1 2 16,-10 2-2-16,-1 0-1 0,-7 1-52 0,-1 1 22 15,-3 2 31-15,-2-2 11 0,-1 1 10 16,0 0-8-16,-1-1-13 0,-3 2-28 16,-2-1 0-16,1 1 9 0,-1 0 16 15,1-1 3-15,0 1 10 0,1 0 11 16,2 0-21-16,-1 1-31 0,0 4-19 16,0 3 2-16,-3 3 32 0,3 7 2 0,2 4 14 15,0 3 31-15,1 5-5 16,0 3 9-16,0 3-1 0,0 2 0 0,1 2 7 15,1-4-4-15,-1-3-24 0,0-3-11 16,2-4 0-16,0-4 1 0,-1-4 12 16,1-4-15-16,-1-4-15 0,2-6-210 15,1-2-175-15,12-8-74 0,-2-4-246 16,1-5-1040-16</inkml:trace>
  <inkml:trace contextRef="#ctx0" brushRef="#br0" timeOffset="96437.2">13765 6802 1304 0,'0'0'1602'0,"0"0"-1262"16,0 0-152-16,0 0-61 0,0 0-127 15,0 0 0-15,0 0 92 0,0 0 75 0,17 56 15 16,-15-28-6-16,0 5-30 0,-1-2-22 16,-1 3-22-16,0-1-37 0,0-2-31 15,0-2-21-15,0-3-10 0,0-3 18 16,0-6-19-16,0-4 11 0,0-6-13 15,0-3-138-15,0-4-116 0,5-1 8 16,8-16-82-16,-3 0-456 0,0-3-1106 0</inkml:trace>
  <inkml:trace contextRef="#ctx0" brushRef="#br0" timeOffset="96768.48">13635 6770 26 0,'0'0'2101'0,"0"0"-1716"0,0 0-159 0,0 0 150 16,0 0 63-16,0 0-126 0,0 0-184 16,0 0-76-16,0 0 1 0,81-36-7 15,-40 30-16-15,14-2-12 0,-3 3-19 16,-3 3 0-16,-1 2-1 0,-14 5 1 15,0 5 8-15,-11 2-8 0,-9 5-13 16,-9 3 13-16,-5 0 21 0,-11 4 11 16,-8 0 2-16,-7 2 3 0,-7-2-3 15,-3-2-9-15,-1-3 6 0,2-6-15 0,4-4-1 16,3-2 4-16,5 0-7 0,6-2-12 16,5-3-36-16,4-2-210 0,5 0-49 15,5-1-106-15,7-5-402 0,0-2-1590 0</inkml:trace>
  <inkml:trace contextRef="#ctx0" brushRef="#br0" timeOffset="97409.86">14320 6661 2947 0,'0'0'349'0,"0"0"-314"15,0 0 10-15,0 0 53 0,78-45-47 0,-51 38-13 16,2 4 16-16,-4 1-23 0,-2 2-31 15,-5 3-21-15,-3 3-20 0,-6 5 32 16,-3 5 9-16,-6 2 25 0,0 3-9 16,-7 2 22-16,-7-2-22 0,-1 1-4 15,-3-2 29-15,-2-2-19 0,1-2 16 16,3-1-9-16,0-4-11 0,6-2 4 16,0-1-22-16,5-1-11 0,3-3-17 0,2 2 28 15,1-2 0-15,7 2 28 16,4 0 10-16,2-1-7 0,2 0-6 0,2 0-9 15,-2 0-15-15,-1-2-1 0,-6-1-3 16,-1 0-29-16,-5 0-8 0,-3 1-11 16,0-1 16-16,-4 3 35 0,-6 1 34 15,-2-1-9-15,-2 2-12 0,-3-1 3 0,2 2-15 16,2-1 2-16,1 0 25 0,4 0-15 16,0 3-13-16,3-1-13 0,5 1 10 15,0 1 3-15,9 0 19 0,5 2 6 16,5-2 0-16,3 4-12 0,6-1 5 15,0 1-18-15,-1 2-25 0,-2 0-28 16,-4 2 0-16,-7 1 12 0,-3-1-10 16,-8 0 1-16,-3 1 22 0,-3-3-7 15,-9-1 35-15,-2-1 12 0,-3-4 11 16,-5 0 2-16,-1-3-3 0,-1-1 3 16,0-3-6-16,2-2 0 0,1 1-3 0,1-1-1 15,1-1-12-15,1 0-3 0,-1-1-120 16,-7-1-229-16,4-5-221 0,1 2-962 0</inkml:trace>
  <inkml:trace contextRef="#ctx0" brushRef="#br0" timeOffset="100792.34">15459 6938 1047 0,'0'0'276'0,"0"0"-149"15,0 0 7-15,0 0 35 16,0 0-10-16,0 0 29 0,0 0 10 0,-57-3-7 15,53 1-14-15,2 0-29 0,-1 1-32 16,1-1-17-16,0 1 1 0,1 1-1 16,1 0 3-16,0 0 0 15,0 0-10-15,0 0-16 0,0 0-13 0,0 0-12 16,0 0-10-16,0 0-16 0,0 0-22 16,0 0-1-16,3 0 17 0,8 0 85 15,9 0 24-15,12 0 11 0,18-2-52 16,22-2-53-16,15 1-31 0,8-4-2 15,-9 3-1-15,-10 0-1 0,-15-1 1 0,-11 2 0 16,-12 0 0-16,-8 3 0 0,-6 0-3 16,2 0 1-16,0 0-10 0,0 0 12 15,-7-2 2-15,-7 2 14 0,-6-1-4 0,-1-1 7 16,-4 1 5-16,-1-1 4 16,0 1-28-16,-6 0-3 0,0-1-49 0,-3 0-26 15,-1 2-44-15,1-3-23 16,-1 3-31-16,5 0-64 0,1-1-100 0,2 0-138 15,2-1-240-15,0-2-851 0</inkml:trace>
  <inkml:trace contextRef="#ctx0" brushRef="#br0" timeOffset="101101.28">16170 6699 1960 0,'0'0'492'16,"0"0"-221"-16,0 0-75 0,0 0-6 15,0 0-21-15,0 0-51 0,0 0-39 16,0 0-50-16,0 0-29 0,0 0-45 16,0 0 45-16,-23-9 23 0,36 18 132 15,7 3-38-15,5 4-32 0,4-3-41 0,5 4-19 16,0 0-24-16,-4-3-1 0,-4 1-13 16,-4-1 1-16,-7 1-7 15,-4-2-13-15,-5 0 4 0,-5 0 6 0,-1 1 20 16,-2 0 2-16,-9 1 2 0,0 1 0 0,-6 2 20 15,-2-1-19-15,-2 0 1 16,-2 1 11-16,1-2-15 0,-1 0 0 0,2-1 1 16,1-1 0-16,3 0-1 15,0 1-151-15,2-2-239 0,4-1-268 0,2-7-1199 0</inkml:trace>
  <inkml:trace contextRef="#ctx0" brushRef="#br0" timeOffset="101814.27">17159 7139 2569 0,'0'0'271'0,"0"0"-271"15,0 0 0-15,0 0 71 0,0 0 12 0,0 0 81 16,0 0 126-16,0 0 108 0,0 0-99 16,17-19-174-16,9-2-91 0,5-4-32 15,5-4 0-15,2-3 13 0,0-3 1 16,-1-1 9-16,-6-2-4 0,2-8-3 15,-4-9-17-15,-1-8 1 0,-8 5-2 16,-8 12 3-16,-5 12 16 0,-5 10-7 16,-1-5-1-16,-1 2-9 0,0 0-1 15,-1 6-1-15,-5 6 0 0,2 6-19 16,2 4-34-16,-3 5-27 0,2 0-29 16,-3 9-33-16,2 6 42 0,1 4 50 15,3 7 34-15,0 3 3 0,5 5 13 16,11 2 2-16,5 4 1 0,8-1-1 0,1 1 20 15,3-2-21-15,-4-3-1 0,-2-3-2 16,-7-4 1-16,-7-3-25 0,-10-4-24 16,-3-3 3-16,-11-1 25 0,-9-4 22 15,-7-1 19-15,-4-1 9 0,-6-2-3 0,-2-4-6 16,-3-2 9-16,2-2 1 0,2-1 8 16,3-1 23-16,7-4 38 0,3-3-1 15,6 1-19-15,5-1-26 0,6 0-14 16,5-2-38-16,3 1-19 0,5-2-325 15,9-1-148-15,18-6-318 0,-1 1-738 16</inkml:trace>
  <inkml:trace contextRef="#ctx0" brushRef="#br0" timeOffset="102352.11">17838 6935 2350 0,'0'0'529'0,"0"0"-321"0,0 0-16 0,0 0 59 16,0 0-26-16,0 0-71 16,0 0-57-16,0 0-24 0,0 0-32 15,0 0-26-15,0 0-15 0,71-40 2 0,-51 28 0 16,-1-1 10-16,3-3 1 0,-1 0-11 16,-1-2 13-16,0-3-2 0,-3 1-13 15,-3-2 1-15,-2 1-1 0,-4 1 15 16,-4 3 4-16,-3 2 0 0,-1 3-18 15,-3 3-1-15,-3 1 3 0,-5 5 12 16,-1 1-15-16,-7 2-12 0,-2 3 9 16,-3 7 3-16,-3 3 10 0,2 4 3 15,3 3-12-15,4 3 17 0,6 2-17 0,6 0-1 16,6 4-1-16,6-2 1 0,8 0 2 16,7 0 17-16,8 1 9 0,4-4 6 15,6-5-3-15,1-4-31 0,1-4-59 16,-2-8-34-16,-2 0-32 0,-6-6-23 15,-3-7-6-15,-4-4 3 0,-5-5 24 0,-3-7 58 16,-5-3 27-16,1-4 29 0,-6-4-15 16,-1-10 21-16,-1-9 7 0,-3-4 16 15,-1 6 38-15,0 15-38 0,0 14 95 16,0 10 66-16,0 0 40 0,0 1-41 16,0 0-32-16,0 6 14 0,0 3-19 15,0 5-139-15,0 3-22 0,0 9-160 16,0 6 182-16,3 7 49 0,2 7-2 0,6 13-1 15,0 9 16-15,6 9-25 0,-2 1-9 16,-4-6-13-16,-1-12-1 0,-5-15-14 16,-3-8-86-16,0-6-115 0,-1 2-193 15,-1-3-183-15,0-3-434 0,-4-8-860 0</inkml:trace>
  <inkml:trace contextRef="#ctx0" brushRef="#br0" timeOffset="102489.33">18219 6732 2910 0,'0'0'603'16,"0"0"-387"-16,0 0-56 0,0 0 54 16,0 0-58-16,0 0-78 0,75-40-65 15,-42 36-13-15,9 2-15 0,17 2-10 0,17 0 0 16,10 2-222-16,-10 0-353 0,-20-2-1696 0</inkml:trace>
  <inkml:trace contextRef="#ctx0" brushRef="#br0" timeOffset="102858.34">19322 6563 2342 0,'0'0'288'0,"0"0"-221"16,0 0 146-16,0 0 136 0,0 0-50 15,0 0-100-15,0 0-199 0,0 0 22 16,0 0 47-16,0 0 76 0,21 54 6 15,-17-19-14-15,2 2-44 0,-3 4-3 16,-2 0-47-16,-1 0-15 0,0-4-9 0,0 0-17 16,0-6-2-16,0-4 0 15,0-6 0-15,-2-7-168 0,0-3-172 0,-4-6-136 16,2-13-210-16,1-4-397 0,-1-4-720 16</inkml:trace>
  <inkml:trace contextRef="#ctx0" brushRef="#br0" timeOffset="103079.45">19298 6472 2604 0,'0'0'489'0,"0"0"-256"16,38-47-14-16,-14 36-96 0,5 5-107 15,6 4-15-15,4 2 78 0,0 8 0 16,-2 6-19-16,-6 3-32 0,-5 5-25 16,-10 4-2-16,-5 1-1 0,-10 4 0 15,-1 0 0-15,-15-2 2 0,-7-2 20 16,-7 0-19-16,-6-6 26 0,-4-3-8 15,0-4 5-15,1-4-7 0,8-3 0 0,4-2-3 16,8-5-16-16,7 0-19 16,6 0-217-16,13 0-137 0,7-6-190 15,6 0-1078-15</inkml:trace>
  <inkml:trace contextRef="#ctx0" brushRef="#br0" timeOffset="103269.95">20001 6643 3413 0,'0'0'496'0,"0"0"-338"0,0 0 10 0,69-34-71 16,-41 28-85-16,7 2-12 0,-1 2-37 16,-3 2 9-16,-1 0-59 0,-6 2-275 15,-9 3-285-15,-8 0-701 0,-7 0-487 0</inkml:trace>
  <inkml:trace contextRef="#ctx0" brushRef="#br0" timeOffset="103413.33">19888 6827 813 0,'0'0'2198'0,"0"0"-2089"0,0 0 16 16,0 0-77-16,0 0 266 16,0 0 30-16,0 0-6 0,60 7-87 0,-33-7-81 15,8-2-115-15,6-1-55 16,3-2-10-16,21-4-166 0,-10 3-391 0,-9-3-1169 0</inkml:trace>
  <inkml:trace contextRef="#ctx0" brushRef="#br0" timeOffset="103789.09">20860 6462 2967 0,'0'0'356'0,"0"0"-274"0,0 0 30 15,0-46 43-15,0 41-58 0,0 5-97 16,0 0-37-16,0 5-112 0,-3 4 0 16,-4 9 149-16,2 6 89 0,-3 7 25 0,0 5-51 15,3 10-3-15,3 10-3 0,2-6-20 16,0-6-37-16,2-7 3 0,4-10-3 16,4 1 1-16,-3 3 0 0,2-6 21 15,-2-7 3-15,-3-5-25 0,2-6-110 16,-1-3-168-16,0-4-98 0,1-17-68 15,2 0-804-15</inkml:trace>
  <inkml:trace contextRef="#ctx0" brushRef="#br0" timeOffset="103955.75">20837 6338 2587 0,'0'0'472'0,"0"0"-155"15,0 0 16-15,19-46-50 0,-7 39-129 16,8 2-139-16,5 2-15 0,8 3-24 0,3 0 8 15,7 0 3-15,2 6-5 0,4 3-4 16,-4 0 2-16,-3 2-18 0,-6 1-292 16,-6 2-278-16,-10-2-731 0,-7-2-394 0</inkml:trace>
  <inkml:trace contextRef="#ctx0" brushRef="#br0" timeOffset="104124.55">20796 6655 1646 0,'0'0'1005'0,"0"0"-908"16,0 0-39-16,0 0 272 0,0 0 100 16,62 4-102-16,-29-4-171 15,12-2-109-15,11-2-46 0,14 1-2 0,-7-1-14 0,-7 0-198 16,5-2-294-16,-23 4-733 16,-2-3-891-16</inkml:trace>
  <inkml:trace contextRef="#ctx0" brushRef="#br0" timeOffset="104664.64">21555 6590 1083 0,'0'0'1444'0,"0"0"-1186"16,0 0-62-16,-56-29 64 0,32 25-47 16,-1 2-86-16,-6 2-61 0,1 4-15 15,-1 3-13-15,4 5-22 0,4 0-14 16,4 5-2-16,7 0-16 0,6 0 0 0,3 3 16 15,3-2 22-15,3-1 13 0,6-2-35 16,3 1-44-16,5-5 15 0,1-4-40 16,0-2-4-16,1-4-9 0,-3-1 24 15,1-4-8-15,-1-3 18 0,-3-3 45 0,-3-1 3 16,-1 0 41-16,-2-1-39 0,-4 2 17 16,1 2 7-16,-2 2 31 0,2 1 32 15,-2 3-10-15,0 2-79 16,1 0-95-16,1 5-54 0,6 4 101 0,-1 3 48 15,6 2 60-15,0 0-22 0,2 1-12 16,2-2-1-16,2-1 7 0,0-1-10 16,-1-3 0-16,0-4-22 0,-2-2-116 15,-1-2-126-15,-2-4-40 0,-4-5-85 16,1-3-116-16,-4-2 81 0,0-6-34 16,-3-2 237-16,-2-2 199 0,1-5 98 15,1-3 117-15,1-6 175 0,-1-10-124 16,4-10 32-16,-2 5 0 0,0 6 21 0,0 9 71 15,-4 11-44-15,1-1-9 0,-1 1-8 16,0 7-103-16,-1 6-44 0,0 7-68 0,-2 4-41 16,0 3-73-16,0 2-105 15,0 8-95-15,0 5 191 0,-1 8 9 0,-2 5 46 16,1 5-9-16,1 6-18 0,1 2-17 16,1 10-3-16,8 5 1 0,0-5-12 15,0-8-108-15,3-9-165 0,1-9-201 16,6 6-188-16,-3-7-505 0,0-7-740 0</inkml:trace>
  <inkml:trace contextRef="#ctx0" brushRef="#br0" timeOffset="104979.77">22125 6597 825 0,'0'0'1494'0,"0"0"-1309"0,38-56-24 16,-21 32 58-16,-6 0 85 0,-1 5-71 15,-4-1 2-15,-5 5-5 0,-1 1-19 16,-1 5-46-16,-8-1-19 0,-3 3-41 15,-4 4-46-15,-2 2-22 0,-5 1-25 0,-2 4-10 16,0 3 11-16,2 5-10 0,2 2-3 16,4 3-18-16,5 2 7 15,6 1 10-15,5 2 2 0,2 2 17 0,8 2-15 16,9-2 12-16,4 3-14 0,7-2-1 16,0 0-71-16,2-4-93 0,-5 0-16 15,-4-6 34-15,-8-1 38 0,-7-4 30 16,-7-3 8-16,-6-2 51 0,-11 0 19 15,-9-1 41-15,-7-2 19 0,-5-2-7 16,-1 0-2-16,6-2 22 0,3 0 26 16,9 0-33-16,6 0-44 0,9 2-22 0,5-3-2 15,2 3-70-15,12-3-248 0,20-3-171 16,2 0-789-16,-2-1-814 0</inkml:trace>
  <inkml:trace contextRef="#ctx0" brushRef="#br0" timeOffset="105342.25">22353 6713 2368 0,'0'0'452'0,"0"0"-295"0,0 0 26 16,0 0 24-16,0 0-45 0,72-9-80 0,-50 4-63 15,2 1 7-15,1-3-10 16,3-2-1-16,-2 0 1 0,-2-3 3 0,0-1 3 15,-2-6-3-15,-1 0-16 0,-5-2 16 16,-1-2-19-16,-8 2 2 0,-2-1 18 16,-5 2-17-16,-2 0-1 0,-6 1 77 15,-6 3 37-15,-2 4-8 0,-7 3-33 0,-3 3-35 16,-2 4-9-16,-3 2 7 0,3 4 11 16,3 4-18-16,3 5-28 0,4 3-3 15,5 3-18-15,5 5 18 16,3 2 20-16,5 3 8 0,11 2 34 0,8 1 99 15,8 0 11-15,10 0-86 0,2-3-36 16,3-4-50-16,1-5-95 0,-3-5-114 0,-1-4-153 16,8-10-267-16,-10-1-732 15,-4-4-926-15</inkml:trace>
  <inkml:trace contextRef="#ctx0" brushRef="#br0" timeOffset="107775.28">7638 8022 2020 0,'0'0'318'16,"0"0"-215"-16,0 0-45 0,0 0-3 15,0 0 45-15,0 0 13 0,0 0-10 16,0 0 77-16,0 0 50 0,0 0-4 15,11-2-5-15,11 2-16 0,8 0-44 16,10-2-33-16,19-2-44 0,17-4-50 0,11-2-34 16,3 4 0-16,-16 1-2 15,-19 3-23-15,-20 2-25 0,-12 0 16 0,-5 0-3 16,-1 2-208-16,-5 2-115 0,-2 0-185 16,-14-1-419-16,-8 1-288 0</inkml:trace>
  <inkml:trace contextRef="#ctx0" brushRef="#br0" timeOffset="107941">7879 8032 1899 0,'0'0'405'0,"0"0"-389"0,0 0-13 0,0 0 61 16,0 0 62-16,-23 63 26 0,22-42 6 16,1 3-17-16,0 4 23 0,0-1-30 15,0 2-19-15,0-2-36 0,0 1-22 16,1 0-53-16,3 0-1 0,2-2 19 0,-1 0-9 15,0-2-13-15,1-2-48 0,2 1-299 16,-4-9-219-16,-1-3-888 0</inkml:trace>
  <inkml:trace contextRef="#ctx0" brushRef="#br0" timeOffset="108141.3">8168 7977 848 0,'0'0'2551'0,"0"0"-2263"16,0 0-136-16,0 0-152 0,0 0-142 16,0 0 142-16,0 0 82 15,-29 46-19-15,17-16 3 0,1 5-44 0,-2 3-10 16,2 4-8-16,-1-2-4 0,7 1 0 16,1-1-1-16,4-5-277 0,1-4-64 15,9-4-238-15,2-6-440 0,-3-10-665 0</inkml:trace>
  <inkml:trace contextRef="#ctx0" brushRef="#br0" timeOffset="108536.11">8293 8191 1813 0,'0'0'361'0,"0"0"-131"16,0 0 28-16,0 0 3 0,0 0 14 15,0 0-74-15,0 0-106 0,0 0-95 16,0 0-38-16,0 0 11 0,0 0 27 16,-17 8 2-16,17 4 20 0,0 2-22 15,0-1 3-15,3 1 0 0,-1 0 0 16,0 1 17-16,-1-1-17 0,-1 2 22 16,0 0-3-16,-1 0 16 0,-4-1-9 15,-5 1-4-15,2-2-12 0,-2-2 18 0,1-1-2 16,2-1-17-16,0-3-12 0,3-2-3 15,3 1 2-15,0-5 1 0,0 0 0 16,1-1 54-16,0 0 22 0,0-2 15 16,2-4-16-16,0-1-37 0,2-3-19 15,2 1 0-15,-2-1-3 0,-2 1 3 0,1 2-16 16,-3 0 0-16,1 1 0 0,-1 4-3 16,0 2-16-16,0 0-24 0,0 0-40 15,0 0-30-15,0 0-15 0,1 2 17 16,5 0-356-16,0-2-593 0,0 0-911 0</inkml:trace>
  <inkml:trace contextRef="#ctx0" brushRef="#br0" timeOffset="108857.35">8105 8344 1907 0,'0'0'673'0,"0"0"-454"16,0 0-55-16,0 0 28 0,0 0 13 15,0 0-12-15,39-56-60 0,-21 42-32 0,3 1-25 16,1-1-48-16,3 2-25 0,2 0-3 16,-1 3 0-16,-2 1-2 0,-4 1-1 15,-2 7-16-15,-5 0-9 0,-3 0-35 16,-1 5-35-16,-4 5 95 0,-2 4 3 0,-1 3 57 15,-2 3-13-15,0 4-13 0,-1-2-12 16,-2 2 3-16,-1-3-21 0,1-1-1 16,2-1-176-16,1-3-78 15,1-3-71-15,6-4-125 0,8-7-249 0,-4-2-749 16</inkml:trace>
  <inkml:trace contextRef="#ctx0" brushRef="#br0" timeOffset="109042.34">8585 8199 2149 0,'0'0'974'0,"0"0"-801"0,0 0-173 0,0 0-19 0,0 0 19 16,0 0 140-16,-12 48-4 0,8-29-6 16,0 3-13-16,1 0-54 0,0 3-32 15,2-2-18-15,1 1-1 16,2-1-8-16,5-4-4 0,6-2-161 0,8-2-219 15,-2-7-280-15,-2-4-960 0</inkml:trace>
  <inkml:trace contextRef="#ctx0" brushRef="#br0" timeOffset="109205.31">8539 8057 2756 0,'0'0'657'0,"0"0"-511"0,0 0-146 15,0 0-3-15,0 0-39 0,0 0-50 16,0 0-42-16,0 0 74 0,0 0-273 16,0 0-690-16,71 21-849 0</inkml:trace>
  <inkml:trace contextRef="#ctx0" brushRef="#br0" timeOffset="109458.3">8743 8245 2157 0,'0'0'240'0,"0"0"-169"16,0 0 136-16,0 0-43 0,0 0-42 16,54 48-10-16,-40-31-35 0,-1-1-23 15,-4 3-18-15,2 0-11 0,-3-1 1 16,-4-2-14-16,-2-2 1 0,-2-2-12 0,0-5 12 16,0-2 22-16,0-3 35 0,-2-2 85 15,-1 0 177-15,-2-5-41 16,0-2-82-16,-1-1-80 0,2-3-24 0,2-4-3 15,2-1 5-15,0-3-58 0,3-1-12 0,7 1-37 16,1 0-67-16,4 1-127 16,3 1-105-16,2 2-133 0,8-3-302 15,-2 2-864-15</inkml:trace>
  <inkml:trace contextRef="#ctx0" brushRef="#br0" timeOffset="110224.84">9488 8258 1770 0,'0'0'681'0,"0"0"-458"15,0 0-20-15,-31-47-1 0,11 35-17 16,-5 3-42-16,-4 2-6 0,-2 3 9 16,-2 4 14-16,0 2-53 0,3 6-51 15,4 6-56-15,4 1 0 0,6 3-3 16,5 2-25-16,9 0 3 0,2 1 25 16,10 0 30-16,4-2-5 0,7-1 4 0,7-1 12 15,-1-2-12-15,5-5 5 0,-3-2-34 16,-1-6-104-16,0-2-53 0,-5 0-54 15,-2-10-8-15,-4-2-36 0,-7-7 24 16,-1-3 77-16,-4-4 103 0,-4-3 51 16,0-3 3-16,-1-4 10 0,0 0 6 15,0-4-16-15,-2 1 52 0,0 1 77 16,0 3 31-16,-1 5 54 0,2 6-36 16,-2 7 66-16,2 7-31 0,0 3-49 0,0 7-151 15,1 0-16-15,-1 7-176 16,-1 8 69-16,0 8 107 0,-1 7 53 0,2 6 1 15,0 6 3-15,1 8-19 0,4 10-10 0,3 6 3 16,3 2-19-16,-4-15-9 16,-1-12-3-16,-1-14-53 0,-2-3-192 15,1 7-331-15,0-6-550 0,-1-7-1044 0</inkml:trace>
  <inkml:trace contextRef="#ctx0" brushRef="#br0" timeOffset="110673.15">7788 8794 39 0,'0'0'2467'16,"0"0"-2245"-16,0 0-160 0,-60-7-21 15,42 6 59-15,4 1 89 0,3 0 19 16,4 0-52-16,3 0-33 0,4 0-120 16,0 0-3-16,3 1 0 0,10 2 35 15,9 1 120-15,13-1-23 0,22-1-35 16,32-2-5-16,31-5-39 0,14-2-50 15,7-2 0-15,-2 1 10 0,-8 0-1 16,1 2-12-16,2 1 0 0,-9 1-1 0,-8 1-1 16,-14-1-23-16,-15 0 24 15,-14 1 1-15,-21-3 0 0,-17 3 2 0,-13-2 20 16,-4 1 3-16,-4-1 3 0,2-1-6 16,-4-3-1-16,0 3 4 0,-6-2 6 15,0 3-9-15,-4-1 0 0,-1 2-21 16,-1 2-1-16,0-1-22 0,1 1-15 0,3-3-219 15,13-4-242-15,0 0-650 0,2-2-1243 0</inkml:trace>
  <inkml:trace contextRef="#ctx0" brushRef="#br0" timeOffset="111081.08">10341 8120 2353 0,'0'0'307'15,"0"0"-288"-15,0 0 33 0,0 0 22 16,0 0-10-16,0 0-45 0,0 0-15 16,0 0 34-16,0 0 36 0,-64 5 48 15,49-1 15-15,3-2 29 0,-2-1 21 16,6 0 24-16,-1-1 0 0,3 0-1 16,3-1-27-16,0-2-25 0,2 0-20 0,0-1-40 15,0-2-15-15,1 1-28 16,0-2-18-16,0 1-22 0,3 1-12 0,0-1-3 15,0 1-11-15,3 1-13 0,0 1-31 16,0 2-40-16,0 1-65 0,4 0-72 16,-2 0-113-16,7 4-334 0,-3 0-866 15</inkml:trace>
  <inkml:trace contextRef="#ctx0" brushRef="#br0" timeOffset="111333.38">10366 8453 3217 0,'0'0'388'0,"0"0"-321"16,0 0 43-16,0 0 38 0,0 0-12 0,0 0-30 16,0 0-38-16,0 0 1 0,0 0 18 15,0 0 12-15,0 0 0 0,-51-41 21 16,51 36 0-16,0-3-35 0,2 2-36 15,4-2-49-15,3 1-16 0,1 0-24 0,2 2-30 16,0 4-47-16,0 0-37 0,2 1-87 16,2 0-166-16,-5 0-632 15,-1 0-971-15</inkml:trace>
  <inkml:trace contextRef="#ctx0" brushRef="#br0" timeOffset="112890.89">11847 8029 3123 0,'0'0'434'0,"0"0"-362"0,-57-11-24 0,27 11 12 0,-1 5 34 16,-4 7-9-16,-2 3-22 16,-1 5 6-16,-2 5 7 0,4 2-17 0,4 2-31 15,3 2-26-15,8 1 20 16,6-1-22-16,6-2 0 0,9 0 0 0,2-1 52 15,13-3 26-15,9-3-26 0,9-3 1 16,7-4-25-16,4-3-28 0,4-8-11 16,3-2-70-16,-2-3-90 0,-1-6-95 15,-5-3-160-15,2-12-238 0,-10 4-610 16</inkml:trace>
  <inkml:trace contextRef="#ctx0" brushRef="#br0" timeOffset="113541.86">12015 7983 2410 0,'0'0'345'0,"0"0"-65"16,0 0-37-16,0 0-30 0,0 0-83 15,0 0-130-15,0 0-146 0,0 0 146 0,0 0 92 16,-13 48 0-16,12-18-22 0,0 4 5 16,0 0-28-16,1 2-21 0,0 2 4 15,0-3-30-15,0-2-3 0,0-4 1 16,0-3-1-16,0-5 3 0,0-3 0 15,-1-5 14-15,0-4-14 0,0-3-63 16,1-4 51-16,-1-2 12 0,1 0 150 16,0-9-51-16,0-2-81 0,1-6-18 15,3-1-3-15,3-2-11 0,2-3 13 0,-1 0 0 16,3 5-18-16,-1-1 19 0,0 4 12 16,-2 4-12-16,-2 2-10 15,0 4-3-15,-3 3-7 0,0 2-36 16,0 0-79-16,0 4 15 0,2 5 70 0,3 5 50 0,-2 1 6 15,3 2 42-15,0 3-11 16,3-1-18-16,0-1 0 0,6 0-16 16,2-4 32-16,4-2 3 0,4-3 15 15,0-5 3-15,5-2-12 0,-2-2-14 0,2-2-5 16,-3-5-25-16,0-3 0 0,-4-2-39 16,-4-3 20-16,-3-2 4 0,-1-4-1 15,-3-1 16-15,-5-2 16 0,0-3-16 16,-4 0 0-16,-2-1 3 0,-2 3 19 15,-2 4-6-15,0 4 16 0,-6 3-14 16,1 2 17-16,-2 4 11 0,2 4-18 16,1 3-28-16,-3 1 0 0,-1 8-102 0,0 3 4 15,-3 7 78-15,2 1 20 0,-1 5 3 16,6 1-3-16,3 1-2 16,1-2 0-16,7 1 2 0,6-1 18 0,3-3-15 15,3-3 15-15,0-5 15 16,2-5 4-16,-1-2-37 0,-1-4-22 0,0-2-63 15,-5-4 22-15,3-5 29 0,-2-3-4 16,-2-5 22-16,-1-1-3 0,2-3 19 0,-3-2-1 16,5-2 0-16,-3 0-14 15,1 1 13-15,2 1-26 0,0 2 15 0,0 2 12 16,-4 5-11-16,2 2 11 0,-6 3-15 16,0 3 14-16,-3 1-17 0,-2 3-19 15,-1 2-32-15,-2 0-47 0,0 2-20 16,0 6 80-16,0-1 9 0,-4 3-189 15,-3 2-242-15,2-3-547 0</inkml:trace>
  <inkml:trace contextRef="#ctx0" brushRef="#br0" timeOffset="113997.11">13180 8066 1486 0,'0'0'254'16,"0"0"-95"-16,0 0 182 0,0 0-44 15,0 0-55-15,-4-49-1 0,-2 42-43 16,0 0-35-16,0 3-52 0,-3 1-25 0,0 0-13 16,-6 1-20-16,-1 2-9 15,-6 0 13-15,-2 7-3 0,-3 2 2 16,-3 2-2-16,3 2 5 0,2 2 2 0,2 0-11 15,4 2-13-15,4 2-12 0,6 0-13 16,2 3-12-16,6-2-2 0,1 1-1 16,12 1 1-16,4-1 2 0,9-3 28 15,7-1 6-15,8-2-34 0,7-6-77 0,2-2-29 16,1-5-80-16,-3-2-79 0,-5 0-114 16,1-8-269-16,-10 0-760 0</inkml:trace>
  <inkml:trace contextRef="#ctx0" brushRef="#br0" timeOffset="115126.88">13534 8044 365 0,'0'0'1221'0,"0"0"-1000"0,0 0-39 16,0 0 110-16,0 0-69 0,0 0-59 15,-68-21-32-15,52 21-6 0,2 0-14 16,-1 5-22-16,3 2-10 0,2-2-4 16,2 2-22-16,3 0-9 0,4 0 9 0,0 0 3 15,1 0 57-15,1 3-25 16,2 0-39-16,6 2-9 0,-1 2-9 0,3-2-10 15,-1 2-20-15,4-3 17 0,-3 1-16 16,2-3 19-16,-4-2 0 0,0-2-1 0,-5-1-21 16,-1-2-41-16,-2-2-34 15,-1 0 18-15,-2-3 56 0,-5-4-214 0,-5-1-215 16,-10-8-110-16,1 1-547 0</inkml:trace>
  <inkml:trace contextRef="#ctx0" brushRef="#br0" timeOffset="115415.18">13527 7958 1664 0,'0'0'435'15,"0"0"-156"-15,0 0 2 0,0 0 63 16,0 0-56-16,14-47-82 0,-12 40-9 0,-2 3-62 15,0 1-50-15,0 3-19 0,0 0-31 16,0 0-35-16,0 2-40 0,-1 5-83 16,-3 6 123-16,-3 7 73 0,-1 3 30 15,2 6-17-15,0 2-2 0,3 1-19 16,2-1 4-16,1 2-20 0,0-3-18 16,5 1-18-16,3-2-12 0,1-2 17 15,1-2-18-15,-2-4-3 0,4-5-224 16,-4-3-146-16,1-3-99 0,6-8-233 0,-2-2-479 15</inkml:trace>
  <inkml:trace contextRef="#ctx0" brushRef="#br0" timeOffset="115773.16">13764 7991 1026 0,'0'0'1520'0,"0"0"-1070"0,0 0-149 15,0 0-21-15,0 0-3 0,-21-46-72 16,13 46-105-16,1 1-100 0,-4 7 1 0,-1 7-1 15,-2 2 41-15,3 5-16 0,-2 2-24 16,6 2-1-16,0 1-3 0,7 0-13 16,0 0 16-16,9-2 2 0,3-3 14 0,7-2 3 15,5-2 15-15,4-6-34 0,-1-3-47 16,1-5-43-16,0-4-8 0,-4 0 23 16,-1-7 28-16,-2-4 6 0,-4-2 41 15,-2-2 23-15,-4-2 2 16,-2 1-6-16,-2-3 15 0,-2 1-34 0,0 3 19 15,-4 3 31-15,-1 1 70 0,0 5 17 16,0 0-4-16,0 4 6 0,0 2-25 16,0 0-114-16,0 2-12 0,0 4 12 15,0 0 0-15,0 6 55 0,0 1-21 0,1 0-31 16,2 4 13-16,2-2-15 16,5 1 17-16,-1-2-3 0,3-3-15 0,2-1-194 15,1-4-137-15,0-2-133 16,1-6-283-16,-3-6-807 0</inkml:trace>
  <inkml:trace contextRef="#ctx0" brushRef="#br0" timeOffset="115911.64">13965 7935 2319 0,'0'0'523'0,"0"0"-202"0,-25-50 20 16,18 35 16-16,4 5-143 0,0 6-80 16,1 1-59-16,2 3-75 0,0 3-162 15,0 6-14-15,1 3 129 0,4 7-111 16,10 9-187-16,-1-5-360 0,1-4-1140 0</inkml:trace>
  <inkml:trace contextRef="#ctx0" brushRef="#br0" timeOffset="116541.38">14182 8015 2493 0,'0'0'441'0,"0"0"-367"0,0 0-10 0,0 0-6 16,0 0 79-16,0 0 35 0,0 0-26 0,-22 49-64 15,19-32-34-15,2 2-45 0,0 1-2 16,1 0-1-16,0 0 0 0,5-1 13 16,4-1-10-16,-1-4 22 0,4-3-25 15,0-2-25-15,1-5-42 0,3-1 14 16,-3-3-1-16,3 0 16 0,-2-6 6 16,-2-3 32-16,-1-1 33 0,-3-4-14 15,0 0 25-15,-1-1-12 0,-3-2-16 16,1 3 41-16,0-3 47 0,-2 5-4 15,0 0 4-15,-2 4 25 0,0 3 33 16,0 1-28-16,1 4-51 0,-1 0-83 0,2 0-40 16,4 0-99-16,2 7 76 15,8 3 48-15,1 2 15 0,6 2 17 0,5 1-1 16,1-3-4-16,3-1-8 0,0-1-4 16,2-3-19-16,1-1-128 0,-2-4-32 15,0-2-41-15,0 0-59 0,-4-2-43 16,-1-8 11-16,-5-1 105 0,-4-3 170 0,-2-4 36 15,-6-2 55-15,0 0 6 0,-6-4 161 16,-2 0-48-16,-4 0-31 0,0 0 61 16,-7 0-23-16,-4 2 2 15,-4 3-73-15,-5 2 25 0,-1 5-31 0,-6 2-38 16,2 3-32-16,2 4-3 0,2 2 3 16,4 1-20-16,3 5-14 0,2 4-25 15,1 4 6-15,3 4 19 0,3 6 2 16,4 3-2-16,1 4 3 0,8 5-3 0,9 1 3 15,6 3 19-15,2 3-19 0,4 1-3 16,-2-2-9-16,-1 2 6 0,-1 0-41 16,-8-1-37-16,-4 1-15 15,-7-1-9-15,-6-3 8 0,-1-3 12 0,-8-3 35 16,-9-3 31-16,-3-6 16 0,-5-4-8 16,-6-6 11-16,-5-2 50 0,-2-6-2 0,-1-2-11 15,0-3-18-15,4-1-19 16,3-3-160-16,7-11-243 0,6 1-615 0,10-3-1264 0</inkml:trace>
  <inkml:trace contextRef="#ctx0" brushRef="#br0" timeOffset="117080.35">16154 8058 2338 0,'0'0'265'0,"0"0"-201"16,0 0-48-16,63-48 58 15,-37 29 7-15,2-1-20 0,-3-2 13 0,2-2 0 16,-4-2-20-16,-1-2-25 0,-2-1 41 16,-3-3 13-16,-4 0-25 0,-2-2-14 15,-6 1-31-15,-3-1 47 0,-2 2 26 16,-5 2 12-16,-6 3 3 0,-3 2-6 15,-4 4-17-15,-2 3-21 0,-2 5-23 16,1 4-34-16,-2 3 0 0,0 3-15 0,2 3-7 16,0 4 18-16,1 6-24 15,2 4-9-15,0 8 8 0,0 3 29 0,2 9 38 16,0 11-25-16,7 16 2 0,3 16 4 16,6 6 6-16,5 1 6 0,7-4-9 15,5-10-2-15,3-2-17 0,1-3 10 16,2-5-7-16,-2-2-4 0,-3-5-4 0,-3-11 1 15,-8-9-18-15,-1-11-94 0,-6-3-95 16,0-1-109-16,-3-1-85 0,-5-2-165 16,-15-11-202-16,3-4-664 15</inkml:trace>
  <inkml:trace contextRef="#ctx0" brushRef="#br0" timeOffset="117626.08">15904 8268 756 0,'0'0'1563'0,"0"0"-1114"0,1-52-124 0,11 35-38 15,4 0-56-15,11 3-129 0,4-1-42 16,9 1-38-16,15 0 9 0,12 1-28 16,14-1-1-16,-1 2-2 0,-11 4-1 15,-21 1 1-15,-19 4 0 0,-3-1 1 0,-1 0 0 16,-2 0 0-16,-3 0 12 16,-6 1 9-16,-7 1 16 0,-5 1 3 0,-1 0-19 15,-1 1 40-15,-1 0-7 16,-7 2-15-16,-5 4-6 0,-2 2 7 0,0 4-7 15,1 2-31-15,4 1-3 0,4 4-12 16,6 0 11-16,0-1 1 0,12-1 2 16,2 0 14-16,6-2 5 0,4-2-21 15,-2-2-35-15,1-6-93 0,-1-1-29 16,-3-4 6-16,-6 0 40 0,-1-5 73 16,-5-5 38-16,-1-5 3 0,-5-2 10 0,-1-3 0 15,-1-2-10-15,-4 0 10 16,-1-1 15-16,3-2 25 0,0 2 39 0,3 1 18 15,0 1-6-15,4 2-41 0,9 4-1 16,-1 4-59-16,7 3-3 0,3 6-59 16,1 2 6-16,5 1 2 0,-1 9 10 15,3 4 0-15,-3 4 7 0,-1 2-4 0,-3 4 19 16,-3 2-3-16,-2-1-13 0,-4 3 13 16,-5-3-34-16,-2-2-42 0,-5-2 12 15,-2-3 39-15,-1-5 9 0,-7-3 38 16,-1-3 15-16,-3-3 93 0,2-3 69 15,-4-1-23-15,3-1-5 0,-1-3 1 16,2-4 42-16,4-1 34 0,2-4-29 16,3-1-41-16,1-3-43 0,4-1-13 15,7-3 7-15,4 0-31 0,4-3-27 0,8-1-49 16,3-1-63-16,5 2-98 16,5 0-84-16,18-8-126 0,-11 7-340 0,-4 1-1348 0</inkml:trace>
  <inkml:trace contextRef="#ctx0" brushRef="#br0" timeOffset="120243.27">18071 8397 1676 0,'0'0'678'0,"0"0"-639"0,0 0 16 16,0 0 61-16,0 0-22 0,0 0-17 0,0 0-16 15,54 35-9-15,-43-35 5 16,1 0 40-16,1-2 28 0,3-4-23 0,0-4-10 16,1-5-28-16,1-2-23 0,2-4 10 15,1-5-6-15,1-6 15 0,2-5 13 16,0-3 25-16,1-5-7 0,3-7-16 16,1 8-21-16,-1-2 15 0,3 5 7 15,-4 7-26-15,4 1-28 0,-1 2-22 16,-2 8 0-16,0 6-2 0,-5 5-18 0,-1 5-11 15,-1 5-19-15,-3 3-24 0,-1 8-10 16,-5 7 53-16,0 4 18 0,-5 6-3 16,-4 3 16-16,-3 5 0 0,-1 0 0 15,-6 2 0-15,-7-2 0 0,1 0-2 16,-5-5 2-16,-2 0-1 0,-1-8-1 16,-1-2 1-16,1-5 1 0,1-3 12 15,2-6 11-15,3 0 8 0,1-5 6 0,4-2 17 16,0-6 16-16,2-2-8 0,2-4-31 15,-1-2-9-15,4-2-20 0,1 1 14 16,1 0 6-16,1 3 3 0,0 2-13 16,0 2 16-16,1 3 22 0,1 2-19 15,-1 2-31-15,1 3-13 0,2 0-83 16,0 3-32-16,3 6 56 0,5 2 40 0,1 3 31 16,6 3 1-16,4 0 14 0,3-1 11 15,2 0-10-15,5-3 7 16,-1-1 3-16,3-4-25 0,-2-1-19 0,-2-6-18 15,1-1-14-15,-3-4 7 0,0-6 13 16,-5-4 18-16,-2-1 13 0,-2-5 9 0,-4 0 4 16,-2-4 3-16,-1-3-14 15,-4-1 23-15,-1 1 0 0,-3 1 1 0,-3 3-4 16,0 4 71-16,-2 4 20 0,0 3 11 16,0 5 24-16,0 2 9 0,0 5-98 15,0 0-59-15,0 3-120 0,1 7-35 16,0 4 100-16,1 5 55 0,4 5 4 15,-1 3-4-15,2 1-1 0,3 0 1 16,2-1 12-16,1-1-11 0,1-2 12 16,-3-5-11-16,1-5 13 0,-2-4 0 15,0-5-15-15,-3-4-38 0,1-1 38 0,2-5 23 16,-3-6-23-16,4-5-3 0,-2-1-22 16,1-6 23-16,-2 0 2 0,2-3 2 15,-3 1 0-15,3-4 17 16,-2 0-19-16,0 0 12 0,2 3-9 0,-3 1 22 0,2 4 3 15,-4 7 27-15,-2 6-21 0,-1 2-21 16,-1 6-13-16,0 0-105 0,1 8-81 16,0 4 105-16,2 5 50 0,0 5 21 15,0 5 10-15,3 3 3 0,1 0 0 16,0 1 16-16,5-1-19 0,-2-2 2 16,2-2 1-16,2-3 13 0,-3-6 5 15,1-2 4-15,-3-6 9 0,1-5 16 16,-2-3 24-16,1-2 9 0,0-7-24 15,3-3-28-15,-2-6-16 0,1 0-12 16,0-4 13-16,-2-2 5 0,4-2-19 0,0-2-2 16,4-2 0-16,-2 2-1 15,6-4-17-15,3 2 2 0,-1 0-2 0,0 3-10 16,0 5 10-16,-2 4-10 0,-1 6 13 16,-4 3-13-16,-1 3-6 0,-5 5-19 0,1 0-9 15,-1 2 10 1,-2 2 2-16,-2 3 16 0,2 3 6 0,-3-1 12 0,-1 0 1 15,0 0 11-15,-1 0-8 0,-2-4 9 16,1 0 0-16,-3-3 3 0,1-2 10 16,-1 0 65-16,0 0 43 0,0-5-53 15,-4-2-65-15,-1 0-18 0,-3-3 3 16,0 0 12-16,-4 1 0 0,1-3 1 16,-3 3-11-16,-1 2-15 0,0 0 4 15,-3 3-1-15,-2 2-3 0,1 2-10 16,-2 2-5-16,1 5 43 0,1 4 12 0,0 3 13 15,1 4-12-15,5 2 21 0,4 4 12 16,3 1-11-16,1 1-1 0,5 0-19 16,6-2 1-16,3 1-13 0,7-1 28 15,4-2-7-15,4-2 4 0,1-3 3 16,5-4-3-16,-2-5-28 0,1-2-9 0,-3-5-50 16,0-1 19-16,-2-5 9 0,-2-6 28 15,-1-1 3-15,-1-5 26 16,-1 0-23-16,-1-3 9 0,1-1 10 0,1-3-22 15,0-3 3-15,3 0-3 0,3-1-1 16,0 0-21-16,0 3 19 0,-2 4-22 16,2 4-3-16,-5 5 10 0,-6 4-13 15,1 4 0-15,-5 1-38 0,-3 3-12 16,-2 3-3-16,-1 2 2 0,-3 5 13 16,-2 1 35-16,0 0 18 0,0 3 16 15,-5-2 1-15,2 0 0 0,0-3 0 16,2-3 21-16,0 1-22 0,1-5 16 0,0 0 15 15,0-2 30-15,0 0 51 0,1-2 6 16,2-5-77-16,3-1-23 0,-2-3-11 16,-1 0 5-16,0-1 0 0,-2-1 4 15,-1 1-5-15,0 1-11 0,-1 0-2 0,-4-1-13 16,-4 4-7-16,-2 1-12 0,-4 0 15 16,-3 4 19-16,-2-1 0 0,-3 4 3 15,0 0 13-15,-1 4-4 16,3 5-9-16,0 2 10 0,3 1-12 0,2 5 0 15,3 2 20-15,5 2-19 0,3 3 19 16,4 1 7-16,1 1 0 0,7 1-12 16,7-2 5-16,4-2-9 0,7 1 16 15,3-4 6-15,6 0-6 0,3-6 0 16,2-1-7-16,1-4-21 0,1-5-87 0,0-4-52 16,-4 0-7-16,0-6 3 0,-2-5 48 15,-2-3 13-15,-5-3 54 0,-2-3 28 16,-2-2 13-16,-1-3 2 0,-6-2 17 15,0 0 5-15,-3-1-35 0,-5 0 28 16,-2 5-18-16,-6 1 16 0,-1 5 75 0,-6 4 6 16,-5 4-41-16,-2 4-21 15,-2 3-10-15,-2 2-3 0,-1 5-31 0,-1 8-1 16,1 5 20-16,1 4-22 0,5 5 0 16,3 3 0-16,7 0 15 0,2 1-15 15,2-1-25-15,11 1 25 16,4-3 54-16,3-2-29 0,5-3-25 0,1-6 0 15,1-5-47-15,0-4-33 0,-1-6 18 0,-5-2 31 16,2-9 31-16,-2-4 0 0,-2-2 12 16,0-4 12-16,0-2-2 0,-4-4 9 15,1 0-3-15,-3-4-25 0,4-2 22 16,2 0 6-16,1 0 2 0,2 2 11 16,-2 2 20-16,4 5-18 0,3 6-24 15,-2 4-22-15,1 7-31 0,1 2-15 16,1 6-6-16,-3 4-4 0,1 7 22 15,0 4 3-15,-4 3-12 0,-4 4 3 0,-3 1 21 16,-3 3 4-16,-7-1-4 0,-2-2 1 16,-3-1 2-16,-5-2 15 0,-8-2-1 15,-3-4-48-15,-3-1-12 0,-6-2 18 16,-1-3 16-16,-1-1 10 0,-2-3 17 0,3 1-1 16,2-6 2-16,0 1 4 0,1-3 30 15,3 0-3-15,2-3 6 16,2-2 20-16,2-4-2 0,3 0 14 0,1-2 11 15,5-1 7-15,1-2-17 0,2 1 1 16,2 1-31-16,1-1 3 0,5 2-12 16,0 2 0-16,4 4-31 0,-2-1-18 15,4 5-19-15,-1 1-18 0,1 0 3 16,1 4-7-16,0 3 19 0,1 1 22 16,0 2-1-16,-1-1 1 0,3 3 18 15,0-1 0-15,4 0 12 0,1 1-10 16,1 0 20-16,1-1-4 0,1-3 1 0,-1-1-4 15,-1-4-15-15,1-3-68 0,-2 0 53 16,-4-9 15-16,2-2 34 0,0-4-13 16,-2-3 1-16,1-1 18 0,-1-4-9 15,0-2 30-15,0-2 25 0,2-2-34 0,4-1-6 16,2 0-15-16,3 2-31 0,5 4-19 16,2 3 18-16,-1 6-1 0,1 7-37 15,-2 7-16-15,-5 2-10 16,-3 11-12-16,-3 5 6 0,-4 6 7 0,-4 3 8 15,-8 6 19-15,-5-2 6 0,-3 2 9 16,-12-2 22-16,-5-2 4 0,-6-3 54 16,-4-3 10-16,-5-2-31 0,-2-6 10 15,2-5 2-15,-3-2-12 0,3-4-37 0,5-3-71 16,-6-8-164-16,8-2-268 16,8-3-1028-16</inkml:trace>
  <inkml:trace contextRef="#ctx0" brushRef="#br0" timeOffset="120889.86">22923 7873 1479 0,'0'0'1405'0,"0"0"-1196"15,0 0-139-15,-66-30 54 0,42 26 55 0,2 1-18 16,2 2-63-16,4 1-50 16,3 0-14-16,6 1-34 0,2 4-6 15,4 4-29-15,1 4 35 0,9 6 48 0,6 3 2 16,8 2 7-16,2 4-32 0,7-3 3 16,-2-3-25-16,-1-4 13 0,-5-4-16 15,-7-6-10-15,-7-4 10 0,-1-4 29 16,-5-5 82-16,-1-6-50 0,-3-6-61 0,0-3-2 15,-4-3-1-15,-6-2-9 0,-2-2 0 16,-2 0 12-16,-1 2 3 0,2 1 29 16,-1 2-20-16,0 3 16 0,1 2-28 15,0 6-18-15,-4 3-31 0,-2 6-39 16,-5 2-16-16,-2 2 38 0,-5 7 28 16,3 4-3-16,5 3-240 0,12 11-245 15,10-5-473-15,5-5-1021 0</inkml:trace>
  <inkml:trace contextRef="#ctx0" brushRef="#br0" timeOffset="121330.69">23251 8100 2372 0,'0'0'571'0,"0"0"-459"0,0 0-48 0,0 0 191 15,0 0-7-15,-7-48-87 0,7 33-63 16,0 1-20-16,3-3 1 0,3-3 3 16,-2-2-17-16,2-2-24 0,0-2-10 15,2-1-30-15,-2 0 18 0,-2-2-19 0,-1 2-2 16,1 1 2-16,-4 2 0 0,0 5 3 16,0 2 22-16,-3 6-7 0,1 4 1 15,1 3-16-15,0 1-3 0,0 2-13 16,1 0-25-16,0 1-18 0,0 0-12 15,1 2 21-15,8 3 47 0,3 0 16 16,6 3 18-16,7 1-34 0,3-2-25 16,-1-1 3-16,-1-1 6 0,-5-3 3 15,-7-2 13-15,-5 0 25 0,-6 0 31 0,-1 0 19 16,-2 0-63-16,-4-1-12 0,-6-1-31 16,-3 1 31-16,-4 1 6 0,-4 1 38 15,-2 6 12-15,1 2-13 0,2 4-9 16,5 4 0-16,1 4 13 0,6 3-44 15,3 1 9-15,5 3 7 0,8 1-16 0,11 1 28 16,10 2 9-16,11-2-40 0,21 0-189 16,34-8-207-16,-12-7-637 0,-6-9-1836 15</inkml:trace>
  <inkml:trace contextRef="#ctx0" brushRef="#br0" timeOffset="121792.37">25055 7371 2639 0,'0'0'351'0,"0"0"-255"0,31-67-16 16,-31 42 73-16,-3 2-60 0,-11 1-58 16,-5 0 35-16,-6 2-14 0,-4 3 20 15,-2 5 29-15,-3 3-14 0,2 5-19 16,-3 4-18-16,0 11-7 0,1 9-22 0,1 9-5 15,-2 14 42-15,2 17 32 0,8 16 2 16,7 9-3-16,12 2-37 0,6-1-22 16,5-6-31-16,8 3 9 15,3-3 10-15,-1 0-21 0,1-6 0 0,-2-7 0 0,-6-8-1 16,-6-7-1-16,-2-14-11 16,-5-9-81-16,-4-10-19 0,-4-4-6 0,-6-1-108 15,-7-2-73-15,-8-1-92 0,-5-10-80 16,-19-13-272-16,11-2-871 0</inkml:trace>
  <inkml:trace contextRef="#ctx0" brushRef="#br0" timeOffset="122421.64">24381 7853 653 0,'0'0'1843'0,"0"0"-1498"16,76-40-149-16,-36 29-11 0,17 2-66 0,14 4-56 15,18 3-47-15,5 1-14 16,-6 1 20-16,-9 1-18 0,-11-1-2 0,-6 2 17 15,-12-2-6-15,-10-3 2 0,-10 0 14 16,-6-4 6-16,1-4 19 0,-2-1 6 16,2-3-6-16,-6 0-7 15,-6-1 57-15,-7 2 21 0,-3 1 17 0,-3 1-14 0,-5-1-17 16,-4 2-21-16,-7 3-34 0,-5 0-4 16,-5 4-24-16,-5 2-3 0,-4 2 3 15,3 2-16-15,0 7-12 16,6 4-1-16,5 4-21 0,5 4-2 0,7 5 2 15,4 1 22-15,5 4 26 0,13-1-14 16,4 1 10-16,6-3 2 0,3-5-24 16,5-3-61-16,-1-5-47 0,1-6 2 15,-3-4 17-15,1-5 20 0,-6-3 50 16,0-6 18-16,-3-3 1 0,-2-5 18 0,-1 0 4 16,-4-4-22-16,0 0 3 0,-3-1 9 15,0 1 10-15,-4 0-6 16,-1 4-1-16,0 2-13 0,-3 6 23 0,-1 1 12 15,-1 6 10-15,0 0-47 0,0 2-70 16,0 0-94-16,-1 7 8 0,-4 6 123 0,0 3 30 16,2 5 2-16,1 3 2 15,2 1 14-15,3 2 14 0,9-1 2 0,5-1 10 16,3-4-7-16,4-2 7 0,1-4-41 16,1-5-31-16,2-5 9 0,-2-3 9 15,-3-3 13-15,2-7 25 0,-2-4-3 16,1-3-20-16,-7-5 29 0,1-1-6 15,-3-1 16-15,0-3-13 0,-5-1 0 16,2-1-16-16,-4 0 16 0,0 2 6 16,-2 2 53-16,-2 6 5 0,0 2 4 15,-2 9 11-15,-1 0-6 0,-1 5-101 0,0 1-27 16,0 2-121-16,0 8 87 0,0 4 61 16,0 5 15-16,-1 3-2 0,1 2-12 15,0-2 0-15,0 2-1 0,0 0 0 16,4-1 0-16,1-2-178 0,0-4-160 0,6-3-172 15,-2-6-448-15,-4-8-593 0</inkml:trace>
  <inkml:trace contextRef="#ctx0" brushRef="#br0" timeOffset="122570.36">25655 7351 2534 0,'0'0'425'0,"0"0"-230"16,0 0-67-16,-34-46-13 0,29 43-115 15,3 3-48-15,2 5-179 0,0 5 195 16,4 7 30-16,6 2-226 0,21 11-129 16,-4-3-779-16</inkml:trace>
  <inkml:trace contextRef="#ctx0" brushRef="#br0" timeOffset="122837.56">26158 7254 2428 0,'0'0'413'0,"0"0"-252"0,0 0 82 0,0 0-49 0,0 0-143 16,0 0-51-16,0 0 0 0,0 0 32 16,15 46 155-16,-18-11 30 0,-3 5-56 15,-3 12-27-15,0 11 18 0,-2 12-16 16,1 3-15-16,-1-6-20 0,6-10-27 15,2-10-34-15,2-4-37 0,1-11 14 16,0-8-17-16,1-10-46 0,2-2-24 16,0-2-97-16,5 1-180 0,-1-5-317 15,-1-7-923-15</inkml:trace>
  <inkml:trace contextRef="#ctx0" brushRef="#br0" timeOffset="123579.47">25117 8351 1941 0,'0'0'651'0,"0"0"-368"0,0 0-116 15,0 0 48-15,0 0 198 0,0 0-96 16,0 0-193-16,74 5-56 0,-33 0-15 15,17 0-6-15,15 5-28 0,15-1-1 0,0-1-15 16,-6-3-3-16,-13-3-2 0,-12-5-383 16,-15-5-620-16,-8-3-1769 0</inkml:trace>
  <inkml:trace contextRef="#ctx0" brushRef="#br0" timeOffset="123728.7">26465 8435 2992 0,'0'0'1296'0,"0"0"-989"16,0 0-9-16,0 0-111 0,0 0-148 15,0 0-39-15,0 0-294 0,-44-57-258 16,18 36-1139-16</inkml:trace>
  <inkml:trace contextRef="#ctx0" brushRef="#br0" timeOffset="130128.36">3031 9991 1078 0,'0'0'261'0,"0"0"-138"0,0 0-12 16,0 0 3-16,0 0-10 0,0 0-36 16,0 0 7-16,0 0-1 0,-16-49-25 15,16 43-36-15,-1 1 3 0,1-1 39 16,0 0-26-16,0 2 36 0,0 1 81 16,0-1-43-16,0 2 1 0,0-2 2 15,0 2-3-15,0-1-3 0,0 0-10 16,0 1-7-16,0 0 0 0,0-1-25 15,0 1-14-15,0-2-8 0,0 4-17 0,0-3 9 16,0 1 1-16,0-1-4 16,0 1 1-16,0-1-23 0,0 0 29 0,0 2 6 15,0-2-3-15,-1 1-13 0,1 0 13 16,0 1 0-16,0 1 3 0,-1-2-7 16,1 2-12-16,0 0-7 0,0 0-12 0,0 0-13 15,0 0-9-15,0 0-19 16,0 0-10-16,-1 2-6 0,0 2 29 0,-3 2 28 15,2 2 32-15,-2 3 25 0,1-1-16 16,-1 2-3-16,0 2-10 0,-1 0-6 16,2 1-3-16,0 0 3 0,1 2 3 15,0 1-13-15,0 1-12 0,1 1 0 16,0 1 0-16,0 2-13 0,1 0 13 16,0 2 2-16,0-2-2 0,2-1-1 15,2-1 0-15,1-1 1 0,3-1 2 16,1-2-2-16,-1 0 4 0,3-2 8 0,-1-3-10 15,2 1 1-15,2-3 1 0,-3 1-2 16,3-2 0-16,1 1 17 0,-2-2-17 16,3-1 17-16,0 0-7 0,0-3-9 15,-3 1 16-15,2-2 0 0,-2-1 0 16,-1-2 0-16,-1 1-7 0,-4 1-11 0,3-2 3 16,-5 0 8-16,-2 0-9 0,1 0 25 15,0-2 7-15,2 0 7 16,2-3-2-16,2-3 38 0,0-2 62 0,5-1-53 15,0-4-56-15,0-1 3 0,0 0-9 16,2-3-4-16,-3 2-2 0,-1-4-4 16,-1 1 13-16,-3 0-9 0,2 0 18 15,-5 1-1-15,-1 0-17 0,0-1 18 0,-2 1 15 16,-2-2-21-16,-1-2-30 0,0 1 0 16,-1-1 20-16,-2-1-18 0,-2 0 19 15,2 1-4-15,0 0-15 0,0 0-3 16,0 2 1-16,0 2 1 0,-1-1 17 15,2 3-7-15,0 3-11 0,0 2 14 16,0 1-15-16,0 4 0 0,0 1-2 0,0 1-10 16,0 2 0-16,1 3-10 15,-2-2-14-15,2 2-23 0,-1 0-18 0,0 0-27 16,-2 2 5-16,0 3-6 0,1 0-131 16,1 2-94-16,2 3-208 0,1-3-281 15,4-2-800-15</inkml:trace>
  <inkml:trace contextRef="#ctx0" brushRef="#br0" timeOffset="130639.26">3683 9973 13 0,'0'0'1870'0,"0"0"-1523"16,0 0-30-16,0 0-18 0,-6-51 6 0,3 46-53 15,1 0-42-15,0 3-15 16,1 2-56-16,-1 0-89 0,0 0-50 0,-1 5-75 15,-4 4 40-15,3 6 35 0,0 2 31 16,0 6-28-16,0 0 0 0,1 4 0 16,2 1 0-16,0 0-1 0,1 1 0 15,-1 0 0-15,0 0 11 0,1-4-10 16,-1 0 13-16,1-8-16 0,0 0 0 16,0-6 0-16,0-4 0 0,0-2 3 15,0-2 0-15,0-3 12 0,0 0 23 16,0 0 48-16,0-3 20 0,0-3-41 0,0-2-43 15,0-1-20-15,0-2 0 0,1-1-2 16,0 1 0-16,0-1 1 0,1 1 2 16,1 1-3-16,0 0-3 0,0 0 1 15,0 1-23-15,1-1-34 0,-1 0-32 0,2 2-22 16,-3-1-31-16,0 4-42 0,-1-2-8 16,-1 2-57-16,0 2-89 0,0 1-243 15,-2 0-775-15</inkml:trace>
  <inkml:trace contextRef="#ctx0" brushRef="#br0" timeOffset="131522.96">3725 10066 1114 0,'0'0'517'0,"0"0"-244"0,0 0-65 0,0 0 58 15,0 0-40-15,0 0 15 0,0 0-45 16,-27-50-23-16,25 45-4 0,2 0-32 16,0-1-30-16,0 0-9 0,0 1-22 15,0 1-23-15,4 0-12 0,0-2-12 16,2 1-16-16,2 0-13 0,5 0-2 16,2-2-1-16,2 2 0 0,4-3-10 15,-1 3 11-15,3-1-13 0,-1 3-1 16,-3 2-13-16,-2 1-11 0,-4 0-23 15,-1 6-13-15,-5 2 35 0,0 2 34 16,-3 1 7-16,-2 0 64 0,-2 0-8 0,0 1-2 16,0-4 3-16,0 1 2 15,-2-1-15-15,0-3-12 0,0 0-17 0,1-3-13 16,1 2 11-16,0-4-11 0,0 0 20 16,0 0 7-16,0 0 15 0,0 0 6 0,0 0 6 15,0 0 16-15,0 0 14 16,-2-2 14-16,1 0-51 0,1 0-31 0,0 1-16 15,0-1-2-15,0 1-3 0,0 0-18 16,-1 1-13-16,1 0-13 0,0 0-5 16,0 0-10-16,0 0 9 0,0 0-6 15,0 0 9-15,0 0 16 0,0 2 15 16,0 1 0-16,1 3 7 0,2 1 12 16,-2 3 1-16,0 0 55 0,-1 5-13 15,1 1-5-15,0 3-7 0,0 1-9 16,1 0-7-16,1 1-13 0,0-1-2 0,0-1 3 15,2-2 12-15,-2-2-6 0,-1-3-9 16,0 0 0-16,0-5 0 0,-1 0 1 16,-1-4 3-16,1 1-1 0,-1-2 9 15,0-2-9-15,0 2 22 0,0-2 3 0,0 0 6 16,0 0 12-16,0 0-5 16,0 0-41-16,0-2-69 0,-1-2-111 0,1 0-49 15,0-1-95-15,4-10-184 16,6 2-476-16,-2-1-565 0</inkml:trace>
  <inkml:trace contextRef="#ctx0" brushRef="#br0" timeOffset="131748.51">4196 9973 2058 0,'0'0'518'15,"0"0"-145"-15,0 0-21 0,0 0-72 16,0 0-24-16,0 0-93 0,0 0-163 15,0 0 41-15,0 0-18 0,0 0 58 16,0 0-19-16,-13 60-9 0,9-39-19 16,1 1-23-16,-1 0-11 0,3-2-3 15,1 1 1-15,0 1 0 0,2-2 2 0,3 1 0 16,0-4 0-16,2 0-43 0,-1-2-239 16,-2-6-157-16,-1-4-302 0,-1-5-992 0</inkml:trace>
  <inkml:trace contextRef="#ctx0" brushRef="#br0" timeOffset="131914.94">4134 9793 1831 0,'0'0'1911'0,"0"0"-1561"16,0 0-123-16,0 0-75 0,0 0 21 15,0 0-35-15,0 0-101 0,0 0-37 16,0 0-126-16,0 0-87 0,-14-12-35 0,21 27-305 15,-1-3-986-15</inkml:trace>
  <inkml:trace contextRef="#ctx0" brushRef="#br0" timeOffset="132394.87">4442 9707 1897 0,'0'0'340'16,"0"0"-58"-16,0 0-40 15,0 0 8-15,16-50 29 0,-14 44-22 0,-1 3-32 0,0 1-9 16,-1 2-111-16,1 2-105 16,-1 6-89-16,0 3 89 0,0 4 111 15,0 5-30-15,0 4-10 0,-1 2-15 16,0 1-15-16,-2 2 18 0,0 1 3 0,1 3-16 15,-2 0 9-15,1 2-33 0,3-2-7 16,0 1-15-16,0 0 0 0,0 0-1 16,6-2-14-16,0-3 14 0,1-3-1 15,4-2 2-15,1-4 2 0,2-4 26 16,4-4 3-16,1-4 12 0,1 0-43 16,3-4-68-16,-1-1-74 0,1-3-131 0,-1-2-126 15,4-13-210-15,-9 2-708 16,-4-3-583-16</inkml:trace>
  <inkml:trace contextRef="#ctx0" brushRef="#br0" timeOffset="132583.63">4419 9958 2470 0,'0'0'673'15,"0"0"-351"-15,0 0-192 16,0 0 18-16,0 0 183 0,0 0 2 0,0 0-120 15,0 0-176-15,0 0-37 0,0 0-49 16,69-39 6-16,-32 32 6 0,6 1 6 16,6-2-15-16,18-4-350 0,-11 2-625 15,-9-2-1459-15</inkml:trace>
  <inkml:trace contextRef="#ctx0" brushRef="#br0" timeOffset="133359.15">5500 9731 1289 0,'0'0'488'0,"0"0"-173"0,0 0 115 16,-6-54-121-16,3 40-42 0,-1-1-18 16,1 4-36-16,1 3-14 0,0 3-4 15,0 2-56-15,1 1-59 0,1 2-80 0,0 7-113 16,0 6 113-16,0 7 10 0,4 8 74 16,-1 6-9-16,-1 5 0 0,-1 9 2 15,-1 8-12-15,-2 9-9 0,-5-2-34 16,1-12-10-16,2-17-12 0,0-13 1 15,4-5-1-15,0 1-52 0,0-1-166 16,1-2-73-16,5-4-119 0,-1-9-158 16,1-1-589-16,-2-8-684 0</inkml:trace>
  <inkml:trace contextRef="#ctx0" brushRef="#br0" timeOffset="133608.72">5389 9600 2692 0,'0'0'459'0,"0"0"-226"0,0 0-144 16,8-56-54-16,7 42 9 0,8 3-18 15,6 3 5-15,9 3 23 0,8 3 22 0,4 2 15 16,1 9 1-16,0 5-8 0,-5 5-43 16,-5 4-38-16,-9 3-3 0,-11 4-22 15,-10 3 19-15,-11 3 2 0,-5 1 1 16,-15 1 12-16,-7-1 15 0,-9-4 1 15,-6-3-13-15,-2-2 1 0,-1-6 12 16,-2-4 0-16,7-4 0 0,4-5-6 16,4-4 0-16,9-2-4 0,5-3 1 15,6-1-19-15,6-6-106 0,6-2-186 0,21-8-201 16,3 2-572-16,4 0-624 0</inkml:trace>
  <inkml:trace contextRef="#ctx0" brushRef="#br0" timeOffset="133941.34">5774 9922 1888 0,'0'0'1299'16,"0"0"-1114"-16,0 0-185 0,0 0-121 15,0 0 108-15,0 0 13 0,68 0 0 16,-46 9-34-16,1 6 34 0,-2 1 42 15,-3 7 25-15,-3 0-19 0,-7 2-7 16,-4 2-9-16,-4-2-7 0,0-4-23 0,-5-4 27 16,-1-5 15-16,0-3 17 15,-1-3 34-15,3-4 24 0,1-2 64 0,0-1 148 16,1-9-52-16,0-3-159 0,2-7-43 16,0-2 6-16,5-4-53 0,4-5 1 0,6-1-31 15,3-1-10 1,5 0-79-16,2 2-59 0,4 2-64 0,-1 2-74 0,1 6-82 15,0 4-174-15,3 7-222 0,-5 4-417 16,-7 5-162-16</inkml:trace>
  <inkml:trace contextRef="#ctx0" brushRef="#br0" timeOffset="134402.37">6296 9844 205 0,'0'0'1214'0,"0"0"-866"0,0 0 6 16,0 0-43-16,0 0-47 0,0 0 6 15,0 0-14-15,-13 52-17 0,4-38-14 16,-2-2-29-16,-1 5-52 0,-2 0-9 0,3 2-53 15,-1 0-30-15,3-2-16 0,4 3-36 16,3-4-19-16,2-1 19 0,8-2 10 16,7 1 12-16,5-5 9 0,3-1 3 15,3-2-34-15,3-3-25 0,1-3-58 16,-5 0-30-16,-2-5-18 0,-6-4 8 16,-3-3 51-16,-9-2 53 0,-5-4 6 0,-3-3-9 15,-11-4-6-15,-4-1 27 16,-5-1-12-16,-3 0 11 0,-4 1 2 0,0 2 1 15,2 7 1-15,-1 0 11 0,7 5 22 16,4 2-10-16,7 3 0 0,3 2 0 16,8 3 22-16,8-1-19 0,8 1-28 15,13-1-62-15,9 0 24 0,14-1 10 16,1 0-4-16,-1 1-47 0,0 0 0 16,-10 3 3-16,0-3 32 0,-5 1 31 0,-8 2 10 15,-5 0-25-15,-9 5-30 0,-1 1 58 16,-7 5 16-16,1 1 159 0,-4 5 49 15,-3 3-23-15,-1 6-4 0,-1 3-48 16,-6 7-12-16,-4 10-54 0,-1 12-24 16,-1 13-32-16,0 0 10 0,4-4-12 15,2-9-13-15,6-10 10 0,1-9-1 0,0-7-12 16,0-8-9-16,0-5-2 0,1 2-65 16,3 1-7-16,-3-2-68 0,1-8-115 15,-2-4-110-15,0-6-148 0,-6-8-226 16,0-6-755-16</inkml:trace>
  <inkml:trace contextRef="#ctx0" brushRef="#br0" timeOffset="134625.37">6553 9818 2790 0,'0'0'362'16,"0"0"-167"-16,51-56-42 0,-20 37-74 15,5 7 9-15,2 7 32 0,-3 5-13 16,-1 8 0-16,-7 10-50 0,-6 7-13 0,-8 6-19 15,-8 5 3-15,-5 1-6 16,-5 1-3-16,-10-1-4 0,-6-2 13 0,-4-5-15 16,-3-5 15-16,-4-3 0 15,3-4-3-15,-2-1-13 0,7-5-2 0,3-4-10 16,4-1-161-16,9-4-100 0,3-1-127 16,12-4-196-16,2-3-521 0,8-1-751 0</inkml:trace>
  <inkml:trace contextRef="#ctx0" brushRef="#br0" timeOffset="135476.31">7243 9815 2345 0,'0'0'401'16,"0"0"-112"-16,0 0 40 0,15-55 23 15,-15 42-41-15,0 4-45 0,-7 2-58 16,-2 7-66-16,-7 0-74 0,-6 4-65 0,-6 8 0 15,-4 5 18-15,-4 3-10 0,3 2-11 16,1 3-13-16,6 0-5 0,5 0 16 16,8 1-23-16,6-2 4 15,5 1-1-15,2-4 21 0,4-1-1 0,3-3 2 0,6-2-74 16,-2-5-37-16,3-4 5 16,2-4 32-16,-1-2 43 0,1-7 15 0,0-2 14 15,0-8 2-15,-2 0 10 16,-4-1 25-16,-1-1-23 0,-5 0 17 0,-1 2-27 15,-1 3 24-15,-2 2 24 0,0 6 64 16,0 4-43-16,0-1-43 0,0 3-28 16,0 3-93-16,0 4-24 0,2 6 92 15,3 4 25-15,4 4 3 0,3 1 0 16,7 2 10-16,7-4 24 0,3 1-15 16,5-4-22-16,0-3-157 0,3-4-67 0,0-1-44 15,1-5-23-15,-4-4-37 16,-3 0-31-16,0-10-5 0,-4-3 114 0,-4-5 228 15,-2-2 22-15,-2-4 87 0,-4-5 52 16,-2-3-3-16,-2-1 35 0,-5-4-52 16,0 3 6-16,-3 1 48 0,-3 6 48 15,-6 5 10-15,-2 5-13 0,-6 5-39 0,-5 3-46 16,-4 6-43-16,-4 3-21 16,-5 3-16-16,0 9-4 0,-2 2-21 0,4 5-26 15,4 1-2-15,7 2-21 0,8 1-7 16,5-2 15-16,4-2 11 0,2-1 2 15,8-1 18-15,3-4-6 0,5-3-12 16,4-1 0-16,3-1-49 0,3-4 2 16,0-2 13-16,-1-1 18 0,-1-1 15 15,-2 0 0-15,-2 0-11 0,-1 2-10 16,0 3-22-16,-3 2 0 0,1 5 4 0,-2 3 11 16,-3 4 3-16,0 5 14 0,-4 7 11 15,1 13-21-15,-4 15 9 16,-3 17-18-16,-2 5-95 0,-2-4-9 0,-9-4 43 15,0-7 13-15,-6 0-20 0,-3-3 32 16,-4-4-9-16,1-7-43 0,2-8-12 16,5-13-91-16,2-8-10 0,3-2 48 15,-2-2 74-15,-5 0 92 0,-3 2 18 0,2-7 29 16,-2-3-26-16,2-7 20 0,1-4 174 16,4 0 71-16,1-12 98 0,1-5 4 15,5-6-39-15,3-10-120 16,4-15-4-16,10-18-40 0,11-17-6 0,9-6-31 15,2 5-14-15,2 11-66 0,1 13-23 16,2 2-25-16,1 8-2 0,8 0-95 16,-2 4-139-16,-4 7-110 0,-7 8-137 15,13-9-241-15,-14 13-913 0</inkml:trace>
  <inkml:trace contextRef="#ctx0" brushRef="#br0" timeOffset="136036.24">8260 9793 2470 0,'0'0'410'0,"0"0"-154"0,0 0-4 16,-16-53 40-16,5 39 35 0,-4 5-63 16,-5 1-75-16,-3 1-38 15,-6 5-37-15,-1 2-43 0,-3 7-41 0,0 5-11 16,0 5-19-16,2 4 1 0,6 3 1 16,5-1-2-16,4 2-15 0,7-2-7 15,3 3 20-15,3-2-13 0,3 1 15 16,4-3 0-16,5-3 12 0,3-2-12 15,4-5-80-15,-2-3-25 0,4-5-6 16,0-4 12-16,1-4 6 0,-1-6 34 0,-4-3 28 16,-3-2 5-16,-1-2 26 0,-4-3 3 15,-1 1 0-15,-1 0 15 0,-1 2-17 16,2 2 12-16,-3 3-12 0,0 5 1 16,0 4 41-16,-1 3-43 0,2 0-37 15,4 7-32-15,0 5 69 0,2 4 78 16,4 4 0-16,1 5-1 0,0 2-43 0,4 0 4 15,3 2-14-15,3-3 4 0,5-1-16 16,0-4 7-16,4-4-19 0,0-5-11 16,-2-5-79-16,0-5-46 0,-4-4-8 15,-1-8 35-15,-1-5 33 0,0-8 38 16,-4-4 15-16,0-6 23 0,-2-4 29 0,-5-4-14 16,3-12 10-16,-2-15-6 0,-2-12 23 15,-4-1-23-15,-4 7 24 0,-4 13-5 16,-1 21 49-16,0 9 68 0,-3 12 28 15,2 5-72-15,-1 1 8 0,2 3 1 16,-2 3-16-16,1 7-104 0,-1 2-18 16,-2 12-126-16,-3 10 144 0,1 6 3 15,-1 9-2-15,-1 14 23 0,2 9-24 16,3 13 0-16,1 3-3 0,2-5-15 16,0-8 0-16,5-12 17 0,2-12-27 15,1-9-40-15,-2-13-224 0,-1-2-131 16,3-2-190-16,-5-3-473 0,-1-3-682 0</inkml:trace>
  <inkml:trace contextRef="#ctx0" brushRef="#br0" timeOffset="136254.29">8447 9813 2561 0,'0'0'601'16,"0"0"-337"-16,0 0-42 0,0 0 9 16,17-51-36-16,-5 45-23 0,2 0-14 15,4 3-56-15,4 3-40 0,6 0-50 16,2 5-12-16,6 4-15 0,2 4-4 15,3 2 1-15,-1 2 15 0,-2 2-19 16,-6 0 4-16,-2 1 18 0,-8-1 11 16,-9 1-8-16,-2-1 25 0,-7-1-13 15,-4 0-2-15,0 1 2 0,-3 0 7 0,-4-1-1 16,-3-1-21-16,4-1-70 16,-1-1-116-16,3-2-170 0,2-2-257 15,1-2-531-15,1-5-1066 0</inkml:trace>
  <inkml:trace contextRef="#ctx0" brushRef="#br0" timeOffset="136398.84">8839 9553 3250 0,'0'0'530'0,"0"0"-319"0,0 0-113 16,13-52-92-16,-8 45-6 0,-1 7-41 15,1 0-110-15,-1 10-92 0,-1 12-173 16,0-2-704-16,-1-2-1004 0</inkml:trace>
  <inkml:trace contextRef="#ctx0" brushRef="#br0" timeOffset="136724.34">9228 9723 3595 0,'0'0'418'0,"0"0"-376"0,0 0-26 16,0 0-15-16,0 0 93 0,-60-36 5 16,41 36-58-16,0 5-23 0,-3 5-18 15,1 6-12-15,2 6-10 0,3 3 4 16,4 4 5-16,6 4-11 0,6 0 24 0,0 1 16 15,9 3-16-15,7-1 34 0,5-3-18 16,6-2-16-16,0-5-144 0,0-4-157 16,-3-8-66-16,-3-4-163 15,-4-7-199-15,-4-3-276 0,-5-8-118 0</inkml:trace>
  <inkml:trace contextRef="#ctx0" brushRef="#br0" timeOffset="137105.87">9251 10023 220 0,'0'0'1148'0,"-2"-56"-686"0,2 24-24 15,1-3-147-15,5 0-108 0,1 0 20 0,3 1-39 16,1 5 37-16,2 4-29 0,0 4-39 15,-1 7-80-15,2 3-53 0,0 5-22 16,-2 6-47-16,4 2-20 0,0 7-13 16,1 5 19-16,1 7 35 0,1 6 48 15,1 4 115-15,0 4-42 0,-3 1 16 16,-2 1-41-16,-5-2 6 0,-3-2-29 16,-5-3-4-16,-2-5-21 0,-1-4 0 0,-7-5 2 15,1-4 1-15,-3-5 29 16,0-3 6-16,4-4 15 0,-2 0 26 0,1-8 21 15,4-3-11-15,1-3-33 0,2-5-12 16,0-2 40-16,7-4 9 0,7-2-6 16,2-2-19-16,5-5 6 0,4 1-3 15,2-2-9-15,5 2-34 0,-1 6 11 0,2 3-14 16,-2 7-22-16,1 5-3 0,-3 7-28 16,1 5-11-16,-4 3-8 0,-1 9-20 15,-3 5-11-15,-4 7 26 0,-1 5 9 16,-3 5 24-16,-2 1 17 0,-3 2 1 15,-3 0 1-15,0-4 46 0,-3-4 4 16,-3-2-25-16,0-5-7 0,0-5 1 16,0-3-16-16,-3-2-3 0,-3-5-40 15,1-3-131-15,-12-4-222 0,5-3-370 0,-3-5-1204 16</inkml:trace>
  <inkml:trace contextRef="#ctx0" brushRef="#br0" timeOffset="138687.73">3344 10676 1353 0,'0'0'302'0,"0"0"-165"15,0 0-107-15,0 0-30 0,0 0 0 16,0 0 19-16,0 0-3 0,0 0 10 15,0 0 16-15,0 0 20 0,-40-24 12 16,36 22-2-16,0 0 18 0,-3 1 33 16,3-3-19-16,1 4 12 0,0-3 0 15,0 2-13-15,2 1-29 0,0-1-22 0,1 1-39 16,0 0-13-16,0 0-45 0,0 0-23 16,0 0-3-16,0 0 20 0,0 0 51 15,0 0 16-15,0 1 6 16,0 2 11-16,0-2 5 0,0 1-9 0,1-2-3 15,2 2 16-15,0-1 22 0,3 0 35 16,5 1 7-16,1-1-17 0,6 0-34 0,2-1-11 16,4 0-22-1,4 0-9-15,-1 0-13 0,5 0 0 0,-2 0 0 0,4 0 2 16,1-1 24-16,2 0 34 0,4-1-9 16,5 0 0-16,2-2 2 0,11 3-8 15,14-5-29-15,12 0-6 0,2 2-10 16,-4-2-1-16,-8 3 0 0,-10 3 0 15,-3 0-12-15,-3 0 1 0,-10 0-4 16,-10 0 14-16,-6 0 1 0,-5 0 1 16,8 0 3-16,6 0 13 0,3 0 3 15,4 0-7-15,-3 0 1 0,2-3-10 0,4 0 10 16,11 1-13-16,13-4 3 0,16 0 9 16,6 2-9-16,-1-1-3 0,-9 2-1 15,-8-2-12-15,-1 5 10 0,-5-2 3 16,-6 1 19-16,-7 0 18 0,-12-1-18 0,-10 2 0 15,-8-1-16-15,-5 0 16 0,5 1 6 16,3 0-12-16,7 0-10 0,0 0 16 16,5-2-17-16,0 0 1 15,2 2-1-15,3-1-1 0,0-1 0 0,2 1 1 16,-3-1 1-16,1 1-3 0,-3-1-2 16,-3 2-1-16,1-1-9 0,-4 0 10 15,-2 0 2-15,1 0-1 0,-1 1-12 16,0 0 12-16,1 2 0 0,0 0 1 15,0 0 0-15,2-1 0 0,-2 0 0 16,2 1-1-16,-1-2 0 0,-1 0 1 0,2 0 1 16,-1 0 0-16,0 0 2 0,0 0 0 15,0 0 10-15,3-2-12 0,-1 1 0 16,1 0 0-16,-1-1 15 0,4 0-15 16,-2 0-1-16,1 0 0 0,0 0 1 0,3-1 1 15,-2 1 1-15,1-1-1 16,0 2 0-16,-1-2-1 0,1 1-1 0,-2 0 1 15,-1-1 0-15,1 1-1 0,-3-2 13 16,1 0-10-16,0 1 13 0,2-2-4 16,-1 1 20-16,1-3 13 0,2 1-14 15,0-1-9-15,4 0-20 0,-1 0 23 16,11 1 0-16,12 0-22 0,8 2-3 16,3-1-10-16,-4 1-2 0,-5 4 10 15,-7-2-1-15,-2 0 3 0,-1 2-3 16,-1-3 3-16,-3 2 0 0,-6-1 25 0,-9 0 6 15,-10-2-3-15,-10 4 12 0,-1-5-5 16,5 5-4-16,4-2-4 0,4 0-5 16,-4 2 9-16,-1 0-28 0,-1 0-1 15,-5 0-1-15,-1 0 0 0,-5 0 0 0,-5 0 1 16,-4 0 13-16,-3 0 10 16,-6 0 12-16,-1 0 19 0,-3 0 27 0,-1 0 28 15,0 0 33-15,0 0-46 0,0 0-57 16,0 0-41-16,-1-1-43 0,-5-2-141 15,-1-1-155-15,-11-11-252 0,-1 1-1021 16,1-3-649-16</inkml:trace>
  <inkml:trace contextRef="#ctx0" brushRef="#br0" timeOffset="156381.23">11242 9827 42 0,'0'0'382'0,"0"0"-138"0,0 0-48 0,0 0 58 15,0 0 30-15,0 0-80 0,0 0-67 16,0 0-36-16,-15-2-10 0,13 0 19 16,-1 1 10-16,2 0-20 15,-2 1-2-15,2 0-8 0,1 0-12 0,0 0-4 0,0 0-19 16,0 0-20-16,0 0-3 0,0 0 4 16,0 0-14-16,0 0 10 0,0 0 10 15,0 0 13-15,0 0 12 0,0 0 4 16,0 0 15-16,0 0 10 0,0 0-10 15,0 0-19-15,0 0-25 0,0 0-17 16,0 0-25-16,0 0-11 0,0 0-20 16,0 0-30-16,5 1 17 0,3 2 44 15,7 2 98-15,8 0 7 0,10-2 12 0,18-2-15 16,21-1-17-16,18-7-35 16,6-4-9-16,-7-2-13 0,-9 3-12 0,-19-1-14 15,-9 5-2-15,-16 2 0 16,-7 1 0-16,-7 1-13 0,0 1 10 0,0-1-9 15,-1 2-7-15,-7 0-10 0,-7 0-5 16,-3 0-10-16,-3 3 3 0,-1-3 41 0,0 2 0 16,-7 0 41-16,-2 1 0 15,-3-1-4-15,-3 1-5 0,1-1 2 0,-1-2-11 16,1 0-23-16,3 0-141 0,0-2-93 16,3-3-147-16,-4-7-149 0,6 1-612 15</inkml:trace>
  <inkml:trace contextRef="#ctx0" brushRef="#br0" timeOffset="156648.41">11784 9598 2161 0,'0'0'372'16,"0"0"-127"-16,0 0-84 0,0 0 12 15,0 0 28-15,0 0-48 0,0 0-153 16,0 0-48-16,0 0 48 0,0 0 79 0,0 0 4 15,71 38-1-15,-31-21-15 16,5 1 5-16,1 1 19 0,1 0-22 0,-6-2-47 16,-8 0-10-16,-5-3-12 0,-10 1-1 15,-5-1-12-15,-7-2 12 0,-5 0 1 16,-1-1 3-16,-7 0 22 0,-6-1 0 16,-2 0-25-16,-4 2 0 0,-4-1-179 15,-2-1-127-15,-8 2-226 0,2-3-634 16,6-3-684-16</inkml:trace>
  <inkml:trace contextRef="#ctx0" brushRef="#br0" timeOffset="160815.87">13097 9574 1214 0,'0'0'231'16,"0"0"-23"-16,0 0 29 0,0 0 59 0,17-46-31 15,-13 35 9-15,0-2-78 0,0 2-51 16,3 2-14-16,-4-1-35 0,0 1-23 16,-1 1-19-16,1 4-28 0,-1 0-4 15,-1 0 0-15,0 2 16 0,2-1 10 0,-3 1 24 16,0 2 23-16,0-2 15 0,0 2 10 16,0 0-19-16,0 0-26 0,0 0-31 15,0 0-23-15,0 0-21 0,0 0-1 16,0 0-27-16,0 0-18 0,-3 2-17 15,-1 3 6-15,-1 5 25 0,-1 4 29 16,-4 5 1-16,2 4 2 0,-3 3 16 16,0 4 6-16,-2 3 3 0,-1 5-11 15,-1 8-14-15,-2-4-11 0,2-1 9 16,-2 0 2-16,7-10-3 0,-1 1-13 0,4-5-2 16,2-6 17-16,1-5 2 0,2-5-1 15,1-2 3-15,0-4 19 0,1-3 8 16,0-2 35-16,0 0 19 0,0-4 10 15,2-4-94-15,5-4-119 0,2-5-154 0,3-4-96 16,5-19-228-16,-2 5-690 16,-2 1-375-16</inkml:trace>
  <inkml:trace contextRef="#ctx0" brushRef="#br0" timeOffset="161130.31">13057 9376 2229 0,'0'0'401'0,"0"0"-211"0,0 0-39 0,0 0 41 16,0 0 28-16,0 0-23 15,0 0-39-15,0 0-73 0,0 0-85 0,0 0-32 16,-25-20-84-16,26 29-14 0,6 2 130 16,4 5 28-16,1 5 61 0,6 6 22 15,3 2 37-15,1 5-26 0,5 3 13 16,-2 5 42-16,2 8-22 0,0 6-31 15,1 4-47-15,-7-7-28 0,-5-10-31 0,-7-16-5 16,1-8-13-16,-2 3 1 0,0 1-1 16,2-2 1-16,-2-4 2 15,-1-3-1-15,-3-5-2 0,-1-3-61 0,-1-4-31 16,-2-2-68-16,0 0-48 0,0 0 33 16,0-7-89-16,-5-3-393 0,-9-13-638 0,0 1-308 15</inkml:trace>
  <inkml:trace contextRef="#ctx0" brushRef="#br0" timeOffset="161293.87">12985 9801 1812 0,'0'0'510'0,"0"0"-239"0,0 0-55 16,0 0-17-16,0 0-23 0,0 0-93 16,0 0-16-16,0 0 29 0,0 0-4 15,77 0-29-15,-36 0-25 0,7 0-13 16,9-7-21-16,11 0-1 0,-7-1-3 0,-11 0-340 15,-1-6-282-15,-23 1-927 0</inkml:trace>
  <inkml:trace contextRef="#ctx0" brushRef="#br0" timeOffset="161498.5">13491 9612 2561 0,'0'0'383'0,"0"0"-383"0,0 0-16 15,0 0 16-15,0 0 51 0,0 0 183 16,12 58-11-16,-4-32-30 0,3 3-19 15,1 4-45-15,1 3-26 0,1 0-11 16,-3 1-20-16,3 0-22 0,-4-1-28 16,0-3-1-16,-3-4-8 0,1-5-2 15,-4-3-11-15,-2-6 0 0,-2-1-99 0,0-5-127 16,-3-3-121-16,-7-4-69 0,-5-12-239 16,-2-4-785-16</inkml:trace>
  <inkml:trace contextRef="#ctx0" brushRef="#br0" timeOffset="161750.34">13430 9636 2350 0,'0'0'381'0,"0"0"-275"15,0 0-103-15,0 0 49 0,0 0 18 16,78-44-19-16,-50 44-19 0,2 1-32 16,0 6-2-16,0 7 1 0,-3 1 1 15,0 4 22-15,-7 0-8 0,-4 0-14 16,-5 2-58-16,-7-3 13 0,-4-3 26 15,-4 1 6-15,-9-3 13 0,-5-1 32 16,-4-1 42-16,-2-2 3 0,0 1 18 16,0-3 1-16,2 0-7 0,7-3-22 15,2-1-19-15,8-3-10 0,5 0 3 0,0 0-5 16,13-3-36-16,5-6-149 0,9-1-176 16,7-4-99-16,18-11-216 0,-6 4-415 15</inkml:trace>
  <inkml:trace contextRef="#ctx0" brushRef="#br0" timeOffset="161956.29">13989 9491 1873 0,'0'0'548'0,"0"0"-222"0,0 0 14 0,0 0-72 0,0 0-71 15,0 0-51-15,0 0-146 0,0 0 22 16,0 0 22-16,0 0 79 0,2 45 6 16,1-10-6-16,1 4-5 0,5 2-53 15,0 2-15-15,3 1-38 0,-1-1 19 16,5-1-3-16,0 0 6 0,-1-1-33 15,0-6 3-15,-1-5-4 0,-4-4-66 16,-1-7-79-16,-6-4-131 0,-3-3-64 0,-7-3-64 16,-15-9-141-16,1 0-422 0,0-4-619 15</inkml:trace>
  <inkml:trace contextRef="#ctx0" brushRef="#br0" timeOffset="162264.94">13951 9581 2598 0,'0'0'354'15,"0"0"-180"-15,0 0-21 0,16-45 3 16,-5 37-77-16,6 2-18 0,4 3-11 16,1 3-15-16,7 3 12 0,0 7-18 15,5 2-10-15,0 6-19 0,0 3-7 16,0 1-65-16,-6 0-83 0,-4 1-68 16,-9-1 3-16,-8 0-8 0,-7-2 44 15,-4-1 113-15,-10 0 54 0,-5-4 17 16,-5-1 77-16,-2-1 68 0,1-4 22 0,-3-1 22 15,2-1 9-15,2-2-1 16,2-1-42-16,4 0-29 0,4-3-37 0,6-1-36 16,4 0-9-16,2 0 7 0,2 0 8 15,0-3-31-15,5-5-28 0,5-3-170 16,8-5-72-16,4-2-14 0,4-3-40 0,1-3-160 16,0-5-249-16,1-1-289 0,-3-3-18 15</inkml:trace>
  <inkml:trace contextRef="#ctx0" brushRef="#br0" timeOffset="162997.71">14352 9407 988 0,'0'0'531'0,"14"-69"-31"0,-8 42-37 16,-3 6-144-16,-2 7-36 0,0 2-47 16,0 7-70-16,-1 3-39 0,0 2-29 15,0 2-98-15,0 8 3 0,-2 6 16 16,-3 7 69-16,-1 8-6 0,3 4-29 0,3 4 10 16,0 1 22-16,4 3 9 0,8-2-22 15,2 0-32-15,3-4-9 0,5-1-29 16,0-2-2-16,1-4-2 0,-1-3-14 15,-1-4 1-15,0-5-63 0,-2-5-22 16,-3-6-13-16,-3-4-10 0,-1-3 32 16,-4-3 25-16,2-8-19 0,-5-4 9 15,-2-2 38-15,-1-3 38 0,-1-2 3 0,0 0-3 16,-1 1 3-16,1 2 0 0,0-1 26 16,2 5 44-16,-2 1 9 0,0 4-13 15,0 3 3-15,0 3-9 16,-1 3-47-16,2 1-16 0,0 0-129 0,3 5-3 0,1 5 132 15,5 3 3-15,-1 1 38 0,3 0-3 16,1 1-23-16,2-3 1 0,-1-1 3 16,2-2 9-16,2-1-2 15,-1-4 21-15,1-2 3 0,-2-2-50 0,1-1-6 16,-5-6-95-16,2-2 7 0,-2-4 40 16,-4-1 32-16,-2-3 22 0,0 0 16 15,-3-2-4-15,-2 0 4 0,1 0 16 16,0 1-20-16,1 4 10 0,-2 2 51 15,0 6 37-15,0 0-15 0,-1 4-95 16,1 2-13-16,2 2-138 0,3 5 18 0,3 5 99 16,4 5 34-16,1 7 24 0,1 5-5 15,2 5-3-15,0 12 9 0,1 12-10 16,-1 12-2-16,-1 3 9 0,-7 0 6 16,0-6-9-16,-6-9-3 0,-3 2-16 15,-2-2-23-15,-12-4-12 0,-4-4-21 16,-7-6 15-16,-1-9-10 0,2-10 26 0,3-8-3 15,1-6 15-15,-2-2 13 0,-1-4 12 16,-1-1 26-16,4-6 47 0,3-8 40 16,6-7-27-16,2-8-25 0,6-8-52 15,3-13-5-15,15-12 12 0,8-15 28 16,9-6-53-16,1 2-3 0,1 4-3 16,0 10-28-16,-3 3-16 0,2 6-6 15,-2 6 41-15,-6 11 10 0,-4 9 2 16,-6 8 46-16,0 4 4 0,-1 1 10 0,3-2 39 15,0 3 22-15,-3 6 9 0,-4 5-1 16,2 3-58-16,-4 3-56 0,2 9 22 16,-2 5 12-16,1 3-9 0,-3 9 0 15,0 0-10-15,-3 1-30 0,-3 1 0 16,-1-1-30-16,0-3-154 0,-3-3-146 16,-7-7-248-16,3-7-402 0,-2-8-703 0</inkml:trace>
  <inkml:trace contextRef="#ctx0" brushRef="#br0" timeOffset="163144.12">15272 9344 3243 0,'0'0'432'16,"0"0"-293"-16,0 0-61 0,0 0 35 16,0 0-113-16,0 0-140 0,0 0-43 0,0 0 136 15,0 0 25-15,38 72-373 16,-25-43-937-16</inkml:trace>
  <inkml:trace contextRef="#ctx0" brushRef="#br0" timeOffset="163913.74">15575 9539 3231 0,'0'0'429'0,"0"0"-278"15,0 0-72-15,0 0-79 16,0 0-107-16,0 0 6 0,0 0 101 0,0 0 10 15,0 0 12-15,23 45-19 0,-18-29 16 16,1 1-16-16,1 0-2 0,-2 0-1 16,-1-3-28-16,2-2-23 0,-3-4-25 15,0-3 3-15,0-3 51 0,2-2 22 16,4-4 82-16,-2-5-34 0,4-5-26 16,-1-5 10-16,2-1-20 0,-1-4-8 15,3 0 8-15,-1 0-9 0,0 2-2 0,1 3 14 16,1 2-14-16,-4 5 11 0,1 3 7 15,-2 6 29-15,0 3-48 0,-3 3-63 16,4 8 3-16,-3 2 54 0,0 5 6 0,4 2 41 16,1 2 15-16,0 0 4 15,7-1-28-15,2-2-1 0,5-3-6 0,2-2 4 16,3-2 21-16,1-4-16 0,3-4 2 16,0-4-36-16,-1 0-39 0,-3-5-61 15,0-4-23-15,-5-3 32 0,-2-3 27 16,-2-4 42-16,-3-3 19 0,-3-2 6 15,-1 1 16-15,-4-2 0 0,-4 2-3 16,-3 2 3-16,-3 4 19 0,-2 2 66 16,-5 3-4-16,-3 2-12 0,-6 1-24 15,-5 4-24-15,-4 2-27 0,-3 2-11 16,-4 1-2-16,4 6-3 0,2 1-10 0,4 3-8 16,6-2-8-16,4 3-6 0,5-1 19 15,5 0 14-15,0-1 2 0,8 1 26 16,4-3 18-16,4 1 3 0,6-3-7 0,2 0-12 15,4-1-15-15,-1-1-13 0,-1 1 0 16,-1 2-16-16,-2-1-9 0,-2 6-9 16,-1 2-9-16,1 5 11 0,0 4-16 15,0 7 48-15,-2 6 27 0,-4 15-11 16,-8 13-16-16,-7 15-1 0,-15 9-25 16,-7-3-12-16,-5-6 1 0,-3-9 2 15,1-6 20-15,-1-7-14 0,5-12 26 16,5-13-13-16,4-9 14 0,3-7-20 0,-2 2 22 15,-1-2 2-15,2-4 14 0,7-4 19 16,-1-6 122-16,0-1 90 0,2-8-30 16,-2-1-100-16,-2-8-46 0,4-1 6 15,-1-6 15-15,4-3 18 0,3-4 6 16,1-4-49-16,11-9-33 0,6-12 11 16,8-7-30-16,6-1-15 0,-3 10-40 15,-3 12-39-15,5 3-71 0,8-8-147 16,3-6-274-16,-2 6-688 0,-14 9-1535 0</inkml:trace>
  <inkml:trace contextRef="#ctx0" brushRef="#br0" timeOffset="164916.03">17932 9416 2606 0,'0'0'437'0,"0"0"-184"0,0 0-15 15,1-51 72-15,-1 44-17 0,0 3-100 16,0 4-79-16,0 0-114 0,0 7-94 15,-1 8 94-15,-2 6 3 0,-3 6 41 16,3 4-19-16,3 2-10 0,0-3-14 16,4-1-1-16,7-2-1 0,3-3 1 15,0-5 16-15,2-2 5 0,2-7 10 16,-3-3-3-16,0-5-25 0,1-2-3 0,2-5-28 16,1-7-3-16,-2-3 10 0,0-4-4 15,-4-4 22-15,0 0-22 0,-5-5 0 16,1 1 25-16,-5 0 1 0,1 1 15 0,-1 6-4 15,0 3 1-15,-2 5 58 0,-1 5 18 16,-1 1-39-16,1 5-50 0,-1 1-53 16,1 2-98-16,0 8 36 15,1 4 87-15,1 6 27 0,1 4 1 0,4 0 2 16,1 0 0-16,4 1 14 0,4-4 2 16,1-1-2-16,4-4-16 0,1-5 0 15,1-4-122-15,-3-3-12 0,1-4 14 16,-2-5 17-16,-2-7 18 0,-2 0 25 15,-3-9 44-15,0 0 16 0,-3-2 13 16,-2-4 21-16,-1-2-18 0,3 0 0 0,-2 0 12 16,1 2 10-16,0 6 78 15,-2 2-11-15,0 6-15 0,-3 6-21 0,-2 2-23 16,0 5-36-16,-1 0-10 0,0 3-116 0,1 6 107 16,-1 8 9-16,-1 3 59 15,0 6-12-15,0 3-6 16,-4 2-23-16,1 1 4 0,-3 0-22 0,0-1 18 0,3-4-18 15,1-3 4-15,2-5-4 0,0-5 2 16,0-3 1-16,4-4-1 0,1-2 13 16,0-5 10-16,1-1 25 0,4-8-7 15,-1-6-41-15,2-1-1 0,0-2 1 16,1-3-1-16,-3-3 2 0,3 1-3 16,-2-3 1-16,3 0-1 0,-1 1 1 15,0 1 1-15,4 5-2 0,-2 2-2 16,0 4 0-16,-1 4-10 0,0 4-10 0,-4 3-12 15,2 2-25-15,-1 5-15 16,2 4 15-16,-2 1 21 0,4 5 17 0,-3 2 21 16,3 2 13-16,-4 1 15 15,-2 1 19-15,0 2-4 0,-2 0-18 0,-3 1 3 0,-2 0 6 16,-1-2-6-16,0-2-25 16,0-2 13-16,0-3-13 0,0-5 12 0,-1-3-12 15,1-2-3-15,0-2-21 16,0-3-79-16,1-1-21 0,3-6-76 0,7-9-206 15,-1 3-740-15,-3-3-781 0</inkml:trace>
  <inkml:trace contextRef="#ctx0" brushRef="#br0" timeOffset="165128.34">19094 9349 2666 0,'0'0'447'0,"0"0"-186"0,0 0 9 15,0 0-125-15,0 0-132 0,0 0 116 16,0 0 79-16,0 0-6 0,0 60-47 16,-1-38-32-16,0 0-18 0,1 1-37 15,0-1-31-15,0 0-19 0,0-2-3 0,0-3-13 16,-1-1-2-16,0-1-104 0,0-5-133 16,0-3-186-16,0-5-335 0,-1-2-823 0</inkml:trace>
  <inkml:trace contextRef="#ctx0" brushRef="#br0" timeOffset="165289.84">18997 9007 3372 0,'0'0'456'0,"0"0"-277"0,0 0-71 16,0 0 35-16,0 0-143 0,0 0-34 15,0 0-88-15,0 0 85 0,0 0 34 16,0 0-184-16,-16 58-312 0,40-38-290 15,0-3-1560-15</inkml:trace>
  <inkml:trace contextRef="#ctx0" brushRef="#br0" timeOffset="165497.07">19253 9062 2865 0,'0'0'496'0,"0"0"-321"0,0 0-49 0,0 0-107 16,0 0-6-16,0 0 157 0,0 47 79 15,2-20-31-15,3 3-42 0,3 5 6 16,3 1-44-16,2 3-15 0,-2 3-62 16,3 0-33-16,0-1-26 0,-4 1-2 15,2-3-10-15,-7-2-168 0,-2-5-226 16,-3-7-259-16,-6-9-676 0,-4-10-1072 0</inkml:trace>
  <inkml:trace contextRef="#ctx0" brushRef="#br0" timeOffset="165627.03">19201 9365 3231 0,'0'0'508'15,"0"0"-235"-15,0 0 152 0,0 0-95 0,0 0-198 0,0 0-132 16,58-33-9-16,-24 31-34 16,7 1 9-16,26-3-224 0,-6 3-328 0,-8-4-1323 15</inkml:trace>
  <inkml:trace contextRef="#ctx0" brushRef="#br0" timeOffset="166802.49">20292 9551 1912 0,'0'0'240'16,"0"0"-75"-16,0 0 42 0,0 0-26 15,0 0-36-15,0 0 25 0,0 0 54 16,0 0 78-16,0 0 23 0,0 0-73 0,0 0-90 16,-7-2-106-16,10-7-53 0,5-4 0 15,0-3 25-15,4-4-27 16,3-2-1-16,0-2 0 0,-1-4 0 0,1-2 2 0,0-4 1 15,-4 0-1-15,0-2-2 16,-3 0 1-16,-3 3-1 0,0 1 1 16,-4 7 2-16,-1 7-1 0,0 3-2 15,0 5-2-15,-1 2-13 0,-1 4-10 0,0 1-9 16,1 3-13-16,0 0-37 0,-1 3-64 16,0 6 61-16,0 2 62 0,1 3 25 15,1 2 1-15,2 1 21 0,8-2-22 16,3 0-4-16,7-4-17 0,3-2-1 15,3-2-10-15,0-3-6 0,-4-2 16 16,1-2 19-16,-4 0 3 0,-2-4 2 16,-3 0 17-16,-5-2 6 0,-3 2 10 15,0-2 3-15,-5 1-10 0,-1-1-3 0,0 1-24 16,0 2 33-16,-6 0 30 0,0 1-23 16,-2 2-41-16,-5 2-14 0,-1 3 12 15,0 5 0-15,0 0 2 0,0 3-3 16,5 2-22-16,3 0 5 0,3 5 18 0,3-1 2 15,7 3 14-15,6-1 17 16,7 0 0-16,8 0 0 0,4 0-3 0,6-6 7 16,5 0-10-16,0-4-25 15,2-6-13-15,-4-3-12 0,-2-2 10 0,-4-5 13 16,-3-3 1-16,-6-3 0 0,-2-3 1 16,-2-1 1-16,-4-5 18 0,-3-1-17 15,-4 0 14-15,-3 0 6 0,-5 0-19 16,-1 0 28-16,-2 1-17 0,-1 3-13 15,-4 3 36-15,-3 4 34 0,0 1-21 16,0 4-28-16,-1 3-22 0,-1 2-28 16,-2 4-12-16,0 6-6 0,-1 5 8 15,1 5 17-15,3 3 2 0,5 3 17 0,4 3 2 16,3 0 18-16,11-2-15 0,1-3 12 16,6-1 4-16,5-5 9 0,-2-5-4 15,-1-3-24-15,-1-6-31 0,-2-4-18 16,-2-2 12-16,-2-8 9 0,-4-5 12 0,1-3-3 15,-6-5 17-15,2-1-17 0,-3-3 19 16,-1-2 28-16,2 0-28 0,1-2 3 16,3 0-3-16,3 2 18 0,4 4-18 15,4 6-1-15,2 4-21 0,1 6-15 16,-1 6-19-16,-1 3 0 0,0 8 8 16,-1 7-9-16,-2 3 10 0,-1 5 19 15,-4 3 6-15,-5 3 19 0,-3-2-19 0,-7 2 22 16,-2-4-4-16,-11 0 4 0,-5-5 3 15,-4-1 0-15,-2-5 9 0,-2-5-9 16,1-2 23-16,3-5 15 0,1-2 6 16,2-3-4-16,1-5 9 0,5-3-5 15,-2-2-1-15,2-3-11 0,4-1-11 16,-2 0-2-16,6-3-9 0,1 4 4 0,2-1-16 16,2 5-2-16,0 1-12 0,0 2-6 15,3 4-3-15,0 0 1 16,-2 5-26-16,2 0-51 0,-1 0-40 0,2 5-13 15,-2 5-58-15,1-2-151 0,1 4-221 16,-1-3-855-16</inkml:trace>
  <inkml:trace contextRef="#ctx0" brushRef="#br0" timeOffset="167180.34">21731 9274 2153 0,'0'0'978'16,"0"0"-809"-16,0 0 60 0,0 0 147 15,9-48-50-15,-9 40-93 0,0 4-29 0,0 0-20 16,-1 1-40-16,-5 3-83 0,-3 0-61 16,-1 7-2-16,-2 3 2 0,1 4-2 15,0 2 1-15,6 3-11 0,4 1 12 16,2 0-3-16,9 1 3 0,8-1 2 0,5 0 19 15,7-4-18-15,0-2-3 0,3-4-3 16,-3-6-64-16,-1-4-16 0,-6-2-3 16,-3-7 25-16,-4-4 21 15,-7-3 25-15,-2-4-1 0,-7-2-5 0,-4-4-7 16,-6-1 16-16,-8-2-7 0,-2 1 7 16,-4 1-4-16,-4 3 4 0,-1 4-13 15,0 3-2-15,-3 7-14 0,-1 2-11 16,4 5-32-16,1 3-137 0,6 4-138 15,6 4-238-15,13 6-165 0,3-4-562 0</inkml:trace>
  <inkml:trace contextRef="#ctx0" brushRef="#br0" timeOffset="167790.19">22034 8881 2973 0,'0'0'453'0,"0"0"-231"0,-10-53 115 16,6 44 8-16,2 4-119 0,1 5-112 16,-1 0-114-16,0 5-105 0,-2 9 89 15,1 6 16-15,0 7 68 0,1 5-12 16,2 5-1-16,0 3-18 0,5 7-22 16,10 10 1-16,2-7-13 0,2-4 28 15,-1-7-30-15,2-6 0 0,2 1-1 16,1 3-66-16,0-6-11 0,-2-8-3 0,-4-6-16 15,-1-6-15-15,-6-6 2 0,2-5 35 16,-4-2 49-16,2-8 24 0,-2-5-31 16,1-2 11-16,0-4 21 0,-1-1 21 15,2-2 1-15,-3 1-6 0,-1-1 21 16,2 4 60-16,-2 1-7 0,-3 6 12 0,0 3-10 16,-1 3-5-16,-1 4-14 15,1 0-36-15,-1 3-37 0,0 0-83 16,0 4-58-16,2 7 70 0,1 3 71 0,1 3 27 15,4 2 1-15,-1 1-27 0,3-1 2 16,0 1 0-16,3-1 19 0,1-2-7 16,-1-3 7-16,3-5-22 0,-1-1-85 15,1-5-42-15,-2-1-16 0,0-2 15 16,-1-7 25-16,0-3 14 0,-4-4 33 16,1-1 34-16,-3-4 22 0,-2-3 19 15,0 1 3-15,-2-3 0 0,-1 2 19 16,0 0 47-16,-1 2 34 0,2 1-1 0,-1 4 22 15,-1 3-16-15,0 5-35 0,-1 3-15 16,0 4-24-16,0 0-53 0,0 2-89 0,0 7 15 16,0 3 74-16,1 5 83 15,-1 3-15-15,1 2-28 0,-1 2 0 0,3 0-10 16,-1-2-14-16,3 0-13 0,1-1 18 16,4-4-6-16,3-1-12 0,-1-4-3 15,5-1-67-15,0-6-145 16,3-5-118-16,0 0-74 0,3-11-184 0,-3-2-741 15,-4-2-670-15</inkml:trace>
  <inkml:trace contextRef="#ctx0" brushRef="#br0" timeOffset="167996.84">22909 9057 2462 0,'0'0'416'0,"0"0"-118"15,0 0-15-15,0 0 5 0,0 0-27 0,0 0-63 16,0 0-189-16,0 0 41 0,0 0 0 0,0 0 68 15,0 0 40-15,5 65-20 16,-6-38-55-16,1 1-18 0,0 2-19 0,4 0-19 16,2-1-6-16,3-1-17 15,1-3-2-15,1-1-2 0,-4-4-27 0,3-5-96 16,-5-3-113-16,-2-3-161 0,-3-9-170 16,0-5-448-16,-1-3-633 0</inkml:trace>
  <inkml:trace contextRef="#ctx0" brushRef="#br0" timeOffset="168747.14">22685 8903 384 0,'0'0'743'16,"0"0"-372"-16,0 0-147 0,0 0 43 0,0 0 99 15,0 0-56-15,0 0-4 16,-7-46-57-16,7 42-48 0,3-1-33 0,8 0-70 15,2 0-53-15,7-1 5 0,4 2 22 0,3 0 13 16,6 1 19-16,-2-1-19 0,3 1-32 16,-4 0-53-16,2 2-21 15,-3-3-95-15,6-8-347 0,-9 0-972 0,-6-2-711 16</inkml:trace>
  <inkml:trace contextRef="#ctx0" brushRef="#br0" timeOffset="169080.13">22935 8620 460 0,'0'0'1705'0,"0"0"-1436"0,0 0-108 15,0 0 0-15,0 0 3 0,0 0-160 16,0 0-4-16,0 0-158 0,0 0 158 16,0 0 87-16,-4 41 93 15,2-14-11-15,-3 4 7 0,3 6 5 0,2 4-1 16,0 7-70-16,7 10 47 0,1-7-18 16,0-5-33-16,2-7-53 0,-3-7-22 15,4 4-13-15,-4 3-5 0,0-1-13 16,0-4-3-16,-2-3 0 0,-2-2 3 15,-1-7 0-15,0-4-14 0,-1-4-157 16,-1-5-109-16,-1-3-57 0,-6-4-96 0,-13-6-98 16,-1-5-551-16,2-3-430 0</inkml:trace>
  <inkml:trace contextRef="#ctx0" brushRef="#br0" timeOffset="169366.84">22821 9019 2512 0,'0'0'406'0,"0"0"-297"15,0 0-38-15,0 0-30 16,0 0 1-16,67-12 12 0,-41 12 13 0,4 3 19 16,6-1-22-16,3 2-29 15,3-1-22-15,0 0-10 0,-1 0 0 0,-1-1 13 16,-4-2-4-16,-6 0 7 0,-3 0 10 16,-7-3-7-16,-5-2 3 0,-3 5 13 15,-5-2 98-15,-1 1 90 0,-4 0-37 16,-1 1-74-16,-1 0-60 0,0 4-52 0,0 5 49 15,0 4 23-15,-3 6-4 0,-2 1-19 16,2 1-6-16,-1 1-21 0,3-1-13 16,-1 0-10-16,1-2 0 0,1 0 0 15,0-3-2-15,0-2-231 0,3-3-148 0,2-6-170 16,2-5-262-16,-2 0-1133 0</inkml:trace>
  <inkml:trace contextRef="#ctx0" brushRef="#br0" timeOffset="169502.23">23366 8772 2777 0,'0'0'436'0,"0"0"-223"15,0 0-32-15,0 0 18 0,0 0-199 16,0 0-44-16,0 0-155 0,0 0 155 16,0 0 42-16,0 0-275 0,-18 71-282 0,32-45-978 0</inkml:trace>
  <inkml:trace contextRef="#ctx0" brushRef="#br0" timeOffset="170038.44">23615 8993 2741 0,'0'0'430'0,"0"0"-305"16,0 0-33-16,0 0-50 0,0 0-26 15,0 0 12-15,0 0 23 0,-42 58 12 16,42-36-18-16,3 5-14 0,9 1-30 15,7 2 25-15,3 1 15 0,8-2-4 0,1 0-37 16,0-5-150-16,-3-5-40 0,-5-6-14 16,-3-4-8-16,-8-7 33 15,-6-2 179-15,-3-6 12 0,-3-5 24 0,0-4-33 16,-1-4 23-16,-4-3 80 0,0-4 35 16,-1 0 37-16,3-2-28 0,3 2-1 15,0 0 9-15,4 4-7 0,7 4 0 16,2 3-48-16,4 4-58 0,4 4-45 15,5 5-41-15,1 2-9 0,2 2 0 16,2 5 6-16,-1 6 6 0,0 3 6 16,-4 4-8-16,-3 2 15 0,-3 4 6 15,-6-2-10-15,-6 1-11 0,-6 0-30 0,-2-4 20 16,-9-3 28-16,-3-3 2 0,1-4 20 16,-5-2 16-16,2-4 6 0,2-5 6 15,0 0 19-15,4-3 23 0,-1-6-4 16,5-2 21-16,2-2 2 0,2-4-48 0,3-1 33 15,9-1 23-15,1-2-32 0,7 0-34 16,6 0 0-16,3 2-28 0,4 2-1 16,1 3 0-16,1 6-2 0,-2 4-29 15,-4 4-2-15,-2 4 0 0,-4 5-21 16,-5 3-4-16,-3 2 6 0,-1 4 12 16,-2 0 26-16,-4 3 12 0,-3-1 59 15,0 1-25-15,-1-3-23 0,-2 1-11 16,1-1-122-16,6 0-290 0,0-7-699 0,1-3-1439 15</inkml:trace>
  <inkml:trace contextRef="#ctx0" brushRef="#br0" timeOffset="170317.63">25153 9102 3798 0,'0'0'483'0,"0"0"-378"15,0 0-55-15,0 0 98 0,0 0-3 16,0 0-42-16,0 0-103 0,0 0-123 16,0 0 22-16,0 0 101 0,0 0 80 15,28 48-9-15,-24-21-4 0,-3 4-24 16,-1-1-15-16,0 0 3 0,0-1-13 0,-4-2-18 15,-1-2-11-15,2-5 10 0,1-2-116 16,0-6-163-16,2-7-206 0,0-3-298 16,4-4-771-16</inkml:trace>
  <inkml:trace contextRef="#ctx0" brushRef="#br0" timeOffset="170457.13">25235 8799 2809 0,'0'0'500'0,"0"0"-309"0,0 0-122 16,0 0-69-16,0 0-187 0,0 0 95 16,0 0 60-16,0 0-112 0,20 62-267 15,-3-37-693-15</inkml:trace>
  <inkml:trace contextRef="#ctx0" brushRef="#br0" timeOffset="170813.9">25495 9124 2098 0,'0'0'220'16,"0"0"61"-16,0 0 57 0,0 0-17 0,-22 48-54 16,18-34-71-16,-2 3-73 15,3 2-26-15,0 1-43 0,0-1-36 0,0-1-14 16,0-3-2-16,-1-2-1 0,2-1-1 16,1-5 0-16,0-1 0 0,1-4 3 15,0 0 36-15,1-2 48 0,7-6 35 16,2-5-70-16,4-1-30 0,3-5-19 15,0 1 28-15,3-1 0 0,3 1 3 16,0 1-12-16,2 0-22 0,0 5 1 16,4 1-2-16,-2 3 0 0,-1 4-11 15,2 2-13-15,-5 2-12 0,0 9-1 0,-4 3-30 16,-5 5 6-16,-1 0 32 0,-2 3 30 16,-4 0 15-16,-1-1 16 0,-3-1-15 15,1-1 3-15,-3-5-16 0,-1-3 9 16,0-2-12-16,0-4 0 0,0-3-18 0,0-2-157 15,0-4-222-15,0-4-265 0,0-5-1795 16</inkml:trace>
  <inkml:trace contextRef="#ctx0" brushRef="#br0" timeOffset="172398.67">28096 8876 696 0,'0'0'1480'0,"0"0"-1124"0,-58-26-201 15,26 16-20-15,-3 3 22 0,-3 2 16 16,-1 5-19-16,-3 0-21 0,-1 8-28 16,0 7-32-16,-1 6-10 0,6 4-3 15,3 4-10-15,6 4-50 0,12 1-28 0,9 2 26 16,8 0 2-16,16 3 41 0,7-3 31 16,13-2 32-16,5-2-3 0,4-6-26 15,6-2-25-15,-1-8-38 16,1-4-12-16,-1-6-99 0,-3-6-62 0,-1-2-81 15,-4-12-21-15,-5-3-37 0,-4-8 50 16,-5-3 80-16,-4-7 47 0,-1-8 97 16,-2-14 26-16,0-10 39 0,-2-3 32 15,-5 7 3-15,-4 9 109 0,-5 17 115 16,-3 6-75-16,-1 10 33 0,0 2-45 16,-1-2-25-16,0 2-18 0,0 3-3 15,0 5-26-15,0 7-35 0,0 4-104 0,-1 6-139 16,-2 11 6-16,-1 8 133 0,-2 17 52 15,1 14-24-15,4 15-27 0,1 4 12 16,6-7-7-16,2-7-6 0,2-11-1 16,-1-8-12-16,-4-9-21 0,1-12 16 15,-3-3-16-15,1-2-41 0,-2-3 16 0,2-2 31 16,-2-6 8-16,-1-5 20 0,1-2 124 16,2-9-50-16,0-7-74 0,1-3-49 15,4-7 49-15,1-1 6 0,1-4 9 16,2 1 0-16,3-1-14 0,1 3 10 15,0 3-8-15,-1 6 41 0,-1 4 2 16,-1 7-31-16,-6 5-15 0,0 3-19 16,-1 2-68-16,-2 5-52 0,2 7 52 15,-1 5 74-15,-2 5 13 0,0 2 56 0,0 2-28 16,-3 3-25-16,2 0 13 0,-2 0-15 16,2 0-1-16,1-2-1 0,6-2-133 15,4-2-165-15,6-4-48 0,9-4-54 16,3-7-30-16,8-4-109 0,2-4 21 15,0-2-38-15,3-7 264 0,-8-5 273 0,-1-2 20 16,-3-6 307-16,-5-2 113 0,0-4-79 16,-3-2 123-16,-3-1-83 0,-3-1-63 15,-2 1 12-15,-7 4-57 0,-1 1 23 16,-6 4-4-16,-3 4-58 0,-6 4-74 16,-2 2-49-16,-6 5-55 0,-1 1-56 15,-4 6-6-15,-4 1-41 0,-3 8 17 16,1 5 8-16,0 3 19 0,4 4-19 15,3 1-12-15,4 2 16 0,6 0 6 16,6 0-1-16,2 0 13 0,5-2 1 0,8-3-1 16,1-2-83-16,4-5-26 0,1-4 19 15,0-3 22-15,2-5 12 0,-1 0 9 16,-3-5 31-16,0-3 14 0,-3-4 2 16,0-2 23-16,-1-3 2 0,-3-2-24 15,2 4 27-15,-6 0 13 0,0 2 30 16,-1 3 25-16,-3 4 25 0,0 0-25 0,-2 3-34 15,1 3-62-15,-1 0-22 0,0 0-83 16,0 7-40-16,3 1 104 0,-3 6 41 16,4 0 0-16,4 3 19 0,1-1 3 15,6 1 6-15,1-3-7 0,1-2-2 16,2-1 6-16,2-5 6 0,3-1 0 16,-2-4-31-16,0-1-19 0,1-2-9 0,-1-5 28 15,0-4 3-15,-3-1 16 0,-1-2 24 16,-2-1-12-16,-3 1 0 0,-1 0-10 15,-3 2 20-15,0 1 57 0,-4 4 16 16,-2 1-1-16,-1 4 27 0,-1 1-42 16,1 1-98-16,1 1-64 0,-1 5-40 15,2 3 104-15,1 4 12 0,1 2 10 0,3 2-19 16,0 0 0-16,3 0-3 16,-2 0-28-16,4-1-112 0,-3-4-121 15,-2-2-148-15,4-9-232 0,-5-1-601 0,-3-3-1028 16</inkml:trace>
  <inkml:trace contextRef="#ctx0" brushRef="#br0" timeOffset="172532.31">29465 8736 2692 0,'0'0'581'0,"0"0"-226"16,-17-46-124-16,12 32-78 0,2 6-17 16,1 5-102-16,0 3-34 0,0 7-223 15,-3 8 85-15,2 5 118 0,1 9 18 16,3 13-306-16,7-6-373 0,1-6-1333 0</inkml:trace>
  <inkml:trace contextRef="#ctx0" brushRef="#br0" timeOffset="172899.33">29768 8986 2255 0,'0'0'1377'0,"0"0"-1087"16,0 0-184-16,0 0-106 0,0 0-3 15,0 0 3-15,0 0 76 0,0 0-7 16,14 62-26-16,-11-39-18 0,-1 3 0 0,0-1-25 16,0-2 13-16,-1 0-13 0,0-5 0 15,-1-5-11-15,0-2-1 0,0-6-10 16,0-2 6-16,0-3 16 0,0 0 116 16,0-7 26-16,6-1-74 0,1-6-37 15,2-1-12-15,7-4-1 0,2 0-2 16,4 1 17-16,3 3-30 0,1 3-2 15,-1 3-1-15,-4 4 0 0,0 3-13 16,-2 1-8-16,-3 1-26 0,-1 6-27 0,0 5 0 16,1 2 24-16,-3 4 32 15,-2 0 18-15,1 2 46 0,-3-1-18 0,0 0-6 16,-1 0-19-16,-2-1 0 0,0-3 13 16,-2-2-16-16,0-3-69 0,-3-1-145 15,0-3-91-15,-1-2-73 0,0-3-152 16,0 0-283-16,0-3-865 0</inkml:trace>
  <inkml:trace contextRef="#ctx0" brushRef="#br0" timeOffset="178127.83">7251 11478 2624 0,'0'0'348'0,"0"0"-201"0,0 0-16 16,0 0 13-16,-12-49 62 0,12 43-29 16,0 2-32-16,0 2-17 0,0 2-2 15,0-2-76-15,0 2-50 0,0 0-81 16,0 4-58-16,0 6 117 0,-1 4 22 0,0 4 105 16,-2 6 7-16,-1 5-6 0,0 4 36 15,1 2-33-15,-2 0-20 16,0-1-6-16,1-1-15 0,2 0-19 0,2-4-15 15,0 0-22-15,1-2-11 0,7-3-1 0,-1-2-10 16,0-3 10-16,4-4 2 0,-4-3 0 16,2-2 0-16,-2-2-2 15,-2-2-1-15,-1-1-128 0,-3-2-50 0,-1 0-71 16,0-2-73-16,-7 2-102 0,-10-3-181 16,0 0-598-16,3 0-569 0</inkml:trace>
  <inkml:trace contextRef="#ctx0" brushRef="#br0" timeOffset="178317.31">7085 12022 186 0,'0'0'1699'0,"0"0"-1433"0,0 0-140 15,0 0 36-15,0 0 87 16,0 0 62-16,0 0-3 0,0 0-16 0,0 0-14 16,0 0-39-16,0 0-74 0,65 17-47 15,-40-17-44-15,1 0-34 0,1 0-18 16,-1-3-19-16,1 0-2 0,-4-1 1 15,-2 2 0-15,-2-2-2 0,-4 0-91 0,-2-1-192 16,-3-1-126-16,-8-8-252 16,-2 1-753-16</inkml:trace>
  <inkml:trace contextRef="#ctx0" brushRef="#br0" timeOffset="178642.45">7022 11523 2426 0,'0'0'403'0,"0"0"-123"0,0 0-76 16,0 0 31-16,0 0 97 0,0 0-96 16,0 0-87-16,0 0-80 0,0 0-69 15,0 0-6-15,0 0 6 0,59-33 27 16,-29 33-2-16,4 0 0 0,4 2 9 0,-2 0 0 15,-4 0 0-15,-1-1-12 0,-6 2-20 16,-5-3 0-16,-3 1 0 0,-6 0 10 16,0 0 7-16,-6-1 6 0,-1 0 9 15,-2 0 12-15,1 0 6 0,-2-1 28 16,0-1 61-16,0-1-62 0,0 0-55 0,0 1-24 16,1-1-28-16,-1-1 1 0,-1-1-74 15,0-3-247-15,-4-1-332 0,-5-3-1402 16</inkml:trace>
  <inkml:trace contextRef="#ctx0" brushRef="#br0" timeOffset="179732.78">8299 11517 1971 0,'0'0'457'0,"0"0"-292"16,0 0-110-16,0 0-29 0,0 0 32 0,0 0 32 15,0 0 16-15,0 0-10 0,0 0-19 16,0 0-23-16,-52 40-12 0,39-37 6 15,1-1 51-15,4-2 31 0,-1 0 67 16,5 0 7-16,1-2-47 0,1-3-40 16,1 1-48-16,1-4-32 0,0-1-27 15,2 1-10-15,4-4-18 0,6 1 2 16,-3 1-15-16,3 2 6 0,-2 3 0 16,-1 1 0-16,-4 3-9 0,-2 1-33 15,-2 0-33-15,0 0 18 0,-1 3 35 16,0 1 18-16,0-1 26 0,0 1 3 0,-3-1 24 15,1-1 11-15,-1 0-7 0,0-1 4 16,-2 2 5-16,1-3-2 0,-1 1-13 16,1 1-22-16,0 0-2 0,-2 2-23 15,2-2-19-15,-2 4-161 0,-2-2-157 0,-2 1-269 16,0 1-632-16</inkml:trace>
  <inkml:trace contextRef="#ctx0" brushRef="#br0" timeOffset="180172.36">8245 11952 2428 0,'0'0'606'0,"0"0"-568"0,0 0-37 16,0 0-1-16,0 0 112 0,0 0 22 0,0 0-35 16,0 0-23-16,-60 24-9 15,52-21-10-15,2-2-16 0,1-1 3 0,3 0 41 16,1 0 41-16,1-1 116 0,0-5-5 16,5-2-182-16,4-3-33 0,1 1-20 15,2-1-2-15,-1 1-11 0,1 2 10 16,-2 1-15-16,-4 3 4 0,-1 0 10 15,-2 2-14-15,-2 2-21 0,0 0-50 16,-1 0-50-16,0 7 69 0,0 0 42 16,0 2 26-16,0 0 0 0,-2 1 0 15,-1 0 1-15,0-2 3 0,0-1-1 0,-1-1 9 16,0-2-10-16,1 0 20 0,0-3 9 16,0-1 19-16,0 0 19 0,-1 0 27 15,-2-1-15-15,2-5-22 0,1 1-35 16,0-3-24-16,0-1 0 0,2 0-74 15,0-8-287-15,1 2-344 0,0-1-1717 0</inkml:trace>
  <inkml:trace contextRef="#ctx0" brushRef="#br0" timeOffset="186359.5">9935 11234 1911 0,'0'0'441'0,"0"0"-241"16,0 0 3-16,0 0 58 0,1-45 10 0,-1 38-61 16,0 3-35-16,0 2-11 15,0 1-14-15,0 1-106 0,-1 3-44 0,-3 6-103 16,-2 8 103-16,-6 5 34 0,-1 9 29 16,-3 5-15-16,-3 4-7 0,-4 12 2 15,4-7 7-15,-2 1-50 0,1-3 3 16,5-9 0-16,0 2 13 0,4-7-13 15,2-7 0-15,3-7-2 0,4-8 0 16,2-2 2-16,0-5-3 0,1-2-34 0,9-6-136 16,4-6-153-16,4-6-256 15,9-18-550-15,-4 6-489 0</inkml:trace>
  <inkml:trace contextRef="#ctx0" brushRef="#br0" timeOffset="186580.96">9886 11118 2399 0,'0'0'384'0,"0"0"-88"0,0 0-41 16,0 0-32-16,0 0-18 0,0 0-35 16,0 0-89-16,0 0-68 0,0 0 12 15,0 0 107-15,0 0 11 0,69 45-3 16,-51-14-20-16,-1 7-27 0,5 7 11 16,-4-3-14-16,2 1-35 0,-1 0-28 15,-3-6-12-15,0 1 16 0,-1 0-19 16,1-5-11-16,-4-4 12 0,-4-2-12 0,0-4-1 15,-2-6-52-15,-3-3-34 0,-2-4-80 16,-1-5-59-16,0-1-86 0,0-3-97 16,-2-1-87-16,-8-10-47 0,0-2-986 15</inkml:trace>
  <inkml:trace contextRef="#ctx0" brushRef="#br0" timeOffset="186765.97">9788 11503 1573 0,'0'0'1157'0,"0"0"-904"16,0 0-99-16,0 0-7 0,0 0 51 16,0 0 23-16,0 0-44 0,0 0-39 15,0 0 41-15,0 0 17 0,0 0-69 0,44 4-60 16,-2-7-42-16,16-4-23 0,13 0-1 16,6-5-1-16,-5 1-241 0,-6-5-216 15,-24 4-653-15,-15-1-1609 0</inkml:trace>
  <inkml:trace contextRef="#ctx0" brushRef="#br0" timeOffset="187625.97">11038 11560 1221 0,'0'0'235'16,"0"0"-79"-16,0 0 97 0,0 0-16 0,0 0-26 16,0 0-17-16,-9 46-33 15,8-41-22-15,1-1-30 0,0-1-26 0,0 0-22 16,0-2-9-16,0 0-4 0,0-1 12 16,0 0 27-16,0 0 27 0,0 0 13 15,0 0-19-15,0 0-20 0,0 0-22 16,0 0-28-16,0 0-19 0,0 0-19 0,0 0-2 15,0 0-1-15,0 0 3 0,0 0 18 16,0 0 16-16,0 0 16 0,0 0 7 16,0 0 22-16,0 0 33 0,0 0 56 15,-1-1-38-15,1 0-59 0,0 1-31 16,0-3-3-16,0 3 0 0,0 0-21 16,0 0-16-16,0 0-28 0,0 0 7 15,0 0-1-15,0 0 12 0,0 0 10 16,4-3 34-16,5-3-10 0,2-3 1 15,6-6-4-15,1-5-8 0,3-3 8 0,2-7-9 16,1-2-10-16,4 0 14 0,-1-2-13 16,1-2-2-16,3 1 1 15,-4-3-1-15,0 2 0 0,-4 2 2 0,-4 1 7 16,-5 4-10-16,-3 4 0 0,-7 5 25 0,-1 3-25 16,-3 4-2-16,0 4-1 15,-2 1-16-15,-1 3 1 0,0 3-13 16,0 0-15-16,1 2-6 0,-3 0-7 0,2 2-12 15,0 3 6-15,-3 5 28 0,2 3 16 16,0 2 17-16,3 3-11 0,1 1-1 16,0 3 16-16,8 0 0 0,1 2 1 15,3 2-1-15,0-1-11 0,3 3 11 16,-2-1 1-16,-2 0 2 0,0-1-3 16,-5-2 0-16,-2-1 0 0,-4-3-36 15,0-3-26-15,-7-2 12 0,-5-1 13 16,-3-4 12-16,-3-2 24 0,-4-2 1 0,-3-3 12 15,1-2 4-15,1-1 6 0,-3-3 15 16,2-4-6-16,-1-1 6 0,5-2-6 16,3-1 13-16,4 1-13 15,0 1 0-15,8 1-19 0,1 0-9 0,4 3-3 16,0-2-10-16,4 0-204 0,7 0-141 0,14-1-217 16,-2-1-464-16,0 4-645 0</inkml:trace>
  <inkml:trace contextRef="#ctx0" brushRef="#br0" timeOffset="188145.84">11537 11529 1676 0,'0'0'422'16,"0"0"-360"-16,0 0 35 0,0 0 158 16,0 0 187-16,0 0-75 0,0 0-147 15,0 0-109-15,70-26-64 0,-50 13-34 16,-1-2-1-16,2-2 1 0,-3-1-10 0,0 0 16 15,-2-3-16-15,-1 0-1 0,-5 0 30 0,0-2-32 16,-5 0 12-16,-2 2 7 0,-3 1-18 16,0 3 31-16,-2 2 34 15,-4 3 0-15,-3 4 54 0,0 2 1 0,-4 3-31 16,1 3-34-16,-4 0-15 0,-1 8-10 16,-1 4-4-16,1 3 4 0,2 6-9 15,3 1-7-15,3 4-14 0,5 2 15 16,4 1-13-16,5 0-1 0,5-1 0 15,7-3 0-15,5 1 23 0,3-6 15 16,7-3 0-16,0-5-9 0,3-5-31 16,-1-5-93-16,-3-2-58 0,0-9-38 15,-5-3-40-15,-2-8 6 0,-2-3 15 0,-5-4 8 16,-1-5 53-16,-4-2 74 0,-4-4 73 16,-2-4 14-16,-1-6-12 0,-3-11 8 15,-2 10 26-15,0 6-5 0,0 10 125 16,-2 12 41-16,-2 3 27 0,-1 0 9 0,3 7-49 15,0 6-32-15,0 5-72 0,1 1-80 16,-1 9-182-16,-3 10 179 0,0 6 3 16,2 9 55-16,-1 4-14 15,2 10-20-15,2 10-2 0,0 7-7 0,5 0-11 16,0-14-1-16,-1-11 1 0,1-18 2 16,-3-1 24-16,1 1-27 0,-1-3-220 15,-1 1-184-15,-1-10-166 0,-3-6-165 16,-3-4-526-16</inkml:trace>
  <inkml:trace contextRef="#ctx0" brushRef="#br0" timeOffset="188279.03">11805 11396 783 0,'0'0'1868'0,"0"0"-1524"0,0 0-85 16,0 0 37-16,0 0-34 0,0 0-104 16,0 0-16-16,45-46-74 0,-21 40-36 15,4 5-32-15,8-2-21 0,6 2 8 16,24-3-248-16,-8-1-381 0,-6 0-1395 0</inkml:trace>
  <inkml:trace contextRef="#ctx0" brushRef="#br0" timeOffset="189014.39">12875 11151 1793 0,'0'0'681'0,"0"0"-394"15,0 0-91-15,0 0 69 0,0 0-19 0,0 0-28 16,0 0-38-16,0 0-76 16,0 0-39-16,0 0 5 0,-73 2-7 0,51 20-13 15,2 1-16-15,6 1-32 16,4 1-2-16,6-3-2 0,4 2-12 0,6-2 14 15,6 0 19-15,5-2 0 0,3-4 3 0,4-1 2 16,1-3-24-16,0-5-99 0,-2-2-10 16,1-3-18-16,-8-2-1 15,-2-4 52-15,-1-5 73 0,-6-6 3 0,-3-4 0 16,-1-5 0-16,0-6 0 0,-1-2 0 16,0-5 15-16,2-1 13 0,3 0-12 15,2 1-15-15,1 4 24 0,4 4 35 16,-1 7 2-16,0 5 11 0,1 6-22 15,0 6-20-15,-2 5-31 0,3 1-31 16,3 12 31-16,0 7 18 0,0 6 98 16,0 10-1-16,1 8-22 0,0 16-19 15,-3 10-3-15,-6 8-25 0,-8-4-12 0,-2-5-16 16,-7-12-18-16,-2-4-55 0,-1-11-112 16,3-11-128-16,-1-11-233 0,-7-5-183 15,2-4-501-15,2-6-516 0</inkml:trace>
  <inkml:trace contextRef="#ctx0" brushRef="#br0" timeOffset="189161.86">13002 11412 287 0,'0'0'2386'15,"0"0"-1965"-15,0 0-201 0,0-53-7 16,10 42 43-16,3 2-89 0,9 0-92 16,9 2-53-16,6 2-21 0,8 2-1 15,14 1-13-15,16 2 10 0,12 2-12 16,0 1-224-16,-10-3-275 0,-26-5-901 15,-19-2-434-15</inkml:trace>
  <inkml:trace contextRef="#ctx0" brushRef="#br0" timeOffset="189578.62">14115 10805 3295 0,'0'0'472'0,"0"0"-317"0,0 0-4 15,0 0 64-15,0 0 11 0,0 0-148 16,0 0-78-16,0 0 0 0,0 0 3 16,0 0 61-16,-24 70-5 0,14-21-13 15,2 11-6-15,-2 11-22 0,8 1-16 16,2-7-1-16,10-10-1 0,0-16-24 16,3-7 24-16,1-10 0 0,-1-2 15 15,6-1-15-15,1 1-110 0,5-4-48 16,0-5-37-16,-1-7-10 0,-1-4-28 0,-2-4-9 15,0-8 39-15,0-5 44 0,-4-2 44 16,-1-2 73-16,-4-3 36 0,1 2 6 16,-5-2 61-16,0 4 54 0,-3 2 40 15,-3 4 80-15,0 5-56 0,0 1 10 0,-2 4 33 16,0 4-2-16,0 0-88 0,0 0-132 16,0 5 34-16,-5 5-15 0,1 1 54 15,0 4-11-15,-1 2-38 0,3 0-8 16,2-2-16-16,0 2 15 0,3-2-3 15,5-1 13-15,1-2 2 0,4-2-27 16,1-3-184-16,1-1-105 0,1-5-97 16,5-5-235-16,-4-5-714 0,-4 0-808 0</inkml:trace>
  <inkml:trace contextRef="#ctx0" brushRef="#br0" timeOffset="189699.18">14427 11146 2138 0,'0'0'475'16,"0"0"-227"-16,0 0-23 0,-28-53 56 15,24 46-68-15,2 2-112 0,1 4-101 16,1 1-101-16,0 5-93 0,4 6-71 16,1-2-349-16,6 0-1838 0</inkml:trace>
  <inkml:trace contextRef="#ctx0" brushRef="#br0" timeOffset="189978.37">14628 10780 3606 0,'0'0'461'0,"0"0"-305"15,0 0 43-15,0 0 128 0,0 0-76 16,0 0-83-16,0 0-79 0,0 0-89 16,0 0-67-16,0 0 67 0,23 4 73 15,-16 25-3-15,-2 13 3 0,-1 12-9 16,-2 9-18-16,-2 1-1 0,0-4-24 15,0-8 3-15,-4-6-24 0,-1-7 2 0,-1-8-14 16,2-9-9-16,2-2-39 0,-1 0-162 16,2 1-56-16,1 0-78 15,1-7-211-15,5-6-503 0,1-5-406 0</inkml:trace>
  <inkml:trace contextRef="#ctx0" brushRef="#br0" timeOffset="190125.84">14521 11251 3138 0,'0'0'576'0,"0"0"-375"16,0 0 104-16,0 0 45 0,0 0-211 15,56-25-90-15,-28 22-49 0,7 3-11 16,3 0-5-16,-2 0-2 0,0 5 2 16,-1 0-30-16,3 5-322 0,-10-2-327 15,-5-2-1008-15</inkml:trace>
  <inkml:trace contextRef="#ctx0" brushRef="#br0" timeOffset="190480.66">14886 11383 2981 0,'0'0'435'0,"0"0"-340"0,0 0-25 15,0 0 69-15,0 0-63 0,0 0-42 16,70-46-18-16,-53 33-16 0,1 0 3 15,-1-2 0-15,0 0-3 0,-5-2-59 16,1-1-39-16,-6 0 3 0,0-1 38 16,-4 1 35-16,-3-1 22 0,0 2 2 15,-1 1 12-15,-7 3-12 0,0 2 46 0,-5 3 47 16,2 3-16-16,-5 1-16 0,1 4-9 16,2 0-10-16,-2 5-19 0,1 6-23 15,3 4 13-15,0 4-2 16,6 4 28-16,2 3 4 0,3-1 2 0,2 4 9 15,6 0-25-15,6-1 6 0,4-3-3 0,2-1-12 16,2-2 25-16,2-5-47 16,-2-5-34-16,0-5-223 0,-1-4-70 15,0-3-82-15,6-13-188 0,-6 1-559 0,-6-2-401 0</inkml:trace>
  <inkml:trace contextRef="#ctx0" brushRef="#br0" timeOffset="190766.7">15210 11129 2063 0,'0'0'544'16,"0"0"-254"-16,0 0-15 0,0 0-51 16,0 0-164-16,0 0-60 0,0 0 0 15,0 0 2-15,59 26 0 0,-42-8-1 0,-3 2 2 16,3 4 19-16,-2-1 0 0,-3 4 0 16,1-2-9-16,-2-2-13 0,-2-1-32 15,-4-4 7-15,0-1-4 0,-4-4 13 16,-1-5-19-16,0-2 35 0,-4-4 50 15,-2-2 71-15,-2 0 46 0,-2-5 13 0,2-5-10 16,-3 0-30-16,5-2-12 16,1-1-11-16,3-1-2 0,2-2-11 0,4-1-24 15,5-2-24-15,7-1-11 0,4-2-45 16,1 2-65-16,3 1-52 0,3 0-68 16,0-1-103-16,9-2-98 0,-7 4-348 15,-3 3-1055-15</inkml:trace>
  <inkml:trace contextRef="#ctx0" brushRef="#br0" timeOffset="191147.5">15769 11192 1888 0,'0'0'461'15,"0"0"-339"-15,0 0 8 0,0 0 73 16,56-48-17-16,-43 38-29 0,-4-2 31 16,-1 3-38-16,-3 1-5 0,0 1-12 15,-5 2 6-15,0 0-33 0,-2 1-29 16,-6 1-21-16,-4 1-19 0,-4 1 0 16,-2 1 16-16,-3 0 10 0,0 3 14 0,1 5-12 15,0 1-12-15,1 3-25 0,4 0-16 16,-1 2-10-16,3-2 1 0,5 4-1 15,1 0-1-15,4-2-2 0,3 1 2 16,1-1 14-16,10 2 6 0,0-4 10 16,5 1 0-16,1-2-28 0,2-2-3 15,-3-1-65-15,-4-4 0 0,-3-3 4 16,-5 0 23-16,-2-1 38 0,-2 0 1 0,-1 0-1 16,-6-2-132-16,-6-2-95 0,-5-3-16 15,-2 2-76-15,-5-3-172 16,4 0-318-16,4 1-1227 0</inkml:trace>
  <inkml:trace contextRef="#ctx0" brushRef="#br0" timeOffset="192263.94">15865 11171 1908 0,'0'0'350'16,"0"0"-179"-16,0 0 49 0,3-49 86 16,-3 37-60-16,-2 0-48 0,-4 1-27 15,-3 2-19-15,0 3-1 0,-6 3-72 16,-1 3-35-16,-5 0-4 0,-4 5-4 15,1 5-5-15,-4 2-6 0,-1 4 13 0,4 1-7 16,1 1-6-16,4 3-10 0,4-1-15 16,2 1 0-16,7-1 0 15,5-1 0-15,2 0 19 0,2-2 6 0,6-4 12 0,6 0-37 16,2-5-65-16,2-2-22 16,2-4-16-16,0-2 11 0,0-3 1 0,0-5-10 15,-5-2 28-15,2-3 64 16,-3-1 9-16,-3-2 16 0,0-2-13 0,-4 2 0 15,2-1 19-15,-3 3-20 0,-1 3 14 16,0 3 9-16,-3 5 22 0,-1 3-47 16,1 0-19-16,0 1-148 0,2 6 155 15,3 4 12-15,2 4 69 0,0 2-15 16,4 0-4-16,0 1-12 0,0 0-7 16,3-2-2-16,-1-3-4 0,2-3 3 15,-1-2 10-15,1-2 12 0,1-5 1 16,0-1-14-16,2-3-37 0,0-4-28 15,-1-5-95-15,2-2-40 0,-1-2 46 0,-2-3 22 16,0-3 16-16,-4-3 25 0,1-3 34 16,-2-3 20-16,-4-3 3 0,2-3 29 15,-3-1-13-15,1-3 7 0,-2 1-23 0,-1 0 7 16,1 6 28-16,-3 3 54 0,-1 6 15 16,-1 7-22-16,-2 5 6 0,1 5 0 15,-1 1-2-15,1 6-8 16,-1 1-81-16,0 4-113 0,-3 7 0 0,-4 4 113 15,-3 9 101-15,1 2-20 0,-1 6-40 16,4 0-7-16,1 2-3 0,1 2 9 16,4 0 35-16,0 1-10 0,1-2-6 15,5 1-35-15,-1-3-2 0,0-4-10 16,3-2-9-16,0-5-3 0,2-3-114 16,-2-4-141-16,5-9-162 0,7-6-129 0,-3 0-495 15,1-5-751-15</inkml:trace>
  <inkml:trace contextRef="#ctx0" brushRef="#br0" timeOffset="192560">16600 11067 2013 0,'0'0'485'15,"0"0"-236"-15,0 0 184 0,0 0-10 0,1-44-92 16,-7 36-67-16,-6 2-13 0,1 0-62 16,-5 2-72-16,1 4-47 0,0 0-27 15,0 0-41-15,0 4-2 0,5 3-2 16,-1 2-13-16,3 2 3 0,1 2 12 15,6 1 0-15,1 1 12 0,6 2 0 0,6 1-9 16,6 2 22-16,4-2-10 0,3 0 1 16,2-1-16-16,-3-3-24 0,-6 1-22 15,-2-4 6-15,-7-2 16 0,-5-2-4 16,-4 0 0-16,0-1 22 0,-8-2 6 16,-8 0 37-16,-3-1 24 0,-4-2 4 15,-5 0-25-15,-2-1-16 0,0 0-5 16,-1 0-18-16,4 0-1 0,3 0-3 0,4 1-24 15,3 0-148-15,4 1-173 0,2-2-225 16,3-2-610-16,5-4-1256 0</inkml:trace>
  <inkml:trace contextRef="#ctx0" brushRef="#br0" timeOffset="195558.71">17633 11101 1757 0,'0'0'331'0,"0"0"-331"0,0 0 29 15,0 0 82-15,0 0-5 0,0 0-15 16,0 0 29-16,0 0-24 0,0 0-28 16,-8 35-10-16,13-32-3 0,1 0 12 15,4-1 49-15,0-1 41 0,4-1 9 16,1-1-17-16,0-4-16 0,4-2-28 0,-1-2-26 15,0 1-23-15,-1-2-8 0,-1 1-14 16,-4-2-3-16,1 0-15 0,-4 1 18 16,1-2-12-16,-3-1-6 0,2 1-13 15,-3-3 0-15,-1 0-2 0,-1 1 12 16,2-1-13-16,-3 2 0 0,-2 1 0 16,0 0-3-16,-1 2 0 0,0 0-23 15,0 4 10-15,0 0 3 0,-2 0-5 16,-1 3 14-16,-4-2-27 0,1 2 9 0,-1 1-6 15,-3 2 0-15,-2 0-10 0,-4 0 3 16,-4 5 10-16,-3 3 25 0,-5 2 33 16,2 4 14-16,-2 3-3 0,-1 4 0 15,5 1 0-15,3 4-10 0,6-1-2 0,6 1 3 16,7-2-16-16,2 0-18 16,10-1 0-16,9-3 17 0,10-1 20 0,6-3 30 15,8-3-5-15,5 0-26 16,0-5-15-16,2-3-4 0,-6-2-18 0,-3-3-211 15,-4 0-129-15,-3-11-100 0,-5 0-561 16,-10-2-816-16</inkml:trace>
  <inkml:trace contextRef="#ctx0" brushRef="#br0" timeOffset="195730.37">18177 10972 2413 0,'0'0'400'0,"0"0"-220"16,0 0 102-16,0 0 61 0,0 0-34 0,0 0-105 15,0 0-104-15,0 0-97 0,0 0 112 16,0 0 3-16,0 0-28 0,22 42-29 16,-20-24-27-16,-1 1-34 0,2 1-46 15,-1-3-124-15,2-2-147 0,2-3-156 0,0-8-231 16,-1 0-762-16</inkml:trace>
  <inkml:trace contextRef="#ctx0" brushRef="#br0" timeOffset="195873.02">18139 10781 2950 0,'0'0'410'0,"0"0"-264"16,-37-51-7-16,29 42 54 0,1 2-61 15,4 5-132-15,0 2-22 0,2 2-132 0,1 9 40 16,0 6 79-16,4 11-184 0,5-4-369 16,1-2-891-16</inkml:trace>
  <inkml:trace contextRef="#ctx0" brushRef="#br0" timeOffset="196081.84">18367 10764 851 0,'0'0'2718'16,"0"0"-2342"-16,0 0-175 0,0 0 1 16,0 0-174-16,0 0-28 0,0 0 0 15,0 0 37-15,-4 47 13 0,3-16-28 16,0 4-21-16,0 2-1 0,0 0-2 15,1-2-17-15,1 0-117 0,4-6-174 16,5-5-24-16,1-8-5 0,1-3-61 0,-1-9-167 16,2-4-111-16,-1-13-356 15,0-2 367-15</inkml:trace>
  <inkml:trace contextRef="#ctx0" brushRef="#br0" timeOffset="196410.28">18489 10918 783 0,'0'0'505'0,"17"-69"-235"0,-6 27-46 15,-1 2 29-15,4 3 139 0,-2 8-37 16,2 4-43-16,-3 9-44 0,-1 5-68 0,-2 7-55 15,2 4-119-15,-2 10-24 0,4 9 95 16,-3 7 20-16,2 4-17 16,-2 7-8-16,-1 1-8 0,-4 6-13 0,-2-1-12 15,-1-1-24-15,-1-1-17 0,0-4-18 16,-1-6 0-16,0-5-1 0,0-6-11 16,0-7-10-16,1-8-15 15,-1-2 27-15,1-3 10 0,0-10 10 0,0-3-10 16,0-6-84-16,0-2 31 0,2-1 51 15,1-2-11-15,0 4 13 0,1 0 10 16,4 5-8-16,-3 2 20 0,-1 6-10 0,3 2-12 16,-1 5-44-16,0 0-43 15,4 9-11-15,-2 4 95 0,3 4 3 0,-2 2 117 16,-2 3-2-16,1 1-43 0,-3 1-29 0,1-1-3 16,-1-1-24-16,-1-5-14 0,0-2-2 15,-1-4-62-15,1-2-165 16,1-3-230-16,5-6-286 0,-4-4-799 0</inkml:trace>
  <inkml:trace contextRef="#ctx0" brushRef="#br0" timeOffset="196707.41">18951 11050 2947 0,'0'0'359'16,"0"0"-264"-16,0 0 26 0,0 0 66 0,0 0-27 15,57-27-28-15,-34 18-50 0,2 0-38 16,-1-2-28-16,3 0-14 0,-2-3 1 16,0 2 16-16,-4-5-19 0,-2 1-17 15,-3-1-55-15,-5-1 2 0,-2 0 55 0,-6 2 15 16,-3 3 15-16,0 3-13 0,-8 2 33 16,-3 2 38-16,-3 4-17 0,-4 2-9 15,0 2-10-15,-1 7-9 0,-1 4-12 16,4 2-14-16,1 3-2 0,8 2 0 15,2 2-1-15,5 1 1 0,6-1 0 16,6 2 13-16,7-3-13 0,4 0-131 16,6-4-265-16,13-2-220 0,-6-6-819 15</inkml:trace>
  <inkml:trace contextRef="#ctx0" brushRef="#br0" timeOffset="196995.29">19447 10886 2745 0,'0'0'675'0,"0"0"-504"15,0 0-50-15,0 0 17 0,0 0-40 16,0 0-73-16,60-42-24 0,-42 49-1 0,3 5 31 16,2 5 7-16,0 7 4 15,2 0-2-15,-3 3-12 0,-2 2-28 0,-6-3-50 16,-2-1-10-16,-5-2-28 0,-2-3 6 16,-5-5 10-16,-3-3 22 0,-6-4 40 15,-3-4 10-15,1-3 38 0,-4-1 12 16,3-5 13-16,-1-3 81 0,2-4 17 0,5-3 38 15,1-3-41-15,2-1-66 0,2-1-6 16,1-2-43-16,3-1 9 0,4 1 10 16,4-2-35-16,1 2-11 0,4 2-16 15,1 3-16-15,0 3-20 0,0 4-81 16,-2 2-123-16,1-1-108 0,-1-3-238 16,-5 1-754-16,-2 3-893 0</inkml:trace>
  <inkml:trace contextRef="#ctx0" brushRef="#br0" timeOffset="197185.98">18945 10642 3580 0,'0'0'551'0,"0"0"-364"15,0 0-47-15,0 0-17 16,56-38-49-16,-21 31-21 0,6 1-26 0,6 1-26 15,5 4-1-15,-2-2-30 0,10 1-112 16,-11 2-381-16,-13-3-1119 0</inkml:trace>
  <inkml:trace contextRef="#ctx0" brushRef="#br0" timeOffset="198125.4">20597 10769 417 0,'0'0'1766'16,"0"0"-1500"-16,14-47-37 0,-9 30 70 16,-2 5 56-16,-1 4-85 0,0 3-71 15,0 3-39-15,1 2-91 0,3 6-69 16,1 8 0-16,3 6 90 0,2 11 19 0,4 6 31 15,4 13-29-15,2 11-21 0,-1 10-10 16,0 0-34-16,-6-7-27 0,-3-9-19 16,-3-19-31-16,-2-7-61 15,-1-9-32-15,-1-6-96 0,-1 1-81 0,-1-5-84 16,-3-2-141-16,-4-5-605 0,-4-3-662 0</inkml:trace>
  <inkml:trace contextRef="#ctx0" brushRef="#br0" timeOffset="198309.4">20642 10839 2707 0,'0'0'510'16,"0"0"-357"-16,0 0-73 0,56-54-36 15,-31 45 45-15,3 6 19 0,2 3-11 16,-3 3-34-16,0 8-6 0,-5 5-10 0,-4 5-46 16,-7 6-1-16,-5 2-25 15,-6 2 12-15,-1 1 1 0,-9-6-7 16,-8 1 19-16,-2-8 1 0,-5-2 12 0,-3-5-13 15,0-2-72-15,-1-4-89 0,0-6-146 16,0-8-283-16,5-4-631 0</inkml:trace>
  <inkml:trace contextRef="#ctx0" brushRef="#br0" timeOffset="198624.12">20826 10746 1159 0,'0'0'2232'0,"0"0"-2006"0,0 0-188 16,0 0-3-16,0 0 21 0,76-33-21 16,-52 33 9-16,4 5 3 0,2 6-9 15,-1 3-19-15,1 3-19 0,-3 3-16 16,-2 4-31-16,-4 0-25 0,-4 1-4 0,-3 2-3 16,-7-4 12-16,-5-2 23 0,-2-5 28 15,0-1 14-15,-5-8 2 0,0-1 31 16,-5-6 57-16,3 0 77 0,-2-3 4 0,-2-5 23 15,2-5 35-15,0-3-84 0,4-4-38 16,0-3-1-16,4-5-55 0,1 0-2 16,7-3-26-16,5 0-4 15,4 2-17-15,3 1-24 0,7 4-41 0,2 5-95 16,1 3-96-16,3 5-126 0,7 3-221 16,-8 2-712-16,-5 5-744 0</inkml:trace>
  <inkml:trace contextRef="#ctx0" brushRef="#br0" timeOffset="199041.77">21353 10957 1687 0,'0'0'723'16,"0"0"-536"-16,0 0-42 0,0 0 90 16,0 0-49-16,0 0-87 0,0 0-54 15,53-56-14-15,-34 40-2 0,-2 0-16 16,4-2-13-16,1-1 0 0,-4-2 0 0,1-1-48 15,-2 0-13-15,-4-1 14 0,-5 1 44 16,-1 1 3-16,-3 4 14 0,-4 1 2 16,0 3-13-16,-4 1 74 0,-3 2 31 15,0 3 6-15,-2 2 0 0,-1 2-25 16,-3 3-14-16,1 0-47 0,-4 8-27 16,-3 6 13-16,2 3 15 0,-1 5 12 15,3 2-1-15,1 3 4 0,4 2-5 16,4-1-5-16,5 1-21 0,1-1-12 0,12-1 1 15,7-1 29-15,7-2 13 0,6-5-1 16,7-4 1-16,2-2-7 0,4-7-37 16,-5-5-93-16,-4-2-73 0,-3-6-64 15,-6-5-38-15,-4-4-28 0,-4-4-47 16,-4-5 86-16,-2-1-11 0,-5-3 58 16,1-5 28-16,-1 1 71 0,0-1 27 15,2 2 65-15,-3 5 19 0,2 5 52 0,-3 8 55 16,-2 3-78-16,-1 7-29 0,-3 4-106 15,0 0-626-15</inkml:trace>
  <inkml:trace contextRef="#ctx0" brushRef="#br0" timeOffset="199542.65">21736 10955 1273 0,'0'0'1363'16,"0"0"-1170"-16,0 0-93 0,0 0 153 16,0 0 145-16,0 0-120 0,-24-45-87 15,24 28-84-15,6-2-23 0,2-2-3 16,3 0-19-16,1-1-15 0,2 0-7 16,2-2 6-16,1 2 7 0,3-2-7 0,-1 2-24 15,3 2-1-15,0 4-21 0,-1 5-15 16,1 5-22-16,1 2-12 0,0 4-1 15,-1 6-5-15,2 6-7 0,-2 5 12 0,-2 6 13 16,-5 3 37-16,0 4 6 16,-4 3-6-16,-5 0-17 0,-5 1-1 15,-1-2-13-15,-4-6 2 0,-7-1 1 0,-3-6 3 16,-5-2 25-16,-5-5 2 0,-2-4 16 16,-2-4-2-16,-2-3 1 0,2-1-17 15,1-5-59-15,6-4 12 0,4-2-44 16,7-1-120-16,8-5-178 0,13-9-390 15,3 3-637-15</inkml:trace>
  <inkml:trace contextRef="#ctx0" brushRef="#br0" timeOffset="200190.83">22213 10910 414 0,'0'0'2128'0,"0"0"-1950"0,0 0-165 16,0 0 170-16,0 0 115 0,0 0-81 0,57-11-87 15,-39 2-61-15,2-1-15 0,1-1-32 16,-2-2-6-16,0 0-3 0,-1-3 5 16,0 0-18-16,-5-2-2 0,1-3-24 15,-7-2 16-15,0 1 8 0,-5-2 2 16,-2 0-1-16,-1 2 1 0,-7 4 1 16,-1 1 15-16,-3 5 94 0,1 3-16 15,-2 2 26-15,1 5-10 0,-2 2-58 16,-2 4-27-16,2 6-25 0,1 6-12 0,2 4 11 15,6 4 1-15,4 3-28 0,2 2 28 16,10 1 15-16,6 0 7 0,8-2 9 16,1-3-12-16,4-2-19 0,5-4-6 15,-2-6-109-15,-3-6-62 0,1-5 5 16,-5-2 30-16,-5-11 47 0,-1-4 35 16,-5-3 60-16,-3-4 15 0,-2-1 14 15,-3-5 18-15,1 0 17 0,-2-2 18 16,-2 0 22-16,0 0-10 0,3 4 14 0,-3 5 4 15,2 3-28-15,-2 7-12 0,0 5-54 16,1 4-18-16,1 2-109 0,-2 9-18 16,4 3 60-16,-3 5 29 0,-1 4 38 15,-1 3 39-15,-3 3 28 0,0 1-24 16,-3 0-5-16,-3-3-13 0,-6-2 0 0,2-2-22 16,-2-2 25-16,-1-5-25 0,4-4 9 15,1-4 13-15,0-2 3 0,5-4 12 16,2-3 66-16,1-4-32 0,0-5-34 15,6-3-39-15,6-6 0 0,3-1-1 16,4-5 0-16,2-2 2 0,2 2 1 16,2-1 0-16,0 4-2 0,0 3 0 15,1 6-1-15,-4 3-2 0,0 6-26 16,-2 6 1-16,-2 0-32 0,1 10-15 16,-3 4 18-16,0 6 56 0,1 2 84 0,-2 3-16 15,0 3-25-15,-5-3-18 16,2 3-22-16,-2-5-3 0,1-1-7 0,-2-4-101 15,4-4-112-15,-3-7-178 0,4-7-153 16,-7 0-553-16,1-6-863 0</inkml:trace>
  <inkml:trace contextRef="#ctx0" brushRef="#br0" timeOffset="200360.73">23149 10374 1828 0,'0'0'774'15,"-1"-46"-318"-15,1 24-50 0,0 1-21 16,0 8 4-16,4 5-119 0,-1 4-103 15,0 4-167-15,1 7-12 0,3 8 12 16,6 9 86-16,0 7-3 0,3 8-16 16,6 9-15-16,2 10-15 0,1 9-19 15,-4-2-18-15,-9-7-6 0,-10-12-162 0,-2-17-162 16,-12 0-291-16,-1-11-532 0,1-2-577 16</inkml:trace>
  <inkml:trace contextRef="#ctx0" brushRef="#br0" timeOffset="200509.57">23050 10640 3169 0,'0'0'392'0,"0"0"-259"0,0 0 46 15,0 0 29-15,0 0-11 0,62-33-89 16,-37 31-55-16,3 2-6 0,9 0-26 16,4 0-21-16,2 4-2 0,19-4-50 15,-9 1-473-15,-10-1-1003 0</inkml:trace>
  <inkml:trace contextRef="#ctx0" brushRef="#br0" timeOffset="200808.62">23980 10507 1547 0,'0'0'2545'0,"0"0"-2281"0,0 0-195 16,0 0-32-16,0 0 52 0,0 0-58 16,0 0-31-16,0 0 0 0,61-14 34 15,-54 36 25-15,-2 5-22 0,-3 3-10 16,-1 1-12-16,-1 4-15 0,-1-1-49 15,-3-3-121-15,0 1-168 0,1-3-213 0,2-9-411 16,1-7-635-16</inkml:trace>
  <inkml:trace contextRef="#ctx0" brushRef="#br0" timeOffset="200972.41">24055 10239 3889 0,'0'0'488'0,"0"0"-373"0,0 0-81 16,0 0-34-16,0 0-68 0,0 0-75 16,0 0 19-16,0 0 86 0,0 0-176 15,26 46-358-15,-5-22-754 0,2-5-715 0</inkml:trace>
  <inkml:trace contextRef="#ctx0" brushRef="#br0" timeOffset="201307.59">24296 10585 3169 0,'0'0'208'15,"0"0"-173"-15,0 0-35 0,0 0 130 0,24 52-16 16,-18-34-32-16,3 1-32 0,-5 2 1 16,-2-2-20-16,-2-1-28 0,0-3 10 15,0-1-12-15,-2-2 2 16,-1-5-2-16,0-1 0 0,1-4 11 0,-2-2 25 15,4-1 96-15,0-8-49 0,0-2-37 0,6-7-25 16,2-2-10-16,5-4-8 0,5 1 45 16,3 1 16-16,1 1-6 15,1 5-24-15,-1 3 14 0,-3 4-18 0,0 5-6 16,-3 3-25-16,-4 1-13 0,1 5-45 16,-2 5-4-16,1 5 62 0,-3 2 28 15,2 1 33-15,-4 3-33 0,0-2-9 16,-1 1-16-16,-1-4 12 0,0 0-15 15,2-4-140-15,4-4-325 0,2-5-555 16,-3-3-1658-16</inkml:trace>
  <inkml:trace contextRef="#ctx0" brushRef="#br0" timeOffset="201915.6">25522 10420 2916 0,'0'0'499'16,"0"0"-261"-16,20-48 17 0,-15 36 43 15,-1 5-71-15,-3 3-76 16,-1 4-110-16,0 3-41 0,0 5-53 0,0 6 53 15,-2 5 65-15,-2 6-10 0,1 1-24 16,3 4-16-16,0 1-12 0,5-1 1 16,4 0-2-16,1-3 1 0,5-2 12 15,1-5-15-15,1-4 0 0,-1-4-98 16,0-5-20-16,1-5-21 0,2-2 31 16,2-7 17-16,-1-6 13 0,0-5 32 15,0-1 42-15,-1-8 4 0,-3-2 16 16,-4-3 3-16,2-2-4 0,-3 3 29 0,-3-1 59 15,-2 3 61-15,0 6 6 0,-3 5-19 16,-1 5-4-16,0 4 12 0,-1 5-24 16,0 1-41-16,-1 3-94 0,0 2-34 15,0 6-100-15,0 6 119 0,1 5 15 0,1 6 34 16,0 4-16-16,3 2-16 0,0 1-1 16,2 1-1-16,3 1-2 0,0-2 2 15,5-1-3-15,0-5-223 16,-1-3-109-16,2-3-140 0,5-9-155 0,-2-3-422 15,-4-6-738-15</inkml:trace>
  <inkml:trace contextRef="#ctx0" brushRef="#br0" timeOffset="202559.33">26149 10430 2398 0,'0'0'506'0,"17"-46"-217"16,-10 22 26-16,1 4 29 0,-2 6-51 0,-2 6-82 15,-1 4-68-15,-1 2-35 0,-1 2-108 16,2 4-68-16,0 6 40 0,0 9 28 15,0 5 40-15,1 4 4 0,-1 4-4 16,2 1-9-16,-3 0-13 0,0 2-6 16,0 0-12-16,-2-6-6 0,0 0-15 0,0-5-13 15,0-4-3-15,-1-5-22 0,-1-5-18 16,1-3-35-16,0-5-3 0,0-2 115 16,-2-3 63-16,3-6-1 0,0-6-44 15,0-4 7-15,0-3-3 0,3-2 9 16,2-5-10-16,1 0-2 0,6-1 15 15,-2-2 25-15,4 0-1 0,2 1 16 16,-1 1-16-16,3 3 4 16,1 3-13-16,-2 4-12 0,2 3-13 0,-2 3-6 15,1 5-18-15,-1 4-13 0,-1 1-8 0,2 4-16 16,-1 2 3-16,0 5-12 0,-1 5-3 16,0 5 6-16,-2 4 3 0,1 2 22 15,-5 2-4-15,-1 0 4 0,-3 2 18 16,-3 2 27-16,-1-3 35 0,-1 2-10 15,2-2-3-15,-2-2-36 0,0 0-10 16,1-5 9-16,1-4-10 0,0-2 13 0,0-3-12 16,0-4 13-16,3-4-16 0,-2-2 0 15,2-2 21-15,2-5-21 0,3-3-9 16,-1-4-22-16,0-2 20 0,2-3 11 16,-2 0 1-16,1 0-1 0,0-2-1 15,1 3-2-15,-2-1 2 0,3 4 1 16,-3 1 3-16,3 3 12 0,-3 2-13 15,0 0 11-15,2 1-11 0,-3-1 10 0,1 4-9 16,-3 0 9-16,0 0 4 0,-1 3-13 16,-2 2-3-16,-2 0-11 0,-1 0-44 15,-1 2-68-15,0 6 47 0,0 3 76 16,0 2 24-16,-1 4 32 0,-2 1-17 16,1 0-2-16,-2-1-15 0,4 2-10 15,0 0-10-15,0-3 10 0,5-1-8 16,1-2 8-16,0-3-12 0,4 0-9 0,-2-3-170 15,3-4-105-15,-1-3-71 0,6-8-156 16,-3-4-608-16,-4 0-1226 0</inkml:trace>
  <inkml:trace contextRef="#ctx0" brushRef="#br0" timeOffset="202771.6">26791 10048 3213 0,'0'0'451'0,"0"0"-315"0,0 0 9 15,-13-57 87-15,11 45 4 0,1 3-90 16,0 3-38-16,0 2-38 0,1 0-51 0,0 4-19 16,0 0-95-16,0 6-78 0,0 5 52 15,3 5-63-15,7 14-215 16,2-2-297-16,0-4-931 0</inkml:trace>
  <inkml:trace contextRef="#ctx0" brushRef="#br0" timeOffset="203023.63">27121 10106 3086 0,'0'0'462'0,"0"0"-228"16,0 0 65-16,0 0 37 0,0 0-98 15,0 0-142-15,0 0-96 0,0 0-117 16,0 0 117-16,0 0 107 0,8 38-30 16,-8-7 6-16,0 4-43 0,-1 1-6 15,-1 3-10-15,2 0-9 0,0 1 7 0,0-3-22 16,0-1-2-16,0-1-11 0,2-3 11 16,1-4-19-16,0-5-184 0,1-4-79 15,-1-3-104-15,1-9-183 16,0-3-400-16,-1-4-848 0</inkml:trace>
  <inkml:trace contextRef="#ctx0" brushRef="#br0" timeOffset="203166.72">27015 10386 2561 0,'0'0'1042'16,"0"0"-812"-16,0 0 32 0,0 0 139 16,0 0-84-16,0 0-118 0,0 0-98 15,0 0-77-15,76-32-24 0,-41 29-30 16,0 1-7-16,2 0-51 0,10-6-355 15,-10 0-496-15,-8-4-1242 0</inkml:trace>
  <inkml:trace contextRef="#ctx0" brushRef="#br0" timeOffset="204641.95">28373 10166 2237 0,'0'0'408'0,"0"0"-238"16,0 0 20-16,0 0 27 0,-54-37 10 15,31 37-43-15,-5 1-71 0,-1 8-24 0,-5 3-8 16,3 5-24-16,-1 5-26 0,6 3 0 16,3 3-8-16,8 3-7 0,6 2-16 15,9 0 1-15,6-1 0 0,12 1 30 16,10 1-18-16,9-4 37 0,5-2-16 15,1-3-12-15,2-2 0 0,-4-5-22 16,-5-6-39-16,-9-2-76 0,-3-7-27 16,-10-1 13-16,-3-2 35 0,-6-4 56 15,-2-2 38-15,-2-6 0 0,-1 1 0 16,-1-1-23-16,-2 1-8 0,-3-1-48 0,-2 2-39 16,2 3-92-16,-1-1-181 0,1 4-385 15,3-1-1005-15</inkml:trace>
  <inkml:trace contextRef="#ctx0" brushRef="#br0" timeOffset="205242.55">28653 10101 2526 0,'0'0'490'0,"0"0"-183"15,0 0-44-15,0 0-45 0,0 0-105 16,0 0-101-16,0 0-11 0,0 0 98 16,0 0 9-16,3 68 7 0,-4-38-10 15,-1 4-24-15,0 1-22 0,-1 1 0 16,1 0-29-16,-1 0-19 0,2 1-11 0,1-3-2 15,1-1-75-15,5-3-94 0,3-3-167 16,6-6-119-16,3-5-101 0,16-8-479 16,-5-3-490-16</inkml:trace>
  <inkml:trace contextRef="#ctx0" brushRef="#br0" timeOffset="206991.81">29093 10367 2112 0,'0'0'456'0,"0"0"-172"0,4-51 75 0,-4 36 10 15,-9 3-10-15,-2 3-73 0,-6 1-84 16,0 4-54-16,-5 1-58 0,-3 3-53 16,-2 3-36-16,-3 7-1 0,2 1-16 15,3 1 4-15,-1 3-7 0,6 2-5 16,6-1 8-16,0 2 1 0,8 0 3 0,3 0 8 16,3 1-79-16,1-1-41 0,7-1-16 15,2-4-9-15,3-3-18 16,2-2-10-16,1-3-41 0,-2-5-24 0,2 0 9 15,-2-3 56-15,1-5 87 0,-5-1 90 16,2-3 20-16,-4 0-4 0,-3 0 74 16,1 0 86-16,-2 2 67 0,-2 0-11 15,0 2-33-15,-2 2-26 0,0 2 13 0,0 2-36 16,0 1-26-16,0 1-124 0,0 1-31 16,0 5-78-16,0 4 72 0,0 4 37 15,0 1 1-15,3 2 14 0,7-2 10 16,2 1 9-16,6-1 6 0,4-5-40 15,2-1-94-15,4-6-15 0,-2-2-20 16,1-1 3-16,1-4 4 0,-3-7 27 16,-2-1 41-16,-3-3 39 0,0-4 15 15,-3-1 32-15,-1-2-30 0,-3-2 23 0,1-1 39 16,-3-2 27-16,-2 1 25 0,-3 2 20 16,0 2-2-16,-4 5 3 0,0 3-9 15,-2 4-17-15,0 5-9 16,0 2-29-16,0 3-73 0,0 0-9 0,-1 3-123 0,-5 7 45 15,0 5 67-15,-1 4 20 0,2 3 34 16,-1 1-31-16,5 2 15 0,1-1-16 16,2 1-1-16,8-4 14 15,1 2 3-15,4-5-18 0,3-2-18 0,-1-6-118 16,2-4-7-16,-1-4 40 0,-2-2 19 16,1-3-2-16,-1-5 30 0,1-4 30 15,-3-3 26-15,-1-1 3 0,0-3 35 16,-3 0-23-16,2-3-2 0,-3 1 9 15,3 2 3-15,-4-1 39 0,2 1 26 16,-3 2 3-16,2 2 7 0,-4 1-1 0,-1 4-10 16,-1 3-24-16,-1 4-22 15,-1 2-13-15,-1 1-30 0,0 0-71 0,0 4-65 16,0 6 50-16,0 4 86 0,-1 4 21 16,-1 3 10-16,0 1 0 0,2 2-18 0,0 0-11 15,0-1 1 1,5 0 0-16,5 0 12 0,1-1 4 0,3-4-8 0,3-4-11 15,-2-2-80-15,0-3-25 0,-2-4-13 16,1-4 24-16,-4-1 32 0,2-2 27 16,-3-8 35-16,2-1 4 0,-3-2 11 15,2-3 10-15,-3-2-23 0,1 0 20 16,3-3 6-16,-2-1 0 0,4 1 19 16,2-4 0-16,0 3 8 0,2-1-21 15,1 0 4-15,2 2-13 0,-1 1 2 16,-2 1-8-16,-2 2 21 0,-3 0-3 0,-1 3-15 15,-5 3 2-15,-2 3 17 0,0 2-11 16,-3 2-17-16,-1 3-13 0,0-1-28 16,0 2-28-16,-4 0-24 0,-3 0 25 15,-1 5 25-15,-3-1 30 0,2-1 0 0,-1 0 0 16,5 1 0-16,1-2 12 0,2 0 0 16,1-2 13-16,1 0 18 0,0 0 19 15,0 0 9-15,0 0 0 16,0 0-13-16,0 0-3 0,0 0-19 0,-1-1-36 15,-2-2-18-15,1-1-10 0,-1 2 0 16,0-1 10-16,-2 0-3 0,2 1 18 16,-2 0 2-16,3 1 1 0,0-1 4 15,1 2-4-15,1 0-1 0,0 0-21 16,0 0-6-16,0 0 1 0,0 0-13 16,0 3-10-16,0-1 29 0,1 3 20 15,1 0-1-15,-1 6-11 0,-1-1-2 16,0 4 15-16,-1 3 11 0,-3 2 45 0,1-1-25 15,2 4-28-15,1-1-1 0,3-1-2 16,7 2 15-16,6 0 4 0,3 2 8 16,5-5-11-16,1 2-16 0,-1-3 0 15,-4-1-37-15,-4-4-68 0,-5-1 19 0,-3-3 14 16,-7 1 17-16,-1-2 27 0,-11 0 13 16,-2-3 15-16,-5 2 16 0,-2-4 5 15,-6-1-5-15,1 1 9 16,1-3 3-16,1-3 0 0,1-1 24 0,2-4 10 15,2 2-4-15,3-3-2 0,3 0-4 16,3-1-12-16,2 0-6 0,1 0-7 16,4-1-3-16,1 3-24 0,1 1 0 15,0 3 0-15,0 1 0 0,0 1-2 0,0 2-23 16,0 0-39-16,2 2-38 0,1 2 44 16,2 2 27-16,0 4 31 0,2-1 1 15,4 0 21-15,0 0 8 0,5 0 10 16,2-2-12-16,4 0-3 0,2-1-4 15,3-1-8-15,1-1 2 0,-1-2 0 16,4-2-2-16,-4 0-1 0,4 0 0 0,-2-2-12 16,1-3-10-16,-2-3-18 15,-1-2 16-15,2-1 12 0,-3-5 12 0,1-3-9 16,2-2-1-16,-2-2 8 0,3-3-10 16,-3-2-22-16,-2-1 7 0,-1 0 13 15,-3 0 2-15,-5 4 0 0,-3 3 17 16,-7 0 5-16,-3 6-7 0,-2 2 19 0,-1 4 21 15,-1 3-29-15,-3 2-26 0,-4 2-18 16,-5 3-16-16,-2 3-9 0,-3 6 19 16,1 4 8-16,-2 5 4 15,0 5-6-15,4 0 2 0,3 4 16 0,3-2 0 16,5 2 2-16,3 1 11 0,1-3 2 16,5-1-3-16,5-2-10 0,3-3 23 15,3-5 6-15,1-3 2 0,2-7 4 16,0-1-27-16,2-3-10 0,0-3-3 0,-2-7-12 15,-2 0 14-15,1-5 1 0,-2-2 1 16,0-3 14-16,-1 0-14 0,-1-4 11 16,2 1-10-16,0 0-2 0,2 0 0 15,2 2-12-15,1 4 12 0,-2 3 9 16,2 4 4-16,0 3-13 0,-1 5-25 0,0 2-8 16,1 4-4-16,-3 6 0 0,-3 4-6 15,-1 2 3-15,-2 3-3 16,-5 2 16-16,-5 2 27 0,-2 0 19 0,0-1 52 15,-3-3-10-15,-8-2-15 0,1-3-28 16,-5-1 7-16,-4-5-1 0,-3-2-2 16,-1-1-5-16,-2-5-17 0,-2 0-67 15,2 0-90-15,1 0-163 0,-2-7-208 16,6-3-786-16,3 0-1254 0</inkml:trace>
  <inkml:trace contextRef="#ctx0" brushRef="#br0" timeOffset="208127.47">9810 12383 2602 0,'0'0'424'16,"0"0"-277"-16,0 0-51 0,0 0 32 0,0 0 84 15,-64-15-16-15,55 21-105 0,-4 5-40 16,1 5 5-16,1 7 14 0,0 2-11 16,4 2-9-16,4 2-22 0,3-4-12 15,3 2-13-15,7-5 16 0,8-4-1 0,6-2 14 16,7-4 2-16,4-7 12 0,3-3 10 16,1-2-6-16,0-10-7 15,-4-3-3-15,-3-3-9 0,-9-1 3 0,-7 0 6 16,-8-2 15-16,-5-3-12 0,-3 2 0 15,-10-3-15-15,-4-3-1 0,-6-1-11 16,-4 1-13-16,-1-2-3 0,-1 5-1 16,1 3 1-16,2 5-12 0,1 2-1 15,5 5-11-15,0 4-16 0,4 4-19 0,0 1-21 16,1 6-55-16,2 7-173 0,-1 1-112 16,4 11-219-16,2-3-441 0,4-4-575 0</inkml:trace>
  <inkml:trace contextRef="#ctx0" brushRef="#br0" timeOffset="208624.87">10199 12524 1471 0,'0'0'371'0,"0"0"-196"16,0 0 45-16,0 0 4 0,0 0 2 16,0 0-30-16,0 0 12 0,0 0 38 15,0 0 15-15,0 0-47 16,0 0-85-16,8 19-28 0,-6-27-71 0,0-6-30 15,3-3-13-15,1-5-10 0,3-5 20 0,-1-2-19 16,3 0 19-16,-5-5 2 0,1 0-2 16,-2-2-13-16,-2 2 16 0,-2 1 4 15,-1 5 33-15,0 7 27 0,0 4-11 16,-2 7-3-16,0 3-7 0,0 5 1 16,1 2-15-16,-3 0-29 0,2 0-56 15,-2 5-9-15,1 4 27 0,0 0 23 16,2 4-7-16,1-1 6 0,4 3 15 15,6-1 1-15,7-2 3 0,4-1 32 16,7-1-7-16,1-2-3 0,4-3-7 0,-3-1 7 16,0-2-6-16,-6-2-7 15,-4 0-9-15,-8 0 19 0,-2 0-9 0,-5-1 11 16,-3-1 23-16,-2-1 9 0,0 1-25 16,0 0-29-16,0-1-2 0,-3 1-13 15,-2 2 13-15,-1 0 34 0,-4 2-33 16,1 5 0-16,-3 5 14 0,-1 3 4 0,3 4-7 15,0 1-11-15,6 1-1 0,4 2-12 16,1-2 8-16,11-2 1 0,6-3 3 16,6-3 25-16,5-1 24 0,7-7-2 15,3-3-7-15,3-2-40 0,1-7-108 16,-1-2-134-16,-1-8-121 0,6-15-174 16,-14 6-727-16,-6-1-896 0</inkml:trace>
  <inkml:trace contextRef="#ctx0" brushRef="#br0" timeOffset="211558.58">11684 12291 871 0,'0'0'1279'16,"0"0"-936"-16,0 0-162 0,0 0-53 15,0 0 14-15,0 0 31 0,0 0-16 0,0 0-30 16,0 0-32-16,0 0-22 0,-1 0-6 16,2 0 12-16,6-4 31 0,0 0 16 0,7-3 6 15,2-5-25-15,3-5-45 16,5-2-19-16,2-4-15 0,-1-3-26 0,4 0 2 15,-3-1 7-15,-2 3-11 0,-3 5 0 16,-4 2 0-16,-3 5-16 0,-5 4 1 16,-4 3-10-16,0 3-9 0,-3 2-53 15,1 2-61-15,-2 8 148 0,0 5 48 16,-1 6 39-16,0 4-3 0,-1 6-25 16,-4 1-21-16,-2 1-20 0,3 3-2 15,0-2-14-15,2-2 0 0,1-3-2 16,1-6 1-16,0-5 1 0,2-7-2 0,2-5 3 15,0-3 16-15,3-3 15 0,1-3-34 16,0-5 0-16,2-3-50 0,0-6 7 16,2-3 12-16,-3-1-13 0,3-2-21 15,-3-1 27-15,2 1-18 0,-2 3 25 16,1 4 15-16,-4 3 13 0,-1 5-13 0,-1 4 4 16,-1 4-35-16,-2 0-85 0,1 5-13 15,1 7 145-15,0 4 106 16,1 3 4-16,3 2-22 0,-1 1-27 0,2 2-8 15,4-3-13-15,1-3-18 0,1-5-3 16,4-5 9-16,0-4 19 0,3-4 9 16,1-8 12-16,0-5-19 0,0-6-15 15,-2-3-6-15,-5-5 3 0,-2 1 0 16,-8-2 3-16,-5-1-16 0,0-1-17 16,-12-1-1-16,-1 1-21 0,-5 1-13 15,0 3 31-15,-2 5-28 0,2 4-3 16,3 6 6-16,4 4-77 0,-2 7-79 0,5 0-111 15,-1 12-132-15,3 1-80 0,6 15-87 16,0-3-618-16</inkml:trace>
  <inkml:trace contextRef="#ctx0" brushRef="#br0" timeOffset="211909.91">12493 12322 2849 0,'0'0'384'0,"0"0"-304"16,0 0-55-16,0 0 71 0,30-54-23 16,-19 40-3-16,2-1-7 0,3-1-16 15,-3-1-15-15,3 0-7 0,0-4-23 0,-1-1 2 16,-3-1 18-16,0 2 3 0,-6-1 6 16,-3 0-6-16,-2 3 4 0,-1 3 15 15,-4 3-13-15,-2 3 16 16,-5 1 17-16,1 5-11 0,-4 2-19 0,-1 2-15 15,-3 4 3-15,-1 7 3 0,-2 3 6 0,-1 5 3 16,2 4-3-16,0 4 0 16,6 1 13-16,0 0 5 0,9-1-33 15,4 0-14-15,1-2 16 0,9-6-15 0,9-1 41 16,5-4 2-16,8-4 6 0,3-4 10 16,5-4-7-16,2-2-27 0,-1-2-28 15,-3-3-220-15,-4-2-161 0,-3-5-259 16,-8-2-857-16,-7 2-532 0</inkml:trace>
  <inkml:trace contextRef="#ctx0" brushRef="#br0" timeOffset="212605.43">12853 12378 2505 0,'0'0'387'0,"0"0"-307"15,0 0 51-15,0 0 188 16,0 0-59-16,0 0-99 0,4-49-42 0,7 30-53 16,0 0-18-16,7-6-13 15,-1-1-14-15,4-2-20 0,0-4 1 0,-2-2 2 16,0 0-1-16,-2-3-3 0,-7 1-1 16,-1 1-21-16,-5 3 9 0,-3 3 11 15,-1 4 0-15,0 7 1 0,-3 5-2 16,-3 5 3-16,2 4-2 0,1 4-20 15,-2 0-42-15,-3 2-20 0,2 7 27 0,0 1 57 16,-2 3 1-16,4 1 18 0,3 3-19 16,1-3 16-16,2 1 6 0,8-3 0 15,2 0 9-15,5-1-9 0,2-2 3 16,1 0-3-16,0-2-6 0,-1 0-16 16,-3-2-26-16,-6-2-3 0,-1 1 11 15,-5-1-8-15,-2 0-8 0,-1-1 0 16,-1 1 5-16,0 2 29 0,-1 2 11 0,-6 2 51 15,-3 2 14-15,2 3-6 0,-4 2-17 16,2 0-7-16,0 1-11 0,4 1-10 16,2-1-10-16,4-2-12 15,0-1-1-15,6 1 17 0,5-3-3 0,5-3 18 16,8-1 6-16,3-4 4 0,7-2-7 16,1-2-9-16,3 0-7 0,0-4-21 0,-1-2-35 15,-1-2-42-15,-7-3-26 16,-3-1-12-16,-1-3 9 0,-4-4 27 0,-6-2 35 15,1-3-19-15,-2-6 16 0,-3 1 31 16,0 2 16-16,-5 2 1 0,0 2 27 16,-3 6 45-16,-3 3 43 0,0 6 13 15,0 2 2-15,-7 2-29 0,0 4-21 16,-4 1-44-16,-2 8-16 0,-4 7 1 0,-1 3 2 16,-2 6-2-16,2 2 0 0,7 2-5 15,0-2-17-15,7-2 0 0,4 0 1 16,2-4 12-16,8-4-10 0,5-1 37 15,5-5 9-15,5-1 0 0,4-3-12 16,1-1-10-16,3 0-8 0,-6-4-16 0,0 0-3 16,-4 0-95-16,-4-2-136 15,-6 0-138-15,2-11-210 0,-5-3-814 0,-3-3-828 0</inkml:trace>
  <inkml:trace contextRef="#ctx0" brushRef="#br0" timeOffset="213142.54">14673 12148 2746 0,'0'0'318'16,"0"0"-245"-16,18-54-25 15,-17 35 140-15,-1 0 12 0,-5 0 63 0,-7 1 11 16,-5 1-50-16,-6 4-57 0,-5 3-43 16,-2 4-29-16,-5 5-27 0,-3 2-22 15,-2 9-3-15,1 5-4 0,2 6-17 16,6 6-19-16,2 2 9 0,8 4-12 15,9 0 0-15,7 1 0 0,5-3 0 16,6 2 3-16,12-6 22 0,5 0 2 16,7-10 13-16,4-2-6 0,4-8-34 15,0-7-94-15,0-3-38 0,-4-10-15 0,0-7-44 16,-3-5-17-16,-5-5 40 0,-5-5 13 16,-3-8 46-16,-7-10 71 0,-3-11 19 15,-5-6 19-15,-3 4 3 0,-2 8-3 16,-4 10 0-16,1 13 28 0,1 10 64 0,0 10 149 15,0 5 5-15,-1-1-42 0,1 4-32 16,2 2 3-16,-1 5-44 0,0 4-131 16,-3 10-113-16,2 9 113 15,-1 13 3-15,1 17 31 0,4 11-32 0,0 6 10 16,5-5-12-16,8-3 0 0,-1-6 1 16,4-4 17-16,1-2-15 0,-1-12-3 15,-4-11-286-15,6-11-318 0,-5-8-808 16,-2-5-1272-16</inkml:trace>
  <inkml:trace contextRef="#ctx0" brushRef="#br0" timeOffset="213455.79">14888 12191 3193 0,'0'0'413'15,"0"0"-312"-15,0 0-60 0,0 0 89 0,0 0-36 16,54-48-28-16,-38 34-12 0,0-1-23 15,2-1-15-15,-1-2-16 0,0 0 0 16,-5-3-1-16,1 1-12 0,-7-1-12 16,-1 1 0-16,-5 2 23 0,0 3-14 15,-9 3 13-15,-2 5 3 0,-7 2 13 16,-4 5 40-16,-5 2 12 0,-1 6 13 16,-3 6 15-16,3 3-18 0,5 5-10 15,3 2-22-15,7 5-12 0,6 0-16 16,7-3 4-16,5 3 3 0,11-2-4 0,8-1 16 15,7-1 6-15,5-1-3 0,3-3-37 16,3-5-163-16,8-2-278 0,-10-7-316 0,-11-4-1108 16</inkml:trace>
  <inkml:trace contextRef="#ctx0" brushRef="#br0" timeOffset="214104.11">15197 12182 1311 0,'0'0'1690'0,"0"0"-1546"0,0 0-93 0,0 0-35 15,0 0 150-15,0 0-7 0,0 0-7 16,0 0-20-16,44 50-22 0,-36-38-25 16,-2-2-28-16,-1 0-32 0,0-2 0 15,-1-4-6-15,-2-1 15 0,1-3 19 16,-1 0 34-16,2-7-12 0,4-3-38 0,-1-5-22 16,-1-2-14-16,3-3 12 0,-2-3-12 15,-1-6-1-15,0 0 0 0,-2-4-13 16,-3-3 13-16,0 1 0 0,-1-1-12 15,0 1 12-15,-4 4 39 0,-1 4 14 16,-2 7-7-16,0 5-9 0,2 4-3 0,-1 5-9 16,3 3-11-16,0 2-14 15,1 1-40-15,-1 4-31 0,-1 4 28 0,-2 3 18 16,3 2 13-16,3 3 11 0,0 1 1 16,6 2 12-16,7-1 10 0,3 0-1 15,5-2 4-15,2 0-13 0,2-2 4 16,-2-6-16-16,2-1-50 0,-5-5-36 15,-5 0 18-15,-1-2 12 0,-5 0 40 16,-1 0 16-16,-4 0 25 0,-2 0 3 0,-2 0-28 16,0 0-1-16,0 0-1 15,0 2 2-15,-2 6 3 0,-6 3 68 0,-1 3 19 16,2 5-28-16,1 0-25 0,0 2-13 16,5-1-5-16,1-3-16 0,5-1 22 15,5-3-7-15,3-1 10 0,3-5 9 16,4-1 9-16,6-6-6 0,0 0-10 15,0-6-30-15,3-4-24 0,-3-3-62 0,-1-4 15 16,-3-3 22-16,0-3 15 0,-3-2 6 16,-3-4 25-16,0-1-12 15,-7 3 14-15,1 1 1 0,-4 3 2 0,-4 6 38 16,-2 4 55-16,0 6-24 0,0 2 6 16,-2 5-25-16,-3 2-52 0,0 8-52 15,-4 5 52-15,2 7 49 0,-3 6-13 0,5 2-2 16,2 3 6-16,1 1 6 0,2 0 5 15,0 0 32-15,5-2-19 0,6-3-28 16,0-3-2-16,6-2-13 0,1-7-21 16,4-5-134-16,2-9-165 0,0-3-101 15,10-28-233-15,-9 0-696 0,-3-2-1126 0</inkml:trace>
  <inkml:trace contextRef="#ctx0" brushRef="#br0" timeOffset="214231.76">15866 11690 2526 0,'0'0'977'0,"0"0"-746"0,0 0-130 16,0 0 49-16,-60-26 55 0,50 29-100 16,0 5-76-16,2 6-29 0,-3 5-3 15,6 2 1-15,3 7-1 0,2 0-115 16,16 9-354-16,1-7-593 0,4-7-1514 0</inkml:trace>
  <inkml:trace contextRef="#ctx0" brushRef="#br0" timeOffset="214542.24">15998 12016 3014 0,'0'0'574'0,"0"0"-460"0,0 0 50 0,0 0 135 16,-35 57-57-16,30-36-75 0,2 1-50 16,3 0-52-16,4 0-25 0,5-3-13 15,8-1 7-15,1-3 3 16,5-2 0-16,1-6-37 0,1-4-13 0,0-3-45 0,-1-2 9 15,-2-6 26-15,-2-5 23 0,-3-3 12 16,-3-4 3-16,-1-4 4 16,-3-3-1-16,-2-4 4 0,-3-1 2 15,-2-1 22-15,-2 2 0 0,-1 2-6 0,0 3 2 16,-4 6-14-16,0 3-28 0,-3 7-11 16,1 3-20-16,0 5-30 0,1 2-61 15,-4 3-226-15,1 8-19 0,0 6 0 16,-1 0-141-16,5 15-104 0,1-6-477 15,2-5-495-15</inkml:trace>
  <inkml:trace contextRef="#ctx0" brushRef="#br0" timeOffset="-214666.07">16319 12175 2241 0,'0'0'458'16,"0"0"-383"-16,0 0-75 0,0 0 90 15,76-42 28-15,-54 28 33 16,1 0 31-16,1-2-42 0,-3 0-54 0,-1-2-29 0,-6 0-22 15,0-2-10-15,-7 1 16 0,-1 0 6 16,-6 2 32-16,0 1 28 0,-6 3 73 16,-2 3 19-16,-5 3-32 15,0 1-43-15,-3 5-25 0,-2 1-7 0,0 5-19 16,-2 4-11-16,3 5-7 0,0 1-16 16,6 4-11-16,1 1-7 0,4-1-2 15,5 2-4-15,1-1-12 0,3 0 12 16,9-2 4-16,0-2 11 0,7 0 4 15,3-6-34-15,2-2-101 0,0-4-52 0,0-1-83 16,-1-3-64-16,-2-3-74 0,-1-5-127 16,-1-11-482-16,-6 4-480 15</inkml:trace>
  <inkml:trace contextRef="#ctx0" brushRef="#br0" timeOffset="-214157.39">17015 11935 3168 0,'0'0'967'16,"0"0"-755"-16,0 0-32 0,0 0 48 0,0 0-29 15,-67-43-37-15,44 41 12 0,-3 2-47 16,-1 3-57-16,-1 8-49 0,4 3-2 16,3 3-7-16,2 4-10 0,3 3 0 15,5 0 1-15,2 1-1 0,4-3 1 16,5 2 12-16,0-2-13 0,10-5 10 16,1 0 9-16,7-5-21 0,3-1-127 0,1-5-98 15,3-6-10-15,1-3 15 16,-3-8-51-16,-3-5-77 0,-1-4 37 0,-5-5 68 15,2-4-1-15,-3-2 84 0,-1-5 103 16,0-10 50-16,-2-10 7 0,2-12 35 16,-1-1-32-16,-4 3 51 0,0 12 105 15,-3 16-10-15,0 11 54 0,-1 9 58 16,-1 7 30-16,-1 1 3 0,0 3-39 0,0 2-41 16,0 5-110-16,0 4-104 0,0 8-70 15,0 9 70-15,1 8 73 0,4 13-21 16,0 14-6-16,1 8 14 0,4 3 7 15,-3-7-6-15,0-6-22 0,-4-13-36 16,-3-9 16-16,-1-6-19 0,0-4-88 16,0 2-165-16,-10 2-209 0,2-4-531 15,0-9-681-15</inkml:trace>
  <inkml:trace contextRef="#ctx0" brushRef="#br0" timeOffset="-213559.27">18111 11975 734 0,'0'0'1517'0,"0"0"-1316"15,0 0-91-15,0 0 144 0,-3-50 16 16,6 35-46-16,4-1-91 0,1-1-44 16,6 0-3-16,2-4 40 0,4 1-41 15,1-1-37-15,3 0-23 0,0-1-12 16,1 1-13-16,2-5-11 0,-3 2 10 16,-4-1 2-16,-2 1-1 0,-7 0 25 15,-2 3-25-15,-4 2 0 0,-5 3 0 16,-1 3 0-16,-7 1-2 0,-3 3-11 0,-5 3-9 15,-1 2 3-15,-4 2 6 0,-2 2 13 16,1 2 31-16,0 6 4 0,1 6-7 16,3 6 6-16,2 3-9 0,7 8 24 15,3 6 26-15,5 11 31 0,3 14 43 16,11 13-10-16,5 2 6 0,1-2 5 16,-1-8-2-16,-7-9-45 0,-3-2-23 0,-6-4-25 15,-1-11-28-15,-1-9-27 16,0-11-35-16,-2-4-65 0,-3-3-38 0,-4-2-64 15,-1 1-171-15,-13-12-270 0,1-1-489 16,3-7-1037-16</inkml:trace>
  <inkml:trace contextRef="#ctx0" brushRef="#br0" timeOffset="-213238.93">18065 11964 1903 0,'0'0'1086'0,"0"0"-872"15,0 0-73-15,0 0 40 0,0 0 28 16,47-48-80-16,-31 44-54 0,8 0-37 16,2 4-4-16,5 0-5 0,5 4-3 15,4 6 11-15,3 3 16 0,-1 3-26 0,-3 2-27 16,-3 0-25-16,-12 0 22 0,-6 2-19 16,-11-6-6-16,-4 1 19 0,-6-3 9 15,-5-3 31-15,-4-1 22 16,0-3-3-16,-1 0-16 0,3-4 4 0,2 1 11 15,3-2 16-15,3-2 41 0,1-3 119 16,1-4-87-16,0-3-65 0,7-5 7 16,5-3-1-16,3-3-12 0,5-2-33 15,1-2-4-15,3 0-18 0,1-1-12 16,1 2 0-16,2 1-76 0,-1 4-177 16,7-6-193-16,-6 10-258 0,-8-3-991 0</inkml:trace>
  <inkml:trace contextRef="#ctx0" brushRef="#br0" timeOffset="-211869.69">18829 11830 680 0,'0'0'2193'0,"0"0"-1799"16,0 0-200-16,0 0-26 0,0 0-54 15,0 0-82-15,0 0-13 0,0 0 31 0,0 0 7 16,0 0-13-16,-17 59-1 0,17-36-27 16,6 0-3-16,4-2-10 15,2-1 0-15,4 0 9 0,3-6 8 0,4-2-20 16,3-3-63-16,0-3-38 0,-1-4 10 16,-1-2 6-16,-4 0 25 0,-4-7 35 15,-4-3 25-15,-3-2 19 0,-6-2 13 16,-3-6-10-16,0 0-9 0,-1-1 25 15,-3-4 44-15,-1 2 9 0,-3-1 6 16,4 1-2-16,2 4-2 0,2 2-5 0,0 3-23 16,6 6-62-16,7 1-3 15,4 7-59-15,6 0-3 0,4 10-1 0,4 5 7 16,1 4 25-16,1 5 21 0,-4 4 10 16,-2 1 21-16,-6 1-21 0,-5 2-16 15,-8-1-12-15,-3-5-5 0,-5-1-4 16,-1-4 5-16,-6-6 10 0,-4-2 12 15,1-5 10-15,-5-4 28 0,2-3 25 0,1-1 2 16,-1-4-5-16,3-6 0 0,0-4 3 16,5-4-19-16,2-3-12 0,3-2-4 15,4-2 1-15,8-1 31 0,3-1-10 16,7 3-18-16,5 1-19 0,-1 4-3 16,8 2 0-16,-3 5-16 0,2 2 4 15,-3 6-7-15,0 3-12 0,-4 1-18 16,-1 6-14-16,-3 6 10 0,-3 5 3 15,-4 3 7-15,-3 2-37 0,-8 2 27 16,-4-2 3-16,0-1 28 0,-10 0 0 0,1-4 21 16,-4-5 1-16,1-3 2 15,0-1 23-15,1-6 7 0,1-2 27 0,5 0 39 16,1-5 24-16,1-5-44 0,3-4-50 16,1-1-26-16,8-3 10 0,3-1 29 15,5-1-1-15,8-1-21 0,3 3-19 16,5 2-1-16,0 3-12 0,4 2 10 0,1 4-9 15,0 1-7-15,-2 4 3 0,-5 2-5 16,0 2-10-16,-4 5-10 0,-4 5 1 16,-3 3 40-16,-2 1 9 0,-8 2 35 15,-1 1-10-15,-5-2-22 0,-4 0-11 16,0-1-1-16,-6-3-37 0,-1-3-147 16,3-4-200-16,4-6-220 0,0 0-598 15,4-4-711-15</inkml:trace>
  <inkml:trace contextRef="#ctx0" brushRef="#br0" timeOffset="-211520.34">20855 11565 2534 0,'0'0'1714'0,"0"0"-1559"0,0 0-155 15,0 0-26-15,0 0 23 0,0 0 3 16,0 0 90-16,-70 36-31 0,39-7-4 16,-8 0-21-16,-3 5-9 0,-3 2-23 15,1-1 10-15,3-2-11 0,5-4-1 16,8-4-18-16,5-4 17 0,7-3-12 16,8-3 11-16,4-2-1 0,2-3 3 0,2-3 2 15,6 2 38-15,4-3-3 16,7-2 9-16,5 2 1 0,4-2-11 0,7-1-17 15,4 1-7-15,2-2-12 0,4 4-3 16,0-5-25-16,-1 2 4 0,0-1-13 16,-2 0-43-16,-5 0-16 0,-6-2-30 15,-3-1-110-15,-6-6-166 0,-6-5-274 0,-2-3-605 16,-7 3-584-16</inkml:trace>
  <inkml:trace contextRef="#ctx0" brushRef="#br0" timeOffset="-211304.39">20862 11518 316 0,'0'0'2972'15,"0"0"-2502"-15,0 0-266 0,0 0 13 0,0 0-148 16,0 0-69-16,0 0 0 0,0 0 56 16,0 0 108-16,-5 72-47 0,11-37-27 15,6 2-22-15,1 2-1 0,4 2-12 16,-1-3-12-16,1 1-18 0,-4-3-25 15,0-2-101-15,-5-5-115 0,-1-1-252 0,-4-7-503 16,-2-9-723-16</inkml:trace>
  <inkml:trace contextRef="#ctx0" brushRef="#br0" timeOffset="-210722.63">21801 11622 1421 0,'0'0'1814'0,"0"0"-1553"0,0 0-140 16,19-57 100-16,-16 47 81 0,0 3-78 16,1 3-54-16,-3 3-40 0,-1 1-130 0,0 10-81 15,0 4 81-15,-6 5 78 16,1 8-26-16,0 3-9 0,0 2-28 0,1 1-3 15,4-4-8-15,0 2-2 0,8-5 1 16,0-1 15-16,5-4-16 0,3-3-2 16,0-7-61-16,4-1-90 0,2-6-38 15,3-4-25-15,-1-1-15 0,0-8 24 16,0-4 50-16,-3-4 51 0,-3-3 62 16,-1-3 36-16,-4-5 6 0,-2-1 14 15,-1-2-14-15,-2 0 0 0,-2 2 59 16,2 5 141-16,-3 5-2 0,-2 4 9 0,-1 6-23 15,0 3-35-15,-2 3-29 0,1 3-82 16,-1 0-38-16,2 4-99 0,1 8 34 0,0 3 65 16,0 8 83-16,2 1-2 15,0 4 2-15,3 3-13 0,-1 0-24 0,4 0-21 16,-2-2-22-16,2 0 14 0,-1-4-17 16,1-4-181-16,-2-3-140 0,3-7-142 15,5-7-244-15,-2-4-618 16,0-2-547-16</inkml:trace>
  <inkml:trace contextRef="#ctx0" brushRef="#br0" timeOffset="-210288.43">22607 11543 2297 0,'0'0'722'0,"0"0"-406"0,0 0 14 16,-2-47-9-16,-6 38-32 0,1 2-72 15,-5 3-63-15,-1 1-49 16,-4 3-53-16,-4 2-31 0,-1 6-20 0,2 3 16 15,1 6-17-15,4 1-3 0,4 1 0 0,5 5 2 16,6 2 1-16,3 1 1 0,11 3 20 16,5-1-19-16,4 2-2 15,7 0-14-15,1-1-41 0,2-1-90 0,-4-3-71 16,-6-2-86-16,-8-3-107 0,-10-6-16 16,-6-2-17-16,-13-5 81 0,-12-2 176 15,-4-3 85-15,-6-2 76 0,-1-1 24 16,3-4 0-16,3-2 139 0,6-1 91 15,8-2 37-15,6 2 0 0,8-5 33 16,3 0-52-16,8-1-119 0,5-1-25 16,7-2-16-16,7-2-16 0,2 1-11 15,4-2-33-15,1 1 0 0,3 0-16 0,0 1-10 16,-3 4 0-16,-5 1 0 0,-4 3-1 16,-3 1 12-16,-4 4 15 0,-3 4 13 15,-4 0-13-15,-3 7-26 16,-1 5 66-16,1 3 56 0,-1 4 52 0,-1 1-41 0,1 2-46 15,-1 1-30-15,0-1-29 0,4-1-30 16,-3-1-37-16,2-3-122 0,-1-5-212 16,0-2-327-16,1-8-716 15,-4-2-857-15</inkml:trace>
  <inkml:trace contextRef="#ctx0" brushRef="#br0" timeOffset="-210132.7">22909 11482 3317 0,'0'0'589'0,"0"0"-313"0,-17-53 81 0,12 36-15 16,0 6-119-16,3 4-129 0,1 3-94 16,0 4-3-16,1 0-109 0,0 9-51 15,0 5 130-15,1 5-151 0,9 4-265 16,13 14-306-16,-2-8-641 0,2-4-707 0</inkml:trace>
  <inkml:trace contextRef="#ctx0" brushRef="#br0" timeOffset="-209458.54">23085 11617 2636 0,'0'0'520'0,"0"0"-353"0,0 0 71 15,0 0 8-15,0 0-126 0,0 0-105 16,0 0 45-16,0 0 35 0,-5 55-20 16,5-34-32-16,3 3-24 0,6-2 0 15,0 2 0-15,1-4-1 0,2-2 1 16,3-3-19-16,1-3-75 0,-1-4-74 0,5-4-9 15,1-4 10-15,2 0 12 0,0-6 29 16,1-3 37-16,0-6 41 0,1-2-2 16,-2-3 30-16,4-2 2 0,-3-4 32 15,0-2 34-15,-3-1 6 0,-1 1 22 16,-3 3 40-16,-7 4 63 0,-3 6-9 16,-5 3 0-16,-2 3-28 0,-3 4-43 15,-7 0-45-15,-3 5-39 0,-3 0-18 16,-3 9-14-16,2 1-2 0,0 3 0 0,6 3-25 15,0 2 22-15,7 1 2 0,4-1 0 16,0 0-1-16,9-1 0 0,4-3-115 0,5-2-56 16,2-2-4-16,2-5 6 15,0-3 26-15,-1-2 38 0,0-3 38 0,-1-6 69 16,-1-3 6-16,-2-3 13 0,-2 0-3 16,-1-3 6-16,1 1 15 0,0 0 42 15,0 2 3-15,-1 0 9 0,0 2 2 16,-2 0-2-16,-1 4-17 0,-3 2-9 15,1 2-9-15,-4 2-19 0,-1 3-37 16,2 0-52-16,-1 8-44 0,-1 2 53 16,4 5 43-16,0 3 18 0,-2 5 13 15,2 2-16-15,0 4 1 0,-2 2-14 0,4 2 13 16,-2 4-2-16,5 1-11 0,-2 2-2 16,3 3 0-16,-5-1-13 0,1 2-39 15,-8-5-29-15,-2-1-47 16,-6-1-38-16,-12-4 25 0,-9-5 43 0,-5-5 19 0,-8-4 35 15,-3-5 25-15,-2-6 19 0,0-1 13 16,3-7 6-16,5 0 88 0,4-2 9 16,7 0 16-16,8-1-40 15,4-1-52-15,8 1-24 0,4-2 43 0,2 0 78 16,10-5-54-16,8-4-2 0,7-5-17 16,7-4 10-16,3-4 3 0,1-3-15 15,3-2-4-15,0-1-15 0,-1 0-19 16,-2 1-24-16,-5 0-15 0,5-15-135 15,-7 8-407-15,-10 1-1315 0</inkml:trace>
  <inkml:trace contextRef="#ctx0" brushRef="#br0" timeOffset="-208108.13">24387 11485 153 0,'0'0'1718'16,"0"0"-1335"-16,17-48-73 0,-8 29 9 16,-2 2-5-16,2 2-46 0,-1 2-15 0,-2 7-5 15,-2-1-43-15,3 4-53 16,-3 3-130-16,1 4-22 0,1 8 0 0,3 5 59 16,0 6 37-16,0 3-22 0,-2 2-25 15,-1 1-15-15,4 1-9 0,-4-3-22 16,5-2 19-16,0-2-7 0,2-3-15 15,3-4-45-15,-2-3-48 0,3-6-18 16,1-3-13-16,2-4-6 0,-2-2 5 16,2-7 27-16,-1-5 32 0,-2-1 38 15,-1-5 12-15,-2-2 16 0,1-2 1 16,-5-2 0-16,3-2 0 0,-5 2 18 16,0 2 25-16,-3 3 53 0,-1 3 48 0,-2 5-5 15,-1 4 27-15,-1 5-25 0,0 3-50 16,0 1-92-16,0 5-117 0,0 8 117 15,-1 3 25-15,-1 4 21 0,0 2-27 16,1 2-19-16,1 0 2 0,0 0 13 16,6 1 0-16,4-3-15 0,1-2-58 15,5-3-167-15,1-4-36 0,3-6-12 0,1-4-55 16,0-3-13-16,0-2-101 0,-1-8-19 16,-1-4 221-16,-3-4 159 0,-1-3 81 15,-2-1 24-15,1-5 128 16,1 1 123-16,-4-1-10 0,4 1-21 0,-5 1 31 15,3 3-17-15,-4 3 10 0,0 5 7 16,-4 2-57-16,-1 5-38 0,1 3-44 0,-3 4-45 16,-1 0-91-16,2 6-123 0,-2 5 98 15,1 6 25-15,-2 4 40 0,0 5 0 16,-1 0-36-16,-4 3 14 0,1 0-15 16,-2-2-1-16,1 0-2 0,2-5-1 15,0-3-36-15,1-2-6 0,-1-8-16 16,1 0-27-16,2-6-17 0,0-1 12 0,0-2 91 15,6-7 25-15,1-5-25 0,3-4-19 16,2-4 19-16,1-2-1 0,1-1 1 16,1 0 0-16,3-1 22 0,0 1 22 15,0 0-10-15,0 0 15 0,-1 5-15 16,-4 4 4-16,1 2-14 0,-5 6-5 16,-1 4-9-16,-1 2-10 0,-3 0-55 0,3 6-26 15,-1 5 25-15,0 3 56 0,2 5 64 16,-3 2 1-16,0 3-9 0,0-1-19 15,3 2-6-15,0-1-6 0,2 0-22 16,-1-2 14-16,5-3-17 0,-3-4-28 16,4-3-27-16,-1-5-13 0,0-3-10 15,2-4 13-15,1-4 31 0,-1-5 31 16,0-3 3-16,-2-5 19 0,2-1-7 16,-1-1 7-16,-3-2 9 0,1-4 55 15,0 0 32-15,-1 1-4 0,0 0-19 16,-2 2 12-16,0 4 31 0,-4 3 48 0,2 5-43 15,-3 3-36-15,-2 3-32 0,0 4-72 16,-2 0-6-16,1 9-130 0,1 3 136 16,3 6 3-16,-2 3 30 0,0 2-9 0,1 2-2 15,1 0-22-15,-2-1-1 0,1 0-78 16,-1-2-49-16,2-4-122 0,0-3-174 16,-1-5-247-16,0-5-440 0,-2-5-1007 0</inkml:trace>
  <inkml:trace contextRef="#ctx0" brushRef="#br0" timeOffset="-207975.7">25597 11107 2979 0,'0'0'524'0,"0"0"-249"0,-16-55-40 0,13 44 35 16,-1 0-81-16,2 8-146 0,2 3-43 16,0 0-123-16,0 8-45 0,2 5 130 15,5 6-119-15,14 14-220 0,-1-5-389 16,2-3-1130-16</inkml:trace>
  <inkml:trace contextRef="#ctx0" brushRef="#br0" timeOffset="-207774.81">25913 11127 2932 0,'0'0'553'0,"0"0"-265"15,0 0 52-15,0 0-160 16,0 0-179-16,0 0-1 0,0 0 115 0,6 60 37 15,-3-27 33-15,1 4-38 0,0 4-43 16,4 11-37-16,2 5-39 0,0-6-28 16,-2-6-25-16,-2-9-134 0,-1-8-170 15,-4 5-269-15,0-3-578 0,-1-10-1143 0</inkml:trace>
  <inkml:trace contextRef="#ctx0" brushRef="#br0" timeOffset="-207625.45">25924 11412 3502 0,'0'0'520'0,"0"0"-232"16,0 0 61-16,0 0-60 0,0 0-100 15,63-39-127-15,-38 39-62 0,6 0-42 16,4 3-10-16,3 2-199 0,22 2-261 16,-8-3-733-16,-8-3-1720 0</inkml:trace>
  <inkml:trace contextRef="#ctx0" brushRef="#br0" timeOffset="-206375.83">26691 11503 1835 0,'0'0'1139'0,"0"0"-1030"0,0 0-87 16,0 0-22-16,0 0 80 0,0 0 93 16,0 0 39-16,0 0-6 0,0 0-128 0,0 0-76 15,56-28-2-15,-32 13 2 16,0-2 13-16,2-3-14 0,-3 0 12 0,1-3-11 15,-3-2 1-15,-3-2 0 0,-3-3 18 16,-4 0-20-16,-6-3-2 0,-4 2 2 16,-1 2 9-16,-2 2 18 0,-6 6 38 15,1 4-2-15,-6 5-8 0,2 3-28 16,-1 3-18-16,0 2-10 0,1 3-19 16,3 1-6-16,-2 0-9 0,5 3-17 0,3 5 13 15,1 1 38-15,1 3 38 0,5 3 23 16,11 2-25-16,5-1-36 0,6 2-50 15,7-1-29-15,3-1-72 0,-4-3 13 16,1-4-5-16,-6-1 7 0,-2-7 21 16,-7 2 32-16,-5-3 50 0,-3 0 33 15,-5-4 45-15,-3 0 6 0,-3-2-16 0,0-1-9 16,-2 2 44-16,-4-1 53 0,-4 0 17 16,1 1-18-16,-6 2-24 0,2 3-20 15,-5 0-27-15,0 3-10 16,0 4-7-16,0 3-15 0,4 2-18 0,3 2 12 15,3 3 2-15,5 2-15 0,3 3 13 16,6 0 5-16,7 2 17 0,7 1-1 0,9-3-3 16,4-1 3-16,6-2-3 15,3-2-15-15,1-5-16 0,2-2-65 0,-3-5-29 16,-3-5-30-16,-4-2 3 0,-2-6 5 16,-6-5 16-16,0-3 40 0,-6-1 53 15,-2-6 7-15,-5 0 16 0,2-3-14 16,-5-1 14-16,-2 0-13 0,-3-1 22 15,-1 4-3-15,-3 3 48 0,-2 4 46 0,0 4-12 16,-2 2-10-16,-3 4-25 16,2 3-17-16,0 4-36 0,-2 0-16 15,-3 4-50-15,1 6 38 0,-4 3 12 0,0 7 40 16,3 2 1-16,0 6-14 0,5 1 1 16,3 2 0-16,2 0-9 0,9 2 0 15,2-3-4-15,6-1 10 0,1-6-7 16,2-5-2-16,0-3 8 0,-1-5 4 0,0-8-15 15,-3-2-13-15,1 0-25 0,-3-10 9 16,2-3 13-16,-3-7 3 0,-1-1 1 16,0-4 0-16,2-2 12 0,-4-3-11 15,4 1 1-15,1-2 9 0,4 0 1 16,0 4-10-16,1 5-2 0,1 3 26 16,2 6-16-16,-1 5-11 0,-1 6-34 15,-2 2-12-15,2 7-7 0,-2 9 4 16,-3 0-4-16,-1 7 19 0,-5 1 9 15,0 4-6-15,-7 0 6 0,-5 1-34 0,-1-3-53 16,-10-2-15-16,-8-4 40 0,-7-5 42 16,-3-4 30-16,-5-4 15 15,2-4 2-15,-2-3 23 0,1 0-9 0,5-5 12 0,3-4 0 16,3-1 22-16,4-2-9 16,2-1 7-16,7-1 11 0,-1-3-2 15,5 0-11-15,2 0-8 0,2 2-7 16,1-1 6-16,0 4-6 0,0 2 19 0,1 4-7 15,1 1 3-15,-1 2-5 0,-1 2-1 16,1 1-40-16,0 0-22 0,0 0-67 16,3 6 8-16,4 0 56 0,-1 5 23 15,1 1 2-15,4 0 0 0,0 2 2 16,-2-2 11-16,5 0-13 0,4 0-340 16,-1-3-361-16,-3-5-1190 0</inkml:trace>
  <inkml:trace contextRef="#ctx0" brushRef="#br0" timeOffset="-205791.34">28429 11261 215 0,'0'0'2525'0,"0"0"-2127"16,0 0-184-16,0 0 28 0,0 0 51 15,0 0-85-15,0 0-118 0,0 0-49 16,0 0 55-16,-78-15 0 0,52 29-15 15,2 5-4-15,4-1-40 0,4 3-21 16,7 0-4-16,3 1 6 0,5-1-14 16,2-2 14-16,9-1-3 0,3-2 32 15,4-4 5-15,4-3 6 0,3-4-15 0,1-3-6 16,0-2-7-16,-4-5-8 0,-1-5-22 16,-4-3-40-16,-6-5 15 0,-1-2 7 15,-7-4-3-15,-2-2 2 0,-7-3-8 16,-6 0 5-16,-4 0-2 0,-3 3-22 0,-1 3-10 15,-1 5-27-15,1 5-25 0,1 4-47 16,2 6-75-16,3 3-85 0,5 0-161 16,1 7-110-16,12 3-90 15,4-1-505-15</inkml:trace>
  <inkml:trace contextRef="#ctx0" brushRef="#br0" timeOffset="-204823.26">28665 11056 1380 0,'0'0'1316'0,"0"0"-1039"16,24-60 33-16,-18 38 119 0,1 5-102 16,-4 4-46-16,-1 6-48 0,-1 2-70 15,-1 5-96-15,0 3-67 0,-4 8-86 16,-5 6 86-16,1 6 59 0,-3 5-19 16,2 5-25-16,2 1-3 0,1 2-11 0,5 0-1 15,1-1-2-15,2-1 0 16,7-1-10-16,2-2-6 0,4-2-19 0,2-6-65 15,0-4-24-15,1-6-7 0,-2-4 46 16,3-5 21-16,-1-4 23 0,0-3 15 16,1-5 15-16,-3-3 13 15,1-3 19-15,-5 0 15 0,1 0-18 0,-5 1 9 0,1-1 21 16,-4 3 26-16,-1-2 12 0,-3 5 18 16,0 1-10-16,0 3-6 0,-1 3-12 15,0 1-62-15,0 0-12 16,0 3-70-16,-1 6 70 0,-4 0 30 0,2 6-2 15,1-1-4-15,1 6-23 0,1-2 1 16,2 1 16-16,6 2-6 0,4-4-10 16,4 0 17-16,-1-2-18 0,4-5-1 15,1-3-17-15,0-3-44 0,1-3-22 16,-1-1 0-16,-1-5 18 0,0-5 37 16,-4-3 28-16,-3-1 0 0,1-3 0 0,-6-1 1 15,2-2 0-15,-2 0 14 0,0-1-12 16,-2 1 9-16,-1 4 4 0,-2 4 11 15,0 4 47-15,-1 2-9 0,0 5-44 16,-1 1-21-16,0 0-79 0,0 5-23 0,-2 4 102 16,-1 3 62-16,1 3-29 15,1 2-17-15,1 0-13 0,0 1 12 0,7 0 4 16,6-2-4-16,3 1 7 0,4-2-22 16,3-5-77-16,0-2-74 0,2-3-29 15,0-5 9-15,1-1 31 0,-4-7 7 16,-3-3 10-16,-4-4 70 0,-2-2 50 15,0-6 3-15,-5 0 0 0,1-6 22 16,-3 0 0-16,1-3-10 0,-2-1 80 16,2-3 8-16,-2 1-11 0,-2-1 51 15,0 3 9-15,-1 2-12 0,0 8-5 0,-2 6-9 16,0 6-37-16,0 5-18 0,0 4-25 16,0 2-43-16,-2 7-97 0,-4 5 50 15,0 6 47-15,-4 7 31 0,3 5-12 16,0 6-7-16,1 3 9 0,2 3-20 0,2 1-1 15,2 0-1-15,-1-1-2 0,1-3-123 16,-1-4-74-16,0-5-109 0,-3-5-96 16,-4-8-133-16,1-6-58 15,-4-8-2-15,-2-3-16 0,-1-7-204 0,-2-7 163 16,3-5 655-16,1-2 117 0,-1-3 653 16,6-1-135-16,3-1-106 0,3 1-63 15,1 1-80-15,2 2 43 0,4 3-11 16,4 4-107-16,1 2-40 0,2 4-51 15,4 2-85-15,1 3-61 0,5 4-43 16,2 0-28-16,4 1 9 0,3 5 13 16,1 1-23-16,-2 2-2 0,2 3-3 15,-3 0-16-15,-2 1 7 0,-4 2-19 0,-5 2-3 16,-4-1-9-16,-4 1 7 0,-5 1 5 16,-3 0 31-16,-3 0 4 0,-2-1-4 15,-4 1-3-15,-6-2-31 0,-1-2-49 16,-2-1-131-16,-4-3-199 0,4-5-536 0,7-3-543 0</inkml:trace>
  <inkml:trace contextRef="#ctx0" brushRef="#br0" timeOffset="-204685.75">29754 11072 3186 0,'0'0'487'15,"0"0"-223"-15,0 0-25 0,4-51-71 16,-4 45-84-16,0 5-84 0,1 1 0 0,0 4-146 15,4 8 28-15,10 14-30 0,-2-4-366 16,5 0-939-16</inkml:trace>
  <inkml:trace contextRef="#ctx0" brushRef="#br0" timeOffset="-204107.84">29937 11206 2199 0,'0'0'1591'0,"0"0"-1405"16,0 0-186-16,0 0-63 0,0 0 63 16,0 0 69-16,0 0 42 0,0 0-21 15,-31 63-24-15,23-40-20 0,2 0-30 16,3 1 3-16,1-1-17 0,2 1-1 16,0-2 0-16,5-2-1 0,4-4-41 15,0-2-65-15,4-4-9 0,-2-3 7 16,4-4 30-16,-1-3 24 0,0 0 29 0,0-7 25 15,0-3 0-15,-3-3 32 0,1 1 2 16,-4-5-5-16,2 1 33 0,-3-2 27 16,0 0-8-16,2-2-21 0,-2 5-7 15,2 1-10-15,-1-1-5 0,4 4-7 0,-3 0 3 16,4 2-10-16,-1 5-24 0,2 0-11 16,1 4-4-16,-2 0-20 0,2 4-23 15,0 5 14-15,0 4 3 0,-3 4 4 16,3 2 6-16,-2 2 18 0,-3 2 10 15,1-3-25-15,-7 1-9 0,-3-2 1 16,-1-3-5-16,-5-4-28 0,-6-3 32 16,-1-4 37-16,0-3 26 0,-3-2 43 15,4-2 10-15,-1-5 18 0,4 0-3 0,3-3 30 16,5-1 31-16,1-1 79 0,9-2-99 16,5 0-34-16,1-1-19 0,8 0-17 15,2 0-5-15,3 0-20 0,4 1-19 16,3 1-18-16,-2 1 13 0,2 6-4 15,-2 3-12-15,-5 3-17 0,-3 3-20 0,-5 6 0 16,-6 5-5-16,-3 1-22 16,-6 3 3-16,-3 4 27 0,-2 0 19 15,-1 1 15-15,0 1 10 0,0 0 24 0,-3-2-22 16,1-3 3-16,1-2-15 0,0-2-2 16,-2-4-145-16,-1-7-287 0,-2-4-770 15,2-4-1334-15</inkml:trace>
  <inkml:trace contextRef="#ctx0" brushRef="#br0" timeOffset="-182680.57">7159 14047 677 0,'0'0'541'0,"0"0"-251"0,0 0-115 16,0 0 14-16,0 0 61 0,0 0 25 15,0 0-42-15,0 0-27 0,0 0-7 16,0 0-42-16,-13-38-26 0,13 35-17 0,0-1 0 15,0 0 19-15,0 0-3 0,0-3-8 16,0 3-31-16,-1 0 7 0,0 0 8 16,1-1 6-16,-2 0-22 0,1 0-25 15,0 3 3-15,0-3-6 0,0 2 5 0,0 1-5 16,0 0-4-16,1 2-18 0,-1-2-18 16,1 2-22-16,0 0-33 0,0 0-38 15,-2 4-61-15,2 6-4 16,-1 7 136-16,-1 4 62 0,-1 8-22 0,0 4 12 15,-2 7 10-15,-5 10-22 0,0 11 12 16,-6 9 28-16,0-2-25 0,3-12-9 16,3-18 9-16,4-13-3 0,2 0-6 15,-4 0-7-15,4 0-8 0,0 1-13 0,2-6-1 16,1-7-16-16,1-2 10 0,0-6 2 16,0-1 2-16,0-3 6 0,0-1-3 15,0 0 19-15,0 0-4 0,0 0 10 16,0-1-13-16,0-1 0 0,2-2-30 15,0-5-91-15,0 0-79 0,-2-4-89 16,0 0-141-16,-12-14-235 0,3 6-666 16,-4-1-1218-16</inkml:trace>
  <inkml:trace contextRef="#ctx0" brushRef="#br0" timeOffset="-182046.25">7098 13902 686 0,'0'0'264'0,"0"0"-20"15,0 0-22-15,0 0-14 0,0 0-16 16,0 0 32-16,0 0 25 0,0 0-42 0,0 0-74 15,0 0-50-15,0 0-5 0,-9-14 12 16,3 16 19-16,1 0 16 0,-2-2-4 16,2 3-12-16,1-1-4 0,2-1-7 15,-1 1 16-15,1-2-3 0,2 0-14 16,0 0-18-16,0 0-14 0,0 0-13 16,0 0-15-16,0 0-15 0,0 0-22 15,0 0-2-15,5 2-10 0,5 0 12 16,9 0 62-16,8 1-12 0,8 0-13 15,8-1-6-15,15-1-15 0,13 0-13 0,8-1 12 16,-10 0-13-16,-14 0-2 0,-19 0 0 16,-12 0 0-16,2 0 0 15,0 0 0-15,2 0 2 0,-8-1 0 0,-5 0 1 16,-3 1 18-16,-6-2 13 0,0 2 7 0,-3-3 12 16,-2 3-1-16,-1-1-6 0,0-1-21 15,0 0-25-15,-1-2-28 0,-3 2-3 16,-1 1-24-16,0-1-16 0,-1 1-10 15,-2 1-84-15,-1 0-127 0,-2 0-122 16,-3 1-242-16,0 1-469 0,3 1-562 0</inkml:trace>
  <inkml:trace contextRef="#ctx0" brushRef="#br0" timeOffset="-181035.28">8419 14050 1714 0,'0'0'389'0,"0"0"-298"16,0 0 3-16,0 0 36 0,0 0 138 16,0 0 69-16,0 0-5 0,0 0-40 15,0 0-99-15,0 0-68 0,0 0-36 16,-50 0 5-16,47-7 6 0,1-3 2 0,0 2-6 16,1-3 19-16,1-2-23 0,0 1-49 15,0 0-9-15,3 2 25 0,-1-2-10 16,2 3-29-16,1 2-20 0,-2 1-18 15,0 2-10-15,0 4-3 0,1 0-33 16,0 0-32-16,3 0 7 0,-1 2 24 16,-1 6-81-16,0 1-151 0,-3 5-163 15,-2 1-310-15,0-5-880 0</inkml:trace>
  <inkml:trace contextRef="#ctx0" brushRef="#br0" timeOffset="-180750.31">8453 14341 1885 0,'0'0'65'0,"0"0"126"16,0 0-32-16,0 0 12 0,0 0 78 16,-25 47 14-16,12-40-35 0,-2 2-66 15,-1-3-25-15,3-3-20 0,2 1 7 16,2-2 11-16,4-2 54 0,3 0 110 15,0-2 41-15,2-3-162 0,0-2-111 16,0-3-21-16,4 2 15 0,1-3-27 16,3 3-10-16,-2 2-24 0,0 0-2 15,0 1-16-15,-2 4 3 0,-1-2-16 0,-2 1-76 16,-1 2-148-16,0-1-143 0,-4 0-363 16,-1-4-967-16</inkml:trace>
  <inkml:trace contextRef="#ctx0" brushRef="#br0" timeOffset="-172631.86">6964 14015 735 0,'0'0'251'0,"0"0"-105"16,0 0-48-16,0 0 45 0,0 0 17 15,0 0-33-15,0 0-36 0,0 0-33 0,0 0-12 16,0 0-17-16,-1-28-6 0,3 25 12 16,1 0 20-16,-1-1 20 0,1-1 19 15,0 3-3-15,-2-1 35 0,1 1-19 16,-1-1 2-16,-1 1-54 0,2 2-16 15,-2-2-4-15,0 2-31 0,2-3-4 0,-1 2-39 16,2-1 4-16,1 0 6 0,0-2-7 16,1 2 22-16,-2 1 14 15,1-3 23-15,1 3-7 0,-2-1 16 0,0-1-9 16,-1 1-1-16,-1 0 7 16,1 0 13-16,-1 1 26 0,-1 1-1 0,1 0 0 15,-1 0-2-15,0-1-8 0,0 1-9 16,0-1-9-16,0 0-11 0,0 1-8 0,0 0-1 15,0 0-3-15,0 0 3 0,0 0 0 16,0 0 3-16,0 0 20 0,0 0 5 16,0 0 23-16,0 0 3 15,0 0 7-15,0 0-14 0,0 0-12 0,0 0-13 16,0 0-16-16,0 0-13 0,0 0-10 16,0 0-2-16,0 0 0 0,0 0-18 15,0 0-8-15,0 0-8 0,0 0-17 16,0 0-3-16,0 0 16 0,0 0 4 0,0 0-4 15,0 0 3-15,0 0 35 0,0 0 0 16,2 2 32-16,-2 0 5 0,1 0 1 16,-1 2-12-16,0 1-7 15,1-3-3-15,-1 1-1 0,0 0-2 0,0 2 3 0,1-1-14 16,-1 1 1-16,0 2 13 16,0-3-13-16,0 0 13 0,0 2-13 15,0 0 0-15,0-1 13 0,0 1 6 16,0 0 0-16,0-1-6 0,0 2 3 0,0-2-1 15,0 1-2-15,0 0-13 0,0 3 16 16,0-1-6-16,0 1-12 0,0 3 2 16,0-4 0-16,0 4 13 0,0-2-13 15,0 1 0-15,0 0-1 0,0 0 0 16,0 1 11-16,0-2-10 0,0 2 13 16,0 0-4-16,0-1 4 0,1 2-14 15,1-5 0-15,-2 5 0 0,0-3 14 16,1 1-15-16,-1 1 15 0,0 0-3 0,1-2-1 15,0 1 4-15,0 2 0 0,0-2-13 16,0 0 16-16,0 0-4 0,1-1 1 16,-2 2-4-16,1-2-10 0,0 0 14 15,0 2 6-15,-1-2-7 0,0 1 4 0,0-3-3 16,0 3-4-16,0-1-11 0,0-1 1 16,0 0 11-16,0 0-11 0,0 1 1 15,0-1 0-15,0-1 0 16,1 2 0-16,0-1-1 0,0-1 0 0,0 0 0 15,-1 2 14-15,0-3 2 0,1 1 7 16,-1 2-3-16,0-3 6 0,0 4-3 16,0-1-4-16,0 1-5 0,-1-4-4 15,0 0-9-15,0-1 0 0,0-1 13 16,1-1-15-16,0-1 1 0,0-1 1 0,0-1 0 16,0 0 9-16,0-1-9 0,0 0 10 15,0 0-1-15,0 0-10 16,0 0 0-16,0 0 0 0,0 0-2 0,0 0 0 15,0 0-3-15,0 0 3 0,0 0 0 0,0 0 2 16,0 0 1-16,0 0 19 0,0 1 3 16,0 0 12-16,0-1 0 15,0 0-1-15,0 0-5 0,0-2-31 0,0-5-40 16,0-11-365-16,3 0-342 0,0-4-1998 0</inkml:trace>
  <inkml:trace contextRef="#ctx0" brushRef="#br0" timeOffset="-141334.58">6760 12339 1864 0,'0'0'240'16,"0"0"-158"-16,0 0-60 0,0 0-22 0,0 0 84 15,0 0 72-15,0 0 21 16,0 0 17-16,0 0-15 0,0 0-41 0,4-7-39 15,-2 6-16-15,3 0-6 0,2 0 2 16,7-2 13-16,3 2 6 0,9-2 10 16,7 3-1-16,20-3-4 15,18 1-11-15,17 0-17 0,3-1-41 0,-3 3-6 16,-15-2 0-16,-14 2-9 0,-8 0-16 16,-12 0 10-16,-10 0-11 0,-4 0 1 0,5 0 0 15,-1-2 0-15,3 2 10 0,-6-1-1 16,-6 1-9-16,-4-2 9 0,-5 1-9 15,-2-1 0-15,-4 1 9 0,-2-1 4 16,0 2 2-16,-2 0 1 0,0 0-1 16,0 0-5-16,1 0-1 0,-2 0-11 15,0 0 0-15,0 0 1 0,0 0-1 0,1 0 2 16,-1 0-1-16,2 0 2 0,-1 0-1 16,2-2-3-16,0 1-25 0,1 1-77 15,3-3-113-15,-2 1-132 16,3-5-186-16,0 2-614 0,-4-3-919 0,-50 36 2045 0</inkml:trace>
  <inkml:trace contextRef="#ctx0" brushRef="#br0" timeOffset="-136054.15">10393 13831 1494 0,'0'0'286'16,"0"0"-133"-16,0 0 54 16,0 0 10-16,0 0-13 0,0 0-37 0,0 0-28 15,0 0-11-15,0 0 23 0,0 0-49 16,16-45 3-16,-15 41 0 0,0 1-6 16,0-1-4-16,0 0-7 0,1 2-6 15,-1 0-19-15,0 1 0 0,-1-1-4 16,0 2-1-16,0-2-5 0,0 2-6 15,0 0-13-15,0 0-12 0,0 0-22 16,0 0-1-16,0 0-34 0,0 0-15 0,0 0-18 16,0 2-15-16,-5 3 55 15,-4 5 28-15,-2 0 19 0,-4 5 9 0,-3 3-15 16,-1 4-11-16,-3 5 13 0,-2 2 15 16,-4 2-12-16,-4 5 1 0,-4 1 6 15,-7 9-3-15,-9 9-6 0,3-8-16 16,8-6-13-16,9-10 12 0,6-12 1 0,1 4 1 15,-1-2 15-15,2 0-4 0,4-5 10 16,1-3 0-16,3 0 15 0,1-2-6 16,6-4-6-16,1-1-6 0,2-1-4 15,4-2-12-15,0-2 16 0,1 1-16 16,1-2 9-16,0 1-8 0,0 0-3 16,0 1-1-16,1 0 0 0,4 0 33 15,7 4 13-15,1 0 10 0,8-1-19 16,7 0 9-16,2 0 7 0,7 0-20 0,2 1-17 15,4 0-16-15,-1-1 0 0,3 3-13 16,2 0 1-16,-1-2 11 0,-2 0 1 16,0-2 1-16,-4 1 0 0,-3-4 2 15,-5 2-3-15,-4-3 1 0,-4 0 1 16,-3 0 11-16,-4 0-1 0,0 0 3 16,-6 0-2-16,-1-4 2 0,-3 2-13 0,-1-1 13 15,-3 1 4-15,-1 0-4 16,-1 0-12-16,0 0 6 0,0 0-9 0,-1-3-67 15,0 0-53-15,0-1-56 0,0-1-51 16,0 0-74-16,-2-1-138 0,-1-8-332 16,1 1-648-16</inkml:trace>
  <inkml:trace contextRef="#ctx0" brushRef="#br0" timeOffset="-135639.71">10363 13863 1987 0,'0'0'321'0,"0"0"-95"16,0 0-10-16,0 0 15 0,0 0 35 16,0 0-30-16,0 0-34 0,0 0-31 15,0 0-49-15,0 0-78 16,0 0-44-16,-7-44-57 0,7 50-46 0,0 3 97 0,3 7 6 15,4 5 84-15,-1 8 4 0,0 2 10 16,3 5 2-16,-1 1 9 0,0 5 2 16,3 8-6-16,-1 5-18 15,1 6-19-15,-4-4 5 0,0-14-30 0,-4-14-9 16,0-8-32-16,1 5 14 0,0 0 5 16,1 2-3-16,-1-4 4 0,0-2-1 15,0-3 7-15,-1-3-1 0,3-3 4 16,-3-4-16-16,-1-1 0 0,0-3 1 15,-1-1-4-15,0-3 6 0,-1-1 3 16,0 0 10-16,1 0 15 0,-1 0-7 0,0 0 10 16,2-2 6-16,0-4-49 15,2-2-6-15,2-1-58 0,0-5-177 0,0-1-151 16,6-16-225-16,-4 3-767 0,3-2-1273 0</inkml:trace>
  <inkml:trace contextRef="#ctx0" brushRef="#br0" timeOffset="-134806.81">11192 13609 1121 0,'0'0'349'0,"0"0"-190"15,0 0 46-15,0 0 9 0,0 0 46 0,3-52-5 16,-3 46-94-16,0-3 0 0,0 3-23 16,-1-1-3-16,0 0-20 0,1 2-14 15,-1-1-18-15,1 0-16 16,0 2 3-16,-1 0 9 0,1 0-4 0,0 2-8 0,0 0-17 15,0 1 7-15,0-1-1 0,0 2 10 16,0 0-6-16,-1 0-16 0,1 0-44 16,0 0-19-16,-1 2-43 15,-3 3-20-15,0 7 82 0,-3 5 47 0,2 7-8 16,-1 6-2-16,0 3-12 0,2 6-3 16,2 11 28-16,2 11-3 0,0 13 12 15,0 2 18-15,0-2-18 0,0-9 13 16,0-8-5-16,0 0-17 0,1-3-13 15,1 0 15-15,4-4 0 0,-1-1 4 16,-1-10-10-16,0-8 12 0,-1-7 6 0,2-4 0 16,-2 6 0-16,1-1-9 0,-1 4-15 15,0-3-19-15,-1-3 3 0,2-5 1 16,-2-3-1-16,0-3-9 0,-1-5 1 16,0-2-4-16,0-2-10 0,0-2 10 0,-1 0 9 15,0-1 13-15,0 0 8 16,0 0-6-16,0-2 7 0,0-3-43 0,-1-3-106 15,-1-1-156-15,0-5-43 0,1-2-124 16,1-13-205-16,6 3-633 0,0 1-1169 0</inkml:trace>
  <inkml:trace contextRef="#ctx0" brushRef="#br0" timeOffset="-133585.28">11861 14102 1050 0,'0'0'371'0,"0"0"-150"0,0 0-22 0,0 0 44 15,0 0 6-15,0 0-29 16,2-48-30-16,1 38-19 0,3-1-30 0,-2 1-19 15,0 1 28-15,-1 1-1 0,0 1-22 16,0 0-10-16,0 2-16 0,-1 0-26 16,-1 2 4-16,0 1-4 0,-1 2-2 15,1 0-54-15,-1 0-19 0,0 2-92 16,0 5-40-16,0 4 132 0,-3 8 38 16,-3 2 18-16,0 9 2 0,0 1-33 15,-2 2 22-15,2 2 12 0,0-1-19 16,0 0-2-16,-1-1-10 0,4-3 6 15,-1-2-12-15,1-3-1 0,2-2 4 0,0-3 0 16,1-3-3-16,0-2-4 0,0-3-5 16,0-1-10-16,0-5 12 0,2-1 1 15,-1-1 2-15,0-3 7 0,1-1 12 0,1 0 9 16,1 0 3-16,5 0-15 0,-1-4-18 16,3-1-16-16,-3 0-93 0,0-3-148 15,-2 2-57-15,-3-2-68 16,-2 2-224-16,-1 2-453 0,-3-1-472 0</inkml:trace>
  <inkml:trace contextRef="#ctx0" brushRef="#br0" timeOffset="-133187.65">11686 14525 1618 0,'0'0'562'16,"0"0"-293"-16,0 0-101 0,0 0 64 16,0 0 63-16,0 0-24 0,0 0-37 15,0 0-66-15,0 0-55 0,0 0-35 0,0 0-14 16,2 0-5-16,1-1 4 0,2 1 5 16,4-1-12-16,4 0 9 0,3 0 0 15,2 0-18-15,2-1-10 0,2 1-9 16,0 0-10-16,2-1-16 0,1 0 0 15,2 2-1-15,0-1-1 0,-3-1 1 16,1 2 0-16,0-2 1 0,-4 0 2 0,-2-2-1 16,-3 3 0-16,-2-4 9 15,1 5-9-15,-6-2-1 0,0 0 1 0,-2 0 0 16,-3 1 0-16,-1 0 1 0,-2 1 8 16,0 0-9-16,-1 0-3 0,0 0 0 15,0 0-15-15,0 0-7 0,0 0-9 16,0 0 3-16,-1 0-24 0,-3-2-91 15,-1 0-90-15,-3-3-104 0,-2-1-158 0,-5-8-256 16,4 1-704-16</inkml:trace>
  <inkml:trace contextRef="#ctx0" brushRef="#br0" timeOffset="-132785.98">11685 13975 942 0,'0'0'1637'0,"0"0"-1337"16,0 0-140-16,0 0 10 0,0 0 72 0,0 0 43 15,0 0-52-15,0 0-76 0,0 0-113 16,0 0-44-16,71-10 15 0,-37 10 20 0,7 0 5 16,1-3-15-16,3 1-3 15,-1 0 9-15,-4-1-3 0,0 0 6 0,-8-1 12 16,-5 2-5-16,-7-1-1 0,-4 1 3 16,-6-1 3-16,-2 0 22 0,-3 1 46 15,-2 2 48-15,-2-2-33 16,0 0-26-16,-1 2-42 0,0-2-24 0,0 1-22 15,0 0-15-15,0 1-11 0,0-1-4 16,0 0-16-16,0 1-8 0,0 0-16 16,0 0-18-16,0 0-175 0,0 0-184 15,0 0-526-15,0 0-692 0</inkml:trace>
  <inkml:trace contextRef="#ctx0" brushRef="#br0" timeOffset="-122074.25">7001 15370 1454 0,'0'0'292'0,"0"0"-149"0,0 0-55 16,0 0 84-16,0 0 16 0,4-45-40 0,-3 40-2 15,-1 0-30-15,1 1-26 0,-1 1-29 16,0 0-13-16,0 1 13 0,0-1 6 16,0 0 36-16,0 0-4 0,0 0-26 15,1 0-13-15,1 1-18 0,1 0-4 16,-1 0 0-16,0 2 10 0,0-3-10 16,-1 3-10-16,0-2 23 0,-1 2-1 15,0 0 1-15,0 0-7 0,0 0-3 16,0 0-16-16,0 0-25 0,0 0-22 0,0 2-19 15,-2 2 7-15,-3 4 34 0,-5 2 16 16,-1 5 3-16,-3 3 0 0,-4 6 0 16,-3 2-16-16,-3 5 31 15,-4-1-5-15,1 3-11 0,-2 0-2 0,0 1 0 0,2-2-4 16,2-4 4-16,5-1 3 0,1-4 10 16,4-3 5-16,2-4 4 0,5-2-7 15,3-3 9-15,2-2-11 16,0-2-8-16,3-2-19 0,0 2 17 0,3-3 9 15,4 0 22-15,3 0 9 0,7 1 33 16,3-1 63-16,8 1-57 0,2 0-49 16,7-3-24-16,0 1 2 0,1-1-11 15,-2-1-15-15,2 0-1 0,-2 2 1 16,-2-3 0-16,-4 1 1 0,-1 1-2 16,-4-2-1-16,-4 1-27 0,-2-1-9 0,-3 0-12 15,-2 0-6-15,-2 0-25 16,-2-3-47-16,0-1-40 0,-4-5-60 0,-2-1-116 15,0-3-206-15,-4-12-587 0,-7 1-409 16</inkml:trace>
  <inkml:trace contextRef="#ctx0" brushRef="#br0" timeOffset="-121807.29">7069 15296 2350 0,'0'0'326'0,"0"0"-139"16,0 0-30-16,0 0 131 0,0 0 48 15,0 0-58-15,0 0-172 0,0 0-106 16,0 0 0-16,0 0 39 0,0 0 86 16,15 58 5-16,-7-24-21 0,1 2-29 15,-2 1-12-15,2-3-18 0,-1-1 2 0,-1-4-9 16,1 0-6-16,-3-2-9 0,1-2-10 16,1-1-3-16,-2-2-14 0,-1-3-1 15,0-2 0-15,1-1-1 0,-1-6-85 16,-2 2-34-16,-1-7-96 0,0 1-86 15,-1-5-120-15,1-2-164 0,0-5-216 0,1-3-814 16</inkml:trace>
  <inkml:trace contextRef="#ctx0" brushRef="#br0" timeOffset="-121409.35">7796 15465 121 0,'0'0'2168'0,"0"0"-1774"0,0 0-162 16,0 0-1-16,0 0 43 0,0 0 65 15,0 0-66-15,0 0-81 16,0 0-74-16,0 0-53 0,10-3-41 0,3 3-23 15,5-1 0-15,7 1 2 0,4 0-3 16,0 0-15-16,0 0-10 0,-4 0-16 16,-5 1-198-16,-3 4-155 0,-9 3-287 15,-3-3-677-15,-5-1-325 0</inkml:trace>
  <inkml:trace contextRef="#ctx0" brushRef="#br0" timeOffset="-121247.96">7776 15625 1702 0,'0'0'503'0,"0"0"-361"15,0 0-87-15,0 0 88 0,0 0 102 16,0 0 120-16,0 0-8 0,0 0-107 16,57 12-111-16,-30-12-64 0,4-1-38 15,1-3-18-15,2 2-18 0,0-2-1 0,-4 3-2 16,-1-1-23-16,-3 1 0 0,0-4-299 16,-5 3-284-16,-5-4-902 0</inkml:trace>
  <inkml:trace contextRef="#ctx0" brushRef="#br0" timeOffset="-119606.77">9247 15083 1700 0,'0'0'324'0,"0"0"-110"0,0 0-19 15,0 0-18-15,0 0-9 0,0 0-4 16,-1-49-10-16,-4 47-30 0,-1 0-69 0,-1 2-55 15,-5 0-1-15,-4 3 1 0,-2 2 28 16,0 1 11-16,-1 1-11 0,2 0 1 16,1 1-8-16,2-1-20 15,4 0 0-15,1 0-1 0,4-1-12 0,3-1-7 16,2 1 1-16,1 2 18 0,7-1 19 16,9 0 7-16,4 2 12 0,7-3-19 15,2 3-3-15,1-1-16 0,-3 0-2 16,-3 2-30-16,-5 1 7 0,-6 2-7 15,-8 0 6-15,-4 3 1 0,-2 2 9 16,-9 1 16-16,-8 3 1 0,-7 1 12 0,-6 2 0 16,0-2-1-16,-4-2-9 15,4-3 0-15,0-1 35 0,6-3 51 0,2-2-38 16,6 1-48-16,4-2-3 0,5 0-2 16,6-1-17-16,1-1 19 0,12-2 13 15,6 0 22-15,8 0-6 0,4-1-10 16,6 0-16-16,2-1-2 0,1 0-1 0,-4 1-3 15,-5-2-16-15,-5 1 3 0,-6-1 13 16,-4 0-23-16,-5 0 1 0,-5-2-13 16,-4 2-10-16,-1 0 10 0,-4 3 38 15,-8-1 15-15,-3 2-12 0,-3 3 15 16,-4 1-18-16,0 1 0 0,-2-1 0 16,3 3 12-16,-1-1 10 0,1 3-3 15,4 0-18-15,1-1-1 0,8-1-2 16,2 2-17-16,6-2 18 0,0 2-1 0,7-2 2 15,7-1 2-15,2 3 1 0,5-2-2 16,1-1-1-16,0 0-19 0,-1-2-3 16,-5 1-42-16,0-1 7 15,-2-3 28-15,-1-1 4 0,-4-1-4 0,-2-2 7 0,2 0-4 16,-4-2-3-16,0-1-28 16,0-2-23-16,-1 0-17 0,0-1-105 0,1-9-338 15,0 1-587-15</inkml:trace>
  <inkml:trace contextRef="#ctx0" brushRef="#br0" timeOffset="-118988.08">9914 15194 741 0,'0'0'1265'16,"0"0"-1015"-16,0 0-24 15,0 0-13-15,-20-46 9 0,10 41-58 0,-5 0-36 0,-2 4-45 16,-4 1-26-16,-3 0-9 0,0 4-10 16,1 1-9-16,1 4 2 0,3 0-8 15,5 0-8-15,2 2-15 0,6-1 0 16,5 0-2-16,1 2 2 0,7-2 2 15,8 3 24-15,4 0 5 0,5 2-12 16,5 0-1-16,0-1-18 0,0 1 0 16,-3-3-16-16,-6-1-3 0,-8 0 4 15,-3-2-7-15,-6-1-1 0,-3 0 11 16,0-2 2-16,-5 1 10 0,-5 0 19 16,0-2-3-16,-5 1-3 0,0 0 9 0,-3-1 35 15,2 2 0-15,-1-1-16 16,1 2-7-16,3-3-15 0,4 2-16 0,0-1-3 15,5 0-15-15,4 0 2 0,0 1 13 16,7-1 19-16,5 0 16 0,5-1-4 0,4 0-6 16,4 0-21-16,3-2-3 15,-2 1-1-15,-4 0-13 0,-2-1 0 0,-5 1 1 16,-6 0-7-16,-2-1-16 0,-5 1-12 16,-2 2 6-16,-5 0 26 0,-5 1 15 15,-6 5 3-15,-2-2 13 0,-3 2-13 16,-1-1 10-16,1 2 15 0,3-3-2 15,2 2-23-15,6-1-1 0,4 0-2 16,2 0 0-16,4 0-2 0,9 0 2 16,5 1 1-16,6-1 24 0,6-1-12 15,2 0-12-15,4-3-1 0,-1 0-98 0,2-3-48 16,-5 0-79-16,1-3-98 0,3-1-292 16,-5-2-374-16,-5-4-296 0</inkml:trace>
  <inkml:trace contextRef="#ctx0" brushRef="#br0" timeOffset="-118764.59">10434 15314 1953 0,'0'0'463'15,"0"0"-344"-15,0 0-119 0,0 0 0 16,0 0-2-16,0 0-164 0,0 0-1458 0</inkml:trace>
  <inkml:trace contextRef="#ctx0" brushRef="#br0" timeOffset="-117411.25">10177 15313 1395 0,'0'0'695'0,"0"0"-348"0,0 0-163 16,0 0 12-16,0 0 36 0,0 0-50 15,0 0-77-15,0 0-95 0,0 0 6 16,0 0-16-16,27-12 73 0,-6 12 6 16,5-2-22-16,2-1-12 0,3 0-17 0,-2-2-6 15,0 0-9-15,-4-1-11 0,-3 1 20 16,-3 1-21-16,-4-1 1 0,-5 1 2 15,-1 2 8-15,-4 0 4 0,-2 0 9 16,-1 1 3-16,-2-1 4 0,1 0-10 16,-1 2 13-16,0 0 12 0,0-1-17 15,0 1-30-15,0 0-53 0,0 1-39 0,1 6-49 16,-1 3 141-16,0 4 79 0,0 7 15 16,0 4-6-16,0 5 22 0,-1 3 44 15,-3 3-27-15,-2 1-21 16,-1-3-16-16,1 0-44 0,3-4-29 0,1-3-17 15,2-5-3-15,0-3 0 0,1-5 3 16,3-4-3-16,1-4-22 0,2-4-235 0,2-2-103 16,11-18-114-16,-2 0-806 0,1-2-874 15</inkml:trace>
  <inkml:trace contextRef="#ctx0" brushRef="#br0" timeOffset="-117040.35">10880 15187 2870 0,'0'0'451'0,"0"0"-387"0,0 0-7 0,0 0-34 16,0 0 160-16,0 0 38 15,-40 53-42-15,24-28-47 0,1 3-66 0,2 1-13 16,-1 1-10-16,5 0-15 0,-1-3-6 16,3-2-4-16,1-2-2 0,3-5 2 0,2-5-17 15,0-2 12-15,1-6-11 16,0-2 1-16,0-2 12 0,0-1 32 0,3-4 45 15,4-5-2-15,1-4-69 0,3-4-3 16,0-3-17-16,3-5 11 0,-2-2-12 16,3-4 0-16,-1 1 0 0,-1-1 2 15,-1 6 16-15,-1 4-2 0,-3 5-15 16,-3 5-1-16,-2 4 14 0,2 4-14 16,-3 3-31-16,2 1-95 0,1 8 0 15,5 6 126-15,-1 4 83 0,2 7-3 16,-1 4-21-16,0 1-1 0,-2 3-12 0,-1 0-18 15,2 0-13-15,-3-1-15 0,0-2-17 16,3-4-79-16,-1-3-73 0,0-4-125 16,-1-5-214-16,-2-8-203 15,2-2-483-15,-6-5-711 0</inkml:trace>
  <inkml:trace contextRef="#ctx0" brushRef="#br0" timeOffset="-116885.77">10824 15434 2270 0,'0'0'610'0,"0"0"-293"15,0 0-107-15,0 0 54 0,0 0 97 16,0 0-29-16,0 0-245 0,0 0-87 16,0 0-25-16,69-34 12 0,-29 34-2 15,4 5-1-15,-2 2-18 0,-1 1-12 16,-2 4-327-16,-5-3-120 0,5 8-298 16,-8-5-496-16</inkml:trace>
  <inkml:trace contextRef="#ctx0" brushRef="#br0" timeOffset="-116760.1">11330 15541 969 0,'0'0'600'0,"0"0"-292"0,0 0 4 16,0 0-47-16,11 55-52 0,-12-38-32 16,-8 3-40-16,-4 1-16 0,-4-1-39 15,-5 1-32-15,-2 0-54 0,-4-1-89 0,4-8-467 16,6-2-1336-16</inkml:trace>
  <inkml:trace contextRef="#ctx0" brushRef="#br0" timeOffset="-116270.33">11556 15295 1725 0,'0'0'1076'0,"0"0"-819"0,0 0-186 16,0 0 66-16,0 0 96 0,0 0 23 15,0 0-89-15,0 0-83 0,0 0-59 16,0 0-25-16,-9-13 0 0,21 13 7 15,8 0 41-15,8 0-33 0,3-3-15 16,4-1-2-16,-3-1 0 0,-3 0-1 16,-6-3-32-16,-3 1-85 0,-5-2 23 15,-5 0 24-15,-1 0 33 0,-4-1 40 0,-2 4 0 16,-3-1 18-16,0 0-15 0,0 4 9 16,0 0-9-16,0 0-3 0,0 3 0 15,0 3-148-15,0 5 21 0,-2 5 127 16,-1 7 133-16,0 3 3 0,-2 5-26 15,1 4 0-15,2-2 7 0,0 3-14 16,1 0-16-16,1-4-25 0,0 0-28 0,0-3-15 16,0-2-18-16,2-3-1 15,0-4-19-15,1-5-324 0,4-8-263 0,-1-4-753 16,0-2-716-16</inkml:trace>
  <inkml:trace contextRef="#ctx0" brushRef="#br0" timeOffset="-116082.05">12014 15216 2126 0,'0'0'1395'0,"0"0"-1073"15,0 0-322-15,0 0 3 0,0 0-3 16,0 0 145-16,0 0-10 0,4 54-26 16,-3-30-46-16,1 0-42 0,0 2-11 0,1-1-10 15,1-1 0-15,0-4-169 0,-1-1-195 16,-3-4-227-16,-4-5-586 0,-3-5-834 0</inkml:trace>
  <inkml:trace contextRef="#ctx0" brushRef="#br0" timeOffset="-115721.41">12019 15184 1989 0,'0'0'444'0,"0"0"-244"0,0 0-36 15,51-52-58-15,-30 44-22 0,5 3-33 16,1 4-22-16,-1 1-26 0,2 4-3 15,-3 3 0-15,-6 5-22 0,-2 0 22 16,-9 1 0-16,-6 3 38 0,-2 1-3 16,-9 0 4-16,-9 0 2 0,-3 1 23 15,-6-3-19-15,-1-1 3 0,1-3-4 16,0-1 20-16,3-3 9 0,5 0-10 16,4-2-19-16,3-2 1 0,4-1-14 0,3-1 1 15,3 0-10-15,2-1 19 16,0 0 9-16,4-2 13 0,7-1-63 0,5 1 0 15,6 0-16-15,5 0-3 0,4 0 7 16,0 2-7-16,4 0 3 0,-2 0-3 0,-3 4-19 16,-3 3-24-16,-2 2-46 15,-10 4-57-15,-3 1 22 0,-8 1 34 0,-4 2 49 16,-6-3-20-16,-11-1 57 0,-4 0 20 16,-4-2-10-16,-5 0-6 0,1-1-20 15,-1-2-41-15,2-1-68 0,-6 0-204 16,8-3-293-16,6-3-1093 0</inkml:trace>
  <inkml:trace contextRef="#ctx0" brushRef="#br0" timeOffset="-114748.91">12444 15033 153 0,'0'0'1688'0,"0"0"-1448"0,57-22-179 16,-27 16 14-16,3 1 54 15,-1 1 17-15,1 2 19 0,-6 1-46 0,-4 1-29 16,-6 1-29-16,-3 5-61 0,-8 2-28 16,-4 0-1-16,-2 3 29 0,-1 0 58 0,-6 2 35 15,-5-1-13-15,1 1 10 16,-3 1 2-16,-1-2-19 0,2 1 4 0,-2 1 5 15,0 0-21-15,3 1-14 0,1-3-35 16,5 1-11-16,2-1 1 0,4 1-2 16,0-2 13-16,8 0 2 0,4 0 8 15,2-2 8-15,3 0-6 0,2-3-9 16,-1-1 3-16,-1-1-17 0,-4-2 17 16,1-2-16-16,-7 0 10 0,-1 0 6 15,-3-4 6-15,-2 0 0 0,-1-1-25 16,0 1-3-16,-3 2-22 0,-3 0 3 0,-1 1-16 15,-1-1 0-15,-4 2 3 0,2 0 7 16,-2 2 26-16,0 3 1 0,2 2-10 16,-1 1 11-16,3 2 0 0,2 1 2 15,0 2 0-15,4-1-2 0,2 2 19 0,2 1-19 16,9-1 23-16,8 1-5 16,4 0 8-16,9 0 2 0,2 1-25 0,3-2-3 15,-2 1-16-15,-6-1-28 0,-6-2-32 16,-8-1 16-16,-4-1 13 0,-10-2 6 15,-1-1 18-15,-11 1 23 0,-4-2 20 16,-6 1 14-16,-5-3 49 0,-2 0 30 16,-3 0-15-16,2-2-41 0,1 1-35 15,5-1-21-15,3 1-1 0,7 1-2 0,1 0-27 16,7-1-78-16,3 3-158 0,2-1-118 16,6 1-234-16,2-2-705 0</inkml:trace>
  <inkml:trace contextRef="#ctx0" brushRef="#br0" timeOffset="-114552.24">13237 15528 313 0,'0'0'3165'15,"0"0"-2638"-15,0 0-517 0,0 0 41 16,0 0 5-16,0 0 78 0,0 0-22 0,12 49-22 15,-19-32-32-15,-8 2-31 0,-6 1-27 16,-4 1-173-16,-17 0-252 0,5-4-339 16,6-6-846-16</inkml:trace>
  <inkml:trace contextRef="#ctx0" brushRef="#br0" timeOffset="-107179.53">13778 14938 2066 0,'0'0'291'0,"0"0"-162"16,0 0 49-16,0 0-20 0,0 0 15 15,0 0-48-15,0 0-51 0,0 0-39 16,0 0-19-16,0 0-13 0,-65-34 19 16,48 40 1-16,2 2-7 0,-2 1 0 15,3 0-14-15,5-2 1 0,1 0-3 16,4 1-1-16,3-3 0 0,1 2 1 16,0 2 16-16,2-3 19 0,4 3 3 15,4 1 3-15,0 0-12 0,4 1-4 16,3 1-9-16,0 0-13 0,2 0 0 0,-1-1 0 15,-4 0-3-15,1 1-3 0,-6-1-12 16,-1 0-1-16,-4-1 0 0,-4 1 14 16,0 0 2-16,-5 1 1 0,-5-3 37 15,-2 1 16-15,-2 0-10 0,-4-1-12 0,3-1-10 16,0 1-6-16,2-3-14 16,2 0 14-16,3 2-16 0,4-3-13 0,4 2 1 15,0 0 12-15,6 0 16 16,10-1 9-16,5 2 4 0,3-2-4 0,8 0-24 15,-1 1-1-15,2-1-13 0,-8 1-5 16,-4 1-1-16,-4-2 0 0,-10 1-16 16,-2 0 0-16,-5 2 10 0,-5 0 25 15,-5 3 11-15,-7 0 8 0,-3 3 7 16,-1-1-1-16,-2 1-3 0,2-3 3 16,2 1 4-16,3-1-26 0,5 1 7 0,2-1-10 15,7-1-25-15,2-1 25 16,3 0 2-16,9 1 0 0,0-1 14 0,5-2-3 15,2-1-13-15,3-1-60 0,1-2-143 16,2-2-192-16,5-3-348 0,-7-4-702 16</inkml:trace>
  <inkml:trace contextRef="#ctx0" brushRef="#br0" timeOffset="-106931.56">14216 15063 2734 0,'0'0'376'0,"0"0"-213"0,0 0-77 15,0 0-45-15,0 0-19 0,0 0-9 0,0 0 98 16,0 0 25-16,3 49 31 0,-1-24-85 16,2-1-35-16,2 2-28 0,-2-1-5 15,0-1-13-15,0-1-1 16,-1-3 0-16,-2-1-43 0,-1-3-105 0,0-5-95 0,-5-4-149 15,-2-2-121-15,-4-5-79 0,0-3-52 16,-2-6-170-16,1-4 191 0</inkml:trace>
  <inkml:trace contextRef="#ctx0" brushRef="#br0" timeOffset="-106557.24">14148 15190 385 0,'0'0'499'0,"-6"-61"45"16,5 34-138-16,0 0-7 0,1 3 25 16,0 4-90-16,0 1-100 0,7 3-43 15,1 3-67-15,5 2-99 0,2 2-25 16,6 4-41-16,6 1 9 0,1 2 10 15,3 2 9-15,-1 4-3 0,-3 3-12 16,0 4 12-16,-8 2-3 0,-7 2-4 0,-7 1 23 16,-5 3 0-16,-7 1 35 15,-5-1 0-15,-7 0 4 0,-2-2-8 0,-4-3-5 16,1-2-1-16,1 0 4 0,3-1-1 16,0-4 7-16,5 0-13 0,4-3-9 15,2-3-13-15,6 1-15 0,2-2-20 16,1 2 26-16,6 1 9 0,7-2 63 0,7 2-9 15,6-2-29-15,8 0-25 0,1-1-22 16,1 2-13-16,-4 0 3 0,-3 2-6 16,-7 3-6-16,-7 1 6 15,-5 2 6-15,-6 3 1 0,-4 0-7 0,-3 1 18 16,-10 3 19-16,-5-1 1 0,-2 1 23 16,-2-3-1-16,-1-2 10 0,0-2 12 15,-1-1 4-15,3-1-20 0,-1 1-9 16,1-1-4-16,2-3-15 0,1 2-1 15,2-2-18-15,5 0-19 0,1-1-13 0,4 1-162 16,2-2-235-16,9-3-324 0,4 0-743 16</inkml:trace>
  <inkml:trace contextRef="#ctx0" brushRef="#br0" timeOffset="-106388.74">14711 15404 2568 0,'0'0'483'0,"0"0"-374"0,0 0-33 16,0 0 61-16,0 0 19 0,0 0 6 16,-51 58-39-16,23-44-54 0,0 1-41 15,-1-1-28-15,0 1-12 0,5-2-174 16,0-1-220-16,6-2-375 0,5-7-993 0</inkml:trace>
  <inkml:trace contextRef="#ctx0" brushRef="#br0" timeOffset="-105742.02">15110 15095 1790 0,'0'0'496'0,"0"0"-312"0,0 0 29 15,0 0 3-15,0 0-17 0,11-49-27 16,-11 43 23-16,-2 0-46 0,-5 3-67 16,-5 0-57-16,-3 3-22 0,-6 0 32 15,-6 6 12-15,0 4 4 0,0 3-17 16,-1 1-21-16,5 4 2 0,4 2-15 16,7 0 0-16,5 2-1 0,6 2 1 15,4-2 22-15,12 1 0 0,9 0 13 16,7-1-13-16,5-3 0 0,1-2-3 15,2-2-15-15,-4-4 8 0,-3-5 4 0,-6-3-15 16,-7-3-1-16,-4 0 0 0,-6-4-28 16,-3-2-2-16,1 0 8 15,-7-3 1-15,0 1-14 0,-2 0-15 0,-8 1-22 16,2 1-73-16,-3 0-77 0,0 0-87 16,-3 3-157-16,2 1-285 0,6-1-928 0</inkml:trace>
  <inkml:trace contextRef="#ctx0" brushRef="#br0" timeOffset="-105111.64">15411 14884 2627 0,'0'0'422'0,"0"0"-272"0,0 0-38 0,58-40-23 0,-33 33-16 16,5-1 6-16,6 4-9 0,0 2-29 16,1 2-41-16,-1 0 0 0,-1 3-3 15,-3 5-16-15,-8 1-6 16,-5 2-13-16,-10 2 0 0,-3 2 35 0,-6 1-29 15,-7-2 32-15,-5 3 0 0,-6-3 28 16,-4-1-15-16,-3 0 31 0,0-3 4 16,-1-1-1-16,1 1 10 0,0-3-6 15,7 0 2-15,0 1-21 0,5-1-14 0,3 0-18 16,3 1-3-16,4 1-7 0,3 2 10 16,1-1 16-16,8 1-13 15,3-1 28-15,3 1-12 0,4-2 0 16,2 0-7-16,1-2-12 0,0-1 0 0,0-3-12 15,-4 0-29-15,-1-3 16 0,-8 0 25 16,-2 0 3-16,-4 0 3 0,-3 0-6 0,-1 2-31 16,-8-1-16-16,-4 1 21 15,-6 2 26-15,-4-1 35 0,-2 2 31 0,3 2-13 16,1 1-21-16,3 1-30 0,7 1-2 16,2 2-13-16,6 0 10 0,3 2 3 15,9 1 6-15,3-1-3 0,8 3 18 16,4 1-5-16,4 0-15 0,0 0-1 15,-1 3 0-15,-2-2-16 0,-5 1-21 16,-8-2-1-16,-2-1 16 0,-7-2 0 16,-3-2 20-16,0-3-26 0,-6 2 14 15,-6-5 14-15,2 1 13 0,-6-3 6 0,0-1-3 16,-3-1-13-16,1-1-3 0,-3 1-28 16,0-1-57-16,0 0-92 0,0 2-147 15,-5-3-304-15,5 2-697 0</inkml:trace>
  <inkml:trace contextRef="#ctx0" brushRef="#br0" timeOffset="-104831.86">16236 15434 313 0,'0'0'3043'0,"0"0"-2564"0,0 0-410 16,0 0-50-16,0 0-19 0,0 0 97 16,0 0-2-16,0 0-2 0,6 50-18 15,-17-32-28-15,-4 0-20 0,-3 0-27 16,-4 1-55-16,-1-1-196 0,-7 1-212 0,3-5-640 15,6-6-1158-15</inkml:trace>
  <inkml:trace contextRef="#ctx0" brushRef="#br0" timeOffset="-102846.89">16573 14970 894 0,'0'0'316'0,"0"0"-78"0,0 0-17 15,0 0 23-15,0 0-53 0,29-52 36 0,-20 42-4 16,-1 0-58-16,5-1-24 0,-2 0-31 16,3 1 8-16,0-1-6 0,-1 0-6 15,1 3-33-15,-3-2-19 0,-2 3 16 16,-3 2 3-16,-1 0 3 0,-4 5 6 0,-1 0-82 15,-5 0-63-15,-6 6-32 0,-9 4 74 16,-6 2 21-16,-5 3 3 16,-1 1-3-16,3-1-14 0,6 1-8 0,6-3-10 15,8 0 13-15,4 0 3 0,5-1 16 16,10 1 11-16,5 0 17 0,7 2-9 16,3-3-3-16,0-2-13 0,3-1-3 15,-5 0-13-15,-5-3-10 0,-8 3-2 16,-5-4-20-16,-4 2 1 0,-1 1 31 15,-8-1 13-15,-6 3 16 0,-4-2 3 16,-2 1-3-16,3 0-14 0,-3 1 17 0,4-3-19 16,2 1-1-16,5-1-2 15,1-2-29-15,4 2 13 0,4-2 16 0,0 3 3 16,10-1 22-16,2 0 16 0,7 3-3 16,5-3-3-16,3 1-16 0,2 0-15 0,-3-2 1 15,0 1-2-15,-6-3-3 16,-8 2-16-16,-4-1-6 0,-6-1-33 0,-2-1 1 15,-6 4 57-15,-4 0 13 0,-7 0-1 16,-2 1 1-16,-2 2-12 0,1-1 0 16,1 2-1-16,3-2-2 0,5 0-17 15,2 0-3-15,5 0 0 0,4 2 22 16,3 1 0-16,10 0 31 0,5 1 8 16,6-1-11-16,4 0-2 0,5-1-26 15,3-1-16-15,-4-1-246 0,4-5-251 16,-9-2-774-16</inkml:trace>
  <inkml:trace contextRef="#ctx0" brushRef="#br0" timeOffset="-102430.41">16974 14930 1406 0,'0'0'1188'16,"0"0"-1014"-16,0 0-45 0,0 0 34 15,0 0 90-15,0 0-186 0,0 0-67 16,0 0-73-16,62-23 37 0,-32 23 24 16,6 0 8-16,1 0-7 0,-3-2 11 0,-2 1 2 15,-6 1 11-15,-5-4 3 16,-4 0 9-16,-4 0 13 0,-5-1 16 0,-2 0-15 15,-1-2-1-15,-4 2-3 0,0 0-16 16,-1-1-16-16,0 2 19 0,0 2-6 16,0 1 22-16,0 1-38 0,-2 0 0 15,-1 2-89-15,-3 6 89 0,1 5 35 0,0 0 22 16,2 6-9-16,2 3 15 0,1 1 12 16,0 4 14-16,3-2 24 0,0 2-21 15,0 0-18-15,0-2-27 16,-2 0-25-16,0-1-20 0,-1-5 14 0,0 0-16 15,0-2-1-15,0-7 1 0,-1 0-128 16,-1-4-140-16,-1-3-175 0,0-3-368 16,1-4-1058-16</inkml:trace>
  <inkml:trace contextRef="#ctx0" brushRef="#br0" timeOffset="-102157.48">17677 14943 1585 0,'0'0'995'0,"0"0"-779"0,0 0 22 15,0 0 21-15,0 0-14 0,0 0-15 0,0 0-3 16,18-45-64-16,-25 44-69 0,-8 1-72 16,-2 3-4-16,-5 4 26 0,0 2-13 15,0 4-6-15,3-1-4 0,2 5-20 16,7 1 15-16,1 2-15 0,7 2-1 15,2 1 2-15,4 2 10 0,8-2-11 16,5 1 2-16,4 0 10 0,3-2-13 16,1-2-25-16,3-4-177 0,-2-4-137 15,5-7-103-15,-4-4-735 0,-6-1-873 0</inkml:trace>
  <inkml:trace contextRef="#ctx0" brushRef="#br0" timeOffset="-101970.2">18061 15149 2943 0,'0'0'587'0,"0"0"-451"0,0 0-13 0,0 0 113 16,0 0 12-16,0 0-47 0,-9 53-59 16,-4-36-52-16,-2 1-41 0,-6 0-34 15,-3 2-15-15,-2-1-36 0,1 1-251 16,-6-1-266-16,8-5-633 0,6-4-1149 0</inkml:trace>
  <inkml:trace contextRef="#ctx0" brushRef="#br0" timeOffset="-101600.24">18306 14900 1132 0,'0'0'1429'0,"0"0"-1069"15,0 0-68-15,0 0 7 0,0 0-24 16,0 0-67-16,0 0-98 0,0 0-110 16,0 0-57-16,0 0 57 0,16 4 89 15,-11 15-43-15,4 5-15 0,0 3-2 0,4-1-5 16,-2 1-20-16,1 0-4 16,-5-3-13-16,-3-1 1 0,-4-3-63 0,0-3-167 15,-7-4-86-15,-15-6-188 16,1-4-280-16,2-3-942 0</inkml:trace>
  <inkml:trace contextRef="#ctx0" brushRef="#br0" timeOffset="-101346.7">18243 14879 2355 0,'0'0'484'0,"0"0"-250"0,0 0-52 16,61-33-64-16,-34 30 6 0,6 3 28 15,4 0 3-15,2 8 2 0,3 2-12 16,-1 6-11-16,0 2-34 0,-5 3-32 15,-7 3-18-15,-6 1-36 0,-7 1-14 16,-10-1-21-16,-6-1-4 0,-5-1 12 16,-13 1 13-16,-5-3 0 0,-8-2 3 15,-1-2 10-15,-5 0-10 0,2-6 0 0,3-3 9 16,2-1-11-16,6-1-1 0,6-2-1 16,5 0-104-16,4-3-82 0,6-1-105 15,3 0-65-15,14-1-51 0,1-5-638 16,2 1-991-16</inkml:trace>
  <inkml:trace contextRef="#ctx0" brushRef="#br0" timeOffset="-100397.49">18783 14671 1733 0,'0'0'234'15,"0"0"-146"-15,84-12 87 0,-45 11 3 16,1 1-36-16,0 0-32 0,-3 6-36 16,-4 1-36-16,-8 1-34 0,-7-1-4 15,-4 0-36-15,-8 2-6 0,-4 0 3 16,-2 0 39-16,-3 2 61 0,-7 0 19 16,-3 1 43-16,-4-2 2 0,-1 1-1 0,-1 1-25 15,1 1-19-15,2-4-19 0,2 5-33 16,1-3-9-16,7 2-19 0,5 1 3 15,1 0 26-15,7 1-7 0,8-1 4 16,5 1-1-16,3-1-12 0,2-4-10 16,3-2 13-16,-2-1-13 0,-6-3-3 15,-2-4-13-15,-5 0-47 0,-3 0 25 0,-8-6 34 16,-1-2-12-16,-1 1-18 16,-3-1 11-16,-4 0-5 0,-5 1 22 0,1 1-29 15,-4 1 32-15,-1 2 0 0,1 3 19 16,2 0-3-16,-1 0-16 0,5 3-16 15,0 3-13-15,5 5 17 0,2 1 2 16,2 2 10-16,2 1 32 0,4 4-13 0,5 1-16 16,1-2 20-16,3 3-23 15,1-1 1-15,0 0-1 0,-1 1 0 0,-1-3-13 16,1 1 10-16,-5-5 1 0,-2 1-11 16,-3-3-6-16,-4-1 3 0,-1 0 14 15,-3-2 2-15,-7 2 1 0,-3-3 53 16,-6 1 9-16,-4-3-12 0,-3 1-6 15,-1-2-7-15,2 1-4 0,0-1-5 0,0 1-12 16,5 0-17-16,5-1-2 0,3-1-17 16,4-1 0-16,6 2-26 15,2-1-202-15,14 0-243 0,2 0-499 0,5-4-876 0</inkml:trace>
  <inkml:trace contextRef="#ctx0" brushRef="#br0" timeOffset="-100185.53">19670 15226 3302 0,'0'0'577'0,"0"0"-480"0,0 0-56 16,0 0-32-16,0 0 92 0,0 0 8 15,-13 48-15-15,3-34-42 0,2 1-25 16,-4 2-27-16,0-1 0 0,-2 0-2 0,-3 2-38 15,-1-1-259-15,-9-2-244 0,3-4-527 16,3-4-1074-16</inkml:trace>
  <inkml:trace contextRef="#ctx0" brushRef="#br0" timeOffset="-98378.71">20231 14693 1435 0,'0'0'215'0,"0"0"-114"0,0 0 38 15,0 0 37-15,56-48-21 0,-49 41 14 16,-3-1-1-16,-2 0 28 0,-1 2 7 16,-1-1-46-16,-1 2-20 0,-4 1-57 15,-4 0-58-15,-4 2-22 0,-4 2-1 0,-2 0 1 16,-4 6 13-16,0 1-10 0,0 2 16 16,3 1-16-16,2 0 1 0,5 1 8 15,4 1-12-15,6 0-2 16,3-1 2-16,1 2 26 0,9 0-1 0,6 1 4 0,4 1-4 15,4-1-9-15,3 3 0 0,1-5-15 16,-2 3 1-16,-2-5-2 0,-3 0 0 16,-6-2-1-16,-2-2-18 15,-7 1 0-15,-3-2-7 0,-2 0 1 0,-1 1 9 16,-3-3 16-16,-4 3 16 0,-5-2 6 16,0 1-6-16,-5 0-4 0,-1 1-12 15,-1 0 0-15,0 1-1 0,0 0 0 16,1 1-2-16,4-1-13 0,2 2 12 15,2-4-18-15,4 3 9 0,4-1 10 0,2-1 0 16,0 1 3-16,8-2 33 0,7 4 8 16,4-2 0-16,5 1-12 15,5 0-28-15,-1 0-1 0,-2-2-13 0,0 1-6 16,-9 0-6-16,-3 1 6 0,-5-2-16 16,-6 1-10-16,-3 0 10 0,-6 1 35 15,-5 1 13-15,-6 1 6 0,-2 2 4 16,-1 0 24-16,-1-2 1 0,1 2-26 0,5-1-6 15,4 0-15-15,5 1 12 0,6-2-12 16,2 1 2-16,11 0 28 0,9 0 11 16,9 0-14-16,8 0-12 15,4 0-16-15,2 0-35 0,-1-4-126 0,7-4-177 16,-13-1-353-16,-10-2-955 0</inkml:trace>
  <inkml:trace contextRef="#ctx0" brushRef="#br0" timeOffset="-97956.59">20820 14803 848 0,'0'0'1770'0,"0"0"-1420"0,0 0-218 0,0 0-103 15,0 0 73-15,0 0 92 16,0 0-29-16,-42 56-32 0,28-33-51 0,0 0-28 15,1 2-17-15,1 1-8 0,3-3-10 16,0 2-7-16,4-7-10 0,3-2-1 16,0-3 0-16,1-3 12 0,0-3-11 15,1-4 10-15,0-3 1 0,0 0 44 16,0-2 62-16,1-5-119 0,4-4-22 16,-1-6-50-16,5-2 15 0,-1-5 26 0,2-2-1 15,-2-3 17-15,2-3-14 0,1 0 17 16,-2-1 6-16,2 2 6 0,-4 3 40 15,2 7-40-15,-3 2 0 0,1 7-9 16,0 4 6-16,-1 3-19 0,-3 3-6 16,4 2-64-16,-1 9-28 0,0 6 57 15,3 5 60-15,-1 6 3 0,4 3 16 0,-2 2 3 16,2 1 6-16,0 1 32 0,2 0-22 16,0-2-10-16,-2-1-22 0,2-2 13 15,-3-4-16-15,0-2-1 16,-2-3-21-16,-2-6-152 0,-3-5-224 0,-2-5-406 15,-1-3-568-15</inkml:trace>
  <inkml:trace contextRef="#ctx0" brushRef="#br0" timeOffset="-97810.34">20737 14966 2214 0,'0'0'517'0,"0"0"-299"0,0 0-118 16,0 0-62-16,60-18 13 0,-29 17-9 15,6-1-42-15,6 2-21 0,0 0-2 16,15 0-25-16,-11 0-315 0,-10 0-988 0</inkml:trace>
  <inkml:trace contextRef="#ctx0" brushRef="#br0" timeOffset="-96979.49">21041 14643 1056 0,'0'0'781'0,"0"0"-541"0,0 0-194 16,0 0-23-16,81-23 48 0,-50 23-10 15,4 0 4-15,1 0 13 0,-3 3 9 16,0 3-39-16,-6 1-48 0,-3 2-1 16,-5-1-34-16,-6 1 6 0,-7 0 29 15,-5-1 2-15,-1 0 46 0,-3 1 20 16,-5 0 45-16,-4 1 22 0,-2-3-16 0,-1 3 3 15,-2-2-17-15,-1 1-25 0,2-1-10 16,2 1-22-16,1 0-10 0,4 0-36 16,0 1 1-16,7-1-1 0,2 0 1 15,0 2 19-15,11 0 7 0,2-1 5 0,6 1-11 16,5 1-1-16,1-4-20 0,0 0-1 16,-2-1 1-16,-4-3-2 0,-7 0-27 15,-3-3-21-15,-6 0 48 16,-2-1 40-16,-1 0 14 0,0-1-54 0,-4-2-16 15,-2-1-44-15,-5 2 19 0,-2-1 3 16,1 0 9-16,-3 2 10 0,1 1-7 16,3 0-5-16,-2 4 8 0,3 0-5 15,-1 3 12-15,4 2-3 0,-1 0 6 16,3 4 3-16,3 1 10 0,2 2 13 0,1 1 9 16,6 3-6-16,4-1 0 0,3 3 0 15,0-2-14-15,6-1 17 0,1 3-3 16,-1-1-6-16,1-2-10 0,-2-2-38 15,-4-2 6-15,-1-1-3 0,-7-1 19 16,-4-3-3-16,-2-1 3 0,-1-4 16 0,-7 2 0 16,-8-3 22-16,-3-2 7 15,-5 0-13-15,-4-1-13 0,-5-1 12 0,2 0-15 16,-3 0-13-16,3 0 11 0,1 0 0 16,5-1-17-16,4 1-20 0,5-3-223 15,7 3-70-15,9-3-153 0,6 1-275 16</inkml:trace>
  <inkml:trace contextRef="#ctx0" brushRef="#br0" timeOffset="-95515.25">21498 14480 992 0,'0'0'362'0,"0"0"-177"16,0 0-22-16,0 0 12 16,0 0-3-16,0 0-74 0,0 0-63 0,0 0-15 15,68-19 12-15,-38 19-12 0,9 0 2 16,1 4-19-16,2-1 20 0,0 3-20 15,-1-1 14-15,-1 1 25 0,-4-2 9 0,-6 2 14 16,-2-1-23-16,-7 1-10 0,-3 0-32 16,-7-1 0-16,0 2-19 0,-5-2 0 15,-3 0 15-15,0 1 2 0,-2-1 2 16,-1 1 26-16,0-2-7 0,-1 4 23 16,-4 1 13-16,-3 1 13 0,-4 0 6 15,-1 2 22-15,-2 0-12 0,-1 1-7 16,-2 2 9-16,1-2-22 0,2 1-29 15,3-1 4-15,2 1-27 0,5 1 4 0,5 0-3 16,3 1 19-16,11 1 6 0,4-1-3 16,7 1 6-16,3-3-39 15,4-1 13-15,0-2-12 0,-2-2 0 0,-4-2 9 16,-2-1-8-16,-6-2 12 0,-3-4 3 16,-4 1-7-16,-4-1 17 0,-3 0 12 0,-2 0 16 15,-2-1-7-15,0-2-50 16,-2 1-15-16,-6-2-52 0,-5 0-12 0,-6 2 16 15,-4 0 37-15,-4 0 26 0,-3 2 19 16,2 0 7-16,1 4-7 0,2 0-8 16,5 3-11-16,6 0-1 0,3 2-27 15,3 2 18-15,4 2 10 0,1 1 2 16,3 2 21-16,3 1-8 0,4 1 1 16,4 2 16-16,3 3-10 0,4-2-19 15,-1 3 9-15,0 0-12 0,-2 0-13 16,0 0 10-16,-2-2-13 0,-3 1-6 0,1 0 19 15,-2-2-13-15,4 0 16 16,-3 0 1-16,4-2 15 0,-1 0-7 0,-2 0-9 16,2-1-12-16,-4 2 10 0,1-2-11 15,-2-1 0-15,-1 3-3 0,-1-3 13 16,-1 0-19-16,-1 3-7 0,3-1 7 0,-3-1 3 16,0-1-19-16,-3-1-7 15,-1-2-2-15,0-2 18 0,-5-3-16 16,-8-1 4-16,0-1 41 0,-8-2 0 0,-4-2 2 15,0 1 14-15,-3-4-15 0,-2 1-1 16,3 0 1-16,0-1 0 0,1 0 1 16,6 0-2-16,5 0-3 0,1 2-186 15,0-2-219-15,5 0-240 0,-1-2-841 0</inkml:trace>
  <inkml:trace contextRef="#ctx0" brushRef="#br0" timeOffset="-92998.27">20871 14466 1398 0,'0'0'231'0,"0"0"-127"16,0 0 20-16,0 0 19 0,0 0-4 16,0 0-61-16,-15-48 0 0,8 40-1 15,1 1 1-15,-1-1-33 0,-2 1-3 0,3 1 16 16,0-1-6-16,-3 0 9 0,3 0-16 16,-3 0-42-16,0-2 23 0,-4 1-26 15,1 0 0-15,-4-1 0 0,-2-1 0 16,-4 1-1-16,-3-3 0 0,-4 2-2 0,1 0 1 15,-4-1 2-15,1 0 0 0,-3 0 0 16,2-1 0-16,-3-1 1 0,0 0-1 16,3-2 0-16,-3 3 0 15,0-1-1-15,3 2 1 0,-1-2 12 0,-1 1-9 16,1-2-3-16,-1 2 0 0,0-1 0 16,0 1 0-16,-2-1-4 0,-1 0 1 15,-2-2 0-15,-2 3-13 0,-2-2 15 16,-3 1 1-16,-4-1 3 0,0-1 13 15,-3 1-3-15,1-1 0 0,-1 1 0 16,0-1 3-16,5 1-14 0,-1-1 0 16,1 1 11-16,3-1 0 0,2 2 0 15,0 1-11-15,2-1 20 0,2 1-20 0,0-1 21 16,2 1-7-16,1 3 0 0,3-1-15 16,-2 3 0-16,-2 0-1 0,-3 1-1 0,-1-1-2 15,-4 3 0-15,-4-3-1 16,-11 1 3-16,-14-2-1 0,-8-1 2 0,-5-2 1 15,6 0 1-15,6 1 1 0,9 1-2 16,1 0 0-16,3 1-1 0,2 0 2 16,10 2 0-16,7 1 0 0,9 2-2 15,2-1 0-15,-7 0 0 0,-8-2 0 16,-8 1-1-16,-8 0-1 0,-10 0-1 16,-8 1 0-16,0-3 0 0,7 4 2 15,5 1 0-15,9 1 0 0,-1-1 0 16,2 0 0-16,0 0 2 0,5 2 0 0,8 0 1 15,10 0-2-15,5 0 0 0,2 0-2 16,-8 0 1-16,-4 2 1 0,-6 0-2 16,-1 1 0-16,0 2 0 0,-2 2 0 15,-1-3-10-15,-10 2 11 0,-14 3 1 0,-8 1 0 16,-3-1-2-16,6 0 2 0,7-3-13 16,12 1 12-16,1-2-12 0,-1 2 12 15,5 1 0-15,-2 1 1 16,8-1-2-16,13-1 1 0,4 0-16 0,2 0 5 15,-2 2 12-15,-6 1-17 0,-5 1 1 16,3 0-3-16,2-1 3 0,-1 0 3 16,2 0 11-16,0-1-14 0,-1-1 14 15,-1 1-2-15,1-2-5 0,1 1 8 0,-2-1 1 16,3 0 0-16,-1-2 0 0,-1 2 0 16,0-1 1-16,0 0-1 0,-1-1 16 15,-2 2-16-15,0-1 0 0,-1 1-1 16,-1-2 2-16,1 1 1 0,2-2-1 15,3 0 0-15,-1 1 12 0,0 0-13 16,-1-1-2-16,1 4-11 0,0-3 10 16,0 3 1-16,0-2 0 0,3 2-2 15,3-1-12-15,0 2 16 0,4-1-16 0,-1 1 15 16,3 0 0-16,1-1-2 0,-1 1 0 16,3-1-20-16,-1 2 22 0,1 0-1 15,-3-1 1-15,1 3-1 16,0-3-1-16,-3 2 0 0,0-2 1 0,-2 2 0 0,2-2-17 15,-4 2 15-15,3-2 1 16,-3 0-16-16,2 0 17 0,-2 0-18 0,3 0 17 16,-1 1-13-16,3-2 14 15,-1 0 0-15,3-1-12 0,0 1 14 0,1-1 1 16,-1-1 0-16,1 0 28 0,-1 1 16 16,-4 0-13-16,2-2-16 0,-4 3-15 15,1-4 0-15,-2 4 2 0,2-1 0 16,-2-1 19-16,1 0-2 0,3 3 2 15,2-2 33-15,-1 0-20 0,3 2-2 16,2-1-5-16,0 0 11 0,-1 2-7 0,-1 0 0 16,1-1 3-16,1 3-6 15,-2-1-10-15,-2 1 1 0,2-3-1 0,0 0-3 16,2 1 0-16,1-1 0 0,0 0 6 16,1 0-3-16,1 2-16 0,1 0 13 0,0 0-14 15,2 2 1-15,-2 1 13 16,2 0-4-16,0-1-8 0,2 1 37 0,-3-3 61 15,0 2-51-15,1 0-13 0,-3-4-22 16,2 4-4-16,-2-2-9 0,0 1 16 16,1-2-18-16,-1 4-1 0,1-3 2 15,3 0 1-15,-1 2-1 0,3-3 0 16,0-1 0-16,4 1 1 0,-1-3 10 16,3-2 0-16,-1 0-1 0,2-2 10 15,1-1 7-15,-3 0 6 0,2-1-1 16,0 0-21-16,0-1-11 0,0 3 1 0,3-3 13 15,1 0-13-15,1 0 10 0,-1 0-11 16,2 0-1-16,1 0-1 0,0 0 0 16,0 0-16-16,6 0-19 0,1-4-2 15,1 2-1-15,3-2 3 0,1-1-47 16,1 1-71-16,0-3-147 0,2 1-137 0,-4-1-126 16,7-5-113-16,-4 1-522 0</inkml:trace>
  <inkml:trace contextRef="#ctx0" brushRef="#br0" timeOffset="-92648.66">12676 14359 1592 0,'0'0'208'0,"0"0"-143"16,0 0-3-16,2-52 74 0,-2 44-6 16,-1 2 19-16,-3 5-81 0,0 1-68 0,-1 5-146 15,-4 5 43-15,1 1 83 16,-5 4 20-16,4 3 1 0,-4 3 0 0,3-2 16 15,-1 2 34-15,-2 1 24 0,1-1 3 16,-3 3-14-16,-2-1 4 0,-2 1 3 16,-1 3-22-16,-2-3-11 15,1-1-9-15,2-2 7 0,3-4 9 0,5-4-13 0,2-5-6 16,5-1-13-16,4-6-10 0,0 1 19 16,8-2 39-16,2-1 13 0,8-3 0 15,3-2-23-15,5-2-25 16,3 0-7-16,-3-1-17 0,-1 3-2 0,-3 1-18 15,-1 4-30-15,-2 1-13 0,-2 3 10 16,1 3 25-16,-2 4 10 0,1 0-10 16,-2-2-35-16,3 3-374 0,8-1-148 15,-5-4-488-15,-5-2 300 0</inkml:trace>
  <inkml:trace contextRef="#ctx0" brushRef="#br0" timeOffset="-92445.22">12735 14330 2221 0,'0'0'314'0,"0"0"-204"16,0 0 31-16,0 0-62 0,0 0-79 15,0 0-226-15,0 0 81 0,0 0 116 16,-3 45 29-16,19-10 3 0,6 4 39 15,6 3-42-15,24 12-246 0,-5-8-400 16,-5-9-972-16</inkml:trace>
  <inkml:trace contextRef="#ctx0" brushRef="#br0" timeOffset="-90372.68">8101 16472 283 0,'0'0'156'0,"0"0"-156"0,0 0-3 0,0 0-271 16</inkml:trace>
  <inkml:trace contextRef="#ctx0" brushRef="#br0" timeOffset="-88647.15">23285 14630 1351 0,'0'0'331'0,"0"0"4"16,0 0 28-16,0 0-27 0,0 0-63 16,29-47-52-16,-23 40-17 0,1 1-39 15,3 3-45-15,-3-1-38 0,1 3-13 16,3 1-21-16,-3 0-30 0,3 8 4 16,-1 4 22-16,0 6 54 0,-4 3 12 15,-2 5 23-15,-4 3-27 0,0 4-16 16,-4 0-38-16,-3 1 4 0,-3-1-26 0,1-3-17 15,2-1-12-15,0-5-1 0,4-4-3 16,1-3-10-16,2-3-58 0,0-3-99 16,2-3-100-16,2-3-108 0,4-1-228 15,-3-3-527-15,-2-1-642 0</inkml:trace>
  <inkml:trace contextRef="#ctx0" brushRef="#br0" timeOffset="-88492.28">23249 14987 1737 0,'0'0'454'15,"0"0"-244"-15,0 0-80 0,0 0 79 16,0 0 32-16,0 0 38 0,0 0-60 16,60 13-76-16,-32-9-39 0,0 0-47 15,-2 1-37-15,0 0-20 0,-4-1-16 16,-4-1-6-16,-5-1 3 0,-1 0-25 16,-4-2-232-16,0-2-180 0,-3-3-293 0,-1-5-895 15</inkml:trace>
  <inkml:trace contextRef="#ctx0" brushRef="#br0" timeOffset="-88345.23">23209 14645 68 0,'0'0'2444'0,"0"0"-2057"16,0 0-137-16,-13-53-8 0,20 44-97 16,12 2-145-16,5 3-54 0,8 2 6 15,1 2 13-15,4 2 6 0,17 6-191 16,-10-1-388-16,-7-3-1052 0</inkml:trace>
  <inkml:trace contextRef="#ctx0" brushRef="#br0" timeOffset="-88124.14">23952 14747 2957 0,'0'0'345'0,"0"0"-214"15,0 0-42-15,69-20-48 0,-42 18-35 0,-2 2-6 16,-1 0-25-16,-2 1-7 0,0 5-401 16,-5-1-386-16,-5-2-1129 0</inkml:trace>
  <inkml:trace contextRef="#ctx0" brushRef="#br0" timeOffset="-87961.25">23935 14898 2350 0,'0'0'410'15,"0"0"-301"-15,0 0 13 0,0 0 156 0,0 0 81 16,0 0-106-16,0 0-147 0,56-3-71 16,-30 1-35-16,5 0-13 0,0 1-2 15,2-1-20-15,-2 1-185 0,15-6-346 16,-11 2-865-16</inkml:trace>
  <inkml:trace contextRef="#ctx0" brushRef="#br0" timeOffset="-87116.23">24951 14379 1888 0,'0'0'331'0,"0"0"-127"16,0 0-36-16,0 0 51 0,0 0-49 15,0 0-80-15,-47-47-58 0,30 45-16 0,-3 2-14 16,-2 0-1-16,2 0-1 0,-1 3 0 16,5 2 0-16,-1 2-1 0,7-1-1 15,1 2-14-15,5 1 15 0,3-1 1 16,1 3 22-16,0-1-6 0,5 1 20 15,4 1-14-15,0 0 3 0,3 1-12 16,0 0 3-16,2 0-15 0,2 1 1 16,-5 1-2-16,1-3-1 0,-5 2-15 15,-1 1-12-15,-5-1 2 0,-1 1 10 0,-4 2 14 16,-4-3 2-16,-5 1 3 16,0-1 16-16,-3 1 61 0,-1-1-3 0,-1 1-20 15,0-2-6-15,5 0 16 0,0 0-23 16,3-4-12-16,3 1-10 0,4-3-6 15,3 2-4-15,0-3 14 0,11 2 12 16,4 0 6-16,9 1-7 0,2-2-21 0,5 1-13 16,5-2-3-16,-1-1-1 15,-4-1-18-15,-2 1 0 0,-6-2-12 0,-7-1 3 16,-7 0 6-16,-3 0-1 0,-4 0-34 16,-2-1-47-16,-7 3 75 0,-3 2 29 15,-6 1 19-15,-5 2-3 0,-3 0 10 16,0 2 31-16,-3 1 6 0,4 0-13 15,0 0-12-15,3 1-6 0,2-1-10 0,6 0-19 16,4 1-3-16,7 0 1 0,4-1 1 16,13 1 30-16,6-1 15 15,9 2-16-15,3-3-15 0,7 0-16 0,-1-1 0 16,-1-2-31-16,-1-1-36 0,-4-2-93 16,-7-1-84-16,-4-4-194 0,1 0-307 15,-6-4-894-15</inkml:trace>
  <inkml:trace contextRef="#ctx0" brushRef="#br0" timeOffset="-86583.6">25475 14534 1891 0,'0'0'651'16,"0"0"-354"-16,0 0-2 0,0 0-43 15,0 0-49-15,0 0-45 0,0 0-158 16,0 0-82-16,0 0 82 0,0 0 92 16,0 0-13-16,-13 55-10 0,1-26-19 15,-2-2-9-15,-1 3-16 0,2-1-3 16,0-1-6-16,0-3-3 0,5-3-11 0,2-1 0 15,1-7 1-15,2-3 0 0,1-4 1 16,2-3 8-16,0-4 13 0,0 0 62 16,0-4 13-16,3-3-58 0,5-6-42 15,-2-2-1-15,1-3-27 0,3-2-77 0,0-2-30 16,3-4-16-16,1-3 19 0,-2-3 9 16,5-4 41-16,-2-3-4 0,1-2 35 15,-2 2 39-15,1 2 12 16,-3 7 34-16,-3 7 5 0,-3 7 2 0,0 6 22 15,-4 6 38-15,-1 4-101 0,0 0-38 16,2 10-174-16,0 5 212 0,2 5 92 16,5 9 16-16,-2 1-17 0,4 5 7 15,4 2-23-15,-1 3 0 0,6-2-8 16,1 0-26-16,0-1-22 0,-1-4-19 16,-3-2 12-16,-3-5-12 0,-3-5-53 0,-6-4-67 15,-5-5-138-15,-1-2-225 16,-4-10-201-16,-7 0-132 0,3-6-732 0</inkml:trace>
  <inkml:trace contextRef="#ctx0" brushRef="#br0" timeOffset="-86437.22">25438 14676 1757 0,'0'0'467'16,"0"0"-150"-16,0 0-39 0,0 0-169 15,0 0-19-15,67-12-4 0,-37 12-3 16,1 0-22-16,4 2-55 0,3 3-6 15,-1 3-19-15,-3-1-13 0,11 0-349 16,-12-2-612-16,-6-1-836 0</inkml:trace>
  <inkml:trace contextRef="#ctx0" brushRef="#br0" timeOffset="-86205.78">26129 14875 2489 0,'0'0'665'0,"0"0"-432"16,0 0-166-16,0 0-42 0,0 0 80 16,0 0 22-16,0 0-11 0,15 48-18 15,-24-33-29-15,-2 3-38 0,-7 0-20 16,-3-1-11-16,-2 0-169 0,-15 3-242 15,6-6-569-15,6-5-1195 0</inkml:trace>
  <inkml:trace contextRef="#ctx0" brushRef="#br0" timeOffset="-80381.39">11776 15816 460 0,'0'0'375'0,"0"0"-238"0,0 0-66 16,0 0 37-16,0 0 64 0,0 0-19 16,0 0-23-16,0 0-35 0,0 0-33 15,0-7-10-15,0 7 16 0,0 0 23 16,0 0 25-16,0 0 37 0,0 0-17 16,0 0-46-16,0 0-28 0,0-2 2 15,0 2-2-15,0-1-14 0,0-1-13 16,0 2 14-16,0 0-4 0,0 0-16 0,0 0-17 15,0 0-12-15,0 0-16 0,0 0-9 16,0 0-4-16,0 0 3 0,0 0-3 16,0 0 6-16,0 0 22 15,0 0 1-15,0 0 16 0,0 0 13 0,0 0 7 16,0 0 2-16,0 0 1 0,0 0-17 16,0 0-2-16,0 0-17 0,0 0 0 0,0 0-3 15,0 0-3-15,0 0-13 16,0 0 13-16,0 0-1 0,3 0 4 0,2 0 2 15,7 0 30-15,2 0 19 0,4 0 0 16,5 0-3-16,4 0-3 0,3 0-7 16,5 0-2-16,4 0-17 0,2 0-3 15,0 3-3-15,2-1-10 0,-2-2-1 16,0 2 1-16,-3-1-2 0,-4 0 0 16,-6 1-1-16,-3-1 2 0,-5-1 11 15,-3 0 3-15,-4 0-3 0,-4 0 6 16,-1 0 0-16,-4-3 0 0,-1 3 19 0,-2 0 0 15,-1-1-6-15,0 1-9 0,1 0-8 16,-1 0-12-16,0 0-2 0,0 0-1 0,0 0-23 16,0 0-12-16,0 0-19 15,0 0-32-15,0 0-224 0,-3 0-169 0,-7 3-39 16,1 0-263-16</inkml:trace>
  <inkml:trace contextRef="#ctx0" brushRef="#br0" timeOffset="-79981.24">11633 15918 1167 0,'0'0'472'0,"0"0"-215"16,0 0-108-16,0 0 10 16,0 0 25-16,0 0 55 0,0 0-7 15,0 0-87-15,0 0-97 0,0 0-35 0,0 0 3 16,64-20 13-16,-33 17 12 0,7 1 10 16,9-3-12-16,12 3 2 0,13-3-12 15,11 3-10-15,-1-3 0 0,-15 2-6 16,-19 1-1-16,-20 2-8 0,-2 0-2 15,0 0 1-15,0-2 0 0,1 2-1 16,-4 0 0-16,-10-1-1 0,0 0 25 0,-6-1-1 16,-3 1 1-16,0 1 15 0,-3-3 10 15,0 3-20-15,-1-2-30 0,0-1-1 16,0 1-15-16,0 0-4 0,0-1-10 16,0 1-50-16,0-1-215 0,-1-1-171 15,0-1-552-15,0-2-657 0</inkml:trace>
  <inkml:trace contextRef="#ctx0" brushRef="#br0" timeOffset="-78118.55">26461 14565 425 0,'0'0'476'0,"0"0"-284"0,0 0-45 16,0 0 32-16,0 0-23 0,0 0-29 15,-63-27 3-15,54 22 3 0,-1 1 3 0,3 0 4 16,0 3-30-16,-2-3-29 0,3 1 9 16,1 2 17-16,-1-3 28 0,2 4 3 15,1-3 0-15,0 2-3 16,2 0-27-16,0-1 7 0,1 1 6 0,0 0 5 15,0 1-18-15,0-1-30 0,0 0-24 0,0 0-23 16,3-2-31-16,5 1-39 0,6 0 4 16,4-1 19-16,3 1 15 15,6-1 1-15,5 1-1 0,5-2-1 0,0 1 0 16,2-1 0-16,0 2 0 0,-2-2 0 16,-4 4-2-16,-6-2-8 0,-5 1 9 15,-4 0 1-15,-6 0-2 0,-3 1 4 16,-6 0 15-16,-1 0 13 0,-2 0 20 15,0-1-11-15,0 0-2 0,0 0 2 16,0 0-37-16,0-1-18 0,0 1 2 16,0 1 15-16,0 0 0 0,0 0-24 15,0 0-25-15,0 0-26 0,0 0-31 0,0 4-10 16,0 1 91-16,0 4 26 0,0 4 42 16,0 3 27-16,-2 2 4 0,0 4 21 15,-2 0-2-15,0 4-14 0,-3-1-11 16,3 0-5-16,0 0-12 0,-1-2 0 0,2-1-6 15,-2-4-4-15,3-1-12 0,1-6-16 16,0-2-10-16,1-2 0 0,0-3 1 16,0-2 9-16,0-1 10 0,0-1 18 15,0 0 13-15,0 0 8 0,0-3-61 16,2-4-201-16,5-1-171 0,0-2-149 16,7-14-474-16,-2 3-290 0</inkml:trace>
  <inkml:trace contextRef="#ctx0" brushRef="#br0" timeOffset="-77894.92">26898 14450 1677 0,'0'0'416'0,"0"0"-80"0,0 0-104 0,0 0-231 0,0 0 149 16,0 0 56-16,0 0 30 0,14 57-3 16,-14-35 14-16,0 3-93 0,0 1-22 15,0-2-47-15,0 1-16 16,0-1-29-16,0-2-18 0,0-1-6 0,0-2-14 15,0-4 1-15,0-1 0 0,0-4-1 16,0-2-1-16,0-2-1 0,0-3-13 16,0 1-162-16,0-3-49 0,0-1 3 15,0 0 44-15,0-6-203 0,0-9-377 16,0 0-377-16</inkml:trace>
  <inkml:trace contextRef="#ctx0" brushRef="#br0" timeOffset="-77394.21">26906 14420 1656 0,'0'0'393'16,"0"0"-52"-16,0 0-48 0,0 0 3 15,0 0-59-15,0 0-81 0,33-47-76 0,-14 40-20 16,6 2-6-16,2 0-22 0,7 3-20 16,1-1-9-16,1 3-3 0,-3 0-19 15,-2 3-10-15,-7 5 1 0,-5-1-10 16,-8 3-20-16,-5 2 7 0,-6 2 4 15,-6 1 31-15,-7 2 14 0,-7 0 2 16,-4 1 0-16,-3-1 22 0,0-2-19 16,2-2 16-16,-3-1-17 0,3-1 21 15,4-4 2-15,2 1-6 0,4-1-16 0,6-4 26 16,2 0-13-16,1-2-13 16,4 0-3-16,1-1 29 0,1 0 56 0,0 0 4 15,1 0-4-15,8-2-63 0,0-3-22 16,6 3-3-16,3-5-19 0,3 4 9 15,2-1-6-15,2 2-6 0,5 2-7 0,0 0 10 16,-2 2-6-16,2 5-4 16,-4 1-6-16,-5 5-6 0,-4-1 2 15,-5 5 14-15,-7-1 6 0,-5 2 2 0,-3 0 20 16,-11-1 4-16,-4-1 24 0,-5 0 14 16,-5-1 8-16,-4-3 20 0,-2-1 3 15,1 0-10-15,-1-3-9 0,4 0-7 16,2-2-6-16,5-2-19 0,4-1 3 15,8-2-9-15,1 1-13 0,6-2 19 16,2 0 25-16,2 0 35 0,0 0-1 16,2-3-81-16,4-2-25 0,4-1-65 15,-2 2-144-15,8-4-167 0,-6 2-301 0,0 1-914 16</inkml:trace>
  <inkml:trace contextRef="#ctx0" brushRef="#br0" timeOffset="-72951.91">12148 16015 293 0,'0'0'167'0,"0"0"-92"0,0 0-17 0,0 0 17 15,0 0 17-15,0 0 35 0,0 0 16 16,0 0-25-16,0 0-8 0,0 0-28 16,3-24-27-16,-3 23-6 0,0-1 39 15,0 2-10-15,0-1-26 0,0 0 6 0,0 1 7 16,0 0 7-16,0-3-1 0,0 3 1 16,0 0-8-16,0 0-12 0,0 0-13 15,0 0-6-15,0 0 2 16,0 0 11-16,0 0 15 0,0 0 7 0,0 0-10 15,0 0-9-15,0 0-14 0,0 0 1 16,0 0-1-16,0 0 7 0,0 0-9 0,0 0-17 16,0 0-4-16,0 0-12 0,0-2-3 15,0 2-9-15,0 0 12 0,0 0 4 16,0 0 15-16,0 0 13 0,0 0-3 16,0 0 0-16,0 0-13 0,0 0-15 15,0 0-1-15,0 0-3 0,0 0-19 16,0 0-4-16,0 0 3 0,0 0 7 15,0 0 3-15,0 2-5 0,0-2 18 16,4 5 29-16,0-2 3 0,-1 1 7 16,1-1 3-16,-1-1 3 0,1 2 6 15,2-2-9-15,-3 2-4 0,0-2 4 0,2 1-20 16,-2-1-18-16,1 1-2 0,-1 1-2 16,-2-1 0-16,0-1 0 0,0 0-1 15,0-1 0-15,0 1 1 16,-1 1-1-16,1-2 1 0,0 2 0 0,0-1 1 0,0-1 1 15,1 1 1-15,0 0 13 0,1 0-14 16,0 2 0-16,-1 0 1 0,0-1 1 16,0-2-1-16,-1 2 0 15,1 0-1-15,0 1 11 0,0-1-12 0,0-1 1 16,1 0 11-16,-2 0-12 0,1-1 12 16,-1 0-1-16,0 1-9 0,0 0 0 15,0-2 13-15,1 3-3 0,-1-3-10 16,2 2 13-16,-1 0 3 0,1 0-3 15,1 1-13-15,-1-1 10 0,-1-1 0 0,0 1-11 16,1 0 10-16,0 0-12 0,-1 0-1 16,4 0 0-16,-3-1-1 15,-1 2 1-15,0 0 0 0,1-1 1 0,0 1 0 16,2 0 3-16,-2-1 13 0,1 0 0 16,1 0-15-16,-1 1 0 0,2-2-1 15,-2 3-3-15,-1-2 1 0,1 2-1 16,-1-3-13-16,2 1 14 0,0 0-1 0,-2 1-10 15,1 2 0-15,0-3 13 0,1 2 1 16,0 0 2-16,-2 0 0 0,3-1 13 16,1 1-3-16,-1 0-10 0,0-2 16 15,2 0-6-15,-2 0-10 0,-1-2 10 16,2 0-11-16,-2 3-1 0,0-1-1 16,0 0 0-16,1-1-13 0,-2 1 10 15,0 0-12-15,0 1 14 0,1-1 1 16,3 1 0-16,-3-2-1 0,1 3 1 0,2-2 0 15,0 0 2-15,-1 0 1 0,2 1 9 16,-3-1-10-16,4 1 2 0,-2 0 11 16,1 1-12-16,-1-4-2 15,1 3 11-15,1-2-11 0,-2 1 2 0,3 0-3 16,-4-1-1-16,1 0-2 0,-1 1-9 0,0 0 10 16,0-1-2-16,-1 1-12 0,-1 0 13 15,1 0 1-15,2 0-1 16,-2 0 3-16,0 0 2 0,3 0 14 0,-2-2-3 15,2 3-1-15,-2-2-8 0,0-1 8 16,4 2-8-16,-3-2-2 0,2 0 0 16,0 1-2-16,1 0-1 0,-1 1 1 15,3 0-1-15,-3-1-1 0,2 1-1 16,1-2 1-16,-3 2-10 0,2-2 9 16,-3 3 3-16,3-3-1 0,-2 1 1 15,2 1 3-15,-2-2-1 0,4 2 0 16,-1-2 10-16,0 1-10 0,0 0-1 0,1-1 0 15,-3 2-1-15,1-2-1 0,-1 0 0 16,1 3-12-16,-3-3 11 0,4 2 1 16,-1 0 0-16,-1-2 1 0,2 1 0 15,-2-1 1-15,3 0 1 0,-2 1 1 0,1 0-1 16,0-1-1-16,-2 1 1 0,3-1 0 16,-2 0-1-16,-1 0 2 0,3 0-2 15,0 0 0-15,-3 0 0 0,4 0-1 16,0 0 0-16,-3 0 0 0,4 0 0 15,-2 0 1-15,-1 0 0 0,0 0 1 16,2-1-1-16,-4 0 0 0,4 0 0 16,-1 0 0-16,-2-1 1 0,3 0-2 15,-1-1 1-15,0 3 0 0,1-2-1 0,2 0-1 16,-1 0 1-16,-1 1-2 0,1 0 1 16,1 0 1-16,1-2-1 0,-3 3-1 15,0-2 2-15,0 1 0 0,1-1 0 16,-2 0 2-16,-1 0 1 0,2-1-1 15,-1 1 14-15,0-1-15 0,0-1 2 16,1 0-2-16,-3 0 0 0,3 2-1 0,0-1-4 16,0 0 2-16,-3 1-1 15,3-1 2-15,-1 2-1 0,-2-2 0 0,3 2 1 16,-1-2 0-16,0 0 1 0,0 1 0 16,2-1 2-16,-1 1 1 0,-1-1-1 15,0-1 11-15,1-1-11 0,-3 0 1 16,3 0-2-16,-1 0 2 0,-1 0-2 0,1 3-1 15,0-4 13-15,-1 2-13 0,1 0 1 16,0-1 1-16,-2 0 1 0,3 0 0 16,-2-2 8-16,-1 2-11 0,1-2 0 15,0 2 2-15,-1-2 12 0,1 1-14 16,-1 1-1-16,1 0 0 0,2 0-2 16,-3 1 3-16,2-1-1 0,2 1-1 15,-4-1 2-15,3 0 2 0,-1-2 11 16,1 2-12-16,-3-2 2 0,3 2 9 15,-2-2-11-15,-1-1 2 0,3 0 0 0,-2-1 25 16,1 0-12-16,0 1-15 0,1-2 15 16,-3 1-15-16,2-1 15 15,-3 4-14-15,0-2 8 0,1 1-10 0,-3-1-1 16,1 1 1-16,0 0 12 0,-3 0-11 0,2-1 2 16,-1 2 0-16,0 0 13 0,-2 1-16 15,-1-1 13-15,0 2-10 16,0-1 10-16,0 0-10 0,-2 1 0 0,0 1 10 15,0-1-11-15,0 0 0 0,1-2 10 16,-1 2-9-16,0 0 0 0,0 1 12 16,0-1-15-16,0 2 4 0,-1 0 8 15,1-1 1-15,-2 1-12 0,1 1 2 16,-2 0 0-16,1 0 0 0,0 1-2 16,-1-2-1-16,0 2-2 0,0 0-1 15,0 0-13-15,0 0 1 0,0 0-1 16,0 0-6-16,0 0-86 0,0 0-235 0,0-4-154 15,-2 3-515-15,-4-3-660 0,13 15 1570 0</inkml:trace>
  <inkml:trace contextRef="#ctx0" brushRef="#br0" timeOffset="-72584.88">14337 15711 2070 0,'0'0'324'0,"0"0"-153"16,0 0-45-16,0 0 25 0,0 0-10 15,0 0-22-15,0 0-45 0,0 0-59 16,0 0-14-16,0 0 29 0,62 1 18 16,-30 6-9-16,1 1-11 0,6 1-24 0,-2-2 8 15,0-2 4-15,-4 1 10 0,0-1 2 16,-6-1-5-16,-4-1-20 0,-3 0 9 15,-5 0-8-15,-2 0 11 0,-7-3 14 16,-1 2 3-16,-3-1 9 0,1 0-3 0,-2-1 16 16,-1 0 15-16,0 0 13 15,0 3-16-15,0-1-28 0,0 4 21 0,0 2-2 16,0 3-15-16,0 1-11 0,0 3-6 16,-1-1 6-16,-3 3-28 0,0 0 13 15,-1 1-15-15,-3 2-1 0,-3 0-129 16,-5 1-193-16,-13 7-288 0,2-7-777 15</inkml:trace>
  <inkml:trace contextRef="#ctx0" brushRef="#br0" timeOffset="-66205.19">27552 14850 849 0,'0'0'225'0,"0"0"-4"16,0 0 23-16,0 0 23 0,0 0-46 0,0 0-1 16,0 0-22-16,0 0-53 0,0 0-7 15,16-47-25-15,-14 44 0 0,0 0-24 16,-2 1-5-16,1 1-1 0,0-1 19 15,0 2-29-15,-1 0-73 0,0 0-61 0,0 1-74 16,-2 6-2-16,-2 0 137 16,-2 5 83-16,-2 1-19 0,-1 2-35 15,0-1 6-15,1 0-13 0,1-2-21 0,-3-1 0 16,4-1 2-16,-2-2 19 0,1 1-22 16,-8-5-136-16,5-3-436 0,-2-1-1031 0</inkml:trace>
  <inkml:trace contextRef="#ctx0" brushRef="#br0" timeOffset="-63124.8">28200 14450 862 0,'0'0'199'0,"0"0"-17"0,0 0-16 16,0 0 16-16,0 0-19 0,0 0-40 0,0 0-12 16,0 0-14-16,0 0-35 15,0 0-10-15,0 0 3 0,6-43-4 0,-6 41 8 16,1 0-17-16,0 0 9 0,-1 0-12 16,0 0-3-16,0-2-17 0,0 2 7 15,0 1-25-15,-3-2-1 0,0 1 2 16,-1 0-1-16,0-2 25 0,-3 0 0 15,2 1-7-15,0 1 10 0,0-2 0 16,0 2 13-16,1 0 0 0,0-1 3 0,-1-1-26 16,2 1 1-16,-2 1-2 15,2-3-17-15,-1 4 0 0,0-2 1 0,-2-1-2 16,1 2 0-16,0 0-1 0,0 1 1 16,-3-1 0-16,2 0-13 0,-3 2 10 15,0-1-10-15,0 1 12 0,-2 0 1 16,2 0 2-16,-2 0 0 0,1 0 14 15,-1 0 0-15,1 2 0 0,-4 1 4 0,-1 0 2 16,0 2-6-16,0 0-16 0,-2 5 13 16,0 1-11-16,-1 2 27 15,2 3-3-15,0 1 19 0,0 3-10 0,1 2-13 16,1 2-6-16,2-1 3 0,1 5 7 16,3-3-4-16,-1 1-3 0,6 1 1 15,3-1-5-15,4-2 1 0,9-2 13 16,6-2 12-16,3-2 4 0,5-3-4 0,3-1-6 15,0-3 0-15,1-2-19 0,-2-2 6 16,0-2-3-16,-5-3 7 0,-2-2-1 16,-2 0-6-16,-2-1 3 0,-1-2 16 15,0-3-16-15,-2 0 3 0,3-3-3 16,-1 2-3-16,0-2-18 0,-2 0 0 16,-1-1 0-16,-1 3 0 0,-3-1 2 15,-1 5 16-15,-5-2 7 0,0 3-1 16,-2 0 3-16,1 0-3 0,-3 2-25 0,0 0 0 15,0 0-19-15,0 0-3 0,0 0-12 16,0 0-7-16,0 0-3 0,0 0-13 16,0 0 3-16,0 0 16 15,0 0 10-15,0 0 2 0,0 0 7 0,-3 0-3 0,0 0-165 16,0 4-114-16,-2-4-172 0,0 0-346 16,0 0-932-16,29-4 1751 0</inkml:trace>
  <inkml:trace contextRef="#ctx0" brushRef="#br0" timeOffset="-57562.36">15251 15722 7 0,'0'0'114'0,"0"0"-39"0,0 0-46 15,0 0-29-15,0 0-21 0,0 0-21 16,0 0 6-16,0 0 17 0,0 0 2 15,-12-2 4-15,11 4 11 0,0 1-1 16,-1-1-69-16</inkml:trace>
  <inkml:trace contextRef="#ctx0" brushRef="#br0" timeOffset="-56265.28">15251 15722 241 0,'-54'8'98'0,"49"-8"-98"16,1 0 0-16,0 0-1 0,0 0 1 15,1 0 2-15,2 0 50 0,0 0 121 0,1 0 7 16,0-1-11-16,0-1-45 0,0 2 3 16,0-2-3-16,0 0-20 0,1 0-62 15,0 0 30-15,0 0 22 0,0 1-9 16,-1 1-24-16,1 0-25 0,-1 0-36 16,1 0-1-16,-1 0-15 0,0 0-17 15,0 0 6-15,1 0 27 0,1 0 55 16,0 0-19-16,-1 1-7 0,0 1 1 15,1 0 2-15,-1 0-6 0,2 0 0 16,-1-1 7-16,0 0 22 0,0 1 10 16,2-1-1-16,-1 1-2 0,0 0-20 15,0 1-13-15,0 1-3 0,1 0 13 0,2-1-7 16,-2 1-9-16,0 2-4 0,-1-1 7 16,1-1-3-16,1 2-4 0,-1-2-6 15,1 2 0-15,-1-2 10 0,3-1-10 0,-1 1 19 16,-1 2-6-16,5-2 0 15,-3 3 9-15,0 0 4 0,2-1-14 0,-1 1 11 16,0 2-20-16,0-1-3 0,-1 2 3 16,4 1-3-16,-3-1-10 0,4 4 10 15,-1-3-11-15,1 0 11 0,2-1-12 16,-2-1 12-16,2 1-11 0,1-2-1 16,-1-2 2-16,1 2-1 0,0-3 18 15,0 2-17-15,-3-2 10 0,3 2-10 16,-4 0-2-16,3-2 21 0,0 1 7 0,-2 1-3 15,3-2 3-15,0 1-13 0,1-1 3 16,-3 1 16-16,2 0-6 16,0-1-7-16,-1 1-6 0,0-2 4 15,1 2-4-15,-1-1-13 0,-2-1 13 0,1 0 3 0,-2-1-6 16,2 1-1-16,-1-1 8 0,-2 0-4 16,2-1-4-16,-3 1-11 0,4-1 12 15,-2 1-12-15,4-1 15 16,-1 0-13-16,0-2 10 0,2 2 9 0,2-2-3 15,-1 0-3-15,0 0 0 0,-1 0 0 16,-1 0-13-16,0 0 16 0,0 0-3 16,-3-2-3-16,3 2-10 0,-2 0 13 15,0-2-3-15,1 2-10 0,0-1 13 16,0 1-4-16,2 0 10 0,1 0-18 16,0 0-3-16,0 0 0 0,2 0 0 0,-1 0 0 15,0 0 0-15,3 0 2 16,-1 0 10-16,3 0-12 0,-2 0 2 0,0 0 0 15,0-2 22-15,0 0-21 0,-1-1 15 16,1 0-17-16,-1-1 0 0,0 2 1 16,-1-1 10-16,0 1-11 0,-4 1 1 15,2-1-2-15,-1 2 1 0,-1 0 0 0,-3 0 1 16,3-2-1-16,-2 2 1 0,-2 0-1 16,4-2 0-16,-1 1-1 0,1-1 2 15,1-2 0-15,3 1 10 0,0-2-11 16,0 2 1-16,2-4 10 0,1 2-12 15,-2-1 2-15,1 0 19 0,-1 0-6 16,-2 1-14-16,0 0 10 0,-2 1 4 16,-2-1 0-16,0 1-13 0,0 2 9 15,-3-1-9-15,3-1 0 0,-3 1 0 0,2 1-1 16,1-3 1-16,-1 3-2 16,2 0 0-16,0-3-1 0,2 2 0 0,-2-2 0 15,2-1 0-15,1 0 2 16,-1 2 0-16,1-2 2 0,-1-1 8 0,1 1 7 15,-4 0-6-15,2-1-10 0,-1 1 16 16,-2 0-7-16,0-2-10 0,1 3 11 16,-4-2-10-16,3-2 9 0,-2 1 7 15,0 0-19-15,2-3 13 0,-3 1-11 0,2-1 13 16,-1-2-11-16,1 1 22 0,-2-2-8 16,4-1 1-16,-2-1-16 0,0-2 22 15,2 0-3-15,1-2-6 0,-1 0 2 16,3-1-5-16,-1 1 6 0,1 3 6 15,-4 0-4-15,2 3-8 0,-2 0-10 16,-2 3 16-16,1 1-7 0,-4 1-9 16,0 1 16-16,-1 2-7 0,-3 0 4 15,0 2-1-15,0-2 1 0,-1 2-4 0,-1-1-9 16,-1-1 10-16,0 3-1 0,-1 0-10 16,0-1 13-16,1 0-11 0,-1 1-1 15,1 1-1-15,-1-2-1 0,1 0-1 16,-1 1 1-16,0 1 0 0,0-1 0 0,0 1-1 15,0 0-1-15,0 1-21 0,-1-1-9 16,-1 2-3-16,0-1-9 0,-2 1-32 16,-2 0 6-16,1 0-52 15,-2 0-103-15,1 0-32 0,-2 0-122 0,3 0-162 16,2-1-142-16,1-2-145 0,53 11-332 0</inkml:trace>
  <inkml:trace contextRef="#ctx0" brushRef="#br0" timeOffset="-55855.59">17571 15427 174 0,'0'0'985'16,"0"0"-727"-16,0 0-11 0,0 0-29 16,0 0-27-16,0 0-61 0,0 0-17 15,0 0-25-15,0 0-57 0,0 0-31 16,-58-18 0-16,39 27 19 0,-1 2 10 16,-4 3 0-16,-2 1 0 0,1 0-9 15,-2-1 28-15,6-1 4 0,1-2 22 16,3 0-16-16,4-3-23 0,-1 0-3 0,4-2 1 15,0-2-1-15,4-1 9 0,-1-1 1 16,4-2 16-16,2 0 41 0,1 0 48 16,0 0 2-16,0-2-19 0,8-4-130 15,1-2-38-15,4-1 7 0,5-1 12 0,-1 0 6 16,6 1 0-16,-1 0 1 0,0 1 11 16,-2 1-1-16,-1 2-17 0,-4 2-3 15,1 1 0-15,-3 2-13 0,-1 0 3 16,1 3 0-16,1 2 11 0,-2 0 21 15,5 1 16-15,0 0 6 0,1-1 4 16,0 0 9-16,1-1-16 0,-4 0-3 16,0-1-14-16,-2 1 14 0,-4 0-16 15,-1-3 0-15,-3 2-2 0,-2 0-2 16,-1-1-12-16,0-1-60 0,-2 0-23 0,0 2-102 16,0-2-98-16,-1 1-108 0,-5-2-118 15,-2 0-289-15</inkml:trace>
  <inkml:trace contextRef="#ctx0" brushRef="#br0" timeOffset="-55622.74">17340 15467 1605 0,'0'0'280'15,"0"0"-176"-15,0 0 13 0,0 0 113 16,0 0 28-16,59-2-55 0,-42 7-33 16,-1 0-32-16,2 0-32 0,-5 5-46 15,-1 1-37-15,-1 1-4 0,-4 3 0 0,2-1-19 16,-3 1 0-16,-2-1-85 0,0-1-184 16,1-1-237-16,-3-1-470 0,-1-6-454 0</inkml:trace>
  <inkml:trace contextRef="#ctx0" brushRef="#br0" timeOffset="-55305.83">17241 15598 1406 0,'0'0'332'16,"0"0"-209"-16,0 0-58 0,0 0 71 16,0 0 56-16,0 0 11 0,0 0-38 15,67 0-42-15,-47 0-33 0,-2 0-39 16,4 0-28-16,0 0-21 0,1-2 11 0,-1 2-13 15,0-2-100-15,5-4-297 0,-6 0-345 16,-8-1-943-16</inkml:trace>
  <inkml:trace contextRef="#ctx0" brushRef="#br0" timeOffset="-53906.3">28426 14676 1641 0,'0'0'805'0,"0"0"-563"0,0 0-207 0,0 0-34 15,0 0-1-15,0 0 126 16,0 0-8-16,0 0-2 0,0 0 2 0,3 56-32 15,-8-39-19-15,0-2-3 0,-3 1-13 16,1 4-19-16,-2-5-1 0,-1 0-18 0,-2 0-11 16,-1-1-2-16,-1-1-95 15,-4-2-307-15,5-4-665 0,2-5-917 0</inkml:trace>
  <inkml:trace contextRef="#ctx0" brushRef="#br0" timeOffset="-53416.29">28800 14375 1967 0,'0'0'334'16,"0"0"-43"-16,0 0-62 0,0 0-8 0,0 0 38 15,0 0-65-15,0 0-194 0,0 0-54 16,0 0 54-16,0 0 61 0,-59 4 24 16,45 14-25-16,2 4-15 0,3 0-17 0,0 2 0 15,5-1-6-15,1 1-18 16,3-3 18-16,0 0 0 0,0 0-22 0,0-4 1 15,2 0 0-15,1-2-1 0,-1-2 0 16,3-3-19-16,-2 0-227 0,0-5-178 16,0-5-268-16,0 0-710 0</inkml:trace>
  <inkml:trace contextRef="#ctx0" brushRef="#br0" timeOffset="-53106.1">28672 14325 1687 0,'0'0'623'0,"0"0"-239"16,0 0-82-16,0 0-110 0,25-48-42 16,-7 43-80-16,4 3-54 0,9 2-14 15,5 2 46-15,5 6-3 0,4 5-20 16,1 5-6-16,0 4-18 0,-5 4 1 0,-6 3 36 16,-9 3-38-16,-10-1-1 0,-9 3-1 15,-7-3 0-15,-10 0 1 16,-10-2 1-16,-8-1 1 0,-7-4 2 0,-6-5 19 15,-3 0-19-15,-2-6 19 0,1-1-9 16,3-6 6-16,5 0 10 0,7-4 5 0,7-2 4 16,5 0 0-16,6 0-7 15,6 0-9-15,4-1 13 0,2-1 25 0,2 1-7 16,8 0-53-16,2-1-16 0,8 0-62 16,4-1-200-16,16-4-202 0,-5 1-585 15,-3-3-1039-15</inkml:trace>
  <inkml:trace contextRef="#ctx0" brushRef="#br0" timeOffset="-52140.07">29355 14123 1711 0,'0'0'279'0,"0"0"-110"0,0 0-95 16,0 0-6-16,76-23 6 0,-48 21-15 16,2 2-17-16,5 0-39 0,0 0 13 15,-3 2-15-15,-1 2-1 0,-4 0-19 16,-6 0 3-16,-2 0-10 0,-7 0 3 0,-4-1-35 15,-5 1-29-15,-3 0 2 0,0 2 55 16,-3-4 30-16,-2 3 29 0,-5 0 17 16,2-2 15-16,-4 1-6 15,1 0-13-15,-1 1 0 0,0 0-3 0,-1 1 16 0,-2 1-13 16,3 3-16-16,-2 1 9 16,-1-1-6-16,4 3 7 0,0 1-14 15,4 0-2-15,4 1-8 0,3 2 11 16,1 3-4-16,8-3 10 0,8 3 10 0,3-2-4 15,2 2-9-15,3-5-13 0,1-2 0 16,-2-3 9-16,-4-2 4 0,-2-2-7 16,-3-3 3-16,-3-3 11 0,-2 0 5 15,-2 0 7-15,-4-3 15 0,-1-1-12 16,-2 0-19-16,-1-2-26 0,-1 3-3 16,-5-2 0-16,-5 0-11 0,-2-1 11 0,-4 0 19 15,-3 2-3-15,-2 2 3 16,-1 0 0-16,0 1-17 0,3 1-2 0,2 0 0 15,3 4-2-15,1 1-20 0,5 3-10 16,3 1 0-16,-1 1 32 0,6 4 18 16,1-1-18-16,1 4 29 0,8 2-7 15,2 2-3-15,5 2-6 0,1 3-13 0,3 2-1 16,-1 0 0-16,-1 0-15 0,-4 0 13 16,0 0-1-16,-7-3-15 0,-1 1-3 15,-6-4 0-15,0 1 6 0,-3-5 12 16,-3 2-15-16,2-3 6 0,-2-1 13 15,0-1-12-15,0-1 12 0,2-1 0 16,-3-1-2-16,-2-3 0 0,-3-1 2 16,-5-3 25-16,-5-2 13 0,-8 1 1 15,-3-2-20-15,-7-2-19 0,-7 1-129 16,-25-1-208-16,9 0-334 0,5-3-1448 0</inkml:trace>
  <inkml:trace contextRef="#ctx0" brushRef="#br0" timeOffset="-45586.26">7974 16524 1061 0,'0'0'991'16,"0"0"-813"-16,0 0-7 0,0 0 23 16,0-45-26-16,2 36-56 0,1-1-6 15,2-1 16-15,2 0-10 0,-1 1-16 0,1 1-13 16,1 0-10-16,-2 1-3 0,0 1-20 16,1 2 10-16,-4 2 4 0,-2 1-17 15,0 1-44-15,-1 1-3 16,0 0-38-16,-1 2-22 0,-4 3 60 0,-7 4 16 0,-1 4 35 15,-4 2-20-15,-5 2-28 0,1 0 0 16,-2 2 10-16,-1 1-12 0,2-1-1 16,0 3-1-16,-1 1 1 15,0-2-2-15,2 1 0 0,0 0-14 0,0 0 15 16,1-1 1-16,4-2 3 0,0-2 10 16,2-2-1-16,5-1 1 0,0-3-12 15,4-3 18-15,1-2-17 0,3 0 0 16,1-2-1-16,0 0-1 0,6-1 22 15,8 3 19-15,5-1 9 0,8 0-12 16,9 1-10-16,7-4-9 0,14 2 0 0,-6-4-7 16,2 0-12-16,0 1-3 15,-16-1 0-15,2 0-13 0,-7 0 4 0,-8 2-4 16,-5 0-6-16,-8 0-22 0,-3-1-34 16,-3 2-36-16,-3-2-44 0,0-1-32 15,-2 0-56-15,0 0-26 0,0-1 43 16,-1-7-155-16,-7-9-350 0,0 2-594 0</inkml:trace>
  <inkml:trace contextRef="#ctx0" brushRef="#br0" timeOffset="-45370.5">8058 16404 2064 0,'0'0'302'0,"0"0"-50"15,0 0-11-15,0 0 3 0,0 0-62 16,0 0-48-16,0 0-73 0,0 0-58 0,0 0 80 15,0 0 50-15,-3 50 3 0,10-22-55 16,3 5-5-16,0 1-6 0,4 0-24 16,-3-2-14-16,3-2-7 15,-2-1-7-15,-3-4-15 0,2-1 1 0,-4-2-4 16,-2-5-91-16,1-2-104 0,-2-3-162 0,0-5-198 16,1-3-417-16,-2-4-726 0</inkml:trace>
  <inkml:trace contextRef="#ctx0" brushRef="#br0" timeOffset="-44974.2">8471 16212 26 0,'0'0'2071'16,"0"0"-1815"-16,0 0-69 0,0 0-6 0,15-46-20 15,-12 40 31-15,0 0 22 0,-1 2-10 16,1 2-61-16,-1 1-48 0,-1 1-95 16,0 0-26-16,2 3 26 0,0 9 41 15,1 2 38-15,3 4-19 0,-2 7-13 0,-3 3 19 16,0 6 4-16,-2 4-11 0,0 13-6 16,0 12 6-16,-6 12 28 0,-4 3-18 15,4-8-17-15,1-10-18 16,2-13-12-16,0-6-6 0,2-10 14 0,1-9 1 15,0 2 31-15,0 1-19 0,0 2-6 16,4 3-9-16,0-6-10 0,1-3-6 16,1-5-12-16,3-3 2 0,-3-3 17 15,-1-3-7-15,2-3 3 0,-2-2 7 16,-1 0 9-16,-1-2 5 0,1-2-23 16,2-4-13-16,-1-3-126 0,-1-3-71 0,0-2-100 15,-4-10-110-15,0 2-383 0,-5 1-1068 0</inkml:trace>
  <inkml:trace contextRef="#ctx0" brushRef="#br0" timeOffset="-43620.82">9056 16646 1343 0,'0'0'332'0,"0"0"-72"0,0 0-7 16,0 0 9-16,0 0-46 0,20-45 10 0,-17 42-53 16,0-1-33-16,-1 2-21 15,1 2-72-15,-1 0-47 0,2 0-16 0,0 6 16 16,1 0 80-16,2 5 6 0,-1-2-4 16,-2 3-15-16,1 1 5 0,-1 1-6 15,-2-1 0-15,0 3 4 0,-2 1-17 16,0-1-6-16,0 3-2 0,0-3-27 0,0 1 1 15,0-3-6-15,-2 1-11 0,1-5-1 16,0 1 0-16,0-3 1 0,-1-1 1 16,1-2-1-16,1-3-2 0,-1 3 0 15,-1-3-170-15,1 1-94 0,-2 0-117 16,0-1-138-16,-3 0-237 0,-2-2-714 16</inkml:trace>
  <inkml:trace contextRef="#ctx0" brushRef="#br0" timeOffset="-43454.21">9016 16895 1529 0,'0'0'442'0,"0"0"-286"0,0 0-156 16,0 0 84-16,0 0 59 0,0 0 61 15,0 0 47-15,0 0-26 0,0 0-40 0,0 0-48 16,0 0-44-16,79 3-39 0,-55-8-13 16,5 2-22-16,-2-1-19 0,-2 1-1 15,-1 1-1-15,-4 0-11 0,-5 1-3 16,-3 0-63-16,-4 1-256 0,-6-4-150 15,-2 2-286-15,0-3-738 0</inkml:trace>
  <inkml:trace contextRef="#ctx0" brushRef="#br0" timeOffset="-43271.37">9042 16610 2666 0,'0'0'463'0,"0"0"-291"15,0 0-99-15,0 0 7 0,0 0 47 16,0 0-42-16,0 0-47 0,0 0-38 16,0 0-14-16,62-44-15 0,-34 43-6 15,1 1 16-15,7 0-133 0,20-1-359 0,-10-2-772 16</inkml:trace>
  <inkml:trace contextRef="#ctx0" brushRef="#br0" timeOffset="-42371.29">10017 16479 1045 0,'0'0'342'0,"0"0"-185"16,0 0-89-16,0 0 49 0,0 0 58 16,0 0 10-16,0 0-48 0,0 0-63 15,0 0-3-15,0 0 4 0,0 0 28 16,0-5 36-16,0 5 18 0,0 0-9 0,0 0 3 15,0 0-4-15,0 0-4 0,0 0-19 16,0 0-45-16,0-1-19 0,0 0-13 16,0 1 4-16,0 0-10 0,0 0-16 15,0 0-13-15,0 0-8 0,0 0-2 16,0 0 12-16,0 0-14 0,0 0-1 16,0 0 1-16,0 0 1 0,0 0 15 15,0 0 9-15,0 0 0 0,0 0 3 16,5-1 4-16,1 0-30 0,3-1 13 0,4 0-13 15,2 1-2-15,2-2-3 0,1 3 0 16,2-1 0-16,4-1-9 0,-1 2 11 16,0-2-2-16,-1 2 0 15,0 0 1-15,-3-1 0 0,-3 1-10 0,-3 0 11 0,-1 0-1 16,-5-1 2-16,1 1 0 0,-4 0 12 16,-3 0 10-16,0 0 10 0,-1 0 3 15,1 0-7-15,-1 0-3 16,0 0-3-16,0-1-10 0,0 0-10 0,0 1-2 15,0 0-12-15,0 0-4 0,0 0-3 16,0 0 7-16,0 0-4 0,0 0-9 16,0 0 0-16,0 0-1 0,0 0-8 15,0 0-82-15,0 0-61 0,0 0-51 16,0 0-49-16,0 0-92 0,-5 0-154 0,-3 0-545 16,21 0-170-16</inkml:trace>
  <inkml:trace contextRef="#ctx0" brushRef="#br0" timeOffset="-41700.01">10103 16579 1206 0,'0'0'345'16,"0"0"-137"-16,0 0-78 0,0 0 16 15,0 0 29-15,0 0-13 0,0 0-20 16,0 0-35-16,0 0-30 0,0 0-28 15,-2-1-17-15,2 1 0 0,0 0 3 0,0 0 4 16,0 0 0-16,0 0 2 0,0 0 11 16,0 0 2-16,0 0-9 0,0 0 9 15,0 0-3-15,0 0 7 0,0 0-1 16,4 1 10-16,0-1 6 0,1 0-3 16,3 0-16-16,2 0-19 0,3 0-19 0,2 0-4 15,3 0-9-15,4 0 10 16,4-1-12-16,1 1-1 0,0 0-1 0,2 0-1 15,-4 0 1-15,0 0 1 0,-2 0-1 16,-3 0-1-16,-4 1-11 0,-2 1 0 16,-6-2 12-16,0 2-11 0,-4-2 8 15,-2 0 1-15,-1 0-7 0,-1 0 10 0,0 0 22 16,0 0 3-16,0 0 1 0,0 0 2 16,0 0 0-16,0 0 1 0,0 0-7 15,0 0-7-15,0 0-12 0,0 0 0 16,0 0-3-16,0 0-1 0,0 0-53 15,4-4-240-15,-1-1-269 0,3 0-983 0,-19 19 186 16</inkml:trace>
  <inkml:trace contextRef="#ctx0" brushRef="#br0" timeOffset="-40805.32">10886 16515 251 0,'0'0'499'15,"0"0"-222"-15,0 0-46 0,0 0 17 16,0 0-17-16,13-50-37 0,-9 38-12 0,0 0-4 15,1 1-58-15,2 0-4 0,-2 0-22 16,0 3-4-16,-1-1-12 0,1 4 15 16,-1-1-26-16,-1 3 36 0,-2 1-10 15,0 2 12-15,-1-2-46 0,0 2-59 16,0 0-64-16,0 2-29 0,0 6 93 16,0 3 32-16,0 6 64 0,0 3-7 15,-1 4-6-15,1 3 3 0,0 2 9 16,0 1-4-16,0 1 10 0,0 1 9 0,0 0-10 15,0-1-2-15,0 0-23 16,-1-1-28-16,-4-2-7 0,1-2 4 0,-1-2-22 16,2-3 5-16,0-2-23 0,1-5 14 15,1-3-16-15,0-1 11 0,1-5-11 16,0 0-1-16,0-1 0 0,0-1 2 0,0-3-1 16,0 0 13-16,0 0 1 0,0 1 9 15,0 0 6-15,0-1 3 16,0 0-34-16,0-2-4 0,1-5-129 0,2-3-93 15,-2-2-51-15,2-3-105 0,5-15-256 16,0 4-699-16</inkml:trace>
  <inkml:trace contextRef="#ctx0" brushRef="#br0" timeOffset="-40369.63">10947 16383 1858 0,'0'0'276'15,"0"0"-108"-15,0 0-77 0,0 0 67 0,0 0 122 16,0 0-4-16,0 0-62 0,0 0-67 16,0 0-62-16,0 0-47 0,0 0-34 15,-1-8 8-15,1 8 4 16,5 0 6-16,5 0 10 0,1 0 3 0,7 2-13 15,2-2-19-15,2 1 10 0,4 0-10 16,-1 0-1-16,0-1 1 0,-2 0-1 16,-2 1-2-16,-3 0 0 0,-3-1-3 15,-5 1-16-15,-2-1 6 0,-4 0 10 0,-2 0 1 16,-1 0 2-16,-1 0 2 0,1 1 23 16,-1-1 4-16,0 0-7 0,0 0 0 15,0 0 0-15,0 0-3 0,1 0-3 16,1 0-16-16,-1 0-16 0,2 0 0 15,-3 0 0-15,1 0-6 0,1-1 0 0,-2 1 3 16,0 0 4-16,0 0-4 0,0 0 0 16,0 0-7-16,0 0 4 15,0 0-3-15,-3 0 3 0,0 0 21 0,-1 0-2 16,1 1-172-16,-1 0-221 0,1-1-215 16,0 0-944-16,26-2 678 0</inkml:trace>
  <inkml:trace contextRef="#ctx0" brushRef="#br0" timeOffset="-39377.83">10986 16431 352 0,'0'0'561'16,"0"0"-274"-16,0 0-115 0,0 0-6 15,0 0 3-15,0 0 7 0,0 0-30 0,0 0 19 16,0 0-13-16,0 0-3 0,2-20-23 16,-2 18-33-16,0 2-2 0,0-1-11 15,0 0 10-15,0 1 3 0,0 0 6 16,1 0 13-16,-1 0 3 0,0 0-17 16,0 0-15-16,1 0-14 0,1 0-9 15,3-1-31-15,1-1-29 0,4 2-19 16,4-2 19-16,5 0 0 0,3 1 16 0,4 0-13 15,4-1 9-15,3 0-10 0,0 0 11 16,1 0-12-16,-4 2 2 0,-1-3-1 16,-5 2-1-16,-4 1 0 0,-2-1 0 15,-6 0-1-15,1 1 3 0,-5-2-1 16,0 0 17-16,-2 1-17 0,-2 0 23 16,2 0-9-16,-1-1-1 0,-2 2-12 15,0-2 10-15,-2-1-10 0,1 2 10 0,-1 0-1 16,0-1 4-16,-1 2 3 0,0 0 12 15,0 0 13-15,0 0-9 0,0 0-9 16,0 0-23-16,0 0-3 0,0 0-12 16,0 0-11-16,0 0-11 0,0 0 6 15,-1 0-4-15,-2 0 10 0,0 1-6 0,-1 0-202 16,-1 1-129-16,3-2-176 0,0 0-588 16,2 0-520-16,20-4 1643 0</inkml:trace>
  <inkml:trace contextRef="#ctx0" brushRef="#br0" timeOffset="-38253.54">11775 16523 46 0,'0'0'472'0,"0"0"-155"16,0 0-99-16,0 0 10 0,0 0 26 16,0 0 16-16,0 0-75 0,0 0-40 15,0 0-22-15,0 0-33 0,0 0-25 16,-14-12-14-16,14 12-9 0,0 0-13 0,0 0 3 15,0 0-4-15,0 0 1 0,0 0 3 16,0 0 3-16,0 0 16 0,0 0 9 16,0 0-2-16,0 0-10 0,0 0-7 15,0 0-13-15,0 0 7 0,0 0 6 0,0 0 19 16,0 0 19-16,0 0-6 0,0 0-10 16,0 0-7-16,0 0-3 0,0 0 0 15,4 0 4-15,4 0 21 16,2 2-4-16,7-1-17 0,2 1-29 0,4-1-23 15,1-1-15-15,2 0 0 0,-4 0 0 16,-1 0-3-16,-3 1 0 0,-6 1-16 16,0-2 1-16,-6 3-14 0,-3-2-94 15,-1 1-38-15,-2 0-60 0,-1 2-24 0,-4 1-37 16,-12 3-175-16,4-1-363 0,-2-3-901 0</inkml:trace>
  <inkml:trace contextRef="#ctx0" brushRef="#br0" timeOffset="-38016.51">11735 16699 1494 0,'0'0'520'0,"0"0"-277"16,0 0-243-16,0 0 0 0,0 0 96 16,0 0 140-16,0 0 83 0,0 0-18 15,0 0-91-15,0 0-140 0,0 0-48 16,66-1-19-16,-42-1 0 0,2 1-2 0,-1 0-1 15,-2-1 2-15,-1 2-1 0,-4-1 1 16,-2 0 1-16,-6 1 0 0,-2-3-1 16,-3 3-2-16,-4-2-57 0,-1 2-198 15,0-2-94-15,-7-3-138 0,-1 1-624 16</inkml:trace>
  <inkml:trace contextRef="#ctx0" brushRef="#br0" timeOffset="-36091.65">12408 16433 75 0,'0'0'205'16,"0"0"-74"-16,0 0 19 0,0 0 42 15,0 0 33-15,0 0-59 0,0 0-62 0,0 0-38 16,0 0 15-16,0 0 46 0,39-31 39 16,-37 29 22-16,-2-1-9 0,1 1-49 15,-1-2-17-15,0 3-6 0,0-2-30 16,0 2-15-16,-1-1-17 0,0 0-10 15,-1 0 23-15,0-1 20 0,1 1-8 16,0 0 1-16,0-1-10 0,0 1-16 16,-1 2-13-16,0-2 3 0,0 2-6 15,-2 0-29-15,-1 0-18 0,-4 0 4 0,-1 3 14 16,-6 1 32-16,1 3 7 0,-1 0 8 16,-1 3 1-16,0 0-9 0,3-1-14 15,3 0 0-15,3-1-24 16,3-1 10-16,4 1-11 0,1 0 4 0,2 1 12 0,9 0 31 15,5 0-2-15,7 2-17 0,6-2-2 16,5 1-10-16,0 0-16 0,0-1-1 16,-5-1-12-16,-2-1 11 15,-8-2-11-15,-6 0 10 0,-3 0-19 0,-5-1-4 16,-4 1-18-16,-1 2 2 0,-3 1 36 16,-8 0 6-16,-4 0 16 0,-4 2 9 15,-4-1-2-15,-3-1 21 0,1 1 1 16,2-3 15-16,3-1 3 0,1 0-12 15,4-1-10-15,5-1-25 0,2 1-16 16,4-1-19-16,3-1-3 0,1 4 22 16,1 0 3-16,7 2 35 0,3-2-16 15,4 2-3-15,3 0-1 0,1 1-14 0,1-1 11 16,-1 1-15-16,-5-2 0 0,0-2-12 16,-2 2-23-16,-5-2-34 0,-4 0 2 0,-2 1-2 15,-1 0 24-15,-1 0 42 16,-5 0-7-16,-7 3 10 0,-3 0 3 0,-5 2 8 15,-1 0-11-15,-3 0 0 0,0 1 1 16,1-2 50-16,3 1 28 0,5 0-38 16,4-2-22-16,5 2-17 0,6 0 1 15,1-1 19-15,9-1 9 0,7-1 7 16,8-1 12-16,9 0-6 0,5-4-18 16,5 2-23-16,2-1-3 0,2-1-28 15,-1-1-211-15,-3 0-104 0,5-2-199 16,-8-2-595-16,-8-3-498 0</inkml:trace>
  <inkml:trace contextRef="#ctx0" brushRef="#br0" timeOffset="-35187.19">13096 16448 1575 0,'0'0'302'16,"0"0"-81"-16,0 0-10 0,0 0 25 0,0 0-46 15,0 0-16-15,0 0-33 16,57-51-36-16,-34 45-57 0,3 2-32 0,2 3-16 15,1 1-3-15,-3 0-10 0,-5 1-6 0,-3 3 0 16,-5 1-10-16,-6 1-32 0,-6 0-6 16,-1 2 16-16,-5 5 49 15,-7-1 2-15,-6 1 32 0,-1 0 45 0,-4-1-4 16,-1 0-6-16,2-2 10 0,-1 0 9 16,3-1-16-16,2-1-13 0,3 1-31 15,4-1-13-15,1 1-13 0,5 0 0 16,2 0-2-16,2 2 2 0,1 0 1 15,1 0 12-15,5 0 0 0,4 2 9 16,-1-2-20-16,4-2 20 0,1 1-3 16,0 0-6-16,3-3-10 0,-4 0 10 0,-1 0 2 15,-2-5-12-15,-4 0 0 0,-3-1 9 16,-2 0-12-16,-1-1-1 0,0 0 0 16,0 0 0-16,-5 0-21 0,-5 0 6 15,-2 0 4-15,-3 0 10 0,-1 2 2 16,3-1 0-16,0 2 23 0,3-1-4 15,1 0-19-15,4 2 0 0,2 1-16 0,1-1 3 16,2 3 13-16,0 0 12 0,7 4 13 16,5 0-3-16,4 1 3 15,5 2 4-15,7 1-19 0,1 2-8 0,2-1 6 16,-2 1-8-16,-4-2-22 0,-3-1 19 16,-6-1-13-16,-3-3-3 0,-8 0 0 15,-3-1-10-15,-2-2 27 0,-5-2 2 16,-9-1 1-16,-4 0 28 0,-8 0-29 0,-5-4-101 15,-7 2-195-15,-23-2-126 0,7 0-185 16,6 0-1071-16</inkml:trace>
  <inkml:trace contextRef="#ctx0" brushRef="#br0" timeOffset="-26908.55">15445 16754 1881 0,'0'0'301'0,"0"0"-132"16,0 0 15-16,0 0 55 0,0 0-72 16,0 0-26-16,13-49-36 0,-11 43 7 15,-1 5 0-15,1-3-27 0,-1 3-47 16,-1 1-31-16,0 0-7 0,0 0-83 16,0 1-38-16,-2 4 42 0,-4 3 79 15,-6 4 89-15,-4 3-19 0,-9 3-10 16,-4 4-22-16,-8 2-6 0,-4 2 6 0,-4-1-22 15,1 3 6-15,1-2-19 0,4-2-2 16,6-4 12-16,9-2-12 0,6-4 21 16,3-3 13-16,7-2-13 15,3-2 10-15,0-2-14 0,4-2-14 0,1 1 21 16,1-2 50-16,9 2 26 0,5 1 0 0,6 0-38 16,9 2-32-16,10 0-16 15,3 3-13-15,6-3-2 0,-2-2-3 16,-1 4-9-16,-5-5-10 0,-3 0-3 0,-7 0-9 15,-4-2-14-15,-5-2-59 0,-5 0 0 16,-2 0-28-16,-5 0-55 0,-3-2-78 16,0-2-49-16,-4-2-108 0,-2-5-210 15,-1 1-539-15,0-2 489 0</inkml:trace>
  <inkml:trace contextRef="#ctx0" brushRef="#br0" timeOffset="-26691.97">15520 16742 1759 0,'0'0'344'0,"0"0"-88"0,0 0 22 16,0 0 47-16,0 0-69 0,0 0-65 15,0 0-191-15,0 0-30 0,0 0 30 0,0 0 130 16,51 21 28-16,-38 10 88 0,5 2-22 16,1 2-59-16,-2 1-32 0,1-5-37 15,-6-1-22-15,2-1-49 0,-8-1-25 16,0-5-2-16,-4 0-63 0,-2-6-74 15,0 0-126-15,-2-2-169 0,-3-6-553 16,1-6-724-16</inkml:trace>
  <inkml:trace contextRef="#ctx0" brushRef="#br0" timeOffset="-26115.92">16150 16820 1668 0,'0'0'429'0,"0"0"-167"0,0 0-174 16,0 0-30-16,0 0 94 0,0 0 92 16,0 0-67-16,0 0-104 0,0 0-44 15,83-5-10-15,-48 4 10 0,2 1-29 16,0 0 0-16,-4 1-16 0,0 3-7 16,-8 0 4-16,-4-3-199 0,-4 0-226 15,-7 0-347-15,-4-1-833 0</inkml:trace>
  <inkml:trace contextRef="#ctx0" brushRef="#br0" timeOffset="-25908.75">16244 16958 1091 0,'0'0'722'0,"0"0"-242"16,0 0-266-16,0 0-4 0,0 0 66 15,0 0-119-15,0 0-71 0,0 0-31 16,58-4-43-16,-37 4-12 0,1 0 0 15,2 0-16-15,2 0 0 0,4 0 14 16,-1 0-20-16,10-4-327 0,-9 0-248 16,-3-3-1118-16</inkml:trace>
  <inkml:trace contextRef="#ctx0" brushRef="#br0" timeOffset="-23490.58">17301 16554 1143 0,'0'0'222'0,"0"0"-40"0,0 0 10 16,0 0-36-16,0 0-4 0,0 0-3 0,-64-34-42 15,44 34-26-15,-1 0 3 0,1 0-6 16,0 0-20-16,3 0 6 16,0 4-28-16,4 0 12 0,4 0-25 0,0 1-12 15,3-1-11-15,3 2-2 0,0 1-15 16,2 0 17-16,1 1 1 0,2 1 12 15,5 0 26-15,4 2-10 0,3-2 3 0,2 0-13 16,2 2-18-16,0-1-1 0,-2-1-2 16,-5 1-20-16,1 1-1 15,-7-2-9-15,-3 5 9 0,-2-5 1 0,-3 4 20 16,-4-1 2-16,-6 0 0 0,2 1 0 16,-6-2 12-16,1 1-9 0,-1-2 13 15,0 2 19-15,3-3 4 0,0 0-23 16,0-1 3-16,6 1-19 0,-1-1 0 0,5-1 0 15,1-2-3-15,3 3-7 0,1-1 10 16,9 1 35-16,3 1 10 0,6-4-9 16,5 2-14-16,3-1-3 15,-1 0-16-15,-1-1-3 0,-2 0 0 0,-5-2-3 16,-5-1-16-16,-5 2 0 0,-4-1-20 0,0-1-9 16,-4 0 0-16,-4 3 48 0,-2 0 0 15,-3 1 19-15,-4 1-6 16,-3 1 6-16,-1 0 7 0,2 1 3 0,-2-1 13 15,3 2-7-15,2 1-19 0,2-1-3 16,3 1-11-16,2 1-2 0,4 1 1 16,1-1 17-16,8 1-2 0,4 1 0 15,7-1 10-15,4-1-1 0,4-2-2 16,-2 2-21-16,1-3-2 0,1-2-17 16,-5-1-172-16,-2-2-181 0,2-2-144 0,-5-2-586 15</inkml:trace>
  <inkml:trace contextRef="#ctx0" brushRef="#br0" timeOffset="-22357.51">17506 16698 1121 0,'0'0'320'15,"0"0"-106"-15,0 0-6 0,0 0 10 16,0 0-27-16,0 0-39 0,0 0-20 16,-58-8-25-16,55 8-23 0,1 0-33 15,1 0-12-15,1 0-4 0,0 0 26 0,0 0 19 16,1 0 10-16,6 0 0 0,3 0 15 16,5 2 0-16,4 0-51 0,4 2-25 15,2-3-13-15,0-1-14 0,-2 3-1 16,-1-3 1-16,-1 0 0 0,-5 0 0 15,-1 0 0-15,-4 0 17 0,1-3 10 16,-4 0-17-16,3-1-9 0,0 2-3 16,1-5-1-16,-2 4 1 0,2-1-3 15,-5 2 1-15,0 1 0 0,-4 1-17 0,-1 0 17 16,-1-3-1-16,-1 3-19 0,0 0 6 16,0 0 0-16,0 0 0 0,0 0-9 15,0 0-13-15,0 0-4 16,0 0 7-16,0 0 16 0,0 0 19 0,0 0 0 0,0 0 22 15,0 0 10-15,0 0 3 0,0 0 0 16,0 0 3-16,0 0-6 0,0 0-7 16,0 0-12-16,0 0-12 0,0 0 0 15,0 0 2-15,0 0 20 0,0 0 4 16,0-1-27-16,0 1 0 0,0-2 22 16,-1 2 7-16,1-1-4 0,0 0-6 15,0 1-16-15,0-1-2 0,0 1-1 16,0 0-2-16,0 0-17 0,0 0 18 15,0 0 0-15,0 0 0 0,0 0 1 16,0-1 2-16,0 1 23 0,0-2 13 0,-1 0-21 16,0 1-17-16,-1-1-1 15,-1-1-2-15,1 1 1 0,0-1 1 0,-1 0-12 16,0 2-9-16,-3-2-16 0,-5 2 0 16,1 1 3-16,-6 0 16 0,-2 0 17 15,-2 0 2-15,-2 4 24 0,2 0-11 16,1 4-10-16,3 2-1 0,5-2-2 0,3 3 0 15,4-1-3-15,4 0 3 0,0 4 10 16,3-4 9-16,8 5-4 0,2-3 20 16,3 0-9-16,4 0-11 0,1-1-12 15,-1-2 10-15,-1-1-13 0,-3 0 0 16,-4-1-1-16,-3-3-18 0,-4 1-3 16,-3 0-10-16,-2-2-6 0,0 1 23 15,-5 1 15-15,-2 1 2 0,-4 1 17 16,0-1-17-16,-2 0 14 0,-3 1-13 0,5-4 13 15,-3 3-16-15,2-1-16 0,3-2 15 16,-1 2-12-16,3 0-6 0,2 0 17 16,2 2-20-16,-1 0 19 0,3-2-1 15,1 2 4-15,1 0 12 0,6 1 13 16,0-1-12-16,5 2-10 0,-3 1 0 16,2 0-3-16,-3 2-1 0,-2-2-24 0,-1 1 9 15,-4 0 0-15,-1 0-3 16,0 0 16-16,-5-1 3 0,-1 0 0 0,-2-1-1 15,-1-1 0-15,3 0 0 0,-2-1 1 16,0-1 2-16,3 0-2 0,3-3-1 16,0 1-2-16,1 0-12 0,1 0 15 15,2-2 22-15,5 2 23 0,7 0 5 16,3 2-15-16,5-3-19 0,3-1-16 0,3 0 0 16,2 0-95-16,-1-2-159 0,0 0-94 15,6-8-180-15,-5 0-574 0</inkml:trace>
  <inkml:trace contextRef="#ctx0" brushRef="#br0" timeOffset="-21541.41">18149 16685 1497 0,'0'0'244'0,"0"0"-82"16,0 0 30-16,0 0-14 0,0 0-68 0,0 0-32 16,0 0-4-16,0 0 0 0,0 0-12 15,0 0-17-15,0 0-13 16,29-22 6-16,-29 22 17 0,1 0 13 0,-1 0-4 15,0 0-3-15,0 0-10 0,0-1-9 16,0 1-10-16,0 0 3 0,0 0 0 16,0 0-6-16,0 0-10 0,0 0-18 15,0 0-1-15,0 0-3 0,0 0-13 16,0 0-3-16,0 0 6 0,0 0 13 16,0-1 1-16,0 1 24 0,0 0 10 0,0 0-3 15,0 0 0-15,0 0-13 16,0 0-19-16,0 0 0 0,0 0-22 0,0 0-19 15,0 0-14-15,-2 0-25 0,-2 3 10 16,-5 2 57-16,1-1-32 0,-3 1-353 16,-6 2-220-16,5-2-856 15</inkml:trace>
  <inkml:trace contextRef="#ctx0" brushRef="#br0" timeOffset="-21041.14">18005 16727 173 0,'0'0'1039'0,"0"0"-766"16,0 0-62-16,0 0 46 0,0 0 41 15,0 0-61-15,0 0-70 0,0 0-18 16,0 0-5-16,0 0-44 0,0 0-59 0,15-16-39 15,-5 16 1-15,1 0-2 0,6 0 18 16,4-1 10-16,0 0-7 0,4 0-6 0,3 0 0 16,-3-2-13-16,-3 1-1 15,-3-1 14-15,-3 3-16 0,-6-1 0 0,-1 1 0 16,-5 0-2-16,1 0 1 0,-3-1 1 16,0 0 0-16,0 1 22 0,3-2-6 15,-1 1-14-15,1-1 0 0,-1 1 0 16,1-2-2-16,-1 3 1 0,-2 0-2 15,-1 0 1-15,-1 0-19 0,0 0-20 16,0 0-6-16,0 0-25 0,0 0-17 16,-1 5 68-16,-3 2 19 0,-4 6 90 15,3 1-26-15,0 3-16 0,-1 0 0 0,3 2 13 16,1 2-10-16,2 2 22 0,0-2 6 16,0 1-3-16,0 0-12 0,0 0-7 15,-1-3-19-15,0-2-20 0,0-2-4 16,0-3-13-16,0-2-1 0,-1-5 2 15,1 1 0-15,0-3-2 0,0-1-1 0,0-2-18 16,1 0-107-16,-1 0 2 0,1-4-89 16,0-3-255-16,7-11-285 15,-1 2-724-15</inkml:trace>
  <inkml:trace contextRef="#ctx0" brushRef="#br0" timeOffset="-20575.77">18561 16679 222 0,'0'0'1532'0,"0"0"-1169"0,0 0-113 15,0 0-5-15,0 0-55 0,0 0-141 16,0 0-33-16,0 0-3 0,0 0 61 16,0 0-1-16,-11 37-5 0,6-19-4 15,0 3-4-15,-2-2 1 0,1 1 0 16,2 0 15-16,-1-1-19 0,-1 0-19 0,2-2-3 15,1-3-13-15,-1-2-3 0,2-3-6 16,1-3-11-16,0-1 14 0,1-3-13 16,0 0 19-16,0-2 10 0,0 0 34 15,0-2 25-15,4-3-7 0,2-4-84 0,4-3 0 16,-2-4 12-16,2-2-11 0,2-4-1 16,-1-1 0-16,0-2-13 0,2-2 1 15,-1 1-20-15,2 2 29 16,-2 4 2-16,-2 0 1 0,0 6 2 0,-3 2-1 15,-1 4 0-15,1 3-1 0,-4 3 0 16,-1 2-12-16,-1 0-20 0,1 1-110 16,0 8 0-16,1 5 136 0,1 3 6 15,1 7 72-15,1 3 11 0,-2 1-4 0,2 2-7 16,1-1 10-16,-1-2-20 16,2 0-33-16,1-2-17 0,-3 0-9 0,3-4 0 15,-1 0-3-15,-3-5 0 16,1-3-132-16,-2-2-117 0,-2-3-184 0,1-6-248 15,-1-2-614-15</inkml:trace>
  <inkml:trace contextRef="#ctx0" brushRef="#br0" timeOffset="-20288.02">18506 16826 2040 0,'0'0'392'0,"0"0"-221"15,0 0-87-15,0 0 70 0,0 0 80 16,0 0 9-16,0 0-8 0,0 0-51 16,0 0-146-16,0 0-13 0,79-6-6 15,-47 6 3-15,3 0-20 0,1 0 0 0,-6 3 11 16,-1-2-13-16,-7 0-2 0,-2 1-11 16,-3-1 13-16,-6 0 2 0,-1-1 0 15,-3 0 14-15,-1 0 3 0,-1 0 9 16,-3 0-3-16,-1-1 6 0,0 1-5 15,-1 0-14-15,0 0-12 0,0 0-15 0,0-1-10 16,0 0-18-16,0 0-96 0,-2 0-206 16,-2 0-112-16,-4-3-152 15,4-2-638-15</inkml:trace>
  <inkml:trace contextRef="#ctx0" brushRef="#br0" timeOffset="-18414.23">19201 16941 2194 0,'0'0'459'0,"0"0"-163"16,0 0-167-16,0 0-101 0,0 0 97 15,0 0-13-15,0 0-20 0,0 0-9 16,17 54-36-16,-23-38-18 0,-5 0-7 15,-1 0-22-15,-3-1 0 0,-1 1-48 0,2-1-136 16,2-5-113-16,1-1-85 0,4-1-58 16,1-6-228-16,2-2-457 15</inkml:trace>
  <inkml:trace contextRef="#ctx0" brushRef="#br0" timeOffset="-17957.21">19379 16698 1839 0,'0'0'315'0,"0"0"-163"16,0 0 13-16,0 0 74 0,0 0 34 15,0 0-128-15,0 0-145 0,0 0-32 16,0 0 20-16,0 0 11 0,80-22 0 0,-52 22-2 15,2 0-10-15,-3 2 10 0,-1 0-10 16,-4 0 10-16,-4-1-1 0,-4 1 1 16,-3 0 3-16,-6-2 1 0,-3 0 41 15,-1 0 35-15,-1-2 18 0,0-1-95 16,0-1-3-16,0-1-12 0,0-1 15 16,-1 0 4-16,0-1 24 0,1 2 11 15,0 0-39-15,0 2 19 0,0 0-19 0,0 0-1 16,0 0 1-16,1 1 0 0,0 1 2 15,0 1 31-15,0 0 8 0,-1 0 19 16,0 0-50-16,0 0-10 0,0 0-83 16,0 6-63-16,0 4 146 0,0 6 149 15,0 3-34-15,0 3-30 0,-4 1 20 16,1 1-29-16,-2 1-48 0,1-1-6 16,-1 2-20-16,3-2 1 0,1-3 12 0,0 1-14 15,1-3-2-15,0-2 0 16,0-5-185-16,0-1-151 0,0-3-220 0,3-8-216 15,0 0-667-15</inkml:trace>
  <inkml:trace contextRef="#ctx0" brushRef="#br0" timeOffset="-17769.8">19854 16676 1175 0,'0'0'1051'15,"0"0"-735"-15,0 0-58 0,0 0-184 16,0 0-54-16,0 0 105 0,0 0 22 15,0 0 10-15,5 53-8 0,-11-33-38 16,2 4-45-16,3-2-43 0,0 2-10 16,1-1-13-16,1-3-15 0,4-1-134 15,2-2-173-15,-2-7-266 0,-1-3-509 0,-2-5-417 16</inkml:trace>
  <inkml:trace contextRef="#ctx0" brushRef="#br0" timeOffset="-17347.75">19846 16629 1649 0,'0'0'325'0,"0"0"-202"0,0 0-45 15,58-41 67-15,-36 34-47 0,3 2-69 0,0 2 19 16,-2 3 30-16,-4 1-22 0,-2 6-56 16,-5 2-33-16,-5 2 4 0,-6 3 27 15,-1-2 2-15,-6 2 12 0,-7 1 1 16,-1-2 16-16,-4-2 19 0,-2-1-9 15,-1-2 19-15,0-1 9 0,0 0-5 16,3-3-11-16,1 0-3 0,5-1 3 0,4-1-25 16,4-2-16-16,3 1-10 15,1 0-3-15,0 0 3 0,8 0 18 0,5 1 36 16,6 0-13-16,3-2-18 0,3 3-23 16,2-1-1-16,1 2-2 0,-3 2-29 15,-1-2 6-15,-2 4-3 0,-1 2-3 16,0 1-67-16,-3 2-33 0,0 1 23 0,-5-2 25 15,-3 3 16-15,-5-1 17 0,-4 1 5 16,-1-2 11-16,-9 0 33 0,-8-3 2 16,-5 2 32-16,-3-4 52 0,-6-1-23 15,-1-2 17-15,-2 0-33 0,0-3-10 16,4 0-3-16,4 0 4 0,6-2-10 16,5 0-14-16,9 0 1 0,5 0 26 15,1-2-39-15,21-7-299 0,-3 1-466 16,6-1-1127-16</inkml:trace>
  <inkml:trace contextRef="#ctx0" brushRef="#br0" timeOffset="-16358.74">20362 16496 1679 0,'0'0'387'15,"0"0"-209"-15,0 0-84 0,0 0 6 0,70-31 3 16,-47 28-22-16,1 2-13 0,-2 1-20 16,-1 0-25-16,-2 4-23 15,-5 1-52-15,-6 4-22 0,0 3 32 0,-7 3 24 16,-1 2 18-16,-9 0 3 0,0 2-2 16,-5-2 41-16,-4-1-6 0,0-1 9 15,0-1 9-15,1-1 4 0,-1-1 7 16,-1 0 2-16,2 0-6 0,-1-2-19 15,1 0-13-15,6-1-4 0,0-1-24 16,4 1-1-16,5-2-2 0,2 1 2 0,6 1 32 16,8-1 19-16,6 0-3 0,6-1-22 15,1 2-14-15,7-2-8 0,-6-3 5 16,1 0-9-16,-6-2-35 0,-6-2-13 16,-7 0 19-16,-3 0 29 0,-6-2 42 15,-1-1-42-15,-1-1-6 0,-7-2-17 16,0 1 4-16,-6-1 19 0,-1 1 16 15,0 2 42-15,-2 0-11 0,-1 1 1 0,2 2-22 16,0 0-10-16,5 0-1 0,-1 0-15 16,6 2-2-16,1 3-33 15,0 0 4-15,4-2 8 0,1 5 23 0,0-1 18 16,8 4 1-16,0 0 20 0,7 2-11 16,2 1-9-16,3 1-17 0,0-1 16 0,-2 0-18 15,-2 0-25-15,-3-2 9 16,-6 0-19-16,-1 0 10 0,-6-3-4 0,0 1 13 15,-6-4 16-15,-1 1 2 0,-4-3 11 16,-1 1 16-16,-2-2-10 0,-1 1 47 16,0-2 20-16,0 0-38 0,0 1-17 15,5-1-15-15,-2 0-16 0,4 0-1 16,-1 2-11-16,3-3-1 0,0 4-3 16,0-1 13-16,3 3-178 0,3-3-215 15,6 0-249-15,5 0-823 0</inkml:trace>
  <inkml:trace contextRef="#ctx0" brushRef="#br0" timeOffset="-16164.16">20937 17036 2959 0,'0'0'562'0,"0"0"-328"15,0 0-232-15,0 0 58 0,0 0 72 16,0 0 35-16,0 0-18 0,0 0-52 15,-27 49-45-15,16-36-24 0,-3 1-27 16,-2 0 1-16,2 0-2 0,-3-2-180 16,2 0-171-16,-6-2-231 0,5-1-541 15,3-9-1069-15</inkml:trace>
  <inkml:trace contextRef="#ctx0" brushRef="#br0" timeOffset="-14541.25">21393 16560 313 0,'0'0'681'0,"0"0"-400"0,0 0-60 16,22-52-3-16,-18 38-17 0,-3 1-22 15,-1-1-27-15,0 2 13 0,-3 2-26 16,-3 1-20-16,-4-1-32 0,0 4-29 16,-5 2-45-16,2 1 6 0,-5 3 1 15,2 0 2-15,-1 2 7 0,1 2-16 0,4 2-10 16,1 0 8-16,6 1-11 0,3 3-21 16,2-1 21-16,2 2 16 0,6 2 25 15,7 1-5-15,2 2-24 0,3 1 3 16,0 0-15-16,-1 1 0 0,-3-2-3 15,-5-1-16-15,-5-1 0 0,-4-1 3 0,-2 0-7 16,-7 1 23-16,-8-1 0 0,0 1 23 16,-7 1-21-16,-3-3 11 15,3-2-1-15,0-1 24 0,3-1 21 0,6-3 4 16,1 1-26-16,5-2-22 0,2-3-13 16,4 3-18-16,1-1 12 0,4 2 6 15,6 0 47-15,7 0 11 0,5 5-23 16,2-3-23-16,6 3-12 0,0-2-1 0,0-1-12 15,-2 3 10-15,-5-2-10 16,-4 0-6-16,-5-1-7 0,-6 0 4 0,-3-2-10 16,-4 0 6-16,-1-2 3 15,-4 3 23-15,-6-2 26 0,-5 2-4 0,-4-1-22 16,-2 2 1-16,-1 1-1 0,0 0 0 16,2-2 0-16,3 2-16 0,2 1 14 0,7-2-17 15,4 0 0-15,3 2 19 0,1-3 14 16,8 4 25-16,7-1 9 0,4 1-10 15,6-3-6-15,3 3-10 0,5-3-19 16,1 0-3-16,-2-1 0 0,2 1-166 16,-3-5-199-16,9-2-226 0,-8-4-475 15</inkml:trace>
  <inkml:trace contextRef="#ctx0" brushRef="#br0" timeOffset="-14322.44">21774 16549 1117 0,'0'0'1202'0,"0"0"-1046"0,0 0-156 15,0 0 35-15,0 0-19 0,0 0 117 16,0 0 15-16,0 0-42 16,-28 61-29-16,22-40-29 0,0 2-13 0,-1 1-22 15,2 0-11-15,1-2-1 0,2-1 12 16,2-1-11-16,0-2-2 0,0-3-199 15,0-4-139-15,2-4-167 0,1-3-275 16</inkml:trace>
  <inkml:trace contextRef="#ctx0" brushRef="#br0" timeOffset="-13863.72">21737 16581 453 0,'0'0'1334'0,"0"0"-1028"16,0 0-28-16,16-45-45 0,-6 32-21 0,5 3-112 15,4 1-74-15,3 4-26 0,3 1 2 0,4 3-4 16,-3 1-12-16,0 0 1 16,-2 5-16-16,-4 4-13 0,-5 1-28 15,-4 4 8-15,-8 1 30 0,-3 1-7 0,-10 0 39 16,-3 0 17-16,-7 0-17 0,-2-4 25 16,-5-1 4-16,2-1 7 0,-2 0 38 15,0-1-3-15,3-2-10 0,4-2-7 16,2 0-9-16,7-2-10 0,1-1-21 15,6-2-14-15,3 2-32 0,1-2 31 16,3 0 1-16,9 3 61 0,4-3-7 16,5 2-16-16,4-1-35 0,2 0-2 15,3 1-1-15,-3 0-2 0,-1-1-14 0,0 4 0 16,-5 1-13-16,-5 0-13 0,-2 4 4 16,-7 0-4-16,-2 3 13 0,-4 0 4 15,-1 2 21-15,-3-1 3 0,-6-1-15 16,0-1 14-16,-6 0 2 0,-1-3 16 0,-2 0 10 15,-1-3 25-15,0-3 20 0,-1 1-17 16,0-2-12-16,1-1-1 0,2 1-12 16,1 0-13-16,1-2-16 15,6 0-13-15,2 2-3 0,5-2-10 0,2 1-15 16,2 0 3-16,8 2-52 0,5 1-199 16,13 0-153-16,-2-1-330 0,-2-1-811 0</inkml:trace>
  <inkml:trace contextRef="#ctx0" brushRef="#br0" timeOffset="-13697.63">22242 16884 1615 0,'0'0'746'0,"0"0"-413"16,0 0-133-16,0 0-98 0,0 0-41 16,0 0 54-16,0 0 26 0,0 0-23 15,0 0-42-15,-50 55-47 0,36-38-29 16,-2-3 12-16,1 1-12 0,3-1 0 0,2-1-302 15,4-1-124-15,-1-3-279 0,4-6-935 0</inkml:trace>
  <inkml:trace contextRef="#ctx0" brushRef="#br0" timeOffset="-13264.17">22532 16615 1056 0,'0'0'339'0,"0"0"-170"0,0 0 62 16,0 0 64-16,0 0-65 0,0 0-68 0,0 0 38 15,0 0 10-15,0 0-34 16,35-49-19-16,-34 47-14 0,-1-1-22 0,0-1-4 15,-1 1-41-15,-4 1-22 0,-4-1-32 0,-1 1-19 16,-7 2 19-16,-2 0-3 16,-2 1 19-16,-2 5-10 0,-2 2-3 15,2 2-9-15,4 4-3 0,2-1 2 0,3 4-14 16,3 3-2-16,7 0 2 0,4 2-1 16,12-1 13-16,7 4 21 0,7 0-15 15,5-3-3-15,5 1-13 0,3-6-1 16,0-3 11-16,-5-4-13 0,-4-3-22 15,-2-3-44-15,-7-2 9 0,-8-2 20 16,-1-4 14-16,-5-3-8 0,-4-5-26 0,-3 2 4 16,0-3-1-16,-6 0-66 15,-4 3-43-15,-4-2-50 0,-3 3-112 0,-2 2-110 16,-2 0-262-16,2 1-661 0</inkml:trace>
  <inkml:trace contextRef="#ctx0" brushRef="#br0" timeOffset="-12590.41">22789 16386 1608 0,'0'0'746'15,"0"0"-504"-15,0 0-90 0,0 0-4 0,44-45-46 16,-21 38-28-16,3 2-35 0,5 1 9 16,-2 2-13-16,2 2-34 0,-5 0-1 0,-4 3-32 15,-3 0 3-15,-6 5-19 16,-6 0-16-16,-5 2-7 0,-2-1 39 0,-1 2 32 15,-7-2 1-15,-4 0 19 0,1 0 21 16,-4-1 4-16,0 1 19 0,-3-2 10 16,1 0-20-16,1 2-22 0,-1-2 10 15,2 3-17-15,-1-2-6 0,6 4-19 16,0-1-17-16,3 3 17 0,1 1 0 16,2 2 16-16,4-1-16 0,0-2 16 15,4 3 13-15,3-2-26 0,0-1 0 16,2-3 19-16,-2-2 1 0,1-1-4 15,-1-4-7-15,-4-1-10 0,-1-1-2 0,-2-2 0 16,0 0 30-16,0 0 12 0,-4 0-32 16,-2-3-10-16,-5 1-3 15,3-1 3-15,-2 2 2 0,2-1 1 0,0 0-3 16,3 1-16-16,1 1-19 0,1 0-19 0,1 2-25 16,1 2 28-16,1 2 51 0,1 3 0 15,6 2 29-15,4 2-4 16,2 1-12-16,2-1-11 0,2 1-2 0,-5 1-3 15,2-1-13-15,-7-1-13 0,0 1 4 16,-5-4 9-16,-2 1 3 0,0-3 0 16,-4-1 12-16,-5 0 1 0,-1-2 29 15,-3 1 70-15,1 0-4 0,-1-1-41 16,0 1-16-16,2 0-35 0,0-3 0 16,4 2-3-16,0 1-1 0,0-2-18 0,3 1 19 15,0-1 0-15,-2 1 0 16,2-1-202-16,0-1-121 0,0-1-208 15,2 1-548-15</inkml:trace>
  <inkml:trace contextRef="#ctx0" brushRef="#br0" timeOffset="-12387.96">23344 16912 2880 0,'0'0'486'0,"0"0"-280"0,0 0-202 16,0 0-4-16,0 0 95 0,0 0 6 16,0 0-23-16,0 0-18 0,0 0-32 15,-50 56-15-15,33-43-13 0,-1 0-56 0,2-1-294 16,-4 1-189-16,5-3-433 0,5-5-1030 0</inkml:trace>
  <inkml:trace contextRef="#ctx0" brushRef="#br0" timeOffset="-10263.84">23664 16391 82 0,'0'0'342'0,"0"0"-32"0,0 0 3 15,0 0 2-15,0 0-41 0,0 0-60 16,0 0 0-16,46-46-6 0,-44 42-33 16,0-2-17-16,-2 2 3 0,0 2-42 15,0-1-23-15,-2 1-48 0,-1 0-22 16,-3 0-24-16,-3 2-1 0,-1 0 0 0,-2 0 15 16,-1 4-12-16,-1 3-1 0,-2 1 16 15,1 0-19-15,2 3 0 16,0-1-2-16,4 1-1 0,-1 0 2 0,5 1-12 0,3 1 11 15,2-1 2-15,3 1 0 0,7 0 22 16,6-1 1-16,3 0-5 0,1-1-18 16,0-2-42-16,-2 2-57 15,-5-2 22-15,-6-2 22 0,-5 1-9 0,-2 0 22 16,0-2 25-16,-9 0 17 0,-2 0 3 16,-4 0 29-16,2-1-16 0,-3-1 3 15,1 1 36-15,3-2 25 0,1 2-6 16,2-5-19-16,0 2-26 0,5 0-29 15,1 1-20-15,2-1 4 0,1 2 10 0,3 3 6 16,7-1 32-16,7 2 10 16,6 1-1-16,8 0-22 0,1 0-17 15,4 2-2-15,-1 0-12 0,-3 0-1 0,-5-1-10 16,-7 4-2-16,-9-3-10 0,-3-1-13 16,-8 1-13-16,-3-2 29 0,-9 3 32 15,-4-2 0-15,-5 0 3 0,-2 0-1 16,0-1 11-16,2-1-13 0,2-1 22 15,2 1 26-15,6-3-3 0,2 0-29 0,5-1-16 16,2 3-1-16,2-1 1 0,4 2 1 16,8-3 34-16,4 2-3 15,8-2-32-15,3 1-118 0,2-2-165 0,17-4-153 16,-12 0-294-16,-1-5-874 0</inkml:trace>
  <inkml:trace contextRef="#ctx0" brushRef="#br0" timeOffset="-9874.37">23930 16486 2183 0,'0'0'356'16,"0"0"-149"-16,0 0-18 0,0 0 71 0,0 0-28 15,0 0-200-15,0 0-32 0,0 0-28 16,84-41 9-16,-49 41-1 0,5 0 1 15,-2 0 0-15,-3 3 3 0,-2-2 15 16,-7 1-1-16,-6-2 0 0,-4 0-17 16,-7-2-35-16,0-2 44 0,-5 2 10 15,-3-5 3-15,-1 2-3 0,0-2-2 16,0-1 2-16,0 2 19 0,0 0 20 16,-2 1-14-16,1 1 13 0,0 0 36 0,1 3 8 15,0 1-47-15,0 0-35 16,0 3-181-16,0 6 25 0,0 3 156 0,1 5 51 15,0 1 16-15,-1 7-13 0,0-1 3 16,0 2-3-16,0 2-19 0,-4-2-17 16,0-2-17-16,-4-2 9 15,3-1-8-15,0-3-1 0,-2-3 14 0,3-2-15 0,-1-2-15 16,1-3-240-16,1-2-93 0,1-6-177 16,2 0-460-16,0 0-391 0</inkml:trace>
  <inkml:trace contextRef="#ctx0" brushRef="#br0" timeOffset="-9629.44">24663 16457 1254 0,'0'0'975'0,"0"0"-662"16,0 0-39-16,0 0-26 0,0 0-63 15,0 0-51-15,-75-26-13 0,51 33-14 16,-1 4-15-16,2 2-13 0,2 2-19 15,4 3-32-15,5 2-9 0,7 1-19 0,4 1 3 16,4 3 13-16,9-3 12 0,8 2-9 16,5 0 6-16,3-3-9 15,4 0-16-15,-2-4-18 0,2-3-256 16,2-7-285-16,-8-4-646 0,-7-3-735 0</inkml:trace>
  <inkml:trace contextRef="#ctx0" brushRef="#br0" timeOffset="-9452.79">24967 16665 1873 0,'0'0'754'0,"0"0"-457"0,0 0-70 16,0 0 136-16,0 0-40 0,27 47-65 16,-27-31-83-16,-4 0-36 0,-8 2-40 15,-5 1-52-15,-5 1-29 0,-3-1-18 16,-2-2-74-16,0-2-193 0,-2-3-81 0,-2-3-241 15,4-3-553-15,7-4-1008 0</inkml:trace>
  <inkml:trace contextRef="#ctx0" brushRef="#br0" timeOffset="-8969.65">25267 16393 1990 0,'0'0'402'0,"0"0"-134"0,0 0 34 16,0 0-299-16,0 0 17 0,0 0 140 16,0 0 95-16,-12 66-27 0,8-38-57 15,1 3-61-15,3 0-35 0,0 3-15 16,0-2-31-16,6-2-10 0,0-2-4 0,4-2-14 16,-2-4 11-16,1-3-12 0,-3-6-25 15,-3-3-211-15,0-3-194 16,-3-7-159-16,0-5-415 0,0-3-554 0</inkml:trace>
  <inkml:trace contextRef="#ctx0" brushRef="#br0" timeOffset="-8710.19">25182 16414 2126 0,'0'0'388'0,"0"0"-117"16,0 0-7-16,0 0-15 0,0 0-80 15,0 0-93-15,73-35 0 0,-46 41 22 16,7 4-4-16,4 7-9 0,4 4 3 15,0 7 42-15,-2 2-37 0,-2 3-21 16,-9 2-38-16,-6 0-32 0,-8-2-2 16,-6-2-22-16,-9-4 1 0,-1-3 2 15,-9-2 3-15,-7-4-4 0,-1-4 20 0,-3-3 2 16,-2-3 19-16,-1-3-5 0,0-1-4 16,-4-1-12-16,1-3-14 0,1 0-76 15,3 0-102-15,2 0-88 16,2-5-239-16,5 0-240 0,6 0-1023 0</inkml:trace>
  <inkml:trace contextRef="#ctx0" brushRef="#br0" timeOffset="-7959.25">25750 16318 1767 0,'0'0'315'0,"0"0"-202"0,0 0 56 16,0 0 18-16,0 0-74 0,0 0-45 16,75-27-17-16,-45 25 7 0,1 2-56 15,1 0-2-15,-3 2 0 0,-1 2-29 16,-4-1 7-16,-5 1 6 0,-8-2-17 0,-2 1-21 15,-7 2-79-15,-2-1 59 0,-5 1 74 16,-5 1 0-16,-4-1 39 0,-4 2 29 16,-2-1 6-16,-2 0 16 0,0 1-19 15,0-2-36-15,1 2 1 0,1 0 15 16,1 1-22-16,5-1-13 0,4 1-16 16,2 1 0-16,2 1 1 0,6-1 12 0,0-1 19 15,10 1 13-15,1 1 3 16,4 0-10-16,5-1-25 0,1 2-11 0,-2-5 11 15,-1 0-12-15,-4-2 0 0,-4-1-1 16,-4-3 1-16,-1 2 2 0,-4-2 32 16,-1 0-3-16,0 0 3 0,-5 0-35 15,-2 0-30-15,-3 0 1 0,-1-2 13 16,-3 1 16-16,2 1 2 0,-1 0 24 16,1 0-14-16,2 3-12 0,1 2-18 0,2 4 15 15,3 2-12-15,4 2 15 0,0 4 16 16,12 1 13-16,2 4-4 0,8 1-5 15,5 0-19-15,0 3-1 0,1-3 0 16,-2 0-4-16,-6-2-21 0,-6-3 12 16,-5-3-16-16,-8-4 4 0,-1-4-7 15,-10 0 32-15,-4-3 19 0,-4-2 23 0,-4-2-7 16,-2 0-16-16,-2 0-3 0,3 0-13 16,4-2 0-16,3 0-3 0,5 1-1 15,5 1-18-15,1 0-64 16,5 0-308-16,8 3-96 0,1 1-559 0</inkml:trace>
  <inkml:trace contextRef="#ctx0" brushRef="#br0" timeOffset="-7781.43">26363 16813 2531 0,'0'0'396'0,"0"0"-303"16,0 0 3-16,0 0 105 0,0 0 15 15,25 49-51-15,-25-33-55 0,-5 1-3 16,-6 0-41-16,-5 0-41 0,-2 2-3 0,-4-2-22 16,-2 0-99-16,0-2-172 15,-5-3-254-15,8-5-548 0,4-4-986 0</inkml:trace>
  <inkml:trace contextRef="#ctx0" brushRef="#br0" timeOffset="-6397.74">26777 16237 191 0,'0'0'441'16,"0"0"-210"-16,0 0-36 0,0 0-48 16,0 0-36-16,0 0-20 0,0 0 16 15,0 0 30-15,0 0 16 0,0 0 6 0,0 0-7 16,38-10 39-16,-38 10-6 0,0 0 8 16,0 0-16-16,0 0-35 0,0 0-30 15,0 0-10-15,0 0-19 0,0 0-13 16,0 0-16-16,0 0-12 0,0 0-11 0,0 0-31 15,0 0-24-15,0 0-20 0,0 0-1 16,0 0 16-16,0 0 4 0,-4 0-1 16,-4 0 10-16,-2 0 4 15,-6 0 12-15,-1 0 15 0,-4 4 4 0,0 2-3 16,2 0 9-16,0 2 7 0,3-1-13 16,7 1-19-16,2 0 1 0,1 1-1 15,5-1 2-15,1 3 24 0,7-1-4 16,4 4 13-16,8-1 0 0,6 1-7 15,6-1-15-15,2 0-11 0,2-1 0 0,1 1-1 16,-3-1-1-16,-6-2-12 0,-5 0-11 16,-7-3-5-16,-6-1-1 0,-5-2-12 15,-4 1-10-15,-4-1 50 0,-7 0 1 16,-6 2 29-16,-4-1-13 0,-3 1-4 16,-2 0 1-16,2-1-12 0,1-2 2 15,2 1 10-15,2 1-11 0,3 0 27 16,4-1-14-16,0 1-15 0,5 4-4 0,2-1-24 15,4 2 28-15,1 0 0 0,9 2 38 16,6-2-3-16,1 3-10 0,7-2-22 16,3 1 9-16,-2 2-12 0,-1-3-13 15,-3 0-3-15,-4-1-6 0,-7 2-13 0,-3-5-25 16,-6 3-7-16,-2-2 32 0,-6-1 16 16,-6 0 19-16,-1 1 2 0,-4 0 14 15,-2-2-14-15,2-1-1 16,1 0 2-16,4-4 1 0,5 2 8 0,2-2-10 15,6 0 14-15,1 1-4 0,11 1-11 16,7 2 62-16,8 0-25 0,6 3-27 16,7-2-11-16,3 2-79 0,1-1-183 15,13-3-122-15,-10 0-276 0,-7-4-870 0</inkml:trace>
  <inkml:trace contextRef="#ctx0" brushRef="#br0" timeOffset="-4032.5">27376 16426 1099 0,'0'0'329'0,"0"0"-170"0,0 0 30 0,0 0 9 16,0 0 6-16,0 0 6 0,-26-48-45 16,18 43-45-16,-5 0-24 0,0 1-12 15,-2 1 9-15,-1 3 3 16,-2 0-19-16,0 7-19 0,2 3-1 0,5 2-9 0,0 4 22 15,6 0 10-15,5 4-17 0,0 0-6 16,4 3-6-16,7 0-22 0,0 1-26 16,5-1 16-16,-1 1-16 15,2-4 8-15,-3-4-9 0,3-1-1 0,0-4-1 16,0-5-30-16,-2 0-90 0,-2-3 37 16,1-3 19-16,-3 0 45 0,-1-3 3 15,-2-6-28-15,0 1 2 0,-1-4-6 16,-2 0-22-16,1-1 22 0,-1 0-32 15,-1 1-55-15,0-1-16 0,3 1-30 0,-3 3-165 16,3-5-105-16,-2 5-262 0</inkml:trace>
  <inkml:trace contextRef="#ctx0" brushRef="#br0" timeOffset="-3182.18">27592 16298 297 0,'0'0'81'0,"0"0"43"15,0 0 65-15,0 0 10 0,0 0-10 16,0 0 10-16,0 0-23 0,0 0-50 0,0 0-51 16,0 0-26-16,0 0-13 0,-13-24-17 15,10 23 1-15,1 0 9 16,0-1 20-16,-1 1-17 0,0-2-12 0,-1 0 9 15,-1-2 16-15,0 1 30 0,2 1-4 16,-2-2 40-16,0 1 28 0,2 2-13 16,0-2-4-16,2 0-6 0,1 0 7 15,0 1-4-15,0 0-14 0,0-1-47 0,4-2-26 16,5 2-11-16,3-1-21 0,5 1-22 16,4 1-4-16,3 3 1 0,4 0-7 15,-1 0 12-15,0 4 1 0,-1 2 6 16,-2-1 11-16,-5 2-11 0,-6 2-12 15,-1 1-46-15,-8 1-3 0,-3 2 29 16,-1 1 23-16,-1 0 19 0,-4 0-1 16,-3-1 4-16,-1 0-1 0,1-1 0 15,-3-1 2-15,2-2 2 0,-2 0 17 0,1 0 25 16,-2-1 16-16,3-2-3 0,-3 1-20 16,5-1-3-16,-1-2-19 0,4 0-16 15,2-2 0-15,2 2 0 16,0 0 3-16,0 0 29 0,4 1 12 0,4-2 1 0,0-1-13 15,4 1-19-15,-2-1 3 0,1 0 9 16,-2-2-21-16,-2 0 15 0,-1 0-6 16,-3 0 12-16,-2 0 16 15,-1 0-15-15,0-1-26 0,-3 0-29 0,-4-2-31 16,-1 0 25-16,-2 2 9 0,0 1 4 16,0-3 6-16,-1 3-7 0,2 0-5 15,0 4 2-15,3 2 13 0,-2 0 11 16,4 4 2-16,2-1 0 0,2 4 16 15,1 2 3-15,10 4 7 0,5 2-10 0,5 2-13 16,3 4 16-16,4-1-17 0,4 2-2 16,-1-3 0-16,1 0-2 0,-7 0-17 15,-6-7-23-15,-6-2-9 0,-6-3-6 16,-7-6 18-16,-2-2 22 0,-10-2 17 16,0-1 29-16,-6-2-3 0,-2 0-4 15,-2-5-3-15,-1 0 10 0,2-2 29 16,3 3 12-16,2-2-3 0,3 3-38 0,6-1-19 15,0 2-10-15,2 1-13 0,3-1-15 16,2 2-177-16,1-2-383 0,5 0-571 16</inkml:trace>
  <inkml:trace contextRef="#ctx0" brushRef="#br0" timeOffset="-1866.17">28071 16130 1035 0,'0'0'228'0,"0"0"-4"0,0 0-25 16,0 0-30-16,0 0-101 0,57-29-39 15,-34 27-26-15,3 2 26 0,2 0-6 16,4 0-10-16,-3 3 0 0,2-1 13 0,-5 4-13 15,-3 0 3-15,-5-2 0 0,-4 0-16 16,-7 1-32-16,-6-1-43 0,-1 0 4 16,-1 1 71-16,-6 1 120 15,-6-2 23-15,-4 2-30 0,-2-2 7 0,-2 2-23 16,-2 1-23-16,1-1-35 0,0 3 16 16,1 0-10-16,2 0-3 0,2 3-14 0,5 0-8 15,3 1-4-15,5 1 3 16,4 1 10-16,3 2-6 0,7 1 5 0,4 2-2 15,4-2-10-15,4 2 0 0,2-1-14 16,1-3 14-16,1 1-13 0,-2-5 0 16,-1-2 16-16,-4-2-19 0,-2-4-12 15,-6 0-1-15,-3-4 13 0,-5 0 35 16,-1 0 42-16,-2 0-55 0,0-4-22 16,-3-1-58-16,-6 0 1 0,-2-1 34 15,-4 2 23-15,-2-2 32 0,0 1 16 16,-1 3 3-16,-1 1-22 0,1 1-26 0,1 0 16 15,3 1-19-15,2 5-4 0,2 1-24 16,5 1 25-16,0 2 1 0,2 4 2 16,3-2 4-16,0 5 21 0,7 0-3 15,4 3 4-15,4 1-24 0,4 1 24 0,5-1-10 16,4 4 3-16,1-1-18 0,3 1-1 16,-3-2-13-16,0 1 11 0,-3-2-24 15,-3 0 1-15,-3-3 22 16,-3 0-13-16,-6-2 16 0,0 0 39 0,-4-3 38 15,-1-1-14-15,-4-1 17 0,-2 0-7 16,0 0-4-16,-6-2 7 0,-1 0 6 16,-3-1-12-16,-2 0-1 0,-6-1-16 15,-2 1-3-15,-1-1-5 0,-7-3-23 0,-4 2-20 16,-3-2-2-16,-3 0-83 16,-2 0-121-16,-2-2-138 0,-9 3-237 0,12-1-470 15,5-2-774-15</inkml:trace>
  <inkml:trace contextRef="#ctx0" brushRef="#br0" timeOffset="383.22">27286 16141 912 0,'0'0'247'0,"0"0"-12"16,0 0-33-16,0 0-24 0,0 0-44 16,0 0-11-16,0 0 3 0,0 0-25 15,0 0-43-15,3-10-22 0,-3 8-7 16,1 2 0-16,0 0-26 0,0-2 30 16,0 0-11-16,0 0 14 0,0-2 19 0,-1 1-1 15,0-3 11-15,0 0-26 16,0 2-14-16,-1-2-11 0,-2-1-14 0,-2 1-32 15,-2 0 10-15,-3-2 21 0,2-1-2 16,-3 0 3-16,0 1 10 0,-1-2-7 16,2 1-2-16,-3 0 25 0,1-1-7 15,0 0-7-15,0 0-11 0,2-2-2 0,-3-1 3 16,1 2-1-16,1 1-1 16,-2-2 0-16,2 2-1 0,-3-1 1 0,2 1 4 15,-1 0 8-15,-2 1 1 0,-1-3-3 16,-2 1-10-16,-2 0-26 0,-2-1 23 15,-2-1-13-15,-1 1-3 0,-4-1 18 16,0-1-1-16,0 2 4 0,-2 1-2 16,3-2 0-16,-3 3-2 0,3-1 2 15,-2 2 0-15,2-2-12 0,1 3 11 16,-2-1 1-16,4 1 1 0,0-1 1 0,-1 2-2 16,1 0 0-16,1-1 0 0,-3 2-2 15,-1 1-2-15,1 0-9 16,-1 0 10-16,-2 2-10 0,1 0 11 0,-1 1 1 15,4 0 0-15,-1 0-2 0,0 0 1 16,3 1 2-16,0 0 0 0,1-1 2 0,-1 2 0 16,-2 0-2-16,1 0 0 15,1 0-2-15,-3 0 0 0,0 2-14 0,-1 0 15 16,0 2 1-16,-2 0 0 0,0-1-1 16,-1 3 1-16,-2-2 0 0,3 0 0 15,-3 3 0-15,3-2 0 0,-2 1 3 16,3 1-2-16,-2-1 1 0,3-1-1 15,0 3 12-15,-1-2-10 0,1 0 20 16,-1 2 2-16,0 1 4 0,-3-1 0 16,1 0 7-16,-4 1-11 0,0 0 1 15,-2 2 6-15,0-1 10 0,0 1-4 0,-1-2-2 16,-1 1 22-16,3 0-7 0,2 0-7 16,0-1 4-16,1 3 10 0,3-3-17 15,-1 1 10-15,2 1-22 0,0 1-4 16,1-1-3-16,5-2 1 0,2 2-20 0,1-2 10 15,3 1-11-15,4-2-1 0,0 1 1 16,1 0-2-16,3-2 0 0,-3 1 1 16,4-1 0-16,1-1-1 15,-1-2 0-15,3 1 0 0,2-3 0 0,2-1-2 16,1 0-55-16,0-1 19 0,4 0-4 16,4 0-127-16,4-2-113 0,12-10-259 15,-3 2-433-15</inkml:trace>
  <inkml:trace contextRef="#ctx0" brushRef="#br0" timeOffset="705.93">25096 15612 1752 0,'0'0'315'15,"0"0"-231"-15,0 0 7 0,0 0-7 16,0 0-78-16,0 0-6 0,0 0 0 0,0 0 33 15,0 0 18-15,-67 30 4 0,43-13-13 16,-4 3-13-16,1 1 26 0,-3 4-6 16,0-2 9-16,2 2-13 15,0-3-13-15,4-1 16 0,4-1 1 0,2-4-14 16,6-1-3-16,-1-3 0 0,6 0-3 0,-1-1-3 16,4-2-14-16,3-4 11 0,1 2-20 15,0-3 32-15,11 0 29 0,4 2 38 16,10-3 10-16,5 1-29 0,6 2-48 15,5-2-25-15,0 4-10 0,2 0-19 16,-3 1-6-16,-2 3-13 0,6 3-211 16,-10-2-475-16,-8-3-1192 0</inkml:trace>
  <inkml:trace contextRef="#ctx0" brushRef="#br0" timeOffset="2584.43">12170 17807 912 0,'0'0'339'0,"0"0"-66"16,0 0-62-16,0 0-22 0,0 0-69 15,0 0-13-15,0 0 26 0,0 0-13 16,0 0-11-16,9-44-12 0,-8 42-35 0,-1 0 8 15,0-2 4-15,1 1 29 0,-1 2 13 16,0-1 15-16,1 1 3 0,-1 1-13 16,0-1-57-16,0 1-64 0,0 0-70 15,0 2-86-15,0 6 22 0,0 1 134 0,-2 6 99 16,-1 1-23-16,-3 2-34 0,0 4-14 16,1 2 23-16,-3-2-48 0,3 1 20 15,1 0-20-15,1-4 16 16,0 0-18-16,2-3 12 0,1-1-1 0,0 0-12 15,0-3 0-15,0 0 19 0,1 0-16 16,0-1-3-16,-1-2-14 0,0 1-222 16,0 0-116-16,-8 1-173 0,0-2-541 15</inkml:trace>
  <inkml:trace contextRef="#ctx0" brushRef="#br0" timeOffset="2756.17">12037 18156 2247 0,'0'0'378'15,"0"0"-268"-15,0 0-110 0,0 0 0 16,0 0 35-16,0 0 158 0,0 0 28 16,67-12-61-16,-40 8-65 0,5 1-47 15,2 1-34-15,-2 2-14 0,1 0-23 0,-3 0 20 16,-2 0-32-16,-5 3-102 0,-4-1-131 16,-4-2-160-16,-2-1-252 0,-2-7-657 15</inkml:trace>
  <inkml:trace contextRef="#ctx0" brushRef="#br0" timeOffset="2953.22">12186 17692 2985 0,'0'0'402'0,"0"0"-306"15,0 0-68-15,0 0-28 0,0 0-25 16,0 0-48-16,0 0 50 0,65-35 21 0,-36 35-17 15,-1 0-16-15,6 4-9 0,-3 2-1 16,9 4-423-16,-7-3-951 0</inkml:trace>
  <inkml:trace contextRef="#ctx0" brushRef="#br0" timeOffset="3229.98">12891 17890 2598 0,'0'0'387'0,"0"0"-256"0,0 0-64 15,0 0 26-15,0 0-65 0,0 0 33 16,0 0 50-16,69-20-38 0,-47 19-73 16,0 1-6-16,0 0-26 0,0 1-3 15,0 4-162-15,-5 5-239 0,-1-3-320 16,-6-1-1059-16</inkml:trace>
  <inkml:trace contextRef="#ctx0" brushRef="#br0" timeOffset="3398.54">12828 18085 2262 0,'0'0'494'0,"0"0"-272"0,0 0-167 15,0 0 57-15,0 0-74 0,0 0 0 0,60-22 7 16,-34 17-45-16,3 1-16 16,6 2-13-16,-1 2 7 0,-1 0 0 0,9 0-338 15,-7 0-328-15,-6-3-1325 0</inkml:trace>
  <inkml:trace contextRef="#ctx0" brushRef="#br0" timeOffset="4270.13">13788 17631 434 0,'0'0'827'15,"0"0"-416"-15,0 0-187 0,0 0-43 0,0 0-38 16,0 0-68-16,0 0-20 0,0 0 16 16,-59-7 0-16,42 11 3 15,-1 2-6-15,4 0 9 0,-2 2-28 0,3-3 5 16,4 2 7-16,1-2-16 0,4-1-22 16,2 0-4-16,2 0 0 0,0-1-17 15,1 1 34-15,5-1 15 0,5 1 7 16,1 1-14-16,3 3-24 0,3-1-18 0,1-1-2 15,-3 0-2-15,-1 1-24 0,-6 0 0 16,-1 0 1-16,-3 1-4 0,-4 2 10 16,-1-1-6-16,-7 1 25 0,-2 0 3 15,-6 1-3-15,-1 0 0 0,-4 0 2 16,0 2 17-16,-3-1-16 0,2 0 16 16,1-1 20-16,3-2 15 0,3 0 7 15,2 0-33-15,3-2-8 0,-1 1-18 16,6-1 0-16,0-1 0 0,2 1-2 0,2 0 0 15,2 0 0-15,5 1 45 0,9 1 15 16,3-1-25-16,4 0-3 0,4 1-21 16,3-1-11-16,-3 0-3 15,-3 1-16-15,-5-1-6 0,-3-2 2 0,-6 2-5 0,-4 0-14 16,-4-1 14-16,-2-1-4 0,-4 2 32 16,-6-1 1-16,-2 1 15 15,-6 0-13-15,-2 1 10 0,-1 1-11 16,-2 1-1-16,-1-1 1 0,1 1-2 0,3 2 1 15,0-1 13-15,5 0 15 0,0 1-7 16,3-2 7-16,6 1-17 0,2-1-12 16,4 0 1-16,3 2 0 0,6-1 31 15,6-2 3-15,6 2-3 0,4 0-4 16,4-2-15-16,1-2-13 0,2 0-2 16,-3 0-84-16,0-3-124 0,-4-3-84 15,-5 0-108-15,-1-2-139 0,-7-2-223 16</inkml:trace>
  <inkml:trace contextRef="#ctx0" brushRef="#br0" timeOffset="4834.83">14198 17892 1641 0,'0'0'315'15,"0"0"-162"-15,0 0 54 0,0 0-48 16,0 0-8-16,0 0 46 0,25-50-37 0,-24 44-31 16,-1-3-33-16,0 4-17 15,-1-2-2-15,-4 2 9 0,0 0 15 0,-3 0 1 16,1 2-23-16,-7 0-26 0,2 3-15 16,-5 0-3-16,-3 4 9 0,-2 3 0 15,-1 3 15-15,-1 2-24 0,2 5-16 16,4 0 13-16,2 1-7 0,3 2-7 15,7 0-17-15,4 3 15 0,2 0-3 16,7 1-1-16,12 0 7 0,2-2-1 16,10 1 1-16,5-2-6 0,2-5 5 15,2-2-2-15,-1-4-6 0,-2-5-10 0,-7-2-15 16,-5-3-1-16,-5 0-21 0,-7-1 15 16,-2-5 0-16,-4-2 21 0,0 1-2 15,-1 0 3-15,-3-1 2 0,-1 1 1 16,-2 1-3-16,0 0-1 0,0 2-11 0,0 1-1 15,0 1 1-15,0 2-16 0,0 0-127 16,0 0-93-16,-3 0-108 0,-3 0-2 16,-6 2-83-16,3 0-330 15,-1-2-997-15</inkml:trace>
  <inkml:trace contextRef="#ctx0" brushRef="#br0" timeOffset="6424.23">14826 18074 372 0,'0'0'2003'0,"0"0"-1606"15,0 0-197-15,0 0-88 0,0 0-110 0,0 0-1 16,0 0 24-16,0 0 48 0,0 0-12 16,0 0 9-16,0 0-22 0,-17 53-13 15,1-33-34-15,2-4 1 0,-2 2 14 16,3-2-16-16,3-1-107 0,0-1-165 15,6 2-178-15,3-5-240 0,1-2-799 0</inkml:trace>
  <inkml:trace contextRef="#ctx0" brushRef="#br0" timeOffset="7850.29">15070 17842 473 0,'0'0'270'0,"0"0"-61"16,0 0-36-16,0 0 29 0,0 0-1 16,0 0-35-16,0 0-39 0,0 0-62 0,26-44-3 15,-19 38-14-15,-3 0-9 0,0 0-6 16,0-1 35-16,1 0 29 0,0 2 33 16,-1-1-33-16,1 0-13 0,-1 2 6 15,1-1-10-15,-1 3 1 0,-1 1-20 16,0-2 7-16,-3 2 5 0,1 0 24 0,0 1-8 15,-1 0-51-15,0 0-38 0,0 2-89 16,0 4 2-16,0 3 87 0,0 7 103 16,0 2-26-16,0 4 9 0,0 0-3 15,0 5-1-15,-1-2 4 0,1 2-13 16,0-2-7-16,0 2-25 0,0-2-6 16,0-2-13-16,0 0 9 0,0-1-28 0,0-4 16 15,0-4-17-15,0 1 14 16,0-5-13-16,0-3 13 0,0-1-16 0,0-3 0 15,0 0 1-15,0-3 1 0,0 0 11 16,0 0 3-16,0 0 21 0,-1 0-37 16,-1-3-47-16,-2-6-243 0,0-2-181 15,-3-13-179-15,4 1-573 0</inkml:trace>
  <inkml:trace contextRef="#ctx0" brushRef="#br0" timeOffset="8166.08">15137 17781 424 0,'0'0'1387'0,"0"0"-1114"0,0 0-111 0,0 0-3 16,0 0-33-16,0 0-7 15,0 0 13-15,57-22-3 0,-39 27-30 0,2 2-15 16,3 5-27-16,0 3 1 0,2 2 18 16,1 4-41-16,-5 2-6 0,-6 3-29 15,-3 3 19-15,-9 0-17 0,-3 2 0 16,-6 1-2-16,-9-3 0 0,-4 2 0 15,-2-4 2-15,-2-5 0 0,-1-3-2 16,0-4 19-16,-3-4-17 0,4-1 17 16,1-3-6-16,2-3-1 0,4 0 4 15,5-4-3-15,5 0-10 0,1 0 32 0,4 0 22 16,1 0-9-16,0 0-14 16,0 0-2-16,6 0-32 0,2-2-38 0,5-1-13 15,-1 0 7-15,5-1-188 0,0 1-85 16,7-3-195-16,-4-2-666 0</inkml:trace>
  <inkml:trace contextRef="#ctx0" brushRef="#br0" timeOffset="15457.75">25337 17147 673 0,'0'0'179'0,"0"0"-114"16,0 0-39-16,0 0-26 0,0 0 59 15,0 0 117-15,0 0 94 0,0 0-29 16,0 0-101-16,0 0-49 0,0-3-4 16,0 1 17-16,0 1-13 0,0 0-33 0,1 1 7 15,-1 0-10-15,0-2-16 0,1 1-4 16,-1 1-15-16,0 0-20 0,0 0 0 15,0 0-4-15,0 0 4 0,0 0 4 0,0 0 28 16,0 0-10-16,0 0 1 0,0 0 0 16,0 0 6-16,0 0 3 15,0 0-3-15,0 0-10 0,1 0-3 0,-1 0 1 16,0 0-5-16,0 0-10 0,0 0 0 16,0 0 0-16,0 0-2 0,0 0 0 15,0 0-13-15,0 0-3 0,0 0-10 16,0 0-9-16,0 0-7 0,0 0-10 15,0 0 10-15,-1 3 42 0,-2-1 26 16,-3 1 0-16,2 1-4 0,-3 1 7 16,3-1-9-16,-1 0 2 0,-2 0-18 15,1 1 18-15,0 0 1 0,-1 2-1 0,0-3-6 16,-1 2-14-16,-1 1 14 0,2 1-16 16,0-3 0-16,-3 2 3 0,4-1 16 15,-3 0-6-15,3 1 6 0,-3-1-17 16,0 2 18-16,2 0 5 0,-4-1-9 0,3-2 4 15,-2 0-4-15,3 0-3 0,-4-1 6 16,1 2 16-16,-3-2-9 0,1 1 9 16,-2-1-6-16,-1-1-3 15,2 2-4-15,-3-3-9 0,1-1 0 0,1 2-12 16,0-1 0-16,0 2-1 0,3-2-2 16,-1 1 2-16,-2 2-2 0,3-3 2 15,-3 1 0-15,4 1 0 0,-1-2 0 16,-3-1 0-16,4 3 13 0,-3-3-10 15,3 1 10-15,-2 0-11 0,0-2 14 16,0 2-16-16,-3 0 0 0,2-1-1 0,-4 2-1 16,1-3 1-16,-2 1 1 0,1 1 0 15,-1 0-1-15,2-2 1 0,-2 2 2 16,0-2-2-16,1 0 2 0,0 0 0 16,1 0 1-16,1 0 0 0,-1 0 19 15,-1 0-9-15,0 0 0 0,0 0 6 16,3 0-3-16,-3 0 3 0,-1 0-6 0,1 0-13 15,-3-2 2-15,2 2 14 0,-1 0 3 16,-1-2-5-16,1 0-13 0,-3 1-1 16,0-2 2-16,1 0 17 15,-3-1-6-15,1 2-10 0,-1-1 10 0,-2 0 9 16,4-1 3-16,0 0 13 0,0 1-12 16,2-2 2-16,-1 2-9 0,2 3-3 0,1-2-14 15,1 2 1-15,3-2-3 16,-3 2 1-16,1 0 3 0,-2-1 8 0,-1 0 1 15,0-2-13-15,-4 0 2 0,-2-1 1 16,-3-3-2-16,-4 1 0 0,-2 0 0 16,1 0-1-16,-2-3 0 0,2 1 4 15,5 0 34-15,2 2 9 0,3-1-12 0,5 3-1 16,2 0-9-16,2 0-3 16,3-1-9-16,0 2 12 0,4 0-9 0,-3-1 3 15,3 2-17-15,-1-2-1 16,-3 1 0-16,2 2-1 0,-2-3-3 0,1-1 1 15,-2 3 2-15,3-1 1 0,-2 0-1 16,1 1 12-16,0-2 7 0,2 2-3 0,-1-1 6 16,2 2-6-16,-1-2-4 15,0 1-10-15,2 0 11 0,-2 0-10 0,2-1 19 16,0 1-6-16,-2-1-3 0,3 3 3 16,1-2-13-16,0 0 9 0,0 2 1 15,0-2 2-15,0 2 1 0,3-1-13 16,0 1 10-16,0 0-1 0,1 0-10 15,0 0 1-15,0 0 19 0,0-1 0 16,0 1 6-16,0 0 3 0,0-1 9 16,0 0-2-16,0 1-4 0,0 0 15 15,0 0 4-15,0 0-7 0,0 0-27 0,1 0-19 16,1 0-22-16,-2 0 22 0,0 0-3 16,2-1-15-16,-2 0 2 0,0 1 4 15,0 0 9-15,0 0 1 0,0 0 2 16,0 0 12-16,0 0-9 0,0 0 12 0,1 0-2 15,-1 0-1-15,2 0-12 0,1 0-2 16,-1 0-26-16,0-2 10 0,-1 2-1 16,0 0 1-16,-1-1-7 15,0 1-3-15,0 0 9 0,1 0 1 0,-1 0 16 16,0 0-11-16,0 0 11 0,0 0 1 16,0 0 1-16,0 0 0 0,0 0 1 15,0 0 12-15,0 0-11 0,0 0 0 16,0 0-2-16,0 0 0 0,0 0-16 15,0 0-2-15,0 0-10 0,0 0-38 16,0 0-112-16,1 0-55 0,-1 1-146 16,1 1-104-16,-1 0-55 0,0 0-469 15,0-2-413-15,-2-7 1420 0</inkml:trace>
  <inkml:trace contextRef="#ctx0" brushRef="#br0" timeOffset="16185.2">23215 17099 1382 0,'0'0'309'16,"0"0"-121"-16,0 0-48 0,0 0 29 16,0 0 31-16,0 0-25 0,0 0-43 15,0 0-74-15,0 0-58 0,0 0 0 16,7 7 0-16,0 2 52 0,6 2-4 0,0 3-3 15,-1 2 0-15,4 2 22 0,-2 1 52 16,0 0 5-16,-1 0-15 0,-1-1-20 16,-3 1 0-16,-2-3-32 0,1 1-13 15,-3-2-9-15,-2-3-4 0,1-2-12 16,0-3 0-16,-2-2-6 0,-1-2-11 0,0 1 14 16,0-4-14-16,-1 0 10 0,0 0 20 15,0 0 9-15,0 0 6 16,0 0 9-16,0-4 1 0,0 0-57 0,0-2-1 15,-1-1-1-15,0-3 2 0,-1 0-1 16,0-1 0-16,-1 1-21 0,0-3 19 16,0 1-16-16,1-2 6 0,-2-1-12 15,-1 1 10-15,-2-1 12 0,2 0-19 16,0 1 7-16,-3 1 2 0,2 1 13 16,1 1 1-16,1 1 2 0,-1 1 0 15,2 3 20-15,2 0-21 0,0 2 10 16,0 3 4-16,1 1-14 0,0 0-2 0,0 0 0 15,0 0-19-15,0 0-3 0,0 0 10 16,4 0 8-16,7 0-18 0,3 3 20 16,4-1 1-16,6 2 1 0,-1-1 0 15,2 1 1-15,-2 0 1 0,0 0 0 0,0-2 11 16,-1-2-10-16,-2 1 0 0,0-1 0 16,-1 0 13-16,-2 0-13 0,0 0 1 15,-3 0-2-15,-4 0 0 0,1 0 0 16,-5 0 10-16,-3 0 1 0,-1-1 3 15,-1 1 2-15,0 0 4 0,-1 0-6 16,0 0-15-16,0 0 0 0,0 0 1 16,0 0 36-16,0 0-6 0,0 0-11 15,0 0-21-15,0 0-13 0,0 0-12 16,0 0-10-16,0 0-12 0,0 3-25 16,-3 0 6-16,-2 3 66 0,-2 5 50 0,-5-1 10 15,-2 3-26-15,0 2-15 0,-3 0-19 16,-3 3 1-16,0 2-1 0,-4 4-1 15,-3 3-15-15,-13 10-286 0,6-6-424 16,3-7-1146-16</inkml:trace>
  <inkml:trace contextRef="#ctx0" brushRef="#br0" timeOffset="19101.09">15661 17713 980 0,'0'0'394'0,"0"0"-153"0,0 0-143 16,0 0 15-16,0 0 63 0,0 0 12 15,0 0-29-15,0 0-30 0,0 0 10 16,-5-26 9-16,6 25-16 0,0-1-30 16,1 0-12-16,0 0-10 0,1 1 10 15,3-4-11-15,1 4-12 0,4-1-38 16,5 0-26-16,6 2 0 0,6 0 19 0,3 0-6 15,4 1-14-15,1 2-2 0,-4 3-1 16,-1-3-14-16,-7 3-1 0,-5 0-3 16,-8-2-16-16,-4 2-26 0,-5 1-15 15,-2-1 37-15,-5 2 39 0,-6 2 3 16,-3-1 13-16,-3 3 0 0,-4-1-12 16,-4 1 12-16,1 0-16 0,-2-1 2 0,1 2-2 15,-1-1 3-15,5-1 16 16,3 1 10-16,3 1-4 0,3-3-7 0,5 2-17 15,-1-1 1-15,6-1 0 0,2 1 21 16,1-1-1-16,8-1 13 0,1 0-13 16,6 0 13-16,-1-1-3 0,3-1-16 15,-4 0-4-15,1-4 1 0,-4 0-12 16,-5-1-1-16,-3-1 1 0,-2-1 2 16,-1 0 29-16,0 0 9 0,0 0-28 15,-5 0-13-15,-4 0-38 0,-1-1 3 16,-7 1 16-16,0 0 19 0,0 0 32 0,2 0 6 15,0 1-13-15,0 3-24 0,6-1-1 16,-1 3-1-16,6 0-12 0,2 0-5 16,2 3 18-16,2 1 26 0,10 1 2 15,2 1 4-15,6 5-13 0,5-3-1 0,0 3-18 16,0 0-3-16,-5 0-12 0,-2 0-4 16,-5-1-13-16,-5 0 10 0,-5-2 0 15,-3 1 19-15,0-1-13 16,-8-1 3-16,-3 1 13 0,0-2 2 0,-4 0-1 15,-1-1 15-15,-5-2-3 0,0-1 0 16,1-3-11-16,-4 1 9 0,0-2-11 16,-1 3-12-16,1-2-144 0,4 3-101 15,0-3-112-15,-2 2-163 0,7-3-746 16</inkml:trace>
  <inkml:trace contextRef="#ctx0" brushRef="#br0" timeOffset="22111.8">17715 17786 1702 0,'0'0'286'0,"0"0"-79"0,0 0 0 15,0 0 65-15,26-46-79 16,-18 40-42-16,-2 0 6 0,-3 1 2 0,-1 4-32 15,-1-1-12-15,-1 2-115 0,0 0-13 0,0 0-66 16,-3 3-17-16,-5 4 96 0,-7 1 45 16,-4 3 34-16,-4 5-19 15,-5 0-49-15,-4 3-9 0,-1 2-2 0,0 2 22 16,-5 1-22-16,0 0 16 0,0 3 6 16,-1 2-9-16,1 0 0 0,5-2 6 15,4-4 0-15,8-1-18 0,7-5 2 16,4-4 19-16,6-4 41 0,2 0-3 15,2-4-19-15,0 0-16 0,1-2 12 16,6 4 4-16,5-2 13 0,7 0 9 16,5 2-16-16,4-1-19 0,8 2-10 15,3-3-17-15,5 2-1 0,0 1 0 0,3-1 0 16,-2 2-1-16,-1 1 1 0,-3-2-2 16,-4 0-1-16,-6-2 1 0,-3 1 1 15,-7-2-2-15,-6-2 2 0,-3-1 1 16,-3 0 0-16,-4-1 3 0,-2 0 22 15,-1-1-9-15,-1 0 15 0,-1 0-6 0,1 0 6 16,-1 0-31-16,0-4-10 0,1 1-83 16,-1-3-19-16,1 1-11 15,1-4-56-15,3 0-106 0,-1-5-88 0,1 0-192 16,6-12-177-16,-2 0-660 0</inkml:trace>
  <inkml:trace contextRef="#ctx0" brushRef="#br0" timeOffset="22436.14">17871 17766 1851 0,'0'0'367'16,"0"0"-134"-16,0 0-46 0,0 0 6 15,0 0 51-15,0 0 9 0,0 0-59 16,0 0-109-16,0 0-85 0,0 0-3 16,0 0-92-16,-14-22 82 0,14 34 13 15,1 3 13-15,-1 5-10 0,0 2 45 16,0 3 6-16,0 2-10 0,-2-2 48 0,2 4 8 15,0 0-5-15,0 0-30 0,0 4-17 16,1-1-16-16,1 0 8 0,0 0-3 16,0-3-37-16,0-1 0 15,-2-4-1-15,0-1 2 0,0-6-1 0,0-4 2 0,0-3 1 16,0-5 9-16,0 0-10 0,0-5-1 16,0 0 2-16,0 0 25 0,0 0 34 15,0 0-16-15,0-3-46 16,0-4-180-16,0-4-75 0,0 0-70 0,8-13-140 15,0 5-498-15,3-2-928 0</inkml:trace>
  <inkml:trace contextRef="#ctx0" brushRef="#br0" timeOffset="23683.12">18277 17744 1694 0,'0'0'234'15,"0"0"-130"-15,0 0 19 0,6-53 10 16,-2 42 16-16,5-2-20 0,-1 1 29 0,-1-1 13 15,3 2-40-15,-2-1-57 0,0 4-4 16,-1 1 4-16,-3 2 6 0,0 0-1 16,1 1 20-16,-4 4-1 0,0-2-9 15,-1 1-33-15,0 1-56 0,0 0-33 0,0 0-34 16,0 7-47-16,-1 3 114 0,-4 5 3 16,-2 9 86-16,1 5-41 0,-3 7-1 15,1 10 19-15,-5 12 7 0,1 15-4 16,-3 4 15-16,0-4-4 0,2-2-33 15,1-11-23-15,3-3-2 0,-1-4-6 16,5-13-13-16,1-8 25 0,2-8-15 16,-1-4 18-16,2 3 3 0,-1 0 3 15,0 0 10-15,1-2 2 0,0-5-24 0,1-3-13 16,0-5 1-16,0-3-11 0,0-2 13 16,0-3 16-16,0 0 28 0,0 0 12 15,2-1 3-15,2-6-35 0,3-1-39 16,-1-6-73-16,5-1-149 0,-3-4-64 15,-1-3-82-15,8-10-263 0,-2 4-418 16,-3-1-641-16</inkml:trace>
  <inkml:trace contextRef="#ctx0" brushRef="#br0" timeOffset="24165.06">18614 17963 2255 0,'0'0'346'0,"0"0"-153"0,0 0-4 15,0 0 83-15,0 0-55 0,0 0-78 16,0 0-31-16,0 0-92 0,0 0-16 16,0 0-51-16,0 0 51 0,30 14 60 15,-27 3-19-15,0-1-28 0,0 3 1 16,0-1-14-16,1 1 0 0,-3-4 0 16,0 4 0-16,-1-4-2 0,0-1 1 0,0 1-2 15,-4-1-88-15,-4 0-134 16,0-2-132-16,-5-1-109 0,-11 0-194 0,3-2-422 15</inkml:trace>
  <inkml:trace contextRef="#ctx0" brushRef="#br0" timeOffset="24320.35">18503 18250 179 0,'0'0'1422'0,"0"0"-925"0,0 0-374 0,0 0-74 16,0 0 103-16,0 0 77 0,0 0 3 16,67 15-68-16,-43-12-68 0,3 3-33 15,1-3-24-15,-2 2 9 0,2-1-26 16,-4 0-20-16,-3 0-2 0,-4-1-25 15,-5-1-42-15,-3-1-334 0,-6-6-219 16,-2-3-746-16</inkml:trace>
  <inkml:trace contextRef="#ctx0" brushRef="#br0" timeOffset="24487.32">18611 17998 2451 0,'0'0'345'0,"0"0"-143"15,0 0-51-15,0 0 56 0,0 0-60 16,23-48-138-16,-7 45-9 0,5-1-32 0,5 4-25 16,6 0 6-16,19 0-239 15,-6 2-225-15,-5-2-928 0</inkml:trace>
  <inkml:trace contextRef="#ctx0" brushRef="#br0" timeOffset="24749.07">19328 18038 2613 0,'0'0'332'0,"0"0"-255"16,0 0 54-16,0 0-6 0,62-36-11 16,-41 30-15-16,-2 1-17 15,1 1-82-15,-2 2-11 0,0 1-30 0,-2 1 6 16,0 1-131-16,-4 3-195 0,2 1-216 16,-8-1-545-16</inkml:trace>
  <inkml:trace contextRef="#ctx0" brushRef="#br0" timeOffset="24906.67">19282 18156 1694 0,'0'0'380'0,"0"0"-250"15,0 0-104-15,0 0 158 0,0 0 126 16,0 0 15-16,0 0-31 0,60 14-129 16,-34-12-86-16,4-2-66 0,1 1-13 15,2-1-3-15,1 2-23 0,-3 0-34 16,11-6-431-16,-8-2-773 0</inkml:trace>
  <inkml:trace contextRef="#ctx0" brushRef="#br0" timeOffset="25361.82">20098 17774 2686 0,'0'0'395'0,"0"0"-386"0,0 0-9 16,0 0-115-16,0 0 41 0,0 0 74 16,0 0 138-16,0 0-42 0,-42 65 19 15,30-38-22-15,0 5-14 0,2 1-28 16,-1 1 6-16,4 1-31 0,-1 0 2 0,3 1 1 16,1-3-4-16,2 1 13 0,0-3-25 15,2-3-10-15,0-2 12 0,0-6-11 16,1-3 8-16,2-3 26 0,1-6-37 15,-3-2 0-15,0-4 12 0,-1-1-12 16,0-1 27-16,1 0 35 0,0-2 6 16,2-6-69-16,2-4-353 0,1-2-118 15,2-18-170-15,2 5-514 0</inkml:trace>
  <inkml:trace contextRef="#ctx0" brushRef="#br0" timeOffset="25628.72">20010 17717 2060 0,'0'0'376'0,"0"0"-163"0,0 0 67 0,0 0 101 16,0 0-136-16,0 0-135 0,0 0-43 16,57-48-1-16,-27 42-22 0,7 1 3 15,6 0-3-15,5 1-23 0,1 3-20 16,1-3-1-16,-1 1 0 0,-4 0 1 15,-5 1 18-15,-6-1 6 0,-7 1 6 16,-6 0-18-16,-7 1 10 0,-6-1-4 16,-2 2-1-16,-3-2 13 0,-2 2-31 15,-1 0 0-15,0 0-49 0,0 0-40 0,-7 2-37 16,0 1 57-16,-5 2 50 0,-2 1-38 16,0 2-269-16,-3 1-282 0,7-1-613 0</inkml:trace>
  <inkml:trace contextRef="#ctx0" brushRef="#br0" timeOffset="26611.62">20962 17974 466 0,'0'0'743'16,"0"0"-394"-16,0 0-274 0,0 0-20 16,0 0 114-16,0 0 74 0,0 0-13 15,0 0-55-15,0 0-59 0,0 0-23 16,0 0-2-16,0 0 5 0,0 0 13 16,0 0 0-16,2 0 22 0,3 0-3 15,5 0-30-15,3 0-12 0,3-2-1 16,4 1-15-16,1 0-23 0,4 0-12 15,3-1-13-15,-1 0-22 0,0 0 3 0,2 1-2 16,-4-2 2-16,-2 1-3 0,-2 0-16 16,-2 1 4-16,-4 1-51 0,-4 0-228 15,-3 0-182-15,-7 6-308 0,-1-3-772 16</inkml:trace>
  <inkml:trace contextRef="#ctx0" brushRef="#br0" timeOffset="26800.12">21000 18165 1272 0,'0'0'297'0,"0"0"-99"0,0 0-10 0,0 0 39 15,0 0 129-15,0 0 56 0,0 0-44 16,0 0-215-16,0 0-93 0,0 0-34 16,54-11 15-16,-35 7 13 0,3 1-29 0,3-3-8 15,-1 3-17-15,0-1-2 16,0 1-11-16,2-1-3 0,0 3-3 0,-1-5-73 15,8-4-302-15,-7 4-330 0,-3-4-1193 0</inkml:trace>
  <inkml:trace contextRef="#ctx0" brushRef="#br0" timeOffset="27918.21">22021 17717 1656 0,'0'0'228'15,"0"0"-98"-15,0 0 22 0,0 0 39 0,26-44-42 16,-26 36 9-16,0 4 42 0,0 0-30 16,-5 0-23-16,-6 2-109 0,-3 2-38 15,-6 0 0-15,-4 4 19 0,-5 3 13 16,2 2 10-16,2 0 2 0,1 1-15 0,8-2 0 15,2 2-7-15,4 0-3 0,4 2-18 16,5 0 1-16,1 2 17 0,9 1 13 16,5 4 0-16,6-1 3 0,8 1-23 15,2 0-9-15,5 1 20 0,-3-1-23 16,0-2 0-16,-6-2-13 0,-5-2 12 16,-7-2-24-16,-6-2 6 0,-6 1-16 15,-2-3 3-15,-4 2 32 0,-7-2 3 16,-2 1-1-16,-6-1 30 0,0-1-30 0,-1-2 14 15,-2 3-3-15,2-2-12 0,1 0 1 16,1 1-2-16,4-2-2 0,1 3 2 16,4-2 0-16,1 0-2 0,6-1-24 15,0 4 23-15,2-1 3 0,0 1 11 0,6 0 14 16,7 3 22-16,3-1-18 0,4 1-7 16,1-3-9-16,0 4-13 15,0-3-13-15,-5-1 10 0,-3 2-13 16,-2-3 3-16,-5-1-9 0,-2 0 3 0,-3-1-9 15,-1 2 9-15,0-2 3 0,-6 3 16 16,-5 1 0-16,-1-1 1 0,-4 0 0 16,-1 4 2-16,0-3-1 0,1 1-1 15,1 1 12-15,0 1-13 0,7-2-19 16,2 1 16-16,5 2 3 0,1-1 22 0,10 2 19 16,8 1 4-16,6-1-4 0,10 1-13 15,3 0-6-15,7-1-20 0,1-1-2 16,-3-3-69-16,3-2-328 0,-10-5-252 15,-9-3-1205-15</inkml:trace>
  <inkml:trace contextRef="#ctx0" brushRef="#br0" timeOffset="28811.27">22676 17730 1372 0,'0'0'530'16,"0"0"-312"-16,0 0-95 0,0 0 68 16,0 0-46-16,38-46-22 0,-37 41 44 15,0 2 29-15,-1 1 18 0,0 1-80 16,-2 0-131-16,-7 1-3 0,-4 0-31 0,-5 0 31 15,-3 2 38-15,1 4 4 0,-3 1-11 16,2 0-2-16,1 3 12 16,3-1-22-16,1 1 13 0,5-1-7 15,1 1-24-15,5 3 0 0,1 1-2 0,4 0 2 16,4 1 26-16,8 4-2 0,2 0-12 16,6-1 18-16,4 1-28 0,1-2 7 15,-2 0-10-15,-3-1 0 0,-3-3-16 16,-8-1 0-16,-4-2-12 0,-3-3-1 0,-2 1 4 15,-2-2 25-15,-6 0 0 0,-5 1 18 16,0-1-15-16,-4 0 19 0,0 0-6 16,-2-1-13-16,3 0 0 0,2 0 23 15,0-1 2-15,2 2-3 0,4-3 3 16,0 1-28-16,3 1-1 0,2 0-18 16,2 1 4-16,1 2 15 0,0 0 18 15,6 1 10-15,4 3 0 0,3 1-15 16,2-1-1-16,2-1-9 0,-1 2-2 0,0-1-1 15,-4-2 0-15,0-1-2 0,-3 1-17 16,-1-4 3-16,-4 2 0 0,-2-1-6 16,-2 0-3-16,0-1 22 0,-3 3 0 15,-6-2-1-15,-1 3 2 0,-3 1 2 0,2-1 3 16,-2 3 83-16,1-2-46 0,4 2-27 16,3-2-11-16,5 2 11 0,0-3-11 15,8 5 20-15,7-2 9 0,5 0 3 16,5 0-15-16,4-2-19 0,0-1-32 15,-2-2-201-15,2-1-160 0,0-7-250 16,-5-3-833-16</inkml:trace>
  <inkml:trace contextRef="#ctx0" brushRef="#br0" timeOffset="29644.3">22923 17956 267 0,'0'0'1141'0,"0"0"-952"0,0 0-85 15,0 0 6-15,0 0 62 0,0 0 20 0,0 0-17 16,0 0-40-16,0 0-31 0,0 0-33 16,-3-6-36-16,3 6 26 0,0 0 29 15,0 0 20-15,0 0 2 0,0 0 9 16,0 0 7-16,0 0 3 0,0 0-11 0,0 0-18 15,0 0-17-15,0 0-19 0,0 0-16 16,0 0-9-16,0 0-6 0,0 0-7 16,1 0 6-16,1 0 1 15,5 0 13-15,2-2-48 0,7 2 0 0,4 0-2 16,5-1 2-16,7-1 2 0,1 2 10 16,4-2 1-16,2 0-11 0,2 1 13 15,-3-1 7-15,-3 0-3 0,-5 0 31 16,-5-1-19-16,-4 3-9 0,-6-2-20 0,-3-1 23 15,-4 0 0-15,-3 1-10 0,-1 0 4 16,-1-1-7-16,-1 0-9 0,0 1 13 16,-1-3-4-16,-1 3-11 0,1 0 2 15,-1 2 0-15,0-3 7 0,0 3-10 16,0 0-28-16,0 0-13 0,0 0-2 16,0 0 12-16,0 0 0 0,0 0 15 15,0 0 4-15,0 0 9 0,0 0 3 16,0 0 10-16,0 0 21 0,0 0 10 0,0 0 2 15,0 0-12-15,0 0-13 0,1 0-18 16,-1 0-16-16,0 0-18 0,0 0-25 16,0 3-28-16,0 6 87 0,-4 1 18 15,1 5 4-15,-2 3 6 0,1 5 3 0,0 0 7 16,0 4 5-16,-1 2-6 0,-1 2-18 16,0 1 18-16,1 0-24 0,-2-1 5 15,1-2-3-15,3-3 1 0,-1-1 2 16,1-4-14-16,-1-3 14 0,2-3-3 15,1-4 13-15,0-3-9 0,1-2-1 16,0-3-15-16,0-2 19 0,0-1 9 16,0 0 15-16,0 0 3 0,0 0-3 15,0 0 9-15,0 0 6 0,0-4-18 16,2-2-43-16,3-2-46 0,-2-1-122 16,1-3-131-16,1-10-143 0,1 3-314 0,0-2-1065 0</inkml:trace>
  <inkml:trace contextRef="#ctx0" brushRef="#br0" timeOffset="30544.58">23848 18022 805 0,'0'0'580'15,"0"0"-228"-15,24-48-50 0,-16 29 31 16,0 4-61-16,-3-1-31 0,-2 5-32 16,-1 2 5-16,-1 3-30 0,-1 2-44 15,0 2-42-15,0 2-98 0,-6 2-89 16,-7 6-44-16,-4 9 133 0,-6 2 25 15,-1 6 26-15,0 3-10 0,0 1-28 16,2-1-11-16,3-1 14 0,1-2 6 0,3-1-21 16,3-4 15-16,1-3-4 15,3-1-10-15,-1-6-1 0,5-2 14 0,1-2-13 16,1-3 1-16,1-1-2 0,1-2 43 0,0 0 75 16,1-5 38-16,5-5-75 0,7-4-82 15,1-5-3-15,5-4 1 16,1-3 0-16,5-3 0 0,-1-2-10 0,0 0 10 15,-1 2-2-15,0 2 4 0,-2 6 13 16,-4 4-11-16,-3 6 10 0,-6 4 3 16,-1 5-15-16,-2 2-59 0,0 9-134 15,0 5 193-15,4 7 0 0,-1 4 98 16,4 6 3-16,-4 2-26 0,2 3-32 16,0 1-18-16,0 0 0 0,-1-3-24 15,0-1 2-15,3-4 1 0,-2-4 5 16,1-2-9-16,0-4-134 0,-3-4-121 0,0-3-200 15,-2-9-282-15,-3-3-705 0</inkml:trace>
  <inkml:trace contextRef="#ctx0" brushRef="#br0" timeOffset="30712.45">23805 18074 2345 0,'0'0'465'0,"0"0"-144"15,0 0-82-15,0 0-4 0,0 0-140 16,0 0-95-16,0 0-43 0,67-8 43 15,-32 15 2-15,0 1-2 0,4 3-2 16,1-1-20-16,1 3 3 0,-3-1-26 16,5-2-448-16,-9-3-539 0,-9-3-989 0</inkml:trace>
  <inkml:trace contextRef="#ctx0" brushRef="#br0" timeOffset="30883.48">24356 18281 1800 0,'0'0'597'0,"0"0"-390"16,0 0 99-16,0 0 36 0,0 0-65 15,-45 56-109-15,29-39-42 0,1-2-60 0,-2 1-28 16,4 1-12-16,-1-3-26 0,3-1-25 16,5-2-319-16,6-6-198 0,0-2-550 15,1-3-858-15</inkml:trace>
  <inkml:trace contextRef="#ctx0" brushRef="#br0" timeOffset="31462.69">24502 18016 1231 0,'0'0'1001'0,"0"0"-768"0,0 0-85 16,0 0 36-16,0 0 79 0,0 0 44 0,0 0-82 16,0 0-76-16,0 0-67 0,0 0-16 15,0 0-9-15,-11-17 12 16,20 17 4-16,7-1-73 0,4 1-25 0,8-2 24 15,5 2 1-15,1 0-20 0,5-2 20 16,-1 2-2-16,-3 0-11 0,-5 0 12 16,-2-3 1-16,-8 2 1 0,-6-2 18 15,0 1 10-15,-7 0-29 0,0-2 13 16,-3 2 5-16,-1-2-2 0,-1 1 3 16,0 0-16-16,-1-1 9 0,0 3-10 15,-1-1-2-15,0 2 0 0,0-1 0 16,0 1-12-16,0 0-10 0,0 0-12 0,0 0 6 15,0 0-5-15,0 0 11 0,0 0 3 16,0 0 7-16,0 0 9 0,0 0-16 16,0 0-19-16,0 1-21 0,0 1-33 15,0 5-25-15,0 1 117 0,0 4 15 0,-1 1 26 16,-1 5 16-16,-1-1-13 0,1 2-9 16,-2 2 6-16,1-1-4 0,-2 0-18 15,2-1 6-15,-1 0-24 16,0-1 1-16,0-1-1 0,1-1 1 0,-2-3 13 15,2-1-15-15,2 0-2 0,0-3-139 16,1-1-109-16,0-2-119 0,3-2-105 16,10-4-215-16,-1-4-644 0</inkml:trace>
  <inkml:trace contextRef="#ctx0" brushRef="#br0" timeOffset="31691.92">25147 17912 2375 0,'0'0'333'0,"0"0"-95"16,0 0 79-16,0 0-81 15,0 0-192-15,0 0-44 0,0 0-132 0,0 0 132 16,0 0 165-16,0 0-36 0,-10 64-28 16,6-38-25-16,0 2-23 0,-1 2-15 15,-1-1-16-15,1 1-21 0,1-2 0 16,-1-3-1-16,-2-3 1 0,1-2-1 15,-1-5-2-15,-1-4-221 0,2-3-151 16,1-4-90-16,-3-4-119 0,4-8-440 16</inkml:trace>
  <inkml:trace contextRef="#ctx0" brushRef="#br0" timeOffset="32113.09">25107 17938 1792 0,'0'0'438'0,"0"0"-121"0,0 0 47 0,30-53-50 15,-15 41-136-15,1 5-73 0,3 0-10 0,3 2-19 16,2 1-19-16,2 4-32 0,4 0-24 16,0 2-1-16,4 5-16 15,-2 2-3-15,0 2-6 0,-5 2-6 0,-5 1-20 16,-7 1 3-16,-5 0-2 0,-9-3 18 16,-1 3-3-16,-12-1 22 0,1-2 13 15,-6 0-3-15,-1 0 6 0,-3-2 16 16,-1 2 0-16,0-2 42 0,-3-1 12 15,2-1-13-15,2-1-25 0,4-2-10 16,4 0-9-16,2-3 6 0,5 0 0 16,3-2-19-16,2 2-2 0,1-2 43 0,1 0 22 15,5 0 6-15,8 0-34 0,8 2-38 16,4 3-2-16,9 1-14 0,1 2 3 16,4 3-15-16,-4-1 3 0,0 3 3 0,-4 2 3 15,-7-1-15-15,-5 0 2 16,-10-2 7-16,-2-1-7 0,-7 2 4 0,-1-4 12 15,-11 0 16-15,-4-1 26 0,-8-1 37 16,-5-2-19-16,-3-2-10 0,-4-3-12 16,-2 2-3-16,1-2-17 15,2 0-2-15,1 0-12 0,0-2-98 0,6 0-80 16,2-1-194-16,4-4-230 0,7 0-593 16</inkml:trace>
  <inkml:trace contextRef="#ctx0" brushRef="#br0" timeOffset="33167.18">25648 17761 1585 0,'0'0'422'0,"0"0"-218"16,0 0 13-16,0 0 3 0,0 0-140 16,57-33-15-16,-25 33-1 15,2 0-3-15,7 0-6 0,4 5-36 0,-2 2-18 16,0 0-1-16,-6 0-3 0,-7 0 0 16,-8-2-20-16,-7 2-18 0,-10-1-75 15,-5 1 3-15,-2 1 74 0,-8-2 39 16,-6 5 46-16,-3-3-8 0,-3 0 14 15,-2 2 22-15,-3-3 0 0,0 0-7 0,2 1-16 16,-2-1-15-16,3 0-4 0,3 3-32 16,3-3 19-16,5 1-19 0,2 0-12 15,6 1 12-15,2-1 0 0,3 0 27 16,0 1 11-16,7-1-9 0,5 3 15 16,2-1-12-16,4-2-16 0,2-2 7 15,0 1-8-15,-1-3-11 0,-1 0 8 16,-3-4 4-16,-4 2 3 0,-3-2 7 0,-2 0 12 15,-5-1 22-15,0-2-19 0,-1 1-41 16,0-1-12-16,-2 0-45 0,-4-1 9 16,-2 1 0-16,-1-1 13 15,-2 4 13-15,2-3 0 0,-4 1 6 0,3 2 13 0,0 0-16 16,3 0 3-16,2 0-13 16,0 2-19-16,4 1-13 0,1 3 38 15,0 2 23-15,7 3 51 0,5 3 13 16,4 3-23-16,5 2-9 0,2 2-30 0,-1 1-1 15,-1 0-1-15,-2 0-21 0,-5-1 19 16,-4-2-24-16,-4-2 14 0,-5-2-23 16,-1-3 15-16,-6-2-2 0,-4-1 22 15,-1-3 15-15,-5-1-12 0,-2-1 29 16,-2-1-19-16,-1-3 12 0,0 0-21 16,1 0-2-16,0 0 17 0,4 0-19 0,1 0-1 15,5 0-15-15,1 2-13 16,4-2-147-16,4 3-177 0,2-3-100 0,7 1-261 15,0-1-705-15</inkml:trace>
  <inkml:trace contextRef="#ctx0" brushRef="#br0" timeOffset="33943.55">26229 17682 1167 0,'0'0'446'16,"0"0"-225"-16,0 0 13 0,0 0-7 15,34-44-27-15,-18 37-93 0,4 0-14 16,6 2-6-16,1 2-42 0,1 3-16 16,3 0-13-16,0 3-16 0,2 2 3 15,-1 2 17-15,-2-2 2 0,-1 3 1 0,-4-1-20 16,-4 0-2-16,-6-3-1 0,-4 1 0 16,-6-3-1-16,-3 0-25 0,-2 0-67 15,-3 2 7-15,-6-1 86 0,-6 3 116 16,-6-1 3-16,-5 5-33 0,-7-3 1 15,-2 4-11-15,0 0-15 0,0-1 3 16,2 4-10-16,7 1-16 0,5-1-16 0,4 0-6 16,6 1 10-16,4 0-7 15,5 2-17-15,2 4 39 0,9-2-9 0,5 1-7 16,6 3 10-16,6-2-16 0,3 0 12 16,1-2-27-16,-1-3 15 0,-2-4-17 15,-3-3 9-15,-5-1-10 0,-4-3 11 16,-5-3 7-16,-5 0 6 0,-2-2 35 0,-3 0-4 15,0 0-12-15,0-2-44 16,-2-1-6-16,-3-1-66 0,-5 0-13 0,0 0 38 16,-6 1 15-16,0-1 7 15,-1 2 9-15,-1 1 13 0,3 1-16 0,-2 0 6 16,1 0 12-16,1 2 0 0,5 1-24 0,-1 2 6 16,4 2-19-16,3 1 35 15,3 4 3-15,1 2 41 0,7 1-13 16,7 4 10-16,3 0-9 0,6 2-10 0,3-1 0 15,0 3-17-15,3-2-1 0,-4-1-1 16,-2 0-13-16,-1-4 13 0,-2 3 0 16,-4-4-1-16,-4-1-15 0,-3 1-9 15,-6-4-7-15,-2 1-3 0,-1-1-6 16,-4 1 16-16,-7-2 3 0,-1 0 22 16,-3 0 22-16,-5 1 0 0,-1 0 89 15,-2-1-26-15,-3-1-16 0,-2-1 1 16,1 0-48-16,-1 1-10 0,-2-1-9 0,-1 0-1 15,-1 1 0-15,-2-2-2 0,1 0-182 16,-2 0-119-16,-17-5-316 0,11-2-819 16</inkml:trace>
  <inkml:trace contextRef="#ctx0" brushRef="#br0" timeOffset="61092.23">2667 4857 1696 0,'0'0'176'16,"0"0"-121"-16,0 0-9 0,0 0 22 15,0 0 35-15,0 0-31 0,0 0-14 0,-58-33 75 16,54 30 12-16,0 3-48 15,1-2 0-15,1 0 6 0,0 1-13 0,1 0-4 16,0 1-28-16,0 0-23 0,1 0-35 16,0 0-19-16,0 0-20 0,0 0-31 15,0 0-7-15,0 0-10 0,0 1 16 16,0 4-25-16,-1 5 57 0,1 6 32 0,0 8 7 16,0 5 0-16,0 9 13 0,1 12-9 15,5 19 25-15,4 18-28 16,1 11 41-16,2 6-13 0,-4 3 6 0,0-6-3 15,-3 8 68-15,0 0-46 0,0 0-25 16,-2-7 7-16,-1-6 25 0,-1-8-17 16,-1-10-15-16,0-9-18 0,-1-7-9 15,0-8-1-15,1-3 21 0,0-10 10 16,3-8 7-16,-3-8-7 0,3 1 3 0,0 2-4 16,1 1 4-16,3 1-31 15,-2-3 8-15,0-5 4 0,0-2-15 16,-2-4 1-16,-1-2 1 0,-1-3 0 0,-1-1 9 15,-1-3-12-15,0-1-44 0,0-3 6 16,0 0-16-16,0-3-13 0,0 0-1 0,-2 0-5 16,-2-3-139-16,-11-11-304 15,1 4-269-15,0-4-743 0</inkml:trace>
  <inkml:trace contextRef="#ctx0" brushRef="#br0" timeOffset="61426.65">2402 6382 1565 0,'0'0'322'16,"0"0"-322"-16,0 0-84 0,-24 60 15 16,22-36 30-16,2-2 4 0,3 0 35 15,5 0 48-15,0 0 37 16,5-1 9-16,1-1 36 0,0 1-17 0,4-1-28 15,0 5 15-15,2 0 20 0,-1 4 22 0,0 1-3 16,-2 5-11-16,-2 0-70 0,-3-1-19 16,-1-3-23-16,-4-4 16 0,0-2 10 15,-1-7-10-15,-3-3 6 0,-1-6-3 16,0-4 7-16,-1-2-20 0,3-3 48 16,4-3 112-16,5-6 43 0,8-11-39 15,8-6-70-15,14-18-66 0,16-16-23 16,12-15-27-16,6 2-23 0,-9 3-52 15,-15 7-218-15,-22 22-494 0,-19 2-2011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4:34:33.59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13384 3020 965 0,'0'0'127'15,"0"0"52"-15,0 0 78 0,0 0-87 16,0 0-53-16,0 0-1 0,0 0-28 16,0 0 68-16,0 0 22 15,15-48-7-15,-13 44-51 0,2 1-33 0,-1 1-42 16,1-1-7-16,2-2-12 0,-1 1 3 0,0 1 0 15,1 1 3-15,0-1-19 0,-3 1 9 16,0 2-9-16,-3-1 10 0,1 0 9 16,-1 0 13-16,1 1 9 0,-1 0 0 15,0 0-9-15,0 0-13 0,0 0-16 0,0 0-3 16,0 0-12-16,0 0-1 0,-1 0-23 16,-1 0-18-16,-4 0-33 0,-4 2 7 15,-2 4-13-15,-5 1 22 0,-3 3 23 16,-5 4 19-16,-3 5 0 0,0 5 0 15,-4 3 13-15,2 5-13 0,-3 5 16 16,1 10 1-16,-2 12 1 0,4 11 27 16,8 8-7-16,13-5 7 0,9-5 0 15,7-8-3-15,12-6 2 0,2-9 1 16,2-12 3-16,-1-11-12 0,3-5 24 0,3-3 1 16,7 1 0-16,2 2-10 0,-3-5-3 15,-2 0-3-15,-5-2-13 16,-3-1-4-16,-4-2-10 0,-3-2-1 0,-3 1 2 15,-4 0 22-15,-1-3-22 0,-4-2 29 16,-3 0-7-16,-1-1 14 0,-1 0 30 16,0 0 127-16,0 0-54 0,0 0-41 15,0 0-35-15,0 0-22 0,0-1-18 0,-1 0-26 16,-1-1-22-16,0-1 7 0,-1-1-10 16,-1 1-17-16,-1-1 11 0,0 1-86 15,-1-1-154-15,-6 1-206 0,2 0-332 16,-3-1-799-16</inkml:trace>
  <inkml:trace contextRef="#ctx0" brushRef="#br0" timeOffset="746.74">14003 3405 1405 0,'0'0'208'0,"0"0"-19"16,0-46 83-16,3 31-68 0,2 2-22 15,-1 1 5-15,1 3-55 0,1 2 22 16,-3 0 7-16,0 3-56 0,0 4-105 15,-1 0-35-15,4 3-218 0,3 8 137 16,1 6 116-16,4 9 1 0,1 6 47 16,1 12-28-16,-4 16 15 0,1 6 0 0,-5-5-19 15,-1-17 20-15,-4-16-20 0,0-11 0 16,1-2-15-16,1-1 18 0,1-2 13 16,-2-4 83-16,-1-4-19 0,-1-4 44 15,2 0 111-15,5-9 26 0,1-6-107 0,4-5-126 16,3-5-16-16,-2-4-25 0,2-3 28 15,-1-4-28-15,0-2-3 0,-1-3-22 16,0-9 0-16,1-3-6 0,0 6-22 16,-5 9 35-16,-1 12-4 0,-6 12-7 15,0 1 23-15,-1 3-22 0,0 4-7 16,-3 5-15-16,0 1-116 0,-4 8-77 16,-3 5 160-16,-3 7 61 0,-4 5-156 15,-5 18-283-15,3-7-344 0,6-2-596 0</inkml:trace>
  <inkml:trace contextRef="#ctx0" brushRef="#br0" timeOffset="1704.98">14868 3442 320 0,'0'0'1372'16,"0"0"-1144"-16,0 0 86 0,-19-58-39 15,9 44-43-15,-5 2-96 0,-1 3-21 16,-3 1-89-16,-1 5-26 0,-2 3-27 16,-3 0-15-16,0 8-3 0,-2 4-19 0,2 5 29 15,3 4 19-15,1 2-13 0,3 3 26 16,4 0 1-16,6 3-14 0,3 0 15 16,3-1 2-16,2-4 0 0,7-1 22 15,2-4-1-15,5-4 7 0,3-3 7 16,1-4 12-16,-2-3 10 0,0-4 12 15,-1-1 10 1,2-7-16-16,-3-2 0 0,-1-4-25 0,1 1-8 0,-3-2-5 16,0-3 10-16,-3 0-35 0,1 1-1 0,-2 0 22 15,0 7-8-15,-2-1-14 0,-1 3-29 16,-3 3 28-16,1 3-21 0,0 1-70 16,0 0-110-16,3 5 58 0,0 4 96 0,0 3 48 15,2 2 37-15,2 2 18 16,-1 1-7-16,2-1-6 0,-1-1-10 0,2-2-4 15,-2-1-8-15,2-3 2 16,-3 0 16-16,1-4-3 0,-3-2 7 0,-1-2-10 16,-1-1 22-16,4-1 38 0,-2-6 38 15,0-3-73-15,2-2-22 0,-2-5-19 16,1-2-3-16,-2-3-10 0,-3-4-3 16,-1-1 0-16,-1-2-44 0,0-2 40 15,0 2-5-15,-2 1 9 0,-2 5 13 16,1 3-1-16,1 5 11 0,-2 2-23 15,3 5 0-15,0 2 11 0,1 2-11 0,0 2-16 16,0 2-69-16,0 0-93 0,7 0-20 16,5 6 138-16,5 2 49 0,3 1 11 15,5 1 2-15,2 0 14 0,3-2-13 16,-2-1 17-16,0-3-1 0,-2-1 3 16,-6 0-19-16,-1-3 20 0,-7 0 5 0,0-3 20 15,-6 0 0-15,-1 0-13 16,0-1-3-16,-3 0 6 0,-1 1-13 0,-1 0 1 15,0 2 12-15,0 1-10 0,0 0-28 16,0 0-19-16,0 0-63 0,-4 1-7 16,-5 5 12-16,0 4 46 0,-4 1 8 15,0 5 23-15,1 2 0 0,2 0 0 16,4 2 0-16,4 1-2 0,2 0-8 16,2-1 10-16,7 1 26 0,6-4 9 15,4 0-9-15,4-2 15 0,5-4-13 16,0-2 7-16,0-3-12 0,1-4 5 0,-3-2-2 15,-2 0-4-15,-2-7-3 16,-2-3 12-16,-3-3-5 0,0-3-10 0,-4-1-14 16,-2-3 10-16,-1-2 7 0,-3 0-15 15,-2 1 8-15,1 1-9 0,-5 3 13 16,0 2 25-16,-1 2-9 0,0 4 18 0,0 4 4 16,-1 0-1-16,1 1-22 0,-1 4-31 15,1 0-72-15,-2 0-107 0,-1 9 1 16,2 4 156-16,-1 8 22 0,0 0 0 15,1 4 0-15,1 4 1 0,0-4 15 16,0 2-13-16,5-4 1 0,4 1 24 16,0-4-27-16,4-3 12 0,2-3 6 15,0-5 12-15,3-3-31 0,11-12-339 16,-6-6-898-16,-3-2-834 0</inkml:trace>
  <inkml:trace contextRef="#ctx0" brushRef="#br0" timeOffset="1895.02">15356 3117 2737 0,'0'0'491'0,"0"0"-284"0,0 0-102 0,0 0-7 16,0 0 19-16,0 0-117 0,0 0-104 15,0 0-10-15,0 0 53 0,0 0 61 16,0 0 17-16,28 21-17 0,3-5-177 15,-6-5-1128-15,-4-5-706 0</inkml:trace>
  <inkml:trace contextRef="#ctx0" brushRef="#br0" timeOffset="3683.76">16070 3468 841 0,'0'0'186'0,"0"0"107"0,0 0-46 0,9-55-19 15,-9 42-27-15,-2 3-35 0,-4 0-43 16,0 1 42-16,-4 2-68 0,0 2-29 0,-6 1-30 16,-3 4-25-16,-3 0 3 15,-5 0 7-15,-4 8-4 0,-1 5-3 0,-2 3 7 16,-1 5-10-16,7 3 2 0,3 1-15 16,3 2-26-16,6 1 23 0,5-2-17 15,7 1 17-15,4-4 1 0,1-1 1 16,9-3 1-16,2-5 21 0,2-4 15 15,3-4-17-15,-1 0 36 0,2-6-7 16,0 0-3-16,3-6-3 0,0-2-10 16,-2-2-7-16,0-5-5 0,-2 1 5 15,-3-2-23-15,-3 1 24 0,1 0-7 0,-5 3 26 16,1 1-42-16,-2 1 8 0,-3 3-11 16,0 5-4-16,-1 0-21 0,1 2-97 15,1 2-77-15,0 6 129 0,2 1 12 16,5 3 58-16,0 3 1 0,5 1 24 0,0 1-12 15,5 1 16-15,1-1 0 0,0-3 16 16,4-2-29-16,2-2 29 0,0-5 7 16,-1-2-4-16,2-3-23 15,-2-1 11-15,-2-7-11 0,-3-5-25 0,-2-4-170 16,-4-4 42-16,-1-3 18 0,-6-6 46 16,-1-3 35-16,-5-5-19 0,-2-11-20 15,-1-8 19-15,0 6 43 0,-2 8 6 16,-2 9 32-16,2 13 52 0,-3-1 97 15,2 1 18-15,0 7-48 0,0 3-17 16,1 7 13-16,1 2-141 0,1 2-6 16,0 11-310-16,0 5 224 0,0 7 86 15,0 7 29-15,3 7-29 0,2 2 22 0,5 5-6 16,1 8-3-16,0-7-11 0,-2 0-1 16,2-6 16-16,-6-9-17 15,-2-3-1-15,-2-5-2 0,-1-7-32 0,-3-5-68 16,-5-3-26-16,-3-3 49 0,3-4 25 0,-3-4 20 15,5-4 34-15,-2-4 2 0,5-4 14 16,3-2-15-16,0 1 1 0,10-4 2 16,0 0 0-16,5 0 13 0,5 2-13 15,3 0 32-15,3 1-35 0,5 4-2 16,2 1-27-16,0 4 6 0,3 2 22 16,-1 4-12-16,-2 3-22 0,0 5 3 15,-5 6-23-15,-1 5 13 0,-5 0 6 16,-7 7 17-16,-2 1 19 0,-6 2 3 15,-4 1 10-15,-3 0-13 0,-11 0 0 0,-5-1 1 16,-3-4 22-16,-5-3-1 16,-1-5-2-16,-1-3 15 0,-1-4 4 0,3-2 58 15,5-3 41-15,3 0 0 0,6-2-29 16,1 0 16-16,3-5 3 0,3-2-7 0,3-2-51 16,0-3-42-16,11-3-26 15,1-3-2-15,6-1-32 0,4-2 30 0,3-4-33 16,5-1 10-16,-1-6 23 0,3 1-20 15,-3-6-39-15,-1-1-79 0,-3 0-23 16,-4-2-14-16,-6 5 113 0,-3-2 41 16,-5 5 23-16,-4 2 33 0,-2 2 15 15,-1 3-46-15,-1 3 62 0,-2 2-19 16,-2 4 48-16,3 4-7 0,-1 3 1 16,2 6-33-16,0 1-35 0,0 2-19 15,0 2-272-15,0 6 38 0,0 6 184 16,1 3 49-16,0 8 2 0,0 4 17 15,5 2-5-15,7 5-13 0,0 3 0 0,6 10 13 16,4 8-11-16,-1 8-1 16,-2-1 33-16,-5-15-34 0,-6-11 36 0,-3-16-1 15,2-2-16-15,-1 1-18 0,3 1 22 0,1-2-20 16,1-3 16-16,0-8 13 0,2-4 10 16,0-3 57-16,5-2 3 15,3-8-28-15,2-4-46 0,4-6-28 0,-2-5-25 16,1 0-119-16,0-6-54 0,-1-2 8 15,-3-2 13-15,-1-1 3 0,0-1 67 16,-4 1 78-16,-4 3 29 0,-1 4 26 16,-7 3 42-16,-2 6 71 0,-3 3 44 15,-1 4-38-15,-4 2-84 0,-2 4 0 16,-2 2-61-16,-2 2-10 0,-2 1-47 16,-4 5 18-16,0 6 39 0,-2 5 16 0,0 2 13 15,-1 5-6-15,3 1 12 0,2 4 10 16,2-2-3-16,6 2-7 0,4 0-16 15,3-1 13-15,0 1-29 0,7-3 23 16,7-1-7-16,3-1 9 0,5-3-24 16,3-4-4-16,5-3-58 0,14-6-404 15,-6-4-570-15,-6-3-675 0</inkml:trace>
  <inkml:trace contextRef="#ctx0" brushRef="#br0" timeOffset="4019.68">17868 3394 1649 0,'0'0'467'16,"0"0"-98"-16,0 0 34 0,-1-46-127 16,-3 36-91-16,3 0-29 0,-1 3-17 0,0 0 32 15,0 2-42-15,0 1-32 0,-1 3-24 16,-1 1-73-16,-3 0-13 0,0 5-60 16,-4 5 28-16,1 2 45 0,-2 3 2 15,4 3-1-15,2 2 1 0,2 3 17 16,4 1-6-16,5 1 2 0,5 2-11 15,7 0 12-15,2 0 0 0,4-1-13 16,0-4-3-16,0-1-3 0,-4-3-36 16,-3-1-33-16,-8-3 0 0,-2-2 22 0,-6-2 2 15,-6-2 8-15,-5 0 40 0,-9 0 1 16,-4-1 24-16,-4-2-13 0,1 0 7 16,-2-2 0-16,-1-1-3 0,2-2 0 15,0 0-4-15,3 0 0 0,3-2-12 16,2 1-2-16,2-1-24 0,3 1-191 0,7-6-241 15,5 1-826-15,3-2-611 0</inkml:trace>
  <inkml:trace contextRef="#ctx0" brushRef="#br0" timeOffset="4651.33">18064 2900 1167 0,'0'0'195'16,"0"0"79"-16,0 0-14 0,0 0 58 0,0 0-85 15,0 0-4-15,0 0-59 0,0 0-170 16,0 0-6-16,0 0-98 0,0 0 104 0,61 14 80 16,-23 2-22-16,8 4-13 0,12 10-13 15,11 9-16-15,-8-1-16 0,1 14 0 16,-14 10-1-16,-20 2 0 0,-8 14-28 16,-17 1 10-16,-15-3 0 0,-14 6 17 15,-10-1 2-15,-5-4 3 0,-4-5 16 16,0-10-18-16,2-11 0 0,9-13-2 15,5-10 2-15,6-10 3 0,2-3 130 16,-5 5-12-16,-6-2 50 0,-2 2 16 16,1-3-84-16,3-3-37 0,5-3 2 15,5-3-38-15,8-2-2 0,2-3-4 16,6-2 6-16,2-1 10 0,1 0 31 16,1 0 23-16,-1 0 30 0,1 0-16 15,0-5-80-15,0 0-29 0,0-2-25 16,2-2-25-16,2 0-21 0,1 0-127 0,7-12-268 0,-4 6-762 15,1-5-1069-15</inkml:trace>
  <inkml:trace contextRef="#ctx0" brushRef="#br0" timeOffset="11348.16">3667 5796 186 0,'0'0'235'16,"0"0"9"-16,0 0-12 0,0 0-14 0,0 0-36 16,0 0-48-16,0 0-27 0,0 0-35 15,0 0-33-15,0 0-13 0,0 1-26 16,-2-1-15-16,-1 2 12 0,-3 2-10 15,2-3 11-15,0 3 2 0,1-3 0 16,1 1 2-16,0-2 2 0,1 0 18 16,1 0 24-16,-1 0 32 0,1 0 42 15,-3 0 39-15,2 0-10 0,-2 0-26 16,-2 0-110-16,1 0-13 0,-4 0-26 16,1 2-13-16,1-1-6 0,-4 1 3 15,4 1 6-15,0-1 10 0,0-2 7 16,4 2 3-16,1-2 14 0,0 2 2 0,1-2 2 15,0 0 27-15,0 0 3 0,0 0 7 16,0 0-3-16,0 0 0 0,0 0-14 16,0 0-19-16,0 0 0 0,0 0-3 0,0 0-4 15,0 0-18-15,0 0-7 0,0 0-7 16,0 0-9-16,0 0-11 0,0 0 2 16,0 0 54-16,4 2 72 0,1-1-11 15,1 0 7-15,1 0 23 0,4-1 3 16,-1 0-4-16,3 0-9 0,2 0-26 15,-2 0-23-15,3-2-29 0,-1 1 10 16,0-1-13-16,-4 2-1 0,3 0-2 16,-4 0 0-16,2-2-1 0,-2 2 4 15,1-2 0-15,-2 2 20 0,4 0-1 16,-2 0 4-16,0-1-4 0,3-1 3 0,-2 0-6 16,4 2 1-16,1-3-15 0,-1 3 1 15,1-2 0-15,-2 0-3 0,3 1-1 16,-2 1-12-16,3-2-13 0,-2 2 14 0,1 0 10 15,1 0 2-15,-4 0 0 16,4 0 2-16,-2 2 10 0,0-2-11 16,-1 0 3-16,-1 0 18 0,-1 0-9 0,2 0-12 15,-1 0 0-15,-2 0 2 0,2 0 23 16,2 0-13-16,0 0-12 0,2-2-1 16,1 2-1-16,-1 0-2 0,3-2-10 15,0 2 10-15,-1 0-13 0,1 0 12 16,-1 0 1-16,-1 0 1 0,-2 0-1 15,0 0 1-15,-4 0 2 0,1 0 0 16,-1 0 0-16,-1 0 2 0,-1 0-1 0,2 0 12 16,-1 0 3-16,2 0-3 0,2 0-12 15,2 0 1-15,0-1 20 0,1-1-19 16,0 0-1-16,0 0-1 0,-1 1 0 16,-5 1-1-16,1 0-2 0,-4-2-11 15,-4 0-3-15,-3 2 3 0,-1 0 0 16,-2 0 13-16,0 0 27 0,-1 0 27 15,0-1 1-15,0 1-13 0,0 0-13 0,0 0-10 16,0 0-16-16,0 0 19 0,0 0-6 16,0 0 4-16,0 0-5 0,0 0 8 15,0 0-7-15,0 0-14 0,0 0-2 16,1 0-22-16,1 0-26 0,-1 0-29 16,-1 1-39-16,-8 3-609 0,-1-3-463 0,22-7 150 15</inkml:trace>
  <inkml:trace contextRef="#ctx0" brushRef="#br0" timeOffset="12295.51">3701 5964 85 0,'0'0'287'0,"0"0"-98"0,0 0-16 15,0 0-27-15,0 0 1 0,0 0 42 16,0 0-33-16,0 0-61 0,0 0-40 0,0 0-10 16,0 0-22-16,-34-11-22 15,33 11-1-15,0 0 0 0,0 0 1 0,0 0 25 16,1 0 20-16,0 0 25 0,0 0 17 0,0 0 10 15,0 0-4-15,0 0-7 0,0 0-2 16,0 0-14-16,0 0-16 0,0 0-10 16,0 0-16-16,0 0-29 0,0 0-23 15,0 0-36-15,2 0-18 0,2 0 18 16,1 0 59-16,6 1 49 0,5-1 25 16,5 2-6-16,4 0-6 0,5-2-23 15,6 0-7-15,3 0-6 0,3 0 0 16,5-4-7-16,12 1 7 0,14-2-14 15,12 3-11-15,2-1-2 0,-5-1-13 16,-10 4 11-16,-11-1-26 0,-4 1 28 16,-12 0 0-16,-6 0-12 0,-13 0 0 15,-2 0 13-15,4 0 3 0,0 0-2 0,2 0 2 16,-5 0 13-16,-4-2 13 0,-5 2-6 16,-2-2 9-16,-2 1-9 0,-4-1-4 15,0 2 0-15,-3 0-17 0,-2 0 11 16,-2 0-10-16,-1 0 26 0,0 0 13 0,0 0 0 15,0 0-3-15,0 0-10 0,0 0-4 16,0 0 1-16,0 0-10 0,0 0-13 16,0 0 0-16,0-2 0 0,0 2-1 15,0 0-1-15,0 0 0 0,0 0 2 16,0 0 10-16,0 0 0 0,0 0-11 16,0 0-1-16,0 0-1 0,0 0 0 15,0 0 1-15,0 0 0 0,0 0 0 16,0 0 2-16,0 0 10 0,0 0 10 0,0-2 2 15,0 2 1-15,0 0 9 0,0 0-3 16,-1 0 6-16,1 0-2 0,-1 0-11 16,1 0-3-16,0 0-6 0,-1 0 4 15,0 0-18-15,0 0 10 0,1 0-8 16,-1-1 12-16,1 1-1 0,-1-1-11 0,1 0-2 16,-2 1 1-16,1-1-1 15,0 1 1-15,1-1 10 0,-1 1-11 16,-2 0 1-16,2-3-1 0,0 3-2 0,1 0-1 15,-2-1-27-15,0 1-20 0,0 0-45 16,-13 0-143-16,2 0-778 0,-3 0-924 0,73 5 1889 16</inkml:trace>
  <inkml:trace contextRef="#ctx0" brushRef="#br0" timeOffset="18585.72">6272 5903 643 0,'0'0'144'16,"0"0"3"-16,0 0-30 0,0 0-16 16,0 0 16-16,0 0-6 15,0 0-10-15,0 0 13 0,0 0-10 0,-1-17-20 16,1 17-19-16,0-1-16 0,0 1-10 16,0 0 3-16,0 0 7 0,-1 0 25 15,1 0 14-15,-1 0 9 0,1 0 3 16,0 0-16-16,0 0-38 0,0 0-31 15,0 0-15-15,0 0-20 0,0 0-9 16,0 0-10-16,0 0-19 0,0 0-13 16,0 0 3-16,5 0 68 0,5 0 50 0,3 1 24 15,7 1 13-15,8-2-9 0,4 0-7 16,8-3-16-16,8-3-17 0,10 1-9 16,14-2-16-16,12 0-12 0,3 1-1 15,-5 0-16-15,-9 4 3 0,-12 2-9 16,-2 0 3-16,-13 0 15 0,-9 0-9 0,-11 0-3 15,-5 0 16-15,0 0 1 0,0 0 3 16,-3 0 18-16,-4 0-9 16,-8 0 3-16,-3 0 7 0,0 0 12 0,-2 0 17 15,-1 0-1-15,0 0 4 0,0 0-14 16,0 0-2-16,0 0 3 0,0 0-4 16,0 0-3-16,0 0-9 0,0 0-10 15,0 0-16-15,0 0-13 0,0 0-9 16,0 0-4-16,0 0-3 0,0 0 0 0,0 0 10 15,0 0 6-15,0 0 13 0,0 0 13 16,0 0 16-16,0 0-3 0,0 0-4 16,0 0-21-16,0 0-1 0,0 0-38 15,-3 0-62-15,-8 6-99 0,-3-1-418 16,1-2-894-16,54-17 888 0</inkml:trace>
  <inkml:trace contextRef="#ctx0" brushRef="#br0" timeOffset="27351.12">1968 7990 383 0,'0'0'189'0,"0"0"-104"15,0 0-27-15,0 0 46 0,0 0 11 16,0 0-37-16,0 0 78 0,0 0-16 16,0 0 0-16,-15-26-88 0,12 23 23 15,2-1-10-15,0 1 39 0,0 1-45 16,0-1 28-16,1 0-51 0,-1 2 29 16,1-1-7-16,0 2-38 0,0 0 3 15,0 0 2-15,0-1 5 0,-1 1-4 16,1 0 9-16,0 0 7 0,0 0 4 0,0 0 9 15,0 0-4-15,0 0 8 0,0 0-4 16,0 0-7-16,0 0-6 0,0 0-13 16,0 0-10-16,-1 0-15 0,1 0-4 15,0 0-1-15,0 0-25 0,0 0-13 0,0 0-6 16,0 0-4-16,0 0-2 0,0 0-1 16,0 0 7-16,0 0 3 15,0 0 3-15,0 0 16 0,0 0 23 0,0 0 29 16,0 0-13-16,1 0 1 0,1 0 28 15,0 0 39-15,2 0-7 0,-3 0-18 16,1 0-34-16,0 0-25 0,1 0-1 16,-2 0 1-16,1 0-13 0,-1 0-9 15,1 0-1-15,0 0-3 0,0 0 10 16,2 0 15-16,-2 0 1 0,0 0 12 16,1 0 14-16,-2 1-4 0,1-1-9 0,0 0 7 15,-1 0-17-15,1 0 0 0,0 0 10 16,0 0-13-16,0 2-1 0,-1-2-15 15,1 0 3-15,0 0-3 0,0 1 3 16,1-1 12-16,0 1-14 0,3-1 15 0,1 1 22 16,-2-1 20-16,3 1 10 15,0-1-10-15,0 1-7 0,3-1 7 0,-2 0 6 16,3 0-19-16,-2 0-16 0,1-2-10 16,2 0 1-16,-3 1 2 0,1 1-6 15,-1-2-13-15,1 2 0 0,-1 0-6 16,2 0-7-16,-1 0 13 0,3 0 1 15,-1 2 8-15,-1-2 4 0,4 1 3 16,2-1 25-16,-2 0 11 0,2 0-16 16,-1 0-7-16,2 0-15 0,2-1 2 15,-2 1 13-15,3-2-16 0,-1-1-10 16,1 3 8-16,0-1-12 0,1-1 14 0,-1 0-13 16,0 2-6-16,0 0 8 0,-1-2 11 15,-1 2 2-15,1 0-2 0,-1-1 2 16,0 0 1-16,1 1 13 0,-1-3 0 15,-1 0 3-15,0 1 10 0,-2-2-10 0,-3 0-2 16,1 0-1-16,1 1-16 16,-2 1-2-16,-1-1-1 0,0 2-16 15,0-2 6-15,-4 1-3 0,-1 1-6 0,1 1 6 16,-5-1-4-16,-1 1-2 0,-2 0-7 16,0 0 3-16,-1 0 25 0,0 0 1 15,0 0 16-15,0 0-3 0,0 0 0 16,0-1 9-16,0 1 1 0,0 0 3 15,0 0-7-15,0 0 0 0,0 0 0 16,0 0 1-16,0 0 2 0,0 0 1 0,0 0-7 16,0 0 6-16,0 0-19 15,0 0 16-15,0 0-17 0,0 0-2 0,0 0-12 16,0 0-20-16,0 0-32 0,-2 3-20 16,-16-1-303-16,3 2-692 0,50-13-341 0</inkml:trace>
  <inkml:trace contextRef="#ctx0" brushRef="#br0" timeOffset="29707.83">7383 7358 293 0,'0'0'626'0,"0"0"-319"16,0 0-131-16,0 0-111 0,0 0 32 15,0 0 37-15,0 0 15 0,0 0 13 0,0 0-3 16,0 0 3-16,0 0-36 0,-1-15-19 16,1 15-43-16,0 0-46 0,0 0-18 15,0 0-2-15,0 0-1 0,0 0-10 16,1 0-6-16,5 0 19 0,8 0 36 15,6 2 34-15,6-2-5 0,13 3-7 16,5-1-26-16,17 0-9 0,16-1-20 16,6-1 13-16,-2 0-14 0,-19 0-2 15,-18 0 0-15,-21 1-3 0,-3 2-10 16,0-3 10-16,-2 0-20 0,0 0-19 0,-6 0-19 16,-6 0-23-16,-2 0 1 15,-4 0 2-15,0 0 81 0,-1 0-16 16,-6-3 9-16,-3 0-70 0,-1-1 18 0,-6 0 30 15,-1 1 3-15,0 1 1 0,-1-2 23 16,4 1 2-16,3 0 39 16,1 0-16-16,5 2 13 0,1-1-4 0,3 1 4 15,-2 0-4-15,3 1-3 0,1-1-16 0,0 1-13 16,0 0-29-16,5 0-36 0,1 0-38 16,1 0 35-16,6 1 32 0,1 3-9 15,-2 0 9-15,4 3-16 0,-3 0-6 16,-1 4 22-16,-2-2 21 0,-4 3 15 15,-1-3 19-15,-4 2 10 0,-1-2 10 16,0-1-3-16,-5 1 9 0,-2-1 24 16,-4-1-1-16,0 0-17 0,-3-3 11 15,-1 4-20-15,3-1-26 0,-2-1 12 0,2 0-28 16,2 0-444-16,-1-2-313 0</inkml:trace>
  <inkml:trace contextRef="#ctx0" brushRef="#br0" timeOffset="31207.32">8720 7318 993 0,'0'0'264'15,"0"0"-49"-15,0 0-78 0,0 0-40 16,-4-53 10-16,-3 42-3 0,-4 0-16 0,-2 2 45 15,-4 0-26-15,-3 5-42 0,-2 3-20 16,-2 1-43-16,-4 4 21 0,1 6-20 16,-1 5 16-16,-1 3 14 0,3 3-1 15,2 4 7-15,3 0 6 0,7 1-19 16,0-1-7-16,8-1-6 0,3-1-11 16,2-2 14-16,1-5-14 0,2-1 14 15,4-4 13-15,3-3 3 0,-2-3 19 16,3-2 11-16,1-3 34 0,3-3 16 15,1-5-25-15,1-3-74 0,2-4 6 0,-1 0-18 16,0-4-1-16,-3 1 0 0,-1 1-13 16,-2 1-9-16,-3 1 6 15,3 4-7-15,-5 2 21 0,-2 5-17 0,0 3-32 16,2 1-71-16,-2 1-39 0,3 7 83 0,2 4 53 16,-1 2-8-16,3 4 31 15,-2 3-11-15,0 1 0 0,2 0 13 16,-3 2 29-16,2-3-25 0,-3-4-1 0,4 0 32 15,-4-4-12-15,-1-4 3 0,0-3 12 16,-1-2 20-16,-2-4 42 0,1 0 61 16,4-8-8-16,0-5-89 0,5-3-61 15,-2-5 16-15,5-5 4 0,-1-1-20 16,2-2-2-16,-3-2 2 0,4 1 9 16,0 0-12-16,3 2-32 0,2 0 6 15,2 3-34-15,2 2 58 0,-1 4-30 16,2 4-7-16,2 5 17 0,-2 3-33 0,2 6-2 15,-3 1-1-15,0 8-6 0,0 7 19 16,-3 3-4-16,-3 6 4 0,-1 1 45 16,-4 3 0-16,-3 1-2 0,-2-1-16 15,-7 0 17-15,-4-3-1 0,-2-2-2 0,-11-1 4 16,-4-4 0-16,-8-2 49 0,-4-4-7 16,-6-5-1-16,0-1-12 0,1-4 13 15,0-2 3-15,3 0 6 0,0-7 17 16,6 0-11-16,1-4-21 0,5-1 37 15,3-2-28-15,4 0 6 0,4 0-49 16,2 2 11-16,1 1-13 0,3 1-2 16,2 1-14-16,0 1 16 0,0 4-2 0,0-1-14 15,3 3-23-15,1 1-2 0,1 1-33 16,1 0-25-16,3 1-10 0,1 4 58 16,5 4 35-16,1 3 3 0,4 2 13 15,1 2-2-15,1 2 2 0,2 0 19 16,2 0 7-16,0 0-10 0,1-2-14 15,-2-1 17-15,-2-4 10 0,-1-3 9 16,-1-5 4-16,-3-3 13 0,0 0 12 0,0-7 6 16,-2-6-19-16,-1-5-50 15,0-3 34-15,1-4-37 0,-2-3 37 0,0-1-22 16,0 0-15-16,2-2 34 0,0 0-32 16,0 4 23-16,2-1-26 0,4 6-10 15,2 0-6-15,1 4-16 0,0 6-3 16,2 1-9-16,2 8-1 0,-3 3-6 0,0 0 6 15,1 8-9-15,-4 2 6 0,-4 7 19 16,-2 2 0-16,-6 3-9 16,-5 3-1-16,-3 3 23 0,-3-1-1 0,-8 0 17 15,-3-1 2-15,-6-1 0 0,-2-1 2 16,-2-4 15-16,-2-5 10 0,0-4-10 16,-1-3 16-16,0-5 17 0,1-3-4 15,0-3 3-15,2-2 9 0,0-4-2 16,2-2-1-16,2-1-3 0,2-3-3 15,5-2-29-15,0-1 1 0,3-2-23 0,4 3-3 16,2 3-39-16,1-1 39 0,0 3-6 16,0 4 5-16,3-1 1 15,-1 4 2-15,0 1-2 0,1 2-32 0,2 2-35 16,-1 2-77-16,3 6 51 0,4 2 71 0,2 4 21 16,4 4 1-16,2 2-13 15,1 0 16-15,0 2 12 0,1-1-12 16,1 0 22-16,-1-3 1 0,2-2-4 0,2-1 6 15,-1-4 14-15,1-2-17 0,-2-5 7 16,2-4 6-16,1 0 7 0,-2-11-11 16,0-2-2-16,-3-8-26 0,0-4 10 15,0-2 6-15,-4-4-18 0,1-2-1 16,-1 0 0-16,-2-1 0 0,-1 2 14 16,1 3 5-16,-4 3-19 0,0 5 19 15,-4 2 41-15,0 6 4 0,-4 7-7 16,0 2-10-16,-1 4-47 0,0 0-142 0,3 8-8 15,2 6 90-15,-1 6 35 0,0 7 25 16,1 2 2-16,-1 4 17 0,-3 0 9 16,1 2 1-16,0-1 0 15,0-3-29-15,-2-2 12 0,0-1 11 0,-1-6-23 0,2-8-188 16,0-5-924-16,0-9-1036 0</inkml:trace>
  <inkml:trace contextRef="#ctx0" brushRef="#br0" timeOffset="31355.4">9944 7057 2820 0,'0'0'327'0,"0"0"-222"0,0 0-69 16,0 0-36-16,0 0-95 0,0 0-104 16,0 0 122-16,0 0 74 0,0 0 1 0,-24 72-278 15,35-40-779-15</inkml:trace>
  <inkml:trace contextRef="#ctx0" brushRef="#br0" timeOffset="31893.91">10433 7240 2775 0,'0'0'327'15,"0"0"-189"-15,0 0 43 0,-4-45-29 16,3 38-25-16,-4 0-26 0,2 4-38 15,-3 0-47-15,-5 3-16 0,-5 4-54 16,-8 7 35-16,-2 3 19 0,-3 6 0 16,-1 4-2-16,3 0-14 0,4 0 13 15,5 1 1-15,5-4-17 0,6-1-3 16,4-4 19-16,3-3 0 0,0-1 2 0,5-6 1 16,3-2 31-16,4-2 13 0,5-2 13 15,5-2-10-15,3-5-22 0,2-2-6 16,3-2-16-16,-2 0 13 0,-1 2-3 15,-3 0 2-15,-3 1-15 0,-3 1 0 16,0 5-19-16,-5 2-28 0,4 2-25 0,-1 9-13 16,1 3 38-16,-3 7 3 15,2 6 15-15,-4 4 4 0,-3 4 12 0,-5 5 13 16,0 2-2-16,-4-1-17 0,0 2-3 16,-5-1-13-16,-1 0-6 0,-1-2-48 15,-2-4-3-15,4-3 28 0,1-3-3 16,1-6 48-16,-2-4 16 0,1-3 1 15,0-6-1-15,-3-1 3 0,-5-5 0 16,-3-1 38-16,-1-3 1 0,-4-1 12 16,-4-1 3-16,2-4 6 0,2-4 26 0,1-3 35 15,6-2 21-15,-2-3 25 0,7-2-38 16,1-4-16-16,5 0-39 0,2-5-27 16,4-1-3-16,10-1-35 0,6-2-9 15,6 0-50-15,7-2-18 0,6 5-13 16,5 0-143-16,17-11-148 0,-13 8-946 0,-4 3-900 0</inkml:trace>
  <inkml:trace contextRef="#ctx0" brushRef="#br0" timeOffset="32355.12">10638 7167 2621 0,'0'0'271'16,"0"0"-172"-16,0 0-48 0,20-52-51 16,-9 43-10-16,4 2-16 0,2 3-6 15,0 2 32-15,2 2 0 0,-1 6-12 16,2 7 12-16,1 4 42 0,-2 8 28 16,0 3 1-16,-5 2-14 0,1 3-2 0,-6-1-24 15,0-2-15-15,-3-2 13 0,-4-3-10 16,-1-3-18-16,-1-1 0 0,0-7 3 15,0-4 8-15,-1-5-9 0,-1-1 1 16,1-4 27-16,0 0 62 0,0-7 21 16,-1-2-42-16,2-5-21 0,0-6-32 15,6-2 7-15,3-4-26 0,2-1-2 0,6-1-17 16,3 3 19-16,1 1-2 0,4 0-17 16,3 4-19-16,-1 4 13 0,0 3-4 15,0 2 10-15,-3 5 16 0,-1 2-22 16,-1 4-19-16,-1 1-7 0,-1 7 0 15,0 4 13-15,-2 5 38 0,-2 4 76 16,-5 1-25-16,-1 4-4 0,-5-2-21 16,-5 0 12-16,0 0-19 0,-7-3 3 15,-5-1-20-15,2-2 1 0,-3-1-3 16,-1-1-44-16,3-6-340 0,1-3-796 16,6-7-914-16</inkml:trace>
  <inkml:trace contextRef="#ctx0" brushRef="#br0" timeOffset="33945.75">11337 7149 2406 0,'0'0'277'16,"0"0"-174"-16,0 0 42 0,0 0-52 15,0 0-54-15,0 0-8 0,0 0-31 16,61-39-29-16,-52 49 29 0,-2 2 9 16,0 5 20-16,0 3-13 0,-2 6 0 15,-3-1-13-15,-2 1-2 0,0-2 2 16,-1 0 0-16,-2-5-2 0,-3-3 0 0,-1-3 2 16,3-2-1-16,0-3 1 15,1-3 13-15,1-4 0 0,-1-1 29 0,2-1 79 16,0-5 10-16,1-5-61 0,0-2-19 0,2-4-26 15,5-6 17-15,0 0-20 0,4-2-25 16,0-2-16-16,3 1 16 0,0 0 1 16,-2 2-1-16,4 4-1 0,-3 3-18 15,-1 3 3-15,1 4 4 0,-4 3-23 16,1 4-41-16,-3 3-39 0,2 1-15 16,-1 6 56-16,0 6 20 0,1 4 25 15,-3 3 10-15,-1 7 16 0,0 0-3 16,-3 2 6-16,-2 0 19 0,0-3-6 15,0-4 12-15,0-3 20 0,-2-5-13 0,0-3 0 16,-1-4-10-16,2-1 4 0,1-3 9 16,-1-2 25-16,1-1 73 0,0-2 92 15,0-4-27-15,1-3-119 0,6-4-79 16,1-3 3-16,3-1-6 0,0-2 3 16,6-2-2-16,0-2-15 0,1 0 14 0,1 0-25 15,-1-1 26-15,-2 4-23 0,1 3 6 16,-1 1-6-16,-3 4 3 0,-2 4-31 15,-1 1 21-15,-3 5-21 0,0 1-14 16,1 1-27-16,-1 6 11 0,-1 4 23 16,4 4 31-16,-3 4 10 0,1 5 18 15,-2 0 0-15,-1 4 1 0,1-1 5 16,0 0-5-16,-2-1 0 0,-1-2 2 16,1-2 0-16,2-3 0 0,1-3 17 15,-2-4 0-15,4-2-3 0,-1-4 22 16,5-4 31-16,1-1 7 0,4-5-22 0,4-5-41 15,-1-4-13-15,2-3-15 0,-2-1-35 16,-3-4 8-16,0-4 14 0,-3-1 27 16,-2-5-15-16,-5 1-31 0,-2-2 12 15,-3 2 6-15,-1 1 29 0,-2 4 1 16,-4 2 2-16,-2 6 20 0,0 2-22 0,-2 3 21 16,1 8-22-16,-1 2-76 15,-1 3-61-15,1 4-36 0,-5 5 61 0,1 6 68 16,-3 6 44-16,1 2 0 0,3 6 0 15,1 2 17-15,6 3-15 0,4 0 31 16,0 2-17-16,7-3 9 0,6-1-5 16,2-5 5-16,4-4 10 0,-3-6 4 15,2-5-1-15,-1-4 13 0,0-7 32 16,-2-2 19-16,-1-7-39 0,0-1-50 16,2-5-13-16,-4-1-18 0,2-2 16 15,-1 0 1-15,-3 0 1 0,1 2 2 0,-4 1 0 16,-1-1-2-16,2 3 3 0,-5 0 13 15,-1 3-3-15,-1 2-1 0,0 0 1 16,-1 2-13-16,0 1-15 0,0 0 12 16,0 4-38-16,0 0-86 0,0 2-119 15,-1 6 124-15,-1 2 93 0,-2 5 27 0,-4 3-1 16,1 2 1-16,-2 2 2 0,-3-1 2 16,1-2 1-16,1-1 10 0,1-4 0 15,1-2-12-15,4-6 18 0,1-1 20 16,2-3 15-16,1-2 48 0,0 0 99 15,0 0 59-15,0-4-71 0,1-3-136 16,3-3-41-16,2-3-12 0,5-2-22 0,-1-2 22 16,4 0-22-16,4-4 6 0,0 1 14 15,2 0-20-15,2-3-16 0,2 2-9 16,-1 0 6-16,0 2 10 0,2 1 18 16,-3 5 10-16,-3 3-19 0,-2 3-4 15,0 4-5-15,-1 3-20 0,1 0-15 16,-2 3 12-16,0 6 19 0,0 3 22 15,2 2-13-15,-4 3 14 0,-1 3-4 16,-1 3 13-16,-3 0-1 0,-2 2 4 0,2-2 0 16,-4-1 13-16,-1 0 28 0,0-2 4 15,1-3-7-15,1-3 0 0,-1-2 0 16,-1-4-9-16,1-2-4 0,-2-3 10 16,-1-3 9-16,0 0 38 0,2-3 76 15,0-8-143-15,1-2-15 0,1-7-100 16,4-4-26-16,-2-2 24 0,0-5 33 0,5-4-23 15,0-4-26-15,2-3-13 16,3-4-26-16,1-9-38 0,4-8-73 0,-1 10 52 16,-4 7 128-16,-2 10 88 0,-7 12 42 15,-2-2 10-15,2 1-52 0,-7 3 0 16,-1 4 18-16,-2 4 12 0,-8 1-30 16,-1 5-49-16,-4 1-16 0,-1 5-6 15,-5 2 10-15,2 0 38 0,0 5 20 16,1 4 3-16,5 2 0 0,-1 2 71 15,6 0-36-15,1 1-5 0,4 1 34 16,3-1-25-16,0 4 29 0,1-3 13 0,6 3 25 16,3 1 23-16,0 1 26 0,2 4-62 15,2 1-55-15,-2 1 20 0,2 3-7 0,0 5 3 16,-3 2 39-16,1 0-39 0,-4 4 6 16,1-3 77-16,-4 2 8 0,-1 1-22 15,-2-2-31-15,0-1-36 0,-1-4-3 16,0-6-8-16,1-3 8 0,1-7-25 15,-1-2-6-15,0-4 0 0,0-3-3 16,1-4 6-16,1 0 0 0,4-2-4 16,0-2-21-16,0-2-208 0,8-14-220 15,-3 2-719-15,-4-6-845 0</inkml:trace>
  <inkml:trace contextRef="#ctx0" brushRef="#br0" timeOffset="34189.9">12812 7146 2100 0,'0'0'505'16,"0"0"-364"-16,0 0-140 0,81-12 72 15,-39 10 78-15,14-1-7 0,9 2-45 16,-5-1-58-16,-8 1-9 0,-7-1-6 16,-15 0 3-16,5 1 15 0,-3-2 17 15,-3 1 5-15,-8-1 13 0,-5 0 16 16,-7 0 32-16,-3 1 33 0,-1 1 0 15,-3-2-26-15,-1 2-34 0,0 1-38 16,-1-1-53-16,0-1-9 0,0 0-49 16,0 1-41-16,-4 0-19 0,-5 1-26 15,-3 0-13-15,-1 0-543 0,2-2-1291 0</inkml:trace>
  <inkml:trace contextRef="#ctx0" brushRef="#br0" timeOffset="36622.81">3106 9632 9 0,'0'0'68'0,"0"0"14"0,0 0-4 0,0 0-3 16,0 0-55-16,0 0 15 0,0 0 34 15,0 0-14-15,0 0-3 16,-8-8 43-16,8 8-33 0,-1-2 46 0,1 1-14 15,-1 1-26-15,1-2-2 0,-2 0-37 0,1 2 23 16,-1-2-10-16,-2 0-8 0,2 1-34 16,-1 1-3-16,0 0-17 15,0 0-6-15,1 0 26 0,1-1 12 0,0 1 24 16,0-1 26-16,0 1 19 0,1 0 1 16,0 0-24-16,-3 0-15 0,3-2 5 15,-2 1 1-15,1 1 10 0,-1 0-17 16,0-2-28-16,1 2-12 0,-1-2 12 15,0 1-14-15,0 1-1 0,-1 0-2 16,-1 0 1-16,2 0 2 0,1 0 36 16,0 0 16-16,0 0 25 0,0-2 8 15,0 2-4-15,1 0-10 0,-1 0-12 0,1 0-17 16,-1 0-20-16,0 0-2 0,0 0 3 16,-1 0-11-16,0 0-12 0,0 0-11 15,-2 0-2-15,2 0 13 0,1 0 29 16,0 0-3-16,-1 0-10 0,1 0 0 0,1 0-13 15,0 0-1-15,0 0-2 0,0 0 0 16,0 0-2-16,0 0-11 0,0 0-6 16,0 0-4-16,0 0-3 0,0 0-16 15,3 0 29-15,5 0 13 0,1 0 49 16,6 0-14-16,3 0-2 0,5 0 6 16,3-2-17-16,5 0 11 0,1-2-4 15,1 0-3-15,-2-1-14 0,0 0-9 16,-6 3-2-16,-3-1-1 0,-4 1 0 0,-3 0-13 15,-6 1 11-15,1 1-1 0,-4-1-16 16,1 0 6-16,-1 1 10 0,-3 0 3 16,0 0 1-16,-2 0 12 0,0-1-10 15,-1 1 13-15,0 0 0 0,0 0-12 16,0 0-1-16,0 0 9 0,0 0-12 16,0 0-42-16,0-1-217 0,-3 1-101 15,-6 0-79-15,0 0-225 0,1 2-119 0</inkml:trace>
  <inkml:trace contextRef="#ctx0" brushRef="#br0" timeOffset="37027.82">3025 9679 251 0,'0'0'346'0,"0"0"-59"0,0 0-199 15,0 0 3-15,0 0 20 0,0 0 55 16,-57 10-17-16,51-9 11 0,2-1-4 0,3 0-20 15,1 0-38-15,0 0-56 0,0 0-42 16,0 0 0-16,0 2-20 0,2-2 20 16,4 0 33-16,3 0 51 0,2 0 36 15,7-3 16-15,4-1-17 0,8-2-32 0,6-2-22 16,4-2-10-16,6-1-17 16,0 0-9-16,4-1-10 0,-4 2-17 0,-2 0-2 15,-5 3-3-15,-6 2-45 0,-5 2 6 16,-6-1 42-16,-6 2 0 0,-4 1 1 15,-2 0-1-15,-5 1-19 0,-2 0-16 16,-1 0 2-16,-2 0 27 0,0 0 6 16,0 0 51-16,0 0 1 0,0 0-7 15,0 0-6-15,0 0-4 0,0 0 7 16,0 0 6-16,0-1 6 0,0 1-18 0,0 0-33 16,0 0-3-16,0 0-29 15,0 0 0-15,0 0-3 0,0 0-13 16,0 0 0-16,0 0-9 0,0 0-11 0,0 2-18 15,-2 1-59-15,-8 5-224 0,-1-2-261 16,0-1-924-16,45-29 1551 0</inkml:trace>
  <inkml:trace contextRef="#ctx0" brushRef="#br0" timeOffset="39373.8">4713 9777 470 0,'0'0'244'0,"0"0"-16"16,0 0-107-16,0 0-76 0,0 0-5 15,0 0 51-15,0 0 10 0,-57-33 16 16,51 31 13-16,3 0-13 0,1 0-16 0,0 0-17 16,0-1-3-16,1 1-25 15,0 2-11-15,1 0-3 0,0 0 10 0,0 0 6 16,0 0 4-16,0 0-14 0,0 0-6 16,0 0-19-16,0 0-13 0,0 0-10 15,0 0-26-15,0 0 3 0,0 0-3 16,0 0 1-16,0 0 5 0,0 0 18 0,0 0-1 15,0 0-17-15,0 0-2 0,0 0-4 16,0 0-16-16,0 0-4 0,3 0 26 16,1 0 20-16,6 3 52 0,2-1 16 15,5-2-4-15,6 0 14 0,7 0 42 16,4 0-36-16,8 0-20 0,6-3-15 16,14 1-11-16,17-3-9 0,17-2 16 15,10 2-42-15,-2 0 13 0,-5-2-3 16,-9 2-10-16,-1-2-1 0,-1 2 0 15,-6 2-1-15,-11 0 1 0,-4 2-2 16,-17 1-3-16,-10 0-17 0,-13 0 8 0,-2 0-1 16,0 0-16-16,1 1 26 0,-1-1 3 15,-4 3 2-15,-2-3 14 0,-5 0 13 16,-5 0-3-16,2 0 9 0,-6 0 3 16,-2 0 1-16,0 0 15 0,0-3 17 0,-2 3 35 15,0-2 5-15,-1 2-25 16,1 0-19-16,-1 0-16 0,0 0-22 0,0 0-13 15,0 0-13-15,0 0 9 0,1 0-11 16,-1 0 0-16,0 0 1 0,0 0 0 16,0 0-1-16,0 0 0 0,0 0 1 15,0 0 0-15,0 0 1 0,0 0-1 16,0 0-2-16,0 0-2 0,0 0 0 16,0 0-1-16,0 0-10 0,0-2-12 15,-1 2-29-15,-3 0-38 0,-3 0-218 16,-4 0-415-16,-2 2-629 0,49-2 366 0</inkml:trace>
  <inkml:trace contextRef="#ctx0" brushRef="#br0" timeOffset="45559.6">2803 11397 99 0,'0'0'251'0,"0"0"13"16,0 0-39-16,0 0-49 0,0 0-16 16,0 0-14-16,0 0-19 0,0 0-13 15,0 0-7-15,0-1 10 0,0 1 0 16,0-2-10-16,0 1-13 0,0 0-16 0,0-1-26 15,0 1-13-15,0 0 10 0,0-1-4 16,0 2 0-16,0 0-6 0,0 0-16 16,0 0-23-16,0 0-3 15,0 0-19-15,3 0 6 0,0 0 12 0,-1 0-18 16,2 0 22-16,-1 0 13 0,1 0-10 16,1 0 23-16,0 2 0 0,0-2-4 15,1 0-6-15,2 2-2 0,-1-2-11 16,3 2-3-16,-1-1 0 0,1 2 1 15,-1-1-2-15,4 0 1 0,-3 1 0 0,3-1 2 16,-3 1 17-16,2 1 0 16,-1-1-2-16,1-1-1 0,-1 3 10 0,0-5-4 15,0 1 14-15,-3-1-11 0,1 0 20 16,0 0-3-16,-2 0-6 0,3 0-4 16,-3 0-13-16,1-1 7 0,2-2-7 15,-1 1-18-15,2-1-1 0,-1 1-2 16,3 0-1-16,-1-1-10 0,0 1 0 0,0 0 12 15,-2 0-1-15,3 0 2 0,-4 0 2 16,1 1 14-16,-1-2 7 0,1 0-4 16,-2-1 10-16,3 1-10 0,-4-1 7 15,2-2-14-15,-1 2 4 0,1-1-12 16,1-2 13-16,-2 2-17 0,4 0-19 16,-3-2 19-16,2 0 10 0,-1 2-10 15,0-1-2-15,-1 2-1 0,2-3-10 16,-3 2 10-16,1 0-10 0,0 1 10 15,1-1 0-15,-2 0-10 0,-1 2 13 0,4-2 1 16,-4 1-1-16,2 1 0 16,0-2 1-16,0 2 1 0,-2-1 20 0,0-1-2 15,3 1 2-15,-4 0-9 0,2 0 8 0,1 0-20 16,-1-2 10-16,1 1-10 0,-2-1-1 16,0 1 0-16,3 2 1 0,-3-2 1 15,1 0 1-15,-2 1 10 0,1-2 6 16,0 3-3-16,-2-3 16 0,0 1-28 15,0 0 15-15,4-1-7 0,-4 1-12 16,2-2 3-16,0 1 0 0,0-2 22 16,-1 1-24-16,1 0 28 0,-1 0-13 15,-2-3 19-15,1 1-13 0,2-1-3 16,-2 2-18-16,-2-3-1 0,4 2 20 16,-3 0-20-16,2 0 0 0,-2-1-13 0,0 1-13 15,2-1-1-15,-1 0 27 16,-2 1 19-16,1-1 6 0,-1 3-2 0,2-1-21 15,-2-1 0-15,-1 1 17 0,0-1-6 16,0 0 6-16,0 0-17 0,0 1 20 16,0 0-9-16,1-3-1 0,-1 1-9 0,0-1-3 15,0 0-1-15,2-2-2 0,-1 2 6 16,-1-1 8-16,3 1-11 0,-3 1 0 16,1 0 0-16,-1-1 3 0,-1 2 10 15,0-1-13-15,0 0 3 0,-1-2 7 16,0 2-9-16,0-2 14 0,0 3-15 15,0-3 11-15,0 0-9 0,0 0 12 16,-1-1-14-16,0 1 0 0,0 0-1 16,1 0 1-16,-1-1 0 0,1 1 1 15,-1 0 0-15,0 1-1 0,-1 1-3 16,1-1 3-16,-3 0 0 0,2 1 16 0,-1 1-16 16,0-1 12-16,-2 1-10 0,0 1-1 15,-1-1 0-15,2 1 15 0,-1-2-16 16,-3 1 0-16,3-1 0 0,1 1 0 0,-1-2 0 15,-1 2 10-15,1-1-10 0,-1 0-1 16,2 3 0-16,-3-2-15 16,3 1 14-16,0 1-11 0,-1-1 11 0,-2 4 0 15,2-3-14-15,0 2-6 0,0 0 6 16,-3-1-3-16,1 0-6 0,0 2 6 16,-1 0 3-16,0 0 0 0,-3-1-3 15,2 2-3-15,-2-2 18 0,0 1 4 16,0 1-1-16,2-2 1 0,-4 0-1 15,3 1-1-15,-3 1-1 0,0-2 1 16,2 1 2-16,-3 0 1 0,1 1-1 16,1-1-16-16,-1 0-6 0,3 2 9 0,-3-1 12 15,3 2 0-15,-1-1 0 0,4 1-1 16,-3 0-1-16,3-1-23 0,-4 2 4 16,2-2 6-16,-2 2 14 0,1 0-17 15,-2 0 6-15,2 0-6 0,-3 0 0 16,3 0 18-16,-3 0-2 0,2 0 3 0,1 0-1 15,-3 2 0-15,3 0-2 0,-2 0-10 16,1 1 12-16,-2 0-1 0,0-1 1 16,3 0 0-16,-3 2-12 0,1-1 0 15,-1 0 10-15,-1 0 2 0,2 2-1 16,-3-1 2-16,1 1 0 0,2 0 1 0,-3-1 1 16,3 0 0-16,2 0-1 0,0-1-1 15,2 1-3-15,2-1 1 0,-2-1-17 16,3 1 3-16,0 1-3 0,-1 0 6 15,-3 0-6-15,3 0 18 0,-3 2 1 16,1-1-13-16,-1 1 13 0,-1-1-1 16,2 2 0-16,-3 0-15 0,2-1 15 15,-1 2-12-15,2 0-3 0,-3 1 14 16,4-1 2-16,0 3-2 0,-2-1 2 16,3-1-3-16,-1 0-11 0,1 1 14 0,0-1 3 15,-1 1-1-15,0 1 11 0,1 0-11 16,0-1-2-16,-1 0 1 0,1 1 0 15,1-3-1-15,-1 4-1 0,2-3-2 16,1-1 3-16,1 2-1 0,0-1-2 16,0 1-16-16,-1 0 19 0,1-1 0 15,-2 2 0-15,2-2-1 0,0 3 1 0,1-1 0 16,-1 0 0-16,1-1-1 0,-1 1 1 16,1 1-2-16,0 0 1 15,0-1 1-15,0 0 10 0,0 0-10 0,0 2 0 16,1-2-1-16,-2-1 1 0,1 1 0 15,1 1 0-15,-1-3-1 0,1 1 1 16,0 2 0-16,0-3 0 0,0 2 0 16,0 1-1-16,0 1 1 0,0 2-1 15,0-2 1-15,0 1-2 0,0-1 0 0,0 0 2 16,0 1-1-16,0 0 1 16,0-2 3-16,0 0-3 0,0 0 0 0,0-2 3 15,0 2-1-15,0-1 1 0,0-1-3 16,0 1 0-16,0 0-4 0,2 1 2 0,1-1-1 15,-1-1 3-15,0-1-1 0,0 1 1 16,0-4-1-16,1 4 1 0,-1-3 0 16,1 3 0-16,1-2 2 0,-1 1-1 15,0-1 1-15,0-1-1 16,0 0 2-16,1 1 10 0,1-2-11 0,0-1 0 16,-1 1 0-16,1-1 0 0,1 1 17 15,-1 1-16-15,0-2-1 0,0 1-1 16,3-2-1-16,-3 3 2 0,0-1-2 15,2 1-2-15,-1-2 2 0,-1 2 2 16,2 2-1-16,0-3 1 0,-1 3-2 16,0-2 0-16,4 2 14 0,-4-2-13 0,2 1-1 15,-2 0 0-15,1-3 3 0,0-1 16 16,-2 1-16-16,0 0-2 0,0-1 3 16,4 2-2-16,-3-3 11 0,2 1-10 15,1 1 19-15,0 0-21 0,1-1 1 16,-2 1 1-16,2-1 11 0,-2 0-14 0,0 1 0 15,0-1-1-15,-1 0 1 0,-2-3 2 16,1 3 14-16,-2-4-14 0,-1 3 24 16,0-3-10-16,0 2 0 0,3-1 16 15,-4-1-7-15,1 0 1 0,-1 0 6 16,1 0-7-16,-1 0 4 0,0 0-13 16,-1 0 3-16,2 0-6 0,-2 0-1 15,0 0 1-15,-1 1-10 0,0-1-1 16,1 0 1-16,-1 0 1 0,0 0 12 0,0 0 6 15,0 0-3-15,0 0 6 0,0 0-3 16,0 0 0-16,0 0-22 0,0 0-1 16,0 0-49-16,-12 0-307 15,3-1-823-15,-5-5-859 0,49 13 2039 0</inkml:trace>
  <inkml:trace contextRef="#ctx0" brushRef="#br0" timeOffset="49104.02">4789 11401 7 0,'0'0'202'0,"0"0"-7"0,0 0-84 15,0 0 0-15,0 0-13 0,0 0-17 16,0 0 4-16,0 0-33 0,0 0 4 15,0 0 15-15,-6-16 4 0,6 16 10 16,0-1 13-16,0 0-10 0,0 0-14 0,0 0 8 16,0 0-4-16,0 0-23 15,0-2 23-15,-1 3-16 0,1-3-33 0,0 2 33 16,-2 0 12-16,2 0 14 0,-1-1-13 0,1 2-4 16,-1-1 6-16,1-1-12 0,0 1-7 15,-1 1-29-15,1 0-29 0,0 0-19 16,0 0 0-16,0 0 19 0,0 0 0 15,0 0 3-15,0 0 10 0,0 0 3 16,0 0 3-16,0 0 4 0,0 0-10 16,0 0 3-16,0 0-13 0,0 0-1 15,0 0-2-15,0 0-3 0,2 0-32 16,4 0 35-16,1 0 32 0,6 0 29 16,3-2-9-16,2 1-20 0,2 0-19 15,2 0 6-15,0-1-2 0,-1 0 2 16,2 2-19-16,0-1 0 0,0 0 2 0,1 0 17 15,3 0 4-15,-1 0-20 0,1-2 10 16,2 3-10-16,0 0-2 0,2-3 15 16,-1 3-12-16,3-1 8 0,-1 0-9 15,2-1 0-15,1-1 0 0,1 1 0 0,0-1 10 16,1 1-10-16,2-3 10 0,-1 1-11 16,0-2 2-16,-1 2-2 0,-3 1 10 15,1-1-10-15,-2 1 17 0,-1-1-17 16,1 0 14-16,-2 1-15 0,4 0-1 15,0 2-2-15,-2-1 2 0,2 2 0 16,2-2-1-16,-1 2 1 0,2-1 0 16,-2 0 25-16,2 0-5 0,-1-1-7 15,1 0-1-15,0-1 8 0,-4 0 12 16,0 2-3-16,0-1-13 0,-3 0 3 0,0-1 3 16,-1 0-6-16,1 0-13 15,-1 1 0-15,3 0 1 0,0 0-2 16,-1 0-1-16,4 1 2 0,-4-1-1 0,1 1-2 15,1 1-2-15,-3 0 1 0,2 0 1 16,-2 0 0-16,1 0 3 0,0 0 16 0,-1 0-15 16,2 0-1-16,-3 3 13 15,2-3-16-15,-3 0 0 0,2 0 1 0,-2 0 1 16,1 0-1-16,-1 0 0 0,2 0 2 16,0 0-1-16,2 0 2 0,0 0 8 15,1-2-8-15,4 1-1 0,-2-2-1 16,2 2 1-16,-1-3-2 0,3 2 1 15,-1 0-2-15,0 0-1 0,-1 2-1 16,1 0 1-16,-2 0 0 0,-1 0-2 16,-1 0 3-16,1 0-2 0,1 0 2 15,-1 2 0-15,-2 0-1 0,3 0-2 0,-1-2 2 16,1 1-2-16,-2 1-7 0,1-1 10 16,0-1 3-16,1 0 9 0,2 1-9 15,0-1-1-15,2 0 11 0,2 0-12 16,1 0 0-16,3 0 1 0,2 0 0 15,1 0-1-15,2 0-1 0,-2 3 0 16,1-3 1-16,-2 3-1 0,-3-2 3 0,1 2-1 16,-4 0-1-16,-3-1-1 15,-2 0-2-15,-3 1 1 0,-1-1 1 0,-1 0 1 16,-3-2 0-16,-2 2 12 0,-1-2 0 16,-4 0-11-16,-4 0 1 0,-2 0 16 15,-6 0-3-15,-1-2 10 0,-2 2 2 16,-3-2 10-16,2 2 4 0,-3 0-7 0,0-1-7 15,1 1-9-15,0-1-6 0,-2-1-10 16,0 1 10-16,-1-1-10 0,-1 2 10 16,0-2-10-16,0 2 16 0,-1 0 6 15,0 0 0-15,0-2 1 0,0 2-26 16,0-1-7-16,-2 0-88 0,-5-1-31 16,-21-5-235-16,3 1-863 0,-3-2-674 0</inkml:trace>
  <inkml:trace contextRef="#ctx0" brushRef="#br0" timeOffset="58171.58">3224 13169 101 0,'0'0'144'0,"0"0"6"0,0 0 19 16,0 0-35-16,0 0 52 0,0 0-17 16,0 0-48-16,0 0-24 0,0 0 11 15,0 0 32-15,0 0-72 0,-28-33-3 16,26 30 7-16,0 0-20 0,-1 1 6 16,1 0 7-16,0 1 10 0,0-1 3 0,1 0-30 15,0 0-2-15,0 1 2 16,0 1 1-16,0-2 3 0,1 2 3 0,-1-2-7 15,1 2-3-15,0 0-6 0,0 0-3 16,0 0-1-16,0 0-3 0,0 0 1 16,0 0-7-16,0 0 3 0,0-1 6 15,0 1 7-15,0 0 6 0,0 0-3 0,0 0-13 16,-1 0-9-16,1 0-23 0,0 0-1 16,0 0-35-16,4-1-25 0,2 0 0 15,6 0 29-15,5-2 32 0,3 0 23 16,2 0 12-16,3 1-35 0,3 0 19 15,1 1-18-15,-1-1 3 0,3 0-1 16,-3 0 13-16,3 1-14 0,-1-1 11 16,3-1 0-16,1 0 6 0,4 0-6 15,3 0-11-15,2 0 0 0,5-1 1 0,-1 2 17 16,5 0-18-16,-2 0-2 0,1 1 1 16,-1-1 15-16,3 1 0 0,-3 1-3 15,3 0 0-15,-2-3-10 0,-1 3 67 16,-2-2-37-16,-3-1-17 0,-1 0-13 0,-4-1 13 15,0 0-13-15,-4 1 23 0,-2-2-10 16,-2 2-14-16,0 1-1 0,0-2 12 16,-2 3-10-16,-1-2 0 0,2 0 10 15,-2 2-13-15,3-1-1 0,-2-1-12 16,2 3 11-16,1 0 0 0,-1 0 2 16,3 0 11-16,0 0 2 0,1 0 0 15,0 0 0-15,0 0-1 0,-2-1 1 16,-3-1 3-16,0 0 3 0,-4 1 4 0,-2-1-1 15,-2 1-19-15,-2-1 10 0,-1 1-12 16,0 1-1-16,-2 0 1 0,1 0 12 16,-1-2 3-16,2 2 0 15,0-2 6-15,1 2-3 0,2-1 0 0,1-3-3 16,3 1-3-16,-1 1-11 0,1-4 1 16,1 2 0-16,-3 0-1 0,0 1 11 0,-2 1-13 15,-1 0 0-15,-3 0-1 16,0 0-1-16,0 1 1 0,-2 0-1 0,2 1 2 15,-3 0 2-15,2 0-2 0,-4 0 3 16,3 0 10-16,1 0 3 0,-2 0 3 16,2-1-7-16,0 0 4 0,1 1 0 15,-2 0 0-15,3 0-1 0,-1-3-11 16,-1 1-1-16,0 0 16 0,-3 1-16 16,-3-2 0-16,-1 1 10 0,-5 1-10 15,1 1-1-15,-4 0-1 0,-1 0 0 16,-2 0 2-16,0 0 13 0,0 0 5 0,-9 0-21 15,-3 0-79-15,-9 5-79 0,-30-1 27 16,4 1-555-16,1-5-1921 0</inkml:trace>
  <inkml:trace contextRef="#ctx0" brushRef="#br0" timeOffset="64887.68">22727 12288 72 0,'0'0'443'0,"0"0"-276"0,0 0-70 0,0 0-41 16,0 0 22-16,0 0-23 0,0 0 14 15,0 0 38-15,0 0 24 0,0 0-11 16,-33-41-32-16,33 40 0 0,0-3-30 16,0 0-15-16,0 1-1 0,1 0 26 15,1 0 17-15,-1 0-14 0,0 2-19 16,-1-2 0-16,0 3-13 0,0 0-10 16,0 0-29-16,0 0-10 0,0 0-22 15,0 0-1-15,0 0 12 0,0 0 21 0,0 0 29 16,0 0 10-16,0 0 9 0,0-1 8 15,0-2 5-15,0 3-12 0,0-2-17 16,0 1-32-16,0 0 2 0,1-1 0 16,-1-1 0-16,1 2 11 0,-1-1 4 15,0 0 5-15,0-2 20 0,0 1-3 16,0-2 3-16,0 2-6 0,0 0 6 0,0-1-7 16,0 1-6-16,1-1 7 0,0 1-1 15,1-1-21-15,0 0-14 0,-1 0 0 16,0 1 19-16,1-1-3 0,-2 1 4 15,1 1-17-15,0 0 13 0,0-1-3 16,-1 3 0-16,0 0-11 0,0 0-1 16,0 0-1-16,0 0-13 0,0 0-26 15,0 0-25-15,0 0-20 0,0 0-16 16,0 0-6-16,0 4 47 0,0 2 30 16,0 3 20-16,-2 4 9 0,-1 1 16 0,0 3 19 15,-3 3 24-15,0 4-27 16,-2 4-13-16,-2 1-3 0,1 3 7 0,-5 3 0 15,1 0-7-15,0-1 6 0,-1-1-21 16,4-5 19-16,-1-2-17 0,4-5 0 16,0-1 17-16,3-3-17 0,-1-4 23 15,2-4-24-15,0 0 0 0,-1-3 17 0,1-2 1 16,1-1 12-16,0-1 6 0,0-2 7 16,-1 0 17-16,0 0-11 0,-3-4-13 15,4-1-38-15,1-1-3 0,3-12-431 16,6 3-208-16,-1-5-915 0</inkml:trace>
  <inkml:trace contextRef="#ctx0" brushRef="#br0" timeOffset="65141.54">22772 12097 1489 0,'0'0'150'0,"0"0"-36"0,0 0 120 16,0 0-11-16,0 0-190 0,0 0-33 0,0 0 0 15,0 0 97-15,0 0 45 0,49 55 0 16,-30-24 16-16,5 4-7 0,4 1 32 16,-2 3-33-16,1 0-32 0,0 0-51 15,-5-3-35-15,-2 0-16 0,-3-4-4 16,-4-6 1-16,1-1-10 0,-2-4-1 16,-4-4 11-16,-1-2-13 0,1-3 0 15,-5-4 0-15,-1-2 0 0,-2-2-238 16,0-1-40-16,-5-2-56 0,-12-3-203 15,1-4-177-15,-1-1-693 0</inkml:trace>
  <inkml:trace contextRef="#ctx0" brushRef="#br0" timeOffset="65372.62">22593 12477 1289 0,'0'0'319'0,"0"0"-40"15,0 0-152-15,0 0-7 0,0 0 58 16,0 0 16-16,77-17 3 0,-45 10-49 16,6-3-36-16,3 0-22 0,2 1-29 15,0 1-26-15,-6 3-20 0,-4 0-15 16,-9 3-26-16,-6 2-2 0,-7 0-20 16,-7 0-20-16,-4 0-54 0,0 2-3 15,-18 1-292-15,0-1-261 0,-1-2-957 0</inkml:trace>
  <inkml:trace contextRef="#ctx0" brushRef="#br0" timeOffset="66243.63">23624 12177 662 0,'0'0'381'0,"0"0"-71"16,0 0-96-16,0 0-31 0,0 0-8 15,0 0-3-15,-25-44 3 0,22 40-46 16,2-2-45-16,1 4-19 0,-1-1 3 0,1 1-4 16,0 0-6-16,0 2-21 15,0 0-37-15,0 0-84 0,0 4-90 0,0 1 38 16,4 5 110-16,-1 3 26 0,2 3 36 16,-1 4 3-16,2 4 38 0,3 3-16 15,1 0-6-15,2 2 26 0,2 0 6 16,0 0-20-16,1-2-12 0,1 0-10 0,-4-2-3 15,1-2-13-15,-5 0-4 0,0-4-6 16,-4 1-18-16,1-3 3 0,-2-2 9 16,2-1-10-16,-2-4 10 0,-1-1 3 15,0-5-1-15,-1 0 8 0,1-2 12 16,-1-2 10-16,1 0 66 0,2-1 86 16,1-4-54-16,1-4-68 0,0-2-43 15,5-3-10-15,0-4 0 0,3-1-20 16,2-3 1-16,1-5-1 0,3-3 26 15,2-3-27-15,0-4-2 0,1-1-6 16,1 1-5-16,-1 2 11 0,-2 3 1 16,-3 3-29-16,-3 2 26 0,-1 8 1 0,-6 1 2 15,-2 4 0-15,1 3-31 0,-4 2 15 16,-1 3 0-16,-1 4-18 0,-1 2-23 16,0 0-114-16,0 2-27 0,-4 7 131 15,-5 2 16-15,2 5-22 0,-2 6-648 16,0-2-659-16</inkml:trace>
  <inkml:trace contextRef="#ctx0" brushRef="#br0" timeOffset="66505.92">24363 12118 1869 0,'0'0'259'0,"0"0"29"15,0 0-29-15,0 0-111 0,0 0-119 16,0 0-28-16,0 0 21 0,0 0 23 16,41 50 20-16,-39-25-17 0,-1 4-10 15,-1 1-12-15,0 2 6 0,-1 0-10 0,-1-3 4 16,1 0-10-16,0-2-4 0,1-2-8 16,0-4-2-16,0-1 20 0,1-3-9 15,0-4-13-15,0-3-206 0,0-6-270 16,0-2-550-16,0-2-512 0</inkml:trace>
  <inkml:trace contextRef="#ctx0" brushRef="#br0" timeOffset="66986.25">24386 12107 1843 0,'0'0'224'0,"0"0"-147"0,0 0 56 15,0 0-3-15,60-38-11 0,-36 33-25 16,4 2-13-16,-1 2-46 0,4 1-35 0,-3 5-31 16,-3 3-21-16,-2 4 4 15,-3 1 9-15,-5 3-3 0,-6 0 0 0,-7 2-26 16,-2 0 13-16,-10 1 23 0,-6 0 32 16,-4-1-2-16,-4-3 1 0,-2 2 1 15,-2-5 14-15,-1 1-11 0,2-4 26 16,2-1 49-16,1-3 6 0,7-1-7 15,1-2-9-15,5-1 0 0,5-1 6 16,4 2 0-16,2-2 41 0,0 0 32 16,9 0-25-16,10 0-122 0,10-2-29 15,7 1 7-15,9 1-1 0,3 0 4 0,-1 1-10 16,2 3 26-16,-5 4-19 0,-4 1-4 16,-9 1-9-16,-4 5-3 0,-8 2-7 15,-8-1-39-15,-6 6-12 0,-5-2 28 16,-4 2 39-16,-9 2 0 0,-6-4 27 15,-8-1 1-15,-1-3 0 0,-6-1 1 0,0-5 29 16,-4-3-28-16,-1-3 25 16,-1-3 9-16,0-1 7 0,3-1 42 15,-1-6 5-15,6-2-21 0,1-1-17 0,6 0-16 16,5 2 0-16,5 2-33 0,6 1 9 16,9-2-11-16,3 0-497 0,6-1-1349 0</inkml:trace>
  <inkml:trace contextRef="#ctx0" brushRef="#br0" timeOffset="67642.98">25263 12160 848 0,'0'0'606'16,"0"0"-301"-16,0 0 0 0,0 0-36 0,0 0-20 16,0 0-78-16,0 0-32 15,0 0-139-15,0 0-87 0,0 0-58 16,0 0 145-16,49 3 9 0,-40 21 36 0,3 5 4 15,-1 5 5-15,3 3-8 0,3 2 11 16,2 3-5-16,1-1 2 0,1-3 10 16,0 0-3-16,-2-5-19 0,0-5-10 15,-6-4-13-15,0-4-4 0,-5-5-14 0,-1-5 0 16,-3-3 12-16,-2-4 6 0,-1 0-3 16,0-3 38-16,1 0 67 0,0-6 185 15,1-2-202-15,0-3-66 0,1-3-10 16,0-3-3-16,1-2-23 0,1-4-1 15,0 1 12-15,-1-3-1 0,3-3-10 16,-1-3 16-16,3-3-2 0,2-1-16 16,0-1 1-16,2 0 9 0,0 0-10 15,1 4 0-15,-3 2-13 0,2 5-15 0,-5 5 27 16,0 3-24-16,-3 6-10 0,-1 3 13 16,0 2-25-16,-3 4 3 15,-1 2-13-15,0 0-28 0,-1 2-73 0,0 4 69 16,0 4 32-16,-2 7-481 0,-2-1-647 15,-1-3-491-15</inkml:trace>
  <inkml:trace contextRef="#ctx0" brushRef="#br0" timeOffset="68168.28">26478 12218 1140 0,'0'0'231'0,"0"0"10"16,0 0-10-16,45-45-7 15,-33 32-49-15,-4 0 32 0,0-1 54 0,-3 3-84 16,-5 1-39-16,0 0-58 0,0 1-51 16,-8 1-29-16,-4 1-11 0,-2 2-43 15,-5 3 16-15,-5 0-14 0,-3 2 37 16,-5 3 15-16,-1 5 16 0,-3 3-13 16,1 3 17-16,2 4 5 0,1 5-2 15,5 3 6-15,3 3 0 0,5 3 18 16,7 3-24-16,7 5 12 0,5 0 0 15,7 3 0-15,12-1 4 0,9 0-11 16,8-3 13-16,5-6-12 0,7-4-3 0,0-2-11 16,-1-9 5-16,-3-5-8 15,0-5 11-15,-8-5-1 0,-1-3-6 0,-4 0 15 16,-3-4-12-16,-4-3 6 0,-3-2 7 0,-4-1 0 16,-3 0 18-16,-4 1-18 0,-1-3-4 15,-4 4-6-15,-1-2-7 16,-2 1-15-16,-2 2-16 0,0 2-9 0,0 0-3 15,-4 2-42-15,-2 1-37 0,-5 2-17 16,-1 0 22-16,-13 0-169 0,4 2-912 16,2-2-732-16</inkml:trace>
  <inkml:trace contextRef="#ctx0" brushRef="#br0" timeOffset="74853.78">23810 10270 232 0,'0'0'290'0,"0"0"-16"16,0 0-36-16,0 0-20 0,0 0-46 16,0 0-29-16,0 0-22 0,0 0-43 15,0 0-10-15,39-48 16 0,-33 45-6 16,2-4 29-16,-1 2-9 0,1-3 21 15,2 2 27-15,-2-4-4 0,3 3 3 0,-4-1-26 16,-1 1-3-16,1 2-17 0,-2-2 7 16,-2 2-30-16,0 2-9 0,-2 1-13 15,0 0-28-15,-1 0-26 0,0 2-48 16,0 0-57-16,0 0-48 0,0 4 15 16,-2 4 29-16,-3 6 73 0,-1 3 33 15,-2 7 3-15,0 3 29 0,-4 2 6 16,2 3 7-16,-2 2 25 0,-1 0 14 15,1-1-43-15,-3 0-6 0,5-4-19 0,-2-2 3 16,3-4-15-16,1-4 15 16,2-2 3-16,2-5-6 0,-1 0-10 0,0-5 13 15,2 1-14-15,2-4 1 0,0 0 0 16,1-2 13-16,0-2-16 0,0 0-57 16,2-2-206-16,11-14-262 0,-5-1-509 15</inkml:trace>
  <inkml:trace contextRef="#ctx0" brushRef="#br0" timeOffset="75082.02">24002 10069 1797 0,'0'0'270'0,"0"0"24"0,0 0 46 16,0 0-125-16,0 0-125 0,0 0-90 16,0 0-164-16,0 0 164 0,0 0 81 15,48 46 37-15,-28-15 4 0,5 4 41 16,4 6-58-16,6-1-26 0,3 4-9 0,0-5-26 15,0 2 16-15,-4-2-31 16,-3-3-28-16,-6-4-1 0,-6-6-13 16,-3-2 1-16,-8-3 9 0,-2-5-9 0,-4-4-1 15,-2-3-164-15,0-2-24 0,-1-5-93 16,-5-1-105-16,-8-6-207 0,-1-4-506 0</inkml:trace>
  <inkml:trace contextRef="#ctx0" brushRef="#br0" timeOffset="75262.73">23918 10401 1846 0,'0'0'328'0,"0"0"-21"0,0 0-7 15,0 0-30-15,0 0 8 0,0 0-94 0,0 0-101 16,0 0-83-16,21-50-7 0,5 46-21 16,8 0-1-16,7 3 10 15,8 1-6-15,1 0-7 0,4 1 3 0,-2 5-6 16,14 2-25-16,-17-1-523 0,-7-5-915 0</inkml:trace>
  <inkml:trace contextRef="#ctx0" brushRef="#br0" timeOffset="75523.62">24761 10306 2277 0,'0'0'314'0,"0"0"-108"16,0 0 3-16,0 0-78 0,0 0-13 16,77-39-44-16,-51 33-14 0,3 1-6 15,2 5-54-15,-1 0-21 0,0 0-23 16,-4 4-10-16,-3 1 15 0,-4 4-5 15,-5 0-318-15,-6 1-388 0,-4-4-548 16</inkml:trace>
  <inkml:trace contextRef="#ctx0" brushRef="#br0" timeOffset="75694.92">24806 10446 1415 0,'0'0'279'15,"0"0"-81"-15,0 0-42 0,0 0 116 16,0 0 171-16,0 0-36 0,0 0-139 15,0 0-211-15,0 0-57 0,60-11-28 16,-33 9 2-16,6-1-9 0,2 3 13 16,-2 0-19-16,4 0-7 0,9-2-436 0,-8-4-755 15</inkml:trace>
  <inkml:trace contextRef="#ctx0" brushRef="#br0" timeOffset="75943.14">25444 10060 2270 0,'0'0'365'0,"0"0"-146"0,0 0 22 16,0 0-30-16,0 0-30 0,0 0-29 15,0 0-152-15,0 0-67 0,0 0-2 16,0 0 69-16,16 14 60 0,-12 13 6 15,1 5 26-15,0 3-38 0,-1 1-10 0,3 1-28 16,1 2-1-16,-2-3-14 0,2 3 0 16,1-5-1-16,-4-1-198 0,-4 0-340 15,0-10-705-15,-1-8-630 0</inkml:trace>
  <inkml:trace contextRef="#ctx0" brushRef="#br0" timeOffset="76255.32">25327 10316 2164 0,'0'0'252'16,"0"0"-55"-16,0 0 19 0,0 0-106 15,72-48-30-15,-39 41-19 0,5 6-7 0,7 1-3 16,2 2-51-16,12 10-3 0,-5 1-39 16,-4 4 14-16,0 3-4 0,-17-1-7 15,1 0 17-15,-9 2-10 16,-6-3-4-16,-11-1-15 0,-4 0-20 0,-4-5 13 15,-8 1 33-15,-3-5 9 0,-6-5 16 16,-1 0 22-16,-1-3 23 0,0 0 97 16,4-6 28-16,3-1-17 0,3-2 89 15,3-1-27-15,5-2-54 0,1-3-45 0,2 1-21 16,8-4-58-16,3 0-37 0,5 0-18 16,6-3-14-16,5 4-13 0,0-1-49 15,3 2-16-15,-3 2-174 0,9 0-213 16,-7 3-524-16,-7 1-480 0</inkml:trace>
  <inkml:trace contextRef="#ctx0" brushRef="#br0" timeOffset="76846.56">26101 10181 1529 0,'0'0'378'0,"0"0"-213"0,0 0-152 16,0 0-13-16,0 0 71 0,0 0 88 15,0 0-23-15,0 0 32 0,0 0 9 16,-9 46-61-16,9-28-42 0,2-1-7 15,1 2 0-15,2 1-25 0,-1-1-40 16,0 1 33-16,0 0-35 0,1-2 0 16,0-3 1-16,-1 0 2 0,-2-3-2 0,1-3 15 15,-2-3-15-15,0-2 12 0,-1-2 0 16,1-2 0-16,-1 0 41 0,0-2 67 16,3-4-42-16,-2-3-47 0,2-3-7 15,1-3-6-15,0-2-3 0,3-3-13 16,2-1 13-16,-2-2-14 0,5 1-2 0,-4 3-2 15,1 2 2-15,-2 3 0 0,1 2 1 16,-1 2 0-16,-1 2 2 0,-1 1 15 16,1 3-18-16,-1 0-2 0,-2 2-20 15,0 0-6-15,-1 0-17 0,-1 2-18 16,0 0-4-16,-1 0 10 0,0 0-13 16,0 0 22-16,0 0 48 0,0 0 19 15,1 0 58-15,-1 0 53 0,0 0 6 16,0 0-6-16,0 0-7 0,1 0 2 15,-1 0-33-15,0 0-79 0,0 0-13 0,2 0-64 16,-2 0-14-16,0 0-10 16,0 0 9-16,0 2 32 0,0 2 28 0,0 2-2 15,0-1 21-15,0 3 0 0,0-2 3 16,0 1 22-16,0-3-6 0,-2 0-6 0,1 0-1 16,1-2 1-16,0 1 3 15,0-2 6-15,0 1 6 0,0-2 13 0,0 0 12 16,0 0 13-16,0 0 10 0,0 0 2 15,0 0-3-15,0 0 3 0,0 0-16 16,0-3-31-16,0 0-12 0,0-1-19 16,0 2-16-16,0 0-9 0,0 1-18 15,0 0-7-15,0 1-9 0,0 0-19 16,0 0-32-16,-1 1-186 0,-1 2-221 16,-2-1-170-16,-1 0-453 0,17 3-264 0</inkml:trace>
  <inkml:trace contextRef="#ctx0" brushRef="#br0" timeOffset="77543.27">26239 10236 1497 0,'0'0'224'0,"0"0"-136"0,0 0-68 0,0 0 54 15,0 0 92-15,0 0-40 0,0 0-35 16,0 0-23-16,53 57-13 0,-49-42-16 16,2 1-7-16,-1 0 4 0,-2 1 15 15,-1-2 1-15,0 2-7 0,-1-1 10 16,1-1-7-16,0 0-16 0,2-4 7 0,-2-1-13 15,1-2-10-15,-1-2-13 0,-1 0 16 16,0-6-6-16,2 0-13 0,-2-6-639 16,2-2-673-16</inkml:trace>
  <inkml:trace contextRef="#ctx0" brushRef="#br0" timeOffset="77915.09">26436 10408 1929 0,'0'0'312'0,"0"0"-138"16,0 0-15-16,0 0 102 0,57-3 82 15,-35-1-117-15,0 2-130 0,2-2-74 16,0 0-22-16,0 2-13 0,-2-3 10 0,-1-1 2 16,-1 0-12-16,-2-4-9 0,-2-1-13 15,-1-3-89-15,-1-1-14 0,-6-3 65 16,-1-1 9-16,-6 2 48 0,-1-2 16 15,-5 2 0-15,-2 1 12 0,-3 3-12 16,-4 3-4-16,0 0-5 0,-2 3 8 16,3 4 2-16,-5 2-2 0,-1 1-30 15,-1 6 18-15,-3 3 13 0,0 6 54 16,2 1 14-16,1 2-11 0,4 2 7 16,4 2 10-16,7-1-17 0,3 0 0 15,2 2 13-15,7-2-19 0,8 0-16 16,4-3 6-16,4-1 3 0,4-2-9 0,4-3-16 15,-1-2-19-15,3-3-3 0,0-3-38 16,9-8-395-16,-10-4-749 0,-3-5-850 0</inkml:trace>
  <inkml:trace contextRef="#ctx0" brushRef="#br0" timeOffset="78685.63">27895 10360 72 0,'0'0'349'0,"0"0"-40"0,57-27 66 0,-35 15-26 16,-2-1-47-16,-2 1 3 15,-6-1 45-15,0 0-43 0,-6 3-47 0,-3 1-23 16,-2-1-65-16,-1 5-60 0,0 0-112 16,-5 5-4-16,-4 0-113 0,-4 2-49 0,-6 8 86 15,-1 3 67-15,-2 3 12 16,0 3 1-16,4 4-2 0,4-1 2 0,7 2 7 15,4 2-4-15,3 0-3 16,6-1 35-16,7-2-13 0,0-5-3 16,1-1 0-16,0-7-6 0,-4-1-10 0,0-6 33 15,-5-3 24-15,-2-3 23 0,1-6-83 16,1-4-19-16,-1-5 3 0,0-3 14 16,1-2-5-16,2 3 7 0,0-4 13 15,4 3 13-15,3 1-26 0,3 1-17 16,5 7 13-16,3-1-34 0,5 6-19 15,0 3 25-15,4 3-3 0,0 1 9 0,-2 5-15 16,0 3-1-16,-4 4-3 0,-3 4 7 16,-4 1 9-16,-4 3 0 15,-4 0 13-15,-7-2 3 0,-4 0 0 0,-2-4-25 16,-3-2 19-16,-4-1 19 0,-5-4 11 16,2-3 18-16,-2-1 29 0,2-3 9 15,0 0 1-15,3-3 15 0,-2-1 3 16,5-4 19-16,2-2-3 0,2 0-58 0,2-2-15 15,10-1-29-15,5 0-48 0,6-2-28 16,6 1 12-16,8-1-169 0,21-7-242 16,-9 5-546-16,-5-2-623 0</inkml:trace>
  <inkml:trace contextRef="#ctx0" brushRef="#br0" timeOffset="78879.36">28982 10132 2383 0,'0'0'345'0,"0"0"-68"16,0 0-277-16,0 0-10 0,0 0 10 0,0 0 180 15,0 0-14-15,16 61 72 0,-8-36-45 16,-3 0-71-16,1 4-53 0,-1 3-53 16,2 0-15-16,-2 1-1 0,0-1 0 15,2 0-3-15,-2-4-211 0,-2-5-163 16,-1-3-318-16,-2-8-622 0</inkml:trace>
  <inkml:trace contextRef="#ctx0" brushRef="#br0" timeOffset="79264.73">28980 10185 1997 0,'0'0'292'0,"0"0"128"16,26-54-175-16,-13 34 17 0,5 4-99 15,3 2-90-15,3 5-67 0,6 3-6 16,0 4-47-16,5 2-14 0,0 7 7 15,-3 4 0-15,-1 6-20 0,-6 2 17 16,-8 5 9-16,-9 0-7 0,-8 3-22 0,-4-2 35 16,-14 0 33-16,-4-4 9 15,-5-3 22-15,-3-3 4 0,3-2-24 0,2-4 20 16,3-2 14-16,6-2-17 0,4-1-6 16,7-2 0-16,2-1-13 0,3 1 0 15,3-2 41-15,10 2 97 0,7-1-30 16,8-1-79-16,9 4-29 0,5 0-29 0,1 2 10 15,-2 1-6-15,-3 0 6 16,-5 0-1-16,-8 2-5 0,-7 1-10 0,-8 1-7 16,-8-1-38-16,-3 2 19 0,-12-2 48 15,-6-1 13-15,-11 2 1 0,-4-3 28 16,-5-1-9-16,-1-2 2 0,1-1 0 16,3-1 4-16,9 0 22 0,7 0-25 15,9-1-23-15,6 2-22 0,5 0-64 16,24-4-168-16,-1 0-499 0,6-2-1192 0</inkml:trace>
  <inkml:trace contextRef="#ctx0" brushRef="#br0" timeOffset="79427.53">29912 10272 2470 0,'0'0'284'0,"0"0"-65"0,62-14-110 0,-30 12-109 15,0 2 0-15,3 0-26 0,-2 4-19 16,-5 4 10-16,-4-1-7 0,-3 5-328 16,-7-2-652-16,-9 0-520 0</inkml:trace>
  <inkml:trace contextRef="#ctx0" brushRef="#br0" timeOffset="79565.47">29876 10414 1220 0,'0'0'436'0,"0"0"-130"16,0 0-105-16,0 0 29 0,0 0 202 0,0 0 138 15,0 0-39-15,0 0-236 0,0 0-205 16,0 0-90-16,69-13-25 0,-41 11-3 16,2 0-22-16,0 2-3 0,1 0-19 15,14 0-29-15,-9 0-550 0,-4 0-1887 0</inkml:trace>
  <inkml:trace contextRef="#ctx0" brushRef="#br0" timeOffset="80219.23">30726 9983 1911 0,'0'0'253'0,"0"0"-33"15,0 0-23-15,0 0-20 0,0 0-77 0,0 0-10 16,0 0-13-16,0-47-22 16,0 47-7-16,0 0-48 0,0 0-27 0,0 0-31 15,0 0 10-15,1 0 48 0,0 0 7 16,1-1 34-16,1-1 30 0,0 0 15 15,-2-2 26-15,1 2-4 0,-1-2-38 16,-1 0-35-16,0-1-16 0,0 0-16 0,0 2 0 16,0-1-1-16,0 1 11 0,0 0-10 15,0 2 10-15,0-2 9 0,0 3 22 16,0 0-2-16,0 0-36 0,0 0-6 16,0 0-117-16,0 6-80 0,1 4 85 15,2 3 75-15,-1 9 37 0,1 5 13 16,1 7 25-16,-1 10 13 0,1 11 41 15,-1 10 23-15,1 0-27 0,-2-14-24 16,0-13-45-16,-2-15 3 0,1-1-19 16,1 2 13-16,-1 0-16 0,0 0 2 0,-1-4 0 15,0-6-2-15,0-4-161 0,-6-4-180 16,-8-7-175-16,-1-5-561 0,-2-5-585 0</inkml:trace>
  <inkml:trace contextRef="#ctx0" brushRef="#br0" timeOffset="80551.2">30516 10227 1501 0,'0'0'270'15,"0"0"9"-15,0 0-39 0,56-17-42 16,-28 13-5-16,6 1-3 0,5 2-49 16,5 1-19-16,2 0-29 0,6 6-33 0,-2 4-50 15,-2 3-10-15,-1 1-22 16,-7 3-4-16,-9 2-9 0,-3 1 0 0,-8 2 0 15,-7 0 3-15,-1 0-87 0,-8 0 71 16,-3-6 13-16,-1-1-4 0,-4-2 23 16,-2-5 16-16,-1-2-25 0,4-2 25 15,0-2 23-15,2-2 35 0,0 0 128 16,1-2 47-16,0-5 88 0,0-2-116 16,3-3-74-16,3-3-48 0,6-2 26 15,0-2-18-15,5-4-45 0,0 0-24 0,4-2-12 16,0 0-10-16,0 2-31 0,1-1-25 15,-2 3-50-15,-4 6 28 0,-2 1-7 16,-6 7-132-16,0 3-240 0,-3 4-734 16,-1 0-743-16</inkml:trace>
  <inkml:trace contextRef="#ctx0" brushRef="#br0" timeOffset="81140.14">31365 10274 1793 0,'0'0'464'16,"0"0"-28"-16,0 0-111 0,0 0-152 16,0 0-110-16,0 0-63 0,0 0-23 15,0 0 10-15,0 0 13 0,0 0 0 0,36 52 3 16,-31-35 13-16,-2 0-12 16,-1 1-1-16,1-1-3 0,-1-1 3 0,0-4 10 15,1-2-10-15,0-4 16 0,-2-1 0 16,0-3 0-16,0-2 35 0,1 0 80 0,4-5 56 15,-1-1-121-15,4-5-69 0,0-2 26 16,3-3-23-16,-2-1 0 0,3-1 25 16,1 0-12-16,-1-2-13 15,3-1 13-15,1 2-13 0,0 1 10 0,-3 3-2 16,0 2-11-16,-2 4-12 0,-3 1-1 16,-2 5-12-16,-1 1-32 0,-1 2-44 15,-2 2-3-15,2 4-11 0,2 1 58 16,-1 5 35-16,-2 3 21 0,2 3 1 15,-1 2 15-15,1 0-13 0,0 3 20 16,3-2-6-16,0-1 0 0,4 0 0 16,1-3 12-16,0-2 1 0,1-4 9 15,3-3 3-15,-1-2 7 0,2-2 2 0,2-4 1 16,1-2-7-16,2-6-22 0,0-1-3 16,1-3-19-16,1-2 0 0,-3-3 31 15,0-2-29-15,0-2 20 0,-2-3-3 16,-1-2-19-16,0 0-12 0,-2-2-1 0,-5 1 10 15,-5 3 3-15,-6 1-1 0,-2 6 0 16,-3 5-18-16,-8 3-66 0,-4 5-35 16,-3 4 6-16,-5 4 16 0,-1 7 31 15,1 7 22-15,3 5 45 0,5 3 0 16,4 5 16-16,5 2 22 0,6 2-3 16,1 2 7-16,11 1 18 0,7-1-31 15,7-3 12-15,2 0-7 0,4-2-22 16,-1-5-12-16,0-2-2 0,9 0-188 0,-10-7-402 15,-2-5-1198-15</inkml:trace>
  <inkml:trace contextRef="#ctx0" brushRef="#br0" timeOffset="82116.05">28367 11078 1588 0,'0'0'270'0,"0"0"-82"0,0 0-58 16,0 0-14-16,-68-18-22 0,44 19-45 15,-1 7 28-15,-2 4 23 0,1 5-13 0,-2 2-9 16,4 3-17-16,5 1-3 0,6 0 0 16,4 1-14-16,9 2 1 0,1-1-3 15,13-1-4-15,7 2 10 0,6-3-13 16,6-1 7-16,3-4-23 0,2-1 4 15,-3-6-7-15,-1-2-4 0,-7-5 11 16,-6-4 5-16,-5 0 10 0,-4-7 13 0,-7-4-19 16,-2-3-32-16,-3-4-1 0,0-2 0 15,0 1-14-15,-3-2 14 0,-2 1 1 16,-3 0 17-16,3-1-17 0,-4 4-19 16,0 0 18-16,2 1-1 0,-1 1 0 15,0 2 1-15,2 2-21 0,-2 0 22 16,4 3 13-16,2 0 0 0,0 0-10 15,2 5 17-15,0-2-20 0,5 4-41 0,7-2-26 16,5 1-16-16,5 2 32 16,3 2 32-16,7 4 17 0,3 3-14 0,3 4 3 15,2 0-6-15,2 4 16 0,-2 3-1 16,-1 2-24-16,-3 0 27 0,-5 4-12 0,-2-2-9 16,-6 1-1-16,-6-3 23 15,-7-1-3-15,-3-4-16 0,-7-2-1 16,-2-2 1-16,-6-5 19 0,-3-3 2 0,-4-3 53 15,-1-2-10-15,-1 0 3 0,0-4 3 16,5-2 35-16,-2-1 6 0,5-3 7 16,1 0 2-16,5-3 4 0,3-1-5 15,0-3-100-15,7 1-9 0,6-2-13 16,7 1-38-16,6 0-22 0,9 2-13 16,4 0-77-16,28-6-166 0,-8 6-423 15,-4 1-769-15</inkml:trace>
  <inkml:trace contextRef="#ctx0" brushRef="#br0" timeOffset="82533.45">29925 11175 1558 0,'0'0'296'0,"0"0"60"0,0 0-64 15,3-47-51-15,-5 35-57 0,-6 1 5 16,-4 2-74-16,-4 2-64 0,-8 2-36 0,-7 3-14 16,-4 2 14-16,-7 7 20 15,-3 6 0-15,-1 3-6 0,3 6-1 16,2 6-2-16,6 1-10 0,11 2-13 0,8 3-3 15,13 1 19-15,6 1 6 0,17 2 13 16,12-2-25-16,8-1 25 0,18-1-10 16,11-1-6-16,-7-10 1 0,-6-5-20 15,-13-10 9-15,-17-6-8 0,3-2-2 0,-1 0 13 16,-7-2 8-16,-3-3 8 0,-8-2 10 16,-1-1-10-16,-5-1-2 0,-3-1-29 15,-1 2-22-15,0-3 20 0,-2 3-20 16,-3-1-7-16,-2 4-24 0,1-1 5 15,2 2-9-15,-1 1-139 0,3 3-209 16,2-2-350-16,5 2-614 0</inkml:trace>
  <inkml:trace contextRef="#ctx0" brushRef="#br0" timeOffset="83202.33">30591 11231 1926 0,'0'0'347'16,"0"0"12"-16,0 0-79 0,0 0-49 15,0 0-30-15,0 0-72 0,0 0-129 16,0 0-143-16,0 0 12 0,0 0 131 15,0 0 54-15,-6 29 7 0,2-10-4 0,3 0-28 16,-1 1-10-16,2-2 0 0,0-1-18 16,0-2 21-16,0-4-21 0,2 0 15 15,-1-5-12-15,0-1-1 0,1-3 0 16,-2 0 26-16,1-2 24 0,-1 0 45 0,1-4 0 16,-1 0-76-16,0-1-20 0,0-1-2 15,0 0-1-15,0 2 0 16,0 0-11-16,0 0 12 0,0 1 0 0,0 2 2 15,0-1-1-15,0 2-1 0,0-1-3 16,0 1-29-16,-1 0-2 0,1 0-11 16,0 0-5-16,0 0-1 0,0 0 10 15,0 0-13-15,8-2-348 0,-2 0-710 16,0-4-843-16</inkml:trace>
  <inkml:trace contextRef="#ctx0" brushRef="#br0" timeOffset="83401.81">30528 11318 2059 0,'0'0'518'0,"0"0"-190"0,0 0-14 16,0 0 8-16,0 0-69 0,0 0-74 16,0 0-65-16,0 0-68 0,67-29-46 15,-37 29-25-15,7 0 7 0,2 3-14 16,1 1 0-16,-3 1-12 0,-5 4-6 15,-1-4-19-15,-3 1-339 0,-7-1-723 16,-5-5-1022-16</inkml:trace>
  <inkml:trace contextRef="#ctx0" brushRef="#br0" timeOffset="83586.75">30474 11490 1649 0,'0'0'665'15,"0"0"-303"-15,0 0-153 0,0 0 48 0,0 0 7 16,59-5-57-16,-31 0-84 0,6 1-51 16,3 0-38-16,0 1-34 0,3 1-32 15,-2 0-2-15,0 2-10 0,-2-1-1 16,12-3-253-16,-9-1-804 0,-4-2-1135 0</inkml:trace>
  <inkml:trace contextRef="#ctx0" brushRef="#br0" timeOffset="83891.06">31361 11055 1618 0,'0'0'1078'0,"0"0"-824"15,0 0 28-15,0 0-40 0,0 0-36 16,30-46-14-16,-29 46-60 0,0 1-132 16,-1 7-103-16,1 4 103 0,-1 5 59 0,0 7 36 15,1 5-20-15,1 2 3 0,-1 2-31 16,0 3-7-16,1-1 1 0,2 2-21 0,-3-3-19 16,1 0 1-16,-2-1-2 15,0-1-3-15,0-5-77 0,-2-3-142 0,-7-5-204 16,1-7-253-16,-2-7-570 0,5-5-451 0</inkml:trace>
  <inkml:trace contextRef="#ctx0" brushRef="#br0" timeOffset="84262.68">31232 11279 2214 0,'0'0'475'0,"0"0"-119"0,0 0-17 15,0 0-155-15,47-48-57 16,-24 38-11-16,1 0-21 0,3 4-36 0,5 1-59 16,0 5-28-16,6 0-6 0,0 5-17 15,3 4 4-15,1 3 3 0,0 1 16 0,-1 1-13 16,-3 5 9-16,-5-2 13 0,-5 2 0 16,-6 1 0-16,-6-1-6 15,-6-2 9-15,-4-2 0 0,-5-1-6 0,-1-2 9 16,-2-3-3-16,-6-1 15 0,0-5 1 15,-1 0 19-15,3-2 10 0,-1-1 21 16,-2-1 26-16,4-5 47 0,2-2 50 16,0-3-18-16,2-4 7 0,1-1-4 15,1-3-71-15,5-2-32 0,6 0-21 16,-1-1-34-16,6 0-51 0,-1-1-5 16,2 2 10-16,0 2-16 0,-2 3-34 15,-1 3-135-15,0 3-62 0,-4 5-135 0,6 1-284 16,-3 4-438-16,-3-1-340 0</inkml:trace>
  <inkml:trace contextRef="#ctx0" brushRef="#br0" timeOffset="84831.36">31963 11193 434 0,'0'0'424'0,"0"0"-161"0,0 0-2 0,0 0-56 16,0 0-52-16,0 0 9 0,-5 47-29 16,4-36 62-16,1 4-17 0,0 0-52 15,0 0-29-15,0 2-23 0,0 0-29 16,0 0-16-16,1-2-3 0,1-1-1 15,1-2-12-15,-2-3 3 0,1-3 17 16,1-2 5-16,1-4 33 0,0 0 50 16,3-2-31-16,2-3-68 0,1-3 4 15,4-1-24-15,-1-3 20 0,4-2 1 0,0 1-7 16,0-3-1-16,1-1-12 0,1 2-2 16,1 0 0-16,-2 0 0 0,-2 2 2 15,-1 3 57-15,-1 2-12 0,-6 2-19 16,-2 3-4-16,-1 0-25 0,-1 3-39 15,-2 0-76-15,0 3-3 0,1 4 74 16,-1 0 42-16,0 6-1 0,1 0 3 0,-2 0 23 16,0 2-23-16,1 2 13 0,2-2-1 15,1 2 7-15,6-1 20 0,1-2 2 16,6 1 1-16,3-4-1 0,5-2-6 16,0-3-3-16,2-3-13 0,2-2-18 15,-2-1 31-15,-1-4-10 0,1-5-19 16,-1 0 10-16,-1-4-13 0,3 0 1 0,-4-2 0 15,2-1 2-15,-2-2-2 0,-4-2 14 16,-6 1-14-16,-3-1 39 0,-8 1-2 16,-4-1-38-16,-1 4-22 0,-8 2-7 15,-4 1-22-15,-2 2-12 0,0 5 35 16,0 3 26-16,0 3-26 0,1 0-33 16,1 8-2-16,-1 6 63 0,-1 4 40 15,6 4 11-15,1 2-13 0,5 5 57 16,3 0-25-16,3 4 0 0,7 0-7 0,3 0-22 15,2-1 0-15,2-4-13 0,3-2-26 16,1-5 30-16,2-5-1 0,1-2-6 16,-1-3-5-16,0-4-20 0,-2-3-22 15,-3-2-186-15,0-2-61 0,-4-7-210 16,-1-3-641-16,-6-5-757 0</inkml:trace>
  <inkml:trace contextRef="#ctx0" brushRef="#br0" timeOffset="86918.64">22280 12947 1076 0,'0'0'159'0,"0"0"14"0,0 0-92 16,0 0-19-16,0 0-10 0,0 0-15 0,0 0-37 15,0 0-45-15,0 0 2 0,0 0 43 16,4-3 52-16,0 5 0 0,6 1 7 16,0 2 12-16,2-3 27 0,3 2-7 15,2 0 13-15,4 0-4 0,3-1 10 16,5 3 3-16,1 0 13 0,5-2 26 16,5 2-30-16,2-1-15 0,2 3-27 15,4-2-26-15,-1-1-2 0,2-1 24 16,3-1-18-16,-2-1-10 0,4-2-13 0,-1 0-6 15,-1 0-4-15,3 0-9 0,6 0-14 16,7 0 17-16,12 0-6 0,2 2 25 16,-4-1 3-16,-1 3-3 0,-8 0-15 15,3 0-4-15,0 1-16 0,4 2 16 16,0-1 19-16,4 3-16 0,-1 0 6 16,1 1 4-16,-4-1-10 0,1-2 22 0,-3 0-9 15,-6-1 40-15,-6-4-9 16,-4 2-41-16,-11-3 3 0,-8 1 1 15,-6-1-6-15,-2-1 5 0,9 2-9 0,7 2-17 16,6-1 1-16,1 3 0 0,-2-2 9 16,0 1-12-16,-2 0 0 0,0 2 2 15,-4-3 2-15,1 1 9 0,-2-2-11 16,-3 1 9-16,1-3 10 0,-2-1-8 16,1 0-1-16,0 0-9 0,-2 0 10 15,4 0 6-15,0 0-17 0,3 0 1 16,-1 0 9-16,1 0 1 0,1 0-10 0,0 2-3 15,-1 0 2-15,0 2 13 0,0 0 10 16,-2-2-14-16,2 3-11 0,1-2-1 16,-2 3-15-16,-2-2 4 0,0 1 11 15,0-1 0-15,-6 1 1 0,1-1-1 16,-3-1 1-16,-1 1 0 0,-4-1 1 0,1 1 1 16,-3-1 0-16,1 0-1 0,-1-1 1 15,2 1 0-15,-2 0 10 0,3-1 1 16,-2 0-13-16,3-2 3 0,-1 3-3 15,1-1 1-15,2-2 1 0,1 2-1 16,-4-2 1-16,3 0-1 0,-3 0-1 16,1 0 0-16,-4 0 0 0,0 0 1 15,-3 0 1-15,-1 0 0 0,0 0-2 16,-3-2-1-16,-3 2 0 0,-4 0-1 16,-1 0 1-16,-3 0 0 0,-3 0 0 15,-5 0 0-15,0 0 0 0,-2 0-15 16,-1 0-18-16,0 0-6 0,0 0-4 0,-2 0 0 15,-3-2 10-15,-2 2-3 0,-5-1-2 16,-3-1-127-16,-7-3-315 0,4 2-527 16,4-4-775-16</inkml:trace>
  <inkml:trace contextRef="#ctx0" brushRef="#br0" timeOffset="92750.14">21730 10365 1110 0,'0'0'172'0,"0"0"-35"0,0 0-85 0,0 0 3 16,0 0 27-16,0 0 9 0,0 0 9 15,0 0-5-15,0 0 18 0,0 0 17 16,-42-18 0-16,40 18 25 0,1-2 22 16,1 0 14-16,0-1-24 0,0-2-42 15,6 1-32-15,1-3-42 0,4-1-23 16,6-1-25-16,8-1 9 0,6 3-12 15,10 0-28-15,17 0 15 0,15 3 2 16,13 2 9-16,2 2 1 0,-8 2-11 0,-13 6 11 16,-19-1 0-16,-10 3-28 15,-11-1-9-15,-6-1 0 0,3 6-14 0,0 5-9 16,2 0 23-16,-11 1-4 0,-3 0 0 16,-8-2 10-16,-4-2 13 0,-4-2-20 15,-11-1 39-15,-7-4 1 0,-5-1 32 16,-10-2 8-16,-6-1-12 0,-17 1-25 0,-18-2 18 15,-11 3-21-15,-4-5 0 0,12 2 2 16,20-4 13-16,21 0-14 16,14 0 17-16,8-4 13 0,-2 0 13 0,4-3 12 15,2-1 30-15,5-2 9 0,7-1-13 16,2-3-58-16,6-3-25 0,10-2-41 16,5-2-39-16,7-2-266 0,3-2-66 15,3-2-123-15,13-12-125 0,-9 6-336 0</inkml:trace>
  <inkml:trace contextRef="#ctx0" brushRef="#br0" timeOffset="93014.64">22182 10001 1051 0,'0'0'283'16,"0"0"91"-16,0 0-65 0,9-50-47 15,-9 45-84-15,0 3-52 0,0 2-126 16,0 2-158-16,0 5-26 0,0 5 184 0,0 4 77 16,0 5 11-16,0 6-11 0,0 6 7 15,0 6-13-15,0 16-16 16,0 13 54-16,0 18-28 0,-6 5 9 0,-6-4 16 15,0-7-23-15,-2-9-32 0,0-4 19 16,6-8 0-16,4-7-28 0,4-13-17 16,3-10 7-16,4-10 57 0,3-2 3 0,2 0-32 15,3 0-19-15,3-3 9 0,-1-1-12 16,0-6 3-16,-3-2-3 0,1-5-1 16,-2 0-2-16,-1-2-1 15,-2-5-9-15,-3-3-15 0,0-2-10 0,-5-2-110 16,-2-2-177-16,-9-14-244 0,0 4-773 15</inkml:trace>
  <inkml:trace contextRef="#ctx0" brushRef="#br0" timeOffset="94078.9">22837 10273 1792 0,'0'0'276'0,"0"0"-101"15,0 0-75-15,0 0-42 0,0 0 39 16,0 0 23-16,68-15 18 0,-43 10-54 0,1 1-67 16,1 1-17-16,0 0-26 15,-2 3-12-15,-3 0-10 0,-4 1-1 0,-1 6-345 16,-7-2-336-16,-5 1-765 0</inkml:trace>
  <inkml:trace contextRef="#ctx0" brushRef="#br0" timeOffset="94235.07">22837 10399 1410 0,'0'0'329'0,"0"0"-147"0,0 0-98 16,0 0-22-16,0 0 90 0,63-10 0 15,-35 5-64-15,2 1-50 0,2 0-38 16,0 2-22-16,3 0-11 0,6 2-2 16,-8-3-318-16,-6 0-930 0</inkml:trace>
  <inkml:trace contextRef="#ctx0" brushRef="#br0" timeOffset="94824.93">23731 9835 886 0,'0'0'602'0,"0"0"-452"15,0 0-72-15,0 0-33 0,-65-27 11 16,45 27 22-16,1 3-10 0,1 1-13 16,-2 3-16-16,4 2-23 0,3 0-16 15,2 2 2-15,4 3 15 0,2 2-5 16,1 1 1-16,4 4-9 0,0-1 25 16,6 1 7-16,3 2-20 0,3 1 13 15,1 2-13-15,4 1 20 0,2 2-23 16,0 0 9-16,-2-1-2 0,-3-1-20 15,-4-1-2-15,-7-3-24 0,-3 2-23 0,-7-4 33 16,-11-2-10-16,-6 1 25 0,-7-1 1 16,-3-2 10-16,-5 2-7 0,-1-4-3 15,2 1 1-15,2-4 38 0,8 1-39 0,3-3-2 16,9-1-34-16,4-2 33 0,6 0-22 16,5 0 25-16,1-1 39 0,5-2 58 15,9 2 7-15,5-2-24 0,7 0-22 16,5 1-38-16,6 1-8 0,4-1-12 15,-2 2 0-15,0-2-20 0,-6 1-2 16,-5 0 5-16,-7 2-21 0,-5 1-11 16,-9-1-25-16,-7 0-26 0,-1 2 32 15,-12 0 68-15,-5 1 2 0,-9 0 0 16,-2 2-1-16,-6 2-1 0,-1-1 0 0,0 2 0 16,3 3 3-16,5-1 10 15,8 3-12-15,6 1 22 0,10 1 9 16,4 1 7-16,13 4 29 0,8-2 16 0,12 3 10 15,6 0-52-15,4 1-10 0,5 0-29 16,1-4-3-16,-3-1-1 0,-4-3-164 16,-4-5-203-16,3-2-152 0,-9-7-533 0</inkml:trace>
  <inkml:trace contextRef="#ctx0" brushRef="#br0" timeOffset="96346.11">33066 11085 405 0,'0'0'274'16,"0"0"0"-16,0 0 10 0,0 0-34 0,0 0-25 15,0-50-24-15,-1 40-16 0,0-1 16 16,0 2-4-16,-1-2-29 0,2 2-52 16,0 1-36-16,0 0 10 0,0 3 10 15,1 1-14-15,5-1-38 0,5 1-48 16,2 2-19-16,8 1-35 0,5 1-17 15,8 4 26-15,4 4 4 0,7 0 8 16,-2 4 17-16,-2 0 4 0,-4 2-4 16,-9-1-13-16,-7-2 9 0,-4 0-60 15,-9-2-33-15,-4 0-23 0,-4 0 33 0,0 1 29 16,-7 1 44-16,-2 2 30 0,-6-2 30 16,-3 1-5-16,-1 2-5 0,-3-5 6 15,-4 3-23-15,-2-1-1 0,1 0 0 16,3 0-2-16,0 2 0 0,3-1-3 0,4 1-13 15,2 2-11-15,8-1 27 0,1 3 36 16,6 1 15-16,1 0 20 0,10 1 10 16,6 1-16-16,4 0-14 0,2-2 4 15,2 0-26-15,-1-4-7 0,-4-4-18 16,-3 0-3-16,-5-5-1 0,-5-4 1 16,-3 2-1-16,-4-3 22 0,0 0-20 15,-1 0-2-15,-5-5-3 0,-1 1-45 16,-5-3-23-16,-3 1 29 0,-1 0 10 15,-5 2 9-15,-3-1-2 0,1 3-4 16,-1 1 3-16,2 1-36 0,0 3-9 0,5 5 26 16,0 2 32-16,7 5-49 15,2 1 62-15,6 6 49 0,2 2 19 0,11 5-13 0,5 2 22 16,6 4-25-16,4 1-16 0,1 0-17 16,2 0-17-16,-2-2-2 15,-4-3-1-15,-4-3-89 0,-3-3-4 16,-9-2 59-16,-5-4-27 0,-2-1-3 0,-5-2 13 15,-10-1 50-15,-3-3-17 0,-5-1 19 16,-5-1 0-16,-6-2 0 0,-3-2 32 16,-2-2-12-16,-1 0-18 0,-2 1-4 15,3-1-17-15,1 0 19 0,2 1 13 16,2-1 3-16,6 3 14 0,1 0-30 16,-5 0-260-16,8 0-723 0</inkml:trace>
  <inkml:trace contextRef="#ctx0" brushRef="#br0" timeOffset="100749.47">3097 14947 65 0,'0'0'111'0,"0"0"98"0,0 0 94 16,0 0-32-16,0 0-92 0,0 0-39 16,0 0-88-16,0 0 6 0,0 0 17 15,0-13-26-15,0 12-26 0,0 1-10 16,0 0 3-16,0 0 17 0,0 0 12 16,0 0 4-16,0 0-13 0,0 0-20 15,0 0-3-15,-1 0-13 0,1 0-1 0,0 0-1 16,-1 0-21-16,1 0 7 0,0 0-7 15,0 0 4-15,0 0 2 0,0 0 14 16,0 0 3-16,3 0 16 0,2 0 43 16,6 0-1-16,-1 0 7 0,5 0 20 0,2-3-20 15,3 3-36-15,0-1-6 0,4 1 6 16,0-1 3-16,2 0 1 0,2 0-17 16,0 0-16-16,1-1 3 0,-1 0 26 15,5 2-13-15,-2-1 4 0,3 0-1 16,0 0 4-16,3-1-23 0,4-1 14 15,5 2-14-15,1 0 0 0,3-1 2 16,10 2-2-16,10-2-3 0,8 2 3 16,-2 0 1-16,-2 0 22 0,-11 0-21 15,-14-3 1-15,-9 0 16 0,-7 2-19 0,0-1 36 16,3 0-20-16,8-1-15 0,1 0 0 16,0 0 0-16,-2 0-1 0,0 2-3 15,5-1 2-15,-1 0 0 0,0 0-1 16,4 0-11-16,-2 2 13 0,2-3 1 0,-2 1 12 15,-1 2-13-15,0-2 2 16,-4 2 0-16,-2 0-2 0,-4-1 16 0,-1 0 4 16,-5 0 3-16,0 1-20 0,-3-1 13 15,1 0 0-15,-3 1-3 0,2-1 6 16,0 0 1-16,3 1-18 0,-2 0 17 16,3-2-16-16,-1 2 10 0,1 0 7 15,-2-1 2-15,2 1-9 0,-2 0 7 16,-2 0 5-16,-2 0-5 0,1-3 5 15,-3 3 1-15,-2-1 6 0,0 1-3 16,-3-1-3-16,1 0 3 0,0-1-10 0,-1 2-2 16,3-2-17-16,3 2-2 15,0 0 1-15,2 0-15 0,4 0 13 0,0 0 0 16,4 0 3-16,2 1-2 0,2 1 2 16,-1 0 1-16,-1-1-1 0,-2 0 0 15,-3-1 1-15,0 3 12 0,-3-3-10 16,0 0 10-16,-3 1-11 0,0-1 0 0,2 0 14 15,-1 0 0-15,3 0 0 0,0-1-13 16,4-2 17-16,4 3-8 0,0-1-12 16,3 1 0-16,1 0 0 0,1 0-11 15,1 0 11-15,2 0 1 0,-1 1 0 16,-1 2 1-16,4 0-2 0,-1-1 1 16,0 0-1-16,2 0 3 0,-3-1 0 15,0 1 0-15,0 0-1 0,-2-2 1 16,-2 3 10-16,-2-3-11 0,2 0 20 0,-3 0-22 15,2 0 0-15,-1 2 0 0,0-2 0 16,0 1 0-16,-2 0 0 0,-2-1 0 16,-4 2 1-16,-4-1 1 15,-3 0-1-15,-4-1 11 0,-5 0-9 0,-3 0-1 16,-6 0 17-16,0 0 7 0,-5 0 2 16,-2 0 8-16,-1 0 8 0,-1 0-44 0,-9 0-84 15,-4 0-63-15,-24-1 9 16,3 0-593-16,0-5-1370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13:39:50.076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10717 881 767 0,'0'0'463'0,"0"0"-316"15,0 0 12-15,0 0 43 0,0 0 70 16,0 0-38-16,0 0-21 0,0 0-12 15,0 0-34-15,0 0-32 0,-10-43-23 16,9 39-22-16,0 1-14 0,0-1 1 0,0 1 3 16,1 0-23-16,0 1-22 15,0-2-3-15,0 2 2 0,0 0 20 0,0 1 3 16,0 0-3-16,0 1-10 0,0 0-9 0,0 0 3 16,0 0 12-16,0 0 10 0,0 0 12 15,0 0 23-15,0 0 29 16,0 0-3-16,0 0-34 0,0 0-25 0,0 0-31 15,0 0-28-15,0 0-3 0,0 0-1 16,0 0-14-16,0 0-13 0,0 0-15 16,0 0-19-16,0 1-13 0,0 3-18 15,0 3 46-15,2 3 47 0,1 5 84 16,1 6-28-16,-1 1-22 0,0 4 13 16,-1 1-10-16,1 2-9 0,0 1 9 15,0 0 6-15,3 0-6 0,-2 3-12 16,0-1-10-16,1 1 10 0,1-3 3 0,0-1-7 15,0-3-18-15,1-3 22 0,-2-4 3 16,0-3-27-16,0-3 20 0,1-1-18 16,-2-6 13-16,-2 0-4 0,0-3-9 15,-1-1 18-15,-1-2-5 0,0 0-1 0,1 0 16 16,-1 0 15-16,0 0 9 0,0 0 6 16,0-2 12-16,0-4-73 0,-2-3-79 15,-2-1-99-15,-4-1-6 16,2-1-32-16,-2-1-57 0,-2 2-130 0,1 1-117 15,-3-8-218-15,4 3-649 0</inkml:trace>
  <inkml:trace contextRef="#ctx0" brushRef="#br0" timeOffset="704.01">10687 819 902 0,'0'0'394'0,"0"0"-137"0,0 0-42 16,0 0 48-16,0 0 42 0,0 0-102 16,0 0 33-16,0 0 11 0,0 0-81 0,0 0-143 15,-7-14-23-15,7 20-122 16,0 5 122-16,2 6 109 0,1 6 22 0,0 5 15 15,1 5 22-15,-1 3 31 0,0 6-33 16,1 6-24-16,1 11-17 0,3 10 5 16,-1 1-43-16,-1-9 18 0,3-15-31 15,-4-15-37-15,-2-10-34 0,1 0 18 16,3 0 4-16,-1 0-10 0,-2 2 4 16,0-6-16-16,0-3 12 0,-2-5-4 15,-1-3-10-15,0-4 11 0,-1 0 3 16,0-2 16-16,0 1 18 0,0-1 15 0,0 0 6 15,0 0 28-15,0 0 5 0,0-4-11 16,0-1-92-16,0-5-20 0,0 2-7 16,0-2 9-16,0 0-10 0,0 2-87 15,0 0-63-15,0-1-36 0,0 2-82 0,0-1-77 16,-1 0-173-16,0-10-225 0,-1 2-663 16</inkml:trace>
  <inkml:trace contextRef="#ctx0" brushRef="#br0" timeOffset="1283.1">10619 817 1371 0,'0'0'303'0,"0"0"-115"16,0 0 13-16,0 0-13 0,0 0 3 16,0 0-10-16,0 0 0 0,0 0-18 15,0 0-21-15,0 0-31 0,0 0-31 16,-19-11-22-16,19 11-43 0,0 0-15 15,2 0 0-15,3 0 14 0,6 0 40 16,-1 1 4-16,5 1-17 0,2 1-13 0,1 1-2 16,0-1 2-16,3 4 10 15,1 0-19-15,2-1 9 0,5 1 23 0,4 0 6 16,6 0 9-16,4 0-3 0,6 0-23 16,2 0-12-16,-4 4-12 0,0 2-14 15,-6 5-2-15,-9 3-3 0,-4 6 0 16,-9 3 0-16,-10 5 3 0,-7 5 12 15,-5 9 1-15,-19 10 16 0,-13 9-4 0,-1-10 6 16,4-13-6-16,7-18 3 0,5-11-3 16,-1 3 22-16,-6-2 18 15,-1 0 28-15,-1-3 34 0,2-2-3 0,1-5-8 16,1-2-11-16,0-2-35 0,4-3-18 16,1 0-15-16,7 0-3 0,-1-3-10 15,6 1-6-15,1 0-6 0,3 0-12 16,0 1-2-16,3 0-13 0,0 0-9 15,1 1-22-15,0 0-15 0,0 0-68 16,1 0-142-16,5-3-116 0,13-6-170 0,1 0-680 16,1-4-1152-16</inkml:trace>
  <inkml:trace contextRef="#ctx0" brushRef="#br0" timeOffset="1849.03">11503 819 2096 0,'0'0'340'16,"0"0"-153"-16,0 0 48 0,0 0 38 15,0 0-62-15,0 0-141 0,0 0-70 16,0 0-157-16,0 0 55 0,0 0 102 0,0 0 58 16,11 75 31-16,1-29 51 0,-2 10 0 15,2 9 5-15,-1 3-6 0,-2-8 12 16,-2-8-19-16,-3-13-23 0,1-9-34 15,0-9-4-15,-3 0-15 0,1 0 6 16,-1-1-10-16,1 1-18 0,-1-5-15 16,0-5 2-16,1-4-19 0,-3-4 17 15,0-2 2-15,0-1 28 0,0 0-49 0,0-4-15 16,-5-3-192-16,-1-5-282 16,-12-15-209-16,3 6-406 0,0-4-555 0</inkml:trace>
  <inkml:trace contextRef="#ctx0" brushRef="#br0" timeOffset="2099.33">11424 933 2182 0,'0'0'275'0,"0"0"-196"0,0 0-77 0,0 0 41 16,79-52 73-16,-43 47 42 0,7 0 6 16,4 4 9-16,2 1-27 0,-2 7-15 15,0 7-30-15,-7 4-60 0,-9 4-22 16,-8 4-19-16,-9 3 0 0,-12 2 2 15,-3-2 32-15,-14 1 17 0,-9-1 18 16,-6 0 16-16,-7-5-19 0,-4-2-9 16,-3-2 3-16,-1-3-7 0,2-5-3 15,3-2 10-15,4-3-20 0,3-2 1 0,7-4-23 16,5-1 7-16,8 0 0 0,4 0 18 16,6 0 4-16,3-5-47 0,20-7-264 15,4 0-426-15,2-1-789 0</inkml:trace>
  <inkml:trace contextRef="#ctx0" brushRef="#br0" timeOffset="2868.7">12274 876 2247 0,'0'0'433'0,"0"0"-230"15,0 0 21-15,0 0 29 0,0-46-53 16,0 41-20-16,0 2-45 0,0 2-28 0,0 1-97 15,0 0-10-15,0 0-104 0,0 3-53 16,0 4 2-16,4 3 155 0,1 4 50 16,-1 2 20-16,1 4-7 0,2 0 22 15,-2 4 6-15,-1 0 6 0,0 1-14 0,-2 1-5 16,-2 0 0-16,0 2-13 16,-1 1-13-16,-4 0 7 0,1 2-9 0,-1-2-22 15,0-1-13-15,3 0-14 0,1-5 0 16,0-3-1-16,1-3 0 0,0-2 0 15,0-3 17-15,1-3-14 0,1-1 18 16,0-4-8-16,1 1 5 0,-1-2-17 16,-1-1 21-16,1 1-20 0,-1 0 23 15,0-1-7-15,0-1-16 0,0 1 13 16,-1-2-11-16,3 2 11 0,-1 0 3 0,2 0 1 16,2-1-4-16,0 2 19 0,5 0 0 15,2-1-10-15,3-1 4 16,4 0-13-16,3-1 10 0,3 0-22 0,3 0-2 15,0 0-1-15,3 0-1 0,-2 0-15 16,1 0 4-16,-5 0 0 0,-3 0 11 16,-3 0-1-16,-5 0-1 0,-3 1 3 15,-6-1 0-15,-3 0 3 0,-2 0 18 0,-1 0 19 16,0 0 24-16,0 0 1 0,0-1-1 16,0-3-43-16,-1 0-21 0,-2-3-52 15,0 3-107-15,-2-2-56 0,1 2-75 16,-1-1-184-16,-1-6-270 0,2 4-532 15,-1-2-679-15</inkml:trace>
  <inkml:trace contextRef="#ctx0" brushRef="#br0" timeOffset="3469.11">12872 792 2259 0,'0'0'401'0,"0"0"-256"15,0 0 70-15,0 0 2 0,0 0 25 16,0 0-14-16,0 0-35 0,0 0-23 0,0 0-55 15,0 0-55-15,17-33-57 0,-17 33-3 16,1 0-63-16,1 4-5 0,0 1 68 16,1 4 53-16,-1 1-16 0,1 0-6 15,-1 2-18-15,2 0 15 0,-2 3 31 16,-1 0-3-16,0 3-32 0,-1 2 17 16,0 0-7-16,0 2 12 0,-1 2-9 0,-1 0-9 15,-2 0-3-15,1 3-10 16,-1-1 7-16,1 1 8 0,0 0-9 15,1-1-20-15,0 1 8 0,-2-1-9 0,4-2 0 16,0-2-2-16,0 0 1 16,4-3 1-16,0-3 2 0,2-1 10 0,4-3 4 15,1-1 8-15,5-2 7 0,5-2-16 0,4 1 28 16,7-3-6-16,2-2-31 0,3 1-6 16,1-1-27-16,0 1-35 15,-6-3 13-15,-6 3 6 0,-5-2 12 16,-4 1 7-16,-7-2 8 0,-2 0 4 0,-3-1 11 15,-1 3 1-15,-3-3 31 0,-1 0 3 16,1 0 9-16,-1 1-3 0,0-1 0 16,0 0-7-16,0 0-2 0,0 0-6 15,0 0-7-15,0 0-6 0,1 0 2 16,0 0-14-16,1-4-21 0,0 2-7 16,2-3-11-16,-1 0-143 0,0-1-117 0,1-10-233 15,-1 1-821-15,3-2-1136 0</inkml:trace>
  <inkml:trace contextRef="#ctx0" brushRef="#br0" timeOffset="4183">14017 710 909 0,'0'0'407'0,"0"0"-241"0,0 0 87 16,35-48 72-16,-27 34-79 15,1 1-3-15,-2-1 5 0,-3 4-13 0,-1 0 1 16,1 3 41-16,-3 1-59 0,-1 2-29 16,0 2-44-16,0 2-33 0,-1 0-53 0,-8 2-59 15,-6 5-37-15,-9 8-4 16,-8 7 41-16,-17 16 28 0,-12 16 3 0,-7 19-9 15,3 10-19-15,19-7-3 0,22-7-2 16,23-14 2-16,12-8-4 0,16 0 4 16,14-2 38-16,2-8 42 15,15 2-11-15,5-6-23 0,0-4-18 0,6 0-7 16,-20-11-5-16,-11-5-14 0,-12-5 10 16,-5-2-12-16,1 1-1 0,-2-3-45 15,0 2-19-15,-7-2 25 0,-4-4 9 16,-3 3 9-16,-4-3 22 0,-2 0 3 0,1 0 44 15,-1 0 15-15,0 0 6 16,0-3-10-16,-3 1-58 0,-2-1-15 16,2-3-25-16,-1 0-34 0,2 0-13 15,1 0-72-15,1-2-73 0,1-1-98 0,12-5-173 16,-3-1-595-16,3 1-957 0</inkml:trace>
  <inkml:trace contextRef="#ctx0" brushRef="#br0" timeOffset="4905.18">14940 799 2338 0,'0'0'455'0,"0"0"-256"16,0 0 38-16,0 0 5 0,0 0-80 15,0 0-45-15,0 0 8 0,0 0-40 16,0 0-85-16,0 0-56 0,-6-22 20 0,-13 39 36 16,-5 8 32-16,-7 4-17 15,-6 5-14-15,-1 5-1 0,-3 1 0 0,0 0-1 16,3-5-1-16,3-1 0 0,6-5 2 16,6-5 13-16,6-2-10 0,4-7 12 15,6 1-13-15,3-6 1 16,2-2 0-16,2-1 0 0,0-2 13 0,2-1 12 0,3 0 9 15,3 1 18-15,7-1 4 0,4 1 13 16,8 0-13-16,10 0-9 0,4-3-19 16,9 2-20-16,-1 1-11 0,5-2-1 15,-2 0 1-15,-2-1 2 0,-3 1 0 16,-5-2 1-16,-1 1 0 0,-5-2 13 16,-6 1-16-16,-2-1-13 0,-6 0-8 15,-4 0 2-15,-6 0 4 0,0 3 12 16,-7-3 2-16,-2 0-1 0,-2 0-10 0,-1 0 11 15,0-4-1-15,-3-2-135 0,-3 0-130 16,-5-4-99-16,-1 1-61 0,-9-12-98 16,3 6-546-16</inkml:trace>
  <inkml:trace contextRef="#ctx0" brushRef="#br0" timeOffset="5182.7">14994 780 1269 0,'0'0'1465'0,"0"0"-1105"16,0 0-80-16,0 0-98 0,0 0-182 16,0 0-129-16,0 0 123 0,0 0 6 15,-7 44 127-15,7-15 0 0,0 5-23 16,6 2-41-16,5 1-3 0,3 1 15 16,3-2 1-16,5 0-19 0,3-4-11 15,-1 0 23-15,0-3-4 0,-1-3-15 16,-2-2-7-16,-1-2 19 0,-5-2-21 0,-3-3-11 15,0-4-11-15,-6-4-7 0,1-2-9 16,-4-4 19-16,-1-1-22 0,-1-1-34 16,0-1-21-16,-1-1-14 15,0-7-36-15,0-1-302 0,-8-11-316 0,-2-1-463 0,1 0-710 16</inkml:trace>
  <inkml:trace contextRef="#ctx0" brushRef="#br0" timeOffset="5504.81">15128 549 1608 0,'0'0'1111'0,"0"0"-1031"16,0 0-51-16,0 0-22 15,86-6 121-15,-44 16 32 0,16 9-29 16,16 10 0-16,11 12-7 0,0 10-4 0,-14 4-34 15,-15 6-20-15,-19 0-38 0,-13 3 1 16,-12 0-26-16,-12 2 22 0,-15 1 3 0,-14-1-6 16,-12 4 10-16,-10-4 15 15,-3-4 20-15,3-9-8 0,11-13 19 0,13-14-10 16,9-10-27-16,7-4 36 0,3-2 38 16,-3 2-16-16,6-4-47 0,0-3-18 15,3-1-18-15,1-4-1 16,1 0 43-16,0 0 37 0,0-4-95 0,5-4-92 15,5-11-352-15,1 3-336 0,-3-3-845 0</inkml:trace>
  <inkml:trace contextRef="#ctx0" brushRef="#br0" timeOffset="26261.8">12915 2414 2338 0,'0'0'689'16,"0"0"-506"-16,0 0 5 0,0 0 15 0,9-51-23 15,-8 48 2-15,2 0-8 0,-3 2-47 16,0 1-108-16,0 1-19 0,0 6-106 16,0 5 106-16,0 4 44 0,0 6 37 15,0 2-16-15,0 5-28 0,0 0-9 16,0 0 0-16,0-1-3 0,3-1-10 16,0-2-3-16,1-3 4 0,-1 0 12 0,1-1-16 15,2 0-11-15,-3-3 1 0,1-1-2 16,-4-1-71-16,1-5-103 0,-1-1-170 15,0-2-177-15,-10-3-244 0,-2-1-373 16,0-3-420-16</inkml:trace>
  <inkml:trace contextRef="#ctx0" brushRef="#br0" timeOffset="26418.49">12814 2810 1949 0,'0'0'650'0,"0"0"-411"0,0 0-200 15,0 0 5-15,0 0 53 0,0 0 18 16,0 0 54-16,0 0 79 0,0 0 5 15,0 0-61-15,61 3-69 0,-37-3-67 16,2-3-37-16,1 2-19 0,-6-2-2 16,-1 2-14-16,-3-2-62 0,-5 1-234 15,2-10-243-15,-4 3-494 0,-2-3-964 0</inkml:trace>
  <inkml:trace contextRef="#ctx0" brushRef="#br0" timeOffset="26593.87">12766 2431 2827 0,'0'0'573'0,"0"0"-313"15,0 0-27-15,0 0-3 0,0 0-96 0,0 0-121 16,49-49-13-16,-22 43-19 0,6-2-19 16,2 4-2-16,4 3-1 0,-3 1-15 15,8 4-433-15,-11 1-757 0,-8 0-1085 0</inkml:trace>
  <inkml:trace contextRef="#ctx0" brushRef="#br0" timeOffset="26978.23">13555 2853 3086 0,'0'0'554'15,"0"0"-412"-15,0 0-107 0,0 0-32 16,0 0 66-16,0 0 3 0,0 0-3 0,0 0 35 15,48 45 24-15,-57-22 12 0,-7 4-22 16,-9 5-32-16,-2 1-34 0,-2-1-21 16,-2-4-12-16,7-3-4 0,5-6-15 15,5-6-2-15,6-2-1 0,4-6-16 16,0-2 17-16,3-1 2 0,0-2 22 16,1 0 21-16,0 0-43 0,1 0-65 0,7-5-83 15,2-3-106-15,3 0-103 16,7-13-266-16,-4 3-704 0,-3 0-661 0</inkml:trace>
  <inkml:trace contextRef="#ctx0" brushRef="#br0" timeOffset="28643.68">13891 2467 1299 0,'0'0'371'0,"0"0"-185"0,0 0 34 16,0 0 65-16,0 0-91 0,0 0 26 16,10-49 8-16,-6 40-33 0,-1 2-1 15,-1-1-25-15,1 3-11 0,-2-2-10 0,0 3-22 16,0 3-25-16,0 0-11 0,-1 1-35 16,0 0-55-16,0 0-62 0,0 2-80 15,0 5-46-15,2 7 176 0,-2 5 12 16,0 8 69-16,0 5-7 0,0 6-5 15,-2 10 3-15,0 11-6 0,0 7 8 0,0-2-31 16,1-13 0-16,1-13 13 16,0-17-4-16,0-3-18 0,0 2 3 15,0-1-22-15,0 0-2 0,1-6 1 0,0-1 16 16,0-4 1-16,0-4-7 0,0-2 7 16,0 1 6-16,-1-3 3 0,0 0 18 15,0 0 16-15,1 0 8 0,-1 0 20 16,0-3 5-16,0-4-95 0,0-3-111 0,0-4-148 15,0-4-57-15,-2-1-74 0,-4-11-273 16,1 6-440-16,-2 1-755 0</inkml:trace>
  <inkml:trace contextRef="#ctx0" brushRef="#br0" timeOffset="29064.5">13866 2431 460 0,'0'0'1326'0,"0"0"-1134"0,0 0-66 0,0 0 79 15,0 0 24-15,0 0 13 16,0 0-11-16,0 0-39 0,0 0-7 0,0 0-32 15,-28-17-49-15,28 17-44 0,0 0-19 16,0 0-6-16,0 0 15 0,5-1 45 16,4-1 44-16,11-2-39 0,6-2-35 15,9-1-24-15,6-3-31 0,5 2-10 16,1-1-13-16,-1 0 1 0,-5 2 11 16,-2 4-11-16,-8-2 10 0,-2 3 0 0,-9 2-16 15,-5 0 5-15,-4 0-2 16,-6-2-1-16,-3 2-3 0,-1 0 16 0,-1 0 2 15,0 0 1-15,0 0 0 0,0 0 0 16,0 0-19-16,0 0-5 0,-2 0-1 16,-2 2-1-16,0 0 7 0,-1 1 6 15,-1 0-6-15,1 1-34 0,2 0-145 0,3 2-144 16,0 1-199-16,0-3-263 0,2-1-1232 0,25-41 2001 16</inkml:trace>
  <inkml:trace contextRef="#ctx0" brushRef="#br0" timeOffset="29877.55">14489 2210 1365 0,'0'0'377'0,"0"0"-166"0,0 0 16 15,0 0 81-15,0 0 14 0,0 0-49 16,0 0-37-16,0 0-38 0,0 0-53 16,0 0-53-16,3-9-32 0,8 9-31 15,7 0-29-15,8 7-3 0,9 2-13 16,7 4 16-16,1 3 9 0,5 6-9 16,0 2 0-16,-3 6 37 0,-3 4 32 15,-6 6 19-15,-7 12-15 0,-10 13 8 16,-16 15-9-16,-9 9-22 0,-20-2 2 0,-10-8-24 15,-1-11-3-15,-3-9-22 0,2-11 10 16,8-10-4-16,5-9-9 0,6-10 0 16,2-3 0-16,-2 1 53 15,1 0-4-15,1-1 0 0,6-3-8 0,2-6-20 0,4-2-19 16,3-5 11-16,2 0 14 0,0 0 25 16,0 0 7-16,0 0 5 0,0 0 10 15,0-2 2-15,1-4-76 16,5-2-6-16,3-1-138 0,-1-3-163 0,7-7-72 15,-5 2-289-15,0 3-931 0</inkml:trace>
  <inkml:trace contextRef="#ctx0" brushRef="#br0" timeOffset="39808.48">12557 2426 196 0,'0'0'111'0,"0"0"-56"0,0 0 0 16,0 0 27-16,-23-53 12 0,20 45 34 16,-1 0 15-16,0 2-35 0,-3 1-11 15,2 0 4-15,0 0-3 0,-2 0 6 0,1 1-48 16,0-1-17-16,2 2 45 0,-2 0 24 16,3-1 96-16,1 2-64 0,2 1-23 15,0 1 9-15,1 0-126 0,2 0 65 16,-1-2 209-16,0 2-54 0,-2-2-162 15,0 0-1-15,0 1-5 0,0-1 28 16,0 1 3-16,-2-1-38 0,0 0-43 0,0 2-2 16,0-2-1-16,0 1 1 15,2-1 38-15,-1 1 7 0,1 0 22 0,0 1 6 16,0-3-16-16,0 3-56 0,0 0 2 16,0-3 19-16,0 2 3 0,0 0 16 15,0 1-3-15,0 0 4 0,0 0-8 16,0 0-2-16,0 0-7 0,0-2 7 0,0 2 6 15,0-2-10-15,0 2-27 0,0-3 21 16,-1 3-9-16,0-2 2 0,1 1-2 16,-1 0-10-16,1 0 10 0,0 1-12 15,-1 0-1-15,1 0-25 0,-2 0-35 16,-4 1-44-16,-1 6-35 0,-7 7 82 16,-7 6 28-16,-4 9 29 0,-4 6 3 15,-7 14-2-15,-2 14-1 0,-3 14 3 16,8 6 0-16,13-3 25 0,12-6-26 15,9-7 20-15,16-4-18 0,8-1 30 0,9-5 33 16,5-6-4-16,-5-7-35 0,-1-9-2 16,-9-9 21-16,0-1-19 15,4 0-25-15,-1 0 13 0,0 1-15 0,-4-5 0 16,-6-6-1-16,-4-2 0 0,-4-6 1 0,-2-5 21 16,-3 1 0-16,-3-3 19 0,0 0 15 15,-1 0 33-15,1 0 48 0,-1 0 9 16,2-4-62-16,-1-1-82 0,1-1-2 15,1 1-1-15,-1 0 0 0,-1 1-1 16,0 0-14-16,-1 1 13 0,0 1-31 16,1 0-9-16,-1 0-88 0,2 2-182 15,1-4-123-15,0 0-687 0,-1-3-805 0</inkml:trace>
  <inkml:trace contextRef="#ctx0" brushRef="#br0" timeOffset="41197.55">15684 2587 23 0,'0'0'531'0,"0"0"-218"0,0 0-3 16,0 0 9-16,0 0-69 0,0 0-26 15,0 0 62-15,0 0 21 0,0 0-110 16,0 0-30-16,-26-40 16 0,25 37-62 16,-1 0 3-16,1 1 0 0,0 0-28 15,1 1 8-15,0 0-6 0,0 1-16 0,0 0-13 16,0-1-19-16,0 1-19 0,0 0-18 16,0 0-10-16,0 0 13 0,0 0-16 15,0 0 0-15,0 0 0 16,4 0 0-16,6-2 0 0,10 0-2 0,11-1 2 0,8 0 0 15,6-1-22-15,1 2 0 0,4-1-10 16,-4 3 1-16,-3 0 0 16,-5 0 9-16,-8 0 0 0,-4 3-38 15,-8-1-168-15,-5 2-112 0,-5-1-180 0,-8 0-198 16,-1 1-524-16,-8-4 493 0</inkml:trace>
  <inkml:trace contextRef="#ctx0" brushRef="#br0" timeOffset="41388.98">15700 2738 1649 0,'0'0'438'15,"0"0"-78"-15,0 0-121 0,0 0-33 0,0 0-14 16,0 0-23-16,0 0-19 0,0 0-35 16,0 0-46-16,0 0-31 0,71-8-12 0,-36 4-7 15,3-1-7-15,1 4-12 16,-1 0-28-16,-1 1 2 0,-6 0-5 15,-1 0 2-15,-7 2-37 0,-4 0-323 0,-8 1-612 16,-4-3-811-16</inkml:trace>
  <inkml:trace contextRef="#ctx0" brushRef="#br0" timeOffset="43324.67">16836 2449 675 0,'0'0'349'0,"0"0"25"15,0 0-107-15,0 0-40 16,-3-50 33-16,1 40 6 0,1-2-5 0,1 0 0 15,-2 2-82-15,2-1-48 0,0 1-48 16,0 2-16-16,0 3 60 0,2 1 16 16,-2 1-33-16,1 3-16 0,-1 0-9 15,0 0-32-15,0 0-34 0,0 0-19 16,0 0-22-16,0 0 19 0,0 0 3 16,0 0 0-16,0 0 16 0,0 0 12 15,0 0 11-15,0 0-5 0,0 0-3 0,0 0 7 16,0 0-7-16,0 0-16 0,0 0-2 15,0 0-13-15,0 0-2 0,0 0-1 16,0 0-13-16,0 0 0 0,0 0 13 0,0 0 3 16,0 0 11-16,0 0 17 15,0 0 18-15,0-2 7 0,0 2 3 0,0 0 0 16,0 0 12-16,0 0 9 0,0 0-18 16,0-3-59-16,0 1-20 0,-1 0 18 15,-1 0-16-15,0 0 18 0,1 0 0 16,0 0 0-16,0 0 0 0,0 0 1 15,1 1 0-15,0 0 1 0,-1 0-2 16,1 0 1-16,0 0-1 0,0 1 0 16,0-1-13-16,-1 1 13 0,1-2-1 15,0 2-2-15,0 0-18 0,0 0-13 0,0 0 3 16,0 0 9-16,0 0-3 16,0 0 1-16,0 0 5 0,0 0-3 0,0 0 12 15,0 0 10-15,0 0 3 16,0 0 10-16,-1 0-10 0,1 0 9 0,0 0-10 15,0 0 0-15,0 0-2 0,0 0-15 0,0 0-19 16,0 0-28-16,0 0-38 0,0 0-18 16,-1 4-15-16,-1 4 17 0,0 2 116 15,-2 5 6-15,-2 4 16 0,1 3-21 16,1 0 12-16,0 2 6 0,-1 2-9 16,4 1-10-16,1-1 0 0,0 1 22 15,1-1 12-15,6-1 4 0,1 1 1 16,6-2-37-16,2-2 32 0,6-2 4 15,3-3 2-15,4-1 19 0,4-4-6 16,2-4 0-16,-2-3-25 0,0-4-3 16,-4-1-3-16,-2-1 12 0,-5-4-3 15,-2-3 9-15,-3-3 0 0,-2-1 0 0,-1-3-22 16,0-4-2-16,-5-3-1 16,1-2 19-16,-5-3-21 0,-2-2-11 0,-3-3 13 15,0 0 3-15,-2-1-5 0,-5 0-13 16,-2 1-20-16,0 1 20 0,-5 2 1 0,3 4 0 15,0 1-2-15,1 2 2 0,3 4 8 16,2 3-9-16,2 5-18 0,0 3 3 16,1 4-13-16,1 3-37 0,0 0-86 15,0 3-122-15,-1 6-105 0,0 7 91 16,-1 10-172-16,1-2-603 0,2-5-906 0</inkml:trace>
  <inkml:trace contextRef="#ctx0" brushRef="#br0" timeOffset="44492.93">17426 2345 991 0,'0'0'280'0,"0"0"-29"0,0 0 9 0,0 0-55 16,0 0-14-16,-9-55-16 0,9 45-26 16,0 1-11-16,0 2 36 0,1 0-42 15,1 2 12-15,-2 4-6 16,1-1-27-16,-1 2-111 0,0 0-66 0,0 5-210 0,0 7 98 15,-1 3 178-15,-4 6 99 0,2 6 26 16,1 4 7-16,-1 1 21 0,2 2-48 16,0-1 9-16,1-1-60 0,0-1-3 15,0-6-13-15,0-2-26 0,1-5 4 16,1-1-3-16,0-5-10 0,-2-3 19 16,1-3-22-16,0-2-3 0,0-4-133 15,0 0 25-15,2-5 47 0,1-4-344 16,0-4-185-16,-1-4 127 0,-2-2 89 0,-1-3-24 15,0-3 79-15,-1-3 15 16,-3 0 184-16,1-1 123 0,-2-1 221 0,2 4 177 16,1 4 58-16,1 3-66 15,-2 4-56-15,3 5-46 0,0 3-114 0,0 2-45 16,0 5-81-16,3 0-48 0,4 2-200 0,5 8 162 16,5 3 38-16,4 6 80 15,4 2 36-15,6 3-3 0,1 1 8 0,6 2-5 16,0-3-14-16,0 0 51 0,-1-2-39 15,-4-2-22-15,-3-2-54 0,-7-3-24 16,-5-5-13-16,-7-3 1 0,-2-3 17 16,-3-1 7-16,-4-1 5 0,-1-2 38 15,1-2 44-15,-2-5-37 0,1-1-76 16,-1-5-11-16,0-2-14 0,-4-3-12 16,-3-4 11-16,-2-2 24 0,1-4-26 15,-3-2 26-15,2-3-42 0,-1 0 25 16,2-2 19-16,1 1 22 0,0 3-19 0,3 2 23 15,2 4 14-15,1 4 1 0,0 4-22 16,0 7-4-16,0 3-15 0,1 2 19 16,-1 4-3-16,1 0-16 0,-1 1-116 15,-1 0-70-15,-1 4-22 0,-5 4 116 0,2 3 92 16,-4 2 0-16,1 1 15 0,1-2-15 16,0 1-15-16,3-1 12 0,2-1 3 15,1-1 1-15,2 0 15 0,1 0-16 16,6-1-117-16,13 1-363 0,-3-3-600 15,2-4-703-15</inkml:trace>
  <inkml:trace contextRef="#ctx0" brushRef="#br0" timeOffset="44765.88">18006 2213 2493 0,'0'0'390'0,"0"0"-89"16,0 0 46-16,0 0-66 0,0 0-144 16,0 0-137-16,0 0-69 0,0 0-79 15,0 0-4-15,0 0 152 0,0 0 133 0,12 43-20 16,-9-18-44-16,1 3-9 0,1 1-16 16,-1-2-10-16,1 0 5 0,-2-1-11 15,0-2-26-15,3-4 14 0,-3-1 6 16,0-2-4-16,-2-3-15 0,1-2 13 15,-2-2-13-15,0 0-3 0,0-3-106 16,0-2-178-16,0-4-248 0,-2-1-265 16,-1 0-978-16</inkml:trace>
  <inkml:trace contextRef="#ctx0" brushRef="#br0" timeOffset="44927.78">17943 2576 691 0,'0'0'1948'16,"0"0"-1514"-16,0 0-309 0,0 0-52 0,0 0 42 15,61-11 35-15,-31 7-5 16,0 0-22-16,4 0-19 0,0 2-57 0,-3 0-47 16,-1 2-13-16,-3 0-24 15,-3 2-4-15,-4 1-126 0,-3-3-367 0,-4 0-576 16,-7-2-851-16</inkml:trace>
  <inkml:trace contextRef="#ctx0" brushRef="#br0" timeOffset="45096.27">17969 2239 2846 0,'0'0'471'16,"0"0"-318"-16,0 0-52 0,0 0-101 16,0 0-127-16,0 0 22 0,62-33 7 15,-42 33 8-15,7 0-369 0,-5 2-354 16,-1 0-1066-16</inkml:trace>
  <inkml:trace contextRef="#ctx0" brushRef="#br0" timeOffset="45364.75">18297 2273 668 0,'0'0'2488'0,"0"0"-2153"0,0 0-180 15,0 0-69-15,65-38-74 0,-31 31 42 16,6 1 6-16,4 2-29 0,1 2-31 16,0 2-28-16,-2 0 12 0,-3 0 0 15,-3 1-9-15,-5 0 0 0,-6 1-10 16,-6 0-3-16,-4-2-142 0,-6 0 18 0,-4 0 60 16,-2 0 57-16,-4-4-19 0,0-1-29 15,-9 2-99-15,-2-2-88 16,-7 3-138-16,-5 0-65 0,-14 0-126 0,4 1-441 15</inkml:trace>
  <inkml:trace contextRef="#ctx0" brushRef="#br0" timeOffset="45576">18525 2220 969 0,'0'0'700'16,"0"0"-294"-16,0 0-101 0,0 0-76 16,0 0-71-16,0 0-84 0,0 0 16 15,0 0 64-15,0 0 54 0,25 48 33 16,-16-28-44-16,-1 4-53 0,-3 3-53 15,1 4 17-15,-3 2-39 0,-1-1-13 16,-2 0-12-16,0-3-10 0,0 0-22 16,0-3 4-16,-4-1-4 0,-1-2-10 15,1-3 14-15,1-3-16 0,1-2-32 0,1-3-228 16,1-5-134-16,4-2-211 0,3-3-593 16,3-2-648-16</inkml:trace>
  <inkml:trace contextRef="#ctx0" brushRef="#br0" timeOffset="45787.08">18867 2590 2002 0,'0'0'1069'0,"0"0"-778"0,0 0-97 16,65-14-17-16,-41 11-29 0,4 0-29 15,-1 1-33-15,-3 2-37 0,-3 0-36 16,-3 0-13-16,-2 0-13 0,-7 0-2 15,0 0 12-15,-5 0-28 0,-3 0 9 16,-1 0 22-16,0 0 15 0,0-2-15 0,-5-1-114 16,-2-1-257-16,-1-4-235 15,-2-2-499-15,3-1-778 0</inkml:trace>
  <inkml:trace contextRef="#ctx0" brushRef="#br0" timeOffset="46280.18">19519 2235 2481 0,'0'0'326'0,"0"0"-15"0,0 0-11 15,0 0-5-15,-8-51-94 0,7 46-30 16,0 3 3-16,1 2-65 0,-1 0-109 16,1 4-149-16,-2 6-92 0,1 7 241 15,-2 5 86-15,1 7-21 0,0 3-2 16,1 3-17-16,0 2-2 0,1 1-7 16,0-1-21-16,3 1-1 0,1-4 4 0,3-2-1 15,1-4-2-15,-3-5-4 16,1-2-12-16,2-6-75 0,-3-6-171 0,-1-2-164 15,1-10-258-15,0-5-546 0,-4-4-588 0</inkml:trace>
  <inkml:trace contextRef="#ctx0" brushRef="#br0" timeOffset="46511.11">19427 2143 2707 0,'0'0'427'0,"0"0"-175"16,0 0-74-16,50-51-108 0,-20 43-70 0,9 1 0 15,17 6 57-15,12 3 34 0,11 15-6 16,-8 2-50-16,-19 2-16 0,-17-1-19 16,-16-3-21-16,0 7-14 0,-3 2-19 15,-8 3-9-15,-8-2 32 0,-14-2 31 0,-11 0 9 16,-12-2 54-16,-7-4-12 0,-14 0 18 16,4-4-6-16,-2-3-7 0,3-4-20 15,11-4 4-15,1-1-24 0,10 1 2 16,6-2-18-16,12-2-22 0,5 1-9 15,8-1-108-15,10 0-265 0,27 0-135 16,-3-7-634-16</inkml:trace>
  <inkml:trace contextRef="#ctx0" brushRef="#br0" timeOffset="46875.81">20197 2201 2401 0,'0'0'497'16,"0"0"-103"-16,0 0-23 0,0 0-292 16,0 0-79-16,0 0-202 0,0 0 145 15,0 0 57-15,0 0 164 0,24 72-34 16,-20-40-39-16,-2 4-3 0,-2 1-35 0,0 1-37 16,0-2 3-16,-2-4 4 15,-3-1-1-15,2-4-20 0,1-3 0 16,0-5 13-16,0-2-15 0,-1-5-76 0,0-4-241 15,-5-6-211-15,3-2-250 0,0-5-812 0</inkml:trace>
  <inkml:trace contextRef="#ctx0" brushRef="#br0" timeOffset="47291.16">20172 2177 2149 0,'0'0'524'16,"0"0"-174"-16,0 0 30 0,36-51-161 0,-19 38-140 15,6 1-32-15,4 2-15 0,6 3-4 16,5 1 4-16,4 5-1 0,4 1-15 16,1 8-16-16,2 4-31 0,-4 7-7 15,-7 3-10-15,-10 4-8 0,-8 1-7 0,-14 4-39 16,-6-1 36-16,-14 3 27 0,-14 1 20 16,-6-2 19-16,-10-3 17 0,-4 0-17 15,0-5 4-15,-1-5 18 16,5-4 0-16,4-6 3 0,9-4 1 0,3-2 12 15,9-3 25-15,6 2 35 0,5-2 12 16,4 0 28-16,2-5 95 0,2-2-75 16,0-3-139-16,1-2-19 0,3-2-28 15,4 2 28-15,1-3-16 0,1 5 13 16,-2 1 2-16,-1 1-51 0,2 2 30 16,-4 2 22-16,-2 2 15 0,0 2-15 0,3 0-74 15,4 4-86-15,5 5 72 16,7 5 88-16,7 7 25 0,7 2 41 0,5 6-6 15,4 0-32-15,4 2 28 0,-1 0-31 16,-1-2-25-16,-2-2-1 0,-5-1-46 16,-8-4-75-16,-4-3-149 0,-6-6-281 15,-10-3-416-15,-2-8-592 0</inkml:trace>
  <inkml:trace contextRef="#ctx0" brushRef="#br0" timeOffset="47658">21087 2176 2609 0,'0'0'495'0,"0"0"-93"0,0 0-36 15,0 0-101-15,0 0-159 0,0 0-106 16,0 0-103-16,0 0 103 0,-59 22 59 0,35-2 25 0,0 3-31 15,2 2-28-15,6 4-25 0,5 0 0 16,6 0 12-16,5 2 10 0,7-1-4 16,7 1 29-16,8-4-1 15,6-1-15-15,2-6 15 0,3-4-6 0,-2-6 7 16,2-5-4-16,-5-3 0 0,-3-4-6 16,-4-8 12-16,-3-2-6 0,-3-7 3 15,-1-3-45-15,-7-4 17 0,-1-3-18 16,-3-3-12-16,-3-3 0 0,-6 2-1 15,-4 0 13-15,-8 3-33 0,-3 4-26 16,-9 6-8-16,-1 3-25 0,-7 5-72 16,-2 5-156-16,-15 5-212 0,13 2-592 15,6 0-852-15</inkml:trace>
  <inkml:trace contextRef="#ctx0" brushRef="#br0" timeOffset="48407.49">21350 2075 1817 0,'0'0'412'0,"0"0"-8"15,0 0-28-15,0 0-40 16,0 0-82-16,0 0-210 0,0 0-44 0,0 0-251 16,0 0 159-16,0 0 92 15,0 0 134-15,38 72-10 0,-25-26-10 0,6 12 34 16,2 8-76-16,1 2-37 0,-4-5 6 16,-6-15 21-16,-6-14-39 0,0-11 12 15,-2-2-23-15,-2 2-12 0,1-3-1 16,-2 1 1-16,-1-6 3 0,0-5-3 15,0-5-24-15,0-2-250 0,0-3-153 16,-1-12-8-16,-2-4-560 0,0-3-952 0</inkml:trace>
  <inkml:trace contextRef="#ctx0" brushRef="#br0" timeOffset="48678">21378 2114 130 0,'0'0'2260'15,"0"0"-1996"-15,0 0-128 0,69-22-40 16,-36 21 29-16,8 1 83 0,7 4 44 16,0 5-119-16,3 3-41 0,-4 3 12 15,-3 2-69-15,-7 4-23 0,-9-1-12 16,-8 4-31-16,-8-2-29 0,-11 0 6 16,-3-1 23-16,-15 1 31 0,-6-3 18 15,-11-1 23-15,-6-4 6 0,-3 0-6 16,-3-3 6-16,-1-5-6 0,1 1-3 15,3-5-10-15,3-1 3 0,6 1 0 0,6-2-8 16,7 0-20-16,5 0-3 0,8 0-26 16,4 0-21-16,2 0-6 15,2 2-10-15,4-1-243 0,6 3-22 0,26-4-124 16,-4 0-799-16</inkml:trace>
  <inkml:trace contextRef="#ctx0" brushRef="#br0" timeOffset="49341.42">22209 2138 2268 0,'0'0'410'0,"0"0"-108"16,0 0-1-16,0 0-78 0,0 0-223 16,0 0-70-16,0 0-176 0,0 0 246 0,0 0 138 15,-11 44 46-15,-3-12-7 0,-5 5-47 16,0 0-26-16,-1 2-39 0,2-2-30 15,5-4-35-15,3-2 0 0,3-7 2 16,4-4 0-16,2-4 11 0,-1-5-12 16,2-4 15-16,0-3-13 0,0-4 22 15,0 0 94-15,0-3 49 0,2-8-19 0,2-6-149 16,3-7-56-16,3-5 28 0,-1-5 13 16,4-3-4-16,-1-1-9 0,2-1 3 15,2 3 25-15,-3 4 16 0,1 9 15 16,-2 6-10-16,-3 7 7 0,-3 7-28 15,1 3-87-15,2 7-143 0,6 6 142 16,3 9 62-16,4 6 26 0,2 5 17 16,1 4 19-16,2 0-2 0,-4 3-6 0,-1 0-26 15,-1 1 1-15,-4-5-3 0,-2-2-1 16,-2-7-64-16,-1-3-140 0,-4-8-248 16,-4-6-270-16,-3-3-450 0,-1-7-340 0</inkml:trace>
  <inkml:trace contextRef="#ctx0" brushRef="#br0" timeOffset="49478.37">22086 2391 2421 0,'0'0'573'15,"0"0"-138"-15,0 0-49 0,0 0-31 0,0 0-172 16,0 0-183-16,0 0-42 0,85-40 42 16,-41 37-1-16,12 3-15 0,-3 0-2 15,2 3-20-15,-2 4-12 0,6 2-254 16,-6 0-422-16,-11-5-1192 0</inkml:trace>
  <inkml:trace contextRef="#ctx0" brushRef="#br0" timeOffset="49955.55">23066 2145 1289 0,'0'0'1894'15,"0"0"-1588"-15,0 0-40 0,0 0-49 16,0 0-35-16,0 0-54 0,-5-48-60 16,-9 48-68-16,-5 0-71 15,-8 7 41-15,-8 3 30 0,-3 7 37 0,-5 4-21 0,2 3-14 16,1 3 1-16,6 0-1 0,3 5-2 16,9-2-16-16,7 0-12 0,8 1 25 15,7 0 3-15,7 1 13 0,13-1 18 16,11-2 0-16,7-2-6 0,6 0 18 15,4-6-43-15,4-2 0 0,-6-6-81 16,-4-6-6-16,-5-2 22 0,-6-3 6 16,-9-2 18-16,-4-5 41 0,-6-2 0 15,-1-2 44-15,-5-3-10 0,-3 1-9 16,-1-3-25-16,-2-1-1 0,0-1-1 16,-2 1 0-16,-3-2 2 0,-4 2 0 0,1 2 12 15,0 2-11-15,-1 0 15 16,3 6-16-16,0 0-1 0,0 3-21 0,3 1-9 15,1-1 6-15,-2 2 22 0,-1 0-13 16,-3 0 14-16,2 0 1 0,-2 0 0 0,-2 0-1 16,0 0-1-16,0 0-19 15,1 0 6-15,0 0 3 0,6 2-12 0,0-1-7 16,3-1-213-16,1 2-333 0,18-2 77 16,-1 0-505-16,4-2-648 0</inkml:trace>
  <inkml:trace contextRef="#ctx0" brushRef="#br0" timeOffset="51038.97">23466 2073 1297 0,'0'0'339'16,"0"0"-76"-16,0 0 103 0,0 0 3 15,0 0-25-15,34-46-21 0,-33 45-8 16,-1 1-176-16,0 0-139 0,0 8-180 16,-3 4 157-16,-4 10 23 0,-1 9 130 15,-5 5-4-15,3 5-25 0,-5 10-23 16,-1 7-11-16,1 5-17 0,5-8-15 0,3-15-1 16,3-14-15-16,4-11-16 0,0-1 0 15,0-2 16-15,0 0-17 16,0-7 10-16,0-5 10 0,4 0 59 0,1-7 77 15,2-6-158-15,6-8-59 0,-1-4-96 0,1-5 89 16,1-4 48-16,-3-4-35 0,4-9-19 16,2-9 24-16,3-6-27 15,-1 7 32-15,-4 15 43 0,-5 14 37 0,-3 13-15 16,1 1 25-16,-3 2 14 0,0 3-5 16,1 5-56-16,-1 4-145 0,0 10-91 15,3 8 189-15,4 8 47 0,1 4 57 16,0 7 31-16,5 7-16 0,5 10 4 15,3 4-17-15,-1-4-36 0,-4-13-1 16,-6-11-19-16,-4-11-3 0,3 4-3 16,1-1-199-16,4 0-266 0,-4-10-502 15,-3-7-645-15</inkml:trace>
  <inkml:trace contextRef="#ctx0" brushRef="#br0" timeOffset="51206.03">23443 2285 3041 0,'0'0'437'0,"0"0"-209"16,0 0 40-16,0 0-145 0,0 0-79 16,0 0-44-16,57-17-35 15,-20 17 23-15,7 0 9 0,3 1-32 0,3 3 3 16,2 3-15-16,13-4-385 0,-10-1-367 16,-11-2-1533-16</inkml:trace>
  <inkml:trace contextRef="#ctx0" brushRef="#br0" timeOffset="51392.61">24048 2092 2850 0,'0'0'470'16,"0"0"-244"-16,0 0-68 0,87-41-51 0,-48 31 22 15,6 1-5-15,0 3-21 16,3 0-78-16,-4 3-25 0,-1 0-35 0,-5 3 7 15,-5 0-19-15,-3 5-167 0,-8 1-187 16,-9 3-232-16,-7 0-470 0,-5-4-628 0</inkml:trace>
  <inkml:trace contextRef="#ctx0" brushRef="#br0" timeOffset="51576.55">24252 2109 2220 0,'0'0'591'0,"0"0"-440"0,0 0-149 0,0 0-2 15,0 0-23-15,0 0 23 0,0 0 170 16,0 0 37-16,22 55-22 0,-15-34-24 16,3 2-38-16,0 3-69 0,-1 1-41 15,-3 3-13-15,-2 1-3 0,-1 0 0 16,-1-2 3-16,1-2-41 0,4-5-249 0,11-3-195 16,1-8-296-16,3-5-812 0</inkml:trace>
  <inkml:trace contextRef="#ctx0" brushRef="#br0" timeOffset="51746.71">24830 2109 2760 0,'0'0'429'0,"0"0"-177"16,0 0-122-16,0 0-130 0,0 0-238 0,0 0 238 16,0 0 99-16,11 55 2 15,-8-30 4-15,0 3-58 0,0 2-31 16,0 3 9-16,1 1-22 0,2 3-3 0,2 4-270 15,2-7-379-15,-3-7-879 0</inkml:trace>
  <inkml:trace contextRef="#ctx0" brushRef="#br0" timeOffset="51894.18">24693 2489 2779 0,'0'0'580'0,"0"0"-339"15,0 0-137-15,0 0-47 0,0 0 9 16,0 0 0-16,0 0-28 0,66-1-16 15,-37 1-22-15,2 0-12 0,-2 0-16 16,-5 0-3-16,-2 0-206 0,0-6-377 16,-7-2-787-16</inkml:trace>
  <inkml:trace contextRef="#ctx0" brushRef="#br0" timeOffset="52053.97">24662 2123 2651 0,'0'0'440'0,"0"0"-168"15,0 0 42-15,0 0-175 0,0 0-139 16,68-36-70-16,-35 34 20 0,5 2-7 16,5 2 32-16,3 5-105 0,7 3-189 15,18 0-169-15,-10 0-318 0,-6-3-893 0</inkml:trace>
  <inkml:trace contextRef="#ctx0" brushRef="#br0" timeOffset="52341.8">25289 2131 1550 0,'0'0'627'0,"0"0"-232"0,0 0-6 15,0 0-50-15,0 0-119 0,0 0-110 0,0 0-53 16,0 0-57-16,0 0 13 0,-58-8-7 16,42 20 70-16,-1 6 3 0,5 1-7 15,0 5-22-15,5 0-15 0,6 2-17 16,1 1 24-16,8-1-26 0,10 1 15 16,5-2 13-16,6-6-16 0,3-2 19 15,0-5-7-15,-3-5-15 0,-5-6 12 16,-2-1 7-16,-4-6-7 0,-5-6 6 0,-5-4-30 15,-1-2-12-15,-5-5 5 0,-2-2-6 16,-3-4-3-16,-8-2-31 0,-3-3 18 16,-4 2-6-16,-2-1 1 0,-4 5 2 15,-1 5-15-15,0 7-25 0,-5 7-16 16,1 4-3-16,-3 5 6 0,4 5-48 0,2 5-147 16,7 3-194-16,8 10-62 0,8-3-141 15,3-3-684-15</inkml:trace>
  <inkml:trace contextRef="#ctx0" brushRef="#br0" timeOffset="52824.03">25613 2121 2590 0,'0'0'521'0,"0"0"-110"16,0 0-98-16,0 0-238 15,0 0-75-15,0 0-53 0,0 0 53 16,0 0 69-16,24 46 3 0,-24-22-28 0,0 0-15 15,-6 3-29-15,-2-1 3 0,-1-3-3 16,-4 0-42-16,4-5-42 0,-2-1-29 16,3-6-13-16,-1-3 2 0,4-4 35 15,0-4 89-15,-1-2 32 0,1-8 57 0,3-2-39 16,1-5 17-16,1-4-36 0,1-1 13 16,6-3-25-16,1-1 12 0,-1-1-30 15,4 1 20-15,-2 2 10 0,2 6-6 16,-3 2 44-16,3 6 1 0,-3 6-70 15,3 3-6-15,1 3-117 0,4 8 16 16,2 4 56-16,3 5 14 0,1 3 37 16,1 3-1-16,0 0 1 0,2 1 0 15,-1 0-1-15,-1-4-1 0,-1-2-95 0,-2-3 33 16,-4-5 64-16,-3-7 18 16,-2-3 30-16,-5-2 28 0,-1-5 68 0,1-3-62 15,-2-6-79-15,0-3 16 16,-3-4 9-16,-1-1 23 0,0-2 40 0,0-3-29 0,-4 0 4 15,-3-4-4-15,-1-1-19 0,3-1 47 16,1 1-3-16,2 1 14 0,1 3-24 16,1 7-49-16,0 5-7 0,0 6-21 15,2 5-30-15,0 5-50 0,0 0-130 16,2 3-107-16,-1 8-23 0,8 6-27 16,-4-2-324-16,1-5-1210 0</inkml:trace>
  <inkml:trace contextRef="#ctx0" brushRef="#br0" timeOffset="54092.81">26544 1736 1550 0,'0'0'260'15,"0"0"65"-15,0 0 108 0,0 0-69 16,28-48-162-16,-26 41-1 0,0 0 28 0,-2 4 52 15,0 1-111-15,0 2-132 0,-3 0-38 16,-11 8-145-16,-8 6 0 0,-10 9 136 16,-12 6 9-16,-9 13 22 15,-7 17 16-15,1 15-37 0,8 5 0 0,22-1 9 16,17-5-10-16,12-9 0 0,17 0 21 16,10-2 6-16,9-5-26 0,9-5 24 0,-2-11-7 15,-6-9 8-15,-5-8-11 16,-4-5-13-16,5 3 1 0,0 2 13 0,-1-1-16 15,-4-4-2-15,-11-7-1 0,-4-4 2 16,-6-2-15-16,-3-3 16 0,-3-3 23 16,-1 0 66-16,0 0 23 0,0-3 0 15,-2-2-68-15,-4-2-44 0,1-2-13 16,1-1-8-16,-4 0-17 0,4 0-2 16,1-2-230-16,3 0-149 0,5-10-281 15,7 1-878-15</inkml:trace>
  <inkml:trace contextRef="#ctx0" brushRef="#br0" timeOffset="54407.82">27084 1981 2350 0,'0'0'345'0,"0"0"-97"0,0 0 59 0,0 0 8 16,0 0-166-16,0 0-149 0,0 0-111 15,0 0-9-15,0 0 120 0,0 0 107 16,-80 21-24-16,42-1-36 0,-1 3-47 16,-1 0-1-16,-2 3-11 0,2 0 11 15,0 1 2-15,0-2-1 0,6 1 23 16,3-2-23-16,7-2-1 0,6-5-25 16,9-2-2-16,3-2 15 0,7-2 13 15,13 1 85-15,12-2 67 0,22 4-11 16,25 1-25-16,22 1-57 0,4-1-40 0,-10-1 6 15,-17-3-24-15,-24-2-1 0,-12-4-53 16,-12-3-110-16,-4-1-88 0,1 1-155 0,4-7-279 16,-4 0-477-16,-7-5-378 0</inkml:trace>
  <inkml:trace contextRef="#ctx0" brushRef="#br0" timeOffset="54656.89">27081 2046 1615 0,'0'0'568'0,"0"0"-231"16,0 0 14-16,0-56-2 0,0 49-62 16,0 2-65-16,2 3-68 0,-1 2-19 15,-1 0-135-15,2 0-57 0,1 4-131 0,5 7 7 16,0 5 181-16,5 6 93 0,0 5 40 16,4 4-11-16,1 0-8 0,1 3-17 15,-1-2-3-15,1-2-10 16,-3 0-41-16,-1-1-24 0,-1-3-4 0,-2-1-13 0,-3-3-2 15,-2-2-14-15,0-4-79 0,-2-1-107 16,-3-5-153-16,-2-3-135 0,-2-7-290 16,-5-3-609-16</inkml:trace>
  <inkml:trace contextRef="#ctx0" brushRef="#br0" timeOffset="55012.97">27346 1702 2466 0,'0'0'403'0,"0"0"-368"0,0 0-35 15,62 12-3-15,-26 5 3 0,8 8 173 16,12 14-54-16,8 16-11 0,2 18-6 0,-8 6 16 15,-19 2-52-15,-21-4-47 0,-18-7 10 16,-15 2-8-16,-20 0-21 0,-15-3-2 16,-9-2 2-16,-3-8 2 0,5-11 0 15,14-12 26-15,12-14 20 0,12-8-4 16,8-6 22-16,-3 1 41 0,5 0 22 16,-1-3-29-16,6-1-50 0,2-3-31 15,2-2-16-15,-1 0 19 0,1 0 9 16,0 0 3-16,2 0 3 0,8 0-37 0,1 0-71 15,8 0-147-15,1 0-126 0,2-7-244 16,-2 1-737-16,-6-5-505 0</inkml:trace>
  <inkml:trace contextRef="#ctx0" brushRef="#br0" timeOffset="57489.52">12563 4110 173 0,'0'0'225'0,"0"0"-88"0,0 0 36 16,0 0 58-16,0 0 23 0,0 0 0 15,0 0-46-15,0 0-32 0,0 0-1 0,0 0 23 16,24-29-36-16,-24 25-7 0,0 0-29 16,0-1-20-16,0 3-19 15,0-1-10-15,0-1-9 0,0 1-1 0,0 1 0 16,0-2 3-16,0 1-2 0,0-1 18 0,0 2 6 15,0-2 6-15,0 2-6 0,0-2-6 16,1 1-11-16,-1 0-2 0,0 0-7 16,0 1-7-16,0 0-9 15,0 0-2-15,0 2-19 0,0 0-19 0,0 0-10 16,0 0-34-16,0 0-43 0,0 0-32 16,0 4-55-16,1 4 44 0,-1 6 120 15,0 4 50-15,0 5 33 0,-2 4-21 16,-6 4-24-16,2 1 13 0,0 4-7 15,-4-2 3-15,2 0-19 0,0 0-9 16,1-4-3-16,3-3 6 0,2-4-20 16,2-7-1-16,0-1-1 0,2-5 0 15,1-1 13-15,0-2 6 0,2-4-4 0,-3 1 10 16,0-2-22-16,-1-1 19 0,0 0 0 16,0-1 9-16,-1 0 13 0,1 0 5 15,0-1-49-15,0-3-56 0,-1-1-223 16,2-3-171-16,-2-5-228 0,-3 2-841 0</inkml:trace>
  <inkml:trace contextRef="#ctx0" brushRef="#br0" timeOffset="58095.58">12490 4613 1722 0,'0'0'377'0,"0"0"-147"16,0 0 25-16,13-54-71 0,-6 40-55 0,0-1 28 16,5 2-23-16,0 3-28 0,2 0-52 15,4 4-54-15,2-2 0 0,3 5-3 16,-1 1 2-16,3 2 1 0,-3 0-2 16,-6 2-17-16,0 0-10 0,-5 1-51 15,-4 1-269-15,-7-4-235 0,0 0-535 16</inkml:trace>
  <inkml:trace contextRef="#ctx0" brushRef="#br0" timeOffset="58264.88">12447 4068 2223 0,'0'0'279'0,"0"0"-244"0,0 0-35 0,0 0-55 15,0 0-22-15,62-48 9 0,-36 44-10 16,23-4-217-16,-8 3-453 16</inkml:trace>
  <inkml:trace contextRef="#ctx0" brushRef="#br0" timeOffset="58621.6">13218 3710 2149 0,'0'0'317'0,"0"0"-162"15,0 0 41-15,0 0-38 0,-32-49 5 0,23 41-44 16,-3 5-30-16,0-1-19 0,0 4-7 0,-3 0-27 16,3 7-36-16,-2 7-28 15,-4 0 28-15,1 9 18 0,2 6 4 16,-2 5 13-16,1 12 31 0,-2 16 23 0,2 11 12 15,3 10 34-15,3 0-41 0,5-5-24 16,4-6-2-16,1-1-8 0,4-4-7 16,2-3-32-16,2-5 16 0,0-6-2 15,-3-13-23-15,1-8-10 0,-1-9-2 16,-1-5-2-16,1 6 2 0,2-3-2 16,-2 2-35-16,-3-5-16 0,-2-4-40 15,-3-5-83-15,-10-2-76 0,-4-3 12 16,-6-2-94-16,-3-2-150 0,-13-15-225 0,8 0-604 15</inkml:trace>
  <inkml:trace contextRef="#ctx0" brushRef="#br0" timeOffset="58763.39">12811 4324 2005 0,'0'0'608'0,"0"0"-427"0,0 0-24 0,84-43 13 0,-47 34-16 16,5 0-14-16,3 1-26 0,0 3-22 15,3 0-41-15,-5 3-51 0,11 0-130 16,-8-1-393-16,-11 0-1204 0</inkml:trace>
  <inkml:trace contextRef="#ctx0" brushRef="#br0" timeOffset="60678.57">14459 3909 998 0,'0'0'332'0,"0"0"3"0,0 0-7 16,0 0-10-16,18-47-27 0,-16 40-34 16,-1 1-16-16,0 0-21 0,0 5-45 15,-1-2-23-15,0 1-44 0,0 2-83 16,0 0-25-16,0 2-133 0,0 7-22 0,1 2 155 15,0 5 72-15,2 6 1 0,2 2 12 16,-1 5 3-16,0 3-15 0,-1 2 15 16,0 2-19-16,0 0 7 0,-1 1-26 15,0 0 6-15,-1-2-10 0,-1 1 1 0,0-5-16 16,0-2 6-16,0-1-9 16,0-4-26-16,0-6 0 0,0-3 14 0,0-2-15 15,1-4 14-15,0-4-13 16,0 0 1-16,0-2 12 0,0-2 4 0,-1-1 2 15,0 0 16-15,0 0 13 0,0 0 11 16,0 0 7-16,0-5-68 0,-1-1-98 16,-4-4-165-16,-3-2-66 0,0-1-42 15,-4-1-256-15,1-12-182 0,0 1-314 16</inkml:trace>
  <inkml:trace contextRef="#ctx0" brushRef="#br0" timeOffset="61080.21">14454 3873 1254 0,'0'0'400'0,"0"0"-156"0,0 0 6 16,0 0 28-16,0 0-16 0,0 0-37 16,0 0-10-16,0 0-8 15,0 0-19-15,0 0-33 0,0 0-67 0,-29-21-69 16,42 21-19-16,7-1-31 0,11 0 31 16,11 0 15-16,17 1-2 0,12-1-12 15,-8-1-1-15,-9 2 0 0,-14 0-1 16,-16 0 0-16,-1 0-2 0,-4 0-16 15,-6 0-3-15,-4 2 3 0,-6-2 6 0,-2 0 13 16,-1 0 16-16,0 0 28 16,0 0 16-16,0 0-6 0,-1 0-7 0,-2 0-47 15,-2 0-10-15,-3-2-15 0,0-1 0 0,-2 2-3 16,4-2-13-16,0 3-22 16,3 0-194-16,1 2-209 0,2-1-510 0,0-1-851 15,52 6 1619-15</inkml:trace>
  <inkml:trace contextRef="#ctx0" brushRef="#br0" timeOffset="61642.78">15137 4131 1540 0,'0'0'368'16,"0"0"-135"-16,0 0 26 0,0 0-7 16,0 0-26-16,0 0-28 0,0 0-6 15,0 0-13-15,0 0-5 0,0 0-22 0,0 0-8 16,6-15-65-16,15 12-48 0,5 0-12 16,10-2-18-16,3 0-1 0,3 1-1 15,0 0 0-15,-2 1-2 0,-5 1-10 16,-1 0-6-16,-7 2 4 0,-5 0-4 15,-6 0-12-15,-4 0-45 0,-7 0-236 16,-4 0-138-16,-10 3-258 0,-6-3-360 16</inkml:trace>
  <inkml:trace contextRef="#ctx0" brushRef="#br0" timeOffset="61875.95">15138 4263 1661 0,'0'0'1032'0,"0"0"-736"0,0 0-117 16,0 0 16-16,0 0 56 0,0 0-21 16,0 0-54-16,0 0-47 0,0 0-42 15,68-10-37-15,-41 7-6 0,5 2-29 16,1-1-15-16,5 1-3 0,2 0-9 16,-2 1-4-16,-2 0 13 0,-4 0-9 15,-3 0-4-15,-6 0 4 0,-6 0-57 16,-6 0-104-16,-3 0-44 0,-6 0-51 15,-2 0-41-15,-12-7-255 0,-5 0-765 16</inkml:trace>
  <inkml:trace contextRef="#ctx0" brushRef="#br0" timeOffset="62675.6">16077 3774 1838 0,'0'0'312'0,"0"0"-115"0,0 0 55 0,0 0-36 15,0 0-68-15,0 0-109 0,0 0-27 16,0 0-8-16,-62-35 18 0,46 35 1 16,0 3-1-16,-1 2-22 0,1 2 0 15,4 1-1-15,0 3 1 0,2-1 2 0,1 1 21 16,4 0-11-16,1 1 1 0,0 0 13 16,3 1-14-16,1 1 8 0,4 1 2 15,4 1 0-15,4 1 4 0,3 0-1 16,3-1-5-16,2 0-1 0,0-1-4 15,-2 1-15-15,-1-2-13 0,-5-2-3 16,-3-1-29-16,-5-1 4 0,-2 0 9 16,-2-1 16-16,-3 1 16 0,-4-2 0 15,-4 3 22-15,1-2 13 0,-4-1-9 0,0 1 3 16,1-2-7-16,0-2 0 16,3 0 0-16,-1-1 7 0,4 0 0 0,1 0-26 15,2-1-3-15,1-1-2 16,2 0-21-16,0 0-2 0,1 0 14 0,0 1 11 0,3-1 45 15,7 2 25-15,1-2 0 0,7 2-16 16,1-2-23-16,1-1-15 0,1 0-16 16,-3 2-2-16,-3 0-20 0,-6-1-4 15,-2 1-27-15,-3 0-33 0,-4 2 3 16,0 0 40-16,-8 3 43 0,0 3 16 16,-7 0 6-16,-2 2 3 0,-2-1 23 15,0 2 22-15,-1-1-16 0,5-1-19 16,0-1-25-16,4-1-10 0,6 0-31 15,4-1 15-15,1 1 16 0,6 0 31 16,9-1 23-16,8 1 3 0,8 0-16 16,2-2-16-16,7 2-25 0,-2-1-18 15,-1-2-258-15,5-2-222 0,-10-2-322 0,-8-3-1231 0</inkml:trace>
  <inkml:trace contextRef="#ctx0" brushRef="#br0" timeOffset="63489.09">16461 3813 2013 0,'0'0'443'0,"0"0"-194"0,0 0 85 15,0 0-37-15,0 0-144 0,0 0-105 16,51-51-29-16,-24 43-18 0,7-1 2 16,3 2 16-16,2 0-19 0,0 3 0 15,-5 0-13-15,-3 2 0 0,-8 2-6 16,-7 0-9-16,-8 0-17 0,-3 0-40 0,-4 0-56 15,-1 6 100-15,-5-2 41 0,-2 4 38 16,-5 0-3-16,-3 0 19 0,1-1 16 16,-4 2 16-16,1-2-29 0,-2 0 4 15,2 1-8-15,3-1-30 0,1 0 4 0,2-1-27 16,5 1-28-16,3 0-10 16,2 1 38-16,1 0 1 0,2 4 24 0,4 0 10 15,7 1-4-15,2-1 4 16,3 2-10-16,2-2-3 0,-1 3-7 0,0-5-15 15,-3 2-3-15,-2-3-26 0,-7 0-8 16,-4-2-4-16,-3 0-13 0,0-1 38 16,-6 3 16-16,-4-1 19 0,-3 0 19 15,-4-1-13-15,0 1-3 0,-2 0-3 16,4-3 10-16,-1 1-14 0,2 1 1 0,4-2-16 16,0 2-18-16,5 0-10 15,2 0 9-15,2 3 18 0,1 0 1 16,5 1 35-16,8 0-1 0,7 3 13 0,7 1-3 15,7-1-15-15,2 3-29 0,4-1-1 0,-3 1-15 16,-4-2-3-16,-7 0-3 16,-8-1-9-16,-7-2-13 0,-5 1-4 15,-5-2 7-15,-1 0 29 0,-10 1 12 0,-3-3 31 16,-4 1 32-16,-4-3 32 0,-4 1-51 16,-3-1-7-16,1 0-21 0,0 0-16 15,0 1-2-15,2-1-20 0,0 3-173 16,-8 0-230-16,7-1-264 0,2-3-863 0</inkml:trace>
  <inkml:trace contextRef="#ctx0" brushRef="#br0" timeOffset="65892.14">13853 2353 245 0,'0'0'420'16,"0"0"-182"-16,0 0-88 15,0 0-7-15,0 0-12 0,0 0-30 0,0 0-49 0,0 0-36 16,0 0-13-16,0 0 39 16,0 0 37-16,0 0 47 0,0 0 20 0,0 0 17 15,0 0 12-15,0 0 6 16,0-2-19-16,0 2-37 0,0 0-31 0,0 0-27 15,0 0-67-15,0 0-3 0,0 0-48 16,0 0-11-16,0 0-8 0,0 0-8 16,0 0 23-16,0 0 23 0,0 0 20 15,1 0 12-15,0 0 26 0,2 0 26 16,-1 0 15-16,2 0 1 0,-1 2-3 16,2-2-8-16,1 0 5 0,5 0-8 0,0 0-3 15,5 0-2-15,6 0-14 16,7-2 6-16,2 2-18 0,8 0-4 0,5-3 0 15,3 1-6-15,1 2 0 0,0-1-11 16,-3 1-2-16,-6 0-12 0,-5 0-10 16,-5 1 6-16,-9 1-16 0,-6 1 13 15,-3-3 6-15,-6 0 0 0,-3 2 11 0,-1-2 2 16,-1 0 38-16,0 0 36 16,0 0-4-16,0 0-9 0,0 0-40 0,0 0-21 15,0 0-35-15,0 0-23 16,0 0-2-16,0 0 5 0,0 0-2 0,0 2-1 15,0-2-48-15,1 0-148 0,-1 2 35 16,0 0-157-16,-4 2-134 0,-5-2-577 16,21-14 615-16</inkml:trace>
  <inkml:trace contextRef="#ctx0" brushRef="#br0" timeOffset="66573.92">13915 2431 133 0,'0'0'264'0,"0"0"72"15,0 0-27-15,0 0-84 0,0 0-75 16,0 0-27-16,0 0-103 0,0 0 25 16,0 0 30-16,0 0 0 0,0 0 9 15,-39-25 20-15,38 23 33 0,0 2 57 16,1-1 36-16,0-1-43 0,-1 2-55 0,1-2-16 15,0 2-14-15,-1 0-9 0,1-2-29 16,0 2-19-16,0 0-30 0,0 0-15 16,0 0-29-16,0 0-29 15,0 0-22-15,0 0-32 0,0 0-13 0,0 0-7 16,0 6 16-16,0 0 90 0,0 4 26 16,0 1 13-16,0 4 19 0,1-1-3 15,2 4 13-15,1 1-3 0,2 3 22 16,0 4-13-16,0 1 4 0,2 3-27 0,-1 0 33 15,0 2-13-15,1 1-3 0,-3 1-10 16,-2-2 13-16,0 0-29 0,-1-3 19 16,-1-2 6-16,1-2-12 0,-1-2-3 15,0-4-23-15,0 1 13 0,2-6 3 16,-1 2-17-16,0-3 14 0,1-1 3 16,-1-1-3-16,1-1 9 0,0-2-22 15,-1-3 23-15,-1-1 6 0,0 0 0 16,-1 0-1-16,0-4-12 0,1 2 0 0,-1-2 10 15,1 0 12-15,-1 0 22 0,0 0 3 16,1 0 13-16,-1 0 19 0,2 0-4 16,-2 0-6-16,1-5-41 0,1 2-45 15,-1-2 0-15,1-1-2 0,-2 0-1 0,0 0-55 16,0 2-30-16,-5-1-159 0,-10-7-326 16,2 1-887-16</inkml:trace>
  <inkml:trace contextRef="#ctx0" brushRef="#br0" timeOffset="71922.63">17919 3975 965 0,'0'0'306'0,"0"0"-97"15,0 0-11-15,0 0-3 0,0 0 0 0,0 0-17 16,0 0 55-16,18-48-10 0,-17 38-66 16,0 0 17-16,0-2-2 0,0-1-22 15,0-2-16-15,0-2 24 0,1-1-9 16,1 0-14-16,-2 0 13 0,1 1-7 0,0 2-45 15,-1 3-21-15,2 2-4 0,-2 5-6 16,-1 0 3-16,0 4-15 0,1 1-53 16,-1 0-86-16,1 7-78 0,0 7 58 15,2 5 106-15,0 10 75 0,3 8-19 16,-1 11 3-16,-1 10 18 0,1 11-16 16,-1 0-24-16,-4-9-21 0,0-16 12 15,0-13-16-15,1-9-11 0,0-3 2 16,2-1 9-16,0 2-9 0,-1-4 0 15,0-4-3-15,1-5-95 0,0-5-72 0,-1-2-56 16,1-4 70-16,2-8-140 0,0-5-291 16,3-7-216-16,-1-4 115 0,6-23-424 15,-4 4 483-15</inkml:trace>
  <inkml:trace contextRef="#ctx0" brushRef="#br0" timeOffset="72806.07">18174 3787 1098 0,'0'0'514'0,"14"-45"-24"0,-3 21 12 16,-4 7-158-16,0 6-84 0,-3 2-50 0,-1 5-45 15,-1 4-92-15,0 3-73 0,1 9 0 16,3 5 35-16,-3 8 81 0,0 6 7 16,-1 4-23-16,-2 4-27 0,0 4-20 15,0-1-6-15,0-2-19 0,-3 2 13 0,1-5-29 16,0 1 6-16,-4-5-17 0,4-2-1 16,-1-6 1-16,1-6 0 0,0-4 14 15,1-6-14-15,0-4-1 0,1-5 0 16,0 0 65-16,0-2 41 0,0-5-78 15,3-5-28-15,1-2-31 0,5-2 29 16,0-2-8-16,-1 1 10 0,4 2 13 16,-1 1-13-16,-2 2 0 0,-1 4-2 15,0 1-14-15,-3 5-2 0,-2 2-23 0,0 0-67 16,3 5-29-16,1 7 77 0,0 3 29 16,4 4 17-16,0 4 14 0,2 2 1 15,2 1 13-15,3-1-13 16,3-4 14-16,3-2 10 0,2-4 15 0,5-3 1 0,1-4 6 15,3-6-47-15,0-2-7 0,-2-5-21 16,0-6-6-16,-3-3-6 16,-1-5 37-16,-6-2-12 0,-5-3-1 15,-3-2 14-15,-6-1-23 0,-4 2 14 0,-4-1 11 16,-1 2 0-16,-1 4 15 0,-5 3-2 16,-2 2 6-16,-5 2 27 0,-1 5 23 15,-2 1-13-15,1 6-19 0,-3 1-12 16,2 2-25-16,0 8-13 0,5 2-12 15,-1 5-3-15,6 1 6 0,3 1 22 0,3 1 0 16,2 1 13-16,9 1 8 16,4-2 20-16,7-1-17 0,4-1 7 15,3-3-10-15,1-2-21 0,1-6-28 0,-4-4-9 16,1-3-3-16,-4-3 6 0,-1-7 15 16,-3-2 3-16,-3-5 1 0,-1-2 15 0,-2-3 0 15,1 0-10-15,-5-2 10 16,1 2 3-16,-2 2 13 0,-1 2 9 0,-3 4-24 15,-1 3 24-15,-1 4-13 0,0 4-12 16,-3 3-32-16,0 2-105 0,0 6-55 16,0 5 192-16,0 6 66 0,-3 3 10 15,-1 4-23-15,1 3-3 0,0 0-13 16,1-4-24-16,1-1 2 0,1-6-11 16,0-2 11-16,0-5 4 0,2-5-4 15,-1-2 7-15,1-3 31 0,1-1 49 16,2-5 6-16,5-6-108 0,-1-3-43 15,3-5 3-15,0-3 6 0,0 0 18 0,2-2-8 16,-4 2-11-16,2 1 8 0,-2 1 2 16,1 5 24-16,-5 4 1 15,-1 4 12-15,1 2-12 0,-4 5-25 0,1 0-90 16,0 5-67-16,3 7 119 0,4 1 34 0,0 5 29 16,3 2 50-16,2 1 3 0,-1 1 2 15,3-1-21-15,1-2 7 16,2-2-10-16,0-4 6 0,0-3 7 0,0-3 2 15,-1-5 7-15,1-2-3 0,-2-2-10 16,-3-8-40-16,-4-3-96 0,-1-4-75 16,-6-3-74-16,-4-1-80 0,-6-16-190 15,-8 7-501-15,-1-1-644 0</inkml:trace>
  <inkml:trace contextRef="#ctx0" brushRef="#br0" timeOffset="73123.27">18621 3714 2591 0,'0'0'402'0,"0"0"-226"16,0 0-16-16,0 0 75 0,0 0-1 15,0 0-49-15,0 0-43 16,0 0-14-16,0 0-29 0,0 0-27 0,88-11-17 15,-23 10-11-15,14 0-17 0,1 0-2 16,-18 0-13-16,-20-2 4 0,-16 3-4 16,-5-3 4-16,2 2 8 0,0 0-21 15,0-1 28-15,-4 0 6 0,-7-1 3 16,-1 1 0-16,-5 1-12 0,-2 1 2 0,-2 0 1 16,0 0-19-16,-2 0-10 15,0 0-2-15,0 0-3 0,0-1-24 0,-5 1-7 16,-3-1-9-16,-5 1-28 0,-3 0-80 15,-15 0-243-15,5 0-305 0,0 0-946 0</inkml:trace>
  <inkml:trace contextRef="#ctx0" brushRef="#br0" timeOffset="75822.33">15297 5032 84 0,'0'0'293'0,"0"0"-52"0,0 0-48 16,0 0-11-16,0 0 50 0,0 0 28 0,0 0-49 16,0 0-48-16,0 0-11 15,0 0-9-15,-3-15-4 0,3 14-35 0,0-2-30 16,0 0-35-16,0 0-16 0,0 1 16 16,0 1-10-16,0 0-4 0,-1-2 24 15,0 1 6-15,0-1 2 0,0 0 11 16,-1-1 3-16,1 2 12 0,0-2 20 15,-3-1-11-15,3 2-5 0,1-4-20 16,-1 1-7-16,1-1 16 0,-1 0-3 16,1 2-10-16,0-1-12 0,0 2-19 15,0 2-4-15,0 0 0 0,0-1-28 0,0 3-16 16,0 0-60-16,0 3-70 0,0 5-13 16,0 6 108-16,2 5 30 0,3 4 21 15,-1 5 19-15,1 6 23 0,1 1-14 16,2 1-5-16,-1 1-20 0,-2-3 19 15,0 0-21-15,-2-5 13 0,0-4-14 16,-1-4 0-16,0-5 0 0,-1-2 13 0,0-3-11 16,0-5 23-16,-1-1-6 15,1-3 7-15,-1-2 21 0,0 0 51 0,0-1 41 16,1-4 141-16,1-2-111 0,2-5-104 16,0-4-31-16,0-2-6 0,0-5 3 15,2-3-16-15,3-4-12 0,0-2 10 16,2-2-1-16,-1 0-12 0,4-2 1 15,0 1 0-15,-1 2-1 0,0 4 1 16,0 2 0-16,-4 8-1 0,2 2-15 16,-3 8-19-16,-2 2-7 0,1 4-8 15,-2 3-38-15,-1 3-25 0,5 5-49 0,-3 5-34 16,-1 3-83-16,1 3-159 0,3 7-207 16,-3-5-657-16</inkml:trace>
  <inkml:trace contextRef="#ctx0" brushRef="#br0" timeOffset="76390.7">15621 5237 1246 0,'0'0'661'16,"0"0"-421"-16,0 0-159 0,0 0 116 16,0 0 145-16,0 0-175 0,0 0-93 15,0 0-32-15,0 0 15 0,61-38-12 16,-45 25-29-16,2 1-15 0,-1-1-1 0,-1 1 3 15,-1-3 23-15,0 2-26 0,-5-4 1 16,-1 4 1-16,-3-3-2 0,-3 0-12 16,-2 3 12-16,-1 1 4 0,0 1 12 15,-1 4-16-15,-2 1 0 0,-5 1 32 16,-2 4-7-16,0 1-23 0,-5 3 0 0,-3 7 21 16,-3 2 12-16,0 5 16 15,2 4-4-15,1 3-5 0,6 0-7 0,2 2 0 16,7 0 3-16,3-1-35 0,3-1 28 15,10-2 4-15,4-1-9 0,5-5 12 16,4-2 3-16,2-3-13 0,5-4 10 16,0-5-38-16,-1-2-92 0,1-9-69 15,-4-3-71-15,0-5-30 0,-4-5-24 0,-3-2 6 16,-4-5-102-16,-2-1 116 0,-6-5-1 16,0-4-104-16,-4 0 19 0,-4-3 13 15,-1-1 147-15,-1 0 192 0,-1 2 94 16,-4 3 288-16,-1 3-21 0,1 4 66 15,2 4 24-15,-1 6-26 0,2 6-142 16,0 3-58-16,1 4-39 0,-1 4-26 16,2 4-154-16,0 1-6 0,-1 8-124 15,1 5 124-15,-1 5 86 0,-2 6 22 0,3 6-9 16,-1 7 27-16,1 8 10 16,0-3-29-16,2 1-34 0,4-1-23 0,-2-5-25 15,0 1 3-15,0-1-26 0,0-3-1 16,1-3-1-16,-2-4-12 0,1-4 11 15,-2-5-112-15,0-4-222 0,-1-7-120 16,-1-6-266-16,0-2-678 0</inkml:trace>
  <inkml:trace contextRef="#ctx0" brushRef="#br0" timeOffset="76869.05">15901 5095 2342 0,'0'0'397'0,"0"0"-191"16,0 0-11-16,0 0 10 0,0 0-43 15,0 0-51-15,0 0-54 0,0 0-16 16,0 0-3-16,83-8-16 0,-48 8-19 0,4 0-3 16,1 2-2-16,0-2-17 15,-2 0-136-15,-2 0-23 0,-4-5-13 0,-5 0 41 16,-4 1 41-16,-6-5 61 0,-2 2 48 16,-7-2 29-16,-2 0 6 0,-2 2 29 15,-2 0 70-15,-2 1 58 0,0 5-14 16,0-2-30-16,0 3-69 0,-4 3-79 0,-4 6 0 15,1 2 0-15,-3 5 63 16,3 3-12-16,1 1-7 0,4 2-7 0,2-1-9 16,1-1-12-16,6-1-15 15,5 0 2-15,1-4 10 0,4 2-10 0,2-5 23 16,2-1 2-16,0-3-6 0,-2-4-22 16,1-2-31-16,-2-2-80 0,-2-3 4 15,-3-6-12-15,-1-4 30 0,-4-5 20 16,-1-3 69-16,-2-1 0 0,-2-4-3 0,-2-2 3 15,1 3 19-15,-1 0-6 16,0 4-11-16,0 1 43 0,-1 6 106 0,0 1-7 16,1 6-23-16,-1 0-15 15,0 5-4-15,0 2-102 0,0 2-56 0,1 8-96 16,0 2 152-16,2 5 12 0,0 2 38 16,-1 5-13-16,2 0-21 0,-1 1-16 15,5 0 0-15,-1-2-2 0,0 1 1 16,4-4-1-16,-3-1-212 0,5-5-230 0,-3-4-333 15,-1-6-794-15</inkml:trace>
  <inkml:trace contextRef="#ctx0" brushRef="#br0" timeOffset="77173.25">16654 5006 1770 0,'0'0'817'16,"0"0"-460"-16,0 0-101 0,0 0-14 0,0 0-83 15,55-38-80-15,-32 38-19 0,3 3 6 16,2 8-15-16,4 3 5 0,-3 5-15 16,1 2 3-16,-6 4-25 0,-4 2-19 15,-7-1-22-15,-5 1-10 0,-8-1 1 16,0-5-3-16,-5-1 18 0,-6-6 6 0,-1-3 10 16,-1-4 32-16,1-2 46 0,2-5 30 15,2 0 85-15,-2-5 64 0,5-4-23 16,0-2-62-16,0-4-65 0,4-4-49 15,1-1-15-15,3-4 18 0,8-1-55 16,4-1-6-16,2-2-28 0,4-1-20 16,2 0-65-16,1 2-53 0,-1 3-104 15,11-2-130-15,-9 5-319 0,-3 3-1295 0</inkml:trace>
  <inkml:trace contextRef="#ctx0" brushRef="#br0" timeOffset="78824.53">17251 4979 915 0,'0'0'313'16,"0"0"-40"-16,0 0-52 0,0 0-58 15,0 0-27-15,0 0 30 0,0 0 8 16,0 0-35-16,0 0-29 0,0 0-19 16,0 0-14-16,16-34-13 0,-16 31-12 15,0 3-17-15,0 0-3 0,1 0-10 16,-1 0-2-16,0 0-7 0,0 0 3 15,0 0-16-15,0 0-1 0,0 0-28 16,0 0-3-16,0 0 2 0,1 3 30 0,0-1 38 16,-1 2-3-16,1-1 1 15,0 5-4-15,0 1 6 0,0-1 26 0,2 4-13 16,-1 0 13-16,-1 2-10 0,0 1-19 16,0-1-13-16,0 3 7 0,-1-1-3 0,0 0-1 15,0 2 4-15,0 0 12 16,-2-1 9-16,-5-2 4 0,1 0-32 0,1-4-3 15,-4-1-16-15,4-2 26 0,2-4-1 16,0-1-9-16,1-1-6 0,2-2 2 16,0 0 20-16,0 0 25 0,0 0 21 15,0-5 5-15,1-2-70 0,2-4-14 16,1-3 0-16,1 2-1 0,3-5 0 16,-2-2 21-16,3-3-7 0,-2 3-2 15,2-4-12-15,1 2-1 0,-1 1 1 16,3 0 8-16,-2 2-9 0,3 4 0 0,1-1-2 15,0 2-10-15,3 4-13 0,2 2 0 16,0 2 0-16,2 3-8 0,-1 2 2 16,-2 0 6-16,0 2-16 0,-3 8-3 15,-2 3 44-15,1 4 7 0,-4 4 30 16,3 3-2-16,-5 2 2 0,1-1 1 16,-1 1 16-16,1-3-23 0,-3 0 4 0,-1-3-4 15,2-3-16-15,-3-2 4 16,-1-1 6-16,-1-7-6 0,-2-2 6 0,0-3-4 15,1 1-5-15,-1-2 15 0,0-1 25 16,1 0 30-16,-1-1 29 0,1-2 11 16,1-3-92-16,0-2-32 0,2-3-2 15,-2 2-1-15,1-3-24 0,1-1-15 16,-2 1-18-16,0 1-186 0,0-1-128 16,0-11-316-16,1 5-922 0</inkml:trace>
  <inkml:trace contextRef="#ctx0" brushRef="#br0" timeOffset="81741.3">18712 4877 1353 0,'0'0'250'0,"0"0"-45"16,0 0 81-16,0-52-5 0,0 38-77 16,0-1-17-16,0-1 12 0,0 2 19 15,0-1-36-15,0 0-42 0,1 3-10 0,1 0-7 16,-2 3-38-16,1 0-3 0,0 3-4 16,-1 4-8-16,0-1-17 0,0 3-53 15,0 0-34-15,0 5-149 0,0 4 51 16,-1 6 132-16,-4 5 53 0,1 5 4 15,-1 5-7-15,-2 2 4 0,3-1-11 16,2 3-20-16,1 1-1 0,1-3-3 0,0 1-19 16,1-2 0-16,3-2 1 15,3-2 0-15,-1-3 2 0,1-2 10 0,3-3-1 16,-3-1-10-16,2-2-2 0,1-2 2 16,-2 1-1-16,1-3-1 0,-4-2 0 15,2-2-11-15,-2 1-125 0,-3-2-118 16,-2-1-127-16,-6 0-237 0,-2-4-146 15,-2-2-729-15</inkml:trace>
  <inkml:trace contextRef="#ctx0" brushRef="#br0" timeOffset="82014.11">18565 5300 1489 0,'0'0'481'0,"0"0"-237"15,0 0-134-15,0 0 42 0,0 0 96 16,0 0-4-16,0 0-7 0,0 0 18 0,0 0-26 15,0 0-110-15,26 0-62 0,-5-1-16 16,8-2-7-16,2 0-5 0,5 1-7 16,2-1-1-16,-4 1-5 0,-2 0-16 15,-4 1 0-15,-5-1-1 0,-6 1-1 16,-4 0-1-16,-5 1-16 0,-2 0 0 16,-3 0 0-16,-2 0 17 0,-1 0 2 15,0 0 16-15,0 0 15 0,0-2 3 16,0 0-34-16,-3-2-138 0,-3-1-48 0,-1-1 12 15,2-1-23-15,-2-1-49 0,-1-2-81 16,0-8-297-16,-1 3-579 0</inkml:trace>
  <inkml:trace contextRef="#ctx0" brushRef="#br0" timeOffset="82346.23">18463 4819 2161 0,'0'0'372'16,"0"0"-192"-16,0 0 26 0,0 0 28 15,0 0 2-15,0 0-23 0,0 0-39 16,0 0-14-16,0 0-72 0,0 0-86 16,0 0-1-16,80-31 12 0,-41 28-13 15,5 0-4-15,0 1 3 0,-1-1 1 16,-3 0 4-16,-5 0-2 0,-8 1 1 0,-7 0-1 15,-4 1 11-15,-8 1-13 0,0-3 3 16,-5 3 0-16,-1 0 0 0,-1 0 12 16,-1 0-2-16,0 0 12 0,0 0-3 15,0 0-19-15,0 0 9 0,0 0-10 0,0 0 1 16,0 0 7-16,0 0-10 16,0 0-25-16,0 0-19 0,0 0-129 15,-1 0-231-15,-1-2-309 0,-3-1-1146 0,13 8 904 16</inkml:trace>
  <inkml:trace contextRef="#ctx0" brushRef="#br0" timeOffset="107514.1">12541 6385 764 0,'0'0'469'0,"0"0"-212"0,0 0-78 16,0 0-23-16,0 0-16 0,0 0-17 16,0 0-35-16,0 0 3 0,0 0 6 15,-18 9-10-15,16-4 0 0,2-3 4 0,0 2 8 16,0 0-2-16,0 0 12 0,2-1-9 15,2 1 18-15,2 0-9 0,5-3 9 16,3 1 22-16,5-2-1 0,7-2-25 16,3-5-42-16,5 0-31 0,-1-5-19 15,3 2-10-15,-2-3 4 0,-4 0-14 16,0-1 14-16,-5-1 6 0,-3-2-3 16,-1-1-1-16,-6-1-15 0,-3-2 12 15,-3-1-15-15,-5-1-47 0,-4 0-6 16,0 1 18-16,-8 2 23 0,-6 2 9 0,-3 3-29 15,-4 3 13-15,-2 4-12 0,-3 3-4 16,-4 3-6-16,0 2-6 0,-5 7 12 16,-1 8 25-16,-1 5 10 0,3 6 42 15,1 3 5-15,5 5-3 0,6 2-3 0,7 0-9 16,6 0-14-16,9 0 8 0,8-4 33 16,10-1 26-16,9-4-18 0,9-3-2 15,7-3-18-15,15-3 6 0,11-8-22 16,8-6-31-16,-7-4-40 0,-17-5-129 15,-18-1-111-15,-13-5-122 0,3-3-200 16,6-20-418-16,-6 3-512 0</inkml:trace>
  <inkml:trace contextRef="#ctx0" brushRef="#br0" timeOffset="107721.56">13195 5896 1064 0,'0'0'1346'15,"0"0"-959"-15,0 0-15 0,0 0-63 16,0 0-93-16,0 0-216 0,0 0-3 15,0 0 3-15,0 0 75 0,0 0 61 16,1 70 5-16,-1-24 0 0,0 12-50 0,0 9-32 16,0 0-10-16,-1-7-12 15,-1-10-36-15,2-12-2 0,-1-9-11 0,1-9 12 16,0-1 0-16,0 0-1 0,0 1-8 16,2 1-90-16,2-6-290 0,2-10-231 15,0-5-572-15,1-1-882 0</inkml:trace>
  <inkml:trace contextRef="#ctx0" brushRef="#br0" timeOffset="108099.23">13614 6241 2063 0,'0'0'389'0,"0"0"-228"16,0 0 36-16,48-50-1 0,-36 31-36 0,2 1-26 15,-5 1-29-15,1 0-28 16,-6 3 24-16,-2 1 16 0,-2 2-26 0,0 4-2 16,-5-1-5-16,-6 4 8 15,-2 3-42-15,-7 1-22 0,-5 0 7 0,-6 8 11 16,-3 4 4-16,2 2 3 0,0 3-19 16,6 2-3-16,7 1-31 0,3-1 0 0,10-1-24 15,6 1 5-15,0 2 18 16,10-1 1-16,7 1 0 0,4 1 22 0,6-3-10 15,1-1-11-15,-2 0-1 0,-3-3 0 16,-5-3-15-16,-4 0-4 0,-9-2-62 16,-5 0-3-16,-4 0 47 0,-12-2 37 15,-5 0 28-15,-7 0-10 0,-5-1-5 16,1-1-1-16,0-2-9 0,5-2 19 16,5-2-2-16,8 0-20 0,3-2-115 15,9-5-143-15,12-6-229 0,4 1-608 16,3 0-849-16</inkml:trace>
  <inkml:trace contextRef="#ctx0" brushRef="#br0" timeOffset="108467.32">13868 6413 1201 0,'0'0'738'0,"0"0"-456"0,0 0-52 16,0 0-46-16,0 0-26 0,0 0-26 15,46-46-26-15,-32 34-46 0,-3 0-40 16,4-1 4-16,-2-1-24 0,0-1-3 16,0-3 3-16,-1-1 3 0,-2-1 16 15,0-2-6-15,-3 0-10 0,-3 0 29 16,-1 1-29-16,0 2 45 0,-3 2 32 0,0 5 82 16,-1 2 28-16,-5 3-67 0,0 2-28 15,-5 5-42-15,-5 0-28 16,-3 6-6-16,-6 7 12 0,-2 3 11 0,-1 7 14 15,0 0-25-15,6 2 13 0,6 2-25 16,8 2-17-16,7-3 13 0,1-2-11 16,11 1 14-16,9-2 26 0,7-3 46 15,6-2 30-15,3-4-15 0,3-3-55 0,2-5-50 16,0-1-31-16,-4-5-114 0,-1-1-119 16,-4-6-144-16,5-14-297 0,-10 3-929 15</inkml:trace>
  <inkml:trace contextRef="#ctx0" brushRef="#br0" timeOffset="109881.76">15266 6060 1686 0,'0'0'389'0,"0"0"-29"0,0 0 11 0,0 0-41 15,0 0-87-15,0 0-72 0,0 0-120 16,0 0-51-16,0 0-57 0,26-19 57 16,-21 34 136-16,0 4 15 15,0 2-6-15,-2 4-6 0,-2 1-61 0,0 1-19 16,-1-1-25-16,0-1-12 0,1-1-7 0,2-5 1 16,-3-2-16-16,1-1 0 0,0-3 1 15,0-3-1-15,0-3-2 16,-1 0-191-16,0-2-191 0,0-5-175 0,0-5-171 15,-3-5-2-15,-2-2-1008 0</inkml:trace>
  <inkml:trace contextRef="#ctx0" brushRef="#br0" timeOffset="110014.49">15221 5820 2365 0,'0'0'484'0,"0"0"-173"15,0 0-142-15,0 0-58 0,0 0-111 16,0 0 0-16,0 0-226 0,0 0 85 0,0 0 80 15,0 0 42-15,0 0 19 0,47 32-103 16,-19 0-438-16,-4-4-859 0</inkml:trace>
  <inkml:trace contextRef="#ctx0" brushRef="#br0" timeOffset="110333.1">15957 5731 2141 0,'0'0'479'16,"0"0"-283"-16,0 0-3 0,-25-53 50 15,14 43-33-15,-1 3-32 0,1 2-58 0,-5 2-32 16,0 3-34-16,-2 3-20 16,-2 9-18-16,0 6 9 0,-2 5 6 0,0 6 36 15,3 6 17-15,-2 10-24 0,4 12-7 16,5 12-1-16,2 4 10 0,8-4-3 15,2-8 9-15,4-6-24 0,5-4-10 16,0 0-7-16,5-2-14 0,-3-3 18 16,2-10-13-16,-3-5 4 0,-2-9-20 15,-1-1-2-15,3 2 0 0,-2-2-59 0,1 1-18 16,-3-4-44-16,-5-7-90 0,-1-3-127 16,-5-5-134-16,-18-6 0 0,-2-5-258 15,-2-3-1077-15</inkml:trace>
  <inkml:trace contextRef="#ctx0" brushRef="#br0" timeOffset="110499.25">15428 6217 2040 0,'0'0'994'0,"0"0"-850"0,0 0-90 16,0 0 29-16,66-51 19 0,-37 42 19 16,8 1 18-16,3 1-22 0,4 0-42 15,14 4-46-15,16 2-29 0,8 1-16 16,1 0-57-16,-12 0-236 0,-21 0-781 0,-21-3-1286 15</inkml:trace>
  <inkml:trace contextRef="#ctx0" brushRef="#br0" timeOffset="111415.9">17082 5838 1524 0,'0'0'237'0,"0"0"-84"16,0 0 100-16,0 0 6 0,42-50-62 0,-39 43-23 15,-1-1 9-15,-2 2 13 0,0-1-59 16,-2 0-51-16,-3 4-35 0,-4-1-51 0,-2 3-1 16,-3 1-12-16,-3 0 13 15,0 1 18-15,-4 5 17 0,-3 0-3 0,2 3-1 16,1-2-5-16,1 1-10 0,3 1-15 16,4-1-1-16,2 1-23 0,5-1 4 15,3 1-6-15,1 1 12 0,2 1 11 16,3 0 2-16,5 3 23 0,5-4-11 15,6 2 36-15,2-1-17 0,3-1-2 16,1 0-10-16,2-2-19 0,-3-1-2 16,-4 0 0-16,-4 0-21 0,-4 0 1 15,-3-3-13-15,-5 3-6 0,-3-1-3 0,-1 0 15 16,-2 2 29-16,-6-1 12 0,-4 2-9 16,-2 0 26-16,-5 1-10 15,0 0 0-15,-2-1 0 0,-1 0 3 0,2 1-22 16,3-4 1-16,3 3-1 0,3-3 19 15,3 0-10-15,2-1-9 0,4-1-25 0,2 2 6 16,0-2 19-16,3 2 1 0,6 1 31 16,1 1 6-16,5 0 0 15,2 0-22-15,2 2-14 0,-1-1-2 0,-4-1-25 16,-1 1-6-16,-6 1-7 0,-3 0-10 16,-4 2 23-16,-4 0 25 0,-6 2 1 15,-4 1 24-15,-2-1 1 0,4-1-7 16,0-1 6-16,4-3 4 0,5-1-29 15,3-3-3-15,1 0 3 0,10-1 29 16,5 1 31-16,8 0-13 0,7-2-38 16,2-1-9-16,3 0-303 0,9-2-265 15,-9-5-761-15</inkml:trace>
  <inkml:trace contextRef="#ctx0" brushRef="#br0" timeOffset="112281.05">17425 5821 1612 0,'0'0'435'0,"0"0"-121"0,0 0 6 0,0 0-14 16,0 0-57-16,0 0-48 0,0 0-83 16,10-47-36-16,5 38-57 0,1 0-25 0,5 3-1 15,3-1-18-15,0 2 6 0,4 1-2 16,-5 1-1-16,1 3-3 0,-3 0 0 15,-4 0-10-15,-1 0-6 0,-6 3-9 16,0 4-10-16,-4 0-7 0,-3 0 26 16,-3 5 3-16,0-2 7 0,-4 1 13 15,-5 1 12-15,0-1 2 0,-3 3 14 16,1-2-14-16,-3-1 2 0,0 0 8 16,2-1 1-16,0-2 0 0,1 0-11 0,1-4-2 15,4 2-13-15,2-1-6 0,-1-2-3 16,5 1 7-16,0-1 15 0,4 2 25 15,2-2 23-15,4 0 6 0,4 0-3 0,3 0-6 16,2-1-20-16,-1-2-9 0,0 2-14 16,-5-2 11-16,-1 0-11 15,-5 0 0-15,-3 0 1 0,-1 0 0 0,-2 0-3 16,-1 0-13-16,0 1-16 0,0-1-31 16,-2 3-23-16,-6-1 70 0,0 3 13 15,-6 2 16-15,0 0 16 0,-1 0 25 16,-1 1-12-16,-1 1-10 0,2 0-7 15,3-2-26-15,1 1-2 0,6 0-19 16,2-1 0-16,3 2 13 0,0-1 6 16,6 2 29-16,7 1 9 0,7-1-4 15,5 2 11-15,3-2-20 0,3 2-23 0,-1 0-2 16,-2-2-1-16,-6 0-18 0,-4 2-3 16,-7-3 0-16,-2-1-29 0,-7 1 0 15,-2 1 23-15,-2 0 28 0,-9 1 2 16,-3-1 17-16,-2 0 10 0,-3 0-7 0,-5-1-6 15,0-1 3-15,0-1-7 0,-1-2-12 16,1 0 0-16,-2 1-54 0,2 0-200 16,-4-1-124-16,5-1-238 15,5-4-848-15</inkml:trace>
  <inkml:trace contextRef="#ctx0" brushRef="#br0" timeOffset="116970.86">18680 5796 189 0,'0'0'1687'0,"0"0"-1378"16,0 0-161-16,0 0 56 0,0 0-17 0,0 0-61 15,12-52-11-15,-9 44 14 0,-1-1 2 16,-1 1-1-16,1 3-25 0,-2 0-22 15,0 0-13-15,0 3-20 0,-4-3 1 16,0 0-13-16,-2 3-1 0,-5 0-24 0,-1 2-13 16,-6 0-22-16,-3 4 11 0,-8 6 11 15,0 5 3-15,-7 2 0 0,4 5 22 16,-2 3 10-16,2 2-7 0,6 2-9 16,6 1-19-16,5 1 0 0,9 0-13 15,6 3-6-15,10 0 19 0,11 0 20 16,9-2 15-16,10-2-4 0,15-1 4 0,12-1-13 15,-5-6 6-15,-7-5-9 16,-12-6 0-16,-14-6-19 0,3 0-48 16,-2-2 11-16,-6-1-10 0,-7-2 0 15,-4 0 47-15,-7-3 22 0,-1-1 25 0,-4-1-13 16,-1-1-33-16,0 0-1 0,-7-2-22 0,-1 1-25 16,-3 1-151-16,-1 0-113 0,-4 1-149 15,-6 0-285-15,5 0-659 16</inkml:trace>
  <inkml:trace contextRef="#ctx0" brushRef="#br0" timeOffset="117295.99">18445 6007 2404 0,'0'0'445'0,"0"0"-208"0,0 0 22 15,0 0-107-15,0 0-110 0,0 0-17 0,85-36 7 16,-44 31 15-16,7-1-15 0,1 2-1 16,1 1-8-16,-1 2-20 0,-4 1 0 15,-7 0-1-15,-8 0-1 0,-5-1 0 16,-10 1 15-16,-2-1 9 0,-7 1 3 15,-1-1 7-15,-3 1 9 0,-2 0 16 16,0 0-4-16,0 0-12 0,0 0-41 16,0-2-3-16,-5 1-50 0,0 1-28 15,-6-2-225-15,1 0-325 0,3 1-913 0</inkml:trace>
  <inkml:trace contextRef="#ctx0" brushRef="#br0" timeOffset="117827.58">19466 5750 72 0,'0'0'2187'0,"0"0"-1893"0,0 0-116 0,0 0 72 15,0 0-51-15,2-48-20 0,-2 46-14 16,1 1-7-16,-1 1-32 0,0 0-64 16,0 1-62-16,0 6-123 15,3 5 123-15,-1 7 73 0,-1 6 9 0,1 8 5 16,1 3 12-16,0 6 47 0,0 0-15 16,1 1-60-16,1-2-40 0,-3 0 6 15,-1-3-25-15,0-4-10 0,0-2 0 16,-1-5 10-16,0-4-12 0,0-4 2 15,1-4 1-15,-1-5 13 0,0-3-1 0,1-4 3 16,-1-1-2-16,0-2 18 0,0 0 15 16,0 0 13-16,0-2 8 15,0-3-18-15,0-4-52 0,0-2-178 0,0-3-81 16,0-3-74-16,0-5-108 0,-1-14-353 16,1 5-855-16</inkml:trace>
  <inkml:trace contextRef="#ctx0" brushRef="#br0" timeOffset="118262.4">19393 5687 1334 0,'0'0'446'0,"0"0"-196"0,0 0 3 0,0 0 41 16,0 0-14-16,0 0-46 0,0 0-23 16,0 0-17-16,0 0-10 0,0 0-39 15,-3-6-47-15,3 4-33 0,0 2-11 16,0 0-6-16,0 0-14 0,0 0-3 16,0 0 0-16,2 0-6 0,1 0-6 0,2 0-3 15,3-1 5-15,8 1-2 16,6 0-6-16,7-1-11 0,4-1 16 0,7 2-18 15,4-2 0-15,4 0-1 0,-1 1 1 16,-4 0 0-16,-2 0-12 0,-6 0 10 16,-7 1-1-16,-6 0-16 0,-6 0 16 15,-5 0 1-15,-6-1 2 0,-3 1 0 16,-1 0 18-16,-1 0-2 0,0 0-1 16,0 0-11-16,0 0-3 0,0 0-1 0,-2 0-13 15,-1-2-9-15,-3 2-6 0,-1-1-3 16,1 1 3-16,-1 0-9 0,0 0-69 15,1 0-169-15,-6 3-178 0,4 0-252 16,0-3-992-16,80-3 761 0</inkml:trace>
  <inkml:trace contextRef="#ctx0" brushRef="#br0" timeOffset="120627.8">20690 5842 1802 0,'0'0'357'0,"0"0"15"0,7-45-66 16,-5 30 34-16,1 0-66 0,-1 1-100 15,1 4-3-15,-1 3 11 0,-1 2-53 16,1 2-48-16,-2 3-74 0,0 0-7 0,0 1-128 15,0 8-24-15,0 6 152 0,0 7 32 16,-3 5 21-16,1 3-31 0,2 4-6 16,0 0 11-16,0-2-26 0,6 2-2 15,0-3 1-15,-1-2 0 0,4-2-2 16,-2-3 2-16,-1-4-3 0,3-1-192 16,-4-7-80-16,0-5-65 0,-1-1-170 15,4-8-166-15,-1-4-91 0</inkml:trace>
  <inkml:trace contextRef="#ctx0" brushRef="#br0" timeOffset="121475.33">20908 5715 36 0,'0'0'2124'0,"0"0"-1701"0,0 0-75 0,13-51-73 16,-12 45-74-16,1 2-77 0,-2 4-124 16,1 4-3-16,-1 8 3 0,0 6 19 0,0 4 60 15,1 7-19-15,-1 3-22 0,0 1-12 16,1 5-4-16,-1-2-19 0,0-1-3 15,0-1 0-15,0-3 0 0,1-5 2 16,0-5-1-16,2-5 15 0,-2-4-1 16,2-5-13-16,-2-3 14 0,1-3-3 15,-1-1 34-15,3-7 53 0,0-3-100 16,4-5-22-16,0-2 7 0,-1-4-7 16,2 1 21-16,-1-1 0 0,2 2 1 0,-4 2 12 15,-1 4-9-15,0 4 1 16,-1 4-4-16,-2 2-19 0,1 3-63 0,-2 1-101 15,1 8 31-15,0 1 98 0,2 4 54 16,2 3 0-16,0 2 45 0,3 0-17 16,2 0-9-16,3 1 0 0,1-3 10 15,4 0-7-15,2-2 0 0,2-3 10 16,2-2-1-16,-3-3 10 0,1-4 6 0,-1-3 4 16,-1 0-13-16,-3-3-11 15,0-6-27-15,-4-4-3 0,2-1-22 0,-3-3 6 16,-2-5 17-16,-1 0 2 0,-4-2 0 15,-1 1-1-15,-1 0 1 0,-3 3 15 16,-1 1-12-16,-2 5 13 0,-5 0-3 16,1 4 34-16,0 2 6 0,-2 4-28 15,1 3-3-15,-2 1-22 0,1 1-34 0,-1 7-29 16,-1 5 28-16,2 4 13 0,-1 3 0 16,4 1 19-16,3 1 0 0,2 0 3 15,3-2 0-15,7-1 2 0,1 0 39 16,6-3-28-16,0-5 21 0,2-2 4 15,-1-4-4-15,2-3-34 0,0-2-28 16,-3-4-22-16,2-4 25 0,-1-1 22 16,-1-4-10-16,0-3 13 0,-2-1-1 15,-1-1-1-15,0-1-14 0,-2-2 16 0,-2 4 0 16,0 2 16-16,-4 3 6 0,-3 3-19 16,1 3-3-16,-3 2-1 0,-1 4 0 15,0 0-52-15,0 1-111 0,0 7 97 16,0 4 67-16,0 3 70 0,-1 2-32 0,-2 2-16 15,2-1-3-15,1 1-16 0,0-3-2 16,0-1 1-16,0-4 11 0,3-2 2 16,0-2-2-16,-1-5 9 15,3-2 9-15,-1 0 26 0,1 0 28 0,2-7-25 16,4-3-38-16,-2-4-7 0,2-1-12 16,-1-3 28-16,0 0-30 0,-1-2 1 15,2-1 17-15,-4 1-19 0,2 3 12 16,-3 3-10-16,-2 4 11 0,-1 3-1 0,-2 4 22 15,2 3-34-15,-1 0-34 0,1 7-128 16,2 1 60-16,2 5 102 0,6 1 7 16,0 3 37-16,1 0-13 15,2 2-5-15,2-3-4 0,-2-1-6 0,1 0-14 16,-4-3 10-16,2-5 4 0,-3 0-16 0,-2-2-19 16,-1-4-192-16,-3-1-104 0,-4-8-83 15,-1-2-413-15,-1-3-1394 0</inkml:trace>
  <inkml:trace contextRef="#ctx0" brushRef="#br0" timeOffset="121741.47">21402 5549 2421 0,'0'0'503'15,"0"0"-273"-15,0 0 70 0,0 0 92 16,0 0-115-16,0 0-143 0,0 0-87 0,0 0-19 15,59-21 9-15,-27 21 6 0,5 0 7 16,3 0 2-16,-1 0-24 0,-1 0 3 16,-4 0-6-16,-1 0-1 0,-7 0-2 15,-4 0-3-15,-5 0-1 0,-6 0 0 0,-5 0 10 16,-3 1 3-16,-2-1 9 0,-1 0 9 16,0 0-3-16,0 0-26 0,0 0-20 15,-1 0-33-15,-4 0-38 0,-6 0-46 16,-15 0-260-16,2 1-279 0,0-1-876 0</inkml:trace>
  <inkml:trace contextRef="#ctx0" brushRef="#br0" timeOffset="123426.25">15535 7174 1366 0,'0'0'312'0,"0"0"-88"16,0 0 88-16,0 0-15 0,0 0-74 15,0 0-14-15,0 0-23 0,0 0-30 0,0 0-47 16,0 0-87-16,-2-42-22 0,2 44-118 16,0 7 25-16,0 5 93 0,1 7 119 15,2 5-21-15,-1 6-31 0,2 2 12 16,0 2 4-16,3 0-14 0,-1-3-6 0,-2-2-25 15,3-5-16-15,-2-6-3 0,-2-5-18 16,0-4 1-16,0-5 17 0,-2-2 6 16,0-4 6-16,-1 0 29 15,0 0 35-15,2-3 33 0,0-7-29 0,0-4-40 16,1-5-40-16,0-3 3 0,0-4 15 16,1-2-9-16,1-5-4 0,1-1-24 15,0-2-11-15,4 0 11 0,-1 1 1 16,4 6 0-16,-1 6 21 0,3 5-22 0,0 4-13 15,-1 5-2-15,1 1-25 0,2 5-13 16,-2 3-9-16,2 0 9 0,-2 6-47 16,2 3-119-16,0 3-87 15,3 7-168-15,-2-1-317 0,-5-4-794 0</inkml:trace>
  <inkml:trace contextRef="#ctx0" brushRef="#br0" timeOffset="123761.9">15912 7371 1433 0,'0'0'387'0,"0"0"-353"15,0 0-32-15,0 0 161 0,0 0 12 0,0 0-39 16,57-29-23-16,-42 20-25 0,0-1-30 16,0-2-20-16,0-3-5 0,1 1-7 15,-2-3 6-15,-3 1-31 0,2-4 15 16,-6 1-14-16,-2-1 21 0,-1 2 6 15,-4 0-13-15,0 2 64 0,-1 3 84 16,-6 3-62-16,1 2-3 0,-4 4-25 16,0 0-36-16,-4 4-38 0,-3 4-3 15,-2 5 3-15,-3 6 19 0,-1 4 12 16,1 6 4-16,3 1-6 0,5 2 22 16,4 0-32-16,6-2-6 0,4-1-12 15,2-1 14-15,7-5 1 0,7 0 22 0,4-3-6 16,5-4-4-16,4-2 13 0,1-3-6 15,2-3-7-15,-3-2-28 0,-1-2-231 0,0-7-212 16,-7-3-524-16,-5-1-739 0</inkml:trace>
  <inkml:trace contextRef="#ctx0" brushRef="#br0" timeOffset="124292.86">16349 6911 2289 0,'0'0'427'0,"0"0"-231"16,0 0-29-16,4-57 8 0,-2 48 10 15,1 0-23-15,-2 5-23 0,0 4-32 0,0 0-107 16,2 6-79-16,-1 9 79 0,1 5 70 16,0 6 55-16,1 6-8 0,1 4 11 15,0 7-13-15,-3 6-34 0,0 9-19 0,-2 8-25 16,0 0-15-16,0-13-21 15,0-15 14-15,0-16-15 0,0-10-20 0,0 0-89 16,1 0-96-16,2-4-137 0,1-1-168 16,7-9-153-16,-4-6-468 0</inkml:trace>
  <inkml:trace contextRef="#ctx0" brushRef="#br0" timeOffset="124743.49">16297 7196 2247 0,'0'0'388'0,"0"0"-233"0,0 0 2 15,0 0 83-15,0 0-23 0,0 0-163 16,0 0-54-16,0 0 0 0,0 0 0 16,62-6 16-16,-31 6-13 15,1 0 13-15,3 0-13 0,1 0 1 0,-2-2 11 16,-5-3-15-16,-2-3-50 0,-2 0 32 16,-5-2 18-16,-5 2 35 0,-1-5 6 0,-3 4-38 15,-4-3 32-15,-2 5-4 0,0-1 96 16,-2 4 27-16,-2 0-6 0,-1 3-35 15,0 1-113-15,0 3-12 0,0 6-29 16,0 3 41-16,-1 5 63 0,-1 1-29 16,2 3-12-16,0-2-7 0,3 3-13 15,3-3-1-15,2-2 17 0,6-2-16 16,-1-4 11-16,0-2-13 0,3-3-1 16,-1-4-124-16,-2-2-70 0,0-2 9 15,1-5 44-15,-5-5 34 0,1 0 32 16,-5-5 19-16,-2 0 44 0,-1-4 13 0,-1-1 0 15,-1 0 2-15,1 2 53 0,0 1 31 16,0 5 47-16,-1 2 6 0,0 4 25 16,0 4 3-16,0 1-21 0,0 3-49 15,0 0-97-15,0 3-83 0,0 5-27 0,0 5 110 16,0 4 47-16,-1 4-35 0,1 3-10 16,0 1 16-16,2 0-17 0,5 0 0 15,2 0 1-15,4-1-2 0,-1-2-13 16,4-5-310-16,6-5-234 0,-5-5-656 15,-2-5-907-15</inkml:trace>
  <inkml:trace contextRef="#ctx0" brushRef="#br0" timeOffset="125032">16969 7109 2790 0,'0'0'378'0,"0"0"-298"0,0 0-67 16,0 0-4-16,62-13 30 0,-35 17 40 15,0 5 1-15,0 3 12 0,1 4-38 16,-6 4 25-16,-3 2-38 0,-7 3-16 16,-3-2-25-16,-6-1-1 0,-3-4-13 15,0-3 14-15,-4-5 44 0,-3-3 35 0,1-6 59 16,1 1 82-16,-2-2-12 0,-1 0-35 16,0-6-22-16,-2 0-34 0,4-2-35 15,0-7-21-15,-1-2-15 0,5 1-15 0,2-5-13 16,2 0-18-16,9 0-51 0,-1 0-62 15,5 0-92-15,1 1-67 0,3 1-104 16,-1 3-198-16,9-6-636 0,-4 6-414 16</inkml:trace>
  <inkml:trace contextRef="#ctx0" brushRef="#br0" timeOffset="125393.28">17402 7003 1586 0,'0'0'516'0,"0"0"-331"15,0 0-94-15,0 0 138 0,0 0 6 16,0 0-33-16,8 56-29 0,-8-36-45 0,0 0-33 15,0 4-3-15,0-1-13 0,0 2-12 16,0-1-23-16,0-2-22 0,1-3-9 16,1-2-12-16,0-3 2 15,-1-4 13-15,0-5-14 0,0-2 1 0,1-2 19 0,-2-1 47 16,0-3 57-16,0-3-40 0,1-6-65 16,0 0 1-16,2-7-3 0,2-3-19 15,3-2-2-15,4 1-17 0,3-2 16 16,3 0 0-16,2 5-22 0,0 2 22 15,2 2-16-15,0 5 18 0,-2 1-15 16,1 7-7-16,-1 2-14 0,-1 1-23 16,0 9-15-16,0 3-4 0,-4 6 29 15,2 5 34-15,-2 4 16 0,-2 1 91 16,-3 2-21-16,-3-1-30 0,1-3 14 16,-3-1-10-16,-2-6-32 0,-1-5 17 0,0-3-10 15,-2-5 3-15,0-2-6 16,0-3 15-16,0-1 34 0,0-2 47 0,0-3-37 15,-2-4-75-15,-1-3-324 0,1-11-83 16,-2 1-374-16,2-2-1602 0</inkml:trace>
  <inkml:trace contextRef="#ctx0" brushRef="#br0" timeOffset="126093.14">18527 6999 1551 0,'0'0'316'0,"0"0"-50"15,0 0 48-15,0-58-47 16,1 45-57-16,2 4 20 0,0-1-64 0,-2 5-16 15,-1 2-26-15,3 3-124 0,-2 3-4 0,0 7-84 16,2 6 88-16,1 7 123 0,1 6-34 16,4 2 2-16,0 3-9 0,4 0 6 15,4-1-51-15,3-2-2 0,6-5-12 16,3-5-7-16,4-3 9 0,2-4 12 16,0-6-6-16,-1-6-3 0,-2-2 3 15,-3-5 1-15,-4-5-11 0,-4-6 4 16,-3-4 12-16,-5-2-18 0,-4-5-19 15,-5-1-3-15,-2-3 2 0,-2-4-21 16,-4 1-3-16,-3-2 0 0,1 1 4 16,-2 1 18-16,2 6 3 0,2 5-1 15,-1 7 1-15,3 8-16 0,-1 4-15 0,1 4-75 16,1 5-300-16,-2 7 92 0,0 5 59 16,1 2-140-16,3 10-284 0,4-5-673 15</inkml:trace>
  <inkml:trace contextRef="#ctx0" brushRef="#br0" timeOffset="126542.85">19222 6913 2531 0,'0'0'348'0,"0"0"-188"16,0 0-19-16,0 0-84 0,0 0-57 15,0 0 0-15,0 0 26 0,0 0 54 16,18 49 28-16,-18-25 6 0,0 3-32 0,-1 2-6 15,-6 0-22-15,-2-1-29 0,2-2 6 16,0-6-28-16,0-4 0 0,2-3 19 16,2-6-10-16,2-4 10 0,-1-3 38 15,1-3 85-15,0-6-23 0,-3-4-76 16,2-5-46-16,0-3-11 0,0-6 8 0,1-1-28 16,1-3 15-16,0 2-21 0,0 1 6 15,4 4-7-15,4 6 23 16,-2 4-1-16,2 5-13 0,2 4-18 0,-1 5-35 15,6 2-25-15,2 8 44 0,4 3 28 16,4 4 10-16,2 4 4 0,4 0 21 16,-2-1 3-16,3 1 10 0,-3-1 3 15,1-6 3-15,-6-2-4 0,-1-4 14 0,-4-3 5 16,-5-2 1-16,-3-3 19 0,-2-2 43 16,-3-6 10-16,-2-2-44 0,-2-7-61 15,-2 0 23-15,0-5-10 0,-4-2-15 16,-3-5 2-16,-4 0-2 0,1 0 0 15,-2 0-22-15,2 3 21 0,-1 5-24 16,4 5 6-16,2 4-15 0,0 6-14 16,3 5-62-16,2 1-262 0,0 4-328 0,2 5 126 15,13 8 81-15,1-3-484 0</inkml:trace>
  <inkml:trace contextRef="#ctx0" brushRef="#br0" timeOffset="126875.19">20011 6860 729 0,'0'0'1605'16,"0"0"-1323"-16,0 0-5 16,6-60 72-16,-6 45-85 0,0 0-46 0,-6 2-13 15,-3 1 9-15,-5 3-62 0,-3 3-43 16,-4 4-53-16,-5 2-28 0,-3 0-13 16,3 6 1-16,0 5-15 0,4 3-1 15,6 4-4-15,6 1-26 0,8 2 14 16,3 6 16-16,13 0 0 0,6 1 19 15,8 1-18-15,6 2-1 0,4 0-16 16,0-2-40-16,-5-3-77 0,-4-1-41 0,-10-3 0 16,-8-3 20-16,-7-3-1 0,-6-3 54 15,-11-3 65-15,-6 1 36 0,-8-3 29 16,-5-2-26-16,-4 0 19 0,-1-2-9 16,4-1 40-16,2-3 20 0,8 0 3 15,4 0-38-15,8 0-22 0,2 0-1 16,6-2-15-16,3-1-25 0,0-1-259 0,21-5-378 15,-1 0-642-15</inkml:trace>
  <inkml:trace contextRef="#ctx0" brushRef="#br0" timeOffset="127242.15">20298 6853 2696 0,'0'0'485'0,"0"0"-243"16,0 0-10-16,0 0-37 0,0 0-109 0,0 0-86 15,0 0 0-15,0 0 6 16,0 0 85-16,-25 48-21 0,14-22-26 0,4 0-16 16,-1 0-9-16,0 2-16 0,4-3-2 15,-2-3 1-15,4-2 12 0,0-6-14 16,1-3-2-16,1-6-19 0,-2-1-26 0,1-4 13 16,1 0 34-16,0-8 74 0,0-2-74 15,0-5-50-15,1-6 10 16,4-1 40-16,-1-5 0 0,3-2 2 0,1-3-1 15,1-1 9-15,3 0-7 0,-3 5 26 16,3 6 67-16,-2 5-55 0,0 5-4 16,-2 6-28-16,1 4-9 0,1 2-74 15,2 8-51-15,0 5 43 0,4 6 41 16,0 3 10-16,0 5 21 0,-1 2 10 16,1 2 2-16,1 1 11 0,-3 0 15 15,0-1-26-15,0-1 20 0,-1-2-22 16,-3-4-102-16,0-2-144 0,-6-4-301 0,-3-4-469 15,-1-7-571-15</inkml:trace>
  <inkml:trace contextRef="#ctx0" brushRef="#br0" timeOffset="127408.09">20238 6984 2489 0,'0'0'505'15,"0"0"-249"-15,0 0 62 0,0 0-24 16,0 0-131-16,0 0-90 0,0 0-48 15,0 0-10-15,60-31-15 0,-31 31-1 16,2 0-12-16,4 0-12 0,1 0-6 16,-1 0-234-16,13-4-229 0,-14-1-814 15,-4-3-693-15</inkml:trace>
  <inkml:trace contextRef="#ctx0" brushRef="#br0" timeOffset="127666.09">20688 6783 2936 0,'0'0'547'0,"0"0"-345"15,0 0 0-15,0 0-48 0,0 0-38 0,0 0 6 16,61-29-26-16,-34 26-37 0,3 1-28 16,6 0-19-16,0 0-12 0,-2 2-1 15,0 0-11-15,-2 0 9 0,-6 0-16 16,-5 0-2-16,-5 0-10 0,-7 0-4 15,-1-3-36-15,-6 3 6 0,-2-2 30 16,0 2 32-16,-9-1-84 0,0 0-121 16,-5-1-35-16,-3 2-77 0,-1 0-138 0,-4 0-220 15,4 0-716-15</inkml:trace>
  <inkml:trace contextRef="#ctx0" brushRef="#br0" timeOffset="127910.26">20825 6845 1353 0,'0'0'1452'0,"0"0"-1394"16,0 0 9-16,0 0-64 0,0 0 193 15,0 0-11-15,0 0 22 0,31 51 46 16,-25-33-62-16,-1 3-11 0,0 1-24 16,1 0-45-16,-3 2-18 0,0-2-34 0,-2 1-16 15,1-1-18-15,-1-2-13 16,0-4-10-16,-1 0 1 0,0-4 10 0,0 0-10 15,-2-4 9-15,-1-1-12 0,-3-3-24 16,-5 0-93-16,2-2-72 0,-4-2-139 16,-6-4-208-16,6-2-471 0,3-5-848 0</inkml:trace>
  <inkml:trace contextRef="#ctx0" brushRef="#br0" timeOffset="130118.5">12806 8465 567 0,'0'0'359'0,"0"0"-37"16,0 0-55-16,0 0-39 0,-61 20 3 16,45-14-24-16,2 2-35 0,4-2-30 0,-2 0-26 15,6-1-19-15,0 0 3 16,3-1-10-16,1-1-3 0,1-3-4 0,1 0 3 15,0 0 4-15,0 3 15 0,2-2 25 16,5 1 23-16,1-2-2 0,7 0-22 16,2 0-25-16,5-6-31 0,4-1-30 15,1-3-21-15,5 1-19 0,-3-1-3 16,2-2 0-16,-3-1 0 0,-4-1 0 16,-2 1-1-16,-3-1-12 0,-5 0-40 15,-6-1 25-15,-1 3 1 0,-6-3-4 16,-1 3 15-16,-6 1-12 0,-4 3 9 15,-4 1-3-15,-5 3-22 0,-3 2-6 0,-3 2 3 16,-4 5 15-16,-3 4 2 0,-2 4 30 16,5 2 41-16,1 4 0 0,2 1-13 15,6 3-25-15,8 0 13 0,3-1-13 16,8 0 10-16,4 0 25 0,14 1 12 0,10-4 37 16,7-2 2-16,20 1-30 0,12 0-31 15,13-1-28-15,-11-4-28 16,-16-6-176-16,-17-2-174 0,-7-8-285 0,-6-1-724 15</inkml:trace>
  <inkml:trace contextRef="#ctx0" brushRef="#br0" timeOffset="130362.92">13291 8156 2043 0,'0'0'766'0,"0"0"-541"0,0 0-88 15,0 0-15-15,0 0-14 0,0 0-13 16,0 0-76-16,0 0-19 0,0 0 0 16,0 0 4-16,0 0 68 0,0 47 11 15,0-10 2-15,0 2-6 0,4 2 2 0,0 3-5 16,1-3-23-16,5-3-21 0,-1-1-19 16,2-3 2-16,0-3-13 0,0-4 1 15,-2-4-3-15,-3-3-142 16,2-8-262-16,-5-4-639 0,-2-8-1165 0</inkml:trace>
  <inkml:trace contextRef="#ctx0" brushRef="#br0" timeOffset="130707.9">13723 8366 2659 0,'0'0'340'0,"0"0"-256"15,0 0 41-15,0 0 25 0,21-51-7 16,-19 42-23-16,-2-1 6 0,0 3 4 0,-4 1-55 16,-5 4-46-16,0 0-29 15,-6 2-44-15,-5 2 0 0,-1 3 19 0,-3 3 24 16,1 1 0-16,1 3 0 0,3-1-2 16,5 0 0-16,1 1-29 0,7 2 16 15,2 1 1-15,3 0-11 0,1 3 26 16,1 3 0-16,5 0 4 0,5 2 11 0,-2 0-15 15,3-4-11-15,-1-1-24 0,0-2-85 16,-4-3-77-16,-1-2-51 0,-2-1-70 16,-4-6-30-16,0-3 77 15,-3-1 224-15,-4 0 45 0,0-5-64 0,-4-2-2 16,1 0-3-16,-1-2 25 0,3 1 23 16,1-2-67-16,6 1-245 0,1 1-385 15,0 2-53-15</inkml:trace>
  <inkml:trace contextRef="#ctx0" brushRef="#br0" timeOffset="131092.09">13909 8580 2267 0,'0'0'345'0,"0"0"-248"16,0 0 74-16,0 0 24 0,0 0-48 15,0 0-3-15,0 0-45 16,0 0-36-16,0 0-46 0,43-52-17 0,-27 44-13 15,3-1 10-15,0-1 1 0,2-1 2 16,0-1 13-16,-2-3 3 0,0-2-13 16,-4 0 25-16,-1 0-26 0,-4 0 27 15,0 0-17-15,-6-1 4 0,-1 3-16 16,-3 0 29-16,0 2-27 0,-3 2 14 16,-4 1 28-16,-5 3-9 0,1 1-20 15,-6 4-2-15,-3 2-10 0,-3 2 16 16,-6 6-3-16,1 4 6 0,-4 3-3 15,4 3-7-15,2 2-11 0,4 2-1 0,7-1-12 16,6 1 12-16,5-2 1 0,4 4 33 16,12-3 29-16,5-1 48 0,8-2 10 15,6-6 7-15,9-3-38 0,5-3-38 0,4-3-52 16,-2-2-40-16,1-1-90 0,-6-4-113 16,-4-2-126-16,0-7-168 0,-8 0-721 15,-10 1-645-15</inkml:trace>
  <inkml:trace contextRef="#ctx0" brushRef="#br0" timeOffset="131598.31">13680 8593 1411 0,'0'0'374'0,"0"0"-312"16,0 0-17-16,0 0 105 0,0 0 70 16,0 0 26-16,0 0-46 15,0 0-62-15,-46 53-22 0,33-42-42 0,-3 0-29 16,3-1-7-16,1-1-9 0,0-1-10 16,2-2 0-16,-3 0 0 0,1-1-19 15,-4-2-260-15,2-2-502 0,-1-1-1392 0</inkml:trace>
  <inkml:trace contextRef="#ctx0" brushRef="#br0" timeOffset="136056.81">14915 9099 1201 0,'0'0'579'16,"0"0"-358"-16,0 0-75 0,0 0 145 15,0 0-62-15,7-50-81 0,-7 42-6 16,0 1 5-16,-3 0 10 0,-3 2-52 15,0-2-25-15,-4 2-36 0,-1 0-31 16,-6 0-1-16,-3 4 4 0,-4 1-3 0,-4 0 15 16,-4 4 20-16,-3 4 6 0,-1 3 3 15,0 3-4-15,-3 6-21 0,1 4-7 16,2 3-23-16,4 4 11 0,3 3-11 16,8 1-2-16,10 0 0 0,6-3-4 15,11-3 4-15,15-4 95 0,11-4 9 16,20-5-16-16,16-7-26 0,11-5-25 0,-6-4-33 15,-19 0-4-15,-18-3-29 16,-15-2-36-16,3 0-16 0,0-2-33 0,0 0 1 16,-10 0-4-16,-2-1-6 15,-8 0-1-15,-3-1-57 0,-1 2-133 0,-10-7-317 16,-4 2-427-16</inkml:trace>
  <inkml:trace contextRef="#ctx0" brushRef="#br0" timeOffset="136743.13">15138 8928 2727 0,'0'0'415'16,"0"0"-195"-16,0 0 50 0,0 0-37 16,0 0-70-16,0 0-124 0,0 0-39 15,0 0 0-15,0 0 3 0,0 0 50 16,7 56 3-16,-7-21-34 0,0 4-6 0,0 2-14 15,3-1-1-15,0-1-1 0,-1-2 0 16,1-5-30-16,0-6-36 0,2-6-3 16,-4-6-1-16,-1-6 26 0,0-4 10 15,0-4 34-15,0 0 135 0,0-7 6 16,0-6-100-16,-1-5-10 0,1-4-30 0,0-2-1 16,1-3 19-16,5 1-7 0,0 1 19 15,4 4-31-15,0 4 0 16,1 5-1-16,-3 5 1 0,4 4-37 0,-4 3-41 15,4 2-31-15,0 8 23 0,1 3 30 16,0 4 18-16,-4 2 26 0,-3 5 12 16,1 2 0-16,-5 1 15 0,0-1-2 15,0-1-12-15,2-4-1 0,4-4-38 16,2-3-163-16,6-7-56 0,4-4 47 0,4-3-27 16,2-7-111-16,5-3-111 15,-2-6 92-15,1 0 49 0,-3-4 44 16,-2-2 186-16,-3-2 88 0,-2 1 219 0,-1-1 109 15,-4 2-52-15,-1 1 81 0,-5 1 34 16,-1 4-44-16,-4 3-82 0,-3 4-45 16,-1 2-37-16,0 6 9 0,0 1-44 15,-5 0-97-15,-5 8-51 0,-2 4 21 0,-2 2 14 16,0 4-7-16,-1 3-7 0,6-2-21 16,4 1 0-16,5-1-14 0,2-2 14 15,9-1 16-15,7-3 2 16,4-2 17-16,7-2 5 0,2-5-3 0,2-1-15 15,-3-3 0-15,-1 0 9 0,-6-5 0 16,-5-2 3-16,-8-1 6 0,-4-4 9 16,-6-4-29-16,-3 1-20 0,-7-6-25 15,-7-1-3-15,-3 2-9 0,-5 0 6 16,-5 2 0-16,1 5-3 0,-2 3 3 0,3 5-15 16,2 2-7-16,4 3-16 0,4 3-80 15,4 2-138-15,8 4-176 16,4 2-185-16,8 1-22 0,9 0-48 0</inkml:trace>
  <inkml:trace contextRef="#ctx0" brushRef="#br0" timeOffset="137042.04">16026 9148 2259 0,'0'0'629'0,"0"0"-404"15,0 0 27-15,0 0 75 0,0 0-69 16,0 0-57-16,0 0-45 0,0 0-66 15,0 0-90-15,0 0 12 0,0 0-13 16,-63 4 1-16,55 16 0 0,4-1-1 16,4 1-1-16,3 1 2 0,9-4 0 15,3-2 22-15,5-1 6 0,4-4 9 0,2-5-3 16,3-2-6-16,-3-3-28 0,-4-1-17 16,-2-6-14-16,-7-3 31 0,-4-4 0 15,-7-1 0-15,-2-6 0 0,-4-1-1 16,-9-2-24-16,-1-1-2 0,-5-1 23 0,-1 2-17 15,0 3 8-15,-1 4-8 0,2 4-17 16,2 6-2-16,2 4-38 0,5 3-144 16,0 0-156-16,6 7-221 0,2 3-145 15,8 5-49-15,7-2-504 0</inkml:trace>
  <inkml:trace contextRef="#ctx0" brushRef="#br0" timeOffset="137373.09">16473 9053 2123 0,'0'0'633'0,"0"0"-392"0,5-43 60 16,-5 23 7-16,0 6-106 0,-4-1 9 15,-8 4-26-15,-2 3-45 0,-7 2-53 16,-5 5-16-16,-3 1-9 0,-4 9-13 0,2 3-24 16,-1 3-25-16,7 2 0 0,5 0-19 15,7 2-18-15,7 0 6 16,6 1 19-16,3 2 12 0,12-3-1 0,4 3 1 15,5 1 0-15,7 0-12 0,-1-3-10 16,3 1-15-16,-5-4-65 0,-4 0-44 16,-7-3-1-16,-4-4 55 0,-8-2 36 15,-5-1 5-15,0-3 20 0,-9 1 31 16,-6 0 26-16,-3-2 6 0,-5-1-7 0,-2 0 6 16,-2-2 4-16,1 0-10 0,3 0-10 15,1-2-12-15,3 0 10 16,4-2-10-16,5 0-3 0,2-1-29 0,4 1-260 15,5-4-191-15,4-2-677 0,6 1-910 0</inkml:trace>
  <inkml:trace contextRef="#ctx0" brushRef="#br0" timeOffset="137706.37">16613 9264 2323 0,'0'0'326'15,"0"0"-291"-15,0 0 104 0,0 0-17 0,70-32-74 16,-52 21-16-16,1 1-13 0,-1-2 1 16,0-1-17-16,0-1 13 15,-6-1-14-15,1-2-1 0,-2 1 1 0,-5-1-1 16,-3-2 1-16,-3 1 26 0,0 1-27 16,-4 3 21-16,-5 0 144 0,-1 3 85 15,-2 4-36-15,-2 0-58 0,-1 3-47 16,-4 4-28-16,-1 0-20 0,-2 6-9 15,0 5-18-15,1 4-24 0,2 3-11 16,3 4-12-16,7-1 11 0,2 1-2 16,7 3 3-16,0-1 4 0,11-2 27 15,5 0 59-15,1-4 21 0,9-3-24 0,2-3-41 16,5-7-46-16,2-5-105 0,2 0-152 16,8-13-160-16,-9 0-233 15,-6-1-1024-15</inkml:trace>
  <inkml:trace contextRef="#ctx0" brushRef="#br0" timeOffset="138456.43">17788 9071 1703 0,'0'0'250'0,"0"0"-49"0,0 0 136 16,19-61 53-16,-17 44-156 0,-2-2-23 15,-1 1 18-15,-9 0 1 0,0 3-32 16,-6 0-84-16,-3 5-5 0,-3 2-43 16,-4 4-20-16,-3 4-43 0,1 4-3 15,-2 7-10-15,5 3-12 0,4 6-15 16,4 0-4-16,9 4 7 0,6 2 9 0,2 0 25 15,12 0 3-15,8-1 28 0,7-1-31 16,4-4-3-16,5-6-19 0,1-2-27 16,1-6-56-16,-5-4-45 0,0-2 20 15,-6-7 7-15,-5-3 38 0,-4-5 59 16,-5-2 26-16,-7 0 2 0,-4-1 30 16,-2 0-31-16,-4 3 21 0,-7 3 76 0,1 0 38 15,-4 6-19-15,2 3-30 16,-1 3-62-16,-4 5-25 0,4 7-6 0,-2 5 6 15,2 4 13-15,6 1-13 0,5 2 1 16,2-2 0-16,12 0 31 0,7-3 3 16,9-3 36-16,5-3-11 0,8-3-7 15,6-5-10-15,3-5-27 0,2 0-16 0,-3-4-43 16,-3-6-106-16,-3 0-87 0,-5-3-70 16,3-11-274-16,-10 2-214 15,-8 1-1043-15</inkml:trace>
  <inkml:trace contextRef="#ctx0" brushRef="#br0" timeOffset="140226.57">19001 8528 1520 0,'0'0'1131'0,"0"0"-873"0,0 0-18 15,0-52 44-15,0 43-75 0,0 1-45 16,0 5-41-16,0 0-39 0,0 3-84 16,0 4-78-16,0 7-117 0,0 6 195 15,0 9 88-15,0 6 25 0,0 5-28 16,0 12-21-16,0 8-27 0,0-7 4 0,0-5 9 15,2-11-22-15,7-9-7 0,5 4-21 16,0 0-21-16,7-4 21 0,3-6 12 16,2-5 25-16,0-6 4 0,1-3 5 15,3-5-5-15,-3 0-10 0,-1-8 0 16,-1-3-22-16,-4-1-9 0,-7-1-28 0,-1-2 19 16,-1 0 9-16,-6-1 3 0,-2-1 12 15,-2 2-15-15,-1 1 1 16,-1 4 12-16,0 2-1 0,0 2-10 0,-1 3 54 15,-1 2-13-15,1 1-43 0,0 3-74 16,-2 4 12-16,2 6 50 0,1-1 11 16,0 5-18-16,6 1 19 0,6-1 10 15,1 0 9-15,5-1 3 0,1 0-7 0,2-3-13 16,0-3 23-16,-3-1-13 0,1-4-12 16,-6-5-121-16,-2 0-140 0,0-7-81 15,-6-15-127-15,-1 4-631 0,-4-3-775 0</inkml:trace>
  <inkml:trace contextRef="#ctx0" brushRef="#br0" timeOffset="140346.41">19307 8528 1824 0,'0'0'26'16,"0"0"-26"-16,-18 46-26 0,16-24 26 15,4 2 0-15,20 5-78 0,-1-8-517 16</inkml:trace>
  <inkml:trace contextRef="#ctx0" brushRef="#br0" timeOffset="140782.2">19700 8416 2402 0,'0'0'635'0,"0"0"-430"16,0 0-62-16,0 0 98 0,0 0-1 15,0 0-61-15,0 0-100 0,0 0-79 16,0 0-107-16,0 0 107 0,1 8 95 16,0 19-5-16,1 4 0 0,0 6-6 15,-2 1-25-15,2 6-12 0,1-1 5 16,-1 0-18-16,4 0-12 0,-3-1-7 0,-1 0-15 15,0-3-27-15,-2-3-62 0,0-4-125 16,0-4-131-16,-2-8-113 0,0-7-156 16,0-5-363-16,2-5-657 0</inkml:trace>
  <inkml:trace contextRef="#ctx0" brushRef="#br0" timeOffset="140937.54">19619 8825 349 0,'0'0'2136'15,"0"0"-1800"-15,0 0-224 0,0 0 13 16,0 0 172-16,0 0-49 0,0 0-128 16,0 0-47-16,61-11-10 0,-30 7-26 15,9 1-33-15,1 0-4 0,1 2-16 16,0 0-3-16,7-2-300 0,-11 1-361 0,-10-3-1334 16</inkml:trace>
  <inkml:trace contextRef="#ctx0" brushRef="#br0" timeOffset="141258.07">19995 8903 2247 0,'0'0'668'0,"0"0"-524"0,0 0-105 16,0 0 85-16,0 0 17 0,65-36-52 15,-46 26-13-15,2-2-38 0,3 0-35 16,-3 1-2-16,-1-1 18 0,0-1-19 15,-5-2 1-15,0 3 3 0,-4-5 8 16,-6 3-12-16,-2-1-3 0,-3-2-14 16,-6 5 16-16,-6 3 2 0,-3 1 23 15,-4 6 46-15,-5 2-13 0,-3 0-7 0,-6 10 7 16,2 4 15-16,-1 5-9 16,5 1 9-16,5 3-43 0,7 0-29 0,9 2 1 15,6-1-1-15,3-1 1 16,13 1 15-16,8-2 18 0,6-2 9 0,8-1-43 15,5-6-186-15,16-4-195 0,-9-6-253 0,-9-3-1021 16</inkml:trace>
  <inkml:trace contextRef="#ctx0" brushRef="#br0" timeOffset="141510.94">20351 8772 1413 0,'0'0'1527'15,"0"0"-1287"-15,0 0-163 0,0 0-77 16,0 0-16-16,0 0-39 0,67-7 7 15,-47 19 7-15,0 3-7 0,-1 2 32 16,-3 2-4-16,-6-1 20 0,1 2 32 16,-6-2 23-16,-3-4-7 0,-2-3 9 15,0-5 11-15,0-2 37 0,-1-2 50 0,-1-2 117 16,-1-1 77-16,0-4-88 0,-3-4-100 16,1-2-44-16,2-3-15 0,3-2-32 15,0-3-27-15,2-1 3 0,9 0-46 16,0 0-58-16,7 2-80 0,-1 3-93 0,4-2-83 15,2 5-192-15,12-2-216 0,-5 1-550 16,-1 2-441-16</inkml:trace>
  <inkml:trace contextRef="#ctx0" brushRef="#br0" timeOffset="142122.12">20974 8628 795 0,'0'0'1936'0,"0"0"-1666"15,0 0-152-15,0 0-6 0,0 0 44 16,-82 21 54-16,53-9-30 0,-3 8-42 0,3-3-31 15,2 5-22-15,4-2-41 0,6 1-21 16,4-1-23-16,4-2-2 0,4 0-1 16,4-2 3-16,1-2 0 0,6-1 3 15,2-4-3-15,1-4-72 0,4-3-35 16,2-2 13-16,0-2-7 0,0-6-35 16,0-4 3-16,0-3 51 0,-4-1 23 15,1-2 59-15,-4 1 2 0,1 0 27 16,-3 3-26-16,2 2-1 0,-1 3 17 0,-1 1 61 15,-3 4-23-15,1 4-57 0,2 0-60 16,2 6-33-16,-1 4 93 0,4 3 39 0,2-1 8 16,-1 5-5-16,4 0-11 15,0-2 7-15,3-1 0 0,3-2 6 0,1-3 4 16,3-2 5-16,-1-6-9 0,2-1-44 16,-3 0-131-16,-2-8-75 0,-2-3-13 15,-2-3-37-15,-4-4 70 0,-2-3 102 16,1-3 33-16,-5-4 20 0,3-5 31 15,-5-3 16-15,-1-6 6 0,1-2-22 16,-2-10 2-16,-3-10 34 0,-1-3-14 16,-2 7 120-16,-6 17 5 0,2 15 112 15,0 11-43-15,-4 0-51 0,4 0-36 0,-1 3-7 16,1 3-20-16,1 4-30 0,4 5 9 16,0 2-72-16,-1 4-9 0,-1 6-100 15,-2 7 100-15,0 6 50 0,2 7-3 16,1 5-22-16,2 10-3 0,3 11 3 0,9 12 18 15,2 3 10-15,0-4-25 0,-1-9-10 16,-5-9 16-16,-3-12-6 16,-1-10-26-16,-1-7 29 0,-2-6-31 15,1 2 25-15,-1 0 9 0,1-2-13 0,-2-3-5 16,0-4-4-16,0-4 7 0,0-1 2 16,0-2 25-16,0 0 16 0,0 0 11 15,0-3 19-15,0-2-92 0,0-3-208 16,-3-1-188-16,-7-11-218 0,2 3-768 15,-1-1-961-15</inkml:trace>
  <inkml:trace contextRef="#ctx0" brushRef="#br0" timeOffset="144059.66">22018 8451 143 0,'0'0'284'0,"0"0"-225"16,0 0-58-16,0 0 2 0,0 0 14 15,0 0-4-15,0 0-11 0,0 0 27 0,0 0-29 16,-13-11-1-16,13 10-19 0,0 1-32 16,0 0 20-16,0-1 32 15,0 1 12-15,0-2-10 0,0 2 1 0,0 0 23 0,0 0 78 16,-1-1-25-16,1-1-8 0,0 2-2 16,0 0-10-16,0 0 16 0,0 0 35 15,0-1 56-15,-1 1 23 0,1-2-13 16,0 2-33-16,0-1-19 0,0 0-1 15,-1-1 13-15,0 2-13 0,0-2 7 16,1 2-17-16,-1-2-23 0,1 1 7 16,-1-1-3-16,1 0-14 0,0-1-16 15,-1 1-6-15,1 1-10 0,0 0 0 16,-1-2 0-16,1 3 4 0,0-2-8 16,-1 0 7-16,1-1-3 0,0 0-3 0,0 1-13 15,0 0-13-15,0-1 3 16,0 2-6-16,0-2-3 0,0 0-10 0,0 2-1 15,0 0-2-15,0-2-1 0,-1 1-2 16,1 2 0-16,0-2-17 0,-3 1 1 0,3 0 0 16,-1 1-3-16,1 0-7 15,0 0 4-15,0 0-7 0,0 0 0 0,0 0 6 16,0 0 4-16,0 0 10 0,0 0 12 16,0 0 16-16,0 0 16 0,0 0 13 15,0 0 3-15,0 0-4 0,0-2-25 16,-1 2-17-16,1-1-1 0,-1 0-1 15,1 1-4-15,-1 0-18 0,1 0 6 16,-1-2-6-16,1 2 3 0,0 0 16 16,0 0 3-16,0 0 1 0,0-1 31 15,0 0 3-15,0 1 0 0,0-3-13 0,0 2 0 16,-1-1-3-16,1 1 0 16,0-1-3-16,0 1 10 0,0-1-23 0,0 1-3 15,2-1-2-15,1 0-11 16,3 0-3-16,-1 0-13 0,-1 1-2 0,4 1-1 0,-1 0-6 15,3 2-4-15,1 3-2 0,3 7-1 16,-2 1 35-16,4 5 10 0,1 2 58 16,1 4 9-16,1 2-13 15,1 1 9-15,1 2-2 0,0 0-30 0,0 0 17 16,2 1 3-16,-1-1 2 0,2-3 7 16,2-1-10-16,4-4-27 0,0 0 2 15,4-4 0-15,1-3 9 0,2-2-12 16,-4-2-19-16,0-3 1 0,-6-1-4 15,-5-3-20-15,-5-1-34 0,-4-2 1 16,-6 0-10-16,-3 0 9 0,-3 0 10 16,-1-5-60-16,0-3-55 0,-2 1-35 15,-5-2-31-15,-2-2-54 0,0 0-167 0,-10-9-119 16,4 4-514-16</inkml:trace>
  <inkml:trace contextRef="#ctx0" brushRef="#br0" timeOffset="144354.62">22532 8308 1907 0,'0'0'398'0,"0"0"-87"0,0 0-60 16,0 0 15-16,0-44-65 0,-3 44-76 16,-3 2-125-16,-6 9-28 0,-5 7 28 15,-3 7 63-15,-2 6-15 0,-2 5-35 16,-4 13 50-16,-7 9 6 0,-7 11-2 0,-2 3-20 15,-2-10-22-15,12-15-12 0,7-16-11 16,9-9-1-16,3-4 13 0,-1 0-13 16,-2 0-1-16,2 0 3 0,4-6 19 15,3-4-21-15,5-3 2 0,2-3 10 16,1 0 9-16,1-2 18 0,0 0 7 16,0 0 0-16,1 0-47 0,4-4-76 0,5 0-91 15,2-2-85-15,3-2-92 16,12-3-160-16,-4 0-615 0,1-3-474 0</inkml:trace>
  <inkml:trace contextRef="#ctx0" brushRef="#br0" timeOffset="144758.07">23215 8424 1826 0,'0'0'383'15,"0"0"-92"-15,0 0-23 0,0 0 12 16,0 0-25-16,1-49-57 0,1 45-43 0,-2 2-35 16,1 2-89-16,0 0-31 15,0 4-167-15,0 5-1 0,2 4 136 0,-1 4 32 16,0 4 146-16,-2 3 9 0,1 0-48 16,-1 0-25-16,0-1-48 0,0 2-2 15,0-2-5-15,0-1-27 0,0 0-1 16,0-3 1-16,0-1 0 0,-1-3-176 15,-1-3-257-15,-2-6-288 0,1-6-732 16</inkml:trace>
  <inkml:trace contextRef="#ctx0" brushRef="#br0" timeOffset="144916.6">23254 8228 3039 0,'0'0'463'0,"0"0"-185"0,0-64-1 0,0 47 1 15,0 3-120-15,0 6-100 0,0 3-43 16,0 2-15-16,0 3-53 0,-1 1-95 16,-4 6-104-16,0 7 85 0,-9 12-240 15,5-1-584-15,-1-4-1130 0</inkml:trace>
  <inkml:trace contextRef="#ctx0" brushRef="#br0" timeOffset="145323.72">23406 8485 395 0,'0'0'2627'0,"0"0"-2419"0,0 0-208 0,0 0 0 16,0 0 45-16,0 0 69 0,0 0-12 16,35 53-16-16,-31-37-7 0,-3 2-76 0,0-1 19 15,-1 0 19-15,0-3-22 16,-4 1 0-16,0-4-16 0,-1-3 10 0,1-1 2 15,2-2 1-15,0-3 9 0,2-2 38 16,0-1 63-16,0-5 6 0,0-6-82 16,4-5 0-16,6-2-47 0,5-4-3 15,6-2-32-15,4 0-2 0,2 3-38 16,3 3 28-16,0 5 5 0,-2 4-4 16,-1 5 5-16,-4 3-3 0,-3 2-3 15,-2 5-19-15,-5 4-12 0,1 6 2 16,-4 2 38-16,-2 1 35 0,-2 5 94 0,-2-2-15 15,0 2-1-15,-2-2-15 0,-1-3-25 16,-1-1-10-16,1-3-9 0,0-2 19 16,0-3-6-16,0-4-10 0,0-3-4 15,-1 0 1-15,0-2 22 0,1 0 30 0,-1 0 16 16,2-2-87-16,1-5-80 16,6-9-294-16,-3 1-240 0,-1-2-1017 0</inkml:trace>
  <inkml:trace contextRef="#ctx0" brushRef="#br0" timeOffset="145891.37">24336 8276 192 0,'0'0'2048'15,"0"0"-1741"-15,0 0-101 0,3-54-10 16,-1 40 99-16,0 3-9 0,0-1-118 0,0 2-26 16,-1 3 15-16,0 1 0 0,1 2-35 15,-1 2-23-15,-1 2-99 0,1 0-3 16,-1 5-190-16,1 6 36 0,0 6 132 0,1 8 25 15,-1 4 57-15,1 2-13 0,1 6-13 16,0 8-15-16,2 9 59 0,0 6-13 16,0-4 9-16,-2-13-2 0,-1-13-26 15,1-9 22-15,2 4-47 0,-2 0-5 16,0 0 15-16,-1-3-25 0,1-5 18 16,0-6 1-16,-1-3 2 0,1-3-5 15,-2-2-1-15,-1-1 16 0,1-2 25 16,-1 0 27-16,1-6 30 0,-1-1-116 15,0-4-175-15,0-4-105 0,-6-4-86 0,-1-3-87 16,-2-14-324-16,-3 7-621 0</inkml:trace>
  <inkml:trace contextRef="#ctx0" brushRef="#br0" timeOffset="146342.31">24310 8213 1763 0,'0'0'477'0,"0"0"-299"0,0 0 9 16,0 0 125-16,0 0 110 0,0 0-66 16,0 0-95-16,0 0-113 0,0 0-104 0,71-31-42 15,-18 22 1-15,14 3 10 16,11-1-12-16,-10 0 11 0,-15 2-10 0,-21 2 20 15,-14-1 0-15,2 2-3 0,-2-2 5 16,-4 0 4-16,-6 2 7 0,-5 0 2 0,-2 0 0 16,-1 1-37-16,-1-1-25 0,-4 0-40 15,-4-1-10-15,-5 0 1 0,-1 3 14 16,-2 0 17-16,4 0 7 0,0 0-102 16,0 1-121-16,6 4-176 0,4 1-201 15,1 0-481-15</inkml:trace>
  <inkml:trace contextRef="#ctx0" brushRef="#br0" timeOffset="165434.51">14816 10181 2099 0,'0'0'385'16,"0"0"-143"-16,0 0 99 0,0 0-70 16,0 0-77-16,0 0-45 0,0 0-35 15,0 0-89-15,0 0-25 0,0 0-101 16,0-13-73-16,3 21 126 0,-1 5 48 0,1 2 61 16,0 3-1-16,2 5-19 15,-1 0 3-15,2 0-3 0,-3 2 32 16,-1-1-17-16,-1 0-18 0,-1-1-7 0,0 0-27 15,-3-3 8-15,-2 1 1 0,-1-3-1 16,0-1-9-16,3-4-3 0,-1-2-178 0,2-4-135 16,1-2-98-16,-2-1-146 15,1 0-185-15,-1-2-481 0</inkml:trace>
  <inkml:trace contextRef="#ctx0" brushRef="#br0" timeOffset="165576.51">14664 10580 349 0,'0'0'1034'0,"0"0"-819"15,0 0-53-15,0 0 150 0,0 0 15 16,0 0-14-16,0 0-39 0,0 0-63 16,68 8-61-16,-39-11-55 0,0-2-47 15,2 1-27-15,-3 0-21 0,-3 0-2 0,-4 4-1 16,-6-3-13-16,-4 3-223 0,-11-6-332 16,-2 0-897-16</inkml:trace>
  <inkml:trace contextRef="#ctx0" brushRef="#br0" timeOffset="165748.47">14578 10221 2191 0,'0'0'1252'0,"0"0"-1136"0,0 0-116 15,0 0-2-15,0 0-33 0,50-48-13 16,-19 43 13-16,4 1 3 0,10 4 10 15,2 0-176-15,21-2-406 0,-10 1-748 16</inkml:trace>
  <inkml:trace contextRef="#ctx0" brushRef="#br0" timeOffset="166219.07">15409 9964 2139 0,'0'0'292'0,"0"0"-125"0,0 0 1 15,-12-52 9-15,10 40-17 0,-2 2-10 16,-2 1-44-16,1 1 18 0,-1 3-32 16,-1 1-54-16,-2 4-38 0,-1 0-18 15,-5 0-5-15,-1 2 23 0,-2 5 13 16,-1 3 12-16,0 4 4 0,0 4-27 16,3 2 17-16,0 3 3 0,1 4-3 15,5 4 10-15,1 3 5 0,6 5 20 16,3 7 21-16,5 12 32 0,11 9 16 0,2-1-14 15,1-5 19-15,-3-7-39 0,-4-8-8 16,-2-7-19-16,-4-7-13 0,-4-8-9 16,-1 2-18-16,-1 2-4 0,-1 3-3 15,-5 3-13-15,-5-3-2 0,0-2-27 16,-2-3-4-16,2-6-28 0,-1-5-46 16,4-3-52-16,0-6-24 0,2-2-61 0,2-4-86 15,-4-9-92-15,3-4-662 0,0-2-989 0</inkml:trace>
  <inkml:trace contextRef="#ctx0" brushRef="#br0" timeOffset="166390.71">15038 10455 2951 0,'0'0'448'0,"0"0"-327"15,0 0-33-15,81-25 48 16,-36 19 22-16,10 0 9 0,18-2-33 0,6 1-50 15,0 3-59-15,-18 1-25 0,-17 1-52 16,-6-3-214-16,-14 1-529 0,-3-3-1859 0</inkml:trace>
  <inkml:trace contextRef="#ctx0" brushRef="#br0" timeOffset="169387.75">16474 10033 1711 0,'0'0'246'0,"0"0"-116"0,0 0 58 15,0 0 84-15,0 0-47 0,5-46-29 0,-1 37-42 16,2 1-3-16,-2 0-37 0,-1 2-2 16,2-1 2-16,-1 2-32 0,-2 1 3 15,0 0 3-15,-1 2-9 0,0 1-17 16,0-1 2-16,-1 2-11 0,0 0-34 0,0 0-19 15,0 0-50-15,0 6-67 0,0 6 76 16,1 6 41-16,-1 4 97 0,0 8-20 16,0 3-3-16,0 4-11 0,-3 1 24 15,1 1 27-15,0 0-42 0,-1-3-45 16,1-2-11-16,1-3-13 0,1-2 0 16,0-6-3-16,0-2-1 0,0-4 0 15,5-3 1-15,0-4 3 0,0-1 12 16,2-3 7-16,5-2-22 0,-3 0-111 0,3-3-63 15,-1-1-75-15,-4 0-101 0,-3 0-222 16,-4-4-425-16,-5-1-434 0</inkml:trace>
  <inkml:trace contextRef="#ctx0" brushRef="#br0" timeOffset="169683.86">16412 10503 916 0,'0'0'420'0,"0"0"-62"15,0 0-43-15,0 0-7 0,0 0-30 16,0 0-14-16,0 0-4 0,0 0-49 16,0 0 2-16,0 0-26 0,0 0-14 15,53 21-42-15,-33-19-23 0,4 0-21 16,5-2-18-16,5 0-26 0,3 0-12 16,1 0-28-16,0-2 9 0,-3-2-12 15,-2 4 1-15,-7-3-1 0,-6 2 2 16,-3 0 0-16,-7 0 1 0,-1 0 9 0,-5 0 4 15,-3 1-1-15,-1-2 13 0,0 0 3 16,0-1-31-16,-1 1-48 0,-3-2-79 16,-3-2-35-16,0 3-23 0,0-1-60 15,-2-1-130-15,0-4-188 0,3-1-608 0</inkml:trace>
  <inkml:trace contextRef="#ctx0" brushRef="#br0" timeOffset="170000.06">17304 10115 2812 0,'0'0'401'16,"0"0"-289"-16,0 0 37 0,0 0 114 15,0 0-2-15,0 0-48 0,0 0-42 0,0 0-47 16,0 0-50-16,0 0-74 0,0 0-15 16,30-11-22-16,-8 8 18 0,7 1 4 15,0 1 13-15,4-3-17 0,-1 3-2 16,1-1-14-16,-1 2-148 0,-4-2-127 15,-2 2-260-15,-8 0-658 0,-4 0-861 0</inkml:trace>
  <inkml:trace contextRef="#ctx0" brushRef="#br0" timeOffset="170178.51">17273 10312 1990 0,'0'0'705'0,"0"0"-473"0,0 0-101 0,0 0 141 15,0 0 17-15,80-6-75 0,-49-1-60 0,1 5-24 16,3-4-30-16,0 2-41 0,-3 0-37 16,1 1-22-16,-5 1-13 0,-1 0-12 15,-4 0-134-15,-4 0-212 0,-2-5-314 16,-7 0-730-16</inkml:trace>
  <inkml:trace contextRef="#ctx0" brushRef="#br0" timeOffset="170869">18304 10026 1315 0,'0'0'588'0,"0"0"-299"15,0 0-1-15,0 0-1 0,-4-47-11 16,4 38-23-16,0 1 17 0,0 2-39 15,0 1-43-15,0 4-52 0,0 0-111 16,0 1-25-16,0 7-164 0,0 7 145 16,2 8 19-16,1 7 127 0,1 7-15 15,2 2-31-15,1 4-19 0,-1-3-19 0,2 1-11 16,-2-5-8-16,1-3-8 16,3-4-13-16,-3-4 0 0,-1-5-3 0,1-4-73 15,-3-4-92-15,-2-5-142 0,-2-3-158 16,-1-3-207-16,-5-5-136 0,-2-5-1020 0</inkml:trace>
  <inkml:trace contextRef="#ctx0" brushRef="#br0" timeOffset="171166.56">18226 9970 1163 0,'0'0'1762'0,"0"0"-1496"16,0 0-206-16,0 0 30 0,58-19-5 15,-26 19 23-15,9 5 32 0,4 4 33 16,13 8-7-16,-6 0-18 0,1 5-54 16,-6 2-44-16,-11 2-50 0,-2 4-22 15,-10 4-40-15,-9-1-16 0,-11 1-3 0,-6-5 17 16,-15 0 26-16,-9-2 24 0,-9-2 14 16,-8 0 1-16,-13-2 0 0,3-3 0 15,3-5 11-15,-1-2-10 0,16-6 17 16,-1 0 0-16,6-3-7 0,10-2 4 0,9-1 17 15,5 0 7-15,3-1 23 0,3 0 5 16,4 0-40-16,7-4-28 0,7 0-134 16,9 0-23-16,7-1-108 0,26-7-278 15,-11 2-798-15</inkml:trace>
  <inkml:trace contextRef="#ctx0" brushRef="#br0" timeOffset="171903.09">18930 9975 1665 0,'0'0'315'0,"0"0"-72"0,0 0 10 16,0 0 14-16,0 0 0 0,0 0-40 0,0 0-42 15,0 0-51-15,0 0-20 16,0 0-89-16,0 0-25 0,19-39-171 0,-17 49 47 15,1 6 124-15,1 4 95 0,0 6 10 16,2 2-10-16,-2 3 6 0,0 1-4 16,0 0 10-16,2 1-12 0,-2-4-8 15,-2-1-31-15,1-4-24 0,-3-1-11 0,2-4 1 16,-1-2-3-16,0-5-7 0,0 0 0 16,0-3-11-16,-1-3 2 0,0-2 0 15,0-2 18-15,1 0-18 0,-1-1 16 16,0-1-16-16,0 0-3 0,0-1-87 15,0-3-50-15,0-3-211 0,-1-2-86 16,1-8-190-16,0 2-517 0,1 1-497 0</inkml:trace>
  <inkml:trace contextRef="#ctx0" brushRef="#br0" timeOffset="172452.11">18904 9965 205 0,'0'0'1662'15,"0"0"-1335"-15,0 0-61 0,0 0 27 16,0 0-49-16,0 0-83 0,0 0-78 16,65-32-39-16,-33 30-15 0,7 0 0 15,3 2-10-15,1 2-19 0,-3 4 0 0,-3 5-35 16,-7 3-13-16,-9 1 3 16,-8 2 0-16,-6 0 17 0,-7 3 28 0,-6-3 34 15,-7 2 20-15,-5-1-6 0,-7 0-3 16,-4-3-4-16,-2-2 7 0,-3-2 6 15,-1-2-7-15,2-3 1 0,-1-1-1 16,6-3-15-16,1 0-4 0,5 0-9 16,5-2 0-16,5 0-6 0,3 0 3 15,3 0-13-15,5 0 28 0,1 0-5 16,0 0-26-16,2-2-133 0,11 0-264 0,17-5-87 16,0 1-279-16,-1-2-1052 0</inkml:trace>
  <inkml:trace contextRef="#ctx0" brushRef="#br0" timeOffset="172936.11">19456 9946 668 0,'0'0'1926'0,"0"0"-1646"15,0 0-81-15,0 0 35 0,0 0-24 16,0 0-81-16,27-49-15 0,-25 47-23 16,0 2-78-16,0 0-13 0,2 5-129 15,-1 5 56-15,0 4 73 0,-1 6 32 0,-1 3 56 16,-1 4-12-16,0 2 5 0,-2 1-15 16,-3 2-2-16,-3-2 8 0,2 2 6 15,-1-3-10-15,-3-1-21 16,5-3 2-16,0-3-8 0,-1-3-13 0,3 0-1 15,2-4-2-15,-1-3 6 0,2-2-9 0,0-1-7 16,0-2 0-16,4-2 1 16,0 1 2-16,2-2 7 0,0-1 3 15,1-1 3-15,6 0 2 0,0-1-8 0,3-1-7 16,3 0-2-16,6 0-14 0,1 0 10 16,0-1-10-16,4-1-1 0,-1 0 2 15,1-1-1-15,-3-1-1 0,-2 0 0 16,-4 0-1-16,-2 2 1 0,-4-2 0 15,-4 0-1-15,-3 0 1 0,-3 1 2 16,-3 1 13-16,-1 0-16 0,-1 0 0 0,0-1-80 16,0 0-43-16,-2 1-34 15,-2-1-14-15,-2 0-22 0,-1 1-72 0,0-2-190 16,1-1-137-16,1-2-412 0,4-1-798 0</inkml:trace>
  <inkml:trace contextRef="#ctx0" brushRef="#br0" timeOffset="173416.48">19978 9890 2443 0,'0'0'333'0,"0"0"-150"0,0 0 76 16,0 0-7-16,0 0-43 0,0 0-29 0,30-46-36 15,-28 46-43-15,-1 0-101 0,1 6-70 16,1 4 70-16,3 3 40 0,-2 4 4 16,-1 3 15-16,-1 6-15 0,-1 0 9 15,-1 3-4-15,0 1 1 0,-1 1-13 16,-4 0-12-16,-4 0 0 0,3-1 18 16,-3 1-6-16,-1-4-3 0,2-2-15 0,1-3-7 15,2-6 3-15,3-1-12 16,2-4 13-16,0-3 6 0,1 1-10 0,4-3 12 15,6 0 7-15,4-2 18 0,2-2-9 16,8-2-9-16,3 0-10 0,3 0-8 16,0-2-11-16,2-3 1 0,-3 2 0 15,-2-2 9-15,-4 2-10 0,-3-1 20 16,-3-1-10-16,-4 2-11 0,-2-1-1 16,-4 1 0-16,1 1 1 0,-4 0 2 15,-2 0 12-15,-1 1-3 0,-1 1-8 0,0 0-2 16,-1 0-2-16,1 0-1 0,-1 0-3 15,0 0-11-15,2-1 13 0,-1-1 2 16,0 1-15-16,1-1-16 0,0 0-134 16,2 0-122-16,-3-2-125 0,3-8-315 15,-1 1-850-15,-24 48-163 0</inkml:trace>
  <inkml:trace contextRef="#ctx0" brushRef="#br0" timeOffset="175075.09">20849 9532 1496 0,'0'0'286'0,"0"0"-101"0,0 0 58 15,0 0 29-15,56-46-40 0,-47 39-54 0,0 0-18 16,-5 4-26-16,0-1-12 0,-2 3-21 16,-2 0-43-16,0 1-58 0,0 0 0 15,-1 4 0-15,-7 3 6 0,-5 5 67 0,-6 5-3 16,-6 7-13-16,-5 6 3 0,-5 7-7 15,-8 15 20-15,-6 14-29 0,2 18-25 16,7 5-17-16,18-3 0 0,14-5 20 16,14-15-21-16,19-3 0 0,10-15 1 15,3-14 17-15,16-3 34 0,15-1 33 16,2-3-40-16,7 0-27 0,-20-8-19 16,-23-10 0-16,-9-1 1 0,-7-4 11 15,0 1-12-15,0 1 0 0,-2-2 0 16,-8 0 2-16,-3-2 0 0,-2-2 19 0,-3 0 39 15,-1 0 11-15,0 0 3 16,0-4-8-16,0-1-66 0,0-2-2 0,0 1-2 16,0-1-14-16,0 2 5 15,0-1 10-15,0 0-15 0,0 0-91 0,0-1-103 16,2-1-99-16,2 0-114 0,2-9-293 0,1 1-675 16</inkml:trace>
  <inkml:trace contextRef="#ctx0" brushRef="#br0" timeOffset="176470.96">21379 9750 23 0,'0'0'411'16,"0"0"-177"-16,0 0-35 16,0 0 10-16,0 0-27 0,0 0-29 15,0 0 16-15,0 0-32 0,0 0 3 0,0 0-49 0,11-39-4 16,-11 37-9-16,0 0 10 0,0 1-14 16,0-1-3-16,0 0 1 0,0 0 8 15,0-1-12-15,0 2-3 0,0-1-30 16,0 0-9-16,0-1 9 0,0 0 1 15,0 0-10-15,0 0 6 0,0-2 10 16,0 2 19-16,0-2-10 0,1-1-9 16,0 2-4-16,0 0 13 0,-1 0 13 15,1 1 23-15,-1-2-11 0,0 1-9 16,0 1-3-16,1 1-10 0,-1 0-1 0,0-1 14 16,1 2-20-16,-1 0 1 0,1 0 2 15,-1-1 0-15,0 1-9 16,0-1-6-16,0 2-35 0,0 0-9 0,0 0-35 15,1 2-38-15,0 3-67 0,1 5 87 16,2 0 62-16,0 5 47 0,0 6 10 0,2-1 26 16,1 4 8-16,-1 4 0 15,1 1 12-15,3 3 11 0,-3 0-5 0,0 2-19 16,0 0 3-16,-2 2-34 0,-1-2-3 16,-1 0-19-16,1-3-10 0,-2-2-24 15,0-2 10-15,-1-4 2 0,0-2-2 16,0-3 14-16,0-3-8 0,-1-1-7 15,1-4 0-15,-1-1-11 0,0-3 12 16,0-1-10-16,0-1 0 0,0-1 15 16,0-2-16-16,0 0 14 0,0-1 5 15,0 0 19-15,0 0 9 0,0-1 6 0,0-3 10 16,1-3-65-16,2-1-140 0,0-2-48 16,3-3-62-16,-3-2-129 0,0-13-279 15,-1 5-796-15,0-1-497 0</inkml:trace>
  <inkml:trace contextRef="#ctx0" brushRef="#br0" timeOffset="177386.46">21461 9689 150 0,'0'0'590'0,"0"0"-303"16,0 0-85-16,0 0 3 0,0 0-23 0,0 0-48 15,0 0-40-15,0 0-16 0,0 0-20 16,0 0-25-16,0 0-14 0,-7-7 1 16,5 7 9-16,1 0 45 0,1 0 30 15,0 0-10-15,0 0-26 0,0 0-23 0,0 0 0 16,0 0 13-16,0-2 7 0,0 2 6 16,0 0 0-16,0 0-7 0,0 0-12 15,0 0-20-15,0 0-13 0,0 0-16 16,0 0 19-16,0 0-2 0,0 0-1 15,0 0 0-15,0 0 10 0,0 0 0 16,0 0-3-16,0 0-1 0,0 0 10 16,0 0 7-16,0 0-1 0,0 0 4 15,0 0-4-15,0 0 1 0,0 0-1 16,3 0-6-16,3 2 38 0,6-2 29 0,4 0 2 16,5 0-22-16,4-3-26 0,4 1-15 15,4-2-19-15,4 2-3 16,0-1-17-16,-2 0 14 0,0-1-16 0,-2 2-1 0,-4 0 0 15,-1 1-1-15,-6-2 1 0,-6 0 1 16,-1 2 0-16,-4 0 1 0,-6 1 1 16,-1 0 0-16,-3 0 1 15,0-2-1-15,-1 2 11 0,0 0-13 0,0 0 0 16,0 0-1-16,0 0-2 0,0 0 0 16,0 0-9-16,0 0-1 0,0 0-2 15,0 0 11-15,-2 0-18 0,0 0 19 16,1 0-19-16,-1 0-9 0,0 0-114 15,-1 0-127-15,-2 0-153 0,3 0-274 16,0 0-1093-16,23 0 1262 0</inkml:trace>
  <inkml:trace contextRef="#ctx0" brushRef="#br0" timeOffset="178265.83">22218 9554 904 0,'0'0'258'15,"0"0"-40"-15,0 0 23 0,0 0-24 0,0 0 4 16,0 0-26-16,0 0-69 15,0 0-20-15,-9-45 17 0,9 40-23 0,0 0-3 16,0 0-1-16,0 0 4 0,0 0 2 16,0-1-28-16,-2 0-10 0,2 1 15 15,-4 0-5-15,2 0-14 0,0-1 19 16,1 2 4-16,-1-1-23 0,-1 1-13 0,2 2-6 16,0-2-6-16,0 1-10 0,0 2 13 15,1 1-10-15,0 0-6 16,-1 0-6-16,1 0-13 0,0 0-3 0,0 0-2 15,0-2-33-15,0 2-9 0,0 0 0 16,0 0-9-16,0 0-17 0,0 2-3 16,0 3 73-16,0 4 10 0,1 2 15 15,0 5 13-15,2 1-12 0,1 3 11 16,-1 4 1-16,0 1 13 0,2 4-17 16,-1 4 17-16,2 3-11 0,-2 3-12 15,-1 2 13-15,-1 2 29 0,-1-1-20 16,-1 1 3-16,0 1 6 0,0-1 0 0,-2-2-21 15,-1-1 2-15,0-2-18 0,2-2-1 16,0-4-19-16,1-3 23 0,0-1 0 0,2-5-10 16,3-2 1-16,0-4-4 15,3-2 0-15,-2-1 13 0,-1-4-6 0,0-1 2 16,1-3-8-16,-2 1 2 0,0-3-12 16,-2-2 0-16,-1 0 0 0,0 0 13 15,-1-2-4-15,0 0 22 0,0 0 18 16,0 0-3-16,0-2 3 0,0-2-52 15,0 0-24-15,0-4-142 0,0-1-50 16,0-3-58-16,0-6-147 0,0 2-339 16,0-2-1008-16</inkml:trace>
  <inkml:trace contextRef="#ctx0" brushRef="#br0" timeOffset="179119.11">22512 9765 501 0,'0'0'339'15,"0"0"-111"-15,0 0-36 0,0 0-6 16,0 0-30-16,0 0-52 0,0 0-29 16,0 0 6-16,0 0-19 0,0 0 3 15,0 0-13-15,-31-30 9 0,27 26 27 16,3 1 3-16,0 0-4 0,0 1-6 16,0-3 19-16,1 1-16 0,-1 1-4 0,1-1-9 15,-1 1 6-15,0 1 13 16,1 1-13-16,0 0-6 0,0 0-7 0,0 1-16 15,0-2-7-15,0 2-6 0,0 0-16 16,0 0-19-16,0 0 0 0,0 0 1 16,0 0-1-16,0 0-13 15,0 0 0-15,0 5 13 0,4 2 51 0,5 2 13 0,0 4-10 16,5 1 9-16,5 2 10 0,2 2 6 16,4 3-22-16,1 2-6 0,4 1-20 15,0 2-18-15,3-1-12 0,-3 1 21 16,3-2 6-16,-5-1 0 0,1-2-15 15,-3-2-11-15,-4 1 11 0,-3-5 2 16,-4-1-12-16,-6-3 10 0,0-3-10 16,-5-1 10-16,0-2-11 0,-4-3-1 15,1 0-1-15,-1-2 1 0,0 0 24 0,0 0 19 16,0 0 10-16,0 0-54 16,-1-4-22-16,-1 2-63 0,0-5-32 0,-1 0-75 15,1-1-46-15,1-2-100 16,-2-7-241-16,0 3-462 0,2-2-445 0</inkml:trace>
  <inkml:trace contextRef="#ctx0" brushRef="#br0" timeOffset="179408.81">22896 9772 1850 0,'0'0'393'0,"0"0"-80"0,0 0-19 16,0 0-15-16,0 0-62 0,0 0-90 15,0 0-124-15,0 0-3 0,0 0-19 0,0 0 19 16,-41 9 35-16,20 9 13 16,-2 4-7-16,0 4-3 0,-4 2-10 15,1 1-12-15,1 2-13 0,0-2 20 0,4-1 5 16,1-1 1-16,3-2-29 0,4-3-1 16,5-3 0-16,0-3 1 15,3-3 1-15,2-4 15 0,1-1-13 0,1-4 0 16,0 0 13-16,1 0-13 0,0-3 16 0,0 2-17 15,0-3 17-15,0 0 3 0,0 0-22 16,0 0-41-16,3-3-113 0,3-2-212 16,10-14-175-16,-1 3-977 0</inkml:trace>
  <inkml:trace contextRef="#ctx0" brushRef="#br0" timeOffset="180483.11">23021 9416 575 0,'0'0'342'0,"0"0"-130"0,0 0-72 0,0 0 20 0,0 0-1 16,0 0-22-16,0 0-11 0,0 0-25 15,0 0-4-15,0 0 17 0,0 0 12 16,-17-30-13-16,16 29-9 0,0-1-14 16,0 1-9-16,1 1-7 0,0 0 3 15,-1 0-9-15,1 0-7 0,0 0 0 16,0 0-4-16,0 0-2 0,0 0 15 16,0 0 0-16,0 0 4 0,0 0-7 15,0 0-7-15,3 0 0 0,6 0-21 16,1 0-39-16,8 0 0 0,3 0 11 15,5 3 11-15,5 2-19 0,0 6-2 0,2 4-1 16,1 2-2-16,-2 5-14 0,0 3-9 16,-3 4 9-16,1 4 13 15,-4 10-13-15,-3 12-16 0,-6 14 29 0,-11 5-22 16,-8-1-4-16,-14-3 29 0,-7-9-13 16,-4-4 2-16,-1-6 11 0,3-11 0 15,7-11 0-15,5-8-2 0,3-7 2 0,1 1 55 16,-4 0 68-16,2-1 29 0,-2-1 18 15,4-4-31-15,-1-2-45 0,4-1-29 16,0-2-18-16,1-1-13 0,3-3-6 16,1 2 0-16,0-2 6 0,1 2 16 15,0-2-7-15,0 0 4 0,0 0-4 16,0-2-3-16,0 0-40 0,0-2-3 16,0-1-13-16,3 1-14 0,0-1-60 15,1-1-71-15,-1 1-57 0,0-2-101 16,-3-6-137-16,0 4-344 0,0-3-913 0</inkml:trace>
  <inkml:trace contextRef="#ctx0" brushRef="#br0" timeOffset="181583.62">23751 9750 1413 0,'0'0'748'0,"0"0"-454"0,0 0-184 16,0 0-49-16,0 0 52 0,0 0 38 16,0 0 13-16,0 0-4 0,0 0-10 15,0 0 12-15,27 0 9 0,-3 0-36 16,7 0-31-16,9 0-35 0,18-2-25 0,12-3-2 16,12 2-23-16,4-2-1 0,-13 1-17 15,-17 1 1-15,-18 1-2 16,-11-1 0-16,-4 1 0 0,5-3-3 0,0 0 2 15,3 1 1-15,-4-1 2 0,-3 0 0 16,-3 2-2-16,-4-1 0 0,-3 1-3 16,-5 1 0-16,-4-1-59 0,-2 3-68 15,-3 0-74-15,-1 0-120 0,-7 0-158 0,-8 3 27 16,-13 4-79-16,0-2-560 0</inkml:trace>
  <inkml:trace contextRef="#ctx0" brushRef="#br0" timeOffset="181821.13">23939 10006 1714 0,'0'0'804'16,"0"0"-357"-16,0 0-223 0,0 0-77 0,0 0 98 16,0 0 4-16,0 0-95 0,0 0-34 15,80-7-14-15,-45 4-28 16,6 1-16-16,2-3-18 0,7 3-20 0,-1 0-5 0,2-2-7 15,1 0-12-15,-5-1-2 0,0 1-1 16,-7 0 2-16,-6-2-2 16,-2 2-9-16,-8-1-60 0,-5 0-80 15,-7 1-61-15,-7-1-55 0,-5-1-61 0,-1 1-206 16,-18-9-430-16,-1 4-415 0</inkml:trace>
  <inkml:trace contextRef="#ctx0" brushRef="#br0" timeOffset="182119.55">24291 9507 1967 0,'0'0'786'0,"0"0"-542"0,0 0-26 0,0 0-36 15,0 0-182-15,0 0-26 16,0 0 26-16,0 0 102 0,-6 46 60 0,-6-6 40 15,-8 17-58-15,-9 14-27 0,-4 6 14 16,-2-2-41-16,-2-7-25 0,2-9-15 16,4-4 0-16,7-12-26 15,5-10-2-15,7-12-4 0,6-2-17 0,0 0-1 16,0 1 0-16,2-3 0 0,3-1 1 16,1-6-1-16,0-2-24 0,6-2-50 15,3-3-41-15,2-3-66 0,4 0-89 16,5-2-150-16,14-15-288 0,-6 1-843 0</inkml:trace>
  <inkml:trace contextRef="#ctx0" brushRef="#br0" timeOffset="182574.28">24927 9626 1709 0,'0'0'633'0,"0"0"-468"16,0 0 19-16,0 0 9 0,0 0 28 15,0 0 9-15,0 0-33 0,0 0-32 16,0 0-165-16,0 0-108 0,16-12 108 0,-21 28 70 15,-2 5 34-15,3 5-22 0,1 4 0 16,3-1 2-16,1 2-14 0,7 0 8 16,8-1-6-16,4-2-31 0,2-3-1 15,5-4-18-15,4-4-7 0,-1-2 13 16,1-6 6-16,-2-3 3 0,0-5-6 0,-3-1-3 16,-3-8 9-16,-1-5 6 0,-1-2-12 15,-1-5-3-15,-2-3-6 16,-1-2-10-16,-4-4 6 0,-2-4 9 0,-1-3-26 15,-4-1-1-15,-2-1 1 0,-3 2-2 16,-1 4 3-16,0 5-2 0,-5 2 0 16,-2 7-38-16,-3 4-11 0,0 6-7 15,-2 3-21-15,-1 4-34 0,0 1-35 16,-1 8-29-16,3 0-42 0,1 4-128 0,7 5-188 16,3-3-173-16,0-2-1006 0</inkml:trace>
  <inkml:trace contextRef="#ctx0" brushRef="#br0" timeOffset="183165.69">25581 9561 2703 0,'0'0'398'0,"0"0"-178"16,0 0 3-16,0 0-62 15,0 0-161-15,0 0-82 0,0 0 82 0,0 0 127 16,0 0-24-16,8 61-18 0,-10-34-28 16,-1 1-13-16,0 1-3 0,-2-1-22 15,-1 0 0-15,0-1-16 0,2-1 9 16,-1-6-12-16,0-1 1 0,0-4-2 15,0-3-1-15,2-6-10 0,1-3-1 0,-1-1-1 16,2-2 14-16,0-2 93 0,-2-5-24 16,3-5-25-16,0-2-23 15,0-4 1-15,5-3-3 0,0-3 2 0,3-1-19 16,3-2-1-16,-2-1 1 0,5 2 0 16,-2 3 0-16,-2 2-2 0,3 6-2 0,-4 5-13 15,1 2 12-15,0 7-41 16,2 1-27-16,0 7-23 0,4 7 23 0,3 3 36 15,1 5 15-15,1 2 2 0,3 1 18 16,-1 0-2-16,1 0-11 0,-2-5 11 16,-2-3-29-16,-4-5-29 0,-1-5 60 15,-3-1 20-15,-3-6 21 0,0 0 34 16,-2-6 17-16,-1-6-39 0,2-2-16 16,-1-4-21-16,-3-3-1 0,0-3 13 15,-3-1 0-15,-1-4 0 0,0-2-6 16,-3 1-22-16,-2-3 0 0,-1 1-1 15,-3 2-1-15,2 3-26 0,0 5 12 0,-2 6-15 16,4 7-22-16,1 4-19 0,-3 5-66 16,1 0-227-16,-8 13-282 0,4-2-329 15,-2 0-1042-15</inkml:trace>
  <inkml:trace contextRef="#ctx0" brushRef="#br0" timeOffset="183702.81">26507 9506 1962 0,'0'0'347'0,"0"0"-118"16,0 0 26-16,0 0-11 0,-27-46-68 15,13 41-58-15,-6 1-35 0,-2 3-20 16,-4 1-25-16,1 7-12 0,0 3 2 16,2 2-26-16,6 3-2 0,3 4-12 15,8 3 9-15,6 2 3 0,2 2 1 0,12 2 21 16,4 0-3-16,4 1 3 0,3-2-22 16,1-1 0-16,-3-1 1 15,-2-4 1-15,-6-3-2 0,-6-4-16 16,-7 0-9-16,-2-6 25 0,-13 0 23 0,-4-4 56 0,-4 1-19 15,-3-3-13-15,-1-2-9 0,-4 0-13 16,2-2 1-16,-2-1-1 0,1-1-23 16,2 2-2-16,2-2-1 15,3 2-12-15,5 0-6 0,5 1-100 0,6 0-144 16,4-1-107-16,6-2-50 0,6 0-318 16,1-1-1093-16</inkml:trace>
  <inkml:trace contextRef="#ctx0" brushRef="#br0" timeOffset="184101.26">26726 9571 2126 0,'0'0'372'16,"0"0"-127"-16,0 0 67 0,0 0-8 16,0 0-57-16,0 0-95 0,0 0-152 15,0 0-74-15,0 0 74 0,0 0 120 16,30 27 3-16,-37-1-10 0,-3 1-43 0,2 4 1 15,-3-1-27-15,3 3 12 0,-1-2-34 16,1-1-20-16,3-1 0 0,0-3-1 16,3-4-1-16,1-3-15 0,1-6-53 15,0-4-16-15,0-4-61 0,0-3-50 16,0-2 47-16,0-6 125 0,1-7-94 16,4-3-51-16,0-6 104 0,2-5 64 15,2-5 0-15,0-2 13 0,4-12 35 16,1-10-23-16,5-4 16 0,-1 5 7 0,-2 14 63 15,-7 16 66-15,0 9-41 0,0-1 11 16,1 3-18-16,0 1-29 0,3 6-47 16,-2 4-53-16,4 3-31 0,2 8-41 15,2 7 4-15,0 5 11 0,1 5 29 16,0 5-10-16,-2 1 36 0,1 2-19 16,0 1 20-16,-2 1-3 0,0-2 4 15,-2 0-2-15,-2-4-20 0,-5-6-289 16,-8-1-400-16,-2-8-668 0</inkml:trace>
  <inkml:trace contextRef="#ctx0" brushRef="#br0" timeOffset="184280.99">26684 9711 2418 0,'0'0'653'0,"0"0"-318"0,0 0 20 15,0 0 16-15,0 0-47 0,0 0-127 16,0 0-95-16,60-50-25 0,-32 45-74 15,4-1-3-15,5 4-28 0,4 0-3 16,-1 2-15-16,-1 0-80 0,-1 2-290 16,7-2-197-16,-8-5-732 0,-8-2-877 0</inkml:trace>
  <inkml:trace contextRef="#ctx0" brushRef="#br0" timeOffset="184518.13">27215 9482 2734 0,'0'0'503'16,"0"0"-203"-16,0 0-22 0,0 0-55 15,68-25-26-15,-39 23-69 0,7-1-35 16,2 1-35-16,5 0-27 0,-1 2-28 16,0 0-2-16,0 0 1 0,-3 0-2 15,-4-1-1-15,-7-1 1 0,-1 0-2 16,-9-3-19-16,-3 0-29 0,-4 0-40 15,-4 0-12-15,-6 0-38 0,-1 0-49 16,-4 1-97-16,-10-1-207 0,-14-2-189 0,2-1-382 16</inkml:trace>
  <inkml:trace contextRef="#ctx0" brushRef="#br0" timeOffset="184771.12">27416 9508 1930 0,'0'0'486'0,"0"0"-327"16,0 0 8-16,0 0 113 0,0 0 52 16,0 0-40-16,0 0-68 0,28 51-6 15,-22-34-44-15,-2 2-28 0,5 3-19 16,-4 2-31-16,-1 0-4 0,1 3-27 16,1 0-32-16,-1 0-5 0,-1-1-26 15,0 0 13-15,2-3-15 0,-2-2-1 16,1-3-2-16,-4-3-12 0,1-3-13 15,-2-2-101-15,0-1-31 0,-1-5-85 0,-3 1-62 16,-3-3-71-16,-7-2-225 0,1-7-588 16,4-1-615-16</inkml:trace>
  <inkml:trace contextRef="#ctx0" brushRef="#br0" timeOffset="185447.87">28349 9353 752 0,'0'0'622'16,"0"0"-296"-16,0 0-21 0,42-57 42 0,-27 42-18 16,-4-2-65-16,-2 5 24 15,-3 3-33-15,0 3-46 0,-3 2-45 0,-1 4-101 16,-1 0-63-16,-1 8-218 16,0 5 218-16,0 6 38 0,0 5 85 0,0 5-4 15,-3 5-5-15,1 0-48 16,1 4-35-16,0 1-19 0,-1-4-10 0,2 1-1 15,0-5 2-15,0-2-3 0,4-5-86 16,-2-2-74-16,0-7-102 0,0-3-74 16,-1-5-156-16,5-7-183 0,3-7-296 15</inkml:trace>
  <inkml:trace contextRef="#ctx0" brushRef="#br0" timeOffset="186301.02">28626 9302 1635 0,'0'0'454'0,"0"0"-169"0,34-51 61 0,-25 42-99 15,-2 3-93-15,1 5-154 0,-2 3-22 16,-1 8-97-16,3 7 119 0,-4 7 0 16,0 3 100-16,-4 7-8 15,1 4 17-15,-1-1-32 0,0 1-20 0,0-1-3 16,-1-1-10-16,0-3-12 0,-2-4-13 16,1-4-16-16,-1-3-3 0,-2-6 1 15,3-4 1-15,1-5 1 0,0-4 0 16,1-3 22-16,0 0 101 0,0-7-25 0,2-3-66 15,6-6-33-15,-2-2 20 0,1-3 0 16,3-1 1-16,0-2-23 0,2 0 0 16,1 2 0-16,0 3 1 0,1 2 12 15,-2 4-10-15,0 4-3 0,-5 6-22 16,3 1-25-16,-4 2-35 0,0 5-54 16,2 7 29-16,-1 4 53 0,1 4 22 15,-1 2 6-15,0 3 26 0,3-2 0 16,-2 1 0-16,3-2 0 0,-1-2 19 0,2-1-3 15,-2-4 10-15,4-3 6 0,-1-5 21 16,1-3 7-16,1-3-12 0,2-1-7 16,0-3-6-16,1-6-35 0,-2 1 0 15,2-7-14-15,-1-1 14 0,-1-1 22 0,0-4-9 16,-4-2-1-16,2 1-9 16,-1-2 19-16,-4 3-20 0,-2 1 17 0,1 3 10 15,-5 3-27-15,0 4 1 16,-3 3 10-16,0 3 7 0,0 3-20 0,0 1-72 15,-1 7-101-15,-5 3 114 0,-3 5 59 16,2 4 38-16,0 1-13 0,1 3-12 16,4 1-12-16,2 0 1 0,5-1 23 15,6-2-12-15,3-1 2 0,1-4 14 16,4-5-29-16,-1-2-32 0,2-4-40 16,0-3 2-16,-1-2 26 0,1-2 22 0,-1-5 22 15,-3-1 34-15,0-6-5 16,-3 0-10-16,3-3 3 0,-3-1 3 0,-2-1 4 15,3 0-26-15,-2 2 47 0,-1 3-32 16,-1 2-17-16,-3 4 14 0,-2 1 7 16,-2 5 6-16,-1 2-28 0,0 0-113 15,-2 7-67-15,0 2 180 0,0 3 9 0,0 3 67 16,0 2-44-16,-3-1-7 0,2-1-3 16,0 0-3-16,1-2-6 0,0-2-1 15,0-2 1-15,0-4 6 0,0-3 22 16,3-2 34-16,3 0 41 0,0-6-61 15,1-2-33-15,4-1-10 0,-1-3 10 16,3-1-6-16,0 1-13 0,-2-3 9 16,3-2-12-16,2 1 3 0,-3-1 25 15,3 1-4-15,-2 3-24 0,-2 3-3 0,-1 1 0 16,-5 5 1-16,0 3-26 0,-1 1-22 16,-2 2-89-16,0 5 29 0,1 3 110 15,3 4 10-15,0 2 21 16,0 1 7-16,3-1-10 0,-1 1-6 0,5-3 0 15,-1-2-10-15,0-2 8 0,1-2 15 0,1-1-1 16,-2-3 0-16,2-3-34 16,-2-1-31-16,-4-1-145 0,-2-6-104 15,-7-12-162-15,0 2-301 0,-7-2-1013 0</inkml:trace>
  <inkml:trace contextRef="#ctx0" brushRef="#br0" timeOffset="186535.29">29215 9133 2981 0,'0'0'625'0,"0"0"-284"15,0 0-115-15,0 0-8 0,0 0-11 0,0 0-50 16,77-18-59-16,-45 17 9 0,6 1-15 16,3 0-34-16,-1 1-34 0,0 1 1 15,-5 0-23-15,-6 1-2 0,-2-1-2 16,-9 0-1-16,-3 0 1 0,-4-2 2 0,-6 0 0 15,-3 0 0-15,-1 0 0 0,-1 0-34 16,0 0-21-16,-1 0-43 0,-8 0-119 16,-6 1-166-16,-21-1-168 0,6 0-656 15,-2-3-1316-15</inkml:trace>
  <inkml:trace contextRef="#ctx0" brushRef="#br0" timeOffset="188699.09">17392 11509 2655 0,'0'0'341'0,"0"0"-216"0,-3-46 6 0,3 34 29 15,2 3-75-15,2 1-40 16,2 1-26-16,0 5-19 0,1 0-24 0,3 2-37 15,0 7-21-15,5 6 82 0,0 4 41 16,3 6 73-16,-4 3-16 0,2 5 3 16,-4 4 0-16,-2 3-16 0,-2 0-3 15,-3 1-16-15,-2-2-19 0,-2-5-19 16,1-5-3-16,-2-9-12 0,1-6-10 16,-1-6 9-16,0-5 35 0,0-1 71 0,0-7 126 15,1-5-50-15,1-6-132 16,4-7-44-16,-1-4-15 0,1-7 9 0,5-3 0 15,-1-3-10-15,4-1-2 0,1 0 15 16,0 2-14-16,2 4-1 0,0 5-37 0,0 5-6 16,-1 7-9-16,-2 7-16 15,0 5-45-15,-1 5-26 0,-2 3-54 0,2 7-57 16,-1 5-115-16,0 6-147 0,1 10-250 16,-5-4-763-16</inkml:trace>
  <inkml:trace contextRef="#ctx0" brushRef="#br0" timeOffset="189018.11">17879 11680 2493 0,'0'0'592'0,"0"0"-592"0,0 0-10 0,0 0 10 16,0 0 183-16,0 0-72 0,0 0-31 16,63-41-33-16,-42 23-31 0,3-3 0 15,0-1-16-15,0-1 13 0,-2-3-11 16,-4 2-2-16,-1-1-3 0,-7 3-45 15,0 0 16-15,-7 3 32 0,-2 3 2 16,-1 3 0-16,-3 1 1 0,-6 7 9 0,0 3 8 16,-4 2-19-16,-3 4 0 0,-2 9 24 15,-2 6 29-15,1 3 19 0,1 5-16 16,1 4 37-16,5 2-12 0,6 0-26 16,4 0-9-16,2 0-15 0,10-4-13 15,6-4 4-15,6-3 14 0,7-5 7 16,3-6-1-16,5-5 4 0,2-4-47 15,-1-2-198-15,-2-7-94 0,-4-5-91 16,-2-6-178-16,-6-3-424 0,-4-20-353 16</inkml:trace>
  <inkml:trace contextRef="#ctx0" brushRef="#br0" timeOffset="189197.89">18322 11131 1172 0,'0'0'625'0,"-7"-50"-41"0,4 40-107 15,1-1-44-15,0 5-106 0,0 0-78 16,1 6-111-16,1 3-138 0,0 10-25 0,0 9 25 15,3 9 86-15,1 14 7 0,6 14-21 16,2 13-22-16,0 2-16 0,4-7 22 16,-1-12-16-16,-3-18-30 0,-1-8-10 15,-4-5-75-15,0-5-80 0,-2 5-163 16,-3 0-169-16,-7 3-282 0,-7-8-614 16</inkml:trace>
  <inkml:trace contextRef="#ctx0" brushRef="#br0" timeOffset="189683.69">18148 11534 2489 0,'0'0'653'0,"0"0"-382"16,0 0-128-16,-2-54 21 0,10 42-16 0,3 4-60 15,7-1-41-15,6 4-12 0,6-1 3 16,2 2-16-16,6 2-22 0,1 0-2 0,3 2 2 16,-1 0 0-16,-2 0 0 0,-1 0-46 15,-5-2-82-15,-4-1 2 16,-6-2 34-16,-3 0 42 0,-4-2 50 0,-7-2 0 15,-1 1 41-15,-3 0-16 0,-4 1 3 16,0 2 29-16,-1 2 103 0,0 2 7 16,0 0-11-16,0 1-50 0,0 4-105 15,-1 7 1-15,-1 6 30 0,-1 5 24 16,1 3-7-16,2 0-9 0,0 3-18 16,2-5-19-16,6 0 9 0,6-4-10 0,1-2 29 15,4-3-12-15,2-3 11 0,0-3-8 16,1-2-22-16,-1-4-40 0,-1-2-80 15,-3-2-10-15,-3-8-1 0,-1 0 1 16,-5-4 39-16,2-4 40 0,-5-3-9 16,-2-5 23-16,-1-2 37 0,0-1 1 15,1-1 14-15,-1 0-2 0,0 4-10 0,0 4 82 16,0 2 16-16,0 6 30 0,-2 5-29 16,1 5-9-16,0 2-43 0,0 2-50 15,1 3-72-15,1 4 48 0,1 7 24 16,0 5 89-16,-1 6 1 0,0 4-16 15,0 2-16-15,-1 0-12 0,3 2-18 16,-1-4-16-16,0-3 10 0,0-1-10 0,4-4-12 16,-2-4-34-16,1-5-101 0,2-2-90 15,-2-6-123-15,5-9-173 0,-2-4-187 16,-1-4-1150-16</inkml:trace>
  <inkml:trace contextRef="#ctx0" brushRef="#br0" timeOffset="189979.28">18999 11326 2460 0,'0'0'432'0,"0"0"-282"15,0 0 36-15,0 0-24 0,0 0-76 0,57-34-32 16,-37 34 0-16,3 0 0 0,1 2-16 16,2 8-13-16,-3 4 13 0,-4 4 9 15,-4 5 7-15,-3 3-38 0,-5 0-16 16,0 2-19-16,-6-2 15 0,-1-2-8 0,0-6 12 15,-1-3 1-15,-2-5 12 0,-1-4 31 16,2-4 65-16,0-2 117 0,-1 0 32 16,-1-5-91-16,0-4-84 0,-2-3-31 15,4-2 13-15,1-6-4 0,1-2-21 16,2-4 6-16,7-3-28 0,1-1-18 16,5 0-95-16,0 0-49 0,3 1-96 15,-3 3-102-15,7-3-202 0,-4 7-460 16,-3 5-796-16</inkml:trace>
  <inkml:trace contextRef="#ctx0" brushRef="#br0" timeOffset="190349.5">19454 11253 2096 0,'0'0'327'16,"0"0"-85"-16,0 0 19 0,0 0-53 16,41 58-42-16,-35-39 9 0,0 2-26 15,-3 1-29-15,-2 3 9 0,0-1-22 16,-1 2-28-16,0 0-7 0,-1-4-25 0,-2-4-22 15,0-4-6-15,1-6-1 0,1-2-14 16,1-6 30-16,0 0 62 0,0-7-3 16,0-5-37-16,0-4-29 0,0-6-5 15,5-3-22-15,2-3 0 0,0-3-1 16,1-1-11-16,6 1 10 0,0 3-1 16,1 2 3-16,2 4 3 0,1 6 6 15,1 4-9-15,0 4-37 0,1 4 3 16,-2 4-13-16,3 4-11 0,0 6-1 0,0 5 18 15,0 3 18-15,-2 5 23 0,-3 0 94 16,-3 2-23-16,-2 2 0 0,-4-2-31 16,2-2-12-16,-5-2 3 15,-2-6-13-15,0-2 7 0,-1-5-13 0,-1-4 7 0,0-2 6 16,0-2 14-16,0 0 35 0,0-2 6 16,0-3-22-16,0-3-58 0,0-4-172 15,-2 0-99-15,-5-14-151 0,-2 3-554 16,2 0-1414-16</inkml:trace>
  <inkml:trace contextRef="#ctx0" brushRef="#br0" timeOffset="193017.89">20667 11006 2206 0,'0'0'372'16,"0"0"-124"-16,0 0 47 0,0 0-24 15,10-51 18-15,-8 44-93 0,0-1-58 16,-1 4-37-16,0 1-20 0,0 2-31 16,0 1-50-16,0 0-63 0,3 5-65 15,3 4 90-15,-1 5 38 0,3 5 95 16,2 3 11-16,-4 4 9 0,2 1-7 0,-4 0 0 15,1 4 4-15,-2-1-11 0,-3 1-30 16,-1-2-25-16,0 0-31 0,0-2 0 16,-3-1-14-16,2-4 12 0,1-2-12 15,0-2 0-15,3-2-1 0,1-3-3 16,2 0-59-16,0-3-36 0,4-1-31 16,-4 0-47-16,0-4-51 0,0 1-74 0,-4-1-106 15,-2-3-129-15,0 2-15 0,-1-3 16 16,-4 1 34-16,-3-2-39 0,-3 0-83 15</inkml:trace>
  <inkml:trace contextRef="#ctx0" brushRef="#br0" timeOffset="193267.67">20702 11474 543 0,'0'0'483'0,"0"0"-102"15,0 0-33-15,0 0-46 0,0 0-30 0,0 0-23 16,0 0-7-16,0 0-27 0,0 0-26 15,0 0 5-15,0 0 28 0,13 13-93 16,13-13-53-16,7 0-10 0,5-4-31 16,7 1-17-16,1-1-16 0,-2 1 1 15,-1 1-1-15,-3-2 1 0,-5 1 0 0,-7 0-1 16,-6 2-2-16,-6 0 2 0,-5-1-1 16,-4 1 12-16,-3 0 21 0,-2 0 20 15,-1-2 9-15,-1 0-26 0,0-2-34 16,0-1-1-16,0 1-2 0,0 0-15 15,-2 0-13-15,-1 2-10 0,0-1-82 16,0 3-175-16,-3-3-192 0,0 1-255 16,2-1-1048-16</inkml:trace>
  <inkml:trace contextRef="#ctx0" brushRef="#br0" timeOffset="193832.96">21501 11026 1855 0,'0'0'275'16,"0"0"-164"-16,0 0 89 0,5-45 23 16,-2 33-17-16,-1 0-39 0,0 2-23 15,0 1 16-15,-1 1 11 0,1 2-28 0,-1 2-33 16,-1 1-15-16,1 3-23 0,-1 0-47 16,0 0-25-16,0 0-19 0,0 5 19 15,0 6 19-15,-3 4 63 0,0 5 0 16,-1 5 2-16,-1 3 3 0,0 3-9 0,4 3 6 15,1-1-19-15,1 2-35 0,8-2-11 16,3-1-7-16,7-3 4 0,5-2 8 16,8-5-2-16,4-1 9 0,3-7-7 15,2-6 4-15,1-1 3 0,-4-7-4 16,-3 0-2-16,-3-3-3 0,-6-6-1 16,-3-3 10-16,-6-3 5 0,0-4-8 15,-6-2-10-15,-1-3-2 0,-3-3-13 16,0-3 14-16,-3-1-16 0,-3 0 0 0,-1 0 1 15,0 4 0-15,-1 1-1 0,-4 4-1 16,-3 4 0-16,3 6-3 0,-1 0-15 16,2 4-4-16,0 6-5 0,2 0-10 15,1 2-18-15,0 0-37 0,-1 0-112 16,-1 3-62-16,-1 3-22 0,-4 5-135 16,4-2-379-16,1-4-764 0</inkml:trace>
  <inkml:trace contextRef="#ctx0" brushRef="#br0" timeOffset="194301.84">22361 10921 1421 0,'0'0'1151'0,"0"0"-900"16,0 0-55-16,0 0 79 15,1-48 33-15,3 40-112 0,-1 3-42 0,0 0-31 16,0 3-23-16,-1 2-75 0,1 0-25 16,0 4-131-16,2 7 125 0,-1 3 6 15,0 7 90-15,2 2 13 0,-2 5-16 16,-2 1 12-16,-1 0-15 0,0 1-26 15,-1-1-33-15,0-2-14 0,0-2-11 16,0-1-2-16,0-3 2 0,2-4 0 0,1 0-11 16,4-5-184-16,-2 0-57 15,-1-2-150-15,0-3-246 0,-4-4-505 0,0-1-576 16</inkml:trace>
  <inkml:trace contextRef="#ctx0" brushRef="#br0" timeOffset="194477.37">22300 11251 1368 0,'0'0'738'0,"0"0"-453"15,0 0-114-15,0 0 45 0,0 0 18 16,0 0-38-16,0 0 4 0,0 0 0 16,0 0-39-16,0 0-98 0,42 0-31 15,-20 0-7-15,4 0-12 0,-1 0-10 16,3 0 0-16,-2 0 0 0,-2 0-2 16,-3 0 1-16,-3 0 0 0,-2 0-2 15,-6-3-223-15,0-2-145 0,-2-10-126 16,-3 1-529-16,-1-2-775 0</inkml:trace>
  <inkml:trace contextRef="#ctx0" brushRef="#br0" timeOffset="194740.45">22349 10918 2622 0,'0'0'421'16,"0"0"-267"-16,0 0 18 0,0 0 114 0,0 0-62 15,0 0-105-15,0 0-62 0,0 0-10 16,0 0-16-16,61-38-18 0,-40 37-1 16,3-1-9-16,2-1-1 0,-3 0-1 15,1 1 1-15,-2 1 1 0,-5-2 9 16,-4 3-9-16,-3 0-1 0,-5-1-1 16,-3 1-1-16,-1 0-1 0,-1 0-11 15,0 0 10-15,-1 0-20 0,-4 0-101 0,-1-1-188 16,-8-4-258-16,0 0-761 0</inkml:trace>
  <inkml:trace contextRef="#ctx0" brushRef="#br0" timeOffset="196850.66">21909 11001 391 0,'0'0'346'16,"0"0"-124"-16,0 0 74 0,0 0-19 15,0 0-98-15,0 0-49 0,0 0-30 16,0 0-25-16,0 0-4 0,-1-47-19 16,6 42 19-16,0 0 7 0,0 0 9 15,-1-1 10-15,3 1 7 0,-3 1 15 0,-1 0-13 16,-1-1 17-16,-1 4 5 0,0-3-26 15,0 1-25-15,-1 0-26 0,0 1-19 16,0 2-16-16,0 0-16 0,1 0-24 16,-1 0-15-16,0 0-6 0,1 0 4 15,-1 0 3-15,0-1 2 0,0 1-2 0,0 0-4 16,2 1 26-16,1 4 16 16,0 2 71-16,-1 0 6 0,3 3-7 0,-4 2-6 15,2 2-1-15,-1 3-12 16,2 1-6-16,-2 4-4 0,1 0 7 0,0 2-1 15,0 2-9-15,1-2-19 0,2 1-16 16,-1-2 1-16,-1-3-1 0,-1-1 22 16,0-2-3-16,1-3 0 0,-3-2-3 15,0-4-3-15,0-1 0 0,-1-2-1 0,0-2 1 16,0-1 0-16,0-1-3 0,0-1-13 16,0 0-10-16,0 0-78 0,0 0-29 15,0-2-38-15,0-4-183 0,-8-8-348 16,1 2-564-16</inkml:trace>
  <inkml:trace contextRef="#ctx0" brushRef="#br0" timeOffset="197344.67">21540 11014 1158 0,'0'0'202'16,"0"0"-20"-16,0 0-3 0,0 0 10 0,0 0 54 15,0 0-32-15,0 0-63 0,0 0 7 16,0 0-16-16,0 0-52 0,0 0-87 16,-12-25-13-16,12 25-52 15,0 4-22-15,0 4 78 0,0 2 9 0,0 4 35 16,1 4 7-16,0 3 0 0,-1 3-20 0,0 0 1 16,1 3 15-16,0-2 1 0,0 1-4 15,1-2-12-15,4-2-1 16,3-1 1-16,1-3-1 0,5-3 0 0,1-2 26 15,3-2-9-15,-1-3 2 0,2 0-12 16,-4-5-7-16,-1 1-6 0,-2-1-3 16,-5-1-13-16,-3-1 2 0,-1-1 1 15,-3 1 13-15,0-1 3 0,-1 0 10 16,0 0-4-16,0 0-9 0,0 0-14 16,0 0-2-16,0 0-75 0,0 0-24 15,0 0-73-15,-1-1-79 0,1-7-271 16,0 1-840-16</inkml:trace>
  <inkml:trace contextRef="#ctx0" brushRef="#br0" timeOffset="203837.47">16436 10435 193 0,'0'0'141'0,"0"0"45"15,0 0 120-15,0 0-45 0,0 0-50 0,0 0-15 16,0 0-76-16,0 0-45 0,0 0-23 16,11-36-23-16,-11 34 4 0,0 2 2 15,0-1 11-15,0 1 12 0,1-1 20 16,-1 1 6-16,0-1-6 0,0 1-16 15,0-1-20-15,0 1-13 0,1 0-29 0,-1 0-11 16,0 0-31-16,0 0-19 0,0 0-17 16,1 0 13-16,0 2 41 0,0 0 24 15,0 1 20-15,0-2 15 0,0 1-18 16,1 3-17-16,1-3-140 0,2 0-3 16,0 0-23-16,-1-2-120 0,0 0-310 15,-1 0-179-15,-35-21 775 0</inkml:trace>
  <inkml:trace contextRef="#ctx0" brushRef="#br0" timeOffset="203958.54">16436 10435 1460 0</inkml:trace>
  <inkml:trace contextRef="#ctx0" brushRef="#br0" timeOffset="204183.78">16436 10435 1460 0,'74'-53'208'0,"-74"49"-146"0,0 2 26 0,0 0 3 0,-1 0-13 0,-1 2-20 15,1 0-16-15,-3 0-19 0,2 0-23 16,-1 0-23-16,1 2-12 0,1 0 12 16,1 4-3-16,-1-1 6 0,1 2-2 15,0 2 21-15,1 0 1 0,2 1 47 16,1 1 15-16,1 0 6 0,-2 2-16 16,-1-1 9-16,-1 1 7 0,-1 0-3 0,0-1-13 15,0 0-10-15,-2-1-3 16,-1-2-10-16,-1-2 6 0,2-2-3 0,0 0-9 15,0-2-10-15,2-1-11 0,0-2 11 16,0 0 3-16,0 0 0 16,0 1 10-16,0-1 6 0,0 0 7 0,0 0-4 15,0 0-22-15,0-1-13 0,-1-5-261 0,0 2-315 16,-1-4-1138-16</inkml:trace>
  <inkml:trace contextRef="#ctx0" brushRef="#br0" timeOffset="208725.51">23126 10880 665 0,'0'0'811'0,"0"0"-528"0,0 0-72 15,0 0 33-15,0 0 18 0,0 0-75 16,0 0-58-16,0 0 15 0,0 0-6 0,0 0-16 15,0 0-26-15,0 0-33 16,6-25-12-16,-5 23-3 0,0 0 3 16,1 0 3-16,-1-1 0 0,1 1-1 0,0 0 14 15,-2 2 11-15,0 0 1 0,0 0-43 16,0 0-36-16,0 0-63 0,0 6-66 16,0 3 129-16,-4 7 19 0,-2 4 59 15,-2 4-2-15,2 3-7 0,0 4-6 0,0 0-15 16,5 0-11-16,1 0-18 0,8-1 3 15,5-3-7-15,7-1 4 0,5-2 0 16,5-2-1-16,3-5 1 0,-1-2 15 16,4-4 10-16,-2-2 5 0,-4-3-11 15,-3-6-4-15,-1 0-6 0,-3-2 2 16,-3-5 7-16,-2-4 4 0,-3-3 17 16,-2-5 1-16,2-3-22 0,-5-3-10 15,1-3 7-15,-3-3-9 0,-1-1-7 16,-4 0-3-16,-2-1-14 0,-1 2 0 0,0 3-1 15,-1 3 13-15,-2 2-10 0,-2 2 12 16,2 3-14-16,1 4-1 0,-1-1 0 16,1 4 0-16,1 1-2 15,-2 1-1-15,2 2-12 0,0 0 2 0,1 3-8 16,-2 2 2-16,1 1-21 0,1 1-33 0,0 0-57 16,0 2-167-16,0 3-29 0,-3 9-71 15,0-3-357-15,0 1-824 0</inkml:trace>
  <inkml:trace contextRef="#ctx0" brushRef="#br0" timeOffset="209699.47">24173 10715 1522 0,'0'0'254'15,"0"0"-147"-15,0 0 78 0,0 0 45 16,0 0-52-16,0 0-65 0,0 0 12 16,0 0 7-16,-56-34-38 0,42 33-37 15,1 1-18-15,-5 0-7 0,-1 0 0 16,1 4 3-16,-1 1-12 0,2 2 2 16,1 0-12-16,4 1 0 0,0 2 3 0,6-1-4 15,1 1 8-15,3 1 18 16,2-1 6-16,3 4 7 0,6-1 13 0,6-1 9 15,4 1-6-15,4-2-26 0,0 0-22 16,2-3-7-16,0 0-11 0,-6-2-1 16,-3 0 0-16,-3-1-19 0,-7 0-25 15,1 0-13-15,-7 2 10 0,0-2 24 0,-7 4 23 16,-3 0 1-16,-6 2 22 16,-1 0-21-16,-3 2 14 0,0-1 6 15,-1 0 32-15,1-2-13 0,3-1-25 0,2 2-14 16,3-3-2-16,3 0 0 0,2-2-13 15,4 0 11-15,3-1 2 0,2 0 12 16,9-2 35-16,3 2 3 0,7-1-15 16,8 1-22-16,1 1-13 0,4-3 0 15,-2 3-13-15,-3 1-6 0,-6-2-3 16,-5 2-9-16,-5 0-10 0,-6 1-10 16,-6 1 3-16,-1-1 26 0,-3 3 10 0,-10 0 12 15,-1 2 3-15,-9 2 9 16,-3 0 4-16,-2 0 0 0,-2 1 19 0,3 1 22 15,4-2-16-15,3-1-19 0,6-2-22 16,7 0-14-16,7-4-10 0,2 1 24 16,14-1 41-16,7 1 3 0,8-4 0 15,7 0-15-15,5 0-17 0,4-2-12 0,-2 0 0 16,-3-2-160-16,3-1-170 0,-10-3-275 16,-10-4-951-16</inkml:trace>
  <inkml:trace contextRef="#ctx0" brushRef="#br0" timeOffset="210659.33">24459 10839 414 0,'0'0'678'0,"0"0"-391"16,0 0-37-16,0 0-19 0,0 0-36 16,0 0-14-16,0 0 4 0,0 0-11 0,0 0-16 15,0 0-19-15,0 0-30 0,-6-28 6 16,6 28 0-16,0 0-3 0,0 0-20 15,0 0-44-15,0 0-36 0,0 0-12 16,0 2-57-16,1 3-3 0,2 5 60 16,3 4 76-16,1 2 0 0,6 5 10 15,5 1-20-15,5 3-6 0,3 1 6 0,5-1-15 16,1 3-7-16,2-3-19 0,-1 1-9 16,-3-3-14-16,-1-2-2 0,-4-2-4 15,-4-3 1-15,-2-4 2 16,-3-1 1-16,-6-5 3 0,-2-2-2 0,-4-1-1 15,-2-3-81-15,-2 0-42 0,0 0-10 16,-4-2-60-16,-6-3-136 0,-11-8-147 0,3 1-522 16,-1-1-497-16</inkml:trace>
  <inkml:trace contextRef="#ctx0" brushRef="#br0" timeOffset="210927.87">24772 10826 1634 0,'0'0'726'0,"0"0"-445"16,0 0 60-16,0 0-17 0,0 0-4 0,0 0-83 16,0 0-190-16,0 0-28 15,0 0-7-15,0 0 48 0,-55 25-6 0,28-1-13 16,-1 3-19-16,-3 3-19 0,0 3 16 16,-2 1-19-16,2-1 12 0,0-1-9 15,5-3-3-15,6-3 0 0,3-3-10 16,4-5 10-16,4-3 1 0,4-5-1 0,2-2 1 15,1-4 1-15,1-1 1 0,1-2 25 16,0-1-6-16,0 0 3 0,3 0-25 16,1 0-66-16,3 0-107 15,2-4-132-15,3-8-162 0,2 0-570 0,-3-1-980 0</inkml:trace>
  <inkml:trace contextRef="#ctx0" brushRef="#br0" timeOffset="211784.06">25004 10677 1745 0,'0'0'302'16,"0"0"-68"-16,0 0-15 0,0 0-51 16,0 0-10-16,0 0-65 0,59-22-13 15,-36 17-12-15,4 0-17 0,5 3-13 16,-2 1-18-16,3-2-8 0,-3 3-11 15,-1 0 2-15,-6 0-3 0,-5 0-3 16,-7 0-16-16,-3 4-29 0,-6 0-45 16,-2 1 26-16,0 0 61 0,-7 2 6 15,-1 1 57-15,-3 0 24 0,-1 1-5 0,-1-3-21 16,0 0 2-16,-1 2-12 16,-1-3-4-16,1 3 4 0,1-2-10 15,0 1-10-15,4 0-12 0,0-2-13 16,4 3-3-16,2-2-13 0,2 2 5 0,1-1 11 15,0 3 16-15,5-2 9 0,3 0-2 16,4 0-1-16,1 0-6 0,2 0 6 0,3 0-3 16,1-2-18-16,0 0 1 15,-3-1 1-15,-1-3-3 0,-5 1-2 0,-2-1-30 16,-4 0 13-16,-1-2 17 0,-3 0 1 16,0 0 1-16,-4 0-1 0,-4 0-24 15,-1 0 6-15,-6 0 19 0,-1 3 1 16,0-1 34-16,-2 2-4 0,1 2 4 15,3-1-32-15,3 3-2 0,2 1-1 16,6-1-22-16,3 2 22 0,0 3 3 16,8-1 16-16,7 3-3 0,5 4 6 15,4-1-6-15,6 1-16 0,-1 2-2 0,1-1 0 16,-3 2-14-16,-3-3-12 0,-5 2-4 16,-4 0-3-16,-7-3 0 0,-1 0 16 15,-5-4 7-15,-2 1 12 0,-1-1 43 16,-7-5 14-16,-1 3 19 0,-6-3 6 15,0 2-13-15,-5-3-25 0,0 1-21 0,-2-1-11 16,-2 1-12-16,0-1-65 16,-2 0-153-16,-9 1-192 0,7-2-323 15,2-5-1323-15</inkml:trace>
  <inkml:trace contextRef="#ctx0" brushRef="#br0" timeOffset="-213875.45">14990 12625 1219 0,'0'0'306'0,"0"0"-169"0,0 0 9 0,0 0 10 16,0 0-10-16,0 0-29 15,0 0-24-15,0 0-25 0,0 0-16 0,38-42 6 16,-36 39 33-16,-1 2 22 0,-1-2 2 16,0-1 14-16,0 1-17 0,1 0-6 15,-1-1-1-15,1 0-19 0,1-1-9 16,-1 2-20-16,1-2-16 0,2 0 4 0,-2 0-1 15,-1 0-19-15,1 1-6 0,-1 0 3 16,0 3 10-16,0 1-1 0,-1 0 1 16,0 0-7-16,0 0 3 15,0 0 1-15,0 0 5 0,0 0 1 0,0 0 3 16,0-3-13-16,0 1-22 0,0 0-1 16,0-1 10-16,1 0-10 0,-1 0-2 15,0 2 0-15,0-2-2 0,0 3-10 16,0 0 9-16,0 0-16 0,1 0-3 0,-1 0-3 15,0 0 0-15,0 0 3 0,0 0 3 16,0 0 0-16,0 0 6 0,0 0 1 16,0 0 9-16,0 0-16 0,0 0 0 15,1 0-3-15,-1 0 9 0,0 0 10 16,0 0-13-16,0 0 14 0,0 0 0 0,0 0-1 16,0 0 1-16,0 0 2 15,0 0 1-15,0 0 21 0,0 0-3 16,0 0-18-16,0 0-1 0,0 0-180 0,-5 0-336 15,-1-3-581-15,-4-1-869 0,31 11 1966 0</inkml:trace>
  <inkml:trace contextRef="#ctx0" brushRef="#br0" timeOffset="-213420.64">14702 12743 2636 0,'0'0'402'0,"0"0"-306"0,0 0-77 15,0 0 144-15,0 0 69 0,0 0-118 0,0 0-89 16,58-7-2-16,-26 5 5 0,10-2-9 16,4 0-3-16,2-2-13 0,-1 0 16 15,2 1-7-15,-6-4 4 0,-3 3-13 16,-8-4 19-16,-2 2-9 0,-7-2 12 15,-3-1-22-15,-4-2 16 0,-5-1-17 16,-2-1 20-16,-5-2-7 0,-3 0-15 16,-1 0-2-16,-2-2 1 0,-4 0-1 15,-4 2 1-15,1 1 1 0,-4 1-15 16,-1 4-4-16,-3 1-3 0,1 4-3 16,-5 3-7-16,-4 3-9 0,-1 0 10 0,-1 8 31 15,-5 4 12-15,1 6 29 16,-3 3 7-16,5 7 2 0,1 1 16 0,8 2-4 15,7 1-1-15,7-2 4 0,6-1 13 16,10 1 25-16,11-3-13 0,8-5-7 0,9-1-15 16,15-1-28-16,10-6-12 0,-4-2-28 15,-7-6-58-15,-10-5-75 0,-10-1-103 16,-1-3-75-16,2-4-169 0,-6-4-205 16,1-13-385-16,-9 3-466 0</inkml:trace>
  <inkml:trace contextRef="#ctx0" brushRef="#br0" timeOffset="-213217.06">15493 12341 2103 0,'0'0'595'0,"0"0"-203"0,0 0-123 0,0 0 7 15,0 0-74-15,0 0-202 0,0 0-26 16,0 0 26-16,0 0 126 0,-22 70 1 16,20-35-18-16,0 5-31 0,2-2-4 15,0 2-2-15,0 1-38 0,0-4-9 16,0 1-25-16,0-4-1 0,0-5 1 15,0-2-1-15,0-7-18 0,0-3-242 0,0-6-101 16,0-6-151-16,3-6-235 0,2-5-714 16</inkml:trace>
  <inkml:trace contextRef="#ctx0" brushRef="#br0" timeOffset="-212882.84">15898 12506 1903 0,'0'0'399'0,"0"0"-205"0,0 0-7 16,0 0 106-16,18-51 8 0,-18 42-28 15,0 2-36-15,-3 2-54 0,-4 1-41 16,-1 3-71-16,-7 1-40 0,-3 1-27 16,-3 5 21-16,-1 4-4 0,1 2-18 15,2 0 0-15,3 1-3 0,8-1-2 16,3 2-22-16,2 2 8 0,3 0 16 0,9 3 0 15,3 0 12-15,3 0 10 0,3 2-9 16,0-1-1-16,-2-1-12 0,-4 0 0 16,-3-2-40-16,-6-2-20 0,-3 1 4 15,-10-3 0-15,-4-2 8 0,-5-1 29 0,-3-2 16 16,0-3 0-16,-3-2 2 16,4-2 1-16,2-1 11 0,4-1-11 0,2-7-12 15,3 0-88-15,4-1-134 16,6-7-239-16,0 3-534 0,7 0-995 0</inkml:trace>
  <inkml:trace contextRef="#ctx0" brushRef="#br0" timeOffset="-212539.51">16128 12741 2156 0,'0'0'276'0,"0"0"-212"16,0 0 152-16,62-32 16 0,-42 23-72 15,-1-5-58-15,-2 0-54 0,1 1-35 16,-4-1 13-16,2-1-23 0,-4 0 13 0,-4-1-13 16,1-1-1-16,-5 1 1 15,-2-3 10-15,-2 2-11 0,0 3-2 0,-5-1 16 16,-4 3 54-16,1 5 51 0,-4 1 2 16,-1 2-6-16,-3 4-35 0,-4 0-22 15,-2 5 5-15,-3 5 12 16,0 4-2-16,1 3-7 0,3 2-12 0,3 3 7 15,2-1-17-15,8 4 4 0,3 0-10 16,5-1-9-16,4-1 3 0,9-3 55 16,7 1 50-16,5-3-16 0,4-4-44 15,5-3-33-15,1-1-12 0,-1-6-34 0,1-4-61 16,-1 0-105-16,-1 0-145 16,9-10-160-16,-8 0-532 0,-7 1-901 0</inkml:trace>
  <inkml:trace contextRef="#ctx0" brushRef="#br0" timeOffset="-211236.95">17252 12436 1441 0,'0'0'270'0,"0"0"-33"15,0 0 61-15,0 0 22 0,12-51-49 0,-10 41-43 16,0 0-11-16,0 1 0 0,-1 1-27 16,0 3-58-16,0 1-44 0,-1 2-16 15,0 2-25-15,0 0-47 16,0 0-16-16,0 0-52 0,0 5-65 0,0 4 45 0,0 8 88 15,0 3 82-15,0 6-28 0,0 3-13 16,0 3 18-16,0 0-6 16,0 1-8-16,0-1-16 0,4-1-8 15,-2-3-5-15,1-2-15 0,-1-3 0 0,-1-3 0 16,1-1 2-16,-2-4 16 0,2-2-16 16,-2-2 13-16,0-2-14 0,0-4-2 15,0 1-110-15,0 0-132 0,0-3-122 16,0-1-83-16,0-2-188 0,2-2-559 15</inkml:trace>
  <inkml:trace contextRef="#ctx0" brushRef="#br0" timeOffset="-210914.87">17194 12825 747 0,'0'0'995'0,"0"0"-690"0,0 0-94 15,0 0 6-15,0 0 50 0,0 0-22 16,0 0-21-16,0 0-36 0,0 0-39 16,0 0-16-16,0 1-26 15,0-1-34-15,5 0-10 0,1 1 9 0,6 0 54 16,6-1 33-16,9 0-19 0,6 0-48 16,7-3-39-16,15-1-28 0,10-3-7 15,-5 0-16-15,-5 1 0 0,-12 4-1 16,-10-1-1-16,-1 1-12 0,4 1 10 15,-10 1-11-15,-5 0 11 0,-6 0 0 0,-7 0-10 16,-2 0 0-16,-4 0-1 0,-1 0 10 16,-1 0 2-16,0 0 0 0,-1 0 1 15,-3 0 2-15,-5-1-2 0,0-1-11 16,-3 1-42-16,3-1-77 0,-3 2-78 16,6-3-79-16,2-1-175 0,3-1-262 0,1 0-1147 15</inkml:trace>
  <inkml:trace contextRef="#ctx0" brushRef="#br0" timeOffset="-210338.99">18187 12493 1385 0,'0'0'494'0,"0"0"-309"16,0 0-26-16,0 0 55 15,0 0 41-15,0 0-33 0,0 0-14 0,0 0 13 16,0 0 45-16,0 0-1 0,0 0-148 16,38-7-64-16,-6 3-5 0,7 0-8 15,1-2-12-15,3 2-9 0,1-1-16 16,-4 2-3-16,-2 1-3 0,-6-1 2 0,-4 2-11 15,-7 0-1-15,-7 1-2 0,-5 0-32 16,-6 0-249-16,-3 0-221 0,-20 2-138 16,0 1-119-16,-4-1-993 0</inkml:trace>
  <inkml:trace contextRef="#ctx0" brushRef="#br0" timeOffset="-210087.56">18258 12659 1254 0,'0'0'748'0,"0"0"-447"16,0 0 6-16,0 0 95 0,0 0-9 16,0 0-63-16,66 2-76 15,-46-6-65-15,0 2-58 0,3-2-41 0,0 4-25 16,3-2-19-16,0 0-21 0,0 0-23 16,0 1 10-16,1-1-10 0,-2 1 1 0,-3 1-3 15,-1-2 1-15,-1 2 1 16,-5 0 0-16,-4 0-1 0,-1-2 1 0,-6 2 1 15,-1 0 12-15,-2 0-2 0,0 0-13 16,-1 0-2-16,0-3-48 0,0 3-142 16,0 0-98-16,-1-4-151 0,-3 0-338 15,1 0-1015-15</inkml:trace>
  <inkml:trace contextRef="#ctx0" brushRef="#br0" timeOffset="-209371.95">19173 12305 1339 0,'0'0'403'0,"0"0"-98"0,0 0 9 16,0 0 22-16,0 0-21 0,0 0-30 15,0 0-37-15,0 0-49 0,0 0-85 16,0 0-114-16,0 0 3 0,23-22-3 15,-23 38 103-15,0 7 21 0,0 2 35 0,0 3-32 16,1 2-43-16,-1 1-10 16,0 0-19-16,0 1-14 0,0-3-29 15,0-1 10-15,0-4-21 0,1 0 1 0,0-6-2 16,2-1 2-16,-2-6 1 0,2-3 9 16,0-2 0-16,-1-2 7 0,1-1-19 15,0-3-52-15,2 0-69 0,4-5-58 16,0-3-111-16,1-2-177 0,-4-13-248 0,-3 1-649 15</inkml:trace>
  <inkml:trace contextRef="#ctx0" brushRef="#br0" timeOffset="-208955.86">19060 12345 1281 0,'0'0'430'0,"0"0"-232"0,0 0 6 0,0 0 78 16,0 0-30-16,0 0-43 0,0 0-26 16,0 0-7-16,0 0-45 0,68-48-33 15,-39 42-15-15,9 2-20 16,7 2 4-16,15 2 6 0,12 4 37 0,7 10-6 15,-7 3 2-15,-18 0 8 0,-21 1-8 16,-13-2-38-16,-2 6-19 0,0 4-33 16,-4 6-16-16,-9 2-3 0,-5-1-10 15,-15 3-2-15,-9-2 14 0,-10-2 0 16,-7-4 1-16,-6-5 3 0,-1-2 9 0,-2-6-9 16,5-5 19-16,6-3-3 15,4-5-1-15,7-2-2 0,5 0 9 0,5 0-4 16,3-1 10-16,7-3 6 0,3 0 13 15,1-1 8-15,4-1-46 0,4 0-12 16,5 0-104-16,7-2-125 0,4 2 33 0,4 3 4 16,5-1-94-16,16 2-229 15,-10-3-550-15,-2 2-986 0</inkml:trace>
  <inkml:trace contextRef="#ctx0" brushRef="#br0" timeOffset="-208571.61">19907 12320 2111 0,'0'0'469'0,"0"0"-314"0,0 0 47 15,0 0 112-15,0 0-62 0,0 0-53 16,0 0 6-16,0 0-35 0,0 0-104 16,0 0-66-16,0 0-120 0,20-24 120 15,-20 40 22-15,-3 6 41 0,1 4-13 16,-2 3 6-16,1 2 7 0,1 0 17 16,1 2-11-16,0-2-17 0,1-1-8 15,0-3-13-15,1-2-16 0,3-3 10 16,1-4-10-16,-2-4 7 0,0-1 2 15,0-5-5-15,-1 0-4 0,-1-5-2 16,-1-2-10-16,0-1-3 0,0 0-56 0,0 0-39 16,-1-4-94-16,-4-3-177 15,-1-2-212-15,-2-11-107 0,3 1-783 0</inkml:trace>
  <inkml:trace contextRef="#ctx0" brushRef="#br0" timeOffset="-208237.57">19870 12298 2297 0,'0'0'507'0,"0"0"-276"16,0 0 31-16,0 0 11 0,0 0-102 15,53-46-95-15,-26 40-23 0,7 1-6 16,5 3-15-16,1 1-18 0,0 1-14 0,1 5-12 15,-7 4-4-15,-2 3-12 0,-7 4 27 16,-9 3 1-16,-8 4 10 0,-6 0-9 16,-2 0-1-16,-6 4 1 15,-9-5-2-15,-4 2-1 0,-3-5-1 0,-1-1 1 16,-4-3 2-16,-3-3 1 0,2-1 1 16,-1-4 0-16,0 0 14 0,3-4-16 0,2 1-21 15,4-4-23-15,3 0-3 16,5 0-16-16,6-2-3 0,4-3-48 0,2 3-156 15,4-4-246-15,14-3-504 0,0-3-500 16</inkml:trace>
  <inkml:trace contextRef="#ctx0" brushRef="#br0" timeOffset="-207836.11">20423 12271 2436 0,'0'0'499'0,"0"0"-303"16,0 0 15-16,0 0 11 0,0 0-42 15,0 0-66-15,0 0-114 0,0 0-129 0,0 0 68 16,0 0 61-16,7 26 67 0,-8-3 24 16,-3 3-3-16,1 2-3 0,1 1-35 15,0 2-8-15,2-3-11 16,-1 1 10-16,1-2-1 0,0-1-6 0,3-4-6 15,2-2-3-15,2-3 13 0,-2-3-17 16,0-3-18-16,3 0 13 0,-3-4-13 16,-1 1 16-16,1-3-4 0,2 0 4 15,1-1 5-15,-1-1-2 0,4 0-3 0,-1-1-1 16,3-1 4-16,0-1-7 0,-1 0-2 16,2 0-10-16,0 0 12 0,-2 0-13 15,2-2 0-15,-2-1 1 0,-1 2 0 16,3-4 1-16,-3 3-4 0,4-1-13 15,-2 0-2-15,-2 2 12 0,2 0-25 16,-3 1-28-16,1 0-46 0,-5 0-35 0,-1-1-51 16,-1 1-98-16,-4-5-231 15,-1-1-449-15,-5 1-692 0</inkml:trace>
  <inkml:trace contextRef="#ctx0" brushRef="#br0" timeOffset="-207379.89">20860 12262 1702 0,'0'0'1200'0,"0"0"-1017"0,0 0-36 16,0 0 38-16,0 0-23 0,0 0-10 15,0 0-11-15,57-33-50 0,-51 37-78 16,-1 4-12-16,0 5 2 0,-1 3 44 0,-3 4-2 15,-1 2 8-15,-2 5-12 0,-6 2-7 16,0 0 10-16,-2 0-10 0,2 0 19 16,-2-1-29-16,4-2 1 15,2 0-9-15,1-4 12 0,1-3 3 0,2 1-7 16,0-7 1-16,0 0 0 0,5-3 0 16,1-1 5-16,5-3 11 0,2-2 2 15,4 0 0-15,5-3-16 0,2 0-2 16,3-1-22-16,-1 0 12 0,-1-2 4 0,0 1-16 15,-2-3 15-15,-3 1-5 0,-4-2-11 16,0 2-1-16,-2-2-2 0,-1 5 1 16,-3-3 0-16,0 1-1 0,-2 1-1 15,-2-1-11-15,1 2 10 0,-3-1-9 16,-1 1-3-16,-1 0 12 0,-2 0-10 16,1 0 11-16,-1 0-1 0,0 0 0 15,0 0-18-15,0 0-7 0,0-3-31 16,-3 3-203-16,-3 0-119 0,-8-7-146 0,-1 0-593 15,5-2-1223-15</inkml:trace>
  <inkml:trace contextRef="#ctx0" brushRef="#br0" timeOffset="-206406.06">21770 11906 854 0,'0'0'271'0,"0"0"6"15,0 0 32-15,0 0-17 0,46-45 16 16,-39 37-37-16,0 2-26 0,-3 2-10 0,-2 0-18 15,-1 3-10-15,-1 1-36 0,0 0-73 16,-6 2-64-16,-6 8 1 0,-8 5 34 16,-4 7 10-16,-6 7-7 0,-1 7-2 15,-7 14-17-15,-2 14 0 0,0 13 12 16,10 8-28-16,13-3-9 0,14-5-6 16,9-9-22-16,16-2 12 0,11-11-9 15,1-11 16-15,1-13 12 0,-3-9-9 16,-1-3 3-16,5-2-10 0,4 3 0 0,1-2-2 15,-6-4-11-15,-6-4 1 0,-7-4-3 16,-7-3-3-16,-4-2 3 0,-2-1 3 16,-3-6 31-16,-2-4-34 0,3-1-22 15,-4-2 1-15,0-2-13 0,-1 3-31 16,-1-1-47-16,-1 2-56 0,2 1-65 0,-1 1-95 16,4-5-188-16,0 3-490 15,-1 2-563-15</inkml:trace>
  <inkml:trace contextRef="#ctx0" brushRef="#br0" timeOffset="-205754.68">22249 12143 1413 0,'0'0'702'0,"0"0"-391"0,0 0-17 16,0 0-11-16,0 0-31 0,0 0-57 16,0 0-27-16,0 0-51 0,0 0-117 15,0 0-60-15,0 0 60 16,31 4 19-16,-24 21 129 0,-1 4-7 0,2 5 14 0,-3 4-6 15,-1 1-12-15,-1 3-29 0,-1-2-15 16,-1-3-16-16,-1-3-25 0,0-4-22 16,0-4 7-16,0-6-15 0,0-2-10 15,0-5-9-15,0-4 16 0,0-1-16 16,0-4 12-16,0-1-13 0,0-3-2 16,0 0-46-16,0 0 0 0,0 0-3 15,0-5-43-15,0-2-128 0,0-2-97 16,0-4-98-16,0-2-142 0,0-11-234 0,-3 6-480 15</inkml:trace>
  <inkml:trace contextRef="#ctx0" brushRef="#br0" timeOffset="-205380.31">22227 12107 2201 0,'0'0'449'0,"0"0"-256"0,0 0-35 16,0 0 110-16,0 0 85 0,0 0-60 15,0 0-60-15,0 0-25 0,0 0-37 16,0 0-134-16,62-17-26 0,-22 12-11 0,5-3-1 15,13 0 0-15,-5 3 0 0,-5-1-14 16,-3 2 14-16,-12 0-1 0,-4 1-2 16,-5 2 2-16,-10-1 0 0,-4-1 2 15,-4 1 0-15,-4 2 16 0,-1 0-13 0,-1 0 22 16,0 0-23-16,0 0-2 0,0 0-16 16,-2-2-24-16,-3 2-34 0,0 0-66 15,-3 0-78-15,2 0-49 16,-1 0-145-16,-2 2-183 0,4 3-171 0,1-3-828 0</inkml:trace>
  <inkml:trace contextRef="#ctx0" brushRef="#br0" timeOffset="-204939.55">23023 11973 2500 0,'0'0'323'0,"0"0"-114"15,0 0 5-15,28-55 9 16,-21 43 21-16,-3 4-43 0,-1 4-34 0,0 0-20 15,-1 3-26-15,-2 1-121 0,0 1-6 16,0 6-109-16,0 6 115 0,-6 7 3 0,0 7 78 16,-6 7-22-16,-1 11-19 15,-6 13-3-15,-2 14-9 0,3 2-3 0,3-4 6 16,10-12 15-16,5-10-9 0,0-10-18 16,3-9-7-16,0-8 13 0,3-1-22 15,1 1 18-15,0 0 7 0,3 3-6 16,-2-6 5-16,-1-5 1 0,1-4-13 0,-3-2 7 15,-2-3-4-15,1-3 10 16,0 1-13-16,-2-2 13 0,-1 0-12 0,0-3-16 16,1-4-113-16,-1-2-94 15,0-1-71-15,-1-4-119 0,0-8-246 0,0 0-624 16,0 2-770-16</inkml:trace>
  <inkml:trace contextRef="#ctx0" brushRef="#br0" timeOffset="-204155.75">23318 12209 2226 0,'0'0'420'0,"0"0"-221"0,0 0 13 15,0 0 79-15,0 0-47 0,0 0-73 0,0 0-76 16,0 0-14-16,47-46-24 0,-22 43-26 16,3-2-28-16,3 0-1 0,3 2 1 15,-2-1 13-15,-1 0-13 0,-4 1 0 16,-5 0 10-16,-4 1 3 0,-5 0-4 15,-5-1 4-15,-2 2 12 0,-2-1 0 16,-2 0 3-16,1 0 19 0,-2 1 3 16,1-1-4-16,-1 0 10 0,-1 2 6 15,0 0-18-15,1 0-47 0,-1 0-21 0,0 0-28 16,0 0-26-16,0 4-24 0,0 3 33 16,-1 3 66-16,-2 5 23 0,1 4 2 15,-2 3 16-15,0 5-1 0,-1 1 3 16,1 2 16-16,2 1-9 0,-1-1-7 15,2 1-12-15,0-2-6 0,1-1 2 16,0-4-14-16,0-3 2 0,1-4 7 0,1-3-20 16,0-4 10-16,0-3 4 15,1-3 5-15,-2-2-3 0,0-1 1 0,0-1-19 16,-1 0-31-16,3-4-77 0,-1-1-186 16,1-3-172-16,3-9-248 0,-1 2-578 15,4-1-562-15</inkml:trace>
  <inkml:trace contextRef="#ctx0" brushRef="#br0" timeOffset="-203904.83">23918 12198 2312 0,'0'0'741'0,"0"0"-453"0,0 0-44 16,0 0-23-16,0 0-35 0,0 0-38 0,0 0-58 15,0 0-18-15,60-1 11 0,-39 12-17 16,2 4-2-16,5 3 11 0,1 2-29 16,2-1-9-16,-1 1-6 0,1 0-10 15,-4-3-21-15,0-3-28 0,-2 3-49 16,-4-5-31-16,-6-4-74 0,-2 0-80 16,-1-4-97-16,-6-4-144 0,-3-3-120 15,-3-2-433-15,0-4-471 0</inkml:trace>
  <inkml:trace contextRef="#ctx0" brushRef="#br0" timeOffset="-203684.59">24264 12133 1721 0,'0'0'487'0,"0"0"-228"16,0 0 28-16,0 0 6 0,0 0-38 0,0 0-113 16,0 0-142-16,0 0 0 15,0 0 67-15,0 0 85 0,-54 50 12 16,33-23-13-16,-4 4-43 0,0 1-21 0,-1 3-19 15,1 0-11-15,-2 1-14 0,2-3-21 16,4-5-10-16,4-4-11 0,4-3 15 16,2-6-14-16,4-4-1 0,0-4 8 15,5-3-9-15,1-2-180 0,1-2-172 16,2-9-109-16,6-2-354 0,-2-4-1727 0</inkml:trace>
  <inkml:trace contextRef="#ctx0" brushRef="#br0" timeOffset="-203151.61">24476 11852 2077 0,'0'0'699'16,"0"0"-446"-16,0 0-16 0,0 0 2 15,0 0-37-15,0 0-91 0,60-14-64 0,-32 26-22 16,5 7 22-16,3 8-3 0,7 4-25 16,3 14-19-16,3 14-12 0,-3 16 12 15,-12 5 22-15,-19 0 26 0,-16-3 9 16,-19-8-20-16,-10-1-21 0,-3-6 2 0,-3-8-17 15,3-11 2-15,7-14-1 0,5-7-1 16,2-5 0-16,-3 0 35 0,-1 0 33 16,-1-3 8-16,3-2-6 0,3-4-6 15,5-5-12-15,6 0-13 0,2-1-9 16,1-2 15-16,4 0 34 0,0-2 9 16,1-4-64-16,8-1-25 0,-1-2-157 15,5-2-142-15,10-8-120 0,-4 4-532 16,-1-3-1095-16</inkml:trace>
  <inkml:trace contextRef="#ctx0" brushRef="#br0" timeOffset="-202356.4">25228 12092 2634 0,'0'0'539'0,"0"0"-318"0,0 0-158 15,0 0-9-15,0 0 92 0,0 0 71 0,90 2-31 16,-31-2-39-16,23 0-19 0,20-3-51 16,5-3-21-16,-10 4-16 0,-18-3-21 15,-24 2-17-15,-14 1-2 0,-15 2-11 16,-5 0-160-16,-2 0-135 0,-3 0-122 0,-11 0-236 15,-5 0-475-15,-9 0-568 0</inkml:trace>
  <inkml:trace contextRef="#ctx0" brushRef="#br0" timeOffset="-202190.05">25449 12247 1311 0,'0'0'492'0,"0"0"-191"15,0 0-100-15,0 0-45 0,0 0 95 0,0 0 196 16,0 0-40-16,0 0-123 0,56 19-89 15,-20-19-66-15,8-2-57 0,13-3-35 16,10 0-15-16,9-2-19 0,-5-1-1 16,-20 4-2-16,-15-1-1 0,-13 4-15 15,-2-2-46-15,2 2-161 0,-2-3-170 16,-7-3-261-16,-7-1-664 0</inkml:trace>
  <inkml:trace contextRef="#ctx0" brushRef="#br0" timeOffset="-201901.92">25763 11858 1661 0,'0'0'983'15,"0"0"-861"-15,0 0-38 0,0 0 44 0,0 0 96 16,57-44-7-16,-50 42-61 0,-2 2-58 15,-1 5-97-15,-4 6 40 0,0 5 63 16,-5 7 9-16,-3 6 23 0,-7 8-18 16,-7 9-27-16,-6 14-29 0,-9 11-34 15,0 2-10-15,7-6 4 0,10-18-9 16,9-16-12-16,9-10-1 0,2-3 1 16,0 2 20-16,2 0-20 0,6 0-1 0,0-3-118 15,0-7-260-15,6-6-300 16,-1-4-835-16</inkml:trace>
  <inkml:trace contextRef="#ctx0" brushRef="#br0" timeOffset="-201355.27">26619 11916 1520 0,'0'0'1109'0,"0"0"-874"16,0 0-14-16,0 0 25 15,0 0-27-15,0 0-79 0,0 0-140 0,0 0-38 16,0 0 38-16,0 0 85 0,0 0-3 16,-18 64 0-16,15-36-4 0,3 1 1 15,2 0-16-15,9-2 2 0,2-1 10 16,7-2-3-16,5-1-1 0,1-3-15 0,3-5 3 15,3-2-13-15,-1-6-3 0,0-5-3 16,-2-2-6-16,0-5 6 0,-3-4-9 16,-3-6 6-16,-3-3-4 15,-3-4-11-15,-2-3-1 0,-5-3-5 0,0-2-13 16,-3-4-1-16,-3-1-1 0,-2-1 1 16,-2 2-2-16,0 2 0 0,-3 4 0 15,-1 6-15-15,-3 6-1 0,0 5-18 16,2 4-9-16,0 5-27 0,-1 2-91 0,-4 0-102 15,1 7-63-15,-2 10-128 0,1-4-336 16,3 1-774-16</inkml:trace>
  <inkml:trace contextRef="#ctx0" brushRef="#br0" timeOffset="-200874.59">27221 11916 3095 0,'0'0'468'0,"0"0"-304"16,0 0-145-16,0 0-17 0,0 0-2 16,0 0 67-16,0 0 8 0,0 0 10 15,25 56-3-15,-23-32-16 0,0 2-1 16,-2 0-8-16,0 1-8 0,0-1-18 0,-2-2-6 16,-3-3-23-16,1-5 14 0,-2-2-13 15,1-5 22-15,2-3-13 16,-1-3 7-16,1-3-7 0,-3-1 35 0,2-5 14 15,2-6-24-15,-2-3-12 0,2-4-6 16,2-6-19-16,0 0 0 0,1 0-25 16,4-2 0-16,1-2-18 0,5 6 21 15,-2 2-2-15,4 5 24 0,-3 3 1 0,2 5-1 16,1 4 0-16,-2 4-3 0,4 0-44 16,1 7-18-16,3 3 6 0,1 6 31 15,4 2 13-15,1 3-1 0,2 1 5 16,1-2 10-16,-2 2 0 0,-2-4 1 15,-1-3 2-15,-5-3 19 0,-4-4-5 16,-5-3 3-16,-2-5 2 0,-4 0 57 16,-1-5 18-16,0-7-59 0,-2-1-36 15,1-4 1-15,-1-5 1 0,0-2 10 16,-1-4 8-16,-2-1-2 0,-1-2-18 0,-3-1-1 16,0 3-2-16,2 2 0 0,0 3-14 15,-1 5 4-15,4 6-16 16,0 4-6-16,2 6-124 0,0 3-126 0,0 1-284 0,0 6-36 15,14 7 46-15,-1-1-561 0</inkml:trace>
  <inkml:trace contextRef="#ctx0" brushRef="#br0" timeOffset="-200540.78">28011 11833 355 0,'0'0'2343'16,"0"0"-1912"-16,0 0-106 0,18-50 48 15,-17 36-15-15,-1 4-35 0,0-1-92 16,-6 5-65-16,-1 0-25 0,-4 4-59 16,-3 2-61-16,-3 0-21 0,-4 5 0 15,1 6 0-15,3 3-2 0,1 5-1 0,8 4 3 16,5 2 1-16,3 5 15 0,4 2-16 16,8 0 0-16,6 1-2 0,3 0-26 15,0-2-23-15,0-2-35 0,-3-3-21 16,-5-2-10-16,-7-3 10 0,-6-3 8 0,-2-3 15 15,-12-3 75-15,-8-2 9 0,-6-2 56 16,-8-2-1-16,-3-2 4 0,-2-2 6 16,3-1-13-16,5 1-34 15,7-1-2-15,7-1-5 0,8 0-11 0,5 0-15 16,3 0-10-16,3 0-18 0,4 0-232 16,19-3-234-16,-2 0-290 0,3-3-1002 0</inkml:trace>
  <inkml:trace contextRef="#ctx0" brushRef="#br0" timeOffset="-200123.87">28255 11833 2617 0,'0'0'718'0,"0"0"-517"0,0 0-69 0,0 0 1 15,0 0-108-15,0 0-25 16,0 0-9-16,0 0 9 0,0 0 88 0,10 68 6 15,-12-39-21-15,-1 1-7 0,-1 0-17 16,-2-1-11-16,3 0-13 0,-1-4-3 16,0-1 6-16,1-7-13 0,-2-2-14 15,2-5-1-15,0-6-18 0,1-1-7 16,1-3 25-16,-1-5 31 0,0-7-19 16,1-3-12-16,1-2-2 0,0-5 2 15,3-2 22-15,4-4-4 0,4-2-15 16,1-2 8-16,2-3-9 0,2 2-1 0,-1 1 21 15,-2 4 30-15,1 5 10 0,-5 6 15 16,2 6 13-16,-5 4 48 0,-2 4-27 16,0 3-47-16,-1 0-64 0,1 8-123 15,-1 8 53-15,3 4 42 0,1 7 13 16,-1 2-22-16,-1 3 25 0,4 1 12 0,-2 1 0 16,0-1-4-16,2-2 3 15,0 0 0-15,1-4 1 0,-2-2 0 16,0-4-77-16,0-5-232 0,-4-4-218 0,-3-9-534 15,-1-3-518-15</inkml:trace>
  <inkml:trace contextRef="#ctx0" brushRef="#br0" timeOffset="-199976.62">28164 12000 1740 0,'0'0'1222'0,"0"0"-972"15,0 0-21-15,0 0 31 0,0 0 26 16,65-21-35-16,-39 18-148 0,2-1-84 15,2 3-19-15,2-1-12 0,1 0-13 16,-4 0-183-16,5-5-293 0,-9 1-677 16,-7 0-1218-16</inkml:trace>
  <inkml:trace contextRef="#ctx0" brushRef="#br0" timeOffset="-199690.98">28616 11792 3562 0,'0'0'517'0,"0"0"-323"15,0 0 13-15,0 0-21 0,0 0-2 16,77-42 3-16,-43 36-87 0,6 4-48 16,5-1-30-16,2 3-22 0,2 0-18 15,-1 0 3-15,-3 0 0 0,-4 0 12 16,-6 1-25-16,-8-1 7 0,-6 0-43 0,-5-3-22 15,-4-2 31-15,-5 0 25 0,-3-1-10 16,-2-2-16-16,-2 0-70 0,0 0-50 16,-4 1-35-16,-6 1-111 0,-4 1-216 15,-15 2-253-15,1 0-592 0</inkml:trace>
  <inkml:trace contextRef="#ctx0" brushRef="#br0" timeOffset="-199499.62">28874 11805 1881 0,'0'0'651'0,"0"0"-458"0,0 0 109 16,0 0 91-16,0 0-23 0,5 50-52 15,-3-32-53-15,2 3-24 0,-2 1-47 16,0 4-47-16,0 1-34 0,1 0-30 16,-1-1-35-16,1 0-23 0,-1 1-24 15,-2-2-1-15,0-4 0 0,0-2-12 16,-4-4-22-16,-2-2-158 0,-6-4-140 0,-7-7-185 15,2-2-690-15,2-4-1137 0</inkml:trace>
  <inkml:trace contextRef="#ctx0" brushRef="#br0" timeOffset="-198915.63">29536 11719 140 0,'0'0'2202'0,"0"0"-1882"15,0 0-127-15,0 0-16 0,0 0-1 16,0 0-20-16,54-31-23 0,-48 40-91 15,-2 5 43-15,-2 9 86 0,-2 4 11 16,0 5-37-16,-3 5-14 0,-6 0-44 0,-1 2-31 16,-2-1-31-16,2-1-22 15,-1-2-2-15,4-3-1 0,3-4-56 0,2-4-53 16,2-6-69-16,0-5-99 0,4-3-131 16,2-8-149-16,0-2-79 0,10-12-166 15</inkml:trace>
  <inkml:trace contextRef="#ctx0" brushRef="#br0" timeOffset="-198089.11">29799 11725 1179 0,'0'0'706'0,"0"0"-116"0,29-45-155 15,-23 34-86-15,3 3-107 0,-3 4-87 0,-3 4-155 16,1 4-51-16,1 8 38 0,-4 7 13 16,0 6 89-16,-1 4-13 0,-2 4-16 15,-6 2-10-15,2 3 19 0,-2 0-3 16,-1-1-15-16,1-2-23 0,-1-3-6 0,3-4-22 15,0-4 2-15,-2-4-1 16,5-8-1-16,1-5 0 0,0-2-12 16,2-4 12-16,0-1 45 0,0-6 76 0,2-2-80 15,3-3-30-15,4-5-10 0,-1-1 0 16,2-2 1-16,0 1 11 0,1-2-11 16,-1 4-1-16,3 3 9 0,-4 1-9 15,0 6-2-15,-2 2 1 0,-3 2-16 0,-1 2-33 16,3 6-82-16,-2 5 30 0,1 3 66 15,1 4 13-15,3 1 12 0,-2 2 10 16,4-1 13-16,1-1-1 0,3 1 1 16,0-6 2-16,1 1 1 0,0-3 16 15,1-6 9-15,1-2-7 0,2-4-34 16,-1 0-44-16,2-6 31 0,0-2-9 16,-1-3 22-16,0-3 0 0,1-3 2 0,-3-3-1 15,1-3 15-15,-3 0-13 16,-3-4 22-16,-1 1-22 0,-4 1 0 0,-2 3 19 15,-5 5-3-15,-1 3 15 0,0 6 22 16,-6 2-53-16,-1 5-3 0,-2 1-43 0,-3 6-29 16,-4 6 31-16,3 5 41 15,-3 4 19-15,2 4 0 0,6 2 9 0,2 2-25 16,6-2 13-16,1-1-16 16,9-1 2-16,0-5 23 0,3-1 3 0,3-5-3 15,-1-5 15-15,0-3-7 0,2-4-33 16,1-2-25-16,0-4 25 0,-2-5 0 15,2-3 16-15,-4-1-13 0,2-3 15 16,-1 0-17-16,-3-3 18 0,1-1-17 16,-1 0 11-16,-3 3-1 0,-2 3-11 15,0 2 15-15,-2 3-14 0,-4 3 0 16,0 6-2-16,-1 0-51 0,0 0-104 0,0 8 49 16,0 1 84-16,0 2 22 0,0 2 1 15,0 2 1-15,0-4 10 16,0 2-10-16,3-2 11 0,-1-3-1 0,3 0 1 0,-2-1 18 15,0-5 13-15,2-2 27 16,3 0 10-16,1-2-16 0,0-5-43 0,3-1-19 16,3 0 9-16,-4-3-9 15,3-2-1-15,-4 2 17 0,1-1-19 0,0 0 2 16,-3 3 0-16,-2 3 10 16,0 1-12-16,-1 3-3 0,-3 2-12 0,0 0-28 15,0 2-60-15,0 3 19 0,2 4 47 16,1 0 12-16,-1 4 23 0,0-1 2 15,3 1 3-15,1 1 16 0,0-3 3 16,2-3-7-16,1 0-12 0,2-3-3 16,-1-3-232-16,2-2-98 0,4-5-290 15,-3-7-863-15</inkml:trace>
  <inkml:trace contextRef="#ctx0" brushRef="#br0" timeOffset="-197922.75">30442 11594 3310 0,'0'0'617'0,"0"0"-285"0,0 0-130 16,0 0-79-16,0 0-12 15,65-12-9-15,-35 12-62 0,1 4-40 0,4 3 0 16,0 0-28-16,-3 2-33 0,4 3-220 16,-9-3-404-16,-7-6-1389 0</inkml:trace>
  <inkml:trace contextRef="#ctx0" brushRef="#br0" timeOffset="-196891.96">17753 13583 680 0,'0'0'1712'0,"0"0"-1357"0,0 0-105 15,0 0 45-15,-3-53 19 0,3 43-64 16,3 2-72-16,0 1-64 0,2 3-42 15,3 2-72-15,1 2-19 0,4 2-68 16,3 9 4-16,-1 6 27 0,2 6 46 16,-1 8 10-16,-2 5 54 0,-6 12 31 15,-7 10-22-15,-1-7-4 0,0-6-19 0,-4-12-24 16,0-10-4-16,1-3-10 0,-2-2 2 16,4-7-2-16,1-8 10 0,0-3 81 15,0-2 71-15,7-8 70 0,1-7-148 16,3-4-55-16,1-4-28 0,1-4 15 0,1 0-17 15,-1 0-1-15,1-2 0 0,-1 0 0 16,1-2 2-16,1 2 0 0,-1-1 12 16,0 5-13-16,0 1 0 0,-1 4 0 15,-3 5-1-15,-3 5-1 0,1 4-11 16,-3 2-12-16,-1 4-28 0,0 2-31 16,3 0-13-16,-2 2-15 0,3 3-96 15,2 0-79-15,3 7-219 0,-2-3-593 16,-4-1-1110-16</inkml:trace>
  <inkml:trace contextRef="#ctx0" brushRef="#br0" timeOffset="-196388">18192 13788 988 0,'0'0'1211'0,"0"0"-1017"0,0 0-120 15,0 0 123-15,0 0 54 0,0 0-75 16,56-31-41-16,-40 21-68 0,1-1-32 0,0 0-32 15,-1-3 16-15,-1 1-17 0,0-3 11 16,-1-1-13-16,-4-2-11 0,1 2-30 16,-5-3-23-16,-2 1 13 0,-3 3 51 15,-1 1 0-15,-3 3 0 0,-5 4 22 16,-3 1-18-16,0 5 43 0,-5 2-21 16,-1 2 12-16,-3 7 35 0,-1 4-3 15,1 1-12-15,2 6-8 0,4 1-9 16,5 0-15-16,5-1 21 0,4 2 0 0,5-3 35 15,9 1 3-15,4-2-13 0,6-1-28 16,5-4-11-16,5-3-5 0,5-3-28 16,1-4-32-16,0-3-135 15,-1-2-53-15,-5-6-104 0,-2-4-57 0,-8-7-73 16,-3-1 60-16,-3-4 150 0,-6-5 20 0,-4-3 133 16,0-4 52-16,-2-3 39 0,-1-9 26 15,-2 4 13-15,0 0 71 16,0 2 124-16,1 9 58 0,-3 0 135 0,2 8 0 15,-3 4-21-15,0 8-90 0,0 5-1 16,0 4-82-16,0 4-152 0,0 3-81 16,0 9-174-16,0 8 174 0,0 9 53 15,1 5 24-15,0 12-24 0,2 9 6 16,-3 11-7-16,0 4-12 0,0-9 7 16,-3-13-19-16,-1-14-28 0,2-12-62 0,1-3-90 15,1-2-137-15,-2-3-141 16,2-2-216-16,-2-10-156 0,1-2-895 0</inkml:trace>
  <inkml:trace contextRef="#ctx0" brushRef="#br0" timeOffset="-195921.87">18528 13609 1816 0,'0'0'1079'16,"0"0"-807"-16,0 0-74 0,0 0 31 16,0 0-24-16,0 0-167 0,0 0-23 15,68-22 1-15,-35 25-3 0,5 2-11 16,1 0 1-16,3 0 10 0,-3-1-13 15,-2-2 0-15,-4-1-155 0,-3-1-53 16,-6 0 20-16,-4-5 41 0,-5-1 92 16,-3-3 55-16,-3 1 54 0,-4 0-12 15,-3-2 53-15,0 3 102 0,-2 2-4 0,1 0-22 16,-1 2 2-16,0 3-14 16,0 0-109-16,0 3-50 0,0 4-28 0,-3 5 28 15,0 4 40-15,0 4-6 0,1 1-15 16,1 0 0-16,1 2-1 0,3-1-15 0,4-2 19 15,4-3-20-15,1-2 14 0,2-4 5 16,0-1 3-16,-1-7-24 0,2-1-62 16,-2-2-46-16,-2-4-17 15,2-4 3-15,-3-5 33 0,2-3 30 0,-4-3 31 16,1-3 28-16,-3-2 0 0,1 0 15 16,1-3-12-16,-1 1 10 0,-1 1 21 15,4 3-15-15,-4 2 66 0,-1 6 78 16,1 6-13-16,-3 2-30 0,-2 5-104 15,1 1-16-15,-2 7-158 0,1 6 152 16,-1 5 6-16,0 5 65 0,0 4-16 0,0 2-8 16,-2 0-11-16,-1 2-30 0,1-4 2 15,2 0-2-15,0-6-44 0,5-2-185 16,5-5-160-16,2-3-175 0,9-9-172 16,-4-2-764-16</inkml:trace>
  <inkml:trace contextRef="#ctx0" brushRef="#br0" timeOffset="-195654.81">19363 13522 2368 0,'0'0'445'0,"0"0"-214"15,0 0-4-15,0 0-61 0,0 0-141 16,0 0-25-16,69-17-28 0,-52 31 18 16,1 4 10-16,1 6 67 0,-3 2 19 15,-1 3-20-15,-5 1-15 0,0-3-39 0,-5-1-9 16,-2-4-3-16,-2-6-3 0,-1-3 3 15,0-6 0-15,0-5 41 0,-1-2 73 16,-1 0 135-16,-2-9-31 0,1-1-110 16,-2-4-46-16,3-3-22 0,2-3 6 15,0-2-5-15,7-1-17 0,1-2-22 16,2 0-2-16,1 2 0 0,2-1-46 16,0 5-99-16,2 1-147 0,0 4-123 0,2-5-275 15,-5 6-801-15</inkml:trace>
  <inkml:trace contextRef="#ctx0" brushRef="#br0" timeOffset="-195291.97">19768 13509 2014 0,'0'0'240'0,"0"0"-121"0,0 0 140 16,0 0 40-16,6 56-14 0,-6-41-33 16,-4 3-43-16,-1 1-70 0,-1 0-36 15,-2 2-40-15,1-3-25 0,1-1-23 16,-1-2-12-16,3-6 13 0,1-2 0 15,1-3 0-15,1-3 9 0,1-1 68 16,0-2 25-16,0-6-65 0,3-3-25 16,4-7-28-16,4-2 15 0,4-3-16 15,-1-4 2-15,6 0-1 0,3 0 0 0,3 1-20 16,0 2 17-16,1 5-10 16,2 3-2-16,-2 5-7 0,-3 6-6 0,-1 5-12 15,-3 3-26-15,-1 9-2 16,-1 5 5-16,-3 5 4 0,-2 4 59 0,-2 5 120 0,-4-1 26 15,1 3-3-15,-2-4-16 0,-2-4 11 16,2-1-39-16,-1-6-35 0,0-5-21 16,-2-3-15-16,0-5-4 15,-2-3-6-15,3-2 28 0,-1 0 49 0,1-7-95 16,0-4-92-16,3-5-220 0,5-13-124 16,-4 3-358-16,0 1-1117 0</inkml:trace>
  <inkml:trace contextRef="#ctx0" brushRef="#br0" timeOffset="-194271.3">21129 13365 1512 0,'0'0'335'0,"0"0"-33"16,0 0 31-16,0 0-43 0,34-45-23 15,-28 36-37-15,1 2-20 0,-1 0 0 0,-1 1-15 16,-2 2-35-16,-1 0-25 0,0 4-32 16,-1 0-81-16,0 1-22 0,3 8-72 15,-1 3 72-15,1 5 112 0,-1 4 15 16,-2 6 12-16,0 2-10 0,-1 0-39 15,0 2-23-15,0 1-24 0,0-1-25 0,-1 1-16 16,0-3-1-16,0-3-1 0,1-1 2 16,-1-2-1-16,-1-5-1 15,-1-1-85-15,1-2-69 0,-2-1-93 0,0-5-91 16,1 3-204-16,0-2-238 0,1-1-258 16,0-4-566-16</inkml:trace>
  <inkml:trace contextRef="#ctx0" brushRef="#br0" timeOffset="-194007.73">21190 13807 1112 0,'0'0'638'0,"0"0"-382"0,0 0-110 15,0 0 39-15,0 0-4 0,0 0 12 0,0 0 0 0,0 0-16 16,0 0-21-16,0 0-22 16,0 0-19-16,-29-2-11 0,29 2-21 0,1 0 14 15,6 0 33-15,7 0 84 0,6 0-12 16,8 0-72-16,10 0-68 0,4 0-34 15,3 0-16-15,4-1 1 0,-2-2-1 16,-3-2-10-16,-2 2 0 0,-6 0-2 16,-8 1 0-16,-6 0 0 0,-6 0 0 15,-6 2 1-15,-6-1 15 0,-1 1 5 16,-3-1-8-16,0 0 2 0,0-1-15 16,-2-1-6-16,-2 0-59 0,-3-1-59 15,1 1 4-15,-1-1-2 0,-3 1-60 16,2-2-101-16,-1-2-257 0,2 0-501 0,3-1-1060 15</inkml:trace>
  <inkml:trace contextRef="#ctx0" brushRef="#br0" timeOffset="-193455.57">21990 13375 2297 0,'0'0'368'0,"0"0"-136"0,0 0 5 16,0 0 21-16,0 0-20 0,13-49-58 15,-11 45-13-15,-1 2 3 0,0 1-11 0,0 1-63 16,-1 0-96-16,0 3-76 0,0 6 30 16,0 6 46-16,-3 4 96 0,1 7-6 15,-2 4 0-15,2 0-29 0,1 2 4 16,1 0 9-16,4 2-28 0,6-3-18 15,7-4 5-15,4 0-8 0,5-3 5 16,3-7 4-16,3-1-3 0,-1-6 2 16,2-4-2-16,-3-4-4 0,0-2-2 15,-3-5 2-15,-3-5 7 0,-2-2-4 0,-2-5-5 16,-1-2-7-16,-1-4-3 0,-4-3-12 16,-3 0 15-16,1-4-18 0,-6-1-10 15,-1 0 7-15,-1 2-8 0,-3 2 11 16,-1 3 1-16,0 4 1 0,-1 4-2 15,-2 4-15-15,1 7-3 0,1 0-7 0,0 2-11 16,0 3-62-16,1 0-85 16,-1 0-54-16,0 0-54 0,1 5 20 0,0-1-189 15,2 0-522-15,2-2-803 0</inkml:trace>
  <inkml:trace contextRef="#ctx0" brushRef="#br0" timeOffset="-192257.47">22911 13351 1752 0,'0'0'444'0,"0"0"-107"0,0 0 14 16,0 0-31-16,9-46-68 0,-5 38-36 16,1 2-24-16,-1 0-32 0,0 3-18 15,-2 1-24-15,0 2-25 0,0 0-43 16,0 0-50-16,1 3-93 0,0 7 93 0,0 1 25 15,0 5 33-15,-2 5-2 0,-1 0-3 16,0 3-19-16,0 3-13 0,0-2-9 16,-2 3-12-16,2-1-1 15,0-1-2-15,0-3 1 0,3 0 0 0,1-4-143 0,3-2-119 16,-4-1-110-16,-1-1-152 16,-2-4-194-16,-3-3-564 0</inkml:trace>
  <inkml:trace contextRef="#ctx0" brushRef="#br0" timeOffset="-192130.15">22829 13669 1657 0,'0'0'543'0,"0"0"-252"0,0 0-107 16,0 0 9-16,0 0 32 0,0 0 55 15,0 0-73-15,0 0-58 0,68 0-52 16,-36 0-15-16,2 0-19 0,3-2-23 16,0-2-27-16,-2 2-13 0,-4-1 0 15,-3 3-2-15,-7-3-14 0,-7 3-15 16,-2-5-274-16,-8-5-201 0,-4 1-574 0,0-3-1004 15</inkml:trace>
  <inkml:trace contextRef="#ctx0" brushRef="#br0" timeOffset="-191976.18">22906 13328 2887 0,'0'0'404'0,"0"0"-261"0,0 0-86 0,0 0 10 15,0 0-67-15,0 0 0 0,53-46-38 16,-33 44-16-16,2-2-272 0,15 2-162 16,-8 0-598-16</inkml:trace>
  <inkml:trace contextRef="#ctx0" brushRef="#br0" timeOffset="-191423.49">23629 13304 1844 0,'0'0'396'0,"0"0"-157"16,0 0 51-16,0 0 9 0,0 0-75 16,0 0-56-16,0 0-25 0,0 0-16 15,0 0-36-15,0 0-91 0,0 0-51 16,9-32 51-16,-18 43 51 0,-1 6 15 0,0 3-13 15,0 3-12-15,2 2-3 0,6 4 16 16,2-2-1-16,7 2-15 0,9-1 5 16,7 0 7-16,8-1 15 15,2-2 19-15,4-4-22 0,2-3-25 0,-1-4-12 16,2-4 0-16,-5-5-1 0,-2-4 10 16,0-1-3-16,-6-5-9 0,1-4 11 15,-5-5 1-15,-4-4-6 0,-2-2-25 16,-5-4 15-16,-1-3-2 0,-5 0-4 0,-4-4-10 15,-1 1 12-15,-1-2-14 0,-3 1-12 16,-3 2 10-16,-3 5 0 0,3 2-1 16,0 7 0-16,0 4-19 0,2 6-8 15,2 2-16-15,-1 1-16 0,3 2-111 16,-1 0-113-16,1 2-129 0,0 3-92 16,4 1-190-16,1-2-1317 0</inkml:trace>
  <inkml:trace contextRef="#ctx0" brushRef="#br0" timeOffset="-190642.01">24713 13048 2511 0,'0'0'310'0,"0"0"-223"15,7-46 2-15,-7 34 59 0,-8 2-24 16,-3 1-57-16,-8 4-16 0,-5 3 13 15,-6 2 12-15,-1 0-32 0,-3 5-31 16,0 6 0-16,5 2-13 0,4 2-1 16,7 1 0-16,3 1-2 0,10 2 2 15,4 2 1-15,2 1 32 0,9 0 0 0,8 1-7 16,6 1 0-16,6 0-6 0,0-2-17 16,4 1-1-16,-4 0-1 0,-2-4-3 15,-7-2-25-15,-6-1-10 0,-8-3-3 16,-5-1 0-16,-2-2 15 0,-9 0 26 0,-3 1 0 15,-6-3 3-15,-1 2 13 0,-1-1 0 16,-1-1-13-16,0 0 38 0,2-1 7 16,2-1-10-16,5 1-19 15,0 0-19-15,7-2-13 0,3 0-6 0,2 0 19 16,2 0 24-16,7 2 27 0,7 0-13 16,4 1-16-16,2 1-20 0,2 1-2 15,1-1-3-15,-3 0-16 0,-5-1 16 16,-4 0-20-16,-4-1 1 0,-6 0-9 15,-3 0-7-15,-4 1 20 0,-7 2 18 0,-8 0 3 16,-2 1 64-16,-4 1-17 0,1 0-15 16,-3 1-7-16,4-1-12 15,4-1-4-15,7-1-12 0,5 0-2 0,6 0-11 16,4 1 13-16,12 0 47 0,8 1 3 16,9-3-6-16,6 3-22 0,5-4-20 15,1 1-2-15,-1-2-182 0,-4-2-169 16,3-5-227-16,-10-4-660 0</inkml:trace>
  <inkml:trace contextRef="#ctx0" brushRef="#br0" timeOffset="-190126.04">24897 13242 2138 0,'0'0'1030'16,"0"0"-835"-16,0 0-39 0,0 0 115 15,0 0 132-15,0 0-139 0,0 0-144 0,0 0-70 16,0 0-20-16,65-45-14 0,-34 41-16 15,8 4-1-15,0-2 0 0,3 0 1 16,-1 0 0-16,-1-2-1 0,-5 0-2 16,-4-3 2-16,-2 1 1 0,-6-1 2 15,-5-2 1-15,-4 2 15 0,-3 0-15 16,-3-1 10-16,-3 1-11 0,-3-2-2 16,-1 1-1-16,-1 5-18 0,0-2 18 0,0 3-2 15,0 1-9-15,0 0-19 16,0 1-28-16,0 0-27 0,0 0-4 0,0 2 25 15,-1 5 64-15,-1 1 1 0,-1 4 0 16,-1 3 2-16,2 4-2 0,-1 2-1 16,1 3 0-16,0 1 1 0,1 4 1 15,1 2 1-15,0 0 13 0,0 1 13 0,0-1 50 16,1-2-32-16,0-2-18 16,0-3 0-16,0-4-13 0,-1-2-15 0,0-3 1 15,1-2-1-15,-1-4-67 16,2-2-32-16,1-2-106 0,0 0-121 0,4-5-209 15,-3 0-219-15,0 0-761 0</inkml:trace>
  <inkml:trace contextRef="#ctx0" brushRef="#br0" timeOffset="-189687.58">25649 13154 1805 0,'0'0'538'0,"0"0"-231"15,0 0-27-15,0 0-5 0,0 0 9 16,0 0-103-16,0 0-181 0,0 0 6 16,0 0-6-16,0 0 107 0,31 39-6 15,-11-18-16-15,2 4-10 0,5 0-18 16,4 0 9-16,-2 0-29 0,1 0-27 0,-4-2-10 15,0-1-3-15,-1-4-9 0,-4 1 10 16,-1-5-64-16,-4-2-82 0,-1-4-91 16,-1-2-78-16,-5-3-143 0,2-6-246 15,-5-3-550-15</inkml:trace>
  <inkml:trace contextRef="#ctx0" brushRef="#br0" timeOffset="-189459.54">26006 13199 2089 0,'0'0'450'0,"0"0"-140"0,0 0-38 16,0 0-42-16,0 0-52 0,0 0-152 15,0 0-26-15,0 0 0 0,0 0 18 16,0 0 65-16,-74 35-4 0,54-10 9 16,-2 3-6-16,0 2-7 0,-1 0-19 15,1 1-36-15,0-2 15 0,-1-2-1 16,3-2-15-16,0-3-19 0,1-2 0 0,3-4 0 15,0-3 0-15,6-2 0 0,1-5 0 16,3-2-81-16,4-1-134 0,2-3-129 16,3-3-148-16,6-2-136 0,1-2-1281 0</inkml:trace>
  <inkml:trace contextRef="#ctx0" brushRef="#br0" timeOffset="-188488.61">26234 13024 1665 0,'0'0'309'16,"0"0"-98"-16,0 0 12 0,0 0-16 15,0 0-17-15,0 0-20 0,79-38-74 16,-48 35-19-16,2 0-39 0,4 3-9 16,3 0-16-16,0 0 3 0,-4 4-16 15,-5-1 0-15,-4 2 0 0,-7-2 0 16,-9-1-1-16,-2-1 1 0,-7 3-35 15,-2 0-71-15,-3 2 106 0,-7-1 61 16,-6 4 60-16,-3-2-13 0,-2 1 20 16,-3-1-5-16,1 0-28 0,1 1-23 0,1 1-31 15,4-2-19-15,4 3-22 0,6-2-1 16,2 3-17-16,4 2 18 0,1 1 13 16,6 2 6-16,6 0 6 0,1 0-6 15,5-1 0-15,2-1-4 0,2-3-13 16,-1 0 17-16,0-4-19 0,-2-1-50 0,-4-2-6 15,-6-4 27-15,1 0 29 0,-6 0 10 16,-2 0 28-16,-2-2-38 0,0-2 0 16,-3 0-41-16,-3 2-13 0,-7-3 10 15,-1 3 44-15,-2 0 23 0,-2 2 15 16,0 0-19-16,1 2-17 0,1 5-2 16,6-1 0-16,-1 3-13 0,6 3 13 0,3 2 0 15,2 1 19-15,0 1-3 16,6 2-14-16,6 0 17 0,4 3-16 0,5 0 16 15,4 1-3-15,0 2-16 0,4 0 0 16,1-1-4-16,-4 0 1 0,-2-1-16 16,-4-2 4-16,-4-1-4 0,-3-2 3 15,-8 0-6-15,-2-3 3 0,-3-2 17 16,-3-2 0-16,-7 0 2 0,-5-1 29 16,-4-4 41-16,-2 0 14 0,-7-3-24 0,-1 0-28 15,-5-1-13-15,0 0-18 16,-3-1-1-16,0 1-2 0,1-1-99 0,3 3-154 15,1 0-116-15,-4-1-238 0,9 0-498 16</inkml:trace>
  <inkml:trace contextRef="#ctx0" brushRef="#br0" timeOffset="-179521.66">13059 15209 1970 0,'0'0'367'0,"0"0"-222"0,0 0-87 15,0 0 26-15,0 0 48 0,0 0 26 0,0 0-17 16,0 0-19-16,0 0-46 0,45-18-31 15,-11 9-23-15,7-5-3 0,3 1-6 16,1-4-11-16,-1 1 0 0,-5 2 1 16,-5-1-3-16,-8 2 2 0,-8 2 17 15,-6-1 9-15,-7-1-5 0,-5-1-4 0,0 0-18 16,-7 0-1-16,-6-1-2 0,-2 0-17 16,-4 2 15-16,-2 2-11 0,-1 4-5 15,-2 4-5-15,-1 1-7 0,-1 2 7 16,-2 5-4-16,4 2 28 0,-2 3 1 15,2 3 19-15,1 0-6 0,6 1-11 16,3 2 0-16,3 1-2 0,7 1 0 16,4 1 2-16,1 0 24 0,11 3-1 15,6 1 1-15,6-2-8 0,10-1-17 0,2-1 17 16,7-1-2-16,4-4-13 0,-1-2-3 16,-3-3-74-16,-4-1-179 0,-7-4-55 15,-8 1-137-15,-8-5-236 0,-7-7-730 16</inkml:trace>
  <inkml:trace contextRef="#ctx0" brushRef="#br0" timeOffset="-179111.82">13602 14812 1444 0,'0'0'296'0,"0"0"-105"15,0 0 85-15,0 0 35 0,0 0-57 16,9-46-38-16,-9 44 24 0,0 2-65 16,0 0-169-16,0 4-6 0,0 6-6 15,0 7 6-15,-3 5 105 0,0 7 3 0,-2 4-17 16,-1 4-18-16,2 0-10 0,1 1-28 16,1 1-13-16,0-3-20 15,2-1-2-15,0-3 0 0,3-3 1 16,2-4-1-16,3-5-57 0,1-7-211 0,0-3-168 15,9-8-143-15,-2-2-435 0,0-4-535 0</inkml:trace>
  <inkml:trace contextRef="#ctx0" brushRef="#br0" timeOffset="-178794.61">13945 14974 254 0,'0'0'1661'0,"0"0"-1304"0,0 0-69 0,0 0 27 15,-9-53-87-15,2 48-87 0,-5 0-23 16,-1 4-36-16,-5 1-37 0,-2 2-16 16,-1 6-27-16,-1 2 11 0,4 3-13 15,2 0-3-15,6-1-19 0,6 0 0 0,4 1 5 16,6-1 17-16,6-1 28 0,7 1-2 16,4-2-7-16,2 1-3 0,1-1-15 15,-2-1-1-15,-5-1-13 0,-6 2-6 16,-3-1-16-16,-9 0 0 0,-1 2 35 15,-13 3 0-15,-3 0 22 0,-8 1-9 16,-3-1 0-16,0 1-10 0,-2-3 45 16,4-3-4-16,5-1-9 0,4-4-13 15,7 0-9-15,5-3 12 0,4-1 19 16,2-2-44-16,8-5-342 0,7-2-173 16,17-11-241-16,-6 3-618 0,1 2 622 0</inkml:trace>
  <inkml:trace contextRef="#ctx0" brushRef="#br0" timeOffset="-178409.9">14156 15102 1768 0,'0'0'367'0,"0"0"-218"0,0 0 29 15,0 0 9-15,0 0-26 0,0 0-39 16,21-53-42-16,-10 38-9 0,-1 1 6 16,3 2-52-16,-1-5-6 0,1 5-17 15,-3-4 2-15,3 3 18 0,-6 1-3 0,2 1-3 16,-5 0-3-16,1 2 32 0,-3 3 12 16,-2 1 16-16,0 1 22 0,-2 2-22 15,-6 2-73-15,-5 0-21 0,-4 3 21 16,-3 4 34-16,-4 4 10 0,-1 1 3 0,-1 4-2 15,2 1 2-15,4 1-13 0,4-1-5 16,4 0-13-16,7-3-13 0,5 1 12 16,0-3 10-16,9 1-6 15,6 0 9-15,6-1 1 0,4-2 2 0,4-1-14 16,-1-3-17-16,4-3-48 0,-2-1-194 16,0-2-167-16,4-5-171 0,-6-2-671 15</inkml:trace>
  <inkml:trace contextRef="#ctx0" brushRef="#br0" timeOffset="-177128.54">14298 15690 1907 0,'0'0'392'0,"0"0"-195"0,0 0-81 0,2-48 36 15,2 39-49-15,3 3-23 0,-1 2-13 16,0 1-28-16,2 3-39 0,0 5-61 16,2 4 45-16,1 9 16 0,4 3 58 15,-4 6 47-15,3 2-28 0,-1 3-26 16,-4-1 7-16,1 2-14 0,-3-2-18 16,-3-3 2-16,-1-6-25 0,0-3 0 0,-2-7 22 15,1-3 20-15,-2-3 5 16,0-4-2-16,0 0 15 0,0-2 51 0,0 0 106 15,0-4 105-15,-2-6-160 0,0-5-110 16,1-1-27-16,0-5-25 0,1-3 16 0,0-2-1 16,4-2-15-16,4-2-3 15,2-2 1-15,3-1-1 0,2 2 0 0,0 2-3 16,2 4 2-16,1 4-17 0,0 4-13 16,-3 6-31-16,-1 4-133 0,-2 3-2 15,0 4-7-15,-4 0-64 0,-3 7-178 16,-3 5-148-16,-2 2-196 0,0-2-746 0</inkml:trace>
  <inkml:trace contextRef="#ctx0" brushRef="#br0" timeOffset="-176425.04">14733 15843 2156 0,'0'0'353'15,"0"0"-353"-15,0 0 13 0,0 0 35 16,0 0 117-16,0 0-36 0,0 0-62 15,56-12-38-15,-35 4-13 0,2 0-3 16,-1-3 6-16,2-1-3 0,-2-3-3 16,-1 0 0-16,-5-2 0 0,-1-1 15 15,-3 0-25-15,-5 0-1 0,-3 0 17 16,-2 2-17-16,-2 0 27 0,-1 3 3 16,-5 2 28-16,-3 5 46 0,-5 2-8 0,-2 2-28 15,-4 2-19-15,-3 7 15 16,1 3 4-16,-3 4-16 0,3 4-1 0,3 1-28 15,3 2-12-15,5 0 0 0,6 1-10 16,5 0 28-16,3-1-15 0,10 1 9 16,6-3-6-16,4 1 15 0,8-3-15 15,2-4-19-15,3-3-154 0,0-3-41 0,-3-4-241 16,5-6-255-16,-9-4-874 0</inkml:trace>
  <inkml:trace contextRef="#ctx0" brushRef="#br0" timeOffset="-176175.56">15207 15349 2560 0,'0'0'351'0,"0"0"-271"16,0 0-22-16,0 0-39 0,0 0 7 15,0 0 53-15,0 0 14 16,0 0 3-16,-48 56-1 0,46-34 4 0,2 6-1 0,3 1 3 15,6 3 9-15,0 2-10 0,3 0-15 16,-2 2-31-16,0 3-23 0,-4-3-6 16,-3 3-12-16,-2-4-12 15,-1-2 0-15,0-5-1 0,-4-6-78 0,1-3-92 16,-1-6-161-16,0-6-156 0,0-7-125 16,2 0-460-16,1-7-353 0</inkml:trace>
  <inkml:trace contextRef="#ctx0" brushRef="#br0" timeOffset="-175710.75">15120 15690 1979 0,'0'0'605'0,"0"0"-295"0,0 0-147 15,0 0 0-15,0 0-13 0,0 0-48 0,0 0 37 16,0 0-31-16,57-7-20 0,-22 7-41 16,5 0-34-16,2 0-11 0,0 0 11 15,-1-2-11-15,-4-4 10 0,-2 0 7 16,-6-4 0-16,-2-1-16 0,-2 0 25 0,-8-1-12 15,-1 0 12-15,-4 2-12 0,-6 1 35 16,-1 1-10-16,0 4 96 0,-5 2 111 16,0 2-140-16,0 2-108 0,-6 4-71 15,0 7 71-15,-3 2 53 0,-1 5-23 16,1 3-15-16,2 1-15 0,5-2-1 16,2 0 0-16,4-3 1 0,9 0 12 15,1-5 13-15,4-1-10 0,-1-5-15 16,3-4-49-16,1-4-56 0,-2 0-6 0,1-5 2 15,-1-6 41-15,-1-2 36 0,0-6 32 16,-4-1 14-16,-2-4-2 0,1 0 1 16,-2-3 11-16,0 3-23 15,-4-1 13-15,1 4 17 0,-4 4-12 0,-1 4 24 16,-2 5 69-16,0 3 18 0,-1 5-60 0,0 0-70 16,0 7-132-16,-5 7 132 0,0 5 31 15,-3 5 6-15,2 4-13 16,0 0-21-16,1 2-3 0,1 1 2 0,2-2-2 15,2 0-2-15,2-4 1 0,6-3 1 16,3-4-145-16,3-5-165 0,11-7-57 16,-2-5-293-16,-3-2-1007 0</inkml:trace>
  <inkml:trace contextRef="#ctx0" brushRef="#br0" timeOffset="-175444.53">15974 15584 2895 0,'0'0'479'0,"0"0"-320"16,0 0-76-16,0 0-20 0,0 0 0 16,58-2 32-16,-38 13 8 0,0 3-15 15,2 4 13-15,-3 3-20 0,-3 4-15 0,-2 4-32 16,-6 0-19-16,-4 0-15 0,-3-4-17 16,-1-2 4-16,0-6 12 0,-1-4 1 15,-1-4 0-15,0-4 22 16,1-5 56-16,0 0 83 0,0-7 146 0,0-3-163 15,1-4-77-15,0-4-42 0,4-4 8 16,6-1-17-16,2-3-16 0,3-1-1 16,2-3-27-16,1 1-48 0,3 0-264 15,0 0-103-15,7-6-198 0,-6 8-480 0,-2 4-688 0</inkml:trace>
  <inkml:trace contextRef="#ctx0" brushRef="#br0" timeOffset="-175044.39">16417 15486 1649 0,'0'0'351'15,"0"0"-69"-15,0 0 47 0,3 61-4 16,-1-39-68-16,1 0-18 0,-2 2-39 16,0 2-21-16,1-1-18 0,0 3-51 15,0-3-22-15,1 0-26 0,1-2-34 0,1-2-9 16,-2-5-4-16,-1-1-15 0,-1-5-49 16,0-3-17-16,-1-5-6 0,0-2 38 15,0 0 34-15,0-4 59 0,0-5-59 16,0-5-17-16,2-6 17 0,3-3 2 0,3-4 16 15,2 1-2-15,3-2 3 16,3 0-7-16,-1 3 10 0,5 2 25 16,1 2 15-16,0 5-3 0,3 3-13 0,-1 3-24 15,-1 4-8-15,-1 3-14 0,0 3-25 16,-1 2-9-16,-2 8-16 0,0 3-3 16,-3 7 4-16,1 4 14 0,-3 2 7 15,-3 3 18-15,-1 3 10 0,-2-3 68 16,-3 0-15-16,3-3-19 0,0-4 10 0,-2-2-4 15,1-4 7-15,0-4-7 16,-1-5-3-16,-3-1-6 0,2-4 6 0,-1-2 21 16,2 0 29-16,1-4-11 15,1-5-39-15,4-3-24 0,-2-3-10 0,2-1-3 16,-3-4-19-16,1 1-107 0,0-12-241 0,0 6-263 16,-2-1-956-16</inkml:trace>
  <inkml:trace contextRef="#ctx0" brushRef="#br0" timeOffset="-174245.57">17705 15492 1634 0,'0'0'406'16,"0"0"-141"-16,0 0-9 0,0 0 47 16,0 0-8-16,22-47-72 0,-21 43-7 15,0 4-33-15,0 0-183 0,-1 6-3 0,0 5-44 16,0 7 47-16,0 6 107 0,-2 6 28 16,1 2 7-16,1 5 4 15,0 0-22-15,7-2-46 0,9 2-47 0,5-4-3 16,7-4-10-16,5-5 7 0,4-6 3 0,-1-6 6 15,1-5-4-15,-1-7-2 16,0-3-3-16,-4-6-7 0,1-6 4 0,-7-5-1 16,0-1-18-16,-7-6 16 15,-4-2-16-15,-2-2-2 0,-6-3-1 0,-3 1-3 16,-1-1-50-16,-3 1-14 0,0 2 14 16,-7 7 35-16,1 3 15 0,-1 6-19 15,-4 5-21-15,3 5-19 0,-3 5-40 16,0 2-35-16,-2 9-9 0,-1 1-50 15,5 4-129-15,6 9-255 0,2-3-194 16,1-4-1038-16</inkml:trace>
  <inkml:trace contextRef="#ctx0" brushRef="#br0" timeOffset="-173728.2">18426 15499 2691 0,'0'0'395'16,"0"0"-273"-16,0 0 50 15,0 0 44-15,0 0-61 0,0 0-155 0,0 0 37 16,0 0 58-16,0 0 78 0,20 43-20 16,-22-15-50-16,-4 3-19 0,-2 0-22 15,1-2-16-15,0 0-24 0,-3-2-20 16,4-3 1-16,1-4-3 0,0-6-1 0,3-2-11 15,1-5 10-15,1-4-25 0,0-3 27 16,0 0 12-16,0-5 62 0,2-4-74 16,4-5-43-16,0-6 24 0,0-2 8 15,3-3 11-15,-1-2 3 0,0 0-3 0,3 2 0 16,-2 3 0-16,2 3 0 16,0 4 0-16,0 6-2 0,1 5-26 15,0 4-24-15,2 3-14 0,1 7 8 0,0 3 20 16,3 5 10-16,0 1 16 0,3 1 9 15,0 2-1-15,-1-2 3 0,1-2 1 16,0-4 0-16,-3-4 1 0,-2-4 0 0,-4-3 2 16,0-3 25-16,-5 0 25 15,1-7 2-15,-3-4-24 0,0-3-29 0,-4-5 11 16,-1-3 12-16,-1-2-7 0,-6-4 7 16,-1 0 0-16,-2-4 0 0,-2 2-7 15,5-1 1-15,2 5-5 0,3 5-14 16,2 6-2-16,0 2-20 0,0 9-27 15,4 3-146-15,1 2-206 0,7 9-16 16,11 9-75-16,-1-2-308 0,0-3-1220 0</inkml:trace>
  <inkml:trace contextRef="#ctx0" brushRef="#br0" timeOffset="-173395.61">19218 15416 2455 0,'0'0'522'0,"0"0"-192"0,0 0 73 16,5-47-50-16,-5 37-107 0,-1 2-48 0,-5 4-62 16,-4 2-53-16,-2 2-50 15,-3 2-32-15,-2 8 0 0,3 2 20 0,-1 5-19 16,5 2 0-16,5 8 1 0,5-1 12 16,2 4-12-16,11 2 15 0,5 0-14 15,5 0-4-15,0-1-21 0,1 0-28 16,-2-3-56-16,-3-2 16 0,-4-3 30 15,-8-5-3-15,-5-1-31 0,-3-3 6 16,-10-4 28-16,-9-2 59 0,-9-4 16 0,-3 0 30 16,-7-2-8-16,0-2 2 15,-1 0 3-15,5 0 4 0,7-2-10 0,7 0-15 16,5 0-19-16,8 0-1 0,3 0-2 16,5 2-1-16,0-3-247 0,17-2-349 15,1-2-750-15,0 1-931 0</inkml:trace>
  <inkml:trace contextRef="#ctx0" brushRef="#br0" timeOffset="-172996.57">19482 15467 3324 0,'0'0'437'0,"0"0"-437"0,0 0-218 0,0 0 218 15,0 0 70-15,0 0 106 0,-22 54-25 16,12-33-15-16,1 4-30 0,0 2-43 16,-1-1-17-16,2-1-30 15,0-1-13-15,4-3-2 0,2-3 11 0,0-4-9 16,2-3 0-16,-1-6-2 0,1 0-1 0,0-4-38 16,0-1 38-16,0-6 96 0,0-3-96 15,0-5-83-15,1-3 36 16,3-5 30-16,5-2 17 0,2-3 4 0,2-4-4 15,2-4-26-15,2 2-6 0,1-1 32 16,0 3 0-16,0 3 35 0,-2 4 67 16,-4 8-2-16,0 3-11 0,-3 6-5 15,0 5-35-15,-3 2-49 0,0 9-111 16,3 6 28-16,-3 8 48 0,1 6 17 16,1 3 15-16,-2 4-13 0,2 1 15 15,-2-1-30-15,1 2 9 0,2-3 22 16,0-2-12-16,-1-2-16 0,2-2-131 0,6-1-237 15,-6-8-682-15,3-7-691 0</inkml:trace>
  <inkml:trace contextRef="#ctx0" brushRef="#br0" timeOffset="-172807.57">19462 15608 2777 0,'0'0'484'0,"0"0"-322"0,0 0 19 16,0 0-48-16,0 0-58 0,0 0-2 16,75-17 12-16,-49 17-16 0,3 0-25 15,3 0-40-15,2 0-4 0,-1 0-18 16,1 0-15-16,-2 0-227 0,4-9-315 0,-6 1-792 16</inkml:trace>
  <inkml:trace contextRef="#ctx0" brushRef="#br0" timeOffset="-172507.67">19854 15405 2240 0,'0'0'1062'0,"0"0"-817"0,0 0-46 0,0 0 34 15,0 0-44-15,0 0-46 0,0 0 6 16,77-27-13-16,-45 25 8 0,3 2-39 15,7 0-47-15,4 0-33 0,1 0-7 16,-1 3-6-16,1-2 0 0,-2 1 1 0,-4-2-10 16,-4 0 12-16,-7 0-13 15,-5-2 0-15,-5-2 1 0,-7 3 12 0,-7-1 1 16,-3 1-16-16,-3 1-20 0,-4-2-59 16,-6 1-41-16,-6 1 1 0,-5 0-57 15,-3 0-32-15,-1 1-26 0,-2 4-112 16,4 0-229-16,-5 3-149 0,5-1-633 0</inkml:trace>
  <inkml:trace contextRef="#ctx0" brushRef="#br0" timeOffset="-172212.85">20097 15487 661 0,'0'0'1560'0,"0"0"-1227"15,0 0-107-15,0 0 34 0,0 0 88 16,0 0-40-16,0 0-31 0,0 0-85 0,0 0-174 15,0 0-18-15,0 0-25 0,11 22 25 16,-5-5 75-16,0 1 12 0,2 4-9 16,-3 2-10-16,-1 1 9 0,-1 1 7 15,1 1 23-15,-4-2-18 0,0-1-9 16,0-1-31-16,-4-2 0 0,0-4-25 16,1-1 4-16,-2-1-10 0,2-4-5 15,-1-2-11-15,2-2 1 0,0-2-1 16,1-2 0-16,0-2-1 0,1-1-1 0,-1 0-22 15,1-1-8-15,0-2-25 0,0-2-101 16,0 0-88-16,4-3-15 0,2-2-73 16,3-5-173-16,2 1-460 15,-2 0-1011-15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30T03:46:31.021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11448 674 828 0,'0'0'733'16,"0"0"-447"-16,0 0-49 0,0 0-1 15,0 0-16-15,0 0-39 0,0 0-4 0,0 0 12 16,0 0-7-16,0 0-51 0,-21-32-26 16,20 30-16-16,1 0-7 0,-1 1-47 15,1-1 6-15,-1 1-10 0,1 0-6 16,-1-1-12-16,-2 1 15 0,1-1-9 16,-1 0-19-16,-2-1-1 0,-3 0-30 0,-3-1-17 15,-4 1-11-15,-2 0 17 16,-2 1 20-16,-3-1 6 0,0 0 4 15,-1 2 10-15,2 1-1 0,0 0-1 0,0 0-18 16,1 0-3-16,-1 1 6 0,1 2 17 16,0 1-20-16,0 0 18 0,-2 1-11 15,-1 1-4-15,-1 3-1 0,-3 0-5 16,1 2 12-16,0 1-4 0,1 1 17 16,0 2 0-16,3 1-12 0,-1 2-14 15,2-1 10-15,1 4 14 0,1 2 2 16,1-2-19-16,4 1 6 0,0 0-3 15,4 1 15-15,4-3-13 0,3-2 14 0,3-2 19 16,0 0 19-16,5-3 0 0,6-1 3 16,2-2-3-16,2-1 1 0,3-1-1 15,3-3-4-15,-2 1-18 0,3-2 0 16,1-2 3-16,0 0 0 0,4-1-18 0,1-1 12 16,5 0-1-16,1 0-8 0,6 0 8 15,2 0-9-15,5-1-2 0,-2-1-1 16,1 0 0-16,-1-1-3 0,1 0-9 15,-4 1 10-15,-3 0 2 0,-2 2 12 16,-3 0-9-16,-3 0 16 0,-4 2-16 16,-6 2-1-16,-1 0-2 0,-5 1-3 15,-3 3 2-15,-2-2-11 0,-4 2 9 16,0 0-10-16,-2 0 10 0,-3 2 1 0,-1 1 2 16,0 0 3-16,-6 2 22 0,-3 1-23 15,-3 2 20-15,-2 1-3 0,-4 0-3 16,-3 2-14-16,-3 0 11 0,-2 1 5 15,1-3-5-15,-3 3 0 0,-1-2-12 16,2-2 11-16,0-3 4 0,-1-1 6 0,3-1 3 16,0-2 7-16,-2-4 5 0,-1 0-9 15,-5-2 24-15,-2-1-9 0,-3-2-39 16,-3 0 20-16,-1 0-11 0,1-1-12 16,4-3 21-16,3-1-4 0,6 0 14 15,4-2-17-15,3 2-12 0,5-4 19 16,0 1-3-16,2 1-4 0,3 0-13 15,-1-1-2-15,3 1-2 0,-2 2-10 16,3 0-7-16,-1 3 16 0,4-3-34 0,0 4 12 16,3-1-16-16,0 2-5 0,2 0-24 15,0 0-27-15,0 3-190 0,7 2-241 16,9 3-90-16,0-4-208 0</inkml:trace>
  <inkml:trace contextRef="#ctx0" brushRef="#br0" timeOffset="1000.68">12001 692 698 0,'0'0'349'15,"0"0"-27"-15,0 0-68 0,0 0-92 16,0 0 56-16,0 0 28 0,0 0-16 16,0 0-65-16,0 0-49 0,0 0-13 15,0 0 19-15,-34-45-29 0,32 42 9 16,1 1-13-16,-1 0-34 0,2 0 5 16,-1 1-12-16,0 1 3 0,1 0 3 15,0 0-23-15,-1 0-31 0,1 0-28 0,0 0-33 16,-1 0-40-16,-1 3-17 15,-2 6 35-15,-4 4 83 0,0 6 89 0,-3 7-19 16,-1 4-38-16,0 4-6 0,-2 4 9 16,0 8 3-16,-1 10-3 0,-1-7-16 15,6-6-3-15,-1-8-16 0,7-9 3 16,-2 2-1-16,0-1 20 0,3-2-20 0,1-6 0 16,1-5 14-16,0-5-2 0,1-1-14 15,0-5 0-15,0-1 12 0,0-1 1 16,0 0 6-16,0-1 22 0,0 0 7 15,0 0 11-15,0 0 1 0,-1 0 0 16,-1-4 6-16,-2 1-66 0,-1-7-154 16,3 1-61-16,0-6 95 0,2-2-42 15,1-5-36-15,6-2-62 0,3-2-53 16,2-4-124-16,1-2 93 0,2-3 42 0,-2 1-30 16,-2-1 55-16,0 0 168 0,-5 3 109 15,0 3 62-15,0 3 143 0,-3 2-32 16,0 0 29-16,-1 4-85 0,0 1 65 15,-1 3 23-15,0 3 19 0,-1 5 32 0,0 1 5 16,0 4-45-16,0 1-39 16,0 2-72-16,0 0-105 0,0 0-51 0,0 6-66 15,0 3 117-15,3 5 93 16,2 5-13-16,2 3-13 0,1 3-13 0,5 4 16 16,2 5-6-16,2 0-7 0,3 4 10 15,2 1 21-15,1 0-15 0,-1-1-10 16,2-4-12-16,-3-1 5 0,0-3-15 15,-2-3-22-15,0-4-3 0,-4-3 3 16,-3 0-16-16,0-4 19 0,-3-2-10 16,3-1-10-16,-5-4 10 0,2-2-11 15,-3-3-2-15,0 1-76 0,0-2-46 16,-4-2-86-16,-1-1-96 0,-1 0-114 0,-15 0-97 16,-1 0-280-16,-4 0-758 0</inkml:trace>
  <inkml:trace contextRef="#ctx0" brushRef="#br0" timeOffset="1209.47">11764 1122 1281 0,'0'0'335'16,"0"0"-33"-16,0 0 42 0,0 0 12 15,0 0-50-15,0 0-66 0,0 0-65 16,0 0-76-16,0 0-26 0,0 0-63 0,0 0-10 15,31-26-26-15,-3 18 14 0,8-2-11 16,2 3 4-16,2 2 7 0,1 0-11 16,5 4-373-16,-7 1-397 0,-10-1-1007 0</inkml:trace>
  <inkml:trace contextRef="#ctx0" brushRef="#br0" timeOffset="1551.97">12301 753 1261 0,'0'0'593'0,"0"0"-198"0,0 0-104 16,0 0-39-16,0 0-66 0,0 0-48 15,0 0 9-15,0 0 6 0,0 0-64 16,0 0-42-16,9-44-31 0,11 37 0 16,7 0 16-16,6-2 9 0,6 1 0 15,5-1-6-15,4-1-13 0,0 2 6 16,-1-1-27-16,0 2-1 0,-2 0 0 16,-4 0 3-16,-4 1-3 0,-5 2 0 0,-3-1-3 15,-6 2-31-15,-9 3-55 0,-1-1-126 16,-9 1-92-16,-4 0-87 0,-6 0-165 15,-9 0-16-15,-1 0-931 0</inkml:trace>
  <inkml:trace contextRef="#ctx0" brushRef="#br0" timeOffset="1900.59">12603 669 2270 0,'0'0'481'16,"0"0"-201"-16,0 0-5 0,0 0-104 0,0 0-50 16,0 0-42-16,0 0-22 0,0 0-57 15,0 0 1-15,0 0 46 16,0 0 54-16,13 56 43 0,-2-23-37 0,-1 2-29 16,4 6-34-16,-2 1-19 0,0-1-3 15,1-2-1-15,-3-3 4 0,3-3-9 16,-3-5 9-16,1-3-22 0,-3-2 25 15,1-3-7-15,-3-4-19 0,-1-1 23 0,1-3-23 16,-3-3 11-16,-1-5-10 0,0 1 9 16,-2-3-9-16,0-1 16 0,1 0 8 15,-1-1 20-15,0 0-10 0,0 0 0 16,0 0-16-16,0 0-21 0,-3-2-37 16,-1-1-167-16,-3-1-147 0,-2-9-239 15,0 1-726-15,4-3-872 0</inkml:trace>
  <inkml:trace contextRef="#ctx0" brushRef="#br0" timeOffset="2816.41">14032 516 1235 0,'0'0'261'16,"0"0"-40"-16,0 0 3 0,0 0 68 15,0 0 2-15,0 0-84 0,0 0-14 16,0 0 3-16,0 0-81 0,0 0-118 0,-25-35-106 16,25 42-93-16,0 3 183 0,4 6 16 15,0 6 122-15,2 5-13 0,2 7-7 16,-1 1-35-16,4 2-19 0,-2 2-1 16,3-1-12-16,-1-1-33 0,1-1 14 15,-1-4-16-15,-1-6 3 0,-4 0 13 16,0-6-15-16,-1-1 19 0,0-5-20 0,-2-1-115 15,0-6-278-15,5-5-232 0,-3-2-410 16,-1-2-314-16</inkml:trace>
  <inkml:trace contextRef="#ctx0" brushRef="#br0" timeOffset="3149.56">14121 821 1526 0,'0'0'238'0,"0"0"-108"0,0 0-23 15,78-45 45-15,-40 33 52 0,3 3-16 0,3 0-21 16,-1 4 7-16,-1 3-74 0,-4 2-36 16,-4 3-16-16,-6 8-16 0,-5 6-20 15,-5 5-12-15,-5 5-2 0,-9 5 2 16,-4 3 2-16,-14 2 20 0,-8 4-3 16,-7-4-16-16,-10 0 16 0,-1-5 1 0,0-5-20 15,-2-5 0-15,4-6 16 0,3-3 12 16,3-6 17-16,2-3 25 0,3-3 10 15,4-1 27-15,2-4 29 0,2-4-41 16,2 0-19-16,6-2-32 0,1-1-26 16,2-3-18-16,2 1 2 0,5 1 14 15,1 3-16-15,0-1-31 0,1 4-16 16,4 0-4-16,0 3-24 0,0 1-39 16,4 2-41-16,0 0-71 0,3 0-75 15,5 7-179-15,-1 1-207 0,-1-2-822 0</inkml:trace>
  <inkml:trace contextRef="#ctx0" brushRef="#br0" timeOffset="3790.25">14652 839 2289 0,'0'0'449'16,"0"0"-192"-16,0 0-1 0,0 0-87 15,0 0-107-15,0 0-62 0,0 0-48 16,0 0-3-16,0 0 51 0,0 0 32 16,0 0-4-16,62 2-5 0,-40 8-11 15,2-2 14-15,1 0-7 0,1-2-3 16,2-2-13-16,-3-1-1 0,-1-3-2 0,-2-3-32 16,-1-2 0-16,-3-4-9 0,-2-2 16 15,-4-1 25-15,1-2 12 0,-5-3 30 16,1 0-39-16,-4-2 0 0,-1 2 19 15,-1-1 1-15,0 2 18 0,-2 3 57 16,-1 2 22-16,0 2 0 0,0 4 14 0,0 1 24 16,0 2-31-16,0 1-74 0,0 1-53 15,0 0-62-15,0 0-38 16,0 6-31-16,1 4 74 0,2 6 57 0,1 7 76 16,0 6-11-16,5 10-24 0,-1 12-22 15,4 11-16-15,0 10 25 0,3-1-9 16,-1-6-4-16,-4-9-13 0,3-6 14 15,-2-1-15-15,3 1 0 0,1-3 0 16,-2 1 2-16,3 0-3 0,-3-8-2 16,-3-8-39-16,-1-6 20 0,-4-5-17 0,-1 4-33 15,-1 1-1-15,-2 2-17 0,-1-7-37 16,-5-3 19-16,-4-3 35 0,-5-3 24 16,-4-1 13-16,-3-3-3 0,-1-2-3 15,-2-1 12-15,1-3 29 0,-1-1 15 0,-1-1 4 16,1 0 0-16,1-2-3 15,3-2 10-15,0-2 15 0,-1-2 0 0,4-3-13 16,0-3 29-16,5-5 60 0,0-5 5 16,3-6-2-16,1-5-54 0,4-6-16 15,3-3 21-15,1-6-30 0,3 6-1 16,4-1-22-16,2 2-14 0,4 7-4 16,1-5-15-16,7 3-22 0,4 3-78 15,3 3-70-15,20-10-196 0,-3 10-623 16,-4-2-993-16</inkml:trace>
  <inkml:trace contextRef="#ctx0" brushRef="#br0" timeOffset="4592.82">16395 560 1251 0,'0'0'254'16,"0"0"-40"-16,0 0 4 0,0 0-4 15,0-54-36-15,-2 43 106 0,-3-1-42 16,-3 2-56-16,0 1-93 0,-1 3-19 0,-2-1-11 16,-3 4-27-16,0 2-36 0,-5 1-36 15,-3 5-5-15,-4 6-1 0,0 4 41 16,-3 5-9-16,0 1 8 0,5 1-9 16,3 2 11-16,4-2-26 0,5 0 25 15,4-1-15-15,6 1 13 16,2-2 3-16,6 4 10 0,10 1-7 0,5 1 29 15,7 0 3-15,3 2 0 0,6-1-9 16,1-2-15-16,-2-1-11 0,-4-1-32 0,-3 0 20 16,-8-6-4-16,-10 1-10 0,-7-2-19 15,-4-1-12-15,-9-2 54 0,-9 0 3 16,-3-1 16-16,-5 0-13 0,-4-3-1 16,2-1 0-16,-2-3 11 0,4-2 6 15,2 0 10-15,3-3 12 0,3 0 26 16,1 0 10-16,6-3-29 0,0-1-7 15,2 0-9-15,2 2-30 0,2-2 0 16,1 1-2-16,1 0 0 0,1 3-143 0,0-2-215 16,2-2-232-16,0 1-509 15</inkml:trace>
  <inkml:trace contextRef="#ctx0" brushRef="#br0" timeOffset="5083.5">16499 1003 1713 0,'0'0'389'0,"0"0"-233"0,0 0-56 16,0 0 39-16,0 0 48 0,0 0-3 16,0 0-40-16,0 0-28 0,0 0-27 15,56-22-15-15,-38 15-33 0,1-2-12 16,0-4-17-16,3 1-8 0,1-5 18 0,-1 3-19 16,2-4 16-16,-1-3 3 0,-1 2-3 15,-2-4 1-15,-2 2-1 0,-3 1-16 16,-1-1 29-16,-5 1-31 0,-1 4 14 15,-4 1 11-15,-3 2-10 0,-1 0-4 16,0 4-1-16,-5 0-11 0,-3 3-1 16,1 0-12-16,-4 3-15 0,-1 2-23 15,-3 1-16-15,-4 1 16 0,-2 5 16 16,-1 3 16-16,-2 4 19 0,1 4 12 16,-2-1 10-16,5 3 4 0,3 3 5 15,3 0-27-15,1 0 8 0,7 2-9 16,3 1 10-16,3 1-11 0,1 0 14 0,8 1 0 15,7-2-14-15,4-2 30 0,5 0-32 16,6-6-6-16,1-1-217 0,19-4-283 16,-11-3-503-16,-3-5-686 0</inkml:trace>
  <inkml:trace contextRef="#ctx0" brushRef="#br0" timeOffset="5732.54">17169 792 1820 0,'0'0'269'15,"0"0"-26"-15,12-48 3 0,-8 31-37 16,-3-1-45-16,0 0-22 0,-1 4 27 16,-1 1 0-16,-4 2-103 0,-4 2 20 15,0 3-45-15,-4 3-41 0,-2 3-19 16,-5 3-6-16,-6 6 12 0,-1 5 2 0,-5 5 11 16,0 4 19-16,-1 1-7 0,3 2 14 15,2 2-4-15,4 0-22 0,6-1 0 16,5 2-22-16,5-2-13 0,6-1 33 15,2-2 2-15,10 0 0 0,5-6 16 16,6-4 3-16,6-5-19 0,1-6-29 0,3 0-12 16,-2-3-26-16,1-8-19 0,-5-1-16 15,-4-3 19-15,-4-3 48 0,-4 1 32 16,-3-3 0-16,-4 0-10 0,-2-1 13 16,-1 4 32-16,2 1-16 0,-3 2-16 15,0 1 38-15,-1 6 33 0,0-1-14 16,1 4-57-16,0 1-22 0,2 1-116 15,3 4 84-15,2 6 54 0,2 0 70 16,0 4 10-16,4 3-29 0,0-1-6 0,1 3-7 16,2-2-3-16,2-1-10 0,1-3-12 15,0-3 0-15,-1-1-13 0,0-4 12 16,-4-1-12-16,-1-2 3 0,-5-3 10 16,0 0-13-16,-3 0 0 0,0-6 1 15,-3-2 12-15,-1-7-13 0,-3 1 2 16,0-5 1-16,0-4-3 0,-5 1 2 0,-2-4-2 15,0 1-2-15,0-1 1 0,-2-1-2 16,3-1-13-16,-3 0 13 0,2 2-32 16,1-1 16-16,1 4-19 0,-2 4 35 15,4 3-16-15,-2 5 17 0,3 3 0 16,0 4-1-16,1-1-13 0,0 4 15 16,1 0-21-16,0 0-19 0,0 1-10 0,-2 0-16 15,2 0-13-15,-1 1-7 0,1 1 55 16,-1 3 19-16,1 0 12 0,0 2-1 15,0-2 2-15,4 4 13 0,4-2-13 16,7 0-81-16,4-2-58 0,5 2-64 16,4-2-87-16,6-2-122 0,-2-1-37 15,2-1-95-15,-2-1-39 0</inkml:trace>
  <inkml:trace contextRef="#ctx0" brushRef="#br0" timeOffset="6118.08">17670 683 75 0,'0'0'209'0,"0"0"-4"0,0 0-94 0,0 0-23 16,0 0-13-16,0 0-52 0,0 0-4 15,0 0 56-15,0 0 52 0,0 0-9 16,-32-16 15-16,32 16 30 0,0 0-65 16,0 0-1-16,0 0 7 0,0 0 7 15,0 0 19-15,-1 0 42 0,1 0 28 16,0 0-25-16,-1 0-26 0,1-1-30 16,0 1-13-16,0-1-7 0,-1 0-38 0,1-1-3 15,-1 2-13-15,0-1-20 0,1-1 1 16,-1 2-7-16,0-2 7 0,1 0 21 15,-1 0-5-15,1 0 6 0,-1-1 18 16,1 1-8-16,-1 1 5 0,1-1 13 16,0 2-13-16,0-1-3 0,0 1-9 0,0 0-17 15,0 0-18-15,0 0-14 16,0 0-2-16,-1 0-1 0,0 0-2 0,-2 2-21 16,-4 3 24-16,1 3 25 0,-4 2 13 15,0 4-16-15,-2 3 3 0,2 2 9 16,-4 5 10-16,3 1 17 0,0 3-11 15,-3 3-10-15,6 2-6 0,1 0-33 16,2-1 1-16,5-3-2 0,6-3-1 0,5-3 1 16,10-3-1-16,7-5-11 0,5-5-142 15,8-4-119-15,5-6-162 0,10-8-562 16,-7-4-414-16</inkml:trace>
  <inkml:trace contextRef="#ctx0" brushRef="#br0" timeOffset="6982.47">18057 742 1732 0,'0'0'364'16,"0"0"-134"-16,0 0 54 0,37-51-29 15,-29 37-50-15,-1 1-23 0,-1 0-26 16,-4 0-6-16,-1 3-21 0,-1 0-6 16,0 1-3-16,0 2-23 0,-3 1 7 15,0 2 2-15,-5 1-34 0,0 1-32 16,-6 2-40-16,-5 2 0 0,-5 5 0 15,-3 3 12-15,-4 5 9 0,3 2 1 0,3 4-10 16,1 1-10-16,7 2 0 16,4 1-2-16,2 1-3 0,8 1 0 0,3 0-15 15,2 1 18-15,11-1 0 16,4 2 1-16,6-4 1 0,4-2-2 0,5-3-85 16,4-6-121-16,-1-5-61 0,4-5-90 15,-2-4-186-15,-3-3-148 0,-5-5 104 16,-3-6 30-16,-2-4 179 0,-5-5 365 0,-5-1 13 15,-1-3 264-15,-3-3 36 0,-1-3-40 16,-3-3-16-16,0-2-20 0,1-2 16 16,-1 1-30-16,-3-1 49 0,0 4-5 15,-1 4 40-15,1 3 81 0,-1 7-170 16,-1 6-51-16,-1 5-40 0,1 2-21 16,-1 6-12-16,0 0-37 0,1 3-44 15,-1 0-13-15,1 0-61 0,0 1-42 0,1 8-19 16,2 6 135-16,4 7 43 15,-2 4 18-15,0 5-45 0,2 4 33 0,0 1-11 16,-2 1-16-16,1 2-5 0,-2-1-16 16,-2 2 14-16,-1-3-13 0,-1-3-2 15,-1-1-19-15,0-4-24 0,0-4 2 16,0-4-6-16,-3-6-13 0,-2-4-28 0,-2-4-9 16,0-5 48-16,0-2 49 0,-2 0 41 15,2-6 22-15,1-2-16 0,-2-7-22 16,6 1-3-16,2-6-19 0,0-2 16 15,8-2 11-15,3-2-9 0,6-2-5 16,3 0-16-16,3 1-1 0,4 3-21 16,3 3 21-16,-2 3-15 0,2 6 3 15,-4 3-6-15,-2 4-15 0,-2 3 5 16,-1 2-21-16,-3 9-13 0,-1 3-3 16,-1 4 41-16,-5 4 3 0,1 4 20 0,-3 0-1 15,0 3 3-15,-3-2 0 0,0 1 22 16,4-4 16-16,-3-1-20 0,2-4 11 15,-2-3-7-15,-2-4 9 0,-1-3-18 16,0-3-10-16,-3-2-2 0,0-2 18 16,-1 0 28-16,0 0 22 0,0 0-23 15,-4-3-46-15,-5-11-388 0,4 2-607 16,0-5-1367-16</inkml:trace>
  <inkml:trace contextRef="#ctx0" brushRef="#br0" timeOffset="7748.75">19343 499 346 0,'0'0'1079'16,"0"0"-792"-16,0 0-40 0,0 0 38 16,12-52 25-16,-11 45-42 0,-1 2-34 15,1 4 19-15,-1 1-88 0,0 0-139 16,0 1-26-16,0 6-115 0,0 6 115 16,0 5 86-16,0 6 6 0,2 5-38 0,1 4-10 15,2 0 19-15,5 3-3 0,1 0-9 16,2-2-23-16,3 2-25 0,-3-5-1 15,1-1 23-15,-3-3-9 0,-4-3-1 16,-5-3-15-16,-2-2-101 0,-3-2-136 0,-9-3-58 16,-3-1-109-16,-3-3-147 15,-10-6-150-15,5-2-588 0</inkml:trace>
  <inkml:trace contextRef="#ctx0" brushRef="#br0" timeOffset="7950.85">19179 771 68 0,'0'0'1771'0,"0"0"-1281"16,0 0-170-16,0 0-18 0,0 0-29 0,0 0-57 16,0 0-54-16,0 0-42 0,0 0-28 15,0 0-86-15,0 0-6 0,45-31-16 16,-11 23 13-16,6 0 2 0,2 1-1 15,4 0-14-15,0 2 16 0,-3 1-16 0,-2 1-186 16,4 1-350-16,-8 0-692 0,-11-1-524 0</inkml:trace>
  <inkml:trace contextRef="#ctx0" brushRef="#br0" timeOffset="8315.2">20209 402 2508 0,'0'0'384'15,"0"0"-71"-15,0 0-128 0,0 0 22 0,0-45-8 16,0 40-26-16,1 4-22 0,-1-2-11 16,0 3-44-16,0 0-96 0,0 0-18 15,0 0-69-15,0 1-47 0,0 5-43 16,2 5 149-16,0 6 28 0,2 5 88 16,0 5-9-16,2 4-26 0,0 3-9 15,-2 0-16-15,3 0-3 0,-2 0-9 16,1 0 3-16,0-1-19 0,1-3-68 15,-4 1-70-15,-2 0-167 0,-1-4-152 0,-4-2-168 16,-12 3-143-16,2-8-497 0</inkml:trace>
  <inkml:trace contextRef="#ctx0" brushRef="#br0" timeOffset="8499.7">20106 923 443 0,'0'0'796'16,"0"0"-272"-16,0 0 24 0,0 0-96 0,0 0-102 15,0 0-82-15,0 0-84 0,0 0-57 16,0 0-33-16,0 0-55 0,0 0-39 15,30-22-13-15,-7 15 13 0,6-1 26 16,0-1-7-16,5 1-4 0,0 1-14 16,0-4-1-16,2 4-1 0,-2-1-11 15,-3 0 11-15,-2 2-56 0,-5 0-323 16,1-8-173-16,-7 2-508 0,-5-1-714 0</inkml:trace>
  <inkml:trace contextRef="#ctx0" brushRef="#br0" timeOffset="8687.68">20145 444 1790 0,'0'0'570'16,"0"0"-185"-16,0 0-42 0,0 0-84 15,0 0-56-15,0 0-48 0,0 0-41 16,0 0-32-16,0 0-42 0,0 0-40 15,-11-12-31-15,23 11-26 0,27-4-220 0,0 1-208 16,4-5-819-16</inkml:trace>
  <inkml:trace contextRef="#ctx0" brushRef="#br0" timeOffset="9765.85">20567 645 1676 0,'0'0'263'15,"0"0"-240"-15,0 0-23 0,0 0-3 16,0 0 3-16,0 0 25 0,0 0 34 16,0 0-7-16,61-24 19 0,-51 33 59 0,-2 3 31 15,1 3 20-15,-1 4-29 0,-4 3-33 16,-1 2-23-16,-3 1-19 0,0 1-32 15,-4-2-7-15,0-2-12 0,-4-3-14 16,0-4 7-16,3-3 1 0,-2-1-1 16,-2-5-6-16,4 0-1 0,2-3 1 15,0-2 3-15,2-1 32 0,-1 0 44 16,-2-7-6-16,3-2-51 0,-1-4-34 16,2-5 1-16,0-3-2 0,4-1 31 15,6-3-27-15,2 1-4 0,4 1 0 16,4-1-26-16,2 2-21 0,4 2 15 15,0 2 0-15,0 4 13 0,-1 3-9 0,0 4-1 16,-4 4 7-16,-1 3-16 0,-1 2-20 16,-5 5 4-16,1 4 3 0,-3 3 32 15,-3 3 0-15,2 4 19 0,-5-1 4 16,-1 3 28-16,-1-1 16 0,1 0-29 0,-3-2 3 16,2-3-19-16,-2-3-1 0,0-1 18 15,-1-6-18-15,2-2 14 0,0 0-4 16,3-5 11-16,1 0 21 0,5-3 13 15,-1-6-22-15,7-4-35 0,-1-3-38 16,3-4 13-16,1-2 9 0,0-4 0 16,2-3-9-16,1-3-17 0,-1-2 10 15,1-3-6-15,-1-3-7 0,-2 0-28 16,-4-2-11-16,-2 2-21 0,-4 2-11 16,-5 4 81-16,-3 3 32 0,-3 6 3 15,-8 6 14-15,-6 2-14 0,-3 6 0 0,-3 3-45 16,-5 3-32-16,-2 2-7 15,-5 3 20-15,2 0 64 0,-2 6 32 0,6 0 7 16,4 2-13-16,5-1-26 0,3 1-16 16,8-1-26-16,1 0 23 0,3 1 19 0,1 1 35 15,1 1 37-15,0 2-15 16,3 0-5-16,2 4-17 0,3 2-2 0,4 3 25 16,0 4-20-16,0 4 39 0,5 4 54 15,0 4 32-15,0 4-4 0,1 2-25 16,-1 6-11-16,3 9-38 0,3 5-3 15,-7-5-26-15,-2-12 13 0,-6-13-37 16,-1-5 13-16,-1 1-2 0,1 2-18 16,2 4 0-16,-5-3-6 0,0-2-17 15,0-4-2-15,0-1-1 0,-1-6-24 0,-2-2-37 16,-1-4-62-16,-1-2-80 0,-8-3-17 16,-1-1-75-16,-7-4-117 0,-13-2-197 15,1-1-218-15</inkml:trace>
  <inkml:trace contextRef="#ctx0" brushRef="#br0" timeOffset="9964.69">20909 870 2214 0,'0'0'291'16,"0"0"-152"-16,0 0-69 0,0 0 5 0,59-39 24 15,-27 27 23-15,7 0-16 0,6 0-26 16,11 1-29-16,14-2-48 0,13 3-3 16,2-4-13-16,-21 6-529 0,-15-1-1839 0</inkml:trace>
  <inkml:trace contextRef="#ctx0" brushRef="#br0" timeOffset="10515.12">21318 881 1550 0,'0'0'578'0,"0"0"-352"0,0 0-225 15,0 0 37-15,0 0 85 0,0 0 41 16,0 0 0-16,0 0 39 0,0 0 20 15,0 0-102-15,34-16-44 0,-13 6-58 16,1 0 0-16,2-4-6 0,-1 2-11 16,2-5-2-16,-3 3-12 0,-2-3-55 0,-2 1-54 15,-5-2-35-15,-1 0 25 16,-5 2-36-16,-4-1 32 0,-2 2 93 0,-1 1 12 16,-5 4 30-16,-3 1 0 0,-6 4 9 15,0 0-9-15,-2 4 29 0,-2 1 33 16,-1 0 8-16,0 5-5 0,1 3 15 15,1 4-26-15,6 0-5 0,1 2-14 16,5 4 16-16,3 1-3 0,2 1-10 16,5 3 4-16,4-1-1 0,8 0-6 15,2 2-6-15,4-2-7 0,5 0 19 16,0-4-41-16,2-5-82 0,-3-3-234 16,-3-7-80-16,-3-3-293 0,-2-8-409 0</inkml:trace>
  <inkml:trace contextRef="#ctx0" brushRef="#br0" timeOffset="10798.47">21639 694 238 0,'0'0'1183'16,"0"0"-806"-16,-1-45-7 0,1 30-4 16,2 2-115-16,5 5-128 0,-1 1-111 15,2 3-12-15,3 3-38 0,1 1-7 16,4 5 3-16,2 5 42 0,3 6 10 16,0 4 48-16,2 4 12 0,-3 3-22 15,-1 2 7-15,-4 0-7 0,-4 0-29 16,-3 0-6-16,-5-7-12 0,-3-1 15 15,0-6-3-15,-4-2 0 0,-5-6 41 16,0-1 45-16,-2-3 3 0,1-3-13 0,-3 0-13 16,3-1 12-16,-2-8 23 15,3 0 34-15,-1-5-23 0,5-3-34 16,2-3-16-16,3-2-3 0,0-2-13 0,7-3-1 16,7-2-27-16,5 0-28 0,4 0 0 15,3 2-34-15,6 1-40 0,1 4-38 16,4 1-80-16,0 6-173 0,10-2-199 15,-9 7-851-15</inkml:trace>
  <inkml:trace contextRef="#ctx0" brushRef="#br0" timeOffset="12281.53">22064 859 1045 0,'0'0'463'0,"0"0"-304"0,0 0-22 16,0 0 51-16,0 0-26 0,0 0-45 16,56-42-20-16,-43 27-49 0,3 1-9 15,0-3-6-15,1-1-33 0,-1 0-23 16,-2-2 23-16,-1-2 0 0,0 0 0 16,-4 0-16-16,-5 0 0 0,-1 1 16 0,-3 4 132 15,0 2 26-15,-2 3 32 0,-3 3 2 16,-3 4-48-16,-3 0-32 0,1 3-71 15,-4 2-19-15,-1 1-19 0,3 6 32 16,-3 3-3-16,1 3-29 0,3 4 20 16,1 3 27-16,3 3-9 0,4 2-15 15,2 2 5-15,1 2 1 0,5-1-19 16,4 1 3-16,7 0-1 0,1-2-2 16,5-1 3-16,1-3-16 0,2-4-162 15,2-8-104-15,-2-3-54 0,-2-8-56 16,-2 0-15-16,-3-8 96 0,-2-5 93 0,-4-5 72 15,1-3 130-15,-5-4 17 0,2-1 93 16,-2-3-3-16,3 0 78 0,-3 0-94 16,2-1 36-16,1 2 44 0,0 3 20 15,-1 3-34-15,3 3-34 0,-3 2-27 16,2 5-54-16,-4 2-4 0,0 3 42 16,-3 1-51-16,-1 3-4 0,3 1-21 0,-4 2-4 15,0 2-55-15,1 4 55 0,-1 5 45 16,1 3 41-16,0 3-3 0,-3 2-26 15,-1 4 16-15,0-2-35 0,-4 3 7 16,-1 1-4-16,-1-1-22 0,0 0-16 16,-3-1 10-16,4-2-10 0,0-4 0 0,0-3-1 15,2-5 14-15,0-1-14 0,2-4 0 16,0-2 1-16,1-1 10 0,0-1 47 16,0-1 31-16,0-5 6 0,0-5-69 15,0-3-28-15,2-4-18 0,1-2 17 16,3 0 1-16,0-3-2 0,0-2 2 15,4 1-13-15,-2 0 13 0,2 0 0 16,0 4 2-16,2 3-1 0,-3 2 0 0,3 3 2 16,-4 5-3-16,-1 1-20 15,2 5-15-15,-1 1-44 0,3 1-2 16,-1 8 17-16,4 2 26 0,-1 5 7 0,0 3 18 16,1 3 13-16,-1 2 10 0,-2 0-8 15,2 2-2-15,-2-2 0 0,1 0 1 0,-3-3 0 16,3-3 1-16,-2-2 1 15,1-4 0-15,-3-1 13 0,1-6 3 0,-2-4 13 16,3-1 18-16,-2-3 4 0,0-7-54 16,4-1 0-16,-1-5-25 0,-1-3 21 15,4-1 3-15,-2-3 1 0,5 1-1 16,1-5-1-16,3 0-20 0,2-1 3 16,2-2-9-16,4 1-13 0,-3-1-38 15,1 2 9-15,0 2-48 0,-5 5 80 16,-2 5-3-16,-6 5 40 0,-4 3-2 15,-3 5-57-15,-1 2-46 0,-3 1-70 0,0 4-14 16,-2 3 113-16,-1 1 51 0,0 2 7 16,0 1 19-16,0-1 16 0,0 0-3 15,-1-1 6-15,1-1-15 0,0-3 8 16,0-1-10-16,0-3-2 0,0-1 3 16,0 0 77-16,0 0 26 0,0-2-61 0,-1-4-45 15,0-1-90-15,-1 0 58 0,-1-1 13 16,-2 1 16-16,0-2 3 15,1 2 0-15,-1 1 42 0,-2-1 25 0,1 0 10 16,-1 2-51-16,-1 0 12 0,1 1-35 16,1 1 26-16,-3 0-10 0,2 3-9 15,0 0-10-15,-3 0-13 0,0 6 13 16,0 1 15-16,0 4 33 0,-1 0-16 16,3 4 3-16,-2 3 16 0,2 1 3 15,-1 4-3-15,3 1 13 0,-1 0 9 16,-1 3 6-16,4-1-38 0,3-1-12 15,1 1-10-15,0 0-3 0,7-1-13 0,7-1 13 16,6-2 12-16,4 0-6 0,10-6 3 16,4-1 7-16,2-5 0 0,3-3-32 15,0-3-97-15,-1-4 8 0,0-2 7 16,-2-5 0-16,1-3 37 0,-1-4-6 0,0 0 0 16,-2-3 20-16,1-3 31 0,-3-1 0 15,-3-1-3-15,0-5-10 0,-6 2 13 16,-3-1 40-16,-4 1-18 0,-4-1 23 15,-4 2 25-15,-6 0-32 0,-5-1 31 16,-1 2 7-16,0 1-41 0,-4 2-7 16,-2 3-2-16,-1 3 24 0,3 5 0 15,1 3 10-15,1 2-16 0,-1 4-44 16,-2 0-57-16,-1 5-57 0,-4 5 114 16,-5 4 7-16,-3 5 21 0,-2 3-6 0,1 2 6 15,1 3 10-15,1 2-4 0,5-1 13 16,0 0-15-16,7-1-3 0,4 0 24 15,1 1-19-15,5-2-30 0,10 0 39 16,4-2-15-16,4-1 3 0,4-4 7 0,7-4 8 16,4-4-9-16,0-5-37 0,1-4-60 15,-2-2-23-15,1-2 8 16,-2-4 6-16,-4-3-17 0,-3-1-4 0,-4 1-21 16,-5-2-15-16,-3 1-118 0,-5 2-187 15,-8-4-216-15,-3 0-479 0</inkml:trace>
  <inkml:trace contextRef="#ctx0" brushRef="#br0" timeOffset="16081.87">10988 1828 383 0,'0'0'267'0,"0"0"-62"0,0 0 4 15,0 0-167-15,0 0-42 0,0 0-19 0,0 0-4 16,0 0 3-16,0 0 20 15,0 0 36-15,-22-47-36 0,17 43 20 0,0 2 29 16,-2 0-23-16,0 0-26 0,2 1 42 16,-2 1-13-16,2 0-12 0,1 0 12 15,0 0 43-15,-1 0 35 0,2 0 30 16,2 0-4-16,0-1 3 0,0 1-6 16,0-1-13-16,1 1-49 0,0-1-39 15,0 1-29-15,0 0-2 0,0 0-17 16,0 0-1-16,0 0 8 0,0-1 12 15,0 1 36-15,0-1 38 0,0 1-9 16,0 0-7-16,0 0 1 0,0 0-5 0,0-1-12 16,0 1-6-16,0-1-24 15,0 1-12-15,0 0-23 0,1 0-19 0,2 0-42 16,5-3 13-16,-1 3 30 0,2-4 41 16,5 1 13-16,1-2 6 0,2 1 1 0,-1 0 16 15,3-1-1-15,-1 1 13 16,2-3 14-16,-1 2 25 0,-1-2-48 15,0 1-1-15,-2 2-22 0,1 0-16 0,-3 2-3 16,3 1-10-16,0-1 13 0,1 0 3 16,4-1 33-16,2 0 22 0,3-3 9 15,6 0-28-15,-1-1-4 0,1-3-9 16,2 4-23-16,-1 0 23 0,-3-2-1 16,2 2-9-16,-4 1-3 0,2 0-11 15,-3 1 11-15,2 1-13 0,-1 0 0 16,-2 1-13-16,4 0 10 0,-1 0 0 15,3 0 3-15,0 1 16 0,0-2 0 16,2 1-13-16,2-2 13 0,-4-1-13 0,1 2-1 16,-1 0 18-16,-3-1-4 0,1 0 0 15,-3 1-15-15,3 0 0 0,-2 0 1 16,3 0-2-16,-1 1-1 0,2 0-1 16,0 2-11-16,1 0 10 0,2 0 2 0,1 0-1 15,-3-1 2-15,1 0 0 0,0-1 4 16,-3 1 15-16,2-1 0 0,-2-1-17 15,-1-1-1-15,2 0 1 0,0 0 2 16,3-2 8-16,1 3-12 0,2-2 0 16,1 1-3-16,2 0-16 0,-1 0 16 15,0 1 0-15,1 1-20 0,-2 0 20 16,-1 0 3-16,0 0-2 0,-3 0 0 16,-4 1-27-16,0 1 27 0,-5 0-17 0,0 1 3 15,-1 2 0-15,-2 0 0 0,0 1 16 16,0-4 2-16,1 0 17 0,4 0-3 15,-1 0 3-15,3 0-3 0,0-4 3 16,3 0-3-16,1 0-14 0,-1-2 14 0,1 1-15 16,2-1 2-16,-2 4-3 0,-3-2-16 15,1 2 3-15,-2 2 0 16,0 0-3-16,-2 0 13 0,1 2 0 0,-2 0-11 16,3 0 14-16,-1 0 2 0,4-2 30 15,1 0 0-15,0 0 0 0,2-4 3 16,2-1 0-16,-2 0-13 0,0 0-2 15,-3 0-5-15,2 0-2 0,1 5-13 0,-2-2-16 16,-1 2 4-16,3 0-14 0,1 2 13 16,1 1 10-16,-1 1-16 0,0 1 18 15,0-1 1-15,0 0 2 0,-1-3 14 16,0 0 6-16,-3-1 4 0,-2-1-1 16,0-2 17-16,-1-3 15 0,1 3-16 15,0-3 0-15,1 3-19 0,1-1-19 16,1 1 9-16,-1 0-12 0,3 1-11 15,1 2-2-15,2 0 10 0,-1 0-16 16,0 0 18-16,1 0 0 0,-1 1 1 0,-3 0 0 16,0-1 0-16,0 0 12 0,-1 0 4 15,-4 0 0-15,1-4 6 0,-3 1 16 16,3 0 7-16,-1-1-23 0,3 1-22 16,1 1 0-16,-1 0-1 0,4-1-2 0,0 3 0 15,1-1 0-15,-1 0 0 0,-1 1 0 16,-2-1 0-16,0 0 3 0,-2 0 2 15,-3-1 14-15,1 0-4 0,-4-1 20 16,-1 1 21-16,0-2-9 0,0 1-15 16,0 0-7-16,4 1-20 0,-1-1 1 15,3 2 0-15,0-1-3 0,4 0-2 16,1 0-1-16,0 1-10 0,-1 1 11 16,0-1 2-16,1 1 1 0,-2-3 0 15,-6 3-1-15,4 0 3 0,-7-2 19 16,2 2-21-16,0-2 3 0,-2 0 8 15,2-1-9-15,2 1-3 0,-1-1-1 0,5 3 1 16,0-3-1-16,3 3-1 0,0 0 1 16,2-1-12-16,1 1 12 0,1 0-11 15,0-1 12-15,-1 1 0 0,-1 0-1 16,-1 0 1-16,-4-2 3 0,-2 1 13 16,0-2-15-16,-3 1 14 0,1 0-14 0,-1 0 3 15,2-1 11-15,-1 0 4 0,2-1-6 16,-2 2-12-16,4-1 0 0,0 2 0 15,-1-1 0-15,3-1-1 0,-1 1-1 16,-2 0 1-16,2 0 0 0,-1 1-1 16,-3 0 0-16,2-2 1 0,-3 1 0 15,1-1 3-15,-2-1 16 0,1 1-16 16,-3-1 0-16,3 0 0 0,-2 0-2 16,0 2-1-16,2-1 0 0,-1 1 1 15,3-1-1-15,-1 1-1 0,2-1 1 16,0 1 0-16,-3 0-1 0,2-1 0 15,-4 2 0-15,-1-1 1 0,0-1 0 0,-3 1 2 16,-2 1-1-16,0-2 0 0,-1 2-1 16,-3-1-2-16,2 1 1 0,0-1 1 0,-1-1-1 15,2 0 0-15,0 2-1 16,0 0-13-16,2-2 14 0,0 3 0 0,2-2 0 16,0 0-24-16,1 0 22 0,-2 0 1 15,2 1 1-15,1 1-3 0,-2-3 1 16,-2 3-12-16,1 0 13 0,3 0-2 15,-3 0-11-15,2 0 12 0,-2 0 3 16,3 3-2-16,0-2-1 0,0 1 0 16,4 0 0-16,-1 0-12 0,3 0 3 15,-2-2 12-15,2 0 1 0,1 0 1 16,-2 0 0-16,3 0-1 0,-1 0 2 0,0 0-3 16,2 0 3-16,0 0-2 0,1 0-1 15,-4 0 2-15,2 0-2 0,-1 0-13 16,-2 0 13-16,2 0-1 15,-1 0 1-15,-2 0 0 0,4 0 13 0,-3 0-11 16,4 0 1-16,0 0-1 0,-1-1 14 0,-1-1-16 16,1 0 0-16,1 0 0 0,0 1 0 15,-4 0 1-15,2 1 1 16,-4 0-2-16,1 0-2 0,-2 0 2 0,1 0 1 16,-3 0 0-16,1 0-1 0,-1 0-1 15,-1 3-1-15,0 0-2 0,1 0 1 16,-3-3 3-16,-1 3-3 0,-2-1 3 15,2 0 1-15,0-1 2 0,0 0-1 16,3-1 11-16,-1 0-11 0,2 0 1 16,2 0 0-16,-1 0 13 0,3-1-16 0,-1 0-1 15,1 1-1-15,-1-1-17 16,1 1 7-16,-1 0 12 0,-1 0 0 0,2 0 0 16,-3 2-3-16,3 0 3 0,-3 0 0 15,1-1 4-15,-2-1-1 0,-1 0 12 16,0 0-11-16,-1-2 8 0,0 0-10 15,1-2-1-15,1 3 0 0,-2-3-1 0,-1 4-1 16,2-3-2-16,0 1 0 0,-1 1-10 16,-1 0 11-16,0 1 1 0,-2-1 0 15,4 1 1-15,0-1 0 0,-1 1 1 16,2 0-1-16,2 0 0 0,-2 0-1 16,1-3-2-16,0 3-7 0,-1-2 10 15,1 0 2-15,-1 0-1 0,-2 0 0 16,3-2 0-16,-3 3-1 0,1-3-13 15,-2 4-2-15,2-1-14 0,-1 1 17 16,1 0 10-16,-2 0-14 0,-1 0 3 0,2 0 12 16,-2 0 1-16,-2 1-1 0,0-1-1 15,-1 0 2-15,1 0 1 0,-2 0 0 16,2 0 1-16,0 0 1 0,0 0 13 16,2-1-14-16,0-1 17 0,2 1-6 15,1 0-10-15,-2 0 13 0,1 1-14 0,1-1-2 16,0 1 2-16,-2 0-2 15,-1 0 3-15,0 0 10 0,-1 0-12 0,1 0 2 16,-2 0-1-16,1 0 0 0,0 2-2 16,3 1-1-16,-3-1-1 0,2-2 1 15,-1 3 1-15,1-2 1 0,0 0 0 16,1 1 0-16,0-2 1 0,1 1 10 0,3 0-9 16,-2-1-1-16,-1 0 0 0,0 0-1 15,-1 0 2-15,0 0 0 0,-2 0-1 16,1 0-2-16,-1 0 0 0,1 0 0 15,-2 0-2-15,0 0-10 0,0 0-1 16,-2 0 0-16,1 2 10 0,-1 0-9 16,-1 0 9-16,1 0 3 0,-2 1 0 0,2-3 1 15,0 3-1-15,0-1 1 16,0 0 0-16,-2 0 2 0,1-2-2 16,0 0 1-16,1 0 1 0,-2 0 13 15,2 0-16-15,-2 0 1 0,2 3-1 0,-1-3 0 16,-2 0 0-16,1 0 0 15,-1 1-1-15,-1-1 1 0,0 0 1 0,2 0 10 16,0 0-10-16,-1 0 10 0,1 0-10 0,-2 1-2 16,3-1 0-16,0 1 1 0,-1 0 2 15,1-1 0-15,-1 0 1 0,0 1 0 16,-1-1 0-16,-2 0 10 0,-1 0-10 16,2 0 10-16,-2 0-11 0,-2 0 1 15,2 0-1-15,-2 0 0 0,0-1-2 16,2 1 0-16,-2 0 0 0,2 0-1 15,0 0 1-15,-3 0 0 0,2-2 2 16,-3 2 11-16,1 0-13 0,-3-1 0 16,1 1-1-16,-3 0 1 0,-2 0 0 0,-1 0 0 15,0 0 2-15,0 0 16 0,-2 0-5 16,-1 0-10-16,1 0 0 0,-1 0 0 16,0 0-1-16,0 0 14 0,0 0-15 0,0 0 1 15,0 0-2-15,0 0 0 0,0 0 0 16,0 0 0-16,0 0-2 15,0 0-14-15,0 0-10 0,0 0-5 0,0 0-7 16,0 0-9-16,0 0-22 0,-5 0-129 16,-8-1-424-16,-1-4-720 0,46 11-345 0</inkml:trace>
  <inkml:trace contextRef="#ctx0" brushRef="#br0" timeOffset="25746.14">11059 1647 13 0,'0'0'42'0,"0"0"20"15,0 0 0-15,0 0-49 0,0 0 46 16,0 0 49-16,-31-51 12 0,30 40 40 15,0 3-98-15,-1-2 33 0,0 2 6 16,-1 1-10-16,-2 3-36 0,2 2-12 0,-1 0-27 16,-2 0-16-16,0 1-29 0,1 0 3 15,1 1 26-15,1 0 1 0,0 0 34 16,0 0 44-16,-2 0 2 0,1 0 4 16,-1 0-69-16,-2 0-16 0,-3 1-13 15,-3 1 13-15,1 0 3 0,-3 1 27 16,1-1 15-16,1 0 59 0,1-2-3 15,4 1-26-15,-1 1-17 0,4-2-2 16,2 0-27-16,1 0-6 0,1 1 9 16,0-1 4-16,1 1 6 0,0 0-13 0,0-1-3 15,0 0-25-15,0 0-1 0,0 0-32 16,0 0-10-16,0 0-10 0,0 0 3 16,0 0 20-16,1 0 29 0,1 0 55 15,2 1 26-15,1 1-10 0,4-1-25 0,-1 0-27 16,4 0 4-16,0-1-3 15,3 3 5-15,2-3-2 0,0 2-7 16,3-2 4-16,1 1-17 0,3 1 0 16,-1-2-3-16,3 1 1 0,4-1 12 0,-1 1-11 15,3 0-2-15,-1 1 2 0,2-2 27 16,0 2-27-16,-2-2 37 0,2 0 3 16,-3 0-7-16,0 0 17 0,-3 0-13 15,0-2 16-15,0 0-37 0,0 0-17 16,-1-1 21-16,3 0 13 0,0 0 10 15,4-1-9-15,-1 1-23 0,3 1-13 16,1 2-2-16,-1 0-18 0,1 0 20 0,0 0 1 16,3 0 1-16,0 1 11 0,1 1-9 15,-1-1-3-15,-1 0 2 0,-3 0 0 16,-2-1 10-16,-3 0 6 0,-4 0-6 16,-2 0-11-16,-3 0-1 0,-3 0-1 15,1 0-2-15,0 0-24 0,-1 1 14 16,2 1 12-16,1-2-12 0,1 3 11 15,1-1-10-15,1 1 11 0,0 0 1 0,-1-1 2 16,2 0-1-16,-4 0 11 0,0-2-11 16,-3 0 18-16,-1 0-18 0,0 0 20 15,2 0-9-15,1 0-9 0,1 0-3 16,3-2 0-16,5 0-1 0,0 1-16 16,4-1 13-16,1 1 2 0,0 0-1 15,2 1-14-15,0 0 3 0,-3 0 0 16,-1 3 10-16,-4-1-10 0,0 2 3 0,-4-4 8 15,-1 3 4-15,1-3 13 16,0 0 1-16,2 0 0 0,-1 0-3 0,1-3 9 16,3 3 1-16,-1-4-21 0,-1 3 0 15,2-1-2-15,-2 1 0 0,-3 0-3 16,-1 1-10-16,1 0-3 0,-2 0 13 0,0 0-10 16,-2 0 11-16,2 0-1 0,0 1 3 15,0-1 1-15,0 2 2 0,1-2 9 16,1 0 5-16,3 0-5 0,0 0 5 15,-1-2 2-15,5 0-16 0,1 0 13 16,2-3-3-16,0 1-12 0,0-1 0 16,2 2-1-16,0 1 0 0,0 0 0 15,-1 0 1-15,0 1-1 0,0 1 0 16,-1 0-13-16,-3 0 10 0,2 1 3 16,-4 1 0-16,2 0 13 0,-2-2 3 0,1 0 10 15,0 0-7-15,2-3 26 0,-1-1 6 16,3 0-3-16,-1-1-19 0,4 0-6 15,0-1-4-15,2 2-6 0,2-2-12 16,1 2 1-16,0-1-2 0,2 1-1 16,-1 1 1-16,0 0 0 0,-1 3-1 15,-2-2 0-15,-3-1-3 0,1 3 2 16,-1 0-10-16,1 0-126 0,16 0-281 0,-10 0-319 16,-2 0-1093-16</inkml:trace>
  <inkml:trace contextRef="#ctx0" brushRef="#br0" timeOffset="27583.02">14691 1517 701 0,'0'0'0'0,"0"0"-62"0,0 0-49 0,0 0 96 16,0 0 15-16,0 0 16 0,0 0-3 15,0 0 0-15,0 0 17 0,61 2 81 16,-47-2 71-16,4-3 14 0,0-1-50 15,1 1-58-15,2 0-29 0,1 1-36 16,-1 2-7-16,1-2-14 0,0 2 11 16,-3 0-12-16,1 0 1 0,0 0 15 15,-2 0-14-15,3 2 26 0,1-2 39 16,0 2-6-16,4-2-16 0,4 0-20 0,-1 0-25 16,3 3 2-16,0-3 26 0,4 0-3 15,0 0-6-15,1 0-1 0,1 0-6 16,-2 0-10-16,3 0-1 0,0 0 0 15,-1-3 1-15,2 3 17 0,-2 0 6 16,0 0-4-16,1 0-2 0,1 0-4 0,-1 0 7 16,1-2 9-16,2 0-6 15,0 0 0-15,0 0-6 0,0 0 2 0,-1 2 4 16,-1 0-24-16,0 0 0 0,-2 0-1 16,-2 0 0-16,0 0 2 0,3 0-2 15,-4 0 2-15,-1 0 13 0,1 0-13 16,0 0 10-16,-1 0 0 0,-3 0 0 15,3-2 3-15,-4 0 10 0,2-1 16 16,-3 2-20-16,3-1-5 0,-2-1-16 16,4 1 2-16,-1 1 10 0,1-2-13 15,2 3 0-15,0 0-1 0,2 0 0 0,-3 0 1 16,1-2 1-16,-1 0-1 0,-1 2 2 16,-3-2 14-16,1 0 33 0,-3 1 6 15,2 0 0-15,-2-1-26 0,2 1-3 16,-2 1-7-16,4 0-16 0,-2 0-1 15,4-1 2-15,1 1 9 0,-1-3-12 16,1 3 0-16,0 0 2 0,-1 0 0 0,-3-1 10 16,1-1-11-16,-3 0 1 0,1 0 20 15,-2 0 25-15,2-1 1 0,-3 3-17 16,3-2-3-16,-2 0-10 0,3 1-18 16,-3 1 0-16,2 0 2 0,-2 0-1 15,3-1 1-15,-3 1-2 0,2-1 1 16,-1 1-2-16,1-2 0 0,-1 1 0 15,1 0-1-15,-2 1 1 0,0 0 1 0,0-1-1 16,-3 1-1-16,0 0-1 0,1 0 1 16,-3 0 1-16,-1 0 2 0,0-1 1 15,1 0 20-15,1 1-7 0,0 0-3 16,-1-3 16-16,0 2 0 0,3 0-7 16,-2-1-20-16,1 1-1 0,-2 0 1 0,5 0 0 15,-2 0 1-15,0 1-3 0,2 0 0 16,-3 0 2-16,0 0 1 15,2 0 13-15,-3-2-13 0,-1 2 23 0,2-2-7 16,2 2 10-16,-2 0 0 0,1-2-10 16,1-1 4-16,-1 2-7 0,0-2-14 15,3-1 10-15,-2 3-9 0,3-2-1 16,-1 1 1-16,3 0 10 0,0 0-10 0,3 0 10 16,1 0-13-16,1 0 0 0,1 1-1 15,-1 0-1-15,-3 1 0 0,0 0 2 16,-1-3 0-16,-3 3 2 0,1 0 0 15,-4 0 1-15,3 0-1 0,-3-1 11 16,2 0-12-16,0 0 1 0,4-1 0 16,3 1 0-16,-2-1 0 0,3 1 0 15,0-2-2-15,1 1-1 0,-3 0 1 16,1 0-1-16,-2 0 1 0,3 2-1 0,2 0-1 16,0 0 0-16,0 0 1 15,1 0-1-15,-1 0 2 0,-1 2-3 0,1-2-1 16,-4 2 4-16,-2-2 2 0,0 0 11 15,-2 0-11-15,-3 0 2 0,0 0 21 16,-2-1-6-16,-3-2-6 0,0-1-10 0,0 2-1 16,2-1-2-16,-1 2-18 0,0 0 2 15,1 1-3-15,0 0-6 0,0 0 2 16,0 2 7-16,2 1 15 0,-1-1 1 16,-2 1 3-16,0-1 20 0,-1-1-20 15,-3 1 19-15,-1-2-3 0,-5 0 1 16,0-2-1-16,-2-1-16 0,-5 0 16 15,2 1 7-15,-4-1-1 0,-2 2-23 16,-1-1-2-16,0 1-13 0,0 1-131 16,2 0-235-16,-1 1-406 0,-1 1-673 0</inkml:trace>
  <inkml:trace contextRef="#ctx0" brushRef="#br0" timeOffset="29277.88">20896 1373 183 0,'0'0'267'0,"0"0"-185"0,0 0-34 16,0 0-46-16,0 0-1 0,0 0 15 0,0 0 39 15,0 0 33-15,0 0 36 0,0 0 7 16,22-9 38-16,-20 6-29 15,0 1-29-15,0 2-10 0,-1 0-36 0,0 0-7 16,0-3-25-16,0 3-32 0,2 0-1 16,0 0-16-16,2 0 16 0,0 0 1 15,1 3 31-15,3-3-3 0,2 3 30 16,3-1-7-16,3 1 6 0,0-1 14 0,3-2-7 16,0 2-13-16,1-2 6 0,0 0-3 15,1 0-3-15,0 0 0 0,-2 0-14 16,1 0-5-16,-1 0-23 0,0 2-10 15,0-2-23-15,0 4 0 0,-1-1 22 16,1 0 1-16,-2-1 1 0,-1-2 2 16,1 3 1-16,-2-3 9 0,2 1 13 15,-1 0 32-15,1-1 16 0,1 0-6 16,1 0-7-16,1 0-12 0,1 0-14 0,-1 0-12 16,2 0-23-16,0 0 0 0,-2 0-2 15,0 0 1-15,-1 0 0 0,-1 0-2 16,-1 1-10-16,1 1 11 0,-3-1 1 15,0 1 1-15,1 0 1 0,0 0 1 16,0 0 11-16,0-2-10 0,-3 0 10 0,3 0-10 16,-2 0 30-16,0 0-14 15,-3 0-3-15,3 0 10 0,-2 0 0 0,0-2-24 16,1 0-2-16,3 0 0 0,-2 1-4 16,0 0 1-16,2 0-19 0,1 0 20 15,-1 1-15-15,2-2 15 0,1 2 1 16,-2 0-11-16,2 0 12 0,1 0 4 15,-2 0-2-15,3 0 0 0,0 0 11 0,0 0 0 16,1 0-11-16,0 0 14 0,1 0-14 16,1-1 0-16,-2 0 1 0,1 1 14 15,0 0-17-15,-1-3-2 0,-1 3 2 16,1 0-16-16,2 0 14 0,-3 0 2 16,0-1 0-16,1 0 2 0,-1 0 2 15,-1-1 24-15,0-1-15 0,0 2 0 16,0-2-13-16,-1-1 13 0,1 2-11 15,0-1-2-15,-1 0 0 0,2 1-2 0,0 2-20 16,3-3 9-16,-2 3 11 0,2 0-1 16,-1-1 3-16,2-1 1 0,0 1 1 15,-1-1 1-15,-2 0 0 0,0 0 0 16,-1 0 13-16,-1 2-15 0,1 0-1 0,-1 0-29 16,-1 0 27-16,-1-2 0 0,1 2 1 15,-2-3 1-15,1 3 1 0,0 0 2 16,-1-1 10-16,1-1-10 0,0 1 10 15,-1-1-13-15,0 0 2 0,-2 1 2 16,3-2 12-16,-1 1 0 0,1-1 0 16,1 0-16-16,-1-1-13 0,0 2 12 15,0-1 0-15,-2 2 0 0,0 0 0 16,-3 0-2-16,3 1-9 0,0 0 9 16,0 0-9-16,-1 0 11 0,0 0 1 0,0 0 16 15,2 0 12-15,-2 0 11 16,-1 0-13-16,-1 0-7 0,0-1 0 0,2-2-16 15,-3 1 8-15,1 2-11 0,3 0-19 16,0 0-17-16,-2 0-5 0,3 0 22 16,0 0 15-16,1 3 2 0,-1-1 0 15,1 1 2-15,-3-2 1 0,-5 2 1 0,1-2 17 16,-4-1 1-16,1 0 18 0,-3 0 10 16,1 0 13-16,3 0-10 0,-3-1-6 15,3-2-10-15,-2 1-22 0,4-1-12 16,-4-1 15-16,1 1 0 0,0 1 0 15,-4-1 3-15,2 0-17 0,-2 1 17 16,-2 1 3-16,-1 0 10 0,0 0 0 16,-1 1 0-16,0 0-1 0,-1-1-6 15,0 1-2-15,0 0-20 0,0 0-1 16,0 0 1-16,1 0-1 0,-1 0-2 0,0 0 0 16,0 0-22-16,0 0-16 0,-2 0-54 15,-15 0-281-15,1 0-697 0,-2-3-799 0,70 6 1727 16</inkml:trace>
  <inkml:trace contextRef="#ctx0" brushRef="#br1" timeOffset="-186642.78">12884 2307 1843 0,'0'0'237'0,"0"0"-234"0,0 0 13 15,0 0 13-15,0 0 52 0,0 0 13 16,0 0 39-16,0 0-7 0,0 0 16 15,0 0-4-15,-3-27-13 0,3 25-3 16,0 0-3-16,0 0 18 0,0 2-4 16,0-1-3-16,0-1-32 0,-1 2 0 15,1-2-3-15,-1 1-11 0,-1-1-11 16,-1 0-10-16,-1-1-38 0,-3 1-15 16,-1-1-10-16,0 3-12 0,-3-2-16 0,-3 2 0 15,0 0-11-15,-4 3 1 0,-3 6-9 16,-3 1 13-16,-4 6 12 0,1 1 0 15,-4 5-6-15,2 2 2 0,-2 3 11 16,3 2 14-16,1 2-18 0,0 1 17 0,6 0 0 16,2-1 2-16,7 0 2 0,1-2-2 15,8-4-4-15,3-2 1 0,4-1 3 16,10-1 1-16,4-3 2 0,5-1 42 16,4 0-14-16,7-2-3 0,1-3-15 15,3-5-3-15,-2 1-10 0,0-2-34 16,-2-1 9-16,-5-2 6 0,-2-1 6 15,-6-2 1-15,-7 2 12 0,-2-2 0 16,-4 0 2-16,-2 0 23 0,-2 0 0 16,0 0 22-16,1-4-6 0,3 0-13 0,0-4-26 15,0-3-1-15,2 0-1 16,0-1 2-16,0-1 20 0,-3-1-19 0,1 2 29 16,-4-2-12-16,-2 3 2 0,-1 0-7 0,-1 1 4 15,0 3-16-15,-2 0 15 0,-1 1-17 16,-3 1-1-16,2-1 1 0,1 2-1 15,-1-2 3-15,0-1-1 0,-2 1 14 16,2 0-13-16,-2-1 11 0,1-1-13 16,-3 3 0-16,2-2 2 0,-1 3 13 15,-4 1-16-15,1 0-1 0,-3 3-33 16,-1 0-7-16,2 0 7 0,-3 0-1 16,2 2 16-16,4-1 3 0,1 1-3 15,4 1 3-15,2-1 1 0,1-2-20 16,1 2-2-16,0-2 5 0,0 0 22 15,0 0 10-15,0 0 25 0,0 0 0 0,0 0-3 16,0 0-11-16,0 0-11 0,0 0-25 16,0 2-123-16,0 4-190 0,0 5-209 15,-1-1-540-15,-2-2-709 0,7-45 1796 0</inkml:trace>
  <inkml:trace contextRef="#ctx0" brushRef="#br1" timeOffset="-186367.77">13185 2293 2572 0,'0'0'440'0,"0"0"-276"15,0 0-65-15,0 0-67 0,0 0 3 16,0 0-6-16,0 0-27 0,0 0 63 15,0 0 49-15,7 51-3 0,-4-23-7 16,0 1-3-16,-1 3-13 0,0 2-6 0,-2-2-19 16,1-3-29-16,-1-2-18 15,1-4 9-15,-1-3 0 0,0-2-3 16,0-4-22-16,0-3-28 0,1-3-245 0,3-8-303 16,1-1-721-16,0-9-751 0</inkml:trace>
  <inkml:trace contextRef="#ctx0" brushRef="#br1" timeOffset="-186004.73">13157 2334 2610 0,'0'0'406'16,"0"0"-221"-16,0 0-86 0,0 0-38 0,21-53-1 16,-4 43-6-16,1 0-16 0,4 3-38 15,1 2-18-15,2 2-7 0,-1 3-7 16,3 1-6-16,-2 7 9 0,-2 5 7 15,-4 1 0-15,-4 4 9 0,-6 2 12 16,-7 1 0-16,-2 1 1 0,-4-1 0 16,-9 1 22-16,-5-2-6 0,-1-1-13 0,-5-4 29 15,0-1 6-15,-1-4-6 16,0-1 13-16,-1-3 8 0,4-2-15 0,2-2 10 16,5-2 25-16,1 0-4 0,2-2 10 15,6-3-13-15,0 2-26 0,1-1-8 16,4 1-7-16,1 3-25 0,0-2-20 15,9 2-71-15,3 0-16 0,6 0 50 16,5 2 10-16,6 5 12 0,0 3 13 16,6 2 22-16,0 1 0 0,0 4-12 15,0-1 8-15,-1 1-30 0,-4 0-109 16,-2 0-160-16,-1 3-276 0,-7-6-469 0,-6-3-473 16</inkml:trace>
  <inkml:trace contextRef="#ctx0" brushRef="#br1" timeOffset="-185573.95">13744 2239 2130 0,'0'0'402'0,"0"0"-90"15,0 0-26-15,0 0-168 0,0 0-89 16,0 0-26-16,0 0 48 0,0 0 79 15,-1 50 26-15,-1-22-33 0,-4 6-25 16,1-1-4-16,-2 6-19 0,-2 0-17 0,0 0-8 16,-1-5-16-16,2-3-6 0,1-7-25 15,-2-3 19-15,3-8-6 0,1-3 9 16,-1-3-7-16,3-3 4 0,1-1 0 16,-1-3 18-16,0-3-40 0,0-6-37 0,0-5-153 15,3-6-9-15,0-6 58 0,2-4 81 16,3-4 13-16,2-4-7 15,0-1 35-15,2 1 17 0,0 3 2 0,-1 4 19 16,-2 7 72-16,-2 7 39 0,0 7-14 16,0 3-35-16,-2 5-71 0,3 2-10 15,1 2-176-15,6 5 44 0,6 6 132 16,4 6 34-16,2 3 48 0,3 6-12 0,2 4 8 16,-3 2-11-16,-2 2-30 0,-4 1-8 15,-2 1-29-15,-2-3-46 0,-6-4-78 16,-1-2-118-16,-5-6-161 0,-4 0-335 15,0-7-587-15</inkml:trace>
  <inkml:trace contextRef="#ctx0" brushRef="#br1" timeOffset="-185419.75">13682 2607 2470 0,'0'0'503'0,"0"0"-174"15,0 0-112-15,0 0-21 0,0 0-29 16,0 0-95-16,0 0-27 0,0 0-45 15,0 0-53-15,31-48 2 0,1 38 10 16,5 3-3-16,19-5-335 0,-8 2-652 16,-6 0-1296-16</inkml:trace>
  <inkml:trace contextRef="#ctx0" brushRef="#br1" timeOffset="-185099.88">14244 2293 2932 0,'0'0'445'0,"0"0"-249"0,0 0 32 16,0 0-24-16,0 0-37 0,0 0-39 0,0 0-32 16,-63-22-37-16,51 31-19 0,-3 3-19 15,1 3 1-15,1 2-6 0,1 2-14 16,5 0 0-16,2-1-2 0,5 1-3 16,5 0-11-16,5-2 14 0,8 3 3 15,2-3 13-15,4 2-1 0,5-2-15 0,0 1 0 16,-2-3-52-1,-1-1-26-15,-7-1 13 0,-6-3-6 0,-5 0 21 0,-7-1 6 16,-1-1 23-16,-10-2 21 16,-6 0 37-16,-4 1-6 0,-5-1-6 0,-1-2-3 15,-3-4 0-15,2 2-21 0,3-2 11 16,4 0 4-16,4 0-13 0,6-2 18 16,4-1-21-16,6 0-52 0,7-11-424 15,4 2-941-15,5-2-982 0</inkml:trace>
  <inkml:trace contextRef="#ctx0" brushRef="#br1" timeOffset="-184639.65">14532 2289 1304 0,'0'0'1891'0,"0"0"-1770"0,0 0-121 15,0 0-45-15,0 0 45 16,0 0 134-16,42 66 12 0,-32-36-41 0,1 5 12 15,-3 4-1-15,0 7-16 0,2-4-14 16,-3-1-20-16,1-2-20 0,-1-11-18 16,1 2-9-16,1-6-17 0,-3-7 14 15,-2-3-16-15,-1-7-1 0,-3-4-52 16,0-3-3-16,-7-1 6 0,-6-8-215 16,-2-1-133-16,-3-7-146 0,-3-2 15 15,1-5 221-15,1-2 227 0,0-4 78 16,0-3 6-16,2-2 75 0,1-3 87 15,4 1 49-15,1-1-30 0,3 2-32 16,4 4-4-16,2 3 38 0,2 5-62 0,3 2-15 16,4 5-33-16,7 4-31 0,2 2-45 15,5 1-4-15,6 4-18 0,4 1-6 16,6 4 8-16,3 1 20 0,0 6 34 16,-2 5 27-16,-4 4-17 0,-8 4-2 0,-8 4-17 15,-10 2 3-15,-7 0 1 16,-4 2 25-16,-13-1 2 0,-6-2 36 0,-6 1 2 15,-6-4 13-15,-4 0-37 0,3-4-8 16,0-2-34-16,4-5-13 0,7-1-11 16,6-4-4-16,7-1-25 0,6-3-129 15,5-1-382-15,4-3-897 0,3-3-638 0</inkml:trace>
  <inkml:trace contextRef="#ctx0" brushRef="#br1" timeOffset="-184428.25">15209 2728 2365 0,'0'0'1738'0,"0"0"-1738"0,0 0 0 15,0 0-12-15,0 0 12 0,0 0 78 16,-69 52-22-16,50-37-34 0,4 0-22 15,1-1-25-15,2 0 23 0,2-1-142 16,-2-1-453-16,4-4-965 0</inkml:trace>
  <inkml:trace contextRef="#ctx0" brushRef="#br1" timeOffset="-182307.73">15960 2257 2466 0,'0'0'351'0,"0"0"-129"0,0 0-49 15,0 0 31-15,0 0-23 0,0 0-74 16,-13-47 4-16,13 47-39 0,0 0-72 15,1 0-139-15,5 8-19 0,3 4 158 16,0 9 127-16,4 4-26 0,-1 6 9 16,-2 5-13-16,3 3-8 0,-5 0-24 15,2 2-12-15,-2 0-34 0,-2-5 3 16,2-2-20-16,-3-8 1 0,-1-4 17 16,-1-7-20-16,1-3 0 0,-1-5 10 0,-3-2-7 15,0-2 0-15,0-3 34 0,0 0 47 16,0 0 9-16,-5-6 2 0,-2-5-73 15,-1-1-22-15,-3-8-22 0,0-2 20 16,-2-5 0-16,-1-4-19 0,3-5 20 16,-1-12-1-16,-3-8-38 0,5 5 9 15,1 7 13-15,3 9 18 0,3 10 0 16,1 1 22-16,0 0-19 0,1 7 40 0,1 7-3 16,0 2-15-16,0 7-25 0,1 1-43 15,4 1-124-15,7 7-29 0,2 5 143 16,7 6 42-16,7 5 10 0,1 3 1 15,5 6 0-15,-1 1 53 0,1 1 3 0,-1 0-16 16,-4-1 4-16,1-5-17 0,-5-2-23 16,-3-6 20-16,-5-4-20 0,-1-6-1 15,-6-4 9-15,-3-3 10 0,0-4 3 16,-2 0 27-16,-3-4 44 0,0-6-16 16,0-7-74-16,-1-2-6 0,-1-8 0 15,0-2-3-15,0-2 0 0,-3-3 1 16,0-1-20-16,0 0 10 0,2 1 0 15,1 2 8-15,0 3 1 0,0 3 2 16,1 7 1-16,0 4 3 0,0 7 19 0,0 2-7 16,-1 3-15-16,0 3-49 0,3 2-111 15,2 8-39-15,3 9 143 0,0 5 54 16,3 8-1-16,-2 5 3 0,0 3 1 16,0 1 24-16,-2 0 15 0,3-2-21 0,-1-3 3 15,1-2-21-15,0-3 14 0,3-3 1 16,-1-2 0-16,-3-5-16 15,3-2-196-15,-5-3-339 0,-2-5-724 0,-2-7-631 0</inkml:trace>
  <inkml:trace contextRef="#ctx0" brushRef="#br1" timeOffset="-182117.48">16702 2382 2463 0,'0'0'576'0,"0"0"-113"15,0 0-176-15,0 0-195 0,0 0-92 0,0 0 1 16,0 0 52-16,0 0 80 0,14 53-8 16,-10-28-57-16,1 3-12 0,1 2-12 15,-1-1-29-15,1 0 7 0,-2-3-22 16,2-4-31-16,-1-5-206 0,-2-5-150 16,3-8-258-16,-1-4-542 0,-1-4-724 0</inkml:trace>
  <inkml:trace contextRef="#ctx0" brushRef="#br1" timeOffset="-181958.54">16594 2193 2383 0,'0'0'339'0,"0"0"-210"16,0 0-52-16,0 0-39 0,0 0-38 0,0 0-189 15,0 0 108-15,0 0 81 0,-14 48-1 16,15-25-539-16,4-2-1450 0</inkml:trace>
  <inkml:trace contextRef="#ctx0" brushRef="#br1" timeOffset="-181573.01">16900 2396 2327 0,'0'0'757'0,"0"0"-502"0,0 0-239 15,0 0-16-15,0 0 0 0,0 0 16 16,57 5 48-16,-41 8-10 0,-1 3-16 16,-1 3-6-16,0 1-13 0,-7 0-7 15,-2 1-12-15,-3-1 4 0,-2-1-3 16,0-5 1-16,-4-3 1 0,-1-2 13 0,0-4 12 16,-2-1 10-16,2-4 19 15,1 0 22-15,0-4 9 0,-1-4-25 0,3-4-35 16,1-3-28-16,1-4-16 0,1-3 16 15,7-2 16-15,0-2 21 0,5-1 15 16,-2 1-24-16,3 2 6 0,0 4-15 16,-3 1 24-16,1 4-5 0,-4 5 12 0,0 3 5 15,-3 2-52-15,1 5-3 16,3 0-105-16,0 3 5 0,5 7 47 0,0 2 53 16,2 5 25-16,-1 0 25 0,-1 4-16 15,-4 1-6-15,1 0-28 0,-4 0 0 16,0-1-90-16,1-4-168 0,-2-3-210 15,7-3-333-15,-5-5-430 0</inkml:trace>
  <inkml:trace contextRef="#ctx0" brushRef="#br1" timeOffset="-181376.55">17380 2362 2287 0,'0'0'372'16,"0"0"-211"-16,0 0 38 0,21-48-46 15,-16 39 4-15,-1 4 65 0,-2 2 22 16,0 3-90-16,1 0-114 0,3 3-21 0,1 6-6 15,5 2 125-15,-1 3 21 0,3 5-4 16,0 1-56-16,-3 2-16 0,1 1-33 16,-3-3-17-16,0 1-33 0,-3-2-9 15,0-4-58-15,-2-1-153 0,-2-6-134 16,-2-3-224-16,-2-5-620 0,-4-2-746 0</inkml:trace>
  <inkml:trace contextRef="#ctx0" brushRef="#br1" timeOffset="-181227.7">17253 2164 2138 0,'0'0'794'0,"0"0"-340"15,0 0-203-15,0 0 20 0,0 0-88 16,0 0-77-16,0 0-28 0,0 0-78 16,0 0-53-16,0 0-103 0,0 0 20 0,42-31-577 15,-13 33-1880-15</inkml:trace>
  <inkml:trace contextRef="#ctx0" brushRef="#br1" timeOffset="-180741.33">18013 2068 3044 0,'0'0'428'15,"0"0"-314"-15,8-46-82 0,-5 30 3 16,-1 1-1-16,-1 3 33 0,-1 2 37 0,-3 2 6 16,-4 3-35-16,-6 3-21 0,-1 2-26 15,-7 2-27-15,-5 5 18 0,-1 6 24 16,-2 3 20-16,0 4-16 0,6-1-29 15,3 4 4-15,4-1-19 0,10-1 0 16,4 1-2-16,2 1 11 0,8-1 1 0,9-1 5 16,5 2 10-16,9-1-9 15,4-1 6-15,7 1-14 0,4-2-11 16,-2-1-133-16,-1-1-54 0,-8-2-77 0,-8-2-29 16,-7-2 16-16,-9-2 60 0,-9 2 57 15,-2-3 76-15,-13 1 84 0,-6 0 25 16,-6 1 61-16,-6 0 94 0,-2-1-4 15,-2-1-43-15,-2 1 13 0,6-2-13 16,0 0 9-16,6-2-8 0,4-1-26 16,4-3-52-16,5 0-25 0,5 0-28 15,3-1 16-15,2 0 3 0,2-1-19 16,0 0-3-16,5-1-109 0,7-6-212 0,15-8-132 16,-1 1-793-16,1-3-874 0</inkml:trace>
  <inkml:trace contextRef="#ctx0" brushRef="#br1" timeOffset="-180309.69">18339 2056 2722 0,'0'0'440'0,"0"0"-277"16,0 0-20-16,0 0-143 0,0 0-35 16,0 0-115-16,0 0 150 0,0 0 156 15,19 50 0-15,-17-17-36 0,0 4-48 16,-1 0 10-16,-1 1-22 0,0-2-7 15,0-2-18-15,0-4 6 0,0-4-3 16,-1-2-4-16,1-6-3 0,0-4 7 16,0-4-1-16,0-3 4 0,0-4-16 0,0-1 15 15,-1-2 38-15,0-4 30 0,0-5 40 16,0-5-145-16,-1-3-3 0,1-5-34 16,1-4 0-16,0-1 3 0,0-4 16 15,3 0-4-15,1-1 4 0,0 0 15 16,1 3 15-16,1 4 16 0,-1 4 37 15,-1 0 0-15,-1 6-4 0,0 5-2 0,2 1-22 16,-3 4 9-16,-1 3-21 0,2 2-28 16,0 0-86-16,5 4-55 0,3 4 49 15,7 8 52-15,1 4 21 0,3 4 4 16,1 5 15-16,0 0 11 0,-1 2 20 16,0-2 9-16,-2-2-6 0,-3-1-17 15,1-3-17-15,-3-2-30 0,-2-1-17 16,-1-5-48-16,-1-3-116 0,-3-1-83 15,-5-8-494-15,-3-1-465 0,0-2-476 0</inkml:trace>
  <inkml:trace contextRef="#ctx0" brushRef="#br1" timeOffset="-180155.8">18366 2324 2463 0,'0'0'691'0,"0"0"-305"15,0 0-86-15,0 0-8 0,0 0-108 16,0 0-54-16,0 0-12 0,0 0-35 15,0 0-55-15,0 0-28 0,0 0-37 16,66-46-3-16,-37 41 3 0,2 0 12 16,5 1 0-16,16-6-332 0,-8 2-617 15,-7-1-1047-15</inkml:trace>
  <inkml:trace contextRef="#ctx0" brushRef="#br1" timeOffset="-179907.17">18666 2063 2206 0,'0'0'704'15,"0"0"-381"-15,0 0-33 0,0 0 35 0,0 0-114 16,0 0-61-16,0 0 18 0,0 0-16 16,0 0-81-16,0 0-50 0,58-43-2 15,-27 35 6-15,7-1-24 0,4 1-1 16,6 1 1-16,0-1 0 0,-2-1 1 15,0 2-2-15,-2-1 2 0,-8 1-2 16,-3 0-24-16,-9 4-81 0,-6 1-121 16,-7 0-103-16,-9 2-283 0,-12 4-551 15,-7-1-36-15</inkml:trace>
  <inkml:trace contextRef="#ctx0" brushRef="#br1" timeOffset="-179659.61">18893 2031 2075 0,'0'0'599'0,"0"0"-230"15,0 0-84-15,0 0-98 0,0 0-63 16,0 0-17-16,0 0-41 0,0 0-66 0,0 0-116 16,0 0 116-16,-2 37 69 0,4-14 48 15,-1 4-23-15,1 4 23 0,1 2 39 16,-1 2-20-16,2-1-39 0,-1 0-8 16,0-3-12-16,1-2-12 0,0-4-1 15,3-1-18-15,-1-5-9 0,-1-4-15 16,2-3-7-16,-2-3 3 0,0-3 10 15,-3-1-16-15,1-3 13 0,-2 0 17 0,0-2-42 16,0 0-45-16,3 0-90 0,1-5-158 16,5-9-224-16,3 2-902 0,-4-1-1145 15</inkml:trace>
  <inkml:trace contextRef="#ctx0" brushRef="#br1" timeOffset="-179437.74">19409 2339 3765 0,'0'0'471'0,"0"0"-471"0,0 0-65 0,0 0 65 0,0 0 134 16,0 0-1-16,32 60-43 0,-32-41-7 15,-8 3-9-15,-7 2-19 0,-7 0-20 16,-6 1-35-16,-3 1-144 0,-4-2-212 15,-12 0-355-15,8-6-781 0,7-6-580 0</inkml:trace>
  <inkml:trace contextRef="#ctx0" brushRef="#br1" timeOffset="-177107.74">20092 2029 1407 0,'0'0'341'15,"0"0"-126"-15,0 0 48 0,0 0 15 0,0 0-17 16,0 0-75-16,0 0-51 0,0 0 31 16,0 0-10-16,-7-12-35 0,7 12-35 15,0 0-33-15,0 0-11 0,0 0-14 16,0-1 13-16,0 1-6 0,0-2-7 16,0 2 7-16,7-2 5 0,7-4-27 0,6 0 6 15,5-5-7-15,4 3-11 0,4-2 12 16,1 0-13-16,-2 1 0 15,0-1 2-15,-4 3-2 0,0 2-1 0,-5 0-1 16,-4 1 0-16,-5 1 1 0,-2 0 1 16,-6 1 0-16,-1 2 0 0,-2 0-2 15,-3 0-20-15,0 0-3 0,0 0-10 16,0 0-9-16,0 3-32 0,-7 4 54 0,0 4 22 16,-4 4 3-16,-1 4 19 0,-3 2-22 15,-2 4 0-15,0 0-1 0,0 2-1 16,-1 2 0-16,0-1-10 0,2-1 12 15,0-3 3-15,5-2-3 0,-1-5 0 16,4-2-19-16,0-4 19 0,4-1 2 16,-2 0-2-16,3-3-2 0,1 0 1 15,-1-2-2-15,2 2-10 0,0-4 0 16,1 2-5-16,0-1 18 0,2-2 2 16,6 1 20-16,4-2 38 0,6-1 28 0,9 0-7 15,4-4-27-15,7-5-14 0,1-1-27 16,0-1-11-16,-2-1 1 0,-4 2 13 15,-2 0-13-15,-6 0 13 0,-5 5 2 16,-6 0 1-16,-5 2 3 0,-4 2-6 0,-1 1-4 16,-4 0 0-16,0-1 13 15,0 1-3-15,0 0-6 0,0 0-15 16,0 0-1-16,-6 0-22 0,-1 0-18 0,-6 0-121 16,2 1-226-16,-4-1-298 0,3 0-735 15</inkml:trace>
  <inkml:trace contextRef="#ctx0" brushRef="#br1" timeOffset="-176719.27">21068 1944 2391 0,'0'0'335'16,"0"0"-290"-16,0 0-42 0,36-53 64 15,-26 38 55-15,0-2-3 0,-5 1 37 16,-2 1 48-16,-3 1-74 0,0 4-57 16,-1 0-3-16,-5 1 21 0,-3 4-22 15,-2 2-56-15,-4 3-13 0,-4 0-22 0,-5 3-13 16,-1 6 1-16,-9 4 34 15,0 6 31-15,-1 2 16 0,-2 6-31 0,0 2 22 16,2 6-10-16,2 1 0 0,3 4 10 16,6-1-19-16,6 0-19 0,9-5-3 15,6-5-13-15,4-3-6 0,10-4 22 16,9-2 9-16,9-3 26 0,5-3 19 16,8-4-10-16,15-5-44 0,-4-3-114 0,-4-2-150 15,1-2-170-15,-4-11-210 0,-7 3-574 16</inkml:trace>
  <inkml:trace contextRef="#ctx0" brushRef="#br1" timeOffset="-176324.64">21228 1746 1923 0,'0'0'266'16,"0"0"-23"-16,0 0-1 0,0 0-78 15,0 0 6-15,0 0-13 0,0 0-157 16,0 0 0-16,0 0-90 0,0 0 90 15,0 0 138-15,-14 27-39 0,15 4-4 16,0 4-18-16,1 13-33 0,2 9 13 16,0 9 0-16,2-3-3 0,3-13-16 15,-2-16-7-15,-2-14-18 0,1-4-13 16,2 1 0-16,-3 0-32 0,1-2 30 0,-1-5-13 16,-2-3 11-16,-2-5 4 0,-1-2 35 15,0 0 91-15,0-7 12 0,0-5-96 16,0-3-42-16,3-7 1 0,1-2-1 15,6-2 1-15,-1 0 21 0,7-2 6 16,1 1 31-16,4 2-34 0,1 3-6 0,0 4-10 16,1 2-9-16,-3 6-1 15,-2 4-15-15,-1 3-12 0,-4 3-37 16,3 4-21-16,-1 6 17 0,0 4 29 0,-2 3 40 16,2 3 68-16,-3 3-8 0,-3 0 3 15,2 1-16-15,-2 0-16 0,-2-2-31 16,4-1-87-16,-1-4-177 0,10-2-278 15,-4-5-589-15,2-6-836 0</inkml:trace>
  <inkml:trace contextRef="#ctx0" brushRef="#br1" timeOffset="-175657.12">21905 1971 2402 0,'0'0'667'0,"0"0"-408"15,0 0-87-15,-17-46-11 0,11 39-44 16,-1 3 12-16,-5 3-29 0,0 1-27 15,-6 5-16-15,0 7-40 0,-3 3-16 16,1 4 0-16,2 5 12 0,2 0-10 0,5 1-1 16,0-2 0-16,6-1 10 0,2-3 0 15,2-2-12-15,1-2-2 0,0-5 0 16,4-1 2-16,1-5 1 0,3-1 2 16,2-2-3-16,0-1-28 0,4 0-13 15,1-7-15-15,2-1-11 0,-4-2 27 16,2-1 18-16,-2 1 21 0,-3 2 0 15,0-1 1-15,-2 3 1 0,-2 0-1 16,3 3-15-16,-4 1-29 0,2 2-35 16,2 0 10-16,0 1 6 0,3 5 25 0,-1-1 9 15,3 4 29-15,1 1 19 16,2 0 0-16,-1 0-6 0,3-1 19 0,0-1-1 16,1-1-2-16,0-2 8 0,1-3 4 15,-2 0-1-15,2-2-40 0,-2-2-164 0,-1-5-16 16,1-3 50-16,-4-4-7 15,-2-3 25-15,-1-3 89 0,0-2 1 0,-3-4 25 16,-1-1-3-16,0-5 32 0,-2-3-19 16,-2-4 0-16,-1-1-7 0,-1-2-4 15,-1 0 97-15,-1 4-54 0,0 1 28 16,0 2-70-16,0 8-3 0,-1 6 42 16,-5 5 50-16,-1 7-36 0,1 1-55 15,-1 6 10-15,2 0 1 0,-3 2-12 16,-2 0-2-16,2 2-10 0,-4 3 12 15,1 4 26-15,-1 0 12 0,2 2 19 0,-1 3-23 16,4-2-2-16,0 3 9 16,3-3-10-16,1 2-2 0,2-1 8 0,1 0 4 15,0 1-16-15,5 3 3 0,4 2 10 16,1 0-3-16,5 5 25 0,1 1-7 16,1 4 9-16,1 2-6 0,0 2-6 0,-1 2-35 15,-2 1-12-15,-5 0-1 0,2 0-2 16,-5 0 0-16,2 0-3 15,0 0-18-15,1-1 17 0,-3 1-23 0,0-1 8 16,1 0-84-16,-5-2-15 0,-3-1-150 16,0-4-77-16,0-4-188 0,-3-4-145 15,-3-5-304-15</inkml:trace>
  <inkml:trace contextRef="#ctx0" brushRef="#br1" timeOffset="-175344.33">22658 1558 1661 0,'0'0'217'0,"0"0"-51"0,0 0 132 16,-29-56-88-16,17 48-32 0,2 1-14 16,-3 4-10-16,4 3-23 0,-2 5-64 15,0 5-38-15,0 7 28 0,2 5 19 16,0 4 7-16,6 8-4 0,3 2 35 15,1 11 28-15,16 9 18 0,8 11-5 16,6 4 0-16,-3-4-37 0,-3-1-12 0,-5-6 14 16,-4-2-25-16,-8 2-18 0,-3-2-52 15,-5-2-25-15,-5-1-33 0,-3-7-1 16,-2-8-24-16,0-12-25 0,4-10-7 16,-3-4-34-16,3-2-62 0,-3 0-56 15,-2-5-72-15,-6-7-163 0,5-7-227 16,0-3-763-16</inkml:trace>
  <inkml:trace contextRef="#ctx0" brushRef="#br1" timeOffset="-175180.51">22443 2118 3074 0,'0'0'409'0,"0"0"-292"0,0 0-70 16,0 0-31-16,74-38 0 15,-43 28-14-15,1 0-2 0,6 2-21 0,20-5-14 16,-7 1-766-16,-8-1-1959 0</inkml:trace>
  <inkml:trace contextRef="#ctx0" brushRef="#br1" timeOffset="-174205.67">20464 2646 1163 0,'0'0'325'0,"0"0"-136"16,0 0-75-16,0 0 22 0,0 0 59 15,0 0-46-15,0 0-46 0,0 0 14 16,0 0 15-16,0 0 3 0,0 0 20 15,-43-20-4-15,43 18-46 0,0 0-38 16,0 2-3-16,0 0-16 0,0 0-31 16,4 0-17-16,7-1-29 0,7-1-15 0,9-1 34 15,11-2 10-15,22-1 22 16,23-1 17-16,21-3-11 0,15-2-12 0,3 0-14 16,0-1 17-16,-5 1 0 0,4-1 10 15,3 0-3-15,0 3 5 0,-3-2-5 16,-2 1 8-16,-8-2-18 0,-5 1 10 15,-7-2-1-15,-5 1 0 0,-10 1 39 0,-5 0-20 16,-10 2 6-16,-7 0-19 16,-11 3-12-16,-13 2-3 0,-12 0-14 0,-5 1 0 15,-2-1 0-15,0 0 14 0,-5 3 9 16,-6-3 10-16,-7 2 21 0,-1-1-24 16,-8-3-32-16,-5 2-63 0,-7 0 9 15,-5 2-15-15,-6 1-47 0,-1 2-194 16,-14 0-237-16,10 5-234 0,2-3-670 0</inkml:trace>
  <inkml:trace contextRef="#ctx0" brushRef="#br1" timeOffset="-173639.13">20474 2776 1358 0,'0'0'134'0,"0"0"-134"16,0 0-82-16,0 0 59 0,0 0 23 16,0 0 98-16,0 0 13 0,0 0 32 15,0 0 16-15,0 0-29 0,8 0-30 16,3 0 46-16,3-4 51 0,10-1-13 0,5-3-32 16,12-1-27-16,18-3-13 0,23-6 0 15,29-4-9-15,17 1-24 0,3-1-5 16,2 5-27-16,-9 1 7 15,2 1-25-15,0 1-13 0,-1 3-1 0,-3 0-2 16,-4-1-11-16,-5 0 11 0,-4 2 9 0,-8-1-9 16,-6-2 22-16,-8 3-7 0,-12 0 19 15,-7 1-15-15,-16 2 25 16,-12 0-35-16,-13 1 9 0,-5-1 26 0,0 1-4 16,0-2-6-16,-1 2-9 0,-4-1 9 15,-7 3-9-15,-5 1 15 0,-2 1-10 16,-2 2 1-16,0 0-4 0,-1 0-15 15,0 0-22-15,0-1-3 0,0 0-15 16,-5 0-35-16,0-1-3 0,-3 0 3 16,1 2-6-16,-4 0-114 0,3 0-154 15,-9-1-326-15,1-1-534 0,3 0-640 0</inkml:trace>
  <inkml:trace contextRef="#ctx0" brushRef="#br1" timeOffset="-148539.25">2876 3792 447 0,'0'0'684'0,"0"0"-413"0,0 0-102 0,0 0-10 16,0 0 0-16,0 0-52 0,0-50 36 16,0 43 32-16,0 0 45 0,-2 0-52 15,1 2 5-15,0-1-35 0,-1 1-6 16,0 0 34-16,1 1-45 0,-2 0 9 16,2 1-3-16,0-1-8 0,1 3-34 15,-1-2-19-15,1 2-19 0,0 1-19 16,-1 0-17-16,1 0-11 0,0 0-16 15,0 0-9-15,0 0-13 0,0 0-5 16,0 0-23-16,0 0-23 0,0 1-21 16,0 6-20-16,0 1 79 0,0 9 51 0,0 0 2 15,1 7 30-15,1 3-16 16,1 2-13-16,-1 4 32 0,-2 4-13 0,2 1-3 16,-2 4 13-16,0 1-10 0,-2 1-19 15,-2 0 0-15,2-3 1 0,2 0-4 0,0-5 19 16,0-4-18-16,2-3-1 15,2-6 2-15,0 0 13 0,-3-4 8 0,0-5-23 16,0 0-200-16,-1-6-131 0,1-1-228 16,-1-2-224-16,0-3-566 0</inkml:trace>
  <inkml:trace contextRef="#ctx0" brushRef="#br1" timeOffset="-148283.23">2809 4385 1421 0,'0'0'595'15,"0"0"-291"-15,0 0-255 0,0 0-49 0,0 0 42 16,0 0 65-16,0 0 48 0,0 0 6 16,0 0-30-16,0 0-41 0,0 0-42 15,-15 0-37-15,15 0-11 0,0 0-32 16,0 0 0-16,0 1 9 0,0-1 21 16,0 2 2-16,1-1 0 0,6 1 58 0,6 0-1 15,3 0 30-15,7-1 5 0,5 0-19 16,7-1-31-16,5 0-23 0,2 0-16 15,-2 0-3-15,0 0-1 0,-5 0 1 16,-5 3-127-16,-5 0-235 0,-2-1-147 16,-2 1-136-16,-8 0-471 0,-1-2 420 0</inkml:trace>
  <inkml:trace contextRef="#ctx0" brushRef="#br1" timeOffset="-148058.7">3376 4207 1413 0,'0'0'417'0,"0"0"-119"0,0 0 7 15,0 0-21-15,0 0-59 0,0 0-81 0,0 0-61 16,0 0-67-16,0 0 3 0,0 0 80 16,0 0 38-16,24 48-4 0,-18-26-41 15,1 2-6-15,1 2-23 0,-3-2-16 16,-1-1-9-16,-1-2-20 0,0-2-2 15,-3-1-16-15,0-5-110 0,-3-7-289 16,0-6-665-16,0 0-1012 0</inkml:trace>
  <inkml:trace contextRef="#ctx0" brushRef="#br1" timeOffset="-147890.18">3310 4028 3082 0,'0'0'405'0,"0"0"-269"16,0 0-79-16,0 0 28 0,0 0 0 16,0 0-85-16,0 0 0 0,0 0-129 0,0 0 25 15,0 0 82-15,-3 48-296 0,9-25-786 16,-2-4-1069-16</inkml:trace>
  <inkml:trace contextRef="#ctx0" brushRef="#br1" timeOffset="-147145.39">3583 4210 1896 0,'0'0'570'0,"0"0"-570"0,0 0 0 0,0 0 81 16,10 52 32-16,-4-32 9 0,-4 3 7 15,-1 2-49-15,1 0 7 0,-1-1-23 0,0 0-33 16,1-3-11-16,-1-4 12 15,0-2-10-15,-1-4 0 0,1-3-9 0,-1-3 9 16,0-3-6-16,1-2-12 0,-1 0 31 16,0 0 41-16,1-2 41 0,0-7-25 15,4-4-76-15,-1-3-16 0,0-4-13 16,3 0 11-16,1-4-17 0,-1 2 7 16,5-4-1-16,-2 4 13 0,4 1 1 15,1 2 15-15,-4 4 31 0,1 3-44 16,-4 4 32-16,-2 3-25 0,1 3-10 15,-1 2-83-15,0 5-37 0,4 3 44 0,-2 6 38 16,3 4 38-16,-4 2 1 0,-1 2 21 16,0 0 10-16,-2 0-10 0,-1-1 4 15,-1-2-11-15,0-4-15 0,0-3 0 16,0-4-2-16,1-1-14 0,0-5 0 16,1-2 16-16,0-2 40 0,6-5-37 0,-1-7-3 15,3-1-54-15,1-6 37 16,1-1 15-16,1-1 2 0,-2-1-19 15,3-2-20-15,1 1 39 0,0 1-2 0,-2 2 2 16,-1 5 29-16,0 3 25 0,-5 4 0 16,2 5-22-16,-5 2-32 0,2 3-48 15,-3 3-50-15,1 7 24 0,0 5 34 0,-1 3 40 16,-1 4 67-16,-2 3 54 0,-1 0-42 16,0 1-35-16,1 0 7 0,2 0-16 15,5-3-10-15,-1-2-23 0,4-2 0 16,4-6-2-16,-1-3-104 0,4-6-159 15,1-3-86-15,-1-1-124 0,2-6-84 16,-2-6 47-16,-1-2 41 0,-1-3 156 16,-3-5 313-16,-3 0 16 0,-3-2 366 15,0 0 44-15,-4-1-81 0,-2 1 73 16,0 1-1-16,-2 6-38 0,0 2-60 0,0 5-2 16,0 4-84-16,1 2-59 0,-1 4-149 15,3 0-25-15,0 7-85 0,1 6 85 16,0 3 69-16,1 6-16 0,3 3-22 15,-2 3-6-15,-1 0 6 0,0-3-9 16,0 0 3-16,-2-1-25 0,-1-2-18 16,-2 0-22-16,0-2-135 0,-11-4-241 0,2-5-576 15,-5-5-879-15</inkml:trace>
  <inkml:trace contextRef="#ctx0" brushRef="#br1" timeOffset="-146994.29">4196 3984 3181 0,'0'0'467'15,"0"0"-299"-15,0 0-74 0,0 0-94 16,0 0-113-16,0 0-67 0,0 0 142 0,0 0-251 16,-13 46-744-16,13-26-1223 0</inkml:trace>
  <inkml:trace contextRef="#ctx0" brushRef="#br1" timeOffset="-146746.2">4518 3843 3358 0,'0'0'465'0,"0"0"-188"0,0 0-87 16,0 0-177-16,0 0-13 0,0 0-28 15,0 0 28-15,0 0 121 0,30 57-28 16,-17-14-1-16,2 14-21 0,-3 14-3 0,1 4-25 16,-9 0-15-16,-4-8-1 15,-2-6-27-15,-6-3-12 0,-1-4-80 16,2-6-136-16,-1-12-222 0,0-7-511 0,4-12-259 16,-1-8-635-16</inkml:trace>
  <inkml:trace contextRef="#ctx0" brushRef="#br1" timeOffset="-146579.78">4464 4284 3173 0,'0'0'566'0,"0"0"-267"16,0 0-8-16,0 0-84 0,0 0-31 16,0 0-26-16,0 0-30 0,0 0-120 15,0 0-13-15,58-29-20 0,-23 29-1 16,9 0-9-16,22-2-215 0,-8-3-860 15,-9-2-2219-15</inkml:trace>
  <inkml:trace contextRef="#ctx0" brushRef="#br1" timeOffset="-146012.02">5158 4264 290 0,'0'0'2321'15,"0"0"-1822"-15,0 0-107 0,-11-50-146 0,2 43-38 16,-1 2-44-16,-7 3-80 0,-4 2-53 16,-5 7-9-16,-6 6 0 0,1 3-7 15,-1 5-13-15,3 3-2 0,2 1-21 16,7-1 8-16,7 3-2 0,2-3 2 15,7 0 12-15,4-5-11 0,1-2-26 16,7-5-106-16,5-4-42 0,3-3 29 16,2-5 43-16,4-5 12 0,1-5-47 15,-1-5-33-15,0-4 128 0,-2-3 47 0,-4 0 7 16,0-2 32-16,-5-1 74 0,0 2-4 16,-3 1 6-16,-1 3 19 0,0 5 6 15,-3 3-20-15,-1 4 13 0,0 5-32 16,-1 2-94-16,3 0-50 0,-1 5-35 15,3 5 85-15,3 2 123 0,2 6-7 16,3 0-53-16,1 4-20 0,1 2 4 0,0-2-10 16,2 2-18-16,-2 0-19 15,0-5-58-15,-2-1-135 0,2-3-255 16,-7-6-593-16,0-5-999 0</inkml:trace>
  <inkml:trace contextRef="#ctx0" brushRef="#br1" timeOffset="-145816">5361 3938 2906 0,'0'0'471'0,"0"0"-63"16,0 0-112-16,-6-50-68 0,6 47-2 15,0 2-87-15,0 1-139 0,1 5-16 16,6 10 16-16,2 5 13 0,0 9 45 16,5 11-3-16,-1 19-27 0,-5 13-28 15,-4 5-24-15,-4-3-87 0,-8-10-142 16,-3-15-213-16,0-9-326 0,0-15-523 15,5-10-536-15</inkml:trace>
  <inkml:trace contextRef="#ctx0" brushRef="#br1" timeOffset="-145596.81">5318 4323 1542 0,'0'0'481'0,"0"0"-225"0,34-61-110 0,-15 35 28 16,4 3-54-16,0-1-27 0,4 5 4 15,2 0 31-15,-1 5 35 0,2 2-35 16,-2 5-26-16,-1 3-23 15,1 4-6-15,-4 3-7 0,-3 9-5 0,-2 4 33 16,-2 6 26-16,-5 3 25 0,-2 7-30 16,-4 1-37-16,-3 2-16 0,-3 1-9 15,0-3-9-15,0-2-10 0,-3-3-16 16,-1-5-16-16,1-3 14 0,1-3-16 16,1-8-114-16,1-3-220 0,4-9-332 15,4-7-649-15,2-4-746 0</inkml:trace>
  <inkml:trace contextRef="#ctx0" brushRef="#br1" timeOffset="-145440.48">5785 3956 2892 0,'0'0'517'0,"0"0"-260"0,0 0-93 16,0 0-29-16,0 0-97 0,0 0-38 15,0 0-144-15,0 0-68 0,0 0 181 16,0 0-166-16,-20 69-601 0,29-44-1170 0</inkml:trace>
  <inkml:trace contextRef="#ctx0" brushRef="#br1" timeOffset="-144872.74">6051 4154 1193 0,'0'0'1724'15,"0"0"-1436"-15,0 0-128 0,0 0-77 16,0 0 2-16,0 0 10 0,0 0-3 15,0 0 21-15,-66 42-15 0,50-22-29 16,3 2-22-16,2 4-18 0,4 1-8 0,0 0-20 16,7 0 1-16,0-1 1 0,11-1 0 15,1-1 22-15,6-3 0 0,1-2-25 16,4-4-171-16,2-3-99 0,-3-4-82 16,-2-4-74-16,-2-4-144 0,-6-2 119 15,-1-4 227-15,-5-5 224 0,-4-3 36 16,-1-3 182-16,-1-4 96 0,0 0 3 15,0-1-8-15,0-2-1 0,0 0-72 16,3 0-43-16,5 0-35 0,0 1-57 16,4 0-7-16,-1 3-8 0,5 2-24 15,0 4-25-15,2 1-37 0,0 5-1 0,-1 4-33 16,1 1-16-16,-2 3-14 0,1 4-11 16,-3 6 3-16,-1 5 37 0,-1 3 20 15,-4 5 15-15,-1 2 0 0,-7 1 12 16,0-1-9-16,-8-1-1 0,0-1 20 15,-5-4-20-15,1-3 10 0,0-4-11 0,0-5 15 16,5 0 0-16,3-4 9 0,1-3 34 16,1-3 49-16,2-5-18 0,0-4-65 15,5-4-25-15,5-2-15 0,7-3 13 16,5-1-23-16,6-2 3 0,1 2 0 16,3 0 3-16,0 3 19 0,1 2-9 15,-3 3 9-15,0 7 13 0,-2 4-13 16,-1 3-28-16,-1 5-13 0,-1 7-6 15,-3 3 0-15,-2 6 47 0,-4 1 43 16,-4 2 40-16,-4 1 14 0,-4-3-19 0,-3 0-22 16,-1-2-25-16,0-2-7 0,-1-4-23 15,-2-2-1-15,-1-5-49 0,-4-4-144 16,0-6-236-16,1-6-614 0,-1-5-1545 0</inkml:trace>
  <inkml:trace contextRef="#ctx0" brushRef="#br1" timeOffset="-144113.7">7639 4041 2207 0,'0'0'491'0,"0"0"-233"0,0 0-104 16,0 0 37-16,0 0-38 0,0 0-89 15,0 0-42-15,0 0-3 0,0 0 6 16,0 0 10-16,0 0 0 0,-49 25 0 0,37-6 12 16,1 5-6-16,1 1-3 15,5 3-4-15,3-1-12 0,2 2-9 0,4-2 6 16,9-1-16-16,4-4 13 0,4-1 12 16,0-5 9-16,1-1-15 0,-2-6-3 15,-3-3-19-15,-5-2-70 0,-2-4-15 0,-6 0 32 16,-3-3 37-16,-1-5 13 15,-2-3-7-15,-7-3-2 0,-1-6-4 0,-4-2 4 16,0-4 12-16,0-3 11 0,1-3 8 16,4-3-3-16,5-2 37 0,4-2 10 15,3 0-10-15,9 0-12 0,6 1-38 16,6 4 13-16,6 6-6 0,1 5-10 16,4 6-15-16,1 5 2 0,2 7 1 15,-4 4 11-15,-1 4-28 0,-1 9-24 16,-4 6-13-16,-4 9-6 0,-3 6 18 15,0 14 19-15,-2 17 35 0,-5 15 56 16,-7 6 64-16,-3-6 15 0,0-10-31 0,-3-13-35 16,1-6-19-16,0-12-10 15,0-7-21-15,-1-10-4 0,0-1-2 0,-1-3-13 16,0 2-49-16,-2-1-76 0,-4-4-189 16,-4-7-193-16,-9-7-199 0,1 0-433 15</inkml:trace>
  <inkml:trace contextRef="#ctx0" brushRef="#br1" timeOffset="-143955.04">7819 4357 2602 0,'0'0'546'0,"0"0"-250"0,0 0-80 16,0 0-52-16,0 0-26 0,0 0-43 16,55-48-17-16,-32 42-6 0,8-1-51 15,4 3-21-15,18 3-3 0,27-2-25 16,-13 1-252-16,-3-3-1011 0</inkml:trace>
  <inkml:trace contextRef="#ctx0" brushRef="#br1" timeOffset="-143414.9">8957 3912 2047 0,'0'0'495'0,"0"0"-237"0,0 0-20 16,0 0-46-16,0 0 5 0,0 0-13 15,0 0-51-15,0 0-51 0,0 0-82 16,0 0-39-16,0 0 39 0,14-7 76 16,-8 26 43-16,3 7 11 0,-2 1-15 15,-1 5-22-15,3 1 3 0,-4 2-15 16,-2-2-19-16,-1-1-13 0,-1-4-6 0,0-1-12 16,-1-6 0-16,1-1-19 0,-1-5 3 15,1-4 1-15,-1-1-14 0,1-5 13 16,1 0 1-16,-2-4-16 0,0-1-63 15,0 0-42-15,-7-1-83 0,-1-4-170 16,-15-10-404-16,2 1-607 0,1-3-575 0</inkml:trace>
  <inkml:trace contextRef="#ctx0" brushRef="#br1" timeOffset="-143026.45">8846 3948 1918 0,'0'0'448'0,"0"0"-167"0,0 0-101 15,0 0-109-15,0 0-10 0,87-41 45 16,-43 38 15-16,17 1-3 0,16 2-25 0,10 10-11 15,2 8-24-15,-21 2 18 16,-22 2-16-16,-19-5-22 0,-7 4-4 0,-3 6-18 16,-3 2-16-16,-3 7-10 0,-11 0 10 15,-13-2 2-15,-11 1 20 0,-14-4 3 16,-17-2 3-16,-13-3 1 0,-11-2-4 16,6-8-13-16,20-7 7 0,17-4-16 0,15-2 19 15,-3 0-9-15,2-2-10 0,0 1 16 16,6-1-16-16,4-1 19 15,7 0-7-15,1 0 11 0,2 0-3 0,2 0-23 16,1 0-14-16,7-2-240 0,8 0-126 16,17-6-135-16,-4 0-738 0</inkml:trace>
  <inkml:trace contextRef="#ctx0" brushRef="#br1" timeOffset="-142715.33">9605 3943 2308 0,'0'0'487'16,"0"0"-269"-16,0 0-22 0,0 0-21 15,0 0 6-15,0 0 2 0,0 0-9 16,0 0-36-16,0 0-63 0,0 0-75 15,0 0-40-15,27-22 40 0,-22 38 59 16,0 6 50-16,0 6-12 0,-1 5-8 16,2 2-14-16,-1 3-7 0,-2 1-10 15,3 0-15-15,-1-1-12 0,-2-4-12 16,-1-3-16-16,-1-4 21 0,-1-4-15 0,0-5-9 16,-2-4-86-16,-4-4-111 0,-2-2-148 15,-6-8-197-15,3 0-424 0,-2-6-523 0</inkml:trace>
  <inkml:trace contextRef="#ctx0" brushRef="#br1" timeOffset="-142442.87">9584 3950 2338 0,'0'0'333'0,"0"0"-198"0,55-23-29 16,-24 17 32-16,6 1 28 0,2 5-22 15,1 0-30-15,-2 7-57 0,-6 5-16 16,-2 6 4-16,-8 3-29 0,-5 4-16 16,-9 1-23-16,-7 1 4 0,-2 2-6 15,-12 0 12-15,-11-4 11 0,-4-1 2 16,-8-3 12-16,-3-5-10 0,-2-3 17 0,0-2 3 16,3-5 19-16,5 1-3 0,3-5-9 15,7 1-17-15,5-3-9 0,7 0 0 16,3 0 19-16,4 0-22 0,4 0-130 15,8-3-254-15,2-1-589 0,5-3-644 0</inkml:trace>
  <inkml:trace contextRef="#ctx0" brushRef="#br1" timeOffset="-142013.28">10128 3964 2236 0,'0'0'556'0,"0"0"-354"0,0 0 25 16,0 0-23-16,0 0-51 0,0 0-55 15,0 0-98-15,0 0-38 0,0 0 38 16,0 0 6-16,0 0 80 0,19 25-20 16,-18-5 0-16,1 2-19 0,-1 1 3 15,0 1-3-15,2 0 7 0,-2-1 3 0,0 2-14 16,-1-1-5-16,1-1 5 15,-1 0-14-15,0-2 8 0,0-2-22 0,-1 0 1 16,-3-2-1-16,0-2-15 0,-1-1 2 16,0-4-2-16,1 0 0 0,1-6 0 15,2 1 0-15,1-2 1 0,0-3 18 16,0 2 9-16,0-2 6 0,0 0 9 16,1 0-2-16,5-2-20 0,6-1-21 15,6 0-1-15,4 1-2 0,2-1-12 0,8 0 12 16,-2-1-1-16,4 2-11 15,-3 0 13-15,1-1-10 0,-5 1-26 0,-5 0-8 16,-3 2-13-16,-5-3-22 0,-6 2-43 16,-3-3-37-16,-4 1 7 0,-1 0-35 15,-5 0-167-15,-3 0-221 0,-8-4-210 16,4 2-474-16</inkml:trace>
  <inkml:trace contextRef="#ctx0" brushRef="#br1" timeOffset="-141514.98">10633 3888 1808 0,'0'0'978'0,"0"0"-794"0,0 0-18 15,0 0-60-15,0 0-20 0,0 0 6 16,0 0-32-16,0 0-12 0,0 0 6 15,60-10 25-15,-51 21 6 0,2 4 19 16,-2 2-16-16,-1 1 9 0,1 3-27 16,-4 1 5-16,-1 2-3 0,-2 0-1 0,-2 0-9 15,0 1 10-15,-4 1-7 16,-2-1-16-16,-6 1 0 0,3-2-18 0,-3-1 9 16,3-2-27-16,1-3-11 0,4-5-1 15,2 0 0-15,2-2 0 0,0-1 11 16,1-1-10-16,3-3 13 0,4 1-2 15,-1-1 2-15,4-1 10 0,0-2 5 0,6 0-2 16,3-1-3-16,1-2-1 0,6 0-9 16,4 0-12-16,2-2-2 0,1-2-1 15,4 0-2-15,0 0-28 0,0-1-4 16,-2-2-15-16,-3 2-9 0,-1-1 5 16,-6 2 16-16,-4-1 16 0,-4 2 2 15,-5-1 19-15,-5 2 2 0,-1-1 14 16,-1 2-1-16,-3 0 13 0,-2 1-10 15,0-2-5-15,-1 2-2 0,1 0-11 16,-1-1-3-16,0 1-28 0,0 0-6 0,-2 0-18 16,-4 0-53-16,-6 0-259 0,-5 0-252 15,3 1-519-15,0-1-797 0</inkml:trace>
  <inkml:trace contextRef="#ctx0" brushRef="#br1" timeOffset="-139080.58">2955 4850 1353 0,'0'0'270'0,"0"0"-153"16,0 0-36-16,0 0-61 0,0 0-20 15,0 0-26-15,0 0 0 0,0 0 13 0,0 0 13 16,0 0 39-16,0 0-10 0,-5-3-6 16,5 3-1-16,0 0 11 0,0 0 9 15,0 0 23-15,0 0 16 0,0 0-6 16,0 0-37-16,1 0-38 0,2 0-48 16,1 0 45-16,6 0 3 0,-2 0 18 15,4 1 11-15,0 0 16 0,4-1-9 16,3 0 19-16,2 0 16 0,2 0 13 15,1 0 3-15,4 0 4 0,-2-1-4 0,1 0-17 16,-1-1-9-16,2 1-6 0,0-1-39 16,4 1 26-16,1 1 9 0,4-3-22 15,2 3-12-15,2-2-17 0,0 1 0 16,1-1-1-16,5-1-2 0,-2 1 1 16,1-1 1-16,0-1-1 0,2 4 1 15,-4-1-1-15,0 0 2 0,-3 1-2 16,1-1-10-16,-3 0 12 0,0 1 0 0,-1 0 0 15,1 0-2-15,-1 0 1 0,2 0 0 16,3 1-2-16,0 2 2 0,2-3-15 16,-2 3 0-16,0-2-7 0,1-1 20 15,-3 0-16-15,-1 0 18 0,-2 0-1 16,-2 0-11-16,-2 0 13 0,-3 0 1 0,0 0-1 16,-3 0 0-16,2 0 0 0,-1 0 0 15,3 0 0-15,0 0 0 0,3 0 1 16,4 0-1-16,1-1-1 0,1 1-12 15,4-3 10-15,-2 3 1 0,3 0-2 16,0 0-12-16,-2 0 16 0,-2 0 0 16,-2 0 2-16,-2 0-1 0,-4-2 2 15,0-2 10-15,-1 1-11 0,-2 0-1 16,1 1 1-16,-1-2-2 0,3 1 0 16,0 0-2-16,0 2-1 0,3 0-10 0,1-2 10 15,-2 3 0-15,0 0-9 16,-2 0 9-16,1 0 1 0,-1 0 1 0,-4 0 1 15,2 0 1-15,-4-2 1 0,0-1 18 16,1 1-18-16,-1-1 1 0,1 1 10 0,0 0-11 16,2-1 1-16,-1 1-1 0,4-1-2 15,1 2-2-15,2-1 1 16,1 1-2-16,1 1 2 0,2-3-1 0,-2 3 1 16,1 0 1-16,-1-2 2 0,-2 1-2 15,-4-1 1-15,1-1 1 0,-3 1-2 16,-2-1 2-16,-2-1 14 0,2 0-3 15,-3 0-10-15,0 0-3 0,3 2 0 16,-3 0-2-16,2-1 0 0,2 0 0 16,-1 1 0-16,3 1-2 0,-2 1 2 0,3 0 0 15,1-1 0-15,-2 1 2 0,2-3 0 16,-3 3 1-16,1-1-1 0,-4-1 2 16,3-1 14-16,-5 0-3 0,4 0-12 15,-3-2 1-15,0 1 11 0,2-1-12 16,-1 2-1-16,0 3 0 0,2-3-1 15,0 1-2-15,2 0 0 0,0 0-9 0,-1 1 11 16,2-1 2-16,-3 0-1 0,1 1 1 16,-3-1 0-16,-1-1 1 0,-1 1 2 15,-3-1-1-15,-3-1 0 0,1 1 19 16,-1-2-2-16,0 1 5 0,2-1 10 16,1 2-6-16,2 1-29 0,3 0 0 15,-1 1-3-15,3-1-10 0,1 2 11 16,2 0 1-16,-3 0 0 0,1 0 1 15,-1-2 0-15,1 2 3 0,-3-2 0 16,2 1-2-16,0-1 3 0,-3 0 8 0,2 0 11 16,-2-1 37-16,1 1-2 0,2-1-14 15,-1 3-12-15,2-3-16 0,0 1-14 16,3 0 0-16,0 1-2 0,2 1 0 16,0 0-2-16,1 0 0 0,-2 0 2 15,-2 0-2-15,0 0 0 0,-5 0 2 16,2 0 1-16,-5 0 15 0,0 0-3 15,0-2-1-15,-4 0 26 0,1-1 29 0,0 1-13 16,-1-1-10-16,3 1-9 0,-1 0-19 16,3 0-16-16,2 2 0 0,-1 0-2 15,1 0 0-15,2 0-11 0,-2 1 13 16,0 0 0-16,-1-1 0 0,0 1 1 16,0-1 12-16,-2 0-1 0,-1 0-11 15,0 0 3-15,-1 0 8 0,1-1 1 0,-2-1-1 16,1 1 10-16,-2-1 16 15,2 2-9-15,0 0-26 0,2-2-3 0,2 2-2 16,0 0-17-16,0 0 18 0,1 0 0 16,-2 0-1-16,-2 0-1 0,-2 0 3 15,-1 0 3-15,0 0 9 0,-1 0 4 16,-1 0-13-16,0-4 16 0,-1 1-17 16,2 0 1-16,-2 2 0 0,0 0-1 0,2-2 1 15,0 1-3-15,-1 1-3 0,3 0-15 16,0 0 14-16,0 1-11 0,0 0 13 15,1 0-11-15,1 1 13 0,0 0 1 16,1-1 1-16,0 1-1 0,0-1 1 16,0 0 1-16,2 0 1 0,-4-1-1 15,1-1-1-15,-1 1 0 0,0-1 0 16,2 0-1-16,-3 2-1 0,0-2 0 16,0 2-1-16,-1 0-15 0,0 0 14 0,0 0-14 15,-2 2 13-15,0 1 0 0,-1-1-10 16,-3 0 11-16,0 0 1 0,-1-1 0 15,-5 2 1-15,2-3 1 0,-5 0 15 16,-2 0 3-16,-1 0 19 0,0 0 6 16,-1-2-13-16,-1 0-12 0,1 1-18 15,-1 0-1-15,1 0-2 0,-2 0-1 16,0 1-16-16,1 0 6 0,-1 0 1 0,0 0-10 16,0 0-6-16,0 0-4 0,0 0 1 15,0 0 2-15,0 0-9 0,-7 0-53 16,-20 0-230-16,3-1-304 0,-2-5-1228 0</inkml:trace>
  <inkml:trace contextRef="#ctx0" brushRef="#br1" timeOffset="-95642.16">4055 5654 1305 0,'0'0'277'0,"0"0"-264"15,0 0-13-15,0 0 0 0,0 0 60 16,0 0 54-16,0 0 16 0,0 0-20 15,0 0-29-15,0 0 14 0,0 10-15 16,0-10-15-16,0 2 3 0,0-2 16 16,0 0 29-16,1 0 39 0,2 0 60 15,5-3 6-15,0-4-40 0,6-3-41 16,0-2-42-16,6-2-28 0,5-3-17 0,-1-2-12 16,4-1-22-16,3-1 2 0,0-1-18 15,1 2-16-15,-2 3 13 0,0 1-13 16,-4 4 0-16,-2 2-3 0,-2 5 0 15,-4 2-6-15,0-1 0 0,-2 4-4 16,-4 0-9-16,-1 5-12 0,1 4 2 16,-4 1 7-16,-1 3 39 0,0 3 2 15,-2 0-3-15,-1 0 2 0,0-2 0 0,0-2 1 16,1 0 0-16,-1-3 12 0,-2-2-10 16,1-2 0-16,-1-1 11 0,0-2 6 15,0-2 3-15,0 0 13 0,-2 0 28 16,1 0 29-16,0-1 12 0,-1-5-66 15,1-2-23-15,-1-2-14 0,0-1 20 0,0-1-9 16,-1-1-12-16,-4-1-15 0,-1-1 13 16,1 3 1-16,-1-3-2 0,-3 2-19 15,0 2-9-15,-2 0 12 16,0 0 16-16,-3 4-32 0,-2 2 7 0,-2 0-10 16,-2 4 0-16,-2 1-10 0,-2 1-2 15,-4 5 12-15,-3 5 9 0,0 2 16 16,-3 3 13-16,0 4 0 0,2 4 55 15,0 2-21-15,5 3 14 0,1 3-27 16,5 0-20-16,7 1 0 0,2 0 21 0,9 1 0 16,3-1-6-16,11-2 25 0,6-4 13 15,11-3-13-15,6-3 3 0,9-4-6 16,1-4-26-16,3-4-12 0,-4-2-16 16,-3-4-12-16,-3-3 0 0,-8-2 25 0,-4-2 1 15,-5-2 2-15,-4 1 11 0,-4-1 8 16,-4 2 0-16,-1-3 9 15,-3 3 0-15,-2 0 7 0,-2-2-10 0,0 2 0 16,0 0-25-16,0-1 0 0,-2 1-16 16,-2 2-15-16,1-1-10 0,-2 0-192 15,0 1-291-15,2 0-627 16,-1-1-730-16</inkml:trace>
  <inkml:trace contextRef="#ctx0" brushRef="#br1" timeOffset="-94934.17">4870 5346 1231 0,'0'0'482'16,"0"0"-213"-16,0 0-51 0,0 0 5 16,0 0-52-16,0 0-39 0,0 0 3 15,-10-43 39-15,10 40-21 0,0 2-25 0,0 1-55 16,-1 0-50-16,1 0-23 0,0 0-26 15,0 0 4-15,0 4-16 0,-1 3 38 16,-2 4 41-16,1 5 26 0,-1 5-26 16,0 4 16-16,-3 5 19 0,0 3-25 15,1 3 15-15,1 2-3 0,-2 1-12 16,-1-2-26-16,2-1-22 0,1-2 0 0,1-4 13 16,1-5-16-16,1-5 1 0,1-3 0 15,-1-5 1-15,1-1 14 0,-2-5-13 16,2-1 0-16,-1-3 13 0,1-2 6 15,0 0 40-15,0-2 18 0,0-3 4 16,0-3-40-16,3-4-32 0,1-5 4 16,0-2-14-16,3-3 15 0,1 0-16 15,0-2-1-15,4 0 0 0,-1 0-1 16,3 2-1-16,1 2-1 0,-2 4-12 0,4 2 2 16,-1 4-9-16,1 2-15 0,0 4 0 15,1 3-13-15,2 1-8 0,0 5-1 16,3 4 12-16,-1 5 22 0,-3 4 9 15,-2 4 3-15,-3 1-16 0,-2 1 29 16,-6 4 1-16,-3-3 11 0,-2 0-8 16,-1-2 15-16,0-4-18 0,-2-4 11 0,1-4-11 15,0-3-1-15,0-3 3 0,0-3-1 16,0 1 11-16,1-3 15 0,0 0 32 16,0 0 22-16,-1-2 21 0,0 1-31 15,0-4-47-15,0-1-24 0,0 0-1 16,-2 0 0-16,2 0-2 0,1-3-11 15,0 3-15-15,0-1-99 0,1-5-248 16,5 3-274-16,-2-2-940 0</inkml:trace>
  <inkml:trace contextRef="#ctx0" brushRef="#br1" timeOffset="-93690.47">5306 5554 491 0,'0'0'463'16,"0"0"-88"-16,0 0-50 0,0 0-75 0,0 0 0 16,0 0 0-16,0-47-44 0,1 41-25 15,1 1-69-15,1 1-48 16,1 2-41-16,2 0-23 0,4 2-67 0,-1 0-4 16,3 8 71-16,3 3 59 0,-2 5 37 15,2 3-6-15,-3 6-23 0,-4 1-26 0,0 2-5 16,-2 0-14-16,-4-2-19 0,-2-1-1 15,0-4 0-15,-1-4-1 0,-5-2 12 16,-1-3 13-16,1-4-7 0,1-2 10 16,-1-3-1-16,2-3 13 0,3 0 29 15,-1 0 54-15,1-1 150 0,0-6-53 16,1-5-156-16,0-4-31 0,0-4-5 16,3-2-1-16,4-3-13 0,3-1-15 15,3 0-22-15,2-1-6 0,3 4 13 16,1 3-16-16,2 0-19 0,-1 4-120 15,7 3-142-15,-6 1-341 0,-3 5-1097 0</inkml:trace>
  <inkml:trace contextRef="#ctx0" brushRef="#br1" timeOffset="-93343.32">5818 5552 1365 0,'0'0'1586'0,"0"0"-1192"0,0 0-124 0,0 0-119 16,0 0-12-16,0 0-11 0,0 0-20 16,0 0-52-16,0 0-56 0,0 0-45 15,0 0 45-15,-31 14 28 0,15 8-12 16,3 7-16-16,-2-2 0 0,7-1-19 16,2-1 16-16,5-3-13 0,1-1 16 15,9-3-2-15,2-3 2 0,5-2 16 0,1-5 9 16,2-4 25-16,0-3-7 0,-1-1-9 15,-3-1 7-15,-1-6 5 0,-2-3 4 16,-6-2-1-16,-2-5-24 0,-4 0-10 16,0-5-12-16,-7-1-2 0,-7-2-2 15,-1-2 1-15,-3 3-19 0,-1 0 17 16,-5 5 0-16,1 0-29 0,0 6-3 0,1 1-25 16,0 7-9-16,3 3-7 0,2 2-121 15,-1 10-319-15,7 2-573 0,0-2-489 0</inkml:trace>
  <inkml:trace contextRef="#ctx0" brushRef="#br1" timeOffset="-92826.61">6107 5506 1770 0,'0'0'704'0,"0"0"-369"15,0 0-72-15,0 0-97 0,0 0-70 16,0 0-32-16,0 0-16 0,0 0-48 16,0 0 6-16,0 0-6 0,0 0 60 15,56-10 26-15,-47 27-4 0,3 7-3 16,-6 1-13-16,-3 1-25 0,-2 3-9 15,-1-2-17-15,-3-2-12 0,-4-2 10 0,-3-1-12 16,2-3 11-16,-3-2-9 0,4-4 12 16,-1-4 4-16,1-2 3 0,3-4-6 15,3-3 9-15,-1 0 29 0,2 0 24 16,-1-5 9-16,1-5-56 0,0-2-30 16,0-5 1-16,4-2-2 0,3-5 0 15,6 0-1-15,1-1-23 0,3-1 8 16,0 2-6-16,3 1-3 0,-1 4 23 15,0 2-1-15,-1 3 0 0,-2 5-19 0,-1 4 0 16,-4 1-3-16,2 4-28 16,1 2-26-16,-3 7 4 0,3 3 62 0,-3 3 13 15,2 6 66-15,-5 1 9 16,0 3-27-16,-4-1-17 0,-1 2 0 0,-2-3-18 0,0 0-3 16,-1-1-10-16,0-5-99 0,1-1-119 15,1-5-129-15,3-3-145 0,1-5-110 16,9-5-37-16,-2-3-394 15,2-2 279-15</inkml:trace>
  <inkml:trace contextRef="#ctx0" brushRef="#br1" timeOffset="-92523.91">6640 5547 1436 0,'0'0'504'16,"0"0"-125"-16,0 0 3 0,0 0-42 16,12-48-36-16,-11 45-69 0,0 1-61 15,-1 2-64-15,0 0-110 0,0 5-41 0,0 5 41 16,0 4 77-16,0 5 7 0,0 4-30 15,1 0-6-15,2 4-17 0,4 0-3 16,4 0-3-16,3-1-22 0,5-2 22 16,2-5-24-16,1-2 21 0,2-5-10 0,-1-4 10 15,0-4 9 1,-4-2 9-16,-1-2 4 0,-5-6 9 0,-4-2-13 0,-4-6-9 16,-4-3-12-16,-1-3-19 0,-9-4-40 15,-8 1 15-15,-4-4 1 0,-5 0-20 16,-5 0 16-16,-1 2 0 0,-2 4 10 15,1 2-1-15,4 5 0 0,4 4-9 16,3 7-25-16,3 3-28 0,4 9-133 16,-4 11-346-16,4 2-430 0,5-4-691 0</inkml:trace>
  <inkml:trace contextRef="#ctx0" brushRef="#br1" timeOffset="-92171.64">7100 5242 2572 0,'0'0'360'0,"0"0"-97"0,0 0-15 15,0 0-70-15,7-46-17 0,-7 46-35 16,0 0-66-16,0 3-60 0,0 7-7 16,-3 9 7-16,-1 7 120 0,-4 6-45 15,1 11-6-15,2 16-13 0,2 9 12 0,2 1-9 16,1-2 9-16,0-10-37 0,0-11 6 16,1-7-9-16,0-10 6 0,-1-8-32 15,0-1-1-15,0 1 1 0,0-1 0 16,0-1-2-16,-1-2-24 0,0-7-10 15,0-3-28-15,1-5-34 0,0-2-75 0,0 0-105 16,2-14-160-16,3 0-940 0,2-2-762 16</inkml:trace>
  <inkml:trace contextRef="#ctx0" brushRef="#br1" timeOffset="-91792.75">7456 5545 2032 0,'0'0'592'0,"0"0"-244"0,0 0-47 15,0 0-91-15,0 0-8 0,0-46 31 16,-3 43-22-16,-1-1-18 0,0 4-50 16,-3 0-53-16,-1 2-78 0,-3 7-12 15,-2 4 0-15,-2 5 9 0,4 2-9 0,0 2 0 16,5 2 0-16,3 1-3 0,3-1-9 15,6 0 10-15,4 0 0 0,5-2 1 16,5-2 1-16,2-3 3 0,1-3 9 16,2-5 7-16,-1-3 2 0,-1-3-2 15,-3-3 5-15,-4-3 4 0,-2-5 18 16,-3-4-12-16,-6-5-9 0,-2-3-25 16,-3-4-4-16,-3-2-11 0,-5-2-3 15,-6 0 5-15,-2 1 12 0,-3-1-26 0,0 3 25 16,-3 4-17-16,1 3 4 0,2 7-4 15,1 3-18-15,4 6-24 0,-2 2-44 16,-5 10-339-16,4-1-717 0,1-1-1453 0</inkml:trace>
  <inkml:trace contextRef="#ctx0" brushRef="#br1" timeOffset="-89388.77">7994 5608 1366 0,'0'0'211'0,"0"0"-152"15,0 0 29-15,0 0 29 0,0 0 29 16,0 0 39-16,0 0 35 0,36-51-33 16,-36 41-26-16,0 0-6 0,-8-2-24 15,1 5 1-15,-5-2 2 0,-1 1-42 16,-3 3-12-16,-4 1-4 0,-1 2-7 0,0 1-15 16,-1 1-16-16,1 3-19 0,3 1-6 15,1 2-13-15,2 1-1 0,5-2-21 16,1 2 6-16,5-3 0 15,2 2-6-15,2 0 9 0,0-1 13 0,5 0 0 16,7 0 22-16,5 0 10 0,6-2-4 16,2-1-2-16,6 0-24 0,-1-1-2 0,-2 0-2 15,0 0-17-15,-5 1 16 0,-3 2-29 16,-4 0 10-16,-2 3-10 0,-2 2-6 16,-3 2 0-16,3 5 0 0,-5 5 16 15,1 5 22-15,-3 6 66 0,0 7 1 16,-3 2-29-16,-2 8-13 0,0-5-9 15,0 1-16-15,0-2-9 0,-3-8-36 16,-2 4 7-16,-2-3 0 0,-3-4 0 16,-3-3 7-16,0-3-4 0,-5-4-10 15,0-4-9-15,-1-3-19 0,1-3 12 16,0-4-25-16,3-3 9 0,-1-3 74 0,0-2 3 16,2-8 54-16,4-3 7 0,-2-7-32 15,5-3-7-15,3-4-1 0,3-4-21 16,1-5-2-16,4-5-55 15,7-9 22-15,12-9-42 0,0 4 76 0,1 7 0 0,4 0-27 16,-4 15-11-16,7-4 37 0,5-4 4 16,-5 10-15-16,6-2 13 0,-3 5 0 15,-2 2 51-15,1 6 20 16,-5 1-4-16,1 5 22 0,-5 2 13 0,-4 3 6 16,-2 3-10-16,-5 4-15 0,0 0-30 15,-6 4-28-15,0 9 45 0,-3 1 49 16,-2 5 29-16,-2 2-23 0,0 4-35 15,-6-1-34-15,-1 1-19 0,2-1-12 16,0-3 0-16,1-1-13 0,-2-5-10 0,2-3-2 16,2-3-142-16,0-6-243 15,1-6-293-15,0-4-759 0</inkml:trace>
  <inkml:trace contextRef="#ctx0" brushRef="#br1" timeOffset="-89246.62">8290 5353 2410 0,'0'0'348'0,"0"0"-348"0,0 0-119 15,0 0-181-15,0 0 258 0,0 0 42 16,0 0 0-16,30 59-562 0,-14-44-1173 0</inkml:trace>
  <inkml:trace contextRef="#ctx0" brushRef="#br1" timeOffset="-88992.7">8816 5456 1299 0,'0'0'1540'0,"0"0"-1226"0,0 0-75 16,0 0-16-16,0 0-31 0,0 0-16 15,0 0-43-15,-55-35-24 0,37 41-28 16,-3 3-32-16,1 3-11 0,-1 3-17 15,2 1-18-15,3 5-3 0,2 2-13 16,8 3-3-16,4-1 1 0,2 1 12 16,8-1 0-16,10 1 3 0,6-2-1 15,8-2-88-15,6-3-92 0,5-6-128 16,4-4-134-16,18-9-695 0,-10 0-243 16</inkml:trace>
  <inkml:trace contextRef="#ctx0" brushRef="#br1" timeOffset="-88406.27">9171 5596 1565 0,'0'0'504'0,"0"0"-28"15,7-59-74-15,-7 42-104 0,-1 1-59 16,-5 4-62-16,-5 4-13 0,-2 3-38 16,-4 5-22-16,-4 0-35 0,-2 7-25 15,-3 6-13-15,2 2 0 0,0 5 3 0,2 0-32 16,3 3 10-16,2 0-12 0,7-1-19 16,0 0-12-16,7-3-16 0,3-3-24 15,0-3-31-15,3-1 11 0,7-7 16 16,-1-2 21-16,4-3 7 0,1-3-10 15,3-4-12-15,3-5 5 0,1-1 39 0,0-3 23 16,0-1-1-16,1 0-7 16,-3-1 10-16,0 0 38 0,-2 2 7 0,-3 3 21 15,-3 1 32-15,0 4-26 16,-4 3-12-16,-2 2-16 0,1 2-44 0,0 1-69 16,-1 5 3-16,3 2 31 0,0 7 35 15,4 1 2-15,-2 2 14 0,2 0 6 16,1 0-19-16,1 0 22 0,2 0-22 15,-1-3 22-15,-1-3-6 0,2-3 12 16,1-1-3-16,0-4-28 0,1-3-151 0,-2 0-70 16,-1-9 11-16,0-3-67 15,-4-2 52-15,1-4 90 0,-4-4 96 16,1-2 39-16,-5-4 29 0,0-2 36 0,-3-6 34 16,0-3 20-16,-1-7-20 0,0 3-35 15,1 1 55-15,0 1-40 0,3 8 58 16,0-1-17-16,-1 7-59 0,0 7 11 15,0 3 10-15,-1 7-25 0,2 6-13 0,-3 1-44 16,1 3-51-16,0 10-160 0,-1 7 145 16,1 6 66-16,-1 10 123 0,1 14-44 15,-1 12-4-15,3 11-12 0,1 5-13 16,-2-9 20-16,0-10-23 0,-1-9 13 16,0-12-14-16,0-6 14 0,0-8-5 15,0-6-24-15,0 0 10 0,1 1 2 16,0-3 4-16,-2-4-26 0,0-4 4 15,-1-3 3-15,0-2 21 0,0 0 28 16,0-2 9-16,1-3-70 0,-1-5-16 0,1-2-244 16,-1-14-212-16,0 3-737 0,0-2-1619 15</inkml:trace>
  <inkml:trace contextRef="#ctx0" brushRef="#br1" timeOffset="-87927.52">10240 5163 2456 0,'0'0'532'0,"0"0"-209"16,0 0-101-16,0 0-57 0,0 0-64 15,0 0-101-15,0 0-22 0,0 0 22 16,0 0 82-16,-20 50-29 0,20-14-12 16,0 12-22-16,0 7 0 0,7 8-7 0,0-8-10 15,-2-12 17-15,2-14-19 0,-4-11-55 16,0 2-65-16,-1-2-91 15,-2 1-116-15,0-9-112 0,-3-3-161 0,-4-7 71 16,-5-7-262-16</inkml:trace>
  <inkml:trace contextRef="#ctx0" brushRef="#br1" timeOffset="-87539.24">10195 5428 709 0,'0'0'361'0,"3"-59"-6"0,5 25-39 0,-1 3-8 16,3 1-3-16,2 4-89 0,3 3-9 15,1 4-24-15,4 1-42 0,2 6-58 16,1 3-41-16,3 1-10 0,1 3-10 15,2 5-9-15,-4 2-13 0,-2 7-12 16,-4 5 12-16,-3 3 6 0,-9 5 7 0,-6 2 3 16,-4 1-16-16,-12 2 1 15,-6-1 2-15,-7-2-2 0,-4-1 1 16,-1-2-2-16,-4-2 2 0,4-5-2 0,4 1 2 16,5-5 10-16,4-2 4 0,7-1-16 15,5-3-2-15,4-2-23 0,4 1-13 16,4-2 38-16,9 1 22 0,10 0 35 15,7 1-15-15,12-2-23 0,4 4-17 16,7-1-2-16,-2 4-1 0,-2-2-22 0,-3 5 1 16,-7-1-6-16,-6 2-14 15,-9 1 13-15,-8 1 1 0,-10 1 2 16,-6 3 24-16,-7-1 2 0,-14 0 42 0,-9 2 5 16,-6-4 7-16,-7-3-19 0,-2 0-3 15,-3-4 29-15,0-3-1 0,4-1 0 16,6-4-25-16,7 0 3 0,4 0-7 15,7-4-9-15,7 0 0 0,2 0 4 0,5-3-20 16,5-1-6-16,1 0-212 0,9-2-163 16,21-3-251-16,-3 1-529 0</inkml:trace>
  <inkml:trace contextRef="#ctx0" brushRef="#br1" timeOffset="-86391.23">10980 5402 2466 0,'0'0'364'0,"0"0"-126"16,0 0-21-16,0 0-38 0,5-51-53 15,-6 44 26-15,-4 2-35 0,-6 1-23 0,1 3-47 16,-7 1-47-16,-3 5-1 0,-4 5-24 16,-3 2 9-16,1 2-6 0,3 3 0 15,4 2 20-15,1 0-14 0,5-1-6 16,5-1 10-16,1 0-13 0,5-5-10 15,2-1-25-15,0-3-41 0,2-3 9 16,5-3 42-16,-1-2 27 0,5 0 20 16,3-7 0-16,-1-1 2 0,4-3-15 15,-1-1 15-15,1-2 1 0,-3 2 18 16,2-1-16-16,-1 3 39 0,-1-2-18 16,-3 6-4-16,1 0-19 0,-1 6-2 0,0 0-42 15,-2 3-16-15,3 6 2 0,-3 2 58 16,1 3 64-16,-2 3 47 15,1 2-13-15,-2 0-25 0,0 1-38 0,3 1-10 16,-2-4-22-16,3-2 13 0,1-1-16 0,2-4-12 16,1-4-4-16,-2-1-3 15,4-4-3-15,0-1-9 0,2-10-7 16,0 1 6-16,0-8 4 0,0-3-4 0,0-2 16 16,1-3 14-16,0-3 0 0,-1-3 0 15,0 2 0-15,-1 0 1 0,0 2 1 16,0 3 0-16,-1 2 0 0,-1 8-1 15,-2 0 0-15,-2 8-12 0,0 3-19 16,-3 3-22-16,3 3 0 0,-5 5 3 16,2 1 13-16,-4 4 13 0,-1-1 2 0,-4 1-21 15,0-2-33-15,0 1-35 16,-4-3-23-16,-1-1 19 0,-1-3 17 0,2-1 73 16,0-3 26-16,-1-1 67 0,-3 0 17 15,2-6-13-15,-3-1-29 0,0-2-41 0,-1-1 18 16,-2-2 23-1,-3 2 47-15,4-3 39 0,-2 5 6 0,-1-1-32 0,4 5-3 16,-1 2-23-16,4 0-23 0,0 2-49 16,-1 2-4-16,2 4-32 15,-2 7 32-15,1-1 6 0,2 5 13 0,1 3 0 16,3 1-6-16,1 1-10 0,3 3 13 16,4-2-13-16,5 2 0 0,4-4 19 15,1 1 7-15,3-4-29 0,5-2-133 16,-1-4-165-16,0-5-64 0,-2-3-72 15,0-4-16-15,0-2 187 0,-2-7 130 16,1-3 133-16,-1-4 9 0,0-4 147 0,0-3 84 16,1 0 78-16,-2-4-105 0,1-2-4 15,-1 3 13-15,-3 1-30 16,-1 4-30-16,-6 1-29 0,-3 6 7 0,0 3-2 16,-4 6-15-16,0 3-42 0,-2 2-81 15,0 2-69-15,-2 7 4 0,-2 6 65 0,-4 4 94 16,0 5-24-16,-1 3-30 15,0 1-8-15,1 1-4 0,3-1-7 0,2-3-8 16,3 0-10-16,0-3 0 0,5-3 10 16,5-2-13-16,-2-7-1 0,5-3-28 15,-2-4-2-15,5-3 9 0,0-3-18 16,2-6-30-16,1-4-11 0,-1-2 37 16,1-4 22-16,0-3 18 0,-1 1 1 15,2-4 3-15,-2-1 7 0,-1 0 15 16,-1 1-7-16,-2-2-15 0,-4 4 3 15,0 3 1-15,-4 1-2 0,-3 5 26 0,-3 1-26 16,0 4-1-16,-2 3-1 0,-4 4-34 16,-3 2-33-16,0 2-30 0,-5 10 12 15,-1 1 81-15,0 6 4 0,0 1 42 16,0 6-20-16,7 0 25 0,1 3-9 16,5 0 40-16,2 1 4 0,9 0-23 15,6-2-10-15,7 0-18 0,5-1 25 0,7-4-13 16,2-5-2-16,4-1-1 15,1-7-8-15,1-5-14 0,-2-3-18 0,-2-2-43 16,-2 0-41-16,-6-4-29 0,-2-2-47 16,-6-1 12-16,-5-2-114 0,-8 1-38 15,-9-6-364-15,0-1-791 0</inkml:trace>
  <inkml:trace contextRef="#ctx0" brushRef="#br1" timeOffset="-83685.32">12327 5055 1558 0,'0'0'266'0,"0"0"23"0,0 0 74 16,0 0-79-16,-4-51-76 0,3 46-31 15,0 0 11-15,1 2-22 0,-1 3-30 16,1 0-136-16,0 2-73 0,0 5-111 0,0 10 184 16,0 3 63-16,0 9 33 0,3 3-8 15,-1 6 4-15,1 2-35 0,1 8-13 16,-1-5-22-16,3 2-19 0,-4-3 0 16,-2-4-3-16,1 4 2 0,-1-3-1 15,1-1 1-15,0-4-4 0,1-4-89 16,1-5-175-16,2 0-245 0,1-8-495 15,-3-8-803-15</inkml:trace>
  <inkml:trace contextRef="#ctx0" brushRef="#br1" timeOffset="-83373.59">12246 5398 2324 0,'0'0'320'16,"0"0"-182"-16,24-48-16 0,-7 35-19 15,3 0-42-15,5 2 3 0,4 2-3 16,2 4-1-16,4 4-18 0,3 1 9 0,0 6 3 16,0 5-13-16,-3 3-9 0,-2 6-30 15,-6 2-2-15,-5 2-11 0,-7 0-18 16,-7 0 3-16,-4 0 4 0,-4-4 9 16,-4-1 10-16,-4-4 1 0,1-4 2 15,-2-3 16-15,2-3 22 0,-2-5 42 16,2 0 43-16,1-5 57 0,-1-5 56 0,2-3-79 15,1-5-79-15,4-3-22 0,0-4-28 16,8-4-7-16,5 0-11 0,6-2-10 16,2 1-31-16,4 1-4 0,4 4 17 15,-1 4-38-15,2 4-91 0,-2 4-111 16,5 6-175-16,-7 1-594 0,-6 3-634 0</inkml:trace>
  <inkml:trace contextRef="#ctx0" brushRef="#br1" timeOffset="-82023.67">13185 5300 1677 0,'0'0'357'0,"0"0"-85"0,0 0 32 0,1-55-24 15,-5 45-74-15,-1 3-40 0,-4 1-61 16,-3 3-48-16,-3 3-47 0,-6 0-10 15,-2 9 0-15,-2 1 1 0,-5 5 15 16,3 2-16-16,1 1 0 0,0 4-18 16,4 0 17-16,4 0-1 0,4-1 1 15,2 2-11-15,7-2 11 0,3-2 0 16,2-4 1-16,1-3 0 0,6-2 16 0,4-3 6 16,2-5-22-16,2-2-57 0,4-5-26 15,-1-3 6-15,1-5 17 0,0-2 24 16,-5-4 21-16,2 2 15 0,-2-3 0 15,-4 2 12-15,3 1 5 0,-5 4-15 16,1 0 9-16,-1 4 11 0,0 2 17 0,-3 2-30 16,0 5-9-16,0 1-111 15,2 6 24-15,0 3 33 0,-2 4 54 16,4 1 118-16,0 3-12 0,2 0-17 0,0 3-16 16,5-5-22-16,1 0-16 0,4-2 0 15,2-2-9-15,0-4 5 0,1-1-5 16,4-5-7-16,-2-2 0 0,-1 0 6 15,2-6-3-15,-3-5-6 0,-2-2-16 16,-1-3-18-16,0-3-11 0,-2-4-12 16,-1 0-16-16,-1-4-32 0,-3-1 7 0,2 1 8 15,-1 0 26-15,-2 3-19 0,-1 2 26 16,0 4 22-16,-3 4-7 0,-2 7-6 16,0 0 16-16,-3 5-16 0,-2 2-29 15,1 0-26-15,-1 5 36 0,0 4 19 16,0 3 15-16,0 1 16 15,-1 3 1-15,1 1 2 0,-1-2 1 0,1-1 22 16,0-2-21-16,0-3 15 0,0-1-6 0,-1-3-12 16,0-2 12-16,-1-3 3 0,0 0 77 15,0-2 48-15,0-4-64 0,-2-2-75 16,-1-1-1-16,-1-3 0 0,-1 0 1 16,-5-1 33-16,1 1 42 0,-3 0-13 15,-2 1-20-15,2 1 10 0,-4 5-6 16,1 0 3-16,-1 1-16 0,3 3-7 15,-2 1-5-15,2 5-23 0,1 4-22 16,1 4 20-16,4 3 2 0,2 2 0 16,2 2 22-16,3 4-3 0,0 0-18 0,6 0 25 15,4 1-4-15,5 1 0 0,4-2-3 16,3-2 15-16,3-3-34 0,3-3-12 16,-1-3-178-16,1-5-45 0,-1-4-49 15,-3-4-80-15,-2 0-107 0,-1-9 91 16,-4-3 6-16,-2-2 156 0,-4-6 218 15,0-2 68-15,-2-5 202 0,0-2-45 0,-2-5-18 16,1 4 85-16,3-3-88 0,-2 2 28 16,3 1 0-16,-2 4-18 0,1 2-16 15,-2 7-77-15,0 3-42 0,-4 6-9 16,-1 3-27-16,-1 3-43 0,0 2-86 16,-1 7-66-16,-1 6 152 0,-1 5 102 15,0 5 18-15,-6 6-38 0,-2 1 0 0,-3 4-19 16,0 3-19-16,-1-3-29 0,4-1 4 15,2-1-6-15,5-5 2 0,1-3-15 16,3-4 13-16,5-6-13 0,2-6-50 16,-1-4-88-16,5-4-48 0,-1-5-43 15,3-7-80-15,1-2-122 0,0-5-73 16,0-3 173-16,1-2 136 0,-2-3 133 0,0-2 62 16,2-2 1-16,-2 2 51 0,2-1 33 15,-4 1 45-15,1 3 45 0,-2 4-26 16,-5 2 52-16,1 4 9 15,-5 4-42-15,-2 4-14 0,-1 3 29 0,-1 1-33 16,0 3-38-16,0 1-67 0,-3 4-43 16,-6 5 12-16,-1 1 56 0,-4 6 6 15,-2 4-12-15,2-1-4 0,-1 5-7 16,3 0-12-16,5 0-3 0,4 3 16 16,3-3 5-16,1 1-27 0,7-1-4 15,7-2-6-15,5-1 0 0,5-1 4 0,5-5 5 16,2-1-6-16,5-6 9 0,1-2-34 15,1-6-115-15,-3-2-52 0,-4-7-9 16,-2-2 5-16,-4-2 44 0,-6-4 38 16,-2-2 54-16,-5-2 35 0,-3 0-1 15,-3-1 1-15,-1 0 0 0,-4 0 70 16,-1 5 13-16,-1 0-7 0,0 5 22 0,-2 1-28 16,0 5 18-16,0 4 13 0,2 1-41 15,-2 1-60-15,2 6-126 0,0 4 126 16,-1 4 75-16,1 5 1 15,-1 1-1-15,1 4-24 0,0 0-17 0,0 0-15 16,0 0 0-16,6-2-16 0,0-1 9 16,3-3-12-16,3-4-91 0,10-6-256 0,-4-3-276 15,0-5-1007-15</inkml:trace>
  <inkml:trace contextRef="#ctx0" brushRef="#br1" timeOffset="-81875.7">14515 4959 2714 0,'0'0'415'0,"0"0"-259"16,0 0-51-16,0 0-41 0,0 0-64 15,0 0-103-15,0 0-5 0,0 0 85 16,0 0-117-16,-36 61-604 0,39-35-1539 0</inkml:trace>
  <inkml:trace contextRef="#ctx0" brushRef="#br1" timeOffset="-81035.99">14770 5193 2632 0,'0'0'325'0,"0"0"-226"16,0 0 4-16,0 0-52 0,0 0-7 15,0 0 30-15,64 11 18 0,-52 6-6 16,-5 4-16-16,2 3-26 0,-6 1-19 0,-3 1-14 15,0-1-11-15,-1-1-3 0,-3-2-39 16,-3-6 1-16,3-1 7 0,1-4 18 16,0-5 14-16,1-3 2 0,1-3 2 15,0 0 74-15,1-5-13 0,0-5-49 16,2-5-14-16,3-2-22 0,2 0 9 0,4-4 0 16,0-1-3-16,3 0 13 0,2-2-16 15,2 1 3-15,-3 2 16 0,2 0 13 16,-2 3 16-16,0 3 5 15,-3 5-5-15,-1 2 9 0,-2 3 15 0,-1 3-14 16,-2 2-39-16,0 3-60 0,4 5 7 16,-3 4 39-16,3 6 14 0,-1 3 16 15,2-1 0-15,-3 2 6 0,5-1-20 16,-2 2 17-16,3-5-7 0,3-1 1 16,2-2 12-16,0-5 10 0,3-3-4 15,1-3 1-15,0-4-32 0,2-2-25 16,1-4-120-16,2-5-20 0,-1-3 38 0,2-6 16 15,-2 0 63-15,0-3-22 0,0-4 51 16,-2 1 7-16,-2-3 12 0,-1 1 19 16,-2 0 74-16,-6 1 9 0,-5 3-29 0,-6 2 35 15,-3 5-7-15,-4 1-32 0,-7 3-9 16,-8 4-25-16,-7 4-10 0,0 4 6 16,-6 2 7-16,0 7-7 0,1 5 4 15,5 3-23-15,4 3-12 0,5 2-18 16,8 2-1-16,5 0 18 0,4 2 1 15,6 0 2-15,10 0 10 0,3-3-9 16,6-3-3-16,2-2-176 0,4-5-106 16,-2-3-30-16,1-3-59 0,-4-5 10 15,-2-1 209-15,-4-6 152 0,-2-3 139 0,-4-1 119 16,-2-1 25-16,-2 0 17 16,-4 1-36-16,-2 1-15 0,-1 1 3 0,0 3-61 15,-2 1-2-15,1 2-78 0,-2 2-111 16,0 7-151-16,0 7 45 0,0 5 106 15,0 7 0-15,0 7 16 0,-3 12 5 16,-4 11 1-16,-1 14-19 0,-4 0 22 16,2 0-3-16,-1-6-5 15,-1-11-16-15,-2 0 1 0,-3-5 17 0,-1-9-19 0,3-10-6 16,4-8 4-16,-2-6-14 0,-2 2 15 16,1-2 1-16,-4-1 16 0,2-4-13 15,0-5 6-15,3-1-9 0,-2-4-31 16,-1 0-22-16,-1-2-40 0,-1-3-34 15,2 1-6-15,-2-1-11 0,1 1-70 16,-2-2-104-16,-6-1-210 0,4 0-639 16</inkml:trace>
  <inkml:trace contextRef="#ctx0" brushRef="#br1" timeOffset="-79061.91">4405 6174 163 0,'0'0'698'0,"0"0"-477"0,0 0-142 15,0 0-77-15,0 0-1 0,0 0 0 16,0 0 64-16,0 0 65 0,0 0 4 15,0 0-33-15,-11 0-7 0,11 0-13 16,0 0-26-16,0 0-9 0,0 0-7 16,0 0 0-16,0 0 6 0,0 0 1 15,0 0-4-15,0 0-13 0,0 0-10 0,0 0 7 16,3 0 7-16,0 0-30 0,0 0 13 16,0 2-16-16,3 0 0 0,-2 1 0 15,1-1 20-15,0 1-1 0,1-1-19 0,0 1 32 16,-1-3 17-16,5 0 25 15,-3 2 4-15,1-2-7 0,3 0-13 0,-2 0-13 16,2 0-6-16,1 0-20 16,0 2-17-16,2 0-2 0,-2 0 0 0,2 1 12 15,1-1-8-15,-2 1 18 0,3-2 10 16,0 3 33-16,1-4 5 0,0 1-31 16,-1-1-36-16,2 0 13 0,0 0-3 15,3-1 9-15,3-1-9 0,2-3 0 16,2 2 6-16,4-2-16 0,1-1-1 15,1 3-2-15,1-2-3 0,-3 1-9 0,-1-1 10 16,-3 3 2-16,-3 1 3 0,-1 1 19 16,-4 0-11-16,-4 0-11 0,0 3-16 15,0 0 3-15,-2-1 13 0,-1 0 1 16,2 2 2-16,2-3 10 0,-1 2 3 16,1-1 3-16,2-2 0 0,5 0-3 15,0 0-12-15,2 0 8 0,2 0-12 16,3 0-10-16,0 0 7 0,2 0-10 15,1 0 1-15,-4 0 11 0,2 2 1 0,-4-2-1 16,-2 2-1-16,-1-2 2 0,-3 1 2 16,0-1 30-16,1 0 3 0,1 0-9 15,1-1-10-15,4-1-13 0,0 0-1 16,3-3 0-16,-2 2 0 0,1-1-2 0,-3 2-3 16,0-1 0-16,-2 1-10 0,-2 2 11 15,0 0-11-15,0 0 0 0,1 0 12 16,0 0-1-16,0 0-1 0,1 2-10 15,4 0 13-15,-1-1 2 0,4-1 1 16,2 0 20-16,1 0-10 0,3 0-1 16,2-1-12-16,0 1-1 0,-1-2 0 15,1 2 0-15,-1 0 0 0,-1 0 0 16,0 0 0-16,-2 2-1 0,-2-1-11 0,-2 0 13 16,1 0 0-16,0 1-1 0,-2 0 1 15,4 0-1-15,-1-1 1 0,0 1 2 16,3-2 0-16,4 0 0 15,1 0-2-15,5 0 2 0,-1-2 1 0,5 0-3 16,0 1-2-16,2-1 1 0,1 0 0 16,-2-1 0-16,2 1 1 0,-2-1-1 15,-2 1 1-15,2-1-1 0,-2 1 0 16,0 2 0-16,-2 0-2 0,1 0 2 0,0 0-1 16,2 0-2-16,-3 0 2 0,3 0 0 15,-2 0 2-15,-3 0 3 0,2 0 1 16,-4-3-1-16,0-1 16 0,-3 1 16 15,-1-1 10-15,-3 1-23 0,-3-1-3 16,-3 1-18-16,0 0 12 0,-4-1-10 16,0 0 13-16,-2 0 3 0,-3 2-3 15,-3-1 6-15,-2 1 7 0,-4 0-10 16,-5 2 13-16,-3-3 6 0,-1 1 3 16,-3 2 3-16,-1-1-12 0,0 1-19 0,-1-1-13 15,1 1-2-15,-1 0-14 0,0 0 14 16,0 0-17-16,0 0-4 0,0 0-18 15,0 0-22-15,0 0-419 0,0 0-656 0,1-1-749 16</inkml:trace>
  <inkml:trace contextRef="#ctx0" brushRef="#br1" timeOffset="-77525.79">9017 6067 421 0,'0'0'257'16,"0"0"-208"-16,0 0-36 0,0 0 49 15,0 0 85-15,0 0 32 0,0 0-29 0,0 0 0 16,0 0-30-16,-1 0-91 0,1 0-29 16,0 0-52-16,0 0 7 0,2 0 45 15,1 0 27-15,2 0 25 0,1 1 16 16,0 1 20-16,3-2 9 0,-1 0 7 15,5 0-13-15,-2 0-16 0,5 0-10 16,0-2-7-16,3 1-13 0,1 0-12 16,2-2-7-16,3 0-23 0,0 3 19 15,4-2 11-15,0 1 15 0,3 0 17 16,-1 0 3-16,3-1-10 0,0 1-6 0,-2-1-20 16,4 2 6-16,-1-2 11 0,-1 0-17 15,2 1-13-15,0-1-16 0,-1 2 1 16,0-2-3-16,2 2 1 0,1-2 0 15,0 1 1-15,0-1-1 0,0-1-1 16,1 1 1-16,0 0-2 0,2 1 1 0,0-1 1 16,0 1 56-16,1 0-30 0,-3-2-15 15,1 2-12-15,-2-1 2 0,1 0 25 16,-2-2-5-16,0 1 3 0,-2 0 2 16,-2-1-5-16,1 1-4 0,-4-1-6 15,3 1-10-15,0-1 16 0,-2 1-17 16,3-2 11-16,-1 2-10 0,3-1 16 15,1 2-6-15,1-1-11 0,2-1 2 0,-1 1-3 16,-1 0 1-16,0 1 11 0,-2-2-10 16,-1 2 10-16,-1-1-12 0,-3 2 1 15,2-1 0-15,-2-3-1 0,2 3 0 16,1 0-1-16,-2 1-1 0,3-1 0 16,-3-1 0-16,1 3 1 0,-1-2 0 15,-2 0 0-15,0 2 2 0,-2 0-1 0,0 0 12 16,-1 0 2-16,-1 0-15 15,1 0 0-15,1 0 1 0,-1 0 1 0,0-1 0 16,2-1-2-16,-1 0 3 0,-1 0 10 16,0-1 0-16,-3 0-10 0,1-1 10 15,2 3-10-15,-3-3 16 0,0 1-17 16,-2 1 0-16,1-1-2 0,1-1 0 0,2 1-1 16,-1 1 0-16,-1-1 1 0,1-1 0 15,2 2 1-15,-2-1 1 0,0-2 11 16,0 2-11-16,2-1 1 15,-1 1 10-15,1 0-11 0,3-1 0 0,-1 2 1 16,3-2 10-16,-1 3 6 0,2-2-3 16,-1 1 6-16,1-1 1 0,-4 1-7 15,1 0-4-15,-2 1-8 0,2-1 8 16,-2 2 4-16,2-2-13 0,-2 1-1 16,0-1 0-16,1 2 1 0,-2-2-1 15,3 2 0-15,-1-2 10 0,3 1-10 0,-1-1 1 16,3 1 16-16,1 0-16 0,-1 1 13 15,3 0-15-15,1 0 0 0,-1 0-2 16,2 0 1-16,0 0 0 0,-1 0 1 16,0 1 1-16,-1-1 17 0,-2 0-6 0,-5 0-1 15,0-1 1 1,-5-2 0-16,-1-2-1 0,-1 1 4 0,-1 1 3 0,-2-1 6 16,1 3 3-16,-1-3-2 0,-2 1-23 15,-1-1 13-15,-3 3-15 0,-4-1-1 16,2 1 0-16,-6-1-1 15,-1 2-3-15,-1 0 1 0,-2 0 0 0,-2 0 1 16,0 0-20-16,0 0-13 0,-3-2-37 16,-6 2-64-16,-14-3-298 0,3-1-384 15,-1-1-1186-15</inkml:trace>
  <inkml:trace contextRef="#ctx0" brushRef="#br1" timeOffset="-76493.01">13751 5760 437 0,'0'0'375'0,"0"0"-98"0,0 0-26 16,0 0-56-16,0 0-45 0,0 0-30 16,0 0-26-16,0 0-19 0,0 0-40 15,0 0-34-15,28-17-1 0,-25 17 0 16,0 0 0-16,0 0 56 0,0 0 12 16,-1 1-3-16,1 0 15 0,0 0 24 15,1-1 9-15,-1 0 7 0,-1 0 9 16,1 0-20-16,0 0-13 0,1 0-12 0,1 0-23 15,1 0-13-15,-1 0-10 0,3 0-9 16,-1 2-10-16,3-2-16 0,1 0 10 16,3 0-11-16,0 0 1 0,3 0 10 15,4 0 0-15,3 2 6 0,3-2 13 16,2 0 3-16,4 0 0 0,0 0 19 16,4 0-6-16,1 0-14 0,4 0-5 0,0-2-7 15,2 2-6-15,3-2 12 0,-1 2-15 16,-1 0-12-16,2 0 0 0,0 2 0 15,0 0 0-15,0 0 0 0,3-1-1 16,-2 2 2-16,0-1 1 0,-2 0 9 16,-3-2-9-16,-3 0 10 0,-1 0 3 0,-3 0-4 15,-3-4-9-15,1 1 0 16,-5 0 0-16,1-1 16 0,-4 1-18 0,-1 1-1 16,-3-1-2-16,0 0-11 0,-3 2 13 15,-3 0-2-15,-1-1 1 0,-6 2 0 16,1-2 0-16,-4 2 1 0,-3 0 1 15,0 0 2-15,-1-1 16 0,-2 1-3 16,0 0 6-16,0 0-3 0,0 0-4 16,0-1-14-16,-3 0-1 0,-2-1-37 15,-4 0-4-15,-2 1 3 0,-1 1-3 16,-12-2-61-16,4 0-488 0,4-2-1118 0</inkml:trace>
  <inkml:trace contextRef="#ctx0" brushRef="#br1" timeOffset="-73061.46">16315 5225 1023 0,'0'0'1195'0,"0"0"-939"16,0 0-237-16,0 0-16 0,0 0 75 15,0 0 19-15,0 0-11 0,0 0-8 0,0 0-24 16,-21 8-18-16,16-5-7 0,0-2 6 15,0 0 23-15,2-1 18 0,2 0 27 16,0 0 27-16,0 0 26 0,0 0 9 16,0-1-4-16,1-3-48 0,0-1-54 15,0-1-18-15,0-3-9 0,1 3-19 16,3-2-11-16,2-3-1 0,0 2 1 16,-1 2 0-16,0 2-2 0,0-1-1 15,-2 3 0-15,-1-1-2 0,-1 4-19 16,-1-1-7-16,0 1-31 0,0 0-43 15,0 3-55-15,0 4 26 0,-7 8-202 0,-1-2-486 16,-1-2-1355-16</inkml:trace>
  <inkml:trace contextRef="#ctx0" brushRef="#br1" timeOffset="-72752.89">16384 5552 2082 0,'0'0'48'0,"0"0"-48"0,0 0 0 15,0 0 72-15,0 0 54 0,0 0 3 16,0 0 10-16,0 0-7 0,0 0 4 16,0 0 14-16,0 0-2 0,-52 30 8 0,51-30 32 15,0 0 78-15,1 0 52 0,0-3-32 16,0-2-113-16,0-2-74 15,1-1-46-15,1 1-29 0,2-2-21 0,1 3-3 16,-1-1-1-16,-1 2-2 0,-1 3-12 16,-1 0 12-16,-1 1-25 0,0 1-12 15,0 0-19-15,0 0-24 0,0 0-165 0,0 0-119 16,-1 0-356-16,-4 0-782 0</inkml:trace>
  <inkml:trace contextRef="#ctx0" brushRef="#br1" timeOffset="-66327.41">8246 7134 1239 0,'0'0'189'0,"0"0"-102"0,0 0-35 0,0 0-3 16,0 0 39-16,0 0 32 0,0 0 43 15,0 0 25-15,0 0-10 0,-21-6-55 16,21 6-55-16,0 0-43 0,0 0-2 0,0 0 25 16,0 0 26-16,0 0 17 0,0 0 15 15,0 0-4-15,0 0-5 16,0 0-27-16,0 0-29 0,1 0-21 0,7 0-20 16,3 1 25-16,6 2 23 0,8 0-3 15,9 1 18-15,9 0 7 0,13-1-25 16,16 1-14-16,15 0-5 0,2-1-23 15,-8 1 16-15,-8 0-19 0,-11-1 1 16,-5-1-1-16,-8-2 0 0,-10 0-2 16,-10 0 1-16,-1 0 0 0,1 0 1 0,0 0 0 15,4 0 0-15,-9-1 1 0,-5-1 2 16,-5 1 0-16,-7 0 13 0,-2 1 0 16,-2 0 18-16,-3 0-5 0,0 0-29 15,-10-2 0-15,-1 2-92 0,-7 0-146 16,-4 0-116-16,-18 0-187 0,7-2-512 15</inkml:trace>
  <inkml:trace contextRef="#ctx0" brushRef="#br1" timeOffset="-65874.81">9051 6995 1997 0,'0'0'276'0,"0"0"-101"0,0 0-49 16,0 0 9-16,0 0 36 0,0 0-11 16,0 0-38-16,0 0-49 0,0 0-73 15,0 0-56-15,0 0-43 0,4-13 18 16,11 18 53-16,2 2 28 0,6-1 16 16,3 4-14-16,5-2 20 0,-2 2-20 0,-1 0 1 15,1-2 0-15,-5 0-3 0,-4 0 3 16,-3 0-1-16,-7-4-2 15,-1-1-1-15,-3 1-1 0,-4-3 0 0,-1-1 1 16,-1 0 1-16,0 0 32 0,0 0 29 16,0 0 15-16,0 0 4 0,0 0-6 15,0 0-24-15,0 0-30 0,0 0-20 16,-1 0-20-16,-2 2-24 0,-4 0-17 0,-5 6 17 16,-2 4 44-16,-5 2 23 0,-3 2 9 15,-2 5-20-15,-2 1-12 0,-4 3 0 16,1 2 12-16,-3-2 14 0,5-3-26 15,2-1-2-15,4-4 0 0,6-2-2 16,3-4-8-16,5-2 11 0,2-2 1 16,1-2 2-16,-1-1 1 0,2-1-1 15,1 1 1-15,0-1-2 0,1 0-1 16,-2-1-258-16,-2-2-296 0,-2 0-654 0</inkml:trace>
  <inkml:trace contextRef="#ctx0" brushRef="#br1" timeOffset="-65196.47">10027 6875 1752 0,'0'0'396'0,"0"0"-238"0,-8-53-28 0,5 34 57 16,1 4 58-16,1 1-24 0,0 5-19 15,0 1-18-15,1 5-29 0,0 3-50 16,-1 0-105-16,0 0-6 0,0 7-191 16,-2 6 86-16,-1 7 111 0,-3 6 96 15,2 7-24-15,0 3 14 0,-2 2-23 16,4 0-25-16,-1 2-16 0,3-3-3 16,1 0-16-16,0-3 10 0,1-2-13 15,3-3 0-15,-1-2 0 0,2-4 2 16,-3-1-2-16,0-3-109 0,-2-6-239 15,-2-1-332-15,-6-6-606 0</inkml:trace>
  <inkml:trace contextRef="#ctx0" brushRef="#br1" timeOffset="-64876.41">9793 7108 1600 0,'0'0'1186'0,"0"0"-1012"15,0 0-17-15,16-54-45 0,1 40-32 16,3 3-39-16,7-1-6 0,8 3 41 15,7 1 10-15,13 7-13 0,12 1-22 16,10 17 5-16,-8 3-27 0,-17 1-29 16,-21 0-3-16,-12-4-48 0,-2 5-18 15,-2 5 8-15,-4 2-5 0,-4-3 28 16,-6-4 12-16,-1-2 24 0,-5-5-1 16,-5-4 0-16,1-1 3 0,-4-5 28 0,0-2 11 15,2-3 2-15,-2 0 28 0,5-6 58 16,-1-3 24-16,3-3 29 0,3-5-46 15,2-4-34-15,1-4-23 0,3-3-9 16,6-2-24-16,5 0-21 0,4 0-23 16,3 1-40-16,2 3-3 0,2 3-28 0,1 6-100 15,-3 5-90-15,0-1-280 16,-5 5-959-16,-8 2-388 0</inkml:trace>
  <inkml:trace contextRef="#ctx0" brushRef="#br1" timeOffset="-64144.41">10546 7034 2775 0,'0'0'458'16,"0"0"-216"-16,0 0-64 0,0 0-49 0,0 0-129 16,0 0-53-16,0 0 8 0,0 0 45 15,0 0 57-15,0 0-19 0,29 56-13 16,-22-33-6-16,3-2-18 0,0-1 2 15,4-4 26-15,-2-3-11 0,3-4-7 16,-1-1-11-16,1-5-69 0,-2-3-4 0,3 0 7 16,-1-7 25-16,-2-3 9 0,3-2-3 15,-3-3-12-15,-1 0 18 0,0-3 7 16,-4-2 3-16,2 2 19 0,-5-1 55 16,1 1-30-16,0 1-24 0,1 3 15 0,-3 1 32 15,2 2 15-15,-2 2 16 0,-1 1-10 16,-1 4 10-16,-1 1 3 15,0 1-23-15,0 2-1 0,0 0-15 0,-1 0-12 16,0 0-12-16,1 0-6 0,-1 0 5 16,0 0-2-16,0 0 3 0,0-3 2 15,0 3 14-15,0 0 5 0,0 0 0 16,0 0 10-16,0 0 9 0,0 0 9 16,0 0-7-16,0 0 1 0,0 0-4 15,0 0 4-15,0 0-10 0,0 0-6 16,0 0-6-16,0-2 0 0,0 2-1 15,0 0-8-15,0 0-13 0,0 0 4 16,0 0-19-16,0 0-3 0,0 0-18 0,0 0-15 16,0 0-28-16,0 5-16 0,-1 2 13 15,-2 5 64-15,2 4 1 16,-1 7-1-16,1 2 0 0,1 4-1 0,0 6 1 16,0 13 0-16,0 11-2 0,0 9 2 0,0 2 11 15,-1-7-10-15,0-7-1 16,1-12-12-16,0-4-15 0,0-8 26 15,0-5-10-15,0-2 8 0,1 3-28 0,0 1-3 16,1 3 3-16,-1-3 10 0,-1-3-4 16,0-2 13-16,-4-2-13 0,-5-3-15 15,-2-3-6-15,-4-3-10 0,-2-3 19 16,-2-3 18-16,-1-1 16 0,0-5 3 16,1-1 17-16,0-5 29 0,4-7 10 0,-2-3-16 15,3-4 9-15,2-5-8 0,1-2 2 16,5-7 12-16,2-2 13 0,0-1 5 15,4-6 1-15,10-6-10 0,2 4-61 16,8-1-3-16,8 0-15 0,1 8-34 16,8-4-31-16,5 6-80 0,4 1-114 0,21-6-157 15,-13 8-597-15,-6 5-1262 16</inkml:trace>
  <inkml:trace contextRef="#ctx0" brushRef="#br1" timeOffset="-58448.65">11710 6653 1823 0,'0'0'341'0,"0"0"-144"16,0 0 17-16,0 0-2 0,0 0 26 0,0 0-71 16,3-44-24-16,-3 42 19 0,0 2-25 15,0 0-137-15,0 4-108 0,2 6 3 16,1 5 105-16,2 8 96 0,1 5 21 15,-1 5 3-15,-1 6-13 0,-2 9-10 16,-2 10-22-16,-1 6-39 0,-4-5-9 16,-1-14-27-16,0-16 0 0,5-9-1 15,0 1-74-15,1 0-110 0,0 0-30 16,1-5-77-16,3-6-237 0,2-3-162 0,-1-4 8 16,-3-5-102-16,-2-3 145 0</inkml:trace>
  <inkml:trace contextRef="#ctx0" brushRef="#br1" timeOffset="-58245.68">11717 7093 878 0,'0'0'420'0,"0"0"-16"0,-1-55 28 0,3 32-73 0,8 3-117 16,3-1-84-16,6 0-46 0,6 4-45 16,7 1-25-16,6 3-20 0,2 1 20 15,1 6 12-15,1 4 0 0,-3 2-22 16,-6 9-13-16,-3 6-15 0,-8 4 21 16,-7 4-22-16,-8 3-2 0,-7 4 15 15,-6-1-16-15,-12 2 3 0,-10-1 20 16,-4-2-22-16,-7-3 27 0,-1-3 7 15,0-4 3-15,0-6 23 0,6-3 2 16,6-3 25-16,6-5 45 0,4-1-11 0,4-3-27 16,4-4-17-16,2 0-40 15,3-4-38-15,1 0-14 0,3-1-30 16,1 0-223-16,2-2-211 0,14-7-278 0,0 5-596 16</inkml:trace>
  <inkml:trace contextRef="#ctx0" brushRef="#br1" timeOffset="-57931.1">12291 6950 2093 0,'0'0'588'15,"0"0"-225"-15,0 0-84 0,0 0-95 16,0 0-80-16,0 0-56 0,0 0-32 16,0 0 31-16,0 0 26 0,0 0-14 15,-31 49-18-15,25-29-25 0,4 1-13 16,2 0-1-16,9-1 1 0,5-3 0 0,6-1 31 15,5-3-6-15,2-6 10 0,0 0-6 16,2-3-4-16,-5-4-3 0,-2 0 10 16,-4-7 2-16,-5-2 1 0,-5-3 5 15,-4-2-9-15,-4-5-34 0,-3-4-6 16,-9-1-12-16,-3-2 2 0,-7-1-6 0,-5 0 7 16,-1 3-20-16,-3 2 13 0,1 6-6 15,-2 1 13-15,4 6-13 0,1 3-14 16,2 6-14-16,6 1-51 15,3 7-133-15,4 4-173 0,6 1-97 0,6 5-69 16,5-3-457-16</inkml:trace>
  <inkml:trace contextRef="#ctx0" brushRef="#br1" timeOffset="-57301.87">12594 6821 2895 0,'0'0'422'16,"0"0"-180"-16,1-50-21 0,0 38-61 16,0 5-24-16,0 4-14 0,1 1-41 15,1 2-81-15,0 7-74 0,1 8 74 16,1 4 62-16,0 8-24 0,2 3 8 0,-3 5-30 16,-1 1 5-16,0 1-21 0,0 1 0 15,3-4-80-15,-2-2-76 0,1-3-73 16,3-8-103-16,-2-3-91 0,1-8-87 15,1-3-102-15,-1-6 56 0,-1-1 13 16,5-11 86-16,-4-4 85 0,3-6 372 0,0-5 297 16,-3-4 218-16,3-5-42 0,-3-3-93 15,4-2-84-15,-3-1 53 16,3 1-65-16,-2 3-26 0,2 5-37 0,-4 4-21 16,1 7-63-16,0 4-10 0,-3 8-29 15,-2 3-42-15,0 6-56 0,1 3-224 16,-1 9 85-16,-1 9 139 0,0 6 109 15,-2 6 14-15,0 6-22 0,-1 4-35 16,-6 7 10-16,-2-7-36 0,2 1-12 16,-4-2-6-16,5-11-11 0,0 2-11 15,0-5-19-15,3-8 3 0,2-4-6 16,0-5-31-16,1-5 0 0,0-4-13 0,2-2 66 16,6-8-13-16,1-5-31 0,6-5-35 0,-1-1 54 15,3-3 25-15,-1-4 0 16,2 1 12-16,-2-2 4 0,-2 0 0 15,2 2 31-15,0 0 10 0,-3 6 6 16,-2 1-10-16,-1 5-9 0,-3 2-9 0,-1 5-29 16,2 5-6-16,-1 1-88 0,0 7-47 15,6 6 47-15,-2 4 50 0,0 2 35 16,2 4-16-16,-3 0 19 0,0 2 18 16,-1-1-16-16,0 2-2 0,-3-3 26 15,-1 0 15-15,-1-3-19 0,2-3-20 16,-3-1 14-16,-2-4-16 0,-1-2-117 15,0-6-204-15,-10-4-282 0,1-2-372 16,-3-5-728-16</inkml:trace>
  <inkml:trace contextRef="#ctx0" brushRef="#br1" timeOffset="-57168.44">12878 6749 2149 0,'0'0'1168'0,"0"0"-920"0,0 0-109 15,0 0-16-15,0 0-123 0,0 0-6 16,0 0-73-16,61-25 26 0,-2 29 15 16,-7 2-363-16,-1-2-1208 0</inkml:trace>
  <inkml:trace contextRef="#ctx0" brushRef="#br1" timeOffset="-56707.88">13692 6836 2289 0,'0'0'433'0,"0"0"-179"16,0 0-33-16,0 0-46 0,0 0-67 15,58-40 10-15,-46 40-17 0,0 2-28 0,0 7-17 16,1 5 29-16,0 6 15 0,1 4-8 16,-1 6-17-16,0 0-22 0,1 3-19 15,-3 0-2-15,3-3-11 0,-1-5-8 16,-3-3-10-16,3-4 12 0,-5-5 1 15,-2-4 5-15,1-2-8 0,-3-5 9 16,-1-2 21-16,2 0 44 0,3-7 14 0,1-5-27 16,5-5-40-16,1-5 9 15,-1-2 0-15,1-3 6 0,1-3-9 16,-1-1-19-16,-1-2-21 0,2 1-10 0,-1 0-24 16,-3 4-21-16,3 3-80 0,-3 6-44 15,-4 4-25-15,2 8-103 0,-4 5-318 16,-2 2-761-16,-2 3-495 0</inkml:trace>
  <inkml:trace contextRef="#ctx0" brushRef="#br1" timeOffset="-55380.32">14416 6861 1843 0,'0'0'444'0,"0"0"-105"16,0 0 134-16,0 0-110 0,0 0-90 15,0 0-44-15,0 0-65 0,0 0-69 16,0 0-95-16,0 0-88 0,-1-25 32 15,-26 41 53-15,-2 3 1 0,-5 2 2 0,2 6-2 16,1-4-21-16,6 0 8 0,4-2 14 16,6-2-20-16,6-1 19 0,1-5-13 15,5-3 2-15,2-3 10 16,1-3-25-16,2 0-48 0,6-4 20 0,4 0 55 16,5-7-18-16,4-1-13 0,4-2 20 15,2-2 12-15,-2-1 0 0,-2-2 2 16,1 3 17-16,-1 2-17 0,-1 0-1 15,-2 2-1-15,-1 2 0 0,-1 3-13 16,-2 2-2-16,-2 1-4 0,-3 3-41 0,2 5 9 16,-1 2 16-16,1 2 22 0,2 4 13 15,0 0 17-15,0-2-16 0,0 1 18 16,2-2-3-16,-2-3 22 0,-3-2-12 16,0-2-7-16,-3-2 12 0,2-3 10 15,-4-1 25-15,2-7 3 0,-1-4-32 0,2-3-37 16,0-7-28-16,-3-3 12 15,2-4 13-15,-3-5 3 0,-1-4-2 0,1-3 2 16,-2-10-1-16,0-8-1 0,2-5 2 16,0 8 13-16,-2 13-11 0,-2 16 18 15,1 8 12-15,-2 0 5 0,2 1 14 16,-1 2-7-16,2 7-20 0,-2 4-24 16,-1 4-79-16,1 5-113 0,-1 7 66 0,-1 9 98 15,0 6 25-15,0 7 1 0,-1 12-1 16,-4 11 3-16,-1 7-1 0,2 3 7 15,-1-5-6-15,1-10 13 0,0-10-10 16,3-13 9-16,1-9 1 0,0-5-10 16,2-2 16-16,3-1-16 0,-2-2 22 15,0-7 10-15,-1-3 69 0,3-3 57 16,5-8-128-16,1-2-33 0,3-4 0 16,3-4 0-16,1-2 2 0,0 3-2 15,-2-3 1-15,0 5 7 0,0 1-8 16,-3 2 0-16,-1 2-2 0,-2 5 1 15,-3 1-14-15,-1 5-1 0,2 0-18 0,-4 2-58 16,-1 3-9-16,1 3 41 0,1 4 29 0,-1 3 18 16,0 3 1-16,1 1 12 0,-1 0 0 15,2 3 0-15,1 0 0 16,-1-2 0-16,4-1 1 0,-1-5 2 0,3 0 9 16,-2-7 4-16,3 0-5 0,-1-4-11 15,-1-1-13-15,3-6 13 0,1-2 1 16,-2-4-1-16,3-2 0 0,-2-4 1 15,0-1 12-15,0 0-1 0,-1-2 10 16,-3-1-6-16,2 1 38 0,-1 0-10 16,1 0-4-16,-3 4 7 0,2 1-8 0,-3 3-11 15,2 3-9-15,-2 5-19 0,1 2-13 16,-2 3-34-16,-1 0-22 0,4 5 9 16,-4 2 16-16,1 4 13 0,0 3 15 15,0 1 14-15,-3 1-17 0,3 2 16 16,-1 1 3-16,0-1 3 0,4-2 13 15,-1 1-4-15,4-3 1 0,3 1 2 0,-1-6 1 16,5-1 9-16,1-5 7 0,0-3-32 16,4 0-92-16,0-3-12 0,0-6-10 15,0-2-6-15,2-1 24 0,-3-2 26 16,0-4 67-16,-3-2 3 0,-2 0 25 16,-3-1-2-16,-6 0 5 0,2 0 20 15,-7-1 31-15,-1 2-3 0,-3 1-6 16,-1 2 12-16,0 3 0 0,-1 4-29 15,-3 3-18-15,0 2-16 0,-1 4-19 16,-3 1-32-16,0 1 13 0,-3 6 19 16,-1 5 60-16,-2 3-7 0,-2 4-5 0,5 3-20 15,0 2 10-15,4 3-35 0,3 0 16 16,4 0-16-16,1-1 9 0,8 0 0 16,5-2-12-16,3-3 0 0,-1-5-1 0,3-4-17 15,-1-6-23-15,1-3 10 16,0-3 0-16,0-4 15 0,2-6-19 15,1-2 32-15,1-3-4 0,3-3 7 0,-2-2 1 16,0-1 18-16,0-2-3 0,-2 0 7 16,2 0 2-16,2 1-6 0,0 1 2 15,-1 4-18-15,2 2-3 0,-1 7-19 16,0 5-19-16,-3 3-7 0,0 2 2 16,-4 7 2-16,-2 6 3 0,-4 2-12 15,-4 1 28-15,-5 5-10 0,-4 1 17 16,0 0 11-16,-4 3 1 0,-5-5 3 15,-4-1 0-15,-3-1 13 0,-1-6-11 16,-4 1 23-16,0-7 10 0,-1-4-7 0,0 1-3 16,1-5 0-16,2 0-9 0,2-3 0 15,5-3-16-15,-1-13-391 0,7 1-813 16,3-2-1174-16</inkml:trace>
  <inkml:trace contextRef="#ctx0" brushRef="#br1" timeOffset="-54512.3">17463 6740 2534 0,'0'0'322'0,"0"0"-222"15,0 0-33-15,0 0 36 0,-62-27 8 16,38 27 1-16,0 0-13 0,-1 8-7 15,-1 3 9-15,3 2-19 0,5 3-35 0,4 3-21 16,9 4-14-16,5 1 1 0,3 3-13 16,12 1 2-16,5 1 1 0,5 0-1 15,2-2 30-15,4 0-7 0,-3-6-11 16,-2-4-14-16,-6-4-133 0,-5-4-44 16,-5-2-16-16,-8-7-37 0,-2 0 80 15,-9-7 117-15,-3-2-124 0,-6-8 38 16,-2-5 93-16,0-5 26 0,1-3 39 15,2-6 16-15,6-3 35 0,4-3 57 16,7-4 42-16,4 2-77 0,12 1-26 0,5 1 41 16,8 3-70-16,3 5-32 0,6 5-25 15,2 5-6-15,2 5-16 16,2 6 9-16,0 5-3 0,1 8-3 0,-5 4-6 16,-3 8-32-16,-3 10-1 0,-2 7 17 0,-5 8 16 15,0 13 25-15,-4 16 78 0,-7 15 40 16,-3 5 34-16,-10-7-26 15,-3-11-38-15,0-12-22 0,1-5-25 0,2-5-13 16,-1-11-25-16,2-6 13 0,-3-9-13 16,1-6-3-16,1 0-47 0,1-2-129 15,0-3-140-15,-1-7-220 0,-2-2-505 16,-1-5-737-16</inkml:trace>
  <inkml:trace contextRef="#ctx0" brushRef="#br1" timeOffset="-54382.35">17765 6982 2146 0,'0'0'626'0,"0"0"-365"0,0 0-89 16,0 0 17-16,24-52-104 0,-6 42-75 15,4 3-10-15,5 1-3 0,9 2-32 0,32-1-7 16,-9 2 7-16,0-3-1003 0</inkml:trace>
  <inkml:trace contextRef="#ctx0" brushRef="#br1" timeOffset="-53597.82">18683 6568 1334 0,'0'0'313'16,"0"0"-60"-16,0 0 71 0,0 0-45 0,0 0-95 16,4-46-14-16,-1 38-13 0,-1 1-44 15,2 3-24-15,1 0-19 0,-1 1-19 0,1 3-51 16,1 0-47-16,4 7-43 0,1 7 90 15,5 3 35-15,2 7 93 0,0 4 9 16,2 5-11-16,-2 1 23 0,-1 5-36 16,-4-1-28-16,3-1-41 0,-5-1-13 15,-1-2-17-15,2-2-14 0,-3-4-12 16,1-4 12-16,-1-3 4 0,-3-3-4 16,1-5-79-16,-2-4-220 0,-1-5-130 15,6-6-336-15,-3-4-637 0</inkml:trace>
  <inkml:trace contextRef="#ctx0" brushRef="#br1" timeOffset="-53280.45">19322 6485 2013 0,'0'0'291'0,"0"0"-97"0,0 0 80 0,0 0-20 15,0 0-30-15,0 0-39 0,0 0-87 16,0 0-70-16,0 0-27 0,0 0 33 15,0 0 19-15,-37 6-15 0,23 16-9 16,-2 3-4-16,1 5 7 0,-1 3 15 16,3 2-25-16,-4 4-6 0,0 1 3 15,-3 2 18-15,-3 0-18 0,0 2 0 0,-6-1-13 16,3 0-6-16,-1-2-2 0,3-5 1 16,4-5 1-16,5-7 0 0,5-6 2 15,3-4 14-15,3-4 9 0,1-4-6 16,2-1-4-16,0-2-12 0,1 0 10 15,0-3 10-15,0 0 18 0,0 0 8 16,0 0-49-16,2-5-18 0,2 1-303 16,0-11-224-16,2 1-836 0,-3-1-515 0</inkml:trace>
  <inkml:trace contextRef="#ctx0" brushRef="#br1" timeOffset="-52195.73">20356 6595 1525 0,'0'0'296'16,"0"0"-62"-16,0 0 61 0,0 0-50 16,-23-49-32-16,7 42-78 0,-4 4-58 15,-6 1-45-15,-6 2-13 0,-2 5 16 16,-5 5 1-16,2 2-8 0,1 2-5 16,5 4-7-16,2 2 0 0,7 2-4 15,4-2-12-15,6 1-20 0,3-1 18 0,5-3-1 16,4 2-14-16,0-5 17 0,5 1 16 15,5-2 16-15,2-5-4 0,2-4 14 16,4-2 12-16,0-2-54 0,3-4-16 0,2-6-35 16,-2-5 22-16,1-2 13 0,-3-2 16 15,-2-2 4-15,0-2-2 16,-4 2 11-16,1 1-11 0,-2 3 36 0,-1 3-3 16,-4 2 13-16,0 3 12 0,-3 3-12 15,-2 4 6-15,1 2-54 0,-1 0-115 16,5 4-25-16,0 9 89 0,1 1 51 15,6 5 24-15,-1 3 20 0,5-2-2 16,2 3-14-16,3-3-8 0,2-1 11 16,1-6 1-16,2-1 6 0,-3-2 0 15,-1-7-3-15,-2-3-6 0,-2 0-29 16,-3-9-86-16,-2-3-35 0,-4-5 42 0,0-4 37 16,-3-4 23-16,-2-2-10 0,1-4 29 15,-3-2 13-15,-2-3 16 0,1-3-7 16,-1-1 7-16,4 1 54 0,-1 1 3 15,0 5 9-15,2 6 3 0,2 8 34 16,-4 4-19-16,-1 5-31 0,-1 6-15 0,1 4-67 16,0 2-174-16,1 10 17 15,2 5 103-15,2 10 54 0,-2 6 16 16,2 5 82-16,-2 4-39 0,-4 0 20 0,-2 1-29 16,-1 1 4-16,0-3-22 0,-3-3-17 15,0-3-15-15,-1-6-149 0,3-10-185 16,1-5-191-16,6-7-639 0,0-7-769 0</inkml:trace>
  <inkml:trace contextRef="#ctx0" brushRef="#br1" timeOffset="-52054.61">20587 6532 2572 0,'0'0'562'15,"0"0"-364"-15,0 0-42 0,0 0 47 16,0 0-74-16,0 0-95 0,0 0-34 0,0 0-18 15,65-10-4-15,-14 10 6 16,32 0 0-16,-8 0-530 0,-5 0-1405 0</inkml:trace>
  <inkml:trace contextRef="#ctx0" brushRef="#br1" timeOffset="-51594.69">21885 6275 2055 0,'0'0'324'15,"0"0"-34"-15,0-44 35 0,0 30-27 16,0 3-63-16,0 3-70 0,0 5-39 15,0 3-60-15,0 0-66 0,0 8-132 16,0 9 132-16,0 7 94 0,0 7 19 16,0 6-18-16,0 6 21 0,0 10 12 15,0 8-39-15,-1 6-11 0,0-2-29 16,1-14-18-16,0-15-30 0,0-11 2 16,1-3-3-16,-1 2 0 0,0 3-111 0,0 2-131 15,-8-3-287-15,-2-7-489 0,2-8-633 0</inkml:trace>
  <inkml:trace contextRef="#ctx0" brushRef="#br1" timeOffset="-50933.14">22193 6713 1750 0,'0'0'272'0,"0"0"-200"0,0 0 122 15,65-41 10-15,-48 27-62 0,0-1-58 16,1-2-7-16,-3 0 16 0,0-2-16 0,-5-1-16 16,2-1 7-16,-5 0 5 15,-3 0 10-15,-2 3-6 0,-2 3 25 0,0 2-1 16,-2 3 1-16,-5 2-17 0,-4 2-32 16,0 2-49-16,-4 4-4 0,-5 0-16 15,-2 4 16-15,-3 4 2 0,2 4 1 16,-1 2 0-16,5 4 0 0,4 2-3 15,2 3-2-15,7 2-10 0,5 1 12 16,1 2-2-16,9 1 2 0,8 1 19 0,5-1 6 16,6 0-22-16,3-6 38 15,2-3-16-15,1-5-25 0,0-5-126 16,0-6-80-16,-5-4-61 0,0-3 14 0,-5-8 0 16,-5-4-31-16,-1-2 122 0,-7-3 149 15,1-1 13-15,-5-1 0 0,-1-2 18 16,0 0-14-16,-3 0-4 0,-1 0 48 15,1 3 133-15,-3 0-36 0,1 0 3 16,0 2 16-16,0 1-32 0,1-1-30 16,-1 4-26-16,0 3 71 0,1 4-24 0,0 1-18 15,-1 3-7-15,-1 2-67 16,1 2-31-16,0 2-142 0,1 7-16 0,0 4 158 16,1 6 136-16,0 3 9 0,4 5-38 15,-2 2-16-15,1 2 1 0,3 0-23 0,0 0 2 16,0-1-15-16,3-3-22 0,1-4-6 15,-3-5-12-15,3-4-13 0,-2-3 28 16,0-6 6-16,-2-4 10 0,5-1 24 16,-1-4-7-16,1-6-5 0,0-5-31 15,2 0-25-15,-4-6 28 16,1-1-19-16,-2-3-12 0,-2-1-8 0,-4-3 7 16,3-3 0-16,-4 1-27 0,-2-1-6 15,0 2-6-15,-2 4 6 0,0 5-12 0,0 5-44 16,-3 4-49-16,1 7-57 15,-1 3-81-15,-4 2-367 0,1 14-453 0,-2-2 398 16,1 0-722-16</inkml:trace>
  <inkml:trace contextRef="#ctx0" brushRef="#br1" timeOffset="-50359.7">23077 6670 261 0,'0'0'711'0,"0"0"-343"0,0 0-98 15,0 0-72-15,52-46-65 0,-40 33 16 16,-1-3 7-16,-4-2 45 0,-1 2-17 16,-2-3-94-16,-1 2 19 0,-2 2 46 15,-1 1-2-15,0 2-15 0,-6 2-24 16,0 2-25-16,-2 1-22 0,-4 5-10 0,-3-1-3 16,-3 3-4-16,1 0 7 0,-4 5 6 15,1 6-16-15,3 1-12 0,1 2-19 16,4 2-15-16,4 3 1 0,2-1 20 15,2 3 0-15,4 1-8 0,4-1-14 16,6 2 0-16,6-1 11 0,4-1 11 16,5-1 6-16,5-2 4 0,0-5 3 0,3-3-35 15,-2-8-10-15,-1-2-66 0,-3 0 13 16,-5-9-12-16,1-2-29 0,-3-4 38 16,-3-4 28-16,1-2 37 0,-3-4 1 15,-2-1 0-15,0-4 0 0,-3-3 0 0,-1-5 0 16,-5-1 2-1,-1-9-2-15,-2-6-12 0,-1 4 12 0,0 4 6 0,-1 13 18 16,-4 6-23-16,-1 0 22 0,-2 0-22 16,0 5 20-16,1 5-21 0,-1 6 0 15,4 3-12-15,1 6-36 16,0 1-28-16,1 1-53 0,-2 7 8 0,2 3 79 16,-1 7 42-16,1 0 0 0,0 8 2 15,2 1-2-15,0 5 13 0,1 3-13 16,4 5 0-16,6 9 0 0,-2 11 3 15,1 7 23-15,-3-1-1 0,-1-13 42 16,-2-15 47-16,-2-14-38 0,0-3-16 0,-1 3-9 16,2-2 21-16,0 1-12 0,0-6-16 15,3-3-13-15,0-6 4 16,-1-2 2-16,4-3 27 0,1-2-8 0,6 0-13 16,1-2-43-16,8-10-324 0,-3 1-277 15,-4-3-1388-15</inkml:trace>
  <inkml:trace contextRef="#ctx0" brushRef="#br1" timeOffset="-49667.74">24236 6646 2431 0,'0'0'364'0,"0"0"-216"0,0 0 28 16,0 0-35-16,0 0-55 0,0 0-54 15,40-51-1-15,-31 40 1 0,2-1 10 16,0 0-23-16,2-2 3 0,-2 0-6 15,-2-3-13-15,-1 0 19 0,1-3 0 16,-2-4-19-16,1-2 23 0,-4-3-14 16,1-4-12-16,-3 0 4 0,0 0 24 15,-1 1-12-15,-1 1 22 0,0 1 12 16,0 2-12-16,0 3-13 0,-2 2-24 16,0 3 1-16,1 2 30 0,-1 4-31 0,1 2 18 15,-1 3 22-15,1 3-19 0,0 2-22 16,0 1 0-16,0 3-29 15,0 0-27-15,-2 0-51 0,-1 3-23 0,-3 2 83 16,-2 2 47-16,2 3 22 0,-3 2-22 0,-1 2 2 16,3 3 26-16,0 2-12 0,3 1 3 15,1 2 19-15,3 4 6 0,1 2 19 16,0 3-12-16,3 1 2 0,4 1 7 16,1 5-7-16,0-1 1 0,0 3-32 15,3 1 9-15,-3-1-3 0,2-1-24 16,0-3 11-16,1-2-13 0,0-2 0 15,3-5 11-15,2-2-13 0,2-6 3 16,0-2 12-16,1-7 10 0,1-3 25 16,1-3-3-16,0-4-4 0,1 0-2 15,0-5 2-15,-2-3-12 0,2-2 0 16,-2-1 0-16,-2-2-4 0,-1-1-2 16,-4-1-3-16,0 0-7 0,-5 1 7 0,-1 4-19 15,-3 1 21-15,-2 1-24 0,1 5-15 16,-3-1 3-16,0 2-19 0,0 1-15 15,0 1-25-15,0 0-32 0,-4 0-83 16,-2 2-266-16,-7 4-270 0,1-4-688 16</inkml:trace>
  <inkml:trace contextRef="#ctx0" brushRef="#br1" timeOffset="-49490.65">25076 6750 3365 0,'0'0'446'15,"0"0"-260"-15,0 0-85 0,0 0-17 0,0 0-15 16,0 0-69-16,0 0 0 0,0 0-103 16,0 0-432-16,0 0-651 0,-21-11-1236 0</inkml:trace>
  <inkml:trace contextRef="#ctx0" brushRef="#br1" timeOffset="-45831.8">10025 8371 1142 0,'0'0'348'0,"0"0"-133"15,0 0 6-15,0 0 45 0,0 0-49 16,0 0-78-16,0 0-26 0,0 0-29 15,37-45-23-15,-24 39-32 0,4-1 6 16,5-3 13-16,4 0 16 0,7-2 4 0,0-1-11 16,2-2-15-16,1 0 12 15,-2 2-22-15,-5 1-6 0,-3 2-24 0,-7 3 14 16,-3 1-16-16,-5 3-1 0,-4 2-34 16,-1 1-29-16,2 1 10 0,-4 4 54 15,2 2 63-15,2 2-8 0,-2-1-20 16,1 2-13-16,0-1-19 15,-2-1 13-15,-2-4 0 0,1 2-3 0,-2-2-10 0,3-1 16 16,-4-2-16-16,0-1 39 0,-1 0 12 16,1 0 22-16,1-4-10 0,0-1-24 15,-1-2-42-15,0-3 0 0,-1 1-1 16,0-2 1-16,-1 0-35 0,-5 1 6 16,-4 1 29-16,1 1-22 0,-4 1-10 15,-2 2-6-15,0 4-9 0,-5 1-1 16,-2 0-9-16,-4 6 15 0,-1 2 14 15,0 5 28-15,-5 4 22 0,0 3 16 16,1 3-35-16,3 2 13 0,2 2-15 16,7 2-1-16,9-1 1 0,7-2 2 0,3 0 25 15,11-5 61-15,10-1 0 0,7-1-4 16,3-4-24-16,5-3-20 0,2-3-41 16,-2-1-16-16,-5-1-54 0,-3-2-78 15,-7 1-40-15,-8-2-90 0,-3-2-101 0,-8-2-265 16,-2 0-617-16,-1-4 494 0</inkml:trace>
  <inkml:trace contextRef="#ctx0" brushRef="#br1" timeOffset="-45166.69">10815 8272 2168 0,'0'0'343'16,"0"0"-191"-16,0 0-59 0,0 0 30 16,0 0-11-16,-61-7-45 0,45 14-12 15,-1 2-7-15,2 1-7 0,1 2-6 16,2 5-15-16,0-2-8 0,6 1-8 16,5 3-2-16,1-1 1 0,2 1-1 0,11-2 14 15,1-2 3-15,8-1 3 0,2 0 10 16,2-4 0-16,-1-2-26 0,2-3-6 15,-4-2-175-15,-5-3-59 0,-7 0-19 16,-5-1 7-16,-3-4 98 0,-3-4 102 16,-7-1 24-16,-1-5 22 0,-5 0 16 15,0-3 23-15,-2-2 64 0,-1 1 23 16,1-4 3-16,3 4 26 0,0-2 5 16,3 2-38-16,1 2-39 0,5 2 0 0,3 0-19 15,2 3-61-15,9 0-3 0,6 2-25 16,4 3-4-16,3 0-13 0,5 2 1 15,4 5 9-15,3 0 13 0,-3 0 3 16,1 4 3-16,-4 4-22 0,-1 5 6 16,-4 1-9-16,-6 2 5 0,-2 4 8 15,-8-1 22-15,-1 0-13 0,-6 1 6 16,-2-1 10-16,-3 0 2 0,-6-3 30 0,0-2-6 16,-3-2 6-16,4-2 10 0,-2-2-1 15,4-3 4-15,1-1 9 0,2-3 4 16,0-1 2-16,2 0 10 0,1 0 7 15,0-4 14-15,4-5-84 0,4-2-7 0,2-4-3 16,4-1-13-16,4-5 15 0,3 0 0 16,-1-2 2-16,3 3 8 15,-1-1 7-15,-1 4 3 0,-2 2 6 0,-2 3 7 16,-3 3-16-16,-5 5 11 0,1 3-27 16,-3 1-66-16,0 7-26 0,2 4 48 15,1 4 44-15,0 5 95 0,-2 4-7 16,2 1-22-16,-3 1-15 0,0 1-39 15,1-2 4-15,-1-2-16 0,-2-2-2 16,2-2-194-16,-4-5-194 0,-3-5-356 16,0-4-709-16</inkml:trace>
  <inkml:trace contextRef="#ctx0" brushRef="#br1" timeOffset="-44685.92">11441 8071 1944 0,'0'0'289'15,"0"0"-56"-15,27-61-55 0,-16 40 37 0,2 4 4 0,-4 6-31 16,0 6-41-16,-2 5-147 0,2 4-19 16,0 7 19-16,-2 8 101 0,4 9-6 15,-2 4 0-15,2 13-35 0,-1 8 3 16,0 9-28-16,-3-6-13 0,0-12-19 16,-4-13-3-16,0-8-3 0,-2 3-79 15,0-1-60-15,-1 0-35 0,0-6-24 16,-2-6-20-16,-5-3-10 0,-1-7 70 15,2-2 64-15,-4-1 36 0,2-4 61 0,1-6 39 16,0-3-10-16,2-1 9 0,4-5 59 16,0 0 42-16,1-2 28 0,1-1-33 15,4 1-25-15,3 0 9 0,1 2 3 16,4-1-26-16,-2 5-48 0,6 1-9 0,1 3-15 16,3 3-23-16,1 4-25 0,3 4-13 15,2 0-3-15,1 4 3 0,-1 6 0 16,1 2 16-16,-2 5-7 0,-3 2 28 15,-4 3-18-15,-3 0-3 0,-6 2-17 16,-3-3-69-16,-4-1 31 0,-3-3 42 16,-1-4 16-16,-7-4 19 0,3-3 2 15,1-3 30-15,-1-3 32 0,2-1 140 16,-2-7-30-16,2-1-41 0,2-4-29 16,1-3 9-16,3-2-2 0,6-4 23 15,1-2 6-15,7-1-75 0,3-1-52 0,3 0-13 16,3 1-22-16,3 4-25 0,-2 4-99 15,3 3-155-15,4 6-183 0,-4 1-874 16,-7 4-708-16</inkml:trace>
  <inkml:trace contextRef="#ctx0" brushRef="#br1" timeOffset="-44250.08">12403 8293 1541 0,'0'0'287'16,"0"0"-89"-16,0 0 58 0,-14-50-78 16,9 33-33-16,-4 4-52 0,2-1 59 15,-4 2-40-15,2 3-22 0,-3 1 0 16,2 3-1-16,-1 5-22 0,-1 0-26 16,-1 3-21-16,-2 6 11 0,0 4 20 0,-3 3 26 15,1 4-14-15,-2 1-19 0,4 6-6 16,2-2-9-16,1 1-17 0,6 0 7 15,1-1-19-15,5-2 2 0,0-3 2 16,8-3 18-16,1-3 12 0,4-5 1 16,3-3-4-16,0-6-31 0,1 0-69 0,2-8 12 15,0-3 0-15,0-3 19 0,-2-4 14 16,-1-1 24-16,-2-4 16 0,-2 0 3 16,-1-2-3-16,-4 2 19 0,1-1 28 15,0 7 28-15,-3 0-22 0,0 5-31 16,2 4-7-16,-4 3-30 0,-2 3-1 15,1 2-84-15,0 0-67 0,0 8 56 16,1 1 60-16,3 5 22 0,-1 4 0 16,0 2 13-16,2 2 1 0,1 1 24 0,0-2-12 15,6 2 15-15,1-2-28 16,6-2-142-16,4-3-218 0,15-2-229 0,-5-2-675 16</inkml:trace>
  <inkml:trace contextRef="#ctx0" brushRef="#br1" timeOffset="-43643.58">12827 8326 1292 0,'0'0'829'0,"0"0"-457"16,9-54-53-16,-8 30-36 16,0 2-85-16,-1 2-14 0,0 1 16 0,-5 2 21 15,-4 3 2-15,0 1-36 0,-3 6-48 16,0 0-33-16,-4 6-39 0,-4 1-26 16,0 3-23-16,-3 7-3 0,-1 5-2 15,1 3-10-15,2 5 24 0,1 0-11 16,4 4 11-16,4 0-11 0,5 0-13 15,4 0 12-15,3-2-13 0,4 0 8 0,8 0-10 16,3-4-2-16,4-4-68 0,4-2-78 16,3-7-106-16,-2-4-80 0,-2-4-44 15,0-7-10-15,-3-3-54 0,-4-6 100 16,-4-4 226-16,-1-2 116 0,-4-6 52 16,-3-2 183-16,0-4-38 0,-2-3-1 0,-1-3 8 15,0-2-51-15,0-7-38 16,0 6 49-16,-1-1-37 0,0 2 27 15,1 8 7-15,0-1 38 0,2 6-7 0,1 5-78 16,2 10-55-16,-3 4-22 0,0 8-37 16,-1 2-56-16,1 1-89 0,0 9-19 15,0 8 164-15,0 8 37 0,2 6 22 16,-3 14-15-16,0 11 5 0,0 9-18 0,0 4 15 16,0-7-33-16,2-9-13 0,1-16-13 15,0-7 11-15,3-11-38 0,0-2-25 16,1-2 0-16,5-2-43 0,0 1-32 15,0-9 15-15,2-6 45 0,2-4 55 16,-1-8 0-16,3-5 22 0,-3-2 3 16,3-5 22-16,-1-2 9 0,0-1-9 15,1 0 10-15,1-2 22 0,-1 2-29 16,0 3 22-16,-3 2-1 0,-2 5-5 16,-2 5 9-16,-6 4-16 0,1 4 2 0,-4 4-36 15,-2 2-127-15,0 8 102 0,0 6 25 16,-1 5 115-16,0 4-31 0,0 3-19 15,0 1-25-15,-2 0-16 0,1-2 1 16,1-4-9-16,0 1-14 0,0-4-2 16,2-4-3-16,1-3-102 0,0-5-153 0,7-8-238 15,-2-1-608-15,-1-8-1452 16</inkml:trace>
  <inkml:trace contextRef="#ctx0" brushRef="#br1" timeOffset="-43490.42">13118 7961 3424 0,'0'0'449'0,"0"0"-336"15,0 0 11-15,0 0 10 0,0 0-63 0,0 0-71 16,0 0-87-16,0 0-101 0,0 0-7 16,0 0-474-16,-21 41-1953 0</inkml:trace>
  <inkml:trace contextRef="#ctx0" brushRef="#br1" timeOffset="-43167.47">13560 8103 3227 0,'0'0'372'0,"0"0"-312"0,0 0 3 16,0 0 29-16,0 0-36 15,0 0 42-15,0 0-17 0,0 0-39 16,0 0-14-16,-68-14 12 0,47 32 26 0,-1 4-32 16,2 5-9-16,5-1-9 0,6 0 5 0,3 3 4 15,6-1-22-15,2 0 9 16,9-3-11-16,7-1 1 0,8-2 22 15,4-4-24-15,4-2-74 0,5-7-227 0,-1-2-155 16,13-11-324-16,-13-4-776 0</inkml:trace>
  <inkml:trace contextRef="#ctx0" brushRef="#br1" timeOffset="-42969.74">13845 8151 1630 0,'0'0'429'16,"5"-58"-141"-16,-2 21 32 0,-1-1 37 15,-1-1-40-15,-1 6 22 0,0 4-49 16,0 6 42-16,0 6-32 0,-1 7-69 15,1 3-54-15,-1 5-67 0,1 2-110 0,-1 7-49 16,0 9 28-16,-2 5 21 0,-1 9 37 16,-2 5-4-16,2 6-5 0,2 9-13 15,1 8 3-15,1-6-7 0,0-6-11 16,1-8-15-16,1-7-9 0,2 3-4 16,1 0-103-16,-2-4-127 0,-1-6-168 0,-2-5-249 15,0-10-495-15,-4-4-723 0</inkml:trace>
  <inkml:trace contextRef="#ctx0" brushRef="#br1" timeOffset="-42735.62">13773 8208 2587 0,'0'0'347'16,"0"0"-257"-16,0 0 32 0,34-51-17 16,-16 37-12-16,3 0 5 0,3 3-2 15,2 1-17-15,3 4-79 0,0 2-3 0,-1 4-20 16,3 2-11-16,-3 8-8 15,-2 4 1-15,-1 3 6 0,-4 5 13 0,-2 2 0 16,-3 4-10-16,-6 0 6 0,1 1-9 16,-5-4 32-16,-4-2-32 0,-2-4 3 0,0-3 32 15,0-3 28-15,-1-5 16 16,-2-2 7-16,-1 0 7 0,-2-4-30 0,-5 0-28 16,0-2-239-16,3-2-1033 0</inkml:trace>
  <inkml:trace contextRef="#ctx0" brushRef="#br1" timeOffset="-42576.03">14117 7940 3473 0,'0'0'389'0,"0"0"-389"0,0 0-44 16,0 0-60-16,0 0-54 0,0 0-362 15,0 0-724-15,57 12-548 0</inkml:trace>
  <inkml:trace contextRef="#ctx0" brushRef="#br1" timeOffset="-42326.55">14487 8138 2937 0,'0'0'343'0,"0"0"-222"0,0 0-29 16,0 0-13-16,-59 20 13 0,40-6-19 15,1 5-4-15,3 3-25 0,1 1-15 16,7 1-4-16,3 1-24 0,4 0 11 16,1-3-10-16,7-1 24 0,8-2-26 15,4-2-110-15,4-5-159 0,3-3-148 16,3-7-284-16,-4-2-306 0,0 0-131 15</inkml:trace>
  <inkml:trace contextRef="#ctx0" brushRef="#br1" timeOffset="-41978.99">14589 8358 401 0,'0'0'1042'0,"0"0"-551"0,15-67-25 16,-12 42-178-16,-1-1-63 0,0 0-52 15,2-1-23-15,1 5-28 0,0 2-49 16,0 4-7-16,2 4-2 0,0 3-34 16,2 4-30-16,1 4-38 0,2 1-28 0,1 5-4 15,4 6 19-15,0 3 22 0,1 4 10 16,-4 2-6-16,1 5 9 0,-3 1-10 15,-4 1-12-15,-2-1-13 0,-1 1-29 16,-5-3-48-16,0-2-27 0,-8-5 30 16,1-3 57-16,-2-5 46 0,0-1 22 15,2-6 29-15,0-2 39 0,3 0 119 16,2-7 18-16,2-1-32 0,0-4-58 16,6-2-58-16,4-2 22 0,5-2-9 15,0-1-3-15,6 1-29 0,5-3-16 0,1 2-6 16,1 0 9-16,2 1 22 15,-2 4-12-15,-1 2-4 0,-1 7 4 0,-2 2-35 16,-3 3-3-16,-2 7-19 0,-2 3 22 16,-5 3 9-16,-1 5 88 0,-5 0-25 15,-3 3 2-15,-1 0-9 0,-2 0-28 16,0-4-15-16,-6 0-6 0,-1-3-16 0,-7-1-28 16,-7-8-214-16,1-3-323 0,2-3-1203 0</inkml:trace>
  <inkml:trace contextRef="#ctx0" brushRef="#br1" timeOffset="-41220.68">15417 7870 851 0,'0'0'1030'0,"0"0"-661"0,0 0-20 16,0 0-65-16,4-55-53 0,-1 44-39 15,2-3-14-15,0 5-23 0,0-3-4 0,2 1-28 16,2 5-41-16,3-2-35 0,3 0-24 16,5 3-23-16,4 1-26 0,6 2 13 15,1 2 0-15,6 0 10 0,2 2-15 16,-1 4-1-16,2 3 0 0,-3 1 0 16,-4-1-3-16,-1 4-3 0,-7 1-6 15,-4 0-7-15,-4 1 0 0,-3 1-3 16,-6-1 6-16,-2 2 1 0,-1 0 11 15,-4 0 4-15,-1 0 18 0,0 0-14 16,-1 2 15-16,-6-2 0 0,-2 0 2 16,-7 0 20-16,-3 2 0 0,-3 0-3 0,-5-2-6 15,-4 1 62-15,0 1 4 16,-2 2-32-16,3 2-9 0,0-2-4 0,6 2-34 16,3 1 0-16,7 1-1 0,4 0-21 15,6 1 21-15,2 1-1 0,2 0 2 0,6 1 1 16,3 0-1-16,3 0 1 15,-2-2 1-15,3-1 2 0,-6-3-4 0,1-5 0 16,-5 0-1-16,-2-5-18 0,-1-2 19 16,0-3 0-16,-3 1 1 0,0-1 1 15,-1-5 14-15,2 2-13 16,0-2 9-16,0 0-10 0,1 0-1 0,1 0-1 16,-1 2-1-16,-1 0-17 0,0 2-70 15,-5 0-216-15,0-2-447 0,2-1-1663 0</inkml:trace>
  <inkml:trace contextRef="#ctx0" brushRef="#br1" timeOffset="-40930.58">15742 8914 2598 0,'0'0'409'0,"0"0"-409"15,0 0 0-15,0 0 10 0,0 0 60 16,0 0 42-16,0 0-16 0,0 0-29 16,0 0-20-16,0 0-8 0,-73 39-8 0,58-38 8 15,0-1 8-15,4 0 35 0,4-2 54 16,-1-1 90-16,3-3-3 0,2-2-43 16,2-1-34-16,1-2-48 0,0-1-33 15,7 1-25-15,1 1 3 0,0 2-41 16,3-1-2-16,-3 1-15 0,2 5-13 15,-3-1-9-15,-2 2-111 0,2-3-211 16,-1 2-436-16,-2-3-1763 0</inkml:trace>
  <inkml:trace contextRef="#ctx0" brushRef="#br1" timeOffset="-34935.72">10948 9099 1474 0,'0'0'228'15,"0"0"-27"-15,0 0 49 0,0 0 19 16,0 0-56-16,0 0-13 0,0 0 8 15,-9-46-19-15,8 42-33 0,0 1-35 0,0-1-39 16,1 2-9-16,-2 1-3 0,1 1-20 16,1-3-3-16,-1 2-3 0,1 0-12 15,0 0-10-15,-1 1-12 0,1 0-10 16,0 0-25-16,0 0-25 0,0 0-38 16,0 1-39-16,-1 4-12 0,0 5 82 15,-2 6 57-15,1 5 19 0,-3 4 22 0,-2 7 1 16,2-1-8-16,1 6-5 0,0 1 12 15,1 3-16-15,0 3-6 0,1 7 7 16,0 4-26-16,-1-4 25 0,1-9-13 16,-2-6 39-16,1-9 31 0,-3 3-45 15,2 2-12-15,0-4 3 0,1-3-6 16,0-5-9-16,2-5-13 0,1-3 16 16,0-1-13-16,0-4-2 0,2 0 1 0,1-3 15 15,0-1-16-15,-1-1-1 16,1-1-29-16,-1 0-83 0,2-1-61 15,-3 0-68-15,0 0-116 0,-1 0-225 0,0-2-234 16,0-1-938-16</inkml:trace>
  <inkml:trace contextRef="#ctx0" brushRef="#br1" timeOffset="-34562.97">10782 9798 1573 0,'0'0'510'0,"0"0"-264"0,0 0-126 15,0 0 15-15,0 0 43 0,0 0 11 16,0 0-57-16,0 0-39 0,0 0-33 16,0 0-21-16,-1-2-11 0,5 2-2 0,7 0 12 15,2 0 22-15,10 0 7 0,7 0 6 16,8 0-3-16,14-2-13 0,18-1-4 15,14-2-9-15,3-2-12 0,-6 2-7 16,-8 2-6-16,-12 1-3 0,-12 2-15 0,-8 0-1 16,-8 0-1-16,-5 0 1 0,4 0-1 15,-1 0 0-15,2 0 1 16,-8 0 2-16,-8 0 1 0,-3 0 10 0,-7 0 5 16,-4 0 4-16,-2 0 19 0,-1-2-3 15,0 0-13-15,0 1-25 0,-1-2-18 16,-2-1-10-16,-2 1-32 0,-3 1-138 15,0-2-147-15,1 3-129 0,-5-6-274 16,3 2-413-16</inkml:trace>
  <inkml:trace contextRef="#ctx0" brushRef="#br1" timeOffset="-34231.53">11551 9578 942 0,'0'0'570'0,"0"0"-326"0,0 0-20 16,0 0 61-16,0 0 29 15,-29-48-56-15,25 41-24 0,2 1-26 0,0 0-39 16,1 3-33-16,1 1-19 0,-1 2-25 16,1 0-36-16,0 0-36 0,0 0-20 15,0 0-41-15,2 0-28 0,6 5 19 16,4 2 50-16,5 3 34 0,4 4 39 0,4 3 18 16,5 2-25-16,1 0-22 0,3-1-19 15,-3 3-23-15,-1-1 18 0,-4-3-18 16,-5 2 0-16,-4-4-2 0,-4-3-1 15,-5 0-1-15,-4-5-10 0,-2-2 12 16,-2 0 0-16,0 1 16 0,-4 0 15 16,-6 1 19-16,-6 1-3 0,-4 3-4 15,-8 1-18-15,-1 1-23 0,-7 1 13 16,3 1-15-16,0 1-2 0,4 1 2 16,2 0-31-16,7-1-239 0,2 0-257 0,8-3-688 15,2-7-1018-15</inkml:trace>
  <inkml:trace contextRef="#ctx0" brushRef="#br1" timeOffset="-31083.77">12369 9547 2498 0,'0'0'287'15,"0"0"-152"-15,0 0 13 0,0 0-23 16,0 0-42-16,0 0-20 0,0 0 7 16,0 0-19-16,0 0 3 0,0 0 19 0,58 2 3 15,-56 22 9-15,-1 3-22 0,-1 0-9 16,-2 3-19-16,-5-2-1 0,-3-2-18 16,3-2 15-16,-4-4-15 0,5-6-1 0,1-2 4 15,0-6-16-15,2-2 10 0,2-2 13 16,0-2 49-16,1-3 25 0,0-8-35 15,0-4-65-15,3-6-9 0,3-6-13 16,1-3 19-16,0-3-28 0,6-1 29 16,-1 0-33-16,2 1 17 0,1 4 15 15,0 4-16-15,-2 3 17 0,2 7 1 16,-3 4-12-16,-3 4-12 0,1 6-34 16,-2 1-33-16,3 8 4 0,-2 6 44 15,5 4 42-15,-2 6 2 0,3 0 27 16,0 3 33-16,1 2 9 0,-3-2-38 15,3-1-8-15,-1-2-7 0,-2-4-15 0,1-2 0 16,-1-5-1-16,-3-4 16 16,1-4 9-16,-2-2-23 0,1-3-2 0,-2-3-2 15,4-7-11-15,-2-4 11 16,2-5-1-16,-1-1-10 0,2-5 13 0,1 0 0 16,-2 0 2-16,2-1 19 0,1 2 11 0,-2-1-20 15,3 3 16-15,-3 1-9 16,-3 6 9-16,0 5-6 0,-4 5-8 0,-3 3-14 15,-1 2-68-15,-1 3-102 0,1 9 95 16,-1 5 40-16,-1 7 35 0,0 3 24 16,0 7 39-16,-2-1-6 0,0 3-32 15,2-1-22-15,0-2-1 0,8-4-1 16,1-4 0-16,7-4 21 0,4-4-10 16,3-10-6-16,2-4-6 0,5-3-75 15,-1-7 2-15,3-6 7 0,-3-3 19 0,-2-4 8 16,1-6 37-16,-3-1-11 15,-3-2-3-15,-1 0 14 0,-3 0-1 0,-2 2 3 16,-5 3 18-16,-2 3 23 0,-3 4-15 16,-3 4 5-16,-3 1-15 0,0 6 12 15,0 2-3-15,0 4-25 0,-3 1-56 0,-2 6 12 16,-1 5 44-16,-4 5 78 0,2 3-3 16,-2 4-8-16,5 1-30 0,2 1 1 15,3 0-23-15,1-3-2 0,5 0-11 16,6-2 14-16,-1-3-4 0,5-1 4 15,-1-5 1-15,-1 0-17 0,-1-5-21 16,-1-3-48-16,-3-3 3 0,-3-1 23 16,0-5 29-16,-5-5 11 0,-1-4 0 15,-2-1-19-15,-9-4 22 0,-4-2 12 16,-2-2-12-16,-8 0 13 0,1 0-10 0,-1-1 17 16,1 4 11-16,3 1 38 0,5 2-16 15,5 5-10-15,7 2 16 0,4 0-59 16,11 4-15-16,10-2-57 0,7 1 10 15,10 5 22-15,4 0 5 0,3 2-38 16,-2 0-30-16,-1 4-1 0,-7 1-9 16,-4 0 27-16,-6 2 29 0,-6-1 41 0,-2 0-3 15,-6 1 3-15,2 1-6 16,-5 1-13-16,2 2 3 0,-4 1 32 0,0 5 4 16,0 2 157-16,-2 5 26 0,-2 2-20 15,-1 1-57-15,-1 2-50 0,1-2-14 16,0 2-5-16,0-6-16 0,2 0-13 15,2-7-10-15,-1-3 14 0,2-4-3 0,-1-4 2 16,4-5 38-16,1-2 37 0,5-10-13 16,3-2-24-16,2-6-16 0,1-4-19 15,0-3 16-15,-2-2-3 0,0-2-6 16,-3-1-4-16,-1 0-18 0,0 3-3 16,-3 1-52-16,-3 5-47 0,-1 4-65 15,-2 3-84-15,-2 6-139 0,-3 5-280 16,-1 3-596-16,0 2-584 0</inkml:trace>
  <inkml:trace contextRef="#ctx0" brushRef="#br1" timeOffset="-30784.07">14128 9715 1936 0,'0'0'275'0,"0"0"-148"0,0 0 80 0,56-59-20 15,-39 39 41-15,-2-1-29 0,0 0-27 16,-5 1-48-16,3 0-16 0,-6 2 3 16,-1 3-4-16,-1 2 16 0,-4 3 44 15,-1 2 14-15,0 4-38 0,-3 2-19 16,-5 2-50-16,-3 0-22 0,-4 7-27 16,-5 3 6-16,-2 4 12 0,-2 6-7 15,2 1-17-15,1 1 2 0,6 2-9 0,2 0-12 16,8 0-1-16,4-2 0 0,1 0-2 15,9-4 2-15,7 1 1 0,9-5 10 16,9-2-10-16,7-2-166 0,32-10-181 16,-11-5-378-16,-7-5-1494 0</inkml:trace>
  <inkml:trace contextRef="#ctx0" brushRef="#br1" timeOffset="-30100.16">15075 9312 2202 0,'0'0'999'0,"17"-62"-874"16,-6 42-55-16,0-3 101 0,3 0-35 15,2 1 47-15,-5 5-29 0,1 7 0 16,-5 3-17-16,-2 5-113 0,0 4-24 16,-1 10-71-16,0 9 71 0,-1 10 143 15,-1 14-23-15,-2 14-9 0,-3 16-28 0,-3 1-12 16,-1-5-28-16,6-8-18 0,2-15-4 16,8-9-18-16,1-10-3 0,1-8-10 15,0-5-5-15,4 0-50 0,1-3-61 16,3-4-31-16,0-5 2 0,-2-4 37 15,2-7 28-15,-3-8 62 0,1-3 28 0,-3-4 0 16,0-3 21-16,-5-1-18 0,3-1 43 16,-4 1-5-16,0 0 40 0,2 3-32 15,-2 2 13-15,0 7-12 0,-1 1-13 16,-4 6 3-16,-1 2 0 0,0 5-40 16,0 0-52-16,0 3-88 0,-2 8 54 15,0 2 86-15,1 5 15 0,0 2 16 16,2 2 0-16,2-2-28 0,3 1 13 15,6-4 5-15,4 0 10 0,4-5 19 16,4-2 2-16,2-3-12 0,-2-3-12 0,-5-3 0 16,-2-1-10-16,-6-1 16 0,-4-5 9 15,-5-2 3-15,-2-2-27 0,-2-1-19 16,-4 0-9-16,-6 0-28 0,-5-1-22 16,-8 2-113-16,-7-2-210 0,-23-3-318 15,4 3-566-15,4 0-751 0</inkml:trace>
  <inkml:trace contextRef="#ctx0" brushRef="#br1" timeOffset="-29933.94">15018 9403 2493 0,'0'0'483'0,"0"0"-99"16,0 0-86-16,0 0 95 0,0 0-43 16,0 0-81-16,0 0-88 0,0 0-58 15,0 0-35-15,0 0-66 0,0 0-22 0,56-35-28 16,1 32 4-16,22 1-1 0,19 0-15 15,4 0-322-15,-29-1-345 0,-19-2-1439 0</inkml:trace>
  <inkml:trace contextRef="#ctx0" brushRef="#br1" timeOffset="-29136.68">16723 9707 271 0,'0'0'1008'0,"0"0"-767"0,0 0-82 0,0 0 65 16,0 0 78-16,0 0 44 0,0 0-27 16,0 0-27-16,0 0-8 0,0 0-28 15,0 0-98-15,0-13-77 0,2 4 4 16,3-3-3-16,-1-1-7 0,1-3-12 16,5-2-17-16,-2-3-5 0,1-3-13 15,2-3-7-15,-2 0 1 0,2-2-21 16,-1-4-1-16,1-1 0 0,-3-5 12 15,2-2-12-15,-5-9 0 0,-1 5-3 16,-3 3-7-16,-1 2 10 0,-2 9 16 0,-3-1-4 16,-3 9-9-16,-1 4 9 15,2 6-12-15,-1 3 0 0,1 4-31 16,2 5-12-16,-2 1-7 0,0 0-9 0,1 1-25 16,-6 7 44-16,3 2 12 0,-3 5 6 15,2 1 0-15,1 4 21 0,3 2-2 16,1 2-1-16,2 5 2 0,3 1 1 15,0 3 2-15,4 3 0 0,2 3 21 0,5 0-9 16,1 0 12-16,2 3 12 0,3-2 16 16,-3 1-3-16,4-2-31 0,-2 1 9 15,2-3-27-15,-2-3 2 0,0-3 9 16,-3-4-10-16,2-6 0 0,-5-6 14 16,2-3-1-16,-3-5 4 0,0-4 9 15,-2-3 19-15,2 0-4 0,-1-7-9 16,4-3-34-16,-1-2-1 0,2-4 0 15,-2 0-15-15,2-1-11 0,0-2 8 0,-3 2-31 16,-1 3 10-16,-2 1 6 0,-3 2-22 16,-2 3-59-16,-2 1-71 0,0 0-116 15,-2 3-146-15,-5-2-548 0,-2 1-407 16</inkml:trace>
  <inkml:trace contextRef="#ctx0" brushRef="#br1" timeOffset="-28895.42">17293 9499 2741 0,'0'0'501'15,"0"0"-307"-15,0 0-35 0,0 0 8 0,0 0-47 16,0 0-7-16,50-46-18 15,-33 42-20-15,3 1-32 0,2 2-30 0,2 1-13 16,2 0 0-16,1 0-3 0,1 1 2 16,-3 1-3-16,-2 0-39 0,-2-2-140 0,-2 0-198 15,-1-5-231-15,-3-2-864 0</inkml:trace>
  <inkml:trace contextRef="#ctx0" brushRef="#br1" timeOffset="-28521.38">17855 9196 1406 0,'0'0'741'0,"0"0"-398"0,0 0-76 0,0 0-22 16,0 0-37-16,27-45 8 15,-24 40 29-15,0 3-9 0,-2 1-3 0,0 1-81 16,-1 0-74-16,0 0-50 0,0 0-28 15,1 4-37-15,0 4 37 0,0 3 9 16,0 5 53-16,2 3 0 0,-2 6 3 0,1 3 9 16,1 2 6-16,2 4 43 0,-1 1-50 15,1 1-18-15,-2 1 0 16,1 1 3-16,2-1-12 0,-4-3-21 0,-1 0-10 16,0-3-15-16,-1-2-2 0,0-4 0 15,0-2-23-15,-2-6 13 0,-1-2 9 16,-2-5-12-16,2-1 12 0,1-4-12 15,0-2 2-15,1-1-2 0,0 0-15 16,0-2-4-16,1 0-15 0,-2 0-12 16,0 0-44-16,-3-4-110 0,0 1-86 0,-1-2-138 15,-4-8-141-15,3 2-540 0,2-1-882 0</inkml:trace>
  <inkml:trace contextRef="#ctx0" brushRef="#br1" timeOffset="-26253.85">18655 9781 2380 0,'0'0'342'0,"0"0"-162"15,0 0-58-15,0 0-76 0,0 0-45 16,0 0-1-16,0 0 61 0,0 0 9 16,0 0 1-16,0 0-30 0,-29 41-12 15,5-21-10-15,-7 2-19 0,-1-1-135 0,-15 9-243 16,11-9-330-16,6-4-754 0</inkml:trace>
  <inkml:trace contextRef="#ctx0" brushRef="#br1" timeOffset="-25205.49">19351 9510 1175 0,'0'0'280'15,"0"0"-56"-15,0 0 17 0,0 0 44 0,0 0-42 16,-11-55-20-16,13 40-72 0,3-1 6 15,5-2-57-15,-3-1-24 0,5-1 1 16,0 0 6-16,3-1-32 0,4 2-22 16,-3 2-4-16,3 3 13 0,-2 2-22 15,-5 4 13-15,-1 3-13 0,-3 3-16 16,-2 2-41-16,0 5-92 0,-2 5 107 0,0 5 26 16,-1 5 93-16,-2 5 15 15,-1 0-32-15,0 4-19 0,0-1-19 0,-1-2-7 16,1-1-12-16,0-3-18 0,1-3 0 15,7-2 2-15,-1-5-3 0,1-3 16 16,3-1-3-16,4-3-13 0,-1-5-7 16,3 0-75-16,0-2-3 0,0-8 28 15,-1-2 3-15,-4-6 25 0,0-3 17 16,1-2 12-16,-3-4 0 0,-2 0 0 0,3-4 0 16,-4 2 22-16,3-1-19 15,-2 1 23-15,1 6 5 0,-3 3-5 0,0 3 40 16,1 5 23-16,-4 4-11 0,-1 2-11 15,0 5-39-15,-1 1-28 0,0 3-142 16,2 6 19-16,0 6 123 0,3 4 70 0,-2 3 15 16,-1 3-16-16,1 3-19 0,-2 1-6 15,-1 3-19-15,0-3-3 16,0 0-3-16,2-1-19 0,0-5 3 0,0-4-1 16,1-2-2-16,2-5 3 0,3-3 29 15,-2-3-32-15,3-2-118 0,1-4-147 16,7-2-180-16,0-4-326 0,-4-3-1108 15</inkml:trace>
  <inkml:trace contextRef="#ctx0" brushRef="#br1" timeOffset="-24751.94">20083 9226 2202 0,'0'0'326'16,"0"0"-97"-16,0 0 0 0,0 0-12 0,0 0-6 15,0 0-40-15,0 0-47 0,0 0-118 16,0 0 19-16,0 0 22 0,4-2 35 16,-4 22-13-16,0 3-28 0,0 3 6 15,0 0-11-15,-1 4-11 0,-1-3-24 16,-1-1 16-16,0-2-16 0,0-3 0 16,0-3 2-16,0-2 0 0,-1-3-1 15,-1-3-1-15,2-3-1 0,0-3 0 16,2-4 0-16,0 0 43 0,0-5 54 15,-1-4-69-15,2-3-27 0,0-5-1 16,3-3 0-16,1-4 1 0,6-2-1 0,0-1 0 16,6-1-3-16,4 0 2 0,0 4-17 15,2 3 17-15,2 4-16 0,-1 4 14 16,2 4-13-16,-2 4 13 0,-2 5-31 16,-3 0-19-16,1 7-4 0,-4 5 6 15,0 4 23-15,-1 4 25 0,-3 2-29 0,-2 0 31 16,-3 2-1-16,-4 0 2 0,-1-2 0 15,-1 1 29-15,0-5-8 0,0-3 8 16,0-3-13-16,-1-2-14 0,0-3-2 16,1-1 4-16,0-2-4 0,0 0-177 15,0-4-170-15,11 0-225 0,-3-5-495 16,2-2-830-16</inkml:trace>
  <inkml:trace contextRef="#ctx0" brushRef="#br1" timeOffset="-24248.79">20921 9326 1377 0,'0'0'344'16,"0"0"-48"-16,0 0 102 0,17-48-23 0,-17 34-115 16,-2 4-36-16,-8 0-21 0,0 1-44 15,-8 2-27-15,-2-1-9 0,-8 3-1 16,0 1-5-16,-5 3 5 0,1 1-29 15,0 4-9-15,3 2-16 0,1 4-25 16,5 3-21-16,4 3-1 0,5 3 4 16,3-1-24-16,5 5-1 0,4-1-10 0,2 2 10 15,4-1 2-15,4 0 0 16,6-1-1-16,4-2 0 0,0-4 16 0,3-3-17 16,0-4-74-16,-2-4-62 0,-1-3-44 15,-3-2 8-15,-1-4-1 0,-3-4 31 16,-1-6 25-16,-3-3 48 0,2-6 40 15,-3-2 13-15,3-4 16 0,-2-4 14 16,-1-4-12-16,2-2 30 0,0-4-13 16,-2-9 28-16,2 6-47 0,-3 3 35 15,-2 0 76-15,-1 11 21 0,1 0-47 16,-2 4 38-16,-1 7-27 0,0 3-15 0,1 6-3 16,-1 5-25-16,0 4-16 0,0 3-37 15,0 3-134-15,-4 11-68 0,-1 3 202 16,-3 9 22-16,-1 3 46 0,4 6-8 15,3 5-26-15,2 0 34 0,2 2-12 0,7 9 18 16,7 6-28-16,5 7 4 0,0-8-29 16,-4-12-17-16,-3-11-3 0,-5-10-1 15,2 4-105-15,1 1-162 16,3 0-374-16,-1-9-968 0,-6-10-396 0</inkml:trace>
  <inkml:trace contextRef="#ctx0" brushRef="#br1" timeOffset="-23905.05">21256 9286 2425 0,'0'0'525'0,"0"0"-288"16,0 0-1-16,18-46-17 0,-14 39-11 16,-2 2-10-16,0 5-28 0,-2 0-65 0,0 2-105 15,-5 5-9-15,-1 5 9 0,-4 5 56 16,0 3-16-16,0 2-21 15,0 2-1-15,5 0-7 0,4 2-11 0,1-2 0 16,5-1-1-16,8 0 1 0,2-3 3 16,5-3 9-16,4-5-12 0,1-3-34 15,-2-4-59-15,0-5-16 16,-4 0-6-16,-3-9 26 0,-5-3 61 0,-4-2 3 16,-6-4 24-16,-1-2 0 0,-9-4-12 15,-4-2 13-15,-7-1-2 0,-5 0 0 16,-3 1-13-16,-1 2 14 0,-2 2-1 15,2 6 2-15,1 4-1 0,4 6-29 16,3 4-27-16,4 2-21 0,4 3 2 0,3 8 13 16,10 6-389-16,0-2-284 0,9-3-967 15</inkml:trace>
  <inkml:trace contextRef="#ctx0" brushRef="#br1" timeOffset="-16250.65">22245 9232 1424 0,'0'0'241'0,"0"0"-30"15,0 0-29-15,44-43 93 0,-30 33-74 16,-5 3 8-16,1 0-32 0,-3 3 0 16,-5 3-27-16,0 1-150 0,-1 4-16 0,0 6 16 15,-1 5 89-15,0 6 48 0,0 2-19 16,-3 5-17-16,0 1-10 0,-1 0-15 15,1 3-4-15,1-5-18 0,1 1-29 16,1-3-3-16,0-4-7 0,0-4-13 16,0 0 11-16,0-5-13 0,1-2-3 0,2-3-101 15,6-7-287-15,0 0-415 0,-2-8-856 16</inkml:trace>
  <inkml:trace contextRef="#ctx0" brushRef="#br1" timeOffset="-16123.42">22261 9068 2028 0,'0'0'1121'0,"0"0"-996"16,0 0-125-16,0 0-50 0,0 0 30 15,0 0-101-15,0 0-94 0,0 0 151 16,0 0-223-16,0 0-313 0,41 31-995 0</inkml:trace>
  <inkml:trace contextRef="#ctx0" brushRef="#br1" timeOffset="-15573.55">22597 9286 930 0,'0'0'30'16,"0"0"110"-16,0 0 58 0,0 50 20 16,-3-33 43-16,-2 4-47 0,-5-1-29 0,2 0-49 15,-4-3-49-15,4-1-12 0,0-3-11 16,0-4 1-16,4-3-23 0,2-3 6 15,1-2 26-15,0-1 132 0,1-5 187 16,0-4-145-16,3-6-205 0,3-4-42 16,6-5 0-16,2-3 15 0,1 0-14 15,3-2-1-15,1 3-1 0,0 2 0 16,0 4 0-16,-2 2 0 0,-2 4 0 16,-3 5 0-16,-1 3-3 0,-2 5-35 15,2 1-60-15,-3 9-1 0,2 6 58 16,0 4 15-16,1 4 24 0,-2 3-1 15,3 3 0-15,-3 2-18 0,4-1 21 0,-2-1 2 16,3-3-2-16,0-2 3 0,-3-5 16 16,4-7 3-16,-5-3-9 0,3-5 6 15,0-4-19-15,-3-4-121 0,3-9-106 16,-2-6-71-16,0-5 20 0,-3-4 149 16,1-5 110-16,-4-1 19 0,-2-4 13 15,-1-11-12-15,-2-9 28 0,0-10 19 0,0 2 65 16,0 11 110-16,0 17-72 15,0 15 44-15,0 6 51 0,0 0-24 0,0 1-67 16,0 2-22-16,0 6 1 0,0 5-42 16,0 3-92-16,0 4-220 0,2 12 62 15,1 4 129-15,2 7 29 0,1 8 25 16,0 3 22-16,4 11-12 0,2 7-3 16,5 9-20-16,0-2 4 0,-2-11 22 15,-6-14-36-15,-1-15 10 0,-4-1-8 0,1-1-4 16,-3 0-58-16,0 1-344 15,-2-8-369-15,-4-6-789 0</inkml:trace>
  <inkml:trace contextRef="#ctx0" brushRef="#br1" timeOffset="-14706.16">22853 9264 2168 0,'0'0'440'16,"0"0"-305"-16,0 0-19 0,0 0 45 16,0 0-100-16,0 0-45 0,87-49 0 15,-44 41 13-15,14 0-10 0,11-2-19 16,8 3-2-16,-10 4-1 0,-16 2-16 0,-21 1-6 16,-1 1-361-16,-5 2-390 0,-2-3-1151 15</inkml:trace>
  <inkml:trace contextRef="#ctx0" brushRef="#br1" timeOffset="-14390.18">23304 9360 2103 0,'0'0'279'16,"0"0"-266"-16,0 0-13 0,0 0 184 0,0 0 19 15,0 0-68-15,56-9-71 0,-36 6-32 16,3-2-16-16,0 0-13 0,-2 1-2 15,0-3-1-15,-2 2 2 0,-5-3 14 16,-3-1-16-16,-1-2-48 0,-5 0-55 0,-1-3 36 16,-3-1 2-16,-1-3 20 0,-3 0 33 15,-4 1 12-15,-7 2 13 0,-1 1 29 16,-1 2 45-16,-4 2 0 0,-4 4 2 16,0 2-2-16,0 4-20 0,2 3-3 15,0 6-37-15,2 3-27 0,4 4-1 16,5 3 1-16,4 1 28 0,6 5 10 15,3-1 4-15,12 3-10 0,4 2-16 16,7-2 12-16,7 0-26 0,3-2 24 16,6-2-26-16,0-4-137 0,-1-6-279 15,8-6-216-15,-13-7-875 0</inkml:trace>
  <inkml:trace contextRef="#ctx0" brushRef="#br1" timeOffset="-14139.47">23691 9208 1516 0,'0'0'452'0,"0"0"-105"0,8-55-40 0,-1 36-24 15,-1 5-74-15,6 5-97 0,0 4-93 16,4 5-19-16,4 0-77 0,3 9 13 16,1 7 26-16,1 3 38 0,-2 5 10 15,-3 5 10-15,-6 1 12 0,-1 1 3 16,-9 0-3-16,-2-2-31 0,-2-5 0 16,-3-4 12-16,-3-5-1 0,-5-4 17 15,2-3 22-15,-2-5 35 0,1-3 67 16,0 0 46-16,3-8 2 0,2-3-27 15,0-4-50-15,1-2-27 0,4-3-13 16,0-2-7-16,10-2-21 0,1-3-56 16,8-1-25-16,6-1-31 0,4-1-80 0,6 0-126 15,-1 1-126-15,14-6-386 16,-8 8-700-16</inkml:trace>
  <inkml:trace contextRef="#ctx0" brushRef="#br1" timeOffset="-12776.89">24192 9017 1053 0,'0'0'459'0,"0"0"-446"0,0 0 91 16,0 0 88-16,0 58 22 0,0-39 3 16,0 1-26-16,3-1 0 0,0 3-24 15,0 0-32-15,1 2-42 0,2-2-28 16,-2-1-27-16,-2 0-9 0,-1-1-4 16,-1-4-23-16,0-3 18 0,-1-3-17 15,-1-3 13-15,0-2 0 0,0-5 0 16,1 0 51-16,-1-4 28 0,0-4-73 15,2-6 4-15,0-2-1 0,2-2-6 0,4-3 7 16,0-2 12-16,4-2-10 16,0 0 10-16,3 1 32 0,-1 4-7 0,4 0-29 15,-1 4-21-15,0 3 5 16,-3 4-18-16,2 2-22 0,-4 3-16 0,2 3-12 16,-3 1-29-16,2 7-10 0,-3 3 10 0,3 4 37 15,-4 3 40-15,2 5 2 0,-3 0 42 16,0 4 24-16,0-2-9 0,-1 1-25 15,0-3-1-15,0-1-12 0,2-6 0 16,-2-1-6-16,-1-6-10 0,-2-4 13 16,0-1 19-16,1-3 43 0,3-3 26 15,1-8-48-15,0-2-37 0,4-3-6 16,-2-4-13-16,3-2 10 0,-3 0-10 16,4-3 25-16,-2 1-25 0,0-2-9 15,3 0 9-15,-3 3 3 0,3 1 22 16,-2 6-22-16,-2 2 10 0,1 4 12 0,-3 6-25 15,-2 3-38-15,3 2-73 0,-2 8 11 16,2 5 25-16,-2 3 46 0,-1 6-2 16,2 3 9-16,-4 4 21 0,-1 0 2 15,-2 0 10-15,0-2 2 0,0-1-11 0,2-5 0 16,0-4 14-16,4-3 3 0,0-5 0 16,2-3 6-16,1-4 25 0,3-3 22 15,1-2 0-15,5-8-17 0,3-2-53 16,4-4-2-16,1 0 0 0,0-5-28 15,3 1-21-15,-2-3 12 0,1-2 12 16,-2-1 23-16,-1 0 2 0,-1-2 3 16,-2 1 19-16,-3 1-10 0,-6 1 7 15,-2 1-6-15,-6 3 25 0,-5 2 0 16,-1 5 2-16,-2 3 6 0,-5 4-46 0,-6 1-37 16,2 4-23-16,-4 2-6 0,-1 5 3 15,-1 5 10-15,1 3 24 0,1 6 13 16,1 3 14-16,0 1 4 0,4 4 22 15,1 0-2-15,4 1 6 0,4 2 6 16,1-3 1-16,2 4-19 0,10-5 2 16,5-2-15-16,4-2 24 0,8-2-2 15,4-6 9-15,7-2-15 0,2-4-19 16,1-1-195-16,2-5-140 0,-2-2-1 0,0-5-45 16,-2-4 26-16,-3-4 58 0,1-2 83 15,-4-3 113-15,-4 1 62 0,2-2 33 16,-3 1 6-16,0-2 19 0,-5 2 111 15,-1-2 39-15,-6 1-43 0,-2 0 39 0,-7 4 61 16,-5 1-1-16,-4 0 37 0,-8 1-26 16,-9 3-109-16,-5-2-64 0,-5 7-2 15,-5-1 11-15,-2 6 19 0,-1 0 19 16,2 4-5-16,4 3-33 0,3 6-29 16,4 3-21-16,2 1-9 0,6 3-11 15,1 2 23-15,8-1-24 0,5 3 1 16,0-3-1-16,7 0 17 0,9 0 4 15,2-4-6-15,6-2 9 0,4-1-25 0,1-7-19 16,3-2-121-16,-3-5-39 16,-2 0-23-16,-1-9 3 0,-6-2 50 0,-5-3 70 15,-2-5 76-15,-5-3 3 16,-1-2 28-16,-5-3 23 0,-2-6-19 0,0-1-19 16,0-5 25-16,-4-9 9 0,-1-7 13 0,1 6-6 15,3 4 38-15,1 12 78 0,0 6-50 16,0 2 5-16,0-1-7 0,0 5-22 15,0 7-37-15,0 6-13 0,0 3-36 16,0 5-10-16,0 2-143 0,0 9-78 16,0 8 150-16,-3 7 68 0,-4 16 3 15,-3 13 11-15,3 16 29 0,2 0-18 16,5-5 9-16,5-7-27 0,4-14 14 16,3-4 3-16,-1-12-21 0,1-7-1 15,-1-5 1-15,2-2 1 0,1-1 0 0,3-3 12 16,-4-7 24-16,3-4 28 0,0-8 3 15,3-6-49-15,2-5 6 0,0-3-11 16,3-2-13-16,0-4 0 0,2-1 2 16,-1-1 19-16,-2 1-4 0,0 2-15 15,-2 3-3-15,-2 2 12 0,-4 7-11 16,-5 3-1-16,0 5-1 0,-5 5-27 0,-1 2-52 16,0 6-82-16,1 7 87 0,-1 4 75 15,0 5 66-15,-3 3 5 0,2 2-12 16,-1 3-9-16,-1-2-25 0,3-2-13 15,-2 0-9-15,3-6 0 0,1-1-2 16,6-3-1-16,0-6-18 0,5-2-178 16,10-8-249-16,-4-4-581 0,-3-5-1009 15</inkml:trace>
  <inkml:trace contextRef="#ctx0" brushRef="#br1" timeOffset="-12645.76">26082 8828 2756 0,'0'0'504'0,"0"0"-167"0,0 0-31 0,-40-53-64 16,31 46-83-16,3 3-107 0,3 3-52 0,0 1-68 16,1 2-109-16,1 11 85 0,7 8 54 15,5 1-381-15,5-9-1596 0</inkml:trace>
  <inkml:trace contextRef="#ctx0" brushRef="#br1" timeOffset="-11703.78">26560 9197 2013 0,'0'0'395'0,"0"0"-146"0,0 0-21 0,38-54 22 16,-28 35-14-16,-3 4-51 0,-4-1-21 15,-1 3-25-15,-2 1-14 0,0 3-45 16,-7 3-18-16,-6 2-53 0,-4 4-9 15,-5 0-28-15,-3 8 13 0,-1 3 15 16,2 3 0-16,0 3-1 0,8 2-21 16,3 1-7-16,4 0 29 0,4 3 1 0,4-1 14 15,1-1-15-15,6-1 0 16,4 0 1-16,1-5 1 0,1-4-2 0,1-1-82 16,-1-5-25-16,2-3-3 0,-1-2 12 15,-2-6 32-15,0-2 28 0,-3-4 38 16,2 0 1-16,-3 0 18 0,0 2 0 0,1-2-7 15,-1 3-11-15,2 1 12 0,-3 3 0 16,0 0 44-16,3 3-10 0,-3 2-47 16,0 0-25-16,3 4-32 0,1 4 28 15,3 2 15-15,0 5 14 0,4-1 1 16,1 5-1-16,2-2 3 0,1-3 13 16,1-2 0-16,-2-3-14 0,1-3-2 15,0-4-23-15,-3-2-103 0,1-6-49 16,-2-5 41-16,-2-5 83 0,-4-4 51 0,2-6 16 15,-5-3 16-15,2-4 6 0,-1-5-6 16,2-8 25-16,0-12-3 0,5-8-3 16,-2 1 10-16,-1 15 5 0,-3 13-2 15,-4 17 8-15,-1 4-15 0,2-3 6 0,-3 2 10 16,-1 2 27-16,-1 6-37 16,-1 6-25-16,-1 3-38 0,0 0-171 0,-3 12-49 15,-5 5 220-15,-4 3 28 0,1 6 48 16,-1 6 2-16,3-1-2 0,1 5-11 15,6 1-39-15,2-1-10 0,2 3-15 16,9 0 12-16,3-1-12 0,5 1 11 16,6-3 10-16,2-4-9 0,1-5 5 0,3-4-2 15,-3-7 9-15,-2-7 3 0,1-5 0 16,-5-4 10-16,-1-6-17 0,0-4-20 16,-2-4-1-16,0-4-12 0,-1-1-1 15,-3-1 13-15,0-2 15 0,-2 1-14 16,-5-1 2-16,0 3 22 0,-4-1-23 15,-4 3 17-15,0 3-19 0,-1 2-3 16,-7 5-16-16,2 2-12 0,-2 2 3 16,-2 3 27-16,0 3 1 0,-2 3 0 15,3 5 18-15,-2 2 7 0,5 3-6 0,2 2-3 16,4 2 5-16,1 1-20 0,9-1 15 16,10 2 15-16,6-2-3 0,9 1-7 15,5-1 1-15,6-4-22 0,0-3-119 16,-2-3-158-16,2-8-244 0,-12-2-635 15,-10-4-1053-15</inkml:trace>
  <inkml:trace contextRef="#ctx0" brushRef="#br1" timeOffset="-11554.65">27145 8804 1831 0,'0'0'1664'15,"0"0"-1322"-15,0 0-106 0,0 0-46 16,0 0 15-16,0 0-20 0,0 0-185 15,0 0 0-15,0 0-123 0,78-33-23 16,8 44-84-16,-8 1-327 0,-2-5-1060 0</inkml:trace>
  <inkml:trace contextRef="#ctx0" brushRef="#br1" timeOffset="-9938.16">28501 8794 1719 0,'0'0'370'16,"0"0"-81"-16,0 0-102 15,-13-48 6-15,2 38-6 0,-6 5-56 0,-5 1-44 16,-7 4-46-16,-1 4-25 0,-3 5 0 16,0 7-14-16,4 0 14 0,3 5-16 0,4 0-13 15,8 2-16 1,4 0 28-16,5 2 1 0,5-1 16 0,7 2-13 0,6-4 26 16,4-1 12-16,4-3-9 0,2-3 0 15,1-4 3-15,-1-6-16 16,-1-2 13-16,-3-3-30 0,-5-4-1 0,0-4 31 15,-4-5 12-15,-1-2-15 0,-1-2-10 16,0-3-17-16,-1 2 14 0,-1 1 6 16,4 2 3-16,-2 1 16 0,2 3-6 15,1 2 0-15,0 7-35 0,0 0-10 16,2 2-50-16,0 1-13 0,1 7 4 16,1 1 18-16,3 4 19 0,-2 3 7 15,-1 2 6-15,1 1 17 0,1-1-11 0,-4 0 12 16,-2-1 1-16,0-4 22 0,-4-3-9 15,-1-1-10-15,1-4 10 0,-4-4 6 16,-1 0 19-16,0-1 54 0,1-5 53 16,4-4-88-16,1-4-26 0,4-4-29 0,-1-2 27 15,4-6-4-15,1-1-9 0,0-2-4 16,3-2 20-16,6-2-14 0,4-1 29 16,3-1-36-16,4 0-11 0,4 2-25 15,0 3 24-15,-2 5-21 0,-3 8 20 16,-7 4-14-16,-2 9-22 0,-5 3-15 15,-7 2-23-15,2 12-21 0,-6 4 24 16,-3 6 32-16,-1 5 40 0,-5 0-15 16,-1 3 3-16,-4-1 12 0,-9-2 1 0,-1 3 2 15,-7-6 0-15,-6-1 2 0,-1-4 11 16,-5-6 8-16,1-3-4 0,-2-7 6 16,3-1 0-16,0-4-6 0,5 0 10 15,2-4 5-15,4-6 1 0,2 0 6 16,2-2 0-16,4-5-19 0,3 3 3 15,1-4 3-15,2 2-15 0,3 0-10 0,2 3 16 16,1 1-17-16,0 1-2 0,2 5-1 16,3 0-15-16,4 2-28 0,0 4-16 15,4 0-9-15,4 3 12 0,3 5 13 16,2 3-3-16,3 2 15 0,1 3 13 16,4 3 19-16,-1 1 1 0,3-3-1 15,-2 2 1-15,1-2 2 0,-2-4 13 16,0-1 13-16,-4-5-1 0,-2-2 7 15,-4-5 3-15,1 0 22 0,-4-5 0 0,1-5-4 16,-3-5-12-16,3-2-25 0,-3-4 18 16,2-1-5-16,-3-3-29 0,5 1 18 15,-2-2-19-15,3 0-2 0,3 1 0 16,2-2-19-16,1 6 0 0,5 3 0 16,-2 5-15-16,3 5 3 0,-3 6-16 15,-1 2-4-15,-1 9-5 0,-4 5 18 0,-4 4 9 16,-4 3-12-16,-4 3 3 15,-5 1 19-15,-5 1 16 0,-3 1-19 0,-10-3 21 16,-4 0-1-16,-6-3 2 0,-2-3 3 16,-4-4 20-16,-5-4-21 0,-2-4 12 15,3-2 2-15,1-4 3 0,3 0 6 0,3-3 7 16,6-3 9-16,4-1 0 0,4-1 6 16,1-2-3-16,6 0 3 0,3 2-6 15,0-1 3-15,2 1-41 0,0 0 0 16,3 1-3-16,2 1-1 0,5 3-18 15,-1-1-22-15,7 2-12 0,0 2-4 16,5 0 7-16,2 5 3 0,0 4 12 16,3 1-6-16,2 3 3 0,-2 3 26 15,1 1-1-15,1-3 12 0,-2 3 1 16,-4-5 15-16,0-3 4 0,-1-1 12 0,-3-4 7 16,0-2-3-16,0-2 12 15,-2-6-3-15,-1-3 0 0,1-3 6 0,1-5-28 16,-2 0 22-16,-1-4-12 0,0-2-16 15,2 0-13-15,-2-2 13 0,-2 0 6 16,4 1 3-16,-3 0-10 0,-1 2 7 16,0 3 6-16,-4 5 10 0,2 4-7 0,-6 3-6 15,-1 6-25-15,-1 1-19 0,0 4-146 16,1 6 35-16,1 5 130 0,1 4 35 16,-1 4 32-16,-1 3-21 0,1 1-14 15,3-1 2-15,0 1-22 0,4-3-12 16,0-3 0-16,7-2-112 0,6-8-386 15,-2-7-668-15,-2-4-1237 0</inkml:trace>
  <inkml:trace contextRef="#ctx0" brushRef="#br1" timeOffset="-9796.7">29952 8482 3097 0,'0'0'449'0,"0"0"-300"16,0 0-118-16,0 0-7 0,0 0-24 15,0 0-174-15,0 0 9 0,0 0 139 0,0 0 25 16,-14 58-225-16,28-28-447 0,1-3-1045 0</inkml:trace>
  <inkml:trace contextRef="#ctx0" brushRef="#br1" timeOffset="-8933.61">30515 8782 2448 0,'0'0'541'16,"0"0"-263"-16,0 0-30 0,10-46-32 15,-10 34-59-15,-3-2-53 0,-4 2-31 0,-7 4-5 16,-6 0-27-16,-5 7-19 0,-7 1 9 15,-2 1 0-15,-2 7 0 0,1 3-13 16,5 1-18-16,3 3-3 0,6 1-13 16,7 1 1-16,2 0-2 0,6-1 17 15,5 1 0-15,1 0 1 0,4-2 0 16,5-2-1-16,5-3-56 0,3-2-22 16,2-4 12-16,3 0 18 0,1-4 8 15,-2 0-4-15,2-3 25 0,0-2 6 16,2-1 13-16,-3-1 1 0,1 3 0 15,0-1 10-15,1 2-11 0,-3 3-16 0,1 0-22 16,-1 4-15-16,0 5-1 0,-2 4 13 16,0 6-3-16,-3 2 16 0,-1 6 15 15,-5 4 0-15,-2 3 12 0,-4 5 0 16,-4 1-144-16,0 2-84 0,-6-1-230 0,-1-2-83 16,0-4-16-16,-4-5 115 15,-1-6 195-15,-3-3 196 0,-5-7 52 0,-2-5 0 16,-2-5 62-16,0-4 150 15,0-2 81-15,2-5-30 0,1-5 7 0,4-4 18 16,2-2 0-16,4 0-11 0,4-5 2 16,2-2-66-16,5-1-16 0,3-3-23 15,6-1-41-15,4-2-30 0,6-1-53 16,5-1-17-16,3 1-33 0,7-3-19 16,2 0 6-16,4 0 1 0,4-1-23 15,1 1-21-15,2 2-23 0,1 2 13 0,-3 3 28 16,-6 4 36-16,-6 4 2 15,-4 5 13-15,-8 6-13 0,-4 2-22 0,-6 6 3 16,-1 2-25-16,-4 0-51 0,-1 8-13 16,-1 4 54-16,0 7 54 0,-4 3 47 15,0 4 14-15,-1 3-11 0,-6 0-21 16,0 3-7-16,1-1-3 0,0-4-3 16,2-3-16-16,1-2 0 0,1-5 0 0,0-5 0 15,1-4 3-15,0-3 16 0,1-4 6 16,0-1 51-16,0-2 69 0,0-5-39 15,4-5-61-15,2-3-44 0,4-2 2 16,2-2 22-16,2-1-9 0,3-1-13 0,0 1 19 16,4 1-22-16,1 0 2 0,-1 3 1 15,0 3 16-15,0 5-4 0,-3 1 7 16,0 5-6-16,-2 2-16 0,1 0-38 16,1 9-15-16,-2 1 0 0,-1 3 12 15,-4 3 12-15,-1 1 4 0,-4 0 10 16,-2-2 12-16,-4 1-19 0,0-2 9 15,-4-1-75-15,-9-3-336 0,3-6-761 16,-1-4-1051-16</inkml:trace>
  <inkml:trace contextRef="#ctx0" brushRef="#br1" timeOffset="-7323.49">31461 8722 1353 0,'0'0'455'0,"0"0"-117"16,0 0-76-16,0 0-39 0,0 0 47 15,60-27-45-15,-49 25-66 0,-4 2-89 16,2 2-70-16,-4 7 0 0,-1 6 27 16,-2 2 33-16,-2 7-2 0,-1 1-17 15,-5 4-10-15,-3-3-28 0,1 3-3 16,0-4-7-16,-2-4-12 0,5-1-12 0,1-8-1 16,-1-1 10-16,3-5 2 0,1-2-5 15,1-3 25-15,0-1 25 0,0-4 96 16,3-3-61-16,4-4-31 0,0-4-7 15,5-2-19-15,-2-1 54 0,3-4-23 16,3 1-8-16,-2-2-23 0,4 0 27 16,1 0-30-16,-1 3-3 0,1 1-19 15,-2 4-6-15,-3 5 28 0,-2 2-19 16,-1 5-9-16,-5 0-20 0,-2 3-31 0,-1 0-45 16,1 8 32-16,0 1 60 0,-2 6 13 15,1-1 17-15,1 3 2 0,-3 1 0 16,3-1 12-16,1 2-9 0,1-3-1 15,0 1 17-15,4 0-19 0,-3-5 19 16,-1-2 23-16,1-3-11 0,-2-4 14 0,-1-2 6 16,0-1 28-16,0-1 35 15,2-6-45-15,-1-3-47 0,1-4-22 16,2-1 3-16,-1-1-2 0,-2 0 12 0,4 2 15 16,-1-3-25-16,2 2 0 0,0 3 10 15,3-1-11-15,-1 4-2 0,3 1-11 16,-2 4-17-16,-1 4 0 0,3 0-29 15,-4 3-12-15,-1 5 18 0,0 3 7 16,-2 2 0-16,-2 2 18 0,4 0 26 16,-3 1 0-16,3-2 29 0,1-1-10 15,2 0 16-15,-2-4-16 0,4-3 9 16,-2-2 7-16,0-3 6 0,1-1 3 0,-1 0 6 16,-2-5-6-16,4-5-31 0,-5-1-11 15,2-3-2-15,-4-2 0 0,0-2 0 16,-3 1 0-16,0-1-9 0,-2-1 9 15,0 0 1-15,-2 1-1 0,-1 1-7 0,0 3 7 16,-4 0 0-16,0 6 0 0,0 1-37 16,1 6-30-16,-3 1-46 15,-3 1 5-15,2 8 48 0,-4 2 28 0,3 5 18 16,-1 3 12-16,6 1 4 0,3 3 0 16,3-1 20-16,10 0 10 0,5 1-17 15,4-2 8-15,3-4-23 0,2-3-134 16,-4-7-35-16,0-2 35 0,-3-4 77 15,-4-1 57-15,-2-8 40 0,0-1 34 16,-1-3-73-16,-5-1 34 0,2-2 10 0,-2 1-10 16,-3 0-35-16,-1 3 0 0,1 2 38 15,-3 3 22-15,-1 3-60 0,-1 0-12 16,0 3-138-16,0 3-58 0,-4 0 57 16,-4 3 149-16,-1 2 1 0,0-1-14 15,2 0 12-15,0 2-1 0,-1-2 4 0,4 0 11 16,0-1 5-16,1-1-15 15,1 0 19-15,-1-3 2 0,2-2 7 0,0 0 48 16,1 0 96-16,0 0 43 0,2-5-139 16,4-2-75-16,0-2 11 0,3 0 34 15,1-4 20-15,0-2-39 0,2 1 1 16,1-1-1-16,-2 4 13 0,4-1-25 0,-2 4-16 16,0 1-2-16,0 3-11 0,1 4-12 15,-2 0-10-15,3 2-15 0,-2 5 5 16,-1 3-5-16,3 5 5 0,-1 3 1 15,-1 1 44-15,0 4-4 0,-1 0 1 16,1-1 3-16,-1-3-2 0,-1-2 2 16,0 0 13-16,-4-8 6 0,0-2 3 15,0-5 29-15,-2-2 34 0,0-3 13 16,3-7-98-16,0-4-123 0,-3-4 28 16,2-1 12-16,-3-4 81 0,0 0 1 0,-3-3 1 15,1 0 26-15,2-2-23 0,1-1 29 16,0-2-4-16,0 0-9 0,3 0-6 15,0 0 7-15,0 3-18 0,1 3-2 16,-2 3 35-16,-1 8-16 0,0 3 28 0,-4 5-12 16,-1 4-35-16,-1 2-161 15,0 8-129-15,0 4 172 0,-3 6 102 16,-2 5 16-16,1 3 61 0,0 3 3 0,4 5 15 16,0 0 7-16,0 2-41 0,5 5-4 15,6-1-25-15,0 0 9 0,5-2-25 16,-1-2-15-16,-1-7-218 0,-8-8-424 15,-4-9-946-15</inkml:trace>
  <inkml:trace contextRef="#ctx0" brushRef="#br1" timeOffset="-6974.53">32737 8770 1668 0,'0'0'714'0,"0"0"-198"0,16-48-164 0,-3 33-62 16,1 1-119-16,3 3-80 0,4 3-47 15,4 3-44-15,4 5-14 0,1 0-8 16,6 6 10-16,2 1-4 0,1 1-6 15,0-1 9-15,-5 1 1 0,0-3 12 0,-4-2 12 16,-4-3 7-16,-4 0 3 0,-5-1 0 16,-3-4 26-16,-2-1 11 0,-6 0-5 15,2-1-1-15,-5 0 8 0,-2 0-27 16,0 3-32-16,-1 1-1 0,0 1-1 16,0 1-12-16,0 1-7 0,0 0-16 15,0 0-19-15,0 0-12 0,0 0-12 16,0 1 2-16,-3 4 76 0,-3 1 19 15,-2 3 12-15,1 1 26 0,-1 5-19 16,1-1-4-16,3 2-21 0,1 1 15 16,2 3 6-16,1 2-20 0,2 0-11 15,7 1 17-15,4 2-7 0,1 0-10 16,0-1-1-16,0-5-2 0,-4-2-3 0,-3-4-105 16,-5-4-223-16,-2-4-149 0,-12-5-88 15,-7 0 14-15,-10-10-180 0,2 0-579 0</inkml:trace>
  <inkml:trace contextRef="#ctx0" brushRef="#br1" timeOffset="-6786.66">33490 8973 1653 0,'0'0'507'15,"0"0"-287"-15,0 0-110 0,0 0 74 16,0 0 237-16,0 0 132 0,0 0-99 15,0 0-136-15,0 0-173 0,0 0-145 16,0 0-34-16,13 0-59 0,-13 1-22 0,0 1-65 16,-2 0-299-16,0-2-1105 0</inkml:trace>
  <inkml:trace contextRef="#ctx0" brushRef="#br1" timeOffset="-2390.22">11103 10885 639 0,'0'0'248'15,"0"0"-141"-15,0 0-2 16,0 0 77-16,0 0 13 0,0 0-25 0,0 0-47 16,0 0-6-16,0 0-33 0,0 0-12 15,-29-21 12-15,28 21 4 0,0-1 6 16,0 1 3-16,0-1-13 15,1 1-7-15,0 0-6 0,0-1-13 0,0 1-29 16,0 0-26-16,0 0 1 0,0 0 8 0,-1 0 17 16,0 0 29-16,0 0 10 15,-2 0 6-15,1 0-4 0,0 0 7 0,0 0 0 16,0 0-10-16,1 0-19 0,1 0-16 16,0 0-32-16,0 0 0 0,0 0-16 15,0 0 0-15,5 0 16 0,5 2 22 0,8 0 124 16,13 1 22-16,18-2-41 15,25 1-45-15,21-2-42 0,14-2-8 0,-2 1-7 16,-9-3-13-16,-13 4-12 0,-4 0-15 16,-6-1 12-16,-11 0-10 15,-17-1 12-15,-11 0 1 0,-15 0 0 0,-6 1 1 16,-5-3 2-16,1 3 19 0,-4-1 10 16,-5 0 18-16,-2 0-15 0,-1 0-35 15,-5-1-50-15,-7 0-25 0,-3 0-38 16,-4-1-23-16,-2 2-6 0,0-1-36 15,4 3-13-15,4-2 8 0,4-1 13 16,5 2 44-16,3 1 68 0,1-2 0 0,1 0-132 16,0-1-30-16,0-1 83 15,0 0 95-15,-1-1 40 0,0 0 2 0,0 1 2 16,-2 1 37-16,1-2 16 0,1 0 85 16,-2 2 51-16,2-1 18 0,1 2 14 15,0-1 20-15,0 3-35 0,0 0-65 0,0 0-143 16,1 0-9-16,5 1-93 15,2 7 45-15,-1 0 15 0,5 5 42 0,-4 3 1 16,-1 0 25-16,-2 2 31 0,-5 1-28 16,-2-2-29-16,-10 4 25 0,-4-1 10 15,-2-1-35-15,-12 5-204 0,3-4-474 16,2-7-1583-16</inkml:trace>
  <inkml:trace contextRef="#ctx0" brushRef="#br1" timeOffset="-1742.25">12873 10515 1653 0,'0'0'643'0,"0"0"-333"16,0 0-101-16,0 0 10 0,0 0 5 0,-6-47-40 16,6 43-19-16,0 4-22 0,0 0-143 15,0 0-130-15,2 10-70 16,2 3 200-16,1 5 67 0,0 7 69 0,3 2-13 16,-4 4-3-16,-2 4 21 0,-2-1 4 15,0 4-26-15,-3-1-33 0,-3 2-42 16,-4-3 12-16,4 0-28 0,-1-3-25 15,3-4 0-15,2-3-3 0,2-3 0 16,0-5-13-16,3-4 13 0,5-3-1 16,-1-2-105-16,4-2-93 0,-4-5-49 0,-1-2-71 15,-4 0-40-15,-2-3-112 16,-6-12-322-16,-3 2-738 0</inkml:trace>
  <inkml:trace contextRef="#ctx0" brushRef="#br1" timeOffset="-1459.75">12651 10661 1854 0,'0'0'418'16,"0"0"-169"-16,0 0-52 0,0 0 25 15,0 0-1-15,0 0-52 0,0 0-83 0,0 0-80 16,0 0-6-16,0 0-2 0,50-8 2 16,-20 7 19-16,5-2 0 0,2 1-16 15,6-2 16-15,1 0-16 0,0-2 0 0,1-1 19 16,0 1-9-16,2 0-13 0,-2 1-13 16,0 1-6-16,-4 2-3 0,-3 2-1 15,-8 1-8-15,-5 4-62 0,-17 3-451 16,-8-2-624-16</inkml:trace>
  <inkml:trace contextRef="#ctx0" brushRef="#br1" timeOffset="-1139.67">13115 10694 1451 0,'0'0'410'0,"0"0"-257"16,0 0-24-16,64 0 33 0,-41 1 36 0,2 5-18 16,-1 0-22-16,-1 5-13 15,-2 1-46-15,-4 5-32 0,-3 0-44 0,-3 3-7 16,-5 1-14-16,-6 1-1 0,-1-1-1 16,-9-1 16-16,0-3-16 0,-4-5 3 15,4-1 26-15,-2-5-10 0,4-3 19 16,0-2 29-16,3-1 41 0,3-4 123 15,0-7-57-15,2-2-80 0,0-2-54 16,2-5-5-16,4 0-3 0,5-2-4 16,1-1-28-16,3 2-25 0,4-1-16 15,2 1-31-15,2 1-231 0,3 3-164 0,8-6-321 16,-3 4-459-16</inkml:trace>
  <inkml:trace contextRef="#ctx0" brushRef="#br1" timeOffset="-576.79">13611 10605 1717 0,'0'0'309'0,"0"0"-274"0,0 0 101 16,0 0 130-16,0 0 24 0,5 50-49 0,-5-36-46 16,1 2-19-16,-1 0-30 0,2 4-22 15,0-4-45-15,0 2-29 0,2 0-28 16,2-2-9-16,3 0-10 0,2-3 10 16,2-1 15-16,3-3-6 0,-2 0 0 15,3-6 3-15,-2 1-25 0,1-4-3 16,-5 0-69-16,2-6 18 0,-4-4 10 15,0-1 21-15,-2-2 23 0,-1-4 19 16,1-1-19-16,-3-2 16 0,-1-2-4 16,2-1-9-16,2 3 13 0,0-1 9 15,-1 1-25-15,3 1 13 0,-3 3 3 16,2 4 2-16,-1 1 36 0,-3 3 12 0,-2 2 3 16,0 4-6-16,0 0-41 0,-1 2-22 15,0 2-113-15,2 4-63 0,-2 5 132 16,1 9 40-16,1 2 4 0,-1 10 16 15,-1 3 38-15,0 13-1 0,-1 11 7 0,0 13-16 16,-1 5-3-16,-1-4-12 0,-1-7-27 16,1-9-2-16,1-4 0 0,-2 0-13 15,1-2 13-15,-1-5-1 0,0-6 0 16,0-7-15-16,-1-11 15 0,-3 0 0 16,0 1-1-16,-1 2 0 0,-3-3 2 15,0-1 0-15,-2-6 1 0,-4-3 1 16,1-3 23-16,-3-3-6 0,-3-2 15 15,-1-4 1-15,-1-4-10 0,0-3 6 16,0-7 6-16,4-4 1 0,3-4 21 0,5-7-4 16,7-4 10-16,5-12 84 0,9-12 78 15,18-10-68-15,6-2-49 0,8 6-52 16,7 10-32-16,-9 15-26 0,-5 9-31 16,-4 9 16-16,-2 5-6 0,5-2-37 15,4 3-132-15,3-1-53 0,-5 4-54 0,-1 4-97 16,3 0-235-16,-9 3-494 15,-5 1-483-15</inkml:trace>
  <inkml:trace contextRef="#ctx0" brushRef="#br1" timeOffset="2199.48">15007 10694 1182 0,'0'0'417'0,"0"0"-222"0,0 0-16 15,0 0-8-15,0 0-34 0,0 0 18 16,32-55-45-16,-24 46-4 0,-4-2-6 16,1 2-7-16,-2-2-12 0,1 0 21 15,-2 3-15-15,-2-4-39 0,0 5 25 16,-1-1-9-16,-4 1 25 0,-2 3-22 16,-2-1-33-16,-6 4-34 0,-5 1-25 15,-5 3 24-15,-9 7 1 0,-2 4 19 16,-3 3 6-16,1 2 16 0,3 3-6 15,3 0-16-15,7 3-19 0,6-3-1 16,5 2-1-16,8 0 0 0,6-2-16 0,0-4 18 16,12 1 28-16,2-4 17 15,6-3-17-15,5-4 10 0,3-4 0 16,0-4-10-16,1 0-6 0,-4-3 3 0,-2-6-22 16,-5-2 9-16,-3-3 4 0,-4-1-14 15,-1-4 33-15,-3 1-10 0,-2-3-3 0,3 0-22 16,-4 2 1-16,-1 2 2 15,0 3-1-15,-1 6-2 0,-1 3 0 0,-1 2-12 16,1 3-72-16,0 4-147 0,-1 4 63 16,0 4 127-16,3 5 15 0,-1 1 25 15,2 2 1-15,2-2 11 0,3-1 14 16,1-1 4-16,5-3 12 0,0-2 1 16,0-1 11-16,0-3-11 0,3-6-4 15,-1 1 6-15,1-2 6 0,1-3-6 16,-3-2-25-16,2-2 0 0,-2-2-19 15,-1 0 0-15,-6-2-144 0,-1 2-109 16,-4-4-137-16,-3-2-237 0,-1 1-601 16</inkml:trace>
  <inkml:trace contextRef="#ctx0" brushRef="#br1" timeOffset="3357.76">15722 10608 2421 0,'0'0'794'16,"0"0"-526"-16,25-53-104 15,-10 32 26-15,5 1-49 0,2 3-40 0,3 0-16 16,3 5-20-16,-1 4-28 0,1 2-37 0,-1 5-15 16,-2 1-29-16,-2 9-15 15,-2 5 59-15,-2 3 12 0,-5 7 32 0,-3 2-19 16,-4 3 9-16,-4 0-18 0,-3 2-13 16,-2 0-2-16,-6-2 15 0,1-3-15 15,-4-2-1-15,4-5 0 0,2-4-4 16,-1-2-17-16,1-5 2 0,3-2-9 15,1-4-6-15,1-2 34 0,0 0 12 16,2-3 83-16,8-6-95 0,0-4-47 0,6-3 21 16,1-5 25-16,3 0 1 0,0-1 0 15,1-1 0-15,0 1 2 16,0 3 1-16,-3 0 16 0,-3 3 6 0,-2 3 0 16,-3 5 3-16,-3 2-1 0,-4 4-27 15,-1 2-24-15,-1 2-129 0,0 6-14 16,0 4 136-16,0 5 9 0,0 4 20 15,2 2 2-15,-1 1 3 0,3 0 13 16,4 1-15-16,4-2 18 0,7-2 9 0,2-4-9 16,4-1 10-16,5-3-29 15,0-4-73-15,1-2-62 0,1-6-35 0,-4-1-23 16,-3-3 15-16,0-7 75 0,-5-2 103 16,-6-5 20-16,0-4 50 0,-2-4-69 0,-2-1 37 15,0-5 13-15,-4 2 76 0,1-2-32 16,-2 2-13-16,-3 1-16 0,-2 4 48 15,-1 3-4-15,0 5-25 0,-2 3 6 16,-2 4-44-16,-1 4-23 0,-1 3-24 16,1 2-42-16,-2 5-55 0,-5 6 50 15,2 6 47-15,-2 4 35 0,-1 4-4 16,5 1 9-16,2 3-8 0,1-3-14 16,4 3-18-16,1 0-1 0,4-1 0 15,5-3 1-15,3-1-1 0,2-5 1 16,4-3-131-16,2-5-58 0,2-5-51 15,0-3 3-15,-1-3 26 0,0-7 48 16,-1-4 80-16,-2-5 83 0,-1-3 10 0,-1-2 32 16,-1-3-7-16,-3-2 42 15,2 1 67-15,-3-2-1 0,1 2-16 0,0 2-29 16,-3 2-3-16,-3 5-19 0,3 4 22 16,-5 3-8-16,-1 5-16 0,-1 2-62 0,-1 2-12 15,-1 0-123-15,0 6-50 0,0 6 173 16,0 3 106-16,-2 4-25 15,-1 1-37-15,3 1-19 0,-1-2-12 0,1 2 4 16,2-1-15-16,4-3 1 0,2-2 22 16,1-3-3-16,0-3 12 0,-1-4-3 15,3-2 7-15,-1-3 2 0,2-3-12 16,0-4-28-16,2-3-13 0,1-2 0 16,-2-1 13-16,1-2 1 0,2 0 1 15,-4-1-2-15,3 1 0 0,-2 1 2 16,-2 1 1-16,1 5-3 0,-5 1-3 15,3 3 0-15,-5 2-18 0,-1 2-17 0,1 1-40 16,1 7-4-16,0 3 25 0,-1 3 42 16,3 2 13-16,-1 3 1 0,2 1 1 15,3 0 1-15,3 1 21 0,2-5-4 16,3 0 7-16,2-5 17 0,1-1-7 0,2-5-7 16,-4-1 3-16,-1-4 6 0,0-7 10 15,-6-2 15-15,-3-5-9 0,-2-2-22 16,-4-3 25-16,-5-4 95 0,0-2 37 15,-11-4-111-15,-5-2-44 0,-10 0-5 16,-5-1-28-16,-8 3-28 0,-5 2 4 16,-4 5-19-16,3 6-9 0,1 6-13 15,4 6-157-15,10 4-721 0,11 0-1354 0</inkml:trace>
  <inkml:trace contextRef="#ctx0" brushRef="#br1" timeOffset="3940.34">17935 10519 2024 0,'0'0'389'0,"0"0"-108"16,6-43-27-16,-3 28 22 0,2 3-53 15,-1 5-78-15,1 4-82 0,0 3-63 16,4 5-152-16,-1 8 142 0,6 6 10 16,-2 6 127-16,5 5-10 0,-1 4 12 15,3 0-25-15,-2 3-23 0,1-4-30 16,-3-2-10-16,-1-5-19 0,0-5-4 15,-4-4 1-15,-1-7 3 0,-3-6 9 16,-3-4 19-16,5 0 55 0,-2-9-3 0,2-6-52 16,5-4-19-16,-3-4-7 0,1-4-8 15,-1-3 5-15,0-2 4 0,-2-3-23 16,2-2-2-16,0 1-1 0,2-1-1 16,-1 3-26-16,2 3-9 0,-3 5 0 15,0 7-9-15,-5 6-56 0,1 7-69 0,-4 6-74 16,0 6-364-16,-2 6 91 15,2 7-59-15,3 13-177 0,2-4-603 0</inkml:trace>
  <inkml:trace contextRef="#ctx0" brushRef="#br1" timeOffset="4921.35">18607 10610 59 0,'0'0'1608'0,"0"0"-1251"16,0 0 6-16,0 0 79 0,42-57-95 15,-34 43-111-15,-2 1-46 0,-3 1-23 16,-3 3-37-16,0 3-36 0,-4 4-41 15,-9 0-52-15,-3 2-1 0,-7 6 0 16,-3 3 25-16,-4 5-12 0,3 4-1 16,0-1-12-16,6 4-1 0,2 0-15 15,5 2 1-15,4-2 12 0,3 1-11 16,5-4-36-16,2-2-63 0,4-3-57 0,7-3 15 16,3-4-29-16,1-6-11 0,7 0 6 15,2-8 61-15,1-3 44 0,0-4 74 16,-2-4 10-16,2-1 32 0,0 0-3 15,-2 0 39-15,-3-3 64 0,-1 4-43 16,-4 3 7-16,-2 2-3 0,-2 4-20 0,-3 3 19 16,-3 5-35-16,-1 2-57 15,1 2-165-15,-1 9 155 0,0 3 10 0,1 3 115 16,2 5-36-16,0 0 4 0,1 2-30 16,6-1-21-16,-2-1-7 0,2-4-3 15,1-1-3-15,1-5 0 0,-2-1-17 16,-2-5 17-16,1-6-19 0,-3 0-31 15,3-7-55-15,-4-7 1 0,2-4 34 16,-1-5 51-16,-1-2 4 0,-3-5-1 16,0-3 44-16,1-1-18 0,-2-5-27 0,0-9-2 15,3-8 0-15,-2-4 1 16,0 4 14-16,-2 15 8 0,0 14-21 0,-3 9 21 16,1 2-1-16,-1-1 22 0,0 2-6 15,-1 9 9-15,0 3-47 0,0 3-75 16,0 9-169-16,-1 8 181 0,-6 6 41 15,-2 8 19-15,1 5-17 0,-4 11 20 0,1 9 10 16,1 11-7-16,3 0 5 0,6-5-8 16,1-8-1-16,6-15-3 0,1-7 4 15,1-11 1-15,1-5 18 0,1 0 10 16,0-1-10-16,4-4 3 0,-4-7-6 16,4-4 22-16,1-6-36 0,1-7-2 15,2-5 2-15,2-3-2 0,1-4 16 16,-1 0 0-16,-1-3-13 0,0 0 0 15,-2 0 0-15,1 1 20 0,-3 1-4 16,-1 6-4-16,-1 2 55 0,-3 6 21 0,-2 1-31 16,-4 7-23-16,-1 2-18 0,-1 2-19 15,2 0-110-15,-2 4-57 0,0 5 126 16,1 3 25-16,-1 3 2 0,2 5 14 16,-2-1 3-16,2 4-1 0,1 0-1 15,1-2 28-15,1 3-28 0,5-4 14 16,0 0-12-16,2-1 22 0,3-5-6 15,2-1 6-15,0-5 10 0,3-2 9 0,-1-5-16 16,1-1-9-16,-2-5-17 0,2-3-2 16,-2-4-36-16,-1-3 23 0,0-3 13 15,-3 0 19-15,-1-4-1 0,-4-1-18 16,1-2 4-16,-5 0 24 0,-1 1-11 16,-1-2-17-16,-3 3 0 0,-2 0 15 15,-1 5 10-15,-6-1 7 0,-1 4-4 16,-5 3-9-16,2 3-6 0,-2 5 0 15,-1 3-13-15,2 2-22 0,-2 8 22 0,3 3 34 16,-1 7 19-16,5 3-25 0,5 4 10 16,2 4-4-16,9 3-9 0,8-1-3 15,5 3 6-15,4-3-10 0,4-1-16 16,-3-4 16-16,5-4-2 0,-5-4-4 0,0-7-9 16,0-2 12-16,-2-6-15 0,-1-4-38 15,0 0-52-15,1-8-44 0,1-3-58 16,-3-2-107-16,2-15-329 15,-4 5-742-15</inkml:trace>
  <inkml:trace contextRef="#ctx0" brushRef="#br1" timeOffset="5862.84">19792 10632 368 0,'0'0'388'16,"0"0"-110"-16,0 0-2 0,0 0 14 16,0 0-4-16,0 0 3 0,0 0-50 15,0 0-68-15,64-6-48 0,-51 4-23 16,1-3-13-16,0 0-1 0,4 0 7 0,2-3-6 16,-1 0-27-16,1-3 11 0,-1 1 2 15,-3-3 13-15,-1-1 3 0,-5-1-13 16,0-1-10-16,-5-1-18 0,-1 0-20 15,-4 1-4-15,0 1-23 0,-1 1 0 16,-7 3 2-16,0 0-2 0,0 3-1 16,-4 4-3-16,2 0-9 0,-4 4-1 15,-2 0-3-15,-2 4 13 0,1 5 3 16,-2 3 13-16,0 3-1 0,2 3 13 16,2 3 10-16,4 0-3 0,4 1-10 15,5 3-19-15,2 1 22 0,10 0 9 0,9 0 13 16,7-1 33-16,8-1-2 0,3-3-19 15,9-2-21-15,-2-5-38 0,1-3-13 16,-5-4-59-16,-3-3-12 0,-7-4-11 16,-4 0-24-16,-5-3-96 0,-8-6-51 0,-2-3-66 15,-5-3-122-15,-6-12-161 16,0 3-627-16</inkml:trace>
  <inkml:trace contextRef="#ctx0" brushRef="#br1" timeOffset="8076.41">21491 10464 127 0,'0'0'610'0,"0"0"-180"16,0 0-121-16,0 0-35 0,0 0-5 15,24-50 0-15,-24 39-46 0,0 3-55 16,-1 0-42-16,-4 1-17 0,-6 1 3 15,0 4-54-15,-7 2-36 0,-2 0-6 0,-7 2 10 16,-2 8 22-16,0 3 13 0,-1 2 12 16,3 3 16-16,4 1-29 0,5 2-9 15,3 1-13-15,6 0-6 0,3 1-29 16,6-1 13-16,1 1-3 0,9-2-13 16,4 0 15-16,2-2 8 0,4-2-4 0,0-5 3 15,1-1-3-15,0-4 6 0,-2-3-15 16,0-4-10-16,-3 0-41 0,1-8 28 15,-5-2 13-15,0-5 37 0,-4-3-24 16,1-2 9-16,-4-2-19 0,1 1 10 16,-1 0-11-16,-2 4 14 0,0-1 6 15,-1 6-20-15,0 3-1 0,-1 3 21 16,0 2 0-16,0 3-22 0,0 1-43 16,4 0-74-16,1 5 0 0,1 3 86 0,5 5 5 15,1 2 24-15,3 1 2 0,2 2 0 16,1-3 0-16,2 4 13 15,2-3 0-15,-1-3 2 0,0 0 11 0,2-6-4 16,-2-2 16-16,-1-5 0 0,-3 0 12 0,-1-7-3 16,0-5-6-16,0-6-15 0,-2-3-24 15,0-6-2-15,-4-1 0 0,3-4 10 16,-4-4-10-16,2-1 0 0,-1-1 13 16,2-4-13-16,1-1 0 0,-2 1 0 15,3-1-16-15,-3 3-44 0,-3 1 7 16,1 7 24-16,-4 5 29 0,-3 7 2 15,-3 6 24-15,0 5-26 0,0 5-16 16,-2 3-31-16,-3 1-36 0,-6 0 1 16,1 0 38-16,-4 4 31 0,-2 1 10 15,-1 1 1-15,4 2 1 0,-1-2-2 16,1 1-9-16,4 0 10 0,2 0 0 16,-1-2 2-16,5-2 0 0,1 0 15 0,0-1-14 15,2-2 19-15,-1 2-8 0,1-2 7 16,0 0 13-16,0 0 28 0,0 0-16 15,0 0 7-15,0 0-1 0,0 0-18 16,0 2-32-16,0 0-1 0,2 1-34 16,2 5 35-16,2 4 35 0,4 2 22 0,-1 5 12 15,1 3 9-15,1 5 30 16,0 2 41-16,-2 3-31 0,2 1-37 0,-2 1-4 16,0 3-6-16,0-1-28 0,-1 1-21 15,-1-2-6-15,0-3-16 0,2-3-3 16,-3-5 0-16,1-2 2 0,0-5-2 15,0-3 1-15,-2-3-140 0,2-2-121 16,-1-2-151-16,-2-7-227 0,-1 0-688 16,-2 0-558-16</inkml:trace>
  <inkml:trace contextRef="#ctx0" brushRef="#br1" timeOffset="8238.78">21837 10439 2861 0,'0'0'398'0,"0"0"-258"16,0 0-3-16,0 0-27 0,0 0-59 16,0 0-51-16,78-31-3 0,-44 31 0 15,20 0-29-15,31 2 13 16,-9 2-194-16,-3-3-1134 0</inkml:trace>
  <inkml:trace contextRef="#ctx0" brushRef="#br1" timeOffset="8876.48">22943 10617 2689 0,'0'0'552'0,"0"0"-460"0,0 0-76 0,0 0 22 15,0 0 51-15,0 0 44 0,0 0-3 16,56-37-20-16,-46 29-25 0,-2 1-50 16,1-3-23-16,1 0 1 0,-1 0-10 15,3-3 12-15,-3 1-15 0,1-3 13 16,-1-2-11-16,2-2 0 0,-4-3 11 15,-1-2 0-15,-1-3 0 0,-2-2-13 16,-3-2 1-16,0-3-1 0,-6 2 0 16,-3 1-26-16,1 4 25 0,-4 0-15 15,2 3 13-15,-2 3-19 0,-1 3 21 16,4 4 1-16,-2 2 0 0,2 3-2 16,1 1 2-16,0 3-16 0,2 1 0 15,0 4 13-15,0-2-12 0,2 2 13 16,1 0-17-16,0 2-22 0,0 2-16 15,-2 3 45-15,1 3 12 0,1 0 1 0,2 5 14 16,1 2-11-16,0 3 27 0,0 1 4 16,3 5 6-16,5 2 2 0,-2 1 34 0,1 3-9 15,3 1-8-15,0 4 24 0,2 1 3 16,-3 2 12-16,4 0-19 0,-3-2-27 16,3 0-19-16,-1-1-10 15,-1-6-5-15,3 0-17 0,-2-6 16 0,2-6-16 16,0-2 17-16,-3-6 5 15,0-3-5-15,-2-3 12 0,0-3 8 0,-1-2 4 16,2 0-9-16,-2-6-3 0,5 1-17 0,-2-4-14 16,3 0-43-16,-3-2-104 0,2 0-90 15,1 0-71-15,-3-1-112 0,8-11-283 16,-3 5-593-16,-1 1-498 0</inkml:trace>
  <inkml:trace contextRef="#ctx0" brushRef="#br1" timeOffset="9103.18">23521 10493 2674 0,'0'0'405'15,"0"0"-214"-15,0 0-44 0,0 0-39 16,62-22 0-16,-38 18 15 0,2 1 0 15,4 0-20-15,-2 0-59 0,3 2-30 16,-2 1-14-16,-2 0-16 0,-1 0 3 0,-4 2-2 16,-4 0-20-16,-3-1-277 0,0-1-248 15,-3 0-574-15,-4 0-808 0</inkml:trace>
  <inkml:trace contextRef="#ctx0" brushRef="#br1" timeOffset="9438.01">24081 10277 1703 0,'0'0'367'0,"0"0"-79"16,0 0-10-16,0 0 15 0,24-45-5 16,-20 37 2-16,-1 3-2 0,-1 2-17 15,-1-1-53-15,-1 2-23 0,1 2-31 16,-1 0-62-16,0 0-59 0,0 0-43 0,0 0-13 15,1 6-8-15,1 2 21 0,-1 4 58 16,0 3-15-16,1 2 0 0,3 4-6 16,-1 4 9-16,0 1 15 0,0 3 0 15,0 3 33-15,3 0-14 0,-2 2-17 16,-1-2-17-16,0 2-28 0,1-2 7 16,-3 0-10-16,0-3-15 0,-1 0-2 0,-1 0-32 15,0-7-29-15,0 0-74 0,-3-3-71 16,-4-5-117-16,1 1-215 15,-10-1-214-15,5-4-308 0,-1-5-675 0</inkml:trace>
  <inkml:trace contextRef="#ctx0" brushRef="#br1" timeOffset="12525.41">11209 12252 447 0,'0'0'1266'16,"0"0"-1088"-16,0 0-106 0,0 0 6 0,0 0 84 15,0 0 68-15,0 0-43 0,0 0-29 16,0 0-26-16,-20-17-43 0,20 15-49 15,0 2-40-15,0 0-32 0,0 0-7 16,1 0 39-16,7 4 10 0,5-2 64 16,9 2 32-16,9 0 2 0,9-1 10 15,16 1-26-15,20-2-28 0,16-1-26 0,4 0 0 16,-4-1-36-16,-9 0-2 16,-11 0 0-16,-5 0 0 0,-4-2-2 0,-14 0-11 15,-11 0 12-15,-10 1 0 0,-7 0 0 16,-2-2-1-16,1 1-125 0,-5-2-13 15,-4-2-7-15,-7 1-13 0,-3-3 6 16,-1 1-68-16,-6-3-117 0,-5 0 89 16,-2-1 124-16,-2-1 94 0,-3-2 32 15,2 2 29-15,3-3 30 0,1 5 145 16,3-2-6-16,2 3-17 0,4 0 2 16,2 3 10-16,1 1-1 0,0 2-57 0,1 1-56 15,2 2-79-15,5 0-35 0,2 2-6 16,3 4-1-16,2 4 17 15,0 3 22-15,2 3 3 0,-2 5 36 0,-2-2 40 16,-2 5 10-16,-5-2-13 0,-3 0-15 0,-3 2-8 16,0-2-9-16,-8-2-9 0,-5 0 0 15,-3 0-7-15,-4-5-6 0,-4 2 0 16,0-3-19-16,0-1-64 0,-1-1-104 16,4-2-125-16,-3-1-179 0,6-1-255 15,6-4-933-15</inkml:trace>
  <inkml:trace contextRef="#ctx0" brushRef="#br1" timeOffset="13938.27">13419 11925 1550 0,'0'0'211'0,"0"0"-129"16,-5-46-81-16,2 28 34 0,0-2 47 15,1 1 47-15,0-1 56 0,-1 1-36 16,1 1-7-16,0 3-6 0,0 2-17 16,-2 3-29-16,1 2-29 0,0 1-26 15,1 3 7-15,0 1-8 0,-1 3-34 0,-2 2-64 16,-2 6-68-16,-1 6 60 15,-5 11 72-15,-3 6 71 0,-3 15 41 16,-1 17 23-16,-2 19-20 0,0 7-7 0,5 0 23 16,3-6 49-16,3-7 3 0,4-2-70 15,-1-6-8-15,5-5-52 16,3-5-25-16,0-9-17 0,1-10-11 0,4-7-1 16,-4-11-2-16,0-3 1 0,-1 1-10 15,0-1-139-15,-1 0-180 0,-7-4-197 0,-8-12-135 16,1-2-435-16</inkml:trace>
  <inkml:trace contextRef="#ctx0" brushRef="#br1" timeOffset="14437.31">13059 12397 1882 0,'0'0'240'0,"0"0"-201"0,0 0-13 15,58-49 13-15,-32 40 16 0,7 0 9 0,5 1-15 16,4 1-1-16,3 2-19 0,2-1-28 15,0-1-1-15,-1 3 13 0,-5-4 0 16,-4 2-11-16,-7-1 21 0,-6 1-7 16,-7 2 10-16,-6 0 55 0,-6 1 86 15,-3 2 71-15,-2 1-24 0,0-2-93 16,0 2-76-16,0 0-26 0,-2 0-19 0,-4 5 0 16,-3 2 29-16,-1 5 6 0,-1 0 3 15,2 2-9-15,0 0-26 0,5 1-3 16,3-1-11-16,1 0 11 15,2-1 2-15,9 0 10 0,-1-2 26 0,5-3-3 16,1 0 0-16,2-6-7 0,-1 0-6 16,1-2-6-16,-1-2 9 0,0-5-3 15,-2-3 0-15,-1-2 16 0,0-5-22 16,1 0-13-16,0-4 13 0,0 1-16 16,3 1 0-16,3 0-2 0,2 2-11 0,5 3-15 15,-1 2-4-15,2 5 7 0,1 3-10 16,-4 4-9-16,2 3-19 0,-5 6-3 15,-2 6-4-15,-5 2 25 0,-3 5 20 16,-4 4 0-16,-7-1 9 0,-2 0 16 0,-4 0 12 16,-8-5-8-16,-3-3 15 0,0-3 3 15,0-4 26-15,1-3 12 0,1-5 35 16,4 1 31-16,3-3 15 0,1-4 92 16,4-4-50-16,1-5-83 0,4-3-62 15,5-1-38-15,9-4-3 0,3 0-34 16,5 0 3-16,8 1-22 0,2 2-90 15,5 0-156-15,14-4-254 0,-8 2-854 16,-7 3-541-16</inkml:trace>
  <inkml:trace contextRef="#ctx0" brushRef="#br1" timeOffset="14922.4">15067 12550 2554 0,'0'0'313'0,"0"0"-259"0,0 0 104 16,0 0-37-16,37-46-6 0,-28 31-10 15,2 1 0-15,0-3-7 0,1-4-44 16,-2-2-16-16,3-1-10 0,-2-2-12 0,2-2 0 16,-1-3-4-16,-2-2-10 0,3-2 27 15,-4-4-26-15,1 1 28 0,-3-1-31 16,-1-2 16-16,-1 5-10 0,-3 2-3 16,-2 5-3-16,0 5 3 0,0 4 9 15,-3 5-12-15,-2 4-2 0,0 4-1 0,0 0-16 16,1 4 0-16,-2 2 0 0,1 1-9 15,1 3-32-15,-2 5-6 0,-2 6 56 16,2 5 10-16,1 6 29 0,0 6 15 16,4 3 3-16,1 7 13 0,0 7 6 15,6 9 31-15,-2 8 5 0,0 2-37 16,-4-9 47-16,0-12-34 0,0-14-44 0,0-9-22 16,0 0-11-16,0 1 0 0,5 3 1 15,4 1-2-15,0-4-18 0,6-9-253 16,16-5-236-16,-1-7-512 15,-1-3-1162-15</inkml:trace>
  <inkml:trace contextRef="#ctx0" brushRef="#br1" timeOffset="15085.99">15598 12397 2632 0,'0'0'626'0,"0"0"-426"0,0 0-199 16,0 0 15-16,56-17 41 0,-32 15 13 15,4-1-33-15,4 2-37 0,2 1-13 16,0 0-9-16,8 0-48 0,-8 0-742 0,-8-1-1827 16</inkml:trace>
  <inkml:trace contextRef="#ctx0" brushRef="#br1" timeOffset="15456.33">16063 12172 2737 0,'0'0'305'0,"0"0"-250"16,0 0 28-16,65-34 35 0,-41 27-10 0,0 4 23 16,2 1-8-16,-2 2-53 0,-2 4-20 15,1 5-31-15,-4 3-7 0,-2 5 7 16,-5 2 16-16,-3 3-32 0,-7 4 10 0,-4 3-10 15,-14 3 13-15,-7 1 6 16,-13 1 12-16,-5 0 7 0,-2 2 0 0,-2-6-6 16,7-2-4-16,7-5 16 0,10-4 31 15,11-2-16-15,7-5-15 16,3-2-4-16,8-2-2 0,12 0 2 0,10 0 16 16,8-4-16-16,19 1-18 0,16-1-22 15,9-4-3-15,-8 0 0 0,-19 0-19 16,-18 0-18-16,-12-1-102 0,3-3-38 15,-2-2-40-15,-4 1-66 0,-8-2-94 16,-14-5-219-16,-7 2-545 0,-5-3-468 0</inkml:trace>
  <inkml:trace contextRef="#ctx0" brushRef="#br1" timeOffset="16001.61">17414 12383 1903 0,'0'0'1555'16,"0"0"-1368"-16,0 0-127 0,0 0 10 15,0 0 2-15,0 0-31 0,0 0-41 16,0 0-25-16,0 0-7 0,7-35-18 16,-2 34-260-16,-1-3-346 0,1 0-1023 0</inkml:trace>
  <inkml:trace contextRef="#ctx0" brushRef="#br1" timeOffset="16108.86">17859 12312 2493 0,'0'0'374'16,"0"0"-266"-16,0 0-108 0,0 0-1 15,0 0-18-15,0 0-62 0,0 0-639 16,0 0-1244-16</inkml:trace>
  <inkml:trace contextRef="#ctx0" brushRef="#br1" timeOffset="16270.62">18267 12251 2711 0,'0'0'507'0,"0"0"-335"15,0 0-67-15,0 0 133 0,0 0 70 16,0 0-123-16,-22-45-105 0,21 45-80 0,1 0-66 16,0 0-80-16,5 6-191 0,6-2-350 15,0-2-1567-15</inkml:trace>
  <inkml:trace contextRef="#ctx0" brushRef="#br1" timeOffset="17136.02">19873 11736 2085 0,'0'0'311'0,"0"0"-201"16,11-46-4-16,-11 29 27 0,-1-1 79 16,-8 3-33-16,-3 0-41 0,-4 3-11 0,-6 3-6 15,-4 1-14-15,-5 5-31 0,-3 3-9 16,0 3-4-16,0 6 21 15,1 4 10-15,6 4-8 0,6 0-20 0,7 4-29 16,9 4-25-16,5 2 1 0,12 5 15 16,12 3 3-16,7 2-9 15,10 3-20-15,8 3-2 0,-1-1-1 0,2 2-24 16,-6-3-3-16,-8-4-106 0,-12-1-61 16,-12-5-114-16,-12-5-34 0,-6-4 3 0,-17-4 6 15,-10-2 143-15,-2-4 55 0,-6-3 55 16,0-3 58-16,3-3 22 0,1-3 1 15,5 0 13-15,6-1 110 0,5-6 17 16,4 1 14-16,7 0 33 0,3-3 25 16,5 1-4-16,2-2-38 0,7 0-100 15,4-1-60-15,7-1-10 0,3 1-19 16,5-1 0-16,7 1 0 0,4-1-22 16,2 0-173-16,2-1 15 0,2 0-13 0,-1-3-30 15,-1 1-27-15,-1 1 123 0,-4-1 114 16,-5 3 32-16,-4 3 13 15,-4-1 120-15,-9 4 48 0,-2 1 13 0,-5 1 16 16,-3 4-40-16,-1 0-102 0,-3 2-65 16,0 7 103-16,-6 3 67 0,-1 3-1 15,0 5-20-15,0 1-29 0,3 0-44 16,4 4-29-16,2-2-21 0,11-1-26 0,6 0 19 16,7-2 15-16,6-3-5 0,3-3 5 15,3-3-4-15,1-5-5 0,-5-4 6 16,-6-2 0-16,-6-4 1 0,-5-7 24 15,-7-3-15-15,-6-3-27 0,-4-5-17 16,-7-3-25-16,-5-3-3 0,-7-1 6 16,-5-2-18-16,-5 2 27 0,1 2 10 15,-3 4-28-15,5 7 3 0,0 4-12 0,2 5-34 16,3 7-202-16,4 4-341 0,4 4-494 16,10-1-896-16</inkml:trace>
  <inkml:trace contextRef="#ctx0" brushRef="#br1" timeOffset="23735.26">21286 11912 1072 0,'0'0'254'0,"0"0"-40"16,0 0-25-16,0 0 45 0,0 0-198 15,0 0 145-15,0 0-68 0,0 0 7 16,0 0 22-16,64-43-29 0,-57 39-26 15,-1-1 13-15,-4 2-4 0,-1 0-12 16,-1 0-7-16,0 2-1 0,0-1-5 16,-1 2-11-16,-4 0-6 0,-1 0-15 15,-2 4-4-15,-4 5 28 0,-3 5 38 16,-1 2 35-16,-3 6-16 0,-2 2-23 0,1 3-18 16,0 0-12-16,2 1-8 0,1 1-19 15,5 1 1-15,4-2-16 0,7-1-10 16,2-2-13-16,12-4 20 0,6-2 6 15,6-1 3-15,6-4-9 0,6 0 3 16,4-4-7-16,-1-3 1 0,-1-4-17 0,-3-1-1 16,-10-2-1-16,-3-2-1 0,-6-6 1 15,-5-1 1-15,-7-5 2 0,-2-1-2 16,-3-2 0-16,-1-4-1 0,-5-4-11 16,-2-1 0-16,1-3 9 0,-4 0 3 15,2-1-2-15,-2 1-1 0,0 2 0 16,-2 3 1-16,0 0-1 0,-2 3-14 15,-3 3 1-15,-2 5-4 0,-2 1 7 16,-2 4-19-16,0 6 9 0,-1 2-12 16,2 2 9-16,5 5 0 0,8 2-109 0,7 4-105 15,5 2-39-15,31 9-145 0,2-7-304 16,3 0-904-16</inkml:trace>
  <inkml:trace contextRef="#ctx0" brushRef="#br1" timeOffset="24270.15">21757 11950 1714 0,'0'0'318'15,"0"0"-33"-15,0 0 96 0,73-53-17 16,-52 45-160-16,0 2-105 0,-7 2-51 16,-1 1 139-16,-4 3-187 0,-1 1-29 15,-2 6 4-15,0 3 25 0,3 4 57 0,-3 5 6 16,-1 2-12-16,0 2-23 0,-3 3-6 15,-1-1 16-15,-1 1 3 0,0-1-38 16,-2 0 0-16,-4-2 10 0,0-3 0 16,0-1-10-16,-3-4 0 0,2-5 22 15,1-2-12-15,0-3-10 0,2-2 12 16,1-3 10-16,3 0 51 0,-2-3 18 0,2-6-53 16,0-3-22-16,1-3-19 0,5-4 1 15,4-1-1-15,0-1 3 0,6-2 22 16,0-1-24-16,3 0 0 0,1 1 14 15,-1 1-15-15,1 3 3 0,-1 2 15 16,-4 5-18-16,1 4 0 0,-1 3-2 0,-3 3-35 16,2 2-13-16,0 0-9 15,-1 7 2-15,1 5 16 0,1 2 3 0,-2 2 10 16,0 3 9-16,0 0 19 0,-3 4-1 16,3-2-8-16,-4 1 9 0,4-1 25 15,-2-1 18-15,-1 0-5 0,3-3-12 16,-4-3-10-16,2-3 0 0,-2-1 2 15,0-7 4-15,-2 0 12 0,-1-3 26 16,5 0 11-16,-2-6-18 0,3-1-19 16,0-3-12-16,1-4-19 0,2-1 16 15,-4 1-7-15,1-1-12 0,-1-1-1 16,0 3-15-16,-4-1 1 0,2 1-41 0,-4 3-128 16,-5-3-227-16,0 0-276 0,-2 3-1119 0</inkml:trace>
  <inkml:trace contextRef="#ctx0" brushRef="#br1" timeOffset="31501.58">7451 13554 995 0,'0'0'163'0,"0"0"85"0,0 0-144 0,0 0-45 16,0 0-14-16,0 0-16 0,0 0-9 16,0 0-18-16,0 0-2 0,0 0-11 15,-38-41-4-15,36 40 15 0,1-2 16 16,-1-1-3-16,1 2-9 0,0-3-1 16,0 0 20-16,0 0 16 0,0 0 42 0,-1-1 26 15,0 1 42-15,-1-1 17 16,1-1 2-16,1 2-13 0,-2 1-42 0,3 1-7 15,-1 1-38-15,1-1-33 16,0 3-35-16,-1 0-22 0,1 0-62 0,0 0-80 16,-1 6 2-16,0 5 162 0,-1 6 55 15,-2 4 35-15,-1 7-44 0,0 1 15 16,0 5-16-16,-2 3 3 0,-1 0 10 0,3 2-29 16,-1 0 0-16,-3 0 3 0,4 0-3 15,-1-1-10-15,-1-2 0 0,3-6-19 16,2-6 1-16,1-5 3 0,1-5-1 15,0-6-1-15,0-1 24 0,0-5-4 16,1 0 4-16,0-1-1 0,-1 0 20 16,0-1 25-16,0 0 7 0,0 0 12 15,0-4-13-15,0-2-76 0,-2-5-165 16,1-3-136-16,1-5-75 0,0-22-242 0,3 5-726 16</inkml:trace>
  <inkml:trace contextRef="#ctx0" brushRef="#br1" timeOffset="31733.98">7415 13338 947 0,'0'0'1059'0,"0"0"-880"0,0 0-18 16,0 0-102-16,0 0-4 0,0 0 29 15,0 0 22-15,0 0 0 0,0 0-86 16,0 0-1-16,50-12 16 0,-17 12-2 15,7 0-30-15,6 2-1 0,-3-1-2 16,0 1 0-16,-6 1-13 0,-6 4 0 16,-4 1-19-16,-11 1-16 0,-2 1-149 15,-8 1-87-15,-6 1-76 0,-2-2-235 16,-5-4-731-16</inkml:trace>
  <inkml:trace contextRef="#ctx0" brushRef="#br1" timeOffset="31935.56">7412 13634 1175 0,'0'0'423'0,"0"0"-270"0,0 0-49 15,0 0 6-15,0 0 17 0,0 0-4 16,0 0 55-16,0 0 45 0,0 0-53 16,0 0-54-16,0 0-58 0,86 39-20 15,-42-39-34-15,2-1-4 0,-1 1-1 16,-1 0-15-16,-3 0-29 0,-5 0-264 15,5 3-189-15,-12 0-276 0</inkml:trace>
  <inkml:trace contextRef="#ctx0" brushRef="#br1" timeOffset="32106.5">7965 13601 646 0,'0'0'1344'0,"0"0"-971"0,0 0-351 0,0 0-22 15,0 0 0-15,0 0 110 16,0 0 48-16,-14 45-10 0,5-22-25 0,-1 2-27 15,-2 2-35-15,2 2-16 0,-3-2-10 16,4 1-23-16,0-4-9 0,2 1 0 16,3-2 13-16,2-3-14 0,0-2-4 15,2-4-191-15,3 0-323 0,1-6-548 16</inkml:trace>
  <inkml:trace contextRef="#ctx0" brushRef="#br1" timeOffset="32258.42">8054 13447 2576 0,'0'0'319'0,"0"0"-319"16,0 0-84-16,0 0-154 0,0 0 118 0,0 0 72 16,0 0-127-16,-23 50-504 0</inkml:trace>
  <inkml:trace contextRef="#ctx0" brushRef="#br1" timeOffset="32622.4">8282 13571 346 0,'0'0'2325'0,"0"0"-2010"0,0 0-315 16,0 0-61-16,0 0 61 0,0 0 112 15,-35 50 6-15,22-28-41 0,-2 3-23 16,-3 1-28-16,2 1-13 0,2-1-10 15,3-2-1-15,3-5 7 0,2-4-9 16,4-5-2-16,2 0 2 0,2-8 22 16,6 0 32-16,0-2 12 0,4-7 7 15,2-5-66-15,2-7-7 0,2-3-45 16,1-3-5-16,1-1 11 0,2-1-18 0,-1 1 9 16,-1 1-6-16,0 4 52 0,-2 5 2 15,-4 3 2-15,-5 6-2 0,-2 4-28 16,0 3-67-16,-3 5-59 0,-1 6 115 15,0 4 39-15,3 3 68 0,-2 3-17 16,0 0-6-16,2 0-23 0,2 2-20 0,0-2 18 16,4 0-5-16,0-3 1 0,6-2-16 15,2 0-16-15,4-5-282 16,4-4-218-16,14-5-230 0,-8-2-619 0</inkml:trace>
  <inkml:trace contextRef="#ctx0" brushRef="#br1" timeOffset="33223.89">8920 13640 1349 0,'0'0'303'16,"0"0"-17"-16,16-54-4 0,-14 39-7 0,-1 3-49 16,-1 4-20-16,0 1-65 0,-4 5-56 15,-3 2-85-15,-5 7-67 16,-5 3 19-16,-1 5 45 0,-4 3 3 0,-1 1-1 16,2 2-1-16,4-3-2 0,3 1-15 15,3-2 18-15,5-2-2 0,2-2-12 16,2-1 15-16,2-2 3 0,0-2 10 0,0-5 3 15,3 0-3-15,2-3 25 0,1 0 23 16,3-4-23-16,2-2-38 0,2 0-9 16,2 1-7-16,-3-1-3 0,4 1-10 15,-2 3 13-15,-3 1-10 0,2 1-25 16,-5 3-16-16,2 6-14 0,-2 4 36 16,-1 1 45-16,0 4 52 0,-2 1 38 15,2 3 25-15,0-3-41 0,-1 0-46 16,4-2-8-16,2-3-17 0,2-4 26 0,2-4 9 15,0-4 3-15,5-2 1 0,3-7-42 16,-1-6-108-16,0-4-42 0,0-5 51 16,-2-4 6-16,-1-1 28 0,-3-2-25 15,-2-4-10-15,-1-1 16 0,-1-3 0 16,-2-3 43-16,0-7 17 0,-4 4 24 0,1-1 3 16,-1 3-1-16,-3 10 1 0,3 0 59 15,-3 6 25-15,0 3 7 0,-2 7 15 16,-1 4-35-16,2 3 19 0,-3 6-22 15,1 2-71-15,-1 0-90 0,0 0-132 16,0 3 164-16,0 4 58 0,0 0 55 16,0 2 9-16,-4-1 13 0,1 4 7 15,0-2-1-15,-1 2-38 0,-1 2 10 16,1 2-4-16,1 2-9 0,1 4 12 16,0 2-13-16,-1 3-2 0,2 2-4 0,0 2 6 15,0 5-6-15,-2-2 22 0,0 3 0 16,-1 1-9-16,-2 2-13 0,-4 0-17 15,-1 1-17-15,-3-1 0 0,-3-2 18 16,0-2-18-16,0-5 11 0,-1-2-12 16,3-7-158-16,3-3-173 0,5-5-6 15,4-6-153-15,3-5-677 0</inkml:trace>
  <inkml:trace contextRef="#ctx0" brushRef="#br1" timeOffset="33768.34">7426 14149 887 0,'0'0'156'0,"0"0"62"0,0 0-19 16,0 0 0-16,0 0-1 0,0 0-26 15,-56-20-62-15,52 16-45 0,-3 4-10 16,0-3-32-16,1 1-1 0,-1 1 14 16,-2-1-1-16,3 1-5 0,-2-1 5 15,2 2 1-15,2-2 19 0,1 2 12 16,0 0 1-16,2 0-3 0,0 0 5 15,1 0 1-15,0 0 6 0,0 0-19 0,5 0-20 16,2 2 23-16,7 2 45 0,7 1-17 16,6-1 7-16,10 2 2 0,9-2-22 15,17 0-12-15,22-2-20 0,26 1-6 16,15-3 9-16,8-2-12 0,0-5-7 16,-3 1-14-16,5-2-14 0,-4-1-3 15,-2 3-10-15,-10 1 0 0,-11 0 1 16,-15 3-4-16,-12-3-9 0,-13-3-29 15,-17 4 29-15,-15-3 22 0,-11 2 2 0,-6 0 1 16,0 1 13-16,0-2 18 0,-1 0 26 16,-4-1 9-16,-3 1-25 0,-4 2-10 15,-1 1-30-15,-1 2-1 0,-3-1-25 16,-2 2-13-16,-1 0-43 0,0 0-166 0,-11 4-193 16,2 2-330-16,-5-4-1219 0</inkml:trace>
  <inkml:trace contextRef="#ctx0" brushRef="#br1" timeOffset="34105.42">10080 13568 1975 0,'0'0'159'16,"0"0"-120"-16,0 0-39 0,0 0 126 0,0 0 16 15,-61 35 36-15,55-33 9 16,1 0-11-16,-2-2-9 0,0 0-26 0,1 0-17 16,-1 0-10-16,-1-4 10 0,2-2 18 15,1-3-4-15,1 1-31 0,2-6-44 16,2 2-41-16,0-3-3 0,4 1-5 15,0-3-13-15,2 5-1 0,0 0 1 16,1 4-1-16,-3 1-1 0,-1 4-17 16,-2 3-29-16,0 0-73 0,1 6-59 15,-2 4 27-15,0 13-197 0,-3 0-338 0,-2-2-1254 16</inkml:trace>
  <inkml:trace contextRef="#ctx0" brushRef="#br1" timeOffset="34346.71">10133 13900 101 0,'0'0'2161'0,"0"0"-1951"0,0 0-177 16,0 0 18-16,0 0 114 0,0 0 50 16,0 0-22-16,-72 38-43 0,54-33-32 15,0-2-16-15,4 1-7 0,4-4 22 16,2 0 59-16,4 0 54 0,2-2-31 15,1-2-72-15,1-1-74 0,1-3-38 16,4-2-15-16,3 1-12 0,1-1-13 16,-1 3-37-16,1 2-84 0,-1 2-170 15,-3 2-323-15,-1-2-1144 0</inkml:trace>
  <inkml:trace contextRef="#ctx0" brushRef="#br1" timeOffset="39486.84">11223 13733 909 0,'0'0'371'15,"0"0"-169"-15,0 0-134 0,0 0-45 0,0 0 42 16,0 0 39-16,0 0-37 0,0 0-67 16,0 0-84-16,0 0 84 0,0 3 94 15,0-1 13-15,0 2 3 0,0 0-16 16,0 0-13-16,0-4-16 0,0 0 0 16,0 2-7-16,0-2 4 0,0 0 15 15,0 0 14-15,0 0 15 0,0 0 23 0,1-2 44 16,3-1 35-16,3-2-119 15,6-4-44-15,1-3-42 0,3-2 10 0,3-1 15 16,4-2-12-16,1 0-14 0,0 0 17 16,2-3-17-16,1 3-2 0,0-1-1 15,1 3 1-15,-3 0-19 0,-2 3 17 16,-1 4-30-16,-5 2-3 0,-1 2-9 0,-6 4-4 16,0 0-19-16,-4 2-13 0,2 6 26 15,-4 0 22-15,-1 7 32 0,1 2 22 16,-2 4 4-16,-3 3 6 0,0 1-10 15,0 4 7-15,-3 1-10 0,1 1-16 16,1-1 20-16,1-2-4 0,0-3-9 16,0-3-8-16,3-7-2 0,3-2 4 15,-2-3 15-15,0-6 3 0,-1 0 13 16,3-3 7-16,-1-1 34 0,1-5 22 0,3-7-34 16,1-1-17-16,5-4-22 0,0-3-15 15,0-3-8-15,2-2-2 0,2-2 17 16,1-1-17-16,0 0 0 15,1 1-1-15,1 2-9 0,-2 4 9 0,0 4-14 16,-2 5-11-16,-5 4-12 0,-5 8-9 0,-2 0-67 16,0 6-20-16,-4 8 83 15,0 3 51-15,-2 5 76 0,0 4-9 16,0 1-6-16,-4 2-7 0,-1 0-13 0,1-4-17 16,3-2-23-16,1-2-1 0,0-3 3 15,3-5 13-15,4-2-3 0,-1-4 9 16,0-4 10-16,5-3 21 0,-1 0 10 15,3-8-9-15,3-4-13 0,-2-3-16 16,3-4 3-16,0-2-12 0,0-4 6 16,-2 0-19-16,-1-3-3 0,1 1 0 0,1-1 0 15,0 3 0-15,-2 2-16 0,1 5 13 16,-1 4-13-16,-6 5 1 0,-2 4-7 16,1 4-29-16,-4 2-87 0,0 8 37 15,1 3 69-15,0 5 7 0,1 5 9 16,-1 2 15-16,0 1 1 0,1 2-3 15,2 0 0-15,0-2 3 0,4-3 0 0,2 1 1 16,2-4 15-16,4-3 3 16,1-4 3-16,3-5 20 0,1-2-4 0,5-5-7 15,-1 0-12-15,-1-9-19 16,2-3 0-16,-2-3-18 0,-4-2 18 0,-1-5 3 16,-1 0 13-16,-3-4-15 0,-1 1 12 15,0-1-1-15,-3 1 1 0,-2 3-10 0,-1 1 13 16,-4 7 0-16,-3 3 2 0,-1 5-5 15,-2 3-13-15,-1 3-19 0,0 3-123 16,-7 5 38-16,-2 5 104 0,-6 4 32 16,-1 3 37-16,-1 3-15 0,6-1-13 15,1 0-13-15,6-1-12 0,4-1-4 16,2 0-10-16,10-3 1 0,2 0 19 16,5-3 3-16,3-2 0 0,3-2-6 15,-4-4 3-15,0-4-10 0,-7 0-12 0,-2-2-21 16,-8-3-32-16,-3-4 34 15,-1-3-28-15,-7-2-16 0,-7-2 28 0,-1-4 16 16,-3 0 17-16,-2 0 2 0,-1-2 0 16,0 1 17-16,4 0-14 0,2 0 23 15,7 0 8-15,3 1-15 16,5 1-18-16,6-1-1 0,7 1-38 0,9 5-15 0,6-1 5 16,2 4 7-16,5 4 3 0,0 2 22 15,-2 3-6-15,0 0-3 0,-6 8-4 16,0 1 1-16,-5 3 2 0,-2 3-15 15,-5 2 15-15,1 5-9 0,-2-1 34 16,-3 6-24-16,0 1 12 0,-4 1-9 16,0 1 19-16,-2-1 2 0,-1-1 1 15,-1-1 2-15,0-4 39 0,0-1 1 16,1-3-11-16,-2-6-5 0,1-3-10 0,-1-4 12 16,1-3 4-16,1-3 22 0,5 0 31 15,-1-4 7-15,5-7-32 0,3-1-22 16,0-5-10-16,3-4 4 15,0-4 5-15,0-2 14 0,-1-2-4 0,1-2-3 16,-3-3 0-16,0 1-28 0,-4 2-16 0,1 3-19 16,-3 6-6-16,-1 5-14 0,-4 7-23 15,-3 5-171-15,-2 6-268 0,-2 8-662 16,-4-1-618-16</inkml:trace>
  <inkml:trace contextRef="#ctx0" brushRef="#br1" timeOffset="39798.89">13458 13873 1239 0,'0'0'1224'0,"0"0"-1098"0,0 0-107 16,0 0 4-16,74-34-1 0,-48 22-6 16,-1 2 4-16,2-2-18 0,0 0-2 15,1 1 2-15,-2-2 17 0,-1-2-19 16,-3-1-18-16,-4-1 17 0,-3 1 1 15,-5 0 12-15,-7 0 49 0,-3 2 3 0,-5 1 68 16,-5 3 73-16,-8 3-7 0,-3 1-61 16,-5 5-26-16,-4 1-7 0,0 7-16 15,-1 2-22-15,6 6-22 16,4 3-9-16,5 2-32 0,8 3-1 0,5 1-1 16,3 2 0-16,5 1 0 0,8 0 1 15,1-1 14-15,5-2-16 0,0 0-31 16,0-7-266-16,5-4-221 0,-5-4-525 15,-2-7-1044-15</inkml:trace>
  <inkml:trace contextRef="#ctx0" brushRef="#br1" timeOffset="40447.78">15023 13404 2237 0,'0'0'314'16,"22"-46"-169"-16,-12 26 48 0,3 0 22 15,1-1-26-15,-4 4-14 0,1 8 5 0,-5 2-9 16,-3 7-49-16,-2 0-122 0,-1 10-140 16,0 9 140-16,-4 9 145 0,-10 13-10 15,-4 15-16-15,-6 10-4 0,2 2-59 16,6-6-19-16,10-9-34 0,6-15-2 15,5-6 2-15,4-8 10 0,1-1-1 16,7 1-10-16,1-1 1 0,6 2 22 16,0-6 0-16,4-6-10 0,-1-4-15 15,0-6-34-15,1-3-25 0,-4-7 1 16,0-6 20-16,-2-4 10 0,-1-7 13 16,-2-4 2-16,1-1 12 0,-3-3 0 0,1 3 1 15,-1 0 11-15,-5 5-9 0,1 4 8 16,-4 4 12-16,-1 5 3 0,-5 5-10 15,-1 3-15-15,-1 3-50 0,-1 2-122 16,0 7 43-16,0 6 129 0,0 4 25 16,0 4 26-16,0 1-13 0,0 1-20 0,4 0-5 15,6-2-10-15,-1 0 22 0,4-3-24 16,-1-3 27-16,2-4 0 0,-1-2-3 16,-3-6 3-16,0-3 0 0,-1-2 21 15,-5-2 29-15,3-8-38 0,-3-4-40 16,-1-1-31-16,-3-4-15 0,0-3-66 15,-3 0-72-15,-5-2-83 0,-7-10-218 16,1 3-781-16,-1 4-818 0</inkml:trace>
  <inkml:trace contextRef="#ctx0" brushRef="#br1" timeOffset="40613.81">14982 13491 2375 0,'0'0'728'16,"0"0"-374"-16,0 0-179 0,0 0-11 15,0 0 144-15,0 0 0 0,-57-41-94 16,55 39-73-16,1 1-40 0,1 1-56 0,0 0-45 16,4 0-36-16,10 0-26 0,12 3-18 15,20 4 7-15,32 3-199 0,-9 0-323 16,0-4-1297-16</inkml:trace>
  <inkml:trace contextRef="#ctx0" brushRef="#br1" timeOffset="41722.24">17008 13822 1351 0,'0'0'406'15,"0"0"-101"-15,0 0 45 0,0 0-1 16,0 0-102-16,0 0-154 0,0 0-58 16,0 0 7-16,0 0-14 0,22-46-8 0,-11 32-4 15,4-2-4-15,3-5 4 0,3 0 0 16,2-5 16-16,0-4 0 15,0-2 6-15,-1-4 4 0,0-2-40 0,-1-4 23 16,-1-11 7-16,1-7-13 0,-1-5-6 16,-3 7 6-16,-5 12-10 0,-7 16-9 0,-4 6 0 15,0 2 13-15,-1-2-12 0,0 3 1 16,-2 7 49-16,-3 4-39 0,-3 7-12 16,0 3-88-16,-4 2-52 0,-4 10 54 15,-4 5 86-15,-1 7 1 0,-2 6 56 16,1 8-12-16,1 8-10 0,3 12 6 15,6 13-6-15,2-1 16 0,10-1-23 16,0-8-7-16,12-10-21 0,4-3-3 16,1-8 0-16,1-11 3 0,1-8 0 15,1-5 2-15,3 0 23 0,7-1-2 0,1-2 15 16,1-8-10-16,-3-5-9 0,2-1 12 16,-5-11-28-16,2-4 16 0,-4-6 0 15,-2-2-6-15,-2-5-11 16,0 0 11-16,-1-5-11 0,-2 2 13 15,-2-1-12-15,0 0 15 0,-1 3-5 0,-6 2-12 16,-1 5 27-16,-2 2-15 0,-4 6 6 0,-1 3-16 16,0 5-3-16,0 1-1 0,0 4-1 15,-1 2-27-15,-2 0-49 16,-4 5-51-16,0 7 100 0,-5 3 29 0,2 2 16 16,0 7 3-16,3 0-16 0,4 2-1 15,3-1 1-15,3 1 1 0,7-2 8 16,3-1-10-16,5-2 17 0,0-4 9 15,3-2 7-15,1-6 0 0,0-5-10 16,-1-3-6-16,0-1 6 0,-1-5 3 16,-1-7-3-16,-1 0-12 0,-3-5-10 15,-1-2 12-15,-1-2-14 0,0 0 12 16,-4 0-12-16,2 2 13 0,-2 2-12 0,-3 5 17 16,1 2-7-16,-3 3-9 0,-2 2 0 15,-1 5-3-15,0 0-71 0,-1 2-111 16,0 8 59-16,-1 5 123 0,-2 4 52 15,1 0 20-15,2 3-18 0,0 2-17 0,7-2-5 16,8 0-13-16,2 0 6 0,6-6 3 16,3-1 4-16,4-3 9 0,0-5-10 15,-2-2-6-15,0-4 0 0,-3-2 12 16,-5-7 1-16,-2-4 2 0,-3-4 0 16,-4-3-18-16,-2-3-3 0,-2-4-1 15,-4-3-18-15,-1-3 0 0,-2 2-1 16,0 0-20-16,-2 3-1 0,-3 4 21 15,-1 4-46-15,-2 5 16 0,0 7-22 16,-3 4-103-16,2 3-272 0,-7 10-245 0,4 0-367 16,4 2-784-16</inkml:trace>
  <inkml:trace contextRef="#ctx0" brushRef="#br1" timeOffset="42334.08">18298 13709 2383 0,'0'0'432'0,"0"0"-332"16,0 0 64-16,0 0-49 0,0 0-67 16,0 0-7-16,62-23 10 0,-39 17-9 15,1 1-27-15,5-3-1 0,-1 0-14 16,-1 2 0-16,1-4 0 0,-3-1 2 16,-4-2 0-16,-5-1 27 0,-3 1-26 0,-2-3-1 15,-6 1-2-15,-3-2 3 0,-2 2 16 16,-1-1-19-16,-5 4 15 0,-4 1-12 15,1 1 0-15,-3 4-3 0,2 1 0 16,-3 3-13-16,2 2-6 0,-2 7-26 16,-1 1 14-16,1 6 27 0,1 2 4 15,4 4 20-15,-1 2 11 0,6 0 11 16,3 2 12-16,0-2-13 0,7 2-13 0,4-1-15 16,6-1 12-16,3-2 4 0,4-3 6 15,4-3-13-15,4-6 12 0,0-1-5 16,0-7-13-16,0 0-16 15,-4-7-10-15,-4-3-31 0,-2-7 38 0,-4-2-29 16,-1-5-5-16,-2-3-1 0,-2-7 0 16,0-2 6-16,2-13-28 0,-2-9-1 0,2-12-25 15,0 0 19-15,-6 7-22 16,-1 16 28-16,-6 15 61 0,-2 9 0 0,0 2 29 16,-5-1 9-16,-2 0 10 0,-1 0-16 15,-2 5 13-15,0 5-10 0,-1 4-35 16,1 4-13-16,-3 4 12 0,2 0 0 15,-4 7-31-15,0 5 32 0,-1 6 0 16,5 5 2-16,1 4 17 0,5 7-3 16,5 10 19-16,6 14 0 0,10 12 23 0,3 5-1 15,-1-5-19-15,-4-7 50 16,-6-10-34-16,-4-4 0 0,1-9-26 0,-4-10-12 16,-1-8-1-16,1-3 33 0,-1-1 2 15,2 1 10-15,-2 0-10 0,0-7-5 16,0 0-11-16,0-7-9 0,0-1-3 15,0-2-7-15,0-2 10 0,0 0 28 0,0 0-53 16,3-4-25-16,11-9-417 0,0 1-547 16,2-5-1612-16</inkml:trace>
  <inkml:trace contextRef="#ctx0" brushRef="#br1" timeOffset="42937.69">19845 13347 1615 0,'0'0'276'0,"0"0"-58"16,1-52 28-16,-3 33 22 0,-3 2-1 16,-4 3-48-16,1 3-25 0,-3 4-70 15,-2 3-34-15,-4 4-40 0,-3 4-15 16,-3 8 38-16,-3 5 37 0,1 5 47 0,1 7-5 16,1 5 4-16,2 1-23 0,3 5-24 15,3 10-14-15,10 5-33 0,5-5-6 16,5-5-16-16,14-8-16 15,4-8-2-15,10 3-1 0,8 0 1 0,3-6 11 16,3-7-2-16,3-7 0 0,-6-7-1 16,-1-5 4-16,-4-8 9 0,-4-8 6 15,-6-6-16-15,-3-4-8 0,-1-5-4 16,-9-5 3-16,-1-7-12 0,-5-7-12 16,-9-16 0-16,-7-6-18 0,-15 2-18 0,-5 14-7 15,0 20 12-15,2 16-21 0,-7 7-36 16,-9 0-112-16,-19 1-111 15,-26 1-262-15,11 4-753 0,9 0-1183 0</inkml:trace>
  <inkml:trace contextRef="#ctx0" brushRef="#br1" timeOffset="53284.19">20815 13900 2247 0,'0'0'304'0,"0"0"-104"0,0 0-36 16,0 0-164-16,0 0-16 0,0 0 6 15,0 0 10-15,0 0 87 0,0 0-7 16,9 39 13-16,-20-23-23 0,-4 4-28 16,-7-1-20-16,-7 3-22 0,-3-1-89 0,-16 4-261 15,7-2-377-15,8-8-860 0</inkml:trace>
  <inkml:trace contextRef="#ctx0" brushRef="#br1" timeOffset="54802.29">22096 13512 1399 0,'0'0'303'0,"0"0"-89"0,0 0 69 0,22-62-5 16,-22 44-78-16,0 0 16 0,-9 1 5 15,0 0-74-15,-5 2-17 0,-3 3-21 16,-2 2-24-16,-1 3-18 0,-3 5-45 16,-2 2-20-16,-2 9-1 0,-3 1-1 15,1 7 0-15,-2 2-15 0,4 1 2 16,2 4 13-16,3 2-15 0,4-3 11 15,4 0-21-15,6-2 12 0,2-3 13 16,5-1 0-16,1-7 0 0,7-1 23 16,2-4 2-16,4-3 7 0,4-2-20 15,1-5-12-15,5-6 0 0,0-1-25 16,-1-3 23-16,-3-1 1 0,0 0 1 0,-4 1 0 16,0 2 3-16,-2 5 0 0,-2-2-3 15,-1 6-1-15,-3 3-69 0,3 1-34 16,-2 4 24-16,0 5 23 0,2 1 16 15,0 6 38-15,2-1-17 0,1 2 10 0,-2 2 10 16,4-4 3-16,2-1 32 0,4-6 0 16,0-3 16-16,4-4 3 0,1-1-6 15,3-7-13-15,-2-2 3 0,-1-6-16 16,-1-2-3-16,-5-2-13 0,-3-3-6 16,-2-4-3-16,-1-3-13 0,-6-2 13 15,0-4-16-15,-4-2 3 0,1-3-2 16,-4 1 18-16,0-1 16 0,0 3-3 15,0 3 9-15,-1 7-19 0,0 5 25 16,0 7-2-16,0 6-4 0,0 5 0 0,0 3-22 16,0 1-88-16,0 4-124 0,0 5 110 15,0 8 99-15,0 6 3 16,-1 4 12-16,-1 7 3 0,-1 3 20 0,-1 4 7 16,0 0 15-16,-1 7 10 0,2-6 6 15,2 1-20-15,1-6-24 0,0-7-10 16,4 0-3-16,6-4-16 0,0-4 25 15,4-7-6-15,1-4 22 0,-1-6 6 0,3-4 3 16,2-2 4-16,2-9-20 0,1-5-34 16,-1-6 0-16,3-3-50 0,-3-6-13 15,-1-3 6-15,-2-3-21 0,1-3-11 16,-2-2 4-16,0-3-26 0,-3-1 31 16,-3 6 10-16,-1 3 44 0,-5 6 26 15,-2 5 3-15,-2 7 29 0,-1 8 11 16,-2 3-43-16,-2 5-64 0,-3 2-54 15,-2 0 35-15,1 0 32 0,-2 3 22 0,4 3 26 16,0-1-10-16,-1-2-3 0,4 1 14 16,1-2 0-16,1 1 2 0,1-2 0 15,0 1 3-15,0-2-1 16,0 2 11-16,0-2-10 0,0 0 10 0,0 1 0 16,0-1-1-16,0 0-8 0,0 2-3 0,0-2-1 15,-2 3 0-15,-1 1-13 16,-1 3 13-16,-9 3-402 0,-1 1-798 15,50-51-219-15</inkml:trace>
  <inkml:trace contextRef="#ctx0" brushRef="#br1" timeOffset="55415.88">22725 13349 2308 0,'0'0'319'0,"0"0"-225"16,0 0 48-16,11-56 69 0,-9 43-44 15,0 6-5-15,-1 2-19 0,-1 3-16 16,0 2-111-16,0 0-16 0,-1 5-124 15,-4 6 124-15,-2 4 22 0,-6 4 57 16,-1 6 0-16,0-1-54 0,0 4 1 16,-1-3-25-16,5 2 13 0,2-5-14 15,4 1-2-15,3-4-13 0,1-1 14 16,3-4 1-16,5-1 18 0,0-6 11 16,5-2-1-16,0-3 10 0,5-2-29 0,0-3-9 15,1-6-44-15,1-1 19 0,-3-6 4 16,-1-1 20-16,-3 0 1 0,1-3 0 15,-2 1 16-15,-3 0-4 0,2 2 1 16,-3 1-10-16,-2 3 19 0,1 3-9 16,-3 3 2-16,-1 4-15 0,-1 3-18 0,-1 0-102 15,1 6-95-15,1 6 168 16,3 4 40-16,-1 4 7 0,1 4 29 0,5 0-7 16,0-2-6-16,5 1 15 0,4-3-12 15,1-2 7-15,1-4 12 0,0-5-10 16,0-2 4-16,-2-6-1 0,-3-1 13 15,0-5 22-15,-4-7-9 0,-2-4-7 16,0-3-31-16,-4-2 1 0,-4-4-20 0,-2-3 0 16,-1-1 1-16,0-3-1 0,-5 1 1 15,-3-3-1-15,-3 5 0 0,-2 0-3 16,1 5-13-16,-4 4-9 0,-1 4-7 16,0 3-8-16,3 7-29 0,-2 3-95 15,2 3-147-15,3 9-143 0,2 14-123 16,6 0-43-16,3-2-885 0</inkml:trace>
  <inkml:trace contextRef="#ctx0" brushRef="#br1" timeOffset="56468.72">23585 13380 2279 0,'0'0'443'15,"0"0"-147"-15,20-61-12 0,-19 40-64 16,-1 3-65-16,0 4-4 15,-8 1 6-15,-3 3-49 0,-4 3-36 0,-4 3-41 16,-4 4-29-16,-3 2-2 0,-1 9 0 16,-2 3-13-16,4 3 1 0,2 4-4 15,3 4-2-15,5-1-1 0,2 2 0 16,8 1 4-16,5-1-1 0,0-1-63 16,11-3-132-16,2-4 6 0,4-3 11 15,4-7 15-15,0-4 19 0,0-4 16 0,-2-4 70 16,-1-4 74-16,-2-6 32 15,-2-1 13-15,-4-2-3 0,0-2 6 0,-1 1 58 16,-2 0 22-16,1 0 2 0,-2 2-12 16,0 1-1-16,0 3 4 0,-3 0-8 15,0 5-34-15,-2 4-13 0,0 1-44 16,0 2-22-16,0 3-113 0,0 7 87 0,2 4 26 16,3 2 51-16,1 4-20 0,0 2-18 15,5 0-1-15,3-1 10 0,0-3-22 16,4-2-19-16,1-4-6 15,1-2-31-15,1-4 2 0,0-3-53 0,-1-3-19 16,-3-4 46-16,1-3 52 0,-3-6 28 16,1-1 32-16,-3-5-10 0,-1 0 9 15,0-2-8-15,-1 0-1 0,-1 0-3 16,-4 3 22-16,2-1-3 0,-2 5 12 16,-2 1 23-16,0 1 2 0,-2 6 0 0,-1 1-21 15,-1 3-27-15,0 2-27 0,-1 0-89 16,0 5-81-16,1 4 142 0,1 4 28 15,0 4 44-15,4 1-12 0,1 1-17 16,2 2-2-16,3-3 9 0,4 0-10 16,-3-3-12-16,4-2 2 0,-2-4-1 0,0-4-1 15,-3-2-38-15,1-3-6 16,-3-1 25-16,2-6 4 0,1-5 15 0,-4-2 3 16,4-4 38-16,-3-2-16 0,0-2-12 15,0 0 12-15,1 0 7 0,-2 0-1 16,3 2-19-16,-3 1 4 0,2 5 3 15,-1 1-3-15,-1 4 13 0,-2 4-12 16,-4 1-17-16,0 4-55 0,3 4-108 16,-1 6 87-16,0 7 76 0,4 5 13 15,-3 7 34-15,0 9 7 0,-3 8-51 16,-3 15 13-16,-3 11-13 0,-6 2-2 0,-2-3 23 16,2-9-24-16,-2-17-57 0,4-7-34 15,-7 1 6-15,2-7 6 0,-2-1 9 16,-3-1 17-16,2-11 8 0,1-1 23 15,-2-1 21-15,1-7 1 0,1-6 19 0,3-4 19 16,-1-4 9-16,3-4 4 0,-2-5 28 16,6-3 3-16,2-5-31 0,3-4-20 15,3-3-3-15,9-5-5 0,1-4 14 16,7-2-34-16,10-12 25 0,7-11-9 16,10-8-19-16,8-5 1 0,0 6-1 15,2 9 0-15,-6 9-18 0,-7 10 5 16,-6 12 0-16,-8 8 10 0,1 3 3 15,3-1-2-15,9 2-1 0,6 1-35 16,-4 3 20-16,-2 6-17 0,-4 6 7 0,-4 1 9 16,-7 8 0-16,-5 7 6 15,-2 1 13-15,-6 6 1 0,-5 4 2 16,-6 4-3-16,-4 1 0 0,-7 0-1 0,-6-2-2 16,-3-4 1-16,-5-4-10 0,-3-3 12 0,-2-5 15 15,-1-4 4-15,-1-2-3 0,-2-2 12 16,3-3 4-16,2-2 2 0,2 0 1 15,5-7-1-15,2 0-2 0,3 0-1 16,4-1-6-16,5-2-25 0,5-11-94 16,7 6-411-16,6-4-1343 0</inkml:trace>
  <inkml:trace contextRef="#ctx0" brushRef="#br1" timeOffset="57213.82">25855 13318 1155 0,'0'0'332'0,"0"0"-78"16,0 0 61-16,42-59 35 0,-36 42-63 15,-4 0-84-15,-2 0-4 0,-3 2-40 16,-10 3-47-16,-4 2-39 0,-5 3-25 0,-6 7-32 15,-6 0 0-15,-4 10 6 0,2 5 13 16,-2 4-20-16,4 3-14 0,5 2-1 16,7 0-1-16,5 3-2 0,7-1-16 15,6 1 3-15,4-3 14 16,1 0 0-16,10-4 2 0,2-1 3 0,4-7 23 16,5-3-7-16,2-6-17 0,4-3-2 15,-1-2-1-15,-1-8-1 0,-1-2 2 16,-1-7 0-16,-3 0 3 0,-4-4 13 15,-1 1-13-15,-1-1 16 0,0 1-19 16,-2 2 12-16,-2 3 1 0,-1 5 0 0,-3 1 12 16,-3 5 4-16,0 2-1 15,-3 4-28-15,-1 0-95 0,1 7-82 0,-1 5 177 16,1 2 32-16,2 3 50 0,0 2-38 16,1 3-15-16,2-2-1 0,6 1-9 15,-1-1 0-15,6-4-3 0,1-1-1 0,3-3 14 16,2-1-7-16,0-2-3 15,2-4-17-15,-1 0-2 0,-1-3-19 0,-2-2-158 16,-1-5-92-16,6-14-163 0,-5 1-609 16,-2-3-862-16</inkml:trace>
  <inkml:trace contextRef="#ctx0" brushRef="#br1" timeOffset="58298.69">27386 12903 1235 0,'0'0'732'15,"0"0"-359"-15,0 0-137 0,0 0-72 0,0 0-6 16,-73-46-27-16,47 46-50 0,-6 5-5 16,1 5 30-16,-3 6-1 0,5 1-10 0,0 6 19 15,6 3 10-15,4-1 8 0,7 4-54 16,2 2-40-16,7 0-35 0,3 3 9 16,4 1-11-16,11-2 1 0,4 0 13 15,4-4-13-15,3-4 0 0,5-4 10 16,-1-3-1-16,2-5-11 0,-6-6-60 15,-2-3-28-15,-2-4 19 0,-5-4 50 16,-1-7 19-16,-4-1 19 0,-4-7-7 16,-2-1 7-16,-1-2-3 0,-2-1-13 15,-2 1 0-15,0-3 1 0,0 4 18 16,-1 3-19-16,0 2 31 0,1 4 7 16,0 4-13-16,-1 2-9 0,0 4-19 0,0 2-50 15,0 2-69-15,1 5-48 16,1 6 116-16,3 3 51 0,3 6 0 0,2 1 2 15,6 2 11-15,3-3-1 0,3-1 7 16,2-2 0-16,3-2-6 0,-4-3 6 0,-1-3-7 16,-3-4 1-16,-3-4 0 0,-4-3-13 15,-1 0-41-15,-4-6 25 0,-2 0-19 16,1-5-22-16,-5-1 19 0,-1-2-9 16,-1-1 15-16,-7-2 29 0,0 0 1 15,-2 1 1-15,0-2 1 0,-3 1 0 16,3-2 11-16,-2 2-9 0,3 0 2 15,1 3 24-15,4-1 13 0,4 3-9 16,0 3-10-16,10 2-22 0,4 2-66 16,7 4-1-16,7 1 26 0,1 0 9 15,4 5 13-15,-2 2 3 0,1 5-3 16,-4 3-3-16,-2 3-7 0,-3 1 7 0,-6 2 6 16,-2 1-3-16,-5 0-1 0,-6-1 19 15,-3-1 1-15,-1-1 14 0,-4-4 18 16,-6 0 3-16,0-2-6 0,-1-2 3 15,1-6-1-15,-3 1-2 0,5-3 0 0,0-1-1 16,4 0 4-16,0-2 6 16,2-2 28-16,2-3 23 0,0-2-45 0,5-6-25 15,2 0-19-15,6-2 0 0,2-1 0 16,2-2-2-16,3-3 2 0,1 0-2 16,0-2 2-16,2 3-19 0,0 1 19 15,1 2-1-15,-4 3 1 0,3 4-3 16,-2 3-10-16,-1 3-6 0,-1 4-6 0,0 1-4 15,-3 5-21-15,-1 5 2 0,-3 4 4 16,1 4 12-16,-6 3 10 0,-3 2 21 16,0 3 1-16,-4-2 16 0,0 1 0 15,-4 0 22-15,1-3-10 0,1-3-6 16,1-3-21-16,1-2 0 0,0-7 3 16,1-1 15-16,4-3 19 0,4-4-29 0,1 0-9 15,2-7-206-15,1-5-154 16,-2-7-125-16,1-2-56 0,-4-4 70 15,0-17-199-15,-1 4-155 0</inkml:trace>
  <inkml:trace contextRef="#ctx0" brushRef="#br1" timeOffset="58646.63">28251 12759 1003 0,'0'0'462'0,"0"0"-312"0,0 0-17 0,0 0 43 16,0 0 129-16,0 0-82 0,0 0-223 15,0 0-181-15,0 0 158 0,0 0 23 16,0 0 91-16,53 55 45 0,-38-19 6 15,4 7-23-15,5 13 6 0,5 7-31 16,2 3-40-16,-4-5-9 0,-4-9-13 16,-8-14-9-16,-1-9-23 0,-8-9-58 15,-1-3-35-15,0-1-78 0,-2-1 14 16,-3-3 76-16,0-4 49 0,-8-6 32 16,1-2 46-16,-4 0 2 0,-1-5-9 0,-3-2 19 15,0-3 45-15,1-4 42 0,0-1 12 16,1-2 6-16,6-2-10 0,2 0 15 15,5-1-1-15,0-2-22 0,8 0-51 16,7-1-15-16,4-2-13 0,5 1 9 16,3 1 0-16,4-2 2 0,0 3-24 0,4 1-22 15,-1 4-31-15,-2 3-16 16,3 3-18-16,-4 4-15 0,-3 1-126 0,-5 4-70 16,-4 2-177-16,-5 8-343 0,-7 1-779 15</inkml:trace>
  <inkml:trace contextRef="#ctx0" brushRef="#br1" timeOffset="59677.16">29029 13182 1114 0,'0'0'751'0,"0"0"-280"16,0 0-81-16,45-57-65 0,-35 38-89 15,3 2-70-15,-5 0-27 0,-1 3-15 16,-3-1-17-16,-3 4 9 0,-1 3-31 15,-1 3-24-15,-6 2-61 0,-7 3 0 0,-4 3 0 16,-6 4 21-16,-3 6 17 0,-2 3-16 16,3 1-21-16,4 4-1 0,1 2-2 15,5-2 0-15,3 1-1 16,7 0 0-16,2-2 2 0,4-1-2 0,0-3 3 16,3-5 0-16,3-3-2 0,3-4-54 15,1-2-5-15,4-2 21 0,1-5-1 16,-2-4 25-16,4-4 15 0,-1-3 1 15,0-1 3-15,-2-1 19 0,2-1 0 16,0-2-9-16,0 3 2 0,-4 4-11 0,3 2 8 16,-5 3 14-16,-4 6 9 15,-2 0 2-15,-1 3-37 0,-1 0-78 0,0 5-38 16,4 7 78-16,-2 1 13 0,1 5 23 16,2 2 1-16,5 2 1 0,1-2 16 15,2 2-4-15,5-2-1 0,5-2-11 0,1-3-139 16,2-1-92-16,3-4-33 15,-2-3-43-15,2-2 56 0,-3-5 16 0,1 0-14 16,-4-5 121-16,0-5 128 0,-3-4 23 16,0-3 42-16,0-1 6 0,0-1 39 15,2-3 16-15,-2-2 6 0,-3 2-19 16,-2-2 22-16,-2 1-22 0,-1 3 2 16,-7-1 13-16,0 3-29 0,-5 4-39 15,-2 2 23-15,-4 2-16 0,-4 2-32 16,-8 2-16-16,-2 5 15 0,-3 1 23 15,-4 1 51-15,0 7-8 0,1 1-15 16,-1 5-16-16,3 3-12 0,2 2-13 0,5 3 0 16,3 3-1-16,2 0-24 0,3 2 9 15,6 0-27-15,1-2 2 0,8 0 16 16,6-2-17-16,4-2 8 0,4-2-10 0,2-5-62 16,1-6-25-16,-3-3-10 0,-1-5-26 15,-1-3 28-15,-3-9 23 16,-2-2 22-16,0-5 24 0,-3-3 24 15,-4-5 1-15,-1-4-2 0,0-5 2 0,-2-3 1 16,-1-10 0-16,0-11 32 0,1-12-30 16,-2 0-2-16,0 5 3 0,0 11 16 15,-2 18-7-15,1 8 13 0,-2 12 1 16,0 3-24-16,0 3 32 0,0 1-8 16,0 4-24-16,0 4-2 0,-1 3-85 15,-2 8-136-15,-4 8 177 0,-3 6 44 0,-2 8 0 16,-1 2 13-16,0 9-13 0,3 8 0 15,5 11 2-15,5 8 14 0,1 2-15 16,8-9-1-16,5-8 2 0,-4-17-2 16,0-7-22-16,-3-10 22 0,-1-6 2 15,1 1 11-15,0 0-10 0,1-6 9 16,1-3 26-16,-2-5 38 0,4-2 0 0,0-6-51 16,2-3-25-16,1-4 13 0,-2-1-10 15,4-4-2-15,-2 0 1 0,-2 0-2 16,3-1 1-16,-2 2 2 0,-2 2 1 15,0 1 14-15,-3 5-15 0,1 1 19 16,-5 5-20-16,0 3-2 0,-2 2-25 16,1 2-105-16,1 6 54 0,2 4 76 15,1 4 4-15,-1 3 53 0,1 3 25 0,0 1-10 16,0 0-3-16,1-1-31 0,-2 0-16 16,3-3-20-16,1-2 0 0,-1-2 20 15,3-3-6-15,3-2-6 0,-2-3-10 16,2-5-277-16,2-9-195 0,-2-2-769 15,-6-4-794-15</inkml:trace>
  <inkml:trace contextRef="#ctx0" brushRef="#br1" timeOffset="59818.75">30075 12840 2556 0,'0'0'409'0,"0"0"-204"0,0 0-134 0,0 0-36 16,0 0-35-16,0 0-19 15,0 0-55-15,-58-15 29 0,53 26 26 0,3 5 16 16,12 11-331-16,6-4-632 0</inkml:trace>
  <inkml:trace contextRef="#ctx0" brushRef="#br1" timeOffset="60315.13">30494 13072 2168 0,'0'0'379'0,"0"0"-134"0,0 0-75 15,0 0 35-15,-5-46-36 0,-6 37-64 16,-6 4-51-16,-3-1 41 0,-3 4 19 16,-3 2 9-16,-1 2-22 0,2 6-26 0,4 2-28 15,2 5 1-15,7 4-14 0,0 1 10 16,8 3 0-16,4 2-23 0,2 3-5 15,10-1 6-15,1 0 3 0,7-3-25 16,3-3-1-16,3-3-40 0,1-6-165 16,0-2-99-16,3-6-44 0,-3-4-105 15,-4 0-149-15,-1-12 13 0,-3-2-74 16,-2-6-27-16,-4-5 291 0,-2-3 400 16,0-6 0-16,-2-4 71 0,5-11 85 15,1-11-16-15,5-8 46 0,1-2 26 0,-2 16 104 16,-8 13 85-16,-1 16 8 15,-5 4-58-15,-1-2-5 0,-1 4-143 0,-1 0-4 16,-1 8 3-16,-1 7-24 0,0 4-178 16,-2 4-118-16,-3 10 118 0,-4 7 45 0,-3 7 70 15,-1 2-10-15,3 9 2 16,0 8-50-16,6 10 25 0,4 10-25 0,1 5-16 16,8-7-3-16,0-7-13 0,-5-17-25 15,2-10-45-15,-3-8-53 0,-1-2-120 16,-1-1-180-16,-1-1-245 0,0-4-31 15,0-6-306-15,-4-9 257 0</inkml:trace>
  <inkml:trace contextRef="#ctx0" brushRef="#br1" timeOffset="60529.06">30669 13256 863 0,'0'0'495'0,"0"0"-62"0,0-55-18 16,3 35-11-16,2 1-53 0,1 0-15 0,3 2-53 16,1 4-90-16,3-1-96 15,1 4-34-15,5 2-39 0,2 2-24 0,2 3-3 16,4 3-28-16,-1 3-4 0,2 5 0 15,0 4 23-15,-3 3-10 0,-5 3-19 16,-3 2-6-16,-7 3-4 0,-3-1 16 0,-6 1 10 16,-1 0 25-1,-7-4 24-15,0-1 8 0,-1-1 3 0,0-5-16 16,1 0-4-16,3-3-14 0,1-6 15 0,-1 0-16 16,4-3-68-16,0 0-119 0,12-12-100 15,1-1-840-15,0-1-959 0</inkml:trace>
  <inkml:trace contextRef="#ctx0" brushRef="#br1" timeOffset="60651.89">31150 12900 833 0,'0'0'1290'0,"0"0"-1290"0,0 0-127 16,0 0 36-16,0 0 90 0,0 0 1 15,-55 39 0-15,64-14-78 0,3-3-650 16</inkml:trace>
  <inkml:trace contextRef="#ctx0" brushRef="#br1" timeOffset="61248.41">31388 13133 2100 0,'0'0'473'0,"0"0"-209"16,0 0-36-16,0 0-59 0,0 0-97 15,0 0-72-15,0 0-45 0,0 0 21 16,0 0 24-16,-61-15 29 0,50 29 35 15,2 2-7-15,1 3-25 0,3 3 3 16,4 1-6-16,1 1-4 0,1-2-6 16,5 0-3-16,3-2-3 0,0-4 2 0,1-4 1 15,-1-4 16-15,3-1 6 0,-3-7 12 16,4 0-12-16,1-5-3 0,-2-4-22 16,3-2-11-16,-1-5 10 0,-1-1-12 15,1 0-19-15,1-4 19 0,-2 0 0 0,4 0 0 16,-1-4-1-16,2 0-2 0,0 2 0 15,0 0-18-15,1 3 20 0,-4 4-1 16,1 7 1-16,-3 3-21 0,-3 6-41 16,2 0-26-16,-3 8 38 0,2 3 7 15,-2 4 18-15,0 4 1 0,-2 2 22 16,-3 2-13-16,-1 4 3 0,1-1 10 16,-4 0 0-16,0-4-26 0,-7-2 13 15,1-3 13-15,-4-5 1 0,1-3 2 16,0-3 15-16,0-4 1 0,3-2 9 0,-2 0 26 15,4-2 19-15,2-6 6 0,2 0 19 16,0-1-19-16,3-6-20 0,7 3-5 16,1-3-11-16,6-1-36 0,2 1 13 15,4-2-17-15,5 3-18 0,1-1 15 16,0 3-41-16,3 3 4 0,-4 2 24 16,-1 6-13-16,-5 1 4 0,-4 3-3 15,-5 6 0-15,0 2-29 0,-7 4 3 0,0 1 22 16,-3 3 10-16,-2 0 22 0,-1-2 20 15,0 1 43-15,0-1-9 0,-3-3 0 16,-1-1-32-16,1-3-10 0,0-2-9 0,2-1-1 16,-2-4 0-16,0 1-2 0,0-3-12 15,-3 1-143-15,-1-2-233 16,0 0-419-16,0-2-1170 0</inkml:trace>
  <inkml:trace contextRef="#ctx0" brushRef="#br1" timeOffset="62445.44">21661 14841 2402 0,'0'0'384'0,"0"0"-287"15,0 0-65-15,0 0 3 16,0 0 33-16,0 0 57 0,0 0 12 0,0 0-35 16,0 0-35-16,0 0-45 0,39-16-19 15,15 15 42-15,28-1-4 0,30 0-6 16,17 1 3-16,1-1 12 15,-7 2-15-15,-16 0 19 0,-7 0-32 0,-11 0-10 0,-14 0-12 16,-20-2-1-16,-15 1-15 0,-15-1 14 16,-4-2-13-16,2-2-23 0,3-1-124 15,-1-2-66-15,-3-2-21 16,-4-2 34-16,-3 1 51 0,-5-5 60 0,-2 1 56 16,-4 0 25-16,-4 1 23 0,0 2 36 15,-4-1-36-15,-6 5 1 0,0 0 15 16,-4 1 0-16,0 3-13 0,-2-1 36 15,2 2-3-15,-3 2 15 0,3-1 7 16,3 1 10-16,1 2 2 0,6-1-9 16,3 1-61-16,1 0-6 0,4 2-4 0,9 2 10 15,5 4 93-15,7 2-10 16,4 3-6-16,4 6-7 0,1 1 23 0,-4 2-7 16,-4 2-20-16,-7 2 23 0,-6 0-16 15,-9-1-29-15,-4 1-10 0,-8-3-18 0,-10 0 0 16,-6 0 6-16,-6-5-6 15,-3 1-15-15,-4-2-1 0,0-3-60 0,2 1-275 16,-1-6-241-16,11-1-670 0</inkml:trace>
  <inkml:trace contextRef="#ctx0" brushRef="#br1" timeOffset="63192.63">23754 14709 1774 0,'0'0'390'0,"0"0"-57"0,0 0-91 0,0 0-75 16,0 0-41-16,0 0-43 0,0 0-83 15,0 0 1-15,0 0 15 16,0 0 89-16,44 28 20 0,-39-3 21 0,-3 3-38 16,0 1-23-16,-2 0-38 0,0-1-15 0,0 0-16 15,0-5-15-15,0-2 1 0,0-2 1 16,-1-3 11-16,-3-3-14 15,-1-1-41-15,0-4-215 0,-5-6-220 0,0 0-593 16,2-2-843-16</inkml:trace>
  <inkml:trace contextRef="#ctx0" brushRef="#br1" timeOffset="63337.1">23834 14434 2707 0,'0'0'264'0,"0"0"-232"0,0 0-32 0,0 0-129 16,0 0-70-16,0 0-50 0,0 0 249 16,0 0 0-16,0 0-239 15,-14 63-1234-15</inkml:trace>
  <inkml:trace contextRef="#ctx0" brushRef="#br1" timeOffset="63693.35">24067 14751 1140 0,'0'0'1308'0,"0"0"-1308"0,0 0 0 15,0 0 71-15,-36 49 64 0,20-32-41 16,1 3-33-16,1-2-3 0,1 2-29 16,0-1-28-16,5-4 0 0,1-3 1 0,0-3 0 15,3-1 17-15,2-3-16 0,1-3 9 16,1-2 85-16,0-4 82 15,2-4-20-15,6-4-146 0,5-5-13 0,3-3-13 16,2 1 1-16,3 0-27 0,4 2 38 16,1 0-11-16,3 5 12 0,-2 2 0 15,2 3-19-15,0 3 7 0,-4 4 9 16,-2 0-33-16,-3 5-5 0,-3 6-17 0,-3 2 14 16,-5 4 5-16,1-1 26 0,-4 4-8 15,0-1 20-15,-3 1 2 0,1-4 13 16,-3 1-13-16,0-3 12 15,1-2-13-15,-1-2-105 0,3-3-288 0,-3-4-621 16,2-3-523-16</inkml:trace>
  <inkml:trace contextRef="#ctx0" brushRef="#br1" timeOffset="64775.97">24819 14652 1818 0,'0'0'379'0,"0"0"-171"0,0 0-28 16,0 0 7-16,0 0-19 0,-69-28-66 15,50 32-15-15,-4 4-11 0,0 6-5 16,-2 3-14-16,3 3 13 0,0 4-3 16,1-1-7-16,5 4-6 0,2 0-29 15,6 1-23-15,5 0 0 0,3 0-2 16,4 0 1-16,7-5 1 0,7-3 20 15,4-4 0-15,1-1 0 0,5-7-19 16,-1-6-3-16,0-2-37 0,2-5 6 0,-3-5 5 16,-1-3 26-16,0-4 12 0,-5-3 23 15,0-1-13-15,-4-2-3 0,2-1 0 16,0-1-3-16,-2 3-14 0,-1 1 11 16,-4 4 2-16,-1 5 4 0,-2 1 9 0,-4 5 13 15,-2 2 7-15,-2 4-48 0,0 0-73 16,0 6-123-16,-4 5 136 15,0 1 51-15,-1 6 9 0,1 2 0 0,0-3 0 16,4 3 1-16,0-2 1 0,7 2 14 16,2-3 0-16,3-2-14 0,-1-1 10 15,3-2-11-15,-2-4 2 0,-3-2-1 16,-4-3-2-16,-2-1-28 0,-2-2 28 0,-1 0 0 16,0-5 0-16,0-2-69 0,-2-3 46 15,-1-2 23-15,1-2 32 0,0-3-7 16,2-2 4-16,0 0-10 0,4-1-17 15,6-2 1-15,1 1 17 0,6-1-20 16,4 2-31-16,3 2 5 0,6 3 1 16,1 3-7-16,6 4 4 0,-1 3-4 15,-3 3 6-15,-1 2 7 0,-6 5-6 16,-7 6-10-16,-4 4-19 0,-8 3 22 0,-3 3 6 16,-4 2 25-16,-4 0-2 0,-2 2 3 15,-1-1 10-15,-3-1 29 0,3-2 6 16,1-2-7-16,-1-1-10 15,4-3 7-15,-1-2-33 0,2-4 37 0,1-4-20 16,1-1-16-16,0-4 29 0,0 0 41 0,5-5 47 16,2-4-85-16,5-5-17 0,2-1 17 15,-1-5-32-15,4-1 29 16,0-3-13-16,2 0-7 0,1-2 6 0,0 2-18 16,3 0-2-16,-1 2 2 0,-1 4-2 15,0 4 0-15,-1 3-17 0,-1 4-6 16,-1 4-7-16,-3 3 4 0,-3 0-13 15,0 7-26-15,-5 2 4 0,3 5 25 16,-6 2 19-16,-2 4 19 0,-2 2 13 16,0-1 0-16,-4 1-11 0,-3 2 0 15,-1-2-1-15,1-2 0 0,-1 0 0 16,4-2 2-16,-1-1-3 0,4-5 0 0,1 1-197 16,0-6-193-16,13-2-196 0,1-3-206 15,3-2-657-15</inkml:trace>
  <inkml:trace contextRef="#ctx0" brushRef="#br1" timeOffset="65313.39">26082 14664 1064 0,'0'0'1066'0,"0"0"-755"0,0 0-72 16,0 0 12-16,0 0-43 0,0 0-48 15,0 0-87-15,0 0-63 0,0 0-9 16,0 0-1-16,-77-36 22 0,50 42 16 15,-1 4 10-15,4-1-26 0,4 2 16 16,5 0-16-16,6 0-6 0,3 0 10 0,6 3-4 16,0 0 13-16,8 1-4 15,6 3-5-15,7 1-14 0,6 1 12 16,4 0-24-16,2 0-28 0,3 1-7 0,0 0-85 16,-5-2-67-16,0-1 40 0,-7-1 102 15,-7-3 7-15,-9 1-109 0,-8-3 28 16,-3-2 68-16,-12-1 51 0,-3-2 13 15,-4-3 4-15,-1 0 5 0,0-4 42 0,4 0 48 16,2 0 7-16,5 0-33 0,2 0-41 16,4 0-23-16,4 0-6 0,2 0 54 15,0-4 32-15,4-1-93 0,8-3-9 16,0 0-3-16,6-3-13 0,1-3 3 16,3-1 12-16,2-1-15 0,4-3-54 15,-1-2 16-15,1-1-32 0,2-2 22 16,-2 0 31-16,1 2 33 0,-6 2 4 15,0 4-3-15,-4 2 21 0,-2 2-19 0,-2 4 29 16,-2 2 0-16,0 2 13 0,-5 2-18 16,2 2-27-16,-3 0-63 0,2 6 15 15,1 3 48-15,-2 5 0 0,3 3 60 16,-4 3 36-16,1 1 25 0,-3 4-7 16,0 0-26-16,-3 0-15 0,-1-3-20 0,-1-1-12 15,0-1-19-15,-3-4-9 0,1-1-11 16,-1-5-2-16,2-2-153 0,1-2-142 15,4-8-302-15,3-3-589 0</inkml:trace>
  <inkml:trace contextRef="#ctx0" brushRef="#br1" timeOffset="65440.03">26550 14545 2602 0,'0'0'370'0,"0"0"-287"0,0 0-41 16,0 0-10-16,0 0-32 0,0 0-51 15,0 0-226-15,0 0 133 0,0 0 92 16,0 0-527-16,0 0-1260 0</inkml:trace>
  <inkml:trace contextRef="#ctx0" brushRef="#br1" timeOffset="66093.88">26966 14761 2203 0,'0'0'375'0,"0"0"-101"0,0 0 11 15,0 0-36-15,42-52-11 0,-42 44-11 16,0 2-63-16,-10-2-79 0,-5 4-60 0,-6 1-9 16,-2 2 6-16,-2 1 9 0,-1 3-29 15,4 2-1-15,7 1-1 0,1 3-19 16,5 2 9-16,5 1 10 0,4 5 12 15,3 1 10-15,10 1-3 0,6 2-1 16,5-3-8-16,6 1-10 0,0 2-35 0,1-3-11 16,-3 0-77-16,-4-3-53 0,-3-2 34 15,-3-2 41-15,-7-1 32 0,-3-3 21 16,-6-2 16-16,-2-1 7 0,0-1 14 16,-5 0 11-16,-6-1 26 0,-1 0 6 15,-3 0-10-15,-3-1 13 0,2 1-20 16,3-2 1-16,0 2-14 0,6 1-2 15,-1-3-16-15,6 3-2 0,2-3-5 0,0 0 23 16,7 0 19-16,3 0 26 0,2-7-17 16,3-1-9-16,2-4-3 0,2-3 22 15,0-4-37-15,0-2 27 0,2-4-24 16,0-6-4-16,-2-1 0 0,2-4-17 16,0-6 4-16,1-10-22 0,3-10-15 15,2-7-42-15,-6 6-26 0,-7 17 48 0,-4 18 70 16,-7 9 12-16,0 0-10 15,-1 2 20-15,-1-2-6 0,-1 7 3 0,0 2-3 16,0 6-16-16,0 4 0 0,0 0-54 16,0 2-179-16,0 6 147 0,-1 3 74 15,0 5 12-15,1 3 38 0,1 2-15 16,6 6 9-16,0 0 6 0,5 5 16 0,-2 3 10 16,4 3 10-16,3 11 15 0,-3 8 41 15,2 7-10-15,-3 0 25 16,-5-7 37-16,-3-15-12 0,-1-13-49 0,-1-8-25 15,2 2-31-15,1 3-31 0,5 1 0 16,-2 4-34-16,1-3-43 0,-2-7-106 16,-4-4-154-16,0-10-236 0,-3-2-618 15,-1-5-539-15</inkml:trace>
  <inkml:trace contextRef="#ctx0" brushRef="#br1" timeOffset="66237.46">27353 14754 1011 0,'0'0'1790'0,"0"0"-1459"16,0 0-85-16,0 0 20 0,16-45-114 0,-2 40-102 16,5-1-50-16,4 4-25 0,7 2-32 15,8 0-6-15,31 9-3 16,-11-1-453-16,-1-2-1525 0</inkml:trace>
  <inkml:trace contextRef="#ctx0" brushRef="#br1" timeOffset="67310.89">27654 14876 1763 0,'0'0'441'0,"0"0"-412"16,0 0-26-16,0 0-3 0,0 0 211 15,0 0 85-15,0 0 45 0,0 0-28 16,0 0-151-16,0 0-83 0,11-17-57 15,-2 10-6-15,3-2-15 0,3-2-1 16,2 0 0-16,1-2-1 0,1-1 1 16,-1-1 21-16,-2-2-4 0,-2 0-17 15,-1-2 0-15,-5 2 0 0,-1 1 3 16,-5 2 19-16,-2 4-19 0,0 3 18 0,-8 2-21 16,-1 2-41-16,-5 3-22 0,-1 2 3 15,-1 6 12-15,0 7 48 0,3 1 0 16,6 5 1-16,5 2 3 0,2 0 18 15,7 2-10-15,9 0 11 0,5 0-4 0,5 0-7 16,5-3 1-16,-2-2-13 0,3-5 3 16,-3-5-3-16,0-5-22 0,-3-3-41 15,-4-2-13-15,0-7 18 0,-1-6 23 16,-2-2 35-16,0-3 1 0,0-2 31 16,-1-2-10-16,2 2-3 0,-1 0-6 15,0 3 0-15,0 3-11 0,-2 1 13 16,-3 5-15-16,-2 2-13 0,-4 3-15 15,-3 3-30-15,-2 0-66 0,-3 6-4 16,-1 2 93-16,-9 2 21 0,1 5 14 0,-6 1 4 16,-2 1 21-16,-2-3-25 0,1 1 3 15,0-2-3-15,4-2 28 16,1-4-27-16,3 0 11 0,3-3 4 0,4-3-3 16,2-1 12-16,1 0 90 0,0-2 126 15,5-5-130-15,6-5-108 0,2-1-3 0,4-3-2 16,3-1 2-16,2 1 1 0,2 1 1 15,1 0-2-15,0 3-1 0,0 3 0 16,0-1-1-16,-2 4-20 0,-1 5 6 16,-2 1 15-16,-5 1-12 0,1 7-22 15,-3 1 7-15,-1 4 3 0,1 2 25 16,-1 3 0-16,0 2 1 0,1 0 2 16,0-2 16-16,-1 2-16 0,2-7 13 15,-5 0 0-15,2-3 3 0,-4-3-16 16,3-3 22-16,-4-2 16 0,0-2 22 0,2-3 16 15,0-6-29-15,-1-3-48 0,1-4-1 16,-1-3-1-16,-2-5-12 0,-2-2 9 16,2-3 2-16,-3-6-2 0,1-1 0 15,1-12-19-15,2-12 4 0,7-8-5 16,-1-1-8-16,0 14-29 0,-1 15-57 0,-6 16 54 16,-1 3 25-16,2 0 35 0,-1 1 3 15,-1 1 0-15,-2 9 25 0,-1 3-12 16,-1 5-13-16,0 2-86 15,-1 4-67-15,-3 7 86 0,-3 5 67 0,-2 6 13 16,2 6 18-16,-1 2-30 0,5 7 36 16,3 9-5-16,7 12 3 0,9 9 29 15,9 5 18-15,1-6 4 0,0-8 34 0,-3-12 12 16,-6-10 0-16,-2-9-22 0,-8-9-47 16,-3-4-32-16,0 1 0 0,-2-1-28 15,-1-3-3-15,-1-2-2 0,0-6-20 16,0-3-9-16,0 0-94 0,0-12-209 15,0-1-411-15,0-3-1301 0</inkml:trace>
  <inkml:trace contextRef="#ctx0" brushRef="#br1" timeOffset="67505.2">28705 14567 2854 0,'0'0'349'0,"0"0"-246"16,0 0-88-16,0 0 11 0,79-22 76 0,-45 20-13 15,7 2-32-15,2 0-41 0,3 6-16 16,-3-1-22-16,-3 4 6 0,-3-2-2 16,-8 3-8-16,-8-1-12 0,-6-2-6 15,-9 1-26-15,-6-5-135 16,-1 0-102-16,-8 0 1 0,-17-3-141 0,3 0-160 16,1-2-898-16</inkml:trace>
  <inkml:trace contextRef="#ctx0" brushRef="#br1" timeOffset="87940.03">7401 15898 466 0,'0'0'323'15,"0"0"-144"-15,0 0-9 0,0 0 51 16,0 0-19-16,0 0-46 0,0 0 10 0,0 0-23 15,0 0-36-15,0 0-43 0,-2-15 4 16,2 11-6-16,0 0 12 0,0-2-22 16,3 0 6-16,1-1 13 0,0-1-6 15,1 0-14-15,4 1-9 0,-4-1 23 16,0 3 15-16,1 0 3 0,-4 2-2 0,-1 2 2 16,0 1-13-16,-1 0-67 0,0 0-3 15,0 4-67-15,-1 4 67 0,-5 7 16 16,0 5 45-16,-2 8-13 15,-4 2-26-15,2 6-6 0,-2 2-3 0,3 1 3 16,0 0-16-16,3-1-12 0,0 1 12 16,0-3 1-16,3-1 1 0,0-4-2 15,1-2-1-15,-1-5-2 0,0-4 2 16,-1-5 1-16,2-5 2 0,1-3-1 16,-1-3 12-16,2-2 3 0,0-2 13 15,0 0 9-15,0 0-3 0,-1 0-10 16,1 0-25-16,-1 0-3 0,1-4-207 15,-1-3-203-15,1-9-236 0,0 0-524 0</inkml:trace>
  <inkml:trace contextRef="#ctx0" brushRef="#br1" timeOffset="88506.65">7318 15908 1608 0,'0'0'204'16,"0"0"-38"-16,0 0 9 0,6-52-42 15,9 34-81-15,4-2-23 0,7-2 0 16,5 1 0-16,5 4-26 0,4-1-2 0,-1 5 12 16,0 3-13-16,-2 8 4 0,-6 2 18 15,-2 4-20-15,-5 9 2 0,-4 6 12 16,-8 5 0-16,-3 5 0 15,-9 7-14-15,-3-1 14 0,-13 3 0 0,-6 1-14 16,-4-3 1-16,-6 0 23 0,-1-2-1 0,1-5 37 16,-1-3 5-16,5-3 1 0,2-4-20 15,3-4 10-15,7-4-16 0,4-3-7 16,3-3-9-16,4-1 3 0,3-4 15 16,2 0 33-16,0 0 9 0,6-7-86 15,5-3 0-15,6-3-32 0,5-3 13 16,4-3 3-16,6-1 4 0,0 2-1 15,3 0 12-15,0 3-12 0,-1 3 10 16,-3 6-23-16,-1 5-15 0,-4 2-1 16,-2 9 10-16,-3 8 13 0,-4 4 15 15,-6 5 4-15,-4 6 2 0,-7 4 14 16,-1-1-14-16,-12 2 10 0,-3-3-9 0,-4-2-3 16,-1-2 0-16,-4-4 1 0,-1-3 10 15,-2-3 47-15,1-8 0 0,-1 0 12 16,-2-5-19-16,2-4 7 0,-2-4 5 15,3 0 1-15,-1 0-10 0,1-9-13 0,3 1-9 16,2-4 2-16,1-2-34 0,4-1-1 16,1-2-21-16,7 0-3 0,2-1-67 15,3 3-19-15,4 1-23 0,3 5-58 16,5 1-72-16,11 5-265 0,-3 0-130 16,2 2-809-16</inkml:trace>
  <inkml:trace contextRef="#ctx0" brushRef="#br1" timeOffset="89464.43">8344 16130 764 0,'0'0'1117'15,"0"0"-971"-15,0 0-78 0,-8-51 110 0,2 40-52 16,1 1 20-16,0 0 18 0,-3 3 42 16,-1 3-94-16,-1 2-51 0,-4 2-60 15,-3 2 0-15,0 5 2 0,-4 4 13 16,0 2 3-16,1 5-18 0,0 0 2 16,0 3-2-16,4 1-1 0,2-3-3 15,1 2 0-15,5-3-13 0,-1 0 14 0,5-4-1 16,2 3 2-16,1-5-1 0,1-4-11 15,2-1-22-15,3-5-64 0,5-2 31 16,0 0 52-16,3-4-26 0,-1-5-16 16,0 1 0-16,-3-2 58 0,0 1 7 15,-4 1 25-15,-3 1-9 0,-1 2 6 16,0 2 48-16,-1 2 51 0,0 1-102 16,1 0-26-16,2 1-64 0,0 4 64 0,3 1 35 15,3 3 7-15,4 0-17 0,6-1-2 16,1 1-1-16,4-3 1 15,4-1-20-15,0-4 19 0,0-1-22 0,2-2-38 16,-3-4-97-16,-1 0-51 0,-5-4-14 16,-3 0 42-16,-3-2 64 0,-4-2-16 0,-5-2 42 15,-1-5 23-15,-1 1 45 0,3-5 26 16,-1-3-24-16,-1-1 33 0,3 0-31 16,-2 2-1-16,0 2-3 0,-1 2 16 15,1 4-13-15,-3 7 65 0,-1 1 58 16,-1 5-38-16,-1 4-88 0,1 2-20 15,-1 0-190-15,0 0 74 0,0 4 136 16,0 4 6-16,-2-1 40 0,-2 3-14 16,-3-1 1-16,2-1-4 0,-1 0 19 15,2-4-12-15,2-1 22 0,1-1-22 16,-1-2 12-16,1 2 30 0,1-2 25 0,0 0 19 16,-1 0 10-16,0 0-1 0,-1 0-25 15,0-2-90-15,1 2 6 0,-1 0-2 16,0-2 18-16,0 2-16 15,1-3 4-15,0 3-14 0,0-2-9 0,1 2 9 0,-1 0-9 16,1 0 1-16,-3-2-3 0,3 2-1 16,0 0-13-16,0 0 13 0,0 0 1 15,0 0 2-15,0 0 19 0,0 0-2 16,0 0-1-16,0 0-7 0,0 0-10 16,0 0-2-16,0 0 0 0,0 0 0 15,0 0-1-15,0 0-14 0,0 0-5 16,0 0-2-16,0 0 0 0,0 0 9 15,0 0 12-15,0 0 1 0,0 0 13 16,0 0 6-16,0 0 6 0,0 0 17 0,0 0 15 16,0 0 3-16,0 0 23 0,0 0 5 15,0 0-12-15,0 0-26 16,0-1-15-16,0 0-16 0,0 1-19 0,0 0-15 16,0 0-4-16,0 0 0 0,0 0 3 15,0 0 1-15,0 0-4 0,0 0-10 16,0 0-5-16,0 0-1 0,0 0 3 15,0-1 7-15,0 0 6 0,0 1-6 0,0 0-20 16,0 0-180-16,5 4-236 0,-2 0-302 16,1 0-816-16,-16-14 1054 0</inkml:trace>
  <inkml:trace contextRef="#ctx0" brushRef="#br1" timeOffset="89788.46">8779 15983 881 0,'0'0'1003'0,"0"0"-883"16,0 0-45-16,0 0 45 0,0 0-56 0,0 0 37 16,0 0 73-16,-9-43 10 0,3 41-71 15,-6 2-68-15,-1 2-23 0,-3 6 36 16,-3 3 45-16,-4 4 18 0,-1 4 20 15,1 4-11-15,2 2-16 0,2 0-50 16,6 1-11-16,0 0-24 0,7-3-15 16,4-2-14-16,2 0-19 0,7-3 16 15,8-2 3-15,3-3 12 0,6-3 10 16,3-5-22-16,3-2-145 0,0-3-84 16,1-3-74-16,-2-5-57 0,-3-1-80 0,0-5-56 15,-5-1-109-15,-4-3 60 0,-2-1 63 16</inkml:trace>
  <inkml:trace contextRef="#ctx0" brushRef="#br1" timeOffset="89943.45">8917 16058 273 0,'0'0'528'0,"14"-58"-69"16,-10 31-88-16,0 3-68 0,1 3 92 16,-3 6-59-16,0 4-78 0,-1 5-66 0,-1 4-69 15,1 2-123-15,0 2-54 0,0 8 54 16,-1 4 131-16,0 6 31 0,0 6 3 16,-3 3-73-16,-5 5 18 0,0 4-50 15,2 1-7-15,-2 3-12 0,3-3-22 16,4-1-19-16,1-6-23 15,6-3-78-15,8-6-126 0,3-7-179 0,12-14-317 16,-2-2-321-16,-4-7-444 0</inkml:trace>
  <inkml:trace contextRef="#ctx0" brushRef="#br1" timeOffset="90309.58">9262 15888 1618 0,'0'0'789'0,"0"0"-431"16,0 0-88-16,0 0-107 0,0 0-118 15,0 0-17-15,0 0 30 0,0 0 31 16,0 0-16-16,-60 58-35 0,32-27-16 0,-4 4-21 16,0-1 2-16,-2-1 0 0,5-4 9 15,1-4-11-15,7-4 3 0,5-5-2 16,7-7 1-16,2-1 13 0,3-5-13 16,3-2 0-16,1-1 19 0,0 0-9 15,4 0-12-15,4 0 0 0,1 3 2 16,6-1-3-16,2 3 0 0,3 2-1 15,0 1 1-15,1 3 2 0,0-1 1 16,1 5 19-16,1-1-6 0,1 3 13 16,3 2-1-16,-1-1-3 0,5 1 10 0,-1 0-7 15,3-4 4-15,-4-1-10 0,2 1-19 16,-3-4 13-16,-1-2-1 0,-1 0 1 16,-1-3-3-16,-2 0-13 0,-2-1-43 15,-5-3-17-15,-4 0-31 0,-3-1-45 16,-5 0-55-16,-4-1-124 0,-6-3-303 15,-7-3-515-15</inkml:trace>
  <inkml:trace contextRef="#ctx0" brushRef="#br1" timeOffset="91739.97">9612 15772 1137 0,'0'0'416'0,"0"0"-159"16,0 0-4-16,0 0-19 0,0 0 5 0,0 0-207 15,0 0 55-15,0 0-83 0,0 0 160 16,0 0 6-16,8 68-32 0,-8-22-39 15,0 12-16-15,-1 10-13 0,0 1-38 16,1-6-13-16,0-9-18 0,0-15 0 16,1-10 0-16,1-8-1 0,-2-5-162 15,0 3-181-15,-1 0-237 0,-4-2-199 16,-3-8-794-16</inkml:trace>
  <inkml:trace contextRef="#ctx0" brushRef="#br1" timeOffset="92022.58">9550 16121 1690 0,'0'0'296'0,"0"0"-92"16,60-39-71-16,-29 30-14 0,2 4 49 15,3 5 6-15,1 0-29 0,-1 9-26 16,-6 6-46-16,-2 6-22 0,-7 7-22 16,-9 5-10-16,-3 1-15 0,-7 2-2 15,-2-2 1-15,-6-6 0 0,-2-5 0 16,2-8 16-16,0-4 4 0,0-8 31 15,1-3 73-15,2-2 196 0,0-9-188 16,1-5-78-16,1-7-54 0,1-5 34 16,2-4-11-16,4-3 0 0,7-1-26 0,-1-2-1 15,5 2-16-15,3-1-8 16,4 2-3-16,4 6-4 0,1 2-18 0,4 4-38 16,-1 6-136-16,9 2-174 0,-8 5-651 0,-9 5-976 15</inkml:trace>
  <inkml:trace contextRef="#ctx0" brushRef="#br1" timeOffset="92778.53">10466 15983 1638 0,'0'0'331'0,"0"0"-107"0,-4-54 12 16,-1 33 29-16,-2 7-81 0,-1 1-21 15,-1 5 7-15,-5 4-49 0,-1 4-102 0,-4 5-18 16,-3 8-1-16,-1 6 26 0,-1 3-14 16,0 4-11-16,1 3 0 0,5 3-1 15,1-3-3-15,6-1 1 16,5-2-20-16,3-3 20 0,3-3 1 0,4-5-2 0,6-3 0 16,0-3 3-16,5-5 12 0,1-2-12 15,1-2-83-15,-1-7-6 0,3-4-20 16,-1-4 39-16,-3-2 34 15,0 0 36-15,-4-2 0 0,1 2 0 0,-2 1-13 16,0 3 13-16,-3 3 3 0,3 2-3 16,-2 4-35-16,-1 4-55 0,3 0 0 15,-1 3 36-15,3 6 38 0,-3 2 16 16,3 3 16-16,-3 1 35 0,1 1 4 16,-1 0-4-16,0 1-9 0,-1-4-13 0,3-1-3 15,-3-5-10-15,2-1 9 0,0-2-5 16,0-4 5-16,0 0 23 15,3-6 13-15,1-5 3 0,5-5-32 0,2-3-31 16,5-5-1-16,0-2 0 0,1-3-14 16,2 0 12-16,-1-2 1 0,-2 4-25 15,-2 0-6-15,-4 8 4 0,-3 4 26 16,-6 3-11-16,-5 8 13 0,-3 2-23 0,-1 2-114 16,2 2-5-16,-3 7 126 0,2 1 16 15,0 5 3-15,1-1 10 0,1 3-10 16,3-3 0-16,1-1 9 0,2-5 11 15,-2-2-20-15,2 1-3 0,-3-6-93 16,-2-1-33-16,0 0 36 0,-4-1 61 16,-2-6-7-16,0 2-19 0,-1-4 13 15,-3-1 42-15,-2-1 0 0,0 0 10 16,-1-1 13-16,-4-5-10 0,3 5 38 16,-3-3-5-16,1 3 47 0,-2-1 4 0,-2 4 3 15,2 0 6-15,-3 4-39 0,-4 3-9 16,-1 2-13-16,0 2-10 15,-2 7-10-15,0 5 1 0,3 4 15 0,0 4-2 16,3 5-4-16,6 2-10 0,4 2 7 0,1 1-10 16,5 1 4-16,2 0-26 0,9-2-1 15,5-3 1-15,5-3 12 0,5-5 20 16,7-3-29-16,2-6 23 0,6-4-7 16,0-4-19-16,4-3-172 0,-5-5-170 15,6-14-173-15,-9 2-250 0,-9 0-920 0</inkml:trace>
  <inkml:trace contextRef="#ctx0" brushRef="#br1" timeOffset="93339.44">11263 15834 1732 0,'0'0'364'0,"0"0"-69"15,0 0-5-15,13-44-58 0,-7 38-81 0,-3 5-52 16,0 1-99-16,0 4 25 0,1 5-25 16,2 6 103-16,-3 5 21 0,0 7 6 15,-1 2-22-15,-2 4 2 0,0 1-19 16,0 0-24-16,0 0-2 0,0-2-18 0,3-1-17 15,2-3-28-15,5 0 1 0,0-7-2 16,6-2-1-16,0-6-83 0,0-5-64 16,-1-5-58-16,0-3-27 0,0-4-26 15,-4-7-128-15,0-5 119 0,-1-6 199 16,-1-2-87-16,-4-4 51 0,0-2 104 16,0-2 36-16,0-1 15 0,-2 1 21 15,0-1 60-15,1 1-32 0,0 5 39 16,-1 4-33-16,-2 5-16 0,0 5 16 15,-1 6-29-15,0 5 6 0,0 2-83 16,-4 1-41-16,-6 10 41 0,-4 6 41 0,-1 5 62 16,-4 7-4-16,1 4-14 0,1 1-11 15,5 1-46-15,4-3 0 0,7-1-26 16,1-2 17-16,5-2 15 0,9-4-11 16,0-3-20-16,6 1 13 0,3-5 3 15,4-3-1-15,7-2 11 0,-1-6-1 16,3-3-28-16,0-2-88 0,-3-3-51 15,-4-6-52-15,-4-3 18 0,-2-5 42 0,-5-3 96 16,-1-2 19-16,-1-6 15 0,-3-1 1 16,0 0 26-16,2-3 51 0,-4 5 47 15,2 3-6-15,-5 3-3 0,0 6 18 16,-4 4 13-16,-2 5 5 0,-1 3 12 0,1 3-53 16,-2 0-110-16,0 5 19 0,0 8 0 15,0 1 68-15,0 7-19 0,0 4-24 16,0 0-17-16,0 0-14 0,1 0-11 15,0-1 10-15,4-4-12 0,-1-2-32 16,1-3-226-16,10-6-239 0,-5-5-555 16,1-4-1137-16</inkml:trace>
  <inkml:trace contextRef="#ctx0" brushRef="#br1" timeOffset="93491.74">11840 15671 2801 0,'0'0'475'15,"0"0"-300"-15,0 0-108 0,0 0-67 16,0 0 0-16,0 0-140 0,0 0 25 0,0 0 89 16,0 0 26-16,21 52-217 0,-3-19-979 15,-1-5-628-15</inkml:trace>
  <inkml:trace contextRef="#ctx0" brushRef="#br1" timeOffset="94192.87">12084 15848 2602 0,'0'0'466'0,"0"0"-309"0,0 0-157 16,0 0 0-16,0 0-23 0,0 0 23 15,0 0 106-15,0 0-5 0,12 45 4 0,-12-22-16 16,0 5-22-16,-6-1-33 0,2-1-5 16,2-1-17-16,0-3-11 0,2-2-1 15,0-4 1-15,2-4 2 0,2-3 15 16,6-6 4-16,1-1 19 0,4-2 3 15,5-8-44-15,4-3-18 0,0-4-23 0,3-3-16 16,-4-3 7-16,-1 1 38 0,-1 0 12 16,-3-2 1-16,0 5 21 0,-5-3-9 15,1 4 34-15,-3 3 41 0,-4 2 9 16,-1 1 27-16,-3 5 72 0,-1 1-44 16,0 4-58-16,-1 0-94 0,0 0-84 15,1 4-52-15,1 5 136 0,1 3 0 16,2 3 0-16,5-1 3 0,1 2 16 15,2-1 2-15,4-1-2 0,3-1 3 16,2-3-10-16,0-3-9 0,3-1 16 16,-2-4-16-16,0-2-3 0,-4 0-21 15,2-7-10-15,0-3-3 0,0-5-16 16,0-5 4-16,4-3 11 0,-2-6 4 0,1 0 16 16,0-5-10-16,2 0-3 0,-6-2-16 15,-1 5 44-15,-7 2 2 0,-3 6 32 16,-7 4 13-16,-3 5 47 0,-11 5-32 15,-2 3-22-15,-8 3 1 0,-5 3 33 0,-1 3-6 16,-1 7-9-16,-1 2-35 0,5 5-24 16,4 0-17-16,5 2-14 0,6 2 30 15,3-2-21-15,5 0 10 0,1 1 11 16,4 1-1-16,6-2 1 0,4 1-2 16,2-1-37-16,1 0-56 0,-1 1 30 15,0 0 1-15,0-2 22 0,-3 1 41 16,-2 3-1-16,-1-1-9 0,-2 3 11 15,-3 2-15-15,2 4 14 0,-5 3 0 0,-1 3 0 16,-1 2-1-16,0 0 1 0,-7 1 0 16,1-3-20-16,-1 1 0 0,-3-4 20 15,1-4-20-15,-2-4 20 0,2-3-1 16,-4-2 1-16,4-5 0 0,-3-1 2 0,1-5 1 16,-3 1 2-16,-3-3 22 0,0-1-3 15,-3-2-20-15,-1-2 10 0,1-2-12 16,-1 0-35-16,2 0-44 15,4-2-65-15,-4-9-134 0,5-1-334 0,2 1-1065 0</inkml:trace>
  <inkml:trace contextRef="#ctx0" brushRef="#br1" timeOffset="95227.38">13535 15965 1242 0,'0'0'231'0,"0"0"-111"0,29-45 50 16,-22 25 44-16,0-1-16 0,-2-4-10 15,0 4 12-15,-4 0 35 0,-1 4-77 16,0 4 24-16,-4 3-22 0,-8 3-52 15,-1 7-76-15,-6 0-6 0,-3 10 18 0,-5 3 19 16,1 8-9-16,1 3-22 0,2 5-29 16,3 0 16-16,6-1-18 0,5 1 12 15,3-2-12-15,6-2-1 0,4-1-1 16,6-4 1-16,4-2 0 0,2-5 3 16,5-1 0-16,2-7-3 0,1-5-47 0,-1 0-20 15,-1-7 20-15,-3-3 34 16,-1 1 13-16,-6-1 25 0,1-1-3 0,-6 1 4 15,2 0-4-15,-5 2-19 0,0 3 19 16,0 2-20-16,1 2-2 0,-2 1-25 16,2 0-57-16,2 4 69 0,6 1 13 15,0 4 38-15,3 0-3 0,2 2-16 16,6 1-17-16,0 0 1 0,3-2-1 16,1 0 14-16,4-3-14 0,-3-2 17 15,0-1-16-15,-5-3-3 0,-4-1-12 0,-2-1-115 16,-5-5-19-16,-5-7 31 15,-3-4 29-15,0-5-26 0,-1-7 73 0,-2-7 39 16,0-10 0-16,0-16 7 0,1-15-6 16,5-6 2-16,5 4 10 0,3 12 29 0,2 17-17 15,-2 13 49 1,-4 14 28-16,-2 11 38 0,-5 5-19 0,-1 3-68 0,1 2-53 16,1 2-34-16,-4 11-116 0,0 7 150 15,-1 11 124-15,-1 15 38 0,-3 14-46 16,-8 11 19-16,3 4 17 15,0-7-68-15,4-9-59 0,4-10-24 0,0-9-1 16,0-9-3-16,1-5 1 0,2-5-11 16,0 1 13-16,-2 2-150 0,-1 1-279 15,0-7-540-15,-6-7-614 0</inkml:trace>
  <inkml:trace contextRef="#ctx0" brushRef="#br1" timeOffset="95358.14">13905 15888 2741 0,'0'0'427'0,"0"0"-251"0,0 0-43 0,0 0-85 16,0 0-48-16,72-47-38 0,-14 39 12 15,39-9-5-15,-12 3-288 16,0-1-2251-16</inkml:trace>
  <inkml:trace contextRef="#ctx0" brushRef="#br1" timeOffset="95892.45">15217 16022 2050 0,'0'0'363'16,"0"0"-237"-16,0 0 10 0,0 0-11 16,0 0 36-16,0 0 3 0,0 0-37 15,53-49-47-15,-42 36-26 0,5-3-22 16,0-3-13-16,2-6-3 0,1-1 9 15,-2-4-4-15,1-3-19 0,0-3 8 16,0-2-10-16,-1-1 26 0,-4 0-7 0,-4 0-4 16,0 3-2-16,-5 2 22 0,-3 0-32 15,-1 8-1-15,-1 1 13 16,-5 6-14-16,-1 2 11 0,2 6 3 0,-1 2-12 16,-2 5-3-16,0 4-26 0,-2 0-31 15,0 10-25-15,-6 7 51 0,1 4 31 0,-2 9 60 16,3 6-3-16,-1 11 7 15,5 12 8-15,1 8-15 0,5 4 31 0,4-3 69 16,3-9-3-16,5-8-82 0,6-2-22 16,4-2-32-16,0-7-2 0,-1-9-16 15,-4-6-13-15,2-4 11 16,0 2 2-16,3 1 0 0,-1 0-198 0,-6-8-360 16,-2-3-809-16,-6-11-829 0</inkml:trace>
  <inkml:trace contextRef="#ctx0" brushRef="#br1" timeOffset="96253.78">15570 16061 2338 0,'0'0'493'16,"0"0"-326"-16,0 0-128 0,0 0-26 0,0 0 80 16,0 0 9-16,0 0-29 0,68-13-47 15,-52 13-24-15,-3 0-2 0,4 0 0 16,0 0 3-16,0-2 19 15,-2-1 7-15,0-5 0 0,-1-1-14 0,0-5-13 16,-4-1-2-16,-1-4 0 0,-2-1-2 16,-5-1-19-16,-1 0 18 0,-1 1-22 15,-1 3 21-15,-6 0-15 0,-2 3 7 16,2 4 11-16,-5 1-3 0,4 3-18 0,-3 2 19 16,1 1 0-16,-3 3-13 0,2 0 14 15,-3 7 1-15,0 3 1 0,0 5 16 16,0 2 9-16,-1 4 16 0,6 1 17 15,1 4-1-15,5 0-10 0,3 2-15 16,2 0 0-16,10 0-13 0,4 1-3 16,4-3-4-16,5-1 10 0,1-4 4 15,4-1-23-15,-1-6-3 0,0-2-112 16,-3-7-155-16,-1-2-145 0,0-11-192 0,-3-4-373 16</inkml:trace>
  <inkml:trace contextRef="#ctx0" brushRef="#br1" timeOffset="96544.99">16027 15950 88 0,'0'0'1247'0,"0"0"-931"0,10-48-69 0,-6 30 45 16,0 1 18-16,-1 0-45 0,-1 5-69 16,1-2-45-16,0 3-36 0,0 2-77 15,-1 3-12-15,-1 2 12 0,-1 4-9 16,1 0-29-16,1 2-90 0,0 6 90 16,1 7 48-16,2 4 67 0,0 5-4 15,-1 5-19-15,1 2 6 0,1 1-16 16,4 2-26-16,-2-3 7 0,4 0-19 15,1-4-19-15,0-2-6 0,0-6-7 16,-1-4 1-16,0-6 7 0,-3-4 5 16,1-5 22-16,-2-2 24 0,4-9-18 0,-4-5-40 15,3-6-12-15,-4-5 0 0,2-2-2 16,-3-2 1-16,-3 0-2 0,1-1-20 16,-2 1-9-16,3 1-50 0,-2 5-168 15,1 2-13-15,-1 4-81 0,1 2-234 16,0 4-473-16,0 5-609 0</inkml:trace>
  <inkml:trace contextRef="#ctx0" brushRef="#br1" timeOffset="97060.4">16385 16128 2350 0,'0'0'268'0,"0"0"-207"0,0 0-51 16,0 0 244-16,0 0-62 0,0 0-74 15,54-34-63-15,-37 21-27 0,2-1-3 0,0-2-24 16,0-2-1-16,1-3 0 0,-1-1-3 16,1-5-26-16,-1-2-19 0,-2 1 7 15,-4-2 15-15,-2 2 7 0,-6 0 17 16,-4 5 2-16,-1 3 10 0,-3 6 73 16,-3 3-12-16,-4 4-21 0,1 3-25 0,-3 4-25 15,-2 0-32-15,0 10 8 0,-2 4 24 16,-1 5 19-16,2 6 9 0,5 2 20 15,3 4-10-15,3 0 13 0,4 2-13 16,8-1-7-16,2-1 11 0,7-2-17 16,3-2-23-16,2-4 17 0,3-2 0 15,3-8 3-15,-2-2 13 0,1-8-4 16,1-3-8-16,-3-5-23 0,-3-9-145 16,0-3 22-16,-2-7-1 0,-1-8 22 0,1 0 51 15,-3-7-3-15,1-8 35 16,-2-14-19-16,-1-14-10 0,-2 0 19 15,-4 5 28-15,-1 11 1 0,-4 18 6 0,-1 13 36 16,-2 8 50-16,-1 5 61 0,1 5-41 16,-1 0 2-16,0 3-32 0,0 5-82 15,0 4-25-15,0 9-178 0,-1 8 177 16,-2 8 26-16,-1 6 45 0,2 14 12 16,2 13 9-16,3 11 1 0,6 3 18 0,6-6 0 15,0-7-28-15,-1-10 8 0,-1-3-36 16,2 0-1-16,-4-4-28 0,-1-8-68 15,-1-2-127-15,-1-11-392 0,-4-12-1133 0</inkml:trace>
  <inkml:trace contextRef="#ctx0" brushRef="#br1" timeOffset="97670.36">17732 16043 2634 0,'0'0'328'0,"0"0"-254"0,0 0-39 16,0 0 20-16,0 0 28 0,50-51 47 15,-37 38-12-15,0-3-16 0,-1-2-36 16,1 0-18-16,2-3-29 0,-2-1 3 15,3-6 0-15,-3-1-20 0,0-4-2 16,1-3 3-16,-1-3 13 0,-3-2-4 16,0-1 4-16,-2 0-3 0,-2 2-10 15,2 2 10-15,-4 4-12 0,-1 5-1 16,-1 2 0-16,-2 5 0 0,0 2 0 0,-2 2 0 16,-3 4-1-16,-3 3-12 0,0 2 0 15,-1 4-15-15,-1 1-3 0,2 3 5 16,-2 1-12-16,2 0-9 0,-1 0 12 15,1 1 16-15,-1 5 17 0,-1-1 2 0,2 3 19 16,-2 1 3-16,4 1 0 0,-2 2 4 16,2 1 5-16,0 2-6 0,1 4 4 15,0 2 2-15,2 4 13 0,1 6 16 16,2 2 13-16,0 4 30 0,1 5 67 16,3 3-31-16,3 6-8 0,0 9-42 15,3 8-30-15,0-5-31 0,2-14-28 0,-3-13 1 16,1-14-1-16,2-2 0 0,4 1 1 15,4 1 0-15,5-1 11 0,3-4 3 16,1-3 10-16,-2-8 6 0,3-3-4 16,-3-3 1-16,-1-3-3 0,0-3-1 15,-4-4 4-15,-2-1-7 0,0 0-9 16,-3-2-11-16,-5 2-1 0,-1 1 0 16,-3 2-2-16,-3 0 1 0,-1 1-23 15,-4 2-25-15,0 1-74 0,-5 1-201 0,-10-3-290 16,1 1-801-16,0-1-928 0</inkml:trace>
  <inkml:trace contextRef="#ctx0" brushRef="#br1" timeOffset="104020.7">19130 15705 483 0,'0'0'339'0,"0"0"-180"16,0 0-48-16,0 0 39 0,0 0-10 15,0 0-13-15,0 0 16 0,0 0-19 16,0 0-1-16,0 0 42 0,10-46-19 16,-8 44-23-16,1 0-32 0,0 1-1 0,-2-1-22 15,-1 1 3-15,0 0 10 0,0-1 9 16,0 0 0-16,0 0-26 0,0-1-13 15,0-1-28-15,0 0 12 0,0-1-3 16,0 0-6-16,0-1-13 0,0 1-10 16,0-2-2-16,0 5-1 0,0-2 16 15,1 3 11-15,-1-1-27 0,0 2-83 16,1 3-58-16,0 2 21 0,0 6 120 0,0 4 62 16,-1 3-14-16,0 4 3 0,0 3 13 15,-2 3-6-15,-2-1-17 0,-2 2-6 16,2-1-6-16,3-4 6 0,1-5-35 15,0-2 0-15,4-3 2 0,1-4 14 16,3-5 10-16,-2-1 2 0,6-4 17 16,-2 0-4-16,4-2 4 0,1-3-4 15,-2-4-3-15,3-5-9 0,-1-2 5 16,0-2-15-16,-4-5-6 0,3 0 6 16,-3-4 0-16,3 0-18 0,3-4 15 0,2-3-16 15,1 4-2-15,5 2-1 0,1 6 2 16,6 5-28-16,0 4-9 15,3 3 6-15,1 7 1 0,1 3 31 0,-4 5 0 16,-1 8 41-16,-7 5-16 0,-5 3-12 0,-6 4-10 16,-10 2 10-16,-4-1-1 15,-8 0 11-15,-10 1-11 0,-5-2 1 0,-6-3 3 16,0-3-16-16,-3-5-85 0,3-3-146 16,5-4-162-16,-3-8-274 0,8-5-636 15</inkml:trace>
  <inkml:trace contextRef="#ctx0" brushRef="#br1" timeOffset="104149.02">19361 15369 1231 0,'0'0'1536'16,"0"0"-1375"-16,0 0-161 0,0 0-90 0,0 0-239 16,0 0 232-16,0 0 68 0,0 0-149 15,35 49-455-15</inkml:trace>
  <inkml:trace contextRef="#ctx0" brushRef="#br1" timeOffset="104719.2">20821 15792 874 0,'0'0'1807'0,"0"0"-1610"0,31-46-140 0,-17 27 36 15,1-1-32-15,-4-1 22 0,3-2 71 16,-7 2 21-16,-1 1-1 0,-6 2-29 16,0 4-54-16,-8 3-44 0,-5 3-29 15,-5 4-18-15,-6 4 0 0,-6 0 21 0,-2 9 23 16,-4 3 29-16,-1 5 11 15,1 5-28-15,6 2 3 0,4 1-22 0,8 2-18 16,4 0-4-16,7 1-13 0,4-2 16 16,4 1-17-16,11-2 1 0,4-3 14 15,5-1-1-15,3-6-2 0,0-1-10 16,1-7 15-16,-1-2-18 0,-4-3-46 16,-7-2 2-16,-2-4 26 0,-4-6 16 15,-2-4-11-15,1-5 10 0,-3-6 2 16,1-4 0-16,-2-4 0 0,1-3-1 15,2-11 1-15,2-10 1 0,2-8-44 0,7-3 7 16,-2 8 15-16,-1 14-9 0,-1 17 29 16,-4 8-1-16,3 6 1 0,-2 0 2 15,1 2 2-15,-3 2 17 0,0 6-19 16,-4 5-39-16,-2 3-118 0,0 10 91 0,-1 7 57 16,0 7 9-16,-4 5 34 0,-4 7 10 15,0 9 14-15,-2 10 16 0,4 6-11 16,0 1-20-16,6-7-21 0,0-12-21 15,3-15 0-15,2-6-2 0,1-2 0 16,3 2-14-16,0-2-23 0,4 2-232 16,-1-10-177-16,5-9-279 0,-1-6-465 15,-1-2-409-15</inkml:trace>
  <inkml:trace contextRef="#ctx0" brushRef="#br1" timeOffset="105491.56">21136 15734 1205 0,'0'0'472'0,"0"0"-121"0,33-59 28 16,-20 39 8-16,-5 5-105 0,-2 4-39 15,0 2-42-15,-3 6-49 0,-2 2-121 16,-1 1-31-16,0 6-95 0,-9 4 95 16,0 6 114-16,-5 2-19 0,-3 6-29 0,1 2-25 15,1 2-40-15,4-3 0 0,4 0-2 16,6 0 1-16,1-4 0 0,8-2 1 16,3-2-1-16,2-5 0 0,1-2 0 15,1-2-2-15,0-6-64 0,-3-2 18 16,3-4 29-16,-2-6 16 0,-3-3 3 15,2-3 13-15,-5-4 3 0,-2-4-13 16,-1 1-3-16,-3-2 53 0,-1 0-37 16,0 2-14-16,-1-2-1 0,1 4 12 15,0 1-12-15,1 1 15 0,7 2-16 0,5-1-1 16,4 7-25-16,7 1-21 0,4 5-6 16,4 1 12-16,2 4 9 0,1 4 4 15,-2 4 6-15,-5 4-10 0,-7 4-9 16,-3 3-7-16,-9 4 7 0,-2 3 19 15,-7-1 6-15,0 4 13 0,-9-1 3 0,1 1 2 16,-2 0 52-16,1-4 6 0,3-2-31 16,-1-6-17-16,4-2 4 0,1-5-14 15,2-4 11-15,-1-2 0 0,1-4-1 16,0 0 70-16,0-4 57 0,5-4-92 16,4-7-28-16,3-2 6 0,2-3-10 15,4-3-14-15,0 0 1 0,2-2 11 16,2 2-13-16,0 2-2 0,2 0-14 15,-2 5 16-15,0 2 0 0,-4 4-1 0,-1 5-18 16,-5 0 16-16,-3 5-41 0,-2 0-34 16,1 3 2-16,-3 5 7 0,0 3 41 15,-1 3 18-15,3 2 10 0,-3 3 22 16,0 0 0-16,4 1 0 0,-1 1 3 16,2-4-21-16,4 2 21 0,3-3-13 15,1-3 14-15,4-3 5 0,3-2 10 16,3-4-6-16,3-2-10 0,-3-2-3 15,1-7-10-15,0-4-10 0,-4-2 12 0,-3-5-12 16,-3-3 11-16,-1-2-11 0,-3-4 15 16,1-2-4-16,-4-3 6 0,-1 1-7 15,-4 2 10-15,-1 3-10 16,-4 3 7-16,-1 4-3 0,0 6-14 0,-2 4-2 16,-6 5-16-16,-1 3-46 0,-3 1-33 0,-4 9 38 15,1 5 38-15,-3 5 19 16,4 4 4-16,0 3 18 0,7 1-4 15,5 5 11-15,2-3-26 0,5 2-1 0,8-2 10 16,2-1-9-16,3-2 16 0,5-3-16 16,-1-3-2-16,4-5-1 0,0-3-103 15,2-5-120-15,-2-3-133 0,-1-4-127 16,5-6-270-16,-8-6-587 0</inkml:trace>
  <inkml:trace contextRef="#ctx0" brushRef="#br1" timeOffset="112331.18">23499 15686 1324 0,'0'0'310'16,"0"0"-89"-16,0 0 3 0,0 0 6 15,-1-53-11-15,-4 39-28 0,1-1 11 16,-1 2-25-16,-1 2-30 0,-2 3-61 15,2 2-16-15,-4 5-35 0,-2 1-35 0,-4 2-17 16,-5 10 17-16,-4 4 18 0,-6 4 7 16,0 5-5-16,-3 0-5 0,4 2-13 15,0-2-1-15,6-1-1 0,5-2-1 16,2-5-2-16,9-3-19 0,1-4 20 16,5-5 0-16,2-2 2 0,3-3 22 15,9 0 35-15,4-6-19 0,4-4-38 16,5-2-41-16,2-2 16 0,1 0 6 15,-4 1 7-15,-6 0 12 0,-3 4 13 16,-7 4-12-16,-4 1-1 0,-1 3-1 16,-2 1-47-16,0 0-22 0,2 1-9 0,0 4 31 15,3 3 48-15,-1 3 2 16,5-1-1-16,1 5 2 0,4-3 13 0,3 1 3 16,3-3-6-16,2-2-10 0,4-1 29 15,2-3-10-15,-2-4-3 0,-1 0-3 16,-2-3-13-16,-3-5 10 0,-5 0 13 15,-4-5-1-15,-2-4 16 0,-3-4-9 0,-3-5-19 16,0-6 6-16,2-3-7 0,0-6-12 16,4-11-2-16,2 6-17 0,2-1 19 15,0 3 0-15,-2 13 1 0,0-1 25 16,-2 10 15-16,-5 8 6 0,1 7-12 16,-2 6-35-16,-1 2-149 0,1 9 41 15,-2 8 86-15,1 7 19 0,-1 8-11 16,-2 12 14-16,-1 15 22 0,-7 15 10 15,-5 2 13-15,3-4-17 0,2-8-10 0,6-10-18 16,2-1-1-16,1 0 1 0,6-2 2 16,-2-1-2-16,1-1 1 0,0-10-1 15,0-6 3-15,-2-13 10 0,-1-1-12 16,1 0-1-16,2-2 0 0,-2-3-2 16,-1-5 1-16,-2-6 1 0,-1-4 22 0,0 0 60 15,0-2 2-15,0-8-84 0,0-4-37 16,0-5-30-16,0-6 17 15,3-4-10-15,-1-5-4 0,4-4 4 0,0-11-20 16,1-11-28-16,2 4-1 0,-5 8 55 16,-4 10 54-16,-3 9 19 0,-12 0-18 15,-5-2 2-15,-4 8 0 0,-9 2-1 16,-1 6-2-16,-2 3 0 0,1 6 18 16,4 2 23-16,3 4 7 0,7 0-29 15,7 5-19-15,7 4-57 0,6 3-4 0,3 3 41 16,13 2 20-16,9-1 38 15,11 1-38-15,9-4-9 0,15-2-129 0,9-8-145 16,-5-3-234-16,7-8-48 0,-23-3-595 16</inkml:trace>
  <inkml:trace contextRef="#ctx0" brushRef="#br1" timeOffset="112504.21">24096 15550 768 0,'0'0'418'16,"4"-63"-31"-16,0 30-75 0,0 3 58 15,0 6-63-15,-1 4-98 0,1 6-25 16,-1 6 5-16,-1 4-64 0,2 4-125 15,-1 4-64-15,1 11 64 0,0 7 141 16,1 7 2-16,0 13-23 0,-5 12-3 16,0 9-63-16,-7-4-26 0,2-11 16 15,-3-2-28-15,1-12-15 0,1 0-1 16,1 3-84-16,-2-11-153 0,0 1-344 16,2-4-645-16,-1-11-515 0</inkml:trace>
  <inkml:trace contextRef="#ctx0" brushRef="#br1" timeOffset="112988.28">24271 15796 2111 0,'0'0'443'0,"0"0"-330"0,0 0-3 16,0 0 47-16,0 0 7 0,0 0-14 15,0 0-38-15,56 16-46 0,-37-16-43 16,2-1-7-16,0-6-14 0,4-1 1 15,-3-2 13-15,-1-3-16 0,-6-1-22 0,0-1-29 16,-4-2 16-16,-5-1-4 0,-2 2 39 16,-2 3 4-16,-2 3-2 0,0 3-2 15,-5 3-22-15,-2 3-14 0,-5 1 36 16,0 1 23-16,-2 6 31 0,-2 2 9 16,5 4-15-16,-1 4-6 0,7 1-11 15,3 0-9-15,2 2-3 0,7 1-16 16,7-2 23-16,5 0-23 0,2-1 0 15,5-3 10-15,1-1-13 0,3-4-13 0,-3-3-25 16,-2-3-12-16,-4-4-36 0,-4 0 9 16,-4-2 30-16,-4-7 28 0,-2-3-4 15,-3-3 20-15,-2-6-7 16,-1-2 10-16,-1-1 23 0,0-4-20 0,0-1 45 16,1 2-13-16,1 0 38 0,3 6 10 0,5 3-11 15,-1 6-24-15,4 4-48 0,2 4-16 16,0 4-25-16,5 4-10 0,2 7 13 15,3 3 13-15,-2 6-4 0,0 2 13 16,-2 2 0-16,-3 3 16 0,0-1-1 16,-5 0 1-16,2-4 3 0,-3-3-3 15,-3-4-78-15,0-11-261 0,-5-4-708 16,-3-2-895-16</inkml:trace>
  <inkml:trace contextRef="#ctx0" brushRef="#br1" timeOffset="113208.45">24717 15380 2372 0,'0'0'301'0,"0"0"-137"0,102-12-13 16,-35 7-13-16,13 3-1 0,2 0 13 0,-18 2 37 16,-22 0-48-16,-21 0-38 0,-6 0-29 15,-5 0-34-15,-1 0-38 0,-3 2-18 16,-6-2-10-16,0 0 15 0,-7 0 10 15,-6 0-38-15,-4 0-25 0,-3 0 3 16,-3 0-57-16,-8 0-243 0,3 0-302 16,6-2-824-16</inkml:trace>
  <inkml:trace contextRef="#ctx0" brushRef="#br1" timeOffset="114310.45">9619 16904 2478 0,'0'0'280'0,"0"0"-196"0,0 0-84 16,0 0 0-16,-31 61 68 0,27-18 50 15,1 16-28-15,1 15-10 0,1 7-19 16,-1-2-13-16,1-10-26 0,1-11-20 0,0-7-2 16,1-15-1-16,3-7 1 0,-2-12 0 15,0-2-1-15,-2-1-2 0,1 0-83 16,-1-7-321-16,0-5-340 0,-1-4-924 15</inkml:trace>
  <inkml:trace contextRef="#ctx0" brushRef="#br1" timeOffset="114634.46">9340 17237 2020 0,'0'0'256'0,"0"0"-55"0,0 0-33 15,88-56-4-15,-35 37 29 0,21-3-43 16,12 7-19-16,0 8-35 0,-9 7-1 0,-20 13-19 16,-23 3-73-16,-6 1-3 0,-7 2-28 15,1 8-4-15,-1 4-15 16,-1 5-17-16,-10-1 26 0,-4-4-7 0,-6-4 16 16,-2-6 27-16,-8-4 2 0,-1-2 16 0,-1-6 0 15,-1-4 16-15,3-1-6 0,-1-4 28 16,4-1 35-16,-1-7-13 0,0-4-45 15,5-5 1-15,2-5-16 0,1-4-16 16,4-3-2-16,9-2 1 0,-1-1 0 16,6 0 1-16,2-1-3 0,3 3-12 15,3 2 2-15,-1 2-3 0,-1 6-9 16,-1 5 3-16,-2 3-13 0,-4 7-32 16,0 5-544-16,-6 0-647 0</inkml:trace>
  <inkml:trace contextRef="#ctx0" brushRef="#br1" timeOffset="115242.56">10237 17162 2070 0,'0'0'524'15,"0"0"-147"-15,0 0-166 0,0 0-147 16,0 0-19-16,0 0-10 0,0 0 0 0,0 0 57 16,0 0-3-16,0 0-29 0,29 43-35 15,-19-28-23-15,4 0 11 0,1-2-13 16,2-3 19-16,3-2-18 0,0-4 23 15,2-4-24-15,-2-2-60 0,-2-7-16 16,-1-2 16-16,-3-5 19 0,-5-1 40 16,-1-3 1-16,-4-1 1 0,-3-1 15 15,-1 3 3-15,0-2-3 0,0 2 18 16,-2 2-8-16,0 3 2 0,0-1 20 16,2 4 15-16,0 4-3 0,0 0-16 15,0 4-44-15,2 3-19 0,4 1-113 0,3 8 87 16,5 5 39-16,2 6 6 15,2 8 54-15,0 7 0 0,-3 13-10 0,3 15 9 16,-1 9-24-16,0 1 2 0,-4-3-28 16,-3-11-2-16,-4-9-1 0,-2-2-16 15,-4-8-15-15,0-5 29 0,-8 3-33 16,-2-6-3-16,-2 0 1 0,-3 3-33 0,2-7 4 16,-5 2 5-16,-1 3-34 0,-2-5 12 15,2-6 45-15,1-7 38 0,1-7 18 16,4-5 20-16,0-3 23 0,2-11-4 15,4-4-16-15,4-9-25 0,3-10 10 16,7-11-23-16,15-16 50 0,12-17-49 16,9-8 16-16,7 1-20 0,0 1-45 15,-2 6-24-15,3 3-20 0,-7 7 6 16,-4 12 65-16,-14 17 18 0,-9 15 3 0,-8 11 23 16,-5 9 12-16,-2 0 16 0,0 1-13 15,-1 3-40-15,-1 0 12 0,0 7 25 16,0 5 89-16,0 8 21 0,-3 2-41 15,1 5-16-15,0 2-31 0,1 1-25 16,1-1-7-16,0-4-27 0,4-1-1 0,3-3-1 16,2-5 0-16,-1-2-62 15,4-3-239-15,-1-4-225 0,-1-3-642 0,-2-4-837 16</inkml:trace>
  <inkml:trace contextRef="#ctx0" brushRef="#br1" timeOffset="115375.38">10888 16833 2454 0,'0'0'461'0,"0"0"-150"16,-19-46-82-16,17 43-121 0,1 1-108 0,1 2-25 15,0 4-160-15,3 10 125 16,6 9 47-16,8 20-118 0,-4-1-306 0,2-4-1092 0</inkml:trace>
  <inkml:trace contextRef="#ctx0" brushRef="#br1" timeOffset="116050.83">11149 17085 1091 0,'0'0'1583'0,"0"0"-1323"15,0 0-260-15,0 0-6 0,0 0 6 16,0 0 6-16,0 0 91 0,-20 47-24 16,15-28-28-16,1 3-29 0,-2 2-16 15,3-2-3-15,0 0 1 0,1-2-2 16,1-6-8-16,0-2 10 0,1-6 2 15,0-4 0-15,0 0 17 0,1-2 50 0,2-7 13 16,1-3-54-16,5-4-26 0,-1-3-19 16,3-1 19-16,-2-3 2 0,4 0 1 15,-3 1-3-15,2 2 0 0,-2 4 0 16,0 0-2-16,-4 7 2 0,2 0-2 16,0 6-27-16,-2 1-22 0,4 0-13 0,1 4 13 15,3 6 29-15,2 5 22 0,2 0 0 16,3 6-11-16,2 1 11 0,3-1 13 15,3 0-12-15,6-3 18 0,4-3 0 16,1-3 7-16,2-6-4 0,-1-4 10 16,-3-2-13-16,-5-8 7 0,-6-4-26 15,-6-3-64-15,-5-5 0 0,-4-3 0 16,-3-6 3-16,-4 0 45 0,-3-1 15 0,0 0 1 16,-2 2 0-16,0 3 23 0,0 2 28 15,-4 4 96-15,-2 7-16 0,-5 2-17 16,-1 5-60-16,-4 5-54 0,-4 0-13 15,-3 9 10-15,-2 3 3 0,-2 5 20 16,1 4-18-16,3 2-2 0,2-1-16 16,7 0 0-16,4-2-3 0,5-3 6 15,5-5 0-15,4-3 13 0,9-3 4 0,6-4 5 16,4-2-9-16,7 0-76 16,1-6-71-16,3 0-29 0,-4 1 22 0,-2 3 61 15,-4 2 29-15,-3 4-7 0,-5 8 9 16,-4 5 11-16,-2 8 20 15,-5 9 31-15,-2 9 22 0,-3 17 62 0,0 8 51 16,-3 2-12-16,-2-7-46 0,-1-18-26 0,3-15-22 16,1-6-27-16,1-6 11 15,-1 4 6-15,-1 1 10 0,-2 2-28 0,-2-5 15 16,1-4 0-16,-4-2 0 0,-4-4 3 16,-2 0-3-16,-4-5 3 0,-2-1-16 15,-1-3-3-15,-3-1-14 0,-1-1-97 16,-6-13-127-16,4 1-327 0,6-3-1245 0</inkml:trace>
  <inkml:trace contextRef="#ctx0" brushRef="#br1" timeOffset="117235.08">12636 17079 1212 0,'0'0'231'0,"0"0"-13"16,0 0 9-16,30-61 13 15,-20 40-26-15,2 1-23 0,-2-1-17 0,3 2-42 16,-5 2-20-16,1 3-38 0,-4 3 13 16,-2 4 37-16,-2 2 26 0,-1 3 12 15,0 2-45-15,-2 2-76 0,-7 6-25 16,-3 9 22-16,-4 4 56 0,3 6-12 16,-1 2-13-16,4 2-25 0,6 1-21 15,4-1-10-15,3-2-13 0,10-2 1 16,6-2 0-16,5-2 0 0,5-5 11 15,2-3 1-15,3-4-1 0,-3-3 19 16,1-4-3-16,-5-4 0 0,-5 0-28 0,-6-8-3 16,-4-3-50-16,-9-2-9 0,-3-5-21 15,-10-3-36-15,-2-2 15 0,-8-2 41 16,-1-1 25-16,-5-1 23 0,0 1 15 16,1-1-2-16,0 3-5 0,3 2-5 0,2 5 4 15,2 3 7-15,5 6 1 0,4 3-1 16,2 3-15-16,4 2-19 15,3 0-50-15,0 2-33 0,10 4 118 0,1 3 1 16,8-2 22-16,6 1 8 0,10-1-2 16,5-5-4-16,5-2 1 0,5 0-7 15,-1-5-16-15,-3-3 0 0,-2-1 13 16,-10 2-14-16,-7 2-1 0,-11-1 1 16,-5 3-2-16,-6 3-22 0,-4 0-6 15,-1 0-4-15,-2 9 3 0,-4-1 29 0,-4 8 30 16,0 1 62-16,-4 3-7 0,5 1-12 15,-1 1-38-15,3-3-20 0,4-1-15 16,2 1 2-16,1-4-1 0,1-1 0 16,6-4 2-16,-1 0 0 0,3-3 12 15,0-3-11-15,3-1 30 0,-2-3 1 16,4 0-10-16,-1-7-25 0,-1-1-31 0,3-7-13 16,-2-1-13-16,0-3 22 0,0-1 35 15,-1 1 2-15,-1 2-1 0,-4 2 23 16,2 3-22-16,-4 2 10 0,-1 3 1 15,0 2-13-15,1 2-17 0,0 2-46 16,1 1-19-16,5 7 37 0,-1 3 45 16,5 5 16-16,-1 3 38 0,-1 2-13 0,2 1-22 15,0 1-3-15,-1-2-4 0,1 0-9 16,2-2-1-16,1-5 10 0,-1-2 4 16,1-4 9-16,-2-4 10 0,1-3 3 15,-1-5-38-15,0-7-85 0,-4-3-29 16,1-4 6-16,0-5 20 0,-3-5-27 15,3-7-9-15,-2-10-23 0,6-14 31 16,-1-13-22-16,1 0-19 0,-9 7 157 16,-2 16 23-16,-6 19 51 0,0 8 55 0,-2 5 54 15,-3 1 12-15,0-3-36 16,-1 3-42-16,0 5-9 0,0 5-4 0,5 3 12 16,-1 4-40-16,0 2-76 0,1 7-29 15,-1 9 29-15,0 6 98 0,-1 9-4 0,3 3 9 16,0 12-9-16,9 8-14 0,5 8-8 15,0 1 2-15,4-10-34 0,-4-12-12 16,-5-12-25-16,1-8 0 0,-5-2-1 16,-1 4-2-16,-1-3-118 0,-3 2-148 15,-1-5-211-15,-18-11-239 0,0-3-603 16</inkml:trace>
  <inkml:trace contextRef="#ctx0" brushRef="#br1" timeOffset="117373.57">13445 16929 2820 0,'0'0'394'0,"0"0"-174"0,0 0-8 0,0 0-98 16,0 0-114-16,0 0 0 0,62-42-2 15,-26 36 0-15,9 0-1 0,17-3-19 16,18-3 6-16,14-9-98 0,-14 2-846 0,-18-1-1646 16</inkml:trace>
  <inkml:trace contextRef="#ctx0" brushRef="#br1" timeOffset="118373.52">14909 16869 1205 0,'0'0'446'16,"0"0"-86"-16,0 0 0 0,0 0-124 16,-56-20-78-16,31 28-42 0,-2 6-1 15,-7 6-2-15,0 2-5 0,1 6-44 16,0-1-13-16,5 2-13 0,6 1-22 0,5-5-16 16,6 0-1-16,6-3-24 15,5-3 9-15,3-2 16 0,7-5 0 0,2-3 16 16,6-3 25-16,3-6 0 15,1 0-12-15,2-8-29 0,1-2-67 0,-2-4 26 16,-3-3 9-16,-2-2 14 0,-5-1 18 16,2-1 22-16,-7 1-6 0,1-1 0 0,-2 4-15 15,-2 1 18-15,0 3 10 0,-3 5 28 16,-1 2 38-16,0 3-16 0,-1 2-69 16,0 1-10-16,1 5-124 0,0 3 124 15,0 6 26-15,1 3 85 0,1 5-29 16,5 2-32-16,-1 3-28 0,5-1-20 15,3-1 33-15,5-1-22 0,6-2-10 16,2-1-3-16,1-7 18 0,3-6 14 16,-1-1-1-16,-1-7 0 0,-3-4-31 15,0-7-6-15,-3-5-50 0,-4-4 6 16,-3-4-4-16,-5-5-3 0,-1-5 10 0,-6-3 19 16,-1-1 10-16,-3-3 18 0,-1 0 0 15,0 2 1-15,0 1-1 0,-2 4 35 16,-1 5-1-16,0 7 42 0,-1 5 37 15,1 7-6-15,-2 3-28 0,3 5-14 0,1 2-65 16,-1 2-81-16,1 10-23 0,-3 5 104 16,0 10 34-16,-1 4 24 0,3 5-27 15,2 3-15-15,1 2 2 0,9 1-5 16,0 0-13-16,6-2 0 0,0-1-1 16,1-4-1-16,0-6 2 0,-3-6 1 15,0-4 1-15,-2-9 23 0,-2-5-25 16,-2-5-25-16,3-5-6 0,-2-9-19 15,4-9-55-15,0-6 21 0,-2-4 49 16,2-6 32-16,-4-2-22 0,2-2 22 16,0-7 1-16,3-6 0 0,0 8 2 0,-4 8 16 15,-1 11 12-15,-3 13-6 0,-3 1 57 16,0 3 22-16,-1 4 2 0,-2 8-103 16,0 2-25-16,0 10-79 0,-5 11 104 0,-1 6 79 15,0 7-10-15,-2 14-13 16,5 8-41-16,3 8-15 0,2-8-2 15,5-14 0-15,1-14-10 0,0-8 10 0,2-1-11 16,0 1 13-16,5-2 0 0,-1-4 22 16,-2-5-6-16,0-4-13 0,-3-4-3 15,2-1-109-15,-3-2-96 0,1-7-81 16,-2-9-188-16,-3 1-802 0,-2-3-651 0</inkml:trace>
  <inkml:trace contextRef="#ctx0" brushRef="#br1" timeOffset="119341.34">16563 16687 2651 0,'0'0'476'16,"0"0"-272"-16,0 0-39 0,0 0-22 16,0 0-32-16,0 0-77 0,0 0-9 0,0 0 89 15,0 0 37-15,-31 51-32 16,17-15-54-16,4 4-34 0,-2 1-15 0,6 2-16 16,3-4-2-16,2-3-1 0,1-5 2 15,5-4-3-15,1-6-11 0,5-6 13 16,-3-3 0-16,4-8-23 0,-1-4-69 0,3-2-22 15,3-9 12-15,-1-5 13 0,1-7-7 16,-1-4 64-16,2-4 34 0,-3-1 16 16,-4-2 6-16,1 1-20 0,-2-1 23 15,0 3-13-15,-3 2 17 0,3 4 21 16,-5 4-3-16,-1 6 35 0,-2 6 13 16,0 4-23-16,-1 5-72 0,2 0-85 15,-2 11-94-15,1 2 157 0,1 8 22 16,0 6 1-16,-1 4-1 0,3 1-1 15,2 3-12-15,0-3 13 0,3-2 0 16,0-4 0-16,2-4-2 0,-2-5 0 16,2-7-11-16,-4-3-15 0,1-5-29 0,0-2 32 15,-2-7 22-15,2-5-25 16,-2-5 26-16,3-3 0 0,-3-2 2 0,-1-2 4 16,3-2-1-16,-2 2 19 0,-1 3 6 15,2 1 4-15,-2 5 24 0,-2 4-8 0,-1 3 11 16,1 5-27-16,-3 3-32 15,-1 3-138-15,0 5-10 0,0 6 148 0,0 8 0 16,-4 4 1-16,-1 5 0 0,1 1-1 16,1-1 4-16,2-2-4 0,1-2 1 15,2-5-1-15,5-2 15 0,2-6-15 16,0-5-1-16,5-3-154 0,-2-5-61 16,2-2-1-16,3-10 15 0,-1-1 42 15,-4-7 79-15,2-1 57 0,-2-4 24 16,-3-2 3-16,-2 1 61 0,2 0 87 15,-5 0 48-15,-2 5 15 0,-2 1-17 0,0 4 0 16,0 3 30-16,0 4-17 0,-1 4-26 16,1 2-29-16,-1 2-124 0,1 2-31 15,-1 10-65-15,-1 4 65 0,2 5 40 16,0 3-13-16,1 3-27 0,7 1 0 16,6-1 0-16,4 2 0 0,4-6 0 0,0-2-3 15,4-1 3-15,1-5-1 0,-3-4-2 16,-1-4-68-16,-3-2-47 0,-2-5-4 15,-2 0-9-15,-4-5 11 0,2-5-3 16,-2-2 23-16,0-5-8 0,2-4 7 16,-5 1-113-16,0-11-224 0,-4 5-302 15,-4 3-669-15</inkml:trace>
  <inkml:trace contextRef="#ctx0" brushRef="#br1" timeOffset="119544.82">16439 16665 3258 0,'0'0'479'0,"0"0"-383"0,0 0-94 0,0 0 31 16,0 0 8-16,0 0-25 0,0 0 6 15,0 0 3-15,93 2-25 0,-15 0-13 16,29-2-18-16,12-13-269 0,-26-2-802 15,-20-2-1410-15</inkml:trace>
  <inkml:trace contextRef="#ctx0" brushRef="#br1" timeOffset="120024.89">18254 16581 2572 0,'0'0'392'15,"0"0"-171"-15,0 0 21 0,0 0 9 0,0 0-90 16,0 0-155-16,0 0-6 15,0 0-88-15,0 0 88 0,0 0 110 0,30 57 6 16,-26-8-5-16,-2 14-42 0,-2 16-7 16,-7 2-15-16,0-6-13 0,0-12-31 15,4-12 12-15,2-8-15 16,1-11-13-16,0-8 10 0,0-2 2 0,1 0 1 16,2 1 0-16,2-1-138 0,-2-10-221 15,0-9-183-15,0-3-698 0,-3-3-781 0</inkml:trace>
  <inkml:trace contextRef="#ctx0" brushRef="#br1" timeOffset="120287.08">18290 16744 2561 0,'0'0'367'0,"0"0"-252"16,35-54 33-16,-16 40-8 0,9 1-92 0,8 2-13 15,5 3 35-15,0 5 25 0,0 3 9 16,-3 9-50-16,-6 7-10 15,-11 8-9-15,-8 2-16 0,-9 7-17 0,-8 4 17 16,-15 1-7-16,-9-2 1 0,-9-3-10 16,-6-2 22-16,-4-5-6 0,-2-6 0 0,2-5-4 15,6-3 7-15,2-5-19 16,10-3 16-16,7-2-18 0,6-2 1 0,7 0 1 16,8-4-3-16,1-3-116 0,12-2-243 15,9-2-155-15,23-12-462 0,-1 3-433 16</inkml:trace>
  <inkml:trace contextRef="#ctx0" brushRef="#br1" timeOffset="121367.55">18783 16707 1562 0,'0'0'1179'0,"0"0"-765"16,0 0-178-16,0 0-10 0,0 0-18 0,0 0-29 16,0 0-40-16,0 0-86 0,0 0-10 15,-57-5 4-15,42 22-3 0,6 6-28 16,1 0-16-16,6 1-2 0,2 2 0 15,8-1 2-15,4-1 0 0,8-2 0 16,3-2-9-16,1-3-159 0,1-6-78 0,-2-2-12 16,-5-6-34-16,-6-1-24 0,-2-2-15 15,-7-5 131-15,-3-6 106 16,0-1 91-16,-6-4 3 0,-3-4 39 0,1 0 90 16,-6-2 13-16,3-1 0 0,-3-1 5 15,-1 3-25-15,4-1-7 0,0 3-20 16,6 1-25-16,3 2-3 0,2 0-30 15,7 2-37-15,8 1-31 0,7 1-8 16,4 6 8-16,9-2-1 0,2 5 6 16,2 0 10-16,3 0-6 0,2 1-45 15,-1 0-83-15,0 0 25 0,0-1 9 16,-2-1 84-16,-3 1 17 0,-4-3 14 0,-7 2 2 16,-8 3 1-16,-5-2 27 0,-9 2 61 15,-5 1-29-15,-2 0 42 0,-10 0 12 16,-6 0-13-16,-5 3-3 15,-3 2-4-15,-2-2-16 0,1 4-16 0,3 0-12 0,3-1-35 16,4 2 3-16,4 1-9 0,3-1-10 16,6 4-16-16,4 0 0 0,1 5 16 15,10 0 1-15,9 3 1 0,8 1 0 16,4 3-2-16,6-2-31 0,1 0-174 16,-2 0-136-16,-3-3-219 0,-9 0-38 15,-8-1 136-15,-10 1 280 0,-7 0 130 16,-5-4 52-16,-13 0 120 0,-5-1 150 15,-6 0 32-15,-2-6-10 0,-1 1-14 16,3-7-27-16,3-1 6 0,5-1-20 16,6-3-30-16,3-2-43 0,7-3-9 0,5 0-36 15,1-3-78-15,11-3-41 0,5 0-47 16,9-1 25-16,3-2 9 0,5-2-12 16,3 0-9-16,1-1-80 0,0-4-47 0,1-2-100 15,0-1-68-15,-3-5 33 0,0 2 57 16,-6-2 142-16,-2 1 97 0,-8 3 78 15,-5 3 64-15,-4 4 77 0,-7 4-7 16,-2 4-7-16,-2 2-71 0,-3 2-74 16,-4 1-25-16,-7 5-31 0,-2-1-4 15,-3 4 16-15,-3 0 12 0,-2 0 13 16,0 6 10-16,1 1-3 0,4 3-14 16,3 1-24-16,5 1-10 0,7 2-16 15,4 1 16-15,7 0 0 0,6 3 19 16,10-1 0-16,8 1 9 0,3-1-27 15,2 0 9-15,4 1-10 0,-3-1-51 16,-3 0-53-16,-7-1 6 0,-4 0-4 0,-7 1 16 16,-4 1 28-16,-9 1 14 0,-3 1-4 15,-8 2 16-15,-4 3 29 0,-5 0 3 16,-1 0 22-16,0 0-6 0,5-5-15 0,-1-4 15 16,2-4-3-16,5-6 0 0,0-1 28 15,-3-3 23-15,5-2-3 0,-1-2-11 16,0-6 1-16,3-2 0 0,3-2-16 15,0-4 3-15,4-2-16 0,7-3-9 16,5-3-11-16,4-1-2 0,6-1-2 16,3-1-14-16,6 1-13 0,1-1-8 15,1 3 2-15,-2 1-13 0,0 0 0 16,-3 6 45-16,-4 2-15 0,-5 2 18 0,-4 6 19 16,-4 1-6-16,-5 3-10 0,-1 3-3 15,-1 1-10-15,0 6-21 0,-1 3 31 16,-1 4 3-16,3 6 76 0,-2 3 39 15,-2 2-17-15,-1 3-22 0,1 0-32 16,-3 1-12-16,0-1 31 0,-1-1-38 16,-1-1-25-16,2-6 0 0,-1-3 19 15,-1-6-22-15,1-6-106 0,0-5-210 0,-1-12-47 16,1-5-725-16,0-2-993 0</inkml:trace>
  <inkml:trace contextRef="#ctx0" brushRef="#br1" timeOffset="121509.67">20134 16433 2626 0,'0'0'444'0,"0"0"-297"16,0 0-67-16,0 0 19 0,0 0-10 15,0 0-53-15,0 0-36 16,0 0-67-16,0 0 24 0,0 0 41 0,0 0 2 16,-5 39 0-16,5-21-688 0,5-5-1994 0</inkml:trace>
  <inkml:trace contextRef="#ctx0" brushRef="#br1" timeOffset="122391.99">20643 16453 1911 0,'0'0'285'15,"0"0"-42"-15,1-53 48 0,1 37-76 16,0 2-26-16,1 5-48 0,-2 4-36 0,0 5-1 16,0 0-104-16,-1 6-156 0,1 9 156 15,-1 7 16-15,1 9 124 0,1 6-1 16,0 15 16-16,0 12 37 15,4 9-75-15,2-1-74 0,-2-9-18 0,2-11-25 16,-2-16 1-16,-3-9-2 0,-2-9 1 16,-1-3-75-16,-2-1-117 0,-7-2-73 15,-2-1 5-15,-4-4-82 0,-4-7-8 16,-1 0-74-16,2-8 129 0,0-3 187 16,5-5 108-16,1-3 55 0,7-3 62 15,4-2 45-15,1 0 52 0,6-2 5 16,9 1-22-16,5 1-27 0,3 2-86 15,8 5-4-15,3 3-52 0,7 2-28 16,3 5-2-16,4 6-20 0,-2 1 19 0,-1 5-7 16,-3 8 10-16,-6 3 48 0,-7 4-16 15,-10 6-13-15,-8-1-18 0,-11 3-1 16,-3-2-2-16,-13-1 2 0,-10-2 0 0,-6-4 2 16,-5 0 14-16,-5-5 6 0,1-3 23 15,1-2-7-15,4-4 4 0,5-1 2 16,8-4 23-16,6 0 9 15,8 0-3-15,3 0 9 0,6-2 6 0,0-1-6 16,12-4-82-16,7-1-40 0,7-3-4 16,10-1 22-16,4-3 6 0,3 1 0 15,1-1-9-15,1-4 10 0,1 1-39 16,-3-3-9-16,-1-1 34 0,-4-1 29 16,-5 3 0-16,-3 0 13 0,-6 5 6 0,-6 3 6 15,-3 4-6-15,-6 7 6 0,1 1-25 16,-2 0-57-16,0 7 0 15,3 6 57-15,-1 4 49 0,1 4 62 0,-4 1-11 16,0 2 35-16,-2 1-5 0,-4-3-30 16,-1 2-29-16,0-1-36 0,0 0-17 0,-2-5-18 15,1-3 3-15,-1-3-1 0,2-3-2 16,-1-5-210-16,1-4-196 0,0-13-112 16,0-3-883-16</inkml:trace>
  <inkml:trace contextRef="#ctx0" brushRef="#br1" timeOffset="122529.16">21329 16491 2398 0,'0'0'423'0,"0"0"-423"16,0 0-4-16,0 0-176 0,0 0 9 0,0 0 146 16,0 0 25-16,0 0 26 0,-15 49 10 15,20-19-36-15,7-5-288 0,1-5-1162 0</inkml:trace>
  <inkml:trace contextRef="#ctx0" brushRef="#br1" timeOffset="122954.58">21591 16387 2119 0,'0'0'291'16,"0"0"-129"-16,0 0 73 0,0 0-1 15,0 0-227-15,0 0 38 0,0 0-45 0,0 0 156 16,0 0 32-16,10 75 21 0,-10-33-4 16,0 13-10-16,-1 7-32 0,-2-4 2 15,2-11-72-15,1-13-37 0,1-7-32 16,7 4-2-16,2 0-10 0,3 3-10 16,0-5-2-16,3-7 0 0,0-5 0 0,-1-7 0 15,-1-3-61-15,2-5-10 0,1-2-26 16,0-7-5-16,-3-4-7 15,2-4 46-15,-1-3 12 0,0-3 49 0,-3 1 0 16,3-3 2-16,-1 1 1 0,-2 2 12 16,1 1 13-16,-3 2-11 0,-1 3 7 15,-2 3 9-15,-3 4 19 0,0 2 28 0,-3 3 18 16,-1 2-96-16,0 0-55 0,0 7-107 16,0 5 162-16,0 3 105 0,0 2-28 15,0 3-27-15,0 1-7 0,2 1-21 16,2-3-20-16,2 0 0 0,3-2 1 15,-1-4 13-15,-1-2-16 0,3-3-86 16,-1-8-292-16,-1 0-375 0,-3-8-1429 0</inkml:trace>
  <inkml:trace contextRef="#ctx0" brushRef="#br1" timeOffset="123103.23">21872 16370 2839 0,'0'0'413'16,"0"0"-413"-16,0 0-76 0,0 0-120 0,0 0 156 16,0 0 40-16,0 0 3 0,-4 52-3 15,21-26-249-15,-1-4-1064 0</inkml:trace>
  <inkml:trace contextRef="#ctx0" brushRef="#br1" timeOffset="123352.28">22164 16350 2406 0,'0'0'464'0,"0"0"-236"0,0 0-40 16,17-45-16-16,-14 38-54 0,-1 4-8 0,-1 3 16 16,0 0-126-16,1 5-37 0,0 7 37 15,2 5 12-15,-1 9 76 0,-1 6 10 16,1 3 22-16,0 5 51 0,0 2-59 15,1 9-28-15,2 6-50 0,-1-6-22 0,-2-6 12 16,1-5-24-16,-3-11-22 16,0 5-99-16,-1 1-184 0,-8-3-272 0,-4-10-727 15,-1-10-850-15</inkml:trace>
  <inkml:trace contextRef="#ctx0" brushRef="#br1" timeOffset="123654.44">22021 16711 2451 0,'0'0'438'16,"0"0"-255"-16,0 0-55 0,0 0-3 0,0 0-68 16,0 0-28-16,0 0 2 0,77-46-12 15,-53 45-19-15,3 0-3 0,4 1-19 16,1 0 19-16,3 2-16 0,0 0 6 16,-1 0 10-16,-1-2-13 0,-1 0 13 0,-4-2 0 15,-3-2-13-15,-3-1 14 0,-4 1 2 16,-2 2 13-16,-7-1 10 15,-1 1 15-15,-4 1-3 0,-1 0-35 0,-2 1-26 16,-1 3-15-16,0 5 41 0,0 3 143 16,0 4-32-16,0 1 5 0,-1 2 29 15,0-1-35-15,1 0-18 0,0 0-27 16,0 2-30-16,2-1-11 0,3 1-21 16,3 0-2-16,-2 0-1 0,4-1-1 15,-2-4-288-15,2-1-280 0,-3-7-919 16,-2-3-410-16</inkml:trace>
  <inkml:trace contextRef="#ctx0" brushRef="#br1" timeOffset="123796.43">22578 16426 2659 0,'0'0'353'0,"0"0"-135"16,0 0-122-16,0-49-1 0,0 47-95 15,0 2-73-15,2 9-170 0,2 5 160 16,0 7 48-16,5 15-100 0,2-2-907 15,-2-5-768-15</inkml:trace>
  <inkml:trace contextRef="#ctx0" brushRef="#br1" timeOffset="124310.12">22792 16891 2031 0,'0'0'256'0,"0"0"-198"15,0 0-32-15,56-34 16 0,-35 21-6 0,2 1-17 16,0-4-19-16,0 0 23 0,-3 0-21 16,-1-1-1-16,-4 0 0 0,-5 0 1 0,-3 0-2 15,-5 0 1-15,-2 0-1 16,-7 2 49-16,-3 2 106 0,-4 3 47 0,-1 2-25 16,-1 2-53-16,-3 5-21 0,2 1-5 15,-1 7-31-15,2 4-32 0,1 5 16 16,5 3-10-16,1 3-19 0,5 3 26 15,4 1-23-15,7 3-13 0,4 0 4 16,7 0-13-16,2-2 1 0,1-3-2 16,2-5-2-16,-1-4-61 0,-1-6-85 15,0-6 12-15,-3-3 52 0,0 0 40 0,0-8 23 16,-2-3 19-16,0-3 14 0,-1-5 11 16,4-2 1-16,-1-4 6 0,3 0 41 15,2-2 19-15,4 0-22 0,0 1 3 16,2 1 15-16,5 4-41 0,0 5 1 15,0 7-39-15,3 5-9 0,0 4-28 16,0 5-1-16,-5 6 4 0,-3 5 3 0,-6 3-9 16,-5 2 5-16,-9 1-12 15,-2 0 7-15,-7-1 16 0,-1 0 14 16,-10-2 2-16,-4 0 0 0,-5-3 18 0,-4-3 19 16,-4-4 19-16,-5-2 50 0,1-2-44 15,-2-2-44-15,-1-1-4 0,5-2-15 0,1 0-2 16,3 0-57-16,1-8-295 0,6 2-459 15,5-5-1774-15</inkml:trace>
  <inkml:trace contextRef="#ctx0" brushRef="#br1" timeOffset="125139.93">24547 16506 2493 0,'0'0'400'0,"0"0"-77"0,4-56-109 16,-8 39-56-16,-7 3-34 0,-5 7-24 15,-6 4-11-15,-7 4 5 0,-2 9 10 16,-5 6-17-16,-1 6-37 0,5 4-37 16,1 3 9-16,6 3-22 0,5 1 1 0,4 1 0 15,7-2 1-15,3-2-2 16,6 0 0-16,5-5 1 0,6-1 14 0,5-4 9 16,4-4-24-16,1-2-15 0,2-4-38 15,1-4-56-15,2-5 17 0,-1-1 26 16,-3-4 25-16,1-6 38 0,-4-2 3 15,-2-5 25-15,0 0 3 0,-5-1 4 16,1-1-10-16,-3 1 7 0,0 3-10 16,-2 4 6-16,-1 2 3 0,-3 4-6 15,-1 2-22-15,-1 3-16 0,0 1-107 16,3 9 20-16,4 0 71 0,0 6 32 16,4 4 21-16,2 3-19 0,0 0 0 0,5-1 14 15,1-1-13-15,0-4 13 0,2-4 6 16,0-2-3-16,0-4-17 15,-1-4 10-15,1-3-12 0,-1-5 0 0,1-7-44 16,-3-5-66-16,-1-2 38 0,-1-7 9 0,-2-4 6 16,-3-4 0-16,0-4 25 15,-1-4 13-15,-1-11 16 0,3-11 3 0,3-4 0 16,-1 9 0-16,-2 18 0 0,-3 16 3 16,-5 11 32-16,4 2 13 0,-4-1-13 15,-1 5 18-15,-2 5-18 0,-2 3-35 16,1 7-244-16,0 10 200 0,-1 7 34 15,0 8 10-15,0 14 51 0,2 11 19 16,3 7-16-16,-1 1 53 0,3-12-19 16,-4-12 19-16,-2-15-41 0,1-1-22 0,-1 2-28 15,0 4-16-15,-1-2 0 16,-1-4-2-16,0-6-90 0,-4-12-366 0,0-3-880 16,-1-6-835-16</inkml:trace>
  <inkml:trace contextRef="#ctx0" brushRef="#br1" timeOffset="125280.68">24860 16581 3026 0,'0'0'492'0,"0"0"-249"0,0 0-117 15,0 0 57-15,0 0 38 0,0 0-128 16,0 0-80-16,69-26-13 0,-17 27-34 16,24 8 0-16,33 0-10 0,11-4-168 15,-26-1-794-15,-19-4-1864 0</inkml:trace>
  <inkml:trace contextRef="#ctx0" brushRef="#br1" timeOffset="126717.14">26308 16698 950 0,'0'0'378'0,"0"0"-89"15,0 0-35-15,0 0 2 0,0 0-26 16,0 0-36-16,0 0-23 0,0 0-39 0,0 0 19 15,0 0 41-15,0 0 9 16,4 31-11-16,-1-35-38 0,0-2-102 0,4-4-47 16,0-2-3-16,2-2 25 0,1-3-22 15,-2-2 25-15,4-1 1 0,-2-1-7 16,1-2-8-16,-1-4-13 0,0-1-1 16,-3-1 16-16,3-4-3 0,-4 0-13 0,-1-3 3 15,2 0-16-15,-2-1 13 0,0 1-2 16,-1 2-17-16,1 0 7 0,-2 1-4 15,-2 2-16-15,0 4 20 0,-1 4 11 16,0 4 1-16,-3 5 1 0,-3 3-1 16,1 5-16-16,-1 1-25 0,-1 3-3 15,-2 2-10-15,0 0-9 0,-4 9 6 16,-1 2 19-16,1 5 35 0,0 3-10 16,0 4-3-16,4 4 4 0,2 2 12 15,0 4 0-15,2 3 2 0,3 3-2 0,0 2 0 16,2 11 0-16,0 8 0 15,0 7 10-15,4-8-6 0,-1-13 15 0,0-12 6 16,2-8-23-16,1 3 20 0,0 2-6 16,7 2 3-16,-2-5-16 0,3-5 19 0,4-5 4 15,1-4 12-15,1-5-7 0,3-6 16 16,3-1-9-16,6-2-16 0,1-7-6 16,3-3-15-16,2-2 2 0,-3-2 10 15,-6-3 3-15,-6 0-14 0,-4 1 13 16,-6 0 11-16,-6 3-8 0,-5 2-18 15,-2 1 0-15,0 3-18 0,-4 0-1 16,-1 3-16-16,0 3-40 0,-2 1 2 16,2 0-139-16,1 1-206 0,4 0-287 15,0 0-690-15</inkml:trace>
  <inkml:trace contextRef="#ctx0" brushRef="#br1" timeOffset="127004.64">27174 16237 2625 0,'0'0'389'15,"0"0"-123"-15,0 0-53 0,0 0-105 16,0 0-108-16,0 0 25 0,0 0 29 15,0 0 104-15,-25 49 24 0,14-20-28 16,-2 1-54-16,0 4-26 0,6 2-37 16,2 0 1-16,3 1-1 0,2-1-36 0,0 0-1 15,1-2 1-15,2-4-2 0,0-3-11 16,-2-4-167-16,0-5-179 0,-1-2-227 16,-2-5-587-16,-2-7-445 0</inkml:trace>
  <inkml:trace contextRef="#ctx0" brushRef="#br1" timeOffset="127165.45">26946 16532 2183 0,'0'0'363'0,"0"0"-83"0,0 0-74 15,0 0 8-15,9-51-42 0,1 44-96 16,9-1-69-16,6 4-7 0,8 3-19 16,6-1-1-16,7 2 1 0,10 2-9 0,-2 2 5 15,-2 1 4-15,1-1-16 0,-1-1-352 16,-2-3-394-16,-12 0-779 0</inkml:trace>
  <inkml:trace contextRef="#ctx0" brushRef="#br1" timeOffset="127400.63">27696 16213 2149 0,'0'0'527'0,"0"0"-164"16,0 0-40-16,15-45-101 0,-14 39-10 0,0 3-5 15,0 2-34-15,0 1-164 0,-1 2-9 16,0 6 0-16,0 5 7 15,0 7 95-15,0 6 16 0,0 6 9 0,0 4 9 16,0 10-32-16,0 10-5 0,-3 7-26 16,-2 0 4-16,-1-7 2 0,0-12-39 15,2-14-25-15,0-8-15 0,-1-1-2 0,0 2-10 16,-1 1 12-16,-3 1-86 0,1-2-33 16,1-3-127-16,-4-2-143 0,-1-3-334 15,1-5-667-15,3-8-805 0</inkml:trace>
  <inkml:trace contextRef="#ctx0" brushRef="#br1" timeOffset="141446.95">6658 15879 1505 0,'0'0'347'0,"0"0"-334"0,0 0-13 16,0 0-60-16,0 0 60 0,0 0 110 16,0 0 108-16,0 0 44 0,0 0-126 15,-18-4-75-15,14 0 0 0,0 2 7 16,-1-2 9-16,-1 2 10 0,1 1-29 16,1-2 0-16,-3 2-23 0,0-1-16 0,2 2-19 15,-1 0 1-15,-2-1 2 0,3 0 17 16,-2-1 5-16,-1 0 10 15,2 0 4-15,0-1-1 0,-4-1-3 0,3-1 10 16,-3 0-16-16,0-3 2 0,-2 0 8 16,1 2-1-16,-3-1-6 0,-1-1-29 15,1 4-1-15,0-3 1 0,-3 1-2 16,2-1 2-16,1 0 10 0,0 0-10 0,-1-3-1 16,3 2 0-16,-1 0 18 0,-2-3-17 15,4 1 13-15,-3 1-15 0,1-4 10 16,0 1-11-16,-1 0-2 0,-3-1 2 15,2 0-1-15,-1 2-17 0,-1-2 17 16,-2 3 1-16,-1-3 0 0,0 2 0 16,-2-3-3-16,-1 0 2 0,0 0 1 15,-2-2 3-15,0-1 19 0,-1 0-20 16,0 0 1-16,-3 0-3 0,1-2-3 16,-3 1-9-16,2 0 12 0,-4-2 1 0,2 1-1 15,-2 1-2-15,-3-3-14 0,2 2 14 16,-2 0 2-16,-2-4 0 15,1 2 2-15,0-1-1 0,2-3 21 0,-1 0-21 16,0 0 1-16,2-1 17 0,1-2-19 0,-1-1-1 16,0-1-1-16,1 0 2 15,-2-1 0-15,0 0-2 0,0 0-1 0,-1 1-13 16,-1-1 16-16,-1-1-3 0,0 0-1 16,-3 2-8-16,1-1 11 0,-3-1 1 15,1 0-3-15,0-1 2 0,-3 0 1 16,2-1 0-16,-3 1 3 0,3-1-2 15,-1 0-1-15,4-2 0 0,1 1 1 16,2-3 17-16,2 2-17 0,0-1 0 16,1 0-1-16,4 0 0 0,-2 0-3 15,2 1 3-15,0-4 0 0,2 2-2 0,-1-1 2 16,-1 1-3-16,3-1-6 0,-3 2 6 16,2-1 1-16,2 0 1 0,-2-1 1 15,3 2-13-15,0-1 13 0,2-1 0 16,0 0 0-16,1 0 0 0,1 1 1 15,1-3 1-15,0 0 10 0,2-1-12 0,-1-1 0 16,1 0 0-16,0 1 22 0,3-1-19 16,1-1 19-16,2-7-22 0,0-9 0 15,2-5-1-15,1-1 0 0,4 6 1 16,3 6-2-16,1 5-1 0,0 3-11 16,1 6 12-16,0 6-5 0,0 6 7 15,-1-1 2-15,0-6-1 0,0-4-1 16,0-7 0-16,1-7-2 0,0-5-14 15,0-10 0-15,0 1 0 0,3 6 13 0,2 8-10 16,-1 13 13-16,2 7 1 0,-2 6 0 16,2 4-1-16,0-4 0 0,3-2 13 15,-2-5-10-15,0 5-2 0,1 4 15 16,-3 4-13-16,-2 1 16 0,-1 3-6 16,-1 2-12-16,-1 1 15 0,0 3 6 15,-1 0-9-15,-1 2 6 0,0 2 9 16,0 1-26-16,2 2 0 0,-2 0 21 15,1 1-23-15,0-1 0 0,1 3-1 0,-1 1-12 16,1 0-3-16,0 0-3 0,0 0 0 16,0 0-3-16,0 0 19 0,0 0-16 15,0 0 16-15,0 0-16 0,-1 0 0 16,1 0-7-16,0 0 1 0,-1 0 2 0,1 0 11 16,0 0 9-16,0 0-1 0,0 0 4 15,0 0 1-15,0 0 3 0,0 0 8 16,0 0-11-16,0 0-1 0,0 0 0 15,0 0 0-15,0 0-3 0,0 0-19 16,0 0-4-16,-1 0-5 0,-3 1 15 16,1 3 16-16,0 3 16 0,-2-2-16 15,-2 5-1-15,-4-2 1 0,-2 6 0 16,2 0-2-16,-5 3-24 0,0 5 1 16,-2 0 24-16,2 1-1 0,-4 2 2 0,1 2-2 15,2-2-14-15,-1 0 16 0,2 0 1 16,1-6 12-16,4 0-10 15,0-7 20-15,4-4 5 0,4-3 33 0,0-3 31 16,2-2 31-16,1 0 4 0,0 0-1 16,-1 0-10-16,1 0-24 0,0 0-11 0,0-1-6 15,0-3-13-15,0-5-37 16,3-2-25-16,3-2-31 0,6-4 12 0,-1-1-6 16,5-3 22-16,2-2-19 0,2 0 21 15,0-2-10-15,2 0 11 0,1-3 1 16,-2 2 21-16,0-3-21 0,1 0 1 15,-2 0-2-15,-1 1-22 0,0 2 19 16,-2 5 3-16,-2 1-2 0,-4 6-14 16,2 3 4-16,-7 4-10 0,-1 1 6 0,0 5-24 15,-3 0-20-15,0 1-10 16,0 1-14-16,1 4 11 0,1 4 45 0,0 2 9 16,2 6 16-16,-2 1-41 0,-1 3 44 15,-1 4-2-15,1 1 2 0,-1 2 2 16,4 1 1-16,-2 0 22 0,1 0-3 15,1-1 6-15,1-1-24 0,1 0 30 16,0 0 4-16,0-3 9 0,-2-2-16 0,4 2 4 16,-4-4-19-16,1-1-15 0,1-3 1 15,-1-1 13-15,-1-1-12 0,1-3 13 16,-1-1-13-16,0-2 16 0,2-2 3 16,-3-1-19-16,0-1 19 0,1 0 0 15,-2-1-3-15,-1 0-8 0,0-3-11 16,-3 0-47-16,0 0-32 0,0 0-62 15,-4 0-111-15,-16-5-145 0,-1 0-685 16,-2-2-555-16</inkml:trace>
  <inkml:trace contextRef="#ctx0" brushRef="#br1" timeOffset="141848.25">3366 12029 1709 0,'0'0'244'16,"0"0"-242"-16,0 0 2 0,-58 0 103 15,52 0 74-15,2 0 71 0,2 0 39 16,1 0-18-16,1 0-75 0,0 0-74 16,0 0-60-16,0 0-64 0,0 0-13 15,1 0-25-15,4 1 38 0,7 2 60 16,6 1 26-16,11-2-16 0,8 3-1 15,16-2-31-15,20-2-6 0,16-1-4 0,6 0-26 16,-9-4 0-16,-11-1-1 0,-19 3-1 16,-12-2 3-16,-14 2 1 0,-12 0 11 15,-2 0-14-15,-3 1-1 16,-2 0 16-16,0-1-14 0,-6 1 17 0,-3 1 3 16,-1 0 3-16,-1 0 4 0,0 0 2 0,0 0 32 15,0 0 16-15,0 0 39 0,0 0-9 16,0 0-25-16,0 0-28 15,0 0-16-15,0-1-18 0,0 1-10 0,0-2-12 16,0 2-2-16,0-3-35 0,0-1-193 16,3-6-259-16,0 1-625 0,3-3-884 0,-18 53 1332 15</inkml:trace>
  <inkml:trace contextRef="#ctx0" brushRef="#br1" timeOffset="151194.42">795 9546 1971 0,'0'0'373'16,"0"0"-234"-16,0 0-58 0,0 0 51 15,0 0 3-15,0 0 20 0,0 0 8 16,0 0-26-16,0 0-137 0,0 0-124 15,-31-6 124-15,28 32 3 0,-1 8 64 16,-3 14 7-16,0 10 31 0,2-4-39 16,0-8-31-16,0-6-3 0,3-12-29 15,0 3 16-15,1-1-6 0,0-5-10 16,0-4 13-16,0-5-14 0,-1-2 33 16,0-2-16-16,0-4 12 0,-1-2-31 0,0-3-50 15,3-3-281-15,0-7-143 0,0-3-223 16,4-4-1278-16</inkml:trace>
  <inkml:trace contextRef="#ctx0" brushRef="#br1" timeOffset="151385.86">734 9622 2623 0,'0'0'581'0,"0"0"-437"0,0 0-144 15,0 0-133-15,0 0-17 0,0 0 34 16,0 0 116-16,0 0 170 0,72 22 31 15,-36-5-73-15,3 4-30 0,1-2-35 16,0-1 1-16,-3 1-36 0,-4-4 10 16,-2-1-25-16,-6 0-1 0,-3-2-9 15,-4 1 0-15,-1-1-3 0,-6-1-23 16,-1 0-40-16,-4-1-70 0,-2 0-124 0,-2-3-221 16,-5-1-249-16,-4-4-548 0</inkml:trace>
  <inkml:trace contextRef="#ctx0" brushRef="#br1" timeOffset="151615.51">1121 9435 2561 0,'0'0'450'0,"0"0"-248"0,0 0-17 0,0 0-23 16,0 0-70-16,0 0-92 0,0 0-10 15,0 0-104-15,0 0 114 0,0 0 79 16,7 53 13-16,-4-18-7 0,-1 10-60 15,-1-3 29-15,-1-1 12 0,0-2-45 16,0-8-21-16,0 0 0 0,0-6-1 0,1-4 1 16,4-4 0-16,0-5 3 0,0-2-3 15,4-3-261-15,7-7-104 16,-1 0-322-16,1-2-809 0</inkml:trace>
  <inkml:trace contextRef="#ctx0" brushRef="#br1" timeOffset="151915.17">1441 9590 2598 0,'0'0'591'0,"0"0"-240"15,0 0-187-15,0 0-126 0,0 0-35 16,0 0 32-16,0 0 28 0,0 0 50 16,0 0 7-16,-30 54-54 0,30-33-45 15,0 2-21-15,7 0-4 0,7-3-15 16,6-4 19-16,3-2 37 0,2-4-3 15,5-4 22-15,-3-4-6 0,0-2-16 0,-3 0 7 16,-9-5-1-16,-3-2 6 0,-9 0 22 16,-3-3 16-16,-6-4-63 0,-10-1-21 15,-4-2-2-15,-5-1-29 0,-8 0 0 16,0 3 1-16,-3 3-11 0,1 3-2 0,4 1 0 16,3 5-1-16,6 1-33 15,5 2-126-15,6 0-181 0,8 3-335 0,3-1-480 16,1-1-605-16</inkml:trace>
  <inkml:trace contextRef="#ctx0" brushRef="#br1" timeOffset="152109.08">1742 9436 2689 0,'0'0'787'15,"0"0"-351"-15,0 0-266 0,0 0-170 16,0 0-41-16,0 0 41 0,0 0 94 15,0 0 65-15,-6 71-59 0,6-38-26 16,0 12-40-16,0 7-31 0,0-2 13 16,0-6-15-16,0-10-1 0,2-7-25 0,1 2-220 15,-2-1-217-15,-1-3-304 16,-3-9-786-16</inkml:trace>
  <inkml:trace contextRef="#ctx0" brushRef="#br1" timeOffset="152247.78">1602 9648 3059 0,'0'0'456'0,"0"0"-240"16,0 0-128-16,0 0-17 0,0 0-71 15,0 0-38-15,0 0-28 0,70-50 16 16,-4 38 15-16,-5 0-202 0,-3-1-1227 0</inkml:trace>
  <inkml:trace contextRef="#ctx0" brushRef="#br1" timeOffset="152570.2">2440 9300 3235 0,'0'0'410'0,"0"0"-236"0,0 0-77 15,0 0-15-15,0 0-45 0,0 0-33 16,0 0-4-16,0 0 0 0,0 0 66 16,0 0 47-16,0 0-5 0,52 70-33 15,-43-36-35-15,-2 2-18 0,-4-2-3 16,0-2-19-16,0-3-57 0,2-7-67 15,-1-6-107-15,1-4-78 0,4-5-128 0,9-9-243 16,-1-6-101-16,0-3-849 0</inkml:trace>
  <inkml:trace contextRef="#ctx0" brushRef="#br1" timeOffset="152793.89">2750 9278 1618 0,'0'0'543'0,"0"0"-200"0,3-46 21 0,-3 37-95 15,0 6-29-15,0 2-100 0,-3 1-121 16,-6 6-19-16,-3 4-74 0,-6 4 74 15,-4 5 0-15,-3 3 20 0,0 6-20 16,3-5-4-16,8 1 2 0,1-4 2 16,7-3 2-16,4 0 30 0,2-1-19 15,1 0 50-15,7 0 4 0,6 1 2 16,4 0 10-16,7-1-10 0,5 0 3 16,7 2-15-16,4 0 10 0,2-1-33 15,-1 4-34-15,-4-2-76 0,-5 1-153 0,-4 4-202 16,-9-4-387-16,-7-4-667 0</inkml:trace>
  <inkml:trace contextRef="#ctx0" brushRef="#br1" timeOffset="153545.58">2910 9511 2936 0,'0'0'613'16,"0"0"-603"-16,0 0-10 0,0 0-41 15,0 0 41-15,0 0 174 0,0 0 5 16,0 0-59-16,0 0-77 0,65-27-41 0,-43 15 2 16,-1 0-4-16,-3-2-12 0,-2-1-85 15,-7-1-41-15,-3 0-4 0,-2-1 5 16,-4 0 77-16,0 0 57 0,-6 0 2 15,-2 1 1-15,-4 4 28 0,2 2 7 16,-2 1 19-16,1 4 32 0,-1 4-39 0,4 1-32 16,-4 0-15-16,4 5-35 0,-2 5-9 15,1 2 6-15,0 5 36 16,4 0-11-16,4 2 13 0,1 0 0 0,5-2 3 16,8 2 26-16,6-3 15 0,6 0 0 15,7-3 35-15,6-2 0 0,5-5-57 16,2-4-22-16,-2-2-98 0,-1-5-3 15,-4-4-25-15,-5-3 24 0,-7-3 29 16,-5 1 60-16,-6-4 13 0,-4 0 29 16,-2-1-1-16,-3-1-12 0,-4-2 10 15,-2 2 56-15,0-1 16 0,-1 0-9 0,-5 2-23 16,-3 1-16-16,0 3 23 0,-2 3-7 16,2 2 13-16,-2 7-10 0,2 1-66 15,-2 2-3-15,0 2-53 0,-1 6 5 16,0 4 48-16,0 3 10 0,4 4 18 15,0 2-9-15,4 3-1 0,4-2-18 0,4 2-3 16,8-2 2-16,2-1 1 0,9-1 31 16,3-3 3-16,4-4 10 0,4-3-44 15,3-6-134-15,1-4-188 16,-4-2-93-16,0-10-187 0,-3-3-139 0,-5-4 104 16,-5-1-21-16,-3-2 658 0,-8-4 39 15,0-1 554-15,-7-1-72 0,-2 0-110 16,-1 0 0-16,0 1-45 0,-3 4-78 15,0 5-3-15,-2 4 15 0,2 6-21 0,2 3-58 16,0 3-94-16,1 2-127 0,0 3-44 16,0 6-52-16,0 5 96 0,1 7 72 15,1 7-20-15,0 2-15 0,4 5-9 16,-1-1-3-16,-1 2-10 0,4-1-13 16,-1 0 17-16,1-1-16 0,1-2-3 15,-2-3-31-15,0 0-74 0,0-5-165 0,-5-5-194 16,-4-4-216-16,-7-5-479 15,1-8-391-15</inkml:trace>
  <inkml:trace contextRef="#ctx0" brushRef="#br1" timeOffset="153785.88">3616 9243 1846 0,'0'0'483'0,"2"-57"-108"0,3 40-35 0,3 1-74 16,3-4-44-16,1 1-51 0,5 5-83 15,5 2-88-15,2 6-35 0,7 2-19 16,4 4 0-16,-2 9-6 0,1 6 51 15,-5 7-4-15,-8 4 0 0,-6 5-44 16,-11 2 10-16,-6 0 12 0,-13 1 35 16,-8-4 0-16,-5-2 3 0,-1-4 19 15,-1-5-9-15,6-7 0 0,4-1-11 16,6-5 26-16,7-4 4 0,5-2 22 16,2-4-35-16,5-5-19 0,7-4-289 0,8-4-44 15,4-4-37-15,3-2-86 0,15-13-73 16,-6 5-540-16</inkml:trace>
  <inkml:trace contextRef="#ctx0" brushRef="#br1" timeOffset="153943.03">4038 9087 1465 0,'0'0'624'0,"0"0"-45"0,0 0-161 16,37-51-83-16,-31 46-59 0,0 1-12 15,-4 2-44-15,0 2-105 16,0 2-65-16,1 7-49 0,2 4 83 0,2 6 3 16,0 3 33-16,-2 2-37 0,2 2-28 15,-2 1-18-15,-1-3-21 0,0 0-13 16,4-2 0-16,-2-2-3 0,0-3-148 15,3-3-173-15,0-9-271 0,-1-3-518 16,-2-2-834-16</inkml:trace>
  <inkml:trace contextRef="#ctx0" brushRef="#br1" timeOffset="154079.21">4055 8869 1891 0,'0'0'1560'15,"0"0"-1149"-15,-28-54-119 0,20 40 19 16,4 6-95-16,3 2-102 0,1 4-87 15,0 2-27-15,1 2-116 0,7 10-131 0,3 4 179 16,14 19-47-16,-2-4-441 0,1-1-1098 0</inkml:trace>
  <inkml:trace contextRef="#ctx0" brushRef="#br1" timeOffset="154749.25">4353 9022 1395 0,'0'0'2048'16,"0"0"-1592"-16,0 0-189 0,0 0-99 0,0 0-94 16,0 0-74-16,0 0-99 0,0 0-100 15,0 0 155-15,0 0 44 0,0 0 47 16,41 49-7-16,-35-23-12 0,-1 1-28 16,1-3-28-16,-2 0-53 0,2-5-67 0,-1-2-41 15,3-5-33-15,-1-4-77 0,5-4 4 16,-2-4 70-16,3-4 31 15,1-6 49-15,0-4 98 0,3-1 47 0,-3-5 113 16,-1-1 45-16,0-1 23 0,1-4 31 16,-3 3-26-16,1-1 21 0,0 0-4 15,-1 2-16-15,-1 5-24 0,0 1 23 16,-4 3-27-16,0 7-47 0,-1 1-47 16,0 5-65-16,-2 0-66 0,2 2-58 15,4 6 40-15,-1 3 40 0,6 1 35 16,-2 3 9-16,4 2 18 0,0-1 7 15,4-2-6-15,1-3 3 0,1-2-22 0,7-3-184 16,0-4-92-16,3-2-98 0,-2-2-177 16,2-6-98-16,-4-2 220 0,-4-3 246 15,-3 0 183-15,-4-3 173 0,-2-1 210 16,-6 1 73-16,-1-3-102 0,-3-1-78 16,-4 2-139-16,-1 0-51 0,-1 1-16 0,-8 0 15 15,0 3 20-15,-5 2-4 16,-1 0-29-16,-3 6-28 0,2 2 3 15,-1 2 22-15,4 2 4 0,4 0-23 0,2 2-50 16,1 3-1-16,2 4-14 0,2 2 13 16,2 5 1-16,0 3 1 0,4 3 1 15,8 0-1-15,-1 2 12 0,5 1-1 16,2 1-11-16,1 1-124 0,-3 2-10 16,-3 0 45-16,-2 5 14 0,-7 2 5 15,-4 2 51-15,0 1 7 0,-4-1 12 0,-3-1 14 16,-5-5-13-16,1-3-1 15,0-3 1-15,-4 1-1 0,3-5 2 0,-3-1 10 16,1-3-9-16,0 1 20 0,4-5-23 16,-1-1-3-16,3-2-38 0,3-3-85 15,1-2-33-15,-1-2-97 0,1-4-200 16,2 0-547-16</inkml:trace>
  <inkml:trace contextRef="#ctx0" brushRef="#br1" timeOffset="155337.38">6220 8150 1735 0,'0'0'257'15,"0"0"-72"-15,0 0 54 0,0 0 68 16,0 0-194-16,0 0-91 0,0 0 78 16,0 0 67-16,17 61 34 0,-8-25-33 0,0 3-28 15,5 4-36-15,3 9 66 0,1-5-12 16,-3 1-55-16,2-2-44 15,-5-7-28-15,1 3-28 0,-2 0 0 0,-4-5-3 16,0-4-65-16,-2-6-224 0,-5-4-264 16,0-6-641-16,-7-10-910 0</inkml:trace>
  <inkml:trace contextRef="#ctx0" brushRef="#br1" timeOffset="155611.24">6132 8606 1175 0,'0'0'1799'15,"0"0"-1585"-15,0 0-172 0,55-49-17 0,-26 39 46 16,8 1 46-16,6 2-15 0,15 2-23 16,14 5-3-16,7 5-19 0,-7 7 3 0,-17 1-23 15,-18-1-21 1,-16 2-16-16,-1 2-31 0,-4 1-20 0,-3 4 1 0,-9-3 6 16,-4-3 6-16,-6-2 38 0,-9-2 19 15,2-4 9-15,-2-1 23 0,-1-5 49 16,3-1 35-16,2-2 123 0,0-6-63 15,4-5-65-15,-1-2-31 0,3-5-35 16,5-1-21-16,3-4-42 0,7-1-1 16,7-2-33-16,4-1-84 0,3 0-69 15,4 2-90-15,3 1-149 0,13-6-288 16,-6 7-588-16,-3 4-427 0</inkml:trace>
  <inkml:trace contextRef="#ctx0" brushRef="#br1" timeOffset="156610.45">7110 8325 1380 0,'0'0'673'0,"0"0"-252"0,0 0-183 0,0 0-96 16,0 0-14-16,0 0 26 0,0 0 28 0,0 0 6 16,0 0-20-16,-73 47-33 0,49-30-34 15,0-1-38-15,5 1-43 0,3 0-20 16,3 0-22-16,5 0 19 0,1 0-26 16,6 0 27-16,1-3-1 0,0-1 3 15,7-2 0-15,2-1 13 0,2-4-13 16,-1-1-13-16,4-2-122 0,-4-3-7 15,3-1 25-15,-5-5 9 0,2-2 28 16,-4-3 48-16,0-1 29 0,0-4 3 16,-3 0 15-16,0-1-14 0,-1-1 36 15,1 0-2-15,1 2 10 0,2 0 18 16,1 3 1-16,-1 2-20 0,2 4-6 0,0 2-38 16,4 3-6-16,-3 2-39 0,5 0-2 15,-2 5-1-15,2 4 13 0,2 0 13 16,-1 4 19-16,-2 1 1 0,1 3 2 15,0 2-1-15,-4 1 1 0,3-3 2 0,-4-2 23 16,3-1-23-16,-3-3 27 0,1-5-10 16,-2-2 10-16,2-4-14 0,-2 0-15 15,1-6-63-15,1-5 3 0,-1-2-61 16,2-4 3-16,-2-3 47 0,4-1-34 16,-1-1 18-16,1-3 26 0,1-1-13 15,2 1 3-15,-3-1 58 0,1 2 0 16,1 2-3-16,-4 5 13 0,1 3 3 15,-5 1 14-15,1 6 25 0,-4 2 9 16,-1 3-3-16,-1 1-45 0,0 1-57 0,0 0 9 16,-1 1 19-16,-1 3 6 15,0-1 21-15,0 2-1 0,0-3 3 16,-1 0 2-16,-4 0 37 0,-1 0-1 0,-4-1-5 16,1 2 18-16,-6 1 30 0,0-1 2 15,0 3 10-15,-3 0 16 0,0 4 6 0,1 1-7 16,1 2-13-16,4 1-16 15,2 2-41-15,5 2 16 0,2 0-22 0,3 1-9 16,3 1-21-16,6 0 11 0,7-2 13 16,3 1 5-16,6-2 16 0,4-5-37 15,0-2-10-15,4-5-177 0,-3-3-35 16,1-2-11-16,-3-7-23 0,-2-3 24 16,0-5 29-16,-5-3 106 0,-2-6 87 15,-3-3 32-15,-1-3-29 0,0-3 110 16,-2-1 0-16,-1 0 25 0,0-1 0 0,-3 4-7 15,2 5-12-15,-5 4-5 0,-1 6 29 16,-1 4 6-16,0 4-42 0,-3 5-6 16,0 1-79-16,0 2-22 0,-1 4-114 15,0 4 114-15,0 7 79 0,0 5 15 16,-1 4-21-16,0 2-26 0,0 0 6 16,1-1-25-16,0-1-12 0,7 1-13 0,5-4 12 15,0-1 1-15,5-3-4 0,0-4-12 16,2-5-16-16,-2-4-71 0,-3-4 2 15,2-1 28-15,-2-6-15 0,-3-6 15 16,2-2 57-16,-4-5 0 0,0-2 16 16,-3-3 3-16,-2 0-7 0,0-2 7 0,-4 0 12 15,0 2 16-15,0 3 17 16,-3 4-26-16,0 4 8 0,0 5-8 0,0 4-4 16,1 4-34-16,1 1-57 0,-1 8-116 15,-1 5 135-15,-1 4 38 0,2 7 70 16,2 0-41-16,5 2 21 0,7 1-1 15,5 0-24-15,6-1-22 0,5-2 22 16,4-1 10-16,4-4-1 0,0-5 3 16,-2-4-37-16,1-3-37 0,-2-7-181 0,-6 0-107 15,-1-3-49-15,7-13-401 16,-9-1-874-16</inkml:trace>
  <inkml:trace contextRef="#ctx0" brushRef="#br1" timeOffset="157544.93">1173 10471 1387 0,'0'0'800'16,"0"0"-390"-16,0 0-223 0,0 0-29 15,0 0 28-15,-56-36-4 0,44 36-58 16,-3 2-26-16,-1 8-15 0,1 4-11 16,-2 5-8-16,1 4 2 0,2 4-38 0,5 0 4 15,4 1-32-15,2 1-14 0,3-4-11 16,8 0 24-16,3 0-9 0,6-4 10 15,3-1 3-15,2-3 26 0,0-3 5 16,0-2 7-16,-5-5-41 0,-1-1-19 16,-6-2-122-16,-4-1-20 0,-4-3 2 0,-2 0 153 15,-1-4-36-15,-6-5 42 16,-4-4-172-16,-3-7 64 0,3-5 44 0,-2-7 64 16,3-3 19-16,0-3-16 0,6-3 16 15,4 0-19-15,0 3 0 0,9 3 3 16,5 3 39-16,3 7-10 0,2 6-7 15,0 5-2-15,2 4 20 0,2 8-43 16,2 2 0-16,3 12 10 0,1 3 73 16,2 8 85-16,-1 6 13 0,-3 7-5 15,2 3-16-15,-1 12-31 0,0 10-39 16,-4 12-18-16,-4-1-19 0,-9-8-1 16,-3-17-33-16,-5-15-17 0,-1-8-2 15,-2-7-37-15,0 5-109 0,0-2-161 0,-7 1-223 16,-3-9-579-16,0-6-846 0</inkml:trace>
  <inkml:trace contextRef="#ctx0" brushRef="#br1" timeOffset="157688.16">1283 10786 2917 0,'0'0'464'0,"0"0"-267"0,0 0-153 15,23-48 7-15,-3 31 9 0,7-3 12 16,10-2-45-16,17-4-27 0,19-4-12 15,23-3-4-15,2-2 3 0,-24 8-590 16,-24 4-2439-16</inkml:trace>
  <inkml:trace contextRef="#ctx0" brushRef="#br1" timeOffset="158674.81">2452 10141 1967 0,'0'0'1209'0,"0"0"-970"0,5-47-150 16,2 29-16-16,-1 2-16 0,2 3 22 0,0 2 9 16,-3 6 38-16,-1 0 25 15,-1 5-60-15,1 0-91 0,1 5-35 16,0 8 35-16,1 7 75 0,2 5-9 16,-3 11 5-16,-2 9-9 0,0 7-34 0,-2-2-3 15,-1-8-13-15,0-11-11 0,1-10-1 16,2 0 0-16,0 0-25 0,-1-9 22 15,1-2-46-15,1-5-60 0,1-5-97 16,4-2 55-16,-1-8 94 0,4-5 13 16,0-4-69-16,2-6 59 0,1 1 53 15,-5-2 1-15,2-1 13 0,-3 3 13 16,-1 0-26-16,-4 3 0 0,0 1 56 16,-1 5-6-16,-2 4 60 0,2 3 9 15,-3 5-17-15,1 2-102 0,-1 1-38 0,1 1-98 16,1 8-27-16,-1 4 163 0,0 6 84 15,2 1-53-15,-1 5-9 0,2 0-20 16,4 0 2-16,-1-4 14 0,1-3-5 16,2-2-13-16,-2-4 0 0,3-2-116 0,-3-4-58 15,3-4 3-15,-1-2 22 16,1-8 98-16,-3-4 29 0,1-3 22 0,-2-1 20 16,-4-3-18-16,-1 0 36 0,-1 1 23 15,-1 1-14-15,0 0 39 0,0 5-10 16,0 0 13-16,0 3-17 0,0 3-3 15,0 3-15-15,0 1-54 0,0 2 0 16,0 0-123-16,6 2-54 0,1 6 177 16,6 3 0-16,1 0 38 0,7 3-3 0,2 1-7 15,3-3-28-15,-1-1-53 0,0-5-61 16,-1 0-67-16,-2-2-52 0,-4-4-191 16,-2 0 33-16,-3 0 83 0,-4-3 165 15,-4-6 143-15,0-2 0 0,-4-2 81 16,-1-2 104-16,0 0 0 0,0-2 115 15,-1 1-7-15,-1 1-49 0,0 4-40 0,1 0-51 16,0 4-14-16,1 2 25 0,0 3 6 16,0 2-22-16,0 0-148 0,0 0-56 15,5 5-49-15,1 5 105 0,2 3 99 16,6 2-21-16,-1 5-25 0,1-3-16 16,2 3-12-16,2-3 0 0,-3-3-3 0,2-3-7 15,-4-3-15-15,3-3-110 0,-4-3-144 16,-1-5-137-16,-2-2-299 0,-5-4-1042 15</inkml:trace>
  <inkml:trace contextRef="#ctx0" brushRef="#br1" timeOffset="158904.42">2684 9994 714 0,'0'0'2506'0,"0"0"-2168"16,0 0-319-16,0 0-19 0,0 0-36 15,0 0 36-15,70-34 76 0,-18 20-3 16,18-1 9-16,11-4-13 0,-7 4-3 16,-21 4 3-16,-20 6-35 0,-17 2-15 15,-3 0-19-15,-1 2-2 0,-5-2 2 16,-5 3 9-16,-1 0 61 0,-1-2 5 0,0 2-22 16,-2 0-53-16,-4 0-31 0,-2 0-50 15,-11 4-146-15,3-1-368 0,-1-3-993 0</inkml:trace>
  <inkml:trace contextRef="#ctx0" brushRef="#br1" timeOffset="160092.5">4052 10031 1565 0,'0'0'390'16,"0"0"-208"-16,0 0 58 0,0 0-14 15,0 0-62-15,16 46-38 0,-14-39-17 0,-1-2-13 16,0-3-23-16,-1 0-15 15,0-2 12-15,0 0 22 0,0 0 4 0,0-4 34 16,1-6 91-16,1-5-132 0,0-6-89 16,2-8 0-16,3 0 0 0,-3-7 2 15,-1-1 16-15,-2 1-18 0,-1 0 0 16,0-1 1-16,-1 3 9 0,-3 3-10 16,0 5-11-16,-3 6 11 0,4 5 3 15,1 5 16-15,1 4 3 0,0 5-22 16,1 1-66-16,0 0-73 0,0 5-41 15,0 3 76-15,0 6 72 0,0 3 30 16,0 2-12-16,1 0 13 0,3-1 2 0,6 1-2 16,1-2 2-16,7 0 13 0,1-3 14 15,5-1 10-15,1-4-12 0,3-2-26 16,-4-5-35-16,-3-2 19 0,-3 0 3 16,-7 0 13-16,-2-2 23 0,-5-2 5 15,-3-1 54-15,-1 0-12 0,0-2-35 0,0 2-23 16,-1 0 4-16,-1-1 0 15,0 4 3-15,-1 0 3 0,2 0 19 0,1 2-1 16,0 0-40-16,0 0-63 0,0 0-54 16,0 5-38-16,0 2 82 0,0 5 73 15,0 2 48-15,4 2-20 0,1 0-2 16,4 1-24-16,0-2 1 0,8-3 25 16,2 0 10-16,5-5 22 0,4-4 6 0,5-3-6 15,2-1-9-15,3-7-20 0,-4-1-31 16,0-5-22-16,-5-1-57 0,-3-4-2 15,-10 0-5-15,-2-1 39 0,-8-4 6 16,-2 0 25-16,-4-1 13 0,-1-1-26 16,-6 4 29-16,1 1 22 0,-4 4-6 15,2 5 51-15,0 4 50 0,-3 3-48 16,4 2-9-16,-3 3-34 0,2 1-26 0,-4 6-50 16,3 5-10-16,-2 3 25 0,3 4 33 15,2 3 1-15,2 1 0 0,4 0 1 16,4 1 0-16,6 0 0 0,8-2 1 15,4 0 24-15,9-1 10 0,2-5 3 0,8-3-38 16,3-7-130-16,4-4-123 16,-1-4-232-16,-3-8-225 0,13-15-374 0</inkml:trace>
  <inkml:trace contextRef="#ctx0" brushRef="#br1" timeOffset="160829.83">5132 9673 1767 0,'0'0'629'15,"0"0"-274"-15,-12-58-34 0,5 41-46 16,1 2-91-16,-2 3-32 0,1 5-4 15,-1 0-28-15,0 5-64 0,1 2-21 16,-2 2-35-16,-1 9-16 0,-2 3 16 16,0 6 17-16,-3 2-16 0,2 2-1 15,3 0-1-15,2 0-18 0,2-1 19 0,4-2-13 16,2 1 12-16,0-5 0 0,2 0 0 16,4-5 1-16,0-5-69 0,-1 0-12 0,2-4-11 15,0-3 17-15,-2 0 27 0,1 0 48 16,3-6 3-16,-3 0 16 15,-1-4-16-15,3-1 16 0,-3 0 7 0,1-1-25 16,-1 3 2-16,1 1 16 0,-1-1-3 16,-2 1 2-16,1 2 8 0,0 2 2 15,-2 2-28-15,1 2-9 0,0 0-92 16,1 5 6-16,4 3 95 0,1 2 36 16,6 1 5-16,2 1-25 0,3-2 9 15,3 0 3-15,1-3 1 0,-1-5-29 16,2-2-4-16,0-2-195 0,-1-7-131 15,-3-4-228-15,-3-4-138 0,-4-2 49 16,-2-4 32-16,-4-2 148 0,-1 0 189 0,-1-4 278 16,-3 0 203-16,-2 0 290 0,0 0-158 15,0-2-204-15,1 4 90 0,0 3 65 16,2 4 13-16,-2 6-20 0,0 5-43 16,-1 3-68-16,-1 4-55 0,1 2-113 0,-1 0-115 15,1 0 25-15,1 0 90 0,-1 1 61 16,2 1 0-16,-1 0-12 0,0-1-4 15,-1 0 0-15,0 0 3 0,1 1 13 16,-2 0 16-16,0-1 13 0,0 2 2 16,0 0-5-16,-4 0-14 0,2-1-16 15,0 0-3-15,-1-1 0 0,2-1 3 16,1 0 3-16,-1 0 13 0,1 0 31 16,-1 0 63-16,1 0-3 0,-1 0-49 15,0 0-40-15,1 0-32 0,0-1-43 16,0 1-12-16,0 0-51 0,4 1-58 0,9 3 2 15,2 2 117-15,11 3 2 0,3 0 22 16,4 4-5-16,0 1-17 0,0 1-3 16,-6 2-19-16,-4 0 9 0,-7 2 9 15,-8 1-8-15,-8 1-14 0,-4-2 23 16,-10-1 3-16,-6 1 12 0,-7-3 7 0,-1-3 7 16,-4-3-11-16,2-1 10 0,-1-5 7 15,3-2 11-15,2-2 10 0,3 0 0 16,4-3-25-16,2-2 0 0,4-2-6 15,5-1-22-15,3 0-1 0,5-1-111 16,1 0-271-16,15-8-158 0,1 5-870 16,3-1-507-16</inkml:trace>
  <inkml:trace contextRef="#ctx0" brushRef="#br1" timeOffset="161442.62">5844 9422 2864 0,'0'0'534'0,"0"0"-220"16,0 0-38-16,0 0-37 0,0 0-43 0,0 0-57 16,0 0-84-16,0 0-52 0,0 0 19 15,0 0 15-15,-4 31-3 0,4-10-7 16,0 3-27-16,5-2-2 0,6-2-1 16,1-3 1-16,5-3 2 0,1-1-46 15,1-4-83-15,1-4-29 0,-3-3 3 16,1-2-14-16,-4-2-48 0,1-4-4 15,-3-3 12-15,-3-3-21 0,-5 0-103 16,-3-5 85-16,-1-2 148 0,-2-1 58 16,-4-1 42-16,-1 1 47 0,-2 0 82 15,2 0 16-15,-2-1 22 0,3 3-19 16,2 0-8-16,0 2-15 0,3 1-11 0,1 3-6 16,1 0-23-16,5 3-44 0,7 1-41 15,1 3-34-15,6 0 2 0,3 3 3 16,4 2-15-16,1 3 13 0,4 6 12 15,-3 3 3-15,2 5 13 0,-5 0-36 16,-4 5 8-16,-7 0-14 0,-5 2 1 0,-6 0 9 16,-4-2 16-16,0-1 19 0,-7-4 13 15,-2-2 9-15,-1-4 83 0,3-2-22 16,-2-3-1-16,4-3 4 0,2-3-11 16,1 0 11-16,0-3 23 0,2-6-43 15,0-4-66-15,4-4-6 0,3-2-22 16,7-4 28-16,1-2 12 0,3-1-11 15,2 0 2-15,0 1 19 0,2 2-22 0,-1 4 1 16,0 5 12-16,-1 2-13 0,0 7-2 16,-2 3-39-16,-1 2-15 0,2 2-1 15,1 7 10-15,1 2 25 0,-2 5 12 16,1 1 10-16,-2 3 1 0,-3-2 14 16,-4 0 4-16,-2-1 19 0,-5-3 0 15,-2-2 2-15,-1-4 1 0,-1-1 0 16,0-3 1-16,0-1-2 0,-2-1 4 0,0-2 3 15,0 0-1-15,0 0-46 0,0-9-193 16,0 2-372-16,1-3-1140 0</inkml:trace>
  <inkml:trace contextRef="#ctx0" brushRef="#br1" timeOffset="162444.02">1170 11258 2474 0,'0'0'364'0,"0"0"-107"16,0 0-123-16,0 0 6 0,0 0 19 0,0 0-134 16,0 0-25-16,0 0-184 0,0 0 184 15,0 0 102-15,5 43-16 0,12-12 50 0,2 5-83 16,0 3 17-16,-1 2-42 0,0-1 0 15,-3-2-25-15,-1-4 0 0,-2-2 19 16,-4-7-21-16,1-4 11 0,-6-4-12 16,-3-3-10-16,0-5-50 0,0-4-9 15,-4-4 21-15,-4-1 48 0,2-3 0 16,-4-7-3-16,2-4-44 0,-1-3 18 16,1-5 29-16,4-2 0 0,3-5-1 15,1 0 1-15,8-2 1 0,8 0-1 16,6 0-12-16,7 0-1 0,4 4 0 15,6 3-6-15,1 6 7 0,1 5-7 0,1 6-32 16,-3 7-3-16,-2 3-6 0,-5 10 37 16,-8 5 23-16,-6 3 50 0,-10 4 4 15,-8 2-16-15,-5 4 19 16,-15 0 16-16,-7 0-13 0,-4 1-16 0,-5-3-3 16,0-5-6-16,4-4-7 0,2-6 16 0,6-4 25 15,4-3 36-15,4-6-5 0,5-1-1 16,0-1-12-16,3-7-52 15,3-1-35-15,-2-5-66 0,7-1-199 0,10-12-132 16,1 5-339-16,6 0-1079 0</inkml:trace>
  <inkml:trace contextRef="#ctx0" brushRef="#br1" timeOffset="163292.46">1858 11458 904 0,'0'0'1897'0,"0"0"-1544"15,0 0-295-15,0 0-55 0,0 0 128 16,0 0 85-16,0 0 8 0,0 0-158 16,0 0-66-16,0 0-44 0,33-39 13 0,-17 25 29 15,2 1-1-15,1-3-16 16,1-1 18-16,-3 1-15 0,0-3-13 0,-7 0-62 16,0 0-14-16,-5 1 3 0,-5-1 32 15,0 3 70-15,-5 3 16 0,-3 2-12 16,0 2-7-16,-1 3 6 0,-2 2 23 15,4 3-23-15,-3 1-3 0,2 2-27 16,-1 4-34-16,2 6 7 0,1 1 38 16,0 3 16-16,3 1 16 0,3 0 0 15,0 0 19-15,7-2-9 0,1 0-11 16,5-1 30-16,3-3-26 0,5 0 22 0,4-4 20 16,3-2 24-16,5-5-21 0,-1-5-64 15,3-4-136-15,-3-4-193 0,-5-3-146 16,-6-3-145-16,-5-2 48 0,-8-3-67 15,-6-1 186-15,-2-5 310 0,-6-3 143 16,-6-3 137-16,-1 1 143 0,-3-2 59 0,-1-2 6 16,2 3-10-16,1 7 78 15,2 1 69-15,2 10-151 0,2 3-52 16,3 7-91-16,3 3-58 0,1 4-130 0,1 1-38 16,0 8-220-16,5 7 258 0,5 5 51 15,3 7 35-15,4 3 6 0,5 3-19 16,4 1-22-16,3 3 12 0,1-1-3 15,3 1-19-15,-3-2-6 0,0 1 3 0,-5-4-16 16,-4-4-22-16,-3-3 1 0,-5-8-1 16,-5-5 0-16,-3-2-1 0,-3-6 1 15,-1-4 14-15,-1 0 68 0,0-4 51 16,0-6-102-16,3-5-31 0,-1-4-86 16,1-2 43-16,1-3 11 0,0 0 32 15,2 2-3-15,0 3 0 0,-1 1 3 16,-1 4 1-16,2 3-1 0,-1 4 0 15,-2 2 0-15,-1 3-34 0,3 2-67 0,3 0-41 16,1 5 75-16,6 4 45 0,2 2 19 16,3 1 3-16,1 2 19 0,1 0 6 15,0 1-6-15,1-5-3 16,2 0 3-16,-1-5-19 0,-1-1-85 0,-5-2-58 16,0-2-70-16,-4 0 5 0,-3-6 44 15,-3-2 61-15,-5-5 103 0,-1-2 10 0,-2-2 28 16,0-1-2-16,0-2 63 15,0 2 10-15,0-1-3 0,0 3 31 0,0 2-22 16,0 2 25-16,0 3 5 0,0 5-6 16,1 3-23-16,1-1-88 0,1 2-28 15,3 0-56-15,-1 6 56 0,6-1 97 16,-2 4-18-16,4 2-22 0,-1 0-17 16,0 1-6-16,-1 3-21 0,0-3 12 15,-2 0-25-15,3-2-134 0,-3-2-222 16,1-4-343-16,-5-4-1118 0</inkml:trace>
  <inkml:trace contextRef="#ctx0" brushRef="#br1" timeOffset="163444.79">2783 10877 2040 0,'0'0'1489'0,"0"0"-1267"0,0 0-163 15,0 0-40-15,0 0-19 0,0 0-44 16,0 0-130-16,0 0-3 0,0 0 5 15,0 0-402-15,0 0-994 0</inkml:trace>
  <inkml:trace contextRef="#ctx0" brushRef="#br1" timeOffset="163745.09">3124 10963 2831 0,'0'0'471'16,"0"0"-359"-16,0 0-112 0,0 0-70 15,0 0 70-15,0 0 95 0,0 0 10 16,0 0-4-16,33 46-25 0,-28-32-32 0,1 0 7 16,1 0-49-16,-2-1 17 0,-1-1-17 15,-1-3-1-15,2-4 1 16,-2 1 1-16,0-4-3 0,1-2 0 0,2-1-3 16,2-6 3-16,-1-3-16 0,2-2-12 15,0-2 28-15,-3 1 9 0,1-1-8 16,-4 1 20-16,0 2 1 0,-1 0 7 15,1 2 43-15,-2 0-6 0,1 2-36 16,1 0-30-16,1 4-19 0,1 1-28 16,0 2-50-16,6 0-23 0,0 6 48 15,4 2 27-15,2 5-161 0,2-1-106 16,2 0-235-16,12 0-220 0,-1-3-449 0</inkml:trace>
  <inkml:trace contextRef="#ctx0" brushRef="#br1" timeOffset="164144.02">3641 10928 1784 0,'0'0'464'0,"0"0"-134"16,-10-64-95-16,5 42-100 0,-1-1 131 16,-2 4-24-16,2 3-55 0,-5 4 31 15,2 4-39-15,-2 1-22 0,1 5-36 16,-2 2-40-16,1 6-59 0,-4 7-19 16,2 3 31-16,0 4-16 0,2 4-15 15,4-1-3-15,4 2 0 0,3 2-15 16,1-3-1-16,7 0 16 0,6-3 0 15,3-2 4-15,-2-5-4 0,3-4-66 16,-1-3-120-16,-2-5-78 0,-1-2 15 16,-5-5 9-16,-3-6-3 0,-2-6-32 15,-4-3 146-15,0-3 113 0,-5-5 16 16,-2-5 28-16,-4-2 43 0,-1-9 44 0,-1 3 52 16,1-3-33-16,-1 0-13 0,1 7 79 15,2 0-1-15,1 6 37 0,3 6 14 16,1 7-61-16,3 7-16 0,1 6-44 0,1 3-129 15,0 2-9-15,4 7-198 0,6 9 62 16,5 5 145-16,4 7 77 0,6 13 59 16,1-1-22-16,-2 3-37 0,1 2-34 15,-4-7-19-15,3 6 14 0,-3-1-38 16,-1 0-37-16,-2-6-82 0,-3-5-112 16,0-2-201-16,-6-10-625 0,-2-9-1052 0</inkml:trace>
  <inkml:trace contextRef="#ctx0" brushRef="#br1" timeOffset="165232.36">4935 10270 2081 0,'0'0'314'0,"0"0"-59"0,0 0-68 16,0 0-7-16,0 0 8 0,0 0-73 16,-65-33-54-16,45 47-23 0,-5 5 13 15,-2 8 19-15,-1 6 9 0,3 3-13 16,4 1-9-16,3 2-13 0,9-1-32 16,4-2-12-16,5-1-29 0,10-6 19 15,7 0 10-15,6-4 2 0,4-4 30 16,6-4-1-16,3-4 16 0,2-8-44 15,1-3-3-15,-1-2-44 0,-2-10-16 16,-3-3 32-16,-7-1 1 0,-5-3 27 16,-6-2 3-16,-5-1 19 0,-4 1 3 0,-2-2-22 15,-4 1 19-15,0-1-3 0,0 3 10 16,0 2-4-16,-2 5 3 0,-1 2 38 16,2 5 0-16,0 2-50 0,1 2-16 0,0 0-135 15,0 6-64-15,1 5 133 0,4 3 66 16,0 2 41-16,4 1-38 0,2 0 10 15,4 1-11-15,1-3 14 0,4-1 6 16,1-3 9-16,0-2 10 0,0-4 3 16,-3-2-44-16,-2-3-6 0,-3 0-101 15,-7 0 0-15,-2-3 27 0,-4 1 80 16,-1-5 0-16,-6-1-25 0,-4 0 12 16,1-1-28-16,-5-1 12 0,2-2 27 15,0 0 2-15,-1-2 1 0,3-1 44 16,0 0-23-16,5-2 4 0,1-1 2 15,4 1-12-15,1-2-16 0,9 1 0 16,6-1-19-16,5 2 6 0,5 3-12 0,2 2-7 16,4 4 0-16,-2 7 4 0,2 1-17 15,-4 4-9-15,-1 8 22 0,-2 2 16 16,0 2 5-16,-3 2 11 0,-6 3 19 16,-1 2 28-16,-6-2-5 0,-3 0-7 0,-4 0-22 15,-1-4-1-15,-4 0 4 0,-5-2 6 16,1-2-2-16,-4-5-1 0,3 2 0 15,0-6 3-15,3-1 13 0,1-3-4 16,2 0 42-16,0-1 22 0,3-7-51 16,0-4-31-16,4-4-13 0,4-5-25 15,5-1 23-15,1-3 1 0,6 0-17 16,2-3 17-16,3 3 2 0,-3 2 20 16,0 1 11-16,-1 5-10 0,-3 3-8 15,-3 2-14-15,-1 7-3 0,0 2-22 0,-3 3-44 16,1 3-23-16,2 6 77 15,-2 4 15-15,4 1 78 0,-2 3-21 0,0 4-10 16,-1-1-9-16,3 0-25 0,-4-2-10 16,2 0-3-16,0-3-75 0,-1-2-73 15,2-2-140-15,3-9-298 0,-5 0-577 16</inkml:trace>
  <inkml:trace contextRef="#ctx0" brushRef="#br1" timeOffset="165456.66">5822 10031 2482 0,'0'0'329'0,"0"0"-220"16,0 0 4-16,0 0-78 0,0 0-33 16,0 0-2-16,0 0 93 0,0 0 15 0,36 54 23 15,-23-25-23-15,3 4 19 0,2 3-17 16,-1 2-40-16,3-1-14 0,-2-1-24 15,2 0-32-15,-1-4-44 0,-5-3-123 16,0-5-204-16,-13 0-339 0,-1-6-406 16,-3-7-381-16</inkml:trace>
  <inkml:trace contextRef="#ctx0" brushRef="#br1" timeOffset="165733.36">5870 10389 1820 0,'0'0'525'0,"0"0"-202"15,-5-50-20-15,5 27-73 0,11 3-93 16,1-1-48-16,8 2-57 0,2 2 6 15,5 0-36-15,1 5-2 0,4 1-13 16,-1 5-3-16,3 3-16 0,-2 3-3 16,3 3 6-16,-1 6 1 0,-3 3 9 0,0 5-10 15,-3 3 13-15,-4 1-25 0,-3 1 38 16,-4-2 0-16,-6 2-51 0,-6-3 16 16,-3-5 25-16,-2-1-12 0,0-4 25 15,-3-3 29-15,1-2 22 0,0-4 42 16,0 0 72-16,-2 0 136 0,1-7 1 15,0-4-95-15,1-4-64 0,2-2-29 16,0-4-30-16,1-3-32 0,8 0-52 0,1-4-26 16,6 1-35-16,1-1-72 0,1 3-153 15,0 1-177-15,6 1-498 0,-5 6-439 16</inkml:trace>
  <inkml:trace contextRef="#ctx0" brushRef="#br1" timeOffset="166091.52">6694 10089 1907 0,'0'0'463'0,"0"0"-153"0,0 0-4 15,0 0-41-15,0 0-39 0,0 0-42 16,0 0-42-16,-67-41 6 0,43 45-9 16,-1 4-27-16,0 4-43 0,2 2-41 0,3 4-16 15,5 1-12-15,7 1-16 0,1 1 1 16,7-2 13-16,2 1-11 15,8-1 13-15,3-4 22 0,2-1-22 0,2-5-112 16,3-2-130-16,1-6-23 0,-2-1-26 16,0-3-42-16,-1-6-65 0,-4-1 113 15,-4-3 211-15,0-2 74 0,-4-1 63 16,-1 1 95-16,-2 0 100 0,0 2-27 0,0 3 0 16,-1 0-15-16,-1 6-22 0,-1 0 5 15,1 3-45-15,-1 1-154 0,2 1-10 16,0 5-100-16,0 4 110 0,2 3 32 15,4 1-4-15,-1 2-12 0,5 1-1 16,-1-2-15-16,5-2-72 0,3-1-250 16,12-3-149-16,-1-4-603 0,-3-3-464 0</inkml:trace>
  <inkml:trace contextRef="#ctx0" brushRef="#br1" timeOffset="166695.18">7063 10057 1778 0,'0'0'198'0,"0"0"-133"0,0-55 94 0,0 40 96 16,-3 1 65-16,-6 5-44 0,1 1-84 0,-3 3 5 16,-2 4-26-16,-2 1-22 0,-3 3 2 15,0 4 4-15,-3 5 1 0,1 3-23 16,2 2-5-16,4 3-14 0,1 1-46 16,5 2-16-16,4 2-18 0,2 0-16 15,2-2-17-15,5 0 30 0,5-2-30 16,3-1 10-16,5-4-11 0,2-4-49 15,2-4-145-15,2-3-138 0,-1-4-126 16,-2-2-69-16,-2-8-254 0,-6-1 10 16,-4-7 81-16,-5 0 299 0,-2-4 391 15,-2-4 365-15,-3-2 78 0,-2-4-115 0,-5-1-29 16,-1-4 31-16,-2-3-120 0,0-1-39 16,-1 0-33-16,0 0-22 0,3 3 50 15,-1 4 35-15,6 5 12 0,1 4-65 16,0 5-18-16,4 5-33 0,1 6-12 15,0 5-28-15,0 3-57 0,4 0-93 0,1 8-54 16,2 4 147-16,3 7 78 0,0 4 52 16,2 5-34-16,0 4-18 0,3 2-19 15,2 4 25-15,0 1-41 16,2 0 4-16,1 0-44 0,-1-2 31 0,2-4-34 16,-4-2-3-16,0-6-40 0,-1-2-19 15,-3-7-35-15,-4-5-55 0,1-4-5 16,-3-4 19-16,-2-3 40 0,3-4 35 15,-2-7 19-15,0-3 12 0,-1-1 29 16,1-5 3-16,-2-1 3 0,0-1-1 16,4-2 52-16,-2 2 25 0,0 1 6 15,2 3-4-15,0 2-24 0,-2 6 22 16,1 0-7-16,-2 7-35 0,0 1-37 0,2 2-53 16,2 5-29-16,0 5 79 0,3 0 3 15,-2 5 95-15,3-1-14 0,-1 1-13 0,-2 1-27 16,1-1-13-16,0-1-7 15,1-2-21-15,-1 0-31 0,1-4-243 0,2-8-291 16,-4 0-951-16,-2-2-480 0</inkml:trace>
  <inkml:trace contextRef="#ctx0" brushRef="#br1" timeOffset="166839.74">7332 9798 2871 0,'0'0'432'0,"0"0"-260"0,0 0-48 15,0 0-23-15,0 0-47 0,0 0-54 16,0 0-86-16,0 0-59 0,0 0 75 16,0 0 70-16,0 0-341 0,10 21-933 15</inkml:trace>
  <inkml:trace contextRef="#ctx0" brushRef="#br1" timeOffset="167362.37">7755 9769 2681 0,'0'0'421'0,"0"0"-255"0,0 0-16 15,0 0 2-15,-66-13 66 0,49 13-1 0,0 1-59 16,5 4-40-16,-2 2-34 0,3 3-32 15,4 3-30-15,1 1-9 0,-1 5 1 16,4 0-13-16,3 1 0 0,0 2 0 16,3 0 1-16,7-1-2 0,1 1 1 15,4-3 12-15,4-2 5 0,3-2 6 16,2-3-24-16,1-7-202 0,1-3-98 0,-2-2-36 16,-1-5-52-16,-1-3-211 0,-4-6-103 15,-1-1 139-15,-3-4 189 0,-3-1 374 16,-1-3 101-16,-3-2 166 0,-3-3 58 15,-3-4-91-15,-1-2 35 0,-1-2-49 16,-4-1-88-16,-5-3 4 0,1 1-8 16,-3 0 17-16,2 1 40 0,-2 4 19 0,4 5-102 15,0 4 6-15,0 4-45 0,2 5 25 16,2 4-12-16,2 4-4 0,-1 3-3 16,2 4-18-16,1 1-51 0,0 5-142 15,0 7-9-15,1 6 151 0,6 6 76 16,1 7 53-16,5 5-6 0,5 3-11 15,2 4 19-15,7 6 9 0,-3-6-17 16,1-1-36-16,0-2-47 0,-10-9-40 0,4 2-7 16,-4-3-88-16,0-5-171 15,-5-3-286-15,-2-7-587 0,-4-9-1011 0</inkml:trace>
  <inkml:trace contextRef="#ctx0" brushRef="#br1" timeOffset="167574.84">7909 9815 3127 0,'0'0'417'0,"0"0"-252"16,0 0 64-16,19-55-9 0,-5 37-30 16,4 1-66-16,4-1-43 0,5 3-44 15,1 2-37-15,1 2-18 0,3 4 16 16,-2 5-29-16,-1 2-12 0,-3 6-7 16,-3 4-2-16,-3 4 5 0,-3 4 32 15,-4 0 15-15,-6 2 46 0,-3 2 4 0,-3 0-19 16,-1-3 0-16,-3 2-7 15,-4-3-20-15,-3-3-4 0,-1-2-66 0,-3-3-217 16,4-5-382-16,0-5-924 0</inkml:trace>
  <inkml:trace contextRef="#ctx0" brushRef="#br1" timeOffset="167736.41">8224 9535 957 0,'0'0'2449'0,"0"0"-2044"0,0 0-134 15,-17-49-31-15,15 43-94 0,0 3-106 16,2 3-40-16,0 0-108 0,0 5-66 16,1 6 83-16,17 7-343 0,-2-2-903 15,4-3-1006-15</inkml:trace>
  <inkml:trace contextRef="#ctx0" brushRef="#br1" timeOffset="168243.26">8492 9632 3350 0,'0'0'500'16,"0"0"-374"-16,0 0 19 0,0 0-126 15,0 0-4-15,0 0 0 0,0 0-14 16,0 0 23-16,0 0-2 0,-7 57-4 0,7-35-18 16,0 2-14-16,1-2-33 0,3-2-76 15,4-1-5-15,-2-4 8 0,1-6-60 16,3-2 22-16,-3-4 84 0,2-3 74 15,-2-2 61-15,2-7 9 0,0-2-26 16,-2-4-12-16,3-2 22 0,-3-3 59 16,-1-1-15-16,1-3-32 0,-1 2-25 15,1 0-1-15,1 1-15 0,0 1-2 16,3 2-23-16,-2 4-13 0,5 2-3 0,-1 5-6 16,2 1-15-16,1 6-7 0,-2 0-10 15,-1 6-9-15,-1 5-15 0,-3 1 18 16,1 3 37-16,-5 3 23 15,-2-1 0-15,-1 0 35 0,-2 0 32 0,0-5-14 16,0 3-9-16,-2-5-28 0,1-3-13 0,0-2 10 16,1-1-1-16,0-3 10 15,0-1 47-15,0 0 61 0,3-7-18 16,5-3-87-16,2 0-25 0,2-5 0 0,1 0 3 16,3 1 12-16,0 0 41 0,0 2-6 15,-4 4 0-15,3-1 2 0,-2 6-42 16,0 1-10-16,0 2-31 0,2 2-16 15,-4 3 47-15,1 5 28 0,-2 0 34 16,-1 2-16-16,-4 0-18 0,-2 2-27 16,-3-6-1-16,0 3-25 0,-3-3-30 15,-3-1-54-15,-5 0-99 0,-2-4-191 0,-5-3-371 16,0-3-661-16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30T03:56:39.724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3105 2349 874 0,'0'0'495'0,"0"0"-303"0,0 0-59 0,0 0 10 16,0 0 33-16,0 0 25 0,0 0 6 15,0 0-26-15,0 0-46 0,0 0-45 16,0-1-35-16,0 1-7 0,0 0-6 15,0 0-10-15,0 0-29 0,0 0 16 0,0 0 7 16,0 0 16-16,0 0 2 0,0 0 17 16,0 0 41-16,0-2 32 0,1 0-51 15,5-1-26-15,-1-4-38 0,1-1-19 16,4-2 0-16,-2-1 25 0,5-1-25 16,-3-1 0-16,3 1 1 0,-2-4 0 15,1 3 15-15,1-1-14 0,-4-1 18 16,3 3-18-16,-4 2 12 0,-2 3-11 15,2 0 13-15,-4 3-5 0,0 3-11 0,-1 1-12 16,-2 0-26-16,0 0-32 0,0 0-38 16,0 3-25-16,-1 4 72 0,0 2 61 15,0 2 51-15,0 3-6 0,0 1-13 16,0 4 3-16,0 0-4 0,2 2-18 16,1 1 12-16,0 0 10 0,0 0 0 15,-1 2 3-15,1 0 3 0,-1-1-9 0,2 1-7 16,-1-1 4-16,-1 0 11 15,-1-2-21-15,0-1 0 0,0-2-19 0,0-4 13 16,-1-1-13-16,1-5-2 0,-1-2 2 16,1-1 0-16,0-2 0 0,0-2 1 15,0 1 18-15,0 0-7 0,-1-2-12 16,1 0-97-16,-1 2-121 0,0-2-78 16,-4 2-95-16,-5 1-103 0,-7 0-151 15,-4 1-91-15,-1 1 39 0,-1-2 400 0,1 2 297 16,2-3 147-16,2 1 176 15,3 0 68-15,4 0-10 0,1-2-56 0,5 1-42 16,2-2-88-16,2 1-72 0,-1 1-35 16,1-2-36-16,0 0-30 0,0 0-20 15,0 0 0-15,0 2 47 16,0-2 35-16,0 2-10 0,2-1 23 0,1 0 6 16,3-1 52-16,0 0 15 0,4 0-10 0,4-2-17 15,6-2-44-15,1-2-39 0,4 0-32 16,1 1-28-16,-1 3-3 0,-3 1-9 15,-3 1-4-15,-2 0 14 0,-4 0-186 16,1 0-311-16,-5 0-558 0,-2-2-714 0</inkml:trace>
  <inkml:trace contextRef="#ctx0" brushRef="#br0" timeOffset="295.97">3697 2580 1322 0,'0'0'1377'0,"0"0"-1058"15,0 0-156-15,0 0-3 0,0 0 68 16,0 0 72-16,0 0-20 0,0 0-72 15,0 0-50-15,0 0-37 0,0 0-13 16,1 0-16-16,-1 0-10 0,0 0-36 16,0 0-12-16,0 0-19 0,0-2-13 15,0 2-2-15,0 0-12 0,0 0 0 16,0 0-25-16,0 0-116 0,-2-2-310 0,-3-3-697 16,-1 0-1822-16,19 19 2786 0</inkml:trace>
  <inkml:trace contextRef="#ctx0" brushRef="#br0" timeOffset="1716.18">4382 2082 848 0,'0'0'400'0,"0"0"-233"16,0 0-63-16,0 0 42 0,0 0 49 16,0 0 81-16,0 0 25 0,0 0-36 0,0 0-69 15,0 0-122-15,0 0-61 0,-30-5-13 16,14 11 3-16,-3 2 38 0,1 0-12 16,0 2 7-16,6-3 2 0,0 0-9 15,5-2-7-15,1 0-19 0,4-3-3 0,1 1-18 16,1 1-30-1,0 1 16-15,2 1 32 0,6 3 0 0,1-2 3 0,6 2 36 16,2 1-10-16,4-2-17 0,0 1-10 16,-1-1-2-16,0 1-3 0,-3-3-13 15,-6 1 13-15,0 0-22 0,-4 0 9 16,-3 0-16-16,-2 0-1 0,-2 1 5 16,0-1 27-16,-3 3 1 0,-4 0 32 15,-2 1-13-15,0-1 13 0,-2 2 3 16,-1 0-6-16,-1 0-7 0,1 1-19 15,0-1 20-15,-1 0-20 0,4 0 16 0,0-2-3 16,3 2-13-16,2-3-3 0,1-1-1 16,2 1-12-16,1-2-1 0,0-2 14 15,7 0 2-15,1 0 14 16,5-3 16-16,4 0 6 0,3 0-3 0,-1-1-19 16,2-1-16-16,-4 1-1 0,-2 1-1 0,-3 0-17 15,-2 0-1-15,-4 3-18 0,-3 1-10 16,-2 2 16-16,-1 3 18 0,0 3 14 15,-7 1 23-15,-6 1-4 0,-1 2-16 16,-2 1 23-16,-2-2 6 0,-1 0 15 16,1 0 23-16,2-1-25 0,5-3-23 15,1-1-3-15,5 0-19 0,4-3-22 16,1 1 3-16,4-2 19 0,9 1 0 16,4-1 25-16,10-1 26 0,4 2-10 15,6-4-18-15,5 0-23 0,-1 1-29 16,-2-2-139-16,-2-2-193 0,-1 0-306 15,-10-2-391-15</inkml:trace>
  <inkml:trace contextRef="#ctx0" brushRef="#br0" timeOffset="3423.2">4955 2174 1600 0,'0'0'643'15,"0"0"-430"-15,0 0-142 0,0 0 10 16,0 0-65-16,0 0-16 0,0 0-129 15,0 0 129-15,0 0 187 0,0 0 16 16,11 61-39-16,-11-30-62 0,0 2 23 0,-6 4-33 16,-2 3 42-16,0 0-68 0,-2 1-9 15,1-3-12-15,-1-3-23 0,4-6-10 16,2-7-10-16,0-5 1 0,2-6 9 16,-1-4 1-16,2-4-1 0,1-3 29 0,0 0 70 15,0-5 20-15,0-6-33 16,5-5-98-16,2-7-77 0,0-2 2 15,2-2 40-15,-2-4-15 0,1-2-7 16,-1-1 4-16,-2-2-26 0,0 1 57 0,2-1-31 16,-2 3 53-16,-2 3 19 0,0 4 32 15,0 4-26-15,-1 5 38 0,1 5-3 16,-2 5 22-16,0 2-7 0,0 3-5 16,0 1-70-16,1 1-85 0,0 1-69 15,4 8-44-15,3 3 125 0,1 5 73 16,5 7 25-16,0 5 86 0,4 1 6 15,-3 5 5-15,4-1-9 0,-1 1-6 0,0 1-41 16,-1-3-23-16,-1-1-12 0,0-4-18 16,-4-5-10-16,0-2 9 0,-2-4-11 15,-4-2-1-15,-2-5-55 0,-3 0-123 16,-2-3-166-16,-5-4-167 0,-4-2-533 16,-3-1-494-16</inkml:trace>
  <inkml:trace contextRef="#ctx0" brushRef="#br0" timeOffset="3577.58">4895 2486 2138 0,'0'0'1057'0,"0"0"-748"15,0 0-119-15,0 0 15 0,0 0-16 16,0 0-102-16,0 0-68 0,27-48-16 0,-3 38-3 16,8 0-28-16,6 1-10 0,8 3 13 15,-1 2-3-15,15 2-92 0,-12 1-347 16,-9 1-1155-16</inkml:trace>
  <inkml:trace contextRef="#ctx0" brushRef="#br0" timeOffset="3909.45">5546 2526 3216 0,'0'0'511'16,"0"0"-284"-16,0 0-211 0,0 0-16 15,0 0-38-15,0 0 10 0,0 0 28 16,0 0 41-16,-11 44 31 0,3-22-34 0,-1 3-3 16,0 0-29-16,-2 1-6 0,4-2-89 15,-1 0-115-15,3-3-134 0,1-3-167 16,1-4-570-16,1-5-810 0</inkml:trace>
  <inkml:trace contextRef="#ctx0" brushRef="#br0" timeOffset="4149.68">5698 2230 3183 0,'0'0'417'0,"0"0"-366"15,0 0-51-15,0 0-124 0,0 0 51 0,0 0 73 16,0 0 127-16,0 0-1 15,26 62-34-15,-16-37-23 0,-1 1-25 0,3 3-3 16,-4 0-13-16,2 0-28 0,-3-2-12 16,-2-2-64-16,-1-2-81 0,-3-4-96 15,-1-4-201-15,-2-5-582 16,-4-6-921-16</inkml:trace>
  <inkml:trace contextRef="#ctx0" brushRef="#br0" timeOffset="4585.6">5697 2218 3183 0,'0'0'379'0,"0"0"-328"15,0 0-51-15,0 0-51 0,46-51 39 16,-21 44 12-16,4 3 1 0,1 4 0 16,4 3 20-16,0 7-8 0,-4 5-13 15,-2 4-66-15,-3 3-74 0,-10 2-74 0,-5 0-36 16,-10 0-20-16,-4 0 176 15,-12 0 55-15,-7-2 33 0,-5 0 6 0,-1-4 52 16,1-2 115-16,-2-2 17 0,5-4-18 16,3-2 1-16,6-4-11 0,5-3-10 15,5 1 25-15,3-2-10 16,3 0 18-16,0-2-26 0,0-3-50 0,7-3-103 0,9-1-78 16,6-3 3-16,8 0 26 0,4 2 8 15,5-2 12-15,0 4-34 0,-1 1-9 16,-2 3 6-16,-7 4 18 15,-2 0 14-15,-6 7 6 0,-7 2-20 0,-1 3 13 16,-8 3 7-16,-3 2-51 0,-2 2 53 16,-6 3 26-16,-9 0 0 0,-4-1 23 15,-6-1-4-15,-2-2 12 0,-6-2 10 16,1-3 23-16,-3-2 8 0,-1-1-12 16,0-4-29-16,3 0-12 0,1-4-3 15,6 1-3-15,4-1-13 0,5-2-18 0,6-7-23 16,7 1-335-16,4-5-1149 0</inkml:trace>
  <inkml:trace contextRef="#ctx0" brushRef="#br0" timeOffset="5442.64">6148 2055 1296 0,'0'0'1227'16,"0"0"-1166"-16,0 0-61 0,0 0-25 15,66-41 25-15,-36 33 90 0,0-1-9 0,3 0-17 16,-3 2-19-16,1 0-13 0,-4 3-9 16,-4 3-12-16,-4 1-11 0,-3 4-9 15,-7 4 9-15,-3 2 41 0,-4 5 30 16,-2 3 3-16,-6 2-13 0,-6 2 12 16,-6 1-3-16,-2 1 13 0,-1-2-6 15,0 1-20-15,1-2-19 0,4-2-11 0,3-1-27 16,3-2 0-16,5-1 0 15,3-3-16-15,2 0-6 0,2 2 22 0,7-2 2 16,6-2 30-16,5 2 9 0,5-4 7 16,6-1 2-16,-1 0-50 0,0-5-50 15,-4-2-90-15,-5 0-28 0,-7 0 15 16,-6 0 60-16,-4-2 93 0,-2 2 54 0,-2-2 29 16,0 1-56-16,-5-1-25 0,-1 0 12 15,-4 0 8-15,0 2 13 0,-5 0 23 16,0 2 15-16,0 3-13 0,-2 1 7 15,2 2-7-15,4 1 3 0,-1 1-28 16,6 2-35-16,-1 0 0 0,4 1 0 16,3 1-11-16,0 0 11 0,5 1 0 15,6 0 1-15,7-1 31 0,4 1 46 16,4-1-40-16,8-2 0 0,1 0-38 0,0-2-154 16,0-2-26-16,-3-1-1 0,-7-3 44 15,-7 1 44-15,-6-2 45 0,-5 2 3 16,-5-3-19-16,-2 4 58 0,-10 0 6 15,-4 5 80-15,-5 0 45 0,-7 4-1 16,-1 0-19-16,2 1-26 0,0-1-25 16,5 0-13-16,2 0-37 0,4-2 8 0,0 2-11 15,6-2 0-15,0 0 2 16,-1-3 1-16,4 2-4 0,-1-2-19 0,-3-1-105 16,1 2-127-16,-9-1-201 0,0-2-356 15,1-1-982-15</inkml:trace>
  <inkml:trace contextRef="#ctx0" brushRef="#br0" timeOffset="6689.29">3307 3763 1952 0,'0'0'421'0,"0"0"-165"0,0 0 11 16,0 0 56-16,0 0-87 0,-21-57-103 15,22 42-35-15,10-2-22 0,1-2-41 0,9-2-32 16,6-1-1-16,2-1-2 0,4 2-2 16,-1 3-36-16,0 5 13 0,-4 3-3 15,-2 8-29-15,-4 2-7 0,-2 10 4 16,-5 5 44-16,-1 8 16 0,-4 6 38 15,-7 3 3-15,-3 5-15 0,-9 5-10 16,-5-1-4-16,-10 1-11 0,-2-1 0 0,-2-1 12 16,-3-3-11-16,3-5 11 15,1-4-10-15,0-4 32 0,5-6 6 16,3-2-7-16,3-6 10 0,6-2-3 16,3-4 13-16,1-2 24 0,4-2 27 0,-1 0 50 15,2-1 10-15,0-5-85 0,1-2-80 0,0-3-21 16,6-1 19-16,5-2-36 0,2-1 4 15,6 3-3-15,3-1 6 0,4 4 0 16,0 0 6-16,2 4 10 0,3 2-7 16,-2 0 6-16,1 3 15 0,-5 2 1 15,-1 2 1-15,-3 5-1 0,-4-1-10 16,-1 2-34-16,-5 3-37 0,-1 2-196 16,-3 2-367-16,-3-2-723 0,0-4-448 0</inkml:trace>
  <inkml:trace contextRef="#ctx0" brushRef="#br0" timeOffset="6834.2">3948 3955 1994 0,'0'0'1646'0,"0"0"-1275"16,0 0-170-16,0 0-58 0,0 0-43 0,0 0 5 16,0 0-25-16,0 0-40 0,0 0-40 15,0 0-9-15,0 0-65 0,-15-29-323 16,8 27-943-16,-2-4-1434 0</inkml:trace>
  <inkml:trace contextRef="#ctx0" brushRef="#br0" timeOffset="8737.62">4649 3254 1061 0,'0'0'563'15,"0"0"-384"-15,0 0-124 0,0 0 65 16,0 0 13-16,0 0 19 0,0 0-64 15,0 0-43-15,-58-8 20 0,43 20-1 16,-5 0-2-16,0 3-14 0,2-1-3 0,0 0 0 16,3 0-19-16,4-2-7 15,3-1-19-15,4-1-13 0,4-3-6 16,0 0 5-16,5 0 14 0,8 1 36 0,4-1 21 16,5-2 5-16,4 1-40 0,5 0 4 0,-2-3-11 15,-1 3-15-15,-2 2-3 16,-5 1-30-16,-5 2-5 0,-6 5-4 15,-5 0 7-15,-4 2 28 0,-1 7 7 0,-7-2 13 16,-6 4 23-16,-2-3 25 0,-3-2 6 16,0-2-3-16,-1-3 4 0,2-3 11 15,0-2-8-15,5 0-27 0,0-4-21 16,6-2-23-16,2-2-14 0,1-1-12 16,3-2-2-16,0-1 28 0,10 0 16 15,4 0 54-15,6-2-16 0,5-1-54 16,3-4-10-16,3 2-56 0,-4 0-5 15,-1 2 20-15,-5 3 13 0,-5 0-4 16,-3 0-3-16,-7 3-16 0,-4 5 7 0,-2 1 15 16,-1 1 39-16,-6 5 26 0,-8-1-13 15,-4 5 9-15,-1 2-6 0,-4 1-3 16,-1 3 3-16,1-1 7 0,0 0-1 16,4 1 4-16,6-6-4 0,2-2-6 0,7-3-16 15,3-4-2-15,2-2-28 0,5-1 30 16,9-3 39-16,8-3 34 15,6 0-3-15,9-1-9 0,4-1-61 0,1-3-93 16,13-9-436-16,-13 2-856 0</inkml:trace>
  <inkml:trace contextRef="#ctx0" brushRef="#br0" timeOffset="9004.75">5030 3433 1903 0,'0'0'816'0,"0"0"-434"0,0 0-206 16,0 0-176-16,0 0-7 0,0 0 7 0,0 0 96 16,0 0 41-16,9 67-4 0,-4-37-38 15,-1 3-1-15,1 0-9 0,1 2-29 16,0-2-9-16,0-1-21 0,-1-1-7 15,2-6-17-15,-1-4-2 0,-1-6-2 16,0-3-93-16,2-6-90 0,-3-4-205 16,2-10-253-16,-1-4-526 0</inkml:trace>
  <inkml:trace contextRef="#ctx0" brushRef="#br0" timeOffset="9465.61">5015 3462 2541 0,'0'0'403'15,"0"0"-192"-15,0 0-64 0,0-53-73 16,15 38-61-16,3 0-13 0,5 0-12 0,3 3-11 16,3 4-8-16,-1 5-5 0,0 3-11 15,0 2 2-15,-6 10-3 0,-1 3 32 16,-5 6 0-16,-7 2 16 0,-2 2-29 16,-7 2 10-16,-3-2 0 0,-6-2 19 15,-7 1 15-15,-1-2 33 0,-4-2-10 16,-1-2 23-16,0-3-4 0,2-3 7 15,0-2 22-15,4 0-19 0,2-5-17 16,3 0 4-16,5-4 10 0,1-1 24 16,1 0 47-16,3 0 67 0,1-1-61 0,0-4-104 15,0-2-37-15,8-2-19 0,1-2-18 16,6 0-10-16,5-1 3 0,4 1 7 16,3 2 14-16,3 0-8 0,0 4-1 15,3 3-21-15,-3 2-10 0,0 5-41 16,-4 4 16-16,-5 5-10 0,-3 3 3 15,-5-1 34-15,-7 3 26 0,-6 0 13 16,0-1 19-16,-9 2 2 0,-5-1 1 0,-5-1 3 16,-3-4 22-16,-1 1 33 0,-5-2 15 15,1-2 12-15,0-2 7 0,-1-4-10 16,2-2-22-16,2-2 6 0,3-1 9 16,1 0-12-16,2-1-31 0,5-2-13 0,3-2 5 15,-1 0-24-15,6-2-22 0,2 0-139 16,3-6-243-16,2 1-180 0,4 2-995 0</inkml:trace>
  <inkml:trace contextRef="#ctx0" brushRef="#br0" timeOffset="9646.5">5584 3778 3134 0,'0'0'651'0,"0"0"-358"0,0 0-93 15,0 0-2-15,0 0 3 0,0 0-90 16,0 0-56-16,0 0-38 0,0 0-17 16,0 0-27-16,-4-28-23 0,4 20-208 0,0 3-404 15,0-5-1303-15</inkml:trace>
  <inkml:trace contextRef="#ctx0" brushRef="#br0" timeOffset="10280.41">5986 3379 1299 0,'0'0'807'16,"0"0"-409"-16,0 0-134 0,0 0-7 15,0 0-106-15,0 0-68 0,-66-12 6 16,42 23 19-16,-3 5 28 15,2 4 7-15,2 5-55 0,3 2-44 0,7 0-42 16,7 0 14-16,6 1-13 0,4-1 10 0,13 0-1 16,6-2 10-16,11-2 16 0,5-3 12 15,6-5 4-15,1-2-16 16,2-5-38-16,-3-4-10 0,-5-1-91 0,-9-3 1 16,-5 0 18-16,-12-4 47 0,-3 1 35 15,-6-2 32-15,-5 0 15 0,0 0 0 16,0-1-25-16,-8 0-9 0,-1 1-13 15,0-2-2-15,-4 3-17 0,3-1 16 16,-2 2-38-16,2 3 9 0,1 0-15 16,2-2-25-16,-2 2-337 0,4-1-582 15,3-1-800-15</inkml:trace>
  <inkml:trace contextRef="#ctx0" brushRef="#br0" timeOffset="11069.45">6313 3116 2390 0,'0'0'367'0,"0"0"-228"16,0 0-43-16,59-55-19 0,-32 42-26 15,5 0 7-15,-1 3 12 0,1 2-22 16,-1 3-26-16,-4 2-9 0,-3 3-13 0,-3 3 0 16,-2 6 0-16,-6 3 24 0,-3 4 8 15,-4 2-3-15,-3 3 3 0,-3 1-1 16,-8 2-5-16,-3-2 9 0,-4 1 9 15,-3-2 13-15,0-2 13 0,-2-1-4 16,0 0 6-16,3-2-25 0,2-2-18 16,2-1-17-16,3-1-12 0,4-1-26 15,5-1 7-15,1-2-12 0,6 1 31 16,6-2 18-16,6 1 16 0,2-1 10 0,5 0-19 16,4-3-25-16,-3 0-132 0,-2 0-54 15,-5-1-10-15,-4-1 30 0,-6 0 45 16,-5-2 83-16,-2 0 38 0,-2 0 73 15,0 0 20-15,-4 0-93 0,-3 0-55 0,-3 0 30 16,-2 0 25-16,-3 0 89 0,0 0 39 16,1 3-2-16,-2 4-34 0,2 0-38 15,2 1-32-15,1 1-19 16,3 0-3-16,-1 4-2 0,5-1-14 0,2 2 14 16,2 1 2-16,0-2 0 0,2 1 2 15,7 3 2-15,4-2 27 0,6 1 4 16,3-1-4-16,8-1-1 0,1-2-30 15,7-3-136-15,-2 0-3 0,-3 2-7 16,-4-3 47-16,-7 1 55 0,-8 0 9 16,-8 3-7-16,-6-1 3 0,-5 2 39 15,-9 0 38-15,-7 2 35 0,-4-1 48 0,-3 0-9 16,0 1-11-16,1-1-57 0,1-1-23 16,6 1-21-16,1-3-3 0,5 1 0 15,-5 1-254-15,4-3-788 0,-1-4-1279 0</inkml:trace>
  <inkml:trace contextRef="#ctx0" brushRef="#br0" timeOffset="13217.37">3481 4865 2177 0,'0'0'307'0,"0"0"-94"16,0 0-81-16,0 0-96 0,13-49-11 0,0 38 11 16,2 1-36-16,2 2 25 0,1 3-12 15,0 3-12-15,1 2 12 16,1 9-13-16,-1 2-22 0,-3 6-14 0,-2 2-5 16,-7 3-1-16,-5 4 29 0,-2-2 13 15,-5 1 13-15,-8 1 48 0,-1-1 38 16,-5-2-6-16,-1-1-6 15,0-2 9-15,1-3-14 0,3-5-12 0,3-3-9 0,5-4 2 16,3-2-6-16,2-2 13 16,1-1 28-16,1 0 50 0,1 0 34 0,0-1-26 15,0-3-143-15,4-5-13 0,4 0-75 16,7-1 3-16,2-2 13 0,5 2 1 16,3 3 8-16,0 2-3 0,1 2-42 15,0 3-21-15,-3 3-20 0,-3 5 9 16,-4 5 19-16,-5 3 9 0,-5 1 47 15,-3 4 24-15,-3 4 27 0,-9-1 0 16,-7 1 2-16,-3-3 10 0,-1 0 28 0,-4-2 28 16,-1-5 9-16,1-1 7 0,1-4 9 15,1-3 6-15,3-3 1 0,4 0-11 16,1-3 0-16,5-1 3 0,1 0-12 16,3-2 3-16,1-2-45 0,2-1-27 0,1-1-10 15,1 0-56-15,3-1-205 16,11-6-245-16,-4 1-1029 0</inkml:trace>
  <inkml:trace contextRef="#ctx0" brushRef="#br0" timeOffset="13380.74">3953 5216 2629 0,'0'0'1007'0,"0"0"-705"0,0 0-88 16,0 0-27-16,0 0-57 0,0 0-65 15,0 0-43-15,0 0-22 0,0 0-19 16,0 0-15-16,-23-43-49 0,20 42-421 16,1 0-888-16,-3-3-1086 0</inkml:trace>
  <inkml:trace contextRef="#ctx0" brushRef="#br0" timeOffset="14147.42">4535 4641 450 0,'0'0'1678'0,"0"0"-1432"15,0 0-145-15,0 0 79 0,0 0 26 0,8-49-10 16,-8 44-33-16,-6 4-22 0,-2-1-75 16,-2 2-49-16,-6 2-17 0,-2 5 0 15,-3 4 3-15,-1 2 22 0,1 2-9 16,0-1-3-16,3-1 9 0,4-1 0 16,5-2 0-16,1-3-21 0,3 1-1 15,4-1-28-15,1-3-7 0,2 4 35 16,10-2 3-16,3 2 41 0,7-1 7 15,5 2-26-15,7-1 4 0,-1 0-26 16,1 1-3-16,-3 1-26 0,-7 1-6 0,-7 0 7 16,-6 4-20-16,-7 1 14 0,-4 1 29 15,-4 5 2-15,-7 0 0 16,-5 0 15-16,-4-3-11 0,0-1 15 0,-1 0 6 16,0-4 16-16,2-1-3 0,1-2-3 15,2 0-16-15,6-4 0 0,0 0-16 16,6-4 7-16,1-1-10 0,3 0-22 15,0-1-9-15,0 0-7 0,4 0 38 0,7-1 12 16,4 0 30-16,5-1-1 0,6-2-28 16,0 0-13-16,-2 2-22 0,-3 1 0 15,-3 0-13-15,-6 0-9 0,-4 3 0 16,-6 4-13-16,-2 1 22 0,-1 4 32 16,-9 1 3-16,-2 3 2 0,-6 2 20 15,0 2-21-15,-3 0 18 0,0 0-18 16,2 1 15-16,0-2 3 0,6 3 9 0,1-4-16 15,6-1-12-15,5-3-22 0,1-1 3 16,9-2 19-16,7-2 15 0,6-2 29 16,4-2-3-16,8 0-41 0,12-5-120 15,-7 0-403-15,-4 0-992 0</inkml:trace>
  <inkml:trace contextRef="#ctx0" brushRef="#br0" timeOffset="16898.48">4962 4766 1155 0,'0'0'326'0,"0"0"-199"0,0 0-75 16,0 0 65-16,0 0 61 0,0 0 27 15,0 0-14-15,0 0-4 0,0 0-26 0,-33-17-29 16,30 14-16-16,-1 3-23 0,1 0-13 16,-2-1-3-16,1-1-7 0,2 2 0 15,0-1-3-15,0 0-6 16,1 0-11-16,-1 1-15 0,1 0-9 0,1 0-26 0,0 0-1 16,0 0-31-16,0-1-9 0,0 1-13 15,5-1 38-15,5 0 16 0,7-2 101 16,8-1-12-16,7-5-48 15,7 1-15-15,0-3-23 0,0 0 10 0,-4 1-13 16,-3 2 0-16,-7 0-2 0,-5 2-14 16,-6 4-3-16,-5-1 0 0,-3 3-19 15,-3 0 0-15,-2 0 4 0,0 0 2 16,-1 0 32-16,0 0 1 0,0 0 18 16,0 0 0-16,-1 0 19 0,-1 0 0 15,-1 0-6-15,-2 0-1 0,3 0 10 0,0 0-6 16,-1 0-7-16,3 0-15 15,-1 0-13-15,1 0-12 0,0 0-6 0,0 0-33 16,0 0-25-16,0 1-35 0,0 3-22 16,0 4 66-16,0 4 67 0,1 4 2 15,0 6-2-15,2 3-1 0,-2 3 1 16,-1 4 19-16,0 2 0 0,0 1 64 0,-2 3-7 16,-3-2-19-16,2-5 10 0,-1-3-39 15,-1-3-9-15,3-8 7 0,0-2-23 16,1-6 25-16,0-4-6 0,1-2 0 15,-1-3-6-15,1 0 31 0,0 0 0 16,0 0 25-16,0 0-9 0,0-3-21 16,0 0-42-16,0-3-86 0,0-4-200 15,2-7-155-15,1 3-317 0,3-1-781 0</inkml:trace>
  <inkml:trace contextRef="#ctx0" brushRef="#br0" timeOffset="17338.97">5509 4670 2602 0,'0'0'399'0,"0"0"-185"0,0 0-214 16,0 0 3-16,0 0-3 0,0 0 96 0,0 0 6 16,-23 57 6-16,13-33-29 0,-3 3 0 15,3 4-25-15,-3-2-26 0,4 4-9 16,-1-2-17-16,3 0 11 0,3-2-12 15,1-3 15-15,0-5-15 0,3-5 1 16,0-3-2-16,0-5 2 0,0-2 1 16,0-3 0-16,1-1-1 0,1-2 23 0,0-1 51 15,0-5 21-15,1-6-48 0,1-5-49 16,2-4-2-16,1-5-11 0,-1-3 12 16,-1-5 0-16,5-3-17 0,-3 1 6 15,3-5 11-15,-1 4-1 0,4 1-1 16,-3 5 3-16,3 8 6 0,-4 6-3 15,-1 6 0-15,-2 6-3 0,-1 4-12 0,1 1-104 16,2 5-51-16,2 5 88 0,6 5 62 16,1 7 17-16,2 3 86 0,1 3 17 15,-2 1 11-15,2 2-24 16,-1-2-20-16,-2-1-23 0,0-2-13 0,-1-3-12 16,1-2 0-16,-3-4-6 0,-1-3-16 15,-2-4 0-15,-3-3-88 0,2-1-85 0,-6-2-126 16,-3-2-184-16,-3-2-501 15,-9 0-143-15</inkml:trace>
  <inkml:trace contextRef="#ctx0" brushRef="#br0" timeOffset="17512.81">5410 4928 2351 0,'0'0'503'0,"0"0"-154"0,0 0-59 15,0 0 14-15,0 0-131 0,0 0-130 0,7-54-39 16,18 42-3-16,9-1 13 0,6 0-14 15,3 1-3-15,3 2-9 0,0 3-10 16,-6 1 0-16,-5 4 9 0,-6 2-18 16,-14 0-449-16,-5 0-800 0,-9 0-881 15</inkml:trace>
  <inkml:trace contextRef="#ctx0" brushRef="#br0" timeOffset="19034.57">6172 4945 2500 0,'0'0'583'0,"0"0"-293"15,0 0-283-15,0 0 40 0,0 0-47 0,0 0 80 16,0 0 2-16,-23 65-18 0,7-41-20 16,-2-1-28-16,3 0-4 0,-3 1-12 15,4-3-1-15,4-3-236 0,0-5-168 16,6-3-330-16,1-9-786 0</inkml:trace>
  <inkml:trace contextRef="#ctx0" brushRef="#br0" timeOffset="19569.71">6241 4651 2367 0,'0'0'374'16,"0"0"-274"-16,0 0-16 0,0 0 28 15,0 0 42-15,0 0-11 0,0 0-31 16,0 0-30-16,0 0-28 0,0 0-54 16,0 0-25-16,-26-6-26 0,36 6 48 15,4 0 3-15,8 0 41 0,6 0-22 16,6 0-3-16,0 0-13 0,4-4-1 0,-3-1-1 15,-6 1-1-15,-2 0-3 0,-8 0-35 16,-4 0-67-16,-4 1 19 0,-4-1 26 16,-1 2 60-16,-2-6 28 0,-1 1 1 15,-2-2-7-15,0 3-20 0,-1-1 21 16,0 1 9-16,0 1-1 0,0 1 8 16,-1 0 11-16,-1 2-2 0,2-1 9 0,-1 3-7 15,1 0-50-15,0 0-63 0,0 5-89 16,0 4 25-16,0 5 127 0,0 6 92 15,0 4-13-15,2 4 20 0,1 5-1 16,0 4-10-16,0 0 16 0,0 2 8 16,0-1-23-16,-2-2-33 0,-1-3-6 15,0-3-19-15,0-2-6 0,0-5-9 16,0-4-15-16,0-5 0 0,0-3-1 16,0-5-29-16,3-1-80 0,1-2-149 0,-1-3-143 15,6-6-338-15,-2-3-664 0</inkml:trace>
  <inkml:trace contextRef="#ctx0" brushRef="#br0" timeOffset="19803.52">6692 4647 2232 0,'0'0'349'0,"0"0"-146"0,0 0-132 15,0 0-55-15,0 0 39 0,0 0 95 16,0 0 23-16,59 26-23 0,-35-15 9 16,3 1-11-16,4 3-31 0,0-1-48 0,2 3-22 15,-4-1 3-15,0 1-50 16,-4 0 0-16,-4-2-87 0,-5-1-137 0,-5 1-195 16,-4-3-588-16,-4-5-465 0</inkml:trace>
  <inkml:trace contextRef="#ctx0" brushRef="#br0" timeOffset="20019.41">6957 4553 2277 0,'0'0'395'0,"0"0"-228"16,0 0 35-16,0 0-51 0,0 0-103 15,0 0-36-15,0 0 11 0,0 0 85 16,0 0-16-16,-55 50-16 0,40-23-12 15,0 2-14-15,-3 3-28 0,-2 2-20 0,-2 2-1 16,1-1 21-16,0-2-19 0,2-1-3 16,4-4-193-16,1-1-215 0,5-5-274 15,2-6-675-15</inkml:trace>
  <inkml:trace contextRef="#ctx0" brushRef="#br0" timeOffset="20317.66">7353 4832 3209 0,'0'0'533'16,"0"0"-353"-16,0 0-180 0,0 0-95 16,0 0 95-16,0 0 120 0,0 0 15 15,0 0-29-15,-33 59-40 0,17-37-29 16,-3 0-15-16,0 2-22 0,3 1-75 16,2-4-223-16,-4 6-242 0,3-8-672 15,3-4-828-15</inkml:trace>
  <inkml:trace contextRef="#ctx0" brushRef="#br0" timeOffset="21795.12">7433 4555 703 0,'0'0'1008'0,"0"0"-745"16,0 0-40-16,0 0 20 0,0 0-17 15,0 0-20-15,0 0 0 16,0 0-24-16,0 0-33 0,0 0-40 0,-21-17-78 16,21 17-31-16,0 0-101 0,4 7-33 15,7 1 118-15,2 5 16 0,3 3 118 16,4 1 34-16,6 2-9 0,0 3-11 15,2-1-22-15,3 1-22 0,-2-2-25 16,1-1-35-16,-3 1-6 0,-6-2-22 0,-1-1-34 16,-5-2-114-16,-7-2-158 15,-5-1-257-15,-3-4-551 0,0-5-657 0</inkml:trace>
  <inkml:trace contextRef="#ctx0" brushRef="#br0" timeOffset="22036.74">7771 4538 1656 0,'0'0'510'0,"0"0"-257"16,0 0-14-16,0 0-30 0,0 0-155 15,0 0-50-15,0 0 79 0,0 0 61 16,0 0 0-16,-2 51-26 0,-6-24-29 16,1-1 3-16,-2 6-39 0,-2-1 33 15,2 2-26-15,-2 1-10 0,3-2-15 0,-1-2 5 16,2-2-27-16,2-4 15 15,-1-3-12-15,3-3 0 0,1-3-2 0,1-4-13 16,1-3 14-16,0-2-13 0,0-1-2 16,0-4-47-16,0 2-50 15,0-2-77-15,0-1-70 0,0 0-129 16,0 0-161-16,3-1-74 0,2-4-189 0</inkml:trace>
  <inkml:trace contextRef="#ctx0" brushRef="#br0" timeOffset="22760.41">7996 4405 2111 0,'0'0'417'0,"0"0"-213"15,0 0-37-15,0 0-7 0,0 0-38 16,0 0-39-16,0 0-48 0,45-52-6 15,-23 45-19-15,6 2-10 0,-2 1 0 16,1 2-3-16,1 2-25 0,-4 0-11 16,-3 7-5-16,-4 4-4 0,-6 2 6 15,-2 2 27-15,-7 4 15 0,-2 1 86 16,-9 1-12-16,-5-1 12 0,-3 1-10 0,-3 0 10 16,-1-3 0-16,1-1 5 0,1 0 4 15,4-4-20-15,1-1-18 0,6-3-7 16,2 1-28-16,4-3-21 0,2 0-1 15,0-1-18-15,6 2 18 0,7-3 29 16,3 1 15-16,6-3-15 0,6-2-29 0,0-1-55 16,3 0-83-16,-4-2-16 15,-4-2 5-15,-5 0 51 0,-7 0 55 16,-6 1 43-16,-5 0 54 0,-1 1-54 0,-9 0-6 16,-4 1-18-16,-3 1 24 0,-4 0 64 15,-2 4 37-15,-1 3 0 0,3-1 0 16,2 2-19-16,4 3-32 0,1 1-9 15,6 1-41-15,2 0 0 0,5 4-16 16,1 2 15-16,9 0 1 0,1 2 1 16,6 2 21-16,-1-1-19 0,3 4 9 0,-2-3-12 15,3 2-81-15,0-2-73 16,-1-2-74-16,0 0-10 0,-2-1-30 0,-3-5 37 16,-3-2 67-16,-4-2 105 0,-4-1 1 15,-2-1 55-15,-7 1 3 0,-6 0 1 16,-2 0 35-16,-4-1 6 0,-3 2-7 15,-4 2 23-15,1-1-3 0,-1 5-7 0,-3 0-25 16,2 0-7-16,-1 4-16 0,-13 4-72 16,7-2-526-16,5-7-973 0</inkml:trace>
  <inkml:trace contextRef="#ctx0" brushRef="#br0" timeOffset="24145.85">3363 6142 951 0,'0'0'375'15,"0"0"-109"-15,0 0-38 0,19-45 54 16,-13 33 42-16,-1-1-66 0,1 1-10 16,-1 2-27-16,-1 1-48 0,0-1-62 15,2 3-44-15,-2 0-16 0,-1 2 2 0,-2 2-15 16,1 1-12-16,-2 2-26 15,1 0 0-15,-1 0-57 0,0 5-41 0,0 7 98 16,-3 2 31-16,-4 8 58 0,-6 4-29 16,-1 4-6-16,-2 3-17 0,-1 1-35 15,0-1 27-15,1-3-1 0,5-1-28 16,2-3 0-16,5-3-2 0,3-6-17 16,1-1-3-16,1-1 21 0,4-3 1 15,3-1 2-15,2-3 23 0,2-2 4 16,1-1-1-16,5-3 10 0,2 0-32 0,1-2-6 15,0 0-101-15,0 0-53 16,-2 0-4-16,0-2-1 0,-3-1 47 0,-2 1 23 16,-4-1 34-16,2 1 17 0,-4 1 25 15,1 0 10-15,-2 0-23 0,0 1-61 16,2 0-67-16,-2 0-65 0,4 0-49 0,-2 1 28 16,2 0 35-16,0-1-25 0,1 0 8 15,-3 0 85-15,2-1 88 0,-4-2 49 16,-1-2 32-16,0-2 76 0,-5 0 100 15,-1-3 65-15,0 0 6 0,-3-3 42 16,-4 0-53-16,2-2 50 0,-2-2-62 16,-2 2-69-16,3 0 0 0,1 1-38 15,0 0-5-15,2 5-1 0,0 1-31 16,1 3-25-16,2 1-6 0,-1 4-16 16,1 0-65-16,0 2-82 0,0 5-61 15,0 5 143-15,0 6 31 0,1 3 66 16,-1 6-23-16,0 2-24 0,0 2-25 0,0 3-7 15,0 2-15-15,-1 1-1 0,0-1 11 16,1-1-10-16,0-5-3 0,4-2-118 16,3-5-190-16,7-9-301 0,0-5-787 15,-3-8-694-15</inkml:trace>
  <inkml:trace contextRef="#ctx0" brushRef="#br0" timeOffset="24314.53">3952 6449 2070 0,'0'0'1459'16,"0"0"-1105"-16,0 0-226 0,0 0-90 0,0 0 7 15,0 0 42-15,0 0-3 0,0 0-18 16,0 0-60-16,0 0-6 0,0 0-59 16,0-7-153-16,-5 7-252 0,-3 0-941 15,2 0-792-15</inkml:trace>
  <inkml:trace contextRef="#ctx0" brushRef="#br0" timeOffset="26281.66">4688 5837 1292 0,'0'0'224'0,"0"0"-84"16,0 0 33-16,0 0 25 0,0 0-75 15,0 0-123-15,0 0-7 0,-56 8 7 16,27 6 72-16,-3 3-30 0,1 0-26 16,0 0-3-16,5 0 32 0,4-2-12 15,5-1 2-15,6-4-16 0,3 1-19 16,5-3-4-16,3-1-28 0,1 1 32 15,9-2 22-15,2 0 10 0,7 0 16 16,4 0 7-16,6-1-26 0,0 2-16 16,3-2-13-16,-3 0-2 0,0 2-1 15,-7 0-20-15,-4 3-16 0,-7 2-9 16,-4 1 9-16,-3 0 0 0,-4 2 23 0,-5 1 16 16,-4-1 49-16,-3 2 32 0,-3-2 35 15,-1 1-20-15,-2-3 17 0,0-1 3 16,-2-2-10-16,2 2-23 0,2-3-42 15,5-1-25-15,-1 1-16 0,6-1-2 16,2-3-33-16,2-1-3 0,2-1-7 0,0 1 45 16,7 0 11-16,1 0 24 0,7 0 13 15,2-1-7-15,3 1-21 0,0-1-20 16,-2 0-21-16,-1 2-7 0,-6 2-11 16,-2 0-6-16,-5 3-3 0,-4 3 13 15,-4 3 35-15,-8 3 3 0,-3 8 10 16,-6-1 0-16,-2 5-11 0,0-1 1 15,1 0-2-15,3-4 0 0,3-4 0 16,8-4-1-16,4-5-2 0,4-1-27 0,5-3 29 16,10-1 10-16,5-4 25 0,9-1 29 15,9-2-64-15,24-2-333 0,-9-4-343 16,-4 0-946-16</inkml:trace>
  <inkml:trace contextRef="#ctx0" brushRef="#br0" timeOffset="26869.57">4863 6072 1656 0,'0'0'410'0,"0"0"-235"15,0 0-30-15,0 0 36 0,0 0 16 16,0 0-20-16,0 0-46 0,0 0-22 0,0 0-32 16,0 0-57-16,0 0-20 0,-32-5-19 15,39 4 19-15,4 1 38 16,7-2 48-16,9-2-22 0,8-2-20 0,6-2-25 16,2-2-18-16,1 0-1 0,-4 1 11 15,-4 1-11-15,-6 1-3 0,-7 2 1 16,-10 1-2-16,-2 2-18 0,-7 2 6 15,-2 0-12-15,-2-1 2 0,0 1 7 16,0 0-13-16,0 0 0 0,0 1-3 16,0 0-6-16,-2 5 25 0,-1 0 14 15,-1 4-11-15,-3 5 11 0,3 1 2 16,1 5 35-16,1 2 29 0,0 1 19 0,0 4-10 16,0 1-4-16,-1 1-24 0,1 1-29 15,0-1 22-15,-2 1-7 0,2-4-29 16,1-3 14-16,0-5-13 15,0-3 13-15,1-3-3 0,0-5-13 0,0-1-7 0,0-2-201 16,0-5-268-16,0 0-548 0,1-3-583 16</inkml:trace>
  <inkml:trace contextRef="#ctx0" brushRef="#br0" timeOffset="27282.48">5398 6036 2093 0,'0'0'620'0,"0"0"-378"16,0 0-111-16,0 0-131 0,0 0-22 0,0 0 22 16,0 0 105-16,0 0 26 0,-11 55-39 15,1-28-31-15,1 4 9 16,-3-1-35-16,2 1-20 0,1-2 14 0,3-4-26 16,1-4 14-16,1-5-17 0,4-5 0 15,0-3 1-15,0-4-1 0,0-2 2 16,3-2 27-16,2-2 37 0,0-5 35 15,3-4-70-15,3-7-31 0,2-2-82 0,-2-5 10 16,2-2 25-16,-5-3-4 0,2-2-9 16,-2-4 28-16,0 2 11 0,1 2 21 15,-3 1 25-15,2 5 4 0,-2 4 12 16,-1 7 19-16,-2 4 3 0,0 5-3 16,1 4-60-16,-1 2-22 0,2 7-183 15,1 3 126-15,3 7 79 0,0 5 96 16,4 4-5-16,-2 3-2 0,3 3 18 15,3 2-16-15,0-3-13 0,-2 1-23 0,1-3-11 16,0-2-10-16,-1-3-12 0,-5-3-22 16,2-2-74-16,-4-4-147 0,-1-3-199 15,-4-3-674-15,-3-6-671 0</inkml:trace>
  <inkml:trace contextRef="#ctx0" brushRef="#br0" timeOffset="27423.03">5350 6212 2790 0,'0'0'570'16,"0"0"-256"-16,0 0-135 0,0 0-47 16,0 0-30-16,0 0-102 0,0 0-13 15,0 0-29-15,86-41 5 0,-46 38-1 16,5 2 16-16,16 1-186 0,-9 0-469 16,-10 0-1506-16</inkml:trace>
  <inkml:trace contextRef="#ctx0" brushRef="#br0" timeOffset="27584.78">5943 6253 2999 0,'0'0'574'0,"0"0"-302"0,0 0-162 16,0 0-50-16,0 0-3 0,0 0-23 0,0 0 7 16,0 0 49-16,0 0-9 0,6 46-16 15,-13-27-65-15,-8 4-6 0,-11 4-331 16,3-3-454-16,1-6-1148 0</inkml:trace>
  <inkml:trace contextRef="#ctx0" brushRef="#br0" timeOffset="29261.6">6120 5963 1782 0,'0'0'325'16,"0"0"-86"-16,0 0-25 0,0 0 21 16,0 0 3-16,0 0-27 0,0 0-90 15,0 0-121-15,0 0-99 0,0 0 0 16,10 8 90-16,9 6 9 0,2 5 3 0,6-1 19 16,3 5 7-16,0-1 41 0,3 2 42 15,-1-2-7-15,-2 2-20 0,-2-4-41 16,0 0-12-16,-4-2-32 0,-4-3-58 15,-4-1-120-15,-6-3-317 0,-5-3-306 16,-3-4-547-16</inkml:trace>
  <inkml:trace contextRef="#ctx0" brushRef="#br0" timeOffset="29458.53">6407 5966 2062 0,'0'0'344'0,"0"0"-160"0,0 0-42 0,0 0 86 15,0 0-1-15,0 0-54 0,0 0-148 16,0 0-25-16,0 0 0 0,0 0 48 16,0 0 34-16,-23 36 23 0,9-9-42 15,-3 2-22-15,-2 2-22 0,-2 0-6 0,0-2-10 16,2-4 19-16,1 1-20 0,4-4 1 16,2-5-1-16,5-3-2 0,1-3 0 15,6-3-12-15,0-2-127 0,5-3-175 16,10-3-305-16,2-3-470 15</inkml:trace>
  <inkml:trace contextRef="#ctx0" brushRef="#br0" timeOffset="29662.75">6799 6181 398 0,'0'0'2706'16,"0"0"-2345"-16,0 0-361 0,0 0-33 15,0 0 33-15,0 0 124 0,6 63 12 16,-13-36-13-16,-7 4-23 0,0 2-43 16,-6 2-38-16,1-4 6 0,-2 1-7 0,3-4-18 15,3-3-116-15,2-6-85 0,5-7-180 16,3-5-421-16,2-7-1162 0</inkml:trace>
  <inkml:trace contextRef="#ctx0" brushRef="#br0" timeOffset="30359.14">6940 5904 2108 0,'0'0'317'0,"0"0"-162"0,0 0-45 16,0 0 31-16,0 0 14 15,0 0-21-15,0 0-19 0,0 0-6 0,0 0-1 16,0 0-10-16,0 0-31 0,-39-13-41 16,39 13-26-16,0 0-19 0,0 0-6 15,7 0 25-15,6 0 41 0,5 0 85 16,6 0-38-16,7-2-37 0,3-1-29 16,1 1-10-16,0-1-12 0,-4 1 0 15,-1 2-15-15,-5 0-7 0,-3 2 6 0,-2 0 3 16,-2-1 13-16,-3 0 2 15,-2-1 11-15,-2 0-12 0,-5 1 1 0,-2-1-2 16,0 2-25-16,-4 1-44 0,0 2-4 16,-8 2 61-16,-3 5 12 0,-8 5 15 15,-4 2 8-15,-6 1-1 0,3 1 50 0,-3 1-3 16,4-1-19-16,3 0 0 0,3 0-28 16,4-2-9-16,6-2-12 0,1-2-1 15,4-4-2-15,4-3-11 0,0 1 13 16,9-3 4-16,1-2 37 0,6 1-3 15,6-2 9-15,6-1-4 0,2-2-21 16,4 0-3-16,-1-2-7 0,1-2-10 16,-1-2 14-16,-4 1-13 0,-2-2 12 15,-1 0 7-15,-3 1-21 0,-4-1 15 16,-5 0-1-16,-1 0 4 0,-2 2-7 16,-4 1 4-16,-4 1-13 0,-1-1 31 0,-2 1-15 15,0 0-3-15,0 1-16 0,-1-1-31 16,-4 1-28-16,-2 2-40 15,-4-2-221-15,-4-3-344 0,4-2-679 0,0-1-610 16</inkml:trace>
  <inkml:trace contextRef="#ctx0" brushRef="#br0" timeOffset="31016.99">7518 5763 2662 0,'0'0'325'15,"0"0"-239"-15,0 0 39 0,39-56-39 16,-17 42-57-16,4 2 3 0,0 4-29 15,1 1 19-15,3 4-22 0,-4 3 0 0,-1 0-35 16,-2 5-16-16,-5 6-9 0,-2 5 60 16,-3 3 28-16,-7 2 36 0,-1 4 6 15,-5 0-16-15,-2 3 26 0,-8 1-11 16,-3-2 7-16,-3-1-31 0,0-3-17 16,0-2 13-16,1-2-3 0,-1-4-19 15,7-1-1-15,0-1-18 0,4-1-2 16,5-3-13-16,0-1 3 0,6 1 12 0,6-4 3 15,5 0 41-15,4-3 0 0,3 0-15 16,2-2-29-16,1 0-54 0,-3-4-6 16,-5-1 29-16,-5 0 31 0,-3-2 19 15,-7 1 28-15,-3 0 0 0,-1-1-23 16,0 2-24-16,-4 2-1 0,-2-1-36 16,-3 3 15-16,-1 1-7 0,-2 0 29 15,-2 1 21-15,1 5 17 0,-3 2-13 16,3 0-3-16,4 3-22 0,-2 1-1 15,6-1-34-15,3 1 4 0,2 1 31 16,0 1 0-16,5-1 16 0,7 0 3 0,-1 1-1 16,6 1 7-16,0 1-7 0,2 1-18 15,-1-3-44-15,-1 2-34 0,-6-2-20 0,0 1 7 16,-7-3 43-16,-2 0 32 0,-2-1 14 16,0-3 2-16,-2 2 2 0,-4-3 17 15,-5 1-17-15,2 1 14 0,-4 0 3 16,-2-1-6-16,0 1-10 0,-3-1 12 15,0 1-15-15,0-1-1 0,0 3-2 16,1-1-1-16,-1 2-7 0,1 1 10 16,-1 3-175-16,-14 6-329 0,7-5-603 15,-1-2-778-15</inkml:trace>
  <inkml:trace contextRef="#ctx0" brushRef="#br0" timeOffset="32097.14">3566 7283 1038 0,'0'0'491'0,"0"0"-273"0,0 0 23 16,0 0 18-16,0 0-39 0,0 0-29 16,0 0-14-16,0 0-30 0,0 0-2 15,-4-33-34-15,4 32-15 0,0 1-19 0,-1-1-1 16,1 0 3-16,0 0 3 0,-1 0-18 15,1 1-14-15,0 0-18 0,0 0-30 16,0 0-2-16,0 0-35 0,0 0-3 16,0 0-12-16,0 0-26 0,2 1 3 15,5 0 73-15,6 0 22 0,6 0 35 16,3-1-13-16,4 0-15 0,4-3-26 0,-2 0-1 16,-4-1-2-16,-3 3-11 0,-6-1-21 15,-7 2-212-15,-1 0-204 0,-7 0-184 16,-7 0-79-16,0 0-669 0</inkml:trace>
  <inkml:trace contextRef="#ctx0" brushRef="#br0" timeOffset="32543.58">3517 7299 1514 0,'0'0'390'0,"0"0"-169"0,0 0-130 16,0 0 19-16,0 0 29 0,0 0-16 15,0 0-75-15,0 0 10 0,0 0-22 16,0 0-9-16,0 0-26 0,13 63 1 15,-11-42 17-15,-1 3-16 0,-1 1-3 16,0-1 0-16,-1-2 39 0,-1-5-37 0,0-2 0 16,2-3-1-16,-1-3 0 0,1-4-1 15,0 0 3-15,0-3 17 16,0-1-1-16,0 0 45 0,0-1 26 0,0 0 89 16,3-6 70-16,6-1-141 0,0-3-106 15,5-2 1-15,2-1-3 0,-1 0 1 16,4 2-2-16,0-1 1 0,0 0-28 15,2 4 24-15,0 0-24 0,-2 4-23 0,0 4-10 16,-1 0-5-16,-1 8 15 0,-2 4 28 16,-2 3 4-16,-2 3 3 0,-4 2 16 15,-6 2 45-15,-1 2-10 0,-6 0-13 16,-7 1 1-16,-5 1-4 0,-2-4 6 16,-3 0-9-16,-2-3 29 0,0-2-14 15,-1-2 4-15,4-4 7 0,2-5 30 16,1-1 14-16,5-3-8 0,-1-2 11 15,1 0-20-15,4-5 0 0,-2 0-15 0,4-2-20 16,0 0-15-16,3 0-16 0,1-1-3 16,1 3-1-16,3-1-11 0,0 3-26 15,0 0-26-15,5 0-313 16,9 1-283-16,-2 2-418 0,2-2-712 0</inkml:trace>
  <inkml:trace contextRef="#ctx0" brushRef="#br0" timeOffset="32721.88">4153 7616 3339 0,'0'0'513'0,"0"0"-431"0,0 0-82 15,0 0 0-15,0 0 16 0,0 0-4 0,0 0-12 16,0 0-34-16,0 0-29 0,0 0-136 15,-22-19-505-15,22 19-963 0</inkml:trace>
  <inkml:trace contextRef="#ctx0" brushRef="#br0" timeOffset="33616.72">4932 7067 1497 0,'0'0'224'16,"0"0"-175"-16,0 0 6 0,0 0 95 0,0 0 28 15,-61-6 20-15,45 9-30 0,0 2 12 16,0 0-35-16,0 2-45 0,3-2-26 16,5 0-17-16,0 0-21 0,2-2-18 15,3 1-18-15,1-1-29 0,2 1 10 16,0 1 19-16,1 0 33 0,4 2 28 16,4 0 18-16,0 0-5 0,5 1-26 15,2-1-10-15,-1 0-10 0,3 2-26 16,-2-2-2-16,0 2-3 0,-6 1-29 15,1-1 10-15,-7 2-3 0,-3 0 6 16,-1-2 18-16,-3 3 1 0,-5 1 12 16,-4 0 1-16,-2 0 0 0,-1 1 3 15,-2 1-4-15,0 0 1 0,-2-2 6 0,4 1 23 16,2-3-1-16,1 0-26 0,5-1-15 16,1-2-19-16,4-2-10 0,2 1 16 15,0-3 13-15,9 0 13 0,2 0 35 16,8-1 15-16,4 1-6 0,6-4-25 0,-1 1-21 15,2 1-11-15,-5-2 0 0,-4 1-12 16,-7 0-1-16,-4 2-25 0,-5-1-19 16,-3 2 3-16,-2 2 16 0,0 3 36 15,-6 1 2-15,-5 2 22 0,-2 2-6 16,-5 1 0-16,1 0-14 0,-2 1 0 16,4-1-2-16,0-1-2 0,3-1-23 15,5-1-10-15,3-1 0 0,4 0 6 0,3-1 29 16,7 1 17-16,6-2 34 15,6-1 3-15,5-1 6 0,3-2-60 0,1-2-121 16,3 0-293-16,-4-1-395 0,-9-2-1386 0</inkml:trace>
  <inkml:trace contextRef="#ctx0" brushRef="#br0" timeOffset="35480.42">5254 7134 382 0,'0'0'821'15,"0"0"-515"-15,0 0-121 0,0 0 7 16,0 0 58-16,0 0-1 0,0 0-39 15,0 0-23-15,-60-9-23 0,56 8-10 16,2 0-29-16,1 1-42 0,0 0-39 16,1 0-31-16,0 0-12 0,3 0 24 15,5 2 39-15,7 0 3 0,5-1-1 16,7-1 4-16,8 0-26 0,5-3-6 16,1-2-35-16,-1-1-1 0,-4 0-2 15,-7 1 0-15,-7 0-1 0,-5 2-1 16,-7 1-33-16,-5 0-18 0,-3 1 24 15,-2 1 4-15,0 0 6 0,0 0 16 0,0 2-23 16,-2 1-8-16,-6 2 11 0,-1 3 4 16,-4 4 7-16,2 2-11 0,-2 4 3 15,1 3 20-15,1 1 26 0,-1 4-4 16,3 3 10-16,-2 3 15 0,1 0 7 0,-2 2-19 16,3 1-16-16,-4-1 6 0,4-2-23 15,-2-6 17-15,4-1-3 0,4-8-16 16,2-3-184-16,1-6-223 0,13-8-272 15,2-7-606-15</inkml:trace>
  <inkml:trace contextRef="#ctx0" brushRef="#br0" timeOffset="35849.94">5729 7132 2669 0,'0'0'476'16,"0"0"-234"-16,0 0-111 15,0 0-97-15,0 0-34 0,0 0 0 0,0 0 23 16,0 0 65-16,0 0 1 0,-16 63-39 16,8-34 7-16,0 0-38 0,-2 0-1 0,3 2-5 15,0-4-10-15,0-4 7 0,3-5-10 16,1-5-3-16,2-4 2 0,1-2 1 16,-1-4 16-16,1-3 12 0,0 0 48 15,0-6 37-15,1-4-10 0,5-6-87 16,2-5-16-16,1-4-38 0,1-5 16 15,0-2 19-15,-2-3-6 0,3 1-4 16,-2 2 13-16,1 0-20 0,-3 6 19 16,3 4 2-16,-5 7 44 0,-1 5-4 15,-2 4 18-15,0 6-59 0,-1 0-65 16,4 3-120-16,-1 8 50 0,3 6 125 0,3 6 10 16,-1 6 1-16,4 2-1 0,-2 4 2 15,4 1-2-15,0 0 16 0,1-4-13 16,-1 0 25-16,1-4-28 0,-3-3-56 15,-4-1-320-15,-1-6-640 0,-6-5-535 0</inkml:trace>
  <inkml:trace contextRef="#ctx0" brushRef="#br0" timeOffset="36006.49">5636 7311 2857 0,'0'0'519'0,"0"0"-196"16,0 0-112-16,0 0-47 0,0 0-30 15,0-48-56-15,11 41-78 0,10 0-43 16,8 0-17-16,5 3 7 0,9 2 22 0,4 2 3 16,16 11-205-16,-8 0-812 0,-12-2-1053 0</inkml:trace>
  <inkml:trace contextRef="#ctx0" brushRef="#br0" timeOffset="36151.51">6205 7442 2221 0,'0'0'694'0,"0"0"-543"0,0 0-129 0,0 0-6 16,-39 51 102-16,25-32-25 0,1 1-64 16,-1 1-1-16,-1 1-9 0,4 0-18 15,0-1-1-15,4-1-133 0,2-6-454 16,4-9-913-16</inkml:trace>
  <inkml:trace contextRef="#ctx0" brushRef="#br0" timeOffset="37230.75">6275 7134 73 0,'0'0'1270'0,"0"0"-932"16,0 0-97-16,0 0 2 0,0 0 48 0,0 0-10 15,0 0-59-15,0 0-43 0,0 0-54 16,0 0-64-16,0 0-39 0,3-25-22 15,-3 25-1-15,0 0-15 0,0 0 0 16,1 0 15-16,-1 0-2 0,2 0 1 16,-2 0-1-16,0 0 3 0,0 0 4 15,0 0 24-15,0 0 1 0,0 0-4 16,0 0-2-16,0 0-1 0,0 0 3 0,0 0-6 16,0 0-15-16,0 0-3 0,0 0-1 15,0 0-4-15,0 0-8 0,0 0-1 16,0 0 2-16,0 0 11 0,0 0 29 15,0 0-3-15,0 0 5 0,0 0 26 0,0 0 7 16,0 0-14-16,0-1 1 16,0 1-1-16,0 0 7 0,0 0-13 0,0 0-13 15,0 0-28-15,0 0-3 0,0 0-2 16,1 0-10-16,2 0-7 0,2-2 6 16,7-1-25-16,3-1 20 0,6-1 15 15,7-1 1-15,0 0-10 0,4-1 10 16,-2 1 2-16,1-1-2 0,-4 2-1 15,-6 1-8-15,-3 1 10 0,-6 1 1 16,-6 1-2-16,-2 0 0 0,-3 1-2 0,-1 0-8 16,0 0 12-16,0-1 19 15,0 1 9-15,-1 0-6 0,-3 0-22 16,1 0 0-16,0 0-3 0,-1 0 0 0,3 0-16 16,0 0 6-16,1 0-2 0,0 0-4 15,0 0 0-15,0 0 6 0,0 0 10 0,0 0 0 16,0 0 0-16,0 0 1 15,0 0 0-15,0 0 2 0,0 0 0 0,0 0 2 16,-1-3 1-16,1 3 16 16,0 0-4-16,0 0 1 0,0 0 0 0,0 0-16 15,0 0 2-15,0 0 0 0,0 0 0 16,0 0 1-16,0 0 0 0,0 0 12 16,0 0-2-16,0 0-1 0,0 0 7 15,0 0 19-15,0 0 22 0,0 0-4 16,0 0-14-16,0 0-17 0,0 0-6 15,0 0-16-15,0 0-2 0,0 0-1 16,0 0-3-16,0 0-13 0,0 0 0 0,0 0-6 16,0 0 20-16,0 0-11 0,0 0 0 15,0 0 12-15,0 0 0 0,0 0 1 16,0 0 0-16,0 0 1 0,0 0 1 16,0 0-1-16,0 0 0 0,0 0-1 0,0 0-15 15,0 3-35-15,0 0-54 0,2 3 50 16,4 7 54-16,1 2 23 0,-1 2 11 15,3 4 13-15,-2 0 0 0,2 3-3 16,0-1 14-16,-3 2-15 0,1 0 4 16,-3-1 19-16,-2-4-29 0,1-2-6 15,-3-2 16-15,0-4-13 0,0-2 3 16,0-6 0-16,0 0-12 0,0-3-22 16,0 0 16-16,0-1 18 0,0 0 9 15,0 0 10-15,0 0 2 0,-1-2-58 16,-1-2-24-16,0-2-255 0,0-1-190 0,-5-6-292 15,2 2-796-15</inkml:trace>
  <inkml:trace contextRef="#ctx0" brushRef="#br0" timeOffset="37439.76">6716 7053 2323 0,'0'0'381'0,"0"0"-217"15,0 0-45-15,0 0-39 0,0 0-67 0,0 0-13 16,0 0 0-16,0 0 32 0,0 0 28 16,62 31-12-16,-37-16-6 0,4 1-10 15,-1-3-32-15,3 2 0 0,-3-4-51 16,-2-2-36-16,-2 0-82 0,-5-3-53 0,-4-3-101 16,-5 1-159-16,-8-4-172 0,-2 0-555 15</inkml:trace>
  <inkml:trace contextRef="#ctx0" brushRef="#br0" timeOffset="37628.76">6961 7097 1454 0,'0'0'364'0,"0"0"-101"0,0 0 9 0,-3-57-36 16,6 42-65-16,1 5-23 0,2 0-65 15,0 4-12-15,-1 2-30 16,0 4-41-16,2 0-70 0,1 4-43 0,-1 6 46 16,1 4 67-16,-2 3 64 0,0 6 48 15,-1 4 61-15,-5 3-20 0,0 0 0 16,0 3-10-16,-6 3-33 0,0-2-38 15,1-2-15-15,1-3-32 0,4-7-25 16,0-5-182-16,9-13-237 0,3-4-628 16,-2-3-871-16</inkml:trace>
  <inkml:trace contextRef="#ctx0" brushRef="#br0" timeOffset="38263.37">7191 7024 1372 0,'0'0'134'0,"0"0"-134"16,0 0-137-16,0 0 33 0,0 0 104 16,0 0 127-16,0 0 19 0,0 0 4 15,0 0 3-15,0 0 22 16,0 0 16-16,-30 18-10 0,30-15-9 0,0-3-1 16,0 0 2-16,0 0 10 0,0 0 25 15,0 0-24-15,0 0-35 0,0 0-54 16,0 0-38-16,0 0-16 0,0 0 0 15,0 0 12-15,0 0-6 0,0 0-9 0,0 0-4 16,0 0 11-16,0 0 5 0,0 0-22 16,0 0-9-16,0 0-17 0,0 0-2 15,0 0-2-15,0 0-10 0,0 0-1 16,0 0 1-16,0 0-7 0,0 0 19 16,0 0 0-16,0 0 2 0,0 0 10 0,-1 0 4 15,0 0-14-15,0 0-2 0,-1 0-19 16,-2 0-79-16,0 0-49 15,2 0-4-15,0-3 56 0,0 1 25 0,1 2 7 16,-1 0 19-16,1-1 25 0,0 1 17 16,0-1 2-16,0 0 13 0,-1 0 13 15,1-1 9-15,1-1 22 0,0 1 31 16,0 1 35-16,0-3-13 0,0 3-25 16,0-3-9-16,0 2-29 0,0 0-9 0,0 0-28 15,0 2-10-15,0-2-19 0,0 2-18 16,0 0-20-16,0 0-31 0,0 2-22 15,-1 4 37-15,-3 3 51 0,0 3 8 16,-2 5 14-16,-1 3 44 0,1 2 12 16,0 5-15-16,-1 3 7 0,-1 4-14 15,1 5 10-15,-3 2-10 0,-1 8-8 16,-1-3 3-16,-5 0-7 0,2-1 21 16,2-9-21-16,-4 3 0 0,1-5-22 15,5-7 15-15,1-8-13 0,5-2 1 0,1-7 8 16,3-5-10-16,1-3 0 15,0-2 33-15,0-2 16 0,4-1 9 0,2-6-19 16,4 1-40-16,0-4-18 0,3-2-85 0,-4-1-102 16,6-11-218-16,-3 2-287 0,-4 2-1193 15</inkml:trace>
  <inkml:trace contextRef="#ctx0" brushRef="#br0" timeOffset="38469.26">7290 7328 3112 0,'0'0'363'0,"0"0"-363"16,0 0-117-16,0 0 117 0,0 0 114 0,18 47 19 16,-18-27-22-16,-4 3-13 0,-8 4-32 15,-1 1-16-15,-5 2-28 0,-2-1-22 0,-2-2-13 16,1-3-157-16,-1-1-232 15,7-9-731-15,2-9-1101 0</inkml:trace>
  <inkml:trace contextRef="#ctx0" brushRef="#br0" timeOffset="39283.08">7389 7053 1430 0,'0'0'283'15,"0"0"-82"-15,0 0 0 0,0 0 71 16,0 0 16-16,0 0-40 0,0 0-43 16,0 0-17-16,0 0-32 0,0 0-48 0,-23-8-1 15,23 8 20-15,5 0-39 0,8-5-26 16,7 1-40-16,7-3 0 0,7-1-9 15,4-2-10-15,1 3 13 0,1-2-15 16,-4 2 2-16,-3 1-3 0,-5 2-1 16,-3 1-2-16,-10-1-13 0,0 3 0 15,-8 1-6-15,-1 0-9 0,-3 0 0 16,-2 0-7-16,-1 0-6 0,0 1-22 16,0 4 24-16,-4 1 42 0,-5 5 19 15,-1 1-18-15,-6 4-1 0,-2 3-12 0,0 3 0 16,-4 2 12-16,0 4 1 15,-2 0 62-15,-1 2 9 0,-2 0-28 0,4-1-25 16,2-2 6-16,4-3-6 0,7-4-4 16,0-5-2-16,7-3-10 0,3-3-1 0,1-2 17 15,8-1 0-15,4 0 29 16,7-3 11-16,9-1 3 0,5-2-15 0,6 0-16 16,5-2-29-16,0-4 0 0,-4 1-2 15,-5-2-3-15,-6 3-15 0,-5-1 17 16,-6 0 1-16,-6 2 0 0,-4-1 15 15,-3 0 16-15,-3 1 3 0,-2 0-6 16,-1 0-6-16,0 1-9 0,0-1-13 16,-1 2-15-16,-5-2-13 0,2 0-15 15,-3 2-13-15,0 1-53 0,-1-3-228 0,1 0-227 16,-1-1-477-16,5-2-697 0</inkml:trace>
  <inkml:trace contextRef="#ctx0" brushRef="#br0" timeOffset="39932.58">7950 6882 1099 0,'0'0'1740'0,"0"0"-1458"15,0 0-186-15,0 0-13 0,0 0 3 16,30-46-10-16,-13 37-15 0,3 2-33 16,3 0-11-16,2 1-17 0,2 2-16 15,-3 4-12-15,-2 0-7 0,-1 2-3 16,-6 3-7-16,-3 2 13 0,-3 4-3 16,-6 0 35-16,-3 2 7 0,0 1 69 15,-8 2-22-15,-4 0 22 0,-4 1 26 16,-3 0-17-16,-1 0 6 0,-3-1-25 15,1 1-3-15,1-3-25 0,4 1-28 16,3-2-10-16,6-2-3 0,2-1-19 0,4-2 0 16,2 1 9-16,0-1 13 0,7 0 22 15,6 0 9-15,2-1 7 16,5 0-7-16,1-1-31 0,3-1-108 0,-2-1-62 0,-6-2 6 16,-1 1 22-16,-4-3 72 15,-5 0 70-15,-3 0 34 0,-2 0 36 0,-1 0 2 16,0-3-30-16,-2 1-42 0,-3 0-23 15,-1 0-5-15,-2 1 28 0,0 1 1 16,-4 0 15-16,2 5-4 0,-4 0 11 16,2 3 5-16,1 2 1 0,-2 1-4 15,5 1-25-15,-1 2-2 0,3 1-1 16,3 4-16-16,3 0 2 0,1 2 17 16,9 0 12-16,5 1 23 0,6-1-6 15,7-1 24-15,1-1-15 0,3-1-19 0,-3-2-19 16,-4 1-13-16,-5-3-15 15,-4-2-7-15,-10 0-3 0,-5-4 10 0,-1 1 19 16,-8-1 9-16,-9 0 28 0,-2 0 0 16,-6 0-6-16,-4 1-3 0,-4 2-7 15,-1 0-12-15,2 0-3 0,0 3 2 16,3-1-2-16,-9 1-389 0,8-4-744 0,6-3-1132 0</inkml:trace>
  <inkml:trace contextRef="#ctx0" brushRef="#br0" timeOffset="41100.83">3634 8395 1527 0,'0'0'371'0,"0"0"-102"16,0 0 10-16,0 0-31 0,0 0 32 15,1-50-24-15,-1 44-27 0,0 3-32 16,-1 0-39-16,-1 2-48 0,0 1-45 16,-3 0-65-16,-2 5 0 0,-3 7 0 0,-6 3 10 15,3 6 44-15,-3 4-10 0,2 3-19 16,5 2-22-16,2 3 3 0,6 0-6 16,1 2-2-16,10-1-8 0,2-2 10 15,7-1 3-15,3-2 13 0,6-2 12 16,0-7-7-16,1-4 4 0,-3-4 7 15,-4-6-4-15,-6-3 9 0,-4-3-6 16,-4 0-9-16,-5-4 18 0,-3-3 13 16,0-3-53-16,-8-3-7 0,-4 0-11 15,-4-2 2-15,-5-1-2 0,-3 2 2 16,-2 1 1-16,-2 0 13 0,2 5-17 0,1 2-3 16,3 1 1-16,3 2-7 0,1 3-13 15,3 0-6-15,0 6-9 0,3 3-6 16,-1 4-49-16,5 4-97 15,1 1-150-15,7 4-311 0,6-6-419 0</inkml:trace>
  <inkml:trace contextRef="#ctx0" brushRef="#br0" timeOffset="41284.04">4122 8728 3555 0,'0'0'475'0,"0"0"-265"16,0 0-79-16,0 0-19 0,0 0-26 16,0 0-30-16,0 0-36 0,0 0-20 0,0 0-31 15,0 0-30-15,0 0-159 0,-27-22-436 16,13 26-894-16,4-4-577 0</inkml:trace>
  <inkml:trace contextRef="#ctx0" brushRef="#br0" timeOffset="42360.94">4707 8231 1929 0,'0'0'305'0,"0"0"-237"16,0 0-48-16,0 0 44 0,0 0 72 15,0 0 13-15,-69 1-63 0,50 5-28 16,1 1-16-16,0 1-13 0,2 1-6 16,6-1-20-16,1-2-3 0,4-1-20 0,4 0-13 15,1-1-12-15,0 1 45 0,2 1 3 16,8-1 33-16,2 1 3 0,5 2-4 16,4 0-3-16,1 1-3 0,0 0-26 15,-1 0-3-15,-5 2-23 0,-2 1-2 16,-7 2 2-16,-4 1 9 0,-3 0 14 15,-2 2 4-15,-5-3 15 0,-6 1 10 0,2-1 29 16,-2-1 35-16,0-3-4 16,3-1 23-16,1-2-14 0,1-2-31 0,4 0-29 15,1-4-37-15,1 2-1 0,2-1-35 16,0 0-15-16,7 1 50 0,5 0 32 16,5 0 10-16,5 0-4 0,4 1-19 15,0-2-19-15,-1 2 0 0,-2-1-17 16,-4 3 1-16,-6 0-9 0,-5 2-4 15,-5-1 0-15,-3 3 10 0,-1 0 19 0,-7 2 4 16,-3 1 11-16,-1 0 1 0,-5 3 0 16,-2 0 13-16,1-2 44 0,0 1-10 15,0-1-9-15,3 2-23 16,2 0-9-16,0-1-9 0,5 0-13 0,3 0-2 16,2-2-1-16,3-2-13 0,0-2 16 15,4 0-1-15,3-1 1 0,7-2 18 0,2-1 23 16,6-1 0-16,5-2-41 15,4-2-171-15,2-1-139 0,15-10-241 0,-9-1-678 16</inkml:trace>
  <inkml:trace contextRef="#ctx0" brushRef="#br0" timeOffset="46137.43">5104 8422 1865 0,'0'0'296'15,"0"0"-277"-15,0 0 10 0,0 0-9 0,0 0 112 16,0 0 75-16,0 0-10 15,0 0-30-15,0 0-26 0,-41-7-58 0,41 7-60 16,0 0-7-16,5 0 9 0,5 0 17 16,9 0 9-16,7 0-16 0,5-1-6 15,7-2-17-15,2-1-12 0,1 0 2 16,-4-2 1-16,-5 1 9 0,-3 0 4 16,-8 0-14-16,-5 1 11 0,-7 2 12 15,-2 0 10-15,-1 0 7 0,-4-2 15 16,0 0-13-16,-1 1-9 0,-1-1 0 15,0 2 15-15,0 0-15 0,0 0-16 0,0 2 6 16,0 0-25-16,0 0-28 0,0 0-69 16,0 7-93-16,0 5 50 0,0 7 140 15,-2 4 54-15,-1 6 32 0,-2 2-42 16,1 2 1-16,-1 2-7 0,0-1 18 16,-2 3 20-16,1-1-29 0,-1-2-3 0,-4-3-6 15,3-3-6-15,-1-4-17 0,1-6 1 16,4-6 0-16,0-3 2 0,0-4 14 15,2-3-3-15,2-2 12 0,0 0-13 16,0 0-28-16,0 0-69 0,0 0-196 16,0-2-150-16,3-12-251 0,3 2-863 15</inkml:trace>
  <inkml:trace contextRef="#ctx0" brushRef="#br0" timeOffset="46546.42">5693 8397 1975 0,'0'0'330'16,"0"0"-74"-16,0 0-56 0,0 0-7 16,0 0-56-16,0 0-105 0,0 0-12 15,0 0 82-15,0 0 51 0,0 0 18 16,0 0-31-16,16 71-30 0,-22-42-16 16,0 2-19-16,-3-2-21 0,2 0-3 0,1 0-7 15,-1-1-41-15,3-4 22 0,0-3-23 16,3-6 10-16,0-5 1 0,1-2-11 15,0-5-1-15,0-1 1 0,0-2 23 0,1-2 40 16,2-6-3-16,2-5-62 0,3-5-12 16,-2-3-16-16,0-7 12 0,3-2-18 15,-3-2 12-15,0-4 4 0,1-3-6 16,-1 1 24-16,0 1 1 0,1 6 0 16,-1 2 2-16,-2 6 31 0,0 6-12 15,2 6 6-15,-3 6 3 0,-1 3-31 16,1 2-75-16,1 7-109 0,4 8 102 15,0 4 47-15,5 6 35 0,-2 6 0 16,3 2 16-16,0 3 75 0,-1 0 4 16,2 1-5-16,1-3-21 0,-1 0-10 15,3-4-44-15,-1-2-15 0,1-2-22 16,-1-3-71-16,-3-4-167 0,-5-2-369 0,-3-5-773 16,-5-6-566-16</inkml:trace>
  <inkml:trace contextRef="#ctx0" brushRef="#br0" timeOffset="46722.83">5643 8626 450 0,'0'0'2828'0,"0"0"-2365"15,0 0-246-15,0 0-28 0,0 0 4 16,-17-49-38-16,26 44-87 0,0-1-62 16,9 0-6-16,6 1-56 0,8 0 1 15,7 3 21-15,2 2 9 0,3 2-19 16,14 8-390-16,-12-3-778 0,-8 0-948 0</inkml:trace>
  <inkml:trace contextRef="#ctx0" brushRef="#br0" timeOffset="46855.55">6192 8643 2561 0,'0'0'434'0,"0"0"-434"0,0 0 0 16,0 0 160-16,0 0 32 0,21 46 14 15,-21-31-16-15,-4 3-39 0,-9 2-38 16,-2 3-62-16,-9 2-10 0,-1 2-41 15,-8 2-255-15,4-6-459 0,6-6-806 0</inkml:trace>
  <inkml:trace contextRef="#ctx0" brushRef="#br0" timeOffset="47597.27">6424 8337 134 0,'0'0'440'0,"0"0"-121"0,0 0-55 16,0 0-3-16,0 0-14 0,0 0-20 16,0 0-22-16,0 0-14 0,0 0-10 15,0 0 0-15,-13-5-23 0,13 3-33 16,0 0-9-16,0 0-7 0,1-1 6 15,-1 0-7-15,0 1 0 0,0-1 6 16,0 0-3-16,0 1-23 0,0-2-16 16,0 1-12-16,0 1-16 0,0 0 6 0,0 0-8 15,0 0-17-15,0 1-3 16,0 0-19-16,0 1-3 0,0 0-10 0,0 0-37 16,2 1-39-16,9 4-33 0,2 2 71 15,8 5 45-15,5 2 1 0,3 5 2 16,1 2 60-16,2 2 31 0,0 0-6 15,-4 0-31-15,-3 3 18 0,1-2-26 0,-7-1-30 16,-2-1-15-16,-1-3 18 0,-2-2-1 16,-1-3 1-16,-1-4-18 0,0 0-1 15,-4-5-22-15,-2-1-3 0,0-1 7 16,-3-1 16-16,0-2 1 0,-2 0 1 16,0 0 0-16,-1-2-12 0,0-3-41 15,0-1-34-15,-4 0-74 0,-1-2-104 16,-3 1-167-16,-10-3-230 0,5 2-577 15</inkml:trace>
  <inkml:trace contextRef="#ctx0" brushRef="#br0" timeOffset="47927.18">6722 8279 1482 0,'0'0'1109'0,"0"0"-893"16,0 0-100-16,0 0 31 0,0 0 16 15,0-44-23-15,0 42-35 0,0 2-10 16,0 0-95-16,0 3-130 0,0 6-29 16,-5 6 159-16,-3 6 39 0,-6 5 43 15,-4 4-28-15,-3 5 0 16,0 0 3-16,-3 4-3 0,0 0-13 0,-2 1 10 0,3-3-29 16,3-2 0-16,3-5-3 0,7-6-19 15,1-7 0-15,4-4-1 0,3-6 1 16,2-5 12-16,0 3 1 0,0-5 3 15,0 2 12-15,0-2 4 0,1 0 27 16,2 0 1-16,3 0 4 0,0-7-18 16,0 3-14-16,2-4-14 0,-1 1-18 15,-2 0-30-15,0-1-77 0,0 1-123 16,-2-6-162-16,0 2-300 0,-2 1-986 0</inkml:trace>
  <inkml:trace contextRef="#ctx0" brushRef="#br0" timeOffset="48751.54">7095 8560 2217 0,'0'0'378'0,"0"0"-352"0,0 0 55 15,0 0 12-15,12 47 20 0,-12-28-30 16,-5 1-3-16,-10 1-9 0,-2 2-11 15,-5-2-31-15,-1 2-29 0,1-4-45 16,1-2-192-16,0-5-214 0,6-5-281 16,8-4-1034-16</inkml:trace>
  <inkml:trace contextRef="#ctx0" brushRef="#br0" timeOffset="49381.49">7198 8303 1169 0,'0'0'443'0,"0"0"-264"15,0 0-85-15,0 0 52 0,0 0 78 0,0 0-4 16,0 0-30-16,0 0-35 0,0 0-40 16,0 0-15-16,0 0-7 0,-21-4-13 15,20 4-7-15,0 0 13 0,1 0-3 16,0 0-16-16,0 0-20 0,0 0-19 15,0 0-12-15,0 0 3 0,0 0-17 16,6 0 30-16,3 0 31 0,8 0 0 0,7-3-19 16,8 0-12-16,4-1-30 0,3 0 7 15,-2 0-5-15,-1 0-4 16,-2 1 2-16,-6 0 1 0,-5-1 13 0,-4-1-13 16,-5 3-1-16,-7-1 26 0,1 2 10 15,-5-1 34-15,-2 2 26 0,-1-2 39 16,0-1-53-16,0-1-41 0,0-1-12 15,0 0-17-15,0 2-12 0,0 0-1 0,0 2-1 16,0 1-3-16,0 0-12 0,0 0-41 16,0 0-34-16,0 3-47 0,-1 5 27 15,-1 4 66-15,-2 7 44 0,-1 4 39 16,0 6 16-16,1 2 20 0,-1 4-32 16,-2 1 7-16,2 1-25 0,0-1-3 15,1-2-10-15,1-5 25 0,2-5-21 16,1-5 6-16,0-4-20 0,1-3 13 15,4-4 1-15,-2-2-16 0,0-3-109 16,0-3-134-16,4-2-160 0,4-12-254 0,-3-2-739 16</inkml:trace>
  <inkml:trace contextRef="#ctx0" brushRef="#br0" timeOffset="49928.57">7702 8257 1982 0,'0'0'564'0,"0"0"-335"15,0 0-120-15,0 0 0 0,0 0 38 16,0 0 10-16,0 0-20 0,0 0-13 16,0 0-10-16,0 0-29 0,32-6-28 0,-12 5 2 15,8-1-11-15,5-1-20 0,3 1-13 16,-3-2-13-16,0 0 1 15,-2 1-1-15,-5-1 1 0,-7 2 0 0,-2 0-1 16,-8 0 11-16,-2 1 2 0,-1 0 7 16,-4 0-3-16,-1 0-2 0,-1 1-17 15,1 0-39-15,-1 0-11 0,0 1-57 0,0 5-31 16,-1 2 74-16,-3 4 52 16,-4 4 12-16,1 1 12 0,-4 4 1 0,-1 2-12 15,-3 2 1-15,-3 1 39 0,-2 2 0 16,-2 1 3-16,-1 0-15 15,-1 1-17-15,4-5 26 0,3-3-16 0,4-5-9 16,6-6-1-16,3-1 1 0,4-4-1 16,0 0 4-16,2-1 6 0,5-1 6 15,5 0 23-15,3-2-7 0,5 0 0 16,5-2-10-16,2 0-9 0,4-4-6 16,-1-2-4-16,1 2-13 0,-2-3 0 15,-2 1-1-15,-2 0 0 0,-5-1 1 16,-3 1 0-16,-2 2 0 0,-1-1 10 15,-5 2-12-15,0-2 2 0,-5 3 10 0,0 1-10 16,-2 0 10-16,-2 1-9 0,1 0 13 16,-1 0-14-16,0 0-2 0,0 0-3 0,0-1-22 15,0 1-16-15,-2 0-21 0,-2 0-155 16,-1-1-215-16,-3-5-296 0,2 1-751 16</inkml:trace>
  <inkml:trace contextRef="#ctx0" brushRef="#br0" timeOffset="50528.57">8192 8133 2741 0,'0'0'344'0,"0"0"-203"0,0 0 28 0,0 0-33 0,0 0-66 16,0 0-16-16,69-48-26 0,-43 42-26 16,3 2-1-16,0 2-1 0,1 0-22 15,-3 2 6-15,-3 4-18 0,-5 3-17 16,-3 3-12-16,-6 1 18 0,-3 2 1 16,-6 2 9-16,-1-1 32 0,-6 1 3 15,-1-2 21-15,-7 3 68 0,2-1 28 16,-3-1 3-16,-2 0 3 0,3-1-7 15,1-1-11-15,0 1-24 0,4-4-22 16,2 2-34-16,3-1-25 0,3-2-2 16,1 2 1-16,2-2 1 0,8-1 22 0,2 2 3 15,5-2 15-15,4 1-40 0,3-1-9 16,4-3-116-16,-3 0-35 0,-2-2 0 16,-3-1 21-16,-3 0 60 0,-8-1 79 15,-2 0 19-15,-4 0 38 0,-3-3 22 16,0-1-32-16,-3 0-31 0,-5 0-1 15,0 1 29-15,-6 1 47 0,0 2 14 0,-4 0-6 16,-2 4-42-16,1 2-43 0,0 6-14 16,2 0-2-16,1 3-17 0,5 0 1 15,1 3 2-15,5 1 4 0,3 2 8 16,2 0 4-16,1 0 4 0,6 2-3 16,5-2 24-16,0 1-25 0,3 1-46 15,-1 0-51-15,-4 2-32 0,1-1-28 16,-7-1 27-16,-2-1 19 0,-2 0 39 0,-3-5 49 15,-6 0 22-15,-4-2 1 0,-1-4 2 16,-3 0 24-16,0-2-7 0,-4 2-6 16,-3-2-10-16,1 0 13 0,1-1-16 15,-2 1-226-15,-14-2-364 0,7 1-597 16</inkml:trace>
  <inkml:trace contextRef="#ctx0" brushRef="#br0" timeOffset="51714.37">3602 9546 1179 0,'0'0'231'0,"0"0"-143"16,0 0-72-16,0 0 53 0,-58-4 31 16,44 4 56-16,4 2 0 0,-2-2 3 15,2 2-20-15,1-1-38 0,3-1-20 16,1 2-4-16,0-1 7 0,3 0-13 16,2-1-3-16,0 0 9 0,0 0 0 15,6 1 19-15,2-1 10 0,6 0-7 0,7 0-6 16,5 0-36-16,7-3-29 0,1-2-24 15,3 1-1-15,0-1 9 0,-2 2-10 16,-6-1-2-16,-6-1 0 0,-3 2-2 16,-6 0-1-16,-5 1-13 0,-2 2 13 0,-4 0-13 15,-1 0 16-15,-2 0 26 16,1 0 15-16,-1 0 4 0,0 0-4 0,0-2-10 16,0 2-5-16,0-2-7 0,0 2-19 15,0 0-3-15,0 0-51 16,0 2-32-16,0 2-41 0,0 2-45 15,-1 6 172-15,-3 4 6 0,-2 6 93 0,0 3 6 16,-2 4-57-16,-1 4 69 0,1-1-6 16,-3 2 31-16,4 1-54 0,0 0-28 15,0-2-19-15,2-1-16 0,0 0-10 16,2-3-2-16,1-2-12 0,-2-3 1 16,2-3 15-16,-1-1 8 0,1-5-10 0,-2-1-15 15,0-3-135-15,-4-1-161 0,1-3-159 16,-6-3-161-16,1-2-463 0,1-2-446 15</inkml:trace>
  <inkml:trace contextRef="#ctx0" brushRef="#br0" timeOffset="51868.47">3533 9893 1527 0,'0'0'592'16,"0"0"-243"-16,0 0-139 0,0 0-97 15,0 0-33-15,0 0 0 0,63-49-15 16,-35 40-14-16,3-1-16 0,5 0-24 15,2 1-11-15,0 3-1 0,0 2-15 16,0 1 13-16,3 1-303 0,-9 1-702 16,-7 0-771-16</inkml:trace>
  <inkml:trace contextRef="#ctx0" brushRef="#br0" timeOffset="52047.89">4157 9830 2822 0,'0'0'490'0,"0"0"-264"0,0 0-24 15,0 0 90-15,0 0 117 16,0 0-97-16,0 0-131 0,0 0-53 0,0 0-58 16,0 0-46-16,0 0-24 0,-1-22-19 15,1 22-14-15,0 0-13 0,0 0-40 16,0-2-205-16,0 2-180 0,0-3-692 16,-1 0-952-16</inkml:trace>
  <inkml:trace contextRef="#ctx0" brushRef="#br0" timeOffset="53907.36">5037 9339 1474 0,'0'0'254'0,"0"0"-163"0,0 0-7 0,0 0 72 16,0 0 26-16,0 0 9 0,0 0-14 15,0 0-74-15,0 0-58 0,-67-32-44 16,49 39 1-16,-2 3 17 0,1 2 0 16,-1 3-3-16,2 1-15 0,3-1 15 15,2-3-13-15,1 1-1 0,7-4-2 16,3 1-26-16,2-4 14 0,2 0 12 15,9 1 26-15,4 1 16 0,6-3 12 16,6 1-12-16,1-1-42 0,5-2-25 16,-5 1-10-16,0 1-23 0,-7 2 0 0,-7-1-19 15,-5 3-7-15,-8 3 26 0,-1-1 43 16,-10 1 14-16,-2 1 2 16,-4 1 14-16,-3 0 5 0,-1 0-1 0,0 0 49 15,-1-4 25-15,1 0 0 0,4-1-25 0,0-1-30 16,6-1-15-16,1 0-23 15,3-2-12-15,4-3-17 0,2 3-13 0,4-2 36 16,6 3 6-16,6-2 48 0,5 3-6 16,4 0-11-16,2 0-31 0,0 3-90 15,-3 2-35-15,-4 2-52 0,-8 2 57 16,-5 0 49-16,-7 4 45 0,-5 1 24 16,-7 1-25-16,-4 2 27 0,-5 0 26 15,-2 0 3-15,0-2 39 0,2-3 48 16,1-3 16-16,4-3-16 0,3-3-36 15,6-3-25-15,4-1-49 0,3-2-6 0,0 0-19 16,7 2 19-16,9-4 51 0,3 3 4 16,6-2-7-16,3-1-48 0,13-2-324 15,-6 2-358-15,-6-2-1229 0</inkml:trace>
  <inkml:trace contextRef="#ctx0" brushRef="#br0" timeOffset="54340.66">5233 9528 1319 0,'0'0'1095'16,"0"0"-740"-16,0 0-210 0,0 0-33 15,0 0 39-15,0 0 66 0,0 0-59 0,0 0-50 16,0 0-32-16,0 0-38 0,0 0-4 16,74-17-9-16,-32 12-9 0,4-2-3 0,-1 0-13 15,-1 1 0-15,-7 1-1 0,-7 1-1 16,-9 1-11-16,-8 1-3 0,-4 2-47 16,-5 0-15-16,-3-1 17 0,-1 1 61 15,0-2 53-15,0 0 26 0,0 0-35 16,0 0-44-16,-3 0-2 0,-1 1-30 15,-2 1-2-15,1 0-23 0,0 0-16 16,-2 4-12-16,-1 4 8 0,3 2 23 16,-1 6 26-16,0 1 28 0,1 5 0 15,3 2 41-15,1 3 0 0,0 0 10 16,0 1-6-16,-1 2 37 0,-3 1-19 16,-1 1-41-16,-2-1 16 0,-4-4-3 15,2 0-7-15,-1-4-28 0,2-6-44 16,2-5-193-16,5-10-222 0,2-2-321 15,0-4-856-15</inkml:trace>
  <inkml:trace contextRef="#ctx0" brushRef="#br0" timeOffset="54738.65">5851 9422 2760 0,'0'0'369'0,"0"0"-369"0,0 0-48 15,0 0 48-15,0 0 57 0,0 0 87 16,9 56-13-16,-9-31-42 0,-5 4-1 16,-3 0-24-16,-1 3 5 0,-1-1-25 0,3-2-28 15,-3-3 9-15,4-3-6 0,2-6-3 16,0-2-13-16,2-5 22 0,-1-2-6 16,1-4-16-16,2-3 13 0,0-1 28 15,0 0 44-15,0-9 3 0,6-3-31 16,1-5-58-16,-1-3-2 0,5-4 1 15,-4-1 8-15,3-4-9 0,-3 0-12 0,0-2 8 16,2 0 2-16,-2 4-32 0,3 0 22 16,-3 6 12-16,0 4 11 0,0 5 8 15,-2 5-1-15,-1 4-18 0,0 3-43 16,3 3-111-16,0 7 63 0,5 6 47 16,-2 6 44-16,3 5 27 0,-1 2 23 15,1 5 35-15,1 1-3 0,-4-1-7 16,3-1-41-16,-2-2-3 0,1-5-31 15,-2-2-46-15,2-7-73 0,-4-2-168 0,1-4-230 16,-4-5-594-16,-3-4-971 0</inkml:trace>
  <inkml:trace contextRef="#ctx0" brushRef="#br0" timeOffset="54923.81">5753 9659 3216 0,'0'0'552'0,"0"0"-297"0,0 0-126 16,0 0 8-16,0 0 25 0,0 0-64 16,0 0-81-16,0 0-17 0,65-44-25 15,-34 40-6-15,5 3 10 0,3 1-1 16,-3-2-49-16,7 2-307 0,-13 0-603 16,-5 0-787-16</inkml:trace>
  <inkml:trace contextRef="#ctx0" brushRef="#br0" timeOffset="56362.5">6772 9667 2972 0,'0'0'527'0,"0"0"-483"0,0 0-41 16,0 0-3-16,0 0 114 0,-3 44 12 15,-7-22-16-15,-4 3-44 0,0 3-31 16,-5-1-16-16,-2 0-4 0,2 0-15 15,0-4-157-15,3-1-149 0,0-3-194 0,6-8-306 16,0-5-868-16</inkml:trace>
  <inkml:trace contextRef="#ctx0" brushRef="#br0" timeOffset="56962.63">6779 9474 1623 0,'0'0'321'0,"0"0"-262"0,0 0-46 15,0 0 81-15,0 0 87 0,0 0 30 16,0 0-2-16,-57-9-16 0,54 8-3 15,1 1-31-15,1-1-12 0,0 1-20 16,1 0 6-16,0-1-23 0,0 0-37 16,0 1-38-16,0 0-35 0,1 0-25 15,4 0-19-15,9 0 0 0,6 0 42 16,6 0 2-16,12 0 16 0,6-1-14 16,6-2 17-16,-1-1-18 0,3-1 2 15,-4 0-3-15,-6 0-3 0,-5 0-76 0,-9 0-9 16,-6 1-26-16,-6-1 28 0,-5 1 35 15,-5 0 51-15,-4-1 38 0,-2-1 10 16,0 0 3-16,0 1-35 0,-5 1-16 16,0-1-3-16,-3 2 3 0,3 0 0 15,0 0 35-15,-1 0-3 0,3 0 3 16,1 3-7-16,1-2-9 0,0 2-4 0,1 0-15 16,0 0-29-16,0 0-28 0,0 0-41 15,0 6-10-15,-1 3 70 0,1 3 38 16,-1 7 44-16,1 3-3 15,0 4 0-15,0 5 42 0,0 1 50 0,0 3-20 16,0 0 0-16,0 1-31 0,0-3-44 16,0-3-6-16,1-5-14 0,0-3-15 15,-1-4 1-15,1-5 17 0,0-3-2 16,0-1-3-16,-1-5-13 0,1 0 16 16,-1-2-4-16,1-2-15 0,-1 0-111 0,1 0-97 15,0-2-117-15,3-11-182 0,-2 1-752 16,0-2-536-16</inkml:trace>
  <inkml:trace contextRef="#ctx0" brushRef="#br0" timeOffset="57175.44">7347 9457 1907 0,'0'0'502'0,"0"0"-260"16,0 0-62-16,0 0-45 0,0 0-26 15,0 0-45-15,0 0-6 0,0 0 79 16,0 0 29-16,57 36-24 0,-33-21-3 16,2 0-41-16,5 2-14 0,-4 0-8 15,2-3-25-15,-3 1-20 0,-4-3-31 16,-3 0-59-16,-7-3-197 0,-4-1-302 16,-4-3-637-16,-4-5-644 0</inkml:trace>
  <inkml:trace contextRef="#ctx0" brushRef="#br0" timeOffset="57397.9">7654 9341 2146 0,'0'0'304'0,"0"0"-159"0,0 0-32 16,0 0-29-16,0 0-39 0,0 0-29 16,0 0 99-16,0 0 62 0,14 49 24 15,-26-18-20-15,1 3-48 0,-5 2 0 16,1 3-11-16,-2-3 7 0,4 1-62 15,0-1-33-15,0-3-22 0,5-3 7 16,2-4-3-16,-1-6-13 0,3-3-3 0,1-3-47 16,0-3-179-16,-1-3-204 15,-5-3-306-15,2-2-572 0</inkml:trace>
  <inkml:trace contextRef="#ctx0" brushRef="#br0" timeOffset="57714.69">8001 9643 1099 0,'0'0'2230'16,"0"0"-1856"-16,0 0-182 0,0 0-138 15,0 0-39-15,0 0 14 0,0 0-1 16,0 0 54-16,0 0 21 0,0 0 34 0,-4 51-44 16,-10-29-22-16,-5 2-31 0,-3-3-40 15,-1 1-15-15,1-4-103 0,3 0-130 16,2-2-127-16,4-5-359 0,1-3-772 15</inkml:trace>
  <inkml:trace contextRef="#ctx0" brushRef="#br0" timeOffset="61855.18">8575 9365 801 0,'0'0'593'16,"0"0"-317"-16,0 0-116 0,0 0-4 15,0 0 9-15,0 0 58 0,0 0-19 16,0 0-52-16,0 0-33 0,0 0-42 0,0-16-29 16,0 16-26-16,-1 0-11 0,1 0-11 15,0 0-1-15,0 0 1 0,0 0-1 16,0 0-1-16,0 0 2 15,0 0 16-15,6 0 22 0,2-2 36 0,4-2 38 16,7 0-4-16,5-1-25 0,2-1-39 0,5 0-21 16,-1-1-21-16,-3 2-2 0,0 2-2 15,-4-1-24-15,-3 4 10 16,-7 0 0-16,-1 0-9 0,-6 0-7 0,1 4-22 16,-4-1 0-16,-2 5 22 0,0-1 3 15,-1 4 29-15,0 2 0 0,-2 1 0 16,-5 1 19-16,0 4 10 0,-2-2 6 15,-3 2 7-15,-1 1 18 0,-2-1-9 16,-3 2-7-16,-2 1-5 0,-2 0-2 16,-1 2-8-16,2-3 12 0,1-1-19 15,2-3-6-15,4-2-3 0,6-5-11 16,0-3 0-16,6-2 0 0,2-2-1 0,0-1-1 16,0 0 1-16,2 0 21 0,7 0 10 15,1-1 15-15,6-1 10 0,4 0-10 16,4 0-19-16,5-3-12 0,0-2-13 15,1-1 13-15,1 0-4 0,-3 1-10 0,0-2 1 16,-3 1 10-16,-4 0-11 0,-1-1 11 16,-4 1-12-16,-4 2 14 0,-2 0-12 15,-6 1-1-15,-1 1 21 0,-2 2-4 16,0-1 0-16,-1 1-6 0,0 0-12 16,0 0-1-16,0 0-13 0,0 0-3 15,0 0-9-15,-1-1-10 0,-2 0-25 16,0 1-185-16,-1-2-107 0,2-5-163 15,1 0-504-15,1-1-812 0</inkml:trace>
  <inkml:trace contextRef="#ctx0" brushRef="#br0" timeOffset="62690.91">8987 9150 1589 0,'0'0'419'0,"0"0"-201"0,0 0-60 0,0 0-45 16,0 0-74-16,0 0-7 0,0 0 20 0,64-26 6 16,-46 23-16-16,1 0-26 0,1 0-14 15,0 2 1-15,-1 1-3 16,-2 0-22-16,-1 0 9 0,0 0-13 0,-3 4-13 16,-3 2-9-16,-1-1 0 0,-2 2 15 15,-1 1 33-15,0 1 4 0,-1 0 31 16,-3 3 55-16,-1 3-9 0,-1-1 3 15,-1 1 22-15,-6 0 0 0,-2 1 3 16,-1 1 6-16,-3 0 3 0,-3 0-7 16,-1 2-13-16,3-2 4 0,-3 1-30 15,2 0-3-15,3-3-21 0,3 0-14 16,3-3-33-16,4 0-1 0,2-2-1 0,0-1 0 16,5 1 1-16,3-3 22 15,5 2 10-15,2-3 5 0,0-1-5 0,2-1-4 16,2-1-28-16,0-2-53 0,-3-1-57 15,0 0-13-15,-5-1-10 0,0-2 26 0,-4-1 67 16,-3-1 40-16,-2 2 29 0,-2 0-13 16,-2-1-16-16,-6 2-31 0,-7 2-17 15,-3 0 18-15,-4 4 30 0,-4 2 41 16,-4 3 23-16,3 3 12 0,2 0-7 16,4 2-40-16,5 1-29 0,8 1-31 15,4 2-1-15,4 3 20 0,11-1 12 16,6 2 31-16,7 0-2 0,4-1 15 15,6-1-6-15,-1 0-38 0,-2 1-6 16,-1-2-76-16,-8 0-13 0,-8-1 3 0,-6 3 31 16,-8-1 39-16,-7-1 19 0,-11 3 3 15,-10 0 1-15,-4-1 24 16,-7 2-23-16,-4-3-2 0,-2-1-48 0,2-4-32 16,3-3 7-16,5-4-55 0,0-3-122 15,-5-5-267-15,6 0-612 0</inkml:trace>
  <inkml:trace contextRef="#ctx0" brushRef="#br0" timeOffset="63546.88">8244 9428 187 0,'0'0'701'0,"0"0"-294"0,0 0-124 16,0 0-65-16,0 0-7 0,0 0 23 0,0 0-56 16,0 0-39-16,0 0-23 0,0 0-42 15,0 0-26-15,-38 3-6 0,38-3 3 16,0 1 6-16,0 0 29 0,0 0 61 15,7 0 22-15,0-1-35 0,6 0-24 16,3 0-18-16,5-3-36 0,6-1-18 16,2-1-13-16,2-1-18 0,-1 0 2 15,1 0-3-15,-5 1 0 0,-2 2 1 16,-5-2-1-16,-4 3-12 0,-6 2 12 0,-1-1-4 16,-5 1-24-16,-2 0-10 0,-1 0-3 15,0 0 6-15,0 0 7 0,-2 0-4 16,-2 3 32-16,-5 2 15 0,3 1-12 15,-2 0 0-15,2-1 9 0,1 0-12 16,2 0-29-16,1 2-3 0,0 2-3 0,-2 3 13 16,3 1-6-16,0 3 25 0,0 2 3 15,-1 3 70-15,1 3-16 0,-2 3-9 16,-1 0-7-16,-2 2-4 0,2 0 4 16,0-3-15-16,2-1-11 0,0-4-10 15,1-4 14-15,1-2-3 0,0-4-12 16,2-1 14-16,1-2-12 0,0-1 12 15,0 0 4-15,-1-4 10 0,2 1-11 0,-3-3 4 16,0-1 1-16,-1 0 24 0,0 0 3 16,0 0 20-16,0 0-14 0,0 0 3 15,0-5-28-15,-1 2-20 0,-2-2-11 16,0-2-44-16,1-7-220 0,0 2-219 16,1-1-964-16</inkml:trace>
  <inkml:trace contextRef="#ctx0" brushRef="#br0" timeOffset="65523.41">1348 5369 2147 0,'0'0'158'0,"0"0"-158"0,0 0-84 15,-73 23 84-15,47-5 65 0,-1 6-23 16,-4 5 32-16,-1 2 20 0,-2 5-20 16,0 5 17-16,-3 8-36 0,-4 9-39 15,8-5 26-15,4-7-7 0,8-10-16 16,7-7 13-16,-2 0 13 0,-3 5-29 15,1-5-3-15,2 0 0 0,-1-4 13 16,2-1 9-16,-3-2-32 0,1-3-3 16,-1-2 13-16,5-5 0 0,2-1 6 15,5-5-9-15,0-2-7 0,4-3 7 16,2-1 18-16,0 2 11 0,0-2 15 16,0 0 36-16,4 0 18 0,8 0-51 15,9-2-35-15,12-3 4 0,16-1 5 0,18-3-15 16,13-1-16-16,0 2 0 0,-14 2-16 15,-16 4 15-15,-20 1-11 0,0 1-17 0,-1 0-15 16,4 0-49-16,-2 1-108 0,-5 1-78 16,-7 0-133-16,-11 1-165 0,-5-2-737 15</inkml:trace>
  <inkml:trace contextRef="#ctx0" brushRef="#br0" timeOffset="65821.53">1246 5611 473 0,'0'0'1864'0,"0"0"-1515"0,0 0-86 16,0 0-7-16,0 0-217 0,0 0-39 0,0 0-138 16,0 0-16-16,0 0 154 0,0 0 36 15,-4 31 118-15,11-2-20 0,5 6-10 0,-2 11-10 16,1-4-22-16,-1 2 0 0,0 1-1 15,-5-8-31-15,1 3 6 0,-1-3-3 16,3-5-29-16,-3-4-12 0,0-4-10 16,2-5-11-16,-2-3 11 0,-1-5 4 15,0-1-3-15,0-4 2 0,0 0-12 16,-2-1 13-16,-1-5-16 0,0 3-21 16,0-3-89-16,-1 0-85 0,1-3-42 15,0-8-139-15,0-1-737 0,-1-3-946 0</inkml:trace>
  <inkml:trace contextRef="#ctx0" brushRef="#br0" timeOffset="66533.75">1967 5796 2247 0,'0'0'414'0,"0"0"-192"16,0 0-119-16,0 0 57 0,0 0-4 15,0 0 19-15,0 0-23 0,0 0 0 16,0 0-7-16,-5-29-145 0,22 18-38 16,8-2-6-16,9-1 16 0,5-1 12 15,3 1-38-15,1 2-212 0,-1 5-183 0,-1 4-319 16,-12 3-716-16</inkml:trace>
  <inkml:trace contextRef="#ctx0" brushRef="#br0" timeOffset="66697.53">2061 5903 1929 0,'0'0'522'0,"0"0"-338"0,0 0-184 16,0 0-100-16,0 0 45 0,0 0 55 15,0 0 83-15,0 0 40 0,0 0 5 16,0 0-18-16,57 7-30 0,-30-7-29 16,6 0-51-16,1-4-10 0,3-2-118 15,0-3-149-15,7-7-166 0,-8 1-349 0</inkml:trace>
  <inkml:trace contextRef="#ctx0" brushRef="#br0" timeOffset="69789.48">2769 2554 1079 0,'0'0'127'0,"0"0"-125"0,0 0 41 16,0 0-24-16,0 0 121 0,0 0 78 16,0 0 23-16,0 0-21 0,0 0-74 15,0 0-7-15,0 0-16 0,0-36 0 0,-2 36-66 16,0-1-57-16,-1 1-39 0,1 0-38 16,-1 0-23-16,0 1 16 0,-2 3 19 0,-3 1 23 15,2 2 0-15,0 0 0 0,-2 3 29 16,0 0 10-16,-1 3 3 15,-2 1 23-15,-4 3 32 0,1 0 3 0,-4 2-28 16,-1 3 18-16,-2-3-12 0,0 5-14 16,0-2-9-16,1 3-13 0,0 2-2 15,4 0-1-15,-1 0 3 0,4 2 10 16,3-2-10-16,0 2-4 0,3 0 4 16,2 0-1-16,0 0 1 0,0 3 19 15,3-1-7-15,0 0 5 0,2 4-15 16,0 1 17-16,0 2-17 0,0 1 2 15,1 2-1-15,0 2 19 0,0 0-19 16,1-1 0-16,0 1 16 0,0-3 7 0,-1 2-23 16,2-4 23-16,-1 0 3 15,0-1 3-15,2-2-3 0,1 0-16 0,2-4 6 16,-1 4 1-16,5-3-17 0,-2 1-2 16,3-1 18-16,0 1-17 0,3 2 18 0,1 0-18 15,-1-1 37-15,-1 4-1 0,1-1 20 16,-2 2-10-16,-3 2-3 15,1 0 19-15,-2 1-7 0,-2-1-15 0,1 1-4 16,-2-3-18-16,4-3-18 0,-2-3 10 16,0-3-12-16,5-2-1 0,1-2 1 15,0-2 4-15,2-2 24 0,1 1-12 16,-1 0-13-16,0-1 10 0,-4 2 25 16,1 2 13-16,-6 0-16 0,-4 3-3 15,-2 2 0-15,-1 5-10 0,-7 1-6 0,-7 11-1 16,-1 7-11-16,-3-5 11 0,4-7-2 15,1-8-11-15,8-10-2 0,0 1-2 16,1 1-17-16,1-3 0 0,0-5 16 16,2 1-13-16,-1-2 16 0,-1 0 16 15,1-3-3-15,-3 1 6 0,-2 1-4 16,-1 1 1-16,-2 2-13 0,-3 0 0 0,-3 0 9 16,1 2-10-16,1 0 1 0,1-3 0 15,4-2-3-15,-1-5 0 0,7-3-4 16,0-6-18-16,3 0 0 15,0-2-3-15,-1 0 22 0,1-1 3 0,0 1 3 16,0-1 28-16,0 0 1 0,0 0-10 0,0 0 0 16,-1 0-6-16,1 0 3 0,-1 0-16 15,-1 0-1-15,-2 1 1 0,1 2 16 16,-1-1-19-16,1 0 1 0,-2-1 15 16,3 1-13-16,0-2 0 0,1 1 10 15,1-1-13-15,0 1-2 0,0-1 2 16,0 0 1-16,0 0 2 0,0 0 10 15,0 0-1-15,0 0-12 0,0 0 2 16,0 0 2-16,0 0-4 0,0 0 0 16,0 0-13-16,0 0 0 0,0 0 1 15,0 0 0-15,0 0 12 0,0 0 13 16,0 0 3-16,0 0 15 0,0 0 1 0,0 0 5 16,0 0 1-16,0 0-10 0,0 0-12 0,0 0-14 15,0-1-2-15,0 0-16 0,0 1-3 16,0 0 1-16,0 0 2 15,0 0-9-15,0 0 0 0,0 0-10 0,0 0-3 16,0 0 0-16,0 0 10 0,0 0 12 16,0 0 15-16,0 0 0 0,0 0-1 15,0 0-10-15,0 0 8 0,0 0-11 16,0 0 2-16,3 0 1 0,-2 2 12 16,1-2 1-16,1 2 3 0,-2-2-2 15,0 0 10-15,0 0-11 0,-1 0-1 16,0 0 2-16,1 1 14 0,-1-1 3 15,0 0 16-15,0 0-1 0,0 0-24 16,1 2 15-16,-1-2 35 0,2 2 53 0,0-2-113 16,4 0 1-16,-1 0-1 0,1 0 25 15,5 0 14-15,-3 0-21 0,2 0-15 16,-1 0-3-16,-2 0-16 0,0 0-13 16,-3 0-6-16,-1 0-2 0,-1 3-4 0,1 0-6 15,-1 2 25-15,0 1 21 0,2 2 1 16,0 2 2-16,0 1 10 0,1 2 1 15,2-2-12-15,1 1 24 0,0-1-22 16,3 0 13-16,-2 1-14 0,3-2 14 16,-4 0-16-16,4 0-1 0,-4-2 1 15,1 1-2-15,-3 1-17 0,3-1 18 16,-5 1-2-16,0 1-19 0,-2 2 6 16,0 1 14-16,-2 1-10 0,0 2 12 15,0 0 3-15,0 2 10 0,1 0-13 16,1-2 0-16,1-1 0 0,3 0-1 0,-1 0 1 15,-1-3-1-15,2 1 1 16,0-2 1-16,-1 0-1 0,1-2 1 0,0 2-1 16,-2 0 1-16,-1 0-1 0,-2 1-1 15,-1 1 0-15,0 1-1 0,0 1 4 16,-2 1 0-16,-1 0-1 0,-1 3 1 0,0-3-2 16,1 2 1-16,1-1 0 0,2-2 2 15,0 1-2-15,0 0 3 0,5-3-4 16,1 1-1-16,-2-3 1 0,-1 2 1 15,1-1 1-15,-1 0-2 0,1 2 0 16,-3-1-1-16,-1 1 1 0,0 0-1 16,0 1 1-16,-5-1 0 0,1 3 0 15,-1 1 3-15,-1 0 0 0,-1 1-1 16,0-1-1-16,0 2 1 0,-1-1-2 16,2-1 0-16,-1-2 0 0,0 2 0 0,3-2-1 15,0 0 1-15,0 1-3 0,-1 0 1 16,0-3-11-16,1 4 13 15,-1-2 0-15,-2 2 0 0,2-1 2 0,0 1 0 16,-4 0-1-16,3 0 1 0,1-1 0 0,-1 3-2 16,-2-2 0-16,3 0 0 0,1 2-1 15,-1-3 0-15,2 2 1 0,0 0-3 16,1 0-11-16,1 1 14 0,0-2 1 16,0 2-1-16,-1-1 3 0,1 3-3 15,0-1-2-15,-2-1 2 0,0 0 1 16,1-1 0-16,0 4-1 0,1 0 0 15,0-1 0-15,1 1 1 0,0-1 1 16,0 0-2-16,0 0-1 0,0 1 0 16,0-2 1-16,0 3 0 0,0-3-1 15,0 2-2-15,0-2 2 0,0 0-2 16,0 2 3-16,0-1-1 0,0 2-1 0,0 0 1 16,-1 0 1-16,-1 3-1 0,-1 0 0 15,-1 0 1-15,-1 0 0 0,0 1 1 16,2 0 15-16,0 0-15 0,0 0-1 15,1 0 1-15,-2 1-2 0,3-1 0 16,-1 0 1-16,0 1 0 0,1-3-2 0,-1 2 1 16,0 0 0-16,0 0-1 0,-2 1 2 15,0 1-13-15,1 0 13 0,-1 2 2 16,0 1-2-16,-1-1-1 0,-1 0 1 16,1 1 1-16,2-1-1 0,0-1-2 15,1 0 2-15,1-3 0 0,1 3 2 16,0-3-2-16,0 0-2 0,0 2 1 15,0-2 0-15,0 3 0 0,0-1 0 16,0 1 2-16,-1 1-3 0,0 1 4 0,-3-2-2 16,1 2 3-16,-1 0-3 0,1 0 0 15,-3-1 0-15,1 2 0 0,0 0 2 16,2-1-2-16,0 1 0 0,1 0-2 16,0-1 1-16,-1 0 1 0,2 1-1 15,1-1 1-15,0-1 3 0,0 0 0 16,0-1 7-16,-1 1-10 0,0 0 0 15,-1-2 0-15,1 1 10 0,0 1-9 0,0-3-1 16,1 3-9-16,-1-1 9 0,1 2 3 16,0-1-2-16,0-1 2 0,0 2 22 15,0-3-12-15,2 1-11 0,2-1 10 16,2 2-11-16,0-1 13 0,-1 0-14 0,3-1 13 16,0 1-12-16,-1-2 2 0,2 0 0 15,-2 0 0-15,4 1-1 0,-3-2 11 16,0 0-11-16,4-3-2 0,-4 2 15 15,3-3-14-15,2 0-1 0,-3 2 1 16,4-4 1-16,-3-1 0 0,2 0-1 16,1-3 0-16,-2 1 11 0,3-3-11 15,-2 0 12-15,-1-1 4 0,2-3-5 16,-4 1-10-16,3-2 20 0,-4-1-6 16,2-2-1-16,-2-1 13 0,0-2 4 0,-2 0-14 15,2 0 20-15,-1-1 8 0,-2-2-18 16,1 0 10-16,-2 0-14 0,-2-2-2 15,1-1-6-15,-2 0-4 0,-1 0 4 16,-1 0-4-16,1 0 13 0,-1 0-1 16,0 0-2-16,0 0-10 0,0 0-12 0,0 0 0 15,-1 0-182-15,-11-5-225 0,-2-2-755 16,-2-3-1565-16</inkml:trace>
  <inkml:trace contextRef="#ctx0" brushRef="#br0" timeOffset="99804.07">19742 814 1244 0,'0'0'212'0,"0"0"-92"0,0 0-13 16,0 0 7-16,0 0-39 0,0 0 0 16,0 0 48-16,0 0 29 0,0 0 17 15,-2-32-56-15,1 30-16 0,0 0-26 0,1 1 6 16,-1 0-16-16,-1-2-10 16,1 1 14-16,0 1 2 0,1-2 7 0,-1 1-26 15,1 0 22-15,0 0-3 0,0 2-25 16,0-1-17-16,-1 0 10 0,1 1 10 0,-1-1-23 15,1 1-21-15,0 0-1 0,-1 0-44 16,0 0-26-16,0 3-42 0,-2 4 22 16,-4 5 90-16,-4 7 7 0,-2 4 12 15,-2 6 10-15,-3 7-28 0,-3 3 15 16,-1 4-15-16,-4-2-1 0,2 4 0 16,1-4 0-16,-2-1 0 0,2 1 0 15,1-5 0-15,1 0-2 0,0-4 2 16,3-3 0-16,0-2 3 0,3-8 0 15,3-2-2-15,4-5 1 0,1-5-1 16,1-1 3-16,3-2 8 0,2-1-11 0,0-3 0 16,0 0 12-16,1 0 13 15,0 0 3-15,0 0 6 0,0 0 6 0,0 0-16 16,2-3-25-16,7-1-108 0,-1-5-164 16,7-4-33-16,9-11-271 0,-2 2-188 15</inkml:trace>
  <inkml:trace contextRef="#ctx0" brushRef="#br0" timeOffset="100134.74">19713 741 1548 0,'0'0'221'0,"0"0"-81"0,0 0 58 16,0 0 54-16,0 0-55 0,0 0-197 0,0 0-6 15,0 0 3-15,0 0 3 0,0 0 135 16,26 49 23-16,-14-13-4 0,4 11-16 16,6 10-4-16,4 8-22 0,3 1-11 15,-4-5-15-15,-3-6 6 16,-3-9-16-16,-2-5-16 0,-3-9 9 0,-4-11-25 16,2 0-16-16,-1 0 7 0,6 0-20 0,-2 1 1 15,1-5-13-15,-4-2 22 0,1-5-12 16,-4-2-11-16,0-3 18 0,-4-2-5 15,-2 0 4-15,-2-3-19 0,0 0-41 16,-1 0-73-16,-2-4-150 0,-13-11-466 16,2 2-815-16</inkml:trace>
  <inkml:trace contextRef="#ctx0" brushRef="#br0" timeOffset="100432.46">19491 1241 2040 0,'0'0'505'15,"0"0"-199"-15,0 0-117 0,0 0-74 0,0 0-51 16,0 0-41-16,0 0-4 0,0 0 26 16,0 0 2-16,0 0 23 0,71-10 32 15,-17 2-39-15,15 0-31 0,11-1-29 16,-10 1-1-16,-16 2-2 0,-20 3 0 15,-13 2-12-15,-1-1 9 0,-2 2 3 16,-2-2 0-16,-6 2 3 0,-5-2 9 16,-3 2 4-16,-2 0 13 0,0 0 24 15,0-1 4-15,-5 1-44 0,-7-1-13 16,-2 1-92-16,-5 0-6 0,-4 1-51 16,1 2-154-16,-5 2-214 0,8 0-630 0</inkml:trace>
  <inkml:trace contextRef="#ctx0" brushRef="#br0" timeOffset="101382.53">19475 1712 1446 0,'0'0'163'15,"0"0"-89"-15,0 0-5 0,0 0 38 0,0 0 52 16,0 0 13-16,0 0-10 0,0 0 12 16,0 0-25-16,0 0-30 0,0 0-32 15,-15 0-17-15,14 0-5 0,1 0-1 16,-1 0-19-16,-1 0-18 0,-1 0-27 0,-3 2-41 16,-2 1-14-16,-2 1 17 0,1 2 19 15,-5 1 18-15,2 2 1 0,-4 1-1 16,0 2 1-16,-2 4 0 0,-1 3 23 15,-4 4 9-15,-3 2 6 0,-5 4 7 16,-1 4 3-16,-5 4-19 0,-9 9 6 16,-10 10-6-16,-7 9 6 0,-4 2-16 15,1-6 10-15,4-6-26 0,7-8 13 16,-4 1-13-16,0-2 29 0,1-2-31 16,8-6 1-16,9-7-1 0,9-8 12 0,0 0 12 15,-1 4 29-15,-6 4-6 16,-5 3 12-16,4-2 6 0,1 2-22 15,3-3-31-15,1 0-10 0,5-2 13 0,2-4-3 16,6-4-1-16,3-3 26 0,6-5-3 16,1-5-10-16,6-1-13 0,2-2 7 15,0-3-3-15,3-1 3 0,0-1-16 16,1 0 12-16,0 0-2 0,0 0 6 0,0 0 9 16,0 0-9-16,0 0 10 0,0 0-1 15,0 0 0-15,0 0 3 0,0 0-2 16,0 0-8-16,0 0-10 0,0 0-11 15,0-1-35-15,0-3-18 0,0 0-15 16,0-3-103-16,0-2-204 0,0 2-374 16,0-5-1331-16,0 56 1389 0</inkml:trace>
  <inkml:trace contextRef="#ctx0" brushRef="#br0" timeOffset="102952.62">18427 1873 1418 0,'0'0'293'0,"0"0"-118"0,0 0 52 16,16-50 48-16,-9 33-81 0,3 0-49 15,-2 5-22-15,3-2 8 0,-5 5 23 16,-2 3 3-16,-2 2-11 0,-2 3-44 16,0 1-55-16,0 0-47 0,0 0-3 15,0 1-35-15,0 6-44 0,-2 2 82 0,0 9 25 16,-2 4 48-16,-1 4-32 0,-3 5 3 15,4 1-13-15,-2 4-30 0,2 0 23 16,-1-2-21-16,4 0 11 0,1-7-14 16,0-1-3-16,7-4-19 0,0-3 21 15,2-3-1-15,3-2 2 0,0-1 2 16,0-2 29-16,2 0-12 0,2-4 13 0,-1-1 2 16,3-2-2-16,0-4-32 0,1 1-148 15,0-1-246-15,-4-10-260 0,-5-1-782 16</inkml:trace>
  <inkml:trace contextRef="#ctx0" brushRef="#br0" timeOffset="103130.59">18343 2046 2070 0,'0'0'498'0,"0"0"-269"0,0 0-120 16,0 0-89-16,0 0-18 0,0 0 65 15,62-39 7-15,-31 27 0 0,2 0-7 16,5 0-35-16,-1 1-32 0,0 1 0 0,7-5-1 16,-11 5-272-16,-6-2-956 0</inkml:trace>
  <inkml:trace contextRef="#ctx0" brushRef="#br0" timeOffset="104899.03">17657 3217 1083 0,'0'0'525'0,"0"0"-207"0,0 0-33 0,0 0 45 16,0 0-123-16,7-55-21 15,-4 44-51-15,1 1-39 0,0 0 3 0,0 4-19 16,1 0 2-16,-3 4-18 0,-1 1-64 16,0 1-25-16,0 0-80 0,1 8-4 15,1 3 109-15,1 8 109 0,2 4 2 16,-1 6-3-16,-2 5 6 0,-1 6-23 0,-1 5-6 16,-1-1-16-16,0 0-22 0,-1-3-28 15,-1-11 3-15,1 3-20 0,1-7 1 16,0-2 0-16,0-4-1 0,4-5 15 15,0-2-17-15,-1-3-42 0,2 0-74 16,-2-1-85-16,0-3-104 0,-1 2-117 16,-1-3-103-16,-1-5-107 0,0 0-576 15</inkml:trace>
  <inkml:trace contextRef="#ctx0" brushRef="#br0" timeOffset="105398.92">17680 3231 1315 0,'0'0'250'0,"0"0"-25"16,0 0 57-16,35-58 6 0,-21 47-87 15,3 1-82-15,-2 2-19 0,4 5-7 16,-1 0-3-16,2 3-16 0,0 3-16 0,0 3-14 16,2 6-5-16,-1 0-14 0,-2 5-12 15,-1 0-13-15,-6 0-45 0,-4 1 7 16,-7 1 16-16,-1-1 6 0,-9 4 16 15,-6 0 2-15,-5-2 14 0,-4 2 9 0,0-1 4 16,-4-3-16-16,4-1 16 0,1-3-10 16,5-4 13-16,3-1-4 0,7-5-2 15,3-1 3-15,0 0 22 0,5-3 6 16,0 0-9-16,6-3 5 0,4-2-11 16,10-4-42-16,4-2-18 0,7-2 14 15,4 1-21-15,-2-1 23 0,2 2-17 16,-1 4 6-16,-4 2-18 0,-4 3-17 15,-1 2-16-15,-7 8 17 0,-2 4-14 0,-5 4 0 16,-6 4 23-16,-5 3 6 0,0 1 16 16,-9 2 15-16,-6 3 0 0,-2-1 0 15,-3-2 1-15,-4 0 2 0,1-1 33 16,-2-4 26-16,0-3-4 0,2-4 32 16,3-2 7-16,-1-3 2 0,3-4-6 15,1-1 16-15,3-2-14 0,-1-1-9 0,-1-1-16 16,4 0-25-16,-3-2-24 15,1-2-18-15,2 0 16 0,-1 0-18 0,1-1-3 16,3 0 1-16,2 0-24 0,0 1 1 16,4-1-50-16,1 2-149 0,2-4-115 15,3 2-388-15,2-4-1122 0</inkml:trace>
  <inkml:trace contextRef="#ctx0" brushRef="#br0" timeOffset="106344.57">17407 4014 1681 0,'0'0'254'0,"0"0"-170"15,0 0 111-15,0 0-4 0,0 0-62 16,0 0 3-16,0 0 16 0,0 0-16 15,0 0 9-15,0 0-26 0,0 0-25 16,-5-23-43-16,0 23-47 0,-2 0-24 16,-3 5-11-16,-7 3 0 0,-4 6 32 0,-7 7 3 15,-1 3 0-15,-6 6 0 16,-3 6 12-16,-9 8 11 0,-10 16 6 0,-11 10-7 16,-2 5 10-16,6-4-7 0,6-9 4 15,11-6-13-15,5-3-16 0,5-3 3 16,8-9 22-16,6-9-22 0,6-7 45 0,1-2-16 15,-3-2 6-15,1 5 3 16,-2-1-9-16,6-4 9 0,0-4-7 0,3-2 1 16,4-3-13-16,3-5 13 0,0-2-7 15,3-3-3-15,-1-2 4 16,1 0 24-16,1 0 0 0,0 0 5 0,0 0-11 16,0 0-4-16,0 0-5 0,0-4-38 15,0-1-73-15,0 0-72 0,0-4-66 16,0-1-109-16,0-6-175 0,-1 1-572 15,-1 0-815-15</inkml:trace>
  <inkml:trace contextRef="#ctx0" brushRef="#br0" timeOffset="106863.98">16474 4008 2397 0,'0'0'287'0,"0"0"-164"16,0 0 114-16,0 0-13 0,0 0-65 15,8-45-38-15,-7 44-80 0,1 1-41 16,-2 5-34-16,2 3 34 0,-1 8 104 0,1 5 0 16,1 4-6-16,-1 4-26 15,3 1-31-15,0 3-10 0,0-3-15 0,1 0-1 16,3-3 9-16,1-2-24 0,1-3 0 16,1-3 13-16,3-2-13 0,2-3 2 15,0-3 26-15,1-5 0 0,1 1 4 16,5-6-4-16,-1-1-7 0,0 0-21 15,-2-5-6-15,0-1-195 0,-3-4-139 16,-7-7-153-16,-2 1-635 0,-7 0-799 0</inkml:trace>
  <inkml:trace contextRef="#ctx0" brushRef="#br0" timeOffset="107044.59">16416 4221 2523 0,'0'0'412'0,"0"0"-175"0,0 0-48 0,0 0-14 16,0 0-27-16,0 0-50 0,0 0-51 16,0 0-28-16,51-49-17 0,-23 36-2 15,7-3-3-15,3 2-9 0,3-2-4 16,2 1-6-16,8-7-29 0,-8 3-508 16,-10 1-1491-16</inkml:trace>
  <inkml:trace contextRef="#ctx0" brushRef="#br0" timeOffset="107590.86">16287 4959 1448 0,'0'0'0'0,"0"0"-13"0,0 0-1082 15</inkml:trace>
  <inkml:trace contextRef="#ctx0" brushRef="#br0" timeOffset="108784.56">16444 5407 1426 0,'0'0'183'16,"0"0"-135"-16,0 0-2 0,0 0 42 15,0 0-43-15,0 0-6 0,-10-46 49 16,7 37 81-16,-1 1 15 0,-1-2-58 16,0 1-48-16,0-1 9 0,-1 0 36 15,-2 2-4-15,1-1-36 0,0 1-19 16,-4 2 7-16,3-1-7 0,-3 2 6 0,0 3-6 16,-2 1-32-16,-4 1-32 0,-2 1 0 15,-3 6 0-15,-4 3 14 0,-5 5 18 16,0 5 15-16,-3 3-2 0,1 3 12 15,3 5-6-15,3-2 6 0,5 4-10 0,6-1-9 16,6 0-9-16,10-3 5 16,6-2 26-16,8-1 3 0,12-1-3 0,5-4-16 15,7-3 0-15,5-3-9 16,-1-2-22-16,4-6-13 0,-1-4 0 0,-5-1-48 16,-7-2-6-16,-3-2 1 0,-7-3 15 15,-7 0 38-15,-7-2 11 0,-3 0 30 16,-1-2-4-16,-3 1-5 0,0-4-29 15,-2 1 9-15,0 0-9 0,0-1 1 16,0 0 8-16,0 3 4 0,0-1-16 0,-3 1 0 16,2 1-1-16,0 2-2 15,1 2-22-15,-2 1-10 0,1 1-34 16,-1 2-287-16,0 0-447 0,-1-2-1201 0</inkml:trace>
  <inkml:trace contextRef="#ctx0" brushRef="#br0" timeOffset="110503.55">15963 6029 1424 0,'0'0'218'0,"0"0"-84"0,0 0 67 16,0 0 87-16,0 0-9 0,0 0-63 0,0 0-11 16,0 0-19-16,-6-46-29 0,2 43-49 15,-1 1-38-15,2 1-34 0,-1-1-36 16,-1 2-35-16,-4 0-3 0,0 6 0 16,-4 3 15-16,-2 3 1 0,-3 6 22 15,-4 7 1-15,-4 5 28 0,-3 6 2 16,-12 15 1-16,-15 18-3 0,-16 14 9 15,-7 9 6-15,4-2 7 0,5-8-23 16,16-10-5-16,3-9 8 0,9-6-18 16,7-15 12-16,11-10-6 0,5-11 19 15,3-4 12-15,-1 4 16 0,-3 1 6 16,-1 1 14-16,3-4-27 0,2-4-31 0,5-3-3 16,5-6 3-16,3-2-12 0,2-3 3 15,0-1 15-15,1 0 19 0,0 0 12 16,0 0-3-16,-1 0 3 0,1-5-25 15,-1 0-40-15,0-4-93 0,0 0-21 16,1-3-33-16,0 0-60 0,2-10-234 16,2 2-625-16,0-3-1199 0</inkml:trace>
  <inkml:trace contextRef="#ctx0" brushRef="#br0" timeOffset="111035.81">15135 5993 2297 0,'0'0'310'0,"0"0"-233"0,0 0-19 15,1-46 58-15,0 36-45 0,0 2 22 16,0 1 19-16,-1 2 54 0,1 3-13 16,-1 0-42-16,0 2-111 0,0 2-35 15,0 7-98-15,-4 6 98 0,-1 7 35 16,-2 6 51-16,-2 4-20 0,1 4 1 16,-1 2-6-16,3-2-24 0,3-1 13 15,3-2-15-15,0-3 0 0,2-1 9 16,4-5-7-16,5-2 0 0,0-2-2 15,4-6 3-15,2-2 23 0,2-4-1 0,0-2 16 16,3-3-12-16,-1 0-17 16,0-3 4-16,-1-2-16 0,-1-2-142 0,-2-7-292 0,-4-1-371 15,-4 0-1006-15</inkml:trace>
  <inkml:trace contextRef="#ctx0" brushRef="#br0" timeOffset="111198.63">14969 6258 2636 0,'0'0'421'0,"0"0"-210"0,0 0-55 15,0 0-10-15,0 0-51 0,0 0-95 16,0 0-3-16,54-50 3 0,-24 35 0 16,8 0 0-16,4-1-11 0,4-1-5 15,2 3 3-15,7-6-25 0,-8 4-549 16,-15 0-2136-16</inkml:trace>
  <inkml:trace contextRef="#ctx0" brushRef="#br0" timeOffset="113166.66">14715 7325 2073 0,'0'0'292'0,"0"0"-147"16,0 0-3-16,0 0-7 0,0 0-9 16,0 0-17-16,0 0-26 0,0 0 4 15,0 0-4-15,0 0-20 0,2-36-28 16,0 36-32-16,1 0-3 0,1 0-3 15,3 0-16-15,6 0 19 0,1 6 29 16,6 1 38-16,3 5 38 0,2 3 50 16,7 4 5-16,1 0-28 0,5 2-37 15,3 1-17-15,5 0 22 0,2 0-23 16,2 2-5-16,1 0-23 0,-4-1 7 0,-2 2-31 16,-5-3-7-16,-3-2-18 0,-9-4 0 15,-3-3-2-15,-9-2 0 0,-3-3-1 16,-6-3 1-16,-2-3 1 0,-3-1 1 0,-2-1 28 15,0 0 9-15,0 0 3 0,-4-3-40 16,-5-2-59-16,-1-2-102 0,-6-2-3 16,0-1-20-16,-4-2-68 0,-1-1-149 15,2-1-165-15,-3-11-412 16,2 5-622-16</inkml:trace>
  <inkml:trace contextRef="#ctx0" brushRef="#br0" timeOffset="113473.03">15242 7227 1843 0,'0'0'246'0,"0"0"26"16,0 0-42-16,0 0 21 0,0 0-26 0,6-46-72 15,-6 44-44-15,0 2-87 0,0 3-22 16,-5 7 0-16,-4 8 73 0,-6 10 26 16,-4 6-20-16,-10 14-22 0,-9 13-19 0,-10 10-22 15,-6 4-16-15,6-8-7 0,0-7 7 16,13-14 4-16,4-11 8 0,8-9 1 15,8-12 18-15,3-3 7 0,0 1 31 16,-1-3 0-16,5 1-6 0,2-6-2 16,1-1 1-16,4 0 1 0,0-3 8 15,1 0 19-15,0 0-3 0,0 0 18 16,0-3 9-16,0-1-34 0,5-2-80 16,0-1-16-16,1-3-42 0,4 1-16 0,-1 0-25 15,2-1-81-15,-2 2-114 0,7-4-211 16,-6 1-614-16,1 1-775 0</inkml:trace>
  <inkml:trace contextRef="#ctx0" brushRef="#br0" timeOffset="115616.79">14565 7853 909 0,'0'0'149'16,"0"0"-132"-16,0 0 28 0,0 0 131 0,0 0 10 15,0 0-27-15,0 0 13 16,0 0 4-16,0 0 2 0,0 0-52 0,-3-29-32 15,5 26 7-15,-2-1 8 0,1 1 11 16,0-1-11-16,0 0 16 0,0 0-3 16,-1-1-16-16,0 1-26 0,0 1-23 0,0-1-15 15,0 1-17-15,0 3-9 16,0-1 3-16,0 1 0 0,0 0-3 0,0 0-14 16,0 0-2-16,-2 0-2 0,-3 1-33 15,-6 6 0-15,-1 3 16 0,-8 9 17 16,-5 4 2-16,-7 8 16 0,-6 4 0 15,-9 15 12-15,-13 13 4 0,-14 13-10 16,-2 4 23-16,3-3-1 0,8-7-28 16,6-6 25-16,2-1 0 0,0-3 19 15,4-2 3-15,-2-5 3 0,2-2-12 0,6-3 9 16,-1-4 25-16,9-6 3 0,5-5-10 16,8-8-16-16,-1 0-18 0,-1 4-13 15,-7 5 6-15,1 1-37 0,0-2 22 16,2-5-9-16,7-4-4 0,4-3 4 15,3-4 5-15,7-5-19 0,2-3 1 16,5-2-3-16,0-3 0 0,3-3 1 0,1-1-1 16,0 0 0-16,0 0 0 0,0 0 1 15,0 0 2-15,0 0 0 16,0 0 15-16,0 3-15 0,0-3 0 0,0 0 10 16,-1 0-1-16,0 0-2 0,-2 0-10 15,-2 0-58-15,0-3-10 0,1 3 15 16,-1-4-34-16,-1-1-22 0,3 0-13 15,3-2-161-15,1-12-151 0,7 4-278 16,-3-5-860-16</inkml:trace>
  <inkml:trace contextRef="#ctx0" brushRef="#br0" timeOffset="116131.55">13382 7908 2236 0,'0'0'259'0,"0"0"-188"15,0 0-3-15,0 0 38 0,0 0-48 16,0 0-3-16,0 0-4 0,0 0-41 16,0 0-10-16,0 0 0 0,0 0 0 15,6 0 93-15,-6 28 22 0,0 7-12 16,-3 4-30-16,0 9-6 0,-1 9-10 16,2-7-35-16,2-7-12 0,0-12-10 15,3-12-13-15,4 0 12 0,5 1 1 16,2-4 2-16,2-3 2 0,4-3 21 15,3-4 13-15,5-3 29 0,0-3-10 0,0-4-10 16,3-2-44-16,-5-3-3 0,-2-2-180 16,-4-8-232-16,-7 1-642 0,-9 2-936 0</inkml:trace>
  <inkml:trace contextRef="#ctx0" brushRef="#br0" timeOffset="116320.42">13317 8251 2915 0,'0'0'473'0,"0"0"-282"15,0 0-106-15,0 0 13 0,0 0-29 16,0 0-37-16,31-45-30 0,-9 30 12 0,8-1-14 16,3 1-19-16,5-4-6 0,3 3-4 15,12-11-217-15,-10 5-760 0,-11 2-1498 0</inkml:trace>
  <inkml:trace contextRef="#ctx0" brushRef="#br0" timeOffset="122327.36">12799 9719 385 0,'0'0'1026'0,"0"0"-863"0,0 0-88 15,0 0-7-15,0 0 82 0,0 0 51 16,0 0-59-16,0 0-28 0,0 0 28 16,0 0-10-16,-18-23-44 0,18 21-53 15,0-2-19-15,0 1 16 0,0-1 4 16,1 1 12-16,2-2 3 0,-2 2 7 16,0-1-7-16,1 1 1 0,-1 1-17 0,0-1-16 15,0 0 0-15,0 0 4 0,0 0-4 16,-1 0 6-16,2-2 1 0,-1 1-7 15,0-1 0-15,0-2 4 0,0 2 9 16,0 0-7-16,1-2-3 0,2 0-6 0,-2-1-13 16,1 1-1-16,0 0 0 15,0 1-1-15,1 0 1 0,3-1-1 16,0 1 1-16,-2-3-2 0,3 1 1 0,1 1 1 16,0-2 11-16,-1 1-10 0,0-1 13 15,4 1-15-15,-4-2 1 16,3 1 11-16,-1-1-10 0,0 3 0 15,-1 2 10-15,2-1-11 0,-2 0-2 0,1 1 0 16,0 1-3-16,2-1-10 0,-3 2 11 16,4-1-14-16,-1-1 14 0,0 2 0 15,1 0 0-15,-2 1 2 0,4-2 1 0,-2 1 24 16,1 0 17-16,-1 1-4 0,3 0-16 16,-1-1-3-16,-1 1 0 0,2-1-3 15,0 1-14-15,-1 0 9 0,0 0-10 16,0 1 0-16,0 1 0 0,-3-2 1 15,2 2-1-15,-2 0 1 0,-3 0 17 16,4 0-17-16,-3 0 17 0,3 0-7 0,-1 0 11 16,1 0-8-16,2 0-2 0,-3 0 3 15,3 2-14-15,-1-2 17 0,-1 0-7 16,-1 0 10-16,0 0 10 0,-2 0-7 16,1 0-6-16,-3 0-6 0,3 3 2 15,-3-1-2-15,-2 0 2 0,3 1 7 16,-1-1-9-16,1 3 6 0,0-1 9 15,-1 2-6-15,1 1-2 0,-2 0 2 16,2-2-1-16,-1 3 4 0,-1-2-6 16,2 0-16-16,-3 1 19 0,3 0-6 0,-2 0-13 15,-2-1 9-15,3 1-10 16,-1 0-1-16,-2-2 2 0,0 2 10 0,1-2 3 16,-1 2-13-16,-1 0 12 0,1 1-12 15,1 0 10-15,-2 2-11 0,-1 0 1 0,1 0 9 16,0 2 1-16,2-2-10 0,-2 0-3 15,-1 2 1-15,-2-1 11 0,1-1-10 16,-1-1 17-16,0 1-17 0,-1-1 11 16,0 0-11-16,0 0 10 0,0-1-9 15,-3 1 9-15,-1 1-8 0,-2 0 8 16,-1 1-11-16,1 0 0 0,0 0 1 16,-3-1 10-16,4 2-12 0,-1 0-4 15,-1-2 3-15,2 0-1 0,1 0 0 16,-2-3 2-16,0 2 0 0,2-1 3 15,1-3-1-15,-1 2 0 0,-1 0 1 0,-2 0 8 16,3 0-11-16,-1 0 0 0,-1 1 0 16,0-1 3-16,1 0 0 0,-2 2-2 15,-1-3 2-15,2 1-1 0,-1 0 17 16,-3-2-18-16,3 0 0 0,-2 1 0 16,2 0 11-16,-4-1-11 0,3 0 0 0,1 1-1 15,-4 0 0-15,4 1-3 0,-3-2-9 16,3 0 12-16,-4 2-2 0,3-2 2 15,-1 0 0-15,-2 1-2 0,2-2 2 16,-1 3 0-16,0-3 0 0,-1 0 0 16,3 0 0-16,-4 0-1 0,3-1 0 15,-1 1 1-15,0-1-2 0,-1 0 2 16,2-1-2-16,-3 0-1 0,3 1 0 16,-2 0 2-16,2-3 0 0,-2 2 0 15,1 0 1-15,-2-2 0 0,0 2 0 0,1-2 2 16,-2 1 2-16,2 0-2 0,-3-1 10 15,1 0-11-15,0 0 0 0,0 0-1 16,-1 0 0-16,3 0 0 0,-2-3-1 16,1 2 1-16,0-1 0 0,3 0 2 15,-3 2-2-15,3-2 1 0,-1 1 15 16,1-2-15-16,-1 1 1 0,1-2 10 0,-2 0-12 16,2 0-1-16,-3-1 0 0,1 1-2 15,-1-1 0-15,-2 0-10 0,3 0 12 16,-3 0-11-16,1 0 0 0,1 1 10 15,-2-1 2-15,3 0-2 0,-2 0-11 16,2 0 13-16,2 0 1 0,-3-1 1 16,4 0 17-16,1-1-18 0,-1 2 17 0,2-2-14 15,2 0 26-15,0-1 4 0,-2 1-12 16,3 0-19-16,0 0 12 0,0-1-11 16,-1-1-3-16,-2-1 11 0,3 2-11 15,-1-2 0-15,1 1 0 0,-1 0-1 16,-1 0 0-16,2 0 0 0,0-2 0 15,0-1 0-15,1 0 0 0,1-3 2 16,1 0-1-16,0-3-1 0,1 0 0 0,3-1 0 16,1 0 0-16,1 2-2 0,-1 2 0 15,-2 1 1-15,0 2-2 16,0-1 2-16,-1 1-15 0,2 3-39 0,-3 1-29 16,0 0-43-16,1 4-44 0,0-3-99 15,2 4-138-15,6-4-241 0,-2 0-656 0</inkml:trace>
  <inkml:trace contextRef="#ctx0" brushRef="#br0" timeOffset="123033.99">13015 9511 1447 0,'0'0'228'0,"0"0"-228"16,0 0-7-16,0 0 7 15,0 0 143-15,0 0 65 0,0 0 13 0,0 0 24 16,0 0 1-16,0 0-73 0,-3-1-32 16,3 1-25-16,0-1-30 0,0 0-29 15,0 0-12-15,0 0-10 0,0-1-3 16,0 1 9-16,1 1 4 0,-1-2 5 16,0 2 1-16,1 0-16 0,-1 0-13 0,0 0-21 15,0 0-1-15,0 0-1 16,1 0-1-16,0 0-14 0,1 2 16 0,0 1 0 15,3 2 35-15,3 1-3 0,0 0 15 16,2 1-13-16,-1 0 11 0,5 0 5 16,-3 0 13-16,4 1-4 0,0-1 14 15,2 3 8-15,-1 0-9 0,3 2-3 16,0 0-7-16,3 2-6 0,-1 1 15 0,3 2 0 16,-3 0-3-16,1 2-16 0,0 1-6 15,-2 3-18-15,1-2-1 0,0 0-8 16,-3 0-16-16,0-1 22 0,-3-1-13 15,2-2-10-15,-3-2 0 0,-3-3-2 16,0 0-1-16,-3-1 0 0,1-1 1 16,-4-2 1-16,-1-1 2 0,-1 0 9 15,1-3-12-15,-3 0 1 0,0-2 1 16,0 0-1-16,0-1 0 0,-1 0 0 16,1 0 0-16,-1-1 0 0,0 0 0 0,0 0 3 15,1 0 23-15,1 0-12 0,-1 0 10 16,0-1-10-16,0-1 7 15,0-2-19-15,0 1-3 0,-1 1 0 0,1-2-28 16,-1 2 1-16,0 0-13 0,0 0-12 16,0 2-34-16,0 0-50 0,0 0-40 0,0 0-101 15,0 0-81-15,0 0-117 16,-1-5-241-16,-1 0-335 0,1 0-507 0</inkml:trace>
  <inkml:trace contextRef="#ctx0" brushRef="#br0" timeOffset="123701.43">13594 9407 1400 0,'0'0'166'0,"0"0"-123"15,0 0-4-15,0 0 39 0,0 0-26 16,0 0-40-16,0 0-12 0,0 0-3 16,0 0 0-16,0 0 3 0,0 0 20 15,-9-31 67-15,9 30 56 0,-2 1 36 16,1 0 24-16,0-2-15 0,-2 1-46 15,-1-2-14-15,1 2-3 0,1 0-25 16,-1-1-33-16,0 2-32 0,1 0-9 0,-1 0-25 16,-2 0-1-16,2 0-13 0,0 2 10 15,0 1-20-15,0 1 22 0,-3 0 1 16,1 1 4-16,0 2-1 0,-1 0-1 16,-1-1 14-16,0 2 3 0,-1 2 7 15,-3 0-23-15,2 1-1 0,-3 4-1 16,-2-1 2-16,2 4 10 0,-5 0 0 15,0 3 3-15,-3 0 12 0,-1 3 1 0,0 0 16 16,-3 3 2-16,-4 0-12 0,0 4-9 16,-1-2-4-16,-3 3 3 0,-2 1 13 15,2-1-16-15,-1 0 4 0,4-1-4 16,0-4 0-16,4-3 22 0,3-2 13 0,4-2 9 16,2-3 3-16,3-4-22 0,0 1 6 15,5-3-14-15,0-1-5 0,3-2-2 16,1-3-1-16,3-3 12 0,0 0-5 15,0-2 8-15,1 0 1 0,0 1-10 16,0-1-6-16,0 0 0 0,0 0 0 16,0 0-3-16,0 0-13 0,0 0 10 15,0 0-12-15,0 0 11 0,0 0-2 16,0 0-7-16,-1-3-15 0,0 1-18 16,0-3-16-16,-1-1-3 0,2 0-47 0,0-3-58 15,0-1-99-15,6-11-131 16,0 4-312-16,-1-3-1127 0</inkml:trace>
  <inkml:trace contextRef="#ctx0" brushRef="#br0" timeOffset="128424.61">15267 7946 1032 0,'0'0'228'0,"0"0"-117"16,0 0 42-16,0 0-20 0,0 0-6 16,0 0 3-16,0 0-62 0,0 0 4 15,0 0 22-15,-15-18 6 0,15 18-3 16,-1 0-19-16,1 0-26 0,0 0-10 15,0-3 6-15,0 3 10 0,0 0 23 0,0 0 15 16,0 0 17-16,0 0 6 0,0 0-1 16,0-1-22-16,0 1-23 0,0 0-12 15,0-1-20-15,0 1-15 0,0 0-11 16,0 0-2-16,0 0-11 0,0 0 11 16,0 0-11-16,0 0-2 0,0-2-3 15,0 2-10-15,0 0-6 0,0 0 0 16,0 0-13-16,0 0-6 0,0 0-26 15,0 2-12-15,0-1 9 0,4 3 54 0,1 0 13 16,3 3 41-16,0 0 1 0,3 3-7 16,-2-2-13-16,3 3 4 0,-1 0-1 15,2 1 4-15,2 0 0 0,-3 0-13 16,1 2 0-16,2-1 25 0,-4 2 3 16,3-4-15-16,-3 3 3 0,4-1-4 15,-3 1-3-15,-1-1-21 0,3 1 15 0,-3 0 6 16,2-1-23-16,0-1 14 0,-3 1-14 15,4-2 11-15,-3 1 2 0,3-1-14 16,0 0 12-16,0-1-11 0,0 1 17 16,2 0-3-16,-1 0-4 0,-2-1 4 15,2 0 3-15,0 2-3 0,-2-2-4 0,0 1-11 16,0 0 18-16,-2-1 3 0,0 1-19 16,-1-1 16-16,1 0-3 0,-2 0-14 15,2-1 17-15,-2 2-16 0,4-1 9 16,-4 0 1-16,3-2-12 0,1 2-1 15,-3-1 2-15,3 0 11 0,0-1-12 16,0 0 1-16,3-1-2 0,-1 1 12 16,0-2 1-16,1 3 3 0,1-1 3 15,-3 0 6-15,0 1-3 0,0 1 3 16,-1 1 0-16,-2 1 6 0,2-1-29 0,-2 1 27 16,0-1-14-16,0-1-15 0,0 0 13 15,-2 2-10-15,3-3-2 0,-3-1 14 16,3 2-15-16,-2 0 1 15,1-2-1-15,1 0 1 0,0 2 0 0,0 0 0 16,0-1 1-16,1 1-2 0,-1 2 0 0,-1-2 1 16,0 2 2-16,-2 0 12 0,3-2-13 15,-4 1 14-15,1 0 18 0,0-2 6 16,-2 0-38-16,1-1 11 0,-1 0-11 16,2-2 0-16,-2 0-1 0,0-1 0 15,3 2 1-15,-1-3 1 0,2 1-2 16,-2 0-1-16,3 0-1 0,-3 2-2 15,3 1 0-15,-4 1-10 0,2 3 12 16,-3-1 1-16,2 0 1 0,-1 0-1 0,-1-2 2 16,1 0-1-16,-1-1 2 0,-1-1 0 15,2-1-1-15,-2 0 0 16,1-1 0-16,1 2 10 0,-2-2-12 0,-1 1-1 16,0 1 1-16,2-2 0 0,-3 3 1 15,0 0-1-15,0 0-1 0,1-1 0 16,-2 0 1-16,-1 0 0 0,1-2 1 15,-2-1-3-15,1 1 2 0,1-4-1 16,-1 2 0-16,1-2 1 0,-2 1-1 0,0-1 1 16,0-1-2-16,0 0-35 0,0 0-22 15,1 0-56-15,0 0-115 0,0 0-37 16,2 0-107-16,2 2-165 0,1-2-207 16,-2 0-473-16</inkml:trace>
  <inkml:trace contextRef="#ctx0" brushRef="#br0" timeOffset="129186.47">16063 8120 1653 0,'0'0'244'0,"0"0"-179"16,0 0-10-16,0 0 81 0,0 0 29 15,0 0-29-15,0 0-65 0,0 0-22 16,0 0-20-16,28-52-8 15,-12 38-20-15,0-1 37 0,1-2-35 0,-3 1 0 16,2-4 30-16,-4 3-17 0,-5 0 51 16,-2 2-41-16,-1-1-26 0,-4 3 11 15,0 1-9-15,-2 1-4 0,-3 1 2 0,-1 0 0 16,-2 2-26-16,1 1-13 16,-1 1 17-16,-1 1 3 0,2 2-4 0,-2 0-29 15,1 1 14-15,2 2 2 0,-2 0-6 16,2 0-6-16,0 0 3 0,1 2 31 15,-1-2 14-15,3 0 2 0,1 2 0 16,-1-1 1-16,1 2-2 0,1 1-1 0,-3 1 2 16,2 0 1-16,-2 2 19 15,2 3-6-15,0 2-14 0,2 3 37 16,0 2 13-16,0 1-20 0,2 2 10 0,3 2-29 16,2 2 3-16,0 0 7 0,0 1-10 15,4 1-13-15,-3-1 1 0,4 4 31 16,-1 0 6-16,1 0 24 0,-1-1-30 15,0-3 19-15,-1-1 7 0,-2-3-10 16,-1 2 13-16,0-5-10 0,-3 2-19 16,-1-3-13-16,-3 0 10 0,0 0 0 0,0-5-11 15,-2 2-18-15,-2-5-147 0,-2-1-100 16,0-3-53-16,-1-5-140 0,2 0-151 16,-2 0-751-16</inkml:trace>
  <inkml:trace contextRef="#ctx0" brushRef="#br0" timeOffset="129336.63">16082 8261 2354 0,'0'0'326'0,"0"0"-178"0,0 0 32 16,0 0 9-16,0 0-17 0,0 0-102 16,0 0-57-16,35-50-13 0,-12 41 0 15,3-1-13-15,2 0-12 0,9 0 6 0,10-8-269 16,-3 4-727-16,-12-2-1077 0</inkml:trace>
  <inkml:trace contextRef="#ctx0" brushRef="#br0" timeOffset="131626.26">16236 9467 935 0,'0'0'329'0,"0"0"-206"15,0 0-41-15,0 0 22 0,0 0 3 16,0 0 4-16,0 0-27 0,0 0-29 0,0 0-6 16,0 0 19-16,0 0 20 0,-14-39-14 15,14 35 1-15,0-1-1 0,0 1-16 16,0 0 17-16,0 0-7 0,2-1-17 16,1 0 11-16,-1-2-8 0,1 0-2 0,0 1-23 15,4-1-3-15,-2 0-1 0,0 0-9 16,3 0 10-16,0-1 0 0,-1-1-4 15,2 1-9-15,-1-1 16 0,2 1-7 16,-2 0 1-16,1-1-4 0,1 0-6 16,-2 0-10-16,3 0 36 0,-3 2-20 15,2-2-16-15,-1 2 0 0,3-1-3 16,-3 3 0-16,4-2-1 0,-3 2-2 16,2 0-10-16,2 1 10 0,-3-1 0 0,3 0 2 15,-2-1 1-15,1 2 0 0,2-1 3 16,-4-2 29-16,2 2-4 0,-1-1-2 15,-3 1-4-15,3 2-2 0,-3 0-17 16,2-1-1-16,0 1-2 0,2 2-1 16,-1 0-12-16,2-2 12 0,0 3-15 15,-3 0 15-15,4 0-15 0,-1 0 13 16,-2 0-10-16,4 0 13 0,-1 3 0 0,0-2 0 16,-2 2 1-16,2 0-1 0,-2-1 0 15,-3-1-1-15,2 1 1 0,-4-2 0 16,2 2 3-16,-2-2-2 0,0 1 15 15,1 2-3-15,0 0 6 0,2 0 0 16,-3 2 16-16,4-2-3 0,-2 3 0 0,1-1 0 16,-2 3 0-16,2 1 0 0,-2-1 12 15,3 3-9-15,-3-1-10 0,1 1 1 16,-1-1-4-16,1 1 0 0,-3-1 3 16,1 1-9-16,2-1-14 0,-4 0 11 15,3 0 3-15,-3-1 0 0,1 1-16 16,0 1 1-16,-2-2 11 0,-1 2 1 15,0-2-13-15,0 0 0 0,2 0 0 16,-3 0-1-16,0 1 0 0,0-2 1 0,-1 1 2 16,1 1 10-16,1 0 4 0,-2-1-3 15,0 3-10-15,0 0 13 16,0 0-14-16,1 1 0 0,-2 0 10 0,0 0 1 16,0-1 3-16,-1 0 3 0,0-2-18 15,0 0 2-15,0-1 10 0,0-1-10 0,0-1 9 16,-1 0-10-16,-1-1 2 15,-1 0-1-15,1 2 0 0,0-1 0 0,-1 1-1 16,-2 0 0-16,1 1 1 0,0 0 0 16,-1 2-2-16,-3-1 2 0,3 0 0 15,0 0 15-15,-1-2-16 0,-1 1-1 16,2-1 1-16,-2-2 0 0,0 2 1 16,1-1 8-16,0-1-10 0,-3 2-1 15,3-3 0-15,-1 2 2 0,-1-1 0 16,1 1-2-16,1 0-2 0,-1-2 1 15,1 4-2-15,1-3 0 0,-3 1-9 0,3 0 11 16,0 2 1-16,-1-2 0 0,-2 2 1 16,0 0 0-16,-2 0 2 0,1 0 0 15,-4-1 16-15,3 0-16 0,-2-1 9 16,2-2 4-16,-1-1 0 0,1 1-14 16,0-2 0-16,1 1 1 0,-2-2-2 0,2 1-1 15,-3 2 0-15,2 0-1 0,-1 0-11 16,-2 0 10-16,2-1 2 0,-1 1 3 15,1 0 9-15,-2-2-11 0,2 1 15 16,-3 0-14-16,0-2-1 0,1 0 1 16,-2 0 18-16,-1 0-18 0,0-2 14 15,0 0-15-15,2 0 14 0,-2 0-14 16,0 0 2-16,0-2 13 0,3 0-14 16,-3-2 14-16,0 1-16 0,0 0 0 15,1 0-3-15,-2 0 1 0,1 2-1 16,-2-2 1-16,3 1-10 0,1 0 12 15,0-1 3-15,-1 1-1 0,4-1 17 0,-2-1 3 16,3 1 6-16,-1-2-3 0,1-1-4 16,-1 0 4-16,3-1-12 0,-3 0-1 15,2-1-12-15,-1 1 13 0,1-1-10 16,-1-1 0-16,3 2 9 0,-3 0-11 0,2-1 1 16,0-1 26-16,-1 3-27 0,3-1 33 15,-1 0-15-15,0 0-3 0,3 1-13 16,-1 0 9-16,0-1 0 0,0-1-9 15,2 0 12-15,0-1 1 0,1 0 2 16,-1-2-3-16,2 0-11 0,-1-1 14 16,2-3-18-16,-2 1 2 0,2-1 0 15,0-2 11-15,2-1-10 0,2-1 0 16,1 0-3-16,3 0-1 0,2-2-1 16,0 1-1-16,4 3-10 0,1-1 10 0,1 1-12 15,-1 1 12-15,3-2-22 0,-1 0 22 16,0 1 2-16,-4 0-12 15,-1 0-49-15,-2 1-46 0,-3 1-51 0,0 1-74 16,0 2-161-16,-3-5-268 0,0 7-827 16</inkml:trace>
  <inkml:trace contextRef="#ctx0" brushRef="#br0" timeOffset="132228.44">16375 9382 1577 0,'0'0'315'15,"0"0"-84"-15,0 0-34 0,0 0 75 16,0 0-79-16,0 0-42 0,0 0-51 15,0 0-23-15,0 0-48 0,0 0-29 16,-9-21-52-16,9 21-21 0,0 4-8 0,3-1 43 16,2 6 38-16,5 1 0 0,0 2 48 15,5 4 3-15,0 1 17 0,1 3 12 16,3 0 6-16,4 1 26 0,4 1-1 16,2 0-13-16,5 0-18 0,3 1-14 15,2 0 22-15,2-1-25 0,-4 2 3 16,1-2-25-16,-3 4-10 0,-1-2-9 15,-7 0 0-15,-2 0-22 0,-3-1 0 0,-4 1-3 16,-2-5-22-16,-2-2 6 0,-5-3 0 16,1-3 17-16,-4-3-23 0,-1-2 23 15,-2-2-1-15,-1-3-9 0,1 1 10 16,-3 0 2-16,1-2 13 0,-1 0 18 16,0 0 1-16,0 0 8 0,-1-2-33 0,-5 0-7 15,1-3-85-15,0-1-28 0,0 0-79 16,-3-4-84-16,2 3-143 0,-6-11-317 15,4 4-596-15</inkml:trace>
  <inkml:trace contextRef="#ctx0" brushRef="#br0" timeOffset="132730.99">17021 9279 1817 0,'0'0'263'16,"0"0"-127"-16,0 0 35 0,0 0 49 0,0 0-56 16,0 0-61-16,0 0-19 0,0 0-4 15,0 0-9-15,0 0-24 0,0 0-31 16,-2-20-16-16,1 20 0 0,0 0-2 15,0 0 0-15,-5 0 0 0,0 2 2 16,-1 1 13-16,-7 2 6 0,-1 4 0 16,-4 1-19-16,-1 5 1 0,-4 4 2 15,-1 2 0-15,-4 4-1 0,-2 4-2 16,-1 2 2-16,-1 6 17 0,-3 1 10 0,-6 11-4 16,-4 9-9-16,-6 5 1 0,4 0-15 15,8-10 12-15,10-17-1 0,15-12 0 16,-1-4 2-16,1 1 8 15,-1-4 12-15,3 0 28 0,0-5 26 0,5-2 19 0,-2-3-36 16,1 0-31-16,-1 0-22 16,2-2-16-16,-2 0 10 0,2 0-1 0,1-2-10 15,0-1-1-15,3 0 12 0,2 0 6 16,1-2 6-16,0 3 0 0,1-3 0 16,0 0-3-16,0 0-3 0,0 0-19 15,0 0-7-15,0-7-80 0,0 2-30 16,3 0 7-16,1-3-45 0,4 0-106 15,3-10-265-15,2 1-703 0</inkml:trace>
  <inkml:trace contextRef="#ctx0" brushRef="#br0" timeOffset="137712.62">16776 5779 811 0,'0'0'202'0,"0"0"-39"0,0 0 52 15,0 0-27-15,0 0-84 0,0 0-55 16,0 0 16-16,0 0 3 0,0 0 17 16,0 0 2-16,-10-23-5 0,9 21-21 15,0 1 17-15,0 1 3 0,1-1 6 16,0 1-6-16,0 0-10 0,-1 0-13 0,1 0-16 16,0 0-19-16,0 0-11 0,0 0-11 15,0 0-1-15,0 0-1 0,0 0 1 16,0 0 0-16,0 0 3 15,0 0-2-15,0 0 1 0,0 0 1 0,0 0 16 16,0 0-15-16,0 0-4 0,0 0-24 0,0 0-21 16,0 0-4-16,0 1 7 0,2 2 30 15,3 3 9-15,1-1 3 16,-1 3 10-16,2 1-10 0,2 3 1 16,1-2 19-16,1 2-8 0,-2-1 1 0,5 0-12 15,-2-1 19-15,0-1-18 0,2 3 30 16,-1-4-30-16,0 4 11 0,0 0 0 15,-1-2 0-15,1 2 0 0,2-1-11 16,-3-1 1-16,2 3 17 0,2-1-8 16,-2 2-8-16,1-1 34 0,1 0-2 15,1 0-1-15,0-1 16 0,-1 2-9 16,0-2-13-16,1 0 29 0,1-1-7 0,-1 0-3 16,-1-1-10-16,-3 0-9 0,2 2 6 15,-2-1 0-15,0 0 3 0,0 1 4 0,0-2-7 16,-2 3-3-1,2-1-20-15,0 1 20 0,-1-1-19 0,2 1 0 0,-3-2-12 16,1 1 11-16,-1-2-10 0,1-1 1 16,-2 1 14-16,2-2-17 0,-1-1-2 15,0 1 2-15,0-1 1 0,-2 0-1 16,4 0-1-16,-4 0 0 0,3 2 1 16,-2-1 0-16,2 1 57 0,-3-1-19 15,2 2-12-15,-2 1-7 0,1-1 6 16,-1-2-6-16,0 1-3 0,-1-1-13 15,-1-1 19-15,4 1-19 0,-3-1 9 16,2 0-8-16,0 0 18 0,1 0-22 16,-2 1-9-16,3-1 9 0,-3 2 73 0,1-1-42 15,0-2-12-15,0 2-7 16,-2-1 7-16,3 1-3 0,-2 1-4 0,1-1 1 16,0 2 3-16,1-3-4 0,-2 2-9 0,2-2 13 15,-2 1-16-15,2-1 2 16,-1 0 10-16,0-2-12 0,-2 2-3 15,2-1 2-15,-2 1 2 0,-1 0-1 0,1-3 0 16,0 3 2-16,0-1-2 0,1-1 0 16,-2 1 1-16,4 0 1 0,-4-1 0 15,2 2 13-15,0-1-14 0,-3 1 12 16,3-3-1-16,-3 2-8 0,4 0-1 16,-2-4 0-16,-2 3 9 0,3-2 4 15,-2 0-13-15,-2 0 9 0,2-2-10 16,-2 1 0-16,0 1-1 0,0 0 0 15,3 0-1-15,-2-2 1 0,-2 1 1 0,4 1 0 16,-2 1 1-16,-1-2 0 0,0 1 10 16,1 0-11-16,-2-1 1 0,0 0-1 15,-1 1-1-15,3-1 1 16,-3 0 1-16,-1-1-1 0,0 0 1 0,-1-1 10 16,1 1-12-16,-2-1-1 0,1 3 1 0,1-3 0 15,1 4 1-15,2-1-1 16,-1 1 0-16,1-1 2 0,0 3 0 15,2-1-1-15,-2 1 1 0,0-1 1 0,1 0-1 16,0-3 9-16,-2 2-10 0,-1-1 0 16,-1 0 1-16,0-2 1 0,0 0-1 15,0 1-1-15,1-1 1 0,-1-1 0 16,0 2 12-16,1 0-13 0,-1 0-2 16,-1 0 0-16,1 0-75 0,0 0-75 15,1 0-80-15,2 1-10 0,-2 1-106 0,1 1-103 16,2 0-243-16,1 1-81 0,-4-1-570 0</inkml:trace>
  <inkml:trace contextRef="#ctx0" brushRef="#br0" timeOffset="138747.51">17737 6607 717 0,'0'0'440'16,"0"0"-166"-16,0 0-76 0,0 0-48 16,0 0-46-16,0 0-13 0,0 0-10 15,0 0 0-15,0 0-10 0,0 0 13 0,0 0 46 16,12 0 2-16,-6 4-25 15,-1-2-14-15,4 1-25 0,-1 2-17 0,2-2-3 16,-1 1-16-16,3-2 10 0,-2 2-3 16,3 0 15-16,0-1 17 0,1 3-1 15,2 0 22-15,-3 0 7 0,1 0-29 16,0 3-7-16,0-1-21 0,-1 0-8 16,2-1-5-16,-1 1-13 0,-1 0 3 0,3 2-4 15,1-3 1-15,-1 3 3 0,-3-3-16 16,3 0 16-16,0 1-3 15,-1 0-14-15,-2-1 1 0,2 0 13 0,-1-1-15 16,-2 3 0-16,2-3 2 0,-1 4-1 16,-3-3 0-16,1 0 0 0,0 1 1 15,0-1-1-15,-2-2 10 0,5 2-10 16,-3-2 2-16,4 1-1 0,1-1 9 16,1-2-9-16,1 4 1 0,1-3-2 15,0 0-2-15,-2 2 0 0,1 1 0 0,-1-1 1 16,0 1-1-16,-2 1 0 0,-2-2-13 15,-1 2 1-15,1 2 12 0,-4-1 1 16,2 1-1-16,-2 1 0 0,-1 0-3 16,2 0 3-16,-3 0 0 0,4-1 3 15,-3 0 9-15,1-1-11 0,0-1 2 16,2-2-1-16,-2 1 0 0,-1-1 1 0,2-2 12 16,-3 0-14-16,1 1-1 0,0-1 0 15,-3-2 0-15,2 3 0 16,-2-1-1-16,0 0 0 0,0 0-1 15,1 1 0-15,-1 0 0 0,-1-1-1 0,1 2 0 16,1-1 1-16,0 1 1 0,-2 0 0 16,1-1 1-16,2 0 1 0,-2 1 0 15,1-3 0-15,1 1 1 0,-2-1 0 16,0 1-2-16,-1 0-1 0,2 0-2 16,-1-1 2-16,-1 2-1 0,-2-1-11 0,1-2 13 15,0 3 1-15,1-1 0 0,-2-1 0 16,1 0 2-16,-1 0 0 15,-1-1 16-15,1-1-3 0,1-1-15 0,-3 0-1 16,0 0-60-16,0 0-148 0,-5-3-295 16,-3 0-816-16</inkml:trace>
  <inkml:trace contextRef="#ctx0" brushRef="#br0" timeOffset="139427.64">18111 6045 1156 0,'0'0'277'16,"0"0"-124"-16,0 0-26 0,10-45 12 16,-7 34-9-16,1 0-42 0,0 1-4 15,-1 0 36-15,-1 1 32 0,1 1-26 16,-3 1 3-16,0 2-3 0,0 1-27 15,0 0-15-15,-1 0-20 0,-3 2-25 0,1 0-14 16,-4 2-9-16,0 0-13 0,-5 1-1 16,0 5-1-16,-3-1 12 0,-3 4 10 15,1 1-21-15,4 0 0 0,-1 2-1 16,2 1-1-16,6 1-11 0,1 2-1 16,3 1-1-16,2 0 11 0,2 2-10 0,6 0 12 15,7 1 3-15,1 2 13 0,4 2 13 16,1 0 25-16,2 2 32 0,0-1-13 15,-2 2-9-15,-4-1-3 0,-1 1-11 16,-6 0-9-16,-1-1-15 0,-5-2 2 16,-1 0-9-16,-3-5 0 0,0 0-18 15,-3-3 11-15,-1-2-12 0,-1 0-29 16,1-3-31-16,1-2-82 0,0-3-136 16,0-2-145-16,-5-4-298 0,3-3-524 0</inkml:trace>
  <inkml:trace contextRef="#ctx0" brushRef="#br0" timeOffset="139609.16">17978 6350 1197 0,'0'0'971'0,"0"0"-754"16,0 0-117-16,0 0 68 0,0 0-32 16,0 0-24-16,61-51 7 0,-37 41 3 15,4-1 5-15,0 1-28 0,2 1-58 16,2 1-41-16,0 2-3 0,-1 0-9 15,10 1-39-15,-7 2-503 0,-8-3-1218 0</inkml:trace>
  <inkml:trace contextRef="#ctx0" brushRef="#br0" timeOffset="141310.1">18649 7371 398 0,'0'0'824'0,"0"0"-514"0,0 0-144 15,0 0 19-15,0 0 19 0,0 0-22 16,0 0-72-16,0 0-17 0,0 0 14 16,0 0 3-16,-16-36-27 0,16 36-12 15,-1-1 6-15,0 0-16 0,1 0-25 16,-1 0-8-16,1 1 1 0,0 0 7 16,0-2 2-16,0 1 3 0,0 1-2 15,0 0-10-15,0 0-29 0,0 0-16 16,0 0-26-16,0 0-12 0,0 0-10 15,5 3 0-15,4 0 41 0,2 3 21 0,6 0 2 16,4 5 22-16,7 1 36 0,3 1 9 16,6 4 26-16,3 2 0 0,4 1-11 0,-1 0 4 15,2 3-16-15,-1-2-26 16,-4 1 13-16,-2 0-12 0,-3-1-11 0,-3-2 4 16,-4-2-19-16,-3-2-3 0,-4-2-1 15,-1-4 1-15,-4 3-13 0,-1-4-1 16,-5-1 2-16,2-3 8 15,-6-1-9-15,1 0 13 0,-3-2 3 0,-2 0-3 16,-1-1-1-16,-1 0 10 0,0 0 7 16,0 0 18-16,0 0 1 0,-1-2-14 15,-2-1-37-15,-4-2-34 0,1 0-26 16,-4-2-60-16,-1 0-106 0,-1 0-60 16,-1-1-152-16,-5-6-271 0,2 0-501 0</inkml:trace>
  <inkml:trace contextRef="#ctx0" brushRef="#br0" timeOffset="141682.65">19171 7279 1542 0,'0'0'455'15,"0"0"-253"-15,0 0-28 0,0 0 52 16,0 0-48-16,0 0-30 0,0 0-39 15,0 0-20-15,0 0-12 0,0 0-13 16,0 0-19-16,-35-26-45 0,30 27-7 16,-4 7-21-16,-1 2 12 0,-6 7 16 15,-2 2 1-15,-1 8 2 0,-3 3 29 0,-2 3-13 16,-2 1-18-16,-2 5-1 16,0 1 1-16,-3 2 13 0,2-1-12 0,1-4 11 15,2-4 12-15,6-5 4 16,6-7-7-16,2-5 13 0,5-5 13 0,0-4-10 15,3-1-10-15,2-3-9 0,1-1 3 16,0-2-3-16,0 0-3 0,1 0 3 0,0 0 3 16,0 0 4-16,0 0 8 0,0 3-2 15,0-3 2-15,0 0-24 0,0 0-10 16,0-3-69-16,1-2-77 0,1-1-143 16,4-6-156-16,1 1-372 0,-1-2-1117 0,-28 60 1812 15</inkml:trace>
  <inkml:trace contextRef="#ctx0" brushRef="#br0" timeOffset="144273.29">18973 7960 1132 0,'0'0'319'0,"0"0"-234"15,0 0-36-15,0 0 52 0,0 0-30 16,0 0-42-16,0 0-12 0,0 0 9 15,0 0 19-15,0 0-12 0,2-32 2 16,0 28-6-16,0 1 7 0,1 0 6 16,0 0 1-16,-1 2 18 0,1-2 36 0,-2 3 10 15,-1-1 0-15,0 1 12 16,0-2 7-16,0 2-16 0,0 0-24 0,0 0-37 16,0 0-30-16,0 0-18 0,0 0-1 15,0 0 0-15,0 0-3 0,0 0-10 16,0 0 2-16,-1 3 11 0,-3 0 2 15,-2 1 14-15,2 1-13 0,-1 3 10 0,0-2-9 16,-2 2 15-16,0 1-16 0,1-1 0 16,-2 2 20-16,2 0-21 15,-2-1 14-15,0 3-13 0,2-1-1 0,0 0 0 16,-2 1-1-16,2-2 0 0,1-1 12 16,-2 1-10-16,2-1 0 0,-1 1-3 15,-3 2 1-15,2-1 0 0,-1 3 1 16,-3-3 11-16,2 4-13 0,-2-1 1 0,1 1 0 15,-1-3-1-15,-1 3 3 0,1-1-2 16,0-1 0-16,1 1 1 0,-2-1 11 16,3 1-10-16,-2-1 13 0,2 0-14 15,-1-1 1-15,3-2 22 0,-2 2-9 16,1-2 0-16,2-1 0 0,-2 1 13 16,0 1-13-16,2-2-3 0,-1 0-10 15,1 0 19-15,0-1-9 0,-2 2-10 0,3-3 22 16,0 1-9-16,0-1 7 0,0-2-11 15,0 1 7-15,2-3-3 0,0 3-12 16,0-1-1-16,0 1 0 0,-2-2 16 16,1 4-18-16,0 0 12 0,-2 1-11 15,-2 0 13-15,2 1-14 0,0 0-1 16,-4 0 13-16,4-1-10 0,0-1 16 0,-1-2 3 16,2 1-19-16,-1-1 19 0,0-2 0 15,1 3-3-15,1-2-15 0,0 2 8 16,-1-1-9-16,-3 2-2 0,4 1 3 15,-1-1-2-15,-2 0 10 0,2 1-8 16,-1-1-3-16,-3 3 2 0,2-2 13 16,0 0-14-16,-3-1 14 0,3 2-13 15,1 0 16-15,-2-3-4 0,3 2-2 16,-2-1 18-16,0-2-8 0,2 4-8 0,0-3 7 16,-2 1 7-16,1 3-27 0,0-1 14 15,-2 1-14-15,0 2 10 0,1 0-9 16,-2 1-1-16,2-1 2 0,0 0-1 15,-2-1 0-15,4-1 13 0,-1 1-13 16,-2-3 12-16,2 2 4 0,-1 0-16 16,-1-1 0-16,1 2 1 0,-4 1-1 0,2-1 9 15,-1 2-12-15,-1-1 0 16,0 0 0-16,1-2 2 0,-2 1 11 0,3 0-13 16,-2-3 2-16,2 0 14 0,0-1-15 15,2 0 1-15,0-1 17 0,-2 0-17 16,3-2 14-16,0 2-14 0,-2-4 17 15,3 2-19-15,-1 0 2 0,0-1 1 16,1-1 1-16,0 3 11 0,0 0-14 16,-4-2 12-16,4 2-11 0,-2 1 1 15,-2 2 0-15,0-1 0 0,0 1-1 16,1 1 14-16,-3 0-14 0,4-1 0 0,0-2 10 16,1-1 4-16,2-1-3 0,2 0-10 15,1-3 15-15,1-1-2 0,0 0-13 16,0-1 10-16,0 1-12 0,0 0-1 15,0-1 1-15,0 0-1 0,0 0 0 0,0 0-19 16,0 0-22-16,0 0-65 0,0 0-70 16,0-1-95-16,1 0-73 0,4-8-175 15,1 3-302-15,-2-3-1018 0,-20 34 1730 16</inkml:trace>
  <inkml:trace contextRef="#ctx0" brushRef="#br0" timeOffset="144709.07">17939 8107 1755 0,'0'0'240'0,"0"0"-191"16,0 0-10-16,0 0 68 0,0 0 55 15,0 0-7-15,0 0 6 0,0 0 7 16,0 0-149-16,0 0-19 0,0 0 0 0,30-9 23 15,-25 33 102-15,-1 5 19 16,-3 6-42-16,0 5-9 0,-1 0-17 0,0 2-57 16,0-1-3-16,1-5 0 0,2-3-16 15,5-6-2-15,-1-4-10 16,4-5 12-16,2-5 22 0,3-1-21 0,5-7 38 16,0-2 11-16,4-3-31 0,3-1-19 0,-1-6-197 15,-1-5-186-15,0-5-423 0,-11 0-793 16</inkml:trace>
  <inkml:trace contextRef="#ctx0" brushRef="#br0" timeOffset="144881.95">17916 8412 2298 0,'0'0'349'0,"0"0"-169"16,0 0-32-16,0 0-42 0,0 0-40 15,0 0-66-15,41-59-3 0,-17 43-29 16,10-3 19-16,6 0-10 0,3-3-37 16,18-7-156-16,-12 5-563 0,-10 2-1242 0</inkml:trace>
  <inkml:trace contextRef="#ctx0" brushRef="#br0" timeOffset="146404.62">17635 9457 247 0,'0'0'600'0,"0"0"-323"16,0 0-121-16,0 0 3 0,0 0 95 15,0 0-78-15,0 0-40 0,0 0-22 16,0 0-14-16,0 0 20 0,-2-40-20 15,8 32 0-15,2-2-16 0,2 1 6 0,1-1 33 16,1-2-11-16,2 0-9 0,1 2-20 16,2 0-22-16,-3-1-16 0,3 3-4 15,0-1-9-15,-1 1 3 0,1 1 0 16,-2-1 0-16,3 1 3 0,-1 1-6 0,3-2-7 16,1 3 17-16,1-1 2 0,2 2-6 15,2-3-10-15,1 2 10 0,-1 1-3 16,2 3 6-16,-1-3 9 0,-3 4-2 15,1 0-11-15,1 0 7 0,-2 0-22 16,-2 2-6-16,0 3 3 0,0-1-4 16,-1 1 8-16,-1 0-4 0,3 1-16 15,0 0 10-15,2-1-10 0,-2 2 12 16,2-2-13-16,-1-1 2 0,0 0-2 16,-2 0 13-16,-2 2-14 0,0 0-1 15,-4 0 0-15,0 1-1 0,-6 0 0 0,2 0-2 16,-4 0-19-16,0 2 22 15,-2 0 2-15,1 2-1 0,0-1 1 0,-2 2 1 16,0 0-1-16,3 0 1 0,-2 1-2 0,0-1-1 16,2 1 1-16,0 0-1 0,-1 1 0 15,1 1-1-15,-2 0 1 16,-1 1 2-16,1-2-1 0,-1 1 1 0,-2 0 0 16,-1-2-1-16,0 1-1 0,0 0-1 15,1 0 1-15,1-1-1 0,0-1-1 16,0-1 1-16,-2 0 1 0,2 3 0 15,-2-4 3-15,-2 4-2 0,0-1 12 16,0 3-11-16,-6-1-2 0,0 2 0 16,-3-1 0-16,2 1-2 0,-6 0-2 15,4 1 3-15,-3-2 0 0,1 0 0 16,-1-2 1-16,1 1 0 0,0-1 1 0,3-3 1 16,-3-1 2-16,3 0 8 0,-2-1-11 15,1-1 2-15,-4 2-2 0,2-3 1 16,-5 3 0-16,1-1 1 0,-3-1-3 15,1 2-1-15,-1-1 1 0,-2 1-2 0,1-1-1 16,-1-1-12-16,0 1 12 0,1-2 0 16,-1 1 1-16,-1-3 2 0,2-1 1 15,-2 0-1-15,-1-2 0 0,1 0-2 16,-1 0-19-16,-1 0 18 0,2 0-9 16,0-1-6-16,1 1 17 0,3-2 1 15,-2 0 0-15,1 0 2 0,2 1-2 16,-2-1 2-16,2 0 26 0,1-1-9 15,-1-4 0-15,-2 1-16 0,1-1 13 16,-2-2-5-16,0 2-10 0,1-3 10 0,-1 1-8 16,3 0-2-16,-2-3 0 0,0-2 14 15,3-2 13-15,-3-3-25 0,3-5 1 16,1-4-2-16,0-4-2 0,-2-2 1 16,5-4 20-16,-2 0-20 0,2-2 1 15,1 1-2-15,0 3 1 0,-1 0 16 16,3 3-17-16,0 2-12 0,1 3 12 15,2 1-2-15,1 0-17 0,3 4-12 0,1 0 0 16,3 3-1-16,5-1-21 0,6 2-35 16,1 0-13-16,9-1-15 0,3-2-26 15,5 2-39-15,4 0-144 0,16 3-424 16,-12 3-795-16</inkml:trace>
  <inkml:trace contextRef="#ctx0" brushRef="#br0" timeOffset="146820.72">17871 9457 1785 0,'0'0'377'0,"0"0"-231"0,0 0-43 0,0 0 39 16,0 0-13-16,0 0-55 0,0 0-74 0,0 0 2 16,0 0-2-16,0 0 113 15,0 0 15-15,63 19 52 0,-35-2-17 16,7 3-30-16,3 3-16 0,5 2 23 0,1 0-36 16,3-1-16-16,3 2-35 0,-1-1-3 15,0-1-14-15,-2-2-14 0,-3 2-22 16,-2-5 0-16,-4 0-19 0,-5-2-14 15,-5 0-11-15,-5-1-9 0,-4 0 3 16,-3 0 18-16,-7-3-5 0,1 1 15 16,-6-2 18-16,-1-2-8 0,-1-3-1 0,-2 1 10 15,0-4-9-15,0-1-17 0,0-3 4 16,-2 0 24-16,-2 0-40 0,-3 0-54 16,-3 0-137-16,2-5-120 0,-5-12-179 15,4 2-274-15,0-3-753 0</inkml:trace>
  <inkml:trace contextRef="#ctx0" brushRef="#br0" timeOffset="147174.21">18550 9293 840 0,'0'0'1676'0,"0"0"-1515"15,0 0-142-15,0 0 65 0,0 0 48 16,0 0-1-16,0 0-47 0,0 0-1 15,0 0-7-15,0 0-12 0,0 0-26 16,-30-15-38-16,21 27 0 0,-3 3 2 0,-4 8 11 16,-4 5 0-16,-3 4 9 0,-4 6 0 15,-2 1 7-15,-4 4-4 0,-9 10 7 16,-6 7 0-16,-11 8-4 0,-1 0-25 16,6-7 20-16,12-18-4 0,15-14-17 15,7-9 20-15,1-3 22 0,1 2 22 16,-4 0 0-16,0 3 7 0,2-3-17 15,2-2-18-15,5-3-13 0,0-3-9 0,3-2 25 16,5-6-10-16,2 1 1 0,2-2 2 16,1-2-16-16,0 1-18 0,2-1-49 15,2-1-11-15,5-5 23 0,0-2-30 16,5-4-77-16,0 0-141 0,9-14-125 16,-3 4-647-16,-5-2-675 0</inkml:trace>
  <inkml:trace contextRef="#ctx0" brushRef="#br0" timeOffset="148403.35">19292 8015 1069 0,'0'0'245'0,"0"0"-167"0,0 0-13 16,0 0 26-16,0 0 10 0,0 0-4 16,0 0 17-16,0 0 13 0,0 0 9 15,0-21-13-15,0 21-26 0,0 0-19 0,0 0-17 16,0 0 1-16,0 0-17 0,0 0 0 15,0 0-6-15,0 0-14 0,0 0-22 16,0 0-3-16,0 0-3 0,0 0-32 16,0 0 9-16,0 0 7 0,0 0 19 0,2 0 0 15,2 2 45-15,1 1 6 16,4 1 11-16,-2 1-1 0,6 1 0 0,-1 2-7 16,5 1 14-16,-1 1 18 0,4 2 17 15,2 1-11-15,0 2 13 0,2-1-9 16,2 3-36-16,2-1-19 0,0 1 19 15,3 0 13-15,-1 0 6 0,2 1-29 16,-2 1-6-16,3 0-22 0,-3 0 6 0,1 1-9 16,-2 3 41-16,0 0-31 0,-2-1-14 15,-1 2 7-15,0 2-6 16,-2 0 6-16,-1 1-7 0,-1 1-12 0,0 0 16 16,-2-1 6-16,1-1-3 0,0-2-20 15,-2 1 1-15,0-4 0 0,2 2 13 16,-4-3-14-16,2 0 10 0,-1 0-9 15,1-3 0-15,0 1-1 0,-3 1 13 16,3-1 7-16,0 2-20 0,-1-2-1 16,1 0 0-16,-2 2 0 0,0-1-1 0,0-2 1 15,-2 1 0-15,1 0 0 16,1-2 1-16,-2-2 1 0,-1-2-3 0,0-2 1 16,2 1-1-16,-5-3 1 0,3 1 0 15,-2-1-1-15,-3 1 4 0,3-2-4 0,-3 1-1 16,0 0-1-16,1 1 2 15,-4 0 0-15,2-3 0 0,-2 1 2 0,2 0 10 16,-1-1-10-16,-1 0-2 0,0 0 2 16,1 0-2-16,-1-1-2 0,-2 2 0 15,1 0-1-15,0 0 1 16,-1-2 2-16,-2 3 0 0,1-1 1 0,-1-4 1 16,-1 1 10-16,1-1-12 0,-1 0 1 15,0-2-1-15,1 2 1 0,-1-1 0 16,1 1 1-16,-1-1 0 0,1 1 0 15,-1-3 0-15,1 2-1 0,-1 0 0 0,1-2 1 16,-1 3-2-16,0-2-1 0,-1 1-83 16,0 0-63-16,0 0-123 0,0-2-144 15,0-5-384-15,0-2-1485 0</inkml:trace>
  <inkml:trace contextRef="#ctx0" brushRef="#br0" timeOffset="149753.96">20177 8170 449 0,'0'0'619'0,"0"0"-404"0,0 0-75 16,0 0 20-16,0 0-34 0,0 0-35 16,0 0-52-16,0 0-36 0,0 0 26 15,9-38-6-15,-6 33-1 0,0 0 17 0,-1-1 29 16,2 1 30-16,3-3 54 0,-3 0 29 15,1-2 6-15,0 0-22 0,1 1-24 16,0 1-13-16,0 1-16 0,-1 0-16 16,1 2-35-16,-2 2-7 0,-1 2 6 15,-2-2-18-15,0 3-8 0,0 0-32 16,-1 0-2-16,0 0 1 0,0 0 0 16,0 0 2-16,0 0 19 0,0 0-6 0,0 0-4 15,0 0 1-15,0 0 3 0,0 0 6 16,0 0-6-16,0 0-3 15,0-1-1-15,0 1 10 0,0-2-9 0,0 2 6 16,0 0-3-16,0-2 9 0,1 0-24 16,0 0-1-16,1-1-1 0,2-2 1 15,-3 2 3-15,0-1 10 0,-1 2-11 16,0-1-1-16,0-1 2 0,0-1-1 16,0 0 11-16,-4-2-10 0,0-1 0 0,0-1 22 15,0 4-22-15,0-3 11 16,-1 1-13-16,1 2-2 0,0 0 1 15,0 1-13-15,2 0 1 0,0 2-7 0,1 1-10 16,0 1-15-16,1 0-25 0,-1 4-20 16,-2 5 5-16,0 3 84 0,0 4 76 15,2 8-16-15,0 1 3 0,1 3-15 16,0 3 11-16,5 3-2 0,3 0-7 0,1 2 13 16,1 0 3-16,0 0 22 0,-3 0-44 15,3-1 6-15,-4-1-13 0,-2-2-12 16,1-3-24-16,-3-3-1 0,-1-2-50 15,-1-4-77-15,-1-2-72 0,-6-5-37 16,0-1-107-16,-6-2-85 0,1-3-240 16,-8-7-76-16,2 0-693 0</inkml:trace>
  <inkml:trace contextRef="#ctx0" brushRef="#br0" timeOffset="149900.1">20117 8303 2132 0,'0'0'278'0,"0"0"-120"15,0 0-35-15,0 0-17 0,0 0 16 0,52-45 3 16,-27 36-38-16,3 0-10 0,5 0-10 16,2 1-13-16,2 1-39 0,-2 2-15 15,11 0-61-15,-11 0-394 16,-5 1-1084-16</inkml:trace>
  <inkml:trace contextRef="#ctx0" brushRef="#br0" timeOffset="151254.47">20447 9507 1460 0,'0'0'303'16,"0"0"-167"-16,0 0-42 0,0 0 104 0,0 0 80 16,0 0-61-16,0 0-69 0,0 0-4 15,0 0-28-15,0 0 2 0,-21-50-45 16,21 40-12-16,0-1-23 0,0 1-37 15,0-1 28-15,3 1-10 0,0-1-3 16,2 0 9-16,0-2-6 0,4 1 3 16,0-2 1-16,2 1-4 0,2-3-4 15,2 3-11-15,3-3 15 0,2 2 12 16,-1-1-5-16,1 2-4 0,1 1-22 0,-2-2 12 16,0 4 17-16,-1 1-10 0,1 1-16 15,-1 3-2-15,1 0 2 0,2 1-3 16,1 1 1-16,1 1 0 0,0-1 1 15,1 3 0-15,0 0 1 0,1 0 9 16,0 3 16-16,0 0 20 0,0 1 5 16,1-1-6-16,1 1-6 0,-1 2-10 0,-2 0-12 15,1-1 3-15,0 2-19 16,-3-2 13-16,-3 4-16 0,-2 0 0 0,0 2 1 16,-3-1 21-16,-1 2-21 0,-1 1-1 15,0 1 3-15,-2 0-1 0,1 1-2 16,-2-1 13-16,3-1-13 0,-3 1 0 15,2 0-1-15,-1-1-12 0,1 0 13 0,-1 0 1 16,3 0 1-16,-1 1-2 0,-3 3 0 16,2-1 0-16,-5 2 0 0,-2 1-3 15,-2 0 0-15,-1 0-13 0,-1-1 3 16,-2 3 12-16,-2-4 1 0,-1 1-3 16,-3-1 0-16,1-1 2 0,1-1-1 15,-3-1 0-15,3-1 2 0,-1-1-1 16,0 1-3-16,2 0 2 0,-2 1 2 15,-3 3 0-15,1 0 1 0,-4 3 1 0,-4 1 12 16,1 1-13-16,-4-2-1 0,0 1 0 16,2-4 3-16,-5 0-1 0,2 0 1 15,1-2 0-15,-3-2 16 0,0 0-16 16,-1-3 13-16,0 0-14 0,-3-2 0 16,1 0 17-16,1-2-19 0,0-1 0 0,-2-1 0 15,3-1 12-15,0-1-9 0,-2-1 13 16,-2-1-14-16,1 0 16 15,-3-4-15-15,-2-2 0 0,-1 0 9 0,1-3-10 16,-2-1 20-16,0 0 0 0,1-4-10 16,0-1 1-16,3-2 12 0,1 0 6 15,5-2 9-15,2-1 22 0,6-1 3 16,6-1 3-16,2-4 18 0,6-1-21 16,2-2-47-16,1-3-16 0,9-4 0 15,1-2 0-15,8-9 0 0,0 6 1 0,1-2-3 16,0 4 0-16,-2 8-19 15,-2 0-30-15,0 5-77 0,-5 5-73 0,1 4-75 16,-3 5-135-16,4 2-199 0,-5 3-583 16,2 3-630-16</inkml:trace>
  <inkml:trace contextRef="#ctx0" brushRef="#br0" timeOffset="151605.17">20694 9426 1721 0,'0'0'782'0,"0"0"-511"0,0 0-143 16,0 0 4-16,0 0 53 0,0 0-28 15,0 0-78-15,0 0-34 0,0 0-17 16,0 0-28-16,0 0-28 0,1-5 28 0,9 17 58 16,8 5 18-16,2 4 6 0,5 4-22 15,5 1 6-15,0 2 9 0,5 0 4 16,0 1-26-16,-1 0-30 0,1-4 7 16,-2-1-30-16,-3-2-31 0,-1-3-58 15,-5-2-24-15,-4-3-47 0,-2-2-65 16,-5-4-100-16,-1 1-157 0,-5-6-152 15,-3-2-114-15,-1-1-499 0</inkml:trace>
  <inkml:trace contextRef="#ctx0" brushRef="#br0" timeOffset="151957.54">21151 9356 1883 0,'0'0'399'0,"0"0"-54"0,0 0-71 16,0 0-69-16,0 0-54 0,0 0-59 16,0 0-47-16,0 0-43 0,0 0-2 15,0 0-4-15,-39-27 3 0,32 34 1 16,-3 3 26-16,-2 3 15 0,-5 6 10 16,-6 4 3-16,-7 7-13 0,-11 13-12 15,-18 15 5-15,-14 12 4 0,-8 3-19 16,3-5-16-16,11-11 16 0,18-18-15 15,15-9-3-15,9-9 14 0,6-5 7 16,1 0 10-16,1-1 15 0,-2 1-12 0,6-4-4 16,4-4-18-16,2-2-10 0,4-2-2 15,2-2-1-15,1 0-18 16,0-2-29-16,1 2 3 0,2-2 19 0,3 0-4 16,0 0-40-16,0-2-20 0,2-3-82 15,-1-4-74-15,0-2-120 0,4-8-333 0,-5 2-574 16</inkml:trace>
  <inkml:trace contextRef="#ctx0" brushRef="#br0" timeOffset="155821.1">18349 3747 293 0,'0'0'382'0,"0"0"-170"0,0 0-39 15,0 0 25-15,0 0-9 0,0 0-36 16,0 0-20-16,0 0 17 0,0 0-43 15,0 0-39-15,8-24-3 0,-7 22-7 16,-1 0-22-16,0 0 19 0,0 1 19 16,0 1 27-16,0 0-4 0,0 0-4 0,0-2-9 15,0 2-20-15,0 0-12 16,0 0-1-16,0-1 1 0,0 1-11 0,0 0-5 16,0 0-11-16,0-3 1 0,0 3 9 15,0-1-6-15,0 1-3 0,0-1 2 16,0 1-2-16,0 0-7 0,0 0-3 15,0-2 3-15,0 2 3 0,0 0-19 16,0 0 19-16,0 0-22 0,0 0-1 0,0 0-18 16,0 0-4-16,0 0 1 0,0 0-20 15,0 0-2-15,0 0 2 16,4 0 39-16,0 0 3 0,3 0-2 0,3 2 2 16,-3-2 0-16,2 2 1 0,-2 1-1 15,4-3 1-15,-3 3-1 0,1 1 1 16,3 1-1-16,-1-2-1 0,-1 2 1 15,4 1 2-15,-3 0 11 0,3 1 6 16,-1-2-6-16,-3 3-11 0,3-2 1 16,-3 3 0-16,3-4 13 0,-4 3-16 0,3-1 3 15,-2 1 9-15,1 1 1 16,-2-2 3-16,3 0-13 0,-4 1 20 0,3-1-1 16,-2 1-6-16,1-2-13 0,-2 1 0 15,3-1 9-15,-3 1-11 0,2 0 1 16,-2 1 17-16,3-1-17 0,-2 0 2 15,2 0 8-15,0 1 1 0,1 1-12 0,-1 1 0 16,1-1 0-16,-3-1 1 0,3 0-2 16,-3 1 4-16,2-1-2 0,-2-1 14 15,1 0 3-15,-2-2 0 0,0 3-16 16,1-2-2-16,-3 1-1 0,3-2 1 16,-3 0 0-16,4 2-1 0,-3-2 3 15,-1 2-1-15,2-2 1 0,1 2-2 16,-3 0 1-16,3-1 1 0,0 2 0 15,0-2-1-15,0 3 17 0,1-2-17 0,0 0 11 16,1-1 0-16,-3 2-10 0,3-1 0 16,-3 1-1-16,-1-2 14 0,4 2-14 15,-4-1 0-15,2 0 0 0,-1 0 1 16,3 1 8-16,-3 0-11 0,3-1 0 16,0 2 2-16,0 0-1 0,-1 1-1 0,3 0-2 15,-2 1 2-15,3-1-1 0,-2 0 1 16,1 2 0-16,0-3 3 15,-2-1-2-15,3 2 0 0,-2-1 2 0,0-1-2 16,2 1 0-16,-2-1-1 0,1 1 1 16,1 0-1-16,1-1 2 0,-3 0-2 15,4 1 0-15,-1-1 0 0,-1 1 1 16,1-3-1-16,1 3-3 0,-1-1 1 0,0 0 0 16,1 2-1-16,2-1 2 0,-2 2 0 15,1-2 1-15,-2 2-2 0,2 0 2 16,0 1 0-16,1-1-1 0,0 1 1 15,-1-1 0-15,1 1 0 0,-2-1 1 16,2 0-1-16,-1-1 0 0,0 2 0 16,0-1 1-16,-4-3-1 0,1 2 11 15,-1-2-11-15,-3 1 0 0,3-1 16 16,-4 0-1-16,2-1 14 0,-1 3 3 0,1 0-20 16,-1-3-10-16,3 3 0 0,-2 0 1 15,0-3 9-15,0 3-11 0,-1-2 12 16,2 1-11-16,-2-1-1 0,1 1 12 15,-2-3-13-15,2 0 1 0,-3 0 0 16,2 1-1-16,-2-2 1 0,-1 1-1 0,2-1 2 16,-1 1-1-16,0 2 1 0,0-4-1 15,-1 4 0-15,3-3 2 0,-2 3 10 16,2-1-10-16,-1-1-3 0,1 2 1 16,-2-2-1-16,-1 3-1 0,4-3 1 15,-4 2 1-15,2-1 0 0,-2 1 1 16,0-1-2-16,1 0 1 0,-2 2-1 15,0-1 0-15,3 0 4 0,-3 1-3 16,0-3 0-16,2 3 0 0,-1-4 0 0,2 2 0 16,-3-2 0-16,1 2 2 15,3-2-1-15,-2 2 0 0,2 0-1 16,0-1 2-16,1 0-2 0,-2-1 2 0,3 0-1 16,-4 0 1-16,2 0-1 0,-4-4 1 15,0 3-2-15,-2-2 1 0,1 1-2 16,-2-1-12-16,0 0 9 0,0 1 0 15,0-2 0-15,2 1 3 0,1 1 0 16,-2-1 1-16,1-1 1 0,2 2 14 0,-1-2-16 16,0 2 0-16,-1-1-2 0,2 0 0 15,-2 0-11-15,-3 0-2 0,1-1-14 16,-1 0 4-16,-2-1-16 0,0 3-32 16,0-3-127-16,-1 3 37 0,-5 0-128 15,-12-3-270-15,-3 0-477 0</inkml:trace>
  <inkml:trace contextRef="#ctx0" brushRef="#br0" timeOffset="156469.47">19636 3984 1343 0,'0'0'234'0,"0"0"-94"16,0 0 0-16,0 0-1 0,0 0-35 16,9-46-32-16,-4 36-21 0,3-2-34 15,-2-2 21-15,0 0 37 0,0 1-20 16,-1-2-16-16,-2 1 61 0,-2 0-58 15,1 2-40-15,-2-1 30 0,0 1-16 16,-3 1 4-16,-1 3-6 0,-3 0-14 16,1 3-4-16,0-2-21 0,-4 3-8 15,1 0-5-15,-2 1-4 0,0 3 0 16,-1 0-4-16,1 0 11 0,-2 0 6 0,0 3 13 16,2 1 16-16,0 0 22 0,4 0 1 15,1 1 1-15,-2 1-24 0,5 1-33 16,1 0 11-16,2 6 22 0,0 3 13 15,1 4 9-15,4 4 14 0,5 3-7 16,-1 2-3-16,5 3 9 0,1 3 17 0,-1 0 41 16,4 1 43-16,-3 0 34 15,1 0-10-15,-4-1-64 0,2-2 0 0,-3-1-23 16,-3-4-16-16,3-1-3 0,-4-3-10 16,-1-3-28-16,2-2 9 0,-3-2-21 15,-1-2 15-15,-1-4-18 0,-1-1-1 16,0-1-83-16,-1-6-152 0,-1-1-239 15,-1 0-350-15,-3-2-1011 0</inkml:trace>
  <inkml:trace contextRef="#ctx0" brushRef="#br0" timeOffset="156638.14">19484 4229 2236 0,'0'0'308'0,"0"0"-192"0,0 0 80 16,15-46-26-16,0 33-90 0,2-3-41 15,8 1-37-15,2 0 27 0,1 1 28 0,6 2-22 16,-2-1-35-16,1 4-19 0,2 0-10 16,6 1-38-16,-11 3-411 0,-5-2-1112 0</inkml:trace>
  <inkml:trace contextRef="#ctx0" brushRef="#br0" timeOffset="159489.04">5702 3795 46 0,'0'0'130'0,"0"0"-6"16,0 0 49-16,0 0-13 0,0 0 48 0,0 0 7 15,0 0-26-15,0 0-65 0,0 0-46 16,-5-28-52-16,5 25-10 0,0-1 1 16,0 0 22-16,0 2 42 0,0 0 10 15,0 2-10-15,0-2-6 0,0 2-20 16,0-1-16-16,0 1-16 0,0 0-21 15,-1 0-2-15,1 0 0 0,0 0-23 16,0 0 1-16,0 0 9 0,0 0 13 0,0 0 18 16,0 0 11-16,0 0 10 0,0 0 16 15,-1 0 30-15,1 0 25 0,0 0 22 16,0 0-12-16,0 0-55 0,0 0-65 16,0 0-65-16,0 0-90 0,0 3 74 15,3 1 81-15,1 5 42 0,1 1 13 0,0 6-26 16,-2 3-26-16,-3 8 14 15,-1 3 2-15,-11 7-13 0,-7 4-6 0,-21 13-395 16,4-10-713-16</inkml:trace>
  <inkml:trace contextRef="#ctx0" brushRef="#br0" timeOffset="160804.69">5621 3837 750 0,'0'0'241'15,"0"0"-127"-15,0 0-16 0,0 0 32 16,0 0-52-16,0 0-78 0,0 0-25 0,0 0-1 16,0 0 13-16,0 0 13 0,0 0 0 15,20-39 20-15,-15 35 9 16,0 2-7-16,-3 1-22 0,-1 1-69 0,0 0-80 16,-1 0 54-16,0 0 95 0,-1 3 150 0,-2-1 62 15,-2 2-50-15,2-2-54 0,0-1-34 16,2 1-6-16,0-2-6 15,1 0 19-15,0 0 0 0,0 0 13 0,0 0 0 16,0 0 0-16,0 0-7 0,0 0-32 16,-1 0-45-16,1-3-10 0,0-1-13 15,0 2 10-15,0-2-13 0,0 1-10 16,0 2-6-16,0-2-27 0,2 3-67 16,0 0-7-16,1 0 39 0,1 0 46 15,1 3 2-15,-1 0 20 0,1 2 16 16,-2-1 10-16,-1 3 0 0,0-1 17 15,-2 1 3-15,0-2-18 0,0 0 19 0,0-1 5 16,0-1-3-16,-1-1 19 0,0-2-10 16,0 0 23-16,1 0 23 0,0 0 26 15,-1 0 12-15,0 0 4 0,-1 0-43 16,-1-2-64-16,0-3-13 0,0 0-3 0,1-1-13 16,-2-1 16-16,3 2 0 0,0-1 15 15,1-1-15-15,0 0-29 0,1 1-16 16,4-1-10-16,2-1-10 0,1 2 26 15,2-1 10-15,-1 1 0 0,2 2 0 16,-3 2-36-16,2 2-42 0,-3 7 10 16,1 5 97-16,-2 6 104 0,-3 5 22 15,-3 5-19-15,-1 4-26 0,-7 4-39 0,-3 2-26 16,-1-1-14-16,3-1 0 16,-2-3-1-16,5-1-1 0,1-10-638 0,-1-11-1263 0</inkml:trace>
  <inkml:trace contextRef="#ctx0" brushRef="#br0" timeOffset="165405.98">21371 5042 195 0,'0'0'407'0,"0"0"-260"16,0 0-72-16,0 0 52 0,0 0 65 16,0 0 39-16,0 0-58 0,0 0-30 0,0 0 0 15,0 0-16-15,20-16-4 0,-20 15-29 16,0 0-49-16,-1 0-19 0,-1 1 0 16,1-2-13-16,-2 1 6 0,2 1-2 15,-1 0-1-15,1 0 13 0,1 0 3 0,0 0 7 16,0 0-3-16,0-3-11 0,0 3 14 15,0 0 19-15,0 0 10 0,0 0 9 16,-1 0 7-16,1 0-16 0,0-2-36 16,-1 1-3-16,0-1 12 0,0 0-9 15,-1 0-29-15,1-1 19 0,0 2 0 16,-1-3-9-16,0 3-12 0,0-3 1 16,1 0 14-16,-1 1-14 0,-1 0 0 15,1-2 0-15,1 2-2 0,0 1-14 16,-2-2 13-16,2 2-28 0,-2-2 0 15,0 0 3-15,0 2 23 0,-3 0-26 0,2-2 13 16,0 2-9-16,-2 1 9 0,0-1 0 16,1 1 3-16,0 0 0 0,-2 0 0 15,0 1 0-15,2-3-3 16,0 3 3-16,-1 0 13 0,1 0-1 0,1 0 0 16,-3 0-1-16,0 0-11 0,2 0 0 0,-1 0 10 15,-2 0 0-15,1 0 1 0,0 0-1 16,-3 0 0-16,0 3 1 0,-1-2 0 15,-1 2 1-15,0-1 1 0,-1 1 1 16,4 0-1-16,-3 1 0 0,4-2 0 16,-1 1-13-16,2 1 13 0,2-3-1 15,-1 3-14-15,1 0 13 0,1 0-14 16,-1 1 4-16,-3-1 12 0,3 3 0 16,0-1 16-16,-1 3 0 0,-2 0 3 15,3 2-2-15,-2 0 8 0,-2-1-2 16,2 2 3-16,-3 0-1 0,2 1-5 0,-2-1 5 15,1 2-9-15,2-1-13 0,0 1 23 16,2-1-10-16,2-1 10 0,1 2-10 16,0-2 6-16,2 0 1 0,0-1 2 15,0 1-2-15,5-1-10 0,-1 1 18 16,1-2-8-16,2 0-4 0,-1 2-6 0,4-3 0 16,-2 1-1-16,0 2-8 0,4-3 12 15,-2 1-14-15,2 0 10 0,2-1-11 16,-3-1 2-16,4 2-3 0,-3-3 12 15,-1 1-9-15,3-1 0 0,-4 0 13 16,4-2-4-16,-2 0 7 0,0-1 4 16,4-3 2-16,1 1-3 0,0 0-6 15,2-2-3-15,-3 0 3 0,2 0-15 16,-2-2 0-16,-1 2 12 0,-5-2-11 16,1 1 14-16,-6 0-14 0,-1 0 14 0,-2 1 3 15,-1 0 9-15,0 0-6 0,-1-2-3 16,0 0 0-16,0 1 7 15,1-1-5-15,3 2-21 0,-1-3-22 0,1 2 0 16,2-2-7-16,0 0 7 0,0 1 0 16,-1-1-4-16,0-1 11 0,3 3-17 0,-3-5-344 15,-1 3-648-15,-2-4-1042 0,-61 45 2046 16</inkml:trace>
  <inkml:trace contextRef="#ctx0" brushRef="#br0" timeOffset="165794.67">21604 5175 992 0,'0'0'590'0,"0"0"-324"0,0 0-94 16,0 0 49-16,0 0 34 0,0 0-42 15,0 0-68-15,0 0-26 0,0 0-13 16,0 0 2-16,0 0-18 0,-18-5-26 15,18 5-17-15,0 0-9 0,0 0 7 0,5-3 9 16,7 2-37-16,5-3-17 0,6 0-3 16,5 0-13-16,0 0 14 0,0 2-11 15,-2 1-12-15,-5 1-10 0,-4 0-160 16,-7 1-237-16,-4 1-318 0,-1 2-693 16</inkml:trace>
  <inkml:trace contextRef="#ctx0" brushRef="#br0" timeOffset="165961.45">21607 5303 980 0,'0'0'329'0,"0"0"-133"15,0 0-14-15,0 0 263 0,0 0 33 16,0 0-169-16,0 0-158 0,0 0-84 0,0 0-64 16,71-20-3-16,-45 13-19 0,2 2 7 15,-2 1-4-15,-3 1-45 0,2-1-328 16,-6 3-346-16,-4-4-1025 0</inkml:trace>
  <inkml:trace contextRef="#ctx0" brushRef="#br0" timeOffset="166469.06">22036 4896 78 0,'0'0'1518'16,"0"0"-1369"-16,0 0-71 0,0 0 81 15,6-49-61-15,-3 40-1 16,0-1-16-16,4 3 55 0,-4-1-4 0,-1 4-6 16,0 1-26-16,0 1-16 0,-2 1-30 15,0 0-54-15,0 1-33 0,0 0-31 16,0 0 9-16,0 0 16 0,0 1 39 15,0 3 59-15,0 0-1 0,1 2-6 16,0-2 3-16,1 4-4 0,-1 1-9 0,1-1 6 16,2 1 0-16,-2 2-4 15,1-1-12-15,0 3 13 0,0 1-13 16,-1 4 22-16,-1 1-6 0,-1 0 9 0,0 1 4 16,0 1-20-16,-1-1 6 0,-1-1-9 15,1 1 10-15,1-4-4 0,0 4-22 16,0-5 7-16,0 3-14 0,2 0 1 15,1-1-13-15,2 2 23 0,-1-2-15 0,0 2-10 16,-1 0 14-16,1-3 4 0,3 0-17 16,-3-1 20-16,0-3-19 0,-1 0 10 15,2-3-10-15,2 0 0 0,-1-1 16 16,0-4-4-16,3 0 7 0,-1-2 10 16,4 0 2-16,-2-2-34 0,6 0-3 15,0-2-85-15,2-2-47 0,1-2-54 16,0-1-69-16,1-3-157 0,4-4-282 15,-4 2-331-15</inkml:trace>
  <inkml:trace contextRef="#ctx0" brushRef="#br0" timeOffset="166817.71">21945 5116 1907 0,'0'0'476'0,"0"0"-292"15,0 0-61-15,0 0 31 0,0 0 77 16,0 0 3-16,0 0-56 0,0 0-32 16,0 0-33-16,0 0-39 0,0 0-74 15,35-9-19-15,-12 5 17 0,4-2-1 16,3 1-10-16,0-1 11 0,3-1 2 15,-4 3-2-15,1 0 0 0,-5-1-1 16,-4 0-10-16,-3 1 10 0,-7 0-16 16,-4 2 0-16,-3 1-38 0,-2 1 19 0,-2 0 38 15,0-1 5-15,0 1-5 0,0-3-63 0,0 1-26 16,-2 0-31-16,-2-1-66 16,0 1-60-16,-2-1-121 0,-1 1-174 0,1-1-181 15,-3 1-574-15</inkml:trace>
  <inkml:trace contextRef="#ctx0" brushRef="#br0" timeOffset="173358.84">20329 5383 101 0,'0'0'652'16,"0"0"-456"-16,0 0-92 0,0 0 20 15,0 0-10-15,0 0 0 0,0 0-20 16,0 0-3-16,0 0-9 0,-17-15 2 0,15 13-9 15,0 0-1-15,0 1 11 0,-2-3-4 16,2 3 13-16,0-1 3 0,1 0 4 16,0 0-8-16,-1 0-2 0,0 1-20 15,0 1-20-15,1-3 1 0,0 3-20 0,1 0-6 16,-1-2-10-16,0 2-16 16,1 0-1-16,-1 0-18 0,1 0-7 0,-2 0-6 15,1 0 12-15,1 0 19 0,-1 0-1 16,1 0 0-16,-1 0 0 0,1 0-1 15,0 0-1-15,0 0-8 0,0 0-27 16,0 0-10-16,0 0-31 0,1 2 67 16,4 5 13-16,0 1 32 0,4 2 4 15,4 1-1-15,4 2 13 0,2 2 1 16,4 0-33-16,2 2 6 0,3 1-9 16,2 1-13-16,-1 4 0 0,2 0 19 15,-3 2 22-15,1-1 59 0,-2-3-36 0,-3-1-9 16,0-3 3-16,-1-1-1 15,0-1-6-15,-4-3-9 0,-1 0-10 0,-1-3 0 16,-1-1 19-16,-4-3-13 0,-2-1-22 16,-3-1 3-16,-1-2 3 0,-2-1 4 0,-2 0 5 15,-1 0 7-15,1 0 4 0,-1-1-20 16,2-1-1-16,-1 1-21 0,1-2 0 16,-1 2-3-16,0-1-10 0,0-1 12 15,-2 1 1-15,1 0-3 0,-1 1-73 16,0-3-10-16,-1 1-44 0,-3 1-56 15,-4-3-96-15,-7-3-234 0,1 0-156 16,-3 0-795-16</inkml:trace>
  <inkml:trace contextRef="#ctx0" brushRef="#br0" timeOffset="173985.22">20691 5253 1344 0,'0'0'221'0,"0"0"-146"16,0 0 13-16,0 0-13 0,0 0-4 0,0 0-16 16,0 0 17-16,0 0 25 0,0 0 13 15,0 0-26-15,0 0-3 0,-12-11-6 16,12 11-1-16,0 0-9 0,-1 0 6 16,1 0-4-16,0-2 4 0,-1 2-7 0,1-2-25 15,-1 2-39-15,1 0-1 0,0 0-18 16,-1 0-1-16,1 0 4 0,-1 0-6 15,-1 0-14-15,-3 2 4 0,1 3 19 16,-1-1 12-16,-4 4 0 0,1 0 1 16,-1 3 1-16,-3 4 2 0,-1 2 0 15,1 4 22-15,-3 2-5 0,-2 4-19 16,-1 5 24-16,-2 3-21 0,-3 3 9 16,0 1-13-16,-1 0-12 0,0 2 11 15,0-2 0-15,0-2 1 0,6-2-3 16,3-7 3-16,2-5 4 0,6-9 25 15,1-2 6-15,1-6 13 0,3 0 3 0,1-1-6 16,0-2-16-16,0 0 0 0,0-1-6 16,0 0-11-16,1-1-10 0,-1-1 11 15,1 0 3-15,0 0 10 0,-1 0 15 16,1 0 14-16,0 0 5 0,0 0 26 16,0 0 41-16,0 0 0 0,0-2-29 15,0-1-51-15,0 0-47 0,1 0-1 0,2-1-18 16,-1-1-6-16,1 2-67 0,5-6-200 15,-4 1-345-15,-1 0-1131 0,-27 56 783 0</inkml:trace>
  <inkml:trace contextRef="#ctx0" brushRef="#br0" timeOffset="181338.67">20584 6123 997 0,'0'0'159'0,"0"0"-116"0,0 0 15 16,0 0 30-16,0 0 16 0,0 0 17 15,0 0-8-15,0 0-18 0,0 0 5 0,0 0 17 16,0 0-13-16,0-10-16 0,0 8 2 15,0 0-9-15,0-1-10 0,0 1 13 16,0-1-3-16,0-1 6 0,0 3 10 16,0-2-1-16,0 1-9 0,0 0-4 15,0 0-6-15,0 1-22 0,0 0 5 16,0 0-2-16,0 1-17 0,0 0-3 16,0-2-15-16,0 2-7 0,-1 0-16 15,0 0-4-15,0 0-12 0,0 0 13 16,0 0 0-16,-1 0 1 0,0 0 1 15,0 0-1-15,-2 0-1 0,-1 0-16 0,1 0-1 16,-1 2 1-16,-3 1 0 0,0 5 0 16,-5-1 16-16,2 2-13 0,-4 3 13 15,0 3 0-15,0 1-19 16,-1 2 22-16,-3 3 16 0,2 3 0 0,-4 1-13 16,1 1 10-16,1 3 6 0,-1 2-3 0,1 1 0 15,0 1 0-15,1 2 13 0,2-2 9 16,-2 1-19-16,3-1 13 0,-2 0-29 15,2-4-2-15,2 1 2 0,-1-3 10 16,-1-2 0-16,2-1-10 0,-2-2-1 16,1 0 20-16,1-3-6 0,0 0-14 15,0-1-1-15,3-2 2 0,-2-2 19 16,2 0-6-16,0-1 16 0,2-3-13 16,-3 1 0-16,3-1 3 0,0-2 0 15,-2 2-6-15,0-1 3 0,1 0 3 0,1-1-19 16,-2 0 25-16,5 0 7 0,-1-3-10 15,0-1 4-15,3 1 11 0,1-2-2 16,0-1 6-16,2 0-16 0,0-2 8 16,-2 0-14-16,1 2-1 0,1-2 1 15,0 0-19-15,-1 0 13 0,1 0-13 16,0 0 10-16,0 0-1 0,-1 0 10 16,1 0-7-16,0 0 7 0,0 0-22 0,0 0-28 15,0 0-100-15,0 0-165 0,0-6-211 16,0 1-585-16,0-3-1095 0,1 27 2174 15</inkml:trace>
  <inkml:trace contextRef="#ctx0" brushRef="#br0" timeOffset="182280.37">19863 6092 398 0,'0'0'619'0,"0"0"-352"0,0 0-94 16,0 0-33-16,0 0-17 0,0 0 20 16,0 0 13-16,0 0 10 0,0 0-18 15,0 0-34-15,0 0-14 0,-8-42-23 0,8 40-25 16,0-3-33-16,0 3 0 0,0-1 7 16,0 0 6-16,0 1 1 0,0 0 15 15,0 0-13-15,0 1 10 0,0 0 0 16,1 0-17-16,-1 1-28 0,0 0-23 15,0 0-54-15,0 3-16 0,0 2 16 16,0 4 61-16,-3 4 16 0,0 5 22 16,-1 4 1-16,1 2 3 0,-1 3-4 15,-1 0-9-15,3 1 0 0,1-1-13 16,1 0 13-16,0-1 0 0,0-2-11 16,1-2 14-16,6-2-13 0,-3-3 23 0,2-1-23 15,0-2 0-15,3-3 26 16,-1 1-10-16,3-5 17 0,0-2-1 15,4-2 10-15,1-3 3 0,3 2-13 0,0-2-9 16,0 0-4-16,0-3-3 0,-4-1 3 16,0 0-9-16,-4-2 6 0,-4-1-19 0,-3 1-163 15,-4-3-225-15,-7-8-281 0,-5 4-839 16</inkml:trace>
  <inkml:trace contextRef="#ctx0" brushRef="#br0" timeOffset="182476.2">19785 6307 2338 0,'0'0'352'16,"0"0"-272"-16,0 0-15 0,0 0-1 15,0 0-13-15,0 0-51 0,0 0-6 16,43-51-33-16,-18 40 17 0,4-2-7 15,12-2-6-15,-8 3-563 0,-3 0-1236 0</inkml:trace>
  <inkml:trace contextRef="#ctx0" brushRef="#br0" timeOffset="185151.77">19856 7106 114 0,'0'0'607'0,"0"0"-373"16,0 0-48-16,0 0-4 0,0 0-6 15,0 0 3-15,0 0-23 0,0 0-10 16,0 0 33-16,0 0 18 0,0 0-42 0,-8-13-32 16,8 11-55-16,0 1-30 0,0-3 1 15,0 2 22-15,0-1-13 0,0-1-12 16,0 1 2-16,0-1 13 0,0 2-6 16,0-1 3-16,0 0-19 0,0 0-6 15,0 1 5-15,0-2-2 0,0 1-10 16,0-2-3-16,2 2-10 0,0 0 19 15,1-2-22-15,2 0-2 0,-1 1 2 16,1 0 2-16,0-1-1 0,2 2-1 16,0-1 1-16,-1-1 2 0,5 0 13 0,-2 1-16 15,4-1-1-15,1 1 0 0,-1-3-1 16,4 3 0-16,-1-1 0 0,1 0 2 16,1 2 2-16,-2-2 0 0,2 1-2 15,-2 4 1-15,3-4 2 0,-3 2 1 16,1-1 15-16,-2 0-6 0,2 0 6 15,1 1 3-15,-2 0-6 0,2 0-4 0,0 0-9 16,1 0 13-16,-3 2-4 0,3-1-9 16,0 1 1-16,-2 0-1 0,2 0 16 15,-1 0-3-15,0 0-14 0,1 0 14 16,-2 1 3-16,0 2 0 0,-1 1-6 16,2-3 2-16,-2 3-12 0,1 0 9 15,-4 0-10-15,2-2 11 0,-2 1-12 0,0 1 12 16,0-2-11-16,0 3-2 15,-2-2 3-15,2 5-1 0,-1-1-1 0,0 1 12 16,2 1 6-16,-4 2-3 0,3 0-1 16,-2-1-12-16,1 1 0 0,-1 0 16 15,1 0-7-15,-2 0 7 0,0 0-6 16,-3-1-1-16,2 0-8 0,-2-1 11 16,2 2-2-16,-4-3 3 0,-1 3-14 15,-1-2 1-15,0 2-1 0,1-1 13 0,-3 2-14 16,-1 1-1-16,0 0 0 15,0 2 3-15,-5 0 0 0,1 1 0 0,-1-1 13 16,0 0-16-16,-3-1 1 0,3-1-1 16,1-1 0-16,0-2 3 0,-2 0 0 0,2-1-3 15,-1 1 0-15,0-2 1 16,-2 0 0-16,2 3 2 0,-1-2-3 0,-1-1 1 16,0 1 0-16,0-1 0 0,-1 1 1 15,1 0 0-15,-1-2 1 0,-1 1 10 16,1-1-1-16,-4-1-10 0,3 1 1 15,-3-2 1-15,0 1 8 0,-1 0-10 16,-1-1 0-16,2-1 0 0,-1 1 1 16,-1 0-2-16,2-1-1 0,-2 0 0 15,1 0 1-15,1-1 0 0,0 1 11 16,1-2-11-16,-2 0 12 0,1-1-12 16,0 0 2-16,-1 0 0 0,1 0 10 15,-3 0-13-15,-1 0 2 0,0-1-2 0,0 0 0 16,0 0-1-16,-1 0 0 15,0 0-1-15,0 0 2 0,2 0-2 0,-1-1 2 16,1 0-3-16,-3 0-15 0,3 1 15 16,0-2 3-16,-1 2 2 0,1-2-2 0,0 1 3 15,2-1 19-15,0-2 6 16,-1 1-6-16,3-2-10 0,-3 0 11 0,0-3 5 16,2 1-3-16,-4 0-3 0,2 0-19 15,0-2-1-15,0 1-1 0,-2-1-1 16,4 2 3-16,-2-1-2 0,1 1 14 15,3 0-12-15,-4 0 0 0,5 0 1 16,-2 1 17-16,1-1 7 0,0-1 13 16,1 1-4-16,-2 0-3 0,3-2 1 15,-1-2-8-15,1-1 4 0,1 0-9 16,-1-1-1-16,2 0-21 0,0-3-2 0,-2 1-11 16,5-3 10-16,-1 0-9 0,2 0 9 15,1-1-16-15,1 2 16 0,0-3-12 16,3 2 14-16,3-1-15 0,5 1 1 15,0-3 11-15,4-1-30 0,3 2 31 16,2 2-15-16,-1 2-4 0,1 4-3 0,-2 3-25 16,-4 3-53-16,1 6-95 0,-3 0-102 15,-3 8-177-15,-2 8-215 0,0-1-513 16</inkml:trace>
  <inkml:trace contextRef="#ctx0" brushRef="#br0" timeOffset="185502.5">19991 7082 2156 0,'0'0'269'0,"0"0"-178"0,0 0-27 0,0 0-25 16,0 0-23-16,0 0 10 0,0 0 67 16,0 0 52-16,69 2 57 0,-37 6 12 15,4 6-45-15,3 1-33 0,4 6 19 16,-1 0-61-16,-2 4-31 0,0 2-19 16,-4-1-19-16,-5 0-6 0,-1-1-10 15,-5-1-9-15,-3-2-25 0,-4-3-28 16,-2-2-16-16,-5-5-35 0,1 1-29 15,-4-3-70-15,-2-2-68 0,1 0-120 0,-3-5-184 16,0-2-97-16,1-1-743 0</inkml:trace>
  <inkml:trace contextRef="#ctx0" brushRef="#br0" timeOffset="185800.73">20451 7054 1691 0,'0'0'445'0,"0"0"-380"0,0 0-65 16,0 0-59-16,0 0 59 0,0 0 68 15,-56 21 17-15,40-8 12 0,0 2-29 16,-1 2 3-16,-1 4-13 0,-4 1-23 16,-3 5-9-16,-1 3-26 0,-3 3 1 15,-5 4 14-15,-3 2-1 0,-1 2-12 0,0-1 22 16,3-4-23-16,2-4 0 0,6-6 2 15,6-5 20-15,4-6 60 0,5-5 14 16,4-4 2-16,3-2-12 0,1-3-23 16,3-1-13-16,1 0-6 0,0 0-1 15,0 0 33-15,0 0-27 0,6-3-50 16,2-2-102-16,0 0-109 0,9-7-171 16,0 0-291-16,-2-1-777 0</inkml:trace>
  <inkml:trace contextRef="#ctx0" brushRef="#br0" timeOffset="187248.7">20921 5992 300 0,'0'0'466'0,"0"0"-231"16,0 0 6-16,0 0 13 0,0 0-39 15,0 0-50-15,0 0-12 0,0 0-23 16,0 0-1-16,-3-22-35 0,3 18-20 16,0 2-28-16,0 1-21 0,0-1 11 15,0 1 12-15,0 0-12 0,0-2-7 16,1 1 9-16,0 0 20 0,-1-1 0 0,1 3 10 16,-1-3-7-16,1 3-10 0,-1 0-9 15,0-2-16-15,0 2-7 0,0 0-17 16,0 0-2-16,0 0-29 15,1 0 0-15,0 0 4 0,0 0-11 0,2 0 7 16,3 0 28-16,2 2 1 0,0 1 32 0,2 2-9 16,1-1 6-16,1 1-16 15,2 2 3-15,-2-2 0 0,4 3 6 16,0 0 7-16,2 1 19 0,1 2-10 0,0 0-3 16,3 3 23-16,0 0-7 0,1 3 3 15,0 0-3-15,1 2-1 0,1-1-21 16,1 3-7-16,0-2 19 0,0 1-9 15,0-1 0-15,2 1-1 0,-2-3 4 16,0-1 3-16,1 1-13 0,-2-4-6 16,-1 1 0-16,0-1 0 0,-1 1 3 15,1-2-3-15,-1 2-4 0,-1 0-14 16,-1 0 0-16,-1 0 0 0,0 0-1 16,0 0 1-16,-2 0 1 0,1 1 2 0,-3-3 8 15,2 1 1-15,1-2-12 0,-2 0 2 16,2 0 13-16,-1-3-4 0,1 1-9 15,1-1 10-15,-1-3-12 0,0 3 1 16,-4-4-1-16,3 3-1 0,-2-2-1 0,-1 0 0 16,-3 3-17-16,2-2 18 15,0 3 2-15,-2-1 0 0,1 2-1 0,1-2 21 16,-3 1-20-16,1 2 14 0,0-3-14 16,0 2 1-16,1-4 10 0,-3 0 0 15,1-1 0-15,0 1-10 0,0-1-3 16,-3 0 0-16,3 1-2 0,-3-1 2 15,1 2-2-15,1 0 0 0,-2-1-1 16,2 1 0-16,-1-1 2 0,2 2 1 0,-2-1 3 16,1-1-1-16,-1 0 10 0,-1-2-10 15,-1 0 1-15,-2 0 1 0,2-2-2 16,-2 1-2-16,-1 0 2 0,-2-2-1 16,1 0-1-16,0 1 0 0,1-1 12 15,-3 0-12-15,1 0 13 0,-1-1-1 16,0 0 7-16,-1 0 15 0,0 0-34 15,0 0-12-15,-3-3-149 0,-6-1-217 0,-11-8-291 16,1 1-603-16,-1 2-416 0</inkml:trace>
  <inkml:trace contextRef="#ctx0" brushRef="#br0" timeOffset="187799.1">21979 5932 1000 0,'0'0'696'0,"0"0"-527"0,0 0-113 0,5-46 112 16,-5 34-12-16,0 2-10 0,-1 0-11 16,-2 1-25-16,-1 1-7 0,-1 0 16 15,1 2-13-15,0 2-32 0,-1 1-19 0,1 0-17 16,-2 3-25-16,1-2-13 0,0 2 0 16,-4 0-16-16,1 7 15 0,-1 0-1 15,-3 6 0-15,0 1 1 0,5 5 1 16,-1-1 0-16,1 5-17 15,4-1 17-15,3 2 4 0,0-2 24 0,4 2 7 16,6-3-3-16,-1 0 26 0,2 0-4 0,0-2-12 16,-1-1-11-16,-3-2 4 15,2 1-32-15,-6-4-3 0,-3 1-12 0,0-4-68 16,-9 2-169-16,-1-3-182 0,-12-1-268 16,3-3-794-16</inkml:trace>
  <inkml:trace contextRef="#ctx0" brushRef="#br0" timeOffset="187972.81">21758 6091 1767 0,'0'0'376'16,"0"0"-269"-16,0 0-39 0,0 0 52 0,0 0 45 16,72-29 22-16,-48 22-46 0,1 2-61 15,3-2-22-15,4 2-4 0,0 2-34 16,2-1-20-16,-1 2-20 0,5-2-262 15,-10 1-416-15,-6 0-1238 0</inkml:trace>
  <inkml:trace contextRef="#ctx0" brushRef="#br0" timeOffset="193095.6">22064 7052 863 0,'0'0'573'0,"0"0"-378"15,0 0-133-15,0 0 6 0,0 0 49 16,0 0 42-16,0 0 55 0,0 0-6 16,0 0-37-16,0 0-43 0,-21-12-31 15,21 12-10-15,0-2-20 0,0 0-22 16,0 0-6-16,0-1 2 0,0 0-3 15,0-1 20-15,0 1-1 0,0-2-37 0,0 0 31 16,0-1 9-16,0 1 4 0,0 0-10 16,0-1-17-16,0-1-14 0,0 2-8 15,2-2-12-15,1-2-1 0,4 1 0 16,-2-2 1-16,1 0-1 0,4-2 0 16,0 2-2-16,2-2 3 0,-2 1 1 15,4 1-2-15,-1 1 0 0,0 0-1 0,1 1 0 16,1 0-1-16,-3 1 0 0,2 1-1 15,-2 0-2-15,0 1 2 0,2 0-2 16,-3 3 2-16,2-2-11 0,1 0 10 16,-1 2-11-16,3 1 11 0,0-2-11 15,3 3 11-15,0 0-14 0,0 0 13 16,1 0-13-16,1 3 16 0,0-2 1 0,2 1 0 16,0 2 2-16,1 0-1 0,-2-2-1 15,1 0 0-15,-1 1 1 0,1-2 0 16,-3 2 0-16,-2 0 0 0,-1-1 11 15,1 3-13-15,-1-1 2 0,-2 2 1 16,-3-1 10-16,2 2-10 0,-2 0 25 16,0 1-12-16,0 1 6 0,-2 1 1 15,3 2-1-15,-3 0-10 0,3 1 7 16,-2 0 13-16,-1-3-29 0,2 2 19 0,-3-3-6 16,2 2 6-16,-2-3-7 15,2 2-2-15,-3 0 12 0,3 0-9 0,-3 1-4 16,-1-2-8-16,1 4 11 0,-1 0 1 0,-1 0 0 15,1 2-15-15,-2-1 14 0,-2 0-14 16,0 0 18-16,0 0-18 0,-2 1 15 16,0-1-15-16,-1-1 18 0,0 2-17 15,-1-1 11-15,-3 1-11 0,0-1 14 16,0 1-14-16,-2-2 14 0,-1 0-14 16,2 0 1-16,-2-1 10 0,-2 1-10 15,2 0-3-15,-4-2 12 0,3 2-11 16,-3-2 1-16,0 1 1 0,-2-1 10 15,2 0-12-15,-3-1-1 0,1 1 1 16,1-1-1-16,-1 0 1 0,3 1 0 16,-4-1 0-16,1 0 1 0,1-1 0 0,-1-1 11 15,-3-1-1-15,0-1-12 16,0 0 2-16,-1-1 14 0,-2 0-16 0,0-1 1 16,-1-1 1-16,0 2 1 0,1-3 0 15,-1 1-2-15,0-1 2 0,2-2-1 16,-2 2 2-16,0-2-4 0,2 0 0 15,-2 0 0-15,1 2 0 0,2-2-13 0,-3 0 13 16,2-2 0-16,-2 1 2 0,0-3 11 16,1 0-10-16,-1-1 15 0,0-1-14 15,0 0 5-15,-1-1-9 0,0-2-2 16,1 2 2-16,1-1 0 0,0-1 0 16,2-1 3-16,-1-1-1 0,2 0 10 15,2-2 7-15,-1-2-3 0,-1-1-4 0,3-1 1 16,-3-3 11-16,2 1-5 15,-1-4-7-15,4 0 7 0,-2-1-5 0,3-2-14 16,-1 1-1-16,3-3 1 0,-1 0-15 16,2 2 14-16,1-1-12 0,-1 1-11 15,1 1 24-15,2 4-3 0,1 0-1 16,1 3-17-16,2 3 5 0,0 1-9 16,5-1-46-16,5 4-23 0,5-1-48 0,6 3-49 15,4-2-12-15,6 2-38 0,0 1-88 16,16 1-199-16,-8 2-198 15,-9 0-787-15</inkml:trace>
  <inkml:trace contextRef="#ctx0" brushRef="#br0" timeOffset="193439.79">22227 7024 2372 0,'0'0'326'0,"0"0"-271"16,0 0-23-16,0 0 4 0,0 0-7 0,0 0-13 16,0 0-3-16,0 0-10 0,0 0 61 15,0 0 19-15,20 28 10 0,-6-11 10 16,4 2 24-16,5 5 13 0,4 1-38 15,3 3 5-15,3-1-12 0,4 1-20 16,2-3-18-16,0 0-4 0,0-5-15 16,-2-2-19-16,-6-1-19 0,-3-2-31 15,-3-2-31-15,-7-2-55 0,-5-4 10 16,-2 0-54-16,-5-2-68 0,-2-2-52 16,-1-1-144-16,0-2-44 0,-3 0 80 0,-5-8-145 15,0-1-531-15</inkml:trace>
  <inkml:trace contextRef="#ctx0" brushRef="#br0" timeOffset="193795.48">22638 6976 1467 0,'0'0'614'0,"0"0"-368"0,0 0-97 16,0 0-72-16,0 0 23 0,0 0-16 15,0 0-26-15,0 0 13 0,0 0-17 16,0 0-9-16,-22-18-19 0,15 27 0 16,-5 6 9-16,1 2 0 0,-7 7-12 15,-1 3 2-15,-5 7 10 0,-5 3-22 16,-6 12 22-16,-14 8-33 0,-9 8 24 0,-2 0-13 16,11-16 35-16,12-13-20 0,14-14-26 15,3-3 30-15,2-1 6 0,-1 0 1 16,2-1 37-16,7-7 0 0,1-3-10 15,5-3-9-15,2-2-6 0,2 0-7 0,0-2 6 16,0 0 32-16,0 0-23 0,0 0-31 16,0 0-1-16,1 0-26 0,3 0-1 15,2-1-48-15,0-1-56 0,1-2-44 16,2 0-86-16,0-10-209 0,0 2-721 16,-4-2-758-16</inkml:trace>
  <inkml:trace contextRef="#ctx0" brushRef="#br0" timeOffset="204523.43">19739 1639 892 0,'0'0'153'0,"0"0"-9"0,0 0-27 0,0 0-32 16,0 0-27-16,0 0 33 16,0 0 0-16,0 0-26 0,0 0-13 0,0 0-9 15,7-36-30-15,-5 32 9 0,0 3-2 16,-1-3-1-16,0 3-16 15,0 0 42-15,-1 1-3 0,0 0 0 0,0 0-9 16,0 0-1-16,0 0-6 0,0 0-15 16,0-1-11-16,0 1-26 0,0 0-19 15,0 0-4-15,0 0 7 0,1 0 6 16,3 0 36-16,-1 0 16 0,1 2 27 16,1 1-8-16,4-1 11 0,-1-1 2 15,1 2-12-15,4-1 9 0,2 0-9 16,1 2-7-16,-1-1-3 0,3 0-3 15,0 1 12-15,2 1-18 0,0-3 12 16,-1 2-3-16,1 2-1 0,0-1-2 0,-2 0 6 16,2 2-28-16,-1 1 0 0,1 1 14 15,1-1 40-15,-1 1 0 0,1-2-13 16,0 0 10-16,-2-1-10 0,2 0-17 0,-2-1-2 16,0 1 19-16,0-2-10 0,-4 1-13 15,2 0 7-15,0 0-24 0,-3 0 11 16,-2 1 6-16,2-1 4 0,-1 0-11 15,-1 0-8-15,1 0 18 0,1 0 1 16,-2 0-11-16,3-1 11 0,-1-1-1 16,-1 2 4-16,2 0-10 0,-1-1 0 15,0-1-13-15,-1 1 16 0,3 1-3 16,-4 0-13-16,3-2-3 0,0 2 0 16,0-1 0-16,-3 3-1 0,4-1 1 0,-1 1 0 15,-1 0 1-15,0 0-1 0,2 0 4 16,-2 1-4-16,-1-1 1 0,2 0 0 15,-2-1 2-15,-1 0 13 0,1-2-14 16,-2 2-1-16,1-1 0 0,0 0-1 0,-1-1-1 16,1 1 0-16,-1 0-2 0,4 1 3 15,-1 0 0-15,0-1 1 0,1 0 1 16,3 0-1-16,0 0 12 0,0 0-11 16,2 2 14-16,-1-2-16 0,2 2 0 15,-1-2-1-15,-1 0-2 0,-1 1 3 16,1 0-16-16,-1 1 16 0,0-2-13 15,-1 2 10-15,0-2 2 0,-1 2 1 16,-1 0 2-16,1-3-2 0,2 2 0 16,0-1 1-16,-1 1 2 0,1 0-1 0,0-1-2 15,-1 0 0-15,2 2 0 16,-2-2 0-16,2 2 0 0,0 0 0 0,-1-1 0 16,0 0-1-16,-1 0 0 0,2 0 0 15,-4-1 1-15,3 1 13 0,-1 0 3 16,2-1 13-16,-1 0-10 0,-1 0-7 0,2 0-9 15,0 0 0-15,1 0 0 0,-1-1 13 16,0-1-13-16,4 1-1 0,-1 1-2 16,1-2 0-16,-2 2 1 0,2-1-1 15,0 1-1-15,0 1-2 16,-2 0 1-16,1 1-11 0,-1-1 11 0,-1 1 1 16,0-2 1-16,1 2 3 0,-1-2 16 15,0 0-6-15,1 2-11 0,-2-2-1 16,2 1 0-16,1-2-1 0,-2 2 1 0,4 1-1 15,0-2 1-15,0 1-1 0,0 1 0 16,0 0-1-16,2 0 0 0,-1-2-11 16,0 2 9-16,-2 1 2 0,-1 0 1 15,0-2 1-15,0 1 19 0,-2-2-18 16,1 2 10-16,0-2-11 0,2 3 1 16,-2-2 10-16,3 0-2 0,0 0-10 15,1 0-2-15,-1 1 1 0,4 0 0 0,-2 1-3 16,-2-1 1-16,0 2-19 0,0-1 9 15,-3 1 10-15,-1-1 0 0,-2 3-13 16,0-1 15-16,1-2-14 0,-1 3 15 16,2-1 2-16,1 0 1 0,0 2 10 15,2-1-13-15,3-2 1 0,0 3 1 0,0-3 14 16,4 1-13-16,-2 0 0 0,0-1 10 16,2 1-13-16,-4 0 1 0,2-4 1 15,-4 2 1-15,-1-1-3 0,0 0 1 16,-3-2 0-16,1 2-1 15,0-1 0-15,-1 1-1 0,2 0 1 0,0 2-1 16,1-1-2-16,-2 2 3 0,4 0 0 16,-2-1-10-16,0 1 10 0,-2-3 0 15,0 2 13-15,1-3-10 0,-2 1 19 16,1-2 32-16,0-1 29 0,-1 0-26 16,1 0-16-16,0 1 3 0,0 2-22 0,0-2-3 15,1 0-18-15,-1 3-1 0,-1-1-1 16,0 0-18-16,-1-1 19 15,-1 2-1-15,2-1-1 0,-3 2 2 0,2-3 0 16,0 2 3-16,-2-2 19 0,1-1 7 16,0 0-7-16,1 0 28 0,-1-1-9 0,0 2-3 15,0-2-35-15,-2 0 0 16,1 1-3-16,-4 0 0 0,3-2 0 0,-3 0-1 16,-1 2 1-16,1-3-2 0,-4 3 0 15,2-4 1-15,-4 2-1 0,1 0 0 16,-2-1 0-16,0 0-1 0,1-1-10 15,-2 3 10-15,0-2-10 0,-2 2 13 16,1-3 0-16,1 1 0 0,-3-1-2 16,0-1-1-16,-1 3-13 0,0-3-15 15,-1 0-232-15,0-3-388 0,-3-2-1279 0</inkml:trace>
  <inkml:trace contextRef="#ctx0" brushRef="#br0" timeOffset="205931.17">22556 1813 130 0,'0'0'760'0,"0"0"-486"15,0 0-268-15,0 0 20 0,0 0-6 16,0 0 133-16,0 0 29 0,0 0-29 0,0 0-20 15,24-9 7-15,-15 6-36 16,-1-3-13-16,4 3-1 0,-3-4-19 0,2 2-22 16,0-2-10-16,2-2 3 0,0 1-20 15,-1-2 1-15,3-1 13 0,-1 0 12 16,-2-1-16-16,2-2-12 0,-1-1-1 16,-3 0 10-16,1-1-27 0,-4-2 12 15,-3 1-14-15,1 1 0 0,-2-2-1 16,-2 2 0-16,-1 1-19 0,0-2 20 15,0 3 19-15,-1 2-19 0,-5-1-15 16,2 3 15-16,-1 1 0 0,-2 0 0 16,1 4-23-16,-1-1-9 0,-1 0 0 15,1 3-46-15,0 1 30 0,-3 0-17 16,2 1-3-16,-2 1 7 0,-1 0 22 0,-1 0 16 16,2 0 23-16,-3 0-1 0,2 1-1 15,-1 3 2-15,-1-4-3 0,3 3-16 0,-3 0 18 16,5 0 1-16,-1-1 0 15,3-1 2-15,1 2-2 0,2-2-24 16,1 1 7-16,-1 0-5 0,2-1-4 0,-1 1 13 16,1 0 10-16,-1 0 0 0,1 0 3 15,0 1 4-15,1-1 12 0,0 1-3 16,0 0 0-16,-1 1-12 0,0-2 18 16,0 4 12-16,1 0-29 0,-1 0-2 15,1 1 22-15,-1 1-9 0,0 0 23 16,0 3 3-16,1 1-26 0,-1 2-11 15,1 0 43-15,0 3-25 0,2 2 2 0,2 3 11 16,2-1 5-16,3 2 53 0,1 3 19 16,1-2 9-16,0 1-29 0,4 1 6 15,-2 1-19-15,0 1 25 0,0 4-18 16,0 2 2-16,-5 4 6 0,-1 1-6 16,1 0-32-16,-2-3-32 0,-1-3 0 15,0-2 22-15,2-2-25 0,-2-2 16 0,3-1-19 16,0-2 0-16,-1-2-4 0,3-2 1 15,-1-1 3-15,0-3-13 0,-3-1 10 16,-1-5-13-16,-2 1-12 0,-2-3-7 16,-1-2-19-16,0 0-19 0,-5-1 10 15,-3 1-1-15,-5-2-12 0,-5 0-70 16,-2-3-84-16,0-1-123 0,-2 0-192 16,-3-8-97-16,4-3-625 0</inkml:trace>
  <inkml:trace contextRef="#ctx0" brushRef="#br0" timeOffset="206106.57">22464 2031 1691 0,'0'0'302'0,"0"0"-175"16,0 0 38-16,0 0 3 0,0 0-29 15,0 0-7-15,80-43 36 0,-48 36-37 16,6-1-12-16,5-1-27 0,6 1-38 15,0-1-52-15,18-1-2 0,-12 1-173 16,-10-1-976-16</inkml:trace>
  <inkml:trace contextRef="#ctx0" brushRef="#br0" timeOffset="-209963.64">24386 3537 1216 0,'0'0'176'0,"0"0"-36"16,0 0 58-16,0 0 0 0,0 0-62 15,0 0 10-15,0 0 16 0,0 0 13 16,1-49-4-16,0 44-20 0,4-1-74 16,-3 0 0-16,0 2 16 0,-1-1-16 0,1 2 18 15,0-1-9-15,-2 2-9 0,0 1-4 16,0-1-13-16,0 2-26 15,0 0-34-15,0 0-35 0,0 0-12 0,0 1-27 16,0 7-50-16,0 4 124 0,0 5 23 0,0 3 21 16,0 6-9-16,-2 3-6 0,1 3 3 15,0 2 15-15,1 1-9 16,0 0-9-16,0-4-28 0,0-5 0 0,0 1 2 16,0-7 41-16,1 0-12 0,-1-1-29 15,1-3 29-15,-1-1-13 0,0-3-18 16,0-2 14-16,0-1-13 0,0-4-1 15,0-1 3-15,0-1-2 0,0-2 1 16,0 0 13-16,0 2-13 0,1-3 16 16,-1 0 3-16,0 0-3 0,1 0-19 15,-1 0-48-15,0 0-122 0,0 0-154 16,-7-9-288-16,-3-1-793 0</inkml:trace>
  <inkml:trace contextRef="#ctx0" brushRef="#br0" timeOffset="-209348.26">24339 3535 254 0,'0'0'1604'0,"0"0"-1367"16,0 0-7-16,0 0 3 0,-12-47-53 15,12 37-64-15,10-1-65 0,1-1 5 16,8-1-56-16,8 1-22 0,2 1 20 0,6 1-17 16,2 2-16-16,-3 3 34 0,1 5-15 15,-4 0-39-15,-5 4-3 0,-4 6 7 16,-6 7-4-16,-4 1 6 0,-5 4 24 16,-5 2 25-16,-2-1 23 0,-10 3 0 15,-2-2-4-15,-6 0-16 0,-3-3 27 16,-1-1-8-16,-4-3-9 0,3-1 13 15,-1-4-10-15,3-2 16 0,1-1 0 0,3-1 10 16,6-3-3-16,1-1 2 0,6-1 1 16,1-3 9-16,2 0 26 0,1 0 0 15,0 0 3-15,0 0 9 0,0 0 0 16,6-5-89-16,8-2-28 0,3-1-36 16,7-3 7-16,4 1 12 0,4 1 26 0,0-1 6 15,1 5-9-15,-3 0 9 0,0 4-16 16,-4 1-9-16,-2 4 6 0,-3 5-7 15,-1 4 13-15,-2 3 24 0,-4 1 1 16,-5 3-12-16,-1 1 1 0,-7 0-1 16,-1 1 13-16,-5 0 0 0,-8 0 0 15,-4-1 0-15,-4 0 0 0,-2-4 3 16,-5-1 19-16,-2-3 7 0,1-1 26 16,-2-4-4-16,3-4 10 0,0-2 25 0,4-2 13 15,1 0-1-15,2-4 7 16,2-2-4-16,1-3-28 0,1-2-29 15,5 0-41-15,-1 1 16 0,3-1-3 0,1 1-16 16,4 2-26-16,0 1-5 0,2 1 6 0,-1 2-19 16,3 0-70-16,1 3-105 0,0-1-162 15,0 2-441-15,5 0-891 0</inkml:trace>
  <inkml:trace contextRef="#ctx0" brushRef="#br0" timeOffset="-208057.46">25012 3638 2221 0,'0'0'343'16,"0"0"-243"-16,0 0-52 0,0 0-6 16,0 0-42-16,0 0-42 0,56-29 4 15,-27 22 5-15,7 0 17 0,0 1 0 16,0 3 13-16,-5 0-204 0,-1 1-360 16,-9 1-770-16</inkml:trace>
  <inkml:trace contextRef="#ctx0" brushRef="#br0" timeOffset="-207881.7">25026 3728 404 0,'0'0'1046'0,"0"0"-841"0,0 0-205 0,0 0 17 16,0 0 90-16,0 0 133 0,0 0-45 16,0 0-30-16,0 0-46 0,0 0-41 0,62-1-39 15,-37-3-36-15,1 2-2 0,2-1-1 16,-5 1-24-16,-1-1-319 0,2-2-153 15,-5-2-853-15</inkml:trace>
  <inkml:trace contextRef="#ctx0" brushRef="#br0" timeOffset="-207468.89">25502 3370 117 0,'0'0'1358'0,"0"0"-1133"0,0 0-63 16,0 0 75-16,34-53-49 16,-24 42-33-16,1 2-45 0,-2 1 13 0,1 2-7 15,-5 3-4-15,-1 0-44 0,-2 1-49 16,-1 2-19-16,-1 0-39 15,0 0-25-15,0 2-16 0,0 4 80 0,-4 3 45 16,0 5 45-16,-3 3-26 0,-2 1-26 16,2 4-15-16,0-1 3 0,-2 4-4 15,3 1 3-15,2 1-5 0,-1 2 34 16,4 0-13-16,0 1 1 0,1 0-29 16,1-1 28-16,6 0 0 0,-1-4 14 15,2 0 2-15,2-3-22 0,0 1-10 0,3-2-9 16,0-4 3-16,1 0 0 0,1-2 0 15,3-1-7-15,-2-4 7 0,-1-2 13 16,0-1-31-16,0-1-1 0,-5-3-44 16,0-2-137-16,-5-1-109 0,0-2-79 0,-4-14-286 15,-1 2-647-15</inkml:trace>
  <inkml:trace contextRef="#ctx0" brushRef="#br0" timeOffset="-207282.34">25415 3577 2669 0,'0'0'444'16,"0"0"-240"-16,0 0-140 0,0 0-45 0,0 0 6 16,76-24 26-16,-41 17 10 0,9-2 5 15,5 2-35-15,1 1-31 0,2 0-4 16,-1 2-30-16,10-5-259 0,-12 2-936 0,-11-3-845 15</inkml:trace>
  <inkml:trace contextRef="#ctx0" brushRef="#br0" timeOffset="-205102.59">26617 3254 1527 0,'0'0'212'15,"0"0"-144"-15,0 0 23 0,0 0 10 16,0 0-4-16,0 0-6 0,0 0 19 15,0 0 68-15,0 0-49 0,2-44-3 0,-8 42-80 16,-5 0-46-16,0 1-26 0,-7 1-22 16,-1 0 21-16,-5 1 27 0,0 2 3 15,-2 2 23-15,4 2 19 0,3-1-29 16,4 1-16-16,3-3 0 0,5 3-29 16,0-1 6-16,4 1 4 0,1 1 0 15,2 0 19-15,0 2 19 0,7 0-6 16,4 2 13-16,4 1 9 0,0 1 4 15,5-1-9-15,0 2-30 0,1-1 0 16,-3 0 0-16,-2-1-1 0,-4-1-25 16,-5-1 0-16,-6 0-19 0,-1 0 23 0,-1 2-4 15,-7 0 26-15,-5 2 3 16,-3 2 13-16,-1-4-15 0,-2 3 15 0,0-2-12 16,0 1 8-16,-1-1-10 0,1-2 1 0,1 1 19 15,4-2-6-15,0 0-12 0,6-4-4 16,3 0 0-16,3 0-13 0,2-2 11 15,0-3 2-15,1 3 22 0,7 0 23 16,5 0 29-16,4-2-13 0,4 2-29 16,3-1-9-16,-2 1-13 0,0 1-10 15,-3 0-25-15,-5 0-24 0,-6 1 8 16,-2 3 2-16,-4 1 7 0,-2 4 3 16,-1 2 26-16,-7 2 3 0,-4 2 0 15,0 1 19-15,-1-3-8 0,1-2-11 16,3-2-1-16,6-5-15 0,2-3 3 15,1 1 13-15,9-3 13 0,7-1 35 0,10 0 42 16,9-3-26-16,18-1-22 0,12 0-42 16,6-4-243-16,-11-2-510 0,-18 0-1314 0</inkml:trace>
  <inkml:trace contextRef="#ctx0" brushRef="#br0" timeOffset="-204282.28">27054 3267 199 0,'0'0'1873'0,"0"0"-1507"0,0 0-117 15,0 0-2-15,2-48-83 0,7 40-91 16,3-3-60-16,6 2-13 0,4 1-19 0,6 0-26 16,6 3 23-16,0 2 3 0,2 3-1 15,-3 0-15-15,-6 4 0 0,-7 2-33 16,-2 2-9-16,-6 3 26 15,-6-1 6-15,-2 1 3 0,-4 2 18 0,0-1 24 0,-5 1 20 16,-7-1 18-16,0 2 30 0,-7-1-4 16,-4 2 10-16,-3-3 13 0,1 0-33 15,-2-1-3-15,-1 0-6 0,5 1-26 16,2-3 10-16,5-1-10 0,4 0-19 16,3-2-13-16,4 3-15 0,4-2 5 15,1 2 21-15,2 2 2 0,10 0 41 16,2 3 7-16,9-2-26 0,1 1-3 15,3-1 0-15,3 1-6 0,-3-2-13 16,-3-1 0-16,-4-2-1 0,-7-3-18 16,-6 0-7-16,-3-3-3 0,-3-1-18 0,-1 0 15 15,0-1 28-15,-4 1 4 16,-4 1 25-16,-7 1-3 0,-4-1 1 0,-3 1-1 16,-2 1 0-16,2 2 17 0,1-2 18 15,3 2-29-15,4 0-25 0,5 1-3 16,0 1-3-16,6 0-12 0,3 3-4 15,3 1 19-15,11 3 29 0,6 3 9 0,7 1 0 16,10 2 1-16,2-1-23 0,2 1-16 16,0 1-12-16,-6-1-4 0,-7-1-3 15,-7-1-3-15,-5-1-7 0,-9-4-9 16,-7 0 3-16,-3-2-3 0,-12 1 25 16,-6-1 13-16,-7-1 13 0,-9-1 3 15,-4 0-13-15,0-5 0 0,-4 2-3 16,4-2-18-16,2 0-119 0,-5-4-254 15,9-1-712-15</inkml:trace>
  <inkml:trace contextRef="#ctx0" brushRef="#br0" timeOffset="-188787.67">2106 12108 1521 0,'0'0'322'0,"0"0"-202"15,0 0-13-15,0 0 42 0,0 0-16 16,0 0-43-16,0 0-19 0,0 0 39 0,0 0-7 16,-2-35-45-16,2 30-16 0,0 0 0 15,0 0 0-15,0 0 44 0,1-2 7 16,0 2-16-16,0 0-48 0,0 0-4 15,-1 0 33-15,1 1-4 0,-1 1-16 16,0 2-22-16,0-1-13 0,0 2-3 16,0 0-1-16,0 0-40 0,0 0-16 15,0 0-33-15,0 6-35 0,0 4 84 16,-5 6 41-16,-2 7 86 0,-5 6-44 16,-7 14-7-16,-5 15-32 0,-5 13 11 15,-3 2-14-15,5-7-3 0,8-17 0 0,6-20-1 16,7-9-28-16,1-4 29 15,-1 1-17-15,1 1 18 0,1-2-11 0,0-4 13 16,0-4 2-16,3-4 17 0,0-1 13 16,0-2 10-16,1 0 15 0,0-1 20 15,-1 0-4-15,1 0-9 0,0 0-14 16,0 0-2-16,0 0 2 0,0 0-5 0,0 0 2 16,0 0-9-16,0-4-38 0,0-4-123 15,2 0-287-15,8-15-181 0,-1 2-215 16,1-2-1038-16</inkml:trace>
  <inkml:trace contextRef="#ctx0" brushRef="#br0" timeOffset="-188471.81">2111 12001 1494 0,'0'0'756'16,"0"0"-513"-16,0 0-72 0,0 0 9 15,0 0 16-15,0 0-10 0,0 0-84 0,0 0-102 16,0 0-16-16,0 0-115 0,0 0 131 16,7 7 3-16,2 18 115 0,6 6 6 15,1 5-9-15,2 5-4 16,3 7-23-16,4 10 16 0,1 5-25 0,-3-5-4 16,-7-14-11-16,-2-13-30 0,-7-8 3 15,4 0-5-15,0 1-17 0,1 0 7 16,-3-6-6-16,2-4 2 0,-5-1-17 15,0-4 15-15,-1-2-13 0,-3-2 9 16,-1-3 4-16,-1-2-4 0,0 0-10 0,0 0-2 16,0 0-40-16,-2-4-119 0,-5-4-257 15,-1-1-281-15,-10-15-374 0,2 1-361 16</inkml:trace>
  <inkml:trace contextRef="#ctx0" brushRef="#br0" timeOffset="-188201.86">1959 12422 1507 0,'0'0'607'0,"0"0"-357"0,0 0-250 0,0 0-10 16,0 0 10-16,0 0 152 0,0 0 16 0,0 0-14 15,0 0-25-15,0 0-33 0,-3 0-10 16,3 0-12-16,4 0-1 0,3 0 13 15,7 0 13-15,5-2-4 0,5-2-28 16,7 0-42-16,1-3-9 0,5-1-4 16,2 0-12-16,-2 2 13 0,-2-1-13 15,-4 2-15-15,-7 2-187 0,-4 3-325 16,-6 0-544-16,-9 0-586 0</inkml:trace>
  <inkml:trace contextRef="#ctx0" brushRef="#br0" timeOffset="-186777.91">2583 12226 1593 0,'0'0'397'0,"0"0"-202"16,0 0-137-16,0 0 0 0,0 0 110 0,0 0 74 16,0 0-39-16,0 0-43 0,0 0-70 15,0 0-61-15,-1 0-29 0,1 0 0 16,0 0-26-16,0 0-12 0,0 0 6 15,2 0 32-15,4 0 14 0,3 0 5 0,3 0 13 16,4 0-3-16,1 0-4 0,4 0-3 16,2 0-6-16,0 0-13 0,1 0-1 15,1 0 1-15,0-1-2 0,-4 1-1 16,-4 0-19-16,-3 0-173 0,-3 3-236 16,-9 4-200-16,-2-3-191 0</inkml:trace>
  <inkml:trace contextRef="#ctx0" brushRef="#br0" timeOffset="-186490.08">2588 12416 85 0,'0'0'1684'0,"0"0"-1265"15,0 0-419-15,0 0-33 0,0 0 33 0,0 0 72 16,0 0 89-16,0 0-31 0,0 0-53 15,0 0-51-15,0 0 10 0,17-2 31 16,-8 4 7-16,6-2 13 0,1 0-16 16,3 0-7-16,1 0-10 0,3 0-6 15,1-2-32-15,1-3 0 0,-1 1-14 16,1-1 11-16,-3 2-12 0,-3-2 1 16,-6 2 1-16,-1 1-3 0,-7 2-3 15,-2 0-29-15,-2-2-9 0,-1 2 2 0,0 0-5 16,0 0 5-16,-1 0-9 0,-2 0-13 15,-2 0-13-15,-4 0-23 0,3 2-16 16,-1 0-32-16,-1 0-75 0,2 0-82 16,0-1-140-16,-1-1-543 0</inkml:trace>
  <inkml:trace contextRef="#ctx0" brushRef="#br0" timeOffset="-185075.16">3079 12046 696 0,'0'0'251'0,"0"0"22"16,0 0-61-16,0 0-72 0,0 0-30 16,0 0 4-16,0 0-3 0,0 0 5 15,21-48 1-15,-16 41-26 0,3 1 19 16,-2 0-23-16,-1-1 7 0,0 2 19 0,0 2 9 16,-2-1-6-16,-1 0-39 0,-1 3 13 15,0 0-13-15,-1 1-13 0,0 0-16 16,0 0-29-16,0 0-17 0,0 0-2 15,0 0-2-15,0 0-20 0,0 0-23 16,0 0-32-16,0 2-13 0,2 4 90 0,-1 1 46 16,-1 4 9-16,0 3-17 0,0 2-9 15,0 1 6-15,0 3 13 0,-4 2-13 16,1 3 13-16,-1 4-13 0,-3 2-3 16,2 2-7-16,0 1 7 0,-3 2-19 15,2 0 9-15,2 1-21 0,1-3 12 16,1-2-13-16,2-6 0 0,0-2-2 15,2-7 1-15,3-2 1 0,1-4 2 16,3-1 14-16,-2-4-1 0,2 1 7 16,-1-1 20-16,1-3-14 0,2 0 10 15,1-1-9-15,1-2-29 0,2 0-38 16,3-3-146-16,0-2-119 0,1-3-95 0,5-7-225 16,-5 2-405-16</inkml:trace>
  <inkml:trace contextRef="#ctx0" brushRef="#br0" timeOffset="-184859.33">2976 12327 2058 0,'0'0'518'0,"0"0"-186"16,0 0-162-16,0 0-14 0,0 0-12 15,0 0-97-15,0 0-47 0,0 0-11 0,77-40-5 16,-45 32-10-16,5 2 14 0,1 1 10 16,-1 1-33-16,9 0-340 0,-9-1-383 15,-9 0-1285-15</inkml:trace>
  <inkml:trace contextRef="#ctx0" brushRef="#br0" timeOffset="-184449.75">3959 12164 2263 0,'0'0'204'15,"0"0"-204"-15,0 0-116 0,0 0 116 16,0 0 149-16,0 0 35 0,0 0-45 0,0 0-39 16,0 0-30-16,-62 19-3 0,56-18 39 15,0-1 15-15,-1 0 39 0,3 0 36 16,1-1 25-16,-1-3-19 15,1 0-59-15,1-3-46 0,-2-1-35 0,3-1-40 16,0-1 5-16,1-1-24 0,0 2-3 16,0 0-7-16,2 1-11 0,2 4-13 15,0 1-16-15,2 2-21 0,-2 1-73 16,3 2-129-16,-3 14-94 0,-2-4-336 16,-2 2-814-16</inkml:trace>
  <inkml:trace contextRef="#ctx0" brushRef="#br0" timeOffset="-184123.02">3939 12468 2585 0,'0'0'210'0,"0"0"-210"15,0 0-180-15,0 0 157 0,0 0 23 16,0 0 103-16,0 0-26 0,0 0-38 15,0 0-26-15,-48 48-12 0,41-42 12 16,-1 0-13-16,4-1 22 0,1-3 7 16,2-2 36-16,0 0 85 0,0 0 42 15,0 0 31-15,-1 0-62 0,1-5-88 0,1 0-45 16,0-2-6-16,0 3 0 0,0-2-10 16,2 2-12-16,1-1-13 0,-1 2 0 15,0 0 11-15,-1 3-1 0,-1-1-13 16,1 1-12-16,-1 0 0 0,0 0-1 15,1 0 7-15,0 0 10 0,1-1 8 0,0 1-43 16,0-7-335-16,1-1-757 0,-3-1-960 0</inkml:trace>
  <inkml:trace contextRef="#ctx0" brushRef="#br0" timeOffset="-178264.73">2988 5201 23 0,'0'0'107'0,"0"0"105"16,0 0-88-16,0 0-19 0,0 0 51 16,0 0-48-16,0 0 9 0,0 0 111 15,0 0-117-15,-12-22-14 0,11 21-31 16,0-1-34-16,0 1-29 0,0 1-3 16,1-1-1-16,-1 1-12 0,1 0 13 0,0-1 0 15,0 0 1-15,0 1 16 0,0 0-4 16,0 0-13-16,0 0-13 0,0 0-20 15,0 0 4-15,0 0-4 0,0 0 18 16,0-1 15-16,2 1 29 0,0 0 10 0,1-1-9 16,2 1-28-16,6-3 14 0,0 2-13 15,5-3 20-15,3 0-21 16,3 0-2-16,3 0-16 0,2 2 14 0,-3 0 2 16,0 1-13-16,-2 1-13 0,-5 0 3 15,-2 1-13-15,-6 2-9 0,0 1 6 16,-6-1-7-16,-1 0-74 0,0-1-105 15,-1 0-95-15,1-2-51 0,3-1 126 16</inkml:trace>
  <inkml:trace contextRef="#ctx0" brushRef="#br0" timeOffset="-178081.8">3229 5116 117 0,'0'0'147'0,"0"0"-62"16,0 0-49-16,0 0-20 0,0 0 10 15,0 0 52-15,0 0 128 0,0 0 55 16,0 0-69-16,0 0-192 0,0 0-26 15,5-16-17-15,5 14 30 0,3 0 12 0,-3 2-2 16,0 0-43-16,-4 4-61 0,-1 5 19 16,-2 2 62-16,-3 3 26 0,0 6 55 15,-5 5 27-15,-15 14-82 16,-1-4-271-16,0-4-406 0</inkml:trace>
  <inkml:trace contextRef="#ctx0" brushRef="#br0" timeOffset="-173306.68">4854 12114 655 0,'0'0'401'0,"0"0"-150"0,0 0-78 16,0 0-1-16,0 0-26 0,0 0-32 16,0 0 6-16,0 0-26 0,0 0-26 0,-2-12-32 15,2 12-35-15,0 0 0 0,0 0-1 16,0 0 19-16,0 0 17 0,-1 0 0 16,1 0 28-16,0 0 27 0,0 0 22 15,-1-1 3-15,0 0-32 0,0-2-33 16,1 0-15-16,-2 0 2 0,1-1 7 15,0 2-3-15,0 0-13 0,-1-2 19 16,1 0-7-16,1 0 10 0,0-1-19 16,0 1 13-16,0 0-16 0,1 0-29 15,6 0-10-15,0 0-31 0,6-3-26 16,6 2 6-16,3-2 38 0,1 1 7 0,6-1 14 16,-1 3-17-16,-1 2-3 0,1 2-14 15,-5 0-15-15,-2 2-7 0,-5 6 3 16,-2 1 30-16,-3 3-1 0,-4 0-3 15,-4 1-3-15,-2 2 32 0,-1 0 0 16,-6 3 2-16,-3-1 24 0,-6 0 3 0,-2-3-4 16,-1 2 14-16,-1-3-10 15,1-1-10-15,1-3 10 0,2-1 3 16,1-1-3-16,4-2 6 0,1-3 1 0,4-1 12 16,1-1 9-16,1 0 17 0,2 0 15 15,-1 0 0-15,2 0-12 0,0 0-14 16,0-1-30-16,2-3-33 0,5-1-60 15,3 0-48-15,6-1 22 0,5 0 0 16,4 3 31-16,3 0 20 0,-1 3 6 16,2 0-6-16,-2 6-3 0,-4 6-20 0,-1 2 19 15,-2 4 37-15,-5 2 2 0,-5 3 30 16,-3 4-27-16,-7-1 10 0,0 0-10 16,-9-1 13-16,-4 1 1 0,-2-6-16 15,-5 0 15-15,-1-2 0 0,-1-4 16 16,-2-3 9-16,-2-2 14 0,2-3 5 0,1-4-12 15,1-1 6-15,0-1 4 0,1-2-1 16,2-2-3-16,1-3 6 0,1 0-6 16,5-2-19-16,0 1-35 0,0 0 2 15,5 1 19-15,3 2-21 0,0 2-22 16,3 1-7-16,-1 2-21 0,2 0-71 16,0 0-159-16,6 1-63 0,7 5-22 15,1 0-198-15,0-3-908 0</inkml:trace>
  <inkml:trace contextRef="#ctx0" brushRef="#br0" timeOffset="-172590.4">5556 12329 878 0,'0'0'329'0,"0"0"-146"0,0 0-92 16,0 0 39-16,0 0 16 0,0 0-19 0,0 0-33 16,0 0-45-16,0 0-49 0,0 0-30 15,0 0-5-15,-5-11 20 0,5 11 15 16,0 0 35-16,0 0 11 0,0 0 28 0,0 0 27 15,0 0 15-15,0 0 11 0,0 0-8 16,0 0-9-16,0 0-7 0,0 0-32 16,0 0-20-16,0-1-6 0,0 1-3 15,0 0-7-15,0 0-17 0,0 0-18 16,0 0-2-16,4 0-24 0,1 0 26 16,6 1 13-16,1 0 3 0,7 0 13 15,3 1 6-15,6-2 7 0,4 0-1 16,7 3-2-16,4-3-14 0,6 0-2 15,6 0-20-15,16 1 16 0,5 2-6 16,1-2 0-16,-15 0-13 0,-15 0 0 16,-19-1 1-16,-4 0 0 0,3 1 2 15,-2 0 0-15,0-1 10 0,-7 0-10 0,-4 0 13 16,-5 0-3-16,-2 0 2 0,1 0 1 16,-2-2 0-16,0 0-13 0,1-1 13 15,-2 1-3-15,-1-1-11 0,1 0 17 0,0 1-16 16,-3 0 13-16,-1 0-14 15,-1 1 0-15,1-1-1 0,-1 2-1 0,0 0-18 16,0-2-14-16,-4 2-35 0,-5-1-89 16,0 1-104-16,-4 0-81 0,-8-2-257 15,3 2-545-15</inkml:trace>
  <inkml:trace contextRef="#ctx0" brushRef="#br0" timeOffset="-172142.18">6220 12158 1497 0,'0'0'254'0,"0"0"-72"0,0 0-53 16,0 0 59-16,0 0 81 0,0 0-69 0,0 0-23 15,0 0-26-15,0 0-39 0,0 0-83 16,0 0-29-16,-10-19-60 15,10 19-4-15,5 0 12 0,4 4 36 0,1 1 14 16,5 0-1-16,0 2 1 0,3 2 2 16,2 1 12-16,-3 2 4 0,3 1 3 15,-1-1 3-15,0 0-6 0,-1-3 0 16,-1 1-3-16,-1-3 0 0,-4 0 3 16,1-4-3-16,-6 1 3 0,1-2 0 15,-4-1 6-15,-2-1 4 0,-1 0 15 16,-1 0 23-16,0 0 9 0,0 0 10 15,0 0-17-15,0-1-31 0,0-2-16 0,-1 0 0 16,-1 1-16-16,0-1 1 0,0 0-2 16,0 1 13-16,0 2-15 0,2 0-3 15,-3 0-25-15,2 0-26 0,0 0-32 16,-2 4 20-16,-1 2 49 0,-3 5 17 0,-2 0 25 16,1 4-12-16,-5 0-13 0,2 4 1 15,-4 0 2-15,-1 0 16 0,-2 3-17 16,0-1-2-16,-2 2-12 0,-6 2-413 15,6-5-850-15</inkml:trace>
  <inkml:trace contextRef="#ctx0" brushRef="#br0" timeOffset="-170141.97">7115 11978 760 0,'0'0'827'15,"0"0"-528"-15,0 0-192 0,0 0-32 0,0 0 12 16,0 0 7-16,23-48 20 0,-19 41 21 16,-1 0-9-16,0-1-48 0,0 3-40 15,-1-1 11-15,-2 2-14 0,0 0 33 16,0 2-1-16,0-2-13 0,-2 2-18 16,-4 0-36-16,-1 2-20 0,-5 0-8 0,-3 0-5 15,-1 4 17-15,-3 2 15 16,-1 1 0-16,1 1-2 0,1 1-13 15,2 0 0-15,2-1 0 0,5 2 13 0,3-3-23 16,1 0-3-16,2 3 0 0,3-3 14 16,0 1 15-16,9-1 13 0,0 1 19 15,8-1-6-15,1 2 3 0,4-2-3 16,1 1-14-16,2-2-12 0,-3 2-2 16,-2-1-1-16,-4-2-19 0,-2 2-1 0,-6 1-3 15,-1 1 1-15,-6 1-8 0,-1 2 30 16,-4 1-10-16,-4 0 13 0,-7 3 2 15,-3 0 2-15,-3 2 7 0,0 0-9 16,-1-1-2-16,1 0 0 0,3-3 3 16,3-2-1-16,3-3 1 0,4-3-3 15,2 0-22-15,4-2-7 0,2 0 6 16,1-1 23-16,7 2 17 0,3 0 19 0,4-2-1 16,5-2-6-16,2 3-10 0,0-2-18 15,2 0-1-15,-2 1-19 0,-3 1-7 16,-4 0-9-16,-3 2-10 15,-5 1-10-15,-4 1 7 0,-3 2 9 0,-2 2 39 16,-7 1 0-16,-3 3 0 0,-5 0 2 0,1 0 0 16,0 0-2-16,-1-1 0 15,1 0 1-15,1-1 38 0,4-1-13 0,2-1 0 16,4 1-13-16,3-2-13 0,2-2-13 16,2 0 13-16,6 0 1 0,6-1 31 15,3-3 7-15,4 2-7 0,2-3 0 16,2 0-32-16,1 0-103 0,0-2-223 15,5-1-215-15,-5-1-702 0</inkml:trace>
  <inkml:trace contextRef="#ctx0" brushRef="#br0" timeOffset="-167843.89">7388 12122 437 0,'0'0'326'0,"0"0"-117"16,0 0-7-16,0 0 16 0,0 0-4 15,0 0-35-15,0 0-26 0,0 0-17 0,0 0-45 16,0 0-16-16,-3-20-11 0,3 19-2 16,0 0-7-16,0 1-20 0,0 0 1 15,0 0-17-15,0 0 1 0,0 0-18 16,0 0 0-16,0 0 11 0,0 0-10 15,0 0 13-15,0 0-3 0,0 0 10 0,0 0 15 16,0 0 14-16,0 0 3 0,0 0 9 16,0 0 13-16,0 0 10 0,0 0 12 15,0 0-3-15,0 0-29 16,0-3-41-16,0 3-7 0,-1-3-3 0,1 3-14 16,-1-1-1-16,1 1 1 0,0 0 2 15,-1 0 8-15,1 0-8 0,0-2 11 16,0 2-12-16,-1-1 0 0,1 1 13 15,0 0 0-15,0-1 3 0,0 1-3 16,0 0 6-16,0 0-3 0,0 0 6 16,0 0 4-16,0 0-7 0,0 0-1 15,0 0-21-15,0 0-2 0,2 0-26 16,6 0-14-16,7-2 1 0,5 2 22 0,4-2 18 16,7 2-1-16,0 0-11 0,4 0-3 0,-5 0 0 15,-1 0 13-15,-5 0-10 16,-4 0 12-16,-3 0 1 0,-7 0 2 15,-1 0 14-15,-4 0 0 0,-3 0 22 0,1 0 4 16,-2-2-1-16,-1-1-12 0,1-1-17 16,-1 0-12-16,0 0 0 0,0 0 1 15,0-1-1-15,0 1 0 0,0 0 0 16,0 3-1-16,0-1-1 0,0 2-1 16,0 0-10-16,0 0 1 0,0 0-14 15,0 0-21-15,0 0-20 0,0 0-22 16,0 0-30-16,0 3 23 0,0 4 61 15,0 3 16-15,0 5 0 0,0 6 19 16,0 3 6-16,-2 3 17 0,-2 3 98 0,-1 1-25 16,-3 0-29-16,2 0-29 0,1-2-35 15,-2-4 13-15,3-3 0 0,2-4 3 16,0-3-15-16,2-2 18 0,-1-5 3 16,1-2-9-16,0-2-3 0,0 0-10 0,0 0 13 15,0-4-15-15,0 3 2 0,0-2 13 16,0-1 9-16,0 0 20 0,0 0 8 15,0 0 4-15,0 0-6 0,0-4-32 16,0 2-19-16,0-3-25 0,0 0-140 16,0-4-140-16,1-8-163 0,3 3-343 15,0-1-929-15</inkml:trace>
  <inkml:trace contextRef="#ctx0" brushRef="#br0" timeOffset="-167548.23">7871 12073 2093 0,'0'0'314'15,"0"0"-98"-15,0 0-58 0,0 0 16 16,0 0-17-16,0 0-7 0,0 0-32 15,0 0-115-15,0 0-3 0,0 0-124 16,0 0 76-16,38 4 32 0,-18 10 13 16,4 2-10-16,1 2 0 0,1 3 10 15,0-2 1-15,-4 3-14 0,-2-3 16 16,-5 3 24-16,-1-3-11 0,-3 1-11 0,-4-4 23 16,-2-2-25-16,-3-1-180 0,0-5-241 15,-2-4-269-15,0 0-456 0,0-4 374 0</inkml:trace>
  <inkml:trace contextRef="#ctx0" brushRef="#br0" timeOffset="-167316.36">8122 12048 1497 0,'0'0'643'16,"0"0"-316"-16,0 0-91 0,0 0-72 15,0 0-26-15,0 0-52 0,0 0-86 16,0 0-86-16,0 0 44 0,0 0 42 15,0 0 0-15,-73 57 13 0,48-25-10 0,1 2-1 16,-2 0-1-16,0 2 2 0,0-4-3 16,4-1 3-16,4-6 0 0,3-6 10 15,3-3-10-15,3-6 13 0,3-1-13 16,3-5 20-16,2-3-23 0,1 0-97 16,0-1-315-16,15-7-193 0,-3-4-653 15</inkml:trace>
  <inkml:trace contextRef="#ctx0" brushRef="#br0" timeOffset="-167090.14">8359 12266 1360 0,'0'0'1068'0,"0"0"-990"0,0 0-23 16,0 0 0-16,0 0 86 0,0 0-9 15,0 0-10-15,23 59-3 0,-33-43-23 16,-3 4-42-16,-4 1-19 0,-2-2-19 16,1-1-3-16,1-1-13 0,5-4-122 15,0-2-111-15,7 1-195 0,1-6-301 16,3-2-856-16</inkml:trace>
  <inkml:trace contextRef="#ctx0" brushRef="#br0" timeOffset="-166781.12">8465 12025 1896 0,'0'0'340'0,"0"0"-52"15,0 0-36-15,0 0-37 0,0 0-42 16,0 0-23-16,0 0-23 0,0 0-6 16,0 0-36-16,0 0-78 0,-5-40-7 15,8 40-86-15,3 4-18 0,4 3 62 16,1 2 16-16,4 4 26 0,3 2 19 16,0 2 44-16,3 1-15 0,1 1-13 15,-1-1-32-15,1 0-2 0,0 2 2 0,-2-3-3 16,-2-2-54-16,1-1-415 15,-5-5-794-15,-4-3-519 0</inkml:trace>
  <inkml:trace contextRef="#ctx0" brushRef="#br0" timeOffset="-166515.27">8819 11983 2141 0,'0'0'347'16,"0"0"-157"-16,0 0 3 0,0 0-97 15,0 0-78-15,0 0-18 0,0 0 0 16,0 0 54-16,0 0 65 0,-7 46-8 16,-3-20-21-16,-3 4-20 0,-4 3-29 15,-2 0-3-15,1 3 10 0,-1-5 15 16,4 3-31-16,-1-5-30 0,3-2-2 0,3-5 3 16,2-4-3-16,3-2 0 0,3-4 1 15,1-3 8-15,1-4-5 0,0 0-1 16,0-3 22-16,3-2-25 0,3 0-118 15,9-9-229-15,-2 1-392 0,-2-4-1329 0</inkml:trace>
  <inkml:trace contextRef="#ctx0" brushRef="#br0" timeOffset="-165614.61">9035 11897 1714 0,'0'0'354'16,"0"0"-111"-16,0 0 6 0,0 0 5 0,0 0-39 16,0 0-96-16,28-45-73 0,-2 37-46 15,6 2-26-15,9-1 10 0,2 5 3 16,5-2 10-16,-4 2-10 15,-3 1 1-15,-7 1-4 0,-9 0 0 0,-8 4-16 16,-8 1-33-16,-5 2-12 0,-4 3 36 16,-7 0 41-16,-7 1 0 0,-5 3 13 0,-5-1-1 15,-2 1 4-15,-5-1-12 16,0 1-3-16,-2-1 18 0,6-1 26 0,1-1-7 16,2 1-6-16,7-1-29 0,5 1-3 15,4-2-2-15,3 1-14 0,3 1-2 16,2 2 18-16,7 2 1 0,3-2 28 15,6 1-13-15,3-1 3 0,4 3 10 16,2-1-16-16,4-3 3 0,-3 0-15 16,-3-2-1-16,-3-4-25 0,-6-1-30 15,-5-2-22-15,-4-2 16 0,-2-1-3 16,-3-1 64-16,-3 0 26 0,-4 0 15 16,-6 0-21-16,1-1-4 0,-6-1 32 0,0-1 51 15,-3 3-22-15,1 0-26 0,2 3-13 16,0 1-15-16,5 0-23 15,-1 3-15-15,4 2-1 0,3-1-13 0,4 4 0 0,2 2 13 16,1 3 16-16,8 3 1 0,5-1 22 16,6 3 6-16,2-1-1 0,2 3-9 15,0-4-18-15,0 2-1 0,-5-3-15 16,-1 2-8-16,-8-3-9 0,-1-1 7 16,-7-2-1-16,-1-3 13 0,-2-1 13 15,-8-2 0-15,-1-4 2 0,-4 1 27 16,-4-3-3-16,-3-1-10 0,-2 0-13 15,-1 0 0-15,-2-2 10 0,4 2-13 16,1 0-2-16,1 1-37 0,4-1-185 16,-5-1-168-16,5-1-308 0,5 0-1109 0</inkml:trace>
  <inkml:trace contextRef="#ctx0" brushRef="#br0" timeOffset="-163092.18">9717 12205 52 0,'0'0'121'0,"0"0"-4"16,0 0 27-16,0 0 45 0,0 0 42 15,0 0 20-15,0 0 6 0,0 0-45 16,0 0-53-16,0 0-25 0,-9-2 2 16,8 2 10-16,1-2-7 0,-1 2-26 15,1 0-29-15,0 0-13 0,0 0-22 16,0 0-10-16,0 0-20 0,0 0-19 15,0 0 1-15,0 0-1 0,4-1 39 0,5 1-36 16,3-2 13-16,6 2-13 0,5-2 13 16,6 1-14-16,1-1 11 0,4 2-13 15,-2-1-1-15,1 0 1 0,-2 1 1 16,-2-2 1-16,-4 2 2 0,-2-3-1 16,-3 0-1-16,-2 0 14 0,-2 0 0 0,0 1 0 15,-5-1-16-15,2-1 0 0,-5 1-1 16,0 1 1-16,-4 1 3 0,-3 1 33 15,1-2-4-15,-2 2-14 0,0 0-18 16,0 0-16-16,0 0-13 0,0 0-22 16,-5 0-20-16,0-2-6 0,-3 2-85 15,0 0-171-15,-8-1-213 0,6-1-784 16</inkml:trace>
  <inkml:trace contextRef="#ctx0" brushRef="#br0" timeOffset="-162797.24">9985 12046 1566 0,'0'0'277'0,"0"0"-105"16,0 0-55-16,0 0-4 0,0 0 23 15,0 0-97-15,0 0-39 0,0 0-18 16,0 0 18-16,54 7 13 0,-31 1-13 15,-1 2-16-15,1 2 0 0,-3 1 13 16,-4 1-17-16,-6-1-2 0,-3 3 9 16,-5-2 12-16,-2-1 1 0,-6 0 64 15,-5-1 8-15,-3 0-8 0,-3-1-19 0,0-3-12 16,2 2-8-16,0-3-8 0,0 1-16 16,3-1 0-16,2-2 0 0,2 0-1 15,-1 1-126-15,1-3-324 0,-1 2-333 16</inkml:trace>
  <inkml:trace contextRef="#ctx0" brushRef="#br0" timeOffset="-162114.39">10451 12072 969 0,'0'0'473'15,"0"0"-226"-15,0 0 3 0,0 0 74 0,0 0-23 16,0 0-79-16,0 0-42 0,0 0-23 16,0 0-26-16,-9-51-32 15,18 42-38-15,1 2-23 0,3 0-38 0,4 2 0 16,1-1-3-16,3 2-13 0,2 1 3 16,-1 2-6-16,1 1 6 0,-2 0-3 15,-3 1-15-15,-2 6-24 0,-5 2 4 0,-1 2 3 16,-5 1 4-16,-4 4 12 15,-1 0 30-15,-6 1 2 0,-7 0 2 0,-4-2 14 16,-3-1-4-16,0-3-9 0,1 0 9 16,0-1-8-16,4-4 8 0,1 0-9 15,2-2 1-15,4-2 18 0,3 0 0 16,2 0-2-16,-1-2 12 0,4 0 22 16,0 0 6-16,0 0 7 0,0 0-10 0,6-4-57 15,4 0-28-15,6 2-11 0,4 2 1 16,3 0 6-16,2 0 4 15,4 0 2-15,-1 2 7 0,-1 0 0 0,1 4-10 16,-4 3-3-16,-2 3-9 0,-6 2 3 16,-5 4 9-16,-2 2 13 0,-7 3 0 15,-2 0 3-15,-11 2 0 0,-2-2 1 16,-5-2 12-16,-2-4 16 0,-1-3-12 16,0-4 18-16,1-3 32 0,0-2 10 15,1-2 0-15,3-3-3 0,0 0-13 0,5-1-4 16,0-4-12-16,2-1 0 15,0-1-1-15,4 1-15 0,1-1-13 0,1-1-3 16,2 1-131-16,0 0-185 0,1 0-150 16,4-7-233-16,1 3-787 0</inkml:trace>
  <inkml:trace contextRef="#ctx0" brushRef="#br0" timeOffset="-161805.27">11044 11780 2140 0,'0'0'334'15,"0"0"-128"-15,0 0-9 0,0 0-8 16,0 0-29-16,3-45-26 0,-3 44 6 0,0-1-55 16,-2 2-85-16,-3 2-44 0,-6 4-29 15,0 7 45-15,-5 3 28 0,-1 5 0 16,-1 3-1-16,2 3-12 0,2 4 10 16,-2 0 1-16,-7 8-400 0,4-9-832 15</inkml:trace>
  <inkml:trace contextRef="#ctx0" brushRef="#br0" timeOffset="-157322.66">4954 13155 296 0,'0'0'437'0,"0"0"-213"0,0 0-61 16,0 0 62-16,0 0 6 0,0 0-59 16,0 0-45-16,0 0-33 0,0 0-35 15,-8-7-30-15,8 6-13 0,0 1-3 16,0 0 20-16,0 0 12 0,1 0 4 0,0 0-7 16,0-2-4-16,-1 0 18 0,0 1 15 15,0-1-16-15,0 0-10 0,0 0-10 0,0 0-15 16,0 0-19-16,0 0 2 0,0 0 20 15,0-1-7-15,1 0-14 0,0-1-1 16,0 2-1-16,1-2 16 0,0-1 20 16,2 1-1-16,-2-2 7 0,0 1 13 15,0 2 3-15,-1-2 3 0,0 0-7 16,0 1 13-16,0 1-18 0,-1 1-8 16,0 2-38-16,0 0-3 0,0 0-76 15,0 0-59-15,0 2-52 0,0 3 7 16,-2 5 128-16,-4 2 50 0,-1 7 2 0,-1 6 11 15,-4 6-9-15,-2 2-1 0,-3 1 30 16,-3 5-28-16,-2 0 27 0,-1 0-30 16,-1 0 0-16,3-3 3 0,4-7-2 15,2-3 1-15,3-7 11 0,5-7 6 16,3-3-17-16,1-3 43 0,1-4 10 16,1-2-3-16,1 1-1 0,0-1 30 0,0 0 34 15,0 0 7-15,6-1-33 0,0-3-54 16,6 1-33-16,0-1-2 0,6 1 0 15,1 0-1-15,2-1 0 0,2 2-24 16,2 1 9-16,1-1 0 0,1 0 3 16,-1 2 11-16,1-1 0 0,-2-1-11 15,0 2 0-15,-5-2-22 0,0 2-186 16,-1-2-127-16,-3-3-160 0,2-3-178 0,-6-1-444 16</inkml:trace>
  <inkml:trace contextRef="#ctx0" brushRef="#br0" timeOffset="-157133.29">5147 13377 424 0,'0'0'391'0,"0"0"26"0,0 0-140 16,-8-53-1-16,8 40-58 0,0 2-4 16,0 2 32-16,0 1-33 0,0 3-46 15,0 3-29-15,0 1-96 0,0 1-42 16,0 1-167-16,0 6 58 0,0 7 109 0,0 3 80 16,-1 7 20-16,-3 5-17 0,-2 3-6 15,-4 4-13-15,-1 3-19 0,-2-1-23 16,1 1-19-16,0-3-3 0,2-2-1 0,3-2 0 15,4-3-1-15,3-6-124 0,0-3-346 16,3-7-645-16</inkml:trace>
  <inkml:trace contextRef="#ctx0" brushRef="#br0" timeOffset="-156242.42">5583 13435 803 0,'0'0'160'16,"0"0"-128"-16,0 0 21 0,0 0 126 0,0 0 84 15,0 0-48-15,0 0-65 0,0 0-37 16,0 0-35-16,0 0-16 15,0 0-14-15,-24-11 33 0,22 9 42 0,0 1 26 16,0 1-17-16,0-3-25 0,1 3-1 16,-3 0-10-16,3-2-19 0,0 1 3 15,0 0-19-15,0 0-23 0,1 1-18 16,0 0-8-16,0 0 11 0,0 0 2 0,0 0-9 16,0 0-3-16,0 0 6 0,3 0 16 15,6-2-17-15,3-1-18 0,12-1 0 16,5 1 11-16,7-1-8 0,8 0 13 15,14 0-4-15,12-3-12 0,16 2 0 16,5 0 0-16,-4 3-3 0,-7 2 0 16,-7 0-19-16,-4 0 6 0,-2 0 3 15,-2 0-6-15,-5 2 16 0,-11-1-16 16,-12 1 6-16,-11-2 12 0,-4 1 1 16,-2-1 0-16,1 0 1 0,-1 0 1 0,-8 0-1 15,-6 0 1-15,-2 0-2 16,-3 0 3-16,-1 0 19 0,0 0 13 0,0 0 25 15,0 0-47-15,-1-1-13 0,-3-2-86 16,-1-1-208-16,-4-1-88 0,1-1-174 16,-7-4-45-16,5 1-615 0</inkml:trace>
  <inkml:trace contextRef="#ctx0" brushRef="#br0" timeOffset="-156009.93">6551 13247 1067 0,'0'0'365'15,"0"0"-92"-15,0 0-94 0,0 0 9 16,0 0 36-16,0 0-11 0,-57-42-6 15,55 40-5-15,0 0-19 0,2 1-46 16,0 1-34-16,0 0-75 0,3 0-28 16,3 0-67-16,5 1 13 0,1 5 9 15,3 1 10-15,3 4 3 0,0 3 7 0,-1 1-1 16,-3 4 10-16,-1 3-3 0,-3-2-4 16,-3 1 20-16,-5 1 1 0,-2 0 2 15,-5-1 38-15,-4-1-12 0,-2-3 0 16,-5 2-4-16,0-2-6 0,-3 0-14 15,-1 0-2-15,1 1-83 0,-3 2-374 16,3-5-515-16,8-5-668 0</inkml:trace>
  <inkml:trace contextRef="#ctx0" brushRef="#br0" timeOffset="-154897">7233 12992 1239 0,'0'0'192'0,"0"0"-137"0,0 0-42 0,0 0 52 16,0 0 59-16,0 0 25 0,0 0-9 15,0 0 25-15,0 0 43 0,0 0-27 16,52-45-55-16,-52 45-43 0,-3 0-73 15,-6 0-10-15,-2 2-13 0,-5 3 13 16,-3 4 13-16,-3 1 3 0,1 1 7 0,-1 2-7 16,3-1 13-16,3 0-17 0,5-2-12 15,2 0-22-15,6 0-13 0,3 2 22 16,0 0 13-16,8 2 1 0,6 0 18 16,3 1 10-16,5 0-10 0,1 2-17 15,1 0-2-15,-2 0-1 0,-3-1-2 16,-5 0 0-16,-4-2-36 0,-6 1 14 15,-4-1 8-15,-1-1 17 0,-10 0 4 16,1 0 9-16,-5-2 6 0,-4 1-6 16,-2-2-10-16,2 0 20 0,-1-2-11 0,2 0 4 15,6-3-16-15,2-2 3 0,4 0-3 16,2-1-1-16,0-2-19 0,4 2-2 16,0-2-14-16,3 3 36 0,5 0 0 15,1 1 29-15,5 1-3 0,4 1-10 16,0 0-4-16,-1 0-12 0,-2 2-16 15,-2 0-3-15,-7 1-20 0,-1 1 20 0,-5 1-14 16,-3 2 14-16,-5 0 19 0,-6 3 13 16,-2 3-10-16,-3-1 9 0,1 1-12 15,0-2 0-15,2-3-2 0,5 1 1 16,2-3-1-16,5-2-18 0,3-1 17 16,1-1 3-16,4-1 1 0,2 2 12 15,7-4 13-15,2 3-4 0,4-2-2 16,1 0-2-16,2 1-18 0,2-2-129 15,6-3-469-15,-3-2-720 0</inkml:trace>
  <inkml:trace contextRef="#ctx0" brushRef="#br0" timeOffset="-152316">7554 13268 1222 0,'0'0'404'0,"0"0"-196"15,0 0-16-15,0 0 15 0,0 0 20 16,0 0-11-16,0 0-23 0,0 0-39 16,0 0-87-16,0 0-34 0,5-34-33 0,0 34-35 15,0 0-3-15,3 0-1 0,4 2 17 16,4 3 22-16,2 5 18 0,4 3 17 16,1 3 58-16,2 2 6 0,1 4 13 15,4 1-14-15,-3-3-5 0,0 1 5 16,0 0-41-16,-3-2-23 0,-4-3-15 15,-1-3-3-15,-5-2-15 0,-4-3-1 0,-4-3-1 16,0 0-30-16,-4-1-45 0,-2-2-60 16,0-2-97-16,-7 0-103 0,0 0-79 15,-10-7-139-15,5 0-220 0</inkml:trace>
  <inkml:trace contextRef="#ctx0" brushRef="#br0" timeOffset="-152096.02">7882 13188 1824 0,'0'0'331'16,"0"0"-59"-16,0 0-75 0,0 0-68 16,0 0-110-16,0 0-19 0,0 0 0 15,0 0 20-15,0 0 80 0,0 0-33 16,-59 65-13-16,33-40-15 0,-1 2-15 16,-2 0-24-16,2-2-1 0,3-2 1 0,1-2 11 15,3-3-11-15,2-2 2 0,2-3 0 16,2-2 24-16,4-3-7 0,-2 1-6 15,3-4 0-15,-1 0-10 0,4 0 10 16,1 0-13-16,2-3 0 0,0 0-19 16,3-1-7-16,0-1-3 0,7 0-83 15,17 0-213-15,1-5-341 0,3-2-1299 0</inkml:trace>
  <inkml:trace contextRef="#ctx0" brushRef="#br0" timeOffset="-151822.33">8270 13457 2493 0,'0'0'438'15,"0"0"-438"-15,0 0-125 0,0 0 125 16,0 0 13-16,0 0 99 0,0 0 10 15,-7 48 19-15,-5-31-49 0,-2 2-41 16,-4-1-3-16,-1 3-16 0,-2-5-3 16,3 0-7-16,-1-3-6 0,4-2-13 15,4-1 10-15,1-1-13 0,5-5-1 16,1 0-12-16,0 0-118 0,-2-2-172 0,3-2-215 16,0 0-504-16</inkml:trace>
  <inkml:trace contextRef="#ctx0" brushRef="#br0" timeOffset="-150467.64">8380 13283 867 0,'0'0'258'16,"0"0"-89"-16,0 0-6 15,0 0 19-15,0 0-6 0,0 0-17 16,0 0-20-16,0 0-6 0,0 0 9 0,0 0-22 16,0 0 6-16,-3-19-10 0,3 16-13 15,0 1 9-15,0 2 1 0,0 0-5 16,0 0-12-16,0 0-16 0,0 0-29 15,0 0-23-15,0 0 1 0,0 0 6 16,1 0 6-16,2 0 13 0,3-1-35 16,8-2-19-16,3 1-16 0,7-2 15 0,5 0 1 15,4 0-3-15,2 2 0 0,-2-1-16 16,3 1 17-16,-4 2 0 0,-4-2 0 16,-5 2-10-16,-2 0 9 0,-3-2-20 15,-4 2 8-15,-7 0 11 0,-1 0 1 16,-1 0 1-16,-4 0-20 15,0 0-7-15,-1 0-3 0,0 0-9 0,0 0-23 0,-2 2 17 16,-5 2 47-16,2 2 3 0,-2 1 19 16,-2 0-3-16,0 3-17 0,-1-1 14 15,0 3 3-15,-3-1 4 16,2 3-11-16,-4 0 4 0,0 3 0 0,-2-3-16 16,2 4 2-16,-3-2-1 0,1 2 0 15,0-1 0-15,3-3 3 0,2 1 8 16,0-4-12-16,5-1-1 0,2-4 1 15,-1 0 2-15,5-3 2 0,0-1-2 16,1 2 0-16,0-2 17 0,3 0 13 16,7 0 15-16,2-2 7 0,7 2-13 15,6-2-15-15,4 0-7 0,4 0-16 0,1 0-2 16,3-2 1-16,0-2 0 0,-1 1-1 16,-4-2-1-16,2 2 0 0,-9-1 1 15,-2 1 2-15,-6 1-1 0,-5-1 11 16,-6 3 0-16,-2-2 2 0,-2 2 4 15,-2 0 6-15,2 0-9 0,-2 0-13 0,0-2-3 16,0 1-1-16,-6-1-59 0,-1 2-15 16,-4 0-74-16,-1 0-173 0,-3 0-162 15,0 0-251-15,6 0-1096 0</inkml:trace>
  <inkml:trace contextRef="#ctx0" brushRef="#br0" timeOffset="-149733.65">9014 13073 2067 0,'0'0'317'0,"0"0"-159"0,0 0-38 16,0 0-59-16,0 0 23 0,49-45-10 15,-30 39-7-15,3 1-32 0,4 2-22 16,-2 1-13-16,-1-1-13 0,-1 3 1 0,-2 0-8 16,-3 0-2-16,-2 3-4 0,-6-1-9 15,-3 2-20-15,0 0 7 0,-3 0 9 16,-2 0 7-16,-1 2 13 0,-1 1 19 15,-7 0 0-15,0 1 48 0,-4 2 55 16,-2 3-6-16,-2 0-27 0,-2 1-19 16,-1 0 20-16,1 0-4 0,1 0-19 15,3 0-3-15,1 0-20 0,6-1-22 16,1-1-3-16,5-1-1 0,1 0 1 0,4-2 16 16,4 3 0-16,6-2 10 0,0 2 5 15,5-4-11-15,2 1-8 0,-2-1-11 16,1-1-1-16,-4 0-1 15,-1-3 0-15,-5 1-12 0,-2-3 11 0,-3 1 1 0,-3-2 0 16,-2-1 1-16,1 0 15 0,-1 0 7 16,0 0 4-16,0 0-7 0,0 0-18 15,-1 0-1-15,-5 2-22 16,-3 0 22-16,-1 3 28 0,-4 0-5 0,3 2-20 16,-2-1-3-16,0 2-1 0,5 0-3 15,1 2-15-15,0-1-3 0,5 3 6 16,2 0 15-16,0 1 1 0,5 2 13 15,6 1-10-15,2 1 19 0,3 0-9 16,2 2-13-16,3-3-1 0,1 2-40 16,-2-2-45-16,-3 0-58 0,-2 0 52 0,-8 0 41 15,-1-3 25-15,-5-2 7 0,-1 0 16 16,-4-3-8-16,-4-1 11 0,-5-2 25 16,-1 2-5-16,-5-1 2 0,-3-2-6 15,1 5 10-15,-4-3-7 0,2 2 3 16,1-1-20-16,3-1 10 0,1-1-12 15,5 0 0-15,-1-3 2 0,6 2 12 0,-1-2-14 16,3 2-2-16,-1-3-222 0,-1-1-327 16,3 0-810-16</inkml:trace>
  <inkml:trace contextRef="#ctx0" brushRef="#br0" timeOffset="-148238.17">9514 13343 988 0,'0'0'635'16,"0"0"-372"-16,0 0-120 0,0 0-4 15,0 0 62-15,0 0 3 0,0 0-27 16,0 0-35-16,0 0-21 0,0 0-28 16,-1-15-26-16,1 15-19 0,0-2-22 15,0 2-4-15,5 0 20 0,2-2-29 0,8 2-1 16,4-2 20-16,6 0 6 0,6 0-6 15,2 0-13-15,6 0-16 0,4 0-2 16,0 2-1-16,1-1-1 0,-2 1-15 0,-5 0 16 16,-4 0-2-16,-5 0-14 0,-3 0 13 15,-7 0-9-15,-5 1 9 16,-2-1 3-16,-5 0 4 0,-1 0 11 0,-3 0 8 16,-1 0 5-16,-1 0 7 0,0 0 7 15,0 0-1-15,0 0-10 0,0 0-31 16,0 0-1-16,-1-3-21 0,-1 3 3 15,1-2 0-15,-1 0-3 0,0 1-13 16,1 0-25-16,-1 0-176 0,-6-1-271 16,2-1-318-16,0 1-1053 0,37 19 1875 0</inkml:trace>
  <inkml:trace contextRef="#ctx0" brushRef="#br0" timeOffset="-147635.2">10382 13101 1863 0,'0'0'305'0,"0"0"-68"0,0 0 2 16,22-43-27-16,-16 33-35 0,-2 3-11 16,-1 1-41-16,-1 0-24 0,-1 3-62 15,0 3-39-15,-1-2-20 0,0 2-53 0,0 0-45 16,0 2-22-16,0 3 79 15,0 3 61-15,-2 3 11 0,-2 3 11 0,-3 3 13 16,-3-1 10-16,-3 5-7 0,1-4-9 16,-3 3 0-16,1-3-10 0,1 2-16 15,0-5 11-15,3 3-14 0,-2 0-1 16,4-1 1-16,-2 0 3 0,3 1 10 16,1-1-12-16,1-2 0 0,2 0-1 15,2 0-1-15,1-3 1 0,0 0 1 16,3-1 2-16,4-1 23 0,1-2-4 15,1 0 3-15,3-4 10 0,2 1 7 0,-1-1-1 16,5-1 7-16,1 0-17 0,1-2 1 16,1 0-13-16,0 0-3 0,0-2-14 15,0-2 14-15,-3 1-14 0,0-2 14 16,-2 3-4-16,-2-2 1 0,-4 0-1 16,-3 0-8-16,2 3-1 0,-4-1-2 0,-2 0 1 15,0 0 0-15,-2 1 1 0,0 0-3 16,-1 0-16-16,0 1-21 0,0 0-128 15,-7 0-256-15,-12-1-294 0,1-2-502 16</inkml:trace>
  <inkml:trace contextRef="#ctx0" brushRef="#br0" timeOffset="-147281.91">9924 13164 1922 0,'0'0'308'0,"0"0"-308"0,0 0 0 16,0 0-172-16,0 0 172 0,0 0 130 15,0 0-27-15,0 0-22 0,0 0-29 16,3 54-7-16,2-43 0 0,3-1-22 15,0 0 9-15,0-1-6 0,3 1-3 16,0-3-1-16,2 0 11 0,2-1-11 16,-3-1-3-16,1-1 1 0,2 0-7 0,-6 0-13 15,2 0-19-15,-6-1-29 16,-3 3-23-16,-2 2 71 0,-2 2 7 0,-8 3 96 16,-7 5-10-16,-10 2-35 0,-4 4-32 15,-5 2-10-15,-5 1-16 0,4-1-39 16,-1 1-367-16,11-5-284 0,9-7-907 0</inkml:trace>
  <inkml:trace contextRef="#ctx0" brushRef="#br0" timeOffset="-146550.27">10545 13271 239 0,'0'0'597'0,"0"0"-473"0,0 0-92 15,0 0-30-15,0 0 47 0,0 0 69 0,0 0 2 16,0 0 43-16,0 0-20 0,0 0-13 15,0 0 16-15,27-26-22 0,-28 23-43 16,-3 2-62-16,1-1-19 0,-1 2-26 16,2 0 7-16,-1-3 3 0,1 3 16 15,0-2 2-15,1 2 14 0,-2-2 7 16,2 2 9-16,0 0 7 0,1-2 49 16,-1 2 51-16,1 0 0 0,-1 0 3 15,1-1-10-15,-1 1-16 0,1-2-23 16,0 2-16-16,0-1-13 0,0 0-16 0,0 1-10 15,0 0-6-15,0 0-3 0,0-2 6 16,0 2 3-16,0 0 6 0,0 0 11 16,0-1-8-16,0 1-15 0,0 0-32 0,0 0-38 15,0 3-58-15,0 4-60 16,0 1 156-16,0 6 29 0,0 3 29 0,0 3-4 16,-1 1-32-16,-1 3 10 0,0 2-20 15,1 1-11-15,0 0 12 0,1 2 3 16,0-2-3-16,1-2-13 0,2-1 1 15,1-3 0-15,-1 0 1 0,3-4-2 16,-5 0 1-16,0-5 1 0,-1 0 0 16,0-4 11-16,0-3 0 0,0-1-10 15,0-1 13-15,0-3-4 0,0 2 7 16,0-2 7-16,0 0-26 0,0 0-22 16,0-3-144-16,0-5-291 0,3-10-294 0,-1 4-703 15,1-3 707-15</inkml:trace>
  <inkml:trace contextRef="#ctx0" brushRef="#br0" timeOffset="-146291.77">10847 12980 2369 0,'0'0'317'0,"0"0"-192"0,0 0 23 16,0 0 41-16,0 0-10 0,0 0-154 0,0 0-25 15,0 0-76-15,0 0 76 16,0 0 60-16,-6 15-18 0,-6 2-1 0,1 0-22 16,-2 2-18-16,2-1 14 0,-3 3-14 15,2-3-2-15,-6 10-57 0,6-6-502 16,-1-5-987-16</inkml:trace>
  <inkml:trace contextRef="#ctx0" brushRef="#br0" timeOffset="-145176.55">4689 14125 1375 0,'0'0'492'0,"0"0"-213"16,0 0-101-16,0 0-17 0,0 0 14 15,0 0 34-15,0 0-45 0,0 0-78 0,0 0-86 16,23-17 0-16,-2 17 0 0,8 0 35 16,2 0 0-16,5 0-6 0,3 0-26 15,2 2 0-15,-2 0 7 0,-2 0-10 16,-5 0-22-16,-2 0 6 0,-7 2 13 16,-5-3-10-16,-8 1-32 0,-4 2-237 0,-6-1-218 15,-14-1-55-15,-4-2-135 0</inkml:trace>
  <inkml:trace contextRef="#ctx0" brushRef="#br0" timeOffset="-144743.3">4791 14119 421 0,'0'0'1231'0,"0"0"-971"0,0 0-120 16,0 0-85-16,0 0-10 16,0 0 20-16,0 0 22 0,0 0 33 0,0 0 3 15,-54 47-46-15,43-30-35 0,2 4-6 16,-1-1-35-16,3-1 18 0,-1 0-17 15,2-2-1-15,2-3 0 0,2 0-1 16,0-5 0-16,1-1 23 0,0-2-20 0,1-3 10 16,0 1-10-16,0-2 0 0,0 0 23 15,4 0 48-15,3-1 22 16,6-1 4-16,4 0-27 0,4-2-28 0,5-3-19 16,3 1-25-16,5-1-1 0,1 1-13 15,-1 2 0-15,0 2-19 0,-2 0 4 16,-5 4-14-16,-4 3-16 0,-4 5 10 15,-6 4 3-15,-6 2 4 0,-5 2 15 16,-2 3 26-16,-7 2 0 0,-8 0 2 16,-5 0 14-16,-3 3-16 0,-1-4 0 15,-4-1 1-15,1-3 18 0,2-3 17 16,0-4 28-16,0-5 16 0,5-2 35 0,-1-2 10 16,1-2-20-16,2-2-26 0,1 0-22 15,1-4-6-15,1-1-10 16,4 0 0-16,-1-3-16 0,6 2-3 0,0-3-22 15,4 1-1-15,2 2-33 0,0-1-77 0,10 2-181 16,2 1-115-16,17-2-332 0,-5 0-673 16</inkml:trace>
  <inkml:trace contextRef="#ctx0" brushRef="#br0" timeOffset="-144032.2">5788 14355 1383 0,'0'0'335'16,"0"0"-221"-16,0 0-65 0,0 0 45 0,0 0 78 16,0 0 25-16,0 0-19 0,0 0-20 0,0 0-16 15,0 0-20-15,0 0-23 0,-22-18-9 16,22 18 6-16,0 0 3 15,0 0 12-15,0 0-16 0,0-2-22 0,4 2-41 16,4-2-29-16,2 1-3 0,5-1 0 16,5-1 3-16,5 0 16 0,6-1-3 15,5 0-3-15,5 0-1 0,13 0-8 16,15 0-2-16,11 1-2 0,3 1-1 16,-9 2-18-16,-4 0-13 0,-10 0 19 15,0 2 11-15,-1 4-17 0,-10-3 16 16,-9 1-10-16,-11-2 10 0,-2-2-13 15,-1 0 16-15,-1 0 13 0,0 0 3 0,-8 0 0 16,-3 0 12-16,-6 0 1 0,-2-2-1 16,-3-1 0-16,-2 1-2 0,-1 1-4 15,0 0-9-15,0-2-13 0,0 1-31 16,-4 0-16-16,-3-1-13 0,2 0 3 0,-2 1-4 16,-1 1-59-16,3 1-110 0,-1 0-36 15,-3-2-36-15,3 0-70 0,0-1-98 16,-3-2-279-16,-4-4-247 0</inkml:trace>
  <inkml:trace contextRef="#ctx0" brushRef="#br0" timeOffset="-143762.93">6660 14214 85 0,'0'0'701'0,"0"0"-151"0,0 0-175 15,0 0-151-15,0 0-56 0,0 0-15 16,0 0 34-16,-50-46 23 0,48 44-10 16,-1 2-17-16,2-2-23 0,0 1-26 0,1 0-13 15,0-1-39-15,0 2-75 0,0 0-7 16,1 0-67-16,7 3-9 0,0 0 58 15,8 4 18-15,1 2 2 0,4 1 1 16,2 2 12-16,-2 0-15 0,1 3-13 16,-2-1-3-16,-3 1-12 0,-2 0-7 0,-7 2-13 15,-2 1 16-15,-3 2 30 0,-3 0 1 16,-4-2 1-16,-5 2 12 0,-5-1-8 16,-2-4 21-16,-1 2-9 0,-2-1 6 15,-1-3-19-15,1-1 0 0,2 1 12 16,0-3-15-16,3 1-4 0,3-1-56 15,0-2-283-15,2 0-328 0,0-5-687 0</inkml:trace>
  <inkml:trace contextRef="#ctx0" brushRef="#br0" timeOffset="-141234.1">7388 14008 1029 0,'0'0'183'0,"0"0"-144"0,0 0-23 16,0 0 26-16,0 0 27 15,0 0 41-15,0 0 14 0,0 0-1 0,0 0-38 16,0 0-4-16,6-33-13 0,-7 33-16 15,-4-3-3-15,1 3 3 0,-1-2 32 16,-3 1 0-16,0 0-16 0,-3 1-10 16,2 0-9-16,-4 2-4 0,2 3-16 15,-2-1-6-15,-2 4-4 0,3-1 1 16,-2 0-20-16,3 0-2 0,3 1-1 16,3 1-19-16,1-1 2 0,3 1 18 15,1-1-9-15,0 0 11 0,5 1 17 0,0 0-14 16,3 0 13-16,2 2-14 0,3 0 1 15,-2 0 10-15,3 0-11 0,-4-1-2 16,2 2-2-16,-1-3-1 0,-1 1-10 16,-4-1 11-16,-1-1-17 0,-1 0 16 15,-4 2-10-15,0 1 1 0,-8 2 9 16,-1-1 3-16,-5 4 0 0,-2-3 3 0,-2 4 0 16,2-2-3-16,-3-1 1 0,3 2 12 15,1-4 32-15,5-2-6 0,-1-2-13 16,6 0-14-16,2-3-12 0,2-1-1 15,1-1-9-15,0-1 10 0,6 1 29 16,6 1 16-16,1-2-3 0,6 2-17 16,1 1-23-16,1 0-2 0,-1 0-12 15,-3 1-11-15,-3 1-6 0,-7 2-3 16,-3 0 0-16,-4 3 6 0,-2 3 12 16,-7 2 14-16,-6 1 2 0,-4 3 1 0,-3 2 10 15,-2 0 10-15,1 0 9 0,3-3-6 16,4-5 6-16,4-1-19 15,7-4 0-15,5-2-12 0,1-1 2 0,11 0 23 16,7 1 15-16,7-1-2 0,8-1-7 16,2 0-32-16,5-1-58 0,11 2-390 15,-11-2-379-15</inkml:trace>
  <inkml:trace contextRef="#ctx0" brushRef="#br0" timeOffset="-138683.58">7510 14253 85 0,'0'0'1384'0,"0"0"-1137"16,0 0-75-16,0 0-32 0,0 0 74 16,0 0 32-16,0 0-40 0,0 0-42 15,0 0-51-15,0 0-75 0,-4-20-38 16,8 20-32-16,5 0 32 0,3 0 3 16,5-2 29-16,3 0 0 0,5 2 4 15,6-3-14-15,0 0 1 0,4-1-8 0,-1 1-12 16,-3-1 9-16,-1 0-11 15,-4 0 1-15,-5-2 1 0,-3 3 13 0,-7-3 0 16,-1 2 9-16,-5 2-2 0,0-1 5 16,-4 2 1-16,0 0-3 0,-1-1-14 15,0 2-12-15,0-1-22 16,0 1-23-16,0 0 4 0,-1 1-17 0,-3 3-18 0,-2 5 27 16,0 2 46-16,-2 5 1 0,2 2 2 15,-3 6 23-15,2 1-20 0,1 6 26 16,-2 0-1-16,-1 6-5 0,-1-1 18 15,0 0-9-15,-3-1-10 0,4-3-21 16,-2-4 20-16,3-2-21 0,2-9-1 16,1-2-1-16,2-6 2 0,1-4 0 15,2 0 2-15,-1-3 11 0,1-1 25 16,0-1 13-16,0 0 3 0,3-1-54 16,4-7-239-16,3-7-207 0,2 2-301 0,-4-3-826 15</inkml:trace>
  <inkml:trace contextRef="#ctx0" brushRef="#br0" timeOffset="-138486.97">7972 14239 2282 0,'0'0'310'0,"0"0"-149"0,0 0-161 15,0 0-95-15,0 0 95 0,0 0 122 16,0 0 0-16,0 0-6 0,0 0-36 15,59 59-32-15,-43-41-3 0,3-1-26 16,-1 4-7-16,1-3-10 0,-1-2-2 16,1-1-113-16,0-3-241 0,5-2-292 0,-5-6-462 15</inkml:trace>
  <inkml:trace contextRef="#ctx0" brushRef="#br0" timeOffset="-138276.45">8285 14226 1758 0,'0'0'338'0,"0"0"8"0,0 0-81 16,0 0-78-16,0 0-88 0,0 0-99 16,0 0-87-16,0 0 87 0,0 0 4 0,0 0 21 15,-56 61 20-15,42-30-19 0,-5 3 3 16,-1 4 3-16,0 0-31 0,-2 0 11 16,1 0-12-16,2-2-1 0,2-6 1 15,2-3 22-15,4-6-19 0,3-5 10 16,4-3-13-16,2-3-160 0,4-9-275 15,5-1-297-15,4-1-1058 0</inkml:trace>
  <inkml:trace contextRef="#ctx0" brushRef="#br0" timeOffset="-138073.54">8423 14485 2141 0,'0'0'136'0,"0"0"-58"0,0 0-78 15,0 0 139-15,-14 55 48 0,5-34-10 0,-7 1-52 16,0 2-41-16,-3 2-42 0,1-1-26 16,3-3-4-16,0-1 1 0,4-4-11 15,6-5-2-15,3-3-92 0,2-2-171 16,0-5-137-16,10-4-210 0,0-5-468 16,-1-2 369-16</inkml:trace>
  <inkml:trace contextRef="#ctx0" brushRef="#br0" timeOffset="-137579.95">8588 14258 2043 0,'0'0'304'0,"0"0"-142"16,0 0-65-16,0 0 80 0,0 0 90 15,0 0 8-15,0 0-88 0,0 0-82 16,0 0-51-16,0 0-10 0,0 0-25 0,20-13-7 16,6 11-10-16,9 0-2 0,0 0 0 15,2 0-1-15,-4-1-1 0,-1 2 0 16,-6-1-1-16,-5 0-10 0,-5 2 11 16,-7 0-1-16,0 0-19 0,-6 0-19 15,-2 0-22-15,0 0-20 0,-1 4 36 16,0 0 34-16,-2 4 13 0,-3 2 1 15,-6 1 1-15,0 3 14 0,-4 3-15 16,-3 1-1-16,-2 0 1 0,-1 4 0 16,-2 2 1-16,0-2 0 0,2 2 14 15,4-2 10-15,3-3-10 0,6-2-4 16,3-5-12-16,5 0 13 0,3-5 19 0,6 0 31 16,8-3 16-16,6 0-10 0,4-1-25 15,9-3-19-15,3 0-12 0,2 0-12 16,0-3-1-16,-2-2-2 0,-4-2 2 15,-6 2 0-15,-3 0 1 0,-5-1 2 0,-6 0 0 16,-3 2 19-16,-6 0 10 16,-4 0-17-16,-2-1-15 0,-1-2-23 0,-7 2-39 15,-3-2-93-15,-1 2-143 16,-3 1-117-16,-2-1-216 0,2 1-582 0</inkml:trace>
  <inkml:trace contextRef="#ctx0" brushRef="#br0" timeOffset="-136931.1">9185 14054 2123 0,'0'0'556'0,"0"0"-363"15,0 0-23-15,0 0-74 0,34-48-41 16,-15 38 21-16,2 1-6 0,3 3-35 16,4 2-35-16,0 0-13 0,-3 3-13 15,2 1-9-15,-4 0 3 0,-5 3-12 16,-6 4-4-16,-2 1-7 0,-6 0 7 16,-4 2 26-16,-4 1 20 0,-6 0 2 15,-2 1 19-15,-5 0 26 0,1 0 67 16,-3 1-26-16,1-1-23 0,1 2 1 15,3-1-3-15,1 0-30 0,2-1-12 0,3 1-16 16,4-1-3-16,2 0 1 0,2 1 1 16,1-2 1-16,5-1 12 0,6 1 11 15,0-2 2-15,5 0 4 16,1 0-10-16,2-1-12 0,-1 0-10 0,-3-1-16 16,-4-3-6-16,-3 1-16 0,-5-2-26 0,-3-1-12 15,-1 0 23-15,-2-2 53 0,-6 2 35 16,-2-2 3-16,-2 0-12 0,0 0-7 15,-3 1-7-15,2 0 7 0,1-1-6 16,1 2-10-16,3 0-3 0,-1 1-19 16,4 3-12-16,3 2 2 0,2 3 10 15,0 1 18-15,4 3 1 0,7 1 0 16,-1 1 16-16,4 3-16 0,4-1 1 16,0 2-1-16,-1 2-2 0,-1 2 2 15,0 1-1-15,-1 0 0 0,-5-3-3 0,-1 1-15 16,-5-2-3-16,-3-4 9 0,-1-1 11 15,-2-1-1-15,-5-3 3 0,-4-2 1 16,-1-2 1-16,-1-1 14 0,-2-3 0 16,3 1-14-16,-1-3 11 0,-1 0-10 15,4 0 10-15,-3-1-11 0,3 1-1 16,-1-3 1-16,0 1-2 0,0 2-1 16,-2-1-209-16,-7-2-248 0,5-2-569 0,1-2-786 0</inkml:trace>
  <inkml:trace contextRef="#ctx0" brushRef="#br0" timeOffset="-136402.96">9860 14332 1854 0,'0'0'586'15,"0"0"-389"-15,0 0-107 0,0 0-3 16,0 0 80-16,0 0 96 0,0 0-8 16,0 0-40-16,0 0-58 0,0 0-66 15,0 0-56-15,-16-28-35 0,39 25-38 16,9-2 13-16,9 1 13 0,15 1-1 15,17 1 0-15,7-1 11 0,-1 1-12 0,-18 0 13 16,-20-1 1-16,-17 1 0 0,-6-1 2 16,-1 1 13-16,-1 0-12 0,-3-2 19 15,-2 2 9-15,-8-2 16 16,-1 4 17-16,-2-3-23 0,0 1-41 0,-4 0-31 16,-5-2-26-16,1 2-3 0,-4-2 4 0,1 4 5 15,0-1-2-15,5 1-42 0,2 0-292 16,7 0-248-16,4 0-519 0,5 0-291 0</inkml:trace>
  <inkml:trace contextRef="#ctx0" brushRef="#br0" timeOffset="-136081.62">10665 14112 1425 0,'0'0'1057'15,"0"0"-837"-15,0 0-66 0,0 0 10 0,0 0-4 16,0 0-10-16,0 0-51 0,0 0-52 15,0 0-15-15,0 0-3 0,-64-12 9 16,50 22 12-16,2 3-5 0,3 1-26 16,6 3 3-16,3 2 15 0,1 1 8 15,11-1-8-15,4 4-8 0,5 0 5 16,4 0 13-16,4 3-9 0,3-5-7 16,2 1-12-16,-5-2-3 0,-5-1-16 0,-4-3 0 15,-6-1-2-15,-6-2-14 0,-6-3-6 16,-2-2 21-16,-4 0 1 0,-6-2 18 15,-5-3 7-15,-4 1 1 0,-1-2-4 16,-5 0-3-16,-3 0-7 0,2-2-10 16,1 1-1-16,2-1-1 0,3 0-1 15,2 0-21-15,2 0-129 0,5 0-246 16,-1-7-293-16,4 1-632 0</inkml:trace>
  <inkml:trace contextRef="#ctx0" brushRef="#br0" timeOffset="-135929.85">10729 14120 2308 0,'0'0'274'0,"0"0"-190"0,78-15-36 0,-41 10 10 0,0 1 0 16,-1 2-25-16,-6 1-33 0,0-1-145 15,-10 2-483-15,-7 0-1430 0</inkml:trace>
  <inkml:trace contextRef="#ctx0" brushRef="#br0" timeOffset="-135631.27">10326 14088 2168 0,'0'0'421'16,"0"0"-399"-16,0 0-22 0,0 0-3 15,0 0 3-15,0 0 106 0,0 0-9 16,-13 49-4-16,13-32-41 0,2 4-33 15,4-1-6-15,2 4-12 0,0 0 15 16,0 1-16-16,0 3-283 0,-4-6-859 16</inkml:trace>
  <inkml:trace contextRef="#ctx0" brushRef="#br0" timeOffset="-134833.04">11385 13943 2556 0,'0'0'352'15,"0"0"-352"-15,0 0-94 0,0 0 46 16,0 0 48-16,0 0 158 0,0 0-43 0,-37 57-48 16,20-36-41-16,0 5-25 15,-2 0 0-15,-1 2 10 0,1 1-11 0,-7 9-186 16,4-4-491-16,4-9-1172 0</inkml:trace>
  <inkml:trace contextRef="#ctx0" brushRef="#br0" timeOffset="-133094.99">4906 15141 695 0,'0'0'335'0,"0"0"-97"0,0 0-4 16,0 0-42-16,0 0-19 0,0 0 28 0,0 0 29 16,1-46-30-16,-1 42-29 0,0 2-48 15,0 1-17-15,0 0-23 0,0 0-6 16,-2 1-22-16,-4 0-55 0,-3 5 0 16,-2 2 0-16,-5 7 2 0,-3 0 30 15,-3 6-16-15,-1 4 3 0,1 5 7 16,0 0 15-16,3 5-9 0,2 2 6 15,2 2-22-15,4 2 0 0,4-1 6 16,6 1-3-16,4-1-17 0,13-3 1 16,8-4 22-16,9-3 23 0,8-5 12 15,5-7-22-15,5-7 3 0,-2-4-12 16,-4-4-29-16,-5-2-19 0,-8 0-25 0,-10-5-10 16,-10 1-32-16,-6-1 54 0,-6-1 29 15,-8-4 3-15,-7 2-32 0,-5-3 16 16,-7-2 15-16,-2 2 1 0,-3 0 0 15,0 2 11-15,0 2-11 0,4 1-2 16,1 2 0-16,6 2-11 0,7 2-19 0,3 0-10 16,7 0-37-16,4 4-59 0,1 2-296 15,13 1-87-15,-2-1-538 16</inkml:trace>
  <inkml:trace contextRef="#ctx0" brushRef="#br0" timeOffset="-132273.5">5753 15352 1394 0,'0'0'254'0,"0"0"-163"0,0 0-26 16,0 0 84-16,0 0 136 0,0 0 0 0,0 0-111 15,0 0-87-15,0 0-71 0,0 0-16 16,-11-2-16-16,14 2 16 0,8 2 36 15,4 0 76-15,11-1 13 0,7-1-22 16,21-1-30-16,13-4-28 0,20-3-23 16,1-1-19-16,-5 2 11 0,-10 0-14 15,-12 1-1-15,-4 2-15 0,-8 0 0 16,-9 3 3-16,-10-1 10 0,-2 1 2 16,0 0-21-16,2 0-4 0,1-1-38 0,-9 1-12 15,-3-3 18-15,-7 1 58 0,-4 1 30 16,-5-2 12-16,0-1-14 0,-2 2-2 15,0-1-13-15,-1 0-11 0,0 1-2 16,0 2-2-16,0-4-56 0,0 2-25 16,-1-1 3-16,-1-1 9 0,-1 1 39 15,0-3 20-15,-2 1 12 0,-2-3 16 16,1 2-13-16,1-1 24 0,-3 1-25 0,0 0-1 16,1-1 41-16,-3 3 6 0,0 0 3 15,-1-1-6-15,2 4 23 0,-2-1-1 16,4 3 3-16,1 0-22 0,1 0-16 15,2 0-32-15,2 0-14 0,1 0-31 16,0 1-19-16,0 3 48 0,4 2 16 16,5 4 32-16,1 0 7 0,6 2-14 15,2 2-12-15,0 0-1 0,0-1-12 0,-3 1-2 16,-1 2-14-16,-4 0-4 0,-6 1 17 16,-4 2 3-16,-2-1-1 0,-10 0 1 15,-5 1 23-15,-3-3-4 0,-2 1-3 16,-2 0-16-16,-1-3-87 0,-9 3-323 15,9-4-391-15,2-5-1243 0</inkml:trace>
  <inkml:trace contextRef="#ctx0" brushRef="#br0" timeOffset="-131417.83">7661 14890 1216 0,'0'0'228'0,"0"0"-98"0,0 0-78 15,0 0 20-15,0 0-4 0,0 0 71 16,40-51 89-16,-37 41 37 0,-2 3-48 16,-1-1-60-16,-3 1-18 0,-2 1-37 15,-4 2-21-15,-2 1-30 0,-3 1-10 0,-3 0-9 16,-4 2-6-16,-4 2-4 0,1 3 7 15,-2 2-4-15,-1 1-9 0,0 3 0 16,2-1-15-16,4 1 15 0,4-1-15 16,4 1-1-16,4 0-10 0,7 0-6 0,2 1 5 15,4 0 11-15,11-1 32 16,4 1 0-16,6 1 6 0,7-1-25 0,1 0-11 16,3-1-2-16,-1 1-2 0,-6-1-14 15,-6 0 0-15,-4-2-3 0,-8 0 6 16,-5 3-6-16,-5-4 3 0,-1 1 16 15,-8 2 1-15,-4-2 15 0,-4 3-3 16,-1-3-11-16,-4 2 11 0,-4-2-11 16,3 2-1-16,-2-2 2 0,3 1 13 15,1-1 6-15,4-2 0 0,5 2-6 16,1-1-16-16,6-2-2 0,4 0-30 0,0 2 32 16,8-2 0-16,7 0 29 0,6 3-4 15,3 0-2-15,5-1-22 0,-2 2-1 16,-2 0-1-16,-3 1-22 0,-6 1 11 15,-5 3-17-15,-8 2 13 0,-3-1 4 16,-8 2 12-16,-7 2 4 0,-5 1-3 0,-2 0 2 16,-2 0-1-16,0-1-2 0,3-4 2 15,7-2 1-15,2-2 16 16,7-3-19-16,5-1-1 0,1 0 1 0,10 0 13 16,6-2 6-16,8 3 7 0,6-3-26 15,6 0-7-15,4-2-180 0,9-2-207 16,-7-2-335-16,-9 0-923 0</inkml:trace>
  <inkml:trace contextRef="#ctx0" brushRef="#br0" timeOffset="-129636.08">8046 15115 57 0,'0'0'430'0,"0"0"-140"0,0 0-81 0,0 0-46 0,0 0-17 16,0 0-29-16,0 0-68 0,0 0-7 15,0 0 1-15,-7-28-24 0,7 27 4 16,0-2-10-16,0 0 7 0,0 1 15 15,0 0 30-15,0 1-6 0,0-1-7 16,0 1 13-16,0 0 13 0,0-1 6 16,0 1-9-16,0 1-17 0,0-2-6 15,0 2-10-15,0 0-6 0,0 0-1 16,-1-3 4-16,1 3 13 0,0-1 16 16,-1 0-26-16,1 0-20 0,-1-1 1 15,1 1 9-15,0-2-16 0,-1 0 20 0,0 2-14 16,1 0 14-16,-1-1 15 15,0 1 1-15,1 0-1 0,-1 0 0 0,0 0 1 16,1 0 2-16,0 1-9 0,0-1-19 16,0 1-14-16,0 0-11 0,0 0-1 15,0 0-3-15,0 0-16 0,0 0-3 0,0 0 6 16,0 0 3-16,0 0-6 0,0 0-4 16,5 0-9-16,1 3 32 0,5 0 0 15,2 2-1-15,2 3 0 0,5 1 1 16,1 2 42-16,3 4 63 0,5 2 7 15,1 3-23-15,4-1-9 0,-2 2 0 16,1 0-20-16,-7-1-35 0,0 0-12 16,-6-2-12-16,-7-1 2 0,0-2 13 15,-6-3-14-15,0-2-1 0,-4-4-1 16,-1-3 1-16,-1-1 15 0,-1 0 3 16,0-2 25-16,0 0 10 0,0 0 2 0,0 0-21 15,-3-5-35-15,-2 0-1 0,0-2-21 16,0 1-25-16,-1-1-45 0,-2 1-38 15,3 0-92-15,-1-2-56 0,-2 2-108 16,-1-9-287-16,2 2-542 0</inkml:trace>
  <inkml:trace contextRef="#ctx0" brushRef="#br0" timeOffset="-129363.08">8316 15008 1783 0,'0'0'364'0,"0"0"-79"0,0 0-147 16,0 0-115-16,0 0 35 0,0 0-3 0,0 0 45 16,0 0-7-16,0 0-38 0,-54 53-20 15,32-31-10-15,-2 3-12 0,-4 0-13 16,1 3-3-16,0 1 3 0,0-1 0 16,2-1 0-16,4-2-2 0,3-1 1 15,7-7 1-15,0-5 3 0,8-3-1 16,1-4-2-16,1-1 0 0,1-1 1 15,0-2 1-15,3 1 21 0,2-2 12 0,6 0-1 16,-1 0-34-16,4-4-99 0,3-3-219 16,3-7-216-16,-3 1-555 0</inkml:trace>
  <inkml:trace contextRef="#ctx0" brushRef="#br0" timeOffset="-128992.99">8731 15257 1804 0,'0'0'366'0,"0"0"-136"0,0 0-110 0,0 0-36 0,0 0 80 16,0 0 3-16,0 0-61 0,0 0-48 15,0 0-1-15,0 0 27 0,0 0 5 16,30 61-10-16,-42-41-28 0,-3 1-16 15,-3 0-12-15,3-1-4 0,-3 0-17 16,3-4-2-16,0-1-20 0,4-3-241 16,-2-5-282-16,6-1-640 0</inkml:trace>
  <inkml:trace contextRef="#ctx0" brushRef="#br0" timeOffset="-128312.99">8837 15050 1036 0,'0'0'189'0,"0"0"-43"0,0 0 59 16,0 0-36-16,0 0-16 15,0 0-4-15,0 0-29 0,0 0 3 0,0 0-3 0,0 0-10 16,0 0-4-16,-54-24 1 0,48 24-24 16,3 0-5-16,1-1-1 0,1 1-7 15,1 0-9-15,0 0-13 0,1 0-6 16,8 0 28-16,5-2 10 0,7 1-7 16,9-1-29-16,4-3-41 0,4 1 0 15,1-2-2-15,-1 1-1 0,-3-1 0 16,-6 0 0-16,-4 2 1 0,-7 0-1 15,-5 3 0-15,-7 1-2 0,0 0 1 16,-5 0-12-16,-1 0-6 0,1 0 16 0,-1-3-26 16,0 3 0-16,0 0-3 15,0 0 10-15,0 0-7 0,-1 3 7 16,-3 1 19-16,0 0-13 0,1 5 13 0,-1 3-8 16,1 0 11-16,-3 5 26 0,3 3 6 0,-1 1 3 15,1 4-13-15,-1 1 10 16,1 3-10-16,-1 0 23 0,2 0-14 15,0-2-2-15,1-2-10 0,1-5-3 0,0-1-13 16,0-6 13-16,1-1-4 0,1-4 7 16,0-1-6-16,1-2 3 0,-2 0-15 15,0-3 1-15,0 2-1 0,-1-1-1 16,0-3-52-16,0 0-59 0,0-5-159 16,1-2-283-16,4-10-195 0,-3 2-578 15</inkml:trace>
  <inkml:trace contextRef="#ctx0" brushRef="#br0" timeOffset="-127801.6">9235 15029 1823 0,'0'0'289'15,"0"0"-72"-15,0 0-16 16,0 0-11-16,0 0 6 0,0 0-39 15,0 0-58-15,0 0-51 0,0 0-48 0,0 0-25 16,61-33 25-16,-37 31 2 0,2 2 17 16,4-1-18-16,-3 1 0 0,-1-2-1 15,-3 2 0-15,-6 0-1 0,-5 0-15 16,-3 0-13-16,-3 2-25 0,-4-1-13 16,-1 2 22-16,-1 2 26 0,0 1 19 0,0 1 24 15,-3 3 34-15,-4 2 6 0,-1 2-16 16,1 3-10-16,-4-2 4 0,0 4-20 15,-1 1-6-15,-2-1 16 0,0 4-19 16,-2 0-11-16,-1-2 17 0,1 1 16 16,3-4-13-16,1 0 0 0,2-5 1 15,5-4-20-15,2-3 22 0,2-2-6 16,1-2 0-16,1-1 10 0,5 1 22 0,6-2 6 16,3 0-7-16,5 0-12 0,4 0-10 15,2-2-25-15,4-2 1 0,-2 1-2 16,2-3-2-16,-1 2-1 0,-2-1 1 15,0 0 0-15,-5 1 2 0,-3 0-2 0,-4 0 2 16,-2 1 1-16,-5 1 13 16,-3-1 3-16,-2 2 15 0,-3 0-2 0,0-1-23 15,0 0-9-15,0-1-31 0,-3 3-10 16,-4-2-7-16,0 2-2 0,0-2-105 16,-2 2-115-16,2 0-152 0,-3-4-311 15,4 0-618-15</inkml:trace>
  <inkml:trace contextRef="#ctx0" brushRef="#br0" timeOffset="-127100.08">9625 14863 1170 0,'0'0'508'0,"0"0"-319"15,0 0-30-15,0 0 19 0,0 0 19 16,61-26-6-16,-41 24-46 0,-2 1-52 15,2 1-38-15,0 2-29 0,-1 3-10 0,-1 0-3 16,-1 3 3-16,-2 1-13 0,-2 0 13 16,-3 1-13-16,-1-1 13 15,-5 0-3-15,-2-2 6 0,-2 2 17 16,0-1 31-16,-6 1 9 0,-5 1 23 0,-2 1 3 16,-3 2 0-16,-2 0-23 0,-2 1 4 15,1 0-17-15,1 1-9 0,3 0-23 0,3-1-21 16,3 0-13-16,4 0-1 0,3-1-12 15,2 0 13-15,1-2 2 0,8 1 14 16,1 0 0-16,5-2 6 0,1 0-3 16,0-1-16-16,2 0-2 0,-2-1-1 15,-1-3-16-15,-5 0-3 0,-1-1 0 16,-5-1-12-16,-1 0 12 0,-1-3-3 16,-2 0 22-16,0 0 10 0,0 0 3 15,0 0-12-15,-2 1 12 0,-2 2-11 0,-2-1-2 16,-2 3-13-16,2 0-9 0,-1 0 3 15,0 1-3-15,4 1 10 0,1 2 8 16,1 0-11-16,1 1 14 0,1 3 1 16,5-1 3-16,5 1 9 0,-2 0 7 15,4 1-2-15,1 2-17 0,-3 0-1 16,1 0 0-16,-5 0-15 0,0-2-37 0,-2 0-27 16,-4 1 42-16,-1-3 19 0,-1 0 18 15,-6 0 1-15,0-2-1 16,-5 0 1-16,2-2 2 0,-4 0 1 15,1-1 9-15,-2-1 4 0,-1-2 0 0,2 2-13 16,1-4 10-16,0 0-1 0,0-1-12 16,4-1-128-16,1 0-213 0,-2-4-206 15,6-1-486-15</inkml:trace>
  <inkml:trace contextRef="#ctx0" brushRef="#br0" timeOffset="-126889.08">10028 15236 3014 0,'0'0'362'0,"0"0"-292"0,0 0-70 0,0 0 2 16,58-23 46-16,-37 20 54 0,4 0-45 15,0 0-41-15,4 1-16 0,-3 2-32 16,0 0 13-16,1 0 0 0,-3 2 3 15,-3-1-95-15,-3-1-304 0,1-1-245 16,-7-4-659-16</inkml:trace>
  <inkml:trace contextRef="#ctx0" brushRef="#br0" timeOffset="-125486.98">10249 15168 225 0,'0'0'515'16,"0"0"-225"-16,0 0-94 0,0 0 15 15,0 0 1-15,0 0-40 0,0 0-16 16,0 0-26-16,0 0-7 0,0 0 6 16,0 0-25-16,-31-2 2 0,31 2-2 15,0 0-27-15,0 0-22 0,0 0-20 16,0 0-23-16,0 0-12 0,0 0 0 15,2 2 3-15,4 2 36 0,1 1 22 0,6 0 12 16,6 0 39-16,6-1 0 0,7-1-16 16,7 0-32-16,8-1-29 0,-1-2-20 15,2 0-15-15,0 0 3 0,-6 0-3 16,-6 0-1-16,-5-2-2 0,-9 0 1 16,-7 2 0-16,-6-1 2 0,-5 0 22 0,-1 1 23 15,-3-2 2-15,0-1-47 0,-4-1-3 16,0-1-19-16,-4 1 3 0,-1-1-25 15,0 1 15-15,-3 1-9 0,3 1-7 16,-2 2-73-16,3 0-195 0,3 0-229 16,0 0-530-16</inkml:trace>
  <inkml:trace contextRef="#ctx0" brushRef="#br0" timeOffset="-125099.33">11164 14987 2297 0,'0'0'346'0,"0"0"-118"0,0 0 38 0,0 0-84 16,0 0-74-16,0 0 1 0,0 0-11 15,0 0-22-15,0 0-32 0,0 0 9 16,-64-18 26-16,38 36-16 0,0 3-4 15,3 5-21-15,3 6-21 0,2 0-14 16,6 3-3-16,6 0-1 0,6-1-1 16,2 1-11-16,12-5 13 0,4-3 17 15,4-3 2-15,2-6 6 0,0-4-4 0,-3-5-20 16,-2-2-1-16,-4-7-40 0,-8 0 10 16,-2-3 30-16,-5-3 0 0,-1-6-29 15,-9-3-18-15,-6 1 22 0,-4-3 10 16,-1 1-4-16,-4 2 16 0,-1 0 1 15,-2 4-11-15,1 2-6 0,2 3-3 16,2 1-6-16,1 4 3 0,3 0-1 16,5 4-21-16,1 1-158 0,8 3-229 0,7-1-284 15,8-2-400-15</inkml:trace>
  <inkml:trace contextRef="#ctx0" brushRef="#br0" timeOffset="-124869.52">11596 14754 2734 0,'0'0'424'0,"0"0"-351"0,0 0-70 16,0 0 23-16,0 0 2 0,0 0 17 15,0 0 28-15,0 0 7 0,0 0-20 16,-69 35-25-16,52-10-16 0,1 2-18 15,0 2 0-15,6 1-1 0,-3-1 0 0,5 0 1 16,-2-2-1-16,-2 4-378 0,0-7-826 16,4-6-817-16</inkml:trace>
  <inkml:trace contextRef="#ctx0" brushRef="#br0" timeOffset="-123399.97">4741 16085 1824 0,'0'0'247'16,"0"0"-146"-16,0 0-101 0,0 0 0 0,0 0 96 16,0 0 33-16,0 0-48 0,0 0-42 15,0 0-39-15,0 0 0 0,0 0 32 16,-14-8 65-16,30 8 73 0,7 0-22 15,9-4-68-15,8-3-31 0,13-3-27 16,-1 0-20-16,-2 0-2 0,0 1-10 16,-16 2-2-16,0 2 12 0,-11 2-13 0,-6 3-16 15,-10 0-16-15,-1 0-22 0,-6 0 12 16,0 3 36-16,0 1 19 0,-5 3 1 16,-1 0 12-16,-1 4-2 0,-4 3-10 15,1 1-2-15,-3 4-2 0,3 4 3 16,-1 3 4-16,-3 4 31 0,4 5-13 15,-6 10 14-15,0 7 9 0,3-2-23 16,0-6-20-16,1-5 14 0,3-10-14 16,1 3-1-16,-2 3 0 0,0-4 19 0,1-7-19 15,3-4 12-15,1-6 3 16,0-4 6-16,1-3-6 0,2-4 0 0,1 0-3 16,1-3 15-16,0 0 14 0,-1 0 19 15,1 0 8-15,0 0 5 0,-1-3-4 16,1-2-70-16,0-4-54 0,1-11-332 15,3-1-433-15,1 1-1395 0</inkml:trace>
  <inkml:trace contextRef="#ctx0" brushRef="#br0" timeOffset="-122570.37">5731 16215 1426 0,'0'0'261'0,"0"0"-112"0,0 0-94 0,0 0 20 16,0 0 52-16,0 0 57 0,0 0-15 15,0 0-37-15,0 0-35 0,0 0-17 0,-36-4-12 16,36 4-4-16,0 0-9 0,1 0-17 15,5 0-2-15,6 0 37 0,7 3 23 16,7-2 0-16,9 0-4 0,8-1-3 16,18 0-9-16,18 0-14 0,18-5-21 15,10-4-17-15,-4 1 1 0,-7-2-16 0,-4 2-13 16,-2 0-12-16,0 2 10 0,-6-3-17 16,-10 4 6-16,-12 0-3 0,-17 1 0 15,-16 1 14-15,-13 3-23 0,-8-3-10 16,0 3 3-16,-4 0 4 15,-2 0 15-15,-2 0-4 0,-2 0 15 0,-5 0-9 16,-8 0-20-16,-4 0-30 0,-3 0-63 16,-4 0-74-16,-2-2-85 0,2 1-88 15,1-2-11-15,2 0 57 0,2-1-75 16,2-3-258-16,3 0 41 0</inkml:trace>
  <inkml:trace contextRef="#ctx0" brushRef="#br0" timeOffset="-122384.27">6677 16069 188 0,'0'0'430'0,"0"0"-42"0,0 0-42 16,0 0-37-16,0 0-56 0,0 0 16 15,0 0 16-15,-56-36-78 0,56 36-91 16,0 0-116-16,0 0-42 0,0 2 6 0,1 3 36 16,6 3 62-16,2 2 2 0,4 2-3 15,1 1 6-15,3-1 33 0,1 3-27 16,-1-1-28-16,-3 1-6 0,-5 0-14 16,-4 1 23-16,-2 3-26 0,-3-2 7 15,-10 0-4-15,-5 1 14 0,-4-1-17 16,-4 1-19-16,-2-1-1 0,0-2-2 15,1 1-33-15,0-2-215 0,-4 0-366 16,5-4-747-16</inkml:trace>
  <inkml:trace contextRef="#ctx0" brushRef="#br0" timeOffset="-120903.11">7733 15854 2081 0,'0'0'246'16,"0"0"-246"-16,0 0-68 0,0 0 68 15,0 0 32-15,0 0 65 0,-65-12-3 16,49 12-7-16,0 3-19 0,-1 2-19 15,3 1-17-15,-3 3-10 0,1-1-6 16,4 0-14-16,3-1 0 0,4-1-2 16,1 0-4-16,4-1-9 0,0-2 13 15,6 4 19-15,5-2 16 0,7 0 4 16,8 1 3-16,3 0-14 0,7-2-8 0,-3 0-20 16,0 3 0-16,-6-1-20 0,-8 4-2 15,-4-2-10-15,-10 3 0 0,-5 2-4 16,-3 0 36-16,-7 3 2 0,-7 1-1 15,-5 3 2-15,-5 1-1 0,-1 2-2 0,-1 0 16 16,-1-3 10-16,4 1 15 0,2-4-5 16,5-3-7-16,5-3-13 0,4-2 6 15,2 0-22-15,5-2-2 16,3 0 0-16,0-1 0 0,5 3 2 0,7-2 15 16,3 1 10-16,3 0 11 0,4-1-17 15,2 0-18-15,0 0-1 0,-2 1-1 16,-4 1-22-16,-3 1-9 0,-7 1 7 15,-5 2 5-15,-3 2 8 0,-4-1 11 16,-7 5-1-16,-4-3 1 0,-2 2 1 0,-3 0 0 16,-1-2 3-16,2 1-2 0,-1 0-1 15,2-2 12-15,4-1-8 0,4-2 60 16,1 1-6-16,6-5-36 0,3 0-20 16,2-3 11-16,11 0 16 0,3 0 12 15,7 0-9-15,4-3-10 0,4 1-22 0,-1 1-35 16,6-3-349-16,-9 3-415 15,-6-4-1211-15</inkml:trace>
  <inkml:trace contextRef="#ctx0" brushRef="#br0" timeOffset="-119071.71">8055 16108 1941 0,'0'0'350'0,"0"0"-269"16,0 0-58-16,0 0 74 0,0 0 158 0,0 0 43 15,0 0-80-15,0 0-97 16,0 0-73-16,0 0-45 0,0-9-3 0,13 5-19 16,4 1 17-16,5-2-1 0,5 3-1 15,1-3-12-15,4 0 14 0,-1 3-14 16,1-1 13-16,-4 1 0 0,-3 0 0 15,-6 0 1-15,-4 2-1 0,-9-2 3 0,0 2 1 16,-5 0 40-16,-1 0 7 0,0 0-1 16,0 0-2-16,0 0-7 0,0-1-13 15,0 1 4-15,0-3 9 0,0 3-7 16,0 0-24-16,0 0-7 0,0 0-54 16,0 0-44-16,0 5-33 0,-2 4 52 15,-2 2 79-15,0 7 41 0,-1 2 17 16,0 4-20-16,-3 3-3 0,3 0-1 15,-1 4 11-15,0 0 18 0,1 0 10 16,2-2-35-16,0-3-23 0,3-3-15 16,0-6 2-16,0-4 2 0,0-2 8 0,0-6-9 15,2-1 22-15,0-2 1 0,-2-2-4 16,1 0-22-16,1 0-107 0,0-3-153 16,5-12-324-16,-1-2-783 0</inkml:trace>
  <inkml:trace contextRef="#ctx0" brushRef="#br0" timeOffset="-118857.77">8588 16029 2612 0,'0'0'435'0,"0"0"-170"0,0 0-224 0,0 0-12 15,0 0 25-15,0 0 54 0,0 0 25 16,0 0-16-16,53 54-36 0,-38-33-24 15,4 1-13-15,-1 0-16 0,2-3 0 16,-1 0-28-16,-2-4-9 0,0-2-104 16,-4-2-168-16,-1-4-247 0,-1-7-271 15,-5 0-566-15</inkml:trace>
  <inkml:trace contextRef="#ctx0" brushRef="#br0" timeOffset="-118643.64">8891 15997 437 0,'0'0'1254'0,"0"0"-988"15,0 0 29-15,0 0-13 0,0 0-24 16,0 0-72-16,0 0-173 0,0 0 19 0,0 0 16 16,0 0 70-16,0 0 10 0,-21 49-10 15,5-18-23-15,-2 4-9 16,-2 3-23-16,2 1-22 0,1-1 16 0,0 1-7 16,0-3-25-16,3-2-12 0,2-4-10 15,1-5 13-15,5-4-16 0,-3-5-25 16,5-5-82-16,2-2-99 0,0-6-224 15,2-4-323-15,0-4-460 0</inkml:trace>
  <inkml:trace contextRef="#ctx0" brushRef="#br0" timeOffset="-118430.97">9075 16303 2865 0,'0'0'371'0,"0"0"-371"0,0 0 0 16,0 0 19-16,-2 58 109 0,-4-35-17 15,-6 0-35-15,-1 3 0 0,-1 2-16 16,-2 0-31-16,-2 0-10 0,2-2 9 16,2 0-28-16,2-7-122 0,5-2-202 15,7-4-355-15,0-4-491 0</inkml:trace>
  <inkml:trace contextRef="#ctx0" brushRef="#br0" timeOffset="-117671">9320 16061 1542 0,'0'0'371'16,"0"0"-212"-16,0 0-58 0,0 0 35 16,0 0 12-16,0 0-2 0,0 0-40 15,0 0-41-15,0 0-24 0,0 0-8 16,-30-23 12-16,29 23 3 0,-2-1 35 16,2 1 16-16,1 0 20 0,0 0 5 0,0 0-22 15,0-1-36-15,0 0-18 0,0 1 3 16,0 0-1-16,0 0-2 0,7 0-1 15,3-2-25-15,7 0-19 0,4-2 22 16,5 0-12-16,4 0-13 0,0-2 2 16,2 1 0-16,-2 0-1 0,0 2 0 15,-4-2-1-15,-1 1 0 0,-4 1 0 16,-4-2-2-16,-2 5 2 0,-7-2-3 16,-1 2 2-16,-4 0-1 0,-2 0-23 15,0 0-16-15,-1 0-22 0,0 2-23 0,-5 3 7 16,-4 2 79-16,-2 3 2 15,-5 4 20-15,-1 3-19 0,-2 3 1 0,-1-1-1 16,1 4-3-16,0 0 1 0,2 1 2 16,0-2 16-16,1 2-7 0,0 0-11 15,2-3 13-15,3-3-14 0,3-6 0 16,4-2 0-16,3-3 4 0,1-4 18 0,0 0 0 16,8 1 16-16,1-2 19 0,9-2-1 15,3 0-12-15,3 0-12 0,3 0-13 16,2-6-16-16,-2 3 9 0,-2-2-11 15,-1 0-1-15,-6 1 1 0,0-2-1 16,-2 4 1-16,-1-2 3 0,-4 1-1 16,2 0 0-16,-3 1-2 0,-3-1-1 15,0 1 0-15,0 0 0 0,-3 1 1 16,-2 0 0-16,0 1 11 0,-2-1 1 16,0 0 0-16,0 1-10 0,0 0 0 0,0 0-3 15,-1-1-2-15,-13-2-149 0,1 1-483 16,-2-3-839-16</inkml:trace>
  <inkml:trace contextRef="#ctx0" brushRef="#br0" timeOffset="-116617.75">9926 15913 1398 0,'0'0'361'0,"0"0"-195"0,0 0 74 15,0 0 13-15,0 0-31 0,0 0-3 0,0 0-71 16,43-46-68-16,-26 41-66 0,4-1-14 16,1 2-3-16,4 2-10 0,3 0 11 15,-1 2 1-15,-3 0-15 0,-2 0-7 16,-6 2 1-16,-2 0-7 0,-7 3-9 15,-2-1-4-15,-5 0 42 0,-1 0 16 16,-7 4 109-16,-3-1 19 0,-7 3-32 16,-4 0-20-16,-2 1-16 0,-2 1-9 15,-1 1 31-15,3-1-3 0,3 2-20 16,1 1-37-16,7-1-38 0,0 3 0 16,7 0-2-16,3 0-1 0,2 1 2 0,2-1 1 15,7-1 2-15,6 0 17 16,2-3 9-16,5 0 4 0,1-4-1 15,1-2-21-15,-2 0-10 0,-2-7-87 0,-6 3-2 16,-2-3 8-16,-6 0 30 0,-4 0 51 16,-2 0 35-16,0-3-35 0,-4-3-1 0,-4 2-2 15,-1-1-13-15,-4-1-6 16,1 1 9-16,-5 2 11 0,-1 3 2 0,0 0 28 16,-1 0 20-16,2 6-7 0,1 0-13 15,3 2-18-15,0 1-10 0,7 5-25 16,2 1 13-16,4-1 12 0,1 3 2 15,6-2 20-15,7 2-10 0,2 3 10 16,3-1-9-16,0 0 0 0,-1 0 1 16,-1-1-14-16,-2 1-59 0,-2-1-131 15,-5-2 6-15,-3-2 89 0,-3 3 63 16,-2-2-23-16,-1-1 4 0,-5 1 38 0,-1-2 13 16,-5-4 0-16,2 0 12 0,-3-2-10 15,-1-2 14-15,1-1-3 0,-3 0 3 16,-1 0 0-16,1-1-3 15,1-1-11-15,0 1 0 0,-2-3-2 0,1 2-51 16,-1-1-208-16,5 0-137 0,-3-1-122 0,6 0-237 16</inkml:trace>
  <inkml:trace contextRef="#ctx0" brushRef="#br0" timeOffset="-116169.12">10483 16162 2384 0,'0'0'346'0,"0"0"-305"15,0 0-37-15,0 0 37 0,0 0 53 16,0 0 66-16,0 0 45 0,0 0-75 16,0 0-69-16,0 0 9 0,-7 0 9 15,30 0-13-15,9 3-25 0,3-3-25 16,5 0-14-16,1 0-2 0,-2 0-2 15,-2 0 2-15,-3 0 0 0,-6 0 0 0,-4-3 0 16,-4 3 0-16,-4-2 0 0,-3 0 13 16,-6 2 5-16,-1-1 11 0,-1 0 9 15,-2 1-1-15,-1-2 17 0,-1 1 5 16,-1 0-15-16,0-3-15 0,0 3-29 16,0-3-1-16,-1 2-31 0,-2 0-9 0,-2 0-3 15,0 1-34-15,-1-2-394 16,1 1-884-16,-2-3-679 0</inkml:trace>
  <inkml:trace contextRef="#ctx0" brushRef="#br0" timeOffset="-115514.58">10995 15966 866 0,'0'0'515'0,"0"0"-336"16,0 0-101-16,0 0 26 0,0 0 84 16,0 0 120-16,0 0-20 0,0 0-78 15,0 0-101-15,0 0-64 0,-12 3 0 16,16-3 32-16,4 2 32 0,7 0 3 15,3 2-32-15,7-2-26 0,4 0-16 16,-1 0-12-16,4-2-1 0,-4 0-3 0,0-2-18 16,-1-2 11-16,-4-2-11 0,-3 1 8 15,-2 1 4-15,-6-2-16 16,2 4 2-16,-7-2-1 0,-1 1 28 0,-2 1-26 16,-3 1 25-16,0 1-28 0,-1 0-15 15,0 0-55-15,0 3-54 0,0 4 27 0,-4 5 97 16,-4 5 35-16,1 2 0 15,-4 5-22-15,-1 5 9 0,-5 3-9 0,0 7-13 16,-3 1 19-16,-2 5-16 0,0-2 10 16,-2 3 12-16,-1-2-24 0,-1-4-1 15,3-5 12-15,4-5-9 0,5-5 10 16,4-5-13-16,4-8 1 0,3-4 11 16,2-3-12-16,0-4 13 0,1 2 2 15,0-3 42-15,3 0 48 0,3-4-48 16,4-4-16-16,1 0-41 0,1-4-26 0,-2 0-233 15,7-12-242-15,-5 2-607 0,-2 3-792 16</inkml:trace>
  <inkml:trace contextRef="#ctx0" brushRef="#br0" timeOffset="-115278.02">11760 15763 2179 0,'0'0'578'0,"0"0"-343"0,0 0-59 16,0 0-176-16,0 0 48 0,0 0-35 16,0 0 137-16,0 0 21 0,-23 52-35 15,3-26-47-15,-3 3-48 0,-1 3-16 0,2 2-24 16,-2-1-1-16,-1 10-190 0,5-7-371 15,5-9-1023-15</inkml:trace>
  <inkml:trace contextRef="#ctx0" brushRef="#br0" timeOffset="-107856.5">16963 1469 2887 0,'0'0'413'16,"0"0"-308"-16,0 0-86 0,0 0-19 15,0 0-86-15,0 0-48 0,0 0 45 16,0 0 18-16,0 0 7 0,0 0 42 15,19 25 9-15,-11-6 11 0,1 3 2 0,0-2 9 16,5 0-6-16,0-1 32 0,1-3-13 16,0 1 10-16,1-5 4 0,-2-2 18 15,-1-3 20-15,0-4 15 16,2-1 3-16,-1-2-3 0,5-2 19 0,5-7-3 16,8-3-20-16,5-5-13 0,5-6-28 15,5 0 6-15,3-4 10 0,2-4-26 16,2-2 2-16,-2-2-14 0,2 0 3 0,0-2-24 15,-1-1-1-15,2-3 0 0,-1-2-25 16,-1 2 9-16,0 4-22 0,-5 4-85 16,-1 8-208-16,-2 5-243 0,-13 6-644 15,-8 7-577-15</inkml:trace>
  <inkml:trace contextRef="#ctx0" brushRef="#br0" timeOffset="-107072.61">15374 3475 1699 0,'0'0'771'0,"0"0"-771"0,0 0-38 16,0 0 38-16,17 46 138 0,-8-19-2 16,4 0 6-16,-1 3 5 0,1-2-35 15,-1-5-35-15,-3-2-13 0,2-6-13 16,-4-6-32-16,-1-2 0 0,4-6 20 15,3-1 37-15,6-5 6 0,9-7 13 16,6-3 0-16,11-7-25 0,12-9-33 0,17-9-24 16,17-9-13-16,3-1-3 0,-3 4-26 15,-8 5-5-15,-12 2-156 0,-2-6-396 16,-22 8-891-16</inkml:trace>
  <inkml:trace contextRef="#ctx0" brushRef="#br0" timeOffset="-74910.9">2213 17387 127 0,'0'0'675'16,"0"0"-336"-16,0 0 42 0,3-61-189 15,0 44-39-15,0-1-17 0,0 3 16 16,0 0-6-16,1 2-55 0,-2 0 174 16,2 2-105-16,-3 3-2 0,0 4-49 0,0 0 54 15,-1 1-23-15,1 3-35 0,-1 0-105 16,0 0-35-16,2 3-63 0,0 4 43 15,2 4 55-15,2 7 70 0,-2 6 67 16,0 7-45-16,-4 11-51 0,0-1 19 16,-6 1-16-16,-2 3-44 0,3-9 2 15,0 6 10-15,-1-4-12 0,1-4 22 16,3-5-21-16,2-6 2 0,0-4-3 16,0-4-94-16,0-4-52 0,1-4-89 0,3 0-40 15,-1-5-221-15,1-9-190 0,-2-5-572 16</inkml:trace>
  <inkml:trace contextRef="#ctx0" brushRef="#br0" timeOffset="-74465.5">2162 17205 1899 0,'0'0'282'0,"0"0"64"16,5-54-110-16,6 34 24 0,0 4-39 15,5 2-84-15,2 4-83 0,3 4-54 16,1 2-3-16,1 4-39 0,6 3-9 15,0 6 26-15,3 6-29 0,-2 1 35 16,0 7-29-16,-6 4-19 0,-6 4-17 16,-10 5 17-16,-7 5-16 0,-4-1 66 15,-13-1 17-15,-4-1 17 0,-3-3-16 0,-3-4 1 16,-2-4 17-16,1-4 23 0,3-6-4 16,1-4-22-16,3-2 64 0,4-6-35 15,3-1 70-15,7-2 25 0,3-2 0 16,1 0 3-16,2-4-1 15,0-1-53-15,6 0-89 0,7-4-139 0,6-3 0 16,6 4 95-16,5-4 3 0,3 7-7 0,1 1-28 16,-3 4-51-16,0 8-49 15,-5 8 41-15,-4 6 16 0,-8 7 16 16,-6 4 78-16,-7 13 25 0,-1-7-27 0,-8 2 27 16,-7-3 0-16,-1-11 3 0,-3 1 36 15,-1-5 67-15,-2-3 6 0,-2-5 13 16,2-1-42-16,-4-4 23 0,-1-3-26 15,1-3-4-15,2-4-3 0,1 0 9 16,4 0-12-16,1-4 0 0,4 0-26 16,3-2 15-16,2-1-24 0,4 0-35 0,2-1-93 15,3-4-100-15,3 2-141 16,21-14-363-16,-3 2-514 0</inkml:trace>
  <inkml:trace contextRef="#ctx0" brushRef="#br0" timeOffset="-74262.85">2895 17596 2504 0,'0'0'787'15,"0"0"-546"-15,0 0-101 0,0 0-5 16,13-49-135-16,9 36-28 0,5 1-4 15,8 1 7-15,2 0-139 0,-1 4-186 0,9 6-280 16,-10 1-540-16</inkml:trace>
  <inkml:trace contextRef="#ctx0" brushRef="#br0" timeOffset="-74106.32">3004 17802 874 0,'0'0'1852'0,"0"0"-1469"0,0 0-176 16,0 0-108-16,0 0-23 0,0 0-41 15,0 0-35-15,0 0-48 0,0 0 1 16,0 0 47-16,0 0 60 0,82-19-60 16,-47 9-178-16,3 0-148 0,11-6-293 15,-10 2-715-15</inkml:trace>
  <inkml:trace contextRef="#ctx0" brushRef="#br0" timeOffset="-73792">3631 17174 2440 0,'0'0'329'0,"0"0"-85"16,0 0 6-16,0 0-14 0,0 0-100 15,0 0-136-15,0 0-7 0,0 0-31 16,0 0 38-16,0 0 61 0,-49 55 14 15,36-18-18-15,2 11-19 0,2 8 9 16,5-6-34-16,3-5 15 0,1-7-28 16,2-7-1-16,2 8 1 0,4 1 41 15,0 0-19-15,4-2-22 0,0-4 3 16,6-2-1-16,1-3-4 0,3-6-18 16,3-3-59-16,3-5-103 0,0-1 20 0,1-6 42 15,1-2-289-15,5-6-94 0,-8-4-549 16,-6-5-344-16</inkml:trace>
  <inkml:trace contextRef="#ctx0" brushRef="#br0" timeOffset="-73603.53">3563 17614 2689 0,'0'0'398'0,"0"0"-63"15,0 0-87-15,0 0-75 0,0 0-38 16,0 0 7-16,0 0 26 0,0 0 28 15,0 0-64-15,60-30-82 0,-18 19-37 0,11-4-13 16,16-2-114-16,3 5-140 0,-12 3-345 16,-19 4-761-16</inkml:trace>
  <inkml:trace contextRef="#ctx0" brushRef="#br0" timeOffset="-73453.27">4276 17836 2365 0,'0'0'673'16,"0"0"-478"-16,0 0-20 0,-3 45-175 16,-7-24-194-16,-1 3 194 0,-9 4 17 15,-7 6 9-15,-9 11 12 0,-10 8-25 16,4-4-13-16,-5-3-243 0,12-17-869 16,12-20-841-16</inkml:trace>
  <inkml:trace contextRef="#ctx0" brushRef="#br0" timeOffset="-72633.02">5280 17198 904 0,'0'0'622'0,"0"0"-342"0,0 0-59 15,0 0-30-15,0 0-10 0,-67-26 0 0,47 28-26 16,-3 7-42-16,1 3-27 0,-2 5-15 16,0 3-13-16,3 3-17 0,5 0 7 15,3 4-46-15,6-1 17 0,3 2-15 16,4-1-3-16,9 0 0 0,8-2-1 16,5 0 19-16,5-2 16 0,9 1-13 15,4-3 1-15,3-1-22 0,4-4-1 16,16-5-162-16,-11-3-643 0,-11-7-994 0</inkml:trace>
  <inkml:trace contextRef="#ctx0" brushRef="#br0" timeOffset="-72508.64">5537 17350 2549 0,'0'0'367'0,"0"0"-229"15,0 0-55-15,0 0-83 0,0 0-38 16,77-53 25-16,-39 43-9 15,7-2 9-15,0 3-19 0,1 4-13 0,-4 0-61 16,-2 5-391-16,-11 2-644 0</inkml:trace>
  <inkml:trace contextRef="#ctx0" brushRef="#br0" timeOffset="-72348.91">5547 17592 1034 0,'0'0'1145'0,"0"0"-847"0,0 0-176 15,0 0-99-15,0 0 3 0,0 0 45 0,0 0-29 16,0 0 28-16,0 0 17 0,0 0-42 16,89-10-29-16,-46 1-16 0,4-1-3 15,4 0-183-15,19-9-260 0,-12 5-365 16</inkml:trace>
  <inkml:trace contextRef="#ctx0" brushRef="#br0" timeOffset="-72047.37">6290 17074 1922 0,'0'0'227'0,"0"0"-1"0,0 0 56 0,0 0-31 16,0 0-46-16,0 0-23 0,0 0-70 15,0 0-112-15,0 0-86 0,0 0 86 16,0 0 10-16,36-6 76 0,-34 29 9 15,0 6-6-15,-2 3-13 0,0 7 22 16,-4 4-29-16,-2 7 10 0,1 7-20 16,2 7-21-16,2 0-19 0,1-14-17 15,2-13 14-15,4-11-14 0,3-6 1 16,2 4-3-16,5-2 12 0,4-1-9 0,4-4-3 16,4-7-18-16,0-1-152 0,4-6-123 15,6-7-191-15,-8-4-706 16,-5-4-732-16</inkml:trace>
  <inkml:trace contextRef="#ctx0" brushRef="#br0" timeOffset="-71856.1">6235 17411 1387 0,'0'0'1174'0,"0"0"-849"0,0 0-52 16,0 0-171-16,0 0-42 0,0 0 23 15,0 0 9-15,0 0 0 0,0 0-41 0,65-22-23 16,-15 12-28-16,15-4-15 0,15-3-1 16,0 0-22-16,-13 0-108 0,-21 2-529 15,-20 0-1462-15</inkml:trace>
  <inkml:trace contextRef="#ctx0" brushRef="#br0" timeOffset="-69411.94">13381 11696 1075 0,'0'0'312'0,"0"0"-165"16,0 0-40-16,0 0 17 0,0 0-4 15,0 0 10-15,0 0-7 0,0 0 13 16,0 0 13-16,-17-34-26 0,15 31-20 15,1-1 0-15,0 1 0 0,0-1-7 16,0 2 17-16,0-1-11 0,0 0-13 0,0 2-28 16,-1-1-13-16,1 1-16 0,1 0-7 15,0 1-12-15,0 0-13 0,0 0-3 16,0-2-23-16,0 2-18 0,0 0-14 16,0 0-21-16,3 4-27 0,3 2 106 15,2 3 49-15,8 3-7 0,0 3-4 16,6 3-3-16,2 0-16 0,3 2-6 15,4 2-13-15,0-1 16 0,1 1 6 0,0 0-22 16,-4-1-15-16,-2 1 15 0,-2-3 0 16,-6-2-2-16,-2-4 0 0,-4-2 1 15,-5-1-1-15,-3-5 2 0,0-2 0 16,-2 0 0-16,-1-2-3 0,-1-1-26 16,0 0 0-16,0 0-22 0,-5 0-105 15,0-4-105-15,-1-2-87 0,-3-3-128 16,2-1-292-16</inkml:trace>
  <inkml:trace contextRef="#ctx0" brushRef="#br0" timeOffset="-69127.92">13738 11577 1689 0,'0'0'347'15,"0"0"3"-15,0 0-33 0,0 0-83 16,0 0-124-16,0 0-110 15,0 0-71-15,0 0 71 0,-61 17 55 0,32 10-1 16,-6 3-9-16,1 5-20 0,-2 2-2 16,-1 3 9-16,0-1-29 0,4 2 13 15,-2-3-2-15,4-1-12 0,6-8-2 16,4-4 2-16,1-6 20 0,6-5 4 16,4-5 12-16,1-1-19 0,4-4-17 15,2-1-2-15,2-1-2 0,0 0-1 16,1-1 3-16,0-1 16 0,0 0 16 15,4-1 15-15,7-5-40 0,5 0-7 0,7-3-306 16,13-10-150-16,-2-1-542 0,-6 1-693 16</inkml:trace>
  <inkml:trace contextRef="#ctx0" brushRef="#br0" timeOffset="-68053.35">14171 11628 1362 0,'0'0'323'0,"0"0"-177"0,0 0-16 16,0 0 45-16,0 0 22 15,0 0-38-15,0 0-36 0,0 0-20 0,0 0-23 16,0 0-25-16,-26 0-20 0,26 0-9 16,2 0 28-16,5 0 52 0,4-3-45 0,4 0-16 15,5-1-7-15,3 1-19 0,-1-1-19 16,3 2-1-16,-3 0-18 0,-3 1-6 16,-3 1-7-16,-1 1-55 0,-2 3-263 15,-4 0-225-15,1-1-454 0</inkml:trace>
  <inkml:trace contextRef="#ctx0" brushRef="#br0" timeOffset="-67884.17">14186 11761 1327 0,'0'0'273'16,"0"0"-175"-16,0 0 28 0,0 0 127 0,0 0-6 15,0 0-24-15,0 0-17 0,0 0-80 16,0 0-75-16,59 0-39 0,-35-3-12 15,0 0-2-15,1 2-2 0,-2-2-63 0,11-1-262 16,-10 1-221-16,-3-1-939 0</inkml:trace>
  <inkml:trace contextRef="#ctx0" brushRef="#br0" timeOffset="-67532.79">14762 11464 2153 0,'0'0'279'0,"0"0"-63"0,0 0 35 0,0 0-11 16,0 0-67-16,0 0 5 0,0 0-48 16,7-45-16-16,-7 45-114 0,0 0-51 0,0 3-72 15,0 5 2-15,0 4 121 0,0 5 61 16,-3 4 8-16,0 4 7 0,-2 3 6 15,-1 3-9-15,2 1-7 0,0 2 3 16,0-2-22-16,-3 2-22 0,5-3-6 16,1-1 6-16,1 0-14 0,0-3-11 15,9-1-3-15,-1-3 1 0,4-3 2 16,2-2 1-16,1-3-1 0,3-2 19 16,0-5-19-16,0-1-24 0,0-1-102 15,-5-5-114-15,2-1-83 0,-2-8-138 16,-5-2-323-16,-3-2-887 0</inkml:trace>
  <inkml:trace contextRef="#ctx0" brushRef="#br0" timeOffset="-67373.6">14672 11737 2342 0,'0'0'452'15,"0"0"-250"-15,0 0-45 0,0 0 22 0,0 0-141 16,0 0-16-16,60-22-11 0,-28 18-11 15,5 1-32-15,3 0 10 0,15-4-249 16,-9-1-428-16,-10 1-1564 0</inkml:trace>
  <inkml:trace contextRef="#ctx0" brushRef="#br0" timeOffset="-67034.65">15513 11585 121 0,'0'0'2766'15,"0"0"-2487"-15,0 0-247 0,0 0 29 16,0 0 9-16,0 0 63 0,0 0 35 15,0 0-35-15,0 0-38 0,0 0-59 16,0 0-36-16,6-42-15 0,-12 41 15 16,-2-1 11-16,2 0 21 0,0-1 15 15,0 1 12-15,2-2 5 0,2 1-2 16,0-2-18-16,1 1-25 0,1-2-18 16,0 0-1-16,0 2-22 0,0 0-3 0,1 3-9 15,0 1-23-15,-1 0-66 0,0 1-436 16,0 3-759-16,-3 0-708 0</inkml:trace>
  <inkml:trace contextRef="#ctx0" brushRef="#br0" timeOffset="-66737.67">15550 11836 2172 0,'0'0'485'0,"0"0"-485"0,0 0-159 16,0 0 156-16,0 0 3 0,0 0 191 0,0 0-31 16,0 0-60-16,0 0-36 0,0 0-19 15,-17 24 13-15,17-23 50 0,0-1 80 16,0 0 88-16,0 0 20 0,0 0 2 16,0-1-13-16,0-4-27 0,0 1-111 15,0-1-107-15,2-1-28 0,1-1-9 16,0 3-3-16,0-2-1 0,0 1-2 0,1 1-24 15,-2 2 12-15,0-2-16 0,-1 2-6 16,2 2-21-16,-2 0-25 0,-1 0-173 16,0 0-258-16,0 0-827 0,-4-5-1201 15</inkml:trace>
  <inkml:trace contextRef="#ctx0" brushRef="#br0" timeOffset="-60157.21">16509 11717 1589 0,'0'0'296'16,"0"0"-79"-16,0 0 33 0,0 0-14 0,0 0-30 15,-12-53-23-15,14 44-32 0,5-4-27 16,0 3-47-16,3 0-26 0,5-1-23 16,2 4-15-16,4-1-13 0,4 1-25 15,3 3 23-15,0 1-11 0,-1 3-6 16,-2 0-16-16,-3 4-16 0,-4 6-16 16,-7 3 0-16,-4 3 22 0,-4 2 22 15,-3 1 23-15,-9 3 1 0,-3-1 0 16,-7 0 3-16,-2-3 21 0,-3-1-12 15,0-3 9-15,0-2-19 0,0-3 19 0,3-1-9 16,1-2 0-16,3-2-1 0,4-2 11 16,6-1 2-16,4 0 4 0,2-1 28 15,1 0 7-15,6 0-58 16,10-1-6-16,7-1-41 0,8 2 16 0,5 0-1 16,5 0-6-16,1 4 3 0,1 3 4 0,-6 1-13 15,-3 4-39-15,-8 0-42 16,-7 2 23-16,-6 3-1 0,-10-1 43 15,-4 2 9-15,-13 1 33 0,-6-2 12 0,-7 0 19 16,-8 0 33-16,-4 0 2 0,-1-6 4 16,1-1 7-16,2-4 15 0,4-2 19 15,7-4 7-15,3 0-1 0,5 0-16 16,4-2-25-16,5 0-10 0,2-2-1 16,3 0-8-16,4-2-11 0,0 1-34 15,1-3-25-15,9 3-63 0,2-2-157 16,12-6-133-16,-4 4-351 0,0-2-972 0</inkml:trace>
  <inkml:trace contextRef="#ctx0" brushRef="#br0" timeOffset="-59913.6">17280 11376 1937 0,'0'0'812'16,"0"0"-558"-16,0 0-72 0,0 0-13 16,0 0-57-16,0 0-112 0,0 0-19 15,0 0-118-15,0 0 137 0,0 0 3 16,-67 27 22-16,36 2-10 0,-2 2-15 16,1 2-2-16,2 0-1 0,5 1-29 15,3 4-374-15,8-6-688 0,8-10-722 0</inkml:trace>
  <inkml:trace contextRef="#ctx0" brushRef="#br0" timeOffset="-59490.46">17373 11876 1763 0,'0'0'541'0,"0"0"-363"0,0 0-110 16,0 0 96-16,0 0 17 0,0 0-14 0,0 0-17 15,0 0-29-15,0 0-6 0,0 0-20 16,-29-16-48-16,29 16-31 0,5 0-3 15,7 0 34-15,10 0-9 0,7 0 13 0,11 0-10 16,17 0-22-16,12-5-4 0,13 3-14 16,-1-1 1-16,-13 1 10 0,-20 0-12 15,-15 0 0-15,-3 1 0 0,6-1-2 16,2 1-17-16,1-1 3 0,-7 0-9 16,-3 0 9-16,-6-1-15 0,-6 2-4 15,-4 0-3-15,-1-3 22 0,-5 2 15 16,1-2-1-16,-5 2-33 0,-1-1-3 15,-2-1-19-15,0 0-35 0,0 0-19 16,-3 2-55-16,-4-1-71 0,0-1-92 16,0 1-182-16,-5-1-240 0,3 0-566 0</inkml:trace>
  <inkml:trace contextRef="#ctx0" brushRef="#br0" timeOffset="-59218.31">18040 11715 407 0,'0'0'593'0,"0"0"-196"0,0 0-101 16,0 0-29-16,0 0 70 15,0 0-59-15,0 0-24 0,-26-47-23 0,25 43-42 16,0 1-14-16,1 1-26 0,0 0-3 16,0 2-4-16,0 0-29 0,0 0-60 15,0 0-53-15,1 0-44 0,5 2-3 16,2 3 47-16,5 2 16 0,4 2-13 16,1 1-1-16,2 4-2 0,1 0-1 15,-3 0-2-15,0 1-13 0,-5 1-9 0,0-1 9 16,-6 0-18-16,-4 0-4 0,-3 0 7 15,-2 0 15-15,-8-1 16 0,-8-1 11 16,-5 1 8-16,-4-2-19 0,-2 1-93 16,0-3-110-16,-1 1-99 0,0 1-189 15,4-2-289-15,8-5-1029 0</inkml:trace>
  <inkml:trace contextRef="#ctx0" brushRef="#br0" timeOffset="-57581.44">18845 11505 1812 0,'0'0'263'0,"0"0"-136"15,0 0 25-15,15-52 13 0,-11 38-46 16,-1 1 10-16,-3 1 29 0,0 1-11 16,0 4-22-16,0 0-13 0,-4 3-58 15,-2 0-51-15,1 2-3 0,-2-1-19 0,-4 3 6 16,1 0 10-16,-2 0 3 0,0 0 15 16,2 2-12-16,2 1-3 0,-2 2-3 15,4-1-16-15,2 4-20 0,0 1 17 16,4 1-2-16,0 3 24 0,6 0 16 15,4 2 0-15,7 1 0 0,4 0 6 0,2 3-19 16,2-2-1-16,0 0-2 0,-4 1-11 16,-7-1-9-16,-1-1 8 0,-10-1-20 15,-3 1 6-15,-5 1 20 0,-12-2 6 16,-4 3 19-16,-3-3-3 0,-6 3 0 16,3-5 3-16,-1-2-3 0,2-1-13 15,5-5 10-15,6-1-11 0,1 0 1 16,6 0 51-16,1-2-41 0,6 2-13 15,1-1-22-15,4 1 22 0,8 0 41 0,8 0 7 16,5 3-7-16,9-2-19 16,3 3-22-16,2-4 0 0,-3 4-19 0,-3-1 0 15,-9 2 3-15,-4-1-3 16,-7-1-25-16,-7 2-14 0,-6 0-2 0,0-1 18 16,-10 2 27-16,-4 0 15 0,-3-1 4 0,-3 1 12 15,0 1-15-15,1-1-1 0,2-1 0 16,4 1-2-16,2 0-18 15,7 1 8-15,2-1 12 0,2-2 16 0,4 1 12 16,9 0 11-16,3-2 2 0,7 2-15 16,4-1-1-16,2-2-25 0,5-2-13 15,-1 3-172-15,9-6-229 0,-9 0-368 16,-5-1-966-16</inkml:trace>
  <inkml:trace contextRef="#ctx0" brushRef="#br0" timeOffset="-57329.22">19216 11542 1721 0,'0'0'694'0,"0"0"-526"0,0 0-168 0,0 0 0 0,0 0 142 16,0 0 61-16,77 22-30 0,-54-11-68 16,2-1-41-16,1 3-41 0,2 0-23 15,-3-1 0-15,-3 1-1 0,-1-1-1 16,2 1-123-16,-6-3-441 0,-3-5-862 0</inkml:trace>
  <inkml:trace contextRef="#ctx0" brushRef="#br0" timeOffset="-57134.63">19562 11492 2481 0,'0'0'461'0,"0"0"-176"15,0 0-110-15,0 0-60 0,0 0-115 16,0 0-144-16,0 0-9 0,0 0 153 16,0 0 96-16,-48 56-32 0,28-27-30 15,0 2-34-15,-1 3-1 0,1 0 1 16,2 0 1-16,1 0 0 0,3-3-1 15,4-4-1-15,1-3-136 0,0-2-350 16,-1-7-514-16,5-7-702 0</inkml:trace>
  <inkml:trace contextRef="#ctx0" brushRef="#br0" timeOffset="-56325.97">19845 11355 1767 0,'0'0'357'0,"0"0"-189"16,0 0-96-16,0 0-8 0,72-27 11 15,-45 23 15-15,0 1-9 0,1 0-30 16,1 3-6-16,-4 0-26 0,-2 0-19 16,-3 0-13-16,-6 1-13 0,-5 3-16 15,-3 1-68-15,-6 2 46 0,0 1 64 16,-9-1 0-16,-4 4 77 0,-4 0 33 15,-5 0-23-15,-3 0-20 0,0 0-2 0,2 1-11 16,-1 0-3-16,1 1-15 0,3-4 2 16,4 3-35-16,2 0-2 0,6-2 2 15,3 2 13-15,4 2-15 0,1-2 15 16,6 1-4-16,5 1 20 0,6-1-6 16,4 0 3-16,2 0-10 0,4-1-17 0,-1 0-1 15,-4-3-1-15,-2-1-2 0,-5-5-1 16,-6 1-26-16,-2-2-3 0,-5-2 17 15,-2 0 15-15,-1 0 29 0,-8-2-29 16,1 0-13-16,-4 0 10 0,-2-1 0 16,-1 3 2-16,-1 0-1 0,0 0-1 15,3 0-19-15,1 5 9 0,5 0-16 16,-2 1-9-16,6 3 9 0,2 0 27 0,1 2 2 16,4 2 19-16,8-1 1 0,1 3-1 15,6-1 0-15,6 3 0 0,3 1-6 16,0 3-12-16,3-4-1 0,-4 4-22 15,-4-4 6-15,-5 1 3 0,-8-3-6 16,-8-1-7-16,-3-1 26 0,-12-2 12 16,-7-1 4-16,-6-1 9 0,-6-2-2 0,-2 0-20 15,-2 0 0-15,-1-1-1 16,-1 1-2-16,2-2-121 0,-10-1-320 0,8 1-379 16,6-4-966-16</inkml:trace>
  <inkml:trace contextRef="#ctx0" brushRef="#br0" timeOffset="-54152.1">20551 11630 1626 0,'0'0'292'15,"0"0"-113"-15,0 0 61 0,0 0 5 0,0 0-90 16,0 0-46-16,0 0-35 15,0 0-6-15,0 0-4 0,0 0 3 0,8-32-6 16,-8 32-10-16,0-1-9 0,0 1-1 16,0-1 23-16,0 1 15 0,0 0 7 15,1 0-10-15,4 0-16 0,6 0-16 16,6-2-44-16,9 1 2 0,9 0 27 16,8-2-14-16,14 3-11 0,-6-2-3 15,5 2-1-15,-1 0-1 0,-9 0-12 16,2 0 11-16,0-1 0 0,-7 1 2 15,-5 0 0-15,-3 0 1 0,-7-1 0 0,-3-2-1 16,-4-1 12-16,-5-1 3 0,-5-1-15 16,0 0 0-16,-6 0-44 0,-2-1-82 15,-1-1-81-15,-1-2-38 0,-5 2 5 16,-5 0 63-16,2 1 64 0,-3 0 45 16,3 1 29-16,-2 1 24 0,1-1 14 0,0 1 1 15,2 1-3-15,-2 1-10 16,2 0 10-16,-1 2-10 0,3 1 13 15,2 0 2-15,1-2 21 0,0 2 2 0,2 0 1 16,1 0 19-16,0 0 30 0,6 3 41 16,1 3 12-16,6 0-12 0,4 1-27 15,0 0-31-15,0 4-29 0,1 1-14 16,-3-3-14-16,-5 5-1 0,-4 1 48 0,-5-1 12 16,-2 4-9-16,-12 0-6 0,-4 0-17 15,-6 1-12-15,-1-1 0 0,-3-2-16 16,0-3-16-16,7-2-175 0,6-3-354 15,6-4-585-15</inkml:trace>
  <inkml:trace contextRef="#ctx0" brushRef="#br0" timeOffset="-53430.76">21593 11403 1823 0,'0'0'351'0,"0"0"-92"0,0 0-20 16,0 0-40-16,0 0-90 0,43-50-9 16,-25 44-52-16,4 2-32 0,2 0-6 15,2 4-10-15,2 0-16 0,-4 1-19 16,-2 6-19-16,-2 3 2 0,-5 3 7 16,-5 3 7-16,-4 3 9 0,-5 1 29 15,-1-1 23-15,-10 2 5 0,-4-3-5 16,-2 0-1-16,-6-2 4 0,-3-5-10 15,0-1 23-15,2-2 5 0,1-3-8 0,2-1 2 16,3 1-6-16,6-4 3 0,2 2-9 16,5-3-7-16,2 1 3 0,2-1 23 15,0 0 18-15,7 0 6 16,8-3-69-16,6-1-22 0,5 1 3 0,6 1-4 16,0 2 1-16,1 0 9 0,-4 2-6 0,-1 3 0 15,-6 0-6-15,-4 5-13 16,-5 0-13-16,-3 1-7 0,-7 2 26 15,-3 3 17-15,-3-1 15 0,-11 2 0 0,-6-1 3 16,-4 1 20-16,-6-3-11 0,-3-1 1 16,-1-3-11-16,4-1 11 0,0-3-10 15,6-1 17-15,5-1-8 0,4-1-10 16,6-2 2-16,4 1 12 0,1-2-16 16,4 0-85-16,0-2-71 0,5-2-256 15,12-10-307-15,-2 3-641 0</inkml:trace>
  <inkml:trace contextRef="#ctx0" brushRef="#br0" timeOffset="-53178.11">22181 11240 1805 0,'0'0'596'0,"0"0"-386"0,0 0-13 16,0 0 40-16,0 0-38 0,0 0-88 16,0 0-111-16,0 0-73 0,0 0 44 15,0 0 29-15,5 11 58 0,-11 6-20 16,-4 1-22-16,3 0-13 0,-3 1-1 16,3-2-2-16,-3 0-22 0,2-1-173 0,2-1-293 15,1-2-292-15,0-6-706 0</inkml:trace>
  <inkml:trace contextRef="#ctx0" brushRef="#br0" timeOffset="-52994.09">22319 11253 1125 0,'0'0'1285'0,"0"0"-946"0,0 0-105 16,0 0-38-16,0 0-193 0,0 0-3 15,0 0 0-15,0 0 29 0,0 0 73 16,0 0-38-16,0 0-52 0,-55 65-12 15,43-43-2-15,2 5 0 0,-2-2-1 16,3 2-32-16,0-2-233 0,0 4-350 16,3-8-637-16</inkml:trace>
  <inkml:trace contextRef="#ctx0" brushRef="#br0" timeOffset="-44048.79">16168 12700 140 0,'0'0'1589'16,"0"0"-1329"-16,0 0 9 0,0 0-62 0,0 0-10 16,0 0-20-16,0 0-13 0,0 0-33 15,-13-49-25-15,12 49-36 0,-2-2-45 16,1 2-25-16,-3 0-64 0,-3 1 1 15,-2 4-14-15,-3 4 61 0,-1 3 16 16,0 3 35-16,-2 1 3 0,3 0-6 16,3-1-16-16,1 0 13 0,1-2-3 15,6-2-24-15,-1 1 0 0,3-1 11 16,0-2-1-16,3 3 1 0,8 0 0 0,4 0 6 16,8 2 0-16,7-1-3 0,2 3-4 15,3-1-12-15,1 0-4 0,-6 1-27 16,-4 1 8-16,-10 0-2 0,-10 0-4 15,-6 2 29-15,-12-1 13 0,-6-1 16 16,-7 2-10-16,-2-5-7 0,-3-2 7 16,2-2 7-16,2-1-4 0,0-5 0 0,6-1-2 15,3-1-1-15,3-2-3 16,1 0 9-16,6-2-6 0,1-3 6 0,0 1-22 16,4-3-3-16,1-3-270 0,1-1-152 15,3-7-224-15,5 1-347 0</inkml:trace>
  <inkml:trace contextRef="#ctx0" brushRef="#br0" timeOffset="-43904.2">16211 12659 901 0,'0'0'554'0,"0"0"-401"15,61-10-53-15,-29 7-12 0,1 3-29 16,2 0-45-16,3 0-14 0,4 0-150 15,-7-1-592-15</inkml:trace>
  <inkml:trace contextRef="#ctx0" brushRef="#br0" timeOffset="-40808.61">16729 12609 767 0,'0'0'385'0,"0"0"-170"16,0 0-30-16,0 0 10 15,0 0-42-15,0 0 26 0,0 0 9 0,0 0-17 16,0 0-35-16,0 0-107 0,0 0-29 16,9-26-71-16,-10 30-39 0,-5 2 110 15,-4 4 71-15,-2 2 13 0,-2 3-23 0,-3 1-35 16,1 1 0-16,1 0-7 0,0 0 7 16,-1 0 0-16,3-2-7 0,4-1 3 15,-3-3 7-15,6-1-16 0,0-2 10 16,0-1-21-16,0-2 17 0,3 0-17 15,0-2 14-15,0 1-12 0,0 0-1 16,-1-3-2-16,1 2 1 0,1 1 0 16,1-1 1-16,0-1 0 0,0-1-2 15,0-1-1-15,1 0-1 0,0 0-2 16,0 0-25-16,5 0-375 0,1-5-161 16,3-3-1021-16</inkml:trace>
  <inkml:trace contextRef="#ctx0" brushRef="#br0" timeOffset="-40262.98">16724 12833 1585 0,'0'0'322'16,"0"0"-150"-16,0 0-30 0,0 0 165 15,0 0-36-15,0 0-59 0,0 0-64 0,0 0-81 16,16-44-67-16,3 38-29 0,1 1 7 16,4 2-14-16,0 3-5 0,3 0 9 15,-2 2 3-15,-4 5-13 0,-4 1-12 16,-4 4-4-16,-5 0-3 0,-5 2 35 15,-3 3-6-15,-7 1 32 0,-8-1 1 0,-5 1 12 16,-5-1 0-16,-4-1 9 0,-1-2-20 16,-1-3 11-16,3-3 10 0,3-2-7 15,3-1 19-15,6-3-3 16,2-2 0-16,7 0 23 0,0 0 9 0,5 0 29 16,2 0 15-16,0-2-15 0,7-1-93 15,5 0-72-15,6-2-15 0,7 1 17 16,5 1 35-16,2 1 0 0,2 2 3 15,0 1 9-15,-4 5-6 0,-1 3 0 16,-5 1 1-16,-4 4-21 0,-8 1 4 0,-4 1 20 16,-7 2 25-16,-2 2 3 0,-13 1 13 15,-6 2 16-15,-5-1-13 16,-7-1 10-16,0-2 3 0,-3-2-6 0,3-5 9 16,3-3 4-16,5-3 6 0,5-2-4 15,2-4-9-15,7 2-3 0,1-2 3 16,4 0 6-16,2-4 17 0,3-1-55 15,0-3-39-15,4-1-313 0,15-9-257 0,-1 4-525 16</inkml:trace>
  <inkml:trace contextRef="#ctx0" brushRef="#br0" timeOffset="-39954.31">17319 12582 714 0,'0'0'688'0,"0"0"-454"0,0 0-130 16,0 0 42-16,0 0 52 0,-67 17-39 15,56-8-23-15,-2 2-62 0,3-1-55 16,1 0 11-16,2 2-28 0,1-1 17 16,-1 0-16-16,3 1 10 0,2 0-11 15,-1 0 21-15,-1 1-23 0,-1-3-6 16,1-1-571-16,-1-4-749 0</inkml:trace>
  <inkml:trace contextRef="#ctx0" brushRef="#br0" timeOffset="-39789.59">17366 12625 2050 0,'0'0'531'0,"0"0"-531"0,0 0-106 16,0 0 106-16,0 0 6 0,0 0 81 16,0 0-3-16,-66 59-45 0,50-41-36 15,0 4 0-15,-1 0 10 0,-1 10-13 16,5-6-511-16,2-4-997 0</inkml:trace>
  <inkml:trace contextRef="#ctx0" brushRef="#br0" timeOffset="-39002.17">17539 13070 1443 0,'0'0'273'0,"0"0"-176"0,0 0-2 16,0 0 64-16,0 0 38 0,0 0 7 15,0 0-71-15,0 0-53 0,0 0-38 16,0 0-39-16,0 0 13 0,-2-5 10 15,8 5 19-15,2 0 52 0,10 0 63 0,6 0-6 16,11 0-52-16,8 0-39 0,17-2-12 16,18-2-13-16,14 0-6 0,6-3-6 15,-10 0-14-15,-12 3-11 16,-14 1-1-16,-12 1-15 0,-13 2 14 0,-8-1-10 16,-6-1-2-16,0 2 0 0,-1-3 1 0,0 1-11 15,-7-1-5-15,-7-1-17 16,-3 1-89-16,-5-2-3 0,0-1-33 15,-1 0 3-15,-7 1 6 0,2-3-39 0,-5 3 12 16,3-1 71-16,0-1 46 0,-2 1 6 16,3 0-32-16,2 1 12 0,0 0-3 15,2 0 23-15,1 0 53 0,0 0 12 16,-2-1 13-16,1 0 10 0,-3-2 19 16,1 1 27-16,-1-2 64 0,-1 3 75 15,-1-2 5-15,3 4 14 0,0-2-63 16,-1 2-22-16,3 3-14 0,1-1 4 0,2 2-8 15,0 0-19-15,0 0-35 0,0 0-38 16,0 0-15-16,0 0-17 0,1 0-13 16,4 4 13-16,5 2 61 0,3 2 2 15,3 3-19-15,4 2-15 0,-1 0-13 16,1-1-13-16,-1 2-3 0,-3-1-2 0,-4 2-24 16,-1 0 4-16,-6 1 6 0,-3-1 13 15,-2 2 1-15,-6 0 2 0,-11 2 16 16,-6 0-13-16,-7 2 10 0,-7-1-3 15,-3 0-10-15,-2 0-50 0,0-1-176 16,-10-1-431-16,10-5-663 0</inkml:trace>
  <inkml:trace contextRef="#ctx0" brushRef="#br0" timeOffset="-36032.59">11585 14351 46 0,'0'0'1760'16,"0"0"-1543"-16,0 0-80 0,0 0-69 16,0 0 84-16,0 0 61 0,0 0-55 15,0 0-58-15,0 0-7 0,66-21-6 16,-40 17-27-16,3-1-2 0,2 0-4 15,2 1-3-15,-1-1 7 0,2-3-4 0,2 0-19 16,-2 0-16-16,1 2-6 0,0-1-13 16,-7 5-1-16,-2-2-15 0,-4 2 0 15,-5 0 14-15,-5 0 2 0,-5 1 13 16,-1-1 15-16,-4 2 20 0,-2-1 22 16,0 0-1-16,0-1-5 0,0 1-64 0,0-4-38 15,-5 1-7-15,2 2-37 0,-1 0-1 16,2-1-175-16,1 2-494 15,1-3-1393-15</inkml:trace>
  <inkml:trace contextRef="#ctx0" brushRef="#br0" timeOffset="-33518.46">19178 12697 1835 0,'0'0'218'0,"0"0"-186"16,0 0 133-16,0 0-16 0,38-50-29 15,-32 44 32-15,-2-1-11 0,1 4 26 16,-5 0 3-16,0 3-65 0,-3 0-105 15,-7 0-41-15,-5 0-7 0,-5 6 48 16,-4-1 13-16,-1 3 9 0,1 0 7 16,2 3-26-16,3-2 9 0,4 0-12 0,3 1-2 15,5-1-14-15,5 0-13 16,2 2 26-16,1 0 3 0,8 1 18 0,8 1 4 16,5 0 1-16,4 2-20 0,3-1 16 15,1-1-16-15,-3 0-3 0,-5 0-3 16,-6-1-23-16,-8 0 1 0,-6 0-17 15,-2 0 20-15,-8-1 22 0,-8 1 22 0,-1-1-21 16,-2 0 3-16,-2-2 15 0,2-2 0 16,-1 0-17-16,0 1-1 0,5-1-1 15,-2-1 0-15,4 0-15 16,3-1 12-16,3 0-23 0,5-1 1 0,2 1-10 16,0 1 35-16,11 0 24 0,1 2 15 15,5-1-11-15,6 3-10 0,4 1-18 16,-1-3-12-16,-1 2 11 0,-1-1-12 15,-5 1-10-15,-2-3-9 0,-7 3 1 16,-5-1-8-16,-5-1 7 0,-1 3 18 16,-9-1 14-16,-2 2 23 0,-5 1-21 0,-1 1-2 15,0-1 0-15,-1 1 1 16,3-2 2-16,4 0 45 0,3-1 22 0,4-1-57 16,5 1 6-16,0-3 13 0,10 2-3 15,5-1 9-15,6-3-12 0,6 2-16 0,3-1-10 16,3-2-95-16,11-2-261 15,-9-3-386-15,-6 0-766 0</inkml:trace>
  <inkml:trace contextRef="#ctx0" brushRef="#br0" timeOffset="-32978.97">19470 12823 2067 0,'0'0'353'16,"0"0"-214"-16,0 0-59 0,0 0-9 0,71-25-10 15,-43 19 7-15,3 3-7 0,0-2-13 16,1 4-6-16,-4-2-26 0,0 0-16 15,-7 1 0-15,-2 2-13 0,-7 0 11 16,1 0 1-16,-7-3 1 0,0 3 16 16,-1 0 26-16,-1-1 9 0,-1-2-3 15,0 2-7-15,-1-1-25 0,0 2 16 16,1-2 39-16,-3 2-11 0,0 0-60 0,0 0-82 16,0 0-17-16,0 1-51 0,-4 5 70 15,-4 1 80-15,-5 5 48 0,-1 3-3 16,-7 2 12-16,-4 4-31 15,0 1-10-15,-1 2 16 0,1-1-19 0,0 3-1 16,5-4 8-16,8-1-20 0,3-1-1 16,8-2 1-16,2-3 22 0,13-2 16 0,5-1 13 15,7-2-3-15,7-3-10 16,5-1-16-16,1-3 4 0,1-3-24 16,-1 0 0-16,-6 0 1 0,-1-3 13 0,-6-3 6 15,-6 1-19-15,-4-2 22 0,-7 2 6 16,-2-2-17-16,-4 0-12 0,-2 2 12 0,-1-1-14 15,0 1-11-15,-4 1-30 0,-4 1-16 16,2-1 10-16,-5 1-8 0,3 3-8 16,-1 0-161-16,-1-2-232 0,3-1-279 15,4 2-1036-15</inkml:trace>
  <inkml:trace contextRef="#ctx0" brushRef="#br0" timeOffset="-32347.93">20114 12641 2319 0,'0'0'488'15,"0"0"-334"-15,0 0-42 0,0 0-48 0,55-36-32 16,-29 31 7-16,5 1 15 0,1 1-13 15,5 1-12-15,-2 2-28 0,-2 0-1 16,-2 5-19-16,-6 0-26 0,-7 2-12 16,-4 2-17-16,-9-1-2 0,-4 1 34 15,-1 1 39-15,-8 1 3 0,-6 0 10 16,-3-1 22-16,-2 1 20 0,-3 2 18 16,0-4 13-16,-1 4-13 0,-1-2-32 15,3 2-19-15,2-4-15 0,2 4 12 16,5-1-13-16,4 1 0 0,5 0-3 15,3 2 1-15,2-1 24 0,8 1-9 16,5 2-14-16,2-1 17 0,0 0 1 0,3-2-18 16,-2-1-1-16,-4-2-1 0,-2-2-13 15,-4-1 0-15,-2-5-3 0,-3 0 1 16,-3-2-8-16,0 0 23 0,0-1 12 0,-7 0 26 16,-1 0-9-16,-4 0-7 15,3 0 3-15,-4 0-23 0,4 0-2 16,-1 0-11-16,4 0-5 0,0 0 0 15,2 1-13-15,1 2-18 0,3 0 5 0,0 3 42 16,5 2 22-16,4 2 3 0,4 1-3 16,4 2-9-16,0 1-10 0,6 1-3 15,-1 0 0-15,0 3-13 0,-1 0 1 16,-2 3-14-16,-5-2 1 0,0 1 12 16,-8-1-6-16,-1-4 16 0,-5-1 1 15,0-1 2-15,-8-2 1 0,-2-1 15 16,-5-4 3-16,-5 0 6 0,-1 1-2 15,-4-1-11-15,-5-2 4 0,1-1-14 0,-3 2-1 16,2-1 0-16,0-2-1 0,4 1 0 16,5 0-16-16,4 0-114 0,7-1-174 0,5-2-272 15,5-3-553-15</inkml:trace>
  <inkml:trace contextRef="#ctx0" brushRef="#br0" timeOffset="-30182.15">20694 12850 1178 0,'0'0'433'0,"0"0"-202"0,0 0-82 0,0 0 36 16,0 0 35-16,0 0-49 0,0 0-61 15,0 0-55-15,0 0-39 0,-28-20-16 16,26 20-20-16,1 0-2 0,0 0 3 15,1 0-10-15,0 0 0 0,0 0 12 16,0 3 17-16,7-1 75 0,6 1 63 16,8 1 19-16,6-1-32 0,9-1-54 0,5-2-36 15,9 0-13-15,9 0-19 16,9 0 1-16,9 0-2 0,-9 0 11 0,-17-2-13 16,-19 2-3-16,-12 0 0 0,2 0 0 15,-2 0-7-15,-3-2 10 0,-4 2 26 16,-8-1 25-16,-3-1 35 0,-2 0 0 15,0-1-61-15,0 1-25 0,-1-1-35 16,-2 0-12-16,-1 1-11 0,-2-2-5 16,1 2 15-16,1 1 3 0,0 1 4 0,0 0 9 15,1 0 6-15,2 0 0 16,1 0 1-16,0 0-7 0,0 0-20 0,0 0-25 16,0 0-125-16,0 0-95 0,-4 0-186 15,1 0-275-15</inkml:trace>
  <inkml:trace contextRef="#ctx0" brushRef="#br0" timeOffset="-29703.26">21225 12719 1575 0,'0'0'400'0,"0"0"-108"0,0 0-43 15,0 0 15-15,0 0-39 0,0 0-119 16,0 0-106-16,0 0-84 0,0 0-12 16,0 0 96-16,0 0 13 0,37 16 25 15,-22-5-18-15,2-2-1 0,1 3-19 16,0-1-1-16,-2 1-18 0,-3 2-1 0,-1-2-2 15,-5 1 9-15,-1 0-3 0,-3-1-10 16,-3 1 7-16,0 0 3 0,-8 1 15 16,0 0 1-16,-5-2 0 0,-1 2 12 15,-4-1 1-15,-3-2-13 0,-2-1-42 16,-9 1-432-16,6-6-198 0,3-1-940 0</inkml:trace>
  <inkml:trace contextRef="#ctx0" brushRef="#br0" timeOffset="-28757.7">21698 12671 292 0,'0'0'457'0,"0"0"-222"16,0 0-33-16,0 0 6 0,0 0-6 0,0 0-43 16,0 0-39-16,0 0-19 0,0 0-50 15,0 0-51-15,0 0-36 0,-2-15 0 16,2 15 7-16,0-1-7 0,0 1-6 0,0 0 3 15,0 0 3-15,0 0 14 16,0 0 6-16,0 0 16 0,0 0 13 0,0 0 33 16,0 0 35-16,0 0 23 0,0 0 13 15,0 0 0-15,0 0 2 16,0 0-5-16,0 0-21 0,0 0-31 0,0 0-44 16,1-1-18-16,0 1-13 0,0-3-6 15,0 3-1-15,0 0 7 0,0 0 0 16,0-1 13-16,0 0 3 0,0 1 13 15,-1 0 9-15,0-1 5 0,0 1-14 16,0-1-14-16,0 0 1 0,0 1 0 0,0-1 13 16,0 0-12-16,0-1 12 0,1 1-16 15,1-1 0-15,-2 0 3 0,1-1 16 16,0-1 10-16,0 0 13 0,-1 0 3 16,1 0-9-16,0 0-14 0,0-1-6 15,-1 4 3-15,1-2-6 0,0 1 13 16,-1 0 0-16,0 2-1 0,1 0-25 0,-1 0-3 15,0 0-80-15,0 2-91 0,-4 3 61 16,-4 2 113-16,0 4 23 0,-5 4 41 16,3-1-41-16,-1 4-7 0,3-1 16 15,3 1-3-15,2-1-16 0,0-1 3 16,3 1 10-16,0-4-13 0,3-1-10 16,1-3 10-16,0 0 3 0,1-3 6 0,1 0 7 15,2-3 9-15,-1-1 17 0,5-2 12 16,0 0-19-16,5 0-22 0,2 0-26 15,3 0 0-15,0-2-1 0,-1 0-15 16,0 2-13-16,-3 0-9 0,-4 0-10 16,-1 4-13-16,-6 3-7 0,-2 1 20 15,-3 1 10-15,-2 2 18 0,-2 0 17 16,-5 1 0-16,-8 3 3 0,-1-2 3 16,-3-1 20-16,-3-1 9 0,1 1 0 0,-1-4-13 15,1-1-6-15,1 0 0 0,0-2 3 16,1-2-13-16,1-1-3 0,2 0-29 15,0-2-209-15,1 0-114 0,3-4-11 16,3-6-53-16,6 0-404 0,2-2 62 0</inkml:trace>
  <inkml:trace contextRef="#ctx0" brushRef="#br0" timeOffset="-28593.97">21745 12601 2347 0,'0'0'381'0,"0"0"-210"0,0 0-59 16,0 0-76-16,58-49-36 0,-38 44-16 16,2 2-7-16,0 2-22 0,3 1-29 15,-2 1 7-15,1 5 12 0,4 1-400 16,-6 0-698-16</inkml:trace>
  <inkml:trace contextRef="#ctx0" brushRef="#br0" timeOffset="-28035.32">22085 12676 1500 0,'0'0'293'16,"0"0"-157"-16,0 0 69 0,0 0 73 0,0 0-36 15,0 0-29-15,18-51-17 0,-10 44-75 16,4-1-51-16,1 3-70 0,2 1-13 16,1 1-23-16,3 2 14 0,-1 1-7 15,-1 0-3-15,-1 4-25 0,-4 0 2 16,0 4-6-16,-4 1-3 0,-3 3 0 0,-1 1 25 15,-4 1 20-15,-3 0 5 0,-4 0 14 16,-6-2 13-16,1 1 0 0,-5-3 3 16,-1-2-3-16,0-1 3 0,0 0-14 15,4-2 27-15,-1-1-7 0,4-1-2 16,4-3 5-16,2 1 4 0,3-1 19 16,1 0 29-16,1 0 67 0,1 0-19 15,6 0-125-15,3-1-13 0,5 1-73 16,5 0 35-16,2 0 3 0,3 1 16 15,-2 6-4-15,-1 2-8 0,-1 0 8 16,-3 2-9-16,-5 3 7 0,-2 0 3 16,-4 3 12-16,-6 0 23 0,-1 1 35 0,-10-2 7 15,-5 1-16-15,-8 0 3 16,-2-3-7-16,-4 1-3 0,2-5 1 0,2-1-8 16,2-2-11-16,3-1 15 0,4-1-12 0,2-3-4 15,5 0-120-15,1-2-169 0,5-3-245 16,3-4-80-16,0 0-909 0</inkml:trace>
  <inkml:trace contextRef="#ctx0" brushRef="#br0" timeOffset="-27744.4">22548 12409 1315 0,'0'0'514'0,"0"0"-326"16,0 0-13-16,0 0 61 0,0 0-39 0,0 0-197 15,0 0-16-15,0 0 16 0,0 0 32 16,0 0 26-16,17 34-35 0,-26-15-7 15,2-2-13-15,-2 1 10 0,0-1-11 16,3-1-2-16,-1 0-144 0,1-2-347 16,1-4-632-16</inkml:trace>
  <inkml:trace contextRef="#ctx0" brushRef="#br0" timeOffset="-27567.47">22619 12460 2297 0,'0'0'413'16,"0"0"-207"-16,0 0-206 0,0 0-80 16,0 0 80-16,0 0 3 0,0 0 122 0,0 0-9 15,-20 53-56-15,13-33-44 0,-5 2-16 16,1 2 0-16,-2 2-1 0,1 1-59 16,-6 4-490-16,3-8-837 0</inkml:trace>
  <inkml:trace contextRef="#ctx0" brushRef="#br0" timeOffset="-17036.95">15978 13871 975 0,'0'0'192'0,"0"0"-10"0,0 0-58 16,0 0 13-16,0 0 6 15,0 0 0-15,0 0-4 0,0 0 14 0,0 0-27 16,-27-25-19-16,26 23-17 0,1 2-9 15,-1 0-10-15,0-2-3 0,0 1-1 16,0 0 4-16,1 0-10 0,-1 1-3 16,1 0 3-16,0 0-16 0,0 0-26 0,0 0-19 15,-1 0-22-15,-1 0-10 16,0 0 20-16,0 0 10 0,0 0-10 0,-2 2 10 16,3-1-2-16,0 1-15 0,1-2 3 15,0 2-3-15,2 0 19 0,6 0 22 16,3-1 52-16,9 2-4 0,7-3-15 15,4 0-14-15,5 0-22 0,2 0-15 16,0 0-4-16,-5 0-3 0,-3 0-12 16,-6 0-1-16,-7 0-10 0,-5 0 4 15,-4 2-1-15,-4 0-2 0,-2-2 2 16,-2 1 23-16,0-1 18 0,0 0 21 0,0 0 12 16,0 0 16-16,0 0-16 0,0 0-6 15,0 0-7-15,0 0 0 0,0 0-10 16,0 0 1-16,0 0-10 0,0 0 3 0,0 0-9 15,0 0-13-15,0 0-19 16,0 0-22-16,0 0-13 0,0 0-19 0,0 0-4 16,0 2-3-16,0 0-16 0,-4 3 74 15,-1 4 22-15,-5 4 29 16,1 1 3-16,-3 5-29 0,-5 4 16 0,1 1 10 16,-1 4 3-16,-4 3 0 0,-2 2-3 15,-2 1-4-15,1 0-3 0,0 0-20 16,2-3 24-16,4-5-26 0,1-4-1 15,7-5 1-15,1-5 15 0,4-3-14 16,2-3 1-16,1-2 14 0,2-2-14 16,0-1 1-16,0-1 16 0,0 0 10 0,0 0 12 15,0 0 16-15,0 0 0 16,0 0 10-16,1-3-1 0,4-1-57 0,1-3-9 16,2-1-3-16,-1-1 1 0,0-1-20 15,4-2-25-15,-4 2-118 0,9-12-329 0,-3 5-478 16,-3 0-620-16</inkml:trace>
  <inkml:trace contextRef="#ctx0" brushRef="#br0" timeOffset="-16764.02">16637 13738 2024 0,'0'0'325'0,"0"0"-54"0,0 0 9 0,0 0-20 16,0 0-104-16,0 0-140 0,0 0-16 16,0 0-124-16,0 0 108 0,0 0 16 0,0 0 35 15,-54 51-19-15,38-29-14 0,-1 1 8 16,2 1-10-16,1 1-12 0,5-2 10 15,-4 7-145-15,4-6-623 0,-1-5-1067 0</inkml:trace>
  <inkml:trace contextRef="#ctx0" brushRef="#br0" timeOffset="-10944.04">16767 13984 1747 0,'0'0'267'0,"0"0"-89"0,0 0-10 16,0 0 30-16,0 0-57 0,0 0-38 15,0 0-6-15,0 0-1 0,0 0 7 16,0 0-39-16,28-51-23 0,-20 44 7 15,2 2-9-15,0-1-17 0,5 0 7 16,0 1-14-16,0 1-2 0,2 0-11 16,1 1-2-16,-2 3-16 0,-1 0-12 15,-4 7-20-15,0 1-13 0,-5 5-6 16,-3 2 45-16,-3 4 22 0,-3 1 73 16,-10 3-34-16,-1 0-11 0,-7-2-2 0,-1-2-13 15,1-4-13-15,-2-2 12 0,6-2-9 16,1-3 9-16,2-4 7 15,6 0 4-15,0-2-1 0,4-2 10 0,2 0 12 16,1 0 26-16,1 0-4 0,2-3-37 16,8 0-29-16,6-1-35 0,8-1 0 0,4 2 1 15,6 1 15-15,0 2-1 0,1 0-2 16,-6 2-6-16,-1 6-4 0,-7 1-6 16,-4 4-1-16,-9 3 4 0,-4 1 16 15,-4 2 19-15,-5 1 29 0,-9-1-7 16,-6 1-3-16,-5-1 26 0,-2 0-4 15,-5-3-9-15,2-2 0 0,-3-3-13 16,4-3-3-16,0-3 0 0,4-1-4 16,3-2-9-16,1 0 0 0,3-2 1 15,6 0 11-15,3 0 11 0,2-2-26 16,2-2 0-16,4-1-156 0,1-3-188 0,10-6-138 16,-1 1-207-16,4 0-828 0</inkml:trace>
  <inkml:trace contextRef="#ctx0" brushRef="#br0" timeOffset="-10722.44">17368 13714 2504 0,'0'0'329'0,"0"0"-230"16,0 0 42-16,0 0-61 0,0 0-80 15,0 0-37-15,0 0 37 0,0 0 57 16,0 0 23-16,0 0-13 0,-33 55-38 16,19-31-26-16,-3 0-1 0,0 1-2 0,3-1-20 15,5-4-303-15,3 0-311 0,1-5-503 16</inkml:trace>
  <inkml:trace contextRef="#ctx0" brushRef="#br0" timeOffset="-10544.76">17512 13713 2318 0,'0'0'468'0,"0"0"-243"0,0 0-225 15,0 0-51-15,0 0 51 0,0 0 122 16,0 0-26-16,-46 58-26 0,29-33-38 16,-3 0-16-16,1 3 0 0,-2 0-15 15,1 1 1-15,2 0-2 0,-4 8-153 16,6-9-542-16,5-7-1110 0</inkml:trace>
  <inkml:trace contextRef="#ctx0" brushRef="#br0" timeOffset="-9589.94">18039 14137 571 0,'0'0'388'0,"0"0"-160"16,0 0-10-16,0 0 10 0,0 0-43 15,0 0-26-15,0 0 16 0,0 0 19 16,-56-27-6-16,53 25-53 0,1-1-28 16,1 1-37-16,0 1-18 0,0 1-14 0,1 0-6 15,0 0-6-15,0 0 0 0,0 0 6 16,0 0 29-16,0 0 3 0,0 0-7 16,5 0-28-16,8 0-7 0,5 0 20 15,10 0 5-15,9 0-8 0,16 1-11 16,20 0-9-16,19-1-3 0,4 0-13 15,-2 0 13-15,-8 0-12 0,-13-1-3 0,-6-2 0 16,-6 3-1-16,-12-2 0 0,-12 0-1 16,-9 2 0-16,-7-5-19 0,1 1 8 15,-2-2 11-15,0 1 0 0,-9-2-15 16,-1 0-22-16,-6-1-32 0,-2 0 19 16,-2-1 12-16,-1 1 26 0,-6-2-15 15,-2 1 15-15,0 0-19 0,-4 0 6 16,3 1 10-16,-2 1 5 0,-2 2 10 15,4 0 0-15,0 0-2 0,3 1 3 16,3 4 0-16,1-3 13 0,1 2 10 0,-1 1-8 16,2-2-15-16,1 2-26 0,0 0-6 15,0 0 6-15,0 0 4 16,0 0 9-16,0 0 0 0,0 0-35 0,0 3-32 16,0 2 70-16,5 5 10 0,-1 3 61 0,1 2 3 15,2 3 10-15,1-1-10 0,-4 4-32 16,0-1-3-16,-3-1-10 15,-1 0-17-15,-4-2 14 0,-4 0 10 0,-5-3-7 16,-4 1-16-16,-3-3 13 0,-2 1 3 16,0-1-19-16,-2 0-11 0,0-3-164 15,-4 1-355-15,7 0-438 0,6-5-648 0</inkml:trace>
  <inkml:trace contextRef="#ctx0" brushRef="#br0" timeOffset="-1303.99">9033 16211 150 0,'0'0'395'16,"0"0"-291"-16,0 0-85 0,0 0 50 15,0 0 52-15,0 0 64 0,0 0 33 0,0 0-48 16,0 0-66-16,0 0-10 0,10-39 14 16,-10 38 2-16,0 0 4 0,0 1 9 15,0 0 7-15,0 0-17 16,0 0-26-16,0 0-9 0,0 0-1 0,0 0 11 16,0 0-5-16,0-1 1 0,0 0-7 15,0 1 0-15,0 0 0 0,0 0-26 16,0 0-12-16,0 0-20 0,0 0-16 0,0 0 0 15,4-1-3-15,3-1-2 0,6-1-8 16,2 1 10-16,7-4 1 0,5 2 1 16,1-1 0-16,3-3-1 0,-3 4-1 15,-2-1 0-15,-5 1-3 0,-3 3-13 16,-4-1 13-16,-6 0-1 0,-2 1 1 16,-3-1 3-16,-2 2 2 0,0 0 21 15,-1 0 5-15,0 0 11 0,0 0 2 0,0 0 1 16,0 0 6-16,0 0-7 15,0 0-6-15,0 0 19 0,0 0-13 0,0 0 0 16,0 0-22-16,0 0-19 0,0 0-12 16,0 0-7-16,0 0-3 0,0 0-1 15,0 0-2-15,0 0 6 0,0 0 0 16,0 0-4-16,0 0-2 0,0 3-13 0,-2 1 17 16,-2 4 21-16,-1 1 12 0,0 3-11 15,1 2 1-15,1 3 13 0,1 2-2 16,0 1 6-16,2 0 0 0,0 3 13 15,0-1-3-15,2 3-1 0,1-1-5 16,0 1-11-16,-1-2 20 0,0-1-29 16,0 0 19-16,0-2-6 0,-2-2-3 15,0 1 6-15,0-1-16 0,0-2 28 16,0 0 7-16,-2-2-16 0,1 0 0 16,-1-3 0-16,1-2-3 0,1-1-6 0,0-1-12 15,0-3-1-15,0 0 0 0,0-2 0 16,0 0 1-16,0-1 0 0,0-1 15 15,0 0 3-15,0 0 6 0,0 0 3 16,0 0 4-16,0 0 2 0,0 0-6 16,0 0 7-16,0 0-3 0,0 0 3 0,0 0-1 15,0 0-12-15,0 0-1 16,-2-3-10-16,1 1-11 0,0-1-13 0,0-1-5 16,0-1-4-16,0-1-25 0,1-10-321 15,0 1-326-15,0-2-1591 0</inkml:trace>
  <inkml:trace contextRef="#ctx0" brushRef="#br0" timeOffset="456.08">19314 13790 805 0,'0'0'665'0,"0"0"-395"0,0 0-105 0,0 0 102 0,0 0-18 16,0 0-52-16,0 0-23 0,0 0 22 15,30-47-4-15,-30 44-52 0,0 1-63 16,-2 1-77-16,-4 1-10 0,-5 0-44 15,-4 1 22-15,-3 6 32 0,-3 0 13 16,0 3-10-16,2 0 23 0,1 1-26 16,6-1-2-16,5 1-21 0,4-2-12 15,3 3 35-15,5-3 0 0,9 5 23 16,5-1 5-16,6-1-9 0,3 3-6 16,5-3-10-16,-3 3-3 0,-2-1-1 15,-6 0-28-15,-10 1 1 0,-4-1-14 16,-8 1 18-16,-7 0 24 0,-6 2 1 15,-8-1 12-15,-5 1-13 0,0-2 3 0,-2-1 0 16,-2-1 13-16,5-2-13 0,1 0 0 16,4-2-3-16,5-2-11 0,6-2 10 15,1 1-22-15,5-1 4 0,3-1 1 16,0 2 18-16,9 0 19 0,5 1 10 0,5 0-7 16,3 0 1-16,6 1-22 0,-1 1-1 15,-2 1-13-15,-3-2-6 0,-6 3 0 16,-4-1-4-16,-8 4-2 15,-4-1 9-15,-7 3 16 0,-7 0 2 0,-6 0 0 16,-3 0 27-16,-1-3-1 0,-2 3-2 16,4-4 0-16,4-1-4 0,5-4-6 15,3 2-3-15,5-2-13 0,4-2-4 16,1-1-11-16,4 0 15 0,9 2 20 16,5-1 2-16,6 0-22 0,2-4-57 0,8 1-222 15,10-2-255-15,-7 0-556 0</inkml:trace>
  <inkml:trace contextRef="#ctx0" brushRef="#br0" timeOffset="1206.12">19607 13916 1229 0,'0'0'329'0,"0"0"-170"16,0 0-26-16,0 0 36 0,0 0 16 15,0 0 12-15,0 0-29 0,0 0-29 0,0 0-36 16,0 0-35-16,0 0-17 0,-44-16 4 16,44 16 15-16,0 0 7 0,0 0 12 15,0 0 7-15,0 0-16 0,0 0-20 16,4 0-22-16,-1 0-22 0,4-2-14 16,-2 1 14-16,-1 1-16 0,0 0-3 15,0 0-22-15,-1 0 6 0,-3 0 19 16,1 0 2-16,-1 0 20 0,1-1-9 15,1 1-12-15,0 0 1 0,0 0 1 16,0 0 16-16,-1 0-3 0,0 0 0 0,-1-1-1 16,0 1 4-16,0 0 0 0,0 0 10 15,0 0-13-15,0-1-4 0,0 1 1 16,0 0-10-16,0 0 16 0,0-1-16 16,2 1-2-16,4-1-1 0,4 1-47 15,6-2-29-15,7 0 47 0,3 0 26 16,7-1 0-16,1 0-9 0,-2 2 9 15,1-1 1-15,-6 0 2 0,-3 0 1 0,-5 0 0 16,-4-1 15-16,-7 1 0 0,-1 1 16 16,-4 0 22-16,0 0-1 0,-3-1-24 15,0-3-18-15,0 3-11 0,0 0-3 16,0 1 1-16,0-1-14 0,0 0 16 16,-2 1-2-16,1 1-17 0,1-2-31 0,0 2-42 15,-1 2-48-15,-1 6 10 0,-2 3 85 16,-3 4 45-16,0 5 0 0,-4 3 29 15,1 2-29-15,-2 4 3 0,1 0 0 16,0 0 19-16,2 2-22 0,-1-3 2 16,6 0 8-16,-1-4-9 0,3-5 0 15,1-4 1-15,0-3 17 0,1-4 1 16,0-3-18-16,0-2 20 0,0-2 7 16,1-1 12-16,3 0 16 0,1-3-57 0,7-5-290 15,-2-2-165-15,11-12-301 0,-4 5-786 16</inkml:trace>
  <inkml:trace contextRef="#ctx0" brushRef="#br0" timeOffset="1698.85">20118 13865 1964 0,'0'0'447'16,"0"0"-192"-16,0 0-91 0,0 0 16 16,0 0-4-16,0 0-51 0,0 0-39 0,0 0-54 15,0 0-32-15,0 0-23 16,76-34 7-16,-49 32 4 0,4 2 10 0,-1 0-11 16,1 0 10-16,-3 0-16 0,-1 0-1 15,-6 4-2-15,-6 0 0 0,-2 0-17 0,-8 1-28 16,-3 3-6-16,-2 1 31 15,-2-1 41-15,-4 4 1 0,-7 2 16 0,0 3-3 16,-7 2 3-16,-2 2 38 0,-5 0 1 16,2 0-11-16,-1 1-15 0,1-1-7 15,1-2 10-15,8-1-9 0,2-3 12 16,4-4-10-16,7-1-23 0,3-2 17 16,0-3 23-16,7 1 2 0,4-1 10 15,7-2 15-15,4-1-21 0,4 0-10 16,6 1-16-16,2-3-6 0,-2 0-14 15,2 0 0-15,-3-3 10 0,0-1-8 16,-5 2 8-16,-2-3-9 0,-5 0 10 0,-3 3-11 16,-4-1 17-16,-5 1 0 0,-3-2 9 15,0 1-3-15,0 0-9 0,-4 1-16 16,1 2-1-16,-1-3-18 0,0 3-12 16,0-1-7-16,0-1-35 0,0 1-176 15,-1 0-191-15,0-5-295 0,1 1-508 16</inkml:trace>
  <inkml:trace contextRef="#ctx0" brushRef="#br0" timeOffset="2328.02">20660 13696 1656 0,'0'0'351'0,"0"0"-211"0,0 0-43 15,55-21-32-15,-29 21 12 0,1-3 11 0,5 2 15 16,-3 0-35-16,0 1-36 0,-5 0-13 16,-4 2-19-16,-6 1-32 0,-6 6-10 0,-4-3-3 15,-4 2 45-15,-2 3 13 0,-8 1 100 16,-5 0 3-16,-5 2-4 0,-2 1 4 15,-2-1-8-15,0 1-25 0,2-1-19 16,2-1-16-16,5 0 3 0,0-2-22 16,3 1-19-16,5 0-10 0,1-1-2 15,4 0-1-15,2 1 2 0,1 0 1 16,7 1 3-16,2 0 29 0,4-1-10 16,4-2-9-16,1 2-10 0,-1-3 10 0,-1 2-13 15,-6-2-3-15,-1-2-17 0,-3-1-5 16,-6-2-4-16,-1-1 7 15,0-1 22-15,0-2 12 0,-4 2 16 0,-2-2 1 16,-1 0-4-16,2 1-12 0,-1 0-13 16,-1 1 0-16,2-1-22 0,1 2-7 15,1-1-6-15,0 5 7 0,2-2 15 0,1 2 11 16,0 1 0-16,1 5 2 0,6 1 2 16,2 0 1-16,4 3-2 0,3 0-1 15,0 0-2-15,-1 2-11 0,1 0-12 16,-1 1 9-16,-5-3-29 15,0-1 1-15,-6-1 5 0,-3-3 17 0,-1 2 6 16,-4-3 4-16,-7-1 12 0,-3-1 19 16,-4 0 20-16,-5-1-14 0,-4 0 4 15,1-2-7-15,2 2-6 0,0-1-12 16,3-1-3-16,4-2 1 0,1 0 10 16,7-1-12-16,-1 0 0 0,6-2-2 0,2-1-97 15,2 1-230-15,2-1-249 0,4-1-64 16,5-3-901-16</inkml:trace>
  <inkml:trace contextRef="#ctx0" brushRef="#br0" timeOffset="2719.09">21217 14019 2330 0,'0'0'417'0,"0"0"-202"0,0 0-90 16,0 0-39-16,0 0-54 0,0 0-3 15,60-15 29-15,-34 12-7 0,3 1-10 16,4 2-25-16,1-1-14 0,2 1-1 15,0 0 0-15,-2 0 1 0,-4 0 11 0,-5 0-12 16,-4-1 2-16,-5 0 32 16,-4 1 29-16,-6-2 69 0,-3 0 110 0,-2 0-8 15,0-1-45-15,0 3-97 16,-1-3-37-16,0 2-22 0,0-1-15 0,0 1-19 16,0 0-13-16,0 1-11 0,0 0-17 0,0 0-8 15,-1 0-23-15,0 0-18 16,-1 0-104-16,-1 0-184 0,-1-2-648 15,1 0-1002-15</inkml:trace>
  <inkml:trace contextRef="#ctx0" brushRef="#br0" timeOffset="3696.65">21419 13893 336 0,'0'0'411'15,"0"0"-154"-15,0 0 17 0,0 0-27 16,0 0-55-16,0 0-30 0,0 0 20 16,0 0 16-16,0 0-30 0,0 0-22 0,2-32-40 15,-2 32-38-15,0 0-68 0,0 0-13 16,1 0-42-16,1 0-16 0,0 2 36 15,0-1 35-15,1 1 42 0,0 3-4 16,-1-3-9-16,1 0 0 0,0 2-3 0,2-3 0 16,-3 2-4-16,1 1 7 15,-1-1-6-15,2 1-4 0,-1-1 0 0,4 2-2 16,-1 0-15-16,0 2 14 0,3-2-3 16,-1 1-10-16,3-2-1 0,-3 5 17 15,2-4 7-15,-1 0 9 0,3 1 7 16,-3-2-13-16,2 5-1 0,-1-4-8 15,1 0-4-15,-2 2-15 0,2 1-1 16,-2 1-4-16,4 0 1 0,-3 2 2 16,2 1 0-16,-1 0 0 0,-1 1-1 15,-3 1-14-15,-4-2 14 0,-3 2-17 16,-5-2-4-16,-15 3 23 0,-7-1 0 0,-10 1-19 16,-5-3-122-16,-4 4-139 0,-16 0-153 15,12-2-178-15,8-4-849 0</inkml:trace>
  <inkml:trace contextRef="#ctx0" brushRef="#br0" timeOffset="5471.96">21884 13844 68 0,'0'0'216'15,"0"0"-53"-15,0 0 39 0,0 0 20 16,0 0-17-16,0 0-29 0,0 0-7 0,0 0-3 15,0 0-10-15,0 0-16 0,0 0 6 16,-10 0 3-16,10 0-10 0,0 0-13 16,0 0-25-16,0 0-24 0,-1 0-25 15,1 0-11-15,-1-2-23 0,-4 2-18 16,3 0-26-16,-1 0 10 0,-1 0 16 16,-2 0 26-16,-1 0 12 0,1 0 4 0,0 0 3 15,-1 0 0-15,3-1 0 0,0 1 0 16,1-1 0-16,1 1-7 0,1 0-6 15,-1 0-9-15,2 0-20 0,0 0 13 16,0 0-15-16,0 0 1 0,3 0-1 16,4 0 2-16,6-1 20 0,5 1-1 15,0-2-9-15,5-1-11 0,0 2-1 16,-1-1-1-16,-3 0 2 0,0-2 11 16,-5 4-12-16,0-3 2 0,-7 3-1 0,0-1 2 15,-4 1 8-15,-1-1 11 0,0 1 9 16,-2 0-10-16,0 0-22 0,1-1-3 15,1 1-32-15,1-1-7 0,2 0 7 16,-1 1 0-16,0 0 0 0,0 0 16 16,-1 0-1-16,2 0 8 0,-4 0-4 15,0 0-4-15,-1 0 4 0,0 0 14 16,0 0 0-16,0 0 2 0,0 0-1 0,0 0 1 16,0 0 1-16,0 0 28 0,0 0 6 15,-1 0 0-15,0 0-6 0,1 0 6 16,0 0-3-16,0 0 3 15,0 0 4-15,0 0-1 0,0 0-6 0,0 0-7 16,0 0-3-16,0 0-6 0,0 0 3 16,0 0 4-16,0 0-7 0,0 0-2 15,0 0-14-15,0 0-22 0,0 0-10 16,0 0-6-16,0 0-19 0,-3 2-32 16,2 4-42-16,-1 0 57 0,-1 7 59 0,-1 4 15 15,-2 2 16-15,-1 5-13 0,2 1-1 16,-3 4-2-16,0 0-1 15,3 2 1-15,-4 1 1 0,-3 2 12 0,-1 2 26 16,-1-2 12-16,-1-3-10 0,-2-2-15 0,3-4-25 16,4-6 12-16,2-5 3 0,0-3 3 15,6-3 0-15,-1-3-6 16,1-1-11-16,1-2-1 0,1 0 1 0,0-2 1 16,0 0 13-16,0 0 16 0,0 0 13 15,0 0 2-15,0-3-47 0,3-4-108 16,5-8-330-16,2 1-295 0,-1-1-957 0</inkml:trace>
  <inkml:trace contextRef="#ctx0" brushRef="#br0" timeOffset="5905.59">22202 13900 1949 0,'0'0'402'0,"0"0"-276"16,0 0-78-16,0 0 36 0,0 0-32 15,62-46-4-15,-44 42-22 0,0 0-26 16,-4 0-7-16,2 4-28 0,-2 0-13 16,-6 6-17-16,1 2-32 0,-7 2 65 15,-2 4 32-15,-10 1 19 0,-3 2 4 16,-7 0 19-16,-2 0-3 0,-4-1 3 15,1-3-13-15,1-1 3 0,3-2 19 16,4-3-18-16,2 1-1 0,7-4-30 0,4 1-2 16,3-1-26-16,1-1 26 0,8 2 45 15,8-3 13-15,5 2-19 0,6 2-23 16,5-1-15-16,1 4 0 0,2 1 0 16,-5 0 18-16,-7 2 29 0,-3 2 10 0,-8-1-7 15,-3-1-19-15,-8 1 3 0,-2 2 1 16,-12 0 2-16,-4 0 0 0,-7 1 4 15,-4-2-17-15,-5-1-6 0,-2-1 0 16,3 0-19-16,1-5 4 0,6-2 8 16,3-2-11-16,5 2-1 0,1-5-57 15,7 0-163-15,-1 0-136 0,7-13-223 16,3 2-543-16</inkml:trace>
  <inkml:trace contextRef="#ctx0" brushRef="#br0" timeOffset="6110.35">22671 13607 2327 0,'0'0'275'16,"0"0"-214"-16,0 0 0 0,0 0-61 0,0 0-155 15,0 0 155-15,0 0 88 0,0 0-21 16,0 0-31-16,-18 60-17 0,6-38-16 15,2 0 23-15,-3 0-26 0,6-1-422 16,2-4-600-16</inkml:trace>
  <inkml:trace contextRef="#ctx0" brushRef="#br0" timeOffset="6296.84">22779 13615 2020 0,'0'0'347'0,"0"0"-144"0,0 0-203 0,0 0-32 16,0 0 32-16,0 0 133 0,0 0-5 16,-15 46-22-16,6-27-45 0,-4 5-19 15,2 0-23-15,-4 3-6 0,1 4-12 0,-2-2-1 16,0 2 0-16,-9 8-99 0,4-9-660 16,3-7-1139-16</inkml:trace>
  <inkml:trace contextRef="#ctx0" brushRef="#br0" timeOffset="8139.27">15699 15211 1333 0,'0'0'221'16,"0"0"-64"-16,0 0 5 0,0 0-9 15,0 0-37-15,2-47 27 0,-2 41-7 0,1-2-1 16,-1 2-28-16,0 0-4 16,0 3-19-16,0 0 15 0,-2 3-9 0,-2 0-51 15,-2 0-27-15,-1 0-12 0,-1 3-1 16,-3 3-2-16,2 4 3 15,-3 1 3-15,3 2 13 0,1 2 0 0,3 2 3 16,3-1-6-16,2 2-11 0,0 0 11 0,7 2 0 16,4 2 0-16,4-3-10 0,1 4-1 15,5-3 17-15,3 0-16 0,-3-3-3 16,-1 1-1-16,-5-2-15 0,-1 1-3 16,-9-2 18-16,-5 1-12 0,-2-3 13 15,-12 0 12-15,-7-1 7 0,-4-2 7 16,-2 0-1-16,-1-2-9 0,-1-4 3 15,4-1 1-15,3-3-1 0,3 0 0 16,5-2 0-16,5-3-7 0,3 0-12 16,6-2-166-16,0-5-245 0,13-10-264 15,-3 2-707-15</inkml:trace>
  <inkml:trace contextRef="#ctx0" brushRef="#br0" timeOffset="8297.81">15782 15166 1542 0,'0'0'669'0,"0"0"-536"16,0 0-94-16,69-40-7 0,-45 35-32 15,-2 0-1-15,-2 4-41 16,1 1-6-16,2 0-186 0,-7 4-321 0,-3-1-980 0</inkml:trace>
  <inkml:trace contextRef="#ctx0" brushRef="#br0" timeOffset="8906.3">16059 15197 954 0,'0'0'505'0,"0"0"-271"0,0 0-153 16,0 0 49-16,0 0 127 0,0 0 79 15,0 0-145-15,0 0-88 0,0 0-49 16,0 0-12-16,0 0-23 0,51-33 7 15,-32 27-12-15,2 1-14 0,-1 0-3 0,-1 2-26 16,-1 3-13-16,-2 0-6 0,-3 1-23 16,-2 6 10-16,-5 1 6 0,-1 3 21 15,-4 4 34-15,-1 2 22 0,-8 0 7 16,-5 3-3-16,-3-2-7 0,-3 0 4 16,-2 1-7-16,-2-3 0 0,2-1-15 0,2-4 22 15,2-2 3-15,3-4-1 0,5 0 1 16,0-4-13-16,6 0 0 15,1-1 22-15,2 0 58 0,0 0 13 0,5-1-90 16,8-3-16-16,3 0-67 0,6-1 22 16,4 1 13-16,3-1 3 0,3 3 6 15,-2 0 1-15,1 2 3 0,-5 4-7 16,-2 3 0-16,-6 4-19 0,-3 1 16 16,-9 5 0-16,-5 0 7 0,-2 3 18 15,-11 3 4-15,-6-1 39 0,-7 3-4 0,-5-2 1 16,1-2 31-16,-2-2-28 0,4-5-4 15,4-4-6-15,5-3 16 0,3-3 10 16,6-2-4-16,1-2-16 0,4 0-6 16,1 0-1-16,2-2 14 0,1-2-42 15,0-3-122-15,4-3-218 0,11-6-338 16,-2 1-665-16</inkml:trace>
  <inkml:trace contextRef="#ctx0" brushRef="#br0" timeOffset="9445.59">16783 14861 1907 0,'0'0'483'0,"0"0"-338"0,0 0-68 0,0 0-15 16,0 0 28-16,0 0 0 0,0 0-7 15,0 0-31-15,0 0-52 0,0 0-48 16,0 0-29-16,-24-25-4 0,24 25 26 15,0 0 33-15,0 0 22 0,0 0 22 0,0 1 1 16,0-1 0-16,0 0-1 0,0 0 7 16,0 0 0-16,0 0-3 0,0 0-10 15,0 0 3-15,0 0 10 0,0 0 13 16,0 0 28-16,0 0 36 0,0 0 6 16,0 0 21-16,0 0-25 0,0 0-22 15,0-1-61-15,1-1-25 0,1-2-35 16,0 3-3-16,0-2 10 0,1 2 6 15,-1 1 21-15,0 0-2 0,-1 0-1 0,-1 0-27 16,0 0-43-16,0 0-31 0,0 0-19 16,-1 5 1-16,-8 6 123 0,0 2 22 15,-7 5 11-15,-3 5-17 16,-3 1-16-16,-1 4 1 0,0-1-1 0,1 3 0 16,3-5 0-16,4 0-26 0,5-3-485 0,3-7-708 15</inkml:trace>
  <inkml:trace contextRef="#ctx0" brushRef="#br0" timeOffset="9705.08">16944 14821 772 0,'0'0'1321'0,"0"0"-1049"16,0 0-24-16,0 0-12 0,0 0-82 16,0 0-154-16,0 0-45 0,0 0 45 15,0 0 47-15,0 0-5 0,-47 46-20 0,28-23-22 16,-1 3-1-16,0 3-2 0,-1 0 3 16,0 2-1-16,2 1-1 0,-2 7-320 15,4-6-464 1,7-5-996-16</inkml:trace>
  <inkml:trace contextRef="#ctx0" brushRef="#br0" timeOffset="10489.63">17054 15233 1123 0,'0'0'299'0,"0"0"-107"16,0 0-26-16,0 0 3 0,0 0 25 0,0 0 23 16,0 0-55-16,0 0-52 0,0 0-20 15,0 0 10-15,1-5 22 0,0 5 6 16,1-2-9-16,2 2-36 0,4-3-83 15,7-1-26-15,6 1 4 0,3-2 22 16,7 1 12-16,1-2-12 0,3 2-14 0,0-2 14 16,-6 2 1-16,-1 1 2 15,-8-1 10-15,-5 3 6 0,-5-1 6 0,-5 1 14 16,-3 0 2-16,-1 1 0 0,0 0 7 16,-1 0 9-16,0 0-9 0,0 0-48 15,0 0-3-15,0 0-16 0,-3 3 15 0,-1 1 4 16,-2 4 13-16,-3 3-10 15,1 4 13-15,-2 1-3 0,2 3 6 0,-2 4-16 16,2 3 19-16,0 2 3 0,-1 2-6 16,0 3 13-16,-2 0 6 0,1-2-7 15,-3 4-2-15,3-1-14 16,-4-1 20-16,0 1-19 0,2 0 0 0,-2-3-4 16,1 1-10-16,5-3-2 0,3-1-25 15,3-3 9-15,2-5-34 0,2-6 0 16,3-2-1-16,2-7-31 0,2-3-13 0,0-2-77 15,12-19-208-15,-2 2-592 0,0-7-837 0</inkml:trace>
  <inkml:trace contextRef="#ctx0" brushRef="#br0" timeOffset="10951.83">17536 15282 2182 0,'0'0'259'0,"0"0"-172"0,0 0 36 15,50-46-26-15,-30 36-43 0,1 2 21 16,-1 2-59-16,1 2-16 0,-3 4-52 15,-5 0-6-15,0 4-6 0,-5 4-26 16,-3 5 38-16,-5 1 33 0,-5 4 5 16,-7 1 14-16,-5 2 12 0,-4-1-9 15,-2 0 13-15,1-4-16 0,1-1 16 16,1-3 42-16,3 0 10 0,1-5-23 0,7-2-20 16,0-1-8-16,6-2-14 0,2-2 39 15,1 0 48-15,7 0-10 0,7-3-80 16,8-1-3-16,3-2 0 0,6 1 0 15,0 3-19-15,1-1-4 0,-5 1 4 0,-4 2-1 16,-3 0-15-16,-4 5-11 0,-3 2 1 16,-6 3 4-16,-2 1 44 0,-1 3 42 15,-4 1 29-15,-8 3-20 0,-3 0 1 16,-8 0-14-16,-3-1-9 0,-6-1-13 16,2-3-3-16,-1-1-13 0,0-2-141 15,4-1-178-15,1-4-283 0,4 0-590 16</inkml:trace>
  <inkml:trace contextRef="#ctx0" brushRef="#br0" timeOffset="11193.14">18121 14908 2489 0,'0'0'264'16,"0"0"-251"-16,0 0-13 0,0 0 0 16,0 0 0-16,0 0 10 0,0 0 86 15,0 0-35-15,0 0-35 0,-36 64-24 16,21-42 11-16,0 0-13 0,2-4-132 16,6-1-168-16,5-5-237 0,3-2-191 15,6-7-486-15</inkml:trace>
  <inkml:trace contextRef="#ctx0" brushRef="#br0" timeOffset="11337.25">18223 14929 1572 0,'0'0'348'0,"0"0"-69"0,0 0-270 0,0 0 7 16,0 0-16-16,0 0 166 0,0 0-31 16,-34 47-12-16,20-27-68 0,-3 2-23 0,1 3-19 15,1 0 2-15,3 2-15 0,-2 4-1 16,5-6-312-16,2-6-1185 0</inkml:trace>
  <inkml:trace contextRef="#ctx0" brushRef="#br0" timeOffset="12054.38">18385 15461 626 0,'0'0'297'16,"0"0"-200"-16,0 0-67 0,0 0 54 0,0 0 70 15,0 0 60-15,0 0 1 16,0 0-53-16,0 0-41 0,0 0 2 0,-26 1 10 16,26-1 6-16,0 0 19 0,0 0 45 15,0 0 3-15,0 0-39 0,0 0-43 16,0 0-31-16,0 0-26 0,0 0-26 15,0 0-25-15,0 0-16 0,0 0 0 16,0 0-19-16,1 0 3 0,1 0 16 16,3 0 2-16,7 0 43 0,10 0 24 0,8-1 10 15,22-2-15-15,17 0-20 0,20-3-19 16,4 1 3-16,0-3-25 0,-7 4 0 16,-10-2-3-16,-5 2-1 0,-1 1-2 15,-9-1-1-15,-13 0 1 0,-11-2 0 16,-13 3-13-16,-6 1 16 0,-1-3 13 15,-2 1 0-15,-3 0 12 0,-6 0-3 0,-3 1-3 16,-3-1-19-16,-3-1-35 0,-4 0-9 16,-1 0-13-16,-5 1 4 0,-1-1 5 15,2 4 10-15,1-1-16 16,5 0-38-16,1 2-118 0,0 0-91 0,2-4-186 16,2 2-239-16,-1-2-814 0</inkml:trace>
  <inkml:trace contextRef="#ctx0" brushRef="#br0" timeOffset="12387.96">19123 15230 1565 0,'0'0'267'0,"0"0"-108"16,0 0 0-16,0 0 68 0,0 0-1 16,0 0-23-16,0 0-23 0,0 0-39 15,0 0-39-15,0 0-45 0,9-26-44 0,-7 26-13 16,0 0-19-16,0 0-13 15,2 3 10-15,2 0-1 0,-1 0 11 0,-1 3 12 16,2 0 2-16,3 1 17 0,-1-1 0 16,4 1 13-16,1 2 3 0,4-1 0 15,4 2-13-15,1 1-18 0,-1 0-4 16,3 2 0-16,-5 0-20 0,-2-1-2 0,-2 3-3 16,-5-1-10-16,-4 1 3 0,-3 0-10 15,-3 1 29-15,0 1 13 0,-4-3 16 16,-6 1-3-16,0-3 3 0,-6 0 3 15,-5 1-3-15,0-1 0 0,-5-1-15 16,-1 2-1-16,2-3-140 0,-1 2-339 16,6-3-308-16,5-4-669 0</inkml:trace>
  <inkml:trace contextRef="#ctx0" brushRef="#br0" timeOffset="14170.04">19925 15025 874 0,'0'0'293'0,"0"0"-85"0,0 0-38 15,0 0-21-15,0 0-45 0,0 0-10 16,0 0 20-16,0 0-4 0,0 0-25 0,0 0-21 16,0 0-9-16,10-25 0 0,-10 25 7 15,0 0 3-15,-1-2-65 0,-3 2-16 16,0-1-9-16,0 1 5 0,-1-1-2 16,3 1 5-16,0 0 1 0,2 0 16 15,-1 0 2-15,1 0 21 0,0 0 13 16,0 0 12-16,0 0 4 0,0 0-1 15,-1 0 4-15,1 0 0 0,-2 0-13 16,0 0-16-16,-3 0-26 0,-4 0-49 16,3 0 27-16,-1 0 19 0,0 0 3 0,3 0 2 15,1 0 20-15,2 0 4 0,0 0 16 16,1 0-7-16,0 0 4 0,0 0-4 16,0 0 1-16,0 0-17 0,0 0 0 15,-1-1-16-15,0 0 11 0,-1 1-14 16,-2 0-42-16,0 0-9 0,-1 0 9 15,0-1 20-15,-3 1 19 0,2 0-1 0,3 0 3 16,0 0 1-16,1 0 20 0,1 0-8 16,1 0-8-16,0 0-4 0,0 0-20 15,0 0-9-15,6 1 29 0,2 2 49 16,7 0 2-16,3 1-22 0,3 0-28 16,1 0-1-16,-1 2-19 0,-1 1-4 15,-4 2-2-15,-5 2-20 0,-2 1 9 16,-4 0-6-16,-5 2 23 0,0-2 18 15,-7 5 1-15,-4-3 3 0,-5 3-2 0,1-1 15 16,-5 0-3-16,1-1 19 0,-3-3 20 16,1 2-7-16,1-2 0 0,1-1-13 15,1 0-6-15,2-3-10 0,3 0 0 16,4-2-16-16,2-1-1 0,1 0-12 16,3 0-3-16,2-1 0 0,1 0 15 0,0 1 1 15,2 0 22-15,5 2-3 0,1 1 1 16,2-2-1-16,5 1-3 15,4 0 13-15,2-2-7 0,4-1-9 0,4-1-11 16,0 2-2-16,0-3 0 0,-4 2-13 16,-4-1 10-16,-4 3-19 0,-7-2-7 15,-1 2-10-15,-7-1 1 0,-2 3 9 16,-2-2 29-16,-9 4 1 0,-1 1 12 16,-6 3-10-16,-3 3 16 0,-6 0-16 15,1 0 30-15,1 0-5 0,1 3-2 0,4-3-24 16,2 0 27-16,5 0-16 0,6-2-10 15,4-2-2-15,3-1 2 0,4 2 0 16,9-2 20-16,5-1-7 0,8 0 9 16,3-1-2-16,4 0-20 0,-1-3-3 15,1 1-32-15,-3-3-186 0,5 0-200 16,-9-2-223-16,-5-3-921 0</inkml:trace>
  <inkml:trace contextRef="#ctx0" brushRef="#br0" timeOffset="14867.99">20585 15121 457 0,'0'0'1152'0,"0"0"-967"0,0 0 3 16,0 0 81-16,0 0-39 0,0 0-59 15,0 0-3-15,0 0 8 0,0 0-57 16,0 0-119-16,0 0-48 0,-3-43-7 15,-11 48 36-15,-3 0 19 0,-2 2 23 16,1 3-20-16,0-3 19 0,4 2-19 16,3-4 10-16,2 2-13 0,5-2-13 0,2 4-3 15,2-1 16-15,0 1 3 0,4 0 16 16,6 2 6-16,2 0-2 0,3-1-10 16,2 1-11-16,0-1-1 0,-1 1-1 15,-2-3-13-15,-2 2-6 0,-5-2 6 16,-4-1-9-16,-3-1 2 0,0 1 4 15,-3-2 16-15,-5 1 13 0,-6-1 6 0,-1 1-6 16,-2 0 0-16,-1-1-10 0,1-1-2 16,-1 1 0-16,2-1 15 0,2 1-15 15,6 1 12-15,1-1 3 16,3-1-16-16,3 1-3 0,1-1 3 0,7 1 26 16,4 0 15-16,6-1-3 0,4 0-12 15,1 0-13-15,3-1-10 0,0 1-1 16,-3-3-2-16,-4 2 0 0,-5 1-13 15,-1-2 1-15,-5 1-14 0,-1 1-6 16,-3-1 0-16,-3 1 13 0,0 1 17 0,-3 3 2 16,-3-2 16-16,-1 2 13 0,-4 1-4 15,1-1 7-15,-3 2 3 0,2 0-16 16,-2-1-15-16,-1-1 31 0,3 2-16 16,1-1-16-16,3-1 0 0,3 2-3 15,2-2-1-15,2 0 1 0,4 0 2 0,5 0 27 16,8 0-1-16,1-2-12 0,4-1 0 15,3-1-16-15,3 0-102 0,-2-2-198 16,4-2-331-16,-6-2-726 0</inkml:trace>
  <inkml:trace contextRef="#ctx0" brushRef="#br0" timeOffset="15506.61">20985 15073 1456 0,'0'0'348'15,"0"0"-137"-15,0 0 29 0,0 0 25 16,0 0-81-16,0 0-27 0,0 0-25 15,23-46-23-15,-13 41-55 0,0-2-33 16,3 1-21-16,0 2 0 0,1 1-23 16,2 1-9-16,0 2 4 0,-1 0-4 15,0 0 9-15,1 0-3 0,-5 4-9 16,-1 0-7-16,-3-1-28 0,-4 1 18 0,-2 1 30 16,-1 2 19-16,-1 0 3 0,-5-1 0 15,0-1 19-15,-3-3-6 0,2 1 12 16,-1-2 1-16,1 0-6 0,3 1-18 0,3-2-1 15,-1 1-1-15,2 1-13 0,0-2-16 16,0 1-16-16,0-1 1 0,0 2 44 16,0 0 22-16,0-2-2 0,0 1-1 15,1-1 13-15,0 0-16 0,-1 0 13 16,0 3 6-16,0-3 1 0,0 0-4 16,0 0 10-16,0 0 70 0,0 0-29 15,-3 0-42-15,-2 0-27 0,-2 0-14 16,0 0-13-16,3 0 11 0,1 0 0 15,0 0-1-15,2-3 1 0,0 3 0 16,1 0-14-16,0 0-16 0,-1 0-48 0,-4 3-264 16,0-3-793-16,47 0-527 0</inkml:trace>
  <inkml:trace contextRef="#ctx0" brushRef="#br0" timeOffset="16106.18">21035 15083 1702 0,'0'0'312'15,"0"0"-89"-15,0 0 49 0,0 0-75 16,0 0-78-16,0 0-32 0,0 0-39 16,58-25-48-16,-42 26 0 0,2 3-12 15,1 3 12-15,-1 1 0 0,-1 1-2 16,-5 1-14-16,0 2 13 0,-7 3 3 15,-5 2 3-15,0 0 42 0,-8 2 25 0,-4-1-5 16,-7 3-11-16,0-4-3 0,-2 1 0 16,-1-1-16-16,3-2-22 0,2 0 3 15,5-2-14-15,1-2 10 0,5-1-12 16,4-1 0-16,2 0 0 0,1-1 2 16,9 0 23-16,6 0-2 0,7 0-1 15,5-2-20-15,2 1-2 0,1-4-6 0,-4 0-64 16,-5-1 44-16,-5-1 25 15,-8-1 1-15,-2 0 21 0,-5-1 30 0,-2-2-25 16,-2 1-26-16,-5-1-29 0,-2 1 4 16,-5 0 21-16,-1-1 4 0,-1 3 1 15,0 0-1-15,0 0 4 0,2 0-2 16,4 5-2-16,-1 0-2 0,5-2-17 16,0 1-1-16,2 2 8 0,0 1-4 15,3 1 16-15,1 2 1 0,0-1-1 16,5 3 2-16,2 1 11 0,2-1-11 15,5 5 19-15,0-3-21 0,0 2-2 0,1 0-1 16,0-2-10-16,-5-2 12 0,-1-1-15 16,-4-3 0-16,-3-3 13 0,-2 1-16 15,-1-2 19-15,-4 2 0 0,-6-2 16 16,-2 1-13-16,-2 1-1 0,-4 0 10 0,2-1-11 16,-2 0-1-16,2 0 0 0,2 0 0 15,0 0 0-15,0-3-99 0,5 2-122 16,-2-2-178-16,6-2-161 0,1-3-126 15</inkml:trace>
  <inkml:trace contextRef="#ctx0" brushRef="#br0" timeOffset="16851.95">21569 14925 1732 0,'0'0'322'0,"0"0"-186"0,0 0-84 16,0 0-39-16,0 0 29 0,63-4 65 15,-40 6-1-15,1 0-61 0,2 2-22 16,2-3-20-16,-4 5 0 0,-2-4-2 16,-3 1 3-16,-4-1 12 0,-5-2 0 15,-2 0 7-15,-4 0 19 0,-2 0 38 16,-2 0 4-16,0 0-33 0,0 0-29 15,-3 2-22-15,-7 0-3 0,-2 1 3 0,-8 2 13 16,-5 2 29-16,-1 0 0 0,0 3-7 16,3-3-6-16,2 3-13 0,3-1-16 15,4 2 13-15,5 0-11 0,0-1-2 16,6 4 0-16,3 1 2 0,0-1 20 16,9 1-3-16,1 2-3 0,5 0 7 0,4 2-23 15,1-1 1-15,0-2-1 0,1 1 0 16,-2-3 0-16,-5-2 0 0,-1-4 0 15,-5-1 0-15,-1-4 0 0,-5-1 29 16,-1-2 34-16,-1 0 14 0,0-2-77 16,-4 0 0-16,-3 0-26 0,-1 0-2 15,-3 1 9-15,0-2 5 0,-4 3 14 16,2 0 25-16,0 0-6 0,1 5-9 16,3 0-10-16,-1 2-29 0,5 2 1 15,2 2 15-15,3 1 13 0,0 1 1 16,5 3 28-16,7 0-13 0,1 2-13 15,4 3 10-15,2-1-3 0,3 1-10 0,-1 1-2 16,-1 2-11-16,1-1 1 0,-3 0 12 16,-4-3-4-16,-4-1-21 0,-2 0 2 15,-5-4 1-15,-2-1 19 0,-1 1-13 16,0-3 14-16,-1 3-11 0,-4-2 0 0,-5 1 13 16,1 0 21-16,-5-3 56 0,-3 1-26 15,-5-1-16-15,-5 2-19 0,-7 0 0 16,-6 1-16-16,-30 1-124 15,9-3-625-15,1-5-1512 0</inkml:trace>
  <inkml:trace contextRef="#ctx0" brushRef="#br0" timeOffset="29425.12">12615 10391 1357 0,'0'0'212'0,"0"0"-121"0,0 0 16 0,0 0-32 16,0 0-14-16,0 0 17 15,0 0 26-15,0 0 16 0,0 0-7 0,0 0 4 16,-24-41-53-16,24 38-15 0,-1 1-14 16,1 2-6-16,-1-2-9 0,1 2 6 15,0 0 6-15,0 0 0 0,0 0 0 16,0 0-6-16,0 0-26 0,0 0-47 16,0 2-69-16,0 0-17 0,0 2 82 15,0 3 51-15,2 3 58 0,0 2-13 16,1 3-22-16,3 2 2 0,-2 1-8 15,2 3-15-15,0 0 36 0,2 0-8 16,-1-2-11-16,0-1-6 0,2 0 19 16,-3-1-19-16,2-2-10 0,-1-2 0 15,0-1 23-15,0 0-4 0,-2-3 1 16,0-3-20-16,-1 1 13 0,3-3-3 0,-3 1-10 16,0-1 17-16,-1-1 2 0,0-3 7 15,2 0 6-15,0 0 13 0,1 0 7 0,2-2 44 16,3-4 51-16,3-1-38 15,0-3-30-15,4-2-34 0,1-1-10 0,4-2-7 16,3-2 7-16,3-1-15 0,6-2 5 16,5-1-15-16,17-5-12 0,16-3 0 15,19-8-2-15,5 4-1 0,-2 1-24 16,-9 5 4-16,-11 1-44 0,-22 3-361 16,-14 0-1433-16</inkml:trace>
  <inkml:trace contextRef="#ctx0" brushRef="#br0" timeOffset="33640.05">24446 9259 1342 0,'0'0'302'0,"0"0"-256"0,0 0-45 15,0 0 22-15,0 0 61 0,0 0 33 0,0 0-3 16,0 0 42-16,-21-46 51 15,18 41-36-15,-1 0-45 0,1 1-17 0,1-1 10 16,-1 3 6-16,2 0 10 0,1 2-8 16,0 0-41-16,0 0-86 0,0 0-3 15,0 0-89-15,0 1-49 0,5 6 36 16,3 3 66-16,5 5 39 0,0 4 28 0,7 4 17 16,5 2 25-16,0 4 1 0,3 3 5 15,3-3-31-15,-1 0 34 0,2-3-28 16,-3-1-35-16,1-1 3 0,-4-5-16 15,-2 0 1-15,-2-3 15 0,-3-3-19 16,-3-2-31-16,-7 0-77 0,0-3-141 16,-7-3-252-16,-6-5-283 0,-7 0-580 15</inkml:trace>
  <inkml:trace contextRef="#ctx0" brushRef="#br0" timeOffset="33861.08">24828 9157 2163 0,'0'0'249'16,"0"0"-113"-16,0 0 9 0,0 0-81 0,0 0-64 16,0 0 0-16,0 0 100 0,0 0 54 15,0 0-32-15,-54 67-17 16,22-34-41-16,-7 3-16 0,-4 2-32 0,1-1 2 16,2 0-18-16,2-4-1 0,7-6-2 15,7-3 0-15,5-6-13 0,7-3 14 16,2-5 2-16,6 0-4 0,4-3-18 15,0-4-90-15,23-3-288 0,-1-5-191 16,3-3-863-16</inkml:trace>
  <inkml:trace contextRef="#ctx0" brushRef="#br0" timeOffset="34067.06">25193 9267 2892 0,'0'0'409'0,"0"0"-364"0,0 0-45 15,0 0-80-15,74-29 45 0,-43 23 16 16,6 2-7-16,-1 2-2 0,-4 2 8 16,-2 0-44-16,-6 4-473 0,-8 1-781 15</inkml:trace>
  <inkml:trace contextRef="#ctx0" brushRef="#br0" timeOffset="34203.42">25205 9451 2194 0,'0'0'411'0,"0"0"-224"16,0 0-81-16,0 0-71 0,0 0-22 16,0 0-13-16,75-28-12 0,-44 19-4 15,1 4 0-15,19-5-22 0,-10 3-433 0,-6-2-917 16</inkml:trace>
  <inkml:trace contextRef="#ctx0" brushRef="#br0" timeOffset="34585.17">25902 8978 2236 0,'0'0'349'0,"0"0"-252"0,0 0-48 16,0 0 41-16,0 0 41 0,0 0-31 16,-61-19-58-16,47 21-7 0,-2 4-6 15,3 5-7-15,-4 1 10 0,2 5 9 16,3 5-2-16,2 2-1 0,6 1-9 16,4 4 25-16,1 4-13 0,8 1 32 15,6 3 16-15,3 3-10 0,4 2-19 0,0-1-26 16,1 3 29-16,-3 0-3 0,-2-3-32 15,-6-1-18-15,-7-3-10 0,-5-2-28 16,-5-3-4-16,-9-2-12 0,-7-4-28 16,-5-4-29-16,-3-5-13 0,2-5-20 15,-2-3-50-15,1-6-53 0,5-3-56 16,1-1-169-16,-2-17-132 0,7 0-820 0</inkml:trace>
  <inkml:trace contextRef="#ctx0" brushRef="#br0" timeOffset="34729.68">25654 9373 1991 0,'0'0'172'15,"0"0"-169"-15,64-20 75 0,-28 13 87 16,6 0-16-16,4 0-108 0,11-1-28 0,16-1-13 16,-13 1-115-16,-8-1-1195 0</inkml:trace>
  <inkml:trace contextRef="#ctx0" brushRef="#br0" timeOffset="37175.36">27070 9077 977 0,'0'0'475'0,"0"0"-179"16,0 0-33-16,0 0 39 0,0 0-2 15,0 0-42-15,0 0 11 0,0 0-39 16,0 0-96-16,0 0-83 0,14-12-41 16,-14 12-10-16,0 0 0 0,0 0 14 15,0 0 24-15,0 0 25 0,0 0 22 0,0 0 22 16,0 0 19-16,0-1 22 0,0-1-14 15,0-1-60-15,0-2-46 0,0 0-6 16,0 0-10-16,0 0-12 0,0-1-3 16,0 0-15-16,0-2-1 0,0 4-12 0,3-1-6 15,0 0-4-15,2 2-21 0,-2 1-60 16,0 2-357-16,-2 5-544 0,-1 0-264 16</inkml:trace>
  <inkml:trace contextRef="#ctx0" brushRef="#br0" timeOffset="37452.85">27165 9341 1311 0,'0'0'433'0,"0"0"-303"16,0 0-94-16,0 0 58 0,0 0 29 15,0 0-9-15,0 0-4 0,0 0 0 16,0 0-4-16,-7 47-25 0,1-43-10 0,3-2 6 15,0 1-6-15,2-3 12 0,1 0 74 16,-2 0 102-16,1 0 55 0,-1-7-75 16,0-1-132-16,1-2-68 0,0-1-24 15,1-1-15-15,0 1-12 0,0 0-8 16,0 3-8-16,2 1 9 0,-1 2-12 16,0 3-13-16,0 2-32 0,-1 0-126 15,0 2-287-15,0 3-203 0,0 0-573 16</inkml:trace>
  <inkml:trace contextRef="#ctx0" brushRef="#br0" timeOffset="38497.34">27981 9019 199 0,'0'0'1198'16,"0"0"-934"-16,0 0-134 0,0 0-7 15,0 0 26-15,0 0 1 0,0 0-24 16,0 0-10-16,0 0-3 0,0 0-35 15,0 0-23-15,-1 0-17 0,1 0-2 16,1 0 18-16,8-1 49 0,3 0-48 16,9 0-7-16,8 0 3 0,5-1 3 15,6 0-9-15,1 1-10 0,0-2-9 16,-1 1-4-16,-4-1-9 0,-3 0 6 16,-6 0-3-16,-6 0-14 0,-4 0 17 0,-6-1 0 15,-1 1 20-15,-5-1 24 0,-2 3-21 16,-1-3 2-16,1 1-9 0,-2-1-33 15,-1 1 11-15,0-1-13 0,0 0-10 16,0 1 9-16,0 1-12 0,0 1 1 0,0 0 9 16,-1 1 1-16,1 0-10 0,0 0-7 15,0-2-3-15,0 2-13 0,0 0-19 16,0 0-20-16,-2 0-15 0,1 0-10 16,0 5 38-16,-1 4 61 0,0 1-2 15,0 4 1-15,1 3 2 0,-1 5 9 16,2 0-10-16,0 4 19 0,0 2 19 15,0 3-3-15,0 0 20 0,0 1 28 16,0-1-1-16,0-1-28 0,-1-2 29 0,0-4-29 16,0-2-19-16,0-3 3 0,-1-4-13 15,1-3-6-15,-2-4 6 0,1-1-9 16,1-3 18-16,0-1-8 0,1-3 2 16,-1 2 4-16,1-2-1 0,0 0 16 15,0 0 0-15,0 0 7 0,-1 0 3 16,0-2-1-16,0-1-56 0,-2-4-27 15,0 2-55-15,2-4-141 0,1-1-115 0,2-6-225 16,3 1-500-16,5 1-781 0</inkml:trace>
  <inkml:trace contextRef="#ctx0" brushRef="#br0" timeOffset="39030.23">28639 9000 886 0,'0'0'508'15,"0"0"-245"-15,0 0-77 0,0 0 51 16,0 0 70-16,0 0-45 0,0 0-59 0,0 0-33 16,0 0-36-16,0 0-38 0,-2-13-32 15,2 13-22-15,0-1-14 0,0 1-9 16,0 0-19-16,0 0 0 0,0 0-3 15,0 0-10-15,0 0 10 0,0 0-16 16,0 0-13-16,0 0-9 0,2 0-23 16,2 4 36-16,1 4 28 0,1 1 32 15,6 6-13-15,3-1 7 0,1 4 3 16,4 3-13-16,5 1 3 0,-2 0-3 16,0 2 3-16,1-1 3 0,-3 0-3 0,1-3-17 15,-3-1 1-15,1-3 13 16,-5 1-16-16,0-5 3 0,-4-2 13 15,0-3-13-15,-5-2 13 0,-2-2 10 0,-1-1 2 16,-2-2 4-16,0 0 6 0,-1 0 13 0,0 0-51 16,0-4 0-16,0-2-184 15,-4-1-141-15,-5-6-109 0,-2 0-297 16,3 0-918-16</inkml:trace>
  <inkml:trace contextRef="#ctx0" brushRef="#br0" timeOffset="39370.48">28913 8959 931 0,'0'0'1283'16,"0"0"-1008"-16,0 0-124 0,0 0 10 0,0 0 45 16,0 0-46-16,0 0-48 0,0 0-23 15,0 0-89-15,0 0-118 0,0 0-87 16,7-27 119-16,-15 44 86 0,-4 1 13 15,-1 5 57-15,-5 6-6 0,-1 3 7 0,0-1 2 16,0 1-12-16,1-2-33 0,1 0 7 16,4-1 29-16,-3-4-10 0,1-1-28 15,0-2 24-15,3-3 1 0,-1-2-23 16,3-3 1-16,-1-4-1 0,3-1 7 16,1-3-7-16,2-2 7 0,3-1-4 15,-1-1-8-15,2-1-1 0,0 0-4 16,0 0 4-16,1-1 4 0,-1 0 5 15,1 0 3-15,0 0 7 0,0-1-37 16,0-3-4-16,7-5-416 0,-1 0-356 16,2-2-1204-16</inkml:trace>
  <inkml:trace contextRef="#ctx0" brushRef="#br0" timeOffset="52910.6">24895 10533 1456 0,'0'0'273'0,"0"0"-33"0,0 0 23 0,0 0 35 16,0 0-66-16,5-47-75 0,-5 41-28 15,1 2-21-15,-1 2-18 0,1 1-29 16,-1 0-17-16,0 1-25 0,0-1-19 15,0 1-2-15,0 0-11 0,0 0-6 16,0 0-16-16,0 0-38 0,0 5-42 16,0 2 47-16,-3 3 68 0,-3 7 7 15,0 0 28-15,-3 5 10 0,-1 2-7 16,-3 2-6-16,-1 3-16 0,-3 3-3 16,-2-2-12-16,-3 2 15 0,1-3 6 0,0 0 20 15,1-4-23-15,5-4-17 0,6-5-2 16,0-3-3-16,7-3 0 0,2-4 3 15,0 1 1-15,4-3 24 0,7-1 26 16,2 0 6-16,7-1-9 0,7-2-16 0,1 0-13 16,6 0-7-16,-1-2-12 15,2-1 0-15,-2 0-3 0,-5 1 0 16,-3-1-13-16,-5 1 13 0,-2-1-13 0,-4 2 13 16,-5 1-13-16,0 0 4 0,-4 0-4 15,0 0-10-15,1 0 4 0,-1 0 19 16,-1 0-16-16,0 0 0 0,2 0-10 15,-2 0 17-15,0 1 12 0,-1-1 23 16,-1 0 8-16,0 0 8 0,-1-4-1 16,0 0-22-16,-1-2-4 0,0-1-10 0,0-2 14 15,-1 0-16-15,-2-2 2 0,1 0 14 16,-1 0 0-16,0-1-13 0,2 0 16 16,1-3-3-16,0 3-13 0,0-2 16 15,0 0 0-15,4 0-17 0,-1 3 30 16,-1 1 0-16,1 4 15 0,-2 2 3 15,1 0 4-15,0 3-26 0,-2 1-28 0,0 1-101 16,0 6-63-16,0 6 164 16,0 8 25-16,-5 2 45 0,0 8 2 0,-2 0-31 15,-1 2-6-15,1 0-10 16,0 0 4-16,-1-4 24 0,4-1-31 0,0-6 6 16,1-2-12-16,1-5 3 0,1-3 7 0,-1-3-11 15,1-2-13-15,1-3 0 16,0 0 1-16,0-4 13 0,0 0 9 15,0 0 19-15,0 0 15 0,0 0 3 0,0 0 6 16,0-4-34-16,3-3-34 0,0 1-21 16,1-3-7-16,0-1-22 0,3 0-137 15,1-2-168-15,2-8-210 0,2 5-654 16,-4-3-771-16</inkml:trace>
  <inkml:trace contextRef="#ctx0" brushRef="#br0" timeOffset="53744.52">25523 10399 424 0,'0'0'642'15,"0"0"-427"-15,0 0 19 0,0 0-29 16,0 0-23-16,0 0-20 0,0 0 39 16,0 0 48-16,42-46-42 0,-37 42-40 0,-3 2-19 15,0-2-20-15,1 4-4 0,-2 0-12 16,-1-1-36-16,0 1-41 0,0 0-35 16,0 0-25-16,0 1-26 0,-1 3 29 15,-5 6 22-15,-3 2 35 0,0 4-7 0,-6 2-25 16,-1 3 13-16,-3 2-14 15,2-1-2-15,0 1-28 0,-2 2-429 0,6-5-655 16,5-6-788-16</inkml:trace>
  <inkml:trace contextRef="#ctx0" brushRef="#br0" timeOffset="54382.72">25953 10827 1356 0,'0'0'205'0,"0"0"-150"0,0 0-19 16,0 0 52-16,0 0 39 0,0 0 2 15,-57-1 21-15,50-1 8 0,4 2-41 16,0 0-33-16,2 0-16 0,0 0-10 16,1 0-16-16,0 0-1 0,0 0 11 0,0 0 19 15,3 0 35-15,4 0 41 0,7 0-16 16,8 0-25-16,9 0-33 0,5-2-29 15,11-1 4-15,15 2-19 0,15-5 6 16,13-1-13-16,3-1 0 0,-8 0-9 0,-11 2 6 16,-8-1-7-16,-5 4-9 0,-11-3 13 15,-10 3-14-15,-14-1 1 16,-5 3 10-16,0-2-13 0,-1 0 1 0,-5 1 11 16,-4 0 4-16,-9 2 9 0,-2-2-25 15,-2 2-20-15,-9-1-47 0,-4-2-24 16,-5 0-11-16,-3 1-99 0,-1 0-42 15,1-2-14-15,1 2 9 0,4 1-98 16,3-2-50-16,5 1-164 0,-1-1-203 16</inkml:trace>
  <inkml:trace contextRef="#ctx0" brushRef="#br0" timeOffset="54649.35">26622 10643 847 0,'0'0'299'15,"0"0"79"-15,0 0-72 0,0 0 8 0,0 0-19 16,0 0-69-16,-8-46-20 0,7 43-17 15,1 0 29-15,0 0-8 0,0 1-20 16,0 1-42-16,0 1-50 0,0 0-58 16,0 0-40-16,0 0-12 0,2 1-41 15,4 4 5-15,6 1 48 0,5 4 38 16,5 2 15-16,2 3-2 0,2-1-17 16,2 3-5-16,-3-2-28 0,-3 1-1 15,-5-1-1-15,-4 0-15 0,-2 1 16 16,-6-1 0-16,-3 1 16 0,-2 0 3 15,-7 0 0-15,-7 1-18 0,-6 1 1 0,-5-2-2 16,-3 1-61-16,-6 0-58 0,-1-1-158 16,1-1-184-16,-10 1-240 0,13-5-526 15</inkml:trace>
  <inkml:trace contextRef="#ctx0" brushRef="#br0" timeOffset="56715.46">27553 10378 329 0,'0'0'1646'0,"0"0"-1416"16,0 0-45-16,21-48-79 0,-10 34 7 0,-1 0 23 16,1 1 5-16,-1 4-22 0,-2 1-13 15,-3 4-20-15,-3 0 29 0,-2 1 28 16,0 0-48-16,-8 3-92 0,-7 0-3 15,-5 3-3-15,-8 4 2 0,-3 4 1 0,-4 1 26 16,3 3-24-16,2 0 1 0,6 0-3 16,6 2-17-16,8-2-5 0,4 2 3 15,6 1 4-15,6 1 15 0,7 2 16 16,10 0 6-16,8 2-3 0,4 0-6 16,5-2-12-16,0-1-1 0,-5 2 0 15,-2-1-26-15,-8-1-2 0,-6-4-13 16,-8 1-13-16,-8-2-13 0,-3-1 29 15,-7-1 38-15,-3-4 0 0,-7-2 25 16,-3 1 0-16,-1-3-2 0,-3-1-7 0,-1-1-4 16,-2 2-12-16,2 1 0 0,4 1-1 15,-1-1-2-15,3 3-13 16,5-2 3-16,3 3 1 0,4-1-20 0,5 0-3 16,2 3 24-16,7-1 11 0,5 0 29 0,6 1-13 15,4 0 13-15,4 1-10 16,0-1-3-16,-1-1-13 0,-3 1-3 15,-2-2-1-15,-4 0-15 0,-8-1-13 0,-3 3 4 16,-5 1 6-16,-3-1 15 0,-6 2 4 16,-6-1 0-16,2-2 4 0,-3 0 15 15,1 0-17-15,2-4-1 0,6-1 0 16,2-1 1-16,4 0-2 0,1 1 0 16,5-1 0-16,8 0 35 0,6 2 3 15,7-2 0-15,4-1-9 0,7 0-29 16,2-1-150-16,2-1-208 0,13-3-270 15,-10-4-605-15</inkml:trace>
  <inkml:trace contextRef="#ctx0" brushRef="#br0" timeOffset="57266.35">27930 10543 2274 0,'0'0'349'15,"0"0"-175"-15,0 0-77 0,0 0 21 16,0 0-47-16,56-36-23 0,-27 29-29 0,3 0 16 16,4 2-22-16,2 0-12 0,-1 0 0 15,-4 3 0-15,-3 1-1 0,-7 0-1 16,-3-1 0-16,-5 1-12 0,-7 1 13 15,-1-1 0-15,-5 1 19 0,-1-1 33 16,-1 0 11-16,0 0 4 0,0 1-35 0,0-3-19 16,0 0 12-16,-5 1-6 15,0 0-19-15,-1 2 0 0,-2 0-28 16,-2 0-17-16,1 7-12 0,-3 1 19 0,-2 4-4 16,1 1 36-16,-3 5 4 0,-1 2 4 15,-3 2 12-15,-1 3-13 16,-2 3 21-16,1 0-9 0,0-1 12 0,2-2-2 0,6-3-20 15,5-4 9-15,5-4-9 0,4-2 9 16,6-3 7-16,6 0 26 0,8-3 15 16,6 0-6-16,4-2-10 0,7-1-28 15,0-2-3-15,-1-1-10 0,0 0 0 16,-1 0 10-16,-6-1-10 0,0-3 13 16,-6-1-13-16,-4-1 16 0,-5 1 9 15,-5-1 1-15,-3 0-4 0,-2 2 13 16,-1-2-16-16,-3 2-20 0,0 0-2 0,0 2-25 15,0-1-10-15,-1 1-12 16,-3 2 0-16,1-1-14 0,0 1-21 0,1 0-166 16,0 0-130-16,2-5-312 0,0 2-623 15</inkml:trace>
  <inkml:trace contextRef="#ctx0" brushRef="#br0" timeOffset="57932.41">28518 10316 1421 0,'0'0'533'0,"0"0"-238"16,0 0-159-16,0 0-61 0,72-39 21 16,-44 32-25-16,4 2-19 0,2 2 3 15,-3 1 6-15,1 0-35 0,-5 2-26 0,-4 0-4 16,-5 0-18-16,-2 3-4 0,-7 1 4 16,-1-1-1-16,-2-1 7 0,-2 2-16 15,-2 0 3-15,-1 0-13 0,-1 1 32 16,0 1 10-16,-5 2 94 15,-3 2 15-15,-5 1 10 0,-3 0-7 0,1 3 7 16,-5-1-4-16,2 1-45 0,0-1-16 16,3 1-16-16,4 2-36 0,3-3 9 15,7 3-11-15,1-1-11 0,8 0 11 16,4-1 23-16,6 1 9 0,5-3-1 16,3-1 7-16,2-2-16 0,-1-3-18 0,-2 0 8 15,-1-4-9-15,-7-2 10 0,-4 0 0 16,-2 0 12-16,-5 0 4 15,-3-5 5-15,-2 1-18 0,-1-1 13 0,0 1-29 16,-4-1-15-16,-5-1-4 0,1 3-13 16,-5 0 4-16,1 1-7 0,-3 2 13 15,0 0 3-15,1 2 3 0,-1 3 0 16,2 0-6-16,4 1-26 0,-1 4 7 0,4-1 6 16,4 3 22-16,2 1 13 0,0 2 2 15,8 3 18-15,7-1-1 0,2 4 3 16,6 1-3-16,0-2 0 0,3 1-19 15,0-1-1-15,-5 1-1 0,-3-3-14 16,-7 1 0-16,-1-2 0 0,-8-3 0 16,-2 2 14-16,-4-3 2 0,-9-1 1 15,-4-1 18-15,-5-2 0 0,-6 1 0 16,-6-1-3-16,-4-1-3 0,-3 0-13 16,0 1-89-16,-14 2-326 0,12-3-549 0,5-3-765 0</inkml:trace>
  <inkml:trace contextRef="#ctx0" brushRef="#br0" timeOffset="60237.12">29527 10611 1558 0,'0'0'370'0,"0"0"-101"0,0 0-48 15,0 0-2-15,0 0-10 0,0 0-67 16,0 0-88-16,0 0-28 0,78-29 9 16,-41 27-3-16,7 0-9 0,0 0-20 15,5 2-3-15,-4 0-1 0,-2 2-12 16,-6 0 10-16,-7 0-16 0,-6 1-7 16,-5-2-109-16,-7-1-125 0,-5 0-21 0,-2 0 35 15,-4-4 51-15,-1-2 23 16,0-2 10-16,-7-2 65 0,2-1 97 15,-3-2 42-15,-2-2 79 0,4 1 44 0,-2 1 59 16,3-1 45-16,3 3-62 16,1 1-30-16,1 2-16 0,0 2-81 0,5 2-80 15,3 0-9-15,0 4-46 0,5 0 4 16,-3 2-7-16,2 5-19 0,-3 4 12 16,-1 2 46-16,-5 4 19 0,-3 3 42 0,-2 1 6 15,-10 2-22-15,-4 0 19 0,-2-1-42 16,-3 1 36-16,1-6-33 0,5 0-6 15,0-3-280-15,9-5-235 0,2-1-304 16</inkml:trace>
  <inkml:trace contextRef="#ctx0" brushRef="#br0" timeOffset="60686.39">30628 10227 2714 0,'0'0'360'0,"0"0"-165"16,0 0-195-16,0 0-83 0,0 0 26 16,0 0 57-16,0 0 73 0,0 0-2 15,-33 52-36-15,29-32-16 0,4 2-3 16,0 0-16-16,7 1 0 0,6 0 2 15,4-2 23-15,7-1 7 0,2-1 6 16,2-1-22-16,3-7-5 0,-5-1-11 16,-3-5-108-16,-4-5-68 0,-4 0-13 0,-5-6 70 15,-2-5 97-15,-4-1 22 0,-1-5 1 16,-3-4 25-16,0 0-1 0,0-2 14 16,0 1 51-16,-2 1 57 0,-1 4-19 15,1 3-33-15,1 5-6 0,0 4-6 16,0 3-52-16,-2 2-31 0,-1 2-152 15,-2 8 22-15,-2 6 126 0,-3 4 4 16,-2 5 26-16,2 3-6 0,0 1-18 0,3 0 15 16,1 0-17-16,-1 1-15 15,3-1 15-15,-1 0 3 0,0-3 13 16,3-2-16-16,1-3-149 0,2-5-371 0,0-2-561 16,0-9-559-16</inkml:trace>
  <inkml:trace contextRef="#ctx0" brushRef="#br0" timeOffset="60889.84">31182 10052 2451 0,'0'0'306'0,"0"0"-148"16,0 0-4-16,0 0-26 0,0 0-51 15,0 0-77-15,0 0-90 0,0 0 90 0,0 0 25 16,0 0-13-16,6 37-9 0,-7-18-3 16,0 0-80-16,1-2-289 0,0 0-378 15,6-5-571-15</inkml:trace>
  <inkml:trace contextRef="#ctx0" brushRef="#br0" timeOffset="61066.59">31328 10048 1965 0,'0'0'496'15,"0"0"-84"-15,0 0-15 0,0 0-114 0,16-47-68 16,-15 45-73-16,-1 0-117 0,0 2-25 16,0 5-123-16,-1 7 123 0,-6 3 4 15,3 6 46-15,-3 5-34 0,-2 4-5 16,1 3-11-16,-1 4-1 0,2 1-2 16,1 1-214-16,-6 9-321 0,5-9-735 15,1-10-588-15</inkml:trace>
  <inkml:trace contextRef="#ctx0" brushRef="#br0" timeOffset="66275.14">24657 11838 795 0,'0'0'198'0,"0"0"-51"16,0 0-49-16,0 0 12 0,0 0 14 16,0 0-26-16,0 0 22 0,0 0 13 15,0 0 7-15,0 0 6 0,14-28 0 0,-14 24 9 16,0 0-6-16,0 2-36 0,0-1-23 15,1-1-3-15,-1 1 3 0,0 1-23 16,0-1-13-16,0 1-9 0,0-1 0 0,0 2-7 16,0 0 4-16,0 0-7 0,0 1-6 15,0-1-7-15,-2 1-22 16,-6 0-29-16,-5 3 7 0,-6 4 22 0,-5 3 17 16,-4 6 15-16,-4 1 6 0,0 6 7 15,-3 4 6-15,1 2-7 0,4 5 7 16,2 3-13-16,7 1-19 0,8 0-19 15,7 0 0-15,6-2-1 0,15-2 1 16,7-3 28-16,10-3 1 0,6-4 12 16,3-6-22-16,1-1 6 0,0-5-22 15,-4-3 13-15,-6-4 3 0,-5-4 3 16,-9-1 3-16,-4 0 3 0,-7-5 13 0,-3-1 13 16,-4-4-32-16,-1-2-22 0,-9-3-13 15,-1-2 1-15,-6-1-7 0,-4-1 3 16,-2 0 0-16,-4 2 4 0,0 0-1 15,-3 5-3-15,2 2-15 0,0 5 3 0,2 2-1 16,4 3-8-16,7 0 2 0,2 2-10 16,8 2-34-16,5 1-194 0,17 2-166 15,4-2-197-15,3-3-433 0</inkml:trace>
  <inkml:trace contextRef="#ctx0" brushRef="#br0" timeOffset="66581.54">25205 11640 2327 0,'0'0'291'16,"0"0"-120"-16,0 0-27 0,0 0 36 16,42-51 21-16,-37 47-16 0,-3 1-2 15,-1 3-67-15,-1 0-116 0,0 4-117 16,-6 6 117-16,-6 5 6 0,0 4 39 16,-5 3-30-16,-1 5-14 0,1-3 2 15,0 2-3-15,2-1-34 0,3-1-207 16,-2 2-324-16,5-7-837 0</inkml:trace>
  <inkml:trace contextRef="#ctx0" brushRef="#br0" timeOffset="68223.95">25556 11865 232 0,'0'0'202'0,"0"0"-23"16,0 0-6-16,0 0-7 0,0 0-6 15,0 0-27-15,0 0-32 0,0 0 3 16,0 0-13-16,0 0 14 0,0 0 5 16,-3-11 4-16,3 9 16 0,0 0 12 15,0 0-2-15,0 2-14 0,0-1-3 16,0 1-49-16,0 0-46 0,0 0-28 16,0 0-32-16,0 0-20 0,0 0-3 0,0 0 13 15,0 0 41-15,0 0 1 0,1 0 48 16,1-1 33-16,2-1-23 0,2-1-45 15,2 0 16-15,1-2 32 0,0 1 17 16,-1-2-4-16,3-1 6 0,-3 1 3 0,-2-2-6 16,2 2 12-16,-2 0-18 15,-2 1-14-15,-1-1-22 0,0 2-19 16,0 2 0-16,-1 1-13 0,-2 1-3 0,0 0-41 16,0 0-39-16,0 5-60 0,-4 6 117 15,-2 5 23-15,-1 5 74 0,-5 4-26 16,1 4-4-16,-3 4 14 0,1 2-36 15,2-1 13-15,1-3-19 0,5-2 0 16,4-2-16-16,1-6 1 0,5-2 2 16,8-4 19-16,2-4 10 0,4-2 6 0,3-4 9 15,5-2-9-15,1-3-12 0,3-1-14 16,-2-6-10-16,0-3-2 0,-4-1-2 16,-5-2-1-16,-5-2 3 0,-4 0 3 15,-2-2 0-15,-5 1 9 0,-1-3-9 16,-3 2 1-16,0 4 11 0,0 0-14 15,0 5 15-15,-3 1-16 0,0 4 0 16,-1 2-31-16,-2 1-36 0,-2 3-15 0,-3 5 31 16,1 5 51-16,-4 3 33 0,2 4-11 15,-1 1 13-15,1 4-10 16,4-2-12-16,-2 1 6 0,3 1-6 0,1 0-13 16,-2-2 0-16,1 1-2 0,3-2 2 15,0-2 0-15,0-1 0 0,2-4 0 0,0-2-260 16,1-2-268-16,-1-4-533 0,2-3-428 15</inkml:trace>
  <inkml:trace contextRef="#ctx0" brushRef="#br0" timeOffset="68450.32">26120 11725 1618 0,'0'0'747'0,"0"0"-453"16,0 0-27-16,0 0-56 0,0 0-45 16,0 0-46-16,0 0-120 0,0 0-79 15,0 0 37-15,0 0 42 0,0 0 29 16,-9 25-26-16,6-4 10 0,-1-2-10 0,2 1-3 16,2-1 0-16,0-4-115 0,1-1-276 15,5-4-303-15,7-6-57 0,-4-3-549 16</inkml:trace>
  <inkml:trace contextRef="#ctx0" brushRef="#br0" timeOffset="68617.9">26258 11684 1489 0,'0'0'313'0,"0"0"115"0,0 0-53 16,0 0-114-16,0 0-219 0,0 0-42 16,0 0-62-16,0 0 62 0,0 0 81 0,0 0-23 15,-26 48-30-15,20-27-5 0,1 1-22 16,0 3-1-16,2 1 0 15,3 8-51-15,0-7-500 0,3-6-1049 0</inkml:trace>
  <inkml:trace contextRef="#ctx0" brushRef="#br0" timeOffset="69173.99">26521 12130 2267 0,'0'0'410'0,"0"0"-172"0,0 0-68 15,0 0 44-15,0 0 44 0,0 0-56 16,0 0-73-16,0 0-19 15,0 0-43-15,0 0-67 0,61-37-2 0,-22 32 2 16,19 2 0-16,21-2 12 0,17 0-9 0,4 1 10 16,-8-1-12-16,-12-1 0 0,-15 0-1 15,-14-2 0-15,-12 1-2 16,-13 1-14-16,-5-1 4 0,0-2-5 0,1-1-11 16,-3-3-44-16,-3 0 31 0,-8 0-6 15,-2-1 34-15,-6 2-6 0,0-3 16 16,-5 0-10-16,-2 0-2 0,-4 1 15 15,-1 0 0-15,-1 3-1 0,1 1 0 16,1 2 1-16,1 4-19 0,-1-1-10 16,4 4-21-16,-1 1-4 0,2 0 3 0,-1 3 17 15,0 3 5-15,3-1 10 16,2 2 4-16,1 2 15 0,1-1 1 0,2 3 18 16,4 0 29-16,7 0 2 0,0 1 4 15,1 0-9-15,2 1-17 0,1 1-28 0,-4 1 0 16,-4-1-22-16,0 1-22 15,-4 1 40-15,-5-1-21 0,0 4 25 0,-10-1 23 16,-2 1 6-16,-6 0-10 0,-4 0-7 16,-6 0 1-16,1-1-11 0,-1-1-2 15,-3-1-28-15,4 1-137 0,-7 1-290 16,8-2-596-16,5-4-499 0</inkml:trace>
  <inkml:trace contextRef="#ctx0" brushRef="#br0" timeOffset="71312.62">12308 15166 1054 0,'0'0'222'0,"0"0"5"0,0 0-70 16,0 0-11-16,0 0 23 0,0 0 55 15,-61-13 9-15,54 11-30 0,-2 1-29 0,3-1-33 16,-2 1-28-16,1 0-21 15,2 0-5-15,2 0-1 0,1 1-10 0,0-1 0 16,2-1 7-16,0 2-32 0,0 0-48 16,0 0-3-16,0 0-22 0,7 0-4 15,11 0 26-15,10 0 57 0,24-4 13 16,27-4-16-16,26-2-29 0,13-3-22 0,-5 0-3 16,-10 3-6-16,-15 0-7 0,-11 3-9 15,-9 1 3-15,-18 3 0 0,-14-2 3 16,-15 2 0-16,-7 0-6 0,-3-2-162 15,-1 1-106-15,-6-4-11 0,-4-1-34 16,-8 0-89-16,-9-4 90 0,-3-1 184 16,-3-3 111-16,-4 0 39 0,2 0 58 15,1 0 72-15,3 1-17 0,5 0 46 16,1 4 23-16,8 1 25 0,2 4-39 0,2 3-7 16,3 0-29-16,0 2-129 0,2 2-3 15,5 0-132-15,3 2 72 0,3 4 60 16,2 1 26-16,2 4 3 0,0 2 29 15,-2 5 29-15,0 2 28 0,-1 2 45 16,-5 3-48-16,-1 1-10 0,-5 2-10 16,-3-1-35-16,0 0-19 0,-10-1-3 0,0-1-10 15,-4 1-6-15,-3-2-19 16,-3 0 1-16,0-2-1 0,-2 0-16 0,-1-1-155 16,-7 1-279-16,3-5-639 0,6-6-773 0</inkml:trace>
  <inkml:trace contextRef="#ctx0" brushRef="#br0" timeOffset="72556.81">31702 10594 326 0,'0'0'1145'0,"0"0"-911"0,0 0-62 16,0 0 59-16,0 0 31 0,0 0 9 0,0 0-39 15,0 0-49-15,0 0-45 16,0 0-52-16,14-8-57 0,-6 7-17 0,7-2-9 15,1 1 0-15,6 2-1 0,2-2 1 16,2 1-1-16,6 0-1 0,-3 1 1 16,4 0-1-16,-6 0 0 0,2 0-1 15,-5 0-2-15,-3-1-202 0,-4-1-197 16,-5-1-142-16,-1-2-68 0,-7-5-465 16</inkml:trace>
  <inkml:trace contextRef="#ctx0" brushRef="#br0" timeOffset="72743.9">32031 10472 896 0,'0'0'449'0,"0"0"-117"15,0 0-7-15,0 0 5 0,0 0-58 0,0 0-76 16,0 0-32-16,0 0-39 0,0 0-54 16,0 0-62-16,0 0-9 0,-9-33-19 15,17 41 18-15,6 3 0 0,-3 1-2 16,-2 2-32-16,0 2 6 0,-3 0 0 0,-5 2 10 16,-1-2 15-16,-4-1 3 0,-8 0-2 15,-2 2 3-15,-4-3 15 0,-2 1 8 16,-4 2-7-16,-1-5-16 0,-12 5-170 15,8-4-534-15,4-4-1019 0</inkml:trace>
  <inkml:trace contextRef="#ctx0" brushRef="#br0" timeOffset="76213.01">28083 11682 313 0,'0'0'1008'0,"0"0"-848"0,0 0-63 15,0 0-2-15,0 0-24 0,0 0-16 16,0 0-16-16,0 0 17 0,0 0 9 15,0 0-7-15,9-35-19 0,-8 34-3 16,1-1 12-16,-2 2 40 0,0-2 51 16,0 0-13-16,0 0-23 0,0 0-19 15,0 1-3-15,0-1-20 0,-4 2-10 16,-1-1-51-16,-1-1 0 0,-1 2 0 0,-4 0 2 16,1 0 2-16,-3 5 15 0,-2 0-17 15,3 2-1-15,-1 1-1 0,4-1-1 16,0 2-12-16,5 0 0 15,-1 0-3-15,5 0-3 0,0 1 19 0,2-1 11 16,5 0 2-16,5 2 3 0,2 0 16 16,4 0-10-16,3-1-19 0,2 1 1 0,0-1-4 15,-2 0 0-15,-5-1 0 0,-2-1-23 16,-4 1-9-16,-3 1 6 0,-5-2 1 16,-2 2 21-16,0-1 1 0,-3 0-19 15,-3-2 22-15,-3 3 2 0,2-2 11 16,-4 1 0-16,0 1 28 0,-2 0 20 15,1 1 7-15,-2-1-20 0,-2 3 3 0,2-2-3 16,0 2-3-16,0-1-23 0,0 0-6 16,4-2-16-16,0-1-3 0,5 0 1 15,3-1-11-15,2-1 11 0,2 2 2 16,5 0 23-16,6 0 12 0,6-2 1 16,3 2-20-16,3-2-1 0,0 0-11 0,-1-1-4 15,-3 1-1-15,-7 0-19 0,-1-2 1 16,-9 3-22-16,-3 1 6 0,-1-1 17 15,-7 4 18-15,-8 1 12 0,-2 2-10 16,-5 3 11-16,-3-2-13 0,1 2-1 16,0-4 1-16,3 1 0 0,4-1 0 15,4-5-1-15,8-1-18 0,4-2 0 16,1 0 19-16,9-2 9 0,10 1 46 16,8-1-11-16,7-2-9 0,5 0-19 15,4 0-16-15,3-2-94 0,6 0-403 16,-10-2-725-16</inkml:trace>
  <inkml:trace contextRef="#ctx0" brushRef="#br0" timeOffset="79240.52">28511 11815 437 0,'0'0'329'0,"0"0"-130"0,0 0-52 16,0 0-11-16,0 0 1 0,0 0-23 0,0 0-29 16,0 0-27-16,0 0-12 0,0 0-17 15,0 0 0-15,0 0 1 0,0 0 5 16,0 0 14-16,0 0 16 0,0 0 23 15,0 0 15-15,0 0-2 0,0 0 2 16,0 0 1-16,0 0-4 0,0 0-6 16,0 0-14-16,0 0 1 0,0 0 3 15,0 0-4-15,0-1-10 0,0 1-12 16,0-2-3-16,0 1-1 0,0-1-22 16,0 0 6-16,0 1-15 0,-1-1 2 0,0 0-3 15,0 1 1-15,0 0 5 0,1-1 7 16,0 1 10-16,0 1-1 0,0-1 1 15,0 1-14-15,0-2-12 0,0 2-19 16,0 0-50-16,0 0-39 0,5 7-3 16,5 1 63-16,1 4 26 0,4 5 0 15,3 3 3-15,2 1 25 0,1 4 16 16,1-2 7-16,2 0 0 0,1-2 22 0,0 1-13 16,-3-3-19-16,0-2-4 0,-2 0-12 15,-4-4-20-15,-4-1-2 0,-3-3-2 16,-3-2-80-16,-4-2-48 0,-1-3-131 15,-1-2-168-15,-5 0-107 0,-5-3 69 16,-9-12-350-16</inkml:trace>
  <inkml:trace contextRef="#ctx0" brushRef="#br0" timeOffset="79443.63">28755 11829 220 0,'0'0'599'0,"0"0"-142"0,0 0-96 15,0 0-85-15,19-49 19 0,-19 47 3 16,0 2-108-16,0 2-190 0,-1 6 0 15,-5 4 74-15,-6 4 119 0,0 6-10 0,-5 3-39 16,-3 2-33-16,-2 2 10 0,-2 2-45 16,-3-1-26-16,3 0 4 0,2-3-35 15,1-4-18-15,3-3 0 16,3-2 0-16,5-4 2 0,-1-4-3 0,4-2-47 16,1-1-156-16,-1-3-224 0,2-4-266 15,2-2-425-15</inkml:trace>
  <inkml:trace contextRef="#ctx0" brushRef="#br0" timeOffset="80112.04">29024 11710 995 0,'0'0'1279'15,"0"0"-985"-15,0 0-142 0,0 0 6 16,30-49-8-16,-12 39-57 0,3 1-35 16,3 2-13-16,1 0-23 0,3 1-6 15,-1 2-14-15,0 3-2 0,0-1-2 16,-4 2-20-16,-2 2-7 0,-4 4-6 15,-6 3-16-15,-1 2-10 0,-6 3 16 0,-3 0 45 16,-1 1 44-16,-2 1-6 0,-7-1-3 16,-1 0 0-16,-4-1 10 0,-1-1 3 15,-2-1 41-15,0 0-28 0,-2-3 2 16,0 1 1-16,3 0-10 0,1-1-10 16,4-1-16-16,2 1-13 0,4-3-15 0,3 1-3 15,2 2-10-15,0-2 13 0,7 1 15 16,4 0 10-16,5 1 4 0,2-1-4 15,3-2-6-15,1 1-16 0,-2-2-3 16,-2-1-1-16,-5-1-21 0,-1-1-19 16,-7-1-32-16,-1-1 51 0,-3 0 22 15,-1 0 35-15,0 0-11 0,-3-3-24 16,-2 1-19-16,-5 0-6 0,0-1 6 0,-3 1 6 16,-1 1 11-16,-2 1 0 0,-1 0-14 15,1 1-6-15,0 5 9 0,6 1-12 16,0 1 0-16,6 3-4 0,4 3 13 15,4-1 16-15,10 3 26 0,6 3-4 16,6 0 16-16,9 2-19 0,5 2-7 16,2 1-10-16,2 0-1 0,-5 1-1 15,-4 0-4-15,-10-3-24 0,-7 1-16 16,-12-4 24-16,-6 0 8 0,-5-5 10 0,-11-2 2 16,-4-1 3-16,-5-4 16 0,-3 0-6 15,-5-2-10-15,-2-1 13 0,3 2-15 16,-2-1 1-16,5-1-2 0,-1 0-2 15,6 0-46-15,2 2-280 0,-3-1-367 0,4-2-575 16</inkml:trace>
  <inkml:trace contextRef="#ctx0" brushRef="#br0" timeOffset="83740.87">29607 12019 751 0,'0'0'352'16,"0"0"-78"-16,0 0-14 0,0 0-42 16,0 0 22-16,0 0 22 0,0 0-49 15,0 0-6-15,0 0-27 0,0 0-36 16,18-29-42-16,-18 28-38 0,0 1-32 16,0 0-16-16,0 0-14 0,2 0 0 0,3 0 0 15,9 0 11-15,4 0-12 0,9 2 1 16,9 0 11-16,6 1 3 0,2-1-14 15,1-2 20-15,-2 2-9 0,-4-2 13 16,-7 0 9-16,-5 0 3 0,-4-2-10 16,-9 0 1-16,-2 0 2 0,-7 1 11 15,-1-1 5-15,-3 1 7 0,-1 0-17 16,0-1-14-16,0 0-23 0,0 0-23 0,0 0 1 16,-3 0-3-16,0-1-13 0,0 2 4 15,0-1-1-15,0 2 6 0,-1 0 1 16,1 0-1-16,1 0-9 0,0 0-3 15,0 0-13-15,-1 2-185 0,-4 2-292 16,1-3-249-16,1-1-679 0</inkml:trace>
  <inkml:trace contextRef="#ctx0" brushRef="#br0" timeOffset="84628.34">29455 8890 1459 0,'0'0'400'0,"0"0"-258"16,0 0-142-16,0 0-2 0,0 0-1 15,0 0-6-15,0 0 9 0,0 0 68 0,0 0 42 16,9 4 55-16,0-2 78 0,2-1-21 15,8 0-42-15,5-1-29 0,6 0-46 16,2 0-22-16,5-2-23 0,2 0-12 16,1-1-16-16,-2 1-19 0,-2-1-10 15,-4 3 0-15,-3-2 0 0,-7 0 10 16,-7 0-10-16,-2 0 23 0,-8-1 8 16,0 2 30-16,-3-1 9 0,0-1-7 15,-1 2-25-15,0-3-41 0,0 0 3 16,-1 1-3-16,0-1-16 0,0 0-22 15,0 2 4-15,0 1-11 0,0 0-31 0,0 1-111 16,0 3-376-16,-2 2-733 0,0-2-248 0</inkml:trace>
  <inkml:trace contextRef="#ctx0" brushRef="#br0" timeOffset="87723.59">25489 13014 649 0,'0'0'287'0,"0"0"-108"15,0 0-68-15,0 0 38 0,0 0 30 16,0 0-26-16,0 0-36 0,0 0-16 15,0 0-4-15,0-17-22 0,1 17 3 16,-1-2 9-16,1 2 20 0,-1 0 0 16,0-2-10-16,1 2-20 0,-1-1 0 0,0-1 1 15,0 1-4-15,0 0-20 0,1 0-2 16,-1-1-8-16,0 1-15 0,0 0-16 16,0 1 0-16,0 0-10 0,0 0 0 15,0 0 1-15,0 0-3 0,0 0 1 0,0-3 0 16,0 3 1-16,0 0 13 15,0-1-13-15,0 1 13 0,0 0-13 0,0-2 1 16,0 2-1-16,0 0 9 0,0 0-12 16,0 0-13-16,0 0-3 0,0 0 13 15,0-1-1-15,0 1 3 16,0 0 1-16,0 0 4 0,0-1 12 0,0 1 3 16,0-1-7-16,0 0 1 0,0 1 0 15,0 0-10-15,0-1 23 0,0 0-1 16,0 1 4-16,0 0 0 0,0-2-16 15,0 1-13-15,0 1-3 0,0-2-12 16,1 0-8-16,2 2-6 0,0-2 1 0,2-1 2 16,3 0 4-16,1 1-1 15,3-1 21-15,-3-1 2 0,3 2 0 16,-5 0 1-16,-1-1 3 0,-1 2 24 0,-2 1 11 16,-2 0-1-16,-1 0-22 0,0 0-14 0,0 0-2 15,0 0 1-15,0 0-1 0,0-2-1 16,0 2-25-16,-3 0-15 15,-1 0-4-15,-3 0-3 0,0 0 10 0,-6 2 6 16,1 1 9-16,-6 4 12 0,-1-1 11 16,-1 5 12-16,-2-2 1 0,3 1 0 15,-1 2 13-15,5-1-1 0,-1-1-24 16,8 0-1-16,2-2-1 0,2-1-15 16,4 1 16-16,0-1 3 0,6 0 32 0,3 0-3 15,6 0 3-15,3 1-3 16,3-3-7-16,2 2-9 0,0-2-15 0,1 3 3 15,-2-2-4-15,-2-1-3 0,-5 0-22 16,-4 2-10-16,-4 1 0 0,-4-1-10 16,-3 5 10-16,0-2 31 0,-8 2 1 15,-3 0 2-15,-4 2 1 0,-2-1 16 16,-3 3 2-16,-1-2-17 0,-3 1-1 0,1-1 16 16,0 1 10-16,2 0-1 0,0 1 7 15,2-1-31-15,5-3 12 0,6-2-13 16,1 0-2-16,5 1-11 0,2-2 13 15,3 0 0-15,6 0 29 0,5 0 0 16,4 1-4-16,0-2-12 0,4 2-12 16,-1 1-1-16,-2-1-2 0,-1 0-17 15,-4 2-7-15,2 0 4 0,-4 0 9 16,-2 1 12-16,0-2-12 0,-2 0 12 16,-1-2 0-16,0-2 1 0,-2-4 2 0,-1 0 11 15,0-3 13-15,4 0 15 0,-1-3-41 16,4-2-22-16,-1-2-138 0,5 2-158 15,7-3-224-15,-4 1-459 0</inkml:trace>
  <inkml:trace contextRef="#ctx0" brushRef="#br0" timeOffset="88993.08">25486 13527 218 0,'0'0'111'0,"0"0"-72"0,0 0 43 16,0 0 101-16,0 0 19 0,0 0-20 15,0 0-6-15,0 0 13 0,0 0 3 16,0 0-42-16,0 0-66 0,-1-7-35 0,5 4-1 16,-1 3 30-16,0-2 29 0,-1 2 4 15,-1 0-17-15,-1 0-33 0,0 0-61 16,0 0-29-16,0 0-36 0,0 2 65 16,0 2 13-16,-1 2 104 0,-2 1-37 15,1 3-21-15,-1 1-14 0,0 0-6 16,2 3-4-16,-1-4-3 0,2 3-9 15,0-2 12-15,0 0 7 0,0 2-13 16,3-1 10-16,1 1 15 0,-3-1 17 16,-1 0-4-16,0 1-15 0,0-2-8 15,-2 1 27-15,-5 1-14 0,2-2-9 16,0 1-19-16,-1-2-4 0,3 0-9 0,1-3-3 16,2-2-12-16,0 0 1 0,5-5 30 15,8 2 25-15,7-2-6 0,6 0-20 16,7 0-12-16,1-2-17 0,-1-1 1 0,0 0-3 15,-5-1-16-15,-4 2-57 16,-4-6-310-16,-7 1-321 0,-7 0-1030 0</inkml:trace>
  <inkml:trace contextRef="#ctx0" brushRef="#br0" timeOffset="90029.35">26058 13082 175 0,'0'0'333'15,"0"0"-177"-15,0 0-29 0,0 0 23 16,0 0 55-16,0 0 14 0,0 0 18 16,0 0-52-16,0 0-48 0,0 0 2 15,0 0 20-15,-14-48-29 0,10 45 2 16,-2 1-70-16,-1 2-59 0,1 0-2 15,-4 0-1-15,2 0 19 0,-5 5 14 16,3 2-1-16,-3-2-19 0,1 2 16 0,3 1-3 16,0 1-7-16,2 0-17 0,4-1 11 15,2 2-10-15,1-1 20 0,2 1 9 16,8 0 3-16,2 1 10 0,4-1-19 16,5 0 3-16,0-2-10 0,2 1-18 15,-3 0 0-15,0-1-1 0,-4-1-3 0,-4 0-16 16,-6 0-13-16,-4 1-20 15,-2 0 20-15,-4 3 29 0,-9-3 3 16,-2 4 13-16,-4 0 0 0,-1 0-11 0,-2 0-1 16,0-3 21-16,3-1-22 0,1 1-1 15,6-2 0-15,-1-2 1 0,7 0 0 16,2 0-13-16,1-2-3 0,3 1 16 16,0-1 0-16,4 2 16 0,3 0 23 15,7 2-7-15,-1-4-3 0,5 2-13 16,1-1-13-16,2-2 0 0,-1 1 1 15,-2 0-2-15,-2 0-2 0,-4-1-2 0,-5 0-1 16,-3-2-19-16,-1 2-10 0,-2-2-10 16,-1 2 7-16,0-1 13 15,0 3 22-15,-5-1 1 0,1 1 2 16,-2 1 0-16,-2 1-2 0,1 0 0 0,-4 0-1 16,3 3-1-16,-2-3 1 0,1 4 18 15,-2-2 18-15,3 2-14 0,0-1-12 0,1 1-10 16,4 0-19-16,3-1 19 15,1 0 4-15,10-1 18 0,1 0 10 0,7 1-9 16,2-2-11-16,5 0-12 0,-1-1-1 16,-1-1-50-16,-2-1-90 0,-2-1-130 15,-3-3-95-15,-6 0-40 0,-2-3-310 16</inkml:trace>
  <inkml:trace contextRef="#ctx0" brushRef="#br0" timeOffset="90786.43">26378 13065 1121 0,'0'0'1040'0,"0"0"-852"15,0 0-1-15,0 0-42 0,29-46-45 16,-15 36-39-16,10 1-3 0,2 0-16 15,3 1-26-15,5 1-3 0,0 0-13 16,-1 2-15-16,-1 1 15 0,-6 1 0 0,-5 1-2 16,-6 2-24-16,-7 0-29 15,-6 1-73-15,-2 4-30 0,-2 2 148 0,-8 0 10 16,-5 1 106-16,-5 1-3 0,0 1-32 16,-4 0-29-16,1-1 6 0,0 0-16 15,3 0-3-15,1 0-3 0,2 1-13 16,3-3-13-16,5 3-2 0,-1-1-14 15,6 3 13-15,4-2 3 0,0 2 0 16,5 0 16-16,9 1 7 0,2-2 9 16,4-1-7-16,2 0-12 0,1-1 3 15,-1-1-3-15,-2-2-13 0,-4 0-2 0,-6-1-17 16,-2 1-13-16,-6-2-13 16,-1 0 10-16,-1-1 32 0,0 1-6 0,-3-1 9 15,-3 1 19-15,3-1-16 0,0-3-2 16,-1 3-1-16,1 0 0 0,0 1-1 15,-2 1-1-15,1 0 2 0,1 2 47 0,-2 0-5 16,-3 2-10-16,4 2 12 0,0-1-8 16,0 1-11-16,3 3-6 15,1-1-18-15,4 1 15 0,6-1 7 0,7 1-1 16,3-1-6-16,2-1 0 0,0-1-16 16,-2 1-12-16,-5-4-1 0,-4 1 1 15,-7-3-23-15,-4 0-13 0,-7-1 48 16,-8 0 6-16,-6 2 20 0,-3-4 12 15,-6 2 13-15,2-1 3 0,0-1-3 0,5-1-20 16,5 1-2-16,8-2-28 0,4 1-1 16,6 0-32-16,2 0-3 0,23 0 23 15,-2 0-336-15,2-2-1142 0</inkml:trace>
  <inkml:trace contextRef="#ctx0" brushRef="#br0" timeOffset="91491.33">27043 12908 2375 0,'0'0'269'0,"0"0"-192"15,0 0-55-15,0 0-19 0,0 0-2 16,0 0 1-16,62-43-2 0,-49 42-11 16,-2 1-37-16,1 0-10 0,-2 2 16 0,2 1 10 15,-5 3-10-15,0-2 3 0,-4 2-32 16,-2 2-10-16,-1-1 74 0,-5 2 7 15,-5 0 120-15,0 1 32 0,-6 1-7 16,1-1-16-16,-3 0-17 0,1 2-9 0,3 0-14 16,1-2-22-16,0 1-28 0,7-1-14 15,2 4-6-15,4-1 4 16,2 4 12-16,10-2 0 0,4 4-13 0,6 1-19 16,5 0 13-16,1-2-3 0,2 1-13 15,-4-1 0-15,-2-4-3 0,-6-1-19 16,-8-2 3-16,-1-4-10 0,-6 0-12 15,-3-4 6-15,0 0 22 0,-5-1 13 16,-6 0 32-16,-1 0 0 0,-4-2-7 16,-4 2-5-16,-1 0-5 0,0 0 11 15,-2 0 6-15,0 2-4 0,-1 1 10 0,4-2-12 16,3 4-7-16,1-1-18 16,3 3-1-16,6 1-19 0,3 1 3 0,4 4 16 15,2 2 19-15,10 2-3 0,8 3 6 16,8 2-6-16,4 2-4 15,5-1-12-15,5 3 2 0,-4-1-2 0,-2-2-17 0,-6 1-12 16,-2-4 13-16,-8 0-6 0,-7-4 9 16,-4-2-6-16,-5-3 16 0,-4-1-9 15,-1-1 9-15,-8-1 3 0,-1-1 23 16,-5 1-8-16,1 0 1 0,0-1 0 16,0 1-3-16,-2 0-10 0,4-1 13 15,0 1-16-15,-2 0 0 0,3-1 0 16,-4-1 1-16,1 1-1 0,-3-1-30 15,-4 1-93-15,-20 3-257 0,5-4-629 16,1-1-643-16</inkml:trace>
  <inkml:trace contextRef="#ctx0" brushRef="#br0" timeOffset="92455.74">16207 10505 2081 0,'0'0'353'0,"0"0"-189"0,0 0-48 0,0 0 0 15,0 0-51-15,0 0-62 16,0 0-3-16,0 0-74 0,0 0 74 0,0 0 3 16,0 0 58-16,17 41 13 0,-8-20-7 15,2 0 4-15,-1 2-1 0,3 0-28 16,-3-2 9-16,4 0-16 15,-2-5-13-15,-2-3 13 0,2-3 19 0,-4-3 29 0,1-4 22 16,1-3 78-16,4 0 49 0,5-7-27 16,6-6-53-16,6-6-53 15,9-5-56-15,7-4-12 0,12-9-31 0,10-7-1 16,10-4-27-16,1-1 10 0,-10 3-16 16,-13 8-28-16,-5-3-234 0,-15 9-484 15,-8 3-1203-15</inkml:trace>
  <inkml:trace contextRef="#ctx0" brushRef="#br0" timeOffset="104023.86">14691 16586 26 0,'0'0'1430'0,"0"0"-1186"16,0 0-111-16,0 0-10 0,0 0-19 15,0 0 3-15,0 0 42 0,0 0 10 16,0 0-24-16,11-43-15 0,-11 43-21 16,0-1-41-16,0 1-22 0,0 0-1 15,0 0 10-15,0 0 16 0,0 0 3 16,0 0-16-16,0 0-26 0,-1 0-22 16,-2 0-21-16,-6 2-21 0,-1 3 1 15,-7 5 15-15,-4 1 0 0,-6 5 24 16,-4 1 2-16,-3 4 0 0,-1 0 1 15,-2 3 15-15,2-2 0 0,-2 3-3 0,4-3 13 16,2 2 2-16,4 0-5 0,0-2 9 16,5-3-7-16,2 1 4 0,7-5 6 15,0-2-3-15,6-2 3 0,3-4 0 16,0-2-9-16,3 0-4 0,1 0 3 16,0-1 7-16,3 1-6 0,4 1 2 15,3 0 0-15,5-2 1 0,4 2-1 0,3-1 1 16,6-1-10-16,5 2-17 0,5-2 11 15,1 2-12-15,0-2 0 0,1 1 0 16,-2-2 0-16,-4 0 0 0,0-1 0 16,-4 0-1-16,-2-2-13 0,-4 2 13 15,-3-2 1-15,-2 0 1 0,-2 0-1 16,-5 0-1-16,-1 0-1 0,-3 0-2 16,-1 0 1-16,-4 0-1 0,-2 0 0 15,0 0 0-15,-1 0 2 0,0 0 0 0,0 0 1 16,0 0 1-16,0 0-1 15,0 0-1-15,0 0 1 0,0 0-19 0,0 0-57 16,0-2-42-16,-1-2-153 0,-2 0-75 16,-3-3-141-16,-1 0-58 0,-2-10-272 15,35 58-177-15</inkml:trace>
  <inkml:trace contextRef="#ctx0" brushRef="#br0" timeOffset="104354.95">14708 16554 1531 0,'0'0'276'16,"0"0"-52"-16,0 0-20 0,0 0 23 16,0 0-24-16,0 0-19 0,0 0-53 15,0 0-60-15,0 0-71 0,0 0-46 16,0 0-22-16,0-14 68 0,4 26 77 0,3 2-16 16,0 3-9-16,-1 2 31 0,5 0-10 15,-3 1 10-15,2 0 9 0,-1 1 29 16,0 1 12-16,-3 2 2 15,-1 0-9-15,2 3 9 0,-1 0-41 0,-2-1-16 16,-1-1-13-16,0-1-12 0,2-2-31 0,-2-2-1 16,1-4-19-16,-1-3 0 0,2-2 11 15,-1-4-11-15,0 0 1 16,-1-3-1-16,-2-2 0 0,1 0 0 0,-1-2 20 16,-1 0 15-16,0 0 0 0,0 0 3 15,0 0-40-15,0-2-25 0,0-4-142 16,0-3-116-16,0-1-88 0,0-9-182 15,1 3-552-15,2-2-806 0</inkml:trace>
  <inkml:trace contextRef="#ctx0" brushRef="#br0" timeOffset="105159.2">15153 16340 39 0,'0'0'196'0,"0"0"6"0,0 0 26 15,0 0 0-15,0 0 27 0,0 0-28 0,0 0-54 16,4-45 6-16,-6 41-49 15,0-1-17-15,2 2-15 0,-2 0-7 0,2 0 12 16,-1 0-12-16,1 0-17 0,0 1-12 16,0-3-7-16,0 1 25 0,0 0 7 15,1 2 0-15,1 0 16 0,-2-1-16 16,0-1 6-16,0 2-10 0,0 0-10 16,0 2-25-16,0 0-9 0,0 0-14 0,0 0-24 15,0 0-1-15,0 0-41 0,0 0-14 16,0 0-5-16,0 2-11 15,0 2 36-15,-3 1 32 0,1 4 0 0,-1 2 3 16,1 3 1-16,-2 2 14 0,2 3-14 16,0 4-1-16,1 3 22 0,0 2 1 15,-1 5 2-15,0 2 17 0,0 12-1 16,-1 10 7-16,-3 10 41 0,1 1-16 16,1-6-34-16,0-6 2 0,-2-9 13 15,3-2 15-15,1-4 1 0,0-10 12 0,2-4-22 16,-2-1 12-16,1 4-13 15,-2 3-34-15,1 1 17 0,-3-2-40 0,0-1 26 16,1-5 7-16,-1-1-7 0,2-2 3 16,-2-2-6-16,2-2-10 0,1-3 4 15,1-3-16-15,0-4-1 0,0-2 11 16,1-4-11-16,0 1 1 0,-1-2-1 0,1 0 1 16,0-2 0-16,0 0-3 0,0 0 2 15,0 2-2-15,0-2-1 0,0 0-1 16,0 2 2-16,0-2 2 0,0 0 1 15,0 0 10-15,0 0-1 0,2 0 7 16,-1 0-16-16,2 0-3 0,0 0-18 16,2 0-38-16,-1 0-37 0,0-4-99 15,1 0-110-15,2-10-172 0,-3 2-703 16,-1-4-851-16</inkml:trace>
  <inkml:trace contextRef="#ctx0" brushRef="#br0" timeOffset="109669.19">15567 16667 1148 0,'0'0'735'15,"0"0"-528"-15,0 0-12 0,0 0 28 16,0 0-23-16,0 0-29 0,0 0-1 0,0 0 12 16,0 0-35-16,0 0-147 0,-1-37-26 15,-5 45-53-15,-4 5 40 0,-4 5 39 16,-3 5 1-16,0 6 22 0,0 4-7 15,3 2 12-15,-1 3 7 0,0 1 7 0,0 2-1 16,2-1 7-16,-2 0-13 0,0-3-4 16,1 1-15-16,0-6-3 0,-1-4 0 15,5-5 2-15,1-6-14 16,4-7 3-16,1-4 15 0,3-4 50 0,1-2 61 16,0-4 159-16,5-6-158 0,0-2-129 15,7-5-2-15,3-6-1 0,-1-2 0 16,5-2-1-16,-1-4 2 0,1-5 0 15,1 0 1-15,-2 0-1 0,1-4-3 16,-2 1 3-16,-2 3 0 0,-1 1 16 0,0 6-1 16,-5 6-13-16,-1 6 11 15,-4 4-10-15,0 5-2 0,-2 5-1 0,0 1-10 16,0 2-59-16,3 7-104 0,2 4 92 16,2 5 81-16,4 6 31 0,1 6 48 15,0 4 21-15,1 2 3 0,1 0-3 0,-2 2-14 16,-1-5-24-16,1-2-28 15,0-2-9-15,-4-4-3 0,2 0-21 0,-3-6 1 16,1-2 0-16,-4-2 1 0,-1-5-2 16,1-3-1-16,-1-1 0 0,-3-4-80 15,1 0-66-15,0 0-122 0,0-4-189 16,-3-15-340-16,0 4-591 0</inkml:trace>
  <inkml:trace contextRef="#ctx0" brushRef="#br0" timeOffset="109824.4">15523 16987 1724 0,'0'0'360'0,"0"0"-185"16,0 0-20-16,0 0 16 0,-54 15 45 16,52-15 80-16,2 0 32 0,8 0-115 15,8-7-162-15,8 0-29 0,9 0 0 16,10-2-22-16,2-2-3 0,2 4-20 16,-3-1-2-16,-2 3 3 0,-5 1 0 15,-6 2-187-15,-5 0-393 0,-9 1-626 0</inkml:trace>
  <inkml:trace contextRef="#ctx0" brushRef="#br0" timeOffset="110268.91">16019 16755 1994 0,'0'0'247'0,"0"0"-170"16,0 0 137-16,0 0-56 15,0 0 6-15,0 0-39 0,0 0-125 0,0 0-31 16,0 0 31-16,0 0 77 0,0 0 3 16,-13 54 3-16,11-30 20 0,0 2 8 0,0-1 16 15,1 1 28-15,0-2-16 16,0 0-1-16,1-3-8 0,0 2-27 0,-2-4-38 16,2-1-21-16,0-3-19 0,-1-4-22 15,1-2 9-15,0-4-11 0,0-1 2 16,0-2 28-16,0-2 19 0,0 0 9 15,0 0-4-15,0 0 4 0,0 0-7 16,0-2-9-16,0-2-43 0,-1 1-1 16,0-1-1-16,0 1-10 0,0 0 10 15,-1-1-10-15,1 2-4 0,-2 0 1 16,-1-2 13-16,2 0 1 0,-2-1 1 16,1 1 0-16,0-1 1 0,1 2 1 0,2 1-1 15,-1-1-1-15,1-1 0 0,0 2-12 16,0-2-10-16,2 0-6 0,3 0 0 15,1-1 1-15,1 4-14 0,-2-4-36 16,-1 3-32-16,1 0 7 0,-3 1-30 16,-2-1-22-16,0 0-102 0,0-1-262 15,0-1-274-15,0-2-380 0</inkml:trace>
  <inkml:trace contextRef="#ctx0" brushRef="#br0" timeOffset="110635.64">16018 16844 2183 0,'0'0'295'0,"0"0"-160"0,0 0 14 16,0 0 12-16,0 0 21 0,0 0-51 15,0 0-131-15,0 0-132 0,0 0-25 16,0 0 157-16,-7 33 35 0,7-10 65 16,0 6-27-16,-2 0-25 0,-3 0 7 15,-5 2 15-15,-1-1-32 0,-5 1-6 16,-2 1-19-16,-1-3 6 0,-3 0-17 15,1-1-1-15,1-3 2 0,2-3 0 0,5-3-2 16,2-4-1-16,6-3-98 0,5-7-289 16,6-7-284-16,8-4-330 0</inkml:trace>
  <inkml:trace contextRef="#ctx0" brushRef="#br0" timeOffset="110945.11">16285 16777 1532 0,'0'0'737'0,"0"0"-498"16,0 0-94-16,0 0-109 0,0 0-36 15,0 0 0-15,0 0 112 0,0 0 20 16,0 0 54-16,18 66-42 0,-18-35-26 15,-6 3-13-15,-1 2-29 0,-4 0-10 16,3 0-24-16,0-4-40 0,-1-4-2 16,6-5-1-16,2-6-2 0,1-5 1 15,0-3 2-15,0-2 2 0,2-6-2 16,1-1-131-16,1-1-67 0,1-6-131 16,-2-7-238-16,1-3-117 0,-3-4-45 0,0-4-50 15</inkml:trace>
  <inkml:trace contextRef="#ctx0" brushRef="#br0" timeOffset="111366.95">16276 16857 1030 0,'0'0'544'0,"0"-46"-70"16,0 26-75-16,0 3-80 0,0 3-75 0,5 2-96 16,2 0-75-16,2 0-35 0,5 3-37 15,3-1-1-15,3 3-25 0,1 1 2 16,1 4 1-16,-1 2-23 0,-1 6 1 16,-2 5 5-16,-3 3 1 0,-5 5 38 15,-4 3 57-15,-6 3-2 0,-1 3-7 16,-8 1-20-16,-8-3 1 15,-4-1-10-15,-1-2 13 0,-1-4-16 0,1-3 7 16,2-4 2-16,4-5 0 0,1-2 14 16,7-1-4-16,3-3 0 0,1 0 15 0,3-1 36 15,1-3 9-15,3-4-95 0,7-3-4 16,6-1-14-16,6-4-14 0,3 2 10 16,8-1-19-16,2 2 28 0,0 1-3 15,0 5 0-15,-6 0-12 16,-3 6-7-16,-8 1-13 0,-4 7 4 0,-4 6 22 15,-6 5 22-15,-4 3 13 0,-2 3 0 16,-11 2 9-16,-6 3 10 0,-5 1-10 0,-5 0 23 16,-3-3-20-16,-2-2 7 0,3-5 21 15,-1-6-5-15,6-2 15 16,2-4 3-16,3-5-6 0,3-1-7 0,2-3-9 16,1 0 3-16,5-4-5 0,1-1 2 15,2-2-16-15,4-3-26 0,3 0-2 16,0 0-27-16,5-1-33 0,7 3-69 15,11-1-265-15,-4 3-293 0,0 0-1008 0</inkml:trace>
  <inkml:trace contextRef="#ctx0" brushRef="#br0" timeOffset="111559.45">16823 17227 3179 0,'0'0'467'15,"0"0"-318"-15,0 0-139 0,0 0-8 0,0 0-2 16,0 0 54-16,0 0-35 0,-67 41-16 16,41-25-3-16,-1 2 0 0,3 2-13 15,4-1-78-15,2-2-175 0,6-1-270 16,1-4-618-16,6-7-669 0</inkml:trace>
  <inkml:trace contextRef="#ctx0" brushRef="#br0" timeOffset="112421.03">17130 16864 1507 0,'0'0'273'16,"0"0"-133"-16,0 0 64 0,0 0-23 0,0 0 0 16,0 0 0-16,0 0-39 0,7-49-10 15,-11 45-33-15,1-1-19 0,1 2-3 16,-1 0-13-16,-1 2-13 0,-1 1-7 16,-4 0-28-16,-3 5 0 0,-2 3 13 15,-4 4 9-15,-2 4 7 0,1 2 31 16,0 3 22-16,3 1 3 0,4 1-57 15,4 3 0-15,5 0-41 0,3 2 10 0,6-1-13 16,5 0 0-16,9-4 3 0,5-3 22 16,4-3 3-16,1-4-6 0,1-4-3 15,-2-5-3-15,-3-3 5 0,-1-1-5 16,-7-5 10-16,-4-2-4 0,-1-3-6 16,-3 1 12-16,0-1-16 0,-4-3 10 15,-1 3-19-15,0 1 16 0,-3 0-17 16,-1 6-1-16,-1-2 2 0,0 2-2 15,0 1-1-15,0 2-17 0,0 0-15 0,0 0-14 16,0 0 4-16,0 0-11 0,0 0 9 16,0 0 0-16,0 0 9 0,-1 0 7 15,-1 0-10-15,0 0-253 0,-2 0-274 16,1 0-589-16,1 0-641 0,16 0 1795 0</inkml:trace>
  <inkml:trace contextRef="#ctx0" brushRef="#br0" timeOffset="113899.21">17694 17055 2644 0,'0'0'414'0,"0"0"-276"0,0 0-119 16,0 0 29-16,0 0 48 0,0 0 15 0,-5 53-25 15,-9-31-36-15,-2 2-24 16,-3 2-24-16,-1-1 1 0,1-1-3 0,1-5-162 16,3-3-157-16,-1-7-233 0,7-5-232 15,1-4-865-15</inkml:trace>
  <inkml:trace contextRef="#ctx0" brushRef="#br0" timeOffset="114221.37">17794 16803 2317 0,'0'0'333'0,"0"0"-114"0,0 0 15 0,0 0-68 0,22-45-19 16,-14 42 2-16,5 0-19 0,2 3-20 16,5 5 19-16,2 3 51 0,4 7 0 15,3 3-52-15,-1 3-39 0,-1 1-5 16,2 3-29-16,-3 0-15 0,-2 1-27 16,-1 0-12-16,0-3-1 0,-3 1-31 15,-3-4-46-15,-1-1-59 0,-5-5-63 16,-3-2-139-16,-4-5-213 0,-4-7-510 15,0 0-335-15</inkml:trace>
  <inkml:trace contextRef="#ctx0" brushRef="#br0" timeOffset="114533.08">18243 16658 2436 0,'0'0'380'16,"0"0"-132"-16,0 0-140 0,0 0-105 15,0 0 70-15,0 0 61 0,0 0-23 16,-47 56 0-16,28-30-19 0,-4 5-13 16,-3 4-29-16,1 4 7 0,0 0-29 15,-2 4-27-15,1-5 1 0,2 1 0 16,3-6-2-16,3-2-14 0,2-5 1 16,5-6 13-16,-1-6 1 0,6-2 1 15,3-3-1-15,0-6 1 0,2 1 11 16,1-4-1-16,0 0 23 0,0 0 6 15,0 0-7-15,0 0-1 0,0 0-5 0,0 0 0 16,0 0-3-16,0 0-22 0,0 0-3 16,0 0-31-16,0 0-161 0,0-9-279 15,1 0-623-15,1-1-1203 0</inkml:trace>
  <inkml:trace contextRef="#ctx0" brushRef="#br0" timeOffset="118215.4">19828 16653 1156 0,'0'0'352'0,"0"0"-199"0,0 0-72 16,0 0-3-16,0 0-42 0,0 0-1 15,0 0 24-15,0 0 54 0,0 0-2 16,0 0-43-16,37-38 22 0,-30 34 4 0,1-3 10 16,-2 1 18-16,-1-2-12 0,-1 1-30 15,2-2 13-15,-5 1 7 0,-1 1-17 16,0 2-3-16,0-2-3 0,-8 0-36 15,2 1-39-15,-3-2-2 0,-5 5-1 16,-1 0-15-16,-3 3-6 0,-2 0 19 16,-3 6-15-16,-2 5 18 0,-1 1 2 15,-2 5 1-15,2 3-2 0,3 2 25 16,1 2 2-16,4 0-28 0,4-2-3 16,9-1 2-16,4-1-2 0,3-3 3 0,10-3 25 15,4-1 13-15,5-2-3 0,5-2-6 16,2-5 0-16,-2-2 6 0,2-2-7 15,-3-3-2-15,-4-4-14 0,-2-4 4 16,-4-2 6-16,-5-2-6 0,-1-4 0 16,-2 0-16-16,-2-2 3 0,-1-1 16 0,1 4-18 15,-2 1 18-15,0 4-17 16,0 3 20-16,-3 4 13 0,1 5-19 0,0 1-16 16,0 0-139-16,0 5-42 0,0 7 143 15,5 1 38-15,-3 4 0 0,3 3-14 16,0 0 14-16,5-2 13 0,3 2 6 15,0-3 0-15,3-1-17 0,3-3 27 16,-2-4 6-16,1-1-4 0,-2-4 7 16,-2-4 10-16,-1 0 2 0,1-7-2 0,-4-3-10 15,2-4-19-15,-1-4-7 0,-3-3-12 16,2-1 13-16,-3-2 8 0,0-2-21 16,3 2-17-16,-3-1 16 0,1 8 1 15,-1 0 0-15,1 5-2 0,-4 6 2 16,-2 3-2-16,-1 3-83 0,-1 2-105 15,1 5 94-15,-2 8 58 0,0 0 38 16,0 5 0-16,-1 1 13 0,-2 0 3 0,0-3 9 16,-1 1-9-16,1-3 6 0,-2-1 1 15,3-5-1-15,1 0-6 0,0-3-4 16,1-5-9-16,0 0 28 0,0-2 39 16,2-1 37-16,6-5-28 0,0-4-51 0,4-3-15 15,1-3-10-15,2-3 13 0,1 0-14 16,-3 1-1-16,2-1 2 15,0 2-3-15,-3 4 0 0,-1 3 0 0,-3 3-1 16,-1 4 0-16,-1 3-1 0,-3 0-64 16,4 3-41-16,0 6 62 0,0 4 26 15,3 1 19-15,-2 5-2 0,2-2 2 16,-1 4 16-16,-2-1-15 0,4-1 1 16,3 0 17-16,0-1-3 0,8-2-16 15,6-2-249-15,19-4-355 0,-5-4-609 0,-3-6-440 16</inkml:trace>
  <inkml:trace contextRef="#ctx0" brushRef="#br0" timeOffset="118590.49">20913 16624 2126 0,'0'0'408'0,"0"0"-173"0,0 0-7 0,-1-45-23 0,-4 35-58 16,-3 0 12-16,-4 3-13 0,-6 3-45 15,-3 3-19-15,-6 1-13 0,-5 7-10 16,-2 4 4-16,-1 3 7 0,0 5 5 15,6 2-31-15,7 1-23 0,5 2-21 16,8 1 0-16,9-3 0 0,5 0 1 16,10 1 3-16,8-3 17 0,4-3 1 15,3-5 6-15,4-7-28 0,-1-5-134 16,-3-5-117-16,0-7-39 0,-5-5-43 16,-4-3 35-16,-4-6 67 0,-3-3 121 0,-2-3 110 15,-3-4 23-15,-2-3-1 0,-4-2 52 16,0-9 49-16,-1 7-34 0,0 1 30 15,-1 5-17-15,1 11 74 0,-2 4 20 16,1 6-19-16,-1 9-63 0,0 5-114 0,0 2-29 16,-1 9-144-16,-2 9 173 0,-1 7 85 15,-2 5 35-15,2 9-42 16,0 3-34-16,4 9 20 0,0 7-2 0,4 5-2 16,0-3-14-16,-2-14-5 0,-2-12-41 15,0-7-9-15,-1 2-119 0,-6 2-180 16,-4 4-308-16,0-12-496 0,2-9-681 0</inkml:trace>
  <inkml:trace contextRef="#ctx0" brushRef="#br0" timeOffset="120586.83">1330 13297 2311 0,'0'0'223'0,"0"0"-223"0,0 0-103 16,-36 56 57-16,33-31 4 0,0 1 23 15,3 0 19-15,0-2 39 0,5-2-27 0,2-7 1 16,2 1 20-16,-1-4-33 0,3-4 45 15,-2-3 39-15,3-3 71 0,1-2-7 16,0-8-10-16,5-5-7 0,5-3-32 16,7-7-41-16,4-6-28 0,6-5-30 15,9-4-1-15,12-6-1 0,13-10-18 16,14-7-114-16,0-3-199 0,-11 3-265 16,-25 15-555-16</inkml:trace>
  <inkml:trace contextRef="#ctx0" brushRef="#br0" timeOffset="123653.99">22651 16258 985 0,'0'0'504'0,"0"0"-256"15,0 0-54-15,0 0 30 0,0 0 22 16,0 0 0-16,0 0-5 0,0 0-19 15,25-47-34-15,-23 44-61 0,0 0-31 16,0 1-23-16,0 2-13 0,-1-1-19 16,-1 1-24-16,0 0-17 0,0 0-45 15,0 0-34-15,0 4-48 0,-6 4 127 16,-1 6 7-16,-7 5 63 0,-4 4-20 16,-5 7-12-16,-4 1-6 0,-5 4 0 15,0 1-4-15,-2 1-9 0,1 1 6 16,2-1-9-16,3-2 0 0,1-3-15 0,6-6 14 15,5-4-14-15,4-5 3 0,3-4 11 16,4-2-2-16,3-3 0 0,0-3-13 16,2-1 1-16,0-1 11 0,3-1 10 15,9 0 28-15,7-1 7 0,7 0-20 16,9-1-17-16,7 0-4 0,6-2-15 0,4 0-1 16,-2 1-12-16,1 0 9 0,-6 1 0 15,-5 0 0-15,-9 0 0 16,-4 0 2-16,-8 0-1 0,-6 0 2 0,-3 0 2 15,-3 0 18-15,-4 0 14 0,-1-3 7 16,-1-1-41-16,1-3-3 0,1 0-105 16,-2-4-102-16,0-3-112 0,0-3-125 15,1 0-120-15,2-15-68 0,-2 3-565 16</inkml:trace>
  <inkml:trace contextRef="#ctx0" brushRef="#br0" timeOffset="123931.8">22733 16266 1235 0,'0'0'404'15,"0"0"-76"-15,0 0 13 0,0 0-25 16,0 0-10-16,0 0-40 0,0 0-91 0,0 0-175 16,0 0-38-16,0 0 38 0,0 0 10 15,-24 3 53-15,33 20-34 16,4 5 6-16,-3 5-16 0,3 1 10 0,-4 3 21 16,3 1 4-16,0-3 19 0,-1 0-4 15,1-2-9-15,0-4-19 0,1-6-38 16,1-2 13-16,-4-5 0 0,3-4 9 15,-3-4-6-15,-1 0 6 0,-3-5 0 16,-2-1 0-16,-1-2 3 0,-2 0 20 16,0 0 14-16,-1 0 7 0,0-4-38 0,0-2-31 15,-1-1-22-15,-4-4-3 0,2 2-28 16,-3-1-170-16,-3-9-228 0,4 5-350 16,0-1-751-16</inkml:trace>
  <inkml:trace contextRef="#ctx0" brushRef="#br0" timeOffset="124757.51">23295 15954 770 0,'0'0'228'0,"0"0"-4"0,0 0-44 16,0 0 34-16,0 0-32 0,24-50 26 16,-21 41 32-16,-1 1 45 0,1 0-73 0,-1-1-6 15,0 2-4-15,-1 0-65 0,0 1-44 16,1 1-17-16,-1 2-6 15,0 1-19-15,-1-1-4 0,1 2 4 0,-1 1-1 16,0-2 1-16,0 2-17 0,0 0-16 0,0 0-18 16,0 0-25-16,0 0-13 0,0 0-41 15,1 2-31-15,0 6 27 16,1 4 83-16,0 6 19 0,-1 4 29 0,2 7-10 16,0 8 9-16,1 11 7 0,-3 15 25 15,0 16 9-15,-1 4-19 0,-2-6-19 16,-5-2 20-16,0-13 5 0,-1 2-40 15,-1-5-1-15,4-4 50 0,2-4-34 16,1-10-32-16,2-11-16 0,0-5 14 16,0-5-4-16,3 2 13 0,1 0 0 15,0 2 6-15,1-5-3 0,0-2-7 0,-3-7-18 16,0-1 25-16,-2-3-6 0,1-5-7 16,-1 2-2-16,0-3 2 0,0 2-3 15,1-2 13-15,-1 0 9 0,0 0 3 16,0 0 0-16,0 0 3 0,0-2-7 15,2-3-33-15,0-2-79 0,2-3-69 0,3 0-63 16,1-2-94-16,-1-12-202 0,1 3-597 16,-4-1-777-16</inkml:trace>
  <inkml:trace contextRef="#ctx0" brushRef="#br0" timeOffset="125752.5">23803 16214 1031 0,'0'0'424'16,"0"0"-80"-16,0 0-26 0,0 0-33 16,0 0-84-16,0 0-11 0,0 0-13 15,0 0-11-15,0 0-140 0,0 0-26 16,0 0-141-16,27-26 141 0,-27 41 48 0,0 5 54 16,-3 4-6-16,-7 5-10 0,-3 5 13 15,-4 1-23-15,-5 6-9 0,-2-2-20 16,-3 1-18-16,3-5-7 15,3-2-19-15,2-7-2 0,6-4 0 0,4-8 12 16,3-4-11-16,3-3 1 0,0-4 0 0,2-1-1 16,1 0 0-16,0-2 36 0,0 0 31 15,2-2 16-15,6-4-35 0,1-4-28 16,5-3-9-16,2-5 6 0,0-3-7 16,0-1-12-16,1-2 3 0,2-5 1 15,0 0 8-15,1-1-11 0,1-1 1 16,-1-2 14-16,1 4 0 0,-1 2-4 15,-4 5 1-15,-1 5-11 0,-5 5-2 16,-1 5-2-16,-3 3-14 0,-2 3-25 0,-1 1-63 16,1 8-16-16,4 3 64 0,-1 7 30 15,3 4 26-15,-1 5 46 0,-2 4 13 16,3 1-11-16,-4 0 8 0,2 0 7 16,-2 0 4-16,1-3-24 0,1-1-12 15,-1-3-15-15,0-1 3 0,3-4-7 16,-4-3-1-16,0-4-11 0,0-2-63 15,-2-7-94-15,-3-1-174 0,-1-3-257 0,-5-3-169 16,-5-4-297-16</inkml:trace>
  <inkml:trace contextRef="#ctx0" brushRef="#br0" timeOffset="125910.51">23793 16448 2001 0,'0'0'424'0,"0"0"-140"0,0 0-123 16,0 0-45-16,0 0-20 0,0 0-7 15,0 0-34-15,0 0-30 0,0 0 58 0,0 0 29 16,26 0-27-16,6 4-28 0,4 2-32 16,3-2-25-16,0 0-3 0,-3 2-12 15,-3-4-14-15,-3 3-152 0,-5-2-630 16,-12-3-1389-16</inkml:trace>
  <inkml:trace contextRef="#ctx0" brushRef="#br0" timeOffset="126465.79">24315 16527 2156 0,'0'0'437'0,"0"0"-295"16,0 0-142-16,0 0-7 0,0 0 7 0,0 0 84 15,0 0 64-15,0 0-20 0,0 0-38 16,-9 50-42-16,6-35-26 0,-1 1-19 16,0 0 13-16,0 1-13 0,-1-2 17 15,3-1-8-15,0-1-12 0,2 0-319 16,0-4-413-16,0-3-884 0</inkml:trace>
  <inkml:trace contextRef="#ctx0" brushRef="#br0" timeOffset="126713.33">24525 16295 2194 0,'0'0'540'0,"0"0"-293"0,0 0-70 15,0 0-177-15,0 0-7 0,0 0 7 16,0 0 7-16,0 0 127 0,0 0-4 0,11 61-9 16,-11-33-13-16,0 2-23 0,0 1-10 15,1-2-46-15,1 1-4 0,0-1-9 16,1-5-14-16,-1-2 0 0,-1-6 17 16,0-4-19-16,0-4-102 0,-1-5-46 15,0-2-109-15,-5-1-111 0,-3-4-172 16,-6-13-225-16,0 2-654 0</inkml:trace>
  <inkml:trace contextRef="#ctx0" brushRef="#br0" timeOffset="127104.29">24496 16329 930 0,'0'0'427'0,"0"0"-79"0,0 0-114 16,38-58-17-16,-24 48-22 0,3 1-53 16,3 4-45-16,2-1-4 0,1 6-25 15,0 0-23-15,2 2-16 0,-5 6-26 0,-5 3 0 16,-2 3 33-16,-8 3 28 15,-5 2 7-15,0 2 12 0,-10 2-51 0,-4 0 26 16,-4-2-23-16,0-2-13 0,-3-5 20 16,0-2 2-16,2 0 7 0,-1-4 0 15,5-3 0-15,-1-1-7 0,4-1-6 16,3-3-12-16,2 0-7 0,5 0 9 0,1 0 36 16,1 0 8-16,0 0-6 0,8-3-66 15,3-3-12-15,6 0-20 0,6-1 4 16,6 1 6-16,-1 2 0 0,1 0 0 15,1 2-4-15,-5 2 1 0,-3 0 3 16,-2 6-10-16,-5 0-15 0,-6 4-1 16,-2 1 13-16,-7 3 16 0,0 3 18 15,-9 0-1-15,-3 3 2 0,-3-1 73 16,-3-1-16-16,-2-1-10 0,-1-3 23 16,0 1-26-16,2-2-28 0,-1-1 0 0,3-1-15 15,3 0 1-15,-2-4 8 0,2-1-10 16,4 1-148-16,-1-5-81 0,3 0-135 15,2-2-193-15,5-4-257 0,1 1-843 16</inkml:trace>
  <inkml:trace contextRef="#ctx0" brushRef="#br0" timeOffset="127296.49">24894 16779 2418 0,'0'0'560'15,"0"0"-541"-15,0 0 81 0,0 0 60 16,0 0-17-16,-9 46-25 0,-1-34-14 16,1-1-31-16,-5 0-29 0,0-1-13 15,-4 0-12-15,-4-1 7 0,-3 1-26 16,1-4-108-16,-7-2-304 0,4-4-583 0,7 0-1222 16</inkml:trace>
  <inkml:trace contextRef="#ctx0" brushRef="#br0" timeOffset="128714.79">25319 16345 638 0,'0'0'622'0,"0"0"-286"15,0 0-125-15,0 0-45 0,0 0-24 16,0 0 30-16,0 0-17 0,0 0-19 16,0 0-7-16,21-45-36 0,-20 40 13 15,-1 0-25-15,0 1 5 0,0-2 4 16,0 0 2-16,0 1-24 0,-1 1-2 15,-2-1-2-15,-3 2-29 0,-2 3-35 0,-1 0-26 16,-8 3 6-16,-3 6 20 0,-4 3 19 16,-3 2 7-16,-3 7-1 0,4 2-9 15,1 2 16-15,4 3-10 0,3 4-9 16,6 1-4-16,8 1 4 0,4-1-10 16,14 0-1-16,8-4 30 0,8 0-1 0,8-6 4 15,3-5-13-15,3-4-3 0,0-4-6 16,-3-5-10-16,-5-3 9 15,-5-2-11-15,-10-4 2 0,-7-3-3 0,-3 0 31 16,-7-4-3-16,-2 1 0 0,-2 0-28 16,0 1-1-16,-5-1 1 0,0 3 0 15,-2 0-21-15,1 1 17 0,2 5-27 16,0-2 6-16,2 3-19 0,0 0-35 16,2 0-16-16,-3 3 54 0,3 2 28 15,0 0-25-15,0 2-262 0,7-1-268 0,0-3-423 16,-2 2-638-16</inkml:trace>
  <inkml:trace contextRef="#ctx0" brushRef="#br0" timeOffset="128970.07">25749 16674 2998 0,'0'0'444'0,"0"0"-444"0,0 0-44 16,0 0 44-16,0 0 35 0,0 0 35 0,0 0-1 15,-20 63-24-15,1-40-10 0,-2-1-35 16,0 0-140-16,-7 3-351 0,5-6-640 15,3-8-759-15</inkml:trace>
  <inkml:trace contextRef="#ctx0" brushRef="#br0" timeOffset="130050.86">25960 16341 665 0,'0'0'342'0,"0"0"-42"0,0 0-82 15,0 0-42-15,0 0-17 0,0 0 7 0,0 0-4 16,0 0-36-16,0 0-19 0,0 0-1 16,-2-14-6-16,2 14-13 0,0 0-9 15,0 0-4-15,0 0-10 0,0 0-3 16,0-1-3-16,0 1-20 0,0-1-9 16,0 1-7-16,0 0 4 0,0 0-4 0,0 0 1 15,0 0 2-15,0-1 7 0,0 1 3 16,0 0-3-16,3 0 0 0,7 0-3 15,6 0-14-15,6 0 5 0,4-2-19 16,5-1-1-16,-1 0 0 0,2 2 0 16,-3-2 1-16,-2 3-1 0,-5 0 0 15,-4 0-1-15,-6-1 1 0,-1 0 1 0,-5 0 24 16,-2-1 10-16,0 1 6 0,-1 0 4 16,-2-1 5-16,0 1 1 0,0-1-19 15,0 0-4-15,0-1 0 0,0 3-6 16,0 0-10-16,-1 0-12 0,0 0-19 15,0 0-16-15,0 0-12 0,0 0-29 16,0 0-25-16,0 7-23 0,0 2 121 16,0 4 3-16,0 4 22 0,0 3 61 15,-3 5-39-15,-2 2-16 0,-3 3 39 16,2 1 6-16,-1 3-32 0,0-2-16 0,3-2-22 16,3-2 13-16,1-5 34 0,0-3-25 15,0-5-22-15,0-2 13 16,1-6 0-16,-1-1 0 0,0-3 6 0,1-1-4 15,-1-2 23-15,0 0 32 0,1 0-1 0,0 0 22 16,1-4-57-16,1-1-37 0,2-3-1 16,-3 1-2-16,0-2-28 0,-1-1-29 15,0 2-141-15,0-1-180 0,1-7-295 16,1 0-479-16,2 2-617 0</inkml:trace>
  <inkml:trace contextRef="#ctx0" brushRef="#br0" timeOffset="130356.13">26501 16316 1687 0,'0'0'600'15,"0"0"-280"-15,0 0-94 0,0 0-40 0,0 0-45 16,0 0-10-16,0 0-55 0,0 0-73 15,0 0-3-15,0 0 0 0,59 3 15 16,-41 10 30-16,1 4-7 0,3 2 6 16,-1 0 13-16,0 0 0 0,1-2 7 15,-1 0-11-15,-2 0-6 0,-1-2-15 16,1 0-19-16,-5-3-11 0,-2 0-1 16,2-3 14-16,-4-3-15 0,0-2-74 15,-2-2-78-15,1-2-127 0,-2-2-159 16,2-4-188-16,-3-7-170 0,-3 1-554 15</inkml:trace>
  <inkml:trace contextRef="#ctx0" brushRef="#br0" timeOffset="130653.83">26831 16252 1092 0,'0'0'329'0,"0"0"-13"0,0 0-18 15,0 0 10-15,0 0-20 0,0 0-40 16,0 0-46-16,0 0-87 15,0 0-115-15,0 0-112 0,0 0 99 0,1-22 13 16,-13 39 106-16,-4 5-10 0,-2 2-1 16,-1 3-31-16,-2 2 9 0,-2 2 3 15,1 2-19-15,-1-1-10 0,-2 2-21 16,3-2-4-16,2-3-21 0,2-3 1 16,3-2 10-16,3-6-9 0,2-3-3 15,1-4 2-15,0-1 10 0,3-3 4 16,1-2-3-16,-1-3 5 0,4 1-15 0,0-3 9 15,0 2 1-15,2-2 25 0,0 0 12 16,0 0-6-16,0-1-32 0,0-3-12 16,4-1-220-16,0-2-141 0,5-5-160 15,-3 1-457-15,0-1-906 0</inkml:trace>
  <inkml:trace contextRef="#ctx0" brushRef="#br0" timeOffset="140464">29196 15861 1918 0,'0'0'247'15,"0"0"-92"-15,0 0-51 0,0 0-59 16,0 0-19-16,0 0-10 0,0 0-16 16,0 0 20-16,-62-3 9 0,45 12-4 0,0 0-8 15,-2 1-4 1,-1 2 9-16,-1 1 1 0,-2 1 28 0,-1 5-6 15,-3 0 7-15,-3 1 3 0,0 5-4 0,-3 0-13 16,-3 3 4-16,3-2 0 0,-2 5 0 16,0-4-7-16,4 0 22 0,0-1-15 15,5-2-7-15,4-4 10 0,5-1-10 16,4-4-16-16,7-5 3 0,2-1 10 16,4-4 9-16,0 1 10 0,1 0-3 15,7-2 15-15,6 1 13 0,8 0 3 16,9 0-26-16,9-2-24 0,15 1-10 15,19-1-17-15,12 0 1 0,1 0-2 0,-8 1-1 16,-20 0-22-16,-21 2 6 0,-13-5-3 16,-4 3 0-16,-1 0 7 0,0-1 9 15,-2 1-13-15,-6-3-6 0,-6-1-19 16,-3 0-6-16,-3 0 47 0,0 0 45 0,0-3-45 16,0-2-48-16,-3-1-78 0,0-2-103 15,0-1-111-15,0-2-169 0,-1-10-194 16,3 1-772-16</inkml:trace>
  <inkml:trace contextRef="#ctx0" brushRef="#br0" timeOffset="140737.02">29158 15938 163 0,'0'0'1399'16,"0"0"-1223"-16,1-44 57 0,1 27 40 0,0 3 34 15,1 4-46-15,0 5-42 0,-1 1-47 16,-1 3-130-16,-1 1-42 15,0 7-202-15,0 5 116 0,0 5 86 0,1 10 51 16,-1 4 10-16,2 7 3 0,1 9 16 16,-1-3 3-16,2 1-16 0,3-1 6 0,-4-5-6 15,1 2 2-15,-3-2-12 16,0-3 0-16,-1-5-3 0,0-3-22 0,0-6-17 16,0-4-2-16,0-3-12 0,0-3 12 15,0-5 2-15,3-5 4 0,3 2 13 16,-1-4 2-16,3 0-34 0,3-6-50 15,-1-4-275-15,4-4-243 0,2-14-249 16,-4 4-678-16</inkml:trace>
  <inkml:trace contextRef="#ctx0" brushRef="#br0" timeOffset="141285.17">29585 15567 1703 0,'0'0'244'0,"0"0"-47"16,0 0-5-16,0 0-2 0,0 0-35 15,0 0-23-15,0 0 0 0,0 0 51 16,0 0-8-16,0 0-73 0,0 0-95 0,20-38-7 16,-20 38-67-16,0 0-16 0,0 0 35 15,0 0-3-15,0 0-13 0,0 0-7 16,0 4 71-16,0 0 0 0,1 3 26 16,0 2 0-16,1 1-7 0,-1 2 13 15,3 1-3-15,-1 2-1 0,0-1 4 16,0 5 13-16,0 1-3 0,0 3 2 15,3 5 10-15,-3 1 10 0,1 5-4 0,1 5 0 16,-1 11 0-16,2 13 13 0,-2 13 3 16,0 7 21-16,-3-2 44 0,-1-3-24 15,-3-8-39-15,-4 0-16 0,-3 0 0 16,1-3-34-16,0-3 16 0,5-7-10 0,-1-5-6 16,2-13-4-16,-2-6-21 0,4-11 38 15,0-2-11-15,0 1 4 0,1 0-15 16,0-1-7-16,0-5-11 15,0-5 1-15,0-3 14 0,2-5-4 0,-1 0 0 16,-1-2 10-16,3 0 6 0,1 0 2 16,1-4-30-16,2-3-21 0,3-3-96 15,-1-3-99-15,0-3-105 0,-1-13-231 16,-2 4-597-16,0 1-474 0</inkml:trace>
  <inkml:trace contextRef="#ctx0" brushRef="#br0" timeOffset="141765.82">30077 16257 1273 0,'0'0'1382'15,"0"0"-1221"-15,0 0 13 0,0 0 44 16,0 0-186-16,0 0-32 0,0 0-4 15,0 0 4-15,0 0 172 0,-13 53-32 16,-4-19-29-16,-3 4 21 0,-1 0-62 16,3 3-20-16,1-5-12 0,1 1-13 15,5-5-11-15,1-6-13 0,5-3 1 16,1-8 1-16,2-4 0 0,0-3 19 0,2-4-3 16,0-4 0-16,0 0 35 0,0 0 23 15,0-5 20-15,2-3-7 0,3-5-68 16,2-3-19-16,3-5 9 0,1-3 4 15,1-2-13-15,2-3-1 0,-2-3-2 0,5 2 0 16,-1 1 0-16,1 1-12 0,-2 4 12 16,2 1 1-16,-2 5 0 0,0 1 0 15,-4 5-1-15,1 2-16 0,-5 5 1 16,1 5-16-16,-2 0-41 0,-1 7-52 16,4 6 43-16,-2 6 36 0,0 4 13 15,3 7 17-15,-2 2 13 0,1 1 0 16,-2 1 2-16,1 0 0 0,3-2 16 15,-2-3-14-15,4-4 20 0,-3-3-20 16,2-2 14-16,0-3-3 0,-3-4-13 0,-3-3-122 16,-2-1-313-16,-3-4-685 0,-1-5-637 0</inkml:trace>
  <inkml:trace contextRef="#ctx0" brushRef="#br0" timeOffset="141940.99">30118 16547 2504 0,'0'0'492'0,"0"0"-226"0,0 0-43 16,0 0-33-16,-3-46-20 0,6 39-10 16,5 0-34-16,2-1-48 0,5 1-43 15,5 0-34-15,4 3-1 0,2 0-28 16,5 0-7-16,-1 4 13 0,2 0-12 16,-4 0 3-16,-1 3-17 0,2 3-216 15,-7-1-531-15,-4-2-913 0</inkml:trace>
  <inkml:trace contextRef="#ctx0" brushRef="#br0" timeOffset="142129.95">30502 16526 2598 0,'0'0'431'0,"0"0"-431"0,0 0 4 0,0 0-4 15,0 0 188-15,0 0-12 0,0 60-11 16,-7-39-23-16,-6 2-57 15,1 3-44-15,-4 0-15 0,1-3-14 0,1 0-12 16,5-6-143-16,3-2-282 0,1-5-656 16,5-7-776-16</inkml:trace>
  <inkml:trace contextRef="#ctx0" brushRef="#br0" timeOffset="142399.68">30744 16270 2463 0,'0'0'351'0,"0"0"-71"16,0 0-101-16,0 0-179 0,0 0-122 15,0 0 122-15,0 0 94 0,0 0 21 16,10 59-23-16,-14-32-6 0,2 3-42 15,1-1-31-15,0-1-12 0,1-1 0 16,0-2 0-16,0-2 1 0,0-5-2 16,0-5-82-16,-3-4-179 0,-3-3-269 15,-8-6-152-15,4-4-441 0</inkml:trace>
  <inkml:trace contextRef="#ctx0" brushRef="#br0" timeOffset="142797.89">30740 16289 1929 0,'0'0'295'0,"0"0"9"0,0 0-65 16,0 0-81-16,61-38-30 0,-45 34-10 15,2 3-6-15,-3 1-13 0,2 5-58 16,-3 3-40-16,-2 5 12 0,-1 4 28 16,-7 3-26-16,-4 2-15 0,-2 3-3 15,-12-1-16-15,-6 0 19 0,-4-2-1 16,-2-3 2-16,-2 1-1 0,1-8 19 15,4-1-16-15,3-4 23 0,6-1-7 0,5-3 12 16,4-3-9-16,3 0 7 0,2 0 34 16,1 0 26-16,7-3-31 0,8-3-58 15,7-1-22-15,3-2-3 0,7 2 9 16,-2 0-3-16,2 3-3 0,0 0 7 16,-5 2 13-16,-3 2-21 0,-4 0-18 15,-4 7-6-15,-5 0-13 0,-5 3 9 16,-4 5 41-16,-3-1 10 0,-4 4 45 15,-6 0-7-15,-6 1-3 0,-6-1 12 0,-4-1 10 16,-1 0-29-16,-3-3 4 0,-1-2-4 16,1 0-15-16,2-2-11 0,4 0 17 15,4-3-19-15,2 0-19 0,7-2-167 16,1-1-142-16,8-4-236 0,2 0-479 16,0 0-553-16</inkml:trace>
  <inkml:trace contextRef="#ctx0" brushRef="#br0" timeOffset="142993.58">31075 16685 1820 0,'0'0'425'16,"0"0"-237"-16,0 0-188 0,0 0 74 16,0 0 71-16,0 0 45 0,-21 46-7 0,1-32-20 15,-4 1-51-15,-2-1-13 0,-1 3-45 16,1-4-25-16,3 1-11 0,6-3-17 15,4-3 0-15,4-1-1 0,6-2-131 16,3-5-358-16,7 0-504 0,3 0-778 0</inkml:trace>
  <inkml:trace contextRef="#ctx0" brushRef="#br0" timeOffset="143410.46">31584 16370 1971 0,'0'0'490'0,"0"0"-242"15,0 0 22-15,0 0-27 0,21-46-48 16,-18 41-27-16,-3 2-7 0,0 2-16 15,-6 1-95-15,-3 0-50 0,-7 6-17 16,-2 4 17-16,-5 0 22 0,1 7 6 0,0 0-16 16,4 2-10-16,1 2-2 0,7 0 4 15,2 2 8-15,5-1-10 16,3 1-1-16,3 0 2 0,9-1 26 0,4-1-10 16,4-1 16-16,3-4-7 0,1-3-6 15,-1-3-4-15,-2-5-5 0,-1-2 6 16,-3-3-7-16,-2 0 16 0,-5-3-6 15,1-2 0-15,-4 0 12 0,-3-2-9 16,2 1-22-16,-3-3 9 0,0 2-11 16,0 0 0-16,-3 0-1 0,0 1-2 15,0 0-26-15,0 2-12 0,-2-7-192 16,-1 4-437-16,0-3-1373 0</inkml:trace>
  <inkml:trace contextRef="#ctx0" brushRef="#br0" timeOffset="145867.23">19661 17584 850 0,'0'0'300'15,"0"0"51"-15,0 0-130 0,0 0 13 16,-4-50 48-16,4 36-36 0,0-1-7 15,0 0-1-15,0 3-20 0,2-1-14 0,0 4-32 16,0 2-11-16,-1 5-45 0,-1 0-49 16,2 2-67-16,-2 2-98 0,3 5-76 15,1 5 174-15,2 5 89 0,-2 7 15 16,0 1-16-16,0 6-25 0,-2 0-29 16,2 1-15-16,-2-1-7 0,-1-2-8 15,0-2-1-15,1-2-1 0,-1-2 11 16,1-1-13-16,-2-7 0 0,1 2-129 15,0-5-142-15,-1-3-200 0,0-4-223 0,-1-5-287 16,-3-4-167-16</inkml:trace>
  <inkml:trace contextRef="#ctx0" brushRef="#br0" timeOffset="146134.08">19668 17561 1163 0,'0'0'465'0,"0"0"-205"15,31-60 61-15,-17 40-49 0,7 3-91 0,7 4-56 16,2 3 4-16,8 3-17 0,6 5 20 15,2 2-11-15,1 8 0 0,-4 6-26 16,-5 6-34-16,-8 7-20 0,-8 4-41 16,-9 6 0-16,-12 1-13 0,-5 3 11 15,-14-3 1-15,-10 1-2 16,-7-3 1-16,-7-5 2 0,-2-4 1 0,-4-5 11 0,4-4-11 16,2-7 12-16,3-4 9 0,8-4-6 15,2-3 6-15,10 0-3 0,4-2 3 16,5-3 7-16,6 2 12 0,3-1-41 15,1 1-22-15,3-2-130 0,5 1-70 16,7 0-33-16,4 0-66 0,14 0-235 16,-5 1-533-16</inkml:trace>
  <inkml:trace contextRef="#ctx0" brushRef="#br0" timeOffset="146956.99">20395 17462 673 0,'0'0'1500'0,"0"0"-1228"16,0 0-111-16,0 0-6 0,0 0-155 16,0 0-10-16,0 0-19 0,0 0 29 15,0 0 45-15,0 0 84 0,0 0 28 16,27 65 3-16,-24-36-52 0,0 5-6 15,-3-1-10-15,0-1-57 0,0-1-22 16,-2 0 3-16,-1-2-14 0,0-2-2 16,1-2 0-16,-4-2 1 0,3-5 21 0,-2-3-3 15,2-4-19-15,2-6-16 16,0-2-180-16,1-3-197 0,0 0-135 0,0-15-94 16,3-2-811-16</inkml:trace>
  <inkml:trace contextRef="#ctx0" brushRef="#br0" timeOffset="147180.31">20396 17541 1163 0,'0'0'621'0,"0"0"-231"0,2-51-96 16,4 35-74-16,6 1-88 0,3 5-62 15,5 1-25-15,5 2-25 0,5 2-17 16,4 5 7-16,2 0-10 0,0 7-19 16,-5 5-6-16,-1 2-4 0,-8 5 6 15,-11 4 23-15,-5 1 15 0,-6 2 14 0,-13-1-27 16,-9-1 30-16,-7-2 0 15,-3-4-3-15,-6-1 13 0,-1-3 6 0,-2-3-16 16,3-4 10-16,6 0-7 0,2-4 0 16,9 0-10-16,5-2-2 0,7 0-7 0,5-1 22 15,3 0 19-15,1-2-54 0,10-1-3 16,5-4-367-16,21-5-235 0,-5-1-451 16</inkml:trace>
  <inkml:trace contextRef="#ctx0" brushRef="#br0" timeOffset="147537.52">20846 17418 1793 0,'0'0'716'0,"0"0"-419"0,0 0-297 15,0 0-103-15,0 0 103 0,0 0 125 16,0 0 26-16,20 45-7 0,-18-22-6 15,-2 3-27-15,0 3-15 0,0 3-30 16,-5 0 4-16,-1 1-10 0,-3-1-25 0,2-1-16 16,-4-4-17-16,5-3 1 15,-1-5-2-15,1-4 0 0,2-4-1 16,2-6-1-16,2 0 1 0,0-2 2 0,7-2 39 16,7-1 16-16,6 0-7 0,9-3-24 15,2-3-15-15,5-1-11 0,1 0-19 16,-3 0 7-16,-1-1 11 15,-7 4 0-15,-4-3 1 0,-8 4 0 0,-3-1 1 0,-7 3 18 16,-3-1 7-16,-1 2-26 0,0-3-44 16,-1 2-101-16,-6-1-124 0,0 0-41 15,1-2-116-15,-2 0-117 0,3 0-250 16</inkml:trace>
  <inkml:trace contextRef="#ctx0" brushRef="#br0" timeOffset="147913.95">21261 17394 251 0,'0'0'2095'0,"0"0"-1801"0,0 0-142 15,0 0-123-15,0 0-29 0,0 0-23 16,0 0 23-16,0 0 58 0,0 0 71 15,0 0 44-15,17 65 12 0,-23-36-55 16,-3 5-57-16,-3 0-6 0,-1 0-17 16,2 0 7-16,1-1-25 0,5-4-21 15,3-2-10-15,2-3-1 0,5-4 1 16,7-4 1-16,3-1 17 0,0-5 6 16,5-1 20-16,2-4-17 0,-1-2-6 0,2-3 6 15,-3 0-3-15,-3-2-6 0,0-2 6 16,-1-2-3-16,0 1-9 15,-4-1-3-15,2 0-10 0,0 1-16 0,-2-1 4 16,2 2 9-16,0 0-13 0,-2 1 3 16,3 1-2-16,2-1 12 0,1 1-13 15,-1 0 13-15,2-1-132 0,5-9-302 16,-5 4-799-16,-1-6-907 0</inkml:trace>
  <inkml:trace contextRef="#ctx0" brushRef="#br0" timeOffset="148408.51">22384 17291 1706 0,'0'0'617'0,"0"0"-401"0,0 0-58 15,0 0 51-15,0 0-164 0,0 0-45 0,0 0 0 16,0 0 0-16,-72-17 52 0,43 34-7 16,-4 4 12-16,2 3-2 0,1 5-23 15,6 0 0-15,5 3-20 0,8-1 10 16,5 2-21-16,6-3 23 0,12 1-1 15,6-4 15-15,7 0-6 0,4-2-1 16,6-2 1-16,4-4-10 0,0-1-22 0,1-5-83 16,-1-3-233-16,-2-3-193 0,-4-2-152 15,0-5-501-15,-4 0 432 16</inkml:trace>
  <inkml:trace contextRef="#ctx0" brushRef="#br0" timeOffset="149114.28">22660 17663 398 0,'0'0'743'0,"0"0"-274"15,54-67-66-15,-41 45-11 0,-5-1-95 16,-2 2-69-16,-2 3-26 0,-4 1-10 15,-2 3-52-15,-4 5-20 0,-2 1-41 16,-5 3-38-16,-2 3-41 0,-1 2 0 0,-3 0-22 16,-2 8 0-16,-1 3 3 0,0 1 19 15,2 3-19-15,4 1 16 0,3 1-15 16,4-2 17-16,0 0-10 0,6-1 11 16,3-4 1-16,0 2 1 0,0-5 1 15,2 0 0-15,5-4-3 0,1 2-10 0,-1-5-25 16,4 0 7-16,0-5 26 15,2-5-14-15,1 2 16 0,-3-3 3 0,1 1 13 16,-3-1-3-16,1 3 3 0,-4 0 18 16,-3 2-2-16,1 3-7 0,-3 0 32 15,3 3-38-15,-3 0-19 0,0 1-79 16,2 4-47-16,1 2 119 0,0 2 7 16,4 4 3-16,-1 1 10 0,0 0 3 15,3-2 0-15,-1 2-13 0,4-2 25 0,1-2 4 16,0-1-32-16,2-3-103 0,0 0-229 15,0-5-140-15,-2-1-77 0,1 0 39 16,1-5-92-16,-4-4 133 0,1-4 407 16,-2-3 62-16,-2-4 342 0,-1-1-26 15,1-2 71-15,-2 0-81 0,3 1 9 16,-1-1-27-16,2 2-11 0,-3 4-20 16,2 1-26-16,-4 5-53 0,-1 3-41 0,-2 2-33 15,0 6-23-15,1 0-81 0,-1 0-107 16,1 8 56-16,0 7 51 0,-1 3 73 15,-2 7 18-15,-1 2-24 0,-1 2 2 16,-4 2-3-16,-3-2-4 0,0 0-17 16,1-3-20-16,1-6-12 0,-1-3-1 15,4-3-10-15,1-5 11 0,0-3-11 0,2-4 0 16,0-2 17-16,0 0 46 0,0-6 29 16,1-5-88-16,3-5-6 0,6-3-25 15,-2-3 13-15,5-1 11 0,0-3-3 16,3 0-11-16,3 1-4 0,-1 3 19 15,0 3 0-15,0 4 0 0,-3 3 1 16,0 5-1-16,-2 4-12 0,-2 3-19 16,0 0-38-16,-3 8 3 0,1 3 18 15,-2 4 17-15,-2 2 31 0,1 4 0 16,-3 2 34-16,-1-1 24 0,1 2-2 0,0-2-28 16,3-1-12-16,1-2 15 0,-1-3-6 15,0 0-3-15,4-4-20 16,-3 0-2-16,1-4-16 0,-2-2-40 0,-2-3-79 15,1-3-95-15,0-1-102 0,1-15-259 0,-1-3-685 16,0 0-337-16</inkml:trace>
  <inkml:trace contextRef="#ctx0" brushRef="#br0" timeOffset="149545.91">23462 17478 1907 0,'0'0'634'0,"0"0"-344"0,0 0-90 15,0 0 4-15,0 0-125 0,0 0-79 16,0 0-61-16,0 0 1 0,0 0 60 16,0 0 48-16,0 0 19 0,22 46-13 0,-22-25 0 15,0 0-19-15,0 0 6 0,-5-3 0 16,-2-2-22-16,1-1-15 15,0-2-1-15,-2-4 16 0,1-2-3 0,1-3-13 16,0 0 22-16,3-3-6 0,1 2 6 16,1-3 48-16,1 0 28 0,0-8-51 15,0-3-37-15,6-3-11 0,4-4-2 16,2-2 0-16,3-2 2 0,3 1-2 16,1 2 1-16,-1-1 2 0,0 7-3 15,-3 1 2-15,-4 5-2 0,1 3-12 16,-4 2 11-16,-2 2-31 0,4 4-53 15,-3 5 38-15,1 4 47 0,-1 4 36 16,-1 2 8-16,-2 2-19 0,0 2 9 16,-2 0-18-16,1-2 3 0,1-2-19 15,2-1 0-15,4-3-113 0,-1-2-172 16,3-5-216-16,3-4-227 0,-2 0-3 0,3-4-333 16</inkml:trace>
  <inkml:trace contextRef="#ctx0" brushRef="#br0" timeOffset="149848.89">23803 17665 348 0,'0'0'561'0,"0"0"-14"16,35-61-105-16,-22 39 25 15,-4 3-67-15,1 3-76 0,-3 1-68 0,0 7-34 16,-3-1-10-16,-2 5-30 0,-1 2 1 16,-1 1-98-16,0 1-85 0,0 3-65 15,0 3 43-15,0 7 22 0,0 4 81 16,0 3-19-16,0 3-25 0,3-2-9 16,4 1 0-16,5-4-15 0,1 0 11 15,3-3 4-15,3-1-3 0,2-4-13 0,1-3 4 16,-1-2-13-16,-3-2-3 0,-1-3-37 15,-4-4 15-15,-5-4 22 0,1-4-1 16,-6-3-10-16,-3-4-11 0,0-3 3 16,-7-2-8-16,-5-1 23 0,-3 0-20 15,-3 2 22-15,-3 3-11 0,2 3 10 16,-2 6-22-16,2 3 3 0,4 4-15 0,-1 4 0 16,2 2-19-16,2 5 21 0,2 3 1 15,3 0 21-15,1 4-54 0,6-2-137 16,1 3-176-16,17-2-267 15,1-2-517-15</inkml:trace>
  <inkml:trace contextRef="#ctx0" brushRef="#br0" timeOffset="150133.23">24301 17246 1858 0,'0'0'570'0,"0"0"-292"15,0 0-88-15,-22-46-14 0,18 39 13 16,2 4-14-16,1 1-13 0,1 1-64 0,0 1-98 16,0 0-32-16,1 6-63 0,3 3 48 15,1 5 47-15,0 7 0 0,0 3 0 16,-3 5 19-16,-1 3 44 0,-1 3 48 16,-2-1 18-16,-4 1 0 0,1 1 28 15,1 0-23-15,-1-2-47 0,-1-1-18 16,3-2-20-16,1-3-46 0,1-3 0 15,1-4-3-15,0-3-9 0,-1-3-134 16,0-7-204-16,-4-4-320 0,0-2-634 16,-1-2-664-16</inkml:trace>
  <inkml:trace contextRef="#ctx0" brushRef="#br0" timeOffset="150296.12">24160 17447 2632 0,'0'0'479'0,"0"0"-167"15,0 0-68-15,0 0-121 0,0 0-28 0,0 0-14 16,0 0 68-16,65-11 7 0,-34 13-63 16,1 2-74-16,4 1-19 0,2-1-15 15,0-1-13-15,10-3-215 16,-7 0-407-16,-6-5-1239 0</inkml:trace>
  <inkml:trace contextRef="#ctx0" brushRef="#br0" timeOffset="151132.03">25697 17462 147 0,'0'0'795'0,"0"0"-427"16,0 0-107-16,0 0-47 15,69-28 1-15,-54 18-5 0,-1-3-22 16,-5 1 3-16,-3-1-40 0,-1 1-22 0,-4 1-13 16,-1 3-36-16,-2 1 3 0,-8 2-32 15,-3 3-49-15,-3 2 11 0,-9 4 13 16,-3 4 18-16,-2 7 33 0,-2 1-39 15,-1 6 25-15,6 2 1 0,5 2-1 16,4 1 1-16,4 2-17 0,7-1-22 16,6-1-6-16,1 0-3 0,10-2 3 15,5-4 0-15,6-1 9 0,3-3 4 16,4-4 9-16,-2-4-23 0,0-2 4 16,1-5 7-16,-5-2-4 0,-3-5-7 0,-1-7 11 15,-3-5-28-15,0-4-1 0,0-8-13 16,-4-5 1-16,3-11-4 15,4-12 15-15,2-11-18 0,-1-4 19 0,0 11-2 16,-5 13 2-16,-2 17 19 0,-6 10 3 0,1 5 16 16,-1 1-6-16,-1 1-1 0,-1 4-6 15,0 3 3-15,-2 7-28 0,-2 0-115 16,0 12-99-16,0 3 161 0,0 9 53 16,-1 7 13-16,-1 3 47 0,-1 7 0 15,2 1 15-15,1 0 23 0,0 0-51 16,0 1-25-16,0-3-7 0,0-1 1 15,-1-2-13-15,-1-2-1 0,-2-4-2 16,1-4-47-16,1-7-201 0,1-6-353 16,0-7-750-16,1-5-604 0</inkml:trace>
  <inkml:trace contextRef="#ctx0" brushRef="#br0" timeOffset="151678.18">26094 17590 2327 0,'0'0'300'0,"0"0"-196"0,0 0-72 15,0 0-23-15,0 0 165 0,0 0-1 16,61 0-35-16,-44 0-62 0,2 0-25 16,0 0-35-16,2 0 2 0,0 0-17 15,-1 0 11-15,1-4-9 0,0-4 10 16,-2 0-13-16,-1-4-1 0,-2-2-44 16,-5-3-41-16,-1-3 67 0,-5-1 6 15,-2 1-16-15,-3-1 10 0,-1 0 0 16,-5 3 17-16,-3 3 2 0,1 3 0 15,-5 3 13-15,3 4 12 0,-4 0 10 0,1 4-3 16,-2 1-13-16,-2 7-18 16,1 4-1-16,0 6 0 0,4 0 20 0,0 5 24 15,6 2 4-15,2 2-10 0,4 1 13 16,2 1-10-16,8-1-6 0,7 2-10 16,6-4-9-16,5-1 0 0,0-5 18 0,6-2-2 15,-3-6-4-15,1-5-27 0,-5-4-1 16,-2-2-110-16,-3-7-48 0,-4-5-30 15,-3-7 19-15,-2-5 21 0,-4-5 20 16,1-5 63-16,-2-10 40 0,4-13 25 16,-1-10-17-16,3-1 17 0,-3 6 19 15,0 16-17-15,-4 17 21 0,-3 9 41 16,0 6 103-16,-1-3 22 0,-1 3-5 16,0 1-50-16,-2 6-14 0,1 3-13 0,-1 4-107 15,0 1-75-15,0 9-109 0,-2 6 140 16,-3 8 44-16,-2 5 16 0,1 6 12 15,1 5 26-15,2 8 47 0,3 8 25 16,0-6-28-16,2-7-32 0,4-6-19 16,-3-8 10-16,4 3-22 0,-2 3-10 15,-1-3-23-15,-2-7-2 0,-2-4-67 16,0-5-169-16,-2-5-236 0,-11-9-545 0,2-2-454 16</inkml:trace>
  <inkml:trace contextRef="#ctx0" brushRef="#br0" timeOffset="151863.83">26462 17462 2029 0,'0'0'437'0,"0"0"-147"15,0 0-74-15,0 0-18 0,0 0-51 16,0 0-118-16,0 0-27 0,68-15 1 16,-35 15 26-16,7 2-26 0,7 1-3 15,-1 2-16-15,-1 3-3 0,-2-3-6 16,7-1-286-16,-12-4-930 0</inkml:trace>
  <inkml:trace contextRef="#ctx0" brushRef="#br0" timeOffset="152736.11">26916 17633 2298 0,'0'0'339'0,"0"0"-200"0,0 0-69 15,0 0-24-15,0 0-2 0,72-29 27 16,-48 19-29-16,3 1-41 0,-1-2-1 16,-1-2-3-16,2-1 1 0,-3-1-81 15,-2-2-168-15,-5 0-62 0,-4-1 83 16,-3-1 58-16,-5 1 101 0,-4 1 71 16,-1 2 21-16,-3 3 86 0,-6 1 42 15,-5 4-10-15,-1 2-45 0,-4 3-36 16,0 2 16-16,-2 5 0 0,0 4-16 15,1 4-9-15,2 4-20 0,4 1-4 0,2 3 1 16,7 2 0-16,3 0 13 16,2 1-14-16,5 0 1 0,7-1-4 0,0-3-2 15,5-1 2-15,1-4-3 0,3-7 13 16,1-1 7-16,-1-5 2 0,1-2-9 16,2-5-6-16,-2-4 2 0,4-3-28 15,-2-2 0-15,1-4 0 0,-2 0 0 0,0-3 2 16,3-1-2-16,-1-1-2 0,0 1-24 15,1 0 0-15,2 3-76 0,-3 2-87 16,-3 2 108-16,-1 5 33 0,-7 3 45 16,-4 5-29-16,-2 2-33 0,-4 2-51 15,-2 2 45-15,0 2 42 0,-2 1 26 16,1 1 1-16,-1-1 2 0,0 0 16 16,0 0-14-16,0-1 1 0,0-2 26 15,1-2 16-15,1 0 17 0,1-2-53 0,2-2-9 16,-2-2-38-16,1-4-43 15,-1-3 29-15,1 0 36 0,-2-3 16 0,1-1 0 16,-3 1 20-16,0-1-20 0,-3 3 12 16,-3 0 5-16,-2 3 18 0,-5 1-6 15,-1 4 13-15,-2 1-13 0,-2 3 26 0,-3 3 3 16,-1 4 6-16,1 4 4 0,1 4-10 16,1 5 12-16,4 1-21 0,1 4 21 15,6 0 13-15,3 0 20 0,4 0 2 16,1 1-45-16,7 0-12 0,7-1-7 15,1-1-19-15,7-4 4 0,4-1 2 16,2-3-3-16,3-5-12 0,-1-3-13 16,-1-4-9-16,1-4-115 0,-5-7-131 15,0-3 15-15,-1-7 16 0,-1-5 72 16,-3-5-6-16,1-2-20 0,0-9 39 16,-2 1 97-16,3-14 42 0,1-8 16 0,1-10-3 15,-2 4 6-15,-3 14 30 0,-4 17 54 16,-9 16 162-16,-2 3 3 15,1 3-43-15,-2-1-53 0,0 5-70 0,-2 4-16 16,-1 4-86-16,0 0-130 0,0 8-78 0,-1 6 192 16,-2 8 16-16,0 4 64 0,-1 5 19 15,4 5-3-15,0 4 15 16,0 8 29-16,6-4 3 0,1 2-7 0,-1-3-48 16,0-6-3-16,-1 2-40 0,-1-3-26 15,0-5 16-15,-1-4-16 0,1-5 9 16,0-3-12-16,-3-6-32 0,1-5-66 15,-1-3-148-15,-1-5-231 0,0-9-147 16,0-1-547-16</inkml:trace>
  <inkml:trace contextRef="#ctx0" brushRef="#br0" timeOffset="152887.86">27832 17394 2292 0,'0'0'433'15,"0"0"-105"-15,0 0-127 0,0 0-64 16,0 0-22-16,71-20 12 0,-38 20-7 15,3 0-35-15,5 0-61 0,0 3-24 0,2-1-25 16,-1 1 3-16,14-3-19 0,-12-2-470 16,-5-4-1359-16</inkml:trace>
  <inkml:trace contextRef="#ctx0" brushRef="#br0" timeOffset="157195.62">17912 17328 225 0,'0'0'274'0,"0"0"16"15,0 0-72-15,0 0-9 0,0 0 6 16,0 0 3-16,0 0-33 0,0 0-10 16,0 0-9-16,0 0-46 0,-19-19-36 15,18 17-23-15,0 0-19 0,-1 1-3 16,1-1 3-16,0 2 0 0,-2-1 0 15,3 1 3-15,0 0 0 0,0-2-10 0,0 2-15 16,0 0-18-16,0 0 11 0,0 0 25 16,7 0-9-16,3 0-13 0,5 2-12 15,5-1 12-15,5 1-14 0,5 1 0 16,1-1 11-16,5 1-11 0,-1-3 1 16,-1 0 10-16,0 0 0 0,-7 0-12 15,0-3 0-15,-7 1-1 0,-7 2 0 16,-1-1-3-16,-7 1-10 0,-1 0 0 15,-3 0-13-15,-1 0-2 0,0 0 11 0,0 0 14 16,0 0-13-16,0 0 14 0,0 0 0 16,0 0 0-16,0 0 2 0,0 0 13 15,-1 0-1-15,-2 0-9 0,1 0-1 16,1 0 1-16,0 0 0 0,0 0 10 16,1 0-13-16,-3 0-3 0,1 0-84 15,-7 0-404-15,2 0-494 0,37 0-333 0</inkml:trace>
  <inkml:trace contextRef="#ctx0" brushRef="#br0" timeOffset="170007.69">26225 5573 2426 0,'0'0'284'0,"0"0"-84"0,0 0 5 0,0 0-20 0,0 0-54 16,0 0-39-16,0 0-19 0,0 0-26 15,0 0-22-15,0 0-10 0,-6-35-15 16,5 35-1-16,1 0 1 0,0 0 1 15,0 0 1-15,-1 0-2 0,1 0-10 16,-1 0-35-16,-4 2-34 0,0 3 3 16,-6 4 51-16,-3 6 15 0,-4 2 10 15,-5 3 0-15,-4 3 0 0,2 4 0 16,-3 1-3-16,0 1-32 0,2 2 34 16,0 0-31-16,0 0 30 0,4 0 0 0,3-4 1 15,5-2-27-15,1-2 16 0,6-4-1 16,-1-4 13-16,6-3 2 15,2-4-2-15,0 1 2 0,6-1 14 0,5 0 16 16,6-2 35-16,7 1 3 0,10-4 6 0,8 2-23 16,4-3-24-16,14 1-13 15,-7-1-14-15,0-1 11 0,-3 0-13 16,-13-1-3-16,0 0 2 0,-6 0 1 0,-10 0 13 16,-4 0 0-16,-7-2 12 0,-1 1 9 15,-6 0-2-15,0 0 6 0,-2-1-4 16,-1 0-8-16,0 0-14 0,0-1-12 15,0 0 0-15,0 1-16 0,-2-3-28 16,-2-1-91-16,-4-2-122 0,2-2-190 16,-2-10-184-16,1 2-513 0</inkml:trace>
  <inkml:trace contextRef="#ctx0" brushRef="#br0" timeOffset="170291.96">26302 5554 2146 0,'0'0'285'15,"0"0"-53"-15,0 0 16 0,0 0-1 16,0 0-40-16,0 0-159 0,0 0-48 0,0 0-192 16,0 0 26-16,0 0 166 0,-5 19 61 15,15 4 67-15,0 6 25 0,5 4-7 16,2-1 12-16,2 2-44 0,0-2-26 16,2 0-19-16,-1-2 23 0,-3-3-27 15,-1-1-2-15,-1-4-26 0,-1-2-12 16,-5-2-6-16,1-2-4 0,-2-2-2 15,-2 0-10-15,1-6-1 0,-3 0 9 16,-2-4-11-16,-1 0-28 0,0-1-22 16,-1-1-21-16,0-2-39 0,0 0-44 0,0 0-41 15,-2-2-142-15,-3-9-358 16,-2-2-599-16</inkml:trace>
  <inkml:trace contextRef="#ctx0" brushRef="#br0" timeOffset="170943.92">26761 5390 676 0,'0'0'1299'0,"0"0"-1085"16,2-46 103-16,-1 31-30 0,0 1 2 15,0 2-43-15,1 3-81 0,1 1 13 16,-3 3-11-16,1 1-35 0,-1 3-44 16,0 1-88-16,0 2-102 0,0 8-128 15,0 6 158-15,1 9 72 0,-1 17 50 16,0 23 10-16,-1 22-3 0,-6 15-16 0,-1 2 3 16,-3 0 34-16,2-8-43 0,-2-1-10 15,4-3 23-15,3-5-36 0,4-8 48 16,2-8 30-16,6-11-28 0,6-9-9 15,-3-10 6-15,-1-10 9 0,-4-8 9 16,1-4 3-16,-1 2-15 0,1 1-16 16,1-2-6-16,-2-2-15 0,-3-5-7 15,-1-6-8-15,0-2 2 0,1-3 0 16,-2-1-3-16,-1-1-12 0,0 0-36 0,0-5-47 16,0-5-213-16,0-14-420 0,0 0-937 15,0-1-477-15</inkml:trace>
  <inkml:trace contextRef="#ctx0" brushRef="#br0" timeOffset="173861.66">27190 6162 1161 0,'0'0'306'16,"0"0"-85"-16,0 0-23 0,0 0 29 16,0 0 29-16,21-46-36 0,-15 40-17 15,-3 0-36-15,0-1-45 0,0 2-26 16,-1 0-36-16,0 2-24 0,-1 0-1 16,0 1-4-16,0 2-11 0,-1 0-20 15,0 0-29-15,1 3-38 0,-1 8 67 0,0 5 64 16,0 5 25-16,-3 6-13 0,-3 4 7 15,-7 1-4-15,1 4 3 0,-3 0-16 16,-4-2-31-16,0 0-1 0,1-3-31 0,2-6 16 16,5-6-16-16,0-5 0 0,6-6 19 15,3-3-4-15,0-1 7 16,1-4 38-16,1 0 35 0,0-7 17 0,1-5-6 16,5-5-67-16,6-4-42 0,-1-6-22 15,6-2 19-15,0-5-12 0,-1-2 14 16,0-1-10-16,-1-1-2 0,-1 0 10 15,1 0-9-15,-4 5 12 0,0 6 14 16,-3 7 8-16,-1 6 9 0,-3 5-12 16,-2 4-18-16,-1 2-1 0,1 3-68 15,0 6-88-15,3 5 5 0,6 8 151 0,-1 6 42 16,5 7 26-16,1 3 23 0,3 4-32 16,-2-2-34-16,2-1 3 0,-5-4-3 15,2-4-13-15,-2-4 10 0,-3-5-22 16,-2-4-20-16,-4-3-48 0,-2-4-97 15,-3-6-166-15,0 0-255 0,-9-6-501 16,-4-3-154-16</inkml:trace>
  <inkml:trace contextRef="#ctx0" brushRef="#br0" timeOffset="174015.78">27173 6258 2521 0,'0'0'489'0,"0"0"-303"15,0 0-116-15,0 0 7 0,0 0 2 0,0 0-22 16,0 0-6-16,67-12 0 15,-35 10-16-15,7 0-32 0,2 1-2 0,1-1 1 16,0 2-2-16,-3 0-2 0,0-2-364 16,-8-1-731-16,-10-2-1060 0</inkml:trace>
  <inkml:trace contextRef="#ctx0" brushRef="#br0" timeOffset="174414.41">27725 6320 2238 0,'0'0'482'0,"0"0"-225"16,0 0-141-16,0 0-94 0,0 0-6 15,0 0 16-15,0 0 70 0,0 0 41 16,0 0-9-16,-6 64-36 0,-4-40-28 16,-5 0-26-16,0 1-13 0,1 0-12 0,2-4-18 15,1-4 12-15,3-1-13 0,5-6-212 16,3-9-393-16,0-1-769 0</inkml:trace>
  <inkml:trace contextRef="#ctx0" brushRef="#br0" timeOffset="174655.2">27925 6089 3153 0,'0'0'458'0,"0"0"-296"0,0 0-162 0,0 0-44 15,0 0 44-15,0 0 91 0,0 0 10 16,22 68-26-16,-18-41-25 0,-2 3-24 15,0 1 5-15,-1-1-12 0,1-1 6 0,-1-4-13 16,2-1-12-16,-2-5-14 0,0-4-45 16,-1-3-80-16,0-5-110 0,-1-2-212 15,-4-5-207-15,-8-6-60 16,3-6-663-16</inkml:trace>
  <inkml:trace contextRef="#ctx0" brushRef="#br0" timeOffset="175056.03">27893 6109 1170 0,'0'0'550'15,"0"0"-238"-15,0 0-134 0,39-59-48 16,-20 45 6-16,4 4-14 0,1 2-2 0,1 4-4 16,3 2-36-16,-3 2-16 15,-3 7 10-15,-6 5-26 0,-6 7 29 0,-4 1-13 16,-6 6 12-16,-2 1-9 0,-8-1-13 16,-4-1 0-16,-4-1-9 0,0-2 5 15,-2-6-12-15,1-1 26 0,0-3-17 0,1-3 6 16,5-3-15-16,-1-1-16 0,8-1 13 15,1-3-4-15,2-1 19 0,2 0 26 16,1 0 0-16,0-5 5 0,7-1-81 16,5-5-6-16,5 1-38 0,8 0-3 15,4 0 22-15,0 1-4 0,3 2-2 16,-4 4 12-16,0 2-3 0,-6 1-16 16,-3 1-15-16,-5 7-13 0,-3 4 15 15,-5 5 23-15,-1 4 9 0,-5 3-3 16,-4 1 21-16,-5 4-1 0,-7-3 2 15,-3 0 3-15,-4-3 16 0,-2-2-17 0,-2-2 30 16,-1-3 15-16,2-3 3 0,0-3-21 16,1 0-4-16,4-3-6 0,5-3-17 15,3 0-1-15,6-2-1 0,0-2-15 16,7 0-114-16,0 0-207 0,17-10-245 16,2-2-871-16</inkml:trace>
  <inkml:trace contextRef="#ctx0" brushRef="#br0" timeOffset="175234.82">28304 6557 2172 0,'0'0'497'16,"0"0"-313"-16,0 0 12 0,-17 50-4 15,4-28-46-15,-2-1-25 0,-5-1-48 16,0 0-29-16,-3-4-12 0,0-4-32 16,-6-2-76-16,6-5-591 0,6-5-1331 0</inkml:trace>
  <inkml:trace contextRef="#ctx0" brushRef="#br0" timeOffset="184492.53">28573 6177 457 0,'0'0'404'0,"0"0"-238"16,0 0 26-16,0 0 78 0,0 0 0 15,0 0-65-15,0 0-176 0,0 0 308 16,0 0-146-16,0 0-46 0,-30-17-35 0,29 16-20 16,1-1 3-16,-1 1 10 15,1-1-7-15,-1 2-1 0,1-2-5 16,-1-1-20-16,1 3-7 0,-1-2-15 0,1 0-10 16,-3 2 3-16,2 0-9 0,1-3-7 15,-1 3-9-15,0-1 6 0,0 1 13 0,0 0 9 16,1 0 0-16,0 0-6 15,0 0-10-15,0 0-3 0,0-2-3 0,4 0-22 16,8-3-9-16,8 1-32 0,5-3-10 16,9 2 20-16,3 0 9 0,1 0 9 15,-2 2 10-15,-1-1-9 0,-6 1 12 16,-2 0 0-16,-7-1 2 0,-4 2 1 16,-6-1 9-16,-3 3-11 0,0 0-1 15,-6 0-3-15,0 0-31 0,-1 0-14 16,0 1-21-16,0 5-42 0,-1 3 111 0,-4 4 9 15,-1 4 74-15,1 5-4 0,-1 2-10 16,-1 3 4-16,2 2-13 0,1 2-4 16,0 1 1-16,2-3-1 0,1 0-43 15,1-3 9-15,0-4 3 0,0-5-6 16,0-3 3-16,0-4 3 0,1-3-6 16,-1-3-1-16,0-1-2 0,0-2 6 15,0-1 6-15,0 0 21 0,0 0 10 16,0 0 6-16,0-3 7 0,0-2-72 15,2-2-50-15,0-5-117 0,1 0-168 0,6-10-196 16,1 2-540-16,-2 2-557 0</inkml:trace>
  <inkml:trace contextRef="#ctx0" brushRef="#br0" timeOffset="184757.71">29256 6082 1744 0,'0'0'270'0,"0"0"-17"15,0 0 89-15,0 0 9 0,0 0-60 16,0 0-84-16,0 0-118 0,0 0-48 16,0 0 23-16,-56 13 11 0,25 5 10 15,-4 4-6-15,1 2-4 0,5 0-24 16,5-2-10-16,6 0-12 0,7 0-29 0,9-1-13 16,2 0 11-16,7-1 2 0,12 0 16 15,8-1 15-15,5 1 13 0,6-5-4 16,4-1-9-16,2-5-31 15,-4-1-143-15,-5-3-106 0,-5-2-83 0,-11-2-143 16,-7-1-127-16,-10 0 54 0,-10-2-24 16,-7-3-668-16</inkml:trace>
  <inkml:trace contextRef="#ctx0" brushRef="#br0" timeOffset="184948.36">29508 6405 2100 0,'0'0'743'16,"0"0"-528"-16,0 0-195 0,0 0 66 15,0 0 67-15,0 0 6 0,10 52-16 0,-12-37-26 16,-7 1-32-16,-2-1-38 0,-5 2-47 16,-1-3-35-16,-4 1-227 0,-7-1-347 15,5-3-618-15</inkml:trace>
  <inkml:trace contextRef="#ctx0" brushRef="#br0" timeOffset="187258.65">29656 6075 176 0,'0'0'1555'0,"0"0"-1256"0,0 0-46 0,0 0 2 16,0 0 6-16,0 0-20 0,0 0-62 16,0 0-77-16,0 0-95 0,0 0-7 15,-2-9-32-15,9 18 32 0,1 3 102 16,5 5 6-16,3 2-4 0,4 3-2 16,4 0-14-16,3 2-47 0,5 0-10 15,-1 0 23-15,3-2-39 0,-4 0-12 0,-1-1-3 16,-5-1-49-16,-6-5-95 0,-4-1-145 15,-7-5-257-15,-7-4-431 0,-2-4-189 16,-7-1 393-16</inkml:trace>
  <inkml:trace contextRef="#ctx0" brushRef="#br0" timeOffset="187438.41">29901 6177 1208 0,'0'0'440'0,"0"0"-115"0,0-57 112 16,0 38-34-16,0 4-79 0,2 6-107 15,-1 2-29-15,-1 4-17 0,0 2-111 16,0 1-60-16,-1 6-117 0,-8 6 117 15,-2 6 12-15,-5 5 71 0,-5 6-30 16,-3 2-28-16,-3 4-23 0,1 1-1 0,1-2 16 16,0-2-17-16,3-4 0 0,4-2-1 15,2-6-2-15,3-2-41 0,7-4-168 16,4-2-294-16,2-5-563 0,5-5-755 0</inkml:trace>
  <inkml:trace contextRef="#ctx0" brushRef="#br0" timeOffset="188945.52">30939 5609 1496 0,'0'0'286'16,"0"0"-127"-16,0 0 36 0,15-44 6 0,-7 31-17 16,-1 1-84-16,3 1 39 0,-2 2 2 15,-2 2 29-15,1-2 3 0,-2 3-49 16,0 0-16-16,-2 3-19 0,-1-1-16 16,-1 3-13-16,1-1-10 0,-2-1-23 15,0 3-27-15,0 0-41 0,0 0-26 16,0 0-24-16,0 5-30 0,-5 3 54 15,-3 3 51-15,-5 4 16 0,-2 4 32 16,-5 3-13-16,-6 5-17 0,-1 2-2 0,-5 2 0 16,1 2 2-16,-2 2-2 0,5-1-2 15,3-3-14-15,4-6-12 0,7-1 26 16,4-4-11-16,7-4-9 0,3-1 22 16,2-3 1-16,10-3 24 0,6 1 32 0,6 0 1 15,11-1-4-15,7-2-7 0,15-2-15 16,10 0-18-16,-5-5-14 0,-7 3-13 15,-12-3-3-15,-14 0-6 0,0 1 21 16,-3-1-1-16,-8 0 2 0,-8 0 0 16,-4 0 2-16,-4 0 17 0,-2 0 6 15,0 0 0-15,0 0-21 0,-1 0-4 16,-4-4-86-16,-1-1-79 0,-1-2-106 16,-3-2-56-16,2-3-200 0,-3-7-193 15,5 1-684-15</inkml:trace>
  <inkml:trace contextRef="#ctx0" brushRef="#br0" timeOffset="189171.7">31101 5559 2058 0,'0'0'330'15,"0"0"-74"-15,0 0 1 0,-16-46-20 0,14 40-13 16,1-1-56-16,1 6-41 0,0-2-48 16,0 3-79-16,0 0-95 0,0 8-92 15,0 4 57-15,2 3 93 0,4 8 37 16,5 5 51-16,0 3 48 0,6 5-10 15,1 2 34-15,1-1-21 0,-2 1-17 16,-3-4-13-16,-2 0-3 0,-4-4-25 16,0-4-30-16,-3-2-13 0,-3-3-2 15,1-6-10-15,-1-1-17 0,-1-4-19 0,2-5-85 16,-2-2-153-16,-1-3-238 0,0-5-277 16,0-5-452-16</inkml:trace>
  <inkml:trace contextRef="#ctx0" brushRef="#br0" timeOffset="189621.54">31495 5209 1987 0,'0'0'253'15,"0"0"-101"-15,0 0 103 0,0 0-75 16,0 0 19-16,0 0-13 0,0 0 15 0,0 0-17 16,0 0-70-16,0 0-114 15,0 0-10-15,16-42-50 0,-16 45-19 16,0 3 4-16,0 2 75 0,1 4 51 0,1 5-4 16,-1 5 20-16,2 2 2 0,0 5 0 15,3 5 20-15,-2 5 2 0,1 9-3 16,1 14-9-16,3 16-23 0,-1 5 6 15,-3 2 13-15,0-6-35 0,-4-4 13 16,-1-2-22-16,0-3 3 0,0-5-34 0,3-5-16 16,2-6 14-16,1-10-1 0,2-7-12 15,-2-12 15-15,0-3 2 0,4 2 1 16,-1 1-1-16,1 0 13 0,-2-6-2 16,1-5 2-16,-4-1-13 0,-1-5-2 15,-2-4-2-15,-1-3-16 0,-1-1-20 16,0 0-14-16,0 0-60 0,0-5-145 15,0-14-289-15,-4 2-660 0,1-3-658 0</inkml:trace>
  <inkml:trace contextRef="#ctx0" brushRef="#br0" timeOffset="190724.43">31902 5813 1486 0,'0'0'361'0,"0"0"-95"16,0 0-10-16,0 0-33 0,0 0-26 0,0 0-46 15,0 0-132-15,0 0-19 16,0 0-32-16,6 14 32 0,-6 4 99 15,0 6 20-15,-2 3-1 0,-2 2-3 0,-2 2-45 16,-3 0 6-16,3-1-32 0,1-2-12 16,1-3-13-16,0-6-19 0,3-4 2 15,0-3 1-15,1-5 10 0,0-2 6 16,0-4 3-16,0-1 25 0,0 0 54 16,0-6 25-16,6-4-54 0,1-4-56 15,2-6-16-15,3-2-4 0,0-2 4 0,-1-5 0 16,1 0-2-16,-3-2-1 15,3-3-12-15,-2 2 11 0,2 2-17 0,-1 3 17 16,1 5-11-16,-2 7 15 0,-2 5 0 16,-3 4-3-16,-1 5-16 0,2 1-98 15,0 8-59-15,4 7 116 0,4 4 38 16,2 5 6-16,1 3 14 0,3 2-12 0,-1 3 12 16,-3-1-9-16,0 0 11 0,-2 0 0 15,-5-4 16-15,-1 0-16 0,-7-3-16 16,-3 0-206-16,-9-7-743 0,2-5-534 15</inkml:trace>
  <inkml:trace contextRef="#ctx0" brushRef="#br0" timeOffset="190902.48">31907 5983 2944 0,'0'0'473'0,"0"0"-251"0,0 0-64 15,0 0-73-15,0 0-29 0,0 0-56 16,56-27-12-16,-29 25-10 15,7 2 3-15,3 2-3 0,2 3-10 0,-1 5 7 16,5 2-50-16,-10-2-609 0,-7-1-937 0</inkml:trace>
  <inkml:trace contextRef="#ctx0" brushRef="#br0" timeOffset="191056.87">32310 6084 2168 0,'0'0'240'0,"0"0"-240"0,0 0 0 16,0 0 94-16,-6 53 73 0,1-34-12 16,-3 1 9-16,1 2-49 0,-6 0-57 15,3 3-1-15,-4-4-12 0,0 1-10 0,2-3-35 16,0-5-288-16,1-7-405 16,0-6-730-16</inkml:trace>
  <inkml:trace contextRef="#ctx0" brushRef="#br0" timeOffset="191328.12">32449 5817 2534 0,'0'0'383'0,"0"0"-222"0,0 0-133 16,0 0-28-16,0 0-131 0,0 0 128 16,0 0 3-16,0 0 138 0,32 54-30 15,-26-31-47-15,-2 3 47 0,2 0-63 0,-1 1-26 16,-2-2 3-16,-1-2-22 0,0-3-58 16,-2-3-159-16,0-5-271 0,0-3-94 15,-4-9-136-15,-1 0-377 0</inkml:trace>
  <inkml:trace contextRef="#ctx0" brushRef="#br0" timeOffset="191673.58">32452 5825 866 0,'0'0'795'15,"0"0"-367"-15,0 0-188 0,19-44-10 16,-9 35-98-16,1 2-16 0,4 2-58 16,0 2 16-16,0 2-39 0,1 1-35 15,2 6-34-15,-3 2-11 0,-2 6 45 16,-1 1 67-16,-5 3-41 0,-4 2 9 15,-3 0-35-15,-6 1-2 0,-5-1 2 0,-4-4 0 16,-3 1 1-16,0-4-1 0,2-4 3 16,3-1 20-16,2-3-7 0,5-1-4 15,3-3-9-15,1 1-1 0,2-2 20 16,1 2 13-16,6-2 10 0,8 0-7 16,6 0-15-16,5 0-23 0,2 3-10 0,2-1-3 15,-2 1-9-15,0 1-4 0,-7 1-2 16,-3 1-7-16,-7 0-11 0,-3 4 46 15,-5 0 12-15,-3 1 37 0,-9 2 34 16,-4 1 32-16,-7-1-4 0,-6 1 19 16,-2 1-38-16,-4-3-42 0,4 3-33 15,2-1-17-15,4-3-1 0,4 0 0 16,6-1-43-16,8-3-302 0,4-3-447 0,0-1-897 0</inkml:trace>
  <inkml:trace contextRef="#ctx0" brushRef="#br0" timeOffset="191858.53">32715 6249 1193 0,'0'0'1228'0,"0"0"-1196"0,0 0-9 0,0 0 138 16,-29 50-13-16,17-33-38 16,-1-2-46-16,3 1-29 0,-2-1-6 0,2-3 3 15,0 1 7-15,2-1-39 0,0-6-419 16,1 0-723-16</inkml:trace>
  <inkml:trace contextRef="#ctx0" brushRef="#br0" timeOffset="192487.31">32885 5847 714 0,'0'0'1492'0,"0"0"-1207"0,0 0-172 0,0 0-26 15,0 0 96-15,0 0 52 0,0 0-44 16,0 0-83-16,0 0-108 0,0 0-42 16,0 0 4-16,63-9 3 0,-45 8 12 0,2-1 22 15,-1 0 1-15,0 1 13 0,-3-1 3 16,-1 0-14-16,-6 2 36 0,-1-1 1 15,-3-1 11-15,-2 2 5 0,-2-2-8 16,-1 0-3-16,0 2-34 0,0-1-10 16,0 1-57-16,0 0-61 0,0 5-60 15,-2 2 21-15,-3 4 125 0,-4 5 32 16,3 3 29-16,0 3 0 0,-1 1-10 16,4 1 48-16,1 0-9 0,1 1-10 15,1 0-23-15,0-1 23 0,1-1-23 16,1 0 7-16,-1-5-6 0,0-4-11 15,-1 0-15-15,0-6-44 0,-1-3-173 0,1-5-403 16,0-5-610-16</inkml:trace>
  <inkml:trace contextRef="#ctx0" brushRef="#br0" timeOffset="192771.56">33284 5850 1899 0,'0'0'538'16,"0"0"-357"-16,0 0-52 0,0 0 48 15,0 0-4-15,0 0 15 0,0 0 26 16,35-44-34-16,-35 44-170 0,0 0-10 16,0 0-133-16,-8 5-7 0,-1 4 140 0,-6 4 102 15,-3 1 8-15,0 3-24 0,3 0-36 16,2 2-15-16,1-1-7 15,5 1-26-15,4 2 11 0,2-1-12 0,1 1 2 16,4 0 25-16,6 0-2 0,2-4-26 0,2 0-29 16,6-5-471-16,-4-3-776 15,-4-6-819-15</inkml:trace>
  <inkml:trace contextRef="#ctx0" brushRef="#br0" timeOffset="192929.08">33328 6125 2405 0,'0'0'126'0,"0"0"-126"16,0 0 0-16,0 0 87 0,0 0 96 16,0 0-22-16,5 47-17 0,-11-34-19 15,-3 0-45-15,-7 3-13 0,-2-2-67 0,-1-1-61 16,-5-5-509-16,4-3-576 0</inkml:trace>
  <inkml:trace contextRef="#ctx0" brushRef="#br0" timeOffset="193196.58">33403 5900 1413 0,'0'0'1508'0,"0"0"-1235"16,0 0-139-16,0 0-91 0,0 0-43 16,0 0-16-16,0 0-31 0,0 0-75 15,0 0 62-15,0 0 60 0,0 0 41 16,60 60 7-16,-44-38-26 0,-3 0 1 16,4 2 8-16,-2-2-31 0,-3-5-311 15,0-2-453-15,-5-6-842 0</inkml:trace>
  <inkml:trace contextRef="#ctx0" brushRef="#br0" timeOffset="193380.24">33601 5860 2268 0,'0'0'458'0,"0"0"-355"16,0 0-103-16,0 0-193 0,0 0 51 0,0 0 142 15,0 0 32-15,-54 57 33 0,32-32 35 16,-2 6 3-16,-6 2-45 0,-2 2 13 15,-7 3-52-15,-2-1 35 0,-2 1-54 16,-12 1-292-16,11-7-885 0</inkml:trace>
  <inkml:trace contextRef="#ctx0" brushRef="#br0" timeOffset="195801.49">27870 6953 658 0,'0'0'290'16,"0"0"-114"-16,0 0-40 0,0 0-9 0,0 0 13 16,0 0-26-16,0 0-33 0,0 0-16 15,0 0-16-15,0 0-20 0,0-9-16 16,0 9-12-16,0 0-1 0,0 0 2 15,0 0 1-15,0 0 16 0,0 0 14 0,0 0 6 16,0 0 13-16,0 0 32 0,0 0 36 16,0 0 22-16,0 0-22 0,0 0-33 15,0 0-22-15,0 0-30 0,0 0-35 16,0 0-11-16,0 0-11 0,0 0-7 16,0 0 3-16,0 0 3 0,0 0 10 15,0 0 11-15,0 0 2 0,1 0 20 16,8 0 54-16,9 0 13 0,12-4-7 15,21 0-25-15,26-2-26 0,30-4-16 16,14 1-10-16,3 0-2 0,-4 2 1 0,-12 4 1 16,2 0-3-16,-4 3 0 0,-3 0-2 15,-6-1 1-15,-9 1-28 0,-7-3-264 16,-7 0-186-16,-10 1-82 0,-18 0-516 16</inkml:trace>
  <inkml:trace contextRef="#ctx0" brushRef="#br0" timeOffset="196355.66">31183 6717 1941 0,'0'0'231'0,"0"0"-173"16,0 0-52-16,63-11-5 0,-32 8-1 16,11-1 36-16,13 1 9 0,12-1 17 15,10-2 12-15,2 2-29 0,-5-2 4 16,-9 0-20-16,-7 1 0 0,-10 1-16 0,-8 0-13 16,-10 2 0-16,-5 0 12 0,-1 1-12 15,-1-1-13-15,-4-1-116 0,-7 1-111 16,-11 0-42-16,-14-1-238 0,-6 1-541 15</inkml:trace>
  <inkml:trace contextRef="#ctx0" brushRef="#br0" timeOffset="198650.71">18195 10558 2429 0,'0'0'307'15,"0"0"-307"-15,0 0-23 0,0 0-51 0,0 0 74 16,0 0 97-16,6 63 9 0,-4-39-42 16,0 3-25-16,1-5-17 0,3-2-19 15,-1-4-3-15,1-6-4 0,5-6 4 16,-1-4 75-16,6-2 108 0,3-11 14 16,4-5-70-16,7-8-45 0,1-6-37 15,7-3-26-15,4-3-16 0,1-3-3 16,3 6-18-16,2 1-10 0,-1 7-1 15,-2 4-60-15,-1 6-130 0,9 3-245 0,-12 3-548 16,-8 4-664-16</inkml:trace>
  <inkml:trace contextRef="#ctx0" brushRef="#br0" timeOffset="199133.73">21003 10245 2351 0,'0'0'336'0,"0"0"-324"15,0 0-12-15,0 0 0 0,0 0 49 16,1 59 41-16,2-45-16 0,1-1-32 16,3-1-17-16,0-2-12 0,0-3-12 15,3-3 18-15,1-2 23 0,4-2 64 16,2-2 34-16,3-7 19 0,6-6-29 15,6-9-47-15,7-5-33 0,15-15-31 16,24-20-19-16,27-24-21 0,14-16-20 16,1-12-216-16,-35 26-897 0,-26 18-1114 0</inkml:trace>
  <inkml:trace contextRef="#ctx0" brushRef="#br0" timeOffset="208133.27">28803 7536 1497 0,'0'0'244'0,"0"0"-111"16,0 0-42-16,0 0 74 0,0 0 46 15,0 0-40-15,-12-46-22 0,12 37 12 16,0 1 22-16,0-1-23 0,0 2-26 0,0 2-35 16,1-1-10-16,1 2-13 15,-2 1-22-15,0 1-7 0,0 0-18 16,1 2-4-16,-1-2-3 0,0 2-19 0,0 0-3 16,0 0-2-16,0 0-23 0,0 0 0 15,0 0-26-15,0 3-22 0,-5 3-9 16,-2 5 72-16,-6 5 10 0,-6 5 19 15,-3 5 4-15,-4 4-20 0,-5 3 13 16,-2 6-16-16,-7 8-3 0,-6 6 1 16,6-5 1-16,7-7 1 0,6-9-1 15,11-10 1-15,-2 2-2 0,2-2 2 16,2-5 3-16,6-4 32 0,3-5-33 0,1-3 17 16,3-2 3-16,1-2 13 0,0 1 19 15,3-2-4-15,6 1 7 0,5-1 0 16,6 0-10-16,5 0-16 15,4 0-15-15,5 0-14 0,2 0 11 0,1 0-13 16,-1 0-1-16,0-1 0 0,-1-1-2 16,-4 2 2-16,0 0-2 0,-6 0 3 0,-3 0 1 15,-4 0 0-15,-2 0 18 16,-5 0-16-16,2-1 19 0,0-2 3 0,-2 0-9 16,2-1-2-16,-4-2-12 0,2 1 1 15,-2-2-3-15,0 1-3 0,-2 1-14 16,-1-3-43-16,1-1-27 0,-3-1-24 15,-3 2-43-15,-1-3-27 0,0-1-84 16,-7-3-49-16,-6 1-192 0,-12-11-172 16,4 4-687-16</inkml:trace>
  <inkml:trace contextRef="#ctx0" brushRef="#br0" timeOffset="208417.7">28735 7492 1596 0,'0'0'422'0,"0"0"-192"16,0 0 3-16,0 0-17 15,6-50-32-15,-3 44-56 0,0 2-22 0,-1 1-10 16,0 3-20-16,-1 0-66 0,1 0-10 16,1 8-13-16,4 4 13 0,-2 5 86 15,2 7 19-15,2 7-7 0,0 13 13 16,3 10 28-16,-2 10-1 0,3 5-40 16,-3-11-4-16,-1-12-32 0,-2-17-12 15,-1-10-12-15,1 0-17 0,0-2-8 16,4 0-12-16,-2 0 27 0,1-5-7 15,-3-4-2-15,-2-2 6 0,-1-3 9 16,-1-3 12-16,-1 0 7 0,-1-1 2 0,2-5-5 16,0-1-50-16,0-3 0 0,0-3-226 15,-1-1-160-15,-2-10-230 0,-2 3-693 16,-3 1-590-16</inkml:trace>
  <inkml:trace contextRef="#ctx0" brushRef="#br0" timeOffset="208928.12">29331 7347 2154 0,'0'0'282'0,"0"0"-218"16,0 0 20-16,0 0 29 0,16-48-10 16,-12 43 3-16,-1 0 48 0,-1 1 0 15,-1 1-1-15,0 0-26 0,-1 2-29 0,0 0-25 16,0 1-38-16,0 0-32 0,0 0-3 16,0 0-1-16,0 0-15 0,0 0-12 15,0 0 6-15,0 1 3 0,0 0 19 16,0 3 1-16,0 3 2 0,-1 2-1 15,0 3 0-15,1 2 0 0,0 6 24 16,0 4-4-16,2 4 25 0,1 4 22 16,0 13 7-16,0 13 40 0,-2 15-11 15,-1 3 7-15,-3-1-19 0,-3-7-12 16,0-11 3-16,0-1-50 0,2-4-10 0,3-2 17 16,0-10-4-16,1-8-10 0,0-10-5 15,0-2 3-15,3-1-22 0,-1 0 15 16,1-2-5-16,1-5-1 0,-2-6-9 15,-1-1 34-15,-1-4 12 0,1 0 15 16,-1-1 7-16,0-1 8 0,0-5-24 16,1-4-44-16,1-2-11 0,-1-1-16 0,0-4-8 15,0 0-43-15,1-1-166 16,0-2-123-16,6-6-242 0,-3 4-541 16,0 3-558-16</inkml:trace>
  <inkml:trace contextRef="#ctx0" brushRef="#br0" timeOffset="209386.06">29768 7744 2531 0,'0'0'290'0,"0"0"-104"16,0 0-32-16,0 0-17 0,0 0-57 15,0 0-61-15,0 0-19 0,0 0 12 16,0 0 52-16,0 0 28 0,-17 33 22 0,4-6-32 16,-3 4-35-16,-1 2 19 0,-2 2-37 15,2-1-7-15,4-2 15 16,1-5 1-16,0-3-26 0,6-7 1 0,3-2-11 16,1-6 0-16,1-2 1 0,1-2 13 15,0-4 4-15,0 0 20 0,0-1 32 0,0-2 15 16,4-5 10-16,3-3-38 15,4-5-44-15,3-4-13 0,-2-4 14 0,5-4 5 16,-2-5-19-16,2 0 42 0,-2-3-10 16,3 1-13-16,2 3-19 0,-2 5 23 15,-1 2-7-15,-3 10 1 0,-2 2-19 16,-2 5-3-16,-2 6-37 0,3 1-40 16,-2 8-38-16,5 6 28 0,-1 7 71 15,2 7 19-15,0 5 100 0,-4 4 5 16,0 2-31-16,-4 2-31 0,1-3-18 15,-3-3-3-15,0-2-22 0,3-5-26 16,-1-3-51-16,-2-5-78 0,0-5-116 0,0-4-195 16,-3-8-273-16,-2-3-481 0,0 0-399 0</inkml:trace>
  <inkml:trace contextRef="#ctx0" brushRef="#br0" timeOffset="209573.55">29782 7931 1952 0,'0'0'606'0,"0"0"-320"0,0 0-170 0,0 0-52 16,0 0 16-16,0 0 54 0,0 0 0 16,0 0-3-16,0 0 2 0,0 0-10 15,0 0-57-15,49-12-41 0,-15 12-25 16,4 0-2-16,0 4-14 0,2-2-163 16,7 1-394-16,-9 0-534 0,-8-3-649 0</inkml:trace>
  <inkml:trace contextRef="#ctx0" brushRef="#br0" timeOffset="209712.98">30218 7928 1694 0,'0'0'1141'0,"0"0"-942"16,0 0-199-16,0 0-97 0,0 0 97 0,-19 49 151 15,10-30 12-15,-5 3-19 16,2 3-20-16,-4 0-33 0,1 2-37 0,-2 0-3 16,0-2-23-16,2 0-6 0,0-2-22 15,0-3-88-15,5-2-405 0,0-6-655 16,6-5-847-16</inkml:trace>
  <inkml:trace contextRef="#ctx0" brushRef="#br0" timeOffset="209942.15">30354 7727 1891 0,'0'0'1015'0,"0"0"-851"0,0 0-164 15,0 0-131-15,0 0 131 0,0 0 44 16,0 0 181-16,0 0 14 0,18 59-18 0,-16-35-60 16,0 2-29-16,0 3-34 0,-1 0-19 15,1-2-30-15,1 0-5 0,1-3-10 16,-1-2-34-16,0-4-46 0,-1-3-88 16,-1-6-204-16,-1-8-313 0,0-1-582 15,-1-2-630-15</inkml:trace>
  <inkml:trace contextRef="#ctx0" brushRef="#br0" timeOffset="210333.92">30389 7735 2556 0,'0'0'352'16,"0"0"-208"-16,0 0-122 0,0 0-18 16,76-49 63-16,-51 44 25 0,0 1 10 15,0 1 13-15,-3 3-48 0,0 0-23 0,-2 5-12 16,-2 5-18-16,-5 3-14 0,-6 3-38 15,-3-1-12-15,-4 4 9 16,-7-3 25-16,-6-1 14 0,-2 2 0 0,-2-4 2 16,-3 1 3-16,1-5 38 0,-1-1-6 15,2 0 28-15,2-4 10 0,4 0-10 16,2-3-3-16,4-1 3 0,3 0 6 16,2 0 25-16,1 0 7 0,0 0-14 15,4 0-18-15,6-1-69 0,8-3 0 0,6 1-25 16,5 2 3-16,1 1 0 0,3 0 4 15,-2 2-1-15,1 4-12 0,-5 4 3 16,-3 2-7-16,-2 3-13 0,-7 2 11 16,-4 1 15-16,-6 2-3 0,-5 2 0 15,-5 0 25-15,-11-1 6 0,-5-2 19 16,-8-1 3-16,-7-4 0 0,-6-4 1 16,-5-2-29-16,-1-2-16 0,-2-3-100 15,0-3-82-15,2 0-164 0,-10 0-243 0,14-5-552 16</inkml:trace>
  <inkml:trace contextRef="#ctx0" brushRef="#br0" timeOffset="-196064.85">28741 1285 965 0,'0'0'199'0,"0"0"22"15,0 0-3-15,0 0-45 0,0 0-27 16,0 0-36-16,0 0-6 0,0 0 12 0,0 0-38 16,-3-33-20-16,2 33 4 0,1-2-20 15,-1 1 10-15,1-1 2 0,0 1 8 16,0-1-1-16,0 0 16 0,0-1 10 16,0 2 19-16,0-2-13 0,0 2-13 15,0 0-13-15,0 0-19 0,0 1-29 16,0-1-19-16,0 1-22 0,-1 0-29 0,-1 2-36 15,-3 4-6-15,-5 7 73 0,-1 4 20 16,-6 8 1-16,-3 5 0 0,-2 6 25 16,-9 14-13-16,-3 15-12 0,-6 10-1 15,1 2 0-15,3-9-17 0,11-17 17 16,7-20 20-16,5-10-20 0,4-2 23 16,-2-1 7-16,3 2-30 0,1-5-3 15,2-4 3-15,3-7 19 0,2-1 1 16,0-2 34-16,0-1 10 0,0 0-4 15,0 0 4-15,0 0-4 0,0 0 7 0,0 0 3 16,0 0 18-16,0 0 10 0,0-2-3 16,3-2-48-16,5-3-47 0,-1-3-22 15,5-1 6-15,-2-3-66 0,3 0-88 16,2-3-135-16,-2-1-98 0,10-16-249 16,-4 5-695-16</inkml:trace>
  <inkml:trace contextRef="#ctx0" brushRef="#br0" timeOffset="-195733.17">28642 1186 2224 0,'0'0'285'16,"0"0"-185"-16,0 0 90 0,0 0 99 16,0 0-30-16,0 0-94 0,0 0-95 0,0 0-70 15,0 0-76-15,0 0-51 0,0 0 127 16,21 12 117-16,-11 16 7 15,4 4-20-15,2 8 10 0,4 6-17 0,4 12-6 16,4 5 13-16,2 3 21 0,-5-7-26 0,-7-11-2 16,-6-13-60-16,-1-10 3 15,-3-2-9-15,3 0-7 0,-2 2-11 16,3-2-13-16,-2-3 0 0,-1-3 12 0,-2-5-9 16,1-1 13-16,-3-5-13 0,-2-2 12 15,-1-2-3-15,-2 0 7 0,1-1 6 16,-1-1 8-16,0 0-20 0,1 0-13 15,-1-3-65-15,0-4-77 0,0-3-274 16,1-6-342-16,-1-11-228 0,0 1 197 16,-3 2-731-16</inkml:trace>
  <inkml:trace contextRef="#ctx0" brushRef="#br0" timeOffset="-195513.07">28527 1630 1079 0,'0'0'267'0,"0"0"-120"0,0 0 74 0,0 0 26 16,0 0-33-16,0 0-26 0,0 0 18 0,0 0-35 16,0 0-29-16,0 0-20 0,-42 12-29 15,42-12-10-15,2 0 16 0,9 0 12 16,3 0 7-16,9 0 15 0,8-7-35 16,7-1-51-16,4-1-18 0,0-1-27 15,0 0-2-15,-3 3 0 0,-4 0-22 16,-6 0-35-16,2-3-537 0,-8 1-600 15,-10 1-756-15</inkml:trace>
  <inkml:trace contextRef="#ctx0" brushRef="#br0" timeOffset="-195151.89">29382 1506 1565 0,'0'0'821'0,"0"0"-440"0,0 0-284 16,0 0-59-16,0 0 58 0,0 0 68 16,0 0 24-16,0 0-26 0,0 0-41 15,0 0-42-15,0 0-44 0,23-6-35 16,-6 2-11-16,4 2 11 0,3-3 1 16,4 3 0-16,-1-3-1 0,-1 0 0 15,3 1-2-15,-2-1 0 0,-2 1-17 16,0 0-13-16,-2 1-368 0,1-3-245 15,-5-1-573-15</inkml:trace>
  <inkml:trace contextRef="#ctx0" brushRef="#br0" timeOffset="-194943.08">29408 1746 1315 0,'0'0'1359'15,"0"0"-1045"-15,0 0-313 0,0 0 14 16,0 0 71-16,0 0 61 0,0 0 0 16,62-7-39-16,-37 2-54 0,0 2-17 15,2-1-37-15,5 0-13 0,-2 0 12 0,2-1 0 16,-3 1-1-16,2-1-42 0,7-7-447 16,-9 2-316-16,-5-4-1068 0</inkml:trace>
  <inkml:trace contextRef="#ctx0" brushRef="#br0" timeOffset="-194478.3">30100 1228 1862 0,'0'0'214'0,"0"0"-155"0,0 0 161 0,0 0 26 15,32-46-60-15,-29 41 36 0,0 1 31 16,-2 2-46-16,0 0-42 0,-1 1-67 16,0 1-67-16,0 0-29 0,0 0-2 15,0 0-12-15,0 0-14 0,0 0-11 0,0 0-24 16,0 4-15-16,0 1 76 15,0 2 7-15,-1 5 40 0,-1 3-6 0,0 5 26 16,-1 1-4-16,1 3-22 0,-3 1-13 16,0 4 29-16,1 0 5 0,-1 1-24 15,0 2 3-15,-2 3-6 0,0 1-7 16,3-2 7-16,1-2-34 0,1-2 0 16,2-3-1-16,0-3 2 0,0-2 0 15,4-4 1-15,1-3 10 0,2-4-1 16,3-2 25-16,0-1-2 0,5-3 24 15,3-3 6-15,3-2-3 0,2 0-62 16,3-2-25-16,0-3-177 0,-2-3-112 0,-1-1-157 16,-1-8-240-16,-5 2-480 0</inkml:trace>
  <inkml:trace contextRef="#ctx0" brushRef="#br0" timeOffset="-194276.87">30045 1431 2247 0,'0'0'639'15,"0"0"-398"-15,0 0-200 0,0 0-41 16,56-22 51-16,-26 18 61 0,4-1-4 16,2-1-25-16,5 2-55 0,3 2-28 15,-3-1-1-15,-4 3-2 0,-1 0-22 16,3-1-342-16,-12 0-716 0,-8-2-988 0</inkml:trace>
  <inkml:trace contextRef="#ctx0" brushRef="#br0" timeOffset="-193533.54">28334 2205 307 0,'0'0'378'0,"0"0"-160"0,0 0-9 16,0 0 19-16,0 0-17 0,0 0-35 16,-55 7 15-16,53-6 4 0,0-1-49 15,2 0-46-15,0 0-6 0,0 0-3 0,0 0 12 16,0 0 0-16,0 0-10 0,0 0-22 16,0 0-17-16,0 0 4 0,0 0 13 15,0 0-4-15,0 0-3 0,0 0-10 16,0 0-16-16,0 0-12 0,0 0-4 15,0 0-3-15,0 0 3 0,3 0 17 0,3 0 21 16,8 0-3-16,8-3-13 0,8 1 1 16,12-3-1-16,22-2 0 0,26-1 3 15,30-4 1-15,17 3-1 0,5 1-9 16,-5 1-13-16,-7 3-13 0,0-2 4 16,-3-1 21-16,-1-2 8 0,-7-3-4 15,-3-3-22-15,-6-1-4 0,-5-2-2 16,-8-3-10-16,-5 1 13 0,-9 1-16 15,-9 1 0-15,-12 1 0 0,-15 6 1 16,-12 2 2-16,-12 3 9 0,-4 1-9 16,2 0-1-16,-1 1-1 0,0-1-1 0,-4 3 0 15,-5-1-21-15,-2 1 5 0,-3 2-3 16,-3 0 4-16,-2-1-17 0,-1 1-6 16,0 0-9-16,0 0-3 0,-6 0-7 15,-10 0-34-15,-21-4-267 0,1-1-394 16,-1-2-1246-16</inkml:trace>
  <inkml:trace contextRef="#ctx0" brushRef="#br0" timeOffset="-192945.53">28153 1210 1588 0,'0'0'182'0,"0"0"-78"16,0 0 32-16,0 0 14 0,-38-47 8 15,29 40 14-15,4 2-4 0,0 0-49 16,0 3-19-16,4 1-27 0,-2 1-73 15,2 0-54-15,-1 1-81 0,-1 6-36 16,-1 5 161-16,-2 7 10 0,-2 9 45 16,5 14 52-16,2 16-29 0,2 20-30 0,7 9 1 15,4 2 6-15,-2-5-10 16,-4-10-32-16,-4-4 17 0,-2-7 37 16,0-3 62-16,0-4-20 0,0-5-13 0,0-10-32 15,0-12-6-15,3-10-16 0,0-4-13 16,4 0-3-16,-2-1 3 15,1-2-7-15,0-5 4 0,-1-2 6 0,-3-3 7 16,-1-2 9-16,-1 1 28 0,0-1 22 0,0 0 16 16,0-5 19-16,0-5-89 15,-1-4-34-15,-5-4-248 0,-1-8-46 16,0-2-60-16,-2-5-69 0,0-18-198 0,2 8-185 16</inkml:trace>
  <inkml:trace contextRef="#ctx0" brushRef="#br0" timeOffset="-192150.67">27979 1327 1314 0,'0'0'130'0,"0"0"-39"0,0 0 39 0,13-52 52 16,-8 41 52-16,0-1 5 0,3 4-48 15,-3-1-16-15,-1 3-18 0,1 3-35 0,1-2-32 16,1 1-64-16,1 0-26 0,7 1-42 15,5-1 40-15,7-2 2 0,7 0 42 16,7-2 15-16,15-1 17 0,19-3 2 16,23-1-28-16,14-1 9 0,2 1 7 15,2 3-13-15,-3 0-4 0,3 4-12 16,5 0 25-16,2 3-42 0,3 1-18 16,1-2-1-16,0 0 1 0,-1 0 2 15,-4-2-2-15,-5 0 12 0,-7 1-12 16,-10-1-19-16,-8 0 17 0,-11 1-14 15,-13-3 14-15,-15 4-17 0,-16-1 16 16,-12 1 2-16,-6 0 1 0,-1 0 1 0,0 1 1 16,-4 0 23-16,-2 2-23 0,-8 1 21 15,-1-1-14-15,-3 1-9 16,0 0-28-16,0 0-14 0,0 0-8 0,0 0-7 16,0 0-4-16,0 0 20 0,0 0 25 0,0 0 14 15,0 0 2-15,0 0 0 0,0 0 3 16,0 0 13-16,0 0-14 0,0 0-1 15,0 0 0-15,0 0 2 0,0 0 1 16,0 0-2-16,0 0-2 0,0 0 0 16,0 0-19-16,0 0-4 0,0 0 20 15,0 0 2-15,0 0 1 0,0 0 13 16,0 0-10-16,0 0-1 0,0 0-2 16,0 0-19-16,0 0-10 0,0 0-15 15,0 0-23-15,0 0-23 0,0 4-3 16,-1 2 93-16,0 3 13 0,0 3 23 15,1 4-33-15,0 3 41 0,0 2 24 0,0 6-17 16,0 2 0-16,0 3 38 0,0 5 6 16,-1 2-3-16,-1 10 19 0,-1 7-17 15,-2 8 10-15,1 0-3 0,2-3-31 16,1-7-33-16,1-4 7 0,0-2 12 0,0-6 28 16,0-9-34-16,0-9-19 15,0-2-13-15,0 3 7 0,0 1-3 0,0 2-3 16,0-5-16-16,0-4 28 0,0-4-10 15,0-4-2-15,-1-1-4 0,0-3 4 16,0-4 2-16,1 0 1 0,0-3-10 16,-1 2 7-16,1-2 12 0,0 0 9 15,0 0 15-15,-1 0 3 0,1 0 19 16,0 0-4-16,0-4-2 0,0 0-47 16,0-4-24-16,2-2-113 0,0 0-25 0,0-1-3 15,-2 0-78-15,0 1-130 0,-3-7-307 16,-2 5-688-16,-4 1-742 0</inkml:trace>
  <inkml:trace contextRef="#ctx0" brushRef="#br0" timeOffset="-191770.39">29924 2034 1737 0,'0'0'353'16,"0"0"-210"-16,0 0-104 0,0 0-37 0,0 0 30 16,0 0-12-16,0 0 19 0,0 0 61 15,0 0 39-15,0 0 38 0,0 0 61 16,-11 14 2-16,45-14-75 0,15 0-60 16,20-2-51-16,15-5-35 0,3 2-17 15,-6 0-1-15,-10 0 0 0,-13 0 1 16,0 2 1-16,-10-1 1 0,-8 1-1 15,-10-1 22-15,-4 1 4 0,5-4 5 0,-2 1 33 16,2 0 18-16,-7-1 6 16,-6 0 32-16,-2 2-1 0,-6 0-44 0,0 2-22 15,-5-1 6-15,-2 2 3 0,-1 1 9 16,-1 1-16-16,-1-1-8 0,0 0-16 16,0 1-34-16,0 0-1 0,0 0-30 0,0 0-9 15,0 0-16-15,0 0-5 0,-3 0-76 16,-13 0-285-16,-1-2-666 15,0-1-756-15</inkml:trace>
  <inkml:trace contextRef="#ctx0" brushRef="#br0" timeOffset="-190850.45">28324 2162 143 0,'0'0'252'0,"0"0"-1"0,0 0 16 0,0 0-16 15,0 0-17-15,0 0 23 0,0 0-10 16,0 0-13-16,0 0-50 0,0 0-67 15,0 0-40-15,-45 7-12 0,45-7-17 16,0 0-18-16,0 0-11 0,0 0-6 16,0 0-10-16,0 0 16 0,0 0-6 15,0 0 0-15,0 1 6 0,0-1 7 0,0 0-10 16,0 0-14-16,0 0 18 16,0 0 18-16,3 0 62 0,5 0 57 0,8 0-7 15,9 0-42-15,11-3-22 0,19-4-32 16,18-1-19-16,23-1-3 0,8-1-16 15,3 0-13-15,-5 3 25 0,-9 3 1 0,7-1 18 16,0 4 10-16,1-1-13 0,4-1-41 16,1 1 35-16,2-2-16 0,-2 1 0 15,0 0-6-15,-3-2 3 0,-3 1-1 16,-5-4-14-16,-8-1-4 0,-5 0 12 16,-5-1-10-16,-7 1-1 0,-7 1 18 15,-10 0-6-15,-14 1-11 0,-11 3 0 16,-1 1 0-16,1 0 8 0,1-1-10 15,4 1-3-15,-7-1 0 0,-1 1 1 16,-4 2-1-16,-5-1-10 0,0 2-2 16,-2 0 11-16,-5 0-11 0,0 0 12 0,-3 0 3 15,-3 0 1-15,-2 0 1 16,0-2 10-16,-1 2 10 0,0 0 10 0,0 0-14 16,0 0-14-16,0 0-4 0,1 0-22 15,4 0-16-15,0 0-3 0,0 0 19 16,0 2 20-16,0-2-13 0,-1 0 15 15,-3 0 2-15,0 0 10 0,-1 0 7 0,0 0 3 16,0 0-3-16,0 0-19 0,-1 0-47 16,-11-11-421-16,3 1-871 0,-3-2-780 0</inkml:trace>
  <inkml:trace contextRef="#ctx0" brushRef="#br0" timeOffset="-189887.53">28099 1184 13 0,'0'0'280'0,"0"0"-149"15,0 0-4-15,0 0 17 16,0 0 2-16,0 0 7 0,0 0 1 0,0 0-24 16,0 0-10-16,0 0-22 0,-11 0-23 15,11 0-23-15,0 0-7 0,0 0 1 16,0 0 9-16,0 0 10 0,0 0 10 15,0 0 6-15,0 0-7 0,0 0-35 16,3 0 7-16,2 0 64 0,4 0-13 0,7-1-52 16,8-1 33-16,9-2-20 0,9 1 0 15,13-5-6-15,17 1 15 0,20-1-12 16,10 0-23-16,5 1 1 0,0 2-17 16,2 1 9-16,3 0-12 0,5 0 13 15,4 2-14-15,0-2-12 0,0 2 0 16,-1-2 16-16,-6 2-16 0,-2 2 22 15,-11-3-21-15,-10 0 12 0,-9-2 10 16,-11 1-11-16,-10-1 4 0,-14 2-13 0,-13-1-3 16,-12 2 32-16,-5-1-20 0,-1 0 21 15,-1-1 21-15,0 0 23 0,-7 2 18 16,-2-2 42-16,-3 4 40 0,-2-1-38 16,-1 0-50-16,1 1-39 0,-1-1-31 0,0 1-19 15,0 0-44-15,0 0-32 0,-4 0-53 16,-7 0-172-16,-28 0-298 15,6 0-212-15,-5 0-789 0</inkml:trace>
  <inkml:trace contextRef="#ctx0" brushRef="#br0" timeOffset="-189324.48">28051 1229 1116 0,'0'0'143'0,"0"0"62"16,0 0-26-16,0 0-65 0,0 0 16 15,0 0 62-15,0 0 12 0,0 0-17 16,0 0-45-16,0 0-55 0,-7-10-74 0,7 10-13 16,0 0-125-16,0 4-60 0,0 4-25 15,0 5 210-15,0 10 0 0,2 4 87 16,2 9-6-16,-1 7 26 0,1 15 0 16,0 8-4-16,2 6 0 0,1-4-35 15,-4-9 63-15,0-16-86 0,-3-9 10 16,1-9-4-16,-1 0-6 0,0 2-4 15,0 4 10-15,0 1-6 0,0-6-7 16,0-1-16-16,0-4-18 0,0-4-1 16,0-5 0-16,0 0 10 0,0-3-10 15,2-1 22-15,0 0-25 0,0-3-32 16,-1 1-236-16,-1-5-278 0,0-1-438 0,-1 0-506 0</inkml:trace>
  <inkml:trace contextRef="#ctx0" brushRef="#br0" timeOffset="-189127.53">27963 2118 271 0,'0'0'1224'0,"0"0"-1032"0,0 0-121 16,0 0 153-16,72 2 36 0,-35-2 11 15,6-2-58-15,15-3-68 0,11-1-29 16,7 3-62-16,-9 0-35 0,-18 3-19 15,-6 0-119-15,-20 0-439 0,-5-2-1027 0</inkml:trace>
  <inkml:trace contextRef="#ctx0" brushRef="#br0" timeOffset="-183085.03">19451 1579 46 0,'0'0'472'0,"0"0"-168"0,0 0-135 0,0 0-26 16,0 0-12-16,0 0-69 0,0 0 13 15,0 0-30-15,0 0-45 0,-6-15-72 16,11 14 17-16,2-2 10 0,-1 0 28 0,0 1 17 15,1-1 13-15,-3 3 23 0,-2 0 19 16,-1 0 59-16,-1-2 46 0,0 2 2 16,0 0 10-16,0 0-9 0,0 0-21 15,0 0-16-15,0 0-9 0,0-2-14 16,0 2-32-16,0 0-29 0,0 0-26 16,0 0-16-16,0 0-13 0,0 0-10 0,0 0-12 15,0 0-20-15,0 0-42 0,0 0-51 16,0 4-82-16,0 5 71 15,-5 5 159-15,-4 5 113 0,-2 6-12 0,-8 6-23 16,-5 4-33-16,-7 6-19 0,-3-2 9 16,-1 2-31-16,2-6 38 0,7-3-42 15,9-7-33-15,9-7-300 0,8-9-187 16,3-7-549-16</inkml:trace>
  <inkml:trace contextRef="#ctx0" brushRef="#br0" timeOffset="-182172.25">19528 1585 261 0,'0'0'597'0,"0"0"-304"15,0 0-150-15,0 0-42 0,0 0-23 16,0 0 3-16,0 0 11 0,0 0 47 16,0 0 14-16,0 0-10 0,-34-16-4 15,33 16-16-15,1 0-23 0,0 0-32 0,0 0-23 16,0 0-16-16,0 0-29 15,0 0-38-15,0 0-104 0,0 4-134 0,4 2 59 16,5 5 217-16,6 3 32 0,7 3 66 16,6 1-1-16,12 2 0 0,20 2-25 15,20 3 2-15,12-2-74 16,-15-4-337-16,-22-9-1506 0</inkml:trace>
  <inkml:trace contextRef="#ctx0" brushRef="#br1" timeOffset="-183377.91">30063 3330 1082 0,'0'0'170'16,"0"0"-20"-16,0 0-20 0,0 0-39 16,0 0 23-16,0 0-1 0,0 0 4 0,0 0 52 15,0 0-17-15,0 0-9 0,-6-38-30 16,6 38-49-16,1-3-6 0,0 2-26 16,2-2 17-16,-2 1 28 0,0 0-9 15,0 1 12-15,-1-2 26 0,0 3-23 16,0-2-16-16,0 2-13 0,0 0-19 15,0-1-35-15,-1-1 0 0,-3 0-44 16,1 0 15-16,-1 0 29 0,2 2 0 16,-1-3 16-16,1 3-14 0,1 0 0 15,-1-3-2-15,1 2-3 0,-2 1-16 16,0 0-7-16,0 0 7 0,1-1 16 0,-3 1-10 16,1 0 1-16,-3-1 12 0,2 0 3 15,-1 1 17-15,-1 0-8 0,2-1 8 16,1 1-17-16,-1 0 10 0,-1 0-12 15,0 0-1-15,-1 0-3 0,-3 1-13 16,0 2-2-16,-2 1 18 0,-2-1 0 16,0 2-1-16,0 1-13 0,-3-1 14 15,2 1 12-15,1 0-11 0,-1 3-2 16,0-2 0-16,3 2 1 0,-2 0 1 0,0 1 28 16,1 1-29-16,1 0 1 0,2 0 2 15,-2 2-1-15,3-1 21 0,-2 5-21 16,1-3 17-16,-1 2-16 0,-1 1 26 15,0 2-16-15,-1 0 12 0,1 0-6 16,-1 1-3-16,-2-1 3 0,4 0-16 16,-1-2 26-16,1 3-7 0,0-1 10 0,3 0-7 15,-1-2-2-15,4 0 5 16,0-1-3-16,3 0 1 0,-1-2 18 0,3 1 0 16,0-1 1-16,2 0-5 0,3 0 1 15,0-1-3-15,1 1 0 0,3-1-13 16,-3 1 3-16,3-3-6 0,-3 0-6 15,1-1-1-15,1-1-12 0,-3-2 12 16,1 2-2-16,1-1 10 0,2 0-8 0,-2 1 10 16,4-2-6-16,0 0 12 0,2-1-3 15,2-1 7-15,-1 0 2 0,4 1 7 16,1-2-7-16,1 0-6 0,0-1-13 16,-1-1 4-16,0 0-19 0,0-1 13 15,-2-1-14-15,0 0 1 0,-4 0 19 16,3 0-10-16,-2 0 7 0,-3 0-7 15,4 0 6-15,-3-4-5 0,0 1-1 16,1-1-10-16,1 3 14 0,-4-2 2 16,2 0 7-16,-3-1-7 0,1 1-15 0,-2-2 19 15,-2 1-6-15,4 0 5 16,-4-2 4-16,1 1-1 0,0 0-11 0,0-2 5 16,-2 0 3-16,2 0 13 0,-3-1-12 15,0 1-7-15,-1 0-13 0,1 2 1 0,-1-2 0 16,-1 1 10-16,-2-1-12 15,0 0 15-15,0-2-16 0,0 1-15 0,-2-1-16 16,-4-1 12-16,0 0 16 0,-2-3-27 16,-2 1 11-16,-5-1-2 0,2 0 2 15,-4-1 7-15,0 0 12 16,-3 1 0-16,-1-2-1 0,0 1-14 0,-2-1 13 16,-1 1-20-16,-3 2 7 0,1 1-4 15,1 1-18-15,0 2 12 0,-2 1 1 16,2 2-7-16,5 3-12 0,1 0-47 15,3 2-224-15,5 2-248 0,-1 2-235 0,7 1-488 16</inkml:trace>
  <inkml:trace contextRef="#ctx0" brushRef="#br1" timeOffset="-180942.24">30714 3514 1083 0,'0'0'349'16,"0"0"-203"-16,0 0 4 0,0 0-7 16,0 0-4-16,0 0 17 0,0 0 6 0,7-47 16 15,-7 42-13-15,0-2 12 0,0 0-55 16,0 1-36-16,0 1 23 0,1-1-39 16,-1 2-51-16,0 0 17 0,0-2 15 15,0 2 3-15,0-1-16 0,0 0 25 16,0 0-34-16,0-1 9 0,0 1 16 15,-2-2-35-15,0-2-7 0,0 1 14 16,0 0 5-16,-3 0-12 0,2-1-6 16,-1 1 6-16,-1-1-18 0,0 0-1 0,-1-2 25 15,1-1-12-15,-2 3 14 16,0-4-26-16,2 1 19 0,-2 1-20 0,0 1-2 16,0-2-1-16,-1 3-10 0,-1-2-6 15,1 2 3-15,-3 0-6 0,2-2 20 16,-2 1-23-16,-1 1 0 0,0-1 23 15,1 0 2-15,0 1 0 0,-1 1 12 0,1-2-12 16,-1 1-19-16,1 2 1 0,-2 0 2 16,2-2-10-16,-3 1 24 0,0 2-26 15,1 0 12-15,-1 0 14 0,-1 0-11 16,2 1 10-16,0 0-22 0,-2-1-4 16,1 2 26-16,1 0-13 0,-1 0 16 15,0 1 12-15,4 0 4 0,-2 0-4 16,2 0-12-16,-2 1-16 0,2-1 15 15,-3-1-11-15,2 2-20 0,-5-1 7 0,2 0-1 16,-4 1 13-16,1 0 12 0,-1 1 1 16,1 0-12-16,-1 1 12 0,-2-3 1 15,2 3 1-15,-1-2-1 0,1 2 2 16,3 0-2-16,1 0-1 0,0 0-3 0,-1 0-20 16,0 0 21-16,0 0 2 15,0 2-2-15,-2 1 0 0,2-3 0 0,1 4-11 16,0 0 11-16,1 0-20 0,0-2 3 15,0 2 18-15,1 0 1 0,-1-1 0 16,-1 1 19-16,2 0-16 0,-1 0-3 16,-1 0-16-16,3 2 16 0,-2-1-25 15,2 1 23-15,-1 0 1 0,-2 0 1 16,4-1-4-16,-3 1 4 0,3 0 10 16,-2-2-9-16,1 2 18 0,-2-2-19 0,-1 2-2 15,3 2-1-15,-3-1 3 16,0 0-1-16,2 0 1 0,-2 1 0 15,0-2 0-15,2 2 1 0,-1 0 0 0,-1-1 0 16,3-1 15-16,-2 2-3 0,0-2 9 16,1 1-9-16,-3-2-10 0,5 2 16 15,-1 0-6-15,1-1 9 16,1-2-22-16,2 1-1 0,0 2 0 0,-2-2 1 0,3 0 3 16,0 1 16-16,-2-1-17 0,0 1 1 15,-1 2 13-15,2-1 3 0,-1 1-16 16,-3 1 0-16,2-1 16 0,-1 1-18 15,0 0 2-15,0 2 22 0,2-2-6 16,-2 0-6-16,2 2 6 0,-1-1-18 16,2 1 2-16,0 0-3 0,-1-1 1 15,2 0 24-15,0 1-25 0,-3 1 13 16,3-2 22-16,0 2-23 0,-2 0 4 16,3 0-14-16,-2 1 17 0,0-1-18 15,1 1 0-15,2-1 1 0,-1 0 11 0,-3 1-12 16,4 0 1-16,0 0 0 15,0 1 14-15,-2 1 3 0,2 0-18 0,-1 0-1 16,2-1 0-16,-1 0 10 0,-1 1-10 16,1-3 4-16,2 2-1 0,-1-1-2 0,0-1 2 15,1 0-2-15,-3 0 2 16,4-1 0-16,0 0 0 0,1 0 1 0,0-1-1 16,0 2 16-16,0 0-7 0,1-2-12 15,4 2 3-15,-2 0-1 0,0 0 0 16,-1-1 0-16,0 1-2 0,1-1 0 15,-1 1 0-15,0-2-2 0,2 2-2 16,-2 0 4-16,1 0 2 0,1-2-2 16,-2 1 2-16,2-1-1 0,1 1 11 15,-1 1 1-15,1 0-12 0,0-3 11 16,3 3-10-16,-3-2-2 0,1 2 3 0,1-3-3 16,-1 2-2-16,0 1 2 0,0-3 0 15,1 1-2-15,-2 0 2 0,0-3 0 16,3 1 1-16,-2 0 2 0,0 2-1 15,2-1-1-15,0-1 2 0,-2 0 0 0,3 1 0 16,-2 0 16-16,4 0-17 0,-2 0 1 16,2 1 10-16,0-1-1 0,1-1-11 15,-1 1 2-15,4-1-2 16,-3 1 15-16,1-1-14 0,0 1 1 0,0-2 9 16,-3 1-12-16,2-3-3 0,-2 2-1 15,1 0 4-15,-2-1 18 0,4 0-15 16,-2-1 13-16,4-1 1 0,-1 2 2 15,-1-4-16-15,3 3 12 0,0 0-14 16,-1-1 1-16,-2 1 1 0,2-1-1 0,-1 0 1 16,-2-2 9-16,1 0 1 0,0-1-1 15,-3 1 1-15,2 0-1 0,0-1 1 16,1 0-10-16,1 0 9 0,-3 1-12 16,2 1 0-16,-1-2 1 0,1 0-1 15,-1 1 2-15,-2 0 1 0,1 0-1 16,-1-1 14-16,1-1-13 0,-2 0 10 15,3 0 2-15,-3 0-2 0,2 0 5 0,0 0 1 16,2 0 3-16,1-2-10 0,-2 1-9 16,3 0-1-16,-1 1 0 0,-2 0 1 15,2-1-3-15,-1 1 2 0,0-2-1 16,1 1 1-16,0 0 10 0,-2-2-9 16,3 1 13-16,-1 1-13 0,-3-1 12 0,4 0-2 15,-4-1-10-15,4 1-1 0,-2-1 13 16,0-2-13-16,0 3-1 0,1-2 2 15,-2 1 1-15,1 0-1 0,1 0 0 16,-3-1 9-16,2 0 1 0,-3 1 5 16,2-1-15-16,1 1 19 0,-3 0-7 15,2-1 4-15,-1 1-1 0,2-2-16 16,2 1 1-16,-3-1 0 0,3-2 10 16,-1 3-11-16,-2-3 1 0,4 2 0 0,-3-1 9 15,0-1 1-15,0 2-11 16,1-2 13-16,-3 2-2 0,1-3-11 0,-1 3 10 15,1-4 0-15,-2 2-12 0,1 2 2 16,-3-3-2-16,4 1 1 0,-4 0 15 16,2 1 5-16,-2-1-19 0,4 1 1 0,-3-2-1 15,3 1 1-15,-3 1 13 16,2-2-15-16,-1 0-1 0,1 1 1 0,-1 0 0 16,4-1-1-16,-2 0 2 0,0-2 1 15,2 0-3-15,-2 2 0 0,2-2 1 16,0-1 10-16,-2 3-8 0,0-2 10 15,-2 2-11-15,1-2 16 0,-3 2-18 16,1 1 1-16,-3-3 2 0,4 3-1 16,-4-3 14-16,-1 2-1 0,3 1-14 0,-2-3-1 15,-1 3 1-15,1-2 11 16,0 0-10-16,-1 1 1 0,1-2-1 0,-2 2 17 16,3-1-17-16,-1 0-1 0,-2 1-1 15,3-2 0-15,-1 0 1 0,-2 1-1 16,1 0 1-16,1 1 0 15,-2-1 2-15,0 2 18 0,0-1-19 0,-1 1 13 0,2-1-14 16,-3 1 1-16,1 0 0 0,1-1 0 16,-3 1 1-16,1-1 0 0,0-1 0 15,0 2 9-15,1-3-10 0,0 2 11 16,-2 0-11-16,1-1 0 0,-1 1 10 16,1-2-9-16,-1 1 12 0,1-1-13 15,0 0-1-15,0 0 15 0,0-1-4 16,1 0-9-16,-1-1 15 0,0-2-16 15,-1-3 14-15,1 0-15 0,0 0-1 16,-2-3 0-16,0-1 0 0,0-4 0 16,0 0 0-16,0-3-13 0,-8-1-11 0,-8-3-16 15,-14-5-49-15,-24-8-46 16,-60-17-272-16,10 11-346 0,-5-2-1098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30T04:08:15.85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3439 1659 163 0,'0'0'254'16,"0"0"-100"-16,0 0-27 0,0 0-16 0,0 0-56 15,0 0-55-15,0 0-10 0,0 0-42 16,0 0-68-16,-17-17-112 0,13 14-88 16</inkml:trace>
  <inkml:trace contextRef="#ctx0" brushRef="#br0" timeOffset="693.75">3330 1567 476 0,'0'0'262'0,"0"0"-262"0,0 0-72 16,0 0 45-16,0 0 27 15,0 0 39-15,0 0 75 0,0 0 105 0,0 0 31 16,0 0-38-16,0 0-72 0,-22 2-68 0,21-2 2 16,0 0 21-16,1 0 2 0,-1-2 29 15,0-1 30-15,1 3 6 16,-1 0-36-16,1-1-23 0,0 0-22 0,0 1-17 16,0 0-9-16,0 0-10 0,0 0-6 15,0 0-7-15,-1 0-13 0,1 0-6 16,0 0-13-16,0 0 0 0,0 0-2 15,0 0-1-15,0 0 3 0,0 0 0 16,0 0 0-16,0 0-3 0,0 0-16 16,5-1 6-16,7 0 13 0,6-1 48 15,8-1-6-15,7 0-4 0,6-2-38 16,4 0-2-16,2 2-17 0,0-1 6 0,-1 3-6 16,-3 0 3-16,-2 1 16 0,-5 0 2 15,-6 0 1-15,-5 0-1 0,-3 0 1 16,-3 0-3-16,-5 0-65 0,-4-1-8 15,-1-2-27-15,-2 1-3 0,-3 1 19 16,-1-2 42-16,-1-1 13 0,0 0-7 16,-5-2-9-16,-5 1 16 0,0-3-23 15,-5 1 46-15,-1 2-20 0,-2-2 48 16,4 0-22-16,-2 1 23 0,3 1 48 0,5-1 52 16,0 1 25-16,3 3-35 0,3 0-23 15,1 0-29-15,0 1 0 0,1 1-13 16,0 0-48-16,0 0-58 0,0 0-41 15,1 0-55-15,3 1 25 0,7 3 87 16,-2 2 38-16,5 2-28 0,-2 5 10 16,1 0 10-16,0 1 12 0,-5 0 0 15,-2 1 39-15,0-1-1 0,-4-1 1 0,-2 0 0 16,0-1 15-16,-3 3-2 0,-6-1 6 16,0 1-10-16,-6-1-48 0,0 3-55 15,-9 5-251-15,4-3-189 0,3-6-735 0</inkml:trace>
  <inkml:trace contextRef="#ctx0" brushRef="#br0" timeOffset="1243.15">4725 1414 2161 0,'0'0'601'0,"0"0"-428"0,0 0-173 16,0 0-196-16,0 0-62 0,0 0 258 15,0 0 16-15,-59 40 142 0,42-12-51 16,0 8-43-16,-4 9-35 0,-1 9-13 0,-1 6-16 16,6-6-1-16,7-18 1 0,2-14-3 15,6-11-13-15,0 0 3 16,1 1 13-16,0-2 1 0,0-5 0 0,1-2 12 16,0-3 35-16,0 0 80 0,0-4 52 15,1-7 100-15,4-6-197 0,4-7-83 16,0-7-9-16,2-4 9 0,0-11 19 15,2-10-6-15,-2 6-1 0,-1 4-10 16,-4 9 0-16,1 10 21 0,-1 0-8 16,1-1 14-16,0 10-29 0,-4 5 28 15,0 6-12-15,-2 3-16 0,1 4-84 16,3 4-145-16,5 8 96 0,1 4 78 0,6 9 55 16,3 6 0-16,3 5 61 0,6 10-19 15,0 8 8-15,-1-4 11 0,-6-7-10 16,-2-10-32-16,-5-12-18 0,2 2 15 15,2 0 12-15,-2-8-28 0,0-1-16 0,-6-6-193 16,-3-1-294-16,-6-5-585 16,-2-2-614-16</inkml:trace>
  <inkml:trace contextRef="#ctx0" brushRef="#br0" timeOffset="1404.63">4465 1710 2556 0,'0'0'461'16,"0"0"-126"-16,0 0-157 0,0 0-26 15,0 0-10-15,0 0-38 0,0 0-45 16,0 0-43-16,0 0-16 0,0 0-63 16,70-46 23-16,1 33 11 0,19 1 10 15,1 3-3-15,-10 6 3 0,-15 3-18 0,-17 0-375 16,-17 0-585-16,-10 0-475 0</inkml:trace>
  <inkml:trace contextRef="#ctx0" brushRef="#br0" timeOffset="1644.64">5105 1400 1261 0,'0'0'1484'0,"0"0"-1285"0,0 0 48 0,-15-48 27 15,13 42-75-15,1 4-66 0,0 2-67 16,1 0-66-16,0 7-47 0,0 4 34 16,0 9 13-16,3 7 101 0,1 15-10 15,0 13-51-15,-1 18-4 0,0 0-2 16,-3-8-15-16,0-19 3 0,2-20-22 15,0-11 0-15,0-8 0 0,1 3-59 0,2-5-18 16,3-2-111-16,0-3-87 0,8-10-85 16,9-22-269-16,0 3-849 0</inkml:trace>
  <inkml:trace contextRef="#ctx0" brushRef="#br0" timeOffset="1855.5">5311 1314 2277 0,'0'0'462'16,"0"0"-19"-16,0 0-105 0,0 0-114 15,0 0-164-15,0 0-60 0,0 0-28 16,0 0 28-16,0 0 101 0,0 0-4 16,-32 68-25-16,31-36-15 0,1 2 6 15,0 6 8-15,2-1-24 0,4 3-7 16,-1-1-24-16,2-1-13 0,-2-2 0 16,3-7-1-16,-3-4 1 0,0-6 0 15,3-5 13-15,-4-3-13 0,1-3 12 16,0-3-15-16,2-1-74 0,-1-4-147 15,7-4-224-15,-4-5-521 0,-1-3-1270 0</inkml:trace>
  <inkml:trace contextRef="#ctx0" brushRef="#br0" timeOffset="2355.44">6525 1377 2104 0,'0'0'266'16,"0"0"-27"-16,-3-54 80 0,2 40-18 15,0 1-62-15,0 3-74 0,0 5-45 16,1 3-29-16,0 2-91 0,0 1-41 0,0 7-145 16,0 7 186-16,1 9 86 0,2 5 6 15,0 6-29-15,-1 13-32 0,-1 8-17 16,0-3-12-16,0-8-2 0,0-10 12 16,1-9-12-16,1-2-3 0,1 0-79 15,3-7-97-15,-1-5-167 0,1-8-151 16,4-4-136-16,9-16 74 0,-2-3-550 15</inkml:trace>
  <inkml:trace contextRef="#ctx0" brushRef="#br0" timeOffset="2989.93">6715 1369 911 0,'0'0'485'15,"11"-59"-33"-15,-5 30-53 0,-3 4 18 16,-1 7-31-16,-1 6-99 0,-1 5-48 16,0 3-47-16,0 4-192 0,0 6-22 0,0 8 7 15,0 8 15-15,-2 8 72 0,-1 8-12 16,-1 10-38-16,1 13-3 15,3-7 12-15,0-7-28 0,0-5-3 0,4-13 0 16,-1 2 1-16,1 0 0 0,-1-8 1 16,0-6 1-16,-1-6 12 0,2-4-13 15,-3-6 14-15,1-1 12 0,3-5 52 16,0-7-80-16,5-7-45 0,0-3-59 16,5-5 51-16,-1-2 25 0,-1 0 25 15,1 1-6-15,0 2 9 0,-4 2 0 16,0 5-2-16,-2 3 2 0,-3 5-2 15,-2 5 2-15,1 3-3 0,-3 3-101 0,-1 4-99 16,0 6 60-16,0 8 115 0,0 5 28 16,0 4 28-16,2 3-25 0,2 0-2 15,1 0 3-15,5-3-3 0,0-3 24 16,3-2 1-16,-1-6-23 0,1-4 32 0,3-5-10 16,-1-4 20-16,0-3 21 0,1-3-3 15,3-8-3-15,0-3-16 0,0-4-28 16,0-2-13-16,0-4 13 15,-3 0-3-15,-4 0-10 0,2-2 16 0,-6 2 9 16,-1 1-25-16,-2 4 29 0,-3 0 2 16,-2 5 19-16,0 3 36 0,0 3-11 15,-3 2-6-15,0 4-10 0,1 0 0 16,-1 2-40-16,1 1-22 0,-1 5-84 16,-2 5 84-16,0 6 3 0,-1 0 28 15,1 7-31-15,4-1-1 0,1 3-18 0,3-3 17 16,6 0 0-16,-1-6 2 15,3-1 2-15,-2-4 20 0,-2-3-3 0,1-3 5 16,-3-5 7-16,2-1 7 0,3-5-38 16,-1-5-29-16,5-5-49 0,1-6-46 15,2-1 8-15,-2-2 0 0,3 2 34 16,-1 2 51-16,0 3 9 0,-2 5 0 0,-1 4-7 16,0 4-31-16,0 4-34 0,-2 6-11 15,2 5 35-15,-3 5 70 0,0 5 65 16,1 3 71-16,-3 2 6 0,-1 1-57 15,2-3-35-15,-4-2-44 0,2-3-6 16,0-6-119-16,-2-6-257 0,3-15-322 16,-4-5-599-16</inkml:trace>
  <inkml:trace contextRef="#ctx0" brushRef="#br0" timeOffset="3192">6656 1286 2334 0,'0'0'613'0,"0"0"-229"15,0 0-215-15,0 0-128 0,0 0-16 16,0 0 4-16,0 0 12 0,0 0-6 16,102-19-33-16,-27 7-2 0,24-3-2 15,8-2-74-15,-24 4-655 0,-22-1-2029 0</inkml:trace>
  <inkml:trace contextRef="#ctx0" brushRef="#br0" timeOffset="4310.6">8459 1332 1482 0,'0'0'1014'0,"0"0"-820"15,-1-56-11-15,-2 35 10 0,-1 1 5 16,1 4-1-16,0 2 25 0,-1 3-39 16,-1 3-36-16,-2 3-42 0,0 4-9 15,-5 1-55-15,-1 4-41 0,-9 10-34 16,-7 9 9-16,-2 8 25 0,-7 13 0 16,-2 12 1-16,5 6-2 0,10-3-13 0,13-13-1 15,12-17-23-15,3-7 20 0,11 2 18 16,5 0 0-16,7 2 2 0,8-9 19 15,3-4 5-15,5-8-26 0,2-5-37 16,2-6-26-16,2-11-10 0,-1-3-8 16,-4-3 8-16,-1-5 23 0,-4 1-3 15,-6-1 37-15,-5 0-11 0,-5 1 27 16,-5 0 26-16,-7 4-7 0,0 3 22 16,-6 4-29-16,-4 6 23 0,0 4 53 15,0 2-13-15,-6 4-75 0,-6 4-15 0,-1 6-58 16,-3 5 73-16,-1 6 30 15,0 1 14-15,4 1-44 0,6 2-4 0,4-2 1 16,3 0 0-16,8 2 3 0,5-4 11 16,4-3 1-16,1-2 10 0,2-4 3 15,1-4-12-15,-3-4-13 0,0-1-66 0,-1-3-60 16,-1-3-44-16,-3-3-7 0,-3 0-17 16,-2-3-36-16,-3-1 34 0,-3-2 77 15,-2 0 71-15,0-2 48 0,-4 0 22 16,-3-1 33-16,0 0 3 0,-2-2 138 15,0-3-27-15,3 4-9 0,1-3-30 16,-1 0 6-16,5 3-35 0,1-1-41 16,7 0-19-16,4 5-41 0,7-1-44 15,4 4-19-15,5 2 3 0,5 5 12 16,3 2-2-16,2 2-1 0,-2 9 10 0,1 3 41 16,-2 5 13-16,-6 3 9 0,-3 2 0 15,-6 5-22-15,-5-3-1 0,-8 2 0 16,-4-2-12-16,-2 0-1 0,-4-5 14 15,-4-1 2-15,-5-5 10 0,2-3 10 0,0-5 10 16,-1-1 19-16,4-4 6 0,2-2 12 16,0 0 48-16,1-7 5 0,3-5-52 15,1-3-70-15,1-5 0 0,4-3-26 16,8-2-31-16,3-2 57 0,5-2-22 16,3 3-3-16,3 2 7 0,-1 1 2 15,3 7-9-15,-2 1-1 0,-3 6-8 16,-3 2 2-16,-4 6-21 0,-2 1-36 15,-2 6-6-15,0 5 19 0,-1 5 63 16,-1 6 13-16,-3 1 124 0,1 3 6 0,-2 3-4 16,-2-1-73-16,0-2-9 0,0-3-31 15,2-3-11-15,0-2 14 0,-1-3 2 16,4-4-18-16,-1-2-84 0,5-6-165 16,0-6-251-16,1-2-666 0,-5-4-823 0</inkml:trace>
  <inkml:trace contextRef="#ctx0" brushRef="#br0" timeOffset="4776.41">9493 1121 1702 0,'0'0'1436'0,"0"0"-1069"16,0 0-102-16,0 0-44 0,0 0-148 16,0 0-73-16,0 0-177 0,0 0 133 15,0 0 44-15,0 0 88 0,10 73-32 0,6-12-21 16,-2 14 0-16,-1 0-10 0,1-7-25 15,-6-18-28-15,2-21-133 0,-4-9-107 16,0-3-75-16,2 2-189 0,-4 0 5 16,-1-2 86-16,-3-5-21 0,0-1-108 15,-3-7 100-15,-3-4 190 0,-2-2 280 16,3-8 39-16,-2-3 489 0,0-5 23 0,2 0-118 16,2-5-10-16,2 0-70 0,1-1-49 15,3 1-89-15,4 0-35 16,7 0-10-16,1 3-78 0,4 3-50 15,4 0-42-15,0 2-2 0,4 5-24 0,2 3-2 16,-2 5-8-16,1 2-27 0,0 2 2 16,-2 11 16-16,-1 6 19 0,-1 3 7 15,-6 6 19-15,-1 2 1 0,-4 2 19 16,-6-2-20-16,0-3-22 0,-4-3 20 16,-3-7 0-16,0-2 2 0,0-7 57 15,-4-2 36-15,0-6 83 0,1 0 128 0,-1-2 175 16,-2-8-121-16,-2-3-182 15,0-5-66-15,3-1-18 0,1-6 25 0,4-2-19 16,4-1-53-16,9-1-45 0,6-2-33 16,9 1-65-16,3 2-114 0,6 5-93 15,1 4-71-15,-2 4-147 0,6 6-199 16,-10 5-585-16</inkml:trace>
  <inkml:trace contextRef="#ctx0" brushRef="#br0" timeOffset="5110.88">10341 1359 2040 0,'0'0'511'16,"0"0"-298"-16,0 0-52 0,0 0-39 16,0 0 18-16,0 0-2 0,0 0-2 15,0 0 26-15,-62-38-29 0,44 38-20 0,-4 6-25 16,0 6-35-16,-1 4-8 16,1 2-43-16,1 7 17 0,4 0-19 0,5 0 1 15,3 2-2-15,4-2 1 0,4-2 0 16,1-1 0-16,1-3 0 0,5-4-22 15,5-3-132-15,0-5-51 0,3-3-55 0,3-4-30 16,1 0-5-16,-1-8-79 16,3-5 5-16,-2-1 132 0,0-3 204 0,-3-3 33 15,1 0 146-15,-5 2 36 16,2 1 148-16,-4 2-1 0,0 3-11 0,-3 5-101 16,-2 1-5-16,-2 5 6 0,-1 1-42 15,2 0-129-15,-2 0-47 0,1 7-134 16,2 3 134-16,1 4 50 0,2 3-6 15,2 3-7-15,1 1-37 0,5 1-65 0,16 3-206 16,-6-4-382-16,2-6-1036 0</inkml:trace>
  <inkml:trace contextRef="#ctx0" brushRef="#br0" timeOffset="5738.22">10856 1471 1987 0,'0'0'1582'0,"0"0"-1301"15,-17-52-92-15,9 35-32 0,3 0-51 0,-2 3-47 16,-1 2 0-16,1-1 9 0,-1 5 34 16,-4 0 52-16,1 5-56 0,-3 1-49 15,-2 2-49-15,-4 5-28 0,0 7 7 16,-3 5 20-16,-1 5 1 0,1 2 3 0,3 5 12 16,2-3-15-16,5 2-14 0,4-1 11 15,3-2 1-15,4-1-1 0,2 0 0 16,1-4 2-16,6-5-12 15,0-3-8-15,3-3-81 0,0-8-58 0,6-1-23 16,1-6-13-16,5-6-74 0,0-7-46 16,0-6-168-16,-1-3 41 0,-2-4 158 15,-3-2 146-15,-3-4 139 0,0-3 7 16,-4-10 74-16,2-10 58 0,-4-10-23 16,1 0-3-16,-3 7 3 0,-2 18 45 0,-1 17 69 15,-1 10 63-15,0 5-20 16,-1 1-35-16,0 3-74 0,1 1 23 15,-1 8-35-15,0 1-152 0,0 9-118 0,-2 9 65 16,-1 7 53-16,-2 8 34 0,2 15-31 16,2 13 1-16,1 13 14 0,4 5 1 15,5-4 6-15,4-7-22 0,2-17 9 16,-3-10 13-16,1-10-25 0,-1-11-69 0,0-3-37 16,5 0-65-16,-1-4-24 0,3 0-42 15,-3-11 6-15,2-2 46 0,1-9 80 16,-3-6-14-16,2-5 33 0,-4-1 86 15,-2-5 1-15,-1 0 121 0,-3-1-36 16,2-2 141-16,-3 4-122 0,-1-2 21 16,1 8-15-16,-2 1 62 0,0 5 19 15,-1 3-42-15,-2 5-14 0,-1 3-52 16,2 1-74-16,-2 1-10 0,0 2-72 0,1 4 41 16,0 6 31-16,1 3 81 0,0 2-4 15,1 4-28-15,2 1-21 0,-2 1-25 16,-1 0 16-16,0 0-17 15,1-2-2-15,2-3-6 0,2-2-115 0,0-4-155 16,10-12-229-16,-1 0-523 0,0-7-1556 0</inkml:trace>
  <inkml:trace contextRef="#ctx0" brushRef="#br0" timeOffset="5886.63">11166 1167 1175 0,'0'0'2409'15,"0"0"-2046"-15,0 0-187 0,0 0-86 16,0 0-49-16,0 0-41 0,0 0-50 16,-58-23-25-16,55 31 3 0,3 11-7 0,3-2-674 15,7-3-1662-15</inkml:trace>
  <inkml:trace contextRef="#ctx0" brushRef="#br0" timeOffset="6338.64">11692 1317 1603 0,'0'0'594'0,"0"0"-241"16,0 0-34-16,0 0-78 0,-47-48-82 15,32 41-54-15,-5 2-57 0,0 3 16 0,-3 2 25 16,-2 5 2-16,-1 6-24 15,1 5-11-15,0 7-8 0,1 2-1 0,6 2 0 16,5 3-19-16,7-1-27 0,6 2-1 16,2-1 0-16,9 0 1 0,7-3 31 15,4-2 2-15,7-4 11 0,0-4-4 16,4-5-41-16,0-5-38 0,3-6-227 16,1-3-102-16,1-10-128 0,14-15-507 15,-8 2-302-15</inkml:trace>
  <inkml:trace contextRef="#ctx0" brushRef="#br0" timeOffset="6527.49">11976 1248 424 0,'0'0'616'16,"1"-66"-167"-16,-6 43-36 0,-4-5 28 16,0 2-82-16,-6-3-105 0,1 5-84 15,2 3-65-15,0 7 3 0,5 4 32 16,0 4-3-16,3 1 14 0,2 5-46 0,0 0-105 16,-2 7-130-16,-2 5 130 0,0 7 107 15,-1 7-19-15,-1 4 0 0,3 4-27 16,2 5 20-16,3 8 6 15,0 12 28-15,2 5-28 0,6 1-47 0,1-7 0 16,-3-15-9-16,1-13-4 0,-4-7-27 16,-2-1-68-16,0 2-124 0,-1-1-225 15,0-2-257-15,-4-7-658 0,-1-10-579 0</inkml:trace>
  <inkml:trace contextRef="#ctx0" brushRef="#br0" timeOffset="6736.68">11785 1405 7 0,'0'0'3146'0,"0"0"-2656"16,0 0-310-16,16-51-104 0,0 39-76 0,5 0-4 16,4 1 1-16,6 2-8 0,0 4 11 15,6 3 63-15,-1 2 12 16,0 7 4-16,-3 7-26 0,-2 4-12 0,-7 4-1 16,-4 3-15-16,-7 0-9 0,-4 4 2 15,-6-2-17-15,-3-1 12 0,-2-1-1 16,-8-2 13-16,-3-3-25 0,-4-3-12 15,0 0-188-15,-3-5-184 0,-3-9-274 0,5-3-521 16,5 0-730-16</inkml:trace>
  <inkml:trace contextRef="#ctx0" brushRef="#br0" timeOffset="6878.65">12087 1180 1205 0,'0'0'2139'16,"0"0"-1756"-16,0 0-109 0,-19-53-95 15,16 45-60-15,3 6-101 0,0 2-18 16,0 0-74-16,3 4-92 0,6 6 15 0,18 15-79 16,-1-4-442-16,3-1-1575 0</inkml:trace>
  <inkml:trace contextRef="#ctx0" brushRef="#br0" timeOffset="7106.33">12387 1326 3094 0,'0'0'591'0,"0"0"-411"0,0 0-67 16,0 0 26-16,0 0-36 0,0 0-50 15,-61-13-13-15,48 23-3 0,1 3-18 16,-1 5-5-16,2 1-14 0,2 4 0 16,4 2 0-16,2 5 1 0,3-1 0 15,1 1 15-15,6 1-16 0,8-2-51 16,2-1-95-16,4-6-121 0,3-3-102 15,-1-6-144-15,2-4-186 0,5-8-293 0,-6-1-372 16</inkml:trace>
  <inkml:trace contextRef="#ctx0" brushRef="#br0" timeOffset="7556.75">12501 1564 1629 0,'0'0'601'0,"5"-52"-120"0,-1 20-70 16,2 0-130-16,3 1-52 0,-2 2 13 0,3 2-30 16,-1 5-41-16,0 4-81 0,0 5-43 15,-2 3-47-15,3 6-22 0,-3 2-43 16,3 2-47-16,-1 9-7 0,5 4 62 15,-4 6 44-15,3 4 13 0,-3 4 0 16,-1 2-26-16,-2 0-27 0,-4 1-7 16,-2 0-12-16,-1-2-1 0,-1-2-6 15,-4-4-13-15,-1-3 13 0,-2-5 12 16,2-5 26-16,0-3 9 0,-1-4-64 16,2 1-86-16,2-3 108 0,2-5 49 0,1-5-75 15,0-3-125-15,2-4 183 0,5-4 42 16,4-1 57-16,-2-1 36 15,4-4 39-15,1-1 0 0,-1 0 34 0,2 1-3 16,1 1 25-16,0 2-14 0,-3 2 34 0,2 2-41 16,-1 4-39-16,-1 3-41 15,0 6-50-15,3 1-37 0,-1 3-46 0,1 3-35 16,2 5 12-16,2 5-10 0,0 6 16 16,-2 6 38-16,1 3 25 0,-3 3 18 15,0 1 29-15,-5 0 3 0,1 0-50 16,-5-2-2-16,-1-4-24 0,0-3 13 15,-3-3 10-15,-1-2 0 0,-1-7 2 16,-1-2 1-16,0-2 0 0,0-2 22 16,0-2 29-16,0 1 5 0,0-1 6 15,0 0 10-15,0 0 9 0,0 0-4 16,0-4-43-16,0 1-34 0,2-4-124 16,-1-5-191-16,2 0-256 0,-2 0-1226 0</inkml:trace>
  <inkml:trace contextRef="#ctx0" brushRef="#br0" timeOffset="8354.12">12952 1627 1462 0,'0'0'387'0,"0"0"-101"0,0 0 47 15,0 0-136-15,0 0-78 0,0 0-3 0,0 0-4 16,0 0-12-16,0 0-56 0,-6-43 4 16,14 33 0-16,-1 0 23 0,4-1 8 15,0 0-15-15,2-2-17 0,2 0 20 0,-2-1 21 16,3-1 1-16,0-3-7 0,1 1 12 16,-2-1-6-16,3-2-21 0,0 3-33 15,4-1-31-15,4 2-3 0,1 1-2 16,2 4-26-16,3 1 9 0,-2 6-13 15,1 2-12-15,-5 2 0 0,-2 6-22 16,-3 6 6-16,-2 5 60 0,-5 3 60 16,-1 4 19-16,-7 1-39 0,-4 2-11 15,-2 1-3-15,-9-2-8 0,-8-2 17 16,-3-2-23-16,-2-4 13 0,-5-3 16 0,1-2-4 16,0-5-6-16,0-4 0 0,1 1-9 15,3-3-6-15,2-2-14 0,6 0 1 16,2-2-3-16,5-3-52 0,3-6-214 15,10-7-232-15,4 1-478 0,5 1-1179 0</inkml:trace>
  <inkml:trace contextRef="#ctx0" brushRef="#br0" timeOffset="10957.21">14659 1354 950 0,'0'0'609'0,"0"0"-323"0,2-48 6 0,-3 26 51 16,-7 0-85-16,-2 1 12 0,-3 3-27 16,-2 1-20-16,-1 5-77 0,-3 2-48 15,0 3-38-15,-4 7-57 0,-1 0-3 16,-4 10-16-16,2 5-3 0,-2 4 4 16,-1 4 2-16,7 2 10 0,1 4-22 15,3-1-13-15,8-1 22 0,2-2-9 0,6-1 25 16,2-4 0-16,3-2-2 0,6-5 2 15,0-3 13-15,4-4 0 0,-1-3-13 16,6-3-1-16,2-3-3 0,3-6-65 16,4-3-30-16,-1-5-40 0,-1 0 84 15,-1 1 36-15,-4 2 3 0,-2 1 16 16,-4 1 0-16,-3 3 0 0,-2 3-3 0,-5 4-23 16,0 2-38-16,0 0-64 15,0 3 51-15,-1 7 45 0,1 0 32 0,-1 3 87 16,1 1-10-16,2 2-7 15,-1-3-19-15,1 0-19 0,1-4-28 0,-2-4-1 16,0 0 16-16,1-2 3 0,3-3 20 16,-2 0 28-16,5-2 12 0,0-4-5 15,2-7-24-15,2-1-11 0,-4-2-20 16,1-6-10-16,-1-5-12 0,-4-2-22 16,-3-2-38-16,2-3 6 0,-5 0-22 15,-1 0 63-15,-1 4 13 0,0 5 0 0,-5 5 45 16,-2 3-10-16,3 5 3 15,-1 4 9-15,-1 3-44 0,4 4-3 0,-1-2-3 16,0 3-41-16,2 0-54 0,-2 4-45 0,0 4 37 16,2 3 49-16,1 0 56 15,0 3 1-15,8 0 1 0,8 2 56 16,5-4 7-16,3-1-10 0,9-3-9 0,-2 2-23 16,3-4 3-16,-5 1-23 0,-2-2-2 15,-8 0-32-15,-5 1-6 0,-4-1-13 16,-5 2 0-16,-3-2 15 15,-2 1 14-15,0 1 19 0,0-3 2 0,0 2 1 16,-1 0 2-16,-4-1 17 0,0 2 7 16,-2-1-10-16,-1 3-15 0,-1 1 11 15,2 1-12-15,0 4 26 0,-2-1-4 0,5-2-20 16,0 3-2-16,4-1 0 16,0 1 0-16,7-1 3 0,7 0 28 0,3-1 8 15,3-2-4-15,4 0 9 0,1-1-44 16,11-6-159-16,-8-4-858 0,-4 0-1251 15</inkml:trace>
  <inkml:trace contextRef="#ctx0" brushRef="#br0" timeOffset="11185.7">15395 1264 192 0,'0'0'1027'0,"0"0"-939"0,0 0-87 0,0 0-1 16,0 0 0-16,0 0-52 0,0 0-36 15,0 0-88-15,0 0-339 0</inkml:trace>
  <inkml:trace contextRef="#ctx0" brushRef="#br0" timeOffset="11607.65">15272 1446 2591 0,'0'0'364'16,"0"0"-285"-16,0 0-79 0,0 0-32 0,0 0 31 15,27-51-11-15,-13 38 12 0,2-4 1 16,2 0 31-16,-2-1-32 0,2-2 1 16,-1 0-2-16,0-1 0 0,-3 0-2 0,-4 0 3 15,-4 3 2-15,-2 3 40 0,-4 1 34 16,0 2-12-16,-7 3 54 0,-2 3-22 15,-2 4-45-15,-2-1-27 0,-5 3-23 16,-3 5 0-16,-1 5 18 0,-3 4 26 16,2 3 15-16,2 2-3 0,5 3-7 15,4 1-30-15,4 0-20 0,5 0-12 16,3 0 11-16,7 0 1 0,5 0 15 16,8-4 7-16,9 0 22 0,4-3 4 0,9-4-7 15,5-3-10-15,2-4-9 0,2-4-22 16,-5-1-38-16,-3-2-75 0,-8-4-114 15,-7-3-79-15,-9-1-110 0,-6-9-239 16,-7 1-442-16</inkml:trace>
  <inkml:trace contextRef="#ctx0" brushRef="#br0" timeOffset="12645.51">17177 1245 329 0,'0'0'1259'16,"0"0"-957"-16,9-46-49 0,-6 27 94 0,-2 2-83 15,-1 0-45-15,0 5-30 0,-3 0-10 16,-3 5-52-16,-5 3-51 0,-2 4-60 15,-5 0-16-15,-5 10 0 0,-6 4 22 16,-1 4-9-16,-1 5-13 0,3 1-13 16,3 2-3-16,5 0 3 0,6 0-21 15,7-1 11-15,3-1 12 0,4-4 11 16,9-3 25-16,3-5-6 0,6-4 10 0,3-4-7 16,6-4-22-16,0-3-29 0,2-9-34 15,3-1-1-15,-4-3-18 0,-1-3 47 16,-4-2 35-16,-5 1 12 0,-6 0 7 15,-2 5-16-15,-3 1 41 0,-3 2 39 16,-2 6-13-16,1 0 2 0,-3 5-49 16,0 1-23-16,0 1-143 0,0 7-22 15,-2 5 165-15,-1 5 6 0,1 1 54 16,2 4-28-16,0 0-30 0,3 0-1 16,8-2 22-16,3-4-11 0,2-3 17 0,5-2 9 15,4-5 6-15,-2-4 1 0,1-3-4 16,-1-2-41-16,-1-6-48 0,-3-5-5 15,-2-3 21-15,-3-2-6 0,-3-7-7 0,-2-4-2 16,-3-3-17-16,-2-2 48 0,-3-5 16 16,-1-9 0-16,0 5 19 0,0 0 51 15,0 3 32-15,-3 9 34 16,1 0 31-16,-1 8 6 0,1 6-47 0,1 6-51 16,1 5-19-16,-1 6-56 0,1 6-135 15,-3 8-35-15,1 10 170 0,0 5 82 16,2 5-28-16,0 4-20 0,4 2-9 15,6 3 22-15,0 1-10 0,4-1-9 16,0-1-25-16,-1-1-1 0,0-6 26 0,0-6-28 16,-5-5-109-16,-1-6-137 15,-1-6-215-15,-4-12-275 0,-2-2-861 16</inkml:trace>
  <inkml:trace contextRef="#ctx0" brushRef="#br0" timeOffset="12878.77">17360 1156 2353 0,'0'0'1172'0,"0"0"-1011"0,0 0-161 16,0 0-79-16,0 0 67 0,66-27 12 15,-28 20 104-15,7 2-19 0,12-3 25 16,10 4-41-16,-6-2-37 0,-8 2 8 16,-11 1-13-16,-14 3-15 0,2-2-12 15,-3 2-1-15,-9 0-28 0,-8 0-9 16,-4 0-21-16,-6 0-20 0,0 0 22 15,-10 0 55-15,-4 2-10 0,0-2-26 16,-5 2-92-16,-1-1-63 0,3 0-110 0,-1-1-260 16,6-2-607-16</inkml:trace>
  <inkml:trace contextRef="#ctx0" brushRef="#br0" timeOffset="14837.45">18908 1128 241 0,'0'0'193'0,"0"0"-193"0,0 0-118 15,0 0-136-15</inkml:trace>
  <inkml:trace contextRef="#ctx0" brushRef="#br0" timeOffset="15625.85">18884 951 1577 0,'0'0'637'16,"0"0"-375"-16,0 0-14 0,-27-57-55 15,22 43 51-15,3 3-37 0,0 4-51 16,0 0-33-16,1 3-6 0,0 1-46 15,1 3-71-15,0 3-123 0,0 6-80 0,3 8 203 16,3 9 32-16,1 8 94 0,4 4-9 16,-2 5-10-16,4 9-16 0,1 6-11 15,-3 8-18-15,2-3-6 16,-7-6-22-16,-2-12-30 0,1-15 17 0,-3-7-2 16,0-4 6-16,0-1-10 0,0 2-15 15,2-1 0-15,-1-6-3 0,2-4-74 16,0-2-96-16,2-5-170 0,10-2-165 15,-2-6-628-15,-3-3-915 0</inkml:trace>
  <inkml:trace contextRef="#ctx0" brushRef="#br0" timeOffset="16152.53">19151 1419 166 0,'0'0'2568'0,"0"0"-2414"0,0 0-154 0,0 0-138 16,0 0 138-16,0 0 113 15,56-25-14-15,-34 14-32 0,0-1-18 0,0-3-30 16,0 1-18-16,-3-1 18 0,-1-3-6 16,-4-1 9-16,1-1-3 0,-5 1-6 0,-4-3 6 15,-3-1 13-15,-3 3-19 16,0 0 19-16,-3 5 6 0,-6 0 58 0,0 7 21 16,-5 2 4-16,1 3-115 0,-5 3-6 15,-2 5-41-15,-4 5 22 0,-1 4 19 16,1 5 19-16,2 3-18 15,5 5-1-15,7 1-15 0,3 1-1 0,7 0 0 16,9-1 15-16,7-2 1 0,9-3 38 16,6-4 3-16,7-3 26 0,3-5-29 15,0-5-38-15,-1-3-67 0,-4-3-94 16,-3-3 8-16,-8-7 0 0,-4-2 58 16,-3-3 64-16,-8-3 30 0,0-2 2 15,-6-6-1-15,0 1 22 0,-4-1-21 0,0-1 73 16,0 6 76-16,0 1-17 0,0 6 7 15,0 5 8-15,0 3 31 0,0 4-65 16,0 2-114-16,0 2-170 0,0 8-44 0,0 4 214 16,0 6 28-16,2 3 7 0,6 0-4 15,0 1-12-15,7-3 6 0,2 0-6 16,5-4 10-16,2-5 12 0,1-3-7 16,0-2 19-16,1-5-9 0,-4-2 4 15,-3 0-13-15,-7-5 5 0,-1-2 22 16,-5-5 4-16,-3-2-7 0,-3-3-44 15,0-3 1-15,-4-3-16 0,-4-1-13 16,-3-1-8-16,1-2 2 0,-2 4-3 16,2 0-15-16,-1 4 15 0,6 4-53 15,3 3-148-15,2 5-133 0,1 4-212 16,4 3-885-16</inkml:trace>
  <inkml:trace contextRef="#ctx0" brushRef="#br0" timeOffset="16652.64">19957 1381 1357 0,'0'0'195'0,"0"0"-178"0,0 0 54 16,56 7 69-16,-34-7-26 0,1-5-43 15,2-5-22-15,-3 0-23 0,-1-5-12 16,-2-2-14-16,-4-1-68 0,-1-5-92 16,-4 2-12-16,-4-5 107 0,-2 2 64 15,-4-1 1-15,0-1 111 0,0 4 45 16,-4 2 126-16,-4 3 64 0,0 3-68 15,-1 3-25-15,-1 3-29 0,1 3-74 16,-2 3-58-16,1 2-41 0,-2 1-50 16,-2 6 1-16,1 6 14 0,-3 2 19 0,2 1 19 15,2 6 6-15,3-1-13 0,5 3-28 16,3-1-18-16,1 1 12 0,6 0-1 16,9-2-9-16,3-1 25 0,5-2 13 15,5-4-10-15,5-4 16 0,1-4-47 0,-1-5-28 16,2-2-192-16,-4-10-62 15,-3-4-28-15,-5-4-72 0,-3-4 20 0,-4-3 119 16,-4-4 149-16,-2-4 49 0,-4-5 45 16,1 0 61-16,-5-3-9 0,-1-3 169 15,-1 3-24-15,0 0 25 0,-4 2 32 16,-4 7-4-16,2 4 8 0,-4 6-24 16,4 7 40-16,1 6-148 0,1 4 2 15,0 5-109-15,2 4-19 0,-1 11-153 0,-1 7 153 16,-2 10 38-16,3 12-7 15,3 12-3-15,2 9-12 0,7 2 9 0,-1-4 12 16,1-10 4-16,-5-13-10 0,0-8-3 16,0-10-28-16,0-5-15 0,0 3-10 15,1-1-55-15,1 0-92 0,7-9-231 16,-6-5-410-16,2-5-1657 0</inkml:trace>
  <inkml:trace contextRef="#ctx0" brushRef="#br0" timeOffset="17374.2">21261 1013 825 0,'0'0'518'15,"0"0"-147"-15,0 0-27 0,21-58 48 16,-18 43-47-16,-1 1-62 0,-1 2-60 0,-1 3-29 16,0 2 41-16,0 3 0 15,-1 4-80-15,-3 0-49 0,-4 2-106 0,-2 8-19 16,-6 10 19-16,-3 3 24 0,-1 8 7 16,0 4-12-16,4 4-17 0,4 3 35 0,5 8 0 15,6-7-16-15,4 1-21 16,12-3-12-16,8-8 12 0,8-1 19 0,5-2 3 15,5-7 12-15,0-6 3 0,-1-6 0 16,-3-4 1-16,-3-7 8 0,-4-2-6 16,-6-6 9-16,-6-7 10 0,-3-2-10 15,-3-1 0-15,-6-5-25 0,-3-4-21 16,-3-3-3-16,-4-2-10 0,-6-4-11 16,-9-1-34-16,-2 1 36 0,-8-2-15 15,0 6 10-15,-4 2 8 0,3 8-14 16,0 6 2-16,5 6-3 0,2 6-28 15,2 4-21-15,3 2-87 0,3 8-112 16,5 3-213-16,7 6-205 0,3-4-390 16,1-3-656-16</inkml:trace>
  <inkml:trace contextRef="#ctx0" brushRef="#br0" timeOffset="19006.72">23238 996 787 0,'0'0'195'16,"0"0"37"-16,0 0 5 0,26-54-15 16,-14 35-21-16,-1 1 7 0,3-1 93 15,-1 0-36-15,-1 0-14 0,2 2-49 0,-4 3-26 16,2 3-36-16,-6 2-16 0,1 4-23 16,-4 3-47-16,0 2-54 0,-1 5-73 15,0 9 73-15,0 8 101 0,-2 6 22 16,0 12 0-16,-6 13 3 0,-8 10-42 15,-4 2-9-15,2-5-22 0,2-8 3 16,4-17-22-16,5-10-21 0,1-8-13 16,1-5-15-16,2-2 12 0,0 1-8 15,0 0 11-15,1-5 13 0,0-1-1 16,0-2 1-16,0-3 11 0,0 0 32 0,0 0 9 16,1-7-59-16,6-4-6 0,1-8-105 15,3-2 34-15,-1-9 37 0,1 0 6 16,-4-6 6-16,0-3 6 15,-1-3-12-15,-2-3 16 0,2-6-7 0,0 6-3 16,-1 3 22-16,0 3 43 0,-1 14-21 0,2 1 12 16,-3 8 19-16,-1 4-7 0,-1 7-5 15,0 2-41-15,0 3-59 0,2 5-134 16,1 10-11-16,6 8 188 0,0 9 16 16,6 14 16-16,7 14 60 0,6 6-1 15,0 1-10-15,-4-15-12 0,-5-14-6 16,-7-12-22-16,-1-3 6 0,1 0-31 15,1 1 0-15,0 1 18 0,-5-5-14 16,0-5 7-16,-2-1-11 0,-3-4-152 16,-1-3-156-16,-3-7-302 0,-1 0-614 0,-4-5-771 15</inkml:trace>
  <inkml:trace contextRef="#ctx0" brushRef="#br0" timeOffset="19175.59">23243 1131 2749 0,'0'0'478'0,"0"0"-281"16,0 0-51-16,0 0-35 0,0 0-7 16,0 0-94-16,0 0-10 0,0 0-22 15,87-33 9-15,-46 28 11 0,6 2-11 16,2 3-2-16,4 0-14 0,-4 0-63 16,19 0-308-16,-15 0-569 0,-6 0-1063 0</inkml:trace>
  <inkml:trace contextRef="#ctx0" brushRef="#br0" timeOffset="19352.43">24093 1017 1000 0,'0'0'1873'0,"0"0"-1667"15,0 0-206-15,0 0-16 0,76-24 12 16,-50 21-8-16,0 1-1 0,-2 2 0 15,-4 0-112-15,-1 4-339 0,-7 0-513 16</inkml:trace>
  <inkml:trace contextRef="#ctx0" brushRef="#br0" timeOffset="19499.59">23979 1221 26 0,'0'0'2308'15,"0"0"-1740"-15,0 0-443 0,0 0-38 16,0 0-20-16,0 0-32 0,0 0-22 15,79-10-13-15,-44 5-14 0,3 1 13 16,2-1 1-16,1 2-3 0,-2-2-212 16,11-4-264-16,-10 3-775 0</inkml:trace>
  <inkml:trace contextRef="#ctx0" brushRef="#br0" timeOffset="19752.96">24648 705 2651 0,'0'0'325'15,"0"0"-235"-15,0 0 28 16,0 0-118-16,0 0-16 0,0 0-89 0,0 0 105 16,0 0 16-16,0 0 118 0,0 0-3 15,24 72-1-15,-15-40-6 0,-1 4-29 16,2 3-20-16,-3 0-8 0,-2 1-33 15,1-2-12-15,-3-2-3 0,-3 0-19 16,0-4-85-16,-1-3-196 0,-9 0-326 16,3-9-771-16</inkml:trace>
  <inkml:trace contextRef="#ctx0" brushRef="#br0" timeOffset="20051.18">24597 1070 1061 0,'0'0'1827'15,"0"0"-1529"-15,0 0-148 0,15-47-48 0,-2 34 9 16,7 4-92-16,3 1-6 0,8 0-13 16,2 4 0-16,5 3-25 0,2 1 6 15,1 8-7-15,-2 5 25 0,-2 3 1 16,-7 5-1-16,-3 1-12 0,-7 3-34 16,-8 0-7-16,-2-1-42 0,-6-2 48 15,-4-4 10-15,-1-4 3 0,-6-4 20 16,-1-2 15-16,0-5 105 0,-2-2 77 15,2-1 8-15,-1-1 50 0,1-6-1 16,0-1-49-16,0-5-69 0,2-3-1 0,2-1-18 16,2-2 18-16,2-3-25 0,1-1-67 15,6-2-28-15,6-3-15 16,1 0-77-16,5 1-130 0,5 0-129 0,8-9-256 16,-3 7-808-16,-4 4-773 0</inkml:trace>
  <inkml:trace contextRef="#ctx0" brushRef="#br0" timeOffset="20706.37">25273 892 26 0,'0'0'2210'0,"0"0"-1886"0,0 0-280 16,0 0-43-16,0 0 98 0,0 0 55 16,0 0 20-16,0 0-18 0,8 59-15 15,-7-41 2-15,-1 2-60 0,1 1-20 16,-1 2-19-16,1 0-22 0,2-1-6 0,-2-2-3 15,2-3-13-15,0-2 16 0,-1-5-5 16,1-2-11-16,-1-3-60 0,0-2 6 16,-1-2 7-16,3-1 47 0,-1-1 5 0,2-7-5 15,3-4-57-15,3-1 41 16,-1-4 6-16,1-1 10 0,2-2 19 0,-3-2 3 16,3 0 9-16,0-1 17 0,0-2 15 15,2 4-18-15,-5 1 8 0,1 6-12 16,-4 2 3-16,-3 6-3 15,0 2 0-15,-2 4-41 0,-1 0-126 0,1 6-63 16,0 4 103-16,1 4 56 0,1 5 29 16,2 2 2-16,-1 0 0 0,0 2-1 15,0-2 19-15,4 0 0 0,1-3-7 16,3 1 14-16,2-6 8 0,-1-1-2 16,4-5 12-16,0-2-44 0,2-3-31 15,1-2-45-15,-2-6 16 0,1-4-20 0,-1 0 23 16,-1-5 22-16,0-4-67 0,-1 0-16 15,-3-3 12-15,1-5 42 0,-2 0 64 16,-4-3 0-16,-3-2-14 0,1 2 14 16,-3 1 98-16,-4 5 107 0,0 2-20 0,-5 5-39 15,-4 2-48-15,0 4 3 0,-4 3-57 16,-1 1-32-16,-1 5 1 0,-2 2-13 16,-1 4-1-16,1 8-9 0,1 5 10 15,4 3 10-15,0 6-10 0,8 1 0 16,4 3 3-16,1 0 29 0,13 1-11 15,3-1 20-15,6-3-3 0,4 0 6 16,2-6-12-16,4-2-7 0,-1-5-6 16,-3-5-19-16,2-2-56 0,-4-5-65 0,-3-2-4 15,-1-2 5-15,-4-5 28 16,-1-1 22-16,-5-1 70 0,-5-1 13 0,-1 0 19 16,-2 1-32-16,-5 2-10 0,0-2-25 15,-2 5-57-15,-8-3-134 0,-9 2-303 16,1 0-499-16,-1 2-631 0</inkml:trace>
  <inkml:trace contextRef="#ctx0" brushRef="#br0" timeOffset="22152.47">3544 3381 1617 0,'0'0'290'0,"0"0"-105"0,0 0-20 0,0 0 26 16,0 0-94-16,0 0-43 0,0 0 40 15,-58-21 51-15,55 20-1 0,1 1 17 16,1-1 2-16,0 0-20 0,1 1-13 16,0-1-16-16,-1 0-13 0,1 1-23 15,0 0-18-15,0 0-38 0,0 0-22 16,0 0-50-16,0 0-23 0,7 0-43 16,8 0 62-16,11 0 54 0,12 0 41 15,20-5-25-15,18 0-1 0,13-2-15 16,-2 2-1-16,-20 1-2 0,-19 0-13 15,-22 2 3-15,-3 0-3 0,0 2-3 0,2-2-12 16,-3 0-67-16,-5 0-65 0,-4-1-47 16,-2 0-53-16,-6-1-120 0,-5-7-200 15,0 5-564-15,-4-2 360 0</inkml:trace>
  <inkml:trace contextRef="#ctx0" brushRef="#br0" timeOffset="22435.17">3944 3136 1193 0,'0'0'485'0,"0"0"-209"16,0 0 39-16,0 0-57 0,0 0-38 16,0 0-47-16,0 0-38 0,0 0 6 15,0 0 37-15,0 0-38 0,-34-43-140 16,34 43-50-16,0 0-97 0,4 3-6 16,7 3 140-16,4 1 13 0,9 4 45 0,3 1 0 15,7 2-4-15,2 2-25 0,2 0 3 16,0 2-18-16,-2-1-1 15,-7 1 0-15,-2-1-3 0,-7 1-19 0,-8-2-1 16,-2 2 20-16,-7-1 0 0,-3 4 3 16,-7-3 26-16,-5 2 12 0,-5 0 6 0,-3 0-5 15,-1 0-17-15,0 0-20 16,-1-1-2-16,0 1-13 0,1-2-136 0,-3 3-319 16,4-4-628-16,2-5-613 0</inkml:trace>
  <inkml:trace contextRef="#ctx0" brushRef="#br0" timeOffset="33371.76">5673 3064 969 0,'0'0'1468'0,"0"0"-1091"0,0 0-133 15,0 0-170-15,0 0-74 0,0 0-231 16,0 0 189-16,-58 29 42 0,34 5 49 15,-5 9 15-15,-4 6-26 0,-3 12 23 0,0 1-38 16,7-6-21-16,10-15 14 0,9-15-3 16,6-12-11-16,1 0-2 0,1-2-2 15,-2 0 0-15,4-6 2 16,0-2 2-16,0-2 0 0,0-2 58 0,0-3 71 16,0-6 41-16,4-8-156 0,2-3-16 15,0-10-29-15,5-11 26 0,-1-13 0 0,1-9 0 16,-2-3 3-16,1 7 0 0,-4 13 9 15,-1 16 10-15,1 8 0 0,-2 5-6 16,0 3 79-16,2-1-35 0,-1 4-19 16,-1 5-38-16,1 6-29 0,2 6-231 15,7 7 171-15,3 10 89 0,5 8 17 16,4 12 21-16,7 12-6 0,2 12-9 16,-1-2 8-16,-6-11-8 0,-6-12 5 15,-10-16-27-15,3-1 2 0,1 0 13 16,1 0-14-16,2 0 20 0,-5-4-18 15,-1-6 11-15,-3-4-15 0,-2-2-105 16,-6-7-287-16,-12-2-339 0,-4-1 228 0,-5-5-925 16</inkml:trace>
  <inkml:trace contextRef="#ctx0" brushRef="#br0" timeOffset="33503.24">5398 3471 2188 0,'0'0'475'0,"0"0"-89"15,0 0-121-15,0 0-71 0,0 0-118 16,0 0-76-16,0 0-130 0,30-50 41 15,5 37 70-15,20-3 19 0,17 1 0 16,13 0 0-16,2 3-26 0,-10 4 4 16,-17 4-32-16,-26 0-1040 0,-10 0-1056 0</inkml:trace>
  <inkml:trace contextRef="#ctx0" brushRef="#br0" timeOffset="33876.71">6263 3206 1588 0,'0'0'390'15,"0"0"-218"-15,0 0 35 0,0 0 42 16,0 0-40-16,-11-47-45 0,5 44-10 0,-6 2-49 16,2 1-60-16,-5 0-29 0,-5 4-14 15,-1 3 24-15,-2 2 28 0,0 1 16 16,-1 2 6-16,4-1 3 0,3-2-6 15,4 1-51-15,6-2-22 0,5 1-41 16,2 0 0-16,3 2 24 0,8 5 17 16,9-2 44-16,8 2 4 0,2 2-10 15,6 0-27-15,1-1-11 0,-5 0-12 16,-2-1-20-16,-9 1-19 0,-8 0-15 0,-7-2 12 16,-6-1 20-16,-12-2 34 0,-7 2 19 15,-6-1 10-15,-4-2-10 0,-5-2-18 16,-2-1 2-16,4-3-3 0,2-2-1 15,6-3 0-15,5-3 0 0,7-3-36 16,7-5-128-16,5-3-148 0,10-1-180 0,23-11-200 16,1 5-659-16</inkml:trace>
  <inkml:trace contextRef="#ctx0" brushRef="#br0" timeOffset="34353.94">6632 3122 2115 0,'0'0'311'0,"0"0"18"15,0 0-11-15,0 0-123 0,0 0-83 16,-67-45-14-16,40 44-44 0,-2 1 22 0,-4 4 7 16,1 5-27-16,0 2 4 15,4 2-38-15,7-1-21 0,5 1-1 0,5 0-44 16,8 1 0-16,3 0 13 0,9 1 27 16,6 0 4-16,12 2 11 0,6-1 21 15,9 1-30-15,6-2-2 0,2-1-7 16,-2 0-40-16,-5 1-152 0,-10 2-53 15,-9 4-126-15,-12-2 85 0,-11 3 128 16,-6 3 136-16,-13-1 29 0,-7-2 18 0,-6-4 21 16,1-3 94-16,-2-2 82 0,4-5-3 15,1-2 6-15,5-4-27 0,9-2 9 16,1 0-1-16,9-4-20 0,3-4-74 16,3-4-105-16,11-4-73 0,4-2 19 15,7 0 14-15,3-3 11 0,5-1 7 16,0 0-9-16,-3-3-4 0,2 0-18 15,-4-4-29-15,-2 0 40 0,-2-3 39 16,-4 3 3-16,-3 2 26 0,-3 6 8 0,-6 2-2 16,-1 5-4-16,-4 6 32 0,-1 3 0 15,0 4-60-15,-1 1-101 0,2 3-85 16,2 8 81-16,2 4 105 0,-2 5 146 16,2 5 18-16,1 3-60 0,0 1-4 15,1 1-43-15,-1-2 0 0,1-3-35 0,1-2-22 16,-2-4-1-16,2-7-24 15,-4-3-95-15,-1-5-106 0,1-13-196 0,-4-3-817 16,-2-5-853-16</inkml:trace>
  <inkml:trace contextRef="#ctx0" brushRef="#br0" timeOffset="34502.08">6775 2975 3019 0,'0'0'345'0,"0"0"-231"0,0 0-114 16,0 0-54-16,0 0-153 0,0 0 38 15,0 0 130-15,0 0 38 0,35 48 1 16,-18-21 0-16,10 13-138 0,-6-6-611 16,-2-4-1219-16</inkml:trace>
  <inkml:trace contextRef="#ctx0" brushRef="#br0" timeOffset="35210.11">7295 3142 1831 0,'0'0'366'0,"0"0"32"16,0 0-47-16,0 0-130 0,0 0-93 0,-62-20-84 16,36 25 4-16,-5 7 19 0,-3 3-10 15,-1 2-3-15,5 0-25 0,2 1-29 16,9-2-4-16,5-1-15 0,6-2-15 16,5 0 5-16,3-2 4 0,3-3 25 15,8-1 13-15,6-2 16 0,6-3 18 16,2-2-2-16,8 0-33 0,1 0-12 15,1 0-2-15,0 0-14 0,-3 0-3 16,0 7 0-16,-4 2-12 0,-2 5-17 16,-6 6 7-16,-5 5 9 0,-2 9 29 0,-6 13 3 15,-7 15-76-15,-1 17-55 0,-9 5-48 16,-2-9-78-16,4-21-82 0,-1-21 200 16,5-13-101-16,1-4 120 0,-3 0 110 15,-6 2 10-15,-2-1 62 0,-1-4 58 16,-2-2 0-16,0-2-23 0,1-5 16 15,2-4 58-15,-1-1 58 0,0-8-43 0,2-7-35 16,3-9-46-16,3-12-67 0,7-17-25 16,5-15-13-16,10-6-1 0,8-2-2 15,4 2-67-15,4 6-71 0,-1 0-48 16,3-1-46-16,-4 12 35 0,-5 10 90 16,-6 13 110-16,-4 14 13 0,-4 4 39 15,2 1 122-15,2 1 6 0,0 1-22 16,1 5-100-16,1 5-45 0,1 4 15 15,-2 0 17-15,3 9 35 0,1 5-29 16,-2 5 4-16,1 3-14 0,-3 5 4 0,-3 7-17 16,0-2 4-16,-5 3-13 0,0-2-4 15,-3-4-15-15,-2-2 0 0,-2-4 0 16,0-7 1-16,0-3-1 0,-3-5 0 16,0-4 12-16,0-4 35 0,1 0 67 15,1-9-32-15,1-4-65 0,0-5-17 16,4-4-3-16,6-3-32 0,-1-3 23 15,4-2-3-15,3-2 14 0,0 1-11 0,0 2 12 16,3 0 13-16,-3 8 15 0,2 2-5 16,-4 6-23-16,-1 5-2 0,-1 6-29 15,-2 2-61-15,3 8 3 0,-1 4 45 16,-1 4 44-16,1 7 0 0,-4 1 60 16,-2 3 10-16,-1 2-23 0,-3 0-21 15,-2-1-14-15,2-1-12 0,1-5-202 0,8-8-438 16,-2-7-793-16</inkml:trace>
  <inkml:trace contextRef="#ctx0" brushRef="#br0" timeOffset="36436.69">8022 3050 2782 0,'0'0'356'16,"0"0"-135"-16,0 0-81 0,0 0-140 15,0 0-48-15,0 0-51 0,0 0 99 16,0 0 13-16,0 0 105 0,0 0 2 15,29 56-19-15,-24-31 3 0,-1 3-25 16,-1-2-38-16,-2 2-23 0,0-4-18 16,-1-2-32-16,1-4 4 0,-1-3-35 15,0-6-3-15,0-4-19 0,0-1-48 16,0-4 2-16,4-1 129 0,-1-9-80 16,2-2-100-16,1-6 66 0,3-5 55 0,-2-1 42 15,3-3 0-15,-2-1 19 0,2 0 58 16,2 2 9-16,-3 1-3 15,3 4 22-15,-2 2-31 0,-1 5 34 16,-1 3-51-16,0 5-38 0,-2 3-32 0,1 3-89 16,4 5 22-16,-3 4 93 0,3 7 6 0,-1 4 86 15,0 3 10-15,-3 3-10 16,1 2-32-16,-4 1-3 0,0-2-23 0,-2-1-9 16,1-3-17-16,0-3 13 0,1-3-15 15,-1-6 0-15,0-1 13 0,0-5-12 16,-2-5 11-16,3 0 36 0,2-5 44 15,2-7-48-15,1-3-44 0,4-4-16 16,0-4 16-16,-1-2 16 0,2-1-13 16,0-3-6-16,-2-1 15 0,1 1-2 15,-3 4 12-15,1 4 9 0,-5 3 1 16,2 7 18-16,-5 3-6 0,-1 4-1 16,0 4-43-16,0 0-113 0,-1 4-76 0,2 4 119 15,1 6 49-15,1 3 21 0,1 4 1 16,-3 2 1-16,2-2 1 0,2 3 26 15,-1-3-1-15,5-2-24 0,-1-1 21 16,6-3-9-16,4-2 21 0,5-6 11 0,2-3-11 16,4-4 1-16,0-3-38 0,0-4-12 15,-4-4-83-15,-1-4 4 0,-6 1 53 16,-5-5 38-16,-3-2 12 0,-4-2 4 16,-1 1-13-16,-4-2 39 0,-3 0-20 15,0-3 3-15,0 4 13 0,-2 3 2 16,-5 2 33-16,2 5 11 0,0 5-14 15,-3 2-51-15,2 5-19 0,-2 1-47 16,-2 7-26-16,2 7 45 0,-3 3 28 0,5 6 2 16,2 0 0-16,3 4 20 0,1 3 3 15,5-1-23-15,7-2-2 0,0-1-1 16,7-4-65-16,2-1-25 0,3-7-92 16,3-2-80-16,-1-5-98 0,-1-5-196 15,-2-2 123-15,-2-6 240 0,-3-6 168 16,-4-1 26-16,-6-4 41 0,1 0 85 15,-4-3 88-15,-1-1 3 0,1 3-46 16,1 0-90-16,1 4-29 0,-1 1-23 0,1 5-15 16,-2 2-14-16,-2 6-36 0,0 0-170 15,0 7 151-15,-3 4 55 0,0 5 216 16,-6 3-36-16,-2 3-58 0,-6 1-26 0,-2 0-16 16,2-1-41-16,-1-3-4 0,1-3-19 15,4-3-3-15,2-2-11 0,4-6 0 16,2-2 17-16,2-3 26 15,0-4 75-15,0-4-40 0,6-6-77 0,3-4 10 16,1-3-13-16,3-4 0 0,2-1 3 16,-1-1 13-16,3-1-14 0,0 3 0 15,0 4 17-15,-1 1 9 0,-1 5 7 16,0 5-22-16,-2 3-13 0,-2 5-24 16,3 2-40-16,-3 7-15 0,2 6 22 0,0 5 25 15,-3 3 32-15,1 5 19 16,-2 3 57-16,0-1-25 0,-1-2 0 15,0-2-13-15,2-5-26 0,0-5 1 16,3-4-13-16,2-4 22 0,1-6 16 0,-1-3-38 16,3-7-38-16,-1-6-19 0,0-4 13 15,-3-3 38-15,-2-6 5 0,-1-3 1 16,-2-5-23-16,2-9-11 0,-4-8 21 0,1-8 13 16,1-2 23-16,-4 7 37 0,0 17-31 15,1 16 25-15,-3 10 18 0,-1 4 1 16,0 5-4-16,-1 0-7 0,1 4-62 15,-1 5-185-15,2 10 14 0,0 8 171 16,2 8 146-16,-1 7 24 0,1 3-48 16,4 1-30-16,0 3-30 0,-2 1-9 15,3-3-13-15,-1-3-24 0,-1-2-15 16,-2-4-1-16,0-4-90 0,-1-8-69 16,-5-1-141-16,0-7-134 0,-9-4-188 0,-15-8-200 15,2-1-781-15</inkml:trace>
  <inkml:trace contextRef="#ctx0" brushRef="#br0" timeOffset="36554.89">9320 3071 2202 0,'0'0'642'0,"0"0"-232"16,0 0-76-16,0 0-91 0,0 0-86 15,0 0-71-15,0 0-86 0,39-50-34 16,-14 46-13-16,6 0 9 0,2 0 10 16,18 0-13-16,-10 1-456 0,-6-1-1651 0</inkml:trace>
  <inkml:trace contextRef="#ctx0" brushRef="#br0" timeOffset="37064.64">10717 3017 1460 0,'0'0'410'0,"0"0"-18"0,-82-42 6 15,52 29-41-15,5 2-89 0,2 6-32 16,1 1-9-16,1 4-53 0,2 2-39 16,-1 5-63-16,0 7-16 0,3 3-6 15,2 4-19-15,6 1-15 0,5 3 3 16,4 4-19-16,5-2 1 0,13 0 1 16,5 0 16-16,11-2 1 0,5 1 3 15,3-6-1-15,3-1-18 0,-3-6 1 16,-5-1-4-16,-7-7-109 0,-7-5-50 15,-6 0 11-15,-7-9 73 0,-8-4 49 16,-2-7-8-16,-7-1 12 0,-5-5-7 16,-5-3 4-16,-3-2 24 0,-2-4 1 0,2 0 44 15,1-3 10-15,3 0 87 16,5-1-37-16,4-2-7 0,6-1-35 0,2 3-15 16,10 1-10-16,5 2-18 0,3 7-7 15,2 4 4-15,4 4-16 0,1 9-12 0,4 4-25 16,-1 6-6-16,3 6-1 15,-3 10-18-15,-1 9 18 0,0 6 19 0,-2 17 3 16,-3 15 7-16,-2 18 15 0,-6 8 6 16,-12 1 100-16,-3-4 3 0,-8-13-35 15,-2-1-18-15,2-9-40 0,4-11-16 16,-2-11 0-16,5-14-44 0,0-9-33 16,0-3-66-16,-2-1-168 0,-3-3-221 15,-13-5-267-15,2-4-842 0</inkml:trace>
  <inkml:trace contextRef="#ctx0" brushRef="#br0" timeOffset="37198.76">10867 3266 2767 0,'0'0'542'0,"0"0"-127"15,0 0-116-15,0 0-136 16,49-49-97-16,-28 40-38 0,7 1-25 0,7 0-2 16,8 4-1-16,13 1-28 0,19-1-198 15,-9-2-739-15,-9-2-2020 0</inkml:trace>
  <inkml:trace contextRef="#ctx0" brushRef="#br0" timeOffset="37591.61">12379 2815 2775 0,'0'0'519'16,"0"0"-503"-16,0 0-16 0,0 0 0 15,0 0 32-15,0 0 82 0,61 56-22 16,-52-27-38-16,-2 2-16 0,0 3-6 16,-5 2-31-16,-2-2 1 0,0 2-1 15,-2-3-1-15,-4-6-60 0,3-4-61 16,0-9-92-16,1-6-139 0,0-4-209 15,-3-11-23-15,0-4-220 0</inkml:trace>
  <inkml:trace contextRef="#ctx0" brushRef="#br0" timeOffset="37990.06">12299 2786 2282 0,'0'0'423'16,"0"0"-95"-16,5-46-95 0,5 31-131 0,7 3-102 15,6 1-58-15,8 3 0 0,3 5 58 16,2 3 0-16,4 3 71 15,-3 8-24-15,-1 4-15 0,-8 5-32 0,-6 7 0 16,-8 0-44-16,-13 4-7 0,-5 0-20 16,-17 1 46-16,-12-1 22 0,-5-4-1 15,-5 1 2-15,0-8 1 0,4-2 1 16,7-9 2-16,4-2 24 0,8-1 12 16,9-5 55-16,2-1-11 0,7 0 23 15,2-1 53-15,2-5 6 0,11-1-164 16,7-2-28-16,7-2-16 0,10 1 6 0,3-1 16 15,6 4-3-15,2 1 3 0,-1 2-1 16,-3 4-2-16,-1 0-10 0,-5 9-9 16,-2 1-10-16,-6 5 22 0,-3 3 20 15,-7 2 12-15,-9 2 19 0,-6 5-16 16,-5-2 29-16,-10 0 9 0,-12 0 22 0,-10-2 4 16,-5-3 15-16,-8-1-23 0,-2-3 14 15,-12-2-26-15,4-2-16 0,2-5-6 16,2-2-13-16,11 0-12 0,0-1-32 15,9 0-11-15,7-3-17 0,9 2-218 16,15-6-401-16,4-1-863 0</inkml:trace>
  <inkml:trace contextRef="#ctx0" brushRef="#br0" timeOffset="38149.92">12970 3310 2962 0,'0'0'565'0,"0"0"-441"15,0 0-109-15,0 0-5 0,0 0 62 16,0 0 32-16,-42 45-19 0,22-30-41 16,-4 2-29-16,1-1-15 0,-1 0-44 0,-5-2-331 15,3-4-777-15,11-7-1247 0</inkml:trace>
  <inkml:trace contextRef="#ctx0" brushRef="#br0" timeOffset="38806.64">13842 2788 2644 0,'0'0'462'16,"0"0"-171"-16,0 0-148 0,-51-46-10 15,27 41-36-15,-8 5-30 0,-2 1-4 16,-6 11 21-16,-2 5-24 0,1 4-25 16,6 6-7-16,5 2-6 0,11 2-22 15,9 5-2-15,9-1-17 0,5 3 7 16,16-1 12-16,12-3 12 0,9-1 13 15,15-1 3-15,18-3 1 0,5-5-29 0,-9-9-16 16,-17-6-18-16,-20-6-10 0,-14-3 3 16,-2 0 3-16,0-1 16 0,0-2 22 15,-7 0 3-15,-5 1 44 0,-2-1-18 16,-3-1-16-16,0-1-13 0,0 1-17 16,-6 0-47-16,-5 0-269 0,-10-4-253 15,2 4-707-15,3-5-501 0</inkml:trace>
  <inkml:trace contextRef="#ctx0" brushRef="#br0" timeOffset="39982.72">15798 2742 1342 0,'0'0'1008'0,"0"0"-873"0,0 0 11 16,-80-48-11-16,52 43-32 0,-1 5-16 16,0 2-36-16,-3 8-9 0,2 4 15 15,-1 6 1-15,5 2-7 0,4 2-13 16,5 0 7-16,5 1-19 0,8 0-26 15,4-2 1-15,4-1 16 0,12 1 2 0,5-3 3 16,3-3 3-16,5-4 10 0,0-4 10 16,2-3-20-16,-3-5-6 0,-1-1 13 15,0-9-7-15,-5-3-3 0,-3-5-18 16,-4-4 11-16,-3-4-2 0,-3-5-10 16,-3-3 29-16,-4-4-32 0,-2-9 3 0,-1-10 32 15,-3 6-7-15,-3 6 35 0,3 11 22 16,1 11 47-16,-1 0 47 0,-1 3-27 15,3 9-12-15,0 3-41 0,2 6-99 16,-1 1-102-16,1 10-156 0,-2 7 124 16,1 8 115-16,0 9 19 0,0 13 57 15,1 12 8-15,6 9-15 0,9 2-16 16,6-5-12-16,2-18-7 0,-1-17-2 16,0-8-11-16,3-7-1 0,3 1 14 15,5-3-2-15,2-3-1 0,0-6 10 0,-2-4-22 16,-3-9-37-16,0-6 0 15,-3-3-1-15,-4-3 37 0,-2-3 1 0,-7-2 0 16,-2-3 3-16,-3 0 16 0,-4 1-7 16,-1 0-10-16,-2 3 20 0,-1 1 3 15,-1 8 9-15,0 1 22 0,0 7 15 16,-3 4-49-16,0 4-22 0,-1 2-93 0,-5 8-37 16,-2 7 117-16,-3 5 13 0,3 5 25 15,1 4-9-15,7 1-4 0,3-2-9 16,8-1 13-16,10-2-14 0,8-2 16 15,4-7-2-15,3-3-1 0,0-5 1 16,2-3-4-16,-4-5 4 0,-6-2 2 16,-4-1 4-16,-8-7 18 0,-4-2-3 15,-5-3-25-15,-4-5-12 0,-2-1-23 16,-9-6 4-16,-5-1-6 0,-5-2 1 16,-7 0 2-16,-1-3-6 0,-3 6 10 15,1 2-1-15,0 3-15 0,3 7-3 0,2 6-41 16,2 4-90-16,6 3-74 0,3 4-176 15,5 7-134-15,10 9-162 0,0-3-329 16</inkml:trace>
  <inkml:trace contextRef="#ctx0" brushRef="#br0" timeOffset="40466.82">16632 3000 1935 0,'0'0'224'0,"0"0"-160"16,27-49 43-16,-14 32-39 0,0-5-45 16,0 0-22-16,-3 1 51 0,-2-2-50 15,-4 0 33-15,-3 0 20 0,-1 2-16 0,0 1 9 16,-6 1 33-16,-6 2-4 0,1 5 10 16,-4 4-42-16,-2 4-7 0,-2 4 1 15,1 2-1-15,-2 8 23 0,3 5-35 16,1 6-7-16,3 4-17 0,7 3 24 15,6 2-4-15,3-1-6 0,12 0 9 16,7 0 4-16,4-3 0 0,9-6 0 0,1-3-27 16,0-6 20-16,0-6-19 0,-2-5-3 15,-6-4-111-15,-3-8-43 0,-4-5 93 16,-4 0 32-16,-2-6 29 0,-6 0 33 16,-1-2-30-16,-1-3 16 0,-3 0 83 15,3-3-28-15,0 0 50 0,3 0 29 16,2 2-23-16,4 4 5 0,5 4-53 15,3 6-82-15,5 3-12 0,1 5-45 0,5 7 7 16,-2 5 5-16,1 7 1 0,-1 7 16 16,-5 2 28-16,-3 4 19 15,-5 4 69-15,-6 0-3 0,-7 2-57 0,-5-4 20 16,-2 0 5-16,-6-2 3 0,-8-4 5 16,-4-4 14-16,-7-1-3 0,-1-6-19 15,-4-1-16-15,-1-3-9 0,1-4-7 16,3-2-21-16,4 0-14 0,4-5-176 15,9-1-339-15,4-5-931 0</inkml:trace>
  <inkml:trace contextRef="#ctx0" brushRef="#br0" timeOffset="41217.65">17916 2590 2443 0,'0'0'971'0,"0"0"-762"16,0 0 12-16,0 0-7 0,0 0-104 15,0 0-110-15,0 0-133 0,0 0 127 0,0 0 6 16,0 0 54-16,37 40-19 0,-30-11-4 15,-1 3-6-15,1-2-3 0,-3 4-22 16,-1-5 0-16,-1-3 2 0,0-4-2 16,-1-5-1-16,-1-3-24 0,0-6-13 0,0-6-27 15,0 0 11-15,4-2 54 0,-2-7 91 16,2-5-91-16,1-6-76 0,4-3 45 16,0-5 30-16,-1-4 1 0,3-1 40 15,-2-3 14-15,5 1 18 0,-2 1 5 16,1 3-5-16,2 5-32 0,0 3 1 15,-2 6-41-15,1 5-25 0,-2 5-3 16,-1 5-28-16,2 3-69 0,1 8 41 16,-1 7 39-16,3 6 30 0,0 4 12 15,-2 2 1-15,3 2 0 0,-1 0 1 16,4-2 2-16,-1-3 0 0,0-5 0 0,0-1 15 16,-1-8-3-16,-1-4 10 0,-3-4 2 15,3-3-19-15,-1-2-6 0,-2-7-16 16,-1-1-6-16,3-5-32 0,-3-3 20 15,-1-3 5-15,-1-2 17 0,-4-3 11 16,3 1 1-16,-5-2 0 0,-1 2 3 0,-1 2 13 16,0 3 18-16,-2 4 35 0,2 4 4 15,-3 5-1-15,0 1 9 0,0 3-81 16,0 1-122-16,0 6-92 0,0 4 117 16,-3 4 97-16,2 6 43 0,1 3 23 15,0 2-19-15,10 0-10 0,4 1-24 16,7 0 16-16,4-2 21 0,2-5-6 15,5-4-13-15,-3-5 13 0,1-3-13 16,-6-7-3-16,-5 0 0 0,-6-5 12 16,-2-5 3-16,-7-4-26 0,-4-3-17 15,-3-5-47-15,-11-2 10 0,-4-1 22 16,-7-2-4-16,-4-2-9 0,-5 0 6 0,-7 1 21 16,1 2-11-16,-1 4-4 0,1 3-12 15,4 7-12-15,5 6-67 0,3 4-75 0,8 5-125 16,7 9-251-16,5-3-444 0,8 1-688 15</inkml:trace>
  <inkml:trace contextRef="#ctx0" brushRef="#br0" timeOffset="41435.62">18850 2356 3339 0,'0'0'554'0,"0"0"-259"15,0 0-133-15,0 0-162 0,0 0-87 0,0 0 87 16,0 0 66-16,13 62 11 0,-3-31-12 16,1 4 3-16,5 9-18 0,3 10-10 15,6 7-22-15,-6-7-16 0,-5-9-2 16,-5-16-65-16,-6-8-52 0,-3 0-209 16,0-2-162-16,-13 0-297 0,0-7-580 15</inkml:trace>
  <inkml:trace contextRef="#ctx0" brushRef="#br0" timeOffset="41590.16">18818 2631 2940 0,'0'0'546'0,"0"0"-195"0,0 0-28 16,0 0-117-16,0 0-123 0,0 0-45 16,35-48-26-16,-13 43-12 0,9 3-25 0,3 0-6 15,7 2 0-15,5 0 0 0,-1 0-3 16,0 2-218-16,10-2-294 0,-13-3-954 15,-10-2-549-15</inkml:trace>
  <inkml:trace contextRef="#ctx0" brushRef="#br0" timeOffset="45057.8">20185 2640 1269 0,'0'0'1088'16,"0"0"-910"-16,0 0 64 0,-32-56-5 15,21 45 3-15,1 1-17 0,-1 3-52 16,2 4-69-16,-5 3-93 0,1 3-9 16,-7 8-28-16,-3 6 28 0,-3 4 19 15,1 5 3-15,-1 3 2 0,3 0-24 16,3 2-1-16,5-2-15 0,3-2-3 16,7-3-3-16,5-4 19 0,1-4 3 0,9-5 1 15,0-2 18-15,5-6 22 0,3-3 6 16,3 0-47-16,2-8-35 15,2-4-47-15,0-3 10 0,2-3-1 0,-5-4 38 16,-2 2 35-16,-3-4 11 0,-4 4-9 16,0 1 20-16,-5 2 6 0,0 3-9 15,-2 7 16-15,-4 0-16 0,0 6-19 16,0 1-107-16,2 3-74 0,3 6 75 0,2 4 106 16,5 3 7-16,0 3 50 0,1 3-6 15,2-2-3-15,1-1-23 0,2-1-23 16,-2-5 27-16,2-3-13 0,-1-2 16 15,1-3-1-15,-1-5 1 0,-1 0 6 16,0-6-7-16,-2-3-18 0,0-5-10 16,0-1-3-16,-3-2-19 0,-3-3 17 15,3-1 0-15,-5-1-1 0,1-2-10 16,-1 0 10-16,-1 0-19 0,1 3 20 0,-2 3 0 16,-1 4 0-16,-1 4-12 0,0 6 12 15,-3 4-34-15,0 3-142 0,-1 7 38 16,0 7 118-16,-2 5 22 0,-4 7 35 15,1 1 32-15,1 3 3 0,-1-1-29 16,1-2-25-16,2-3-13 0,2-3 0 16,0-6 10-16,3-5-13 0,3-5 13 0,0-5-1 15,3-3 42-15,2-2 22 16,3-6-31-16,1-6-45 0,0-1-7 0,2-3-5 16,-2-3-7-16,-2-1 19 0,-1-2-3 15,1 0 2-15,-4 0 1 0,1 3 14 16,-1 3-11-16,-4 4 51 0,2 5 15 15,-4 3-37-15,-2 4-32 0,0 2-29 0,0 0-128 16,1 5-30-16,-1 4 143 0,1 4 44 16,2 1 19-16,1 5 16 0,-2 0 3 15,3 1-19-15,0 0-15 0,3 1 18 16,2-1-21-16,3-2 11 0,4-1 1 16,-1-4 6-16,2-4 16 0,0-4-19 15,-3-3 3-15,2-2 12 0,-3-2 7 0,1-5-3 16,-4-7-17-16,2 2-18 15,-2-6-1-15,-3-3-12 0,4 2 13 0,-5-3 19 16,2 2-6-16,-1-1 37 0,-4 4 10 16,1 2-10-16,-3 4 41 0,-1 3 22 15,-1 3 40-15,0 3-38 16,0 2-115-16,-1 0-87 0,1 0-72 0,0 2-4 0,1 5 112 16,3 3 50-16,1 2 1 0,0 1 26 15,4 1-24-15,1 0 10 0,1 0 7 16,1-4 6-16,2-2-5 0,1 1-8 15,-1-4 1-15,0 0-13 0,0-5-22 16,-2 0-20-16,-2 0-2 0,1-8 22 16,-3-1-12-16,1-5 34 0,-4 1 6 15,1-3 22-15,1 1-12 0,-4-2 19 16,-1 3 16-16,0 1-17 0,0 2 32 16,0 3 18-16,-2 2 3 0,0 2 3 0,-1 2-16 15,1 0-74-15,-1 2-12 0,2 0-94 16,1 6-58-16,1 4 42 0,6 5 116 15,-1 8 6-15,4 7 59 0,-3 4 19 16,3 15-22-16,-1 11-6 0,0 13-25 16,-5-1-10-16,-2 0-5 0,-3-8-10 0,-2-6-43 15,-2-2-4-15,-5-3-18 16,2-12 6-16,0-10-10 0,-2-5-23 0,-2-6 17 16,0 4-19-16,-5 0 28 0,-4 1 3 15,-2-5-4-15,-1-5 4 0,-2-4 22 16,1-5 41-16,0-4 3 0,1-2 29 15,-3-4 18-15,1-3-21 0,2-5 2 16,0-2 17-16,2-3 37 0,4-4 47 16,2-4 35-16,7-6-14 0,6-3-57 15,6-11-3-15,18-7-62 0,8 1-31 0,2 7-27 16,11 6-66-16,11 0-109 0,38-14-188 16,-10 4-390-16,-4 4-1535 0</inkml:trace>
  <inkml:trace contextRef="#ctx0" brushRef="#br0" timeOffset="45701.42">22147 2853 2202 0,'0'0'633'0,"0"0"-495"15,35-48-125-15,-17 27-13 0,2-1-15 16,1 0 15-16,-1 0 16 0,-1-2-16 16,-1 0 12-16,-4 2-12 0,-1 0 0 15,-2 1-3-15,-3 4 3 0,-4 2 16 16,-2 1-16-16,-2 4 20 0,0 2 15 0,-4 2 19 15,-6 3-3-15,-3 3-40 0,-2 2-11 16,-6 6 0-16,-2 6 2 0,1 6 27 16,0 2-13-16,4 4 19 0,5 1 13 15,6 2 16-15,5 0-1 0,2 0-28 16,8 0 7-16,8-2-14 0,7-2 13 16,8-2-3-16,4-3 3 0,5-5-3 15,2-4 3-15,3-3-41 0,-7-7-34 16,-1-2-220-16,-3-8-81 0,-6-7-92 15,-2-3-45-15,-5-3 115 0,-5-7 218 16,0-1 41-16,-2-4 33 0,0-6 65 0,-4-1 19 16,-3-10 78-16,0-8 20 15,-6-9-16-15,-1 1-43 0,-1 14 72 0,-7 14 68 16,3 17 25-16,0 3-42 0,-5-2-4 0,3 3-46 16,-1-1-9-16,1 7-20 15,2 5-19-15,1 5-83 0,2 2-16 0,-2 6-108 16,-2 7 73-16,2 8 51 0,-2 8 60 15,0 5 1-15,2 12 0 0,4 12 22 16,1 16-7-16,8 5 3 0,-1 0 23 16,3-4 21-16,-1-6-22 0,3-4-7 15,4-5-28-15,1-5-18 0,0-14-19 16,0-10-29-16,-2-10-35 0,-1-5-13 16,1 1-42-16,-2-1-52 0,3-2-73 15,-4-7-65-15,-4-2-130 0,-1-16-141 0,-4-2-134 16,0-6-953-16</inkml:trace>
  <inkml:trace contextRef="#ctx0" brushRef="#br0" timeOffset="45917.14">22949 2290 2478 0,'0'0'309'0,"0"0"-90"0,0-51 24 16,0 40-36-16,-1 5-10 0,-2 6-93 15,1 3-104-15,-2 11-120 0,-2 8 120 16,-3 9 82-16,1 16-3 0,0 17-19 15,0 15 12-15,7 7 22 0,1-3 26 16,9-8-36-16,1-10-28 0,3-7-19 16,2-7-9-16,-1-10-13 0,0-9-15 15,-7-11-50-15,1-1-74 0,-3 0-93 16,-3 1-184-16,-8-1-266 0,-7-6-507 0,-4-7-557 0</inkml:trace>
  <inkml:trace contextRef="#ctx0" brushRef="#br0" timeOffset="46814.77">22678 2836 2203 0,'0'0'346'16,"0"0"-159"-16,0 0 12 15,0 0 6-15,0 0-74 0,-1-44-64 0,11 38-63 16,5 2-4-16,9 1 0 0,5 0 1 16,9 2-1-16,6 1 0 0,14 0-4 15,12 1 4-15,6-1 4 0,-9 0 15 0,-13-4 0 16,-21-1-19-1,-10 0 0-15,2-5-166 0,1-2-42 0,1-3-20 0,-5-1 44 16,-2-2 130-16,-7 1 53 0,1 0 2 16,-6-1 32-16,-1 3 38 0,-3-2 41 15,-3 2 59-15,-1-1-40 0,0 3-19 16,-3 2-3-16,-1 0-7 0,-3 2-10 16,1 3 0-16,-1 0 13 0,-2 4-26 15,2 2-40-15,-3 0-39 0,0 5-28 16,0 4 3-16,2 3 0 0,0 0 21 15,1 5-11-15,4 2-1 0,3 3 14 16,1 2 2-16,11 1 12 0,3-1 4 0,4-2 16 16,6 0-13-16,2-4-16 0,1-5-3 15,2-6-25-15,-4-2-45 0,-2-5 0 16,-2-2 17-16,-2-7 18 0,-1-4 12 16,0-2 11-16,0-5-55 0,2-1-38 0,2-2-4 15,2 0 26-15,2-1 10 0,2 0 34 16,2 0-12-16,-1-1-13 0,0 1-20 15,-3 3 0-15,-4 3 0 0,-4 4 58 16,-5 4 26-16,-7 5 67 0,-4 3-67 16,-1 2-13-16,-2 2-197 0,0 3 159 15,-5 5 39-15,0 0 12 0,0 1 1 16,-2-1 22-16,3-2-21 0,0-3-1 16,3-1 2-16,1-2 10 0,0-2 74 15,0 0 145-15,0-2 22 0,4-2-116 16,1-4-90-16,1-1-45 0,-1 1 55 0,-3-4-1 15,-1 1-19-15,-1-2 1 0,0 3 18 16,-5-2 19-16,-3 3-31 0,-3 1-20 16,-3 3-13-16,-3 1 4 0,-3 4 22 15,-3 4 10-15,-1 4 5 0,2 6 4 16,2 2-13-16,1 2 0 0,5 3-25 0,5 2 9 16,4 1-25-16,4 0 29 0,1 2-10 15,7-1 3-15,8 1-10 0,5-4 12 16,3 0 1-16,5-5-6 15,5-3-22-15,2-4-80 0,-1-3-58 0,1-6-60 16,-3-1 30-16,-4-5 35 0,-3-6 40 16,-2-5-2-16,-3-3 18 0,-1-3 55 15,-2-4 6-15,-1-3-4 0,-4-3 20 16,0-5 1-16,-1-1 57 0,-3-11-32 16,-3-6 9-16,1-6 51 0,-3 6 16 15,-1 18-4-15,-2 12-2 0,0 12 18 0,0 3-14 16,0 0-37-16,0 5-12 0,0 3-51 15,0 2-60-15,-1 7-88 0,-5 5 40 16,0 8 108-16,-1 6 38 0,0 6-16 16,2 11 7-16,4 13-7 0,1 9 25 0,1 3-3 15,2-5-9-15,1-5-10 16,-3-8 0-16,1-3-6 0,0-6-19 0,3-9-53 16,-1-9-102-16,4-10-152 0,1 1-170 15,-2-2-496-15,2-5-779 0</inkml:trace>
  <inkml:trace contextRef="#ctx0" brushRef="#br0" timeOffset="46974.67">24033 2602 2441 0,'0'0'625'16,"0"0"-261"-16,0 0-35 0,3-49-20 0,1 40-113 16,5 0-93-16,4 2-60 0,4-1-43 15,6 1-31-15,6 1-6 0,2 2 15 16,4 2-12-16,1 0 6 0,3 1-22 15,11-1-418-15,-8 0-657 0,-6-3-1425 0</inkml:trace>
  <inkml:trace contextRef="#ctx0" brushRef="#br0" timeOffset="47651.91">25040 2680 893 0,'0'0'2220'16,"0"0"-1914"-16,0 0-157 0,0 0-111 15,0 0 7-15,0 0 43 0,0 0-47 16,66-17-22-16,-13 14 22 0,23-1-13 16,17-1-10-16,1 2-18 0,-7-3-2 15,-15 2-1-15,-22 0-130 0,-11-3-82 16,-9 1-81-16,-8-3-230 0,2-1-121 15,-2-4 85-15,-2 2 94 0,-9-5 239 0,-8 3 229 16,-3-1 23-16,-6 2 179 16,-6-1 91-16,-1 4-19 0,2-2-40 0,-4 2 38 0,5-1 59 15,-1 4-54-15,5 1-23 0,2 0-17 16,1 3 28-16,2 0-50 0,1 3-104 16,1 0-111-16,6 0-16 0,5 5-76 15,4 2 64-15,6 5 28 0,1 1 107 16,2 6 19-16,-4 2-7 0,-3 2-14 15,-6 1-6-15,-4 2-24 0,-7 1-16 16,-2-1-28-16,-9 1 6 0,-10 0-6 16,-2-1-18-16,-7-1-13 0,-6-1-13 15,-4 1-167-15,-7-4-300 0,8-4-844 16,8-6-1098-16</inkml:trace>
  <inkml:trace contextRef="#ctx0" brushRef="#br0" timeOffset="48470.17">26528 2223 1489 0,'0'0'280'0,"0"0"6"0,0 0 90 15,0 0-25-15,0 0-91 0,0 0-97 16,0 0-108-16,0 0-55 0,0 0-93 0,0 0 93 15,60-5 48-15,-47 22 86 0,3 7 6 16,-2 2 6-16,-3 3-7 0,0 2-7 16,-5 1 0-16,-2 0-38 0,-2-1-34 15,-2-2-26-15,0-5-3 0,-1-4-28 0,-2-3 16 16,1-5-19-16,0-1-27 0,2-3-174 16,0-3-198-16,7-5-306 0,5 0-479 15,-2-7-579-15</inkml:trace>
  <inkml:trace contextRef="#ctx0" brushRef="#br0" timeOffset="48606.55">26511 1928 2812 0,'0'0'337'15,"0"0"-209"-15,0 0-45 0,0 0-83 16,0 0-42-16,0 0-137 0,0 0-80 15,0 0 169-15,0 0-20 0,0 0-359 16,11 53-665-16</inkml:trace>
  <inkml:trace contextRef="#ctx0" brushRef="#br0" timeOffset="48962.74">26726 2254 2636 0,'0'0'357'0,"0"0"-254"0,0 0-43 0,81-36-34 15,-44 32-23-15,7 4 0 0,3 2 52 16,1 8 9-16,-2 3-33 0,2 5-31 16,-6 3-35-16,-4 3-38 0,-8 1 9 15,-9 3-45-15,-4-1 26 0,-11 0-10 16,-6-3 19-16,-3-2 13 0,-7-3 32 15,-5-5 29-15,-1-1 48 0,-3-7 65 16,1 0 25-16,5-4 9 0,-2-2 3 0,4 0 12 16,3-3 47-16,2-4 53 0,-1-3-42 15,4-4-58-15,2-3-63 0,1-4 6 16,5-1-43-16,9-2-62 0,3-1-7 16,6-1-48-16,3 0-35 0,4 1-52 0,-1 1-61 15,1 0-87-15,4-7-252 16,-4 6-593-16,-8 3-737 0</inkml:trace>
  <inkml:trace contextRef="#ctx0" brushRef="#br0" timeOffset="49217.67">27333 2147 1273 0,'0'0'566'15,"0"0"-564"-15,0 0 30 0,0 0 153 16,67 44 52-16,-38-25-56 0,5 1-20 16,-1 1-32-16,1 2-23 0,-5 0-51 15,-1 1-30-15,-8 1 1 0,-4-1-23 0,-8 0 8 16,-6 0-11-16,-2-2-13 0,-5-3-6 15,-6-6-7-15,1-4 26 0,-2-4 45 16,3-5 77-16,-4 0 111 0,4-5 15 16,-2-5-40-16,2-2-19 0,0-4-47 15,5-3 20-15,2-2-50 16,2-2-25-16,2-1-4 0,6-1 3 0,7-1-46 0,4 1-40 16,4 1-12-16,7 3-81 0,0 1-95 15,5 4-159-15,10 1-132 0,-7 5-481 16,-9 2-783-16</inkml:trace>
  <inkml:trace contextRef="#ctx0" brushRef="#br0" timeOffset="56056.36">27646 2489 749 0,'0'0'804'15,"0"0"-453"-15,0 0-39 0,0 0-15 16,0 0-293-16,0 0 138 0,0 0-142 16,0 0 2-16,0 0-2 0,0 0 145 15,53 24-4-15,-23-15-35 0,5-1-26 16,2-1-16-16,2-2-10 0,-1-3-25 15,-1-2-3-15,-3-3 21 0,-4-6 1 16,-3 0-19-16,0-4 2 0,-4 1-28 16,-1-2-2-16,-3-1 27 0,-3-2-12 15,-5 0-16-15,-1 2-27 0,-7-1 1 16,-3 1-18-16,0-2 24 0,-10 1 8 0,-1 3-39 16,-5 1 25-16,-4 3 26 0,-3 6 87 15,-2 3-13-15,-1 1-74 0,1 5 31 16,3-1 26-16,2 0-57 15,2 2-12-15,0 1-39 0,3 5 45 0,-4 3 3 16,3 5 3-16,1 1-12 0,6 3-14 16,3 1 14-16,6 1 12 0,6 0 13 0,7 1 10 15,10 0-20-15,10-5 25 0,7-1-25 16,18-5 35-16,13-7-38 0,10-8-127 16,-6-2-330-16,-13-13-347 0,-22-1-319 15</inkml:trace>
  <inkml:trace contextRef="#ctx0" brushRef="#br0" timeOffset="56401.57">28422 2002 254 0,'0'0'317'15,"0"0"31"-15,0 0 21 0,0 0-41 16,0 0-149-16,0 0-140 0,0 0-39 15,0 0-36-15,0 0 34 0,0 0 0 0,-50-11 2 16,41 13 26-16,5 0 45 0,1-2 98 16,3 0 94-16,0 0-14 0,0 0-46 15,0 0-20-15,0 0-7 0,0 0-23 16,-1-2-95-16,1 0-58 0,0 0-1 16,-2 1-44-16,1 1 4 0,1-1-30 15,-1 1-9-15,1 0 7 0,0 0-4 16,-1 0-10-16,1 0-13 0,-1 0 7 15,0 0 25-15,0 1 52 0,0-1 16 16,1 1 0-16,0 1 15 0,0-2 37 0,0 0-19 16,0 2-33-16,0 0-90 0,0 1 60 15,0 5 27-15,-1-2-447 0,1-1-1134 0,4-35 1048 16</inkml:trace>
  <inkml:trace contextRef="#ctx0" brushRef="#br0" timeOffset="56853.7">28382 2012 954 0,'0'0'319'0,"0"0"-84"15,0 0 54-15,0-55 42 0,0 43-78 16,0 4-14-16,0 1-33 0,0 2 0 15,1 3 17-15,-1 2-207 0,1 0-16 0,1 5-252 16,2 6 252-16,3 6 134 0,0 5 20 16,0 5-37-16,3 3-44 0,-2 3 73 15,3 5-54-15,-2 1-17 16,2 1 36-16,-3 2-52 0,1 1 4 0,-2-1-44 16,0-1-19-16,-3 0 0 0,0 0-4 15,-4 2-12-15,-1-3-38 0,-7-1-77 16,-1-4-147-16,-5-1-248 0,4-9-604 15,1-11-310-15</inkml:trace>
  <inkml:trace contextRef="#ctx0" brushRef="#br0" timeOffset="57412.41">28687 2512 307 0,'0'0'1963'0,"0"0"-1734"15,0 0-229-15,0 0-17 0,0 0 17 16,0 0 100-16,0 0 16 0,0 0-25 15,62-21-37-15,-41 14-12 0,-1 3-29 0,2-4 3 16,-1 0 3-16,-3-1-17 0,0-3 30 16,-2 0-12-16,-5-1 15 0,0-4-22 15,-3 0 3-15,-4-2-1 0,-3 0-14 16,-1 3 75-16,-2 2 19 0,-5 3 39 16,-4 3-19-16,0 2-64 0,-5 3-51 15,-3 3-14-15,-2 1 14 0,0 7 1 16,0 2-1-16,5 2-3 0,5 3 1 15,1 2-1-15,8 2 0 0,2 2 3 16,12 2 28-16,6 1-6 0,8 1 22 0,7-2-6 16,7-3-27-16,6-4-11 0,-3-6-51 15,-1-5-228-15,-5-4-63 16,-8-2-87-16,-5-6 87 0,-6-5 163 0,-3-5 79 16,-6-3 100-16,-2-2 22 0,-4-4-20 0,-2-3 111 15,-1-1 111-15,0-1-53 0,0 2 13 16,-1 3 102-16,1 4-7 15,0 5-43-15,0 7 39 0,0 6-39 0,0 2-236 16,0 2-106-16,0 6-232 0,4 6 172 16,2 8 166-16,3 4 16 0,1 5 80 15,4 5 2-15,1 0-35 0,2 0 7 16,-1 0-48-16,4-5 3 0,1-5-9 16,-2-5 6-16,0-6-6 0,-1-7 22 15,-2-5 25-15,0-2 24 0,-4-6 5 16,4-7-23-16,-3-3-10 0,-2-3-12 15,2-3-13-15,-3-2-6 0,2-2-25 0,-3-2 19 16,2-2-22-16,2 0-19 0,-1 2-12 16,4 1-6-16,1 4-72 0,1 4-27 15,-1 7-128-15,-2 8-132 0,3 7-364 16,-2 6-414-16,-6 1-179 0</inkml:trace>
  <inkml:trace contextRef="#ctx0" brushRef="#br0" timeOffset="58377.41">29787 2300 1744 0,'0'0'322'16,"0"0"24"-16,0 0 67 0,0 0-105 16,-1-49-30-16,-2 40-12 0,-2 4-93 15,-3 1-94-15,-1 3-79 0,-5 1-76 16,-5 5 7-16,-3 5 57 0,-5 2 12 16,-2 3 11-16,3 4-11 0,3 0-22 0,3 3-3 15,6 0 9-15,7-1 3 0,5 1-2 16,2-3 13-16,6-2-36 0,7-2-124 15,2-5-19-15,3-3-21 0,3-5-64 16,1-2 15-16,-1-8 125 0,-1-1 126 0,-2-5 10 16,-1-3 9-16,0 0 87 15,-2-3 59-15,-1-1-33 0,1 1 3 0,0-2 66 16,-2 3-80-16,-1 2 16 0,0 3-17 16,-4 2 10-16,2 5-67 0,-5 2-6 15,-1 5-57-15,0 0-139 0,2 5-108 16,2 7 190-16,-1 4 57 0,3 6 60 15,-1 3-3-15,2 3-25 0,-2 1-16 16,3 0-14-16,0-1-2 0,2-3-16 16,2-5-76-16,1-3-51 0,2-5-157 15,0-5-206-15,-3-6-83 0,2-2 137 16,-3-8 26-16,0-5 325 0,-4-4 101 16,1-3 302-16,-3-2 57 0,3-3-77 0,-1-3 1 15,2 0 21-15,0-2 28 0,0 2-50 16,2 4-58-16,1 3-68 0,-5 4 8 15,3 5-25-15,-7 6-51 0,0 2-59 16,-3 5-29-16,0 0-192 0,2 7 84 0,1 5 108 16,-1 5 79-16,-1 3 0 0,1 4 3 15,-5 2-35-15,-1 2-25 0,-3 0-3 16,-6-1-6-16,0-1-13 0,-3-6-12 16,2-1-1-16,0-4-8 0,3-6 17 15,0-2 4-15,4-6 12 0,2-1 54 16,0-3 91-16,0-5 18 0,1-4-141 15,0-6-31-15,4-4 0 0,5-1 13 0,2-4-16 16,4-1-35-16,4-3 35 0,1-1-21 16,1 3 21-16,1 0 0 0,-1 5 12 15,-2 5 12-15,0 5-24 0,-2 8-31 16,-4 2-41-16,2 4-12 0,2 6-3 16,-1 5 7-16,-2 7 46 0,0 5 12 15,1 4-13-15,-4 4 32 0,0 2-35 0,-3 1 35 16,1 0 0-16,-1-2 3 15,2-3 0-15,0-3 13 0,5-6-1 0,-1-3 10 16,0-8-3-16,1-4 0 0,1-5 16 16,-1-5-35-16,1-7-13 0,0-5-37 15,3-5 12-15,-4-4-22 0,1-4 19 16,-4-3 41-16,2-3 25 0,-4-3-9 0,3-10 9 16,-1-10 13-16,-2-12-9 0,3-4 24 15,-3 5-25-15,2 7-19 16,-2 12 4-16,0 12 9 0,-4 8-6 0,-1 12 10 15,-1 7-1-15,0 0 6 0,-2 3-3 16,0 5-28-16,-2 4-72 0,0 3-268 16,0 11 33-16,0 5 271 0,-2 8 36 15,1 6 60-15,-1 6 35 0,2 5-6 16,0 9 34-16,6 10 31 0,2 7-22 16,3 1-47-16,-1-10-41 0,0-6-25 0,-4-16-18 15,-2-8 8-15,2-7-9 0,-3-2-2 16,1 2-42-16,2 0 16 15,3-1-50-15,2-5 11 0,3-3-27 0,2-6-73 16,3-4-35-16,2-4-81 0,2-1-253 16,7-13-195-16,-3 2-629 0</inkml:trace>
  <inkml:trace contextRef="#ctx0" brushRef="#br0" timeOffset="58610.7">30835 2222 3458 0,'0'0'392'0,"0"0"-238"0,0 0-154 16,77-21-155-16,-8 18 111 0,17-2 44 15,8 1 73-15,-9 0-20 0,-13 0-12 0,-23 1-29 16,-12 1 20-16,-15 0-1 0,-6 0-8 16,-1 0 11-16,-1 1 13 0,-5 1 53 15,-4-2 98-15,-3 2 65 0,-2 0-67 16,0-3-58-16,-5 3-138 0,-2-4-77 15,-3 2-88-15,-6 0 2 0,-4 2 33 16,-10-1-25-16,6 1-538 0,4-3-1119 0</inkml:trace>
  <inkml:trace contextRef="#ctx0" brushRef="#br0" timeOffset="64894.64">3391 5307 1000 0,'0'0'212'0,"0"0"-53"0,0 0 17 16,0 0 16-16,0 0 38 0,0 0 30 15,-57-7-53-15,50 7 16 0,2-2-46 0,0 0 15 16,2 1-12-16,-2-2-56 0,3 2-16 16,0 1-19-16,2-2-35 0,-1 1-45 0,1 1-9 15,0 0-63-15,0 0-23 16,0 0-15-16,0 0-8 0,4 0-6 0,9 4 115 16,9-1 45-16,16 0 115 0,23-3-30 15,28 0-47-15,28-10-39 0,7-2-16 16,-7 1-15-16,-20 3-13 0,-24 2 0 15,-16 4-1-15,-17 0-18 0,-12 2 0 16,-6 0 3-16,0 1-12 0,-1 3-10 16,-1 1-20-16,-9-1-117 0,-4 0-42 15,-3 0 11-15,-4-2 16 0,-7-2 171 16,-4 0 18-16,-9-2-141 0,-4-5-120 16,-4-1-11-16,0-1 118 0,2-5 81 0,-1-1 74 15,4-1 29-15,3 0 7 0,2-1 3 16,1 0 29-16,3 0-3 15,-1 1 23-15,1 1 15 0,3 3 114 0,0 1-68 16,4 4 41-16,2 1 23 0,0 3-21 16,4 3-3-16,1 0-132 0,0 0-57 0,7 0-99 15,2 0 67-15,7 0 32 16,7 0 32-16,4 5 3 0,5 2-19 0,1 2-16 16,-1 4 1-16,0 2 0 0,-5 4-1 15,-4 0 22-15,-4 5 1 0,-6 1-11 16,-9 1 20-16,-4 0 6 0,-6 0 4 15,-10 0 5-15,-3 0 10 0,-5-3-34 16,-2 0 2-16,2-3-23 0,4-2-2 16,3-1-13-16,7-2-18 0,5-1-214 15,5-3-335-15,6-3-621 0</inkml:trace>
  <inkml:trace contextRef="#ctx0" brushRef="#br0" timeOffset="66919.96">6073 5141 284 0,'0'0'518'0,"0"0"-117"0,0 0-115 15,0 0-84-15,0 0-59 0,0 0-23 16,0 0-10-16,0 0 4 0,0 0-4 0,0 0 3 16,0 0 20-16,46-52-23 0,-42 41-1 15,1-1-28-15,-1-4 5 16,0 2 20-16,0-2 19 0,-1 0-23 0,-3 3 4 16,0-3-17-16,0 4-29 0,-4 2-3 15,-5-1-13-15,0 5-44 0,-7 0 0 16,-4 4-28-16,-5 2-45 0,-7 4 29 15,-5 6 28-15,-3 7 16 0,-2 5 1 0,0 4 1 16,2 6 11-16,3 3 6 0,7 0-17 16,4 6 1-16,5 2 13 0,8 9-16 15,11 6 2-15,8 5 1 0,14-5-1 16,3-15-1-16,5-14 18 0,0-11-16 16,7 1 16-16,8-2 13 0,5-1-7 15,2-8-2-15,-5-3-11 0,-4-5-11 16,-7-2 0-16,-7-4 3 0,-7-2 18 15,-5-1 16-15,-6 0-10 0,-4 0 16 16,1-2-3-16,-4 5-3 0,-1-2-7 16,-1 3-12-16,0 0-19 0,0 3-10 0,0 1-9 15,0 1-19-15,0 0-44 0,0 0-28 16,-2 1-90-16,-4 3-132 0,2-2-179 16,1 0-266-16,2-3-819 0</inkml:trace>
  <inkml:trace contextRef="#ctx0" brushRef="#br0" timeOffset="67333.62">6384 4896 42 0,'0'0'2557'16,"0"0"-2190"-16,0 0-127 0,-7-46-77 16,6 43-13-16,0 3-141 0,1 2-9 15,0 9-13-15,0 7 13 0,0 8 92 16,0 8-9-16,0 13 27 0,0 12-12 15,0 12-36-15,0 2-30 0,0-4-17 0,0-9 0 16,0-14-15-16,0-9-1 0,2-10-2 16,0-9 1-16,2-6-2 0,-2-2-8 15,0 1 12-15,0-5 0 0,0-1 22 16,-1-5 54-16,0-2 55 0,0-6-31 0,2-8-66 16,3-6-34-16,0-5 1 0,2-3 10 15,5-2-10-15,1 0 8 0,1 0-9 16,3 4-1-16,2 6 0 0,1 4-1 15,-3 6-10-15,0 4-1 0,-3 7-33 16,-2 1-51-16,0 7 16 0,0 5 41 16,-4 7 40-16,-2 4 0 0,-1 5 81 15,-5 7-22-15,-1 1-3 0,0 1-43 16,-3 1-10-16,1-5-3 0,2-4-19 16,0-5 19-16,8-6 21 0,3-6-21 15,4-3-165-15,5-5-178 0,9-7-129 0,-5-5-621 16,-6-2-779-16</inkml:trace>
  <inkml:trace contextRef="#ctx0" brushRef="#br0" timeOffset="67649.32">6805 5174 2587 0,'0'0'379'0,"0"0"-65"16,0 0-126-16,0 0-188 0,0 0-16 15,0 0-51-15,0 0 67 0,0 0 92 16,0 0 16-16,68 51-19 0,-43-28-45 16,2 0-19-16,4 3 19 0,-4-1-15 15,-1-1-26-15,-4 0-3 0,-6-2 0 16,-4-5-29-16,-8-1-2 0,-4-3 9 0,-2-3 22 16,-9-1 10-16,0-1 34 0,-5-3-6 15,1-4 10-15,1-1 24 0,0-3 42 16,3-7 132-16,3-4-66 0,3-6-75 15,5-3-19-15,0-4-31 0,8-5-12 16,9 2-21-16,4-2-22 0,5 2-31 0,5 3-30 16,-1 3-47-16,3 4-106 0,-3 4-139 15,7 1-157-15,-8 5-700 16,-8 3-741-16</inkml:trace>
  <inkml:trace contextRef="#ctx0" brushRef="#br0" timeOffset="68335.73">7430 5204 1251 0,'0'0'299'0,"0"0"-58"0,0 0 100 0,0 0-37 15,20-50-36-15,-19 42 34 16,-1 3-37-16,0 0-23 0,-2 3-61 0,-4 2-65 16,-5 4-43-16,-1 7-4 0,-3 5 15 15,-3 3 24-15,2 3-24 0,4 2-34 0,1 3 9 16,6 0-19-16,4 0-24 0,1-1 5 15,5 0-19-15,7-2-1 0,3-2-1 16,6-2 3-16,4-3 0 0,3-2-2 16,-1-6-1-16,3-4-134 0,-4-3-53 15,-2-2-36-15,-6-6 30 0,-2-4 48 16,-8-3 62-16,-2-5-3 0,-4-3 13 16,-2-1 35-16,-8-2 16 0,0-3 9 15,-5 1-3-15,0-2 16 0,-2 0 3 16,-2 3 42-16,2 2 22 0,0 1 22 0,2 5 25 15,0 4 0-15,6 4-25 0,2 2-4 16,2 2-19-16,3 3-13 0,0 0-53 16,2 2-45-16,7 0-27 0,10 0 34 15,3 0 35-15,8 0-10 0,4 2 13 16,2-1 0-16,1-1 0 0,-1 0 1 16,-4 0 0-16,-2-1 1 0,-4-1 1 15,-5 1-3-15,-5 1-16 0,-3 3-16 0,-3 4-21 16,-3 3 2-16,-1 3 13 15,-3 4 22-15,-3 4 16 0,0 3 70 0,-8 4 3 16,1 2 8-16,0 1-14 0,0-2-39 16,2-1-12-16,4-4 9 0,1-1-25 15,0-5 0-15,1-4 3 16,3-5 13-16,0-3-4 0,1-2 7 0,-2-4 34 0,0-2 55 16,2-7-31-16,5-4-33 0,-1-6-13 15,4-2-30-15,0-4 15 0,1-4 12 16,4 0 3-16,0 0-31 0,2-1 28 15,0 4-4-15,0 2-8 0,-1 4-16 16,-1 5 0-16,-5 6-1 0,-1 4-15 16,-2 5-36-16,-1 4-54 0,-2 6 25 15,2 6 75-15,-3 5 6 0,-3 2 109 16,0 3-13-16,-3 3-34 0,0 0-18 0,0 0-14 16,-2-5-17-16,1-2-10 15,-1-3 11-15,1-5-14 0,0-4-65 0,1-2-118 16,0-1-265-16,0-7-221 15,0 0-714-15</inkml:trace>
  <inkml:trace contextRef="#ctx0" brushRef="#br0" timeOffset="68761.28">8286 5150 2734 0,'0'0'353'0,"0"0"-69"0,0 0-71 15,17-55 49-15,-14 44-26 0,-1 5-14 0,-1 3-2 16,0 2-45-1,-1 1-98-15,0 5-77 0,-4 8 0 0,-2 5 41 0,-1 8-1 16,0 3-9-16,3 2-30 0,3 1 0 16,1-1-2-16,6-2-1 0,10 0-10 15,2-5 10-15,5-4 2 0,2-6 10 16,5-6 20-16,-2-4 16 0,2-4-9 16,-5-6 0-16,-2-4 2 0,-3-6-23 15,-6-2-4-15,-6-4-12 0,-5-4 3 16,-3 0-3-16,-8 0-14 0,-7 0-2 15,-4-1-5-15,-3 2-19 0,-2 4 22 16,-2 4-4-16,-1 5-23 0,2 7-17 0,1 3-48 16,1 4-199-16,-7 9-294 0,6 1-713 15,6-1-1135-15</inkml:trace>
  <inkml:trace contextRef="#ctx0" brushRef="#br0" timeOffset="69107.66">8609 4736 2812 0,'0'0'327'16,"0"0"-78"-16,0 0 5 0,0 0-49 16,0 0-95-16,0 0-110 0,0 0-129 15,0 0 129-15,0 0 143 0,0 0 5 16,26 79 1-16,-16-27 10 0,-3 15-36 0,2 13-18 16,-2 1-34-16,-3-5 18 15,0-9-53-15,3-10-36 0,-1-6-12 0,1-9-10 16,3-9 4-16,-6-10-102 0,1-4-155 15,2 2-257-15,-3-4-459 0,1-5-612 0</inkml:trace>
  <inkml:trace contextRef="#ctx0" brushRef="#br0" timeOffset="69412.38">8981 5185 1956 0,'0'0'728'0,"0"0"-400"16,0 0-56-16,16-49-87 0,-14 42-17 0,-1 2-4 15,-1 2 6-15,0 3-69 0,-1 4-100 16,-4 5-1-16,-4 6 69 0,-3 3-7 0,-2 3-12 16,6 4-31-16,3-3-18 0,4 0 14 15,1-3 1-15,5-1 15 16,5-4-13-16,5-2 10 0,3-3 3 0,3-1 10 16,2-4 5-16,0-4-15 0,3 0 6 15,-4-7-3-15,-5-6 0 0,-4-1-6 16,-7-2-7-16,-6-4-21 0,-2-1-14 15,-10-1-17-15,-9-2-12 0,-6-1 9 16,0 1 9-16,-3 3 0 0,0 3 10 16,6 4-10-16,2 4-12 0,4 6-78 15,5 4-166-15,5 3-268 0,8 9-521 0,3-1-170 16</inkml:trace>
  <inkml:trace contextRef="#ctx0" brushRef="#br0" timeOffset="69916.57">9600 5128 2992 0,'0'0'409'0,"0"0"-228"16,0 0-51-16,5-55 43 0,-5 43-41 0,-6 5 41 16,-7 2-43-16,-8 5-55 0,-7 1-29 15,-7 8 1-15,-5 5-13 0,0 2-16 0,5 2-18 16,7 0-2-16,9 1-26 0,4-2-3 15,9 1 13-15,4-4 17 0,2-2-1 16,6-1 2-16,9-2 15 0,5-3 16 16,6-2-31-16,9-2-18 0,5-1-60 15,2-1-18-15,0 0 18 0,0 0 28 16,-4 0 13-16,-5 0 18 0,-5 0 7 16,-3 2-13-16,-3 4 0 0,-3 5-5 15,-2 3-17-15,-6 3 4 0,-6 10 18 16,-4 4 23-16,-1 9-17 0,-13 12 17 15,-7 11-12-15,-6 15-33 0,-2-1-60 0,5-16-80 16,7-20-471-16,7-18 313 0,3-8 300 16,-4 2-175-16,1 0 136 0,-2-2 78 15,0-6 6-15,-1-4 84 0,1-5 78 16,-3 0 102-16,0-7-32 0,1-3-53 0,-2-2-12 16,1-5 17-16,5-2-32 0,3-4-31 15,5-4-49-15,3-7-50 0,17-12-22 16,17-14-54-16,17-10-34 0,7-2 31 15,0 6 54-15,-4 14 3 0,-17 18 16 16,-8 8-3-16,-8 8 15 0,-5 6 45 16,-1 0 27-16,-1 1 23 0,-5 2 37 15,-1 3-22-15,-7 3-81 0,-2 3-57 16,-1 0-72-16,-1 3-103 0,-5 2-539 16,-1-2-1268-16</inkml:trace>
  <inkml:trace contextRef="#ctx0" brushRef="#br0" timeOffset="70850.32">10086 5089 1093 0,'0'0'410'0,"0"0"-81"0,0 0-79 16,6-60 38-16,-1 48-26 0,-1 0-27 0,0 5-1 16,-2 2-74-16,0 4-80 15,-1 1-80-15,0 8-90 0,0 5 90 16,-1 6 163-16,0 5 8 0,0 4-22 0,-3 2-52 16,0 0 1-16,0-1-29 0,0-2-38 15,2-3-30-15,1-6 0 0,0-3-1 0,0-5 2 16,4-3-2-16,-1-5-236 15,1-7-189-15,-1-7-338 0,0-2-1246 0</inkml:trace>
  <inkml:trace contextRef="#ctx0" brushRef="#br0" timeOffset="70995.36">10096 4836 2636 0,'0'0'402'0,"0"0"-175"0,0 0-227 16,0 0-19-16,0 0-151 0,0 0 129 15,0 0 40-15,0 0-2 0,19 70-197 0,0-30-381 16,-2-7-454-16</inkml:trace>
  <inkml:trace contextRef="#ctx0" brushRef="#br0" timeOffset="71743.55">10658 4934 2534 0,'0'0'380'0,"0"0"-41"0,0 0-78 0,-26-45-68 16,13 40-51-16,-4 5-73 0,-2 0-65 16,-2 11 30-16,-1 3-12 0,2 7-9 15,1 2-12-15,3 6 2 0,6 4 26 16,6 1-29-16,4 1-13 0,7 2-11 16,12-1 24-16,8-1 19 0,11-3-19 0,15-3-32 15,13-6-56-15,9-8-79 0,-6-6-77 16,-15-9-97-16,-15-5-160 15,-12-4 12-15,1-6 210 0,6-2 159 0,-1-4 95 16,-5-3 25-16,-6-1 140 0,-2-2 9 16,-4 3-12-16,-7 1 28 0,-2 5 6 15,-7 1 55-15,-2 5 38 0,-11 1-66 16,-7 5-105-16,-8 3-55 0,-7 3 13 16,-6 2 3-16,-2 5 7 0,1 4-33 0,1 1 36 15,7 3-14-15,7-1-50 0,9 3-12 16,5-2-20-16,9-1 4 0,4-1 17 15,4-1 11-15,10-3 25 0,5-2 26 16,6-3 6-16,4-4-16 0,7 0-16 16,2-9-12-16,0 1 0 0,-2-4-11 15,-5-1 13-15,-2 1 7 0,-5-1 13 16,-6 3-16-16,-4 1 12 0,-4 4 39 16,-4 3-17-16,-1 2-53 0,0 0-96 15,-1 7-15-15,1 2 111 0,4 4 142 0,1 5-16 16,0 3-44-16,2 0-42 15,5 1-21-15,3-2 3 0,1-3-7 0,5-4-12 16,3-2-3-16,0-6-21 0,2-5-117 0,-2 0-44 16,-1-9 2-16,-2-7 25 15,-5-2 12-15,-1-5 35 0,-6-6 57 16,-2 0 29-16,-2-5 22 0,-3 0 10 0,-4-4-8 16,-3-5 12-16,0-6 47 0,0-8 2 15,-2 4-21-15,0 8 9 0,0 9 3 16,2 10-7-16,0 1 61 15,0 1 2-15,0 9 13 0,0 5-17 0,0 9-106 16,0 1 0-16,0 10-251 0,0 8 141 16,0 10 110-16,2 14 82 0,0 19 88 15,0 14-28-15,-1 6-36 0,1-4-22 0,-1-7-6 16,0-13-26-16,2-12-21 0,2-10 0 16,0-11-31-16,1-7-1 0,4 0 1 15,-2-1 0-15,3-3 16 0,-3-5 15 16,-1-6 21-16,1-2 41 0,-1-9-13 15,5-2-49-15,-2-5-31 0,4-1-28 16,-4-3-92-16,0 3-193 0,-3-14-145 0,1 4-906 16,-5 2-1073-16</inkml:trace>
  <inkml:trace contextRef="#ctx0" brushRef="#br0" timeOffset="72583.73">13112 4957 2070 0,'0'0'262'0,"0"0"-155"15,0 0 55-15,0-46 15 0,5 31-94 16,2-2-9-16,5 0 7 0,-2-1 47 15,2 0 25-15,-1 3-42 0,-1 3 1 0,-4 3 8 16,1 3-9-16,-4 5-77 16,0 2-34-16,1 10-31 0,-2 5 31 15,2 11 173-15,2 2-3 0,-2 8-5 16,2 9-75-16,-2-4-21 0,3 2-23 0,-2 0-24 16,-1-3-16-16,-1 1-6 0,1-4-96 15,-2-4-103-15,-2-6-165 0,-11-3-258 16,-2-7-586-16,-2-7-349 0</inkml:trace>
  <inkml:trace contextRef="#ctx0" brushRef="#br0" timeOffset="72733.92">13053 5184 1368 0,'0'0'1170'0,"0"0"-954"0,0 0-132 16,64-42-39-16,-33 34 6 0,6 1 4 15,4 4 22-15,-2 0 9 0,-1 3-9 16,-2 3-26-16,-5 2-22 0,-4 4-29 15,-6-1-3-15,-9 2-176 0,-4 1-255 0,-8 1-313 16,-8-7-682-16</inkml:trace>
  <inkml:trace contextRef="#ctx0" brushRef="#br0" timeOffset="73251.98">13034 4900 2066 0,'0'0'1005'0,"0"0"-803"16,0-47-56-16,7 28-19 0,7 2-48 16,6-1-25-16,6 1-52 0,8 4-1 0,6 3 1 15,6 4-2-15,1 6-2 0,4 5-26 16,-4 7 25-16,-3 9 3 0,-6 3 22 15,-7 5-22-15,-10 2-38 0,-12 3-32 16,-8-1 10-16,-4 0 15 0,-14-1 28 16,-7-3 17-16,-6-4 13 0,-5-4-10 15,-2-3 16-15,0-4-6 16,4-4 6-16,2-3 7 0,5-4 8 0,5-1 7 16,5-2 1-16,3 0-1 0,8 0 31 15,4 0 26-15,1-2-4 0,4-3-94 0,11-3-3 16,6-1-41-16,6 1 13 0,11-1-1 15,5 1 1-15,13 1 5 0,-3 5-2 16,-2 2 9-16,2 0 4 0,-10 2-4 16,0 8-10-16,-6 2-9 0,-8 2-16 15,-9 4 20-15,-9 1 8 0,-10 2 4 16,-7 1 22-16,-18 2 22 0,-9-2 60 0,-21 3-15 16,-14 0-26-16,-14-2 28 0,0-3-9 15,14-9 0-15,22-5 28 0,19-4-6 16,4-2 3-16,-2 0-33 0,4-4-14 15,1 0 2-15,9-1-9 0,7-2 10 16,4-2-41-16,9-1-125 0,11-2-210 16,23-9-120-16,-3 2-813 0,-1 1-904 0</inkml:trace>
  <inkml:trace contextRef="#ctx0" brushRef="#br0" timeOffset="73501.84">13787 4865 3243 0,'0'0'419'0,"0"0"-283"0,0 0-61 16,0 0-43-16,66-40-1 0,-26 32 66 15,6 0-2-15,14 2-23 0,13-1-44 0,-8 3-26 16,-9 2-2-16,-12 2-1 0,-12 0-21 15,0 0-53-15,1 0-120 0,-9 0-98 16,-7-3-27-16,-9-1-183 0,-8-5-176 16,-5 1-448-16</inkml:trace>
  <inkml:trace contextRef="#ctx0" brushRef="#br0" timeOffset="73694.62">14077 4693 1805 0,'0'0'551'0,"0"0"-334"16,0 0-217-16,0 0 0 0,0 0 64 15,0 50 123-15,4-26 12 0,3 4-29 16,1 3-75-16,0 5 65 0,0 2-5 0,-3 3-32 16,-1-1-25-16,-2 2-4 0,-2-2 10 15,0-1-12-15,0 0-42 16,-2-6-47-16,0-1-3 0,1-4-2 0,0-3 2 16,0-7-1-16,1-3-15 0,-2-3-188 0,1-4-172 15,-1-7-233-15,1-1-689 0,0-4-363 0</inkml:trace>
  <inkml:trace contextRef="#ctx0" brushRef="#br0" timeOffset="74877.08">16805 4917 1391 0,'0'0'559'15,"0"0"-339"-15,13-59-12 0,-11 33 89 16,-2 0-66-16,-4 0-48 0,-8 2-20 0,-2 2 60 16,-7 3-52-16,-4 3-88 0,-2 5-5 15,-5 4-37-15,0 6-41 0,-5 4-12 16,2 9-23-16,1 8 22 0,2 2-2 15,3 4 12-15,4 6 1 0,10-2-10 16,3 3 12-16,10 0-2 0,2-1-1 0,12-2 3 16,4-3 12-16,9-3-11 0,3-5 21 15,1-5-3-15,3-5-19 0,-2-6-19 16,-2-3-104-16,-3-10 12 0,-5-4-9 16,-1-7 2-16,-5-5 13 0,-3-4 22 15,-1-2 47-15,-3-8 19 0,-3-3 17 16,0-12 23-16,1-15-1 0,0-8 36 15,0 3-26-15,1 12-16 0,2 22 102 16,-4 20 41-16,-2 8-26 0,-1 6-1 16,0 2-47-16,0 3-85 0,0 2-69 0,-1 11-251 15,1 7 298-15,-1 11 22 0,0 6 143 16,0 12-54-16,5 13 18 0,3 11 16 16,6 1-61-16,6-3-21 0,4-11-28 15,3-8 2-15,1-12 1 0,-5-8-2 0,-3-9-14 16,-2-6-3-16,4-2 3 15,2-2 0-15,3-3-65 0,-2-8-55 0,2-5 7 16,-4-10 47-16,-2-7-23 0,-3-3 32 16,-2-6 32-16,-5-2 12 0,0-4 20 15,-5-1-7-15,-2 0 1 0,-1 3 40 16,-1 4 9-16,1 4 33 0,-3 8 59 16,0 4-20-16,0 6-37 0,-4 5-62 0,1 4-23 15,-1 3-127-15,-2 10 10 0,-5 3 117 16,3 6 57-16,0 4 9 0,5 3-38 15,3 2-27-15,11-2 0 0,9-2 11 16,6-2 4-16,11-2 19 0,2-5 3 16,4-5 0-16,1-6-10 0,-4-5 0 15,-1-2 0-15,-5-2-3 0,-8-8 9 16,-6-3 7-16,-4-4-7 0,-8-1 9 16,-7-7-24-16,-1-2-19 0,-9-4-24 0,-9-3 8 15,-5 1-18-15,-7 1 3 0,-2 3 0 16,-5 4-13-16,-1 7-5 15,1 5-4-15,-3 9-11 0,4 4-77 0,3 4-57 16,1 9-151-16,3 12-192 0,6-4-471 16,10 0-683-16</inkml:trace>
  <inkml:trace contextRef="#ctx0" brushRef="#br0" timeOffset="75459.94">17739 4932 2511 0,'0'0'502'0,"0"0"-380"0,0 0-80 15,0 0 2-15,53-48-21 0,-35 35-20 16,0 1 0-16,1-1 10 0,-4-2 9 15,1-1-3-15,-2-1-15 0,-3 1 18 16,-1-3-3-16,-5 2-17 0,-1-1-1 16,-2-1 39-16,-2 3-27 0,0 1 16 0,-4 3-7 15,-1 3 19-15,-2 3 17 0,-4 2-27 16,-4 4-30-16,-4 2-1 0,-2 6 3 16,-3 6 20-16,0 3 2 0,1 5 3 15,4 2-9-15,3 0 0 0,9 1 0 16,4 1 3-16,3 0-19 0,8-1 10 15,7-1-11-15,5 0 14 0,5-4 15 16,3-3-2-16,4-3-7 0,2-8 12 16,-2-3-15-16,2-3-17 0,-4-6-2 0,1-5-34 15,-3-3-23-15,-1-6 19 16,-3-1 10-16,-2-5 27 0,-1-3-1 0,1-1 2 16,1-1 2-16,2-3-1 0,5 5 0 15,0 0-1-15,6 8-1 0,0 5-18 16,1 7-16-16,-1 8-3 15,-1 2 0-15,-2 13-25 0,-7 4-3 0,-5 7 12 0,-5 3 23 16,-9 6 31-16,-6 1 111 0,-3 3 38 16,-11-1-23-16,-8 1 6 0,-5-5 13 15,-4-1-57-15,-3-6-32 16,-1-6 0-16,3-6 0 0,0-7-4 0,5-2-11 16,0-2-10-16,4-3-6 0,3-3-4 15,1 0-21-15,3-4-33 0,4-9-215 16,2-1-258-16,7-1-1073 0</inkml:trace>
  <inkml:trace contextRef="#ctx0" brushRef="#br0" timeOffset="76275.69">19483 4545 2782 0,'0'0'344'0,"0"0"-344"0,0 0-58 16,0 0 58-16,63-7 109 0,-46 17 66 0,1 1-6 15,-1 4-8-15,-5 4-38 16,0 1-19-16,-3 5-7 0,-2 2-27 0,-4 3-35 16,-3 3-17-16,0-2-5 0,-1 0-13 15,-3-6-13-15,-2-2 2 0,2-6 10 16,0-5-20-16,1-5-7 0,2-3 8 15,0-2 20-15,1-2 58 0,0-4 48 16,1-6-43-16,5-7-63 0,6-6-25 16,-2-4 3-16,6-3 9 0,-1-5 11 15,0 1 2-15,2 0 2 0,2 2 33 16,-1 2-17-16,-1 5-14 0,-1 5 48 16,-6 6-21-16,-1 5-9 0,-4 5-22 0,-2 4-31 15,0 2-112-15,0 7-30 0,0 6 123 16,1 7 50-16,-1 5 32 0,-1 4 10 15,1 4-20-15,0 0-8 0,6 0-14 16,0 0-1-16,5-6 1 0,5-2 2 16,4-6 26-16,0-6-15 0,2-5-13 15,0-6-46-15,1-4 10 0,-3-2 17 0,-3-9 19 16,-1-5 1-16,-1-3 18 0,-4-5-17 16,2-3 17-16,-4-2-3 0,-2-3-15 15,2-1 1-15,-4 3 51 0,-2 2-3 16,1 5-7-16,-3 4 1 0,-2 6 3 15,-1 7 5-15,-1 4-52 0,0 3-122 0,-1 8-85 16,-7 7 149-16,-1 4 58 0,2 6 18 16,2 3 37-16,0 3-24 0,5-1 0 15,11 2-9-15,4-4 0 0,6-1 6 16,4-5 3-16,0-5-6 0,2-6 9 16,-1-5 16-16,-4-5-10 0,-2-2 1 15,-5-7 5-15,-5-5-9 0,-5-5-37 16,-4-2 0-16,-3-5-31 0,-10-3 3 15,-8-4-24-15,-8-3 18 0,-4 0-4 16,-4 0-30-16,-3 5-29 0,1 7 38 0,2 6 5 16,4 7-3-16,0 8-8 0,6 3-131 15,3 10-191-15,6 2-77 0,12 8-256 16,5-2-430-16</inkml:trace>
  <inkml:trace contextRef="#ctx0" brushRef="#br0" timeOffset="76546.13">20412 4206 2511 0,'0'0'544'16,"0"0"-225"-16,0 0-201 0,0 0-118 0,0 0 0 15,0 0 60-15,0 0 95 0,43 74 28 16,-29-40 3-16,1 4-36 0,2 3-29 16,2 7-25-16,2 11-28 0,-1 11-9 15,-1 0-40-15,-11-5-19 0,-5-7-36 16,-8-8-73-16,-13-8-198 0,-6-9-292 0,3-12-656 16,1-14-921-16</inkml:trace>
  <inkml:trace contextRef="#ctx0" brushRef="#br0" timeOffset="76700.75">20397 4668 3251 0,'0'0'511'15,"0"0"-288"-15,0 0-28 0,18-45-18 16,-8 38-105-16,7 0-72 0,7-1 0 16,8 3-16-16,9 1-15 0,14 3-15 0,19 1-10 15,16 5 0-15,0-3-337 0,-21-1-644 16,-21-2-1682-16</inkml:trace>
  <inkml:trace contextRef="#ctx0" brushRef="#br0" timeOffset="77340.94">21807 4703 1573 0,'0'0'162'0,"0"0"14"0,0 0 48 0,20 43 6 16,-8-26-36-16,1 0-4 0,-1-2-29 15,3-1-55-15,-2-2-42 0,0-5-13 16,1 0-10-16,0-4-2 0,-1-3 9 15,4 0 9-15,-1-6 0 0,4-5 4 16,-1-3-1-16,2-7 7 0,1-2-13 16,-2-6-20-16,1-3 4 0,0-4 0 0,-1-2 6 15,2-2-3-15,2 0 13 0,4-1-35 16,2 2 12-16,3 3 4 0,0 7-16 16,3 5-19-16,1 9 0 0,0 5-32 15,-4 9 4-15,2 1-13 0,-1 9-28 16,-4 7 22-16,0 3 18 0,-5 6-2 15,-4 3-11-15,-6 2 4 0,-7 1 0 16,-6 1 26-16,-3-1 12 0,-9-1 22 0,-9-2-6 16,-3-5-15-16,-6-4 15 15,-1-5 12-15,-5-7 13 0,-2-2-3 0,2-3-6 16,0-2-1-16,2-2 7 0,4-5 9 16,4 0-12-16,4-3-13 0,3-1-22 15,5 1-1-15,5 0-37 0,6-3-154 16,11-3-240-16,2 1-661 0,8 0-1057 0</inkml:trace>
  <inkml:trace contextRef="#ctx0" brushRef="#br0" timeOffset="77711.37">22696 4725 212 0,'0'0'1411'16,"0"0"-1187"-16,0 0-162 0,0 0 87 15,59-25 0-15,-38 13-55 0,4-1-42 16,3-3-40-16,0-1-12 0,3-3-2 16,-1-1-1-16,3-3-10 0,-3 0-77 15,0-3-27-15,-3 0 13 0,-5 1 69 16,-2 1 35-16,-5 1 28 0,-6 3 102 0,-1 0 90 16,-5 5-33-16,-3 1-39 0,0 3 10 15,-3 3-55-15,-6 3-64 0,0 2-39 16,-7 1-25-16,-3 3 9 0,-6 1 16 15,-6 5 48-15,0 5 13 0,-3 1-4 16,2 5-5-16,4 2-11 0,5 3 26 16,4-1-19-16,9 2-13 0,3 2-3 15,7 0 3-15,5 2-4 0,10 0 14 16,8 0-10-16,9-1-4 0,5-2-2 0,7-3-1 16,1-4-12-16,2-4 0 0,0-3-16 15,-5-6-84-15,-5-4-104 0,-8-1-150 16,0-15-290-16,-6 1-409 0</inkml:trace>
  <inkml:trace contextRef="#ctx0" brushRef="#br0" timeOffset="78107.64">23402 4732 2667 0,'0'0'331'0,"0"0"-257"0,0 0-74 16,0 0 0-16,61-54 1 0,-42 38 0 15,1 0-1-15,0-2-2 0,1 0-17 16,-2-3 18-16,0 0-41 0,-5-1-6 15,1-1 3-15,-4-1 7 0,-4-1 22 16,-5 0 16-16,-2-2 12 0,0 4 14 0,-7 0 32 16,-4 4 99-16,-1 4 41 0,-3 3-36 15,-2 7-51-15,-3 4-89 0,-2 2-22 16,-1 11-15-16,2 3 15 0,0 4 0 16,6 5 19-16,6 3-8 0,5 1-10 15,5 2 0-15,11-1 2 0,8 3 29 16,6-5-7-16,8 0 4 0,4-5-10 15,5-1-19-15,17-6-130 0,-12-7-309 16,-5-4-959-16</inkml:trace>
  <inkml:trace contextRef="#ctx0" brushRef="#br0" timeOffset="78695.64">24612 4308 3065 0,'0'0'430'0,"0"0"-309"0,0 0-74 16,0 0-47-16,0 0-47 0,0 0-112 0,0 0 159 16,0 0 111-16,0 0 47 0,15 56-25 15,-14-28-23-15,1 1-19 0,-1 1-31 16,4-1-35-16,-4 2-3 0,1-4-20 16,-1 1-2-16,0-4-1 0,1-3-122 15,4-5-239-15,1-7-403 0,0-7-1506 0</inkml:trace>
  <inkml:trace contextRef="#ctx0" brushRef="#br0" timeOffset="78837.69">24650 4028 2877 0,'0'0'470'0,"0"0"-419"15,0 0-51-15,0 0-287 0,0 0 36 16,0 0 235-16,0 0-6 0,-11 56-278 15,11-31-722-15</inkml:trace>
  <inkml:trace contextRef="#ctx0" brushRef="#br0" timeOffset="79111.64">25060 4016 2342 0,'0'0'433'0,"0"0"-205"0,0 0 69 0,0 0-141 16,0 0-156-16,0 0-185 0,0 0 185 16,0 0 144-16,10 47 24 0,-9-17-16 15,-1 4 49-15,1 5-40 0,0 8-5 16,1-5-23-16,1 4-36 0,4-2-23 16,0-8-19-16,0 5-21 0,4-2-17 15,-1-1-17-15,1-5 0 0,1-4-13 16,1-4 12-16,3-4-14 0,4-3-174 15,3-6-140-15,15-9-115 0,-5-3-608 16,-5-4-1421-16</inkml:trace>
  <inkml:trace contextRef="#ctx0" brushRef="#br0" timeOffset="79278.38">24953 4289 2857 0,'0'0'582'0,"0"0"-287"16,0 0-84-16,0 0-13 0,0 0-5 15,0 0-54-15,0 0-139 0,66-14-28 16,-12 14 7-16,19 7 2 0,13 3-3 16,0 2 1-16,-10 0-17 0,-22-3-8 15,-20-6-60-15,4-1-256 0,-15-2-320 16,-1-2-1160-16</inkml:trace>
  <inkml:trace contextRef="#ctx0" brushRef="#br0" timeOffset="82425.91">3675 7753 1588 0,'0'0'185'0,"0"0"-116"15,0 0 86-15,0 0-25 0,0 0 22 16,0 0 59-16,0 0-27 0,0 0-23 15,0 0-30-15,0 0-22 0,-49-33-25 16,48 33-33-16,0 0-51 0,1 0-39 16,0 0-53-16,0 0-30 0,2 0 25 15,5 5 97-15,8 1 90 0,8 0 23 0,12 1 21 16,22-4-10-16,26 0-66 0,23-1-23 16,10-2-16-16,-7-2-6 0,-14-1-13 15,-21 0 0-15,-5 1-2 0,-10 0-10 16,-13 0-14-16,-15 1-28 0,-8-1-115 15,-10 2-110-15,1-2-4 0,-6 1-86 0,-1-2 78 16,-7-1 96-16,-2-1-72 0,-9-2-208 16,-4-3 152-16,1-1 284 15,-3-2 39-15,0-1 72 0,-1-2 110 16,0 0 95-16,3-1-26 0,2 0-17 0,0 1-42 16,5 0 38-16,-2 2-22 0,5 2 2 15,1 3-26-15,1 1-11 0,0 3-28 16,1 2-30-16,2 1-83 0,0 2-32 15,0 2-215-15,6 3-42 0,2 6 206 0,5 5 51 16,0 3 19-16,5 2 26 0,0 2 13 16,1 2 3-16,-2 1-22 0,-5 0-13 15,-2 1 2-15,-7-2-24 0,-3 4 5 16,-6 2 7-16,-11 4 0 0,-10 2-16 16,-29 14-16-16,4-9-642 0,5-9-1533 0</inkml:trace>
  <inkml:trace contextRef="#ctx0" brushRef="#br0" timeOffset="104705.47">6217 7388 189 0,'0'0'222'15,"0"0"-49"-15,0 0-17 0,0 0 1 0,0 0 35 16,0 0-26-16,0 0 13 0,0 0-46 0,0 0-6 16,0 0-16-16,16-40 22 0,-14 34 94 15,-1 0 3-15,0-2-10 0,-1 0-50 16,4-1-31-16,-4 1-24 0,1 0 10 16,-1 2-7-16,1-1-29 0,-1 3-31 15,0 0-20-15,0 2-6 0,0 1-9 16,0 1-23-16,0 1-96 0,1 6-66 15,0 8 101-15,1 6 61 0,-1 9 128 16,-1 17-13-16,-1 15-14 0,-12 16-44 16,2 4-3-16,-2-10 0 0,1-18-52 15,7-21-1-15,4-13 0 0,1-6-1 16,0 0 0-16,1-3 0 0,1 0 2 16,3-4 14-16,-1-3-13 0,2-1-3 15,-1-3-141-15,3-1-168 0,1-16-139 0,1-1-601 16,-5-1-741-16</inkml:trace>
  <inkml:trace contextRef="#ctx0" brushRef="#br0" timeOffset="105068.66">6188 7259 346 0,'0'0'1902'16,"0"0"-1675"-16,33-59-140 0,-12 38 39 15,2 5-62-15,5 5 23 0,5 2 22 16,-1 5-25-16,3 4-46 0,-2 6 1 15,-3 10-1-15,-1 6-38 0,-7 6-7 16,-6 7-10-16,-7 13 15 0,-10 10-8 0,-21 7 6 16,-12 1-28-16,-3-16 0 0,3-11 20 15,6-16 12-15,2-4 1 0,-4 1 18 16,0-1 10-16,-4-1 16 16,7-8 9-16,3-5 16 0,4-5 58 0,1 0 24 15,2-8 13-15,1-1-42 0,4-6-45 16,0-3 13-16,8-4-11 0,4-2-80 15,4 1-3-15,13 2-55 0,5 3-1 0,3 6 30 16,7 3-30-16,2 9-1 0,2 1-6 16,3 12-7-16,3 4 51 0,2 6 22 15,2 8 85-15,-2 4 22 0,-3 5-31 16,-4 3-35-16,-6 0-10 0,-3-1-31 16,-5-2-67-16,-4-7-43 0,-5-4-168 15,1-7-149-15,-1-6-272 0,-6-6-384 16</inkml:trace>
  <inkml:trace contextRef="#ctx0" brushRef="#br0" timeOffset="105388.35">6871 7783 2134 0,'0'0'333'0,"0"0"-88"0,0 0-32 16,38-44-47-16,-23 26-86 0,2-1-41 15,-1-4 12-15,0 2-51 0,-4-1-6 16,2-1 6-16,-6-2 0 0,0 0-15 16,-4 0-14-16,-4-1-32 0,0 2 4 15,-4 2 24-15,-5 5 33 0,-1 3 10 16,-3 5 16-16,-1 5-26 0,-2 4-12 0,-4 5-1 16,-3 7 13-16,-2 7 45 0,0 5 12 15,2 4-12-15,4 3 22 0,3 1-19 16,10 0-19-16,6-1-29 0,5-2 0 15,13 0 25-15,9-3-10 0,10-4-14 16,19 0 36-16,16-5 17 0,18-8-54 16,1-9-223-16,-9-7-174 0,-14-9-371 15,-28 2-459-15</inkml:trace>
  <inkml:trace contextRef="#ctx0" brushRef="#br0" timeOffset="106038.09">7592 7433 1740 0,'0'0'535'0,"0"0"-34"0,0 0-209 15,0 0-174-15,0 0-67 0,-75-4-3 0,50 21 35 16,-3 8 16-16,-4 4-17 0,2 3-34 16,1 1-15-16,5-1-33 0,5 0-1 15,8-1-14-15,3-5 12 0,6-6-25 16,2-3 28-16,1-5-16 0,4-5 16 16,4-3 35-16,0-4 38 0,5-4 18 15,4-7-91-15,0-5-9 0,3-3-64 16,0-2 13-16,-3 0 19 0,-1 3 9 15,-6 2 7-15,0 3 22 0,-3 5-29 16,-3 3 16-16,1 3-41 0,-2 2-67 16,1 4 15-16,0 7 61 0,3 3 48 15,-1 5 12-15,2 2 14 0,3 1 47 0,2 1-15 16,3-4-23-16,0-2-16 16,7-6 12-16,2-6 20 0,0-2 7 0,5-6-11 15,-3-6-47-15,0-7-198 0,-1-4-147 0,-5-5-216 16,-2-6-15-16,-5-3-7 15,-3-4 104-15,0-11 245 0,-4-12 204 0,-3-15 30 16,-4-10 131-16,-1 4 152 0,-3 7 59 16,-2 10-19-16,-2 9 92 0,1 15-97 15,2 12 79-15,1 13 20 0,1 8-47 16,0 3-143-16,0 2-57 0,0 3-170 16,-3 7-31-16,1 14 31 0,-1 9 15 15,-2 18 61-15,-1 20-13 0,4 21-28 16,2 9 49-16,4-4-37 0,10-11-4 15,4-15-5-15,9-10-38 0,3-8-16 16,-1-11 4-16,-1-14-7 0,-5-7 0 0,0-5 19 16,3-5 0-16,4-2 22 0,4-6 6 15,-4-4-28-15,0-11-31 0,-2-7-19 16,-5-4-12-16,-1-6 15 0,-4-4 6 16,-4 0-4-16,-1-3 36 0,-3 3 7 15,-2 4 4-15,0 3 63 0,-3 8 22 0,-1 4-3 16,-2 9 10-16,1 3 2 0,-1 5-96 15,0 5-68-15,0 7 40 0,0 8 28 16,-1 6 68-16,-2 6-22 0,-1 5-21 16,-2 0-9-16,4 0-16 0,1-1-1 15,1-5 0-15,2-6-89 0,8-3-134 16,11-9-245-16,-3-7-244 0,1-6-1121 0</inkml:trace>
  <inkml:trace contextRef="#ctx0" brushRef="#br0" timeOffset="106172.7">8185 7182 3182 0,'0'0'401'0,"0"0"-316"0,0 0-85 16,13-50-104-16,6 46-13 0,3 4 18 16,17 6-70-16,-8 4-636 0,-2-2-1526 0</inkml:trace>
  <inkml:trace contextRef="#ctx0" brushRef="#br0" timeOffset="106591.14">8512 7550 3558 0,'0'0'457'0,"0"0"-334"0,0 0-21 15,0 0-102-15,0 0-10 0,0 0-15 16,38-49-22-16,-25 45-6 0,2 4-7 15,-2 0-3-15,3 5 7 0,-4 3 9 16,-3 2-20-16,-4 2-78 0,-3 0 76 16,-2 0 47-16,-2 2 22 0,-5-2 1 15,-2 3 27-15,1-1 4 0,1 0 6 0,1 1-19 16,4-3 6-16,2-1-12 0,1 1-1 16,8 1-10-16,4-1 17 0,4-1 0 15,5 2-6-15,6-1-1 0,1 4 4 16,2-1-16-16,-2 3-2 0,0 5-20 15,-5 4 0-15,-5 3-6 0,-7 4 28 16,-5 2 0-16,-7-1 0 0,-3-2 2 16,-8 0 10-16,-8-3 7 0,-6-1 50 15,-7-2 10-15,-3-4 12 0,-3 0 32 16,-6-6-26-16,1-3-7 0,-1 0 0 0,3-3-19 16,3-4-28-16,5-1-27 0,5 0-13 15,8-4 15-15,9-2-6 0,2 0-12 16,9-3-95-16,11-21-348 0,5 1-537 15,4-4-1552-15</inkml:trace>
  <inkml:trace contextRef="#ctx0" brushRef="#br0" timeOffset="107273.76">9098 7420 3654 0,'0'0'466'0,"0"0"-254"0,0 0-82 16,0 0-108-16,0 0-22 0,0 0-72 0,0 0 41 15,0 0 31-15,-57 49 2 0,35-22 0 16,2 2-2-16,3 0-2 0,4-1-35 16,4-4-62-16,6-3-10 0,2-6-33 15,1-3-9-15,1-5-13 0,4-3 31 16,6-4 54-16,2-5 41 0,4-5 6 16,5-6-51-16,2-3-9 0,1 0-7 15,-1 0 79-15,-3 3 20 0,-2 3 24 0,-3 1-5 16,-6 6 48-16,0 3-38 15,-3 3-29-15,4 1-61 0,-3 7 61 0,3 2 0 16,0 5 112-16,0 1 15 0,-2 1-16 16,3-3-31-16,-4 2-36 0,5-4-19 15,-3-3 4-15,5-4 15 0,3-1 19 16,3-4-3-16,1-5-7 0,3-8-44 16,3-2-9-16,-4-4-69 0,-2-5-3 0,-4-4 56 15,-2-2 16-15,-6-6 12 0,-1-12-10 16,-4-11 49-16,-4-11-51 0,-1-3 0 15,-3 9 60-15,0 15 25 0,-1 19 28 16,2 9 6-16,0 5-7 0,-1 2-38 16,1-1-18-16,0 5-3 0,1 6-19 15,1 4-34-15,-1 10-155 0,0 9 136 16,1 11 19-16,-1 17 25 0,1 18 3 16,0 18 0-16,-3 9-3 0,-1-7-23 0,-2-6-2 15,0-15-14-15,0-11-17 16,4-12-56-16,2-12-87 0,0-12-80 0,0-5-14 15,0-3-24-15,0-2-18 0,1-4 5 16,-1-3 305-16,0-11-13 0,-2-5 13 16,0-6 0-16,0-4 94 0,2-3 127 15,0-5-42-15,1-2-19 0,5-1-24 16,5 0-22-16,4 4 22 0,4 2-29 0,4 5-13 16,3 6-59-16,1 3-23 0,3 6-12 15,-2 6-23-15,3 5-14 0,-2 2-10 16,1 10 47-16,-3 6 31 0,-3 3 38 15,-1 5 1-15,-4 3-11 0,-5 2 0 16,-7 4-12-16,-6-2-10 0,-1 2-24 16,-9-4-13-16,-3-5 0 0,-1-4-243 15,0-13-240-15,1-5-688 0,5-5-1137 0</inkml:trace>
  <inkml:trace contextRef="#ctx0" brushRef="#br0" timeOffset="107415.18">9925 7170 3547 0,'0'0'521'0,"0"0"-232"0,0 0-97 16,0 0-65-16,0 0-127 0,0 0-28 15,0 0-117-15,0 0 77 0,0 0 56 16,-18 51 11-16,34-10-201 0,1-9-472 16,4-7-1126-16</inkml:trace>
  <inkml:trace contextRef="#ctx0" brushRef="#br0" timeOffset="107902.87">10238 7383 3335 0,'0'0'438'0,"0"0"-347"15,0 0-72-15,0 0 44 16,0 0 44-16,-32 55-26 0,27-36-43 0,2 2-36 16,2 0 1-16,1 1 16 0,0 0-19 15,2-4-16-15,4-2-125 0,0-3-126 0,1-4-94 16,2-6-55-1,-2-3-47-15,0-2 68 0,3-6 113 0,-3-5 28 0,1-3 166 16,0-2 88-16,0-3 114 0,3 0 94 16,-2 2 29-16,4 1-55 0,1 1 15 15,0 3-32-15,3 3-85 0,4 2-44 16,2 1 2-16,4 4 14 0,-1 4-23 16,3 0-7-16,1 3-22 0,-3 8 4 15,-2 1 37-15,-5 5 30 0,-6 3-17 16,-5 0-6-16,-8 1-16 0,-1 0 4 15,-9-3-8-15,1 1 1 0,-4-6 0 0,1-2-4 16,0-3 7-16,3-3-6 0,-1-3 9 16,5-2 19-16,1-2 41 0,2-6-9 15,1-4-45-15,2-3 6 16,6-4-9-16,7-4-16 0,4 1-22 0,1 0-9 16,3 2 6-16,2 1 3 0,0 5 0 0,-3 3 19 15,-1 4 6-15,-1 4-25 16,-3 3-3-16,-1 4-60 0,-1 8-16 15,0 2 79-15,-4 5 60 0,0 3 104 0,-3-1-36 16,-1 2-14-16,-3 0-39 0,-1-3-28 16,0-3-19-16,1-2-10 0,2-4 4 15,-1-2-22-15,1-9-143 0,0 0-358 16,0-10-1019-16</inkml:trace>
  <inkml:trace contextRef="#ctx0" brushRef="#br0" timeOffset="108339.06">11943 7057 2805 0,'0'0'314'0,"0"0"-180"0,29-52 26 0,-21 38-5 16,-3 5-22-16,-2 5-37 0,-1 4-96 16,-1 10-10-16,-1 9 10 0,0 6 92 15,-6 10 14-15,-3 13-26 0,-8 16-15 16,-1 7-46-16,6 1-17 0,8-13-2 16,4-19-3-16,8-15-120 0,0-10-138 15,4-5-71-15,2 0-55 0,16-10-221 16,-3 0-53-16,-1-6-910 0</inkml:trace>
  <inkml:trace contextRef="#ctx0" brushRef="#br0" timeOffset="109159.41">12267 7008 650 0,'0'0'1681'0,"17"-51"-1261"0,-14 40-115 16,-1 1-81-16,1 5-24 0,-1 2-89 0,-2 3-111 16,0 10-60-16,0 11 60 0,-3 7 86 15,-4 16-7-15,-6 15 3 0,-3 12-3 16,-2 4-13-16,1-7-23 0,0-11-14 15,6-18-14-15,4-11-13 0,4-10-2 16,0-6-9-16,1 1 7 0,-1-2 2 16,1-3 0-16,1-3 1 0,1-5 37 15,0 0 81-15,3-9 15 0,6-6-134 16,4-7-18-16,2-4-51 0,5-5 13 16,3-3-9-16,1 1 4 0,0 3 48 15,0 5 1-15,-3 2 10 0,-2 8 0 0,-2 4-17 16,-6 7-19-16,2 4-37 15,-4 4-35-15,0 9 40 0,0 3 42 0,0 5 14 16,-1 3 14-16,4 3 16 0,-2 0-16 16,5 1 1-16,3-2-1 0,3-2 19 15,1-5-3-15,2-2 0 0,0-7 25 16,2-4-4-16,-2-4 11 0,-3-2-4 0,0-8-11 16,-3-2-32-16,-4-7 14 0,0-1 7 15,-3-4-3-15,-3-2-17 0,-3-1-1 16,2-1 11-16,-5 0-10 0,-2 3 0 15,0-1 11-15,0 4-1 0,-7 3-10 16,3 6-2-16,-1 3-16 0,-1 3-28 16,-3 5-34-16,0 5-36 0,-4 8 7 15,-3 8 53-15,1 5 38 0,-3 4 16 16,3 2-13-16,2 2 13 0,7-2-2 0,3-2 15 16,3-3-13-16,1-3 0 0,4-5 13 15,4-2-11-15,-1-8 14 0,0-4-7 16,4-4-9-16,2-2-76 0,-1-7 3 15,3-4-64-15,1-4-13 0,-1-5-16 16,-4 1 102-16,3-4-4 0,-5 2 39 16,-1 1 29-16,0 4 10 0,-1 3 74 0,-4 6 34 15,-1 3-22-15,-1 4-96 0,-1 1-109 16,0 6 58-16,-1 8 51 0,0 3 240 16,0 6-33-16,0 2-71 0,0 0-60 15,0 1-6-15,9-2-23 0,0-3-18 16,6-3-1-16,6-6-12 0,4-5 25 15,6-4-41-15,1-3-111 0,4-9-75 0,0-8-24 16,-2-3-29-16,-6-8 50 0,-4-2 58 16,-4-6 100-16,-2-10 31 0,-2-13 28 15,-5-11-27-15,2-7 31 0,-7 0 67 16,-2 8 29-16,0 13-19 0,-3 12 9 16,0 15 29-16,-1 10 109 0,0 8-86 15,0 1-32-15,0 6-24 0,0 0-80 16,0 4-34-16,0 11-151 0,0 9 151 15,-1 7 157-15,0 8-60 0,1 6-1 0,0 12-22 16,8 10-9-16,7 10-3 0,2 0-6 16,-4-8-7-16,-2-10 0 0,-7-9-30 15,-4-7-19-15,0-10-90 16,-6-7-157-16,-11-5-300 0,0-3-550 0,1-7-545 0</inkml:trace>
  <inkml:trace contextRef="#ctx0" brushRef="#br0" timeOffset="109297.82">13185 6979 3106 0,'0'0'440'0,"0"0"-263"15,57-43-158-15,-23 34-19 0,9 2 0 16,3 4-3-16,5 2-6 0,-3 1-112 16,0 5-263-16,-11 1-994 0,-13-1-469 0</inkml:trace>
  <inkml:trace contextRef="#ctx0" brushRef="#br0" timeOffset="109483.27">12048 7136 3395 0,'0'0'556'0,"0"0"-296"16,0 0-101-16,0 0 30 0,0 0-60 15,0 0-129-15,0 0-41 0,97-42 4 16,-18 32 6-16,24 4 0 0,13 2-12 15,-6-2-174-15,-30 1-465 0,-24-4-2065 0</inkml:trace>
  <inkml:trace contextRef="#ctx0" brushRef="#br0" timeOffset="110288.82">14648 7006 3004 0,'0'0'342'0,"0"0"-215"16,-7-57-6-16,6 42-33 0,1 5-28 0,2 6-60 16,2 4-91-16,4 5-61 0,0 10 40 15,-1 9 112-15,2 7 7 0,-6 16 161 16,-3 17-26-16,-11 14-19 0,-3 3-13 16,-4-6-63-16,5-16-34 0,7-21 0 0,5-12-13 15,1-11-27-15,0-3 26 16,0-3-9-16,1-1 10 0,3 0 19 15,0-6 28-15,2-2 19 0,4-7-66 0,1-8-18 16,3-7-77-16,1-9-25 0,-1-4 67 16,-2-12 24-16,-2-13 27 0,-4-10 2 15,-2-4-28-15,0 6 28 0,3 9 0 16,-2 14 38-16,0 14 31 0,-2 6 35 16,2 12 19-16,-2 5-8 0,-1 4-12 15,1 1-72-15,2 3-31 0,3 4-181 16,3 11 157-16,7 6 24 0,4 10 124 0,10 15 0 15,6 16-15-15,5 12-10 0,1 4-35 16,-7-6-33-16,-7-9 6 0,-6-12-18 16,-4-4-19-16,-4-8-22 0,-4-10-39 15,-5-9-44-15,0-4-121 0,2-1-203 16,0-6-246-16,2-2-571 0,-7-7-734 0</inkml:trace>
  <inkml:trace contextRef="#ctx0" brushRef="#br0" timeOffset="110459.03">14577 7278 3049 0,'0'0'430'15,"0"0"-265"-15,0 0-120 0,0 0-11 16,0 0 13-16,0 0 45 0,0 0-14 0,0 0-12 16,99-32 4-16,-15 20-11 0,27-1-28 15,10 4-31-15,-3 7-13 0,-18 2-12 16,-20-1-236-16,-27-1-408 0,-12-6-1868 0</inkml:trace>
  <inkml:trace contextRef="#ctx0" brushRef="#br0" timeOffset="110639.13">15685 7196 3823 0,'0'0'458'0,"0"0"-396"0,0 0-62 16,81-37-37-16,-42 32 3 0,2 0-26 16,0 2-128-16,4 3-323 0,-11 0-926 15,-10 0-639-15</inkml:trace>
  <inkml:trace contextRef="#ctx0" brushRef="#br0" timeOffset="110776.43">15634 7449 3094 0,'0'0'420'16,"0"0"-264"-16,0 0-30 0,0 0-51 0,0 0-40 16,88-41-35-16,-46 28-11 0,17-1-11 15,17-1 0-15,11-6-259 0,-14 4-350 16,-16 2-2018-16</inkml:trace>
  <inkml:trace contextRef="#ctx0" brushRef="#br0" timeOffset="111287.12">16494 6606 1918 0,'0'0'1108'0,"0"0"-916"15,0 0-99-15,-1-53 44 0,1 46 24 0,0 2-31 16,0 3-29-16,0 2-101 0,0 2-25 16,2 6 25-16,3 3 63 0,2 2 46 15,1 3-7-15,2-1 7 0,1 1 0 16,1-2-22-16,0-1-1 0,0-3-2 0,-4-2-13 16,2 1-13-16,-4-4-18 0,-1-2-18 15,-2 1-10-15,1 0-10 0,-2-3-1 16,-1 0 0-16,-1 0-1 15,0-1 12-15,0 0 16 0,0 0 21 0,0 0 16 16,0 0-1-16,0 0 18 0,-1-1-11 16,-1-1-29-16,-1 0-27 0,2 0 1 15,1 2-16-15,0-2-24 0,0 2-34 16,0 2-42-16,0 7-44 0,5 7 107 16,0 5 22-16,0 8 15 0,3 7 3 15,-1 12 37-15,0 13-13 0,1 11-11 0,-1 7 2 16,-1-4 28-16,1-9-28 15,-2-11 25-15,0-9-40 0,1-12-2 0,-1-10-1 16,-4-10-13-16,-1-3-6 0,0 1-14 16,-1-2-10-16,-5 1-31 0,-1-5-39 0,-2-3-69 15,-5-3-56-15,-3 0-144 16,-10-15-247-16,4 0-634 0,4-2-633 0</inkml:trace>
  <inkml:trace contextRef="#ctx0" brushRef="#br0" timeOffset="111568.18">16238 6711 2579 0,'0'0'492'0,"0"0"-195"16,0 0-37-16,0 0-67 0,0 0-105 15,57-46-57-15,3 34 20 0,30-1 44 16,27-1 26-16,14 1-15 0,-6 3 6 15,-16 2-32-15,-23 3-9 0,-15 1-15 0,-17 1-4 16,-21 0-34-16,-12 1-17 0,-8 2 1 16,-4-1 22-16,-1-1-5 0,-4 2 5 15,-1-1-24-15,-3 1-11 0,0 0-20 16,-6 0-15-16,-6 0-9 0,-3 3-10 16,-7 0-12-16,-3 5-10 0,-6 3-240 15,3-1-467-15,7-4-1380 0</inkml:trace>
  <inkml:trace contextRef="#ctx0" brushRef="#br0" timeOffset="112424.24">17982 6960 2878 0,'0'0'445'0,"0"0"-201"16,0 0 21-16,0 0-79 0,0 0-119 0,0 0-67 15,0 0-143-15,0 0 143 0,0 0 32 16,0 0 43-16,51 64 17 0,-38-22-36 15,1-2-31-15,0-1 0 0,-2-1-25 16,2-11 0-16,0 1 1 0,-2-6 1 0,3-6 10 16,-3-5 7-16,-4-6-4 0,3-3 4 15,-3-2 12-15,0-7-15 16,4-3-16-16,-2-6-47 0,2-5-15 0,1-2 12 16,-2-4-6-16,4-2 25 0,-1-3-7 15,3 2 20-15,3 1 18 0,5-1 0 16,2 5 0-16,5 3-12 0,-1 3 12 15,1 6 0-15,-3 5-16 0,-3 5-9 16,-1 6-22-16,-9 8 47 0,0 7 44 16,-6 4 48-16,-5 6 5 0,-5 4-16 0,-3 3-16 15,-7 0-34-15,-1 3-29 16,-2-3-2-16,4-6-59 0,-3-5-165 0,5-9-237 16,-7-8-301-16,0-7-667 0</inkml:trace>
  <inkml:trace contextRef="#ctx0" brushRef="#br0" timeOffset="112567.67">17922 6679 3310 0,'0'0'295'0,"0"0"-251"16,0 0-44-16,0 0-113 0,0 0-88 15,0 0 90-15,0 0-123 0,77 16-958 16</inkml:trace>
  <inkml:trace contextRef="#ctx0" brushRef="#br0" timeOffset="113136.04">19900 6919 2425 0,'0'0'281'0,"0"0"-27"0,0 0 40 15,-20-53-52-15,11 45-58 0,-1 3-52 16,-4 5-90-16,-5 4-42 0,-7 8 0 16,-7 6 26-16,-2 6 15 0,1 3-23 0,0 2-16 15,7 4-2-15,6-2-28 0,8 0 0 16,6-2 18-16,7-3 9 0,0-3 2 15,7-4 11-15,4-5 7 0,1-4 0 16,5-3 28-16,0-5-22 0,2-2-25 16,1-6-19-16,2-5 16 0,-2-3-16 15,0-5-12-15,-1-2 28 0,-2 3 3 16,-3-1 0-16,1 3 0 0,-2 2 3 16,-4 6 6-16,3 2-9 0,-3 6-34 0,2 0-36 15,-1 2 1-15,4 7 9 0,0 1 35 16,-1 4 25-16,3 1 6 0,0 3 32 15,2 1 0-15,3-1-13 0,3-2 13 16,2-2-16-16,6-1 13 0,1-2-35 16,3-3-48-16,15-5-315 0,-11-2-386 15,-8-1-1685-15</inkml:trace>
  <inkml:trace contextRef="#ctx0" brushRef="#br0" timeOffset="113633.42">20897 6372 2854 0,'0'0'794'0,"0"0"-516"0,0 0-133 16,0 0-145-16,0 0-64 0,0 0 52 15,0 0 12-15,0 0 98 0,49 69 11 16,-28-26-19-16,4 12-25 0,1 15-21 0,-5 5-29 16,-9-5-15-16,-3-9-13 0,-8-13-89 15,-1-7-51-15,0-10-127 0,-3-12-105 16,-6-3-130-16,1-2-142 0,-5-3 154 16,-5-2 129-16,1-8 22 0,3-1 173 0,2-9 179 15,7-5 277-15,2-3 84 0,3-2-3 16,6-3 41-16,3-1-34 15,5 0-76-15,5 0-45 0,3 2 4 0,4 2-73 16,5 1-55-16,2 4-41 0,1 2-19 16,4 6-16-16,1 3-43 0,2 3 0 15,-1 8 16-15,-3 6 8 0,-7 5-12 16,-3 5-13-16,-12 2-25 0,-7 3-6 16,-8 0-10-16,-17 0 39 0,-10 1 2 15,-10-5 19-15,-8 1-1 0,-6-7-2 16,0-2 0-16,2-4 3 0,7-6-7 15,9-2-10-15,11-5 14 0,9 0-13 0,10 0 9 16,4-2-12-16,14-4-279 0,15-6-194 16,37-10-256-16,-5 0-609 0</inkml:trace>
  <inkml:trace contextRef="#ctx0" brushRef="#br0" timeOffset="113967.72">22009 6740 2884 0,'0'0'493'0,"0"0"-195"15,0 0-52-15,0 0-14 0,0 0-64 16,0 0-56-16,0 0-47 0,-73-37-16 16,38 45 10-16,-1 3-22 0,1 3-15 15,1 2-21-15,3 1-1 0,7 0-2 16,5 0-20-16,6 0 3 0,4-1 4 16,5-3 12-16,4-1-16 0,1 0 19 15,5-5 22-15,5-1-22 0,4-2-15 0,2-4-35 16,7 0-21-16,2-7-22 15,1-2-6-15,4-2-4 0,-3-3 0 0,-1 2 17 16,-1 2 17-16,-4 0 49 0,-4 2 19 0,-5 4-1 16,0 2-16-16,-6 2-23 15,0 0-38-15,-2 5 16 0,0 4 28 16,1 3 34-16,2 0 1 0,2 0 22 0,6 0 3 16,6-2 10-16,8 2-35 0,5-4-44 15,9 0-175-15,3-4-221 0,0 0-288 16,5-3 82-16,-3-1-139 0,-2-1 123 15</inkml:trace>
  <inkml:trace contextRef="#ctx0" brushRef="#br0" timeOffset="114336.35">22572 6875 217 0,'0'0'444'0,"79"-37"-40"0,-44 14 19 16,-5 2-23-16,-1-3 93 0,-6 1-25 15,-7 1-125-15,-4 1-22 0,-7 3-46 16,-5-1 12-16,-2 4-47 0,-11-1-35 0,-9 4-48 16,-5 1-46-16,-2 5-19 0,-3 6-7 15,3 0-23-15,0 8-26 0,5 7-14 16,2 5-7-16,2 4 9 15,3 5-13-15,5 0-11 0,3 2-1 0,6 0-11 16,3 0 10-16,5-1-1 0,10-2-21 16,6-4-157-16,3-3-104 0,4-6-68 0,0-8-83 15,-4-4 37-15,1-3-26 16,-1-12-61-16,-4-4 221 0,-4-5 265 0,1-5 23 16,-2-7-22-16,-1-3 212 0,-3-3 4 15,1-12 49-15,0-9-77 0,0-10-3 16,-2-4-62-16,-1 8 2 0,-4 11-24 15,0 18-5-15,1 11 54 0,-4 12 4 16,1 6-43-16,-1 2-3 0,-1 4-100 16,1 3-9-16,-1 13-271 0,0 9 186 0,0 17 85 15,1 20 86-15,-1 14-8 16,1 5-12-16,-2-4 27 0,-3-7-34 0,-4-11-22 16,-5-3-37-16,2-4 1 0,2-10-1 15,0-6-46-15,5-13-57 0,2-4-135 0,-2-1-298 16,0-4-708-16,0-6-996 0</inkml:trace>
  <inkml:trace contextRef="#ctx0" brushRef="#br0" timeOffset="115289.77">24615 6667 1634 0,'0'0'292'0,"0"0"19"0,0 0 26 16,-37-46 36-16,16 38-145 0,-2 2-88 16,-6 6-38-16,-1 0-4 0,-3 11 4 0,3 3-1 15,-1 4-35-15,5 6-19 0,5-1 1 16,3 4-11-16,5-1-17 0,8 1-20 16,5-1-3-16,4 0 3 0,11-2 1 15,5-2 27-15,3 0 1 0,3-4 8 16,3-5-31-16,-2-3-6 0,-2-4-116 15,-2-6-57-15,-4-4-64 0,-1-9 27 0,-4-7-52 16,-1-5-69-16,-4-8 73 0,-3-9 161 16,1-16 97-16,-4-12 16 0,0-2 6 15,0 1 69-15,-1 9 109 0,1 12-42 16,-2 8 79-16,0 15 9 0,0 10 24 16,-1 5-71-16,2 2-48 0,-2 1-24 15,0 4-27-15,1 5-100 0,0 10-208 16,0 7 152-16,1 11 56 0,3 16 109 15,1 16-14-15,5 16-17 0,3 5 13 16,-1-6-32-16,3-9-31 0,-2-10-7 16,1-4-21-16,1-10-18 0,1-11 17 0,-5-8 1 15,-1-7-47-15,5 4-118 16,0-4-134-16,9-3-166 0,-5-10-652 0,-3-3-1097 0</inkml:trace>
  <inkml:trace contextRef="#ctx0" brushRef="#br0" timeOffset="115444.26">25091 6693 904 0,'0'0'791'15,"0"0"-489"-15,0 0-302 0,0 0-13 16,0 0-15-16,0 0 28 0,0 0 4 16,0 0-1-16,0 0 26 0,0 0-26 15,0 0-3-15,-52 31-217 0,52-27-174 0,0-2-883 16</inkml:trace>
  <inkml:trace contextRef="#ctx0" brushRef="#br0" timeOffset="116284.88">24902 6933 1861 0,'0'0'738'0,"0"0"-448"0,0 0-94 15,0 0-7-15,0 0-56 0,55-41-44 16,-37 31-35-16,2-1-16 0,1-3-22 16,2-1-14-16,2-3 20 0,-2-1-22 15,1 0-17-15,-2-2 15 0,0-4-34 16,-3 2-11-16,-3-1 3 0,-5-2-14 16,0 4 26-16,-7-1 9 0,-1 5 23 0,-3 3 48 15,0 4 35-15,-4 3 5 16,-3 4-48-16,-3 4-40 0,0 2-53 0,-6 8-8 15,-1 4 61-15,-1 7 13 0,3 4-11 16,2 7-1-16,4 0 1 0,5 0 15 16,4 2 15-16,4-2-7 0,9-1-22 0,4-3 32 15,5-3-22-15,2-3 19 16,7-7 5-16,1-1 1 0,5-9-3 0,0-4 3 16,1-2-13-16,-1-11-6 0,-3-4-19 15,2-6-22-15,-4-3 1 0,-2-6 21 16,-3 0 2-16,0-5 1 0,-2-1-3 15,-1 0-16-15,-1 1-12 0,1 1-23 16,-2 3 17-16,-1 5-7 0,-5 5 25 16,-2 7 0-16,-7 6 16 0,-1 4 0 15,-4 5-20-15,-2 0-132 0,0 6 31 16,-5 5 86-16,-3 2 34 0,0 4-15 16,-4-1 15-16,3 1 1 0,-1-2 2 0,4-1 14 15,0-5-13-15,1-3-3 0,4-2 1 16,0-4-1-16,0 0 61 0,0 0 60 15,-1-4-4-15,0 0-95 0,-3-4-19 16,-2 0 22-16,-2 1 16 0,-3 4-9 0,0 0-32 16,-7 3-2-16,-2 1 2 0,-1 7 36 15,-1 4 30-15,-1 4-13 0,4 3-31 16,5 4 6-16,1 0-9 0,7 2 0 16,3 2-16-16,4-1 10 0,7 0-11 15,8-3 13-15,7 2 14 0,7-4 3 16,9-3 9-16,5-3-41 0,6-5-149 15,2-3-58-15,-2-6-14 0,0-2 20 0,-6-7 26 16,-5-8 15-16,-6-5 72 0,-3-4 88 16,-6-5 38-16,-2-2-35 0,-4-3 141 15,-1-1 19-15,-5 1-55 0,2 4 54 16,-6 3 35-16,-2 4 4 0,0 5 3 16,-3 5 30-16,-1 5-18 0,-1 5-40 15,0 4-56-15,0 0-120 0,0 2-16 16,0 8-79-16,0 5 95 0,0 6 55 15,0 6-21-15,2 4-18 0,2 4 5 0,3 0-7 16,3-1-13-16,0 2 0 0,5-1 0 16,1-4-2-16,1-3-18 0,0-5-153 15,-2-6-109-15,5-10-234 0,-5-7-476 16,-4-5-1485-16</inkml:trace>
  <inkml:trace contextRef="#ctx0" brushRef="#br0" timeOffset="116423.09">26080 6295 3350 0,'0'0'529'0,"0"0"-485"15,0 0-44-15,0 0-22 0,0 0-51 16,0 0-88-16,0 0 111 0,0 0 9 16,-8 54-179-16,18-24-814 0,2-4-1115 0</inkml:trace>
  <inkml:trace contextRef="#ctx0" brushRef="#br0" timeOffset="116835.87">26739 6532 2762 0,'0'0'407'0,"0"0"-184"16,0 0-70-16,0 0-4 0,-38-48-26 16,16 44-45-16,-3 3 1 0,-4 1-10 15,1 4-12-15,1 3-19 0,6 2-27 16,3 2-11-16,5 4-22 0,7 3-3 0,5 0 25 16,3 6 17-16,12 0 2 0,8 5-17 15,5 0-2-15,9 3-14 0,3-1-17 16,-1 1-130-16,-4-2-151 0,-4-2-165 15,-11-2-228-15,-11-3 112 0,-8-2 128 16,-13-4 139-16,-11-4 219 0,-6-1 107 0,-5-6 116 16,-2-3 258-16,4-3 46 0,-1 0 18 15,8-5-44-15,4 0-82 16,4-1-50-16,5 1-1 0,6-2 39 0,1 1-35 16,5-1-88-16,1-1-74 0,6-1-53 15,3 0-50-15,7-2-28 0,6 1-25 16,4 1-75-16,17-6-179 0,-4 6-275 15,-3-3-1249-15</inkml:trace>
  <inkml:trace contextRef="#ctx0" brushRef="#br0" timeOffset="117362.55">27164 6503 3555 0,'0'0'456'0,"0"0"-456"0,0 0-25 16,0 0 25-16,0 0 102 0,67 34 82 15,-49-12-48-15,-2 1-43 0,-3 2-37 0,-4 2-26 16,-4 1-26-16,-2 2-4 0,-3-2-1 15,0 2-49-15,0-2-98 0,-3-3-189 16,0-6-314-16,2-5-761 0,1-10-580 0</inkml:trace>
  <inkml:trace contextRef="#ctx0" brushRef="#br0" timeOffset="117538.13">27303 6324 2837 0,'0'0'362'0,"0"0"-269"0,0 0-93 16,0 0-64-16,0 0-58 0,0 0-80 16,0 0 99-16,0 0 13 0,0 0-375 15,-36 54-158-15,53-28-814 0</inkml:trace>
  <inkml:trace contextRef="#ctx0" brushRef="#br0" timeOffset="118066.19">27717 6546 2474 0,'0'0'547'16,"0"0"-234"-16,0 0-87 0,0 0-14 16,-57-37 1-16,37 37-37 0,-2 0-48 0,0 8-47 15,1 3-38-15,3 4-30 16,4 3-13-16,4 5 2 0,6 2 1 0,4 2 0 16,4 4 9-16,10 4-9 0,7-4-3 15,4 1 0-15,6-3-117 0,-1-3-108 16,1-6-23-16,-3-4-21 15,-6-7-20-15,-4-6-18 0,-5-3-1 0,-6-7 172 0,-3-5 88 16,-1-5 48-16,-2-2 19 0,1-6 55 16,1-2 81-16,1-2 19 0,2-1 37 15,6-2-35-15,2 4-11 0,5 3-38 16,5 3-38-16,6 5-89 0,4 4-13 16,3 7-44-16,8 4-3 0,0 2 9 15,1 4 16-15,-2 10 0 0,-3 1-22 16,-5 9 16-16,-9 3 41 0,-4 4 41 15,-8 2-31-15,-6 1-10 0,-6-2-23 16,-3-1 4-16,-12-5-19 0,-3-5 24 0,-7-3 14 16,-2-5 29-16,-1-6 12 15,-1-5-12-15,2-2 57 0,5-3 9 16,2-5 28-16,6-1 38 0,6-4 44 0,5-1-43 16,1-4-75-16,11-1-31 0,9-3-34 15,7-2-10-15,7-2-9 0,6 1 16 0,5 1 3 16,2 3-10-16,3 6-11 15,-4 5-1-15,-3 6-16 0,-4 4 13 0,-2 2-28 16,-6 9 0-16,-7 2-9 0,-2 4 9 16,-4 2 25-16,-4 3 6 0,-4 2 53 15,-2 2-7-15,-3-2 4 0,-3-1-13 16,-3-2-19-16,0-1-18 0,-3-2 0 16,-3-3-34-16,-3-2-52 0,1-2-201 15,-3-4-290-15,3-2-739 0,3-5-886 0</inkml:trace>
  <inkml:trace contextRef="#ctx0" brushRef="#br0" timeOffset="119354.91">6528 8930 2621 0,'0'0'325'0,"0"0"-126"0,0 0-78 0,0 0-73 16,0 0-48-16,0 0-153 0,0 0 153 15,0 0 143-15,-12 60 61 0,14-25-11 16,-1 5 15-16,0 9-31 0,-1 6-90 16,0-6-40-16,0-8-16 0,0-10-29 0,-1-9 1 15,0 2 0-15,0 0 0 0,-1-2 0 16,-1-5-3-16,-3 0-6 15,-1-5-178-15,-1-7-302 0,-1-3-677 0,1-4-1058 0</inkml:trace>
  <inkml:trace contextRef="#ctx0" brushRef="#br0" timeOffset="119509.67">6427 8763 3387 0,'0'0'450'0,"0"0"-240"0,0 0-87 15,0 0-64-15,0 0-25 0,0 0-34 16,0 0-68-16,0 0-99 0,0 0-53 16,0 0 85-16,0 0-36 0,-2 30-302 15,17-8-574-15,5-2-822 0</inkml:trace>
  <inkml:trace contextRef="#ctx0" brushRef="#br0" timeOffset="119868.38">7115 8969 2672 0,'0'0'491'0,"0"0"-290"16,0 0-58-16,-72-42 37 0,48 34-9 0,-2 4-40 16,-3 3-45-16,3 1 8 0,-2 4-32 15,2 3-28-15,3 4-31 0,3 3-3 16,4 3-2-16,7 2-29 0,4 2-6 15,5 4 18-15,3 0 7 0,13 3 12 16,6 1 3-16,6 1 9 0,6 0 1 16,2-3-12-16,1 0-1 0,-3-1 0 0,-8-2-22 15,-8-2 20-15,-8-3-39 0,-9 1 7 16,-6-1 24-16,-9-4 10 0,-5-1 18 16,-5-4 7-16,-4-3 13 0,1-2 2 15,-3-3-5-15,1-2-1 0,3 0-9 16,4-2-22-16,2-3 18 0,5 0-19 15,3-4-2-15,8 2-88 0,5-9-401 16,7 0-516-16,2-1-1657 0</inkml:trace>
  <inkml:trace contextRef="#ctx0" brushRef="#br0" timeOffset="121753.67">8506 8906 1816 0,'0'0'301'0,"0"0"-80"0,0 0-34 16,-36-54-9-16,18 45 34 0,-2 2-32 15,-3 3-75-15,-3 4-44 0,-2 4-26 16,-4 6-10-16,0 5-12 0,0 6-12 0,0 0 1 16,4 6 0-16,3-1-2 0,4 0 0 15,3-1-1-15,4-1 1 0,4-4-2 16,2-3 3-16,5-5-1 0,2-5 1 15,1-2 3-15,0-3 27 0,3-2 71 16,6-3 34-16,4-6-15 0,3-5-68 16,5-5-34-16,-3 0-16 0,0-1-2 15,-2 3 2-15,-6 2 19 0,-1 2-3 16,-4 5-15-16,-1 3-4 0,-1 3-7 16,0 2-84-16,3 3-111 0,-1 5 97 0,3 7 51 15,3 3 38-15,-1 4 16 0,3 1 41 16,2 3-3-16,-1-3-12 0,4 0-7 15,3-3-18-15,2-5 18 0,5-4 19 16,1-4 19-16,4-6 22 0,4-1-22 16,-1-8-16-16,2-4-16 0,0-2-6 15,-2-3 0-15,-1-3-16 0,-5-1 9 16,-2-3-12-16,-2-3-3 0,-2-2-16 0,-2-3 7 16,-2 0 12-16,-2-1 0 0,0-1 0 15,-2 4-2-15,-1 4 2 0,0 2 0 16,0 7 10-16,-4 5-10 0,3 5-31 15,-2 4-20-15,-1 2-9 0,4 1 0 0,0 5 10 16,0 4 24-16,0 0 7 0,2 0 7 16,-2 2 9-16,-2-2-16 0,0 1 18 15,-4-3 1-15,-1 0 2 0,-3-3 20 16,-2-2 3-16,-1-1 10 0,-1-1 35 16,-1 0 37-16,1-2 16 0,0-6-70 15,0 0-50-15,-1-5 0 0,0 1 16 16,0 0 3-16,-3 0-22 0,-2 2 0 15,-2 1-10-15,-4-2 10 0,0 3 0 16,-2 1-12-16,-4 4-32 0,-1 3 13 0,0 0 15 16,-3 2 5-16,-2 8 11 15,0 1 0-15,0 4 1 0,-2 5-1 16,1 2 12-16,1 3 10 0,3 3-3 0,6 1-16 16,3 0-2-16,7 0 2 0,4-1 10 0,7-2-13 15,11 0 22-15,10-4 31 16,6-3 8-16,9-5-15 0,17-5-46 15,14-6-15-15,5-5-140 0,-9-5-90 0,-18-5-167 16,-18-1-149-16,-12 0-161 0,7-17-462 16</inkml:trace>
  <inkml:trace contextRef="#ctx0" brushRef="#br0" timeOffset="122299.7">9463 8739 466 0,'0'-58'685'0,"0"5"-233"0,0 3-98 16,-1 10 110-16,0 9-122 0,-1 10 21 15,0 5 44-15,0 2-107 0,0-1-121 16,-1 5-24-16,2 5-102 0,0 5-53 0,0 10-189 15,-1 7 108-15,0 11 81 0,-1 7 72 16,-1 14 1-16,0 14-33 0,-2 12-2 16,1 3 12-16,2-7-16 15,1-12-3-15,2-20-3 0,0-8-28 0,0-10 0 16,0-5-15-16,2 1-1 0,0-3-15 0,-1-2-3 16,0-5 16-16,1-7 18 0,0 0 87 15,1-11 6-15,4-4-93 0,-1-5-96 16,2-7 28-16,4-1 55 15,-2-2-12-15,-1 0 44 0,3 2-21 0,-3 2 3 16,-1 1-1-16,3 8 25 0,-6 0 18 16,0 9-2-16,-1 4-41 0,-2 2-13 15,0 2-93-15,1 1-51 0,0 6 51 16,4 4 65-16,2 4 20 0,-1 2 21 16,5 3 28-16,0 1 16 0,1 1-16 15,3-2 13-15,5 1-13 0,3-4-9 16,5 0 17-16,5-4-15 0,5-1 14 15,5-4 15-15,1-5-7 0,2-1-43 0,-3-2-25 16,-4-2-131-16,-7-5-39 0,-4-2 12 16,-7-2-4-16,-5-6 69 0,-4 0 90 0,-4 0 15 15,-5-7 11-15,1 2-4 16,-5-2 6-16,-1-2 92 0,0 2 57 0,-4-1 0 16,-2 6 15-16,0 1-17 0,-3 7-18 15,3 1-35-15,1 7-4 0,0 1-59 16,-2 2-31-16,0 5-87 0,-2 7 26 15,0 8 61-15,-1 4 40 0,1 3-2 16,4 1 20-16,4 2 23 0,1-3-25 16,2 0-7-16,4-2-15 0,6 0-21 15,-1-4-12-15,3-1 14 0,3-1 10 16,1-5-25-16,-1-3-82 0,0-3-246 0,3-8-292 16,-3-4-777-16,-5-5-806 0</inkml:trace>
  <inkml:trace contextRef="#ctx0" brushRef="#br0" timeOffset="122445.63">10083 8550 3365 0,'0'0'591'16,"0"0"-468"-16,0 0-123 0,0 0-95 0,0 0-56 16,0 0 32-16,0 0 103 0,0 0 13 15,-9 68-92-15,24-37-572 0,3-2-856 0</inkml:trace>
  <inkml:trace contextRef="#ctx0" brushRef="#br0" timeOffset="123034.6">10431 8973 3064 0,'0'0'424'0,"0"0"-297"15,0 0-29-15,13-63-13 0,-2 42-63 16,3-1 4-16,-2-1-26 0,5 2-19 0,-2-3 7 15,1 3-4-15,-3-1 3 0,0 2-6 16,-5 4 19-16,-1 2 0 0,-5 3 22 16,-2 4-18-16,0 3-4 0,-6 2-2 15,-2 2 2-15,-6 6 2 0,0 3 54 16,-5 6 7-16,1 4 12 0,0 3-8 16,4 4-23-16,4 0-16 0,7 2-6 15,3 0-6-15,3 0-16 0,9-2-4 16,5-4 4-16,5-1 17 0,5-5 2 15,1-5-19-15,1-3-128 0,2-7-87 16,-2-1-47-16,-1-5 37 0,-4-6 40 0,-2-6 95 16,-4 0 90-16,-3-6 13 0,-5-1 29 15,0-4 137-15,-5 2-33 0,-1-2-10 16,-2 1-16-16,1 2-6 0,-1 1-1 16,-1 4 13-16,3 5 46 0,-3 4-29 15,-1 5-63-15,1 4-80 0,-1 2-24 0,0 5-150 16,0 6 74-16,0 7 100 0,0 5 84 15,-1 5-15-15,1 3-26 0,0 1-6 16,3-1-21-16,4-2-15 0,6-3 2 16,5-1 19-16,4-5-10 0,5-6 3 15,5-3 1-15,2-6 9 0,2-5-12 16,0 0-13-16,-5-9-1 0,-2-3 1 0,-6-6 22 16,-6-2 11-16,-4-2-5 0,-3-5-6 15,-6 1 24-15,-1-3-12 0,-3-3 21 16,-1 1 4-16,-4-1-35 0,-5 0 19 15,0 4-15-15,-3 4 5 0,4 7-33 16,-2 5-13-16,4 7-45 0,0 5-56 16,-2 4-49-16,2 6-56 0,-2 9-77 15,2 1-148-15,5 4-229 0,3 7-140 16,5-4-386-16</inkml:trace>
  <inkml:trace contextRef="#ctx0" brushRef="#br0" timeOffset="123291.58">11373 8918 1298 0,'0'0'163'0,"0"0"3"16,0 0 55-16,61-53 32 0,-42 34 58 15,0 1-46-15,-2-2-91 0,0-2 9 16,-4 1-20-16,0-3-13 0,-7 3-17 16,-2 0 1-16,-3 3 20 0,-1 4 7 15,-3 3 12-15,-3 4-39 0,-6 3-53 16,0 4-44-16,-4 0 4 0,-4 6 2 15,1 7-9-15,1 1-12 0,2 5-20 16,4 2-2-16,3 0-1 0,5-1-11 16,4 1-4-16,10-2 4 0,7 2 12 0,9-1 31 15,9-3-31-15,16 0-193 0,16-2-183 16,14-6-101-16,1-6-279 0,-22-3-818 16</inkml:trace>
  <inkml:trace contextRef="#ctx0" brushRef="#br0" timeOffset="123686.69">12107 8817 1558 0,'0'0'643'0,"0"0"-162"0,49-58-130 0,-37 35-80 0,-3 1-57 16,-7 1 89-16,-3 0-45 0,-13 2-58 16,-8 4-17-16,-10 4-47 0,-6 4-50 15,-14 7-34-15,0 0-12 0,3 7-15 16,-1 6-10-16,17 5 4 0,-2 5-19 16,10 6-22-16,6 0 19 0,6 2-9 15,7 2 12-15,6 0-2 0,2-1 2 16,12-2-3-16,8-3-34 0,8-5-37 15,7-5-161-15,7-5-189 0,2-9-39 16,0-3-92-16,-5-6-167 0,-3-8 277 0,-7-5 58 16,-1-3 260-16,-5-6 127 0,-4-2 72 15,-3-2 169-15,-4-6-40 0,-5-7 56 16,-5-10-79-16,-4-11-3 0,-3-1-1 16,-4 2 13-16,-2 8 12 0,3 9 35 15,2 10 65-15,2 12-43 0,1 10-18 0,1 6-24 16,0 2-43-16,0 2-35 0,0 2-136 15,0 4-3-15,0 7-162 0,0 7 138 16,-1 8 27-16,-3 7 93 0,0 13-4 16,1 14-24-16,2 9-16 0,0 3-12 15,1-3 19-15,1-8-23 0,4-5-30 16,2-7 0-16,-1-9 7 0,-2-8-10 16,1-8-105-16,0 1-219 0,-3-2-638 15,0-7-1198-15</inkml:trace>
  <inkml:trace contextRef="#ctx0" brushRef="#br0" timeOffset="125250.91">13885 8615 3123 0,'0'0'357'16,"0"0"-265"-16,25-55-47 0,-19 31-10 0,-1 4 15 15,-5 5-15-15,-4 1 25 0,-7 4 66 16,-8 3-51-16,-8 5-41 0,-5 2-4 0,-7 10-12 16,-1 6 1-16,0 5-16 0,2 4 10 15,8 4-13-15,3 1-18 0,8 0 6 16,7 0 8-16,7-1-34 0,5-4 38 16,4-3 0-16,9-4-1 0,6-6-122 15,6-2-59-15,3-3 40 0,3-7-14 16,2 0-25-16,0-6 24 0,-5-5 35 15,-4-1 106-15,-5-1 16 0,-5-1 57 16,-7 1 77-16,1 2 16 0,-4 2 3 16,-1 2-4-16,-2 2-38 0,1 5-105 15,-1 0-6-15,1 0-123 0,2 8 41 16,2 2 82-16,1 4 133 0,3 4 5 0,1 1-59 16,5-1-38-16,3-4-19 0,3 1 25 15,5-4 0-15,7-4-47 0,2-4-28 16,4-3-164-16,-1-4-29 0,-2-7-30 15,-3-2 21-15,-3-6-75 0,-7-3 5 16,-4-6 25-16,-8-5 146 0,2-6 129 0,-6-9 13 16,2-11 171-16,0-13 62 0,1 2 25 15,0 6-21-15,0 17-51 16,-3 15-8-16,0 10-77 0,-2 6 19 0,3 1-35 16,-3 2-4-16,-1 3 13 0,-1 7-85 15,0 3-22-15,1 9-255 0,1 10 179 16,0 10 76-16,4 15 98 0,-1 19 34 15,-3 19-9-15,-5 14-32 0,-5 4 9 0,-10 0-25 16,-4-5 21-16,-5 3-6 0,0-1-44 16,3-1 5-16,6-5-49 0,8-7 9 15,6-9 7-15,7-10 32 0,12-15-35 16,-1-14 10-16,0-11-13 0,-5-13-12 16,1-3 12-16,-2-5 13 0,-1-2 6 15,4-2 27-15,-5-10-34 0,3-7-24 0,-5-6-58 16,1-5-22-16,-5-7 0 15,1-12-15-15,-3-12-10 0,-1-15-13 16,-1-6-19-16,0 3 31 0,0 4 26 0,-1 10 15 16,-5 5 27-16,-1 12 3 0,-3 9-12 0,1 14 47 15,-2 8 44-15,1 6-9 16,-6 0-13-16,-2 3-4 0,-5-1-17 0,-1 5-1 16,-2 2 25-16,0 2 19 0,2 3 4 15,3 1 2-15,3 2-10 0,6 0-40 16,3 1-9-16,4 0-22 0,4 0 31 15,1 2 1-15,4-3 36 0,9-1 16 16,7-4 6-16,7-2-40 0,8-1-19 16,7-4-97-16,5-7-44 0,4-4-76 15,0-5 12-15,-2-7 2 0,-2-4 44 16,-4-8 5-16,-1-10 116 0,-2-9 38 16,0-11 0-16,-5-2 64 0,-9 8 41 0,-7 10 32 15,-8 17 16-15,-3 9-26 0,-5 9 8 16,-1 5 29-16,-2-1 22 0,1 3-18 15,-1 1-22-15,0 5-38 0,0 4-71 16,0 1-37-16,-1 9-102 0,-4 6 96 16,-5 6 6-16,0 6 21 0,-1 7 13 15,2 11-3-15,0 9-18 0,9 12-13 16,3 3-2-16,10-5-22 0,9-5-1 0,8-9 25 16,-2-8 1-16,1-9 11 0,-3-9 7 15,0-6-7-15,5 2-12 0,1-3-98 16,3-5-33-16,-4-7 35 0,-1-5 12 15,-3-8 37-15,1-5 0 0,-2-6 46 16,-3-3 1-16,-1-3 22 0,-3-4-19 16,-2-2-1-16,-3-2-1 0,-3-2 0 15,-1 0 33-15,-5 2-9 0,-1 4-4 16,-3 2-5-16,0 6 18 0,-1 5 25 0,0 3 13 16,0 6-13-16,0 3-22 0,-1 3-37 15,0 1 0-15,1 1-59 0,-4 8 44 16,1 7 15-16,-2 4 37 0,1 4-16 15,3 3-8-15,1 4-10 0,1 1 9 16,10-1-10-16,1 0 15 0,6-2-16 16,3-7-2-16,1-3-10 0,4-6-48 0,-2-6-22 15,-1-5-3-15,-1-2 6 16,-1-7 22-16,-1-4 19 0,0-5 34 0,-3-1 3 16,-1-4 0-16,-4-2 2 0,0-3 41 15,-1-1-24-15,0-1 15 0,-1 3 10 16,2 1 15-16,-1 0-22 0,-1 6 19 15,-3 2 16-15,1 5-26 0,-3 5-9 16,0 4-37-16,2 2-58 0,-1 4-66 16,1 6 41-16,4 5 56 0,1 2 27 15,4 1 31-15,3 3 12 0,5 0 16 16,5-2-9-16,2-1-1 0,5-2-12 0,1-2-12 16,1-3-3-16,1-2-1 0,-4-4-8 15,0-2-10-15,-1-1-1 0,-5-2-2 0,-1 0-19 16,-4-5-18-1,-4-2 3-15,-3-3 19 0,-7-3-16 0,0-3-44 0,-7-4-86 16,-3-6-109-16,-14-20-213 0,-3 0-928 16,-2 3-651-16</inkml:trace>
  <inkml:trace contextRef="#ctx0" brushRef="#br0" timeOffset="125470.36">15456 8178 2579 0,'0'0'594'0,"0"0"-498"0,0 0-32 0,0 0 143 15,58 8 52-15,-27-8-58 16,9 0-87-16,9-1-58 0,11-3-16 0,8-4-24 16,-6 3-13-16,-7-3 0 0,-15 1-3 0,-15 1-2 15,-2-1-45-15,-3-1-141 0,-20-4-105 16,-1 2-257-16,-13-2-1163 0</inkml:trace>
  <inkml:trace contextRef="#ctx0" brushRef="#br0" timeOffset="126456.02">18534 8081 1782 0,'0'0'315'0,"12"-46"90"16,-7 21 71-16,-3 4-137 0,-1 2-15 0,-1 5-69 15,0 3-87-15,-4 5-19 0,-3 6-74 16,-7 3-75-16,-5 11-103 0,-8 9 103 16,-10 18 32-16,-5 14 8 0,0 18-18 15,6 5-22-15,14 2-1 0,16-5-1 16,8-7-20-16,16-3 21 0,15-7-33 16,4-15 18-16,2-14 16 0,16-6 18 15,8-8 13-15,4-4 16 0,-2-6-10 16,-18-5-9-16,-21-1-7 0,-7-3-2 0,1-5-18 15,-3 0 18-15,-6-5 5 0,-6 0-24 16,-5-5 0-16,-12-2-24 0,-8 0-10 16,-6-1 6-16,-8 1 0 0,-6 2-3 15,-3 3 29-15,-2 3-17 0,-3 4-3 16,5 5 0-16,3 2 7 0,8 2-13 16,6 5-7-16,5 3-14 0,8 1 11 0,7 0-57 15,16 6-343-15,5-4-568 0,7-5-365 16</inkml:trace>
  <inkml:trace contextRef="#ctx0" brushRef="#br0" timeOffset="127453.71">20096 8020 2894 0,'0'0'336'0,"0"0"-161"0,1-58 47 15,-1 46-98-15,0 2-24 0,-1 7-27 16,-3 3-70-16,-2 0-3 0,-8 12-110 15,-4 5 110-15,-5 8 28 0,-3 9 29 0,-1 6-29 16,1 9 10-16,6 9-13 0,9 5-25 16,6-7-7-16,6-12-24 15,12-14 20-15,2-10 11 0,7 2 15 0,5 3-12 16,9-4 32-16,2-4 2 0,1-5-37 16,2-7-40-16,-3-5-48 0,-3-1-10 15,-1-7 13-15,-7-5 51 0,-2-3 32 16,-8-4 2-16,-4-2 29 0,-3 0 2 15,-6 0-2-15,-2-1-4 0,-2 3-3 16,0 3 54-16,-3 2 52 0,-1 3 1 16,-2 6 24-16,2 2 5 0,0 4-142 15,-4 1-16-15,0 6-48 0,0 8 48 0,-2 2 31 16,3 4 9-16,4 1-38 0,3 3-2 16,3-2 0-16,9 2 0 0,4-4 0 15,4 0-15-15,2-5 15 0,0-3 0 16,0-5-65-16,-2-1-62 0,-3-4-26 15,-2-3-8-15,-4 0 4 0,-2-1 63 0,-4-8 21 16,-1-5-28-16,-1-3 6 0,-2-4 53 16,-1-4-2-16,0-4 42 0,0-2 2 15,0 0 19-15,2 1 60 0,3-1 13 16,2 4 32-16,5 2-52 0,-1 4 16 16,4 7-6-16,1 1-59 0,3 6-23 0,1 5-31 15,1 2-35-15,2 5-7 0,-1 5 4 16,0 7 18-16,0 2 45 0,-2 4 6 15,-5 2 98-15,-2 2-22 0,-6 1-32 16,-5-2-25-16,-2 0-7 0,-1-2-10 16,-7-3 0-16,-4-2 14 0,2-3-14 15,-2-5 23-15,-1-1-12 0,5-6 15 16,1 0 3-16,0-4 11 0,4 0 39 16,1-4 6-16,2-5-37 0,0-3-22 15,2-5-26-15,8-3-2 0,1-1-2 16,6-4-10-16,2 0 11 0,4 0 1 0,1 0 0 15,2 4-12-15,1 0 9 0,-4 5 0 16,-1 3 1-16,-2 4-1 0,-6 2 3 16,-2 6-22-16,-1 1-71 0,-2 9-27 0,3 6 51 15,-2 6 69-15,2 4 44 0,-2 4 48 16,0 1-2-16,-4 0-43 0,2 1-28 16,-1-2-19-16,0-2-3 0,2-6-53 15,2-2-78-15,4-5-137 0,7-10-159 16,-2-1-560-16,0-3-876 0</inkml:trace>
  <inkml:trace contextRef="#ctx0" brushRef="#br0" timeOffset="127977.8">21226 7814 1327 0,'0'0'767'0,"0"0"-469"0,0 0-82 15,0 0-45-15,0 0-171 0,0 0 10 16,0 0-10-16,0 0 131 0,0 0-22 0,0 0-25 16,-12 54-36-16,12-39-16 0,0-1-10 15,0-1-6-15,0-4 6 16,0-3-2-16,0 0-5 0,0-4 8 0,0-2 12 16,0 2 6-16,0-2 16 0,0 0 13 15,0 0-3-15,0-2 18 0,1 0-9 16,2-5-76-16,2 1-1 0,0-1-34 15,-1 0-12-15,1 2-26 0,0 0-9 16,-3 0-1-16,-2 2 16 0,0 2-12 16,0-2-14-16,-3 2 7 0,-3 1 15 15,-1-2 26-15,1 2 26 0,0 0 19 0,2-2 28 16,1 2 52-16,2 0 32 0,0 0 9 16,1 0-16-16,0 0-12 0,0-2-5 15,0 0-34-15,0-1-22 0,0-2 3 16,0 3 12-16,0 0-9 0,0 1-4 15,1 1-34-15,0 0-3 0,1 5-145 16,2 5-23-16,3 9 171 0,1 6 28 0,1 8 67 16,2 6 3-16,-2 11-3 15,1 11-23-15,-7 5 13 0,-3-1-19 0,0-16-24 16,0-14-39-16,-1-15-1 0,0-4-1 16,1 0 11-16,-1-2-10 0,1 0 2 15,0-4-2-15,0-3 0 0,0-5-2 16,0 0-57-16,0-2-63 0,0 0-62 15,-1 0-11-15,-1-4-128 0,-11-8-675 16,4 0-263-16</inkml:trace>
  <inkml:trace contextRef="#ctx0" brushRef="#br0" timeOffset="128804.61">21060 8149 2089 0,'0'0'463'15,"0"0"-205"-15,0 0 15 0,0 0-14 16,0 0-129-16,0 0-63 0,63-10 2 15,-29 10 14-15,9 0-23 0,13 0-20 16,14-1-24-16,6-1-14 0,-6-1 1 16,-15 1-3-16,-20-2-17 0,-8-1-195 0,0-3-138 15,-1 0-147-15,1-3-140 0,-11-1 33 16,-5 2 60-16,-8-2 78 0,-3 3 466 16,-5 0 65-16,-8 1 254 0,1 0 20 15,-3 3-42-15,0 1-47 0,4 3-13 16,1 1-75-16,4 0-139 0,2 4-23 15,3 4-26-15,1 4 26 0,0 3 62 16,7 2-1-16,1 5 4 0,6-1-20 0,0 3-22 16,-1 0 12-16,0 1 20 0,-3 1 91 15,0-1-14-15,-6 2-68 0,-1-3 13 16,-3 0-48-16,0-4 3 0,-5-4-30 16,-1-3 21-16,-3-3-4 0,3-6 26 15,0-1 44-15,-1-3 68 0,3-3 78 16,0-1-23-16,1-6-1 0,0-5-13 15,3-1-30-15,0-4-22 0,0-2-14 16,6-1 28-16,3-3-40 0,4-2-16 16,5 0-31-16,2-1-73 0,5 1 0 0,5 1-46 15,-1 3-45-15,4 3-112 16,-2 5-124-16,3 4-192 0,12 1-230 0,-7 7-649 16,-4 0-340-16</inkml:trace>
  <inkml:trace contextRef="#ctx0" brushRef="#br0" timeOffset="129124.57">22283 8058 2328 0,'0'0'400'0,"0"0"-152"15,0 0 37-15,0 0-37 0,0 0-99 16,0 0-76-16,-60-40-72 0,36 45 0 16,-5 5 13-16,1 6 27 0,-2 1 19 15,5 4-19-15,4 3-15 0,3-2-26 16,8 3-19-16,1-2 13 0,4-1 6 15,5-1 0-15,0-2 3 0,0-5 16 0,4-1 0 16,2-6-19-16,0-2-31 0,1-5-67 16,3 0 51-16,0-5 18 0,4-2 17 15,1-6 12-15,-2-1 1 0,3-3 18 16,-2-1 28-16,0 3-25 0,-1-1-9 0,2 1 31 16,-4 4 28-16,0 1-22 0,-3 5-9 15,0 2-41-15,-2 3-13 0,0 2-99 16,3 6 11-16,-1 5 41 0,1 1 25 15,-1 3 35-15,0 3 15 0,1 1-14 16,-2-2-1-16,4 2-9 0,8 2-264 16,-2-4-415-16,1-5-883 0</inkml:trace>
  <inkml:trace contextRef="#ctx0" brushRef="#br0" timeOffset="129766.96">22806 8129 1497 0,'0'0'1109'0,"0"0"-858"0,7-51-7 0,-7 33 46 16,0 1-99-16,-6 3-42 0,-4 3-1 0,-3 1-7 15,-4 5-28-15,-7 2-44 16,-3 3-19-16,-2 7 9 0,-3 6-16 0,3 3-22 16,0 5-20-16,6 4 1 0,2 3 45 15,3 1 27-15,6 2-34 0,2-2 0 16,4 3-38-16,5-3-2 0,1-1 1 15,7-4-1-15,5-3 0 0,5-3-1 16,0-3-101-16,7-5-102 0,0-8-91 16,2-2-10-16,-3-2 13 0,0-10-63 15,-2-3 11-15,-4-5 57 0,-1-3 106 16,-2-7 153-16,-3-1 28 0,0-4 22 16,-3-5 37-16,3-8 54 0,-3-13 36 0,3-11-56 15,-1-3 55-15,0 5-38 16,-1 8 28-16,2 15 54 0,-3 8 44 0,-3 14-78 15,-1 8 16-15,-1 9-58 0,-2 0 7 16,1 2 3-16,-2 3-45 0,0 3-81 0,0 11-235 16,-2 9 137-16,-4 8 98 0,0 8 76 15,0 14-20-15,-2 12-14 0,8 16 48 16,0-2 10-16,10-2-47 0,3-13-3 16,5-11-19-16,0-9-9 0,0-8-22 15,-2-10-15-15,-2-4-53 0,2 0-19 16,1-2-38-16,3-3-5 0,-3-6 55 15,1-8 62-15,-3 0 13 0,0-12 31 16,1-3-9-16,0-4 3 0,-3-3 0 0,-1-2 6 16,0-2 5-16,-4-1-2 0,2 2 4 15,-3 3-16-15,-2 4 37 16,1 1 6-16,-2 6-6 0,-1 4-19 0,0 3 13 16,-3 2-53-16,1 2-83 0,0 4-78 15,2 5 58-15,2 4 103 0,0 3 59 16,0 2 35-16,3 1-14 0,1 3-24 15,-2-3-3-15,2 1-13 0,0-1-38 0,2-2 20 16,-3-5-7-16,5-1-15 0,-2-5-49 16,9-3-318-16,-2-3-331 0,-1-3-1067 0</inkml:trace>
  <inkml:trace contextRef="#ctx0" brushRef="#br0" timeOffset="129902.95">23219 7844 2726 0,'0'0'635'0,"0"0"-426"0,0 0-25 16,0 0-71-16,0 0-113 0,0 0-50 15,0 0-32-15,-56-5 47 0,55 26 16 16,1 0-371-16,2-7-1522 0</inkml:trace>
  <inkml:trace contextRef="#ctx0" brushRef="#br0" timeOffset="130473.07">23758 8018 2756 0,'0'0'376'16,"0"0"-188"-16,0 0 32 0,0 0 17 16,0 0-36-16,0 0-78 0,0 0-101 0,0 0-22 15,0 0 31-15,-66-22 22 0,38 38 16 16,-5 5-10-16,6 3-13 0,3 4-9 15,4-1-16-15,8 2-21 0,10 0-2 16,3 2 2-16,13-3 12 0,9 0 10 16,7-4-19-16,8-2-3 0,4-5-77 15,1-5-144-15,1-4-122 0,-2-5-68 0,-6-3-145 16,-2-11-171-16,-9-6 94 0,-5-5 105 16,-6-7 192-16,-6-4 336 0,0-13 20 15,-3-10 299-15,0-13 124 0,3-3-30 16,-1 3 67-16,1 10-60 0,0 18-35 15,-3 8-37-15,-2 11-44 0,0 5-128 16,0 1-12-16,2 2-8 0,-2 3 20 16,-2 3-3-16,-1 8-129 0,0 1-44 15,-2 11-158-15,-6 6 158 0,1 10 71 16,1 7-9-16,-2 11-1 0,1 13-2 0,2 11-16 16,1 5 12-16,-1-5-18 0,3-7-21 15,0-9-16-15,-1-7-15 0,0-8-16 16,0-11-141-16,-3-10-227 0,-1-3-365 15,1-4-691-15,-2-3-618 0</inkml:trace>
  <inkml:trace contextRef="#ctx0" brushRef="#br0" timeOffset="130687.37">23891 8122 2093 0,'0'0'1194'0,"0"0"-958"0,0 0-97 15,42-49-54-15,-20 39-34 0,4 1-26 16,6 1-6-16,3 1-18 0,0 4 20 15,6 3-21-15,-2 0-2 0,0 3-14 16,-1 7-12-16,-4 2-1 0,-7 2-21 0,-6 6 50 16,-5 0 16-16,-7 4 75 0,-3-1-22 15,-4 2 0-15,-2 1-41 16,0-2-6-16,-4 0 1 0,-2-2-10 0,2-2-13 16,1-3-142-16,1-7-227 0,1-3-427 0,1-7-957 15</inkml:trace>
  <inkml:trace contextRef="#ctx0" brushRef="#br0" timeOffset="130817.27">24385 7853 2877 0,'0'0'409'0,"0"0"-234"0,17-49-117 16,-11 37-58-16,4 5 0 0,-1 7-169 15,11 11-192-15,-2 5-287 0,2 1-782 0</inkml:trace>
  <inkml:trace contextRef="#ctx0" brushRef="#br0" timeOffset="131449.81">24706 8095 2421 0,'0'0'705'0,"0"0"-329"0,0 0-57 15,0 0-99-15,0 0-73 0,-63-45-94 16,46 45-49-16,-1 7 45 0,-1 5-8 15,1 5 5-15,4 4-30 0,2 3-16 16,5 1 1-16,5 4-1 0,2-1 1 16,8 2 24-16,8-1-13 0,6 0 0 15,4-2 7-15,6-4-19 0,-1-2-25 16,2-6-136-16,-5-5-23 0,0-4 42 16,-6-6 67-16,-2-2 75 0,-2-7 25 15,-6-5 16-15,1-3 6 0,-4-4-25 0,1-1-19 16,-4-5 42-16,-1-2 14 15,3-1-6-15,-2-3-9 0,0 2-1 0,4-1 26 16,1 4-14-16,2 5-20 0,1 3 8 16,-1 5-42-16,3 4-1 0,0 5-21 15,3 4-16-15,-1 2-9 0,1 1-16 16,1 9 9-16,-1 4 3 0,-3 5 9 0,-2 4 7 16,-1 5 12-16,-6 3-6 0,-4 1 2 15,-3 1-2-15,-1-1 6 0,-6-3-16 16,-6 0 19-16,1-4-18 0,-3-5 15 15,-1-3 22-15,0-5 17 0,5-3 5 16,0-5 35-16,3-4 32 0,4 0 42 16,0-2 12-16,3-5-10 0,1-2-31 15,5-6-46-15,5 0-13 0,2-4 28 16,5 0-4-16,6-3-5 0,4 2-23 0,6-3 19 16,5 1-24-16,7-2-16 0,2 3 4 15,1 3-22-15,4 5-2 0,-5 6-29 16,-2 5-12-16,-5 4 16 0,-4 8 2 15,-6 7-11-15,-7 0-10 0,-5 7-7 16,-7 1 17-16,-1 3 8 0,-3 1 13 0,-5 0-7 16,-1-2 19-16,-1 0 1 0,0-5-16 15,0 0 18-15,-2-3 2 0,0-5 1 16,0-3-2-16,-2-3 20 0,2-3-2 16,1-2-19-16,-3-3-35 0,3 0-70 15,-1 0-143-15,1-10-235 0,0 1-888 16,1-1-1043-16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30T04:11:05.24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2579 1184 176 0,'0'0'140'0,"0"0"7"0,0 0 19 0,0 0-19 15,0 0 6-15,0 0 36 16,0 0-29-16,0 0-4 0,0 0-29 0,0 0 6 16,-8-26-22-16,8 25 2 0,0 1-5 15,0-1-1-15,0 1 12 0,-1-2 1 16,1 1-29-16,-1 0 2 0,1 0 11 15,-1 1-17-15,0-3 3 0,0 3 13 16,-1-3-20-16,0 0-19 0,1 0 29 16,-2 0-20-16,1 1 1 0,0-1-7 15,0 0-1-15,1 0-8 0,0 0-5 16,0 2 8-16,0-1-1 0,1 2-10 0,-1-2-12 16,1 2 0-16,-1 0-7 0,1 0-14 15,0-2-17-15,0 2-28 0,0 0-23 16,-1 0-37-16,0 4-23 15,-3 7 70-15,0 2 41 0,-2 7 25 0,0 3-6 16,-3 8-16-16,1 4-3 0,-3 3 1 0,2 4 14 16,-5 10-12-16,2 6 22 0,-1 6-25 15,-1-6-3-15,6-12-7 0,2-14 10 16,1-10 0-16,0 2 0 0,3 0-28 16,-1 1 12-16,2-6 16 0,1-3 0 15,0-5 1-15,0-2-1 0,0-3 3 16,0-2 10-16,0-2-1 0,0-2 7 15,0 2 13-15,0-2 12 0,0 0 7 16,0 0 12-16,0 0 0 0,0-2-63 16,0-5-92-16,2-3-233 0,1-4-254 15,8-17-436-15,-4 3-167 0</inkml:trace>
  <inkml:trace contextRef="#ctx0" brushRef="#br0" timeOffset="333.88">2453 1194 795 0,'0'0'1033'0,"0"0"-904"0,0 0 69 16,0 0 123-16,-17-43-83 0,16 37-35 16,-1 3-14-16,2 1 22 0,-1 1-52 15,1 1-159-15,0 0-79 0,4 6-81 16,8 5 160-16,3 6 131 0,8 6 28 15,4 8 12-15,7 6-1 0,3 4-13 16,8 10-28-16,-4-5-42 0,0 1 4 16,1 0-11-16,-6-8-43 0,2 5-18 0,-3-2 9 15,-1-7-28-15,-6-2 0 0,-1-5 11 16,-6-8-10-16,-4-3 2 0,-4-5 10 16,-2-3-10-16,-5-3 0 0,-1-2 15 15,-3-2-18-15,1-2 0 0,-3 0-1 16,0 0 0-16,-4 0 0 0,-4-4-88 0,-6-2-241 15,-1-6-231-15,-10-13-203 0,4 2-358 16,3-3-490-16</inkml:trace>
  <inkml:trace contextRef="#ctx0" brushRef="#br0" timeOffset="627.04">2957 1201 2637 0,'0'0'325'16,"0"0"-248"-16,0 0 70 0,0 0 48 15,0 0 5-15,0 0-14 0,0 0-63 16,0 0-123-16,0 0-6 0,0 0-70 16,0 0 76-16,-3-2 54 0,0 29 21 15,-3 7-15-15,1 7-7 0,-3 12 11 16,-4 12-2-16,0 5 3 0,-2 1-24 0,1-11-30 16,6-16-10-16,1-16 23 0,1-10-2 15,3-3 0-15,-1-3-7 0,1 0 4 16,0-1 6-16,1-5-22 15,0-2 15-15,1-2-16 0,0-1 14 0,0-1 12 16,0 0 18-16,0-3-46 0,3-4-40 0,3-3-243 16,7-6-182-16,5-13-244 0,-2 4-702 15,-4 0-215-15</inkml:trace>
  <inkml:trace contextRef="#ctx0" brushRef="#br0" timeOffset="1052.36">3301 1477 2502 0,'0'0'306'0,"0"0"-110"0,0 0 2 16,0-46-61-16,0 38 19 0,-3 4 82 15,1-2 13-15,-1 4-6 0,-1 1 10 0,2 1-92 16,-1 0-100-16,-3 7-63 0,-6 6 0 16,-5 5 12-16,-2 9 25 0,-1 4-34 15,2 6 0-15,4 1 8 0,2-3-11 16,8 0-24-16,4-3 11 0,5-6-11 16,9-4 24-16,4-4 0 0,6-4 34 15,4-4 6-15,4-3 21 0,2-6 3 16,-1-1-21-16,0-8-3 0,-4-3-6 15,-3-5 2-15,-5-3 7 0,-8-3-6 16,-2-4-10-16,-8 1-15 0,-3-4-12 16,0 0 0-16,-13-3-32 0,-1 3-2 0,-7 0-5 15,-4 0 2-15,-2 5 25 0,-1 5-10 16,-3 4-24-16,2 5-6 0,-1 6-6 16,3 4-74-16,2 8-93 0,3 4-79 15,5 6-158-15,5 10-210 0,8-5-314 16,4-4-423-16</inkml:trace>
  <inkml:trace contextRef="#ctx0" brushRef="#br0" timeOffset="1527.88">3712 1398 3135 0,'0'0'433'0,"0"0"-259"16,0 0 6-16,0 0-99 15,0 0-81-15,0 0-9 0,0 0 6 0,0 0 3 16,0 0 104-16,-19 48-17 0,15-19 4 16,-3 2-35-16,-1 4-19 0,2-2-16 15,0-2-18-15,-1-3-3 0,4-5-3 16,1-5 3-16,1-4 0 0,1-4 0 0,0-6 0 16,0-1 0-16,0-3 53 0,0-2 58 15,4-6 28-15,8-8-86 0,4-7-53 16,5-6-25-16,3 0 10 15,0-5-7-15,1 2-15 0,2 0 25 0,-2 4-13 16,-1 4 4-16,-3 3 20 0,-2 5-16 16,-3 7 14-16,-4 3-37 0,1 4-31 15,-4 4-35-15,3 7 16 0,2 5 90 16,-4 10 87-16,1 1 37 0,-3 7-7 16,-4 6-27-16,-3 5-32 0,-1 1-18 0,0-3 3 15,-3-5-18-15,1-7-22 0,1-6 12 16,0-4-15-16,1-7 0 0,0-3 0 15,0-5 0-15,0-1 3 0,0-2 19 16,1-1 36-16,-1 0 31 0,1 0-1 16,2-5-15-16,3-3-67 0,-1 0-6 15,-1-1-27-15,1-3-7 0,1 3-48 0,-4-1-132 16,0 0-137-16,-1-9-309 0,1 4-749 16,-1-1-952-16</inkml:trace>
  <inkml:trace contextRef="#ctx0" brushRef="#br0" timeOffset="1872.11">4331 1584 150 0,'0'0'3414'0,"0"0"-2935"0,0 0-369 0,0 0-110 16,0 0-15-16,0 0 15 0,0 0 41 16,0 0 37-16,0 0 3 0,64-5-28 15,-39 5-35-15,0 0-18 0,-1 0-1 16,1 0-2-16,-5 2-9 0,-5-2 12 16,0 3 3-16,-4-3 25 0,-5 1 15 15,-3-1-15-15,-1 0 43 0,-2 0 83 16,0 0 125-16,0 0-68 0,0 0-59 15,0 0-25-15,1 0-24 0,-1 0-39 16,0 0-34-16,0 0-30 0,-4-1-49 0,-1-2-182 16,-4 1-159-16,-4-7-269 0,1 0-825 15,2-4-1305-15</inkml:trace>
  <inkml:trace contextRef="#ctx0" brushRef="#br0" timeOffset="3466.69">5163 1323 1231 0,'0'0'495'0,"0"0"-307"0,0 0-32 16,0 0 80-16,0 0-12 0,-52-54-47 15,43 45-77-15,-3-1 25 0,-1 0-6 16,2 4-20-16,-4-1-32 0,0 3-32 16,-3 4-16-16,-3 0-19 0,-3 3 16 15,-3 6 13-15,-5 4 6 0,1 3 6 16,-2 6 7-16,5 5-6 0,0-1 2 16,6 6-28-16,8-1-13 0,4 2-3 0,10 0 0 15,6-2-2-15,11-1 2 0,10-2 38 16,6-4 28-16,10-3 10 0,12-4-19 15,12-6-16-15,-7-5-16 0,-9-4-25 16,-12-3-35-16,-15-6-31 0,-1-1 22 16,1-4 44-16,-8 0 0 0,-4-5 38 15,-6 3 0-15,-3-3 0 0,-3 0-4 16,0 1 13-16,-1 1-25 0,-4 5 29 0,2 0 30 16,-2 5-2-16,2 1 12 0,0 4-91 15,2 0-19-15,-3 2-106 0,0 6 8 16,-3 3 64-16,2 4 34 0,3-1 17 15,1-2-20-15,1 1-10 0,5-5-334 0,13-7-226 16,0-1-457-16,0-5-729 0</inkml:trace>
  <inkml:trace contextRef="#ctx0" brushRef="#br0" timeOffset="4027.55">5517 955 1975 0,'0'0'770'0,"0"0"-504"0,0 0-29 16,0 0-1-16,0 0-122 0,0 0-67 15,0 0-12-15,0 0 6 0,0 0 3 16,0 0-44-16,-11-20 0 0,9 23-6 16,1 2 6-16,0 1 16 0,0 0 3 0,-1-1 3 15,1 1 25-15,-1-3-3 0,0 2 6 16,-1-1-3-16,-1-2 7 0,1 2-16 15,0-3-13-15,-1 2-9 0,2-1-14 16,-1 1-2-16,1 2-13 0,-3-2-6 16,2 6-6-16,0 2 13 0,0 4 12 15,0 5 12-15,1 4 23 0,1 6-20 16,-1 6 13-16,-1 10 7 0,0 14 5 16,-1 11 1-16,0 0-4 0,-1-7 6 15,0-20-27-15,3-15-14 0,1-10-2 16,0-5 0-16,1 3-2 0,-2-2 1 15,2-3 1-15,-1-5 1 0,1-3 1 0,0-3 41 16,0-1 32-16,0-5 48 0,4-6-12 16,3-5-96-16,1-5-15 0,3-7-18 15,2 1 16-15,1-1 1 0,2-1-14 16,-2 3-19-16,3 2 21 0,0 3 11 0,1 4-19 16,-1 6-7-16,-3 3-15 0,3 6-31 15,-1 2-10-15,3 5 22 0,-2 6 28 16,1 5 34-16,-4 4 22 0,2 3-1 15,-4 4 13-15,-3 0-12 0,-3 2-9 16,-1-4-12-16,-3-2 17 0,-1-3-17 16,-1-7 0-16,0-2 2 0,0-5 19 15,0-2-10-15,-1-2 1 0,-1 0-13 16,-3-2-87-16,0 0-71 0,-2-5-313 16,-2-11-277-16,3 0-766 0</inkml:trace>
  <inkml:trace contextRef="#ctx0" brushRef="#br0" timeOffset="4678.85">5847 1339 2194 0,'0'0'398'0,"0"0"-276"16,0 0 56-16,0 0-25 0,0 0-47 16,-2-47-39-16,2 43-3 0,0 1 19 15,0 2 6-15,0-2-41 0,0 3-48 16,0 0-10-16,0 0-31 0,0 0 6 15,0 0 3-15,0 0 30 0,0 0 2 0,0 0 2 16,0 0 39-16,0 0 17 16,0 0 11-16,0 0-8 0,0 0-8 0,0 0-8 15,0 0-4-15,0 0-10 0,0 0-12 16,0 0-16-16,0 0-2 0,0 0-1 16,0 0-1-16,0 0 0 0,0 0 1 15,0 0 1-15,0 0 12 0,0 0-1 16,0 0 1-16,0 0 6 0,0 0 19 15,0 0 37-15,0 0 4 0,1-1 2 16,0 0-40-16,1-2-41 0,4 1-12 0,0 0-20 16,4-1-5-16,6 3-17 15,4 0 13-15,3 5 6 0,4 5 35 16,0 2 51-16,-2 5 3 0,-2 3-13 0,-4 6-17 16,-3 3-8-16,-5 2-16 0,-5 6-11 15,-5 1-5-15,-1 2-3 0,-2-2 7 16,-6-4-13-16,2-3-17 0,0-8 26 15,-2-6 16-15,3-6 1 0,2-4 3 0,1-4 44 16,0-3 80-16,-1-3 92 0,-4-7 3 16,2-2-152-16,-1-5-44 0,2-6-14 15,0-2 48-15,4-2-3 0,5-4-24 16,4-1-32-16,6-2 10 0,3 1-12 16,2 1-25-16,3 2-37 0,1 3-60 15,2 4-97-15,0 3-154 0,3 4-205 16,-8 5-770-16,-3 3-814 0</inkml:trace>
  <inkml:trace contextRef="#ctx0" brushRef="#br0" timeOffset="5027.02">6421 1327 2565 0,'0'0'528'16,"0"0"-206"-16,0 0 7 0,0 0-58 0,0 0-30 15,0 0-73-15,0 0-66 0,0 0-68 16,0 0-33-16,0 0 33 0,0 0 12 16,-56 42-12-16,42-13-13 0,7 1-5 15,1 1-15-15,6-2-1 0,6-2-16 16,6-3 7-16,7-2 9 0,6-6 37 0,4-3-12 16,2-5 8-16,3-4 10 0,-1-4-6 15,-3-1 6-15,-1-7-18 0,-5-4 21 16,-6-5 6-16,-4 0-7 0,-4-4 4 15,-6-1-18-15,-3-5-16 0,-1 1 2 16,-7-2-17-16,-5-1 0 0,-5 2-3 16,-1-1-30-16,-3 6 14 0,-4 3-17 15,-2 5-22-15,-5 5-7 0,-1 5-20 16,-4 4-170-16,-18 10-301 0,10 3-862 0,7-5-1189 16</inkml:trace>
  <inkml:trace contextRef="#ctx0" brushRef="#br0" timeOffset="6275.56">6756 1319 969 0,'0'0'972'0,"0"0"-716"0,0 0-107 16,0 0-64-16,0 0-2 0,0 0 47 16,0 0 50-16,0 0-55 0,0 0-57 15,0 0-17-15,56-38 7 0,-33 26-14 0,0-2-18 16,-1 0 3-16,-3 2-7 0,-2 0 7 15,-5 1 12-15,-1 3-9 0,-5 2-3 16,-2 1-1-16,0 3 17 0,-3 1-45 16,-1 1-61-16,2 4-76 0,-1 5 137 15,1 6 51-15,0 8 80 0,0 3-29 16,-1 5-14-16,0 4 4 0,0-2-29 0,1 0-13 16,0-3-31-16,1-5-19 0,-1-3-2 15,0-4 1-15,0-5 0 0,-1-3 1 16,1-2 0-16,-1-4 19 0,0 0-17 15,0-4 26-15,0 0 57 0,3-4 57 16,4-8-17-16,1-5-76 0,5-2-27 16,2-5-20-16,0-4 11 0,0-1-10 15,1 0 3-15,1-1-6 0,0 1 0 0,-2 3-3 16,0 2 0-16,-2 6 3 0,0 6 0 16,-4 3-2-16,-1 4-29 0,-1 5-57 15,3 5-55-15,-1 8 67 0,2 6 76 16,-2 5 9-16,-1 5 120 0,-4 3-23 15,-4 1-43-15,-1 0-23 0,0-2-6 16,0 2-15-16,-2-3-19 0,0-3 1 0,0-4-1 16,1-4 0-16,1-5-2 0,0-4-169 15,0-3-121-15,5-5-102 0,4-2 27 16,4-8-34-16,16-16-372 0,-1 1-662 16</inkml:trace>
  <inkml:trace contextRef="#ctx0" brushRef="#br0" timeOffset="6548.13">7562 1285 1688 0,'0'0'564'0,"0"0"-47"0,0 0-45 16,0 0-94-16,0 0-94 0,0 0-95 16,0 0-111-16,0 0-63 0,0 0 41 15,0 0 47-15,0 0-7 0,-52 54-3 16,39-22-47-16,6-1-27 0,4 1-16 16,3-2-3-16,4 0-19 0,9-3 19 15,5-4 1-15,4-3 18 0,2-5 21 0,2-3 3 16,3-5 0-16,-3-7-6 15,-1 0 0-15,-5-4 3 0,-1-6 0 0,-7-4 6 16,-6-4-10-16,-5-2-30 0,-3-6-6 16,-12-3-36-16,-4 0-10 0,-7-2-3 15,-4-1 15-15,-3 3 0 16,-2 3-3-16,2 6 16 0,-2 4-13 0,7 6-6 0,0 6-37 16,3 4-159-16,-2 12-240 0,7 3-538 15,5-2-415-15</inkml:trace>
  <inkml:trace contextRef="#ctx0" brushRef="#br0" timeOffset="6943.16">7971 976 2955 0,'0'0'422'0,"0"0"-213"0,0 0-29 15,0-49-16-15,0 45-19 0,1 4-61 16,0 0-84-16,1 7-96 0,0 8 96 16,0 6 90-16,0 7 50 0,-2 14-9 15,-3 14-5-15,-6 16-24 0,-5 2-46 0,2-8-41 16,4-9 0-16,6-16-15 0,2-9-2 16,0-9 0-16,6-3-1 0,3 4-15 15,1-1-146-15,6 1-130 0,2-8-152 16,11-8-128-16,-4-7-500 15,1-1-548-15</inkml:trace>
  <inkml:trace contextRef="#ctx0" brushRef="#br0" timeOffset="7245.73">8206 1284 2724 0,'0'0'606'16,"0"0"-210"-16,0 0-27 0,0 0-77 16,0 0-124-16,0 0-168 0,0 0-87 15,0 0 68-15,0 0 19 0,0 0 78 16,0 0-35-16,-18 55-41 0,20-25 1 15,9 1-3-15,7-2 2 0,4-1 11 16,5-3-11-16,5-1-2 0,-2-7-1 16,0-2 0-16,-4-5-21 0,-4-5-40 15,-3-2 13-15,-5-3 4 0,-5-4 45 16,1-5 41-16,-4-5-41 0,-2-5-13 0,-3-2-15 16,-1-4 25-16,-4-1-15 0,-4 1 6 15,-6 0 12-15,-2 0 25 0,-5 1 6 16,-3 6-6-16,-3-1 3 0,-4 4-28 15,1 4-28-15,-1 4-3 0,4 1-6 0,6 6-4 16,4 0-8-16,5 6-29 0,7 3-31 16,5 3-377-16,3 3-80 0,28 5-111 15,-3-6-631-15</inkml:trace>
  <inkml:trace contextRef="#ctx0" brushRef="#br0" timeOffset="7835.86">8925 1263 1664 0,'0'0'1145'0,"0"0"-911"0,0 0-13 16,-21-50 21-16,5 42-21 0,-6 1-82 15,-8 3-23-15,-4 4-18 0,-6 3 5 16,-5 6-22-16,4 3-12 0,5 2-45 16,4 2-24-16,9 0-21 0,7 1-16 0,9 0-4 15,6-1 26-15,2 1 8 0,9-2 7 16,8 0 31-16,5-3-12 0,6 0-16 15,2-3 0-15,4-1-2 0,0-2-1 16,-2 0-1-16,-1-1 0 0,-4-2-1 16,-3 3-13-16,-3 0-16 0,-6 1-7 15,0 3-24-15,-3 2 40 0,-4 6 22 16,1 7 62-16,-5 4 4 0,-3 10-13 16,-2 12-16-16,-7 12-34 0,-11 9-3 15,-1 3-40-15,-4-9-38 0,-1-11-38 16,0-14 25-16,4-11 12 0,0-6-2 15,-1-7 11-15,-2 2 31 0,-2 0 39 0,-1-2 16 16,3-5-3-16,2-6 18 0,5-4 23 16,0-2 40-16,2-8 85 0,3-3-10 15,1-7-55-15,5-6 1 0,5-9-16 16,2-13-68-16,17-15-15 0,15-14-16 16,8-5-2-16,8 1-69 0,6 4-28 0,-2 9 16 15,0 3-20-15,0 5 7 0,-5 8-10 16,-9 10 75-16,-8 11 31 15,-9 9 3-15,-4 1 19 0,1 2 46 0,1 1 51 16,-1-4-5-16,-1 8-21 0,-6 4-9 16,-3 3-7-16,0 4-47 0,-1 1-30 0,-1 2 0 15,3 10 0-15,-1 4 80 0,1 8 22 16,-4 3-11-16,-1 3-11 0,-4 1-10 16,-2-1-21-16,0-1-12 0,0-3-25 15,-1-2-9-15,0-3-3 0,0-3 0 16,1-3-76-16,0-3-129 0,0-4-213 15,0-8-518-15,0-3-404 0,0-5-900 0</inkml:trace>
  <inkml:trace contextRef="#ctx0" brushRef="#br0" timeOffset="7973.89">9289 1101 3265 0,'0'0'504'0,"0"0"-249"0,0 0-57 16,0 0-43-16,0 0-93 0,0 0-62 15,0 0-26-15,0 0-70 0,0 0-106 0,0 0 116 16,0 0-146-16,-32 47-458 0,32-20-838 0</inkml:trace>
  <inkml:trace contextRef="#ctx0" brushRef="#br0" timeOffset="8298.02">9745 1260 1987 0,'0'0'1501'16,"0"0"-1106"-16,0 0-13 0,0 0-29 15,-4-46-88-15,-5 43-79 16,-3 3-79-16,-6 3-61 0,-8 9-25 0,-5 2 3 16,-2 9 4-16,1 4-19 0,2 4-9 0,5 4-3 15,7-2-21-15,9 3 22 0,7-1 2 16,2-1-13-16,11-1 1 15,8-3 9-15,6-6-85 0,6-3-74 0,3-5-53 16,-1-6-16-16,2-3-7 0,-6-4 57 16,-1-3 55-16,-7-2 74 0,-5-4 52 15,-6-3 34-15,0-2 20 0,-5-1 25 16,-3-1 24-16,-2 0-7 0,0 1-96 16,-5 0-21-16,-9-7-154 0,2 3-785 15,2-1-2034-15</inkml:trace>
  <inkml:trace contextRef="#ctx0" brushRef="#br0" timeOffset="9130.18">10380 1342 1444 0,'0'0'1135'0,"0"0"-819"0,0 0-63 0,1-57 53 16,-5 43 1-16,-3 4-128 0,-6 1-55 15,-3 7-43-15,-8 1-47 0,-6 2-15 16,-7 9-7-16,-5 4-12 0,0 4-3 15,2 3-9-15,5 1-23 0,11-1 10 16,6 1-12-16,7-2 15 0,8 1 9 16,3-4 13-16,9-1 19 0,3-2-19 15,6-3-104-15,4-5 13 0,5-3 9 16,2-3 19-16,6-3-13 0,-4-3-6 0,1-3 16 16,-6 0 30-16,-5-1 36 0,-4 4 28 15,-5-1 4-15,-6 2 15 0,-3 5 7 16,1-1 38-16,-3 1-92 0,1 1-38 15,0 7 38-15,1 1 125 0,-2 6 10 16,1 2-21-16,0 0-36 0,1 2-56 16,1-2-7-16,5-4-15 0,0-2 22 0,6-4 13 15,5-2 27-15,6-5 3 16,6 0-40-16,3-7-25 0,2-5-65 0,2-3-22 16,-3-2 18-16,-5-6-37 0,-1-2 45 15,-5-4-20-15,-4-6 15 0,-1-2 18 16,-1-9-8-16,-4-10 18 0,-3-5 38 15,0 6 22-15,-7 15 60 0,-2 14 41 16,-3 10 37-16,1 0 18 0,-1 0 24 16,0 2-33-16,0 4-49 0,0 4 3 0,0 4-25 15,0 2-55-15,0 0-43 0,-2 10-83 16,-1 5 83-16,-1 7 0 0,-1 8 46 16,0 7-9-16,3 13-19 0,2 13 22 15,0 8 9-15,7 2-13 0,-3-8-5 0,-1-17-7 16,-1-16-23-16,-1-8 2 15,0-5-3-15,0 4 1 0,-1 0 0 0,1-2 1 16,-1-4-2-16,1-5 1 0,-1-3-1 16,0-4-72-16,0-2-56 0,0-1-90 15,0-7-126-15,0-3-281 0,0-6-928 16</inkml:trace>
  <inkml:trace contextRef="#ctx0" brushRef="#br0" timeOffset="9653.07">11674 1127 2624 0,'0'0'386'0,"0"0"-232"15,0 0-7-15,0 0-10 0,0 0-48 16,0 0-89-16,0 0-16 0,0 0 16 0,0 0 73 15,0 0 107-15,26 50 2 0,-25-18-37 16,-1 2-67-16,0 4-16 0,-5-2-18 16,-2 3-19-16,1-3-6 0,3-1-16 15,3-5-3-15,1-4-59 16,7-3-94-16,0-6-143 0,2-5-115 0,3-8-236 16,-2-4-676-16</inkml:trace>
  <inkml:trace contextRef="#ctx0" brushRef="#br0" timeOffset="10093.12">11690 1167 2606 0,'0'0'434'0,"0"0"-261"15,-1-50-71-15,5 32-3 0,6 0-48 0,5 2 22 16,3 1-58-16,4 3 49 0,5 1-64 16,5 4-10-16,3 4-21 0,0 3-4 15,-1 5-26-15,-3 5 1 0,-7 6 28 0,-9 4 32 16,-5 2 16-1,-8-1-15-15,-2 3 15 0,-13-1-13 0,-5 0 29 0,-11-1 9 16,-3 1-12-16,-5-3-4 0,-3 1 7 16,2-3-7-16,1-2-3 0,9-4 4 15,7-6 12-15,6 1-13 0,5-6-12 16,7 2-12-16,2-3 30 0,1 0 48 16,2 0 22-16,9-3 156 0,8-1-151 15,8-4-106-15,10 2-27 0,5 0-10 16,5 1 8-16,3 5 8 0,-4 0-4 15,0 6-16-15,-6 4-9 0,-4 6-7 16,-5 0-9-16,-8 5-25 0,-6 1-10 16,-8 2 44-16,-9-1 26 0,-7 1 31 15,-14-2 35-15,-11 0 59 0,-18 1 41 0,-17 2-41 16,-11-6-5-16,9-4-24 0,13-7-27 16,22-4 27-16,12-4 3 0,-2 0-5 15,2 0-17-15,1-4-9 0,8 0 6 0,3-2 16 16,7-3-6-16,3-2-53 15,4-1-145-15,11-2-112 0,8-1-132 0,21-10-159 16,-3 5-919-16,0 2-385 0</inkml:trace>
  <inkml:trace contextRef="#ctx0" brushRef="#br0" timeOffset="10542.27">12226 1163 2357 0,'0'0'979'0,"0"0"-782"0,0 0-133 0,0 0-64 16,56-15-41-16,-23 13 41 0,11 1 11 15,12 1 8-15,13 0-16 0,-9 0-3 0,-10 1-1 16,-12-1 0-16,-14 2 0 0,-2-2-129 16,-2 0-125-16,-6 0-62 0,-9-2-57 15,-4-3 83-15,-2-1 9 0,-8 0-163 16,-7-2-145-16,-3-2 98 0,-2 1 211 15,-2-1 281-15,0-1 199 0,2 1 209 16,2 2 129-16,4 1-169 0,1 3-49 16,5 0-24-16,0 2-17 0,4 0-43 15,1 2-16-15,1 0-94 0,-1 0-125 16,-2 4 0-16,-1 7 0 0,1 3 35 16,-3 7 86-16,2 6 7 0,1 5 2 0,-3 12-10 15,3 11 41-15,-1 10-13 0,1 3-9 16,1-7-36-16,5-7 24 0,-1-9-12 15,1-9-44-15,0-7 6 0,0-8-30 16,0-2-1-16,0 0 9 0,0 0-27 16,0-2-16-16,1-3 13 0,-1-6-13 15,1-4 0-15,-1-1-12 0,0-2-32 16,0-1 7-16,0 0-21 0,2-2-68 0,-2-5-155 16,0-14-377-16,0 1-878 0,0 0-644 0</inkml:trace>
  <inkml:trace contextRef="#ctx0" brushRef="#br0" timeOffset="12465.68">2391 2319 2752 0,'0'0'334'0,"0"0"-327"0,0 0-7 15,0 0-68-15,0 0-112 0,0 0-177 16,0 0-94-16,0 0 143 0,0 0 256 0,0 0 52 16,0 0 218-16,-7-12 142 0,7 12-50 15,0 0-117-15,0 0-80 0,0 0-113 16,0 0 0-16,0 0-87 0,0 0 13 15,0 0 3-15,1 0 10 0,1 0 42 16,-1 0 19-16,3 2 19 0,1-2 23 0,4 0 42 16,2 1 9-16,4-1-12 0,4 0-17 15,3 0-16-15,6-3-6 16,1 1-23-16,3 2-19 0,0-2-1 0,5 2-11 16,0 0 12-16,1 2 16 0,0 0-14 15,3 3-1-15,0-1 15 0,3-1 4 16,0 2-8-16,3-2 8 0,3 0 2 15,1-2 7-15,11-1-7 0,12 0 0 16,10 0-9-16,2-4 0 0,-4 1 0 0,-9 0-10 16,-11 1 32-16,-3 2-13 15,-11 0-6-15,-9 0-15 0,-8 0 2 16,-2 1 8-16,3 1-11 0,2 2 0 0,7 1 1 16,-1-2-1-16,-1 1 13 0,1-1 0 15,0-3-11-15,0 2 0 0,0-2 0 16,1 0 14-16,-1 0-14 0,0 0-2 15,0 0-1-15,-2 0-1 0,0 0 2 16,-1 0 1-16,0 0 1 0,0 0 14 0,2 0-13 16,0 1 0-16,3 0 16 0,0 0-3 15,3 1-3-15,2-1 6 0,0 1-16 16,0-2-1-16,3 0 14 0,-1 2-15 16,3-2 12-16,0 2-11 0,9-2 11 15,9 0-10-15,10 1-1 0,-1 1-2 16,-6-1 0-16,-7 0 1 0,-7 1 12 15,-1-2-10-15,-2 1 0 0,-9-1 13 16,-6 0-3-16,-8 0 2 0,-1 0 17 0,6 0-13 16,9 0-3-16,3 0-14 0,3 0 0 15,-1 1-2-15,9 1-2 0,-7 0 1 16,2 2-1-16,-3-3-1 0,-5 1-1 16,2-1 2-16,3 0 1 0,-3 2 1 15,-1-1 0-15,-2 0 1 0,-3 0 1 0,1 1 0 16,-3-3 10-16,2 0 4 15,0 0-3-15,1 0 9 0,-1 0 19 0,1 0-10 16,6 0-30-16,-1 2-1 0,5-2-2 16,-1 1 0-16,0-1 0 0,1 2-1 15,-2-2 0-15,-3 2 0 0,-1-1 3 16,0 3 0-16,-3-3 3 0,-1 1-1 0,1-1-1 16,-2 0 0-16,-1 0 2 0,1-1-1 15,-1 2 11-15,2-2-12 0,2 2 1 16,-1-2 1-16,1 2 11 0,2-2-14 15,-2 1 0-15,1-1-3 0,1 2 3 16,0-2 2-16,2 2 1 0,-2 0 9 16,2-1 1-16,-1 1-11 0,1-1 0 15,0 1 11-15,0-2-13 0,-1 0 2 16,0 2-1-16,1 0 0 0,-4-2 0 0,3 2 0 16,-3-1-1-16,0 0 0 0,0 0 0 15,-1 1-1-15,-1-1 0 0,0-1 1 16,2 3 1-16,-1-1 2 0,-1-2 13 15,5 2 9-15,-1 1-9 0,2-1-16 16,7 0 1-16,13 1 0 0,7-1 0 0,3 0 2 16,-8 1 9-16,-3-1-12 15,-9-2-1-15,-1 0 1 0,-2 0 0 0,0 0 0 16,1 3 0-16,-1-1 0 0,0 0-1 16,1-1 1-16,1-1 0 0,1 2 0 15,3 0 1-15,0 0-1 0,6 1 1 16,-2-2 0-16,0 1 3 0,2-2-4 15,-2 0 0-15,0 0 1 0,1 0 0 16,-3-3 2-16,0 0 0 0,0-1 13 16,-3 2 2-16,-1-1 4 0,-1 0 20 15,-1-1 5-15,0 3-16 0,-3 0-9 16,-1 0 0-16,1 1-21 0,-1-2-1 0,-10 2-2 16,-9 0 0-16,-9 0 0 0,-3 3-1 15,3-1 3-15,-2 0 0 0,1 0 2 16,-7-2 0-16,-7 0 16 0,-5 0-15 15,-4 0-3-15,-4 0-18 0,-10-2-38 16,-26-5-237-16,3 0-395 0,-7-3-1018 0</inkml:trace>
  <inkml:trace contextRef="#ctx0" brushRef="#br0" timeOffset="14076.87">2837 2638 1573 0,'0'0'250'0,"0"0"-156"16,0 0-94-16,0 0-42 0,0 0-68 16,0 0 9-16,0 0 10 0,0 0 58 0,0 0 33 15,0 0 33-15,0 0 81 0,-2 0 55 16,4 0-7-16,5 0-26 0,4 0-9 16,6 0-8-16,3-4-6 0,5 1-35 15,6-1-23-15,2-1-13 0,5 0-4 16,4 1-6-16,3 0 23 0,6 0 64 15,9 0 3-15,12 0-26 0,15-3-3 16,2 4-26-16,-1-3-19 0,-2 1-23 16,-4 0 4-16,3-3-7 0,4 1 19 15,5 2 23-15,3-2-42 0,1-2 16 16,0 4-7-16,1-3-5 0,0 4-10 0,-2-1-13 16,-3 2 13-16,2-1-16 0,-1 1 15 15,-4-1 8-15,3 1-11 0,-4 0 4 16,3-2-4-16,-3 1 17 0,3-2-17 15,-2-2 1-15,2 0 22 0,-3 1-13 16,3-1-19-16,-3 2 19 0,2 0-3 0,-2 1 3 16,1-2 3-16,-2 2 12 0,2-2-15 15,-3 2-3-15,0 1 10 16,1-1-26-16,-3 2 13 0,-2-2-14 0,-3 1 0 16,1 1 11-16,-3 1-10 0,-3-1 12 15,-4-1-15-15,1 1 0 0,-4 0 0 16,1-1 13-16,-1 1 6 0,-1-1-4 15,0 1-13-15,-1 1 14 0,-2 2-4 0,0-2 1 16,3 1-12-16,-4-1 1 0,0 2 17 16,-1-2-18-16,-4 1-1 0,-1-3 0 15,-2 3 0-15,-10-3 3 0,-5 4 12 16,-10-2 1-16,1 1-16 0,7-1 12 16,4 1 1-16,8 0-11 0,-2 1 1 15,-2 0 9-15,3 0-9 0,-2 2-2 16,-2 0 3-16,2 1-2 0,-2-1 0 15,-1-1 1-15,0 0-1 0,2-1 1 0,-1 0 9 16,2 0-9-16,4 0 10 0,7-2-10 16,8 0 12-16,10-1 13 0,1 1-12 15,-8 0-4-15,-7 1-11 0,-13 1-1 16,-9 0 0-16,7 0 0 0,7 0 2 0,-2 0-2 16,2 1-1-16,-16 0-11 15,-4-1 12-15,5 0 0 0,6 0 3 0,16 0 9 16,10 0-11-16,4-1 3 15,2 0 8-15,-15-1-9 0,-14 0-2 0,-17 2 2 16,1-1-2-16,6 0 1 0,6 1-1 16,6-1 10-16,0 1-11 0,1 0-1 15,-4 0-12-15,1 0 13 0,1 0 0 16,-2 0 1-16,3 0 1 0,-3 0 1 16,3-2 13-16,-1-1 9 0,2 1-13 0,-1-1 0 15,4 1-10-15,-3 0 1 16,1-1 13-16,2 1-14 0,-4 1-1 15,-1 1 11-15,-2-2-10 0,-4 2 14 0,0-2-15 16,-3 0 11-16,1 1 0 0,1-1-9 16,-1 0-1-16,2-1 10 0,0-1-11 15,1 1 1-15,-1-1 10 0,2 3-12 16,-3-2-1-16,-1 1-2 0,-1 2 1 0,-1 0 0 16,0 0 0-16,-3 0-1 0,-2 0 2 15,1 0-1-15,-1 0 0 0,-3 0 0 16,2 2-1-16,-1-1 3 0,-5-1 0 15,3 2 0-15,-4-2 0 0,-2 0 12 16,-2 0-12-16,-2 0 2 0,-4 0 10 16,-2 0-8-16,-5 0 20 0,-2 0-8 15,-3 0 8-15,-4 0 10 0,1-2-6 16,-1 2 2-16,-1 0 13 0,0 0 19 16,0 0-35-16,0 0-6 0,0 0-17 0,0 0 8 15,0 0-12-15,0 0 0 0,0 0-1 16,0-1-10-16,-10-6-72 15,0 0-432-15,-1-5-1160 0,42 39-1027 0</inkml:trace>
  <inkml:trace contextRef="#ctx0" brushRef="#br0" timeOffset="18209.97">4779 3727 1385 0,'0'0'293'0,"0"0"-85"0,0 0-7 16,0 0 10-16,0 0-4 0,0 0-36 15,0 0-39-15,0 0-23 0,0 0-19 0,-8-19-26 16,8 19-25-16,-1 0-1 0,1 0 13 16,0 0 13-16,0 0 25 0,0 0 35 15,0 0 32-15,0 0-2 0,0 0-22 16,0-2-34-16,0 2-19 0,0-2-20 16,0 2 7-16,0-1-7 0,0 1-22 15,0 0-6-15,0 0-15 0,0 0-16 16,0 0-2-16,0 0-20 0,0-1 3 15,0 1 1-15,0-1-1 0,0 1 0 16,0 0-6-16,0 0-12 0,0 0 6 16,0 0 0-16,4 0 3 0,9 0 28 15,6 0 38-15,13 0 6 0,10 0-16 16,19 0-16-16,16 0-12 0,18 2-2 0,4 3-20 16,-12 1 19-16,-12 1-25 0,-13-1 16 15,-12-2 9-15,-10 0 3 0,-9-1 0 16,-7-2 2-16,2 2-1 0,2-3 1 15,-5 1 0-15,-5-1-1 0,-7 2 0 0,-3-2 2 16,-5 0 19-16,-1 0 6 0,-2 0 0 16,0 0 9-16,0 0 4 0,0 0-10 15,0 0-3-15,0 0-1 0,0-2-8 16,0 1-17-16,0-2-2 0,-2 2-3 16,-1-2-9-16,-1 1 9 0,-2-1-16 15,2 0 17-15,0-1-20 0,0 0-3 16,-3-1-3-16,1 0-27 0,0 2-155 15,-2-1-180-15,-4 0-180 0,-2 2-567 16,2-2-801-16</inkml:trace>
  <inkml:trace contextRef="#ctx0" brushRef="#br0" timeOffset="18975.09">5477 3552 1634 0,'0'0'247'16,"0"0"-121"-16,0 0-6 0,0 0 62 15,0 0 67-15,0 0-56 0,0 0 6 16,0 0 10-16,0 0-5 0,0 0-36 16,0 0-47-16,-14-35-30 0,14 35-72 15,0 0-19-15,0 0-38 0,0 0-15 16,0 0-20-16,0 3-38 0,6 2 38 0,2 4 73 16,6 0 28-16,4 6 30 0,5 0 5 15,4 1-9-15,6 4-29 0,0-4 7 16,2 1-13-16,1-1-19 0,-4-2 2 15,-1-2 0-15,-5 0 1 0,-4-5 19 16,-4-2-3-16,-4-3-3 0,-5 1 6 0,-2-3-10 16,-5 0 11-16,-1 0 24 0,-1 0 22 15,0 0-6-15,0 0-3 16,0 0-47-16,0 0-13 0,-3-4-36 0,-3 3 2 16,1-1-16-16,-4 1-16 0,-3 1-7 15,-4 1-5-15,-4 6 33 0,-5 1 23 16,-4 4 19-16,-4 1 2 0,-2 1 1 15,0 3 2-15,0 1 23 0,0-1-24 16,1 2 18-16,3-2-19 0,4-2 4 0,3-1-1 16,8-4 19-16,4-2-6 15,6-4-4-15,3-3-11 0,0 1 0 16,3-2-1-16,0 0 16 0,0 2 19 0,0-2 21 16,0 0 1-16,0 0 9 0,3-2 4 15,1 0-27-15,1-1-11 0,3-2-20 0,0 0 7 16,-2 0-16-16,-1 0 28 15,2-1-3-15,-3 1 3 0,-1-3-16 0,0 0-14 16,0 0-1-16,2-3 0 0,-1 0 0 16,-1-3 0-16,0 0 2 0,1 0 0 15,-1-2 0-15,2 0 1 16,-2 0 13-16,-1-1-16 0,1 0-11 0,-1 1 11 16,0 0 3-16,0 0 22 0,-1 2 6 15,2-2-31-15,-3 2 2 0,1-1-1 16,1 6-1-16,-2 0-11 0,0 5 8 15,0 3-31-15,0 1-63 0,0 5-129 16,-15 9-342-16,1-2-508 0,0 0-1194 0</inkml:trace>
  <inkml:trace contextRef="#ctx0" brushRef="#br0" timeOffset="32792.01">6760 3409 1524 0,'0'0'185'0,"0"0"-126"16,0 0 113-16,0 0 20 0,0 0-34 16,0-49 33-16,0 39 41 0,0 1-61 15,0 1-4-15,0 0 25 0,0 2-43 16,0 0-12-16,0 3-45 0,0-1-16 16,0 4-22-16,0 0-10 0,0 0-16 0,0 0-28 15,1 4-57-15,0 7-6 0,0 6 63 16,1 8 123-16,-1 13-32 15,-1 17 3-15,0 14 23 0,-1 4-14 0,-2-4-31 16,2-13-44-16,1-16-25 0,0-11 9 16,0-8-11-16,0-5-1 0,0 1-2 15,0-3 1-15,0 3 0 0,0-6 1 16,0-1 1-16,0-4 15 0,0-3-16 16,-1-3-125-16,0-1-126 0,0-20-155 15,0-1-1007-15,0-4-752 0</inkml:trace>
  <inkml:trace contextRef="#ctx0" brushRef="#br0" timeOffset="33072.11">6684 3296 2771 0,'0'0'315'16,"0"0"-255"-16,0 0-59 0,67-59 23 15,-32 43 79-15,5 4 8 0,5 3 19 16,0 7-25-16,-2 2-4 0,-2 7-50 15,-6 7-51-15,-7 7-37 0,-7 5 8 16,-6 5 7-16,-10 4 9 0,-5 0 13 16,-11 4 1-16,-11-2 27 0,-6 0-15 15,-10-3 6-15,-4-2 9 0,0-5 3 16,-1-3 10-16,2-5 29 0,4-6-20 0,8-3-6 16,7-3-7-16,7-3 5 0,6-4 11 15,5 0 22-15,4 0-69 0,2-6-6 16,10-3-323-16,4-1-81 0,17-9-236 15,0 5-743-15</inkml:trace>
  <inkml:trace contextRef="#ctx0" brushRef="#br0" timeOffset="33560.12">7124 3605 2386 0,'0'0'181'16,"0"0"-149"-16,0 0 94 0,61 16 3 15,-45-4-33-15,0 1-3 0,-6 4-19 16,-3 1-23-16,-2 5 13 0,-5 0-19 0,0 2-1 16,-5-3-24-16,0-3-17 0,0-4 0 15,2-5 13-15,0-3-13 0,1-5 16 16,0-2 51-16,2 0 60 0,0-9 264 16,0-4-193-16,5-7-191 0,3-3-10 15,6-6-13-15,2-1-27 0,5-1-20 16,3 0-22-16,2 2 0 0,6 1-6 15,-2 3-6-15,4 1 30 0,-5 6 33 0,-2 3 9 16,-4 6 6-16,-4 5-29 0,-5 4-24 16,0 9-20-16,-5 5 47 0,1 5 42 15,-2 4 86-15,0 0 25 16,-2 4-13-16,-1-3-63 0,5-2-13 0,-1-4-9 0,4-2-11 16,4-4 20-16,4-4-3 0,1-3 13 15,4-1-32-15,1-4-73 0,0-4-28 16,-4-2 9-16,-4-4 22 0,-6 1 70 15,-3-3 45-15,-8 0 21 0,-2-2-18 16,-4 2-26-16,-8 1 47 0,-3-2-12 16,-2 3 28-16,-8-1-9 0,-2 2 2 15,-4 0-11-15,-3 1-23 0,-2 2 15 16,5-1-12-16,0 5-31 0,8 0-16 16,3 2-43-16,3 0-4 0,6 4-12 15,1 5-11-15,5 1-62 0,5 1-479 0,0-2-812 16,6-3-428-16</inkml:trace>
  <inkml:trace contextRef="#ctx0" brushRef="#br0" timeOffset="34173.1">7983 3211 2868 0,'0'0'368'0,"0"0"-113"0,1-44-14 15,-1 36-37-15,0 5-34 0,0 3-117 16,0 6-53-16,0 7 0 0,0 8 22 16,0 10 65-16,0 14 0 0,0 15-12 15,0 11-29-15,6 1-18 0,-1-5 6 16,2-20-31-16,0-13 10 15,-2-12-13-15,0-3-40 0,1 1-25 0,3 0-15 16,-4-1-54-16,0-5-37 0,-3-6-9 16,1-6 38-16,-2-2 142 0,-1-2 3 15,1-6 98-15,1-6-85 0,0-3-15 16,3-2 1-16,0-1 33 0,4-2 9 0,0 0 66 16,7 1-25-16,2-1-54 0,4 1-29 15,2 2-2-15,2 4-3 0,1 4-25 0,-3 5-16 16,-2 5-23-16,-1 2-11 15,-5 8 15-15,-4 5 63 0,-5 8 35 0,-6 2 24 16,-4 4 7-16,-14 2 4 0,-6 2-30 16,-10-3 7-16,-5 0-25 0,-1-4 3 15,1-1-6-15,6-6 9 0,2-5-7 16,8-5-8-16,9-3-1 0,2-3-12 16,8-2-14-16,3 0-179 0,8-15-264 15,6 1-798-15,2-2-775 0</inkml:trace>
  <inkml:trace contextRef="#ctx0" brushRef="#br0" timeOffset="34476.36">8418 3710 1785 0,'0'0'159'0,"0"0"-159"0,69 0 114 16,-42-1 6-16,2-4-42 0,-4-1 29 0,-2-3 41 15,-2-3 46-15,-3-1-56 0,-1-1-64 16,-4-1 10-16,-3 1-72 0,-4-5 20 15,0 2 20-15,-5-2 21 0,-1-1 30 16,-1 1 40-16,-6 0 57 0,-2 4-11 16,-2 2-16-16,1 4-53 0,-4 2-11 15,0 5-18-15,-2 2-26 0,-3 9-25 16,-3 8-12-16,-1 5-6 0,-2 6 2 16,5 5-9-16,5 1-15 0,2 2-3 15,7-1-22-15,1-3 6 0,5-1 4 16,10-2 15-16,5-2 2 0,5-5 44 0,6-2 2 15,4-6-48-15,7-6-105 16,21-8-175-16,-6-7-329 0,-9-3-1058 0</inkml:trace>
  <inkml:trace contextRef="#ctx0" brushRef="#br0" timeOffset="35392.68">9915 3323 3067 0,'0'0'380'16,"0"0"-272"-16,0 0-20 0,13-53-25 15,-12 49-28-15,1 1-13 0,-2 3-22 0,0 6 16 16,0 6 34-16,-2 8 63 0,-3 5 4 16,-3 9-13-16,-3 10-64 0,-2 11-6 15,0 7-18-15,2-8-16 0,6-12 0 16,3-18 0-16,2-10-2 0,0-2-11 16,0-2 10-16,3 0-9 0,1-6-26 15,1-4-77-15,7-2 32 0,3-8 55 16,6-6-53-16,4-5-27 0,0-6 45 15,5-5 32-15,-3-3 18 0,-1 0-8 16,-2-1 21-16,1 1 13 0,-6 3 34 0,-3 6 4 16,-3 6 18-16,-4 6 0 15,-3 6 10-15,-3 8-79 0,-3 2-85 16,0 9 85-16,0 10 6 0,-5 6 165 0,-6 7-65 16,2 2-44-16,-2 5-40 0,1-2-19 15,2 0 16-15,5-7-17 0,3-6-2 0,0-4 0 16,3-7-3-16,5-6 3 0,3-5 39 15,3-4 29-15,5-7-15 0,4-6-53 16,1-5-21-16,2-6-16 0,2-1 9 16,-3-1 13-16,-4-1-4 0,-4 4 19 15,-5 3 28-15,-2 3 18 0,-6 5 7 16,-1 4-9-16,-2 3-14 0,-1 3-30 16,0 2-54-16,-3 11-8 0,-4 3 62 15,-6 6 68-15,-2 5-6 0,3 2-34 16,-2-1-28-16,7-1-1 0,3-2-18 15,4-3 1-15,0-3 2 0,7-2 13 16,1-5 3-16,5-6-1 0,0-1-35 0,1-3-8 16,3-8 10-16,3-4 10 0,0-4 20 15,0-3 2-15,1-4-13 0,-3 1 2 16,0-2 1-16,-2 3 12 0,-6 1 3 0,0 6 34 16,-4 0 19-16,-2 7-9 0,-2 2 30 15,-1 4-58-15,-1 1-19 0,0 4-118 16,0 6 118-16,0 6 9 0,0 2 72 15,1 2-38-15,5 3-31 0,2-3 1 16,5 0-10-16,3-3 21 0,7-4-8 16,2-4-1-16,3-6-15 0,2-3-151 15,-2-4-128-15,-3-8-114 0,-3-11-129 16,-7 3-814-16,-9-3-634 0</inkml:trace>
  <inkml:trace contextRef="#ctx0" brushRef="#br0" timeOffset="35544.49">10065 3171 3235 0,'0'0'511'0,"0"0"-300"15,0 0-120-15,-61-6-37 0,53 6-16 16,7 0-38-16,1 2-40 0,14 1 40 0,8 0 0 16,26-1 66-16,37 0-66 0,35-4-19 15,-11-4-523-15,-11-4-1798 0</inkml:trace>
  <inkml:trace contextRef="#ctx0" brushRef="#br0" timeOffset="36107.23">11629 3559 4080 0,'0'0'476'15,"0"0"-476"-15,0 0-236 0,40 50 168 16,-23-26 40-16,1-1 15 0,-3-2-33 15,-3-6-14-15,-5-4 38 0,-3-5 22 16,-2-2 2-16,0-4 47 0,1 0 42 16,1-5 33-16,3-4-25 0,6-6-55 15,-1-5-20-15,5-6 4 0,-2-3 3 16,1-7-9-16,-3-10 6 0,3-14 9 0,2-8 21 16,2 0-12-16,0 7 12 0,-2 16 13 15,-2 15-25-15,-4 8 3 0,4 5-9 16,2 3-19-16,5-3-21 0,3 5-18 15,5 5-31-15,-2 7-16 0,3 4 4 0,-2 11-3 16,0 10 18-16,-4 8 12 0,-2 11 18 16,-7 10-2-16,-7 7 6 0,-7-5-19 15,-6-15-3-15,-7-14 12 0,-1-12 22 16,-7 0 1-16,-4 1 15 0,-8-3 21 16,-1-4 0-16,-5-3 0 0,0-5-7 15,-3-1-2-15,2-6 0 0,3-2-7 16,1-5-8-16,6 1 8 0,6-2-21 15,2-3-10-15,7 2-52 0,7 1-144 0,5 2-151 16,9-5-183-16,5 0-791 0,5 5-981 0</inkml:trace>
  <inkml:trace contextRef="#ctx0" brushRef="#br0" timeOffset="36443.08">12333 3556 2463 0,'0'0'528'0,"0"0"-528"0,0 0 10 16,0 0-10-16,0 0 141 0,0 0 12 16,0 0-23-16,59-36-50 0,-39 21-48 15,3-5-17-15,2-1-15 0,1-1-11 0,0-4 10 16,1-2-1-16,0-3-49 0,-3-1-29 16,-4-1 33-16,-3 1 47 0,-7 2 16 15,-2 5 111-15,-6 3 60 0,-2 4 24 16,-2 5-44-16,-7 3-27 0,1 2-40 15,-3 5-13-15,-2 3-31 0,-3 0-13 16,-3 10 19-16,-1 4-19 0,0 6-12 16,1 5-25-16,5 3-6 0,5 3 0 15,4 2 0-15,5 2 18 0,5 1-15 16,11 0-1-16,6 2 14 0,7-4-14 0,9 0 0 16,3-9-2-16,5-5-166 0,1-4-116 15,-4-7-91-15,-4-9-93 0,-7 0-300 16,3-19-358-16,-11 0-267 15</inkml:trace>
  <inkml:trace contextRef="#ctx0" brushRef="#br0" timeOffset="36754.87">12942 3259 329 0,'-1'-68'763'0,"-3"8"-203"16,-1 4-135-16,-2 6 138 0,2 12-39 15,0 10-132-15,1 9 27 16,1 5-19-16,-3 2-88 0,3 3-69 0,1 0-84 16,0 7-58-16,1 2-101 0,1 8-137 15,0 9-1-15,0 10 138 0,0 16 31 16,5 15-11-16,5 17-20 0,-1 5-1 15,-2 2-11-15,-3-8-6 0,-4-11-47 16,-9-9-45-16,-1-12-189 0,-2-13-232 16,2-12-76-16,-3-7-25 0,-2-2 82 0,-4-1 193 15,-1-6 58-15,2-1-14 16,2-9-16-16,4-8 13 0,-1-3 199 0,6-5 117 16,2-2 326-16,0-5 150 0,1 3-50 15,4-5 22-15,0 5 67 0,4 3-177 16,1 2-57-16,2 4-23 0,3 3-1 15,-1 4-78-15,3 3-40 0,3-1-54 0,9 5-67 16,4 0-18-16,12 2-31 0,18 3 0 16,21 0 12-16,15-3-120 0,-12 1-561 15,-19-1-2407-15</inkml:trace>
  <inkml:trace contextRef="#ctx0" brushRef="#br0" timeOffset="37311.97">14083 3221 2989 0,'0'0'336'0,"0"0"-273"0,0 0-63 16,0 0-52-16,0 0 52 0,0 0 61 16,0 0 41-16,0 0 40 0,0 0 41 15,-57 42-26-15,39-20-59 0,3 2-48 0,4 2-47 16,5 2 0-16,6 0-1 0,5 0 0 15,9-1 16-15,6-2 13 0,3-4 4 16,5-4-4-16,-1-5-31 0,-1-4-66 16,-2-6-52-16,-3-2 7 0,-6-2 36 15,-1-7 34-15,-6-4 9 0,-1-6 29 16,-3-3-16-16,-1-8 4 0,0-8 15 0,3-8-10 16,6-14 10-16,8-9 60 0,5 2 3 15,4 13 6-15,-4 18 35 0,-4 14-29 16,0 8-31-16,2 0-19 0,4 3-12 15,5 2-13-15,-3 7-19 0,1 6-44 16,-2 11 63-16,1 10 22 0,-2 6 94 16,0 17-2-16,-2 14-8 0,-7 19-32 15,-7 9 34-15,-11-1-10 0,-5-3-24 16,-7-16-28-16,3-7-15 0,1-11-31 16,3-14-4-16,2-12-72 0,1-8-35 15,1-7-86-15,-1 0-191 0,-2-3-236 16,-5-8-443-16,0-9-347 0</inkml:trace>
  <inkml:trace contextRef="#ctx0" brushRef="#br0" timeOffset="37442.22">14327 3521 3224 0,'0'0'564'0,"0"0"-255"0,0 0-97 16,0 0-76-16,0 0-114 0,0 0-22 15,0 0-43-15,66-40 18 0,-15 33-9 16,28 1 9-16,29 0 0 0,-13 0-505 15,-13-1-1259-15</inkml:trace>
  <inkml:trace contextRef="#ctx0" brushRef="#br0" timeOffset="37978.12">15442 3177 1395 0,'0'0'1125'0,"0"0"-1006"0,18-52-103 15,-7 36 94-15,-2 3 137 0,3 5-64 16,0 4-75-16,0 4-31 0,2 0-14 16,-1 12 20-16,4 9 44 0,1 4 30 15,0 8-6-15,-1 5-21 0,1 9-49 0,-3 9-28 16,0-5-6-16,-2-8-44 15,-1-8-2-15,0-13 11 0,3 2-9 0,0-2 13 16,3-6-4-16,-2-4 1 0,1-5 8 16,-2-5 13-16,1-2 16 0,2-4 15 15,1-8 0-15,0-8-19 0,0-3-12 16,0-5 0-16,-3-5-16 0,1-3 10 0,-1-14-6 16,2-9 8-16,4-13-8 0,0 1 21 15,-3 13 0-15,-3 16-16 0,-3 19 22 16,-4 4-48-16,5 0-1 15,-2 3-42-15,-1 1-44 0,-4 7-83 0,-1 5-85 16,-4 3-227-16,-2 18-689 0,0 0-245 16</inkml:trace>
  <inkml:trace contextRef="#ctx0" brushRef="#br0" timeOffset="38960.44">16355 3272 2502 0,'0'0'332'15,"0"0"-201"-15,0 0 154 0,0 0 40 16,16-53-73-16,-16 45-29 0,0-1-13 0,-5 5-52 16,-3-1-65-16,-2 3-93 0,-6 2-3 15,-5 7-40-15,-3 4 21 0,-6 6 7 16,1 3 2-16,-2 6-2 0,4 2 12 0,2 4-19 16,4 0 10-16,5 2-1 0,2 0 12 15,8-3-1-15,4-3 0 0,2-6-1 16,2-5-13-16,6-5-58 0,5-4-38 15,0-4-5-15,2-4 1 0,3-2 34 16,3-8 54-16,0-2 9 0,-2-4 17 16,0-2 2-16,-2-2 12 0,0 0 14 15,-3 0 55-15,-2 0 10 0,0 0-11 16,-4 5 4-16,2 1-6 0,-3 5-44 0,-3 1-31 16,-1 4-1-16,1 3-2 0,-3 1-77 15,1 5-106-15,1 7 158 0,-2 6 25 16,1 2 101-16,0 5-16 15,2 2-35-15,4-2-25 0,1-2-4 0,5 0-19 16,1-5 11-16,0-5-10 0,2-4 16 16,1-6-4-16,0-3-15 0,-2-3 0 0,1-7-18 15,-3-3 5-15,1-6-43 16,-2-2 31-16,-4-5-6 0,3-2-31 0,-4-2-8 16,-1-2 1-16,3-4-7 0,-4-2-24 15,-1 1 21-15,1 1 13 0,-4 4 53 16,-1 2 13-16,-1 9 51 0,0 3 37 15,-3 7-28-15,-2 3-4 0,2 4-53 16,0 4-3-16,0 0-72 0,1 4-60 16,-1 4 40-16,-1 6 77 0,0 6 14 15,4 0 2-15,7 3 0 0,7 2 47 16,11-2-7-16,6 1 6 0,7-6-47 0,2 0-3 16,0-5-111-16,-4-5 32 0,-6-4 2 15,-5-4 32-15,-7 0 48 0,-3-1 28 16,-4-4 36-16,-5-3 6 0,-1 0 56 15,-3 0-25-15,-1-2-10 0,-1 2-18 0,0-4 2 16,-1 4 7-16,-4 0 6 0,0 1-20 16,-2 1 10-16,1 4-10 0,-1 0-26 15,-6 2-42-15,-1 4-10 0,-2 6 10 16,-1 3 16-16,0 3-15 0,2 2-1 16,3 0 0-16,2 4 1 0,4 2 14 15,4 0-13-15,2 1-2 0,3 1 16 16,6 0-1-16,6-2-2 0,6-3 14 15,4-3 1-15,4-6-9 0,1-5-19 16,3-5-10-16,-3-2-76 0,1-9-7 16,-3-3 15-16,-1-5 32 0,-3-1 27 0,-4-5 18 15,1-2 1-15,-1-3 0 0,-2-3 12 16,1-3-11-16,-2-4-2 0,2-2-2 16,-2 1-9-16,-1 1 12 0,-3 2 19 15,-5 7 34-15,-3 7 18 0,-2 5 16 0,0 8 18 16,-3 6-25-16,0 3-80 15,1 0-65-15,0 7-124 0,2 7 106 0,1 6 80 16,7 4-7-16,1 6 10 0,7 4 16 16,3 3-1-16,-1 2-13 0,0 1 1 15,-3-2 16-15,-5-3-16 0,-8-2-2 16,-5-6-1-16,-4-1 2 0,-10-8 26 16,-6-2 19-16,-5-4 5 0,-3-4 1 15,-5-4-16-15,-1-2-6 0,1-2 0 0,0-5-10 16,1-3-10-16,2-2-11 0,2-2-30 15,1-3-187-15,-4-15-238 0,4 4-597 16,6-2-1638-16</inkml:trace>
  <inkml:trace contextRef="#ctx0" brushRef="#br0" timeOffset="39772.86">18515 2982 1063 0,'0'0'264'16,"0"0"-1"-16,0 0 4 0,-9-52 48 15,9 33 18-15,0-2-85 0,4 2-36 16,3-1 32-16,-2 3-53 0,0 3-32 16,-1 3 12-16,0 2-1 0,-1 5-13 15,-2 4-41-15,0 0-116 0,-1 9-117 0,0 6 117 16,0 7 66-16,0 11 56 0,-2 13-20 15,-8 13-15-15,-1 11-22 0,-5 5-13 16,1-9-15-16,4-11-24 0,6-21-12 16,5-9-1-16,0-9-3 0,4-8-47 15,4 1-67-15,1-3-113 16,7-3-141-16,2-4-97 0,10-22-225 0,-1 0-608 0</inkml:trace>
  <inkml:trace contextRef="#ctx0" brushRef="#br0" timeOffset="40088.58">18795 2759 2138 0,'0'0'456'0,"0"0"-79"0,0 0-22 16,0 0-114-16,0 0-114 0,0 0-127 15,0 0-41-15,0 0 41 0,0 0 88 16,17 66 7-16,-22-20-4 0,-7 13-13 16,2 5 5-16,-3-6-46 0,5-14-35 0,1-15 0 15,3-8-2-15,0 0 13 0,-2 0-11 16,-1-1 1-16,3-6 13 0,1-5 2 15,0-2-16-15,2-5 17 0,1-2 74 16,0-3 19-16,2-6-106 0,4-5-6 16,5 0-71-16,0-2 28 0,3 1 18 15,0 1 22-15,-3 3-16 0,2 4 18 16,-4 2-15-16,2 4-18 0,-3 1-32 0,4 3-19 16,-1 5 35-16,4 5 15 0,-2 2 7 15,1 3 28-15,2 2 1 0,2-1 18 16,2-1-19-16,5-4-201 0,7-3-170 15,6-6-80-15,4-3-252 0,3-2 57 16,0-5-388-16</inkml:trace>
  <inkml:trace contextRef="#ctx0" brushRef="#br0" timeOffset="40609.54">19366 3146 559 0,'0'0'778'16,"14"-46"-192"-16,-11 27 3 0,-3 2-90 0,0 3-157 16,-3 4-50-16,-3 1-99 0,-2 3-61 15,0 2-51-15,-5 4-81 0,0 0-9 16,-5 9-16-16,-2 3 24 0,-3 5 1 15,1 3 0-15,2-1-13 0,3 4-3 16,2-2 13-16,7 0-16 0,0 0 18 0,5-5 1 16,0 1 1-16,1-5-1 0,2-4-28 15,0-1-98-15,0-3-53 16,0-2-9-16,4-2 58 0,2 0 92 0,6-4-20 16,3-4-95-16,0 0 12 0,4 0 38 15,1 0 35-15,-1 5 42 0,1 0 10 16,-1 0-19-16,-1 3 16 0,-2 0-17 15,-3 0 0-15,1 6 36 0,-2 2 33 16,-4 1 25-16,1 0 22 0,-2 2 10 16,-1 0-25-16,2 1-20 0,-2-3-20 0,2-1 1 15,2-2-4-15,-2-4 7 0,5-2-29 16,-1-2-6-16,3-5-110 0,1-6-12 16,-1-2 63-16,-3-4 27 0,1-2 38 15,0-3 13-15,-2-4-11 0,4-5-2 16,-3-3 48-16,5-12 49 0,1-10 2 15,4-8 36-15,-1-1 6 0,-5 15 2 16,-3 16 22-16,-8 17 22 0,-2 7 11 0,0 2 0 16,-1 0-42-16,-1 3-22 0,0 3-5 15,-1 4-129-15,0 6-97 16,-1 7 16-16,-3 9 81 0,0 8 50 0,-1 5-7 16,-2 9-6-16,4 9 12 0,2 10 4 0,1 8-25 15,4-1-1-15,6-13-8 0,-3-16 2 16,0-9 7-16,-2-12-25 0,-1-3 16 15,2 1-16-15,-1 0-3 0,-1-2-38 16,-2-5-79-16,-1-7-84 0,0-4-149 16,-1-4 51-16,0-23-298 0,0 0-1207 15</inkml:trace>
  <inkml:trace contextRef="#ctx0" brushRef="#br0" timeOffset="40760.07">19696 2876 2868 0,'0'0'455'0,"0"0"-309"0,0 0-146 16,0 0-7-16,63-17 7 0,-31 14 96 0,5 2 21 16,2-1-32-16,0 2-55 15,-3 0-30-15,-4 1-3 0,-4 1-38 0,-7 1-301 16,-11-3-408-16,-7 0-1111 0</inkml:trace>
  <inkml:trace contextRef="#ctx0" brushRef="#br0" timeOffset="40978.36">18904 2921 2941 0,'0'0'501'16,"0"0"-339"-16,0 0-29 0,0 0-48 16,0 0-3-16,0 0-26 0,0 0 19 0,0 0 55 15,87-14-12-15,-36 9-50 0,17 2-43 16,-9 0-25-16,-7-1-2 0,-11 2 0 15,-11 0-1-15,-3-3-13 0,1 1-152 16,-7 0-108-16,-9-3-109 0,-7 1-682 0,-5-4-1301 0</inkml:trace>
  <inkml:trace contextRef="#ctx0" brushRef="#br0" timeOffset="41920.79">21069 2841 1656 0,'0'0'452'0,"0"0"-193"0,15-47 25 0,-15 31 105 16,0 5-73-16,-11 3-119 0,0 4-67 15,-9 4-60-15,-5 5-51 0,-9 7 28 16,-5 10 28-16,-4 3 23 15,0 5-19-15,2 4-42 0,5 0-21 0,5 0-16 16,8 1-3-16,5-4-19 0,9-3 6 16,5-6-9-16,4-1 22 0,0-3 3 15,6-6 11-15,6-3 14 0,1-2 22 16,5-5 9-16,4-2-56 0,3-6-73 16,2-7-6-16,-1-2 13 0,-5-3 35 0,-2 1 28 15,-2-2 3-15,-6 1 26 0,-1 3-24 16,-4 3 16-16,2 3-18 0,-5 6-2 15,0 1-16-15,0 2-130 0,0 5-57 16,4 6 129-16,2 4 76 0,0 3 51 16,4 3 3-16,3 4-6 0,0-3-17 0,3-1-2 15,2-2-11-15,0-3 1 16,3-5 10-16,1-3 12 0,-1-5 28 0,4-3-69 16,0-6-104-16,12-17-260 0,-7 0-430 15,-4-1-1633-15</inkml:trace>
  <inkml:trace contextRef="#ctx0" brushRef="#br0" timeOffset="42357.7">21615 2866 2202 0,'0'0'462'0,"0"0"-266"0,0 0 71 15,1-56 26-15,-2 44-90 0,-2 2-61 16,-1 3 38-16,-3 1-7 0,-1 3-52 16,-4 3-83-16,-3 1-38 0,-8 10-28 15,-2 3 28-15,-3 8 37 0,-1 4 10 16,3 3-44-16,5 3 12 0,5 1-12 16,8 2-3-16,5-1-10 0,4-1 10 15,10-3 3-15,9-2 0 0,8-7 28 0,3-4-31 16,6-7-111-16,1-5-203 15,1-5-86-15,0-7-139 0,3-14-471 16,-10 1-235-16,-6-4 483 0</inkml:trace>
  <inkml:trace contextRef="#ctx0" brushRef="#br0" timeOffset="44088.1">21784 2720 833 0,'0'0'651'0,"-1"-72"-151"0,0 55 44 0,0 5-45 16,1 4-109-16,0 2-133 0,-2 1-46 15,2 5-211-15,0 7-82 0,0 8 79 16,2 9 3-16,1 8 85 0,4 6-7 15,1 13-31-15,6 7 11 0,-2 9-2 16,3 0 0-16,-4-14-40 0,-6-16-16 16,-4-14-56-16,-1 0-89 0,-2-1-78 15,-8 3-84-15,-5-1-140 0,-7-6-62 16,-2-4-45-16,-2-7 28 0,-2-7-44 16,1-3 211-16,3-7 359 0,5-5 7 0,3-6 211 15,9-1 186-15,4-3-43 0,3-3-42 16,8 2-11-16,8 1-10 15,6 1-139-15,6 5-53 0,3 0-41 0,3 2-27 16,5 4-22-16,-2 1 0 0,3 3 17 16,0 1-8-16,1 1 4 0,-2 1-3 0,-2 0-7 15,-2 1-3-15,-4 0 16 0,-2 0 10 16,-5 1 9-16,-3-1 32 0,-7 1 48 16,-3 1 25-16,-3 3-26 0,-5 0-130 15,0 0 16-15,-2 9 13 0,-1 3 106 16,0 5 38-16,0 3-21 0,0 7-40 15,-4-1-43-15,0 4-38 0,-1-3-3 16,3 1-13-16,2-3-15 0,0-5 0 16,3-3-3-16,5-4-16 0,1-4-55 15,5-4-48-15,1-5-23 0,3-2 39 16,-1-7 11-16,3-4-9 0,1-3 62 16,-2-4 42-16,-1-4 19 0,-1-2 6 0,-1-2 29 15,-1 2 25-15,-4-2 37 0,2 5-19 16,-3 3 10-16,-1 4 21 0,-4 5-10 15,-2 4 19-15,-2 3 17 0,0 4-154 16,-1 0-53-16,0 4-135 0,0 9 95 0,0 4 93 16,0 2 53-16,0 3-26 0,-1 3-23 15,1 0-1-15,2 0 9 0,9-1-9 16,1-2 25-16,8-2-28 0,7-5-25 16,4-1-180-16,6-5-42 0,2-4-55 15,1-5-16-15,-1-5-49 0,-3-3-77 16,-4-7 111-16,-3-3 297 0,-4-2 36 15,-3-2 1-15,-4-3 200 0,-1 0 54 16,-4 0 41-16,-1 3-30 0,-5 0 1 16,-3 4 6-16,-2 1-31 0,-2 2-48 0,-6 5-16 15,-3 1-54-15,-3 2-50 16,-5 4-56-16,-5 3-18 0,-3 0-18 0,-4 7 15 16,-2 5-19-16,3 4 4 0,2 3 2 15,6 0-5-15,5 1-4 0,2-2 9 16,5 2-2-16,3-3 5 0,5 0-15 15,0-3-77-15,7-3-17 0,1-5 35 16,5-2 29-16,3-4 41 0,1 0 17 0,4-6 0 16,3-2 0-16,-2-1 0 0,0 1 2 15,-3 0-1-15,-5 1 14 0,-1 1 4 16,-4 3-16-16,-3 1-3 0,-2 2-18 16,0 0-70-16,4 2-16 0,-2 5 48 15,1 6 56-15,2-1 120 0,0 5-7 16,0 0-40-16,0-1-17 0,2 2-15 15,-1-1-16-15,4-2 15 0,2-2-37 0,1-3-3 16,4-5-31-16,4-2-100 0,1-3-52 16,-1-4-34-16,-1-6-18 0,-3-3 19 15,-2-5 75-15,-4-5 25 0,0-5 78 16,-4-5 32-16,4-10 6 0,2-16 16 16,3-11-4-16,0-5 59 0,-3 3 28 15,-1 8 23-15,-2 14 59 0,-1 11 41 16,-6 11 18-16,-2 8-4 0,-1 6 10 0,-1 1-45 15,-1 1-44-15,0 3-28 0,0 5-28 16,-2 3-101-16,0 1-9 0,0 7-107 16,0 7 29-16,-6 8 87 0,-2 7 39 15,0 8-17-15,-4 11 3 0,1 17-25 16,-4 11 3-16,2 6 37 0,4-5-22 0,2-11-15 16,7-12 7-16,0-14-10 0,7-11-18 15,1-9-50-15,5-6 7 0,3-2-28 16,5 0-7-16,3-4-52 0,0-8-92 15,4-3 52-15,-1-12 31 0,-1-5 31 16,0-6 72-16,1-5 41 0,-2-6-2 16,-1-1 15-16,3-12 38 0,0-10 3 15,-1-12 50-15,-1 2 29 0,-7 8-1 16,-3 16 44-16,-8 19-1 0,-1 10-7 16,-3 7-1-16,0 0-31 0,-1 3-37 0,-1 2 6 15,-1 5-92-15,0 3-34 0,0 9-126 16,-5 9 151-16,-4 9 9 0,1 11 16 15,-5 11-1-15,2 14-3 0,2 8-12 16,4-1 0-16,5-12-1 0,4-18-44 0,4-14-72 16,-1-10-93-16,2-3-88 0,2-2-42 15,4 0 27-15,2-5 68 16,-2-6 101-16,4-3 144 0,-3-6 35 0,3-8 20 16,-3-4-14-16,-1 0 58 0,0-5 41 15,0 1-19-15,-1 0-11 0,-3 1 35 16,2 3-25-16,-2 1-22 0,-1 4 2 15,-3 3-7-15,-1 2-28 0,-1 4 4 16,-3 3-69-16,0 1-28 0,-1 3-153 16,2 7 40-16,0 4 100 0,3 3 41 15,0 2 0-15,2 2 19 0,2-1-3 16,1-1 16-16,4-2-16 0,0 0-16 0,3-5-42 16,0-2-112-16,-3-3-6 0,3-5 49 15,-2-2 73-15,1-2 38 0,-2-7 32 16,-2-2 31-16,0-5 38 0,-4 0 25 15,3-4 28-15,-5 1-35 0,3-1-7 16,-1-1-40-16,1 3-7 0,-2 2 6 0,3 1 0 16,-2 5-12-16,-3 3-16 0,1 3-16 15,-1 1-27-15,0 3-73 0,3 3-59 16,-2 6 36-16,5 7 43 0,-3 4 53 16,1 5 51-16,-4 6-2 0,-2 6 1 15,-4 12-7-15,-8 14 3 0,-8 16-9 16,-6 4-12-16,0 1-24 0,0-3 0 15,-3-13-2-15,-3 0-1 0,-10-7-41 16,-6-9-31-16,4-9 21 0,3-14-3 0,8-9 19 16,-2-5 3-16,-1 0 15 0,-4-2 7 15,0-4 12-15,7-3 22 16,6-6 15-16,5-1 19 0,2-8 3 0,4-4-7 16,4-4-2-16,3-3 8 0,1-3 22 0,4-4 74 15,2-1-35-15,8-2-52 16,6-6-6-16,7 0-36 0,5-5-25 15,18-7-19-15,17-8-109 0,20-10-151 16,9-4-188-16,-16 19-576 0,-17 5-1451 0</inkml:trace>
  <inkml:trace contextRef="#ctx0" brushRef="#br0" timeOffset="45170.83">25596 2960 2050 0,'0'0'457'0,"0"0"-99"16,37-58-73-16,-28 36 37 0,-4 1-31 16,-3 1-96-16,-2 4-19 0,-4 3-73 15,-5 1-50-15,-7 6-53 0,-6 2 0 0,-6 4-43 16,-7 8 18-16,-4 8 25 0,2 2-2 15,-1 0 2-15,8 3-38 0,7-2 13 16,4 2 10-16,7-4-7 0,3-1 21 16,5-3-2-16,4-1 3 0,3-2 2 0,7-2-2 15,3-2-98-15,6-5 16 16,4-1 51-16,4-1 6 0,3-7 12 0,-3 0-9 16,-2 0 22-16,-4 0 0 0,-5 0 22 15,-3 3-3-15,-6 1-16 0,-2 1 29 16,-3 2-32-16,1 1-88 0,0 1-42 15,2 6 51-15,0 0 41 0,-2 3 38 16,4 2 26-16,-2 2 59 0,-1-1-16 16,2 1-12-16,1-2-16 0,-1 2-25 15,1-4 0-15,4 0 5 0,-1-3 20 16,4-4 3-16,5-2 32 0,3-1-23 0,1-6-3 16,5-4-9-16,1-3-7 0,-1-6-31 15,2-3 0-15,-3-6 18 0,2-1-20 16,-3-7 1-16,-1-3 20 0,0-7-7 15,-6 5-15-15,-2 0 1 0,-3 4 3 16,-8 9 33-16,0 1-16 0,-2 2 23 0,-4 6 18 16,0 5-34-16,0 6 6 15,-3 3-13-15,1 3-21 0,1 0-34 16,-2 2-52-16,1 2-48 0,-1 3 35 0,0 2 55 16,1 3 43-16,2 1-1 0,0 2 2 15,8 1 31-15,7 3 4 0,2-1-1 16,5 1-9-16,0-1-10 0,1-2-12 15,-4-1-3-15,-2-2-2 0,-7-1-20 16,-2-3-12-16,-3 0-19 0,-4-4 22 0,-1 2 25 16,0 0 6-16,-6 0 68 0,-2 0 32 15,1 2-10-15,-5-2-19 0,1 4-9 16,-1-2-13-16,1 1-28 0,0 2-21 16,2 1-2-16,-1 2-23 0,5 1 22 15,2 1-16-15,3-1 16 0,0 5 3 16,7-2 13-16,6 1-1 0,2 1 3 15,6-5 10-15,4 0 3 0,1-4-10 0,0-2-18 16,2-6-52-16,-1-2-4 0,-1-2 29 16,-1-7-4-16,0-3 12 0,-3-4 17 15,-3-3 0-15,0-5 1 0,-3-3 0 16,1-2-18-16,-3 0 19 0,0-2 11 16,-5 6-10-16,-4 1 29 0,1 5 25 0,-4 2 29 15,-2 5-20-15,0 2-18 0,-1 3 6 16,-5 3-9-16,1 4-39 0,-3 0-4 15,-6 8-53-15,-5 5 53 0,-1 4 6 16,0 5-2-16,3 6-2 0,6-1-2 16,2 2 0-16,9 0 0 0,5 0 0 15,11 0 18-15,11-4 7 0,6-3 20 16,20-2 1-16,11-5-6 0,12-8-40 16,-7-2-55-16,-16-5-117 0,-16-3-86 15,-1-13-209-15,-4 1-324 0,-5-3-1573 0</inkml:trace>
  <inkml:trace contextRef="#ctx0" brushRef="#br0" timeOffset="46845.08">6436 4974 1342 0,'0'0'416'0,"0"0"-361"0,0 0-32 16,0 0 114-16,0 0 80 0,0 0-16 15,0 0-66-15,0 0-18 0,0 0-8 16,0 0 42-16,31 14 74 0,-25-18 39 15,7-5-48-15,3-4-80 0,9-4-41 16,3-4-48-16,6-4-16 0,1-3-12 16,3-1-6-16,1-4 9 0,-1 2 6 15,-3-4-16-15,-5 5 17 0,-2 3-13 0,-7 2 0 16,-8 6-14-16,-1 7 14 0,-8 7-14 16,-1 2-2-16,-3 3-28 0,0 1-111 15,0 8-34-15,-2 5 103 0,-1 6 39 16,-2 5 31-16,1 5 47 0,0 3-9 15,4 1-4-15,0-1-8 0,4-4-11 0,4 1-2 16,0-7 0-16,4-3 2 0,-1-5 7 16,1-5 7-16,3-4 5 0,0-6 20 15,2 0 9-15,2-5-13 0,2-7-19 16,2-3-31-16,-1-4 0 0,-1 0-3 16,-4-4-9-16,-2 0 10 0,0-2 1 15,-5 2-22-15,1-4 23 0,-3 6 3 16,1-1 22-16,-3 5-6 0,-1 2 3 15,1 5-10-15,-2 5-11 0,-3 2-1 16,0 1-28-16,0 2-73 0,-1 6-46 0,0 3 80 16,0 6 49-16,0 4 18 0,-2 3 25 15,-2 2 9-15,2 2 10 16,1-2-25-16,1 1-3 0,0-5-16 0,0-2 3 16,2-3 16-16,2-6-17 0,-1-1 20 0,1-5 12 15,1-3 24-15,3-1 23 0,2-9-16 16,2-2-27-16,1-5-38 15,1-1-1-15,1-6-15 0,1-1-3 0,-4-2-9 16,4-1-6-16,-1-1 9 0,0 2 13 16,-2 4-4-16,2 3 16 0,-3 6 2 15,-4 5 23-15,-1 4-25 0,0 5-48 16,-1 2-81-16,-1 7 60 0,4 5 69 16,0 4 19-16,1 5 50 0,-1 0 1 15,-1 2 20-15,1 0-6 0,-2-1-40 0,2-2-22 16,-1-1 3-16,0-5-10 0,1-3 7 15,0-3-22-15,0-3 0 16,-2-4-293-16,-3-8-218 0,-2-2-555 0,-2-5-1317 0</inkml:trace>
  <inkml:trace contextRef="#ctx0" brushRef="#br0" timeOffset="46998.87">6824 4405 3727 0,'0'0'481'16,"0"0"-394"-16,0 0-87 0,0 0-71 16,0 0-48-16,0 0-51 0,0 0-189 15,73 2-427-15,-32-1-1838 0</inkml:trace>
  <inkml:trace contextRef="#ctx0" brushRef="#br0" timeOffset="47473.08">7772 4607 2146 0,'0'0'352'0,"0"0"-145"16,0 0 12-16,15-48 21 0,-9 41-42 0,0 3-55 16,1 4-143-16,0 4 25 0,1 8-15 15,3 8 104-15,-3 7 25 0,3 4 18 16,-5 7-34-16,-2 10-26 0,-3 7-10 15,0-7-34-15,-1-8-31 0,4-15-4 16,-1-10-16-16,1-3 0 0,1-5 17 0,1-5 15 16,4-4 56-16,2-12-7 0,5-6-36 15,4-5-35-15,4-4-12 16,-3-4 3-16,1 1-3 0,-3-3-2 0,-4-2-29 16,-1 0 13-16,-2 1-4 0,1 2-37 15,-4 2-6-15,1 7-15 0,-1 4 15 16,0 8-13-16,-4 5-69 0,0 8-86 15,1 0-159-15,-3 8-94 0,0 3-78 16,1 13-49-16,1-2-587 0</inkml:trace>
  <inkml:trace contextRef="#ctx0" brushRef="#br0" timeOffset="47743.26">8329 4673 1330 0,'0'0'598'16,"0"0"-202"-16,0 0-76 0,0 0-79 0,0 0-113 15,0 0-92-15,0 0 50 0,0 0 96 16,0 0 38-16,-28 61-24 15,11-36-36-15,-1 3 7 0,0 1-35 0,3-1-54 16,4-2-55-16,7-5-23 0,4-5-11 16,4-4 11-16,8-6 34 0,4-1 25 15,9-5 19-15,1-9-10 0,3-5-25 16,3-5-18-16,-4-2-1 0,-1-2 19 16,-6 0-3-16,-8-1 3 0,-2 0-15 15,-8 0-9-15,-3-4-19 0,-6 2-34 0,-9-1-6 16,-6 4 6-16,-3 0 12 15,-7 5-15-15,-2 5-3 0,-4 6 12 0,-1 7-15 16,0 0-3-16,2 9-38 0,5 3-84 16,2 2-70-16,8 1-121 0,10 2-225 15,2-3-432-15,8-4-561 0</inkml:trace>
  <inkml:trace contextRef="#ctx0" brushRef="#br0" timeOffset="48000.18">8590 4361 2662 0,'0'0'1073'15,"0"0"-931"-15,0 0-23 0,-8-53 51 0,8 46-55 16,0 6-109-16,0 1-6 0,0 3-156 16,3 10 156-16,1 8 16 0,2 6 130 15,2 16-34-15,-2 11 6 0,-2 13-20 16,-2 4-27-16,-2-11-37 0,0-12-3 15,-2-14-28-15,0-9-3 0,1-4-34 16,0 1-12-16,0-1-74 0,1-1-109 16,0-6-197-16,1-7-179 0,9-11-408 15,-2-3-216-15</inkml:trace>
  <inkml:trace contextRef="#ctx0" brushRef="#br0" timeOffset="48287.71">8803 4611 457 0,'0'0'2304'0,"0"0"-1807"15,0 0-176-15,0 0-34 0,0 0-124 16,0 0-160-16,0 0-3 0,0 0-91 0,0 0 91 16,0 0 149-16,0 0 0 15,29 38-21-15,-27-7-38 0,-1 4-10 0,0 0-34 16,1-1-18-16,3-2-3 0,0-6-13 16,3-5-11-16,3-8-1 0,0-5 1 15,5-4 18-15,3-4 21 0,1-4 0 16,2-8-3-16,0-3-1 0,-2-1-11 15,-1-6-4-15,-2-1 4 0,-6-2-10 16,0-1-12-16,-4-2 28 0,0 2-19 16,-4-3-10-16,0 3 13 0,-3 1 1 0,0 1-16 15,0 4 0-15,0 2-43 16,0 4-46-16,-2 3-95 0,1 4-104 0,-1 4-181 16,0 6-279-16,-2 4-782 0</inkml:trace>
  <inkml:trace contextRef="#ctx0" brushRef="#br0" timeOffset="48593.01">9130 4838 2388 0,'0'0'285'0,"0"0"-285"16,0 0 0-16,0 0 48 0,0 0 81 16,56-27-20-16,-42 20-32 0,3-2-29 15,1-3-26-15,3-1-9 0,1 0-12 16,0-4 1-16,1-1 2 0,0-1 24 15,-1-3-24-15,-3 0 18 0,-1-2-3 16,-3 2 16-16,-3 0 90 0,-5 3 68 16,-3 4 32-16,-2 3 4 0,-2 2 13 0,0 3-56 15,-1 4-38-15,-4 2-52 16,-2 1-69-16,-5 4-26 0,-1 6-1 0,-2 4 2 16,0 2-2-16,-2 4-11 0,4 3-4 0,4 1-6 15,2 0 5-15,3 1 15 0,4-2 1 16,10-1-1-16,7-2-41 0,8-2-237 15,9-3-121-15,7-2-103 0,13-6-234 16,17-4 87-16,-14-2-405 0</inkml:trace>
  <inkml:trace contextRef="#ctx0" brushRef="#br0" timeOffset="48969.96">9889 4684 1030 0,'0'0'1017'0,"0"0"-515"16,23-59-42-16,-14 34-134 0,-6 1-100 15,-3 3-46-15,-1 1 40 0,-13 3 22 16,-3 6-40-16,-7 1-35 0,-6 5-41 0,-5 5-30 15,-3 4-32-15,-1 7 1 16,3 6-26-16,5 4-8 0,3 5-31 0,9 4-12 16,5 1-7-16,4 3 19 0,6 0-3 15,4 0 3-15,2-2 1 0,10-3 0 16,6-3 1-16,3-6-2 0,6-8-33 0,1-4-75 16,3-7-76-16,-4-3 2 0,1-9 27 15,-6-6 21-15,-1-6 65 0,-4-4 53 16,-2-6 16-16,0-4 19 0,1-4-17 15,-4-3 1-15,4-11 13 0,-2-8-16 16,-1-7 16-16,-2 1-16 0,-4 15 21 16,-1 15 48-16,-3 17 124 0,-1 8 26 15,-1 1-38-15,1 2 21 0,0 1-6 16,-1 7-108-16,-1 3-88 0,0 9-131 16,-1 9 119-16,-4 8 12 0,-2 16 58 15,-4 13-31-15,-3 19-2 0,2 7-7 0,1-6-18 16,3-5-21-16,5-13 2 0,1-7 16 15,-1-10-125-15,1-9-138 0,0-10-249 16,-2-3-466-16,1-3-437 0,0-5-523 0</inkml:trace>
  <inkml:trace contextRef="#ctx0" brushRef="#br0" timeOffset="49741.16">10716 4742 3691 0,'0'0'419'0,"0"0"-344"0,47-56-75 0,-16 32-19 16,0 3 19-16,3 0 12 0,-4 2-10 15,-1 0 20-15,-5 1 15 16,-3 1-2-16,-2 3 5 0,-4 2-18 0,-2 5-22 16,-2 5-41-16,-4 2-46 0,0 5-22 15,-1 4 81-15,-3 6 28 0,-3 3 34 0,0 5-2 16,-6 2-11-16,-5 0 7 15,3 2-26-15,-2-5 9 0,3 0-10 0,3-3-2 16,3-3 0-16,1-3-21 0,8-1 21 16,4-6-71-16,4-4-42 0,7-2 36 15,5-5 21-15,2-7 1 0,3-4 18 16,-1-2 7-16,-2-3 29 0,-1 0 2 16,-2 0 23-16,-4 2 27 0,-2-2 29 15,-2 3-20-15,-1 3-5 0,-2 1 12 16,-3 3-25-16,0 5-41 0,-4 3-9 15,1 3-58-15,-4 5-52 0,-1 6 62 0,0 5 57 16,-3 3 98-16,-2 5-1 0,0 1 7 16,-2 1-73-16,-4 1-9 0,2-3-3 15,0-2-16-15,0-4-1 0,-1-5 1 16,2-1 12-16,2-7-12 0,1-1-1 0,0-4 13 16,0 0 29-16,4-5 33 0,5-5-77 15,1-4 0-15,4-4-13 0,1-2 13 16,0-3 1-16,0 0 39 15,2-4-15-15,0 4 15 0,1-2-18 0,-2 5 9 16,-1 3-6-16,-1 3-1 0,-1 4 10 16,-5 1-18-16,-1 4-15 0,0 5-1 15,-1 0-47-15,-1 0-27 0,3 5-6 16,0 4 27-16,3 3 31 0,-2 6 7 16,3 1 15-16,-1 4 22 0,2 0 18 0,-2 1-3 15,3 1-9-15,-1-1 0 16,1-2-4-16,0-4-8 0,2-6 12 15,-2-2-1-15,-1-6-27 0,1-4-12 0,-3 0-111 16,2-8-70-16,-7-7-108 0,-5-12-65 16,-1 2-361-16,-3-1-1056 0</inkml:trace>
  <inkml:trace contextRef="#ctx0" brushRef="#br0" timeOffset="49895.83">11194 4172 3543 0,'0'0'498'16,"0"0"-322"-16,0 0-176 0,0 0-72 16,0 0-19-16,0 0 34 0,0 0 36 15,0 0 21-15,0 0 3 0,0 0 38 0,0 0-6 16,48 25-35-16,-20-13-457 0,-4-5-933 16</inkml:trace>
  <inkml:trace contextRef="#ctx0" brushRef="#br0" timeOffset="51672.06">12809 4792 615 0,'0'0'1727'0,"0"0"-1695"15,0 0-32-15,0 0 0 0,0 0 42 16,63-31 49-16,-47 19-20 0,-2-3-19 15,1-2-4-15,-1-2 26 0,-1-3 3 16,2-2 26-16,1-1 35 0,2-3-39 0,1-3 0 16,1 1-9-16,3 1-33 0,0 0 0 0,2 2-35 15,-1 3-19 1,2 3-3-16,-2 5-2 0,-2 3-14 0,-5 5-3 16,-3 5-6-16,-2 3-32 0,-1 0-64 15,-4 8 44-15,0 4 39 0,0 0 36 16,-1 1 2-16,-1 0 13 0,-1 0 16 15,1-1-7-15,-2-3-6 0,-1-1-16 0,0-2 2 16,0-2 11-16,-2-2 0 0,1-2 6 16,1 0 16-16,2 0 51 0,3-3 6 15,0-4-34-15,4-3-33 0,1-2-22 16,0-4 0-16,-2 1 19 0,1-2-6 16,-4-1 3-16,-3 0 13 0,-3-3-13 15,-1 2 0-15,-1 0 19 0,-5 3-13 16,-4 1-23-16,-4 3 16 0,-1 3-18 15,-4 5-19-15,-2 2-9 0,-1 3-20 0,-4 8 10 16,-3 5 20-16,1 6 18 0,-1 5 35 16,1 4-3-16,3 4 12 0,3 1-9 0,5 3-4 15,2 0-29-15,9 1 0 16,5-5 11-16,2 0 3 0,14-2-14 0,5-5-2 16,8-2-3-16,7-7-202 0,5-3-151 15,16-11-318-15,-11-1-435 0</inkml:trace>
  <inkml:trace contextRef="#ctx0" brushRef="#br0" timeOffset="52816.94">13530 4553 1634 0,'0'0'425'0,"0"0"-227"16,11-47-43-16,-4 23 55 0,6 2-49 0,-3 1-23 16,2 0 26-16,-2 5 69 0,-2 2 25 15,-4 4-22-15,-1 5-19 0,-3 2 0 16,0 3-96-16,0 1-121 0,-8 9 3 15,-5 7 0-15,-5 5 71 0,-2 4-9 16,0 3-31-16,1 1-31 0,4 1-1 0,5 3 0 16,6-1 1-16,4-2-2 0,5-3-1 15,9-2 0-15,5-6 15 0,6-4 4 16,2-4 5-16,5-5-5 0,-2-5-19 16,2-2-16-16,-5 0-67 0,-4-7 0 15,-6 1-20-15,-3-4 47 0,-9-1 38 16,-3-3 16-16,-2-2-17 0,-4-4 5 15,-7 0 13-15,-1-4 1 0,-4 0 0 0,-2 1-2 16,-1 0 2-16,1 2 3 0,-1 2-3 16,4 1 19-16,-1 3 0 0,3 2 6 15,4 2-4-15,1 3 7 0,5 2-6 16,2 2 9-16,1-1 12 0,2 2-43 16,8-1 0-16,3 1-52 0,7-1 11 15,6 0 14-15,4 2 11 0,5 0 4 16,2 2 10-16,1 0-14 0,-3 0-9 15,0 0 3-15,-3 3-9 0,-6 6-6 0,-5 0-7 16,-7 4-6-16,-5 5 18 0,-6 2-6 16,-3 2 13-16,-5 4 25 0,-9 1 6 15,0-1 10-15,-4-1 12 0,2-1-2 16,0-4-13-16,5-4-11 0,0-3 0 0,5-3 1 16,2-3 0-16,0-1-1 0,3-3 0 15,1-2-1-15,0-1 34 0,0 0 65 16,5-9 5-16,3-2-77 15,5-6-15-15,0-2-12 0,4-4 1 0,2-1 13 16,0-2-12-16,2 0 22 0,0-1-12 16,-1 3-13-16,0 5 2 0,-4 2-1 15,-4 5-1-15,-2 5-1 0,-4 4-18 16,-1 3-52-16,2 2-57 0,0 7 25 16,-2 7 59-16,2 3 44 0,-1 7 3 0,-1 4 75 15,1 3 3-15,1 1 0 16,0 0-26-16,4 0-30 0,1-5 0 15,4-2-3-15,4-6-7 0,1-7 4 0,0-4-17 16,2-7-2-16,-1-3-90 0,0-10-72 16,-3-6-4-16,0-4 41 0,-5-7 36 0,0-2 42 15,-5-3 13-15,0-4 15 16,-3-3 5-16,-2-8 14 0,-1-11 28 0,-2-10 1 16,-1 0 53-16,0 2 31 0,-4 12 1 15,4 15 7-15,-1 11-9 0,1 9-19 16,0 8 0-16,0 1-25 0,0 2-22 15,0 1 1-15,0 7-47 0,0 3-130 16,0 8-74-16,-3 9 166 0,0 9 38 16,-1 8 69-16,0 13-26 0,2 13 7 15,2 14 2-15,0 0 13 0,0-8-26 16,3-15-39-16,6-16-25 0,-4-12-42 0,0-7-45 16,0-4-71-16,-2 0-59 0,-2-3-31 15,-1 0-13-15,0-6-26 0,-7-5 65 16,0-1 218-16,-4-5 29 0,1-4 54 15,2-4-18-15,0-4 15 0,3-2 122 16,5-2 38-16,0-4-2 0,5 1-44 16,6 1-24-16,1-2-34 0,7 2-21 0,4 2-36 15,5 2-50-15,-1 2-1 0,5 5-27 16,-4 4 3-16,3 1-1 0,-3 7-15 16,1 0-25-16,0 8-3 0,-3 5 15 15,-1 5 13-15,-2 4 41 0,-5 4 14 16,-2 3-14-16,-6 2 0 0,-4-1 2 15,-5-3 1-15,-1-2 19 0,-1-4-22 16,-3-6 3-16,0-5 10 0,0-3 31 16,1-6 35-16,1-1 72 0,1-4 142 15,0-7-28-15,0-5-160 0,1-4-22 16,0-4 36-16,4-1-9 0,6-2-6 0,2-2-31 16,5-2-44-16,6 0-29 0,5-1-83 15,3 1-94-15,4 4-169 0,11-1-259 16,-7 7-608-16,-8 4-1505 0</inkml:trace>
  <inkml:trace contextRef="#ctx0" brushRef="#br0" timeOffset="53268.28">15299 4420 2771 0,'0'0'612'0,"0"0"-399"0,0 0-30 0,-13-58 78 16,3 47-64-16,0 5-57 0,-5 2-38 15,-3 4-37-15,-5 2-28 16,-2 8-9-16,-3 5-12 0,2 6-3 0,2 4-13 16,2 4-12-16,4 1-7 0,4 2 16 0,8-2 2 15,3-1 1-15,3-4 1 0,3-1 14 16,6-7-15-16,4-2-71 0,2-8-102 15,-1-5-51-15,4-2 54 0,0-7 41 16,1-6 7-16,-1-4 55 0,-2-2 58 16,-2-4 9-16,-1 0 1 0,0-3 27 15,-4 5 20-15,0-1 46 0,-2 7 26 16,-1 2 37-16,-2 6-23 0,0 2-40 16,-1 5-94-16,1 0-109 0,1 8-38 15,5 5 108-15,0 5 39 0,2 4 73 16,0 0 2-16,0 1-3 0,1-2-13 15,-3-4-12-15,1-1-13 0,-1-6-3 0,1-1-6 16,-3-3 9-16,3-4 15 0,-2-2 13 16,3-5-4-16,1-4-58 0,3-4 0 15,0-4-188-15,0-2-85 0,1-13-161 16,-4 4-578-16,-1-1-1620 0</inkml:trace>
  <inkml:trace contextRef="#ctx0" brushRef="#br0" timeOffset="54247.08">15913 4563 841 0,'0'0'577'0,"0"0"-213"15,0 0-26-15,0 0-2 0,0 0-94 16,0 0-58-16,27-54-4 0,-24 40-43 15,0-1 16-15,0-1-51 0,-1 1-32 16,-2 0-7-16,0 1 42 0,0 1-11 0,-3 2 29 16,-3 3-48-16,-5 1-28 0,-3 4-36 15,-4 3-11-15,-8 1-15 0,-3 8 15 16,-5 6 36-16,-1 2-5 0,-2 5 3 16,2 4 10-16,7 1-29 0,7 2-15 0,5 0-2 15,10 0-15-15,6-2 17 16,5-4 18-16,12-4-2 0,4-2 28 0,5-6 5 15,5-2 1-15,0-6-3 16,1-3-16-16,-2-6-31 0,-1-5-100 0,-5-4-9 16,-3-3 13-16,-4-6 26 0,-3 0 1 15,-3-3 16-15,-3-4 51 0,1-1-1 16,-3-5 1-16,-1-8 0 0,4-10-23 16,0-10 13-16,-2-1 12 0,2 11 3 15,-5 12 19-15,-1 18 25 0,-2 8 12 16,0 5 49-16,-1 2-8 0,0 1-23 15,0 2-11-15,0 6-66 0,0 1-56 0,-3 8-128 16,-3 9 110-16,-3 5 74 0,0 7 54 16,-3 7-4-16,5 3-6 0,0 2-7 15,2 7 7-15,5 7 5 0,8 6-11 16,2-6-7-16,5-13 3 0,-1-10-22 0,-1-11-12 16,4 3-26-16,5-1-73 0,4-2-50 15,-2-6-21-15,0-10 47 0,-2-5 26 16,-3-1 12-16,-3-10 6 0,-2-5 15 15,-2-3 23-15,-2-2 10 0,-2-4 31 16,-4 0 13-16,0-1 47 0,-2 0 26 16,-2-1 28-16,0 4 15 0,0 1 21 15,0 5 7-15,0 4-10 0,0 3 11 16,0 6 39-16,-1 4-117 0,1 0-80 16,-2 7-157-16,1 5 120 0,-2 5 37 15,3 4 53-15,-1 1-13 0,1 1-19 0,0 0-2 16,5 0-4-16,4-1 0 15,0-1 10-15,4-4-10 0,-1-2-12 0,2-2 9 16,0-2-12-16,-2-5-148 0,-1 0-118 16,-3-4-140-16,0-3-198 0,-2-5-612 15,-4-1-923-15</inkml:trace>
  <inkml:trace contextRef="#ctx0" brushRef="#br0" timeOffset="54571.93">16205 4183 1239 0,'0'0'2363'0,"0"0"-2019"16,0 0-146-16,0 0 60 0,-14-51-39 0,14 44-108 16,0 3-68-16,1 0-21 0,1 1-21 15,1-1-1-15,1 4-43 0,-1 0-28 16,1 2-58-16,-1 6-225 0,0 11-105 15,-1-2-535-15,-1-1-699 0</inkml:trace>
  <inkml:trace contextRef="#ctx0" brushRef="#br0" timeOffset="55056.22">16624 4374 866 0,'0'0'2529'16,"0"0"-2168"-16,0 0-219 0,0 0 106 15,-34-50 4-15,21 46-125 0,2 2-50 16,-6 2-12-16,-4 4-16 0,0 4 0 16,-5 7-15-16,3 2-16 0,2 4-18 15,5 3-12-15,7 3 0 0,2 0-4 0,7 1 16 16,4-3 0-16,8 2 3 15,8-6 16-15,8-1-19 0,2-6-34 0,6-3-141 16,1-5-89-16,0-2-52 0,-3-4 5 16,0-4-76-16,-7-8-164 0,0-3-34 15,-6-4 212-15,-2-5 324 0,-4-2 49 16,-1-5 26-16,1-4 114 0,-3-2 100 16,2-4-30-16,-2-4 16 0,0-11-3 15,1-9 8-15,-3-3-94 0,1 8 64 0,-7 18 12 16,-1 17 30-16,-3 11-29 15,1 3-42-15,0-1-29 0,-1 5-13 0,0 6-71 16,0 4-59-16,-4 11-43 0,-2 8 43 16,-4 6 49-16,3 6-24 0,0 6-10 0,-1 10 10 15,3 8 30-15,4 10 1 16,1 1-20-16,0-12-14 0,5-12 6 0,1-15-28 16,-4-6-97-16,0-1-94 0,-1 0-144 15,-1 1-202-15,0-2-177 0,-2-6-372 16,-5-6-533-16</inkml:trace>
  <inkml:trace contextRef="#ctx0" brushRef="#br0" timeOffset="55267.52">16818 4442 2344 0,'0'0'388'0,"0"0"-183"16,20-51 45-16,-7 33-39 16,2 2-87-16,2 1-32 0,3 1 28 0,1 2-1 15,1-1 38-15,2 5-27 0,2 2-31 16,0 6-39-16,-1 0-20 0,-2 10 3 15,1 4 10-15,-5 5-10 0,-3 5 7 0,-1 3 8 16,-8 2-17-16,-1 0-7 0,-5 0-31 16,-1 0-3-16,-3-4-28 0,-4-4-80 15,0-2-159-15,-9-7-342 0,4-4-501 16,1-8-618-16</inkml:trace>
  <inkml:trace contextRef="#ctx0" brushRef="#br0" timeOffset="55413.16">17176 4106 3146 0,'0'0'657'0,"0"0"-402"15,0 0-117-15,0 0-20 0,0 0-118 0,0 0-15 16,0 0-126-16,0 0 6 0,0 0 107 16,0 0-170-16,55 37-227 0,-27-12-855 15,-3-5-812-15</inkml:trace>
  <inkml:trace contextRef="#ctx0" brushRef="#br0" timeOffset="55992.06">17479 4288 1094 0,'0'0'2471'0,"0"0"-2067"0,0 0-238 0,0 0 37 16,0 0-57-16,0 0-51 0,-64 0-8 15,50 11-7-15,-2 3-22 0,1 3-30 16,6 4-16-16,0 2-10 0,6 1 1 15,3 2 0-15,0 1 19 0,6 0-19 16,7-4-3-16,4-3-188 0,1-3-149 0,2-3-79 16,1-5 91-16,-2-4-43 0,0-4 9 15,-6-1 56-15,0-3 268 0,-5-6 35 16,1-3 55-16,-2-3 80 0,-3-2 48 0,3-3 32 16,-1-1-17-16,0-3-26 15,6 0 21-15,-2-2-7 0,6 1-10 0,-1-1 12 16,5 1-21-16,-1 3-65 0,2 1-49 15,1 6-22-15,-3 5-25 0,1 3-6 16,-2 5-25-16,-4 2-27 0,1 10-32 16,-2 4 19-16,-3 5 31 0,0 5 9 15,-4 3 7-15,-4 2 5 0,-1 1-5 16,-1 0 18-16,-1-1 1 0,-4-2 0 16,-4-2 0-16,2-6 11 0,0 0-10 15,-1-7 0-15,2-3 16 0,2-4-17 16,1-2 17-16,2-3 34 0,1-3 35 15,0-6-34-15,3-3-35 0,5-3-16 0,4-3-1 16,4-2-1-16,1-3-3 0,8-1 3 16,2-2 12-16,2 1 4 0,4 1-4 15,0 3 7-15,0 4 9 0,2 5-28 16,0 5-3-16,0 5-18 0,-1 2-7 16,-2 8-15-16,-5 5 34 0,-7 3 9 0,-4 4 71 15,-8 0-10-15,-3 4-5 0,-4-2-22 16,-1 0 15-16,-2-1 0 15,-3-1 9-15,0-4-18 0,-1-4-19 0,-2-4-21 16,4-3-15-16,-2-3-31 0,-1-2-34 16,1-3-117-16,-2-13-290 0,2 1-701 15,3 0-1232-15</inkml:trace>
  <inkml:trace contextRef="#ctx0" brushRef="#br0" timeOffset="57207.23">20221 3749 2383 0,'0'0'561'0,"0"0"-401"15,0 0 3-15,0 0 63 0,0 0-64 16,0 0-77-16,0 0-85 0,-54-28 2 16,22 46-2-16,-8 10 44 0,-12 15 19 15,-12 17-19-15,-1 16-25 0,7 6-19 16,23-2-22-16,22-5-25 0,17-8 22 15,24 1 9-15,14-3 16 0,12-2 0 16,12-6 35-16,3-7-10 0,0-10-25 0,0-9-34 16,-9-8-44-16,-15-9-8 0,-12-5 39 15,-13-4 25-15,-8-2 6 0,1-1 13 16,-5 0-10-16,0-1 13 0,-6-1 37 16,-2 0 58-16,0-4-13 0,-1-1-73 0,-4-4-9 15,1-1-12-15,-1 0-1 0,0-1-3 16,-4 1-31-16,3-1-219 15,-6-6-162-15,4 3-794 0,-1-1-560 0</inkml:trace>
  <inkml:trace contextRef="#ctx0" brushRef="#br0" timeOffset="58161.56">21163 4009 1778 0,'0'0'373'0,"0"0"-133"16,0 0 47-16,0 0-17 0,0 0-17 15,0 0-58-15,0 0-157 0,0 0-38 16,0 0 0-16,-15-3 3 0,-4 25 92 16,-4 7 7-16,-3 5-20 0,-3 4-25 15,3 0-7-15,-6 9 13 0,6-3-7 16,-1-1-21-16,3-2 6 0,4-9-41 15,2-1 2-15,1-4 0 0,4-8 17 16,6-6-3-16,1-6 6 0,3-5-22 16,3-2-48-16,0-3-178 0,15-18-284 0,-1 0-735 15,3-2-805-15</inkml:trace>
  <inkml:trace contextRef="#ctx0" brushRef="#br0" timeOffset="58337.27">21110 3933 2608 0,'0'0'396'0,"0"0"-179"16,0 0-140-16,0 0-77 0,0 0-67 16,0 0 67-16,0 0 147 0,4 54 15 15,-4-25 24-15,2 2 10 0,6 5-29 16,1 1-33-16,6 3 6 0,1 0-35 16,3 2-31-16,3-3-21 0,0 0-1 0,2-5-3 15,2-2-27-15,1-1-4 0,-3-5-18 16,-4-3-29-16,-1-4-42 15,-6-3-43-15,0-5-106 0,-5-2-203 0,-2-5-157 16,-3-3-531-16,-3-1-556 0</inkml:trace>
  <inkml:trace contextRef="#ctx0" brushRef="#br0" timeOffset="58527.09">20994 4388 1585 0,'0'0'1261'16,"0"0"-988"-16,0 0-148 0,0 0-36 15,0 0 38-15,0 0 83 0,0 0 13 16,0 0-18-16,0 0 10 0,0 0-35 16,-28-41-128-16,43 39-52 0,9 2-34 15,7-3 10-15,7 3-1 0,5-1 6 16,2 1 16-16,0 0-15 0,-4 0-278 0,7-4-170 16,-11 0-488-16,-9-1-762 0</inkml:trace>
  <inkml:trace contextRef="#ctx0" brushRef="#br0" timeOffset="58794">21404 3851 3384 0,'0'0'440'0,"0"0"-390"0,0 0-50 0,0 0-122 15,63-2 122-15,-25 13 66 0,14 11 94 16,0 2-12-16,0 5-33 0,-2 4-18 16,-15 3-35-16,3 17-22 0,-16 12-38 15,-21 17 1-15,-17 5 13 16,-33-3 2-16,-20-8-2 0,-14-11-16 0,-13-5 0 16,-9-6-124-16,-9-10-147 0,1-5-278 15,26-13-610-15,18-10-1126 0</inkml:trace>
  <inkml:trace contextRef="#ctx0" brushRef="#br0" timeOffset="66692.09">6593 5931 1148 0,'0'0'159'16,"0"0"-126"-16,0 0-7 0,0 0 52 0,0 0-13 15,0 0-20-15,0 0-9 16,0 0 39-16,0 0 19 0,0 0-38 0,-27-21-30 16,27 19-24-16,0 1 24 0,0 1-10 15,0-1 3-15,0 0-6 0,0 1-10 16,0 0 32-16,0 0 24 0,0 0 9 16,0 0-3-16,0 0-7 0,0 0-9 0,0 0-14 15,0 0-6-15,0 0 0 16,0 0-12-16,0 0-1 0,0 0 10 15,0 0 9-15,0-1 10 0,0 1 4 0,0 0-1 16,0-1-15-16,0 1-17 0,0-3-3 16,0 3-10-16,0 0 13 0,0 0 3 15,1 0 4-15,-1 0-1 0,0 0-2 16,0 0 2-16,0 0-6 0,0 0 0 16,1 0 4-16,-1 0-7 0,1 0-13 15,-1-2-13-15,2 2-7 0,1-2-15 16,-1 2-20-16,1 0-45 0,-1 0-284 0,0 4-181 15,-2-4-994-15,-16 0 1455 0</inkml:trace>
  <inkml:trace contextRef="#ctx0" brushRef="#br0" timeOffset="68070.28">5233 6321 624 0,'0'0'300'0,"0"0"-225"16,0 0-30-16,0 0-42 0,0 0 26 0,0 0 36 16,0 0 42-16,0 0 63 0,0 0 18 15,0 0-51-15,0 0-30 0,-51-7-22 16,49 7-24-16,0 0 14 0,1 0 19 15,-1-2 3-15,2 2-19 0,-1 0-23 16,1-1-3-16,0 1-10 0,0 0-23 16,0 0-6-16,0 0-11 0,0 0-1 15,0 0-1-15,0 0-3 0,0 0 0 16,0 0 1-16,0 0 2 0,1 1 10 16,3 3 36-16,4-1 18 0,1 0 20 15,7 1 29-15,4-2 12 0,5 1-19 0,9 0-14 16,7-2-31-16,4-1-26 15,15 0-9-15,15 1-26 0,10 1-16 0,0 3 13 16,-6-1-16-16,-15 2 3 0,-20-2 12 16,-8 1 1-16,-13-3 2 0,-3-1 1 0,-1 0 2 15,0 0 11 1,1-1-11-16,-4 0 10 0,-1 0-12 0,-4 0-3 0,2-3-29 16,-4-1 6-16,2 1-6 0,-4-1-3 15,-1 0 6-15,-2 1 15 0,-2 0 14 16,-2 1 0-16,-1-1-67 0,-5-1-58 15,-2-1 9-15,-3 0 16 0,0 2 32 16,-4-2 1-16,0 0-17 0,1-2-23 16,-1-2 26-16,-1-1 26 0,2 0 39 15,1-2 16-15,0 0 42 0,3-2-42 16,-3 1 26-16,4-1 38 0,-1-1 118 16,0 3-79-16,1 1 0 0,2 3 10 0,-2 0-14 15,3 2-25-15,2 3-19 0,2 1-7 16,0 0-3-16,1 1-15 0,1 1-30 15,0 0-32-15,0 0-32 0,3 1-3 16,4 1 67-16,8 2 80 0,4 1 7 0,5 0-30 16,3 2-47-16,3 1-10 0,-3 3-35 15,-3 1-17-15,-4 1-5 0,-4 2 23 16,-5 3 34-16,-6 0 70 0,-4 2-6 16,-1 0 6-16,-6 3-19 0,-6-4-6 15,-2 3-26-15,-1-1 6 0,-4 0-5 16,-1 0-20-16,-13 8-262 0,6-8-349 15,1-3-1182-15</inkml:trace>
  <inkml:trace contextRef="#ctx0" brushRef="#br0" timeOffset="74280.5">7258 5939 1140 0,'0'0'397'0,"0"0"-179"0,0 0 3 15,0 0 3-15,0 0 9 0,0 0-36 16,0 0-33-16,3-44 29 0,-3 35 18 15,0 2-42-15,0-1-4 0,0-2-54 16,1 1-19-16,-1 2-39 0,1-1-2 16,0 1 2-16,-1 2 4 0,1 3 5 0,-1 0-14 15,0 2-41-15,0 0-7 16,0 7-120-16,0 7 51 0,-2 8 69 0,-2 10 94 16,-5 11 13-16,-3 17-44 0,-3 9-26 15,-1 5-15-15,5-10-22 0,2-14-3 16,5-18 0-16,1-9 0 0,-1-5 3 15,1 2 1-15,1-2 2 0,-1 0 15 16,2-6 1-16,0-4-5 0,0-4-14 16,1-3-169-16,-1-1-96 0,1-4-44 15,-1-13-257-15,1 0-724 0,-1 0-357 0</inkml:trace>
  <inkml:trace contextRef="#ctx0" brushRef="#br0" timeOffset="74432.87">6998 6154 1838 0,'0'0'364'16,"0"0"-151"-16,0 0-96 0,0 0-37 16,0 0 11-16,0 0 50 0,0 0 84 0,0 0 117 15,0 0 3-15,0 0-109 0,80-2-104 16,-25-3-88-16,17 0-44 0,12 2-2 16,-2-1-17-16,-19 2 6 0,-21 2 10 15,-15 0-126-15,0 4-356 0,-4-1-563 16,-4-2-962-16</inkml:trace>
  <inkml:trace contextRef="#ctx0" brushRef="#br0" timeOffset="75165.32">7607 6295 2665 0,'0'0'411'0,"0"0"-295"0,0 0-78 16,0 0 45-16,0 0 3 0,0 0-38 16,0 0-17-16,59-37 23 0,-37 26-13 15,2 0-28-15,0-1-12 16,-1-2-1-16,-2 0 13 0,0-1-10 0,-4-2 26 0,-3-2-28 16,-5 1-1-16,-1-1 0 0,-6 2 1 15,-2 0-1-15,-2 1 0 0,-8 3 3 16,0 4-3-16,-4 1-11 0,-2 2 11 15,-2 5 3-15,-1 1 1 0,-3 3 15 16,-1 6 3-16,-1 4-21 0,0 5 2 16,2 2 25-16,2 4-5 0,5 0-23 15,5 1 1-15,6 1-1 0,4-2 12 16,14 0 32-16,6-4 26 0,11-1 8 16,7-4-3-16,18-3 11 0,15-5-30 15,6-7-56-15,-4 0-3 0,-17-7-111 16,-18-1 2-16,-11-1 8 0,5-3-7 15,1-3 45-15,3-4 25 0,-3-1 41 0,-4-1 1 16,-4-2 12-16,-2-2 6 0,-3 2 0 16,-1 0 6-16,-2 1-23 0,-2 3-2 15,-5 4 3-15,0 5 16 0,-5 4 25 0,-3 3-44 16,-1 3-9-16,-1 0-73 0,0 0-20 16,0 0 20-16,0 5 50 0,0 1 20 15,0 0 12-15,0 1 0 0,0-1 4 16,0 0-1-16,2 0 16 0,0-2-3 15,1 0 6-15,-1-1-3 0,0-1 0 16,-1-2 0-16,-1 0-3 0,1 2 19 16,-1-2 22-16,0 0 22 0,0-2-10 15,0 0-47-15,-1-5-20 0,-1 3-2 16,-2-4 0-16,-3 0-12 0,1 1 12 0,-4 0-4 16,1-1 3-16,-2 1 0 0,-1 0-14 15,-2 2 11-15,-1 0-14 0,2 3 5 16,-5 0 13-16,-1 2 14 15,-2 4 1-15,-3 4-12 0,1 5 32 0,-2 3 12 16,4 3-6-16,6 0-13 0,1 3-24 0,8 0-1 16,2 2 25-16,4-1-26 0,8 0 29 15,4-1-18-15,11-2 15 16,5-2 1-16,7-1 18 0,7-5-47 0,4-2-40 16,2-5-187-16,3-3-143 0,15-4-301 15,-12-4-629-15</inkml:trace>
  <inkml:trace contextRef="#ctx0" brushRef="#br0" timeOffset="76075.08">8778 5806 1915 0,'0'0'312'0,"0"0"-134"16,0 0 74-16,-17-50-46 0,10 40-49 15,3 2-23-15,0 3-41 0,0 1 15 16,-1 3-3-16,2 0-25 0,0 1-74 16,0 1-6-16,-3 4-54 0,0 3 54 0,0 4 0 15,2 2 26-15,-1 1-7 0,-1 2-7 16,4 0 23-16,1-3-6 15,1 1-1-15,-1-1 1 0,1-2 5 0,0 1-5 16,0-1 8-16,-2 0 17 0,1 3 12 16,-2-1 0-16,-1 3-10 0,-1 0 2 15,0 0-55-15,2-1 10 0,0-3-11 16,1 1-2-16,2-4-1 0,0 1 1 16,0-5 0-16,0 1 0 0,1-4 3 15,-1 1 9-15,1-2-9 0,-1-1 16 16,0-1-3-16,0 2-14 0,0-2 10 0,0 2-11 15,0 1 2-15,-1-1 25 0,-2 3 0 16,-2 0-27-16,1 1 2 0,1 2 12 16,0-2-14-16,1 1-1 0,1 2-11 15,0-2 11-15,1 1 0 0,0-1 0 16,0 1 0-16,0 0 0 0,0 0 0 0,0 1 2 16,0 1 32-16,-2 2 7 0,-5 1-13 15,2 3-4-15,-2 1 4 0,-3 4-6 16,1 0-10-16,0 1-9 0,4-3-3 15,2-2-1-15,2-3-1 0,1-4 0 16,0-3 2-16,1-2 3 0,2-3 35 16,-1-2 27-16,2 0 12 0,1-5-9 15,0-3-13-15,0-3-21 0,0-1-4 16,0-2-5-16,-2-1-3 0,-1 0-22 0,-1-1 18 16,-1-4-16-16,1 1 16 0,0-2-18 15,1 0-1-15,3 0-11 0,5-1 12 16,0 3-15-16,5-2 12 0,1 3-10 15,3 2-23-15,-2 4 11 0,0 4 3 16,-2 1-8-16,0 4-13 0,-4 3-7 0,1 1-30 16,0 8-16-16,-2 5 59 15,3 5 31-15,-4 4 6 0,2 3 65 16,-3 1 6-16,-3-1-6 0,1-1-28 0,-4-1-16 16,-2-4-5-16,0-2-1 0,0-5-13 15,-4-1-2-15,-3-5-17 0,1-2-66 16,-2 0-84-16,-1-3-138 0,4-2-133 15,3-2-224-15,1-6-435 0,1-1-727 0</inkml:trace>
  <inkml:trace contextRef="#ctx0" brushRef="#br0" timeOffset="76684.09">9042 6035 2536 0,'0'0'544'0,"0"0"-158"0,0 0 15 15,0 0-134-15,0 0-120 0,0 0-141 16,0 0-6-16,0 0 0 0,0 0 44 0,0 0 21 16,0 0-22-16,-8 65-9 0,-1-37-15 15,-1 0-7-15,3 0-11 0,-2-2-1 16,4-4-21-16,3-3-1 0,0-4 20 16,2-4-17-16,0-3 7 0,0-2 11 0,0-2-1 15,2-4-10-15,0 0 12 0,3 0 38 16,4-7-11-16,-1-4-8 15,4-3-18-15,0-3 1 0,3-3 0 0,-1 0 20 16,-2-1-19-16,3 0 12 0,-1 0-2 16,-1 1-3-16,1 0-9 0,3 1-1 15,-2-1 18-15,-2 2-17 0,4 3 2 16,0 1-3-16,-4 6-2 0,-3 1-19 16,1 4-7-16,-5 3-18 0,-3 0-53 15,1 3 2-15,-1 4 48 0,0 1 27 16,-1 2 20-16,0-1 2 0,0 0 2 15,0 1 0-15,0 0-2 0,1 0 1 0,1 1 0 16,2 2 1-16,1 1-2 0,1 3 0 16,1 2-2-16,-2 2 1 0,1 0 1 15,-3 2 9-15,-2 0 41 0,-1 1-3 16,-1 0-7-16,-1-2-9 0,0-3-6 0,0-2 0 16,0-5 3-16,0-1-25 0,0-7 18 15,1 1 1-15,-1-4-1 0,2-1 23 16,3 0 17-16,1-2 10 15,4-5-16-15,4-3-55 0,4 0-15 0,-1-2-53 16,1-1 28-16,-4 0 22 0,1-1 15 16,-4 2 3-16,-3 1 12 0,-1 0-9 15,0 1 22-15,-2 3-13 0,-2-1 10 16,1 0-19-16,-1 2 9 0,1 0-9 16,0 0-3-16,-1 2-14 0,-1 0 2 15,0 0-22-15,-2 1-105 0,0-1-441 0,0 1-1193 16</inkml:trace>
  <inkml:trace contextRef="#ctx0" brushRef="#br0" timeOffset="76921">9681 6062 1755 0,'0'0'1965'0,"0"0"-1599"0,0 0-142 0,0 0-78 15,0 0-118-15,0 0-28 0,0 0 0 16,0 0 40-16,0 0 43 0,0 0-3 16,-7 54 3-16,2-27-15 0,0 4-31 15,1 0-7-15,0 1 16 0,0 1-25 16,3-2 1-16,1-1-20 0,0-1 1 0,0-2-3 16,7-6-107-16,-1-5-194 15,9-12-263-15,-4-2-514 0,2-4-581 0</inkml:trace>
  <inkml:trace contextRef="#ctx0" brushRef="#br0" timeOffset="77061.64">9720 5840 3243 0,'0'0'432'0,"0"0"-319"0,0 0-56 16,0 0-57-16,0 0-22 0,0 0-91 15,0 0-46-15,0 0 80 0,0 0 76 16,49 51-105-16,-32-13-556 0,2-4-1021 0</inkml:trace>
  <inkml:trace contextRef="#ctx0" brushRef="#br0" timeOffset="77397.25">10158 6067 3380 0,'0'0'550'15,"0"0"-314"-15,0 0-6 0,-13-50-8 16,2 42-89-16,-5 3-50 0,-3 5-47 0,-7 0-20 15,-3 5-1-15,-4 7-15 0,4 2-1 16,0 3-23-16,6 1-4 0,6 3-3 16,5-1 7-16,4 1-3 0,6-1 27 15,2-1 0-15,2-2-20 0,9-1-119 16,2-3-87-16,4-1-16 0,4-4 3 16,2-4-39-16,2-2-65 0,-4-2 84 15,0-4 134-15,-2-1 125 0,-6-4 35 16,0 4 74-16,-4-2 134 0,0 2-30 0,-5 3-45 15,-1 2-70-15,-1 0-98 0,-1 4-60 16,0 6 44-16,-1 2 16 0,0 7 108 16,-3 5 8-16,-7 8-13 0,-6 4-45 15,-7 14-17-15,-8 13-17 0,-2 12-2 16,-2 1 0-16,8-1-6 0</inkml:trace>
  <inkml:trace contextRef="#ctx0" brushRef="#br0" timeOffset="79882.41">9912 6557 1434 0,'0'0'306'0,"0"0"-154"15,0 0-15-15,0 0 64 0,0 0 16 16,0 0-46-16,0 0-68 0,0 0-61 0,0 0-42 16,0 0-28-16,0 0-16 0,0 6 44 15,2 1 19-15,0 3 1 0,3 0 18 0,-1 4 20 16,0 1 13-16,0 0 3 0,2-1 35 15,-1 1-17-15,-1-3-9 16,-2 1-31-16,1-2-14 0,0-3-16 0,1-2-3 16,-2-2-6-16,1 0 0 0,-1-1-11 15,0-2 26-15,3 1-2 0,-1-2 6 16,3 0 12-16,0 0-3 0,5-3 0 16,-2-4-3-16,5-2-3 0,1-4-22 15,0-3 15-15,0-2 7 0,2-5-16 0,-1-2 53 16,1-1 3-16,-1-2 23 0,2-2-19 15,0 1-39-15,0 0-10 0,-2 3-30 16,1 5-15-16,-1 2-1 0,-1 3-21 16,-1 3-67-16,-4 3-75 0,0 1-128 15,-7-1-219-15,-2 1-640 0,-2 0-672 0</inkml:trace>
  <inkml:trace contextRef="#ctx0" brushRef="#br0" timeOffset="80270.03">10492 6353 2606 0,'0'0'453'15,"0"0"-356"-15,0 0-97 0,0 0-22 16,0 0 22-16,58-58 26 0,-38 43-10 15,3-2 16-15,0 0 0 0,2-4 25 16,-3 1-25-16,2-2-7 0,-2-1 17 16,-2-2-30-16,-1 1 4 0,-3 2-13 0,-3 0 10 15,-6 5 3-15,-2 0 6 16,-4 4-3-16,-1 2 26 0,0 4 18 0,-6 1-15 16,-2 2-26-16,-5 4-20 0,-3 0-2 15,-4 8 2-15,-2 3 11 0,-2 2 21 16,-2 4 14-16,2 2-1 0,4 0-19 15,3 3 7-15,4-2-13 0,5 1-10 0,6-1-8 16,2-1-3-16,2-1 17 0,9 0 17 16,5-1 12-16,6-2 10 0,8 0 24 15,4-4-28-15,7-1-53 16,6-5-143-16,18-5-273 0,-12-5-576 0,-6-5-1595 0</inkml:trace>
  <inkml:trace contextRef="#ctx0" brushRef="#br0" timeOffset="80853.57">11722 6202 1372 0,'0'0'1118'16,"0"0"-867"-16,0 0-148 0,0 0 29 15,0 0-1-15,0 0-35 0,82-48-29 0,-49 29 4 16,3 0-11-16,-1-4 0 0,3 0-18 16,-2 1-20-16,-1-5-3 0,-4 2-6 15,0-3 6-15,-5 1-16 0,-2-2 0 16,-4-2-1-16,-1 0 11 0,-5-1-13 16,-4-1-22-16,-3 1 22 0,-4 1 0 15,-3 2 0-15,0 4 0 0,-8 3-17 0,-1 1 17 16,-5 6 0-16,-2 1-13 0,-3 4-6 15,-5 0-10-15,0 5-2 0,0 1 15 16,3 4 16-16,1 0 25 0,0 7-6 16,5 5-19-16,1 5-3 0,2 9 3 15,3 6 73-15,-1 6-16 0,5 5-6 16,4 12-1-16,1 17 13 0,5 13-25 16,5 9 25-16,-4-1-13 0,-2-7 3 15,-3-4 11-15,-1-2 30 0,0-3-32 16,-5-7 10-16,-4-7-22 0,-3-12-50 15,-1-11-43-15,1-12-94 0,1-10-77 0,-3-5-88 16,0-3-124-16,-8-4-204 0,3-2-173 16,4-4-935-16</inkml:trace>
  <inkml:trace contextRef="#ctx0" brushRef="#br0" timeOffset="81398.08">11758 6272 2345 0,'0'0'545'15,"0"0"-365"-15,0 0-167 0,61-43 19 16,-30 34 29-16,2-1 3 0,7 2-36 16,3-1-5-16,4 2 5 0,-1 0-5 0,2 0-11 15,0 1-8-15,-1-1-1 16,-4 2 9-16,-4-2 4 0,-8 1-3 0,-4 2-10 16,-10 0 0-16,-7 2 13 0,-4 1 7 15,-5 1 21-15,-1 0-18 0,-2 1 12 16,-7 5 50-16,-6 2 51 0,-3 4 28 15,-1 3-47-15,-2 2-48 0,3 2-19 16,6-2-28-16,3 3-4 0,4-1-21 0,5 0 3 16,4-2-1-16,8-1 23 15,6-1 15-15,3-3-37 0,4-2-3 16,1-5-125-16,2-1-32 0,-4-4-34 0,-4 0 58 16,-2-7 48-16,-7-3 60 0,0-3 25 15,-6-3 38-15,-2-5-19 0,-1-2 9 16,-1-3 4-16,0-3 6 0,2 0 25 15,0 0 50-15,3 3 23 0,2 2-21 16,4 4-15-16,5 6-35 0,2 3-49 16,4 7-16-16,4 4-50 0,4 0-9 0,2 10 9 15,1 6 22-15,1 4-3 0,-4 2-4 16,-1 6-12-16,-6 0 12 0,-4 1-65 16,-7-1-36-16,-6-1 26 0,-6-3 31 15,-1-4 38-15,-8-3 14 0,-5-3 27 0,-4-4 54 16,1-3 57-16,2-3 34 15,2-4 37-15,3 0 38 0,0-7 19 0,4-3 53 16,1-4-126-16,3-5-44 0,1-2-9 16,4-2-12-16,6-4-31 0,8-1-19 15,10-1-51-15,6 0-86 16,21-3-152-16,28-8-200 0,-8 8-698 0,-6 0-2171 0</inkml:trace>
  <inkml:trace contextRef="#ctx0" brushRef="#br0" timeOffset="81900.11">14426 5913 3258 0,'0'0'413'16,"0"0"-259"-16,0 0-78 0,0 0 8 15,-60-46-11-15,34 43-23 0,-4 3-31 16,-6 3 3-16,-3 7 25 0,-1 7-10 0,-1 4-15 16,3 5-20-16,4 4 1 0,6 3-3 15,6 4-3-15,6-3-16 0,10 2 17 16,6-2 2-16,7 0 22 15,12-3 6-15,8-4 16 0,8-1-23 0,6-6-21 16,3-6-68-16,5-2-63 0,-3-7-98 16,1-2-71-16,-2-3-56 0,7-10-115 15,-11-2-328-15,-6 0-902 0</inkml:trace>
  <inkml:trace contextRef="#ctx0" brushRef="#br0" timeOffset="82269.25">15033 6012 772 0,'0'0'1086'15,"0"0"-639"-15,32-46-94 0,-24 27 20 16,-3 1-22-16,-5-1-119 0,0 3-40 16,-7 1 0-16,-8 0-22 0,-5 5-61 15,-6 1-19-15,-9 2-22 0,-5 6-18 0,-4 1-20 16,-2 2 1-16,3 6-3 0,3 2-17 15,7 2-11-15,10 2-15 0,7 3-22 16,9 1 15-16,6 5-2 0,3 4 23 16,12 3 1-16,9 5 21 0,16 7 4 15,3-1-3-15,11 7-22 16,0-7-22-16,-9-7-102 0,0 2-121 0,-14-9-13 16,-6 0 12-16,-12-3 27 0,-11-7 31 15,-8-2 92-15,-13-5 96 0,-6-4 4 16,-9-1 18-16,-5-5 10 0,-3 0 29 15,-1-3 72-15,-1-4 26 0,1-2 6 16,3-2-5-16,4 0-34 0,5-1-44 16,6 0-38-16,7 2-10 0,6 3-6 0,7-1 0 15,6 1-28-15,6 0-112 0,25 0-354 16,-3 1-335-16,3 0-1745 0</inkml:trace>
  <inkml:trace contextRef="#ctx0" brushRef="#br0" timeOffset="82668.14">15532 5886 2292 0,'0'0'633'0,"0"0"-307"16,0 0-36-16,0 0 44 0,0 0-122 15,0 0-69-15,0 0-59 0,0 0-84 16,0 0-22-16,0 0 22 0,0 0 34 15,14 16 56-15,-14 13 19 0,0 4 20 16,0 7-12-16,0 6-22 0,-6 10-15 16,0-5-22-16,-4-8-12 0,3-6-15 15,2-10-10-15,-3 4-9 0,3-2-12 16,0-4-39-16,2-7-68 0,2-6-86 16,1-4-130-16,0-6-234 0,9-6-118 15,1-5-336-15,-2-4-823 0</inkml:trace>
  <inkml:trace contextRef="#ctx0" brushRef="#br0" timeOffset="82884.12">15510 5925 931 0,'0'0'1649'15,"0"0"-1243"-15,13-63-157 0,2 43-16 16,1 3-113-16,5 5-44 0,4 3-76 0,4 6-3 16,5 3-29-16,4 2 10 0,4 8 22 15,-4 6 51-15,-2 5 41 0,-8 3-4 16,-8 4-28-16,-12-1-13 0,-8 2 28 15,-11-2 32-15,-13-1 15 0,-11-2 24 16,-9-2-16-16,-15 0-50 0,-13-2-37 16,-6 2-30-16,6-4-13 0,8-8-19 0,21-3-396 15,15-7-1029-15</inkml:trace>
  <inkml:trace contextRef="#ctx0" brushRef="#br0" timeOffset="122273.27">17232 5566 1771 0,'0'0'247'0,"0"0"-108"0,0 0 78 0,0 0 29 16,0 0-40-16,50-50-23 0,-47 45-4 0,-1 0 22 15,1 1-23-15,-3 2-29 0,0 1-20 16,0 1-22-16,0 0-51 0,-3 0-56 15,-5 6-19-15,-6 5 4 0,-8 7 15 16,-8 9 15-16,-5 10 23 0,-13 17 1 16,-6 18 1-16,-5 17-2 0,6 6-7 15,15-3-6-15,19-10-25 0,18-15-18 16,10-6 16-16,15-8 2 0,4-15 16 16,2-10-4-16,-4-8 10 0,1-6 9 15,6 2-18-15,2-1-1 0,3-2 1 16,-7-4 2-16,-4-1-3 0,-4-4 1 15,-10-4-1-15,-1 0 1 0,-7 2 5 0,-3-2 16 16,-1 0 13-16,-1 0 5 0,0-2 10 16,0-1-12-16,-1-2-50 0,-1-1-28 15,-1-1-6-15,0-1-53 0,1 0-214 16,1-4-164-16,2-7-226 0,5 2-543 16,1 0-553-16</inkml:trace>
  <inkml:trace contextRef="#ctx0" brushRef="#br0" timeOffset="122484.93">17800 5742 3111 0,'0'0'347'0,"0"0"-214"16,0 0 51-16,0 0-43 0,0 0-60 0,0 0-81 15,0 0-91-15,0 0 91 0,0 0 68 16,0 0 14-16,11 45-32 0,-11-12-6 15,0 3-13-15,0-1-31 0,-1 1-3 16,-2-3-72-16,-3-2-148 0,1-3-128 16,-1-6-166-16,-7-3-205 0,3-9-559 0</inkml:trace>
  <inkml:trace contextRef="#ctx0" brushRef="#br0" timeOffset="122941.07">17767 5669 2146 0,'0'0'317'16,"0"0"-195"-16,56-52-15 0,-26 33 35 16,1 3-27-16,3 5 1 0,0 1 12 15,-3 8-10-15,-1 2-20 0,-5 4-31 16,-3 10-32-16,-7 5-20 0,-4 7-15 0,-6 1 0 16,-5 3-16-16,-7 3 3 0,-9 1 10 15,-6-1 3-15,-3-3 1 0,-3-2-1 16,-5-3 2-16,3-1 2 15,-1-6-1-15,6-4 16 0,4-3 13 0,5-4 47 16,7-4-7-16,3-1 7 0,4-2 28 16,2 0 41-16,2-5-13 0,9-2-113 15,5-4-22-15,8 1-19 0,4 0-6 16,9 0 0-16,1 1 0 0,3 2 0 0,-1 6-7 16,-2 1-21-16,-5 0-23 0,-3 12-21 15,-8 1-39-15,-7 6 29 0,-7 5 12 16,-8 1 21-16,-1 3 24 0,-13 1 18 15,-5 0 19-15,-6 0 13 0,-4-4 35 16,-4-2 54-16,1-5-9 0,-3-6 5 16,2-3 16-16,3-4 25 0,0-4 3 15,5-1-6-15,1-1-29 0,4-6-10 0,3-1-19 16,4-3-21-16,5 1-7 0,3-2-34 16,3-1-3-16,2-1-59 0,2 0-121 15,4 0-100-15,6 3-73 0,9-1-167 0,-2 2-657 16,-3 1-662-16</inkml:trace>
  <inkml:trace contextRef="#ctx0" brushRef="#br0" timeOffset="124041.09">18602 5864 3143 0,'0'0'407'16,"0"0"-347"-16,0 0-12 0,0 0-17 0,0 0-30 16,-60-2 1-16,39 12 23 0,-2 3 6 15,-1 2-27-15,3 2-4 0,2 0 0 16,5 1-19-16,0 1 16 0,6-1 0 16,0-1 3-16,5-2 12 0,2-1-11 0,1-1-2 15,1-4-18-15,4-2-54 0,4-1 7 16,0-2-4-16,4-1 54 0,1-1 16 15,1-2 0-15,0 3 0 0,2-1-2 16,-2-1-14-16,0 0 13 0,-1 0 1 16,2-1 2-16,-6 0 19 0,3 0 26 15,-6 0 8-15,2 0-8 0,-3 2-17 16,1 4-12-16,0-1-3 0,-1 3-10 16,0 0 22-16,1-1-9 0,0 1-13 0,0 0 13 15,2-2 6-15,-2-2 0 0,5-1 16 16,-2-3 15-16,6 0 16 0,-1-3-9 15,4-5-12-15,3-4-17 0,0-1 3 16,2-4-21-16,2-3 12 0,2 1-12 16,-1 0-13-16,0-2-15 0,-1 1-10 15,-3 2 12-15,-2 2 11 0,-4 3-17 16,-3 2-21-16,-3 4 4 0,-3 3 14 0,-2 2-6 16,-3 2-13-16,-1 0-28 0,0 3 0 15,0 1 38-15,1 1 15 0,1 0 14 16,1-2 0-16,0 1 2 15,-1-1 2-15,-2 0 20 0,1-1 6 0,0-2 4 16,1 0 15-16,-2 0 9 0,1 0 7 16,-1-3-16-16,0-3-21 0,1 0-15 0,-1-1-11 15,-2 0-22-15,1-1 20 16,-1 1 0-16,0 0-1 0,0 0 1 0,-2 0 0 16,-3 0-2-16,1 2-12 0,-1 0 13 15,-3 1-28-15,1 3-7 0,-6 1-15 16,2 0-1-16,-6 7 48 0,-1 4 6 15,-3 5 44-15,0 3 13 0,2 3-13 16,-1 2-22-16,3 0-7 0,5 0 1 16,2 1 1-16,4-1-17 0,4-1 3 15,2 0 19-15,9-4 6 0,7-2 22 0,6-1-4 16,4-3-46-16,5-3-18 0,1-4-104 16,3-3-67-16,0-3-35 0,-3 0-30 15,0-5-152-15,-4-6-15 16,0-3 52-16,-3-6 129 0,-2-2 157 0,-3-3 83 15,0-3 3-15,0-2 134 0,-4-1 154 0,-2 2 42 16,-2 2-59-16,0 3 17 0,-6 3-1 16,-2 6-43-16,-2 3 68 0,-2 5-19 15,0 3-111-15,0 3-74 0,0 1-111 16,-1 4-40-16,-4 6 10 0,-4 5 30 16,-1 3 40-16,1 3-40 0,0 3-3 15,3 2 0-15,3-1 3 0,3-1 8 16,0 1-6-16,4-4 11 0,4 0-12 15,3-6-1-15,-1-3-64 0,5-2-28 16,-1-8-11-16,1-2 1 0,1-2 30 0,1-8-2 16,-1-4 21-16,1-3-5 0,-3-3 44 15,2-4 14-15,-1-3 1 16,0-2 17-16,-2 0-16 0,2 0 53 0,-1 3-24 16,-1 2-15-16,-2 3-1 0,-4 6 19 15,1 5 1-15,-6 6 11 0,-2 3-8 16,0 1-38-16,-8 3-30 0,-2 8 30 15,-8 4 73-15,-1 6 14 0,-4 2-22 0,2 5 6 16,4-3-40-16,3 1-16 0,8-1-13 16,5 1-2-16,2-4 3 0,11-1 13 15,3-3 9-15,6-2 24 0,4-2-6 16,1-4-9-16,3-2-34 0,2-3-111 16,-2-1-142-16,11-6-115 0,-9-3-295 15,-8-5-1391-15</inkml:trace>
  <inkml:trace contextRef="#ctx0" brushRef="#br0" timeOffset="124441.18">20116 5879 3146 0,'0'0'553'0,"0"0"-480"15,0 0-55-15,0 0-8 0,0 0 18 0,62-23-26 16,-49 36 52-16,-3 4 53 15,1 9-16-15,-4 8 3 0,-2 11-13 0,-5 12-3 16,-13 13-16-16,-7 3-10 0,-7-4 1 16,-4-13-25-16,7-15-13 0,1-11-13 15,3-9 23-15,-1-4-24 0,-2 1 11 16,-7 0 1-16,-4-1 11 0,3-5-11 0,-2-5 5 16,3-4 1-16,-1-3 2 0,2-4-21 15,3-7 0-15,0-5-67 0,6-4-35 16,8-8-140-16,10-23-323 0,2 5-750 15,6-1-1050-15</inkml:trace>
  <inkml:trace contextRef="#ctx0" brushRef="#br0" timeOffset="124601.82">20137 5525 3506 0,'0'0'457'16,"0"0"-372"-16,0 0-83 0,0 0-2 15,0 0-3-15,0 0-41 0,0 0-78 16,0 0-4-16,0 0 91 0,0 0-256 0,0 67-747 16,0-44-1065-16</inkml:trace>
  <inkml:trace contextRef="#ctx0" brushRef="#br0" timeOffset="125004.63">20489 5850 3772 0,'0'0'467'0,"0"0"-339"0,0 0-81 16,0 0-47-16,0 0-49 0,0 0 49 15,0 0 59-15,0 0 27 0,-10 50-27 0,4-25-34 16,2 1-7-16,1 1-17 15,3 1 15-15,4-1 5 0,5-4-21 0,2-4-6 16,2-1-108-16,3-7-47 0,2-2-23 16,-1-4 46-16,2-5 28 0,-1-2 44 15,2-6 37-15,1-7 29 0,-4-3 16 16,2-4 18-16,-3-3 7 0,0-1 85 0,-4-1 49 16,-1-2-4-16,-1 4 2 0,-3 2 18 15,-2 4-25-15,0 6 20 0,-1 3-24 16,-2 4-71-16,-1 2-82 0,-1 4-9 15,1 0-91-15,0 6-55 0,1 6 39 16,0 5 77-16,2 5 30 0,2 4 2 16,1 1-2-16,2 0-232 0,5-1-181 15,4-4-315-15,8-3-302 0,-4-5-295 16</inkml:trace>
  <inkml:trace contextRef="#ctx0" brushRef="#br0" timeOffset="125738.55">20995 5963 2278 0,'0'0'578'0,"0"0"-177"0,18-65 72 15,-7 42-121-15,-3 4-136 0,2 3-71 16,-2 4-83-16,2 3-6 0,-2 3-13 16,-4 3-43-16,2 3-28 0,-1 4-83 0,-3 9 111 15,-1 3 28-15,-1 8-3 16,-6 2-3-16,-4 3-22 0,-2 2 0 0,-4-2-2 16,2-2-10-16,-1-3 9 0,5-4-10 15,1-5 12-15,2-2 1 0,4-5 0 16,1-4 1-16,1-3 15 0,1-1 55 15,3-5 40-15,6-7-111 0,5-3-37 16,3-4-19-16,2-2 7 0,1-1 9 16,1 0 0-16,-1 0 18 0,0 2 22 15,-2 1 2-15,-3 4 35 0,-2 2 0 16,0 3-34-16,-5 5-3 0,1 2-24 16,-3 3-13-16,-1 0-50 0,-1 8-34 0,0 6 121 15,0 3 6-15,-3 5 109 0,0 2-13 16,-1 0-37-16,0 0-7 0,0 1-8 15,0-1-29-15,4-5-8 0,0-2-13 16,6-3 3-16,-2-6 6 0,3-3-9 0,1-5-22 16,3 0-5-16,2-8-17 0,0-4-8 15,0-5 3-15,3-2 9 0,-2-3 36 16,1-4-14-16,-1-1 17 0,1-4-1 16,-1-2 2-16,-1-2 12 0,1 3 7 15,-3-1 15-15,2 6 9 0,-3 4 9 16,-1 5-18-16,-5 6 0 0,-2 5-23 15,-2 4-11-15,-1 3-33 0,-1 7-125 16,-2 5 133-16,0 5 25 0,0 7 93 16,0 3-7-16,0 4-21 0,0 1-25 15,3-1-18-15,5 1-22 0,5-5-50 16,4-1-101-16,0-7-161 0,-1-6-172 0,2-6 60 16,-2-5-91-16,-2-4-167 0,-5-6 130 15,1-6 191-15,-5-3 361 0,-2-5 0 16,1-6 260-16,-2-2 49 0,1-2 22 15,1-5 83-15,1-2-50 0,0 0 42 16,6 2-50-16,-1 3 35 0,4 6-80 0,1 8-89 16,-2 7-111-16,1 4-59 0,-5 9-52 15,0 0-30-15,-2 6-69 0,-1 12 99 16,0 7 93-16,-4 9 17 0,-1 8-15 16,-1 13-31-16,-7 14 16 0,-13 13 2 15,-8 1-3-15,-1-8-21 0,0-10-37 16,8-16-18-16,6-9-3 0,5-12-3 15,5-7-48-15,2-6-86 0,-2 1-90 16,4-5-89-16,1-4-131 0,3-7-66 0,9-17 126 16,1-7-843-16,-1 1-761 0</inkml:trace>
  <inkml:trace contextRef="#ctx0" brushRef="#br0" timeOffset="126188.63">21794 5789 284 0,'0'0'2558'0,"0"0"-2065"15,0 0-210-15,9-46-65 0,3 38-124 0,3 2-71 16,4 4-23-16,8 1 0 0,5 1 16 16,6 8 88-16,6 6 2 0,4 3-3 15,-1 4-46-15,-3 4-57 0,-6 1-72 16,-7-1-115-16,-10 2-33 0,-13 1-71 16,-8-4 91-16,-7-2 89 0,-13 0 59 15,-9-5 38-15,-3-2 14 0,-4-1 54 16,-1-4 26-16,1-1 34 0,6-4 26 15,4-2 2-15,5-1 9 0,8 0 0 16,6-2-28-16,3 0-5 0,4-5 13 0,6-2-14 16,4-2-80-16,8-3-24 0,1-5-13 15,6 0-33-15,5-3-51 0,1-3-68 16,4-2-28-16,0 0-12 0,-1-2-19 16,1 0 14-16,-4 2 54 0,-5-1 71 0,-2 4 72 15,-3 3 118-15,-5 6-42 0,-2 3-6 16,-5 1-26-16,-3 6-31 0,1 3-13 15,-4 0-73-15,-1 5-60 0,0 7 133 16,-1 3 89-16,-1 3 82 0,0 5-36 16,0 2-21-16,0 1-27 0,0 0-7 15,0 1-9-15,4-1 4 0,3-3-3 16,1 0 18-16,-1-4-13 0,1-4-37 0,-2-2-9 16,0-4-9-16,1-4-22 0,-4-5-3 15,0-2-118-15,-2-7-183 0,-1-19-365 16,-3 2-1015-16</inkml:trace>
  <inkml:trace contextRef="#ctx0" brushRef="#br0" timeOffset="126317.11">22457 5441 3325 0,'0'0'469'0,"0"0"-306"0,0 0-40 0,0 0-123 15,0 0-93-15,0 0-7 0,0 0 72 16,0 0 27-16,33 70-274 0,-19-43-1009 0,-1-4-1015 15</inkml:trace>
  <inkml:trace contextRef="#ctx0" brushRef="#br0" timeOffset="126956.51">22686 5758 3252 0,'0'0'383'0,"0"0"-383"0,0 0-98 16,0 0 25-16,0 0 15 0,0 0 58 0,0 0 50 16,12 50 7-16,-16-33-28 0,-3 0 2 15,-1 3-18-15,3 1 12 16,-3-1-9-16,0-1-13 0,3-2 13 0,1-4-14 16,2-4-2-16,1-2 0 0,1-2 3 0,1-3 28 15,5-2 57-15,7 0-6 0,1-7-50 16,5 0-32-16,2-1-14 15,1-3-17-15,2 0-1 0,-3 0 32 0,-2-2 12 16,-2 2 19-16,-2 1 7 0,1 3 12 16,-3 2-9-16,-2 2-13 0,1 1-15 15,-2 2 5-15,3 0-18 0,-1 2-19 16,5 3-3-16,1 3 21 0,3 0 1 16,2 0 15-16,3 0 1 0,-2-1-16 15,2-1-19-15,1-2-131 0,2-4-8 16,-2 0 35-16,2-4 31 0,-2-4 79 15,-3-5 13-15,-3-1 35 0,-1-3 3 0,-1-4 22 16,-5-2 57-16,-2-3-16 0,-3-1 15 16,-5-1 17-16,-4 1-5 0,-2 0 9 15,-12 3-26-15,-3 4-89 0,-6 3-22 16,0 5 0-16,-2 6 3 0,2 5 0 16,3 3-3-16,1 8-34 0,5 4 3 15,5 6 21-15,1 4 10 0,7 5 22 0,4 1-10 16,10 5 19-16,7 0 0 0,2 2 6 15,4 0-9-15,1 0-18 0,-4-3-10 16,-4-1-2-16,-8-3-29 0,-4-1-6 16,-7 2 9-16,-11 2 27 0,-11 2 1 15,-11 3 3-15,-7-1 16 0,-6 1-1 16,-2-4-15-16,0-5-3 0,2-3-44 16,4-6 4-16,4-5-25 0,6-3 6 15,2-5 9-15,8-3 10 0,3-2-13 0,10-2-54 16,4-1-110-16,11-13-201 15,4 1-899-15,6-4-789 0</inkml:trace>
  <inkml:trace contextRef="#ctx0" brushRef="#br0" timeOffset="127507.27">23929 5291 2624 0,'0'0'383'16,"0"0"-220"-16,0 0 16 0,0 0-42 15,0 0-48-15,0 0-58 0,0 0-30 16,0 0 59-16,75 65 0 0,-30-17-22 15,11 21-38-15,8 22-6 0,-8 8 6 16,-16 3 66-16,-21-7-19 0,-19-11-6 16,-19-1 6-16,-14-4-31 0,-16-6-14 0,-11-3 17 15,-10-3-19-15,-5-13 3 16,1-6 6-16,4-15-9 0,8-8 0 0,14-10 1 16,11-6 18-16,14-6 54 0,4-1 142 15,2 0 42-15,2-1-66 0,2 0-53 16,5-1-43-16,5 0-12 0,2 0-4 15,1 0 3-15,0 0 18 0,0-4 83 0,2-1-65 16,2-2-106-16,5-2-12 0,-1-1-30 16,2 0-49-16,-1 0-167 0,7-8-200 15,-6 3-625-15,2-3-1264 0</inkml:trace>
  <inkml:trace contextRef="#ctx0" brushRef="#br0" timeOffset="134557.01">2571 7861 2043 0,'0'0'353'16,"0"0"-146"-16,0 0-33 0,0 0 22 16,0 0 18-16,0 0-124 0,0 0-90 15,0 0-67-15,0 0 67 0,0 0 121 0,0 33-10 16,0 4 4-16,-1 4 27 0,-6 14-25 15,-3 11-10-15,-3 9-13 0,-1-4-31 16,1-15-44-16,6-19-19 0,3-20-2 16,3-2-9-16,0-1 11 0,1-5 0 15,0-1 0-15,0-5 21 0,0-3-21 16,8-5-28-16,2-10-183 0,5-6-213 0,2-6-174 16,-1-6-151-16,-8-19-12 0,-4 10-455 15</inkml:trace>
  <inkml:trace contextRef="#ctx0" brushRef="#br0" timeOffset="134803.93">2472 7757 2172 0,'0'0'317'0,"0"0"57"0,0 0-79 15,3-46-126-15,7 38-74 0,6 3-76 0,6-1-17 16,7 3 91-16,7 2 46 0,5 1-4 16,2 8-9-16,-1 4-32 0,0 7-39 15,-4 6-55-15,-6 1-13 0,-8 6-13 16,-11 2-12-16,-5 3 1 0,-8-1 21 15,-16-1 16-15,-8 1 1 0,-10-4 21 16,-7-1 6-16,-7-4-12 0,-5-2 6 0,2-4 1 16,-3-6-4-16,7-5 12 0,5-3 0 15,6-5 0-15,7-2 16 16,11 0 18-16,6-5-3 0,6-1 0 0,5 0-62 16,1 0-3-16,10-1-139 0,10 0-100 15,7 0-41-15,8 0-78 0,22-2-231 0,-11 1-789 16</inkml:trace>
  <inkml:trace contextRef="#ctx0" brushRef="#br0" timeOffset="135459.18">3114 7608 1471 0,'0'0'1533'0,"0"0"-1383"0,0 0-79 16,12-47 66-16,-11 44-10 0,0 3-57 15,-1 5-70-15,0 7 0 0,0 7 63 0,0 10 63 16,0 15 35-16,-1 16-42 16,-5 17-55-16,-2 6-17 0,-3-8-7 0,2-9-24 15,1-16-15-15,2-12-1 0,4-9 1 16,0-7-2-16,0-6-1 15,1 0 2-15,-1 1 0 0,-1-1 2 0,2-6-1 16,0-5 2-16,1-4 16 0,0-1 65 16,0-5 55-16,0-7-49 0,2-5-90 15,5-8-77-15,2-1 5 0,3-4 29 16,0 1 18-16,5 0-22 0,2 3 1 16,0 4 15-16,0 3-7 0,-1 5 7 0,-3 5 9 15,-5 5-19-15,2 4-35 16,-3 2-37-16,2 9 113 0,-1 6 10 0,0 4 103 15,-2 5-15-15,-1 1-36 0,1 2-12 16,-3 0-28-16,0-2-10 0,4-2-12 0,0-5 2 16,4-4 17-16,2-4 9 15,0-5-28-15,6-3-3 0,0-4-72 16,5 0 4-16,0-9-1 0,0-4 2 0,-1-4 26 16,0-3 12-16,-5-5-5 0,0-1 18 15,-1 0 2-15,-5 0 17 0,2 0 3 16,-3 5 35-16,-4 1 34 0,1 6 19 15,-5 3 26-15,-2 5 20 0,-3 2-1 16,0 4-62-16,0 0-74 0,0 4-40 16,0 6 40-16,-4 4 28 0,-1 7 43 15,-4 4-15-15,4 1-16 0,1 4-10 16,1-2-28-16,3 1 16 0,0-2-6 0,1-2-11 16,5-2 1-16,2-1-1 15,4-5 21-15,-2-5 2 0,4 0 16 0,-1-7-40 16,-2-3-24-16,3-2-127 0,0-10-81 15,-1-7-107-15,4-26-270 0,-3 5-795 16,-5-3-658-16</inkml:trace>
  <inkml:trace contextRef="#ctx0" brushRef="#br0" timeOffset="135607.15">3734 7698 772 0,'0'0'2945'0,"0"0"-2586"0,0 0-153 16,0 0-125-16,0 0 15 0,0 0 15 15,0 0-86-15,0 0-25 0,0 0-96 16,0 0-62-16,0 0 139 0,-41 12-15 16,54 27-436-16,-3-6-676 0,4-3-1271 0</inkml:trace>
  <inkml:trace contextRef="#ctx0" brushRef="#br0" timeOffset="136306.13">4255 7860 384 0,'0'0'58'0,"0"0"40"16,0 0-42-16,0 0-43 0,0 0 84 15,0 0 27-15,0 0 52 0,-14-49 98 16,17 41-10-16,3-2-37 0,-2 0-42 0,0 0 62 16,-2-2 138-16,0 0-31 0,-1-1-41 15,-1-1-32-15,0-2-57 0,0 1-13 16,-2-1-35-16,-1 1-23 0,1 0-26 16,0 2-7-16,1 4-27 0,0 0-16 0,0 6-25 15,1-1-12-15,0 4-40 0,0 0 0 16,-1 0-80-16,0 8-55 0,-2 8 122 15,-1 5 13-15,-2 10 87 0,-6 17-23 16,-1 14-24-16,-7 15 0 0,-2 3-9 16,3-5-7-16,2-12 4 0,7-20-6 15,5-10-20-15,4-11-4 0,1-4 1 16,2-2-11-16,4 1-9 0,4-2-38 16,4-5-48-16,1-4-38 0,6-6-41 15,5-3 0-15,1-6-53 0,4-7-60 0,-2-2-9 16,-2-5 24-16,0-6 79 0,-4 0 121 15,-1 0 84-15,-4 0 3 0,-1 0 129 16,-4 2 73-16,1 3-16 0,-6 4 78 16,-1 4 36-16,-3 6 32 0,-2 3-12 15,-2 5-30-15,0 1-104 0,0 1-152 16,0 6-37-16,-6 6 0 0,-2 6 9 0,0 5 31 16,-1 0-16-16,3 5-24 15,4-2-19-15,2 1 17 0,5-5 2 0,8-1 1 16,2-4 26-16,4-2-23 0,2-6 11 15,1-4 3-15,1-3-18 0,-2-2-11 16,-1-2-7-16,-6-6 15 0,-5-1 3 16,-4-3-1-16,-3 0 1 0,-4-5-37 15,-7-3 0-15,-8-3 13 0,-5 0-25 0,-4 0 9 16,-3 3 10-16,2 2 14 0,2 4 1 16,4 3 3-16,2 0-13 0,6 5-21 15,5 0-111-15,3 4-164 0,10 0-316 16,4 2-663-16,3 0-617 0</inkml:trace>
  <inkml:trace contextRef="#ctx0" brushRef="#br0" timeOffset="136857.04">4993 7946 3134 0,'0'0'477'0,"0"0"-246"0,0 0-37 16,0-59-64-16,0 45-12 0,-3 1 25 0,-3 2 11 15,-5 3 37-15,-5 2-71 0,-1 3-89 16,-7 3-31-16,-1 4-22 0,-1 4 7 16,2 5 12-16,4 0-19 0,5 2 4 15,6 0-1-15,4 2-8 0,5 1 14 16,1 3 12-16,11 0 1 0,6 0 0 16,5 1-1-16,4 1-22 0,5-1-146 15,-2-2-64-15,-1-1-73 0,-8 1-46 16,-5-3 44-16,-9 2 101 0,-5-1 108 15,-3-1 51-15,-10-2 35 0,-4-1 13 16,-4-5 103-16,-4-2 88 0,-1-2 13 0,1-5 39 16,5 0 15-16,3 0-1 0,3-5-18 15,4 0-61-15,2 1-55 0,6-1-40 16,3-3-83-16,7-2-21 0,8 1-87 16,6-3-46-16,8-2-34 0,1 2-39 15,3-2-96-15,2-2-44 0,-2-3-98 16,-3-1-50-16,0-4 133 0,-3 0 253 0,-1-2 129 15,-4 2 169-15,-2-1 158 0,-4 1-18 16,-2 2-23-16,-3 5 14 0,-3 3-31 16,-3 4-36-16,-2 7-34 0,-3 1-87 15,0 2-112-15,0 8-2 0,1 6 2 16,-2 6 118-16,-2 9 0 0,0 6-10 16,-11 14-3-16,-3 14-31 0,-3 14-19 15,0 3-30-15,3-6-10 0,9-11 6 0,5-14-19 16,2-12 0-16,1-9-2 0,1-7-2 15,-1-3-53-15,0-3-108 0,-3 2-96 16,0-5-210-16,-5-9-254 0,-1-3-413 16,-1-7-649-16</inkml:trace>
  <inkml:trace contextRef="#ctx0" brushRef="#br0" timeOffset="137135.72">5315 8020 2493 0,'0'0'493'16,"0"0"-145"-16,21-67-103 0,-6 42-93 15,3 3-39-15,2 3 3 0,3 3-21 16,4 5-42-16,4 7-37 0,0 2-16 16,1 5 0-16,-2 8-3 0,-1 8-31 15,-6 5-61-15,-6 8-12 0,-8 2-35 16,-8 1 44-16,-2 2 25 0,-14-3 26 16,-5-3 47-16,-5-2 3 0,-2-5 83 0,-3-5 27 15,4-4 42-15,4-5 11 0,6-3-9 16,7-3-5-16,2-3-15 15,6-1 2-15,1-3-19 0,4-3-37 0,6-6-83 16,7-3-62-16,7-4-70 0,4-5-59 16,6-2-55-16,3-4-115 0,1-5-216 0,-3-4-471 15,4-11 35-15,1-10-14 0</inkml:trace>
  <inkml:trace contextRef="#ctx0" brushRef="#br0" timeOffset="137821.2">5857 7722 307 0,'0'0'824'16,"29"-60"-231"-16,-19 40 55 0,0-1-180 15,1 2-119-15,-1-1-68 0,0 8-62 16,-5 5-46-16,-2 2-54 0,-1 5-78 15,-2 3-41-15,0 9 0 0,-2 7 70 16,-4 6 23-16,-3 7-2 0,2 2-42 16,0 7-2-16,0 0-4 0,3 2-2 15,1 1-4-15,1-1 25 0,2-1-19 16,-1-2-9-16,1-3-22 0,0-4-2 0,0-5-10 16,0-5-55-16,0-5-29 0,0-5-21 15,0-3-16-15,0-8-19 0,0-2 8 16,0-2 116-16,4-9-75 0,3-5-19 15,3-1 63-15,0-5 45 0,5-2 2 16,0-2 59-16,3 1 8 0,1 1-5 0,-1 0-15 16,4 6 7-16,-5 3-16 15,1 4-10-15,-1 5-24 0,-3 5-4 0,-4 1-31 16,2 4-42-16,-4 7 1 0,1 2 19 16,-2 3 53-16,-2 3 72 0,0 2 39 15,-1-1-18-15,0-1-30 0,0-2-29 16,1 0-3-16,5-4-28 0,-1-1 16 15,3-4 3-15,4-2-1 0,-2-4-21 16,5-2-28-16,2 0-62 0,-1-4 6 16,1-4 28-16,-1-2 31 0,-2 0 25 0,0-3 3 15,-1 0-1-15,-3-3 1 0,-4 3 32 16,2-1 36-16,-6 1 13 0,-1 2 16 16,-2 1 2-16,0 4 6 0,-2-1-3 15,-1 3-22-15,0 1-25 0,0 1-10 16,1 2-48-16,-1 0-70 0,2 3-50 15,0 6 37-15,2 3 70 0,-1 3 13 16,1 0 22-16,3 1 0 0,0-1-7 0,4-3-15 16,-1 0-36-16,4-5-60 0,1-2-34 15,-1-3 25-15,3-2 30 0,0-2 22 16,-2-5 39-16,-3-3 14 0,2-2 32 16,-1-2-1-16,-2-4 3 0,0 1 22 0,-1-1 53 15,2 1-22-15,-3 0 30 0,1 0-25 16,-2 6-9-16,-3 2-3 0,1 2-49 15,-3 7-31-15,-1 0-62 0,-1 8-107 16,-1 5 163-16,0 10 6 0,-4 2 89 16,-5 7-12-16,-3 3-25 0,-7 11 4 15,-12 12-4-15,-10 10-1 0,-6 3-17 16,-5-4 6-16,4-7-7 0,4-8-8 16,4-5-7-16,7-11 0 0,9-8-18 0,8-12-73 15,7-6-18-15,-1-2-53 0,4-1-71 16,0-3-119-16,6-10-243 0,0-3-94 15,5-5-1636-15</inkml:trace>
  <inkml:trace contextRef="#ctx0" brushRef="#br0" timeOffset="138540.22">2319 8657 1158 0,'0'0'368'0,"0"0"-156"0,0 0-180 15,0 0-19-15,0 0 13 0,0 0 127 16,0 0 96-16,0 0-6 0,0 0-56 0,0 0-64 16,-12 0-36-16,12 0-10 0,0 0-7 15,0 0-18-15,0 0-23 0,0 0-4 16,0 0-2-16,3 0 2 0,6 0 39 15,7 2 41-15,13 0 32 0,22-2 25 16,35 0-14-16,45-5-3 0,28-4-29 0,20 0-15 16,10 3-13-16,-4 0-11 0,13 3-15 15,5 3 19-15,3 1-50 0,1 6-31 16,-2 0-6-16,-5 0-34 0,-3-3 15 16,-11-1 11-16,-9-1 14 0,-21-2 3 15,-20-1 19-15,-22-3-22 0,-23-3-2 16,-23 0-13-16,-17-2 2 0,-20 3 13 15,-10 0 0-15,-4-1 47 0,1 1-4 16,0-2-9-16,-3 1 0 0,-7-1 0 16,-4 1 3-16,-4-2-3 0,-1 2-3 15,-6-3 9-15,-5 2-16 0,-1-1-11 16,0 3-13-16,3 0-12 0,2 5-28 0,8 1-74 16,17 1-273-16,6 5-383 0,6-3-789 0</inkml:trace>
  <inkml:trace contextRef="#ctx0" brushRef="#br0" timeOffset="139089.35">7598 7896 1471 0,'0'0'1435'0,"0"0"-1297"16,0 0-138-16,0 0 23 0,0 0-23 16,0 0 89-16,0 0 10 0,0 0 7 0,-31 50-30 15,17-40 0-15,3-4-12 0,0 1 2 16,5-4 13-16,-1 0 13 0,4-1 43 15,0-2 57-15,2 0 16 0,0-2 6 16,1-3-48-16,0-3-74 0,0 0-55 16,0-1-9-16,0-3-25 0,5 0 0 0,1-1-3 15,-1 1-22-15,-1 1 10 16,1 1-6-16,-1 3 15 0,1 1 0 0,-3 4-10 16,-1 0 1-16,-1 2-9 0,0 0-29 15,0 0-17-15,0 0-7 0,0 0 9 16,0 0 12-16,0 3 26 0,0 3 14 15,-2 2 1-15,-5 2-134 0,-3 2-224 16,-2-1-741-16,1-5-1060 0</inkml:trace>
  <inkml:trace contextRef="#ctx0" brushRef="#br0" timeOffset="139341.22">7473 8306 2387 0,'0'0'619'16,"0"0"-430"-16,0 0-129 0,0 0-5 0,0 0 82 16,0 0 122-16,0 0 9 0,0 0-27 15,0 0 14-15,0 0-23 16,0 0-33-16,-58-11-12 0,56 5-14 0,2-1-15 16,0-1-6-16,0-4-10 0,4 2-36 15,4 1-42-15,-1-1-37 0,2 3-27 0,-1 2-12 16,0 2-30-16,0 1-37 15,-3 2-91-15,-1 0-148 0,-4 8-245 0,-5-3-707 16,-4-3-1330-16</inkml:trace>
  <inkml:trace contextRef="#ctx0" brushRef="#br0" timeOffset="143269.07">9340 7607 1554 0,'0'0'1686'0,"0"0"-1476"0,0 0-153 15,0 0-57-15,0 0-156 0,0 0 156 16,0 0 38-16,-23 60 86 0,13-27 9 0,0 6-25 15,-4 10-30-15,1 12-37 0,-2 4-9 16,2-7-29-16,6-18 13 0,3-16-13 16,2-11 16-16,1-1-7 0,-2 1-9 15,1-2-3-15,1-3 0 0,-1-6-173 16,-1 1-172-16,-3-6-204 0,-1-5-233 16,2-3-988-16</inkml:trace>
  <inkml:trace contextRef="#ctx0" brushRef="#br0" timeOffset="143740.45">9179 7671 2379 0,'0'0'393'16,"17"-55"-142"-16,-3 24 34 0,7 3-79 15,5 2-79-15,7 2-57 0,3 3 2 16,6 4 29-16,3 5 12 0,-1 7-6 16,-1 5-44-16,-2 9-45 0,-1 8-18 0,-5 8 0 15,-6 5-25-15,-7 7 4 0,-5 1-17 16,-10 4-6-16,-7-1 9 0,-7 0-22 15,-12-4 39-15,-4-4-1 0,-4-3 19 16,-4-5 12-16,-1-5 17 0,1-5-14 16,1-3 4-16,3-6 12 0,4-2 11 15,2-4 11-15,6-1 19 0,4-6 12 16,2-2-13-16,4-1-9 0,5-2-15 0,0-2-28 16,7-1-17-16,9 0-2 0,7-1 0 15,6 1-20-15,5 0-5 0,5 4-6 16,2 2 3-16,2 5-6 0,-3 4-9 15,-3 3-23-15,-4 10-2 0,-5 5 27 16,-6 6 10-16,-7 3 15 0,-6 8 1 16,-9 2-30-16,-8 2 23 0,-10 0 21 15,-9-2 1-15,-7-2 25 0,-4-3-9 16,-3-4 0-16,-1-5 9 0,2-6 35 0,0-4 33 16,5-7 10-16,1-2-10 0,2-4-13 15,5-2 35-15,3-5 69 0,3-3-52 16,1-2-62-16,3-2-18 0,2-3-27 15,5 0-24-15,2 0-1 0,5 0-22 16,3 3-24-16,0-1-73 0,8 3-114 0,3 2-27 16,4 1-118-16,9 3-412 0,-2 2-653 15,-2 2-356-15</inkml:trace>
  <inkml:trace contextRef="#ctx0" brushRef="#br0" timeOffset="144671.84">10291 7917 2270 0,'0'0'677'0,"0"0"-315"16,11-69-61-16,-5 42-4 0,-4 5-27 16,-2 2-80-16,0 5-45 0,-1 4-12 15,-7 4-44-15,0 5-89 0,-5 2-57 16,-5 5-36-16,-5 7 10 0,-4 8 37 0,-5 5 8 15,1 4 20-15,0 3 16 0,5 0-1 16,5 0-13-16,3-2 4 0,7-2 9 16,3-3 3-16,5-3 2 0,3-4 1 15,3-6 6-15,6-3-9 0,1-3-124 16,6-5 21-16,0-1 38 0,4-6 10 16,2-4 11-16,-1-2 16 0,0-1 28 0,-2 0 13 15,-3 0 2-15,-2 1-12 0,-1 2 10 16,-4 2-13-16,2 1 0 15,-3 1 19-15,2 3-19 0,-1 3-35 0,2 0-24 16,-1 5-1-16,4 4 60 0,-3 4 6 16,2 1 73-16,-1 3-4 0,-1 0-30 15,3 0-11-15,-1-3-9 0,2 0-6 16,2-5 6-16,2-4 3 0,3-4 9 16,0-1 8-16,2-4-45 0,3-7-34 0,-2-4 9 15,0-3 9-15,-2-5 13 16,3-3-19-16,-2-3 4 0,-1-3 5 0,0 0-21 15,-3-1-7-15,2 4 26 0,-1 2 11 16,-3 6 4-16,-1 7 0 0,-7 2 2 16,0 7-2-16,-4 3-42 0,-2 2-33 15,-2 2-17-15,1 6 26 0,-3 1 25 16,1 4 29-16,-1 1 12 0,0 0 16 0,2-2 2 16,0-2 11-16,1-3-7 0,0-2 9 15,1 0 7-15,3-5-14 0,-3 0-23 16,0-2 33-16,-1-5 0 0,-1-1-9 15,-2-2-6-15,0-1 3 0,0 0-5 16,-5 1 5-16,-1 2-4 0,-4 1 32 16,1 1 6-16,-5 4-3 0,-1 0-18 15,-1 2-20-15,-5 4-3 0,-3 5 7 16,0 4-18-16,2 6 2 0,0 3-1 0,2 4 8 16,6 1-10-16,4-1-3 0,6 2-9 15,4-3 11-15,5 0 1 0,10 0 34 16,5-4 6-16,3-2 13 0,6-2-34 15,4-6-19-15,3-3-127 0,-1-4-10 16,-1-3-13-16,0-1 18 0,-5-9-13 0,-2-3-3 16,-1-5-4-16,-5-5 110 0,0-6 42 15,-1-2 10-15,-2-6 22 16,1-1 2-16,1 1-2 0,-3 3 47 0,1 2-9 16,-2 6 31-16,-1 6 9 0,-6 3-23 15,-1 7-13-15,-2 3-12 0,-4 5-62 16,-1 1-31-16,-1 3-127 15,0 6 80-15,0 7 78 0,-6 6 138 0,-4 6 3 16,-1 5-38-16,-5 4-28 0,2 3-26 16,1 1-5-16,1-1-13 0,6-2 9 0,3-4-21 15,3-2-4-15,4-5-12 16,4-6-3-16,6-2 3 0,-3-5 0 0,0-4-3 16,-2-5-58-16,-2-3-138 0,-7-4-167 15,0-5-219-15,-3-3-1135 0</inkml:trace>
  <inkml:trace contextRef="#ctx0" brushRef="#br0" timeOffset="145076.53">11501 7788 3551 0,'0'0'391'0,"0"0"-297"0,0 0-58 16,29-50 39-16,-24 44-31 0,-4 3-7 0,0 3-37 15,-1 0-31-15,-3 4-66 0,-8 7 15 16,-5 6 82-16,-6 5 0 0,-6 5 18 15,-2 2 9-15,-3 2-12 0,2-2-13 16,1-3-1-16,8-1-1 0,2-4-17 16,7-3 16-16,5-5 0 0,5-1 1 15,3 1 1-15,3-3 21 0,11 3 9 16,6 2 3-16,7 1 7 0,7 0-1 16,6 3-18-16,2 0 3 0,2 2-23 15,-3-3-2-15,-4 2-47 0,-6-3-65 16,-3-2-52-16,-6-4-122 0,-4-3-111 15,5-8-181-15,-4-7-215 0,-5-3-1081 0</inkml:trace>
  <inkml:trace contextRef="#ctx0" brushRef="#br0" timeOffset="145438.07">11878 7525 2308 0,'0'0'987'0,"0"0"-853"0,0 0 46 16,0 0 13-16,0 0-177 0,0 0-16 0,0 0-183 16,0 0 183-16,0 0 132 0,-10 54-21 15,2-15-11-15,0 5-21 0,-2 9-7 16,2 7-9-16,-1 7-61 0,2-7 1 16,3-16 19-16,1-13-7 0,-1-8-15 15,1 4-248-15,-1-1-218 0,-4 3-148 16,0-9-416-16,3-8-692 0</inkml:trace>
  <inkml:trace contextRef="#ctx0" brushRef="#br0" timeOffset="145716.87">11785 7956 2718 0,'0'0'487'16,"0"0"-216"-16,25-45-2 0,-12 29-30 0,5 2-84 16,5 1-81-16,5 3-30 0,3 4 6 15,5 2-1-15,2 4 1 0,4 4-10 16,0 7-24-16,-3 7-16 0,-3 3-18 15,-7 5-41-15,-8 4-18 0,-5 2-13 16,-10 1 33-16,-5-2 8 0,-2-4 33 0,-7-5 13 16,-5-3-7-16,-1-6 10 0,0-5 25 15,0-3 7-15,1-2 46 16,4-3 77-16,1-4 68 0,-2-5 47 0,5-5-74 16,1-3-65-16,3-5-30 0,1-2 8 15,5-2-57-15,7-2-10 16,6-4-42-16,6 2 0 0,5-1-97 0,3 2-73 0,4 2-68 15,4 5-93-15,1 5-165 0,18 4-249 16,-12 3-754-16,-3 4-422 0</inkml:trace>
  <inkml:trace contextRef="#ctx0" brushRef="#br0" timeOffset="147293.59">12771 7844 2165 0,'0'0'533'0,"0"0"-279"15,0 0 73-15,0 0-22 0,0 0-78 16,0 0-13-16,-17-47-38 0,2 40-55 15,-6 3-52-15,-3 3-42 0,-5 1-23 16,-4 5-1-16,-3 7-3 0,3 3-3 0,1 1-16 16,6 4 7-16,4 0-13 0,6 2 3 15,3 1 0-15,8-1 22 0,4 0 1 16,1-1 1-16,4-1-2 0,8-3-74 0,0-2-63 16,6-7-40-16,0-2 48 0,2-6 35 15,1 0 27-15,-1-8 29 0,-1-1 26 16,-2-3 12-16,-2-2 25 15,-4-2 13-15,1 0-16 0,-5-1 26 0,0 2 37 16,0 0 75-16,0 2-15 0,-2 2-20 16,1 3-41-16,-2 2-41 0,0 4-43 15,-1 1-30-15,1 1-51 0,4 3-37 16,-2 5 93-16,3 5 25 0,2 2 68 16,-1 3 4-16,1 0-22 0,3 2-25 0,-2-3-7 15,3-1-5-15,1-3 5 16,1-1 1-16,0-4 3 0,0-1 6 15,1-5 3-15,2-2-1 0,1 0-30 0,-1-5-15 16,2-5-16-16,2-2 9 0,-2-2 1 16,-1-5 19-16,2-2-2 0,0-2-17 15,1-4-16-15,0 2 2 0,2 0 7 16,-2 2-3-16,-1 2 3 0,-3 4 6 0,-1 3-6 16,-3 4 4-16,-4 3-8 0,-1 5-5 15,-3 2-21-15,-2 0-14 0,0 2 13 16,-3 5 5-16,-2 3 10 0,-1 3 23 15,0 1 21-15,0-2 1 0,0 1 0 16,0-4-2-16,0 0-54 0,0-4 17 16,0-3 23-16,0-2 15 0,0 0 76 15,0-2 34-15,0-5-53 0,0-1-32 16,-2-2-10-16,-1-1 7 0,-3-1-6 0,0-1-13 16,-2 1 35-16,-3 2-6 0,-1 1-29 15,-4 3 19-15,-2 0-22 0,-1 6-1 16,-3 0-18-16,0 6 6 15,1 5 12-15,1 1 2 0,3 7-1 0,5 1 1 16,6 1 0-16,3 2 21 0,3 1-10 0,3 0 1 16,10-1 5-16,3 1 4 0,8-3 28 15,4-2 12-15,7-2 10 16,-1-6-72-16,3-3-143 0,-1-5-77 0,-2-2-7 16,-5-1-7-16,-3-7-11 0,-1-4 57 15,-3-2 18-15,-3-6 138 0,0 0 28 16,-2-5 8-16,0-2 9 0,1-2 15 15,0-2 62-15,-1-2 29 0,-1 2 18 16,-2 3 10-16,0 3 2 0,-3 3-19 16,-3 7-29-16,-4 5 12 0,-1 3 48 0,-1 3-36 15,-2 3-125-15,0 0-66 0,0 5-112 16,-5 7 178-16,-2 5 142 0,-7 5-21 16,0 3-33-16,-1 3-11 0,-1 1-6 15,-1 0-15-15,3 0-13 0,2 0-12 16,2-4-6-16,5 0-7 0,4-5-18 15,1-2 1-15,5-3 21 0,6-4 6 16,1-1 21-16,4-6 19 0,2-3-13 0,2-1-6 16,0-5-18-16,1-6-31 15,1-2-40-15,-1-2 21 0,1-3-11 0,-1-3-4 16,-1-1-3-16,1-3 19 0,-1 0-19 16,-1 0 6-16,0 1-25 0,-2 3 10 15,-3 4 6-15,-5 2 27 0,-2 6 13 16,-3 4 1-16,-4 2-1 0,0 3-59 0,-9 0-31 15,-2 3 16-15,-6 3 47 0,-3 2 27 16,-2 2 12-16,0 4 5 0,3 2-17 16,1 2 0-16,2 1 0 0,2 2 21 15,6 0 7-15,3 0-9 0,2-1-16 16,3-1 19-16,2 0-7 0,6-1 1 16,6-2 21-16,5-3 9 0,4-2 13 0,4-1 3 15,4-3-19-15,1-2-9 16,2 0-34-16,-1-3-22 0,-3-1-98 15,0-1-16-15,-4 0 24 0,-3-5 13 0,-5-2 14 16,-1-1 10-16,-5-2 37 0,-1-2 38 16,-5-1 0-16,-1-1 15 0,-1 0-12 0,-3-1 0 15,0 4 23-15,0 1-14 16,-1 2 13-16,1 2 0 0,-1 5 3 0,0-1-28 16,0 2-23-16,0 0-45 0,0 5 26 15,0 2 42-15,-3 0 95 0,-1 3-17 16,2 3-22-16,2 1-13 0,0-1-2 15,1 0-4-15,6 1-3 0,1-1-3 16,5-1 3-16,0 0 9 0,6-4-2 16,2 1-1-16,4-3-40 0,1-2-71 15,2-2-53-15,1-2-16 0,-1-2 3 16,-2-5 17-16,2-2 10 0,-2-2 54 16,-2-3 21-16,1-1 33 0,2-2 2 0,-1 0 0 15,-2-2-18-15,0 0 18 0,0 2 13 16,-5 0 2-16,-1 0 4 15,-4 2 0-15,-4 1 32 0,-3 2 40 0,-5 0 0 16,-2 1-34-16,-1-1 49 0,-10-1-4 0,0 1-12 16,-5 1-19-16,1 1-9 0,3 4 12 15,-1 1-6-15,6 2-16 0,1 3-52 16,3 1-49-16,-1 6-31 0,2 6 46 16,0 5 34-16,2 3 14 0,0 6-13 15,3 2 1-15,4 4 1 0,3 1 1 16,-2-1-4-16,4 1-34 0,-5-1-13 15,1-1 10-15,-3 0 6 0,-4 0 21 16,-1-2 10-16,-1 1 25 0,-5-1-4 16,-4-1 7-16,1-3-15 0,-1-3 14 0,3-3-8 15,-1-3-17-15,4-4 13 16,0-4-15-16,3-2-3 0,-1-4-96 0,2-3-96 16,-1 0-127-16,-1-2 39 0,-1-15-139 15,-2 0-955-15,1-2-539 0</inkml:trace>
  <inkml:trace contextRef="#ctx0" brushRef="#br0" timeOffset="147464.06">14524 7433 2297 0,'0'0'815'0,"0"0"-672"0,0 0-143 16,0 0 0-16,0 0 4 0,0 0 117 15,2 49-26-15,-2-32-44 0,0 1-26 16,0 6-25-16,3-4-343 0,3-6-1043 0</inkml:trace>
  <inkml:trace contextRef="#ctx0" brushRef="#br0" timeOffset="148334.67">16035 7575 1903 0,'0'0'684'0,"0"-46"-465"16,2 20-116-16,2-3 60 0,3 1-6 0,0 7-20 15,3 0-32-15,-1 5 22 16,0 5 43-16,-4 3 0 0,-1 6-40 0,-2 2-130 16,2 7-177-16,-2 10 32 0,-1 9 145 15,-1 14 29-15,-2 16 90 0,-9 16 22 16,-3 4-2-16,0-2-61 0,3-12-35 15,7-17-15-15,4-10-28 0,0-10-1 16,5-3 1-16,5 0 0 0,-1 1 13 16,6-3-13-16,-5-6-1 0,3-5-46 15,-4-6 4-15,2-1 8 0,-1-4 35 0,2-6 21 16,1-5 4-16,0-2-23 0,1-3 14 16,-1 0 12-16,-2-1-25 0,2 2 9 15,-4 0 7-15,2 4 12 0,-4 1-13 16,2 3-15-16,-4 3 26 0,-1 4-29 15,-3 2-49-15,2 1-82 0,0 8-9 16,2 4 73-16,1 3 39 0,-1 7 9 0,3 2 19 16,0 1 22-16,5-2 3 0,0-3 11 15,4-5-5-15,2-3 25 0,2-7 3 16,0-3 1-16,-1-3 2 0,1 0-7 16,-2-5-2-16,-4-3-6 0,-3-5-20 15,-3 1-5-15,-6-4-22 0,-3-2-10 16,0-2-30-16,-8 0-156 0,-6-2-101 15,-3 1-157-15,-18-10-214 0,5 6-514 0,-1 2-508 0</inkml:trace>
  <inkml:trace contextRef="#ctx0" brushRef="#br0" timeOffset="148502.13">15764 7681 1899 0,'0'0'664'15,"0"0"-300"-15,0 0-217 0,0 0-25 0,0 0-14 16,0 0 80-16,0 0 106 0,0 0 43 15,0 0-73-15,0 0-137 0,0 0-90 16,95-25-37-16,-35 19 0 0,16 4-21 16,17 1-7-16,5 1-21 0,-7 0-113 15,-9-1-251-15,-28-2-631 0,-13-4-1298 16</inkml:trace>
  <inkml:trace contextRef="#ctx0" brushRef="#br0" timeOffset="150107.12">17826 7904 1100 0,'0'0'384'16,"0"0"-130"-16,0 0 2 0,49-52 152 15,-37 33-94-15,-1-2-19 0,-4-1-32 16,-2 1 23-16,-4 4-68 0,-1 0-48 16,-3 2-92-16,-6 3 1 0,-3 4-16 0,-4 4-40 15,-5 4-23-15,-8 6-38 16,-3 10 22-16,-7 8 13 0,-3 5-7 16,0 7 10-16,4 1-17 0,5 4 15 0,9-3-8 15,6-1-12-15,11-6 21 0,7-4 1 16,4-4 13-16,11-8-13 0,5-7-13 15,6-6 10-15,3-3 0 0,4-8-33 0,3-8-1 16,0-2 18-16,-5-3 19 0,-1-4 6 16,-7-1 22-16,-3 1-6 0,-6 2 4 15,0 3 24-15,-3 4 47 0,-3 3-32 16,-3 4-2-16,-1 5-1 0,-1 1-22 16,-2 4-40-16,0 0-81 0,0 5-71 15,-1 5 139-15,2 5 13 0,-1 5 60 16,2 2-29-16,2 1-6 0,6 1-10 15,1-2 4-15,8-1 12 0,8-3-22 16,2-2-9-16,7-3-271 0,18-3-255 16,-11-4-799-16,-7-4-930 0</inkml:trace>
  <inkml:trace contextRef="#ctx0" brushRef="#br0" timeOffset="151203.99">18755 8014 2911 0,'0'0'409'0,"0"0"-291"0,0 0 3 15,0 0-10-15,30-49-55 0,-19 34 11 16,5-3 14-16,2-4 20 0,1-3-16 16,3-4-6-16,0-3-17 0,2-2-34 15,0-3 9-15,7-13-19 0,3-13-18 16,3-10-3-16,0-4-25 0,-7 7 3 15,-10 10 25-15,-12 18 0 0,-2 10 19 0,-5 9-16 16,-1 6 22-16,-2-2-23 0,-5-1 7 16,-2 1 4-16,-2 6-10 0,-4 6 8 15,1 4-11-15,-5 3-34 0,-3 10-25 16,-3 10 27-16,0 5 32 0,1 8 18 0,1 13 4 16,3 13 9-16,5 15-29 0,10 1-1 15,5 0 1-15,11-8-2 0,9-8 0 16,6-3-3-16,3-5-25 0,-2-9 28 15,1-12 29-15,-8-9-29 0,2-5-18 16,3-2-135-16,3-3-87 0,5-4 23 16,-2-7 49-16,-1-4 34 0,-4-10 86 15,1-5 48-15,-5-3 3 0,-2-4 52 16,-3-1-1-16,-2-2 123 0,-2 4-9 16,-2-2 5-16,-2 4 29 0,-3 3-12 0,-3 3 17 15,1 5 6-15,-2 4-38 16,-2 4-59-16,0 3-76 0,0 1-40 15,0 3-89-15,-7 8 13 0,2 3 76 0,-1 5 15 16,-1 5-15-16,4 0-1 0,3 0 1 16,1-1-1-16,10-1 1 0,5-2 1 0,3-1 27 15,3-3-12-15,1 0-16 16,-1-5-58-16,1-2-53 0,-4-3-18 0,-2-5 0 16,-2-1 20-16,-5-3 38 0,0-6 21 15,-3-5 16-15,-4-3 22 0,-2-2 12 16,-1-3 28-16,-5-1-16 15,-7 0-9-15,0 1 25 0,-5 0 62 0,-1 2 0 16,0 3-10-16,-2 1 0 0,6 3-9 16,4 2-19-16,0 3-9 0,6 4 3 15,3-1-9-15,1 3-37 0,5 1-9 16,10-1-19-16,4 2-18 0,9-2-9 0,7 2-3 16,4 0-10-16,1 0-15 0,2-1 2 15,-2-1 23-15,-1 0 30 0,-4-4 16 16,-6 4 12-16,-5-3 19 0,-4 1-16 15,-7 1 0-15,-6 1-3 0,0 2-11 16,-5 0-8-16,-1 0-15 0,-1 5 34 16,0 4 9-16,-3 4 81 0,-5 4-12 0,2 3-11 15,-1 2-26-15,-2-1-14 16,3 1-24-16,2-1-2 0,0-2 0 0,4-2 3 16,0-2-3-16,3-2-1 0,2-5-3 15,3-3-38-15,1-2 14 0,1-3 2 16,4-3 10-16,-2-4 13 0,4-5 2 15,0-3 13-15,-1-4 2 0,-1-1-15 16,0-3 2-16,0 1 0 0,-3 0 1 0,2 3 0 16,-2 1 43-16,-1 4 15 0,-4 5-45 15,0 4-6-15,-2 3-10 0,-1 2-68 16,-1 4-92-16,1 6 45 0,0 6 69 16,3 3 25-16,-3 3 21 0,1 3 16 15,2-1 30-15,5-2 10 0,1-1-10 0,4-3-15 16,4-4 16-16,3-2 5 15,3-6-3-15,-1-3 1 0,-1-3-7 0,-1-3-3 16,-3-6 6-16,-3-3 6 0,-4-5-3 16,-5-3-16-16,-2-3-8 0,-2-6 2 15,-4-3-2-15,-3-2-4 0,-4-1-8 16,-5 2-12-16,0 2-2 0,-1 6-11 0,1 4-12 16,0 7-10-16,3 7-12 0,-2 3-21 15,4 4-37-15,-2 6-118 0,3 6-200 16,1 5-221-16,5 12-401 0,6-4-146 15</inkml:trace>
  <inkml:trace contextRef="#ctx0" brushRef="#br0" timeOffset="151755">20516 7840 3004 0,'0'0'377'0,"0"0"-307"0,0 0-51 15,51-44 19-15,-33 27-22 0,2-1 3 16,-1-3 28-16,0-1-21 15,0 0 12-15,-4-2-13 0,-2 0 7 0,-1 0-4 16,-7 2-25-16,0 2 0 0,-5 1 67 16,-2 5-14-16,-6 3 26 0,-3 2 3 0,-3 4-22 15,-2 2-10-15,-3 3-15 16,0 6-10-16,2 3-10 0,2 5-2 0,2 4-15 16,3 3 1-16,5 4-2 0,5 1 34 15,1 3-9-15,10 2 22 0,4-2-26 16,4 0 1-16,6-2-3 0,1-4-19 15,2-3-72-15,1-7-55 0,0-4-10 16,0-6 29-16,-2-3 23 0,-3-5 32 16,0-7 22-16,-2-2 31 0,-3-4 19 15,-2-3 13-15,-3-1 3 0,-4-4-4 16,-3-3 19-16,-4-3 51 0,-3-2-41 0,0-2-26 16,-2 0 25-16,-2 4 0 0,-3 3-15 15,4 5 21-15,1 7-12 0,2 6-25 16,0 5 5-16,1 6-33 0,5 1-74 15,6 7-75-15,4 5 87 0,5 4 46 16,3-1-12-16,1 4-43 0,4-1-37 16,-2-2-42-16,-3-3-14 0,-1-5 24 0,-2-2 61 15,-4-3 79-15,-1-4 32 16,-6 0 34-16,1-5 67 0,-6-2 50 0,-1-3-36 16,-1 1 8-16,-1 0-9 0,-2 1-25 15,0 3 8-15,-2 2-8 0,-2 1-41 16,-2 2-80-16,-6 8-4 0,1 4-16 15,-5 6 20-15,2 5 15 0,2 3-13 16,-1 3 14-16,5 0-15 0,0 1 17 16,3-1-15-16,3-1-2 0,2-3 21 15,0-1-22-15,3-5-65 0,14-7-333 16,-3-4-637-16,0-8-1640 0</inkml:trace>
  <inkml:trace contextRef="#ctx0" brushRef="#br0" timeOffset="152216.95">22380 7227 3014 0,'0'0'403'0,"0"0"-238"16,0 0 21-16,0 0 16 0,0 0-60 15,0 0-142-15,0 0 3 0,0 0 25 16,0 0 56-16,-38 48 12 0,26-15 10 16,3 7-13-16,-1 7 2 0,4 7-21 15,2-3-43-15,1-6-6 0,3-8-22 16,0-5 9-16,0 3-9 0,-4 2 6 15,2-3-9-15,-1-5-58 0,0-3-201 0,-1-2-269 16,1-8-556-16,-1-6-501 0</inkml:trace>
  <inkml:trace contextRef="#ctx0" brushRef="#br0" timeOffset="152815.18">22458 7769 2587 0,'0'0'1185'16,"0"0"-1000"-16,0 0-87 0,0 0 37 15,0 0 5-15,0 0-66 0,0 0-49 16,59-32-7-16,-33 26 32 0,2-1-1 16,5 0-30-16,-1-1-7 0,3-1-12 15,-3-2 0-15,0 0-2 0,-6-4 2 16,0-1-62-16,-6-3 19 0,-4-2 3 0,-3-3-4 16,-2 2 26-16,-6-1 18 0,-3 1 6 15,-2 1-5-15,-3 4-1 0,-7 3-3 16,1 3-22-16,-5 4 7 0,-3 2-7 15,-1 3 0-15,-3 2 3 0,-1 5-6 16,0 7-3-16,3 5 6 0,1 5 9 16,6 4 15-16,1 5 1 0,8 2 15 0,3 1-15 15,7 0 3-15,8-1 31 16,7-1 4-16,7-3 11 0,1-5-2 0,5-5 3 16,-1-7 9-16,-1-6-16 0,1-4-12 15,-3-2-16-15,0-10-13 16,-4 0 11-16,1-5 8 0,-3-2 7 0,-3-3 0 15,-2-3-7-15,-1 0 1 0,-4-2-7 16,-2 1 25-16,-2-1 9 0,-4 2-12 0,0 3 3 16,-3 3 0-16,-3 5-6 0,-1 5-16 15,0 1-15-15,-1 6-3 0,-6 0-52 16,0 10-46-16,-4 3 67 0,1 5 31 16,-3 4 3-16,6 2-3 0,4 1-11 15,3 1 11-15,5-1 17 0,7-1-1 16,6-4 5-16,0-2 25 0,5-5-3 15,0-6 3-15,0-2 0 0,0-5-6 16,-3-2 9-16,0-8 2 0,-4-3-5 0,-2-3-21 16,-1-2-1-16,-2-3-9 15,-4-3-3-15,-3-1-12 0,-1-1 0 16,-2-3-1-16,-1 2-1 0,0 0-46 0,0 3-4 16,-4 6 9-16,2 3-24 0,-1 8-83 15,1 4-62-15,1 3-168 0,-1 10-617 16,1 2-51-16,1 0-409 0</inkml:trace>
  <inkml:trace contextRef="#ctx0" brushRef="#br0" timeOffset="153403.7">23488 7797 2719 0,'0'0'491'0,"0"0"-310"16,0 0 89-16,0 0-18 0,39-51-158 15,-22 37-78-15,2 0-16 0,3 0-2 0,2-1-30 16,-3 3-11-16,3-4-26 0,-2 2-23 16,-2 0-2-16,-4 1 33 0,-2 0 20 15,-6 0 41-15,-4-2 18 0,-4 3 11 16,0-2-4-16,-7 3-25 0,-6 0 16 0,-2 1 19 16,-5 2 9-16,-2 2 12 0,1 2 20 15,-3 4 6-15,3 0-23 0,3 4-17 16,2 6-40-16,3 5-2 0,0 3 1 15,6 5 12-15,4 1-12 0,3 3 21 16,5 1 12-16,11 2-3 0,4 1 0 16,8-2 13-16,6-2-10 0,4-3 6 15,-1-7-40-15,-2-3-56 0,-1-9-15 16,-4-5-4-16,-3-1 34 0,-3-8 9 16,0-4 16-16,-3-3 13 0,1-3-25 15,0-5-10-15,-4-2-15 0,1-6 9 0,-3-3-13 16,1-11 23-16,-1-12-20 15,-4-11 13-15,2-4 28 0,-4 3-53 0,-1 6 50 16,-4 11-6-16,-2 6 28 0,-1 10-6 16,-2 11 41-16,0 8 48 0,0 6 12 0,0-1-32 15,0 2-34-15,-2 0 12 16,0 7-47-16,-1 4-16 0,-2 8-188 0,-6 8 159 16,0 8 45-16,-2 7 35 0,3 15-3 15,5 14-10-15,6 12 6 0,11 6 0 16,4-3-2-16,2-10 219 0,-5-10-2 15,0-11-45-15,-6-8-40 0,-1-11-63 16,-4-2-28-16,-2 1-8 0,0 1-20 16,0-1 4-16,-1-4-21 0,-3-6 5 15,1-4-15-15,1-3-9 0,1-4 16 16,0-2-19-16,1-1-28 0,0 0-82 16,0-9-120-16,4 0-368 0,3-5-1075 0</inkml:trace>
  <inkml:trace contextRef="#ctx0" brushRef="#br0" timeOffset="154218.51">25097 7761 695 0,'0'0'208'0,"0"0"66"0,0 0 25 15,0 0-35-15,0 0-27 0,0 0 42 0,0 0-1 16,65-5-43-16,-51-2-55 0,4-4 9 16,0-2 28-16,-1-3-32 0,2-4-5 15,0-2-41-15,1-2-48 0,0-5-19 16,0-3-34-16,0-2 6 0,1-2-28 16,-1-3 11-16,1-1-26 0,-1 0-1 15,-4 0 0-15,1 3 0 0,-3 3 1 16,-4 1 2-16,-1 4-1 0,-5 4 29 0,-1 1-18 15,-2 5-10-15,-1 3 22 0,0 4-10 16,0 3-15-16,-3 2-18 0,2 5-26 16,-4 2-24-16,-3 0-34 0,-1 3 5 15,-5 5 41-15,-4 4 33 0,-1 4 5 16,-4 5 18-16,-1 5 1 0,0 6 24 16,-1 2 0-16,3 7-3 0,0 2 22 15,1 14-6-15,7 10-7 0,7 10 10 16,7 3 16-16,13-7-38 0,10-13-19 15,6-10 0-15,-2-12 25 0,-4-9-7 0,-1-8 29 16,-1-7-3-16,5-1-7 0,2-2 16 16,5-3 9-16,-1-6-3 0,3-2-10 15,2-7-15-15,-2-3-6 0,2-1-12 16,-2-4 2-16,-6 1-3 0,-2-3-11 16,-5 2 14-16,-5 0 7 0,-6 1-23 0,-1 0-2 15,-5 3 0-15,-3 2-16 0,-2 1-2 16,0 3-1-16,-4 1-21 0,-5 0-31 15,3 1-93-15,-3 2-73 0,-3 1-115 16,-3 0-271-16,3 0-639 0,1 0-608 0</inkml:trace>
  <inkml:trace contextRef="#ctx0" brushRef="#br0" timeOffset="156916.66">26247 8074 2711 0,'0'0'264'0,"0"0"-213"0,0 0 45 15,-34 53 64-15,15-32-26 16,-2 1-20-16,-2 1-44 0,0-2-29 0,-2-2-41 16,-1-3-63-16,1-1-134 0,-5-3-232 15,6-5-593-15,5-5-908 0</inkml:trace>
  <inkml:trace contextRef="#ctx0" brushRef="#br0" timeOffset="157964.65">27130 7398 29 0,'0'0'2978'15,"29"-47"-2652"-15,-12 21-240 0,1 0-41 16,0 3 9-16,0 3 25 0,-1 4-10 15,-5 5 1-15,-4 2 40 0,-3 5-6 16,2 4-104-16,-4 3-54 0,1 9 36 16,0 6 18-16,-1 5 47 0,-1 7 3 15,-2 3-6-15,0 2-22 0,-6 1-9 16,0 0-12-16,-5-3-1 0,4-5-1 0,2-4 1 16,-1-6-3-16,4-6 0 0,2-4-13 15,0-5-31-15,1-3-22 0,7 0 69 16,1-7-1-16,7-5 1 15,2-4-72-15,2 2 15 0,0-2 38 0,-2 1 18 16,1 2 0-16,-3 2 1 0,0 3-2 16,1 2-14-16,-2 2-6 0,-1 4-28 0,0 3-36 15,1 5 7-15,-1 3 79 16,-3 2 13-16,2 2 91 0,-5 2-34 0,2 0-4 16,-2-1-22-16,-1 1-22 0,2-5 0 15,-1-2 19-15,4-5 9 0,-2-1 26 16,6-4-3-16,0-2-11 0,2-5-15 15,-1-3-19-15,-2-2 0 0,0-3-16 16,-1-4-12-16,-4-3-15 0,2-3-4 16,-5-2-6-16,0-3-6 0,-4-2 16 0,-2-1-7 15,-1 2 4-15,-4 2 18 16,-6 3 0-16,0 5-2 0,-1 2-14 0,-1 6 4 16,3 4-13-16,2 4-1 0,0 2-12 15,4 2-18-15,2 1-20 0,1 0-9 16,2 6 85-16,8 4 10 0,5 3 94 15,10 4-26-15,6-1-22 0,8 4-29 0,3 0-13 16,-1-2-13-16,-2-3-2 0,-7 1-1 16,-9-3-43-16,-11 0-14 0,-4-2-13 15,-8 1 21-15,0 2 39 16,-11-2 12-16,-2 5 81 0,-3-2 4 0,-4 2 16 16,1-2-20-16,-1 2-31 0,2-3-16 15,4 1-30-15,4-1-4 0,1 0-4 16,7-2 1-16,2 1 0 0,5-3 2 15,5-1-158-15,7 0-162 0,13-9-107 16,-2 0-573-16,-2-6-1038 0</inkml:trace>
  <inkml:trace contextRef="#ctx0" brushRef="#br0" timeOffset="158104.13">27935 7103 3156 0,'0'0'424'0,"0"0"-320"0,-27-46-90 16,17 34-12-16,6 4-3 15,1 7 1-15,0 1-127 0,0 9-69 0,-1 3 154 16,2 8 29-16,2 9-329 0,0-3-649 16,1-6-993-16</inkml:trace>
  <inkml:trace contextRef="#ctx0" brushRef="#br0" timeOffset="158638.26">28120 7031 3283 0,'0'0'407'0,"0"0"-291"0,0 0-12 16,0 0-44-16,0 0-60 0,0 0-123 15,0 0 123-15,0 0 35 0,0 0 78 16,-6 68-18-16,-1-23-8 0,1 10-31 0,-2 8-12 16,2-6-26-16,3-14-18 0,2-15-36 15,1-9-11-15,1 0-21 0,2-2-7 16,2-1-48-16,-1-7-19 15,1-6-6-15,-1-3 78 0,4-7 51 0,3-7 19 16,5-6-92-16,3-6 13 0,2-5 79 16,2-4 28-16,5-10-12 0,6-10 64 15,-2 5 49-15,-4 9-15 0,-3 6-19 16,-4 12-29-16,0 2-16 0,3 1-22 0,-7 8-6 16,-4 6-22-16,-3 6-66 0,-4 8-123 15,-5 9 180-15,-1 8 9 0,-6 8 132 16,-5 11-25-16,-4-1-18 0,0 1-11 15,-6 6-10-15,6-11-34 0,-2 3 4 16,4-4-27-16,7-11-10 0,0 1-1 16,3-6 0-16,2-6 0 0,1-4 2 0,0-5 1 15,1-3 16-15,4-4 31 0,1 0 40 16,4-9-40-16,1-1-50 0,4-4-1 16,0 0 1-16,-1 0 3 0,0-1 28 15,-1 2-10-15,-2 0-5 0,1 5-14 16,-3 2 20-16,1 1-22 0,-2 3-1 15,2 2-43-15,-1 3-39 0,4 6-7 0,-1 6 90 16,4 3 0-16,-1 3 50 0,-3 2-25 16,2-1-24-16,-6 0-1 0,-1-2-69 15,-4-3-120-15,-3-5-276 0,0-10-260 16,-5-2-580-16,-1-7-426 0</inkml:trace>
  <inkml:trace contextRef="#ctx0" brushRef="#br0" timeOffset="158773.72">28407 7079 3362 0,'0'0'531'0,"0"0"-386"0,0 0-136 15,0 0-9-15,0 0-110 0,0 0 16 16,72-18 12-16,-39 31-120 0,26 11-84 16,-7-2-427-16,-5-3-1210 0</inkml:trace>
  <inkml:trace contextRef="#ctx0" brushRef="#br0" timeOffset="159665.19">28979 7271 3007 0,'0'0'479'0,"0"0"-368"16,0 0 9-16,0 0-26 0,0 0-34 16,0 0-13-16,0 0 41 0,0 0 70 15,0 0-31-15,0 0-74 0,-55 62-37 16,55-41-1-16,0 4-15 0,10-1 3 0,7 1 31 15,3-3-34-15,4-1-15 0,0-4-156 16,1-4-21-16,-2-6-27 0,-6-3 45 16,-2-4 44-16,-2-5 101 0,-6-7 29 15,-2-2 2-15,1-6 48 0,-6-2-31 16,0-4-19-16,-6-4 45 0,-1 1-4 0,-3 0 0 16,-4 3 29-16,-1 2-20 0,-1 3-12 15,4 3 3-15,-2 6-22 0,4 1-19 16,1 2 0-16,4 6 16 15,3 0 9-15,2 2 29 0,2 1 28 0,9 0-76 16,9 2-6-16,9 3-15 0,6 1-8 16,6 2 4-16,4-1 6 0,-1 0-12 15,1-1 0-15,-4 0 10 0,-3-1 2 16,-3 0 1-16,-8 1 10 0,-5-1-16 16,-5 1-17-16,-6 1-9 0,-5 0-22 15,-2 2 0-15,-4 1 28 0,0 2 38 0,-4 0 57 16,-6 2 34-16,-2 2-25 0,-3 0-13 15,-1 1-21-15,-1-1 15 0,2 1-44 16,1-2-3-16,0-2 0 0,7-2-2 16,1-1 2-16,1-2 1 0,5-3 11 15,0-1 14-15,4-2 37 0,3-2 21 16,6-2-15-16,2-7-47 0,4-1-20 0,2-3-1 16,2-1 21-16,1-3-20 0,-2 0-1 15,-1-1 1-15,0 3 35 0,-1 0 13 16,-4 2-13-16,-2 4-12 0,-1 2-25 15,-3 5 0-15,3 0-19 0,-1 2-24 16,0 3-29-16,4 3 10 0,2 5 22 16,0 4 15-16,3 3 3 0,-1 0 9 15,0 4 1-15,1 0 10 0,-1-3 2 16,-2 0 0-16,1-3 0 0,-4-1 0 0,2-4 1 16,-1-3 18-16,-1-2-4 0,-3-4 13 15,4-2 7-15,-1-2 2 0,2-6 6 16,-2-5-9-16,1-3-6 15,0-4 10-15,-2-4-23 0,-2-4 10 0,2-2-24 16,-1-7 18-16,-1-1-4 0,5-11-2 0,5-11-13 16,3-6-1-16,2-1-1 0,-6 14-22 15,-8 16 23-15,-5 15 1 0,-4 2 15 16,-1 2 7-16,-1 0-7 0,0 3 0 16,0 6 7-16,-2 5-22 0,0 4-45 15,-4 3-160-15,-2 8 37 0,-7 8 121 16,0 6 47-16,-1 7 0 0,-1 13 32 15,6 12 2-15,7 14 19 0,2 4 19 16,6-7-4-16,8-6 28 0,-4-12-16 16,1-8-46-16,-4-10-28 0,-4-10-6 15,-2-3-40-15,0-2-15 0,0 0-26 16,-1 0-3-16,0-8-84 0,0-3-143 0,-2-6-88 16,-8-13-41-16,0-3-360 0,2-4-1296 0</inkml:trace>
  <inkml:trace contextRef="#ctx0" brushRef="#br0" timeOffset="159879.6">30055 7178 395 0,'0'0'3281'15,"0"0"-2893"-15,0 0-366 0,0 0-22 16,64-17-39-16,-31 17 39 0,8 2 57 16,4 4 18-16,14 3 28 0,-5 1-4 15,-2-1-6-15,-3 1-40 0,-16-5-29 16,2 3-11-16,-10-4-10 0,-7 1 12 15,-7-3 13-15,-5-2 34 0,-6 0 36 0,0 0 7 16,0 0 23-16,0-2-107 0,-4 0-21 16,-4-1-91-16,1-1-4 0,-6 3 6 15,0-1-115-15,-8-2-277 0,3 1-826 16,1-3-1149-16</inkml:trace>
  <inkml:trace contextRef="#ctx0" brushRef="#br0" timeOffset="161231.78">9529 9010 2892 0,'0'0'578'0,"0"0"-442"16,4-59-85-16,-3 43 25 0,0 2 47 16,-1 8 2-16,0 2-46 0,0 4-79 15,-2 2-48-15,-4 10-102 0,-1 7 150 16,-6 13 85-16,-1 14 54 0,-7 17-12 16,-3 10-15-16,4 4-59 0,4-5-13 15,5-11 10-15,4-10-25 0,2-1-23 16,3-12 10-16,1-7-3 0,1-8-9 15,0-5-3-15,0 1-226 0,0 2-191 0,-3-4-310 16,0-5-778-16</inkml:trace>
  <inkml:trace contextRef="#ctx0" brushRef="#br0" timeOffset="161602.25">9003 9305 3384 0,'0'0'412'15,"0"0"-368"-15,0 0-44 0,0 0-88 16,61-33 33-16,-22 25 55 0,19 1 54 16,21 1 46-16,18 5 32 0,2 2 1 0,-10 11-24 15,-14 4-47-15,-25 2-42 0,-12 0-20 16,-10-1-47-16,-6 0-43 0,-2 4 12 15,0 3-11-15,-3 4-27 0,-6-3 34 16,-7-1 16-16,-4-4 28 0,-4-1 20 0,-9-2 18 16,-1-4 13-16,-1-2 6 15,-1-3 9-15,3-5 10 0,2-1 16 0,4-2 46 16,0-3 48-16,4-5 15 0,3-5-45 16,0-5-41-16,9-3 10 0,6-6-19 15,5-2-7-15,8-2 19 0,2 2-15 16,5 2-53-16,3 1-12 0,-4 2-21 15,1 4-1-15,-3 1-24 0,-4 2-188 16,-7 4-71-16,-3 2-131 0,-4-3-354 16,-8 3-630-16</inkml:trace>
  <inkml:trace contextRef="#ctx0" brushRef="#br0" timeOffset="162214.23">10068 9208 137 0,'0'0'2108'16,"0"0"-1759"-16,0 0-159 0,0 0 6 15,0 0-61-15,0 0-17 0,0 0-13 16,0 0 4-16,0 0 40 0,0 0 24 16,46 30-21-16,-42-11-24 0,3 3-43 0,-2 2-41 15,1 2-25-15,3-1-7 0,2 1-9 16,2-5 13-16,4-3-4 0,-1-2 16 16,4-7 7-16,0-2-1 0,3-5 9 15,-2-2-43-15,1-6-82 0,-3-3-6 16,-1-1 29-16,-3-5 9 0,0-4 9 15,-6 2 41-15,-1-4 11 0,-4-3-8 16,1-1 0-16,-3-3 25 0,1 3-15 16,1-1 6-16,-2 5 2 0,1 3 54 15,-1 3 53-15,1 5-20 0,-1 3-37 16,0 3-52-16,3 4-19 0,-1 0-96 0,0 4-47 16,4 7 72-16,2 3 21 0,3 7 22 15,-3 6 15-15,2 7 12 0,-4 10-11 16,0 13 11-16,-2 11 1 0,-4 3 2 15,-2-4 23-15,-1-7-6 0,-8-8-19 0,-3 1-7 16,-6-3-74-16,-6-1-42 0,-2-11-34 16,2-5-1-16,1-8 9 0,-1-3-51 15,-7 2 12-15,-2-1 82 0,-3 0 70 16,3-7 36-16,6-8 25 0,7-7 14 16,6-2 50-16,7-11 109 0,4-9-23 15,3-8-51-15,9-14-29 0,10-16 21 16,14-9-28-16,8-9-22 0,6 2 1 0,11 5-39 15,3 7-28-15,6 0-25 0,6 5-101 16,-4 5 0-16,-2 4-22 0,-9 9 49 16,-12 10 65-16,-15 11 31 0,-10 5 3 15,-4 4 52-15,-1 2 81 0,1 0 25 16,-4 2-11-16,0 1 16 0,-7 4-16 16,1 1-48-16,-3 1-62 0,0 6 31 15,-1 3 22-15,0 7 23 0,1 4-5 0,-2 6-34 16,-1 0-50-16,-1 4-9 0,1-2-14 15,-1-2-1-15,2-4-141 0,3-2-238 16,1-5-599-16,2-10-809 0</inkml:trace>
  <inkml:trace contextRef="#ctx0" brushRef="#br0" timeOffset="162374.2">10961 8952 3889 0,'0'0'463'15,"0"0"-376"-15,0 0-50 0,0 0 22 16,-25-45-50-16,22 45-9 0,3 0-142 16,0 8-79-16,0 4 159 0,5 5-42 15,15 10-439-15,0-4-633 0,1-4-704 0</inkml:trace>
  <inkml:trace contextRef="#ctx0" brushRef="#br0" timeOffset="162981.01">11271 9196 2395 0,'0'0'384'0,"0"0"-381"0,0 0 36 0,0 0 83 16,-38 53-16-16,28-38-7 0,-3 4-10 15,4-2-12-15,-1 1-36 0,4-2-15 16,3-3-13-16,3-4-10 0,1-2 29 16,8-2 41-16,5-5 3 0,6 0-10 15,4-5-66-15,1-5-21 0,5-2-4 16,-3-5-7-16,0 0 10 0,-2 0 10 15,-3-1 12-15,-5 2 26 0,-2 2 56 16,-3 2 25-16,-2 3 51 0,-2 3 37 16,-2 4-51-16,-3 0-95 0,1 2-49 0,2 4-90 15,1 5 34-15,0 4 56 16,5 2 6-16,3 3 7 0,2 0 15 0,7 1-10 16,4-2 35-16,7-5-3 0,4-1-13 15,4-5-37-15,-1-1-74 0,1-4-73 0,-3-1-4 16,-5-3 19-16,-4-4 47 15,-2-4 66-15,-4-3 19 0,-3-5 32 0,-3-3-10 16,0 0 6-16,-4-6-6 0,-2 1 3 16,-3-2 1-16,-6 2 64 0,-4 1 74 15,-1 3-36-15,-12 4 2 16,-4 0-15-16,-5 3-20 0,-4 3-39 0,-1 3-22 16,-1 4-10-16,5 3-24 0,6 2 0 15,5 1-30-15,3 1-26 0,6 3-15 16,3 4 19-16,0 4 52 0,6 2 9 15,6 2 13-15,5 4 5 0,5 2-14 16,1 4-11-16,4 1-2 0,1 2-2 0,-2 3-14 16,-3 2 1-16,-5 1-13 0,-3 3-3 15,-9 10 10-15,-6 10 2 16,-7 8 0-16,-12 6-8 0,-4-5-66 0,-5-9-20 16,2-7 54-16,-1-5 13 0,3-9 24 15,3-7 12-15,5-8 10 0,-1-4 13 0,-1 1 6 16,-4 0 5-16,-1-1-5 15,0-4 0-15,3-4 6 0,0-4 0 0,3-3 6 16,0-3-31-16,-2-11-147 0,5-1-417 16,4-6-1285-16</inkml:trace>
  <inkml:trace contextRef="#ctx0" brushRef="#br0" timeOffset="164105.85">13278 9132 3628 0,'0'0'451'0,"0"0"-438"15,0 0-13-15,0 0 0 0,-60-21-3 16,38 25 3-16,-4 7 26 0,0 3 11 16,2 4-3-16,4 1-34 0,5 2-15 0,8 0-4 15,6 2 0-15,2-1 18 16,11-1 1-16,6-3 32 0,8 1 11 0,2-5-2 16,5-2-41-16,-1-4-7 0,0-4-83 15,-5-4-17-15,-5-2 7 0,-3-5 15 16,-6-5 47-16,-7-2 20 0,-5-3 17 15,-1-1-1-15,-9-6 1 0,-5-1 1 16,-3-1 0-16,-2 0 0 0,-3 3 11 16,1 1 40-16,1 4 5 0,3 1 23 15,5 5 10-15,1 0-2 0,8 5 0 0,3-1-6 16,5 3-81-16,11 0-3 0,9 1-31 16,10 1 15-16,6 1 18 0,17 2-2 15,8 0-13-15,-5 0 1 0,-8 2 2 16,-10-2-15-16,-17 0 3 0,4 0 3 0,-3 1 10 15,-7 1 0-15,-7 1-29 16,-5 3-26-16,-6 0-17 0,-2 5 27 16,-1 1 57-16,-8 5 45 0,-3 4 27 0,-3 0-11 15,1 3-30-15,-3-2 0 16,1 1-18-16,1-1-13 0,5-3 2 0,1-1-2 16,4-4 2-16,4-1-1 0,1-2-1 15,0-4 1-15,3-1 18 0,7-2 27 16,1-4 26-16,6 0-1 0,3-4-33 0,1-6-38 15,5-5 0-15,2-2 0 0,-2-6 0 16,0 0 1-16,-1-3-2 0,-1-1 2 16,-2 4 1-16,-3 0 19 0,-4 6-17 15,-1 3 33-15,-3 6 12 0,-3 1-49 16,0 5 0-16,0 2-59 0,0 0-37 16,3 7 25-16,2 3 37 0,2 4 32 15,3 3 1-15,2 2-3 0,-1 1-11 16,1 2 13-16,1 2-1 0,-1-2 3 15,0 0 0-15,1-3 12 0,-2-2 4 0,0-3-1 16,-2-4 10-16,-1-3-25 0,-1-3-34 16,2-4-32-16,-1-3 10 0,1-7 25 15,0-4 0-15,1-5 31 0,0-2 10 16,-1-5 12-16,0-3-3 0,-1-4 6 16,-3-4-3-16,3-9-7 0,2-8 7 0,0-11 0 15,-2-2-6-15,-2 8 12 0,-3 16-13 16,-5 16-13-16,0 7 48 15,-4 7 37-15,2 1-50 0,-2 1 6 0,1 1-12 16,-3 6-31-16,0 4-31 0,0 0-118 16,0 8-50-16,-3 6 140 0,-3 7 43 15,-2 6 1-15,1 4 15 0,-1 3 11 16,0 6 64-16,2 7 22 0,1 12-29 16,-1 9 10-16,4 1 27 0,2-6-25 15,0-9-30-15,0-16-10 0,3-8-16 0,3-7-21 16,-1-4-3-16,1 1 3 15,6 0-3-15,-1-1-37 0,4-9-99 0,-1-3-103 16,-1-7-124-16,4-7-187 0,-2-5-772 16,-6-3-732-16</inkml:trace>
  <inkml:trace contextRef="#ctx0" brushRef="#br0" timeOffset="164346.29">14328 9019 855 0,'0'0'2807'0,"0"0"-2517"0,0 0-231 16,0 0 10-16,0 0-69 0,58-12-3 16,-23 12 1-16,6 5-13 0,5 0 15 15,5 2 0-15,-2-1-2 0,1 0 0 16,-8 1-18-16,-6 1 20 0,-10-3 0 0,-8-1-2 16,-9-1 0-16,-4-2 2 15,-2 0 32-15,-3-1 89 0,0 0 81 0,-4 0 24 16,-2-2-149-16,-2-2-77 15,-5-1-40-15,-1 2-9 0,-4-1-137 0,5 0-377 16,1 0-1152-16</inkml:trace>
  <inkml:trace contextRef="#ctx0" brushRef="#br0" timeOffset="166529.18">15737 9203 2561 0,'0'0'396'0,"0"0"-265"0,0 0-99 16,0 0 67-16,0 0-48 0,0 0-31 15,0 0-17-15,66-34 22 0,-42 22 1 16,6-2-7-16,-2-1-17 0,2-2 23 16,-4-2-21-16,-1 0 18 0,-4-3-9 15,-4 0-1-15,-3-2 1 0,-5-2 0 16,-7 3 9-16,-2-1-6 0,-2 6 19 16,-9 1 38-16,-2 4 34 0,-3 4 13 0,-5 3-48 15,-1 5-44-15,-3 1-24 0,-1 6-4 16,-1 6 2-16,2 8 10 0,0 1-10 15,4 4 11-15,4 4-13 0,4 0 0 16,9 0-20-16,4 2 20 0,6-2 0 0,13 0 3 16,7-4 28-16,8-3 13 15,5-4 4-15,6-5-48 0,2-4-22 0,-1-9-70 16,-2 0-8-16,-2-9-13 0,-6-6 18 16,-4-2 25-16,-2-4 7 0,-6-4 47 15,-5-3 15-15,0-1 1 0,-5-3 19 16,-2 0 22-16,-1 3-16 0,-4 3-2 15,0 6 53-15,-2 3 24 0,-3 8 23 16,-2 2-41-16,0 6-54 0,0 1-28 0,-1 8-119 16,-3 4 119-16,-5 6 6 0,3 6 60 15,-2 1-22-15,4 1-19 0,4 2-8 16,0-3-15-16,11-2 10 0,7-1 7 16,8-3 3-16,7-3 9 0,6-5 19 15,6-5-13-15,0-4 4 0,-2-2-23 16,-3-6 7-16,-8-2 0 0,-7-4 12 15,-8-2 13-15,-4-5-13 0,-3 0 0 0,-5-7 3 16,-3 0-21-16,-2-2-4 0,0-1 0 16,-1 2-15-16,-5 1-3 0,-2 4-10 15,1 3-11-15,1 4 2 0,0 4-15 16,1 3-118-16,2 5-148 0,-1 3-205 16,-1 9-543-16,0 2-85 0</inkml:trace>
  <inkml:trace contextRef="#ctx0" brushRef="#br0" timeOffset="167606.85">16854 9145 1413 0,'0'0'254'0,"0"0"-182"0,0 0-24 15,0 0 82-15,64-6-26 0,-46-4-49 16,1-3-6-16,-2-2 26 0,0-1 9 16,1-4-10-16,0 1 1 0,-1-3-46 0,0-2 16 15,-4 0 29-15,0-3-32 0,-2 2 61 16,-5 0 23-16,-4 3 25 0,-2 5 73 15,0 1-39-15,-6 6-24 0,-5 4-24 16,0 2-27-16,-5 3-41 0,-1 1-31 16,-3 5-10-16,0 7-3 0,2 3 6 15,1 2-15-15,6 3 3 0,3 3 13 16,7 4 15-16,3 2-19 0,13 0 22 0,7 2 0 16,9-1-19-16,5-1-9 0,4-2-22 15,4-4-22-15,-2-3-59 0,-2-5-34 16,-6-4 16-16,-3-5-32 0,-8-3-27 15,-3-3 16-15,-5-6 40 0,-4-5 23 16,-2-4 66-16,-4-3 11 0,-1-3 2 16,-3-3 3-16,-1-1 13 0,0-6 16 15,-1-1 34-15,-3-2 30 0,-2-2-11 16,-1 0 38-16,2 4-63 0,0 1 12 0,3 6 10 16,0 6 3-16,2 5-35 0,0 6-25 15,0 4-25-15,1 2-19 0,6 2-83 16,4 4 27-16,3 3 47 0,7 5 25 0,6 2 1 15,1 1 1-15,3-2-53 16,-1 0-56-16,-2-2-35 0,-1-4 5 0,-6-5 10 16,-3 1 25-16,-7-3 15 0,0 0 90 15,-5-4 29-15,-3-3 22 0,-1 1-6 16,-1-1 15-16,-1 2 74 0,0-2 5 16,-1 3-31-16,-4 3-39 0,-3 1-6 15,-5 0 7-15,-3 4 2 0,-2 5 7 16,-2 4-20-16,4 4-27 0,0 1 5 15,3 3-3-15,5 1-6 0,2 0-9 16,6-1-17-16,6 1-2 0,6 0 16 16,8-4 5-16,7 1 7 0,2-3-25 15,6-2-3-15,1-4-183 0,-1-3-15 16,0-6 28-16,-1-1 41 0,-6-4 21 0,-3-6 32 16,-4-3 22-16,-5-3 54 0,-2-4 1 15,-5 0 34-15,1-4 28 0,-3 2 42 16,-1-1 15-16,0 3 3 0,-2 0-39 15,-1 8-12-15,-1-1 2 0,-1 5-6 0,0 3 4 16,0 2 2-16,0 3-74 0,-1 0-34 16,0 2-75-16,0 6 66 0,0 2 43 15,0 3 49-15,0 3-8 0,6 1-29 16,0 2-8-16,3-2 8 0,5 1 4 16,1-2 15-16,4-4-28 0,0 0 12 15,1-5-15-15,1-1-99 0,-1-4-29 16,0-2 11-16,-1 0 42 0,-3-8 21 15,0-2 23-15,-1-4 31 0,0-3 20 16,-4-2 11-16,1-2-3 0,-2-3 10 16,2 3 47-16,-3 0-15 0,3 1-14 0,-4 3 6 15,2 4-12-15,-3 4 0 16,-1 2-24-16,1 5-26 0,-1 2-72 0,-1 5-68 16,6 7 54-16,-1 5 48 0,2 9 38 15,-5 6 67-15,0 11-24 0,-7 18-8 0,-6 11-17 16,-6 11-18-16,-3-5-37 15,-2-5-26-15,5-7-57 0,-1-3-40 0,-3-2-64 16,5-1-37-16,-4-6 44 0,-1-4 40 16,-4-6-22-16,1-10-69 0,2-8-1 15,0-11 117-15,1-1 48 0,-9-2 74 16,-2 0 30-16,-3-4 23 0,-2-3 178 16,3-5 110-16,2 0 35 0,4-8-6 15,7-4-18-15,4-5 17 0,4-4-59 16,6-4-48-16,2-4-62 0,14-7-31 15,5-3-6-15,9 0-53 0,10-4-45 0,17-5-35 16,15-7-65-16,18-6-126 0,4 1-109 16,-20 15-272-16,-20 10-989 0</inkml:trace>
  <inkml:trace contextRef="#ctx0" brushRef="#br0" timeOffset="167896.66">19354 8846 3591 0,'0'0'574'0,"0"0"-434"0,0 0-106 15,22-52-16-15,-19 50-18 0,-1 2-49 16,2 9-132-16,0 7 181 0,2 7 84 15,-2 9 56-15,-1 14-37 0,-1 15 11 16,-2 19-9-16,0 5-22 0,-1-3-25 16,-1-10-21-16,1-14-25 0,1-7-12 15,0-13-73-15,0-11-32 0,-1-10-89 16,1-3-101-16,-1-6-221 0,-2-2-281 0,1-5-502 16</inkml:trace>
  <inkml:trace contextRef="#ctx0" brushRef="#br0" timeOffset="168148.41">19366 8955 3044 0,'0'0'485'16,"14"-47"-204"-16,-2 22-13 0,2-1 0 15,6 7-128-15,5 2-79 0,7 4-47 16,3 4-12-16,4 7 8 0,3 2-7 16,0 6 22-16,-3 10-10 0,-5 5-15 15,-5 6-37-15,-10 2-24 0,-12 3-32 16,-7 1 12-16,-16-1 41 0,-11-3 12 15,-12-3 28-15,-16-3 6 0,-14-1-3 16,-9-4-3-16,11-5 3 0,16-6-1 0,24-6 0 16,13-1 23-16,4-3-12 15,5 0-13-15,5-4-41 0,6-1-285 0,17-3-93 16,10-2-111-16,33-9-234 0,-6 6-438 16</inkml:trace>
  <inkml:trace contextRef="#ctx0" brushRef="#br0" timeOffset="168966.18">20049 8872 2651 0,'0'0'533'0,"0"0"-208"0,0 0-18 16,0 0 17-16,0 0-97 0,0 0-85 15,0 0-92-15,0 0-29 0,0 0-2 16,0 0 15-16,-56 17 3 0,41 1 3 16,4 4-28-16,0 1-9 0,7 3 0 15,4 3-1-15,4-2 0 0,10-1-2 16,6-1 0-16,1-1-21 0,2-4-124 15,1-5-81-15,1-2-51 0,-8-7 12 16,1-3 31-16,-5-3 37 0,-5-8 101 0,0-4 59 16,-5-5 37-16,-3-3 16 0,0-4-15 15,-3-7-1-15,-5-1 39 0,2-3 66 16,-2-2-16-16,-2 2 34 0,1 0 1 0,0 3 17 16,3 3-18-16,2 4 3 0,2 4-11 15,2 4-40-15,2 5 30 0,5 2-12 16,7 2-93-16,5 6-9 15,6 0-59-15,4 2 6 0,7 0 0 0,3 5-10 16,5 4-46-16,2-1-52 0,1 1-82 16,-2-1-62-16,-1-4 46 0,-6-4 85 15,-5 0 51-15,-8 0 107 0,-8-3 25 16,-6-3 45-16,-4 3 67 0,-5-3 93 16,-2-1 28-16,-3 3-45 0,-7-2-24 0,-5 2-32 15,-1 2-28-15,-8 2-3 16,-2 0-4-16,0 3-16 0,1 4-25 0,1-1-12 15,7 4-24-15,3 0-20 0,6 2-2 16,5 4 0-16,6 3 2 0,10 2 0 16,9 6 28-16,12 1-13 0,7 3-15 15,4 2-81-15,6-1-201 0,-2 0-92 16,-9-1-141-16,-7-4-183 0,-11-2-42 0,-15-5-38 16,-7-2 348-16,-9-5 430 0,-13-3 94 15,-6-3 382-15,-3-3 26 0,-4-4-22 16,-2 0-136-16,0-2-73 0,5-4-10 15,1 0 1-15,8-2-26 0,4 0 12 16,8 0 13-16,3 0 0 0,6-1-56 16,2 0-81-16,8 0-47 0,5-2-25 15,7-2-24-15,3 1-28 0,8-2-15 16,2-2-16-16,4-1-12 0,3-3-22 0,2-1-28 16,1-4-6-16,1-4-7 0,-1-1 0 15,-3-3 17-15,-3-1 39 0,-1 1 19 16,-2 1 12-16,-7 1 5 15,-3 4 14-15,-5 6 13 0,-5 4 31 0,-6 5 12 16,-2 4 8-16,-6 6-64 0,-1 2-3 16,-12 0-98-16,-5 6 101 0,-6 4 56 15,-4 4 45-15,-3 3-42 0,3 1-18 16,3 4-26-16,8 0 1 0,4 2 3 0,7 2-17 16,6 1 22-16,5 2-8 0,12 0 6 15,8 1-20-15,8 1-2 0,4 0-91 16,7-2-195-16,1-1-88 0,-3-3-200 15,-3-4-432-15,-8-4-23 0,-8-4 257 16</inkml:trace>
  <inkml:trace contextRef="#ctx0" brushRef="#br0" timeOffset="169212.26">21221 9126 16 0,'0'0'767'0,"0"0"-31"0,0 0-184 15,-74 12-244-15,39-10-105 0,1-2-74 0,0 4-45 16,3-1-13-16,6 0-13 0,8 0-10 16,6-1-26-16,4 0-22 0,6-2 1 15,1 0 38-15,7 0 102 0,6-7 56 16,5-3-50-16,5-2-33 0,4-2-48 0,1-6 7 15,0 0-1-15,3-5 19 16,-1-5-6-16,3-1 16 0,0-3 2 0,-1 0-1 16,1 3-12-16,-2 2 9 0,0 5-61 15,-4 6 8-15,-2 5-45 0,-1 7-1 16,-3 4-40-16,-5 4-16 0,2 7-34 16,-3 6 19-16,1 5 24 0,-3 5 13 15,-3 3-13-15,-4 3 47 0,0 1 0 16,-5-1 47-16,-1-2-9 0,0 1-17 15,-5-4-21-15,1-2-46 0,1-6-157 0,2-6-302 16,1-6-779-16,0-6-999 0</inkml:trace>
  <inkml:trace contextRef="#ctx0" brushRef="#br0" timeOffset="169358.27">21519 8632 3926 0,'0'0'494'15,"0"0"-244"-15,0 0-54 0,-6-49-15 0,5 43-83 16,1 5-98-16,0 1-74 0,0 2-66 16,6 14-217-16,4-1-376 0,0-4-1149 0</inkml:trace>
  <inkml:trace contextRef="#ctx0" brushRef="#br0" timeOffset="170133.32">21998 8589 3069 0,'0'0'345'16,"0"0"-345"-16,0 0-26 0,0 0-136 15,0 0 162-15,0 0 28 0,57 60 97 16,-51-26 8-16,-3 2-12 0,0 2-8 15,-3 2-9-15,0-2 3 0,-1 2-13 16,-1 0-49-16,-3-2-20 0,2-1-6 16,-2-3-19-16,3-5-20 0,2-4-94 0,0-4-106 15,0-5-58-15,1-3-53 0,4-6-74 16,-1-5 8-16,0-2 122 0,-1-5 201 16,-1-5 74-16,-1-3 32 0,-1-5 114 15,0-3 81-15,0-1 8 0,2-2 74 16,4 0-24-16,2 0-5 0,2 1 29 15,1 2-32-15,7 4-47 0,1 1-78 16,4 3-96-16,4 6-56 0,5 4-6 16,3 3-38-16,0 5-5 0,2 6-1 0,-3 4 1 15,-5 5-1-15,-3 2 7 0,-10 3-10 16,-6 1-3-16,-8 1-51 0,-8-1-19 16,-12-1 47-16,-12-3 10 0,-6-3 31 15,-9-3 7-15,0-6 12 0,0-2 19 16,5-4 10-16,5-4 3 0,11 0 28 15,7 0 101-15,11 0-1 0,5-2 50 16,3-2 2-16,11-3-123 0,6-2-70 0,8-2-22 16,8-2 7-16,7 1 12 0,3-1 2 15,3 0-12-15,3-2 10 16,-3 1-31-16,-2 1 3 0,0 1 9 0,-6 0 4 16,-7 3 18-16,-3 1 0 0,-6 1 2 0,-5 2-1 15,-7 3-1-15,0 2-19 16,-6 0-43-16,1 5-38 0,-2 4 54 15,-2 6 46-15,0-1 118 0,-1 6-6 0,1 1-28 16,-3 1-10-16,0 0-9 0,0 0-34 16,0-3-10-16,0-1-8 0,0-3-13 15,0-4-66-15,-2-2-163 0,2-9-285 16,0-4-730-16,0-4-1105 0</inkml:trace>
  <inkml:trace contextRef="#ctx0" brushRef="#br0" timeOffset="170288.12">22686 8660 3469 0,'0'0'423'0,"0"0"-256"0,0 0-29 0,-9-54-35 15,8 48-44-15,0 4-59 0,0 2-112 16,1 3-76-16,0 5 62 0,-2 5 98 0,2 5-266 16,2 10-398-16,1-1-500 0,5-6-535 15</inkml:trace>
  <inkml:trace contextRef="#ctx0" brushRef="#br0" timeOffset="170771.8">23046 8514 2285 0,'0'0'339'0,"0"0"-171"0,0 0 28 15,0 0-1-15,0 0-195 0,0 0-96 16,0 0 96-16,0 0 3 0,0 0 192 16,-19 70-16-16,8-36 23 0,0 7 0 0,2 7-10 15,-3 13-26-15,7 4-29 16,1-4-41-16,4-14-25 0,0-14-25 0,4-7-18 16,6 3-27-16,2 1 12 0,3 1-13 15,3-7-21-15,0-5-47 0,0-7 3 16,-1-5 22-16,0-6 18 15,2-1 0-15,-1-9-12 0,1-2 35 0,0-6 1 16,-1 0 1-16,0-6 0 0,-3 0 2 16,2-3 26-16,-2-1-27 0,0 3 14 15,-3 0-2-15,1 4-1 0,-3 3 28 0,0 5 4 16,-3 5 14-16,-3 3-18 0,0 2-40 16,-3 2-27-16,0 0-72 0,0 4-50 15,0 3 71-15,1 5 59 0,-1 3 19 16,1 1 0-16,2 4 0 0,2-1 3 15,0 3 1-15,1-1 17 0,3 1-2 16,-1-1 6-16,6 0-9 0,-1-2 2 16,1-2 7-16,1-3-6 0,1-2-1 0,-1-4 4 15,-3-2 0-15,1-3-22 0,1-3-16 16,-1 0-142-16,4-3-109 0,-3-5-324 16,0-3-1109-16</inkml:trace>
  <inkml:trace contextRef="#ctx0" brushRef="#br0" timeOffset="171017.87">23530 8478 2496 0,'0'0'528'0,"0"0"-243"15,0 0 26-15,4-51-18 0,-4 41-41 0,1 0-53 16,-1 4-63-16,0 2-37 0,0 2-47 16,0 0-52-16,0 2-89 0,-1 2-50 15,-2 3-20-15,1 5 119 0,0 2-208 16,5 9-270-16,7-4-474 0,1-1-889 0</inkml:trace>
  <inkml:trace contextRef="#ctx0" brushRef="#br0" timeOffset="171668.04">23838 8433 2617 0,'0'0'392'0,"0"0"-232"0,0 0-160 0,0 0-35 16,0 0-141-16,0 0 176 0,-14 61 70 15,-1-27 116-15,-5 14-23 0,-6 14 33 16,-6 13 38-16,2 4-11 0,3-6-84 16,12-8-64-16,9-12-7 0,6-9-56 0,3-8-12 15,5-11-11-15,-1-2-4 16,4 1-48-16,1-1-21 0,1-2-13 0,0-8-13 16,0-6 18-16,1-5 29 0,3-4 29 15,0-7-1-15,0-4-6 0,3-4 38 16,0 0 0-16,2-5-26 0,2 1 4 15,0-1 0-15,-1 1 25 0,0 0 6 16,0 4 38-16,-3 1 10 0,-2 2 18 16,-4 3 7-16,-5 4 34 0,0 2-37 15,-4 3 9-15,-2 2-48 0,0 0-37 16,-1 0-59-16,0 7-20 0,0 3 79 16,1 3 70-16,-1 3-2 0,0 2-15 0,1 2-25 15,0-3-24-15,1 3 17 0,5-5-8 16,-1 2-10-16,3-2 28 15,0-3 6-15,2-3-37 0,-1-2 0 0,2-4-96 16,0-3-1-16,-1 0 10 0,0-6 14 0,2-4 29 16,-2-1-22-16,2-5 27 0,0-2 39 15,0 1 22-15,-1-5-20 0,2-1 17 16,0 0 22-16,0 0 3 0,-2 2 35 16,1 2 34-16,-2 3 58 0,-4 5-59 15,1 2-1-15,-6 4 3 0,-1 3-16 16,-2 2-98-16,0 3-34 0,-1 8-67 15,0 7 101-15,0 6 83 0,-4 7-9 16,0 5-1-16,-4 3-5 0,2 2 8 16,1 0-5-16,0-1-20 0,-2-2-5 15,4 2-6-15,1-5-4 0,1 0-20 16,1-5-16-16,0-4-13 0,4-3-84 0,0-9-86 16,1-5-133-16,-2-5-149 0,2-13-228 15,-2-3-578-15,0-7-962 0</inkml:trace>
  <inkml:trace contextRef="#ctx0" brushRef="#br0" timeOffset="171903.06">24357 8690 2985 0,'0'0'345'0,"0"0"-281"0,0 0-23 15,81-7 13-15,-48 10 82 0,4 4 35 16,3-1-2-16,-2 2-5 0,-1-2-5 15,-6 2-22-15,-3-5-14 0,-7 2-24 16,-5-2-13-16,-6-1-6 0,-4-2 9 0,-2 0 9 16,-2 0 46-16,-1 0-41 0,-1 0-91 15,0-1-12-15,0-1-39 0,0 0-28 16,0 2-25-16,0 0-119 0,0 0-301 16,-2 2-763-16,2-2-368 0</inkml:trace>
  <inkml:trace contextRef="#ctx0" brushRef="#br0" timeOffset="173914.47">25858 8432 3089 0,'0'0'769'16,"0"0"-641"-16,0 0-128 0,0 0-94 16,0 0-16-16,-56-11-73 0,55 26-307 15,8 9-154-15,8-2-591 0</inkml:trace>
  <inkml:trace contextRef="#ctx0" brushRef="#br0" timeOffset="175025.11">27478 8519 2179 0,'0'0'698'0,"0"0"-254"16,0 0-151-16,0 0-25 0,0 0-76 0,0 0-123 16,0 0-44-16,73-30 31 0,-41 28 53 15,2 2 5-15,3 0-12 0,1 0-18 0,-2 2-7 16,-5 0-10-16,-2 2-14 0,-7-2-23 15,-8 0-14-15,-3 0-14 0,-7-2-2 16,-1 0 0-16,-2 1 2 0,-1 0-1 16,0-1 0-16,0 0-1 0,0 0 3 15,0 0-3-15,0 0-9 0,0 0-31 16,0 0-145-16,0 0-140 0,-3 0-170 16,-1-2-560-16,-1-3-714 0</inkml:trace>
  <inkml:trace contextRef="#ctx0" brushRef="#br0" timeOffset="181229.43">25218 8706 329 0,'0'0'1156'0,"0"0"-1117"0,0 0-39 0,0 0-39 15,74-16 29-15,-49 12 10 16,1 0 91-16,0 3 101 0,-4-2 143 0,-2 1-37 16,-3 0 60-16,-7 0-104 0,-4 2-65 15,0 0-49-15,-2 2-45 0,-1 6 1 16,-1 5 27-16,-1 9 38 0,-1 7 21 15,0 7-43-15,0 16-36 0,0 13-28 16,0 10-32-16,-1 5 1 0,1-8 8 16,-2-12-21-16,0-18-12 0,1-11-4 15,-1-12-15-15,0-3 3 0,-2-2 10 16,1 0-10-16,1-4-3 0,0-4-32 0,2-6-52 16,0 0 13-16,3-7-22 0,6-6-82 15,2-6-8-15,2-2 38 0,2-5 57 16,-2 1 72-16,4 1 16 0,-2 0 1 15,1 3 0-15,-3 3 15 0,4 2 28 0,-4 6 4 16,-1 2-35-16,1 5-13 0,-3 3-47 16,3 3-19-16,-3 5 21 15,-1 6 21-15,-2 2 24 0,-2 2 41 16,-5 1-39-16,0-1 1 0,-9-2-2 0,-2-3 2 16,-4 0-1-16,-5-4 20 0,-4 0 19 15,-3-4 25-15,-1-2 3 16,0-2-2-16,-2-1-11 0,4 0-3 0,1-1-28 15,3-1-13-15,3 1-12 0,5-2-16 16,3 3-12-16,5 0-16 0,5 0-141 0,13-5-374 16,2 0-735-16,6-3-618 0</inkml:trace>
  <inkml:trace contextRef="#ctx0" brushRef="#br0" timeOffset="181595.11">25803 9236 2489 0,'0'0'614'0,"0"0"-448"0,0 0-147 0,0 0-19 16,0 0-3-16,80-40 2 0,-47 30 0 15,3-4-24-15,3-3-4 0,-1-1-19 16,1-3-54-16,-5-1 31 0,-7 3 39 15,-6-3-13-15,-5 3 45 0,-9 1 11 16,-5 2 46-16,-2 4 43 0,-3 2 47 16,-5 3-7-16,-5 3-25 0,-3 1-52 15,-3 3-9-15,-3 3 15 0,-2 8 4 0,-1 1 12 16,-2 5 6-16,0 5 6 0,4 0-14 16,5 0-27-16,6-1-31 0,4 4-23 15,7-1-2-15,3 0 22 0,13-1-4 16,4 1 23-16,7-3-41 0,6 0-34 15,0-4-202-15,3-4-148 0,-1-6-170 16,2-7-409-16,-9-3-142 0</inkml:trace>
  <inkml:trace contextRef="#ctx0" brushRef="#br0" timeOffset="181797.44">26251 9086 1108 0,'6'-52'518'0,"4"-13"-128"0,0-3 99 0,1 13-109 16,-4 19-12-16,0 14-88 0,-1 5 14 15,-2-1-1-15,0 4-32 0,2 1-66 16,-4 6-72-16,0 6-123 15,1 3-92-15,0 11-56 0,1 7 102 0,0 8 46 16,2 5 72-16,-2 13 2 0,-1 12-10 0,-2 8-51 16,-1 3 3-16,0-13-16 15,-1-13-43-15,-2-16-87 0,-1-2-118 0,-2 1-179 16,1-4-176-16,-3 0-72 0,-1-10-70 16,0-8-52-16,-3-4 21 0</inkml:trace>
  <inkml:trace contextRef="#ctx0" brushRef="#br0" timeOffset="182251.94">26255 9228 318 0,'0'0'532'0,"-11"-49"-86"0,8 22-104 15,3 1-20-15,0 2-92 0,8 2 29 0,4 1-111 16,3 4-57-16,5 4-33 0,6 3-58 16,3 3-39-16,3 2 7 0,2 0 29 15,5-1-8-15,1 0 11 16,0 1 3-16,0-1 23 0,-3 1 51 0,-7 0-9 16,-4 1-1-16,-12 3-54 0,-4 1-13 15,-6 2-90-15,-4 6 27 0,0 2 63 16,-7 4 144-16,-3 2 14 0,-1 4-30 15,-2 0-17-15,0 3 7 0,2-1-45 16,0 1-31-16,5-1 5 0,1 1-25 16,3-1-9-16,2-5 3 0,0 0-4 15,5-5 10-15,0-3-3 0,4-3-19 0,2-4-36 16,0-2-12-16,0-3 13 0,6-7-28 16,-1-4-4-16,2-3-28 0,-3-2 25 15,2-1 44-15,0 1 25 0,-3 0 1 0,-2 2 16 16,2 2 60-16,-3 4 10 15,-1 3-9-15,-4 1-33 0,0 3-22 0,-4 4-22 16,0 0-35-16,0 0-38 0,0 2-13 16,1 4 86-16,4 2 10 0,-1 4 22 15,3-2 0-15,4 4-10 0,4-2 16 16,4-1-9-16,0-2 5 0,1-2-2 16,-1-2 0-16,-4-2-1 0,-4-3 1 15,-3-2 12-15,-7-4 44 0,-2-3 41 16,-1-3 94-16,-6-3-98 0,-5-2-35 15,-1-3 0-15,-1 1-1 0,-3 0-36 16,4 1-13-16,0 1 0 0,3 3-12 0,2 4-28 16,5 3-18-16,2 3-19 0,18 1-303 15,1 0-388-15,5-2-1195 0</inkml:trace>
  <inkml:trace contextRef="#ctx0" brushRef="#br0" timeOffset="182831.01">27224 9215 2085 0,'0'0'553'0,"0"0"-427"0,0 0-88 0,0 0-5 16,40-46-1-16,-21 35-32 0,2-1 1 16,3-1 5-16,0 0 17 0,1-1-20 0,0 0-2 15,-4-1 1-15,-1 1 21 16,-5 0-7-16,-2 0 77 0,-7 1 28 0,-1 2 65 16,-5 2 45-16,0 1 0 0,-7 2-14 15,-1-1-69-15,-6 4-49 0,-1 1-21 16,-1 2-13-16,-2 0-34 0,-1 5-29 15,1 4-2-15,1 4-28 0,6 3 10 16,0 4-1-16,7 4 16 0,4 0 1 16,4 4 2-16,13 1 19 0,6 1 33 15,4-3-52-15,9-1-111 0,1-6-104 16,-1-6-65-16,-2-5-14 0,-2-7 20 0,-6-2-7 16,-2-9-18-16,-4-5 176 0,-3-5 123 15,0-3 43-15,-4-4 6 0,-3-3 54 16,3-2 16-16,-5 0 99 0,0 2-26 15,-1 3 18-15,-4 3-8 0,-1 4 28 16,-1 7 15-16,-1 4-68 0,0 2-80 16,-2 3-54-16,-2 3-43 0,-6 0-56 0,0 8 10 15,-7 2 46-15,0 5 9 0,-1 5 16 16,4 1-25-16,1 3-2 0,8 0-16 16,5 3 18-16,2-1 16 0,15 2 18 15,8-4-34-15,10-1-68 0,8-5-203 16,4-2-129-16,17-11-140 0,-11-3-755 15,-12-4-564-15</inkml:trace>
  <inkml:trace contextRef="#ctx0" brushRef="#br0" timeOffset="183177.2">28112 9039 1936 0,'0'0'573'0,"12"-45"-90"0,-4 24-39 16,-4 2-77-16,-1 6-33 0,-1 4-86 16,-1 3-84-16,-1 3-74 0,0 3-90 15,0 1-95-15,0 10-53 0,0 3 91 16,0 8 57-16,-1 3 68 0,-4 5-21 15,-2 0-7-15,1 1-12 0,0-2-28 16,1-5-22-16,-1-3-40 0,3-6-22 0,1-5-18 16,0-6 21-16,1-3 81 0,0-1 37 15,1-7 72-15,0-3-56 0,0-7-53 16,4-2-19-16,4-5-9 0,4 1-8 0,4 0 36 16,3-1 19-16,-1 4 3 0,2 3-4 15,0 4-18-15,0 5 0 0,-3 4-25 16,0 4-24-16,1 3-8 0,-1 5-5 15,0 4 19-15,-2 1 14 0,-1 3-9 16,1 1 35-16,-2 2 3 0,-3 3 41 16,2 0 28-16,-5 0-7 0,-2-1-34 15,1-3-3-15,-4-3 6 0,0-2-12 16,-1-6 9-16,0-3-6 0,-1-3 9 16,0-1 15-16,0 0-46 0,0-7-15 15,1-5-287-15,1-15-208 0,-1 2-955 0,3-1-685 16</inkml:trace>
  <inkml:trace contextRef="#ctx0" brushRef="#br0" timeOffset="184046.29">29243 8797 3142 0,'0'0'547'0,"0"0"-352"0,0 0-104 0,0 0-16 16,51-46-75-16,-44 46-38 0,4 2-43 0,-2 9 81 16,0 1 41-16,-1 6 51 0,-1 2-21 15,1 4-42-15,-4 3 14 0,0 0-21 16,-4 1-22-16,0 1 0 0,0-4 0 16,0-3-7-16,0-1 7 0,0-5 18 15,0-6-14-15,0-2 17 0,0-6-2 16,0-2 9-16,4 0-10 0,6-4-18 15,1-6-28-15,7-5-35 0,3-2 26 16,3-5 31-16,2-2 6 0,-1-1 37 16,-1 2 25-16,-2-1 0 0,2 2-3 15,-2 2-15-15,-1 4-29 0,-3 6-15 16,-2 3 0-16,-4 4-31 0,-4 3-25 0,-3 3-40 16,1 6 53-16,-4 6 43 0,-2 4 74 15,0 4-9-15,-2 3-40 0,-6-1-3 16,3 0-22-16,0 0 2 0,-1-3-1 15,2-3 14-15,2-2-13 0,2-7 16 0,0-2 1 16,0-1-19-16,3-6-25 0,5 2-46 16,0-3 34-16,7-5 21 0,1-5-6 15,3-2-6-15,-3-2 13 0,3-1-1 16,-3-1 16-16,-3 1 11 0,-4 2 1 16,0 3 66-16,-5 2-4 0,-2 5-24 15,0 0-50-15,-1 3 0 0,-1 0-103 16,0 5-40-16,-3 6 143 0,-2 3 63 15,-4 2 8-15,4 4-41 0,1 1-30 16,2-1 0-16,2-1 19 0,0 0 5 0,3-2-2 16,4-4-7-16,3-3-15 0,-1-1-97 15,2-4 4-15,-1-4 6 16,1-1 59-16,0-4 25 0,3-7 3 0,0-3 14 16,-1-2-12-16,2-5 8 0,-1-1-7 15,-4 1 19-15,1-3-3 0,-2 3 49 16,0 1 31-16,-3 3-9 0,-1 6-10 15,0 1 1-15,-1 5-1 0,-2 1-7 0,-1 2-64 16,1 2-9-16,0 0-92 0,2 7-18 16,5 1 69-16,2 6 31 0,3 2 10 15,3 3 2-15,0 1 17 0,3 0-18 16,0-3 2-16,0-1 18 0,-1-5-21 16,-2-2-27-16,1-5-215 0,-4-4-139 15,-3-10-121-15,-3-3-682 0,-7-5-942 0</inkml:trace>
  <inkml:trace contextRef="#ctx0" brushRef="#br0" timeOffset="184185.53">29925 8659 3495 0,'0'0'619'0,"0"0"-249"16,0 0-188-16,0 0-79 0,0 0-103 0,88-44-34 16,-45 44 1-16,18 7-7 15,18 6-7-15,8 3-21 0,-13-3-341 0,-20-7-948 0</inkml:trace>
  <inkml:trace contextRef="#ctx0" brushRef="#br0" timeOffset="185375.9">9965 10343 1752 0,'0'0'1031'16,"0"0"-896"-16,-13-49-29 0,2 31 41 15,-3 4 32-15,-4 3-23 0,-2 1 12 16,-2 4-7-16,-4 2 2 0,-4 4-37 16,2 1-42-16,-4 8-53 0,2 8-31 15,0 5-16-15,3 6 16 0,4 4 1 16,2 2-1-16,3 5-22 0,6 1 10 16,6 2-1-16,5 2-3 0,1-1 4 0,9 0 11 15,9-3-13-15,8-4 14 0,7-5 4 16,8-8-4-16,16-9-92 0,12-14-81 15,12-13-95-15,-1-15-104 0,-10-8-361 16,-25 7-402-16</inkml:trace>
  <inkml:trace contextRef="#ctx0" brushRef="#br0" timeOffset="185712.21">10164 10343 1899 0,'0'0'635'15,"0"0"-403"-15,0 0-100 0,0 0-36 16,0 0 36-16,0 0-8 0,0 0-117 15,0 0-7-15,0 0-119 0,0 0 119 16,-16-6 4-16,25 22 98 0,3 3-7 16,-1 3-25-16,2 2 10 0,-1 4 6 0,-3 0-45 15,2-1 9-15,-4-2-12 0,0 0-16 16,2-4 10-16,-2-5-31 0,0-3 2 16,1-4 16-16,1-2-6 0,0-6-13 15,0-1-58-15,3 0-15 0,-1-7-3 0,2-3 7 16,1-6-11-16,-2-6 13 15,3-4 37-15,-4-1 30 0,0-3 25 0,-1-1 7 16,-1 4-10-16,-4 1 23 0,0 4 72 16,0 5 19-16,-3 3-7 0,-2 6 12 15,0 4 39-15,0 1-53 16,0 3-127-16,0 0-12 0,-1 10-113 0,-1 3 125 16,-4 7 32-16,3 2 8 0,0 3-21 15,-1 4-7-15,3-2-10 0,0 0 0 0,1-2-2 16,3 0-1-16,5-3 1 0,5-2 1 15,1-3-1-15,3-3-221 0,10-8-204 16,-5-2-312-16,-3-4-1185 0</inkml:trace>
  <inkml:trace contextRef="#ctx0" brushRef="#br0" timeOffset="186059.86">10600 10324 2214 0,'0'0'774'16,"0"0"-560"-16,0 0-61 0,0 0-76 15,0 0-55-15,0 0 35 0,0 0 54 16,59-3 3-16,-42 17 18 0,-1 4-28 0,0 1-16 16,-1 4-19-16,-1 2-28 0,-4 2-16 15,-2 1-22-15,-4-2-1 0,-3 0-2 16,-1-2-2-16,-1-5-20 0,-3-3 10 15,-2-3 8-15,3-5-7 0,0-4 11 16,0-1 3-16,1-3 63 0,0-4 49 16,0-7-75-16,-2-3-40 0,3-6-35 15,1-6-12-15,4-3 22 0,3-3-3 16,1 1 16-16,7-2-7 0,1 1 0 16,3 3 18-16,1 2-14 0,2 5-16 0,-1 5-92 15,-2 2-126-15,1 5-131 0,-8 4-654 16,-2 3-650-16</inkml:trace>
  <inkml:trace contextRef="#ctx0" brushRef="#br0" timeOffset="186310.8">10957 10323 2251 0,'0'0'208'0,"0"0"-205"0,0 0 168 16,56 17 41-16,-36-4-6 0,1 1-5 15,-1 5-45-15,-3 3-19 0,-2 0-17 16,-3 5-28-16,-4 0-32 0,-4 1-7 15,-1-3-15-15,-1-3-7 0,-1-6-18 16,-1-4 3-16,0-5-15 0,0-4 1 16,1-3 73-16,1-1 54 0,0-9-39 15,2-4-52-15,1-5-23 0,2-2 4 16,1-4 15-16,-2 0-34 0,3-2 0 0,1 0-65 16,0-2-85-16,0 2-82 0,4 2-74 15,-3 4-133-15,3 6-223 0,1 5-25 16,-5 3-564-16</inkml:trace>
  <inkml:trace contextRef="#ctx0" brushRef="#br0" timeOffset="187046.91">11374 10451 817 0,'0'0'430'15,"0"0"0"-15,0 0-96 0,17 54-97 16,-12-44-69-16,3-1-61 0,-1-2-23 16,-1-3-7-16,3-4 7 0,0 0 58 15,2-2 50-15,1-7-51 0,4-3-68 16,-1-5-25-16,1-2-29 0,-3-4 10 15,1-1-10-15,-6-2 9 0,-2-1-2 16,-5 2-7-16,-1 2 19 0,-2 4 0 0,-6 4 19 16,1 3 6-16,-4 5-6 0,3 4-19 15,-4 3-38-15,0 2-11 0,-1 7 11 16,-1 5 0-16,2 3 22 0,2 4-4 16,5 1-18-16,5-1 0 0,0 2 0 0,11-2 12 15,3-2 3-15,6-1 7 0,7-5 4 16,2-3-26-16,3-4-177 15,0-4-83-15,3-2-14 0,-4-4-8 0,1-6-23 16,-6 1 20-16,-2-4 198 0,-1 0 87 16,-7 1 29-16,1-2 84 0,-3 2 126 15,0 0 6-15,-4 3-43 0,-3 1-39 16,2 3-35-16,-5 3-26 0,-3 2-29 16,-1 1-54-16,0 7-18 0,-6 5 50 15,-6 3 12-15,-3 5-16 0,-2 2-6 16,-3 0-28-16,2-2-10 0,0-2-1 15,5-5 0-15,3-5-2 0,3-2 0 0,3-5 0 16,3-2 2-16,0 0 83 0,1-5 50 16,0-4-103-16,5-6-32 0,5-5-57 15,-1-2-12-15,4-4 13 0,2 3 21 16,-1 0 0-16,3 3 20 0,-1 3 2 0,0 2 0 16,-4 6 12-16,1 4-24 0,-3 5-29 15,1 1-44-15,1 8 98 0,-1 6 57 16,3 3 98-16,-4 3-26 15,2 2-22-15,-2 2-44 0,2-1-25 0,0 0-13 16,0-2-3-16,3-4-22 0,2-5-1 16,3-6-97-16,0-7-90 0,3-2-36 15,1-8-30-15,-3-7-27 0,1-4-140 16,-2-4-148-16,-4-6 101 0,-2-1 6 16,-5-7 103-16,-2-2 223 0,0-2 136 15,-5 2 417-15,-1 0 136 0,0 4-24 0,-1 4-2 16,0 5-103-16,0 7-57 0,0 7-64 15,0 4-61-15,1 7-73 0,0 3-169 16,1 3-12-16,2 10 12 0,3 6 85 16,0 9 5-16,1 5-28 0,3 4-18 0,-2 5 8 15,4 0-6-15,-4 1-21 16,0 2-25-16,-3-4-15 0,-4-2-106 0,-2-3-105 16,-1-5-245-16,-11-3-213 15,0-7-392-15,-2-8-596 0</inkml:trace>
  <inkml:trace contextRef="#ctx0" brushRef="#br0" timeOffset="187166.19">12041 10424 1436 0,'0'0'1740'0,"0"0"-1438"0,0 0-118 15,-1-52-20-15,10 40-19 0,7 1-95 16,9 0-50-16,9-1-22 0,19 2-3 16,17 0 12-16,26-2-15 0,3-2-309 15,-23 2-391-15,-18 2-2051 0</inkml:trace>
  <inkml:trace contextRef="#ctx0" brushRef="#br0" timeOffset="187463.36">13262 10004 3454 0,'0'0'518'0,"0"0"-355"15,0 0-25-15,0 0-33 0,0 0-105 16,0 0-49-16,0 0-120 0,0 0 88 16,0 0 81-16,0 0 60 0,11 62 18 15,-4-16 34-15,0 10-19 0,1 12-35 0,-1-2-17 16,-2-6-14-16,-2-14 1 15,1-15-25-15,-2-6-3 0,-1-5-110 0,3 6-226 16,-1-6-418-16,0-6-818 0</inkml:trace>
  <inkml:trace contextRef="#ctx0" brushRef="#br0" timeOffset="188061.2">13444 10429 3717 0,'0'0'422'0,"0"0"-376"15,0 0-18-15,0 0-24 0,0 0 52 16,0 0 21-16,0 0-5 0,63-21-14 16,-37 14-14-16,5 1-29 0,-1 0-15 15,3-1-1-15,-4-1 1 0,1-2-1 16,-6-1 0-16,-4-3-101 0,-2-3-10 16,-8 1 19-16,-1-5-1 0,-6 1 38 0,-3-1 24 15,-2 3 32-15,-9 2 0 0,1 1 0 16,-5 3 35-16,-2 5 40 15,-3 2-3-15,-2 5 3 0,0 2-7 0,-2 8-18 16,-1 7-4-16,2 5-21 0,4 1 0 16,3 2-7-16,5 2 1 0,8 2-8 0,3-3-10 15,5-1 0-15,9-1-1 16,6-2 15-16,5-2 22 0,6-2-9 0,0-5 3 16,2-5-31-16,0-1-157 0,-6-6-26 15,-3-1 27-15,-5-6 41 0,-1-4 39 16,-6-7 41-16,-2-3 35 0,-3-5 19 15,-1-2-16-15,-4-1 19 0,-1-3 28 16,-1 2 57-16,0 2 9 0,0 4-33 16,-2 3 4-16,0 7-3 0,0 5 5 15,0 4-5-15,2 4-84 0,0 3-111 16,0 7-35-16,0 6 140 0,5 4 6 0,2 3 56 16,4 4-16-16,2 3 3 0,8-1 7 15,4 0-20-15,5-5 1 0,1-4-15 16,3-6 5-16,0-4-2 0,-4-6 2 15,-2-4 10-15,-7-2 3 0,-2-10 12 16,-5 0 6-16,-3-9-40 0,-4-4 6 0,0-2-18 16,-5-2 0-16,-2-3-1 0,0-1-14 15,-5-1-3-15,0 2-1 0,-1 0-8 16,0 5-4-16,0 7-18 0,1 3-3 16,3 10-56-16,0 4-105 0,-1 3-200 15,0 8-326-15,-3 6 123 0,2 5 43 16,2 14-70-16,2-5-536 0</inkml:trace>
  <inkml:trace contextRef="#ctx0" brushRef="#br0" timeOffset="188525.83">14290 10393 300 0,'0'0'470'15,"0"0"-180"-15,0 0-72 16,0 0 0-16,64 35-85 0,-48-30-71 0,-2-3 36 16,1-2 51-16,0 0 16 0,-3-5 91 15,3-2-10-15,-3-3-30 0,-2-2-56 16,2-5-3-16,-5-3-45 0,0-1 0 15,2-3 5-15,-4-1-18 0,-2-1-4 16,0-1 6-16,-2 2-26 0,2 2 26 0,-3 6 13 16,0 2-2-16,0 5-22 0,0 3 16 15,0 6-33-15,0 1-73 0,0 6-49 16,-5 4 49-16,0 7 87 0,-2 6-10 16,-3 2 3-16,3 5-3 0,1-1-10 15,1 0-11-15,4-1-29 0,1-2-24 16,8-3 0-16,4-7 18 0,8-3 22 15,5-5 3-15,5-4-46 0,3-4-43 16,1-6-89-16,0-5-53 0,-3-5-9 0,-2-4-11 16,-5-2 26-16,-4-7 53 0,-1-3 42 15,-4-2 21-15,-5-12-16 0,0-11 44 16,-6-11 10-16,-3-2 25 0,-1 7 18 16,-4 14 83-16,0 18 9 0,-1 11 53 0,3 4 29 15,0 5 3-15,1 0-31 16,-1 4-10-16,1 7-28 0,1 0-126 15,-1 12-115-15,0 9 115 0,0 8 74 0,1 15 9 16,0 14-40-16,0 15 15 0,0 4 0 16,1-3 12-16,-1-5-24 0,0-13-16 15,-8-6-2-15,3-9-28 0,1-9-67 16,0-9-46-16,1-4-92 0,-2-3-165 16,2-4-355-16,-1-5-831 0,3-7-639 0</inkml:trace>
  <inkml:trace contextRef="#ctx0" brushRef="#br0" timeOffset="189507.85">15991 10174 1941 0,'0'0'586'0,"0"0"-302"0,19-51-37 15,-9 29 85-15,-4 2-75 0,-3 1 2 16,0 2 17-16,-3 3-27 0,0 2-64 16,-5 4-58-16,-3 1-54 0,-6 4-42 15,-4 3-31-15,-7 3-27 0,-7 9-16 16,1 5 25-16,-3 5 6 0,5 2-19 15,2 0 16-15,7 1-4 0,9-1 7 0,2 0-7 16,7-1-18-16,2-3-114 0,9-2-13 16,2-2-2-16,6-4 6 15,4-5 12-15,4-4 63 0,4-3 22 0,0-3 15 16,3-5 20-16,-4-3 28 0,1-3 13 16,-5-3 18-16,-4 1 26 0,-3 0 104 15,-5 1-23-15,1 1 16 0,-7 2-23 16,0 4-25-16,-1 2-16 0,-3 3-10 15,-1 3-36-15,1 0-44 0,-2 5-68 16,0 7 68-16,0 3 53 0,0 4-16 0,0 4-10 16,0 0-5-16,0 1-19 15,4-3 19-15,3-1-19 0,5-3 12 16,4-2-15-16,0-6-72 0,2-1-17 0,2-6-1 16,3-2 3-16,0-2 16 0,0-10 12 0,0-3 46 15,-2-4 13-15,1-2 0 0,-1-2 4 16,-2-6 27-16,1 2-6 15,-3-2 6-15,-2 2 34 0,-3 1-25 0,0 6 34 16,-5 2-18-16,-2 7 21 0,0 3 3 16,-4 4 3-16,1 2-6 0,-2 2-77 15,0 4-52-15,-3 6 15 0,-3 5 37 16,0 4 37-16,1 4-16 0,0 1-6 16,1 0-12-16,4 0-3 0,0 0 4 15,5-2-2-15,2-2 10 0,-1-3-12 16,5-2 0-16,-4-7-19 0,3-1-33 15,-2-4 9-15,0-3 30 0,2 0 13 0,-1-5 18 16,4-4-15-16,0-3-3 0,0-5 0 16,1 0 0-16,0-3 2 0,-1-1-2 15,2 1 0-15,1 0 13 16,-4 0-13-16,3 1 46 0,-1 2-6 0,-3 2-10 0,1 3 1 16,-5 4-7-16,0 1 7 0,-2 4 0 15,-3 2-31-15,-1 1 0 0,-1 1-74 16,0 5-33-16,1 5 79 15,1 6 28-15,1 3 0 0,3 3 1 0,2 1 2 16,5 1 19-16,2 2-4 0,7-4-18 16,6 0-113-16,2-6-174 0,5 2-89 15,1-7-135-15,2-2-156 0,8-8-515 16,-8-2-312-16</inkml:trace>
  <inkml:trace contextRef="#ctx0" brushRef="#br0" timeOffset="189895.16">17190 10236 1588 0,'0'0'520'0,"0"0"-80"16,24-62-60-16,-17 38-121 0,-3 2-83 15,-3 2 8-15,-1 3 19 0,-2 1 26 16,-5 3 38-16,-4 3-53 0,-4 4-51 16,0 5-21-16,-6 2-38 0,-5 9-30 0,1 5-13 15,-1 5 0-15,0 3 6 16,3 4-6-16,3 0-27 0,8 2-16 0,3-2-7 16,6 2-10-16,3-4 1 0,2-4-1 15,9-2-1-15,0-4-12 0,6-5-107 16,0-8-24-16,3-2-7 0,-1-5 2 15,-1-7 9-15,0-5 37 0,-5-5 50 16,1-5 30-16,-2-4 19 0,-4-5 0 16,0-3 2-16,1-11 1 0,-3-8 40 15,2-10 72-15,0 0-14 0,-4 16 25 16,0 13 3-16,0 19 6 0,-2 5 5 16,0-2-18-16,1 5-12 0,0-1-7 0,-1 7-15 15,-1 3-46-15,1 3-39 0,0 5-127 16,2 11-10-16,1 5 137 0,0 12 31 15,6 11 17-15,-1 12-5 0,5 13-10 16,1 0-9-16,-4-4-2 0,1-10-20 0,-8-9-2 16,-2-11-17-16,-3-8-31 0,0-9-28 15,0-5-70-15,-4 0-74 0,-3 2-77 16,-5-5-167-16,-4-5-238 0,2-4-507 16,1-3-852-16</inkml:trace>
  <inkml:trace contextRef="#ctx0" brushRef="#br0" timeOffset="191728.16">18186 10301 714 0,'0'0'1515'16,"0"0"-1285"-16,0 0-218 0,0 0 37 15,0 0 22-15,0 0-23 0,0 0 7 16,0 0 42-16,0 0 105 0,0 0 80 15,-1 0-21-15,1-4-56 0,3 0-101 16,6-4-57-16,1-5-18 0,5-1-4 0,1-3 12 16,2-2-12-16,2-1 0 15,1-4-5-15,0-2-4 0,1-1 6 16,0-5-21-16,-1-1 18 0,-1-1-19 16,-1 0 3-16,-3 0 12 0,-3 3-15 0,-2 4 13 15,-5 5-1-15,-1 5 29 0,-3 7-4 16,-2 3-6-16,0 5-31 0,-2 2-3 15,-5 2-65-15,-7 8-1 0,-5 7 63 0,-5 7 6 16,0 6 53-16,-3 5-16 0,0 4-6 16,6 2-3-16,8 2-3 15,4 1-12-15,9-3-13 0,13 1-13 0,12-6 13 16,13-4 44-16,20-3-1 0,17-5 4 16,11-10-13-16,-1-6-9 0,-21-8-10 15,-20-1-15-15,-18-4-68 0,-6-2-44 16,1 0-12-16,-1-4-11 0,0-2-3 15,-5-2 9-15,-3 0-1 0,-6-2-3 16,-1 0-67-16,-3 1-203 0,-2-8-229 0,-5 4-404 16</inkml:trace>
  <inkml:trace contextRef="#ctx0" brushRef="#br0" timeOffset="-213192.34">2449 12029 642 0,'0'0'339'0,"0"0"-225"0,0 0-78 15,0 0 29-15,0 0-62 0,0 0-3 16,0 0-13-16,0 0-10 0,0 0 23 16,0 0 32-16,-18-10 7 0,18 10-6 15,0-1-23-15,0-3-10 0,1 2-52 16,0-2 52-16,-1 1 61 0,1 2 92 15,-1-1-32-15,0 2-7 0,0 0-43 16,0-1-45-16,0 1-26 0,0 0-39 16,0 0 3-16,0 0 10 0,0 0 10 0,0 0 16 15,0 0 13-15,0 0 10 16,0 0 13-16,0 0 16 0,0-1 16 0,0 1 20 16,0 0 19-16,0 0-20 0,0 0-58 15,0 0-3-15,0-2-6 0,0 2-1 16,0 0-6-16,0 0 3 0,0 0-12 0,0 0-4 15,0 0-20-15,0 0-22 0,0 0-26 16,-1 2-29-16,-2 2-1 0,-1 2-19 16,-2 3 117-16,-5 5 11 0,2 0 19 15,-4 3-28-15,-3 2 40 0,0 0-40 16,1 1 27-16,-1 1-25 0,-1-2 28 16,1 2-31-16,3 1-1 0,-1 1-127 15,-4 9-172-15,5-5-456 0,3-4-30 0</inkml:trace>
  <inkml:trace contextRef="#ctx0" brushRef="#br0" timeOffset="-187927.82">2614 11805 551 0,'0'0'336'0,"0"0"-1"0,0 0-155 0,-4-46 90 16,4 35-69-16,0 0-52 0,0 3 39 16,-2 0 39-16,-1 4-1 0,-2 1 83 0,1 3-143 15,-1 0-166-15,1 0 58 16,0-2 95-16,-1 0-51 0,2-3-23 0,1 2-28 16,0 1 9-16,1-1 0 0,0 2 3 15,0-2-9-15,1 2 9 0,-1-1-13 16,1 2-50-16,-1 0-9 0,1 2-127 15,0 6-50-15,-2 9 104 0,-1 8 82 16,-3 6 42-16,-1 17 31 0,-5 10-16 16,-2 10-54-16,0-1 9 0,1-12-11 15,5-16-1-15,4-14 1 0,-2 0-1 16,0-1 2-16,2 4-2 0,-2 1 12 0,-2-2-12 16,2 0 0-16,-2-4 2 0,-2 0 23 15,2 1-23-15,-3-2-2 0,2 0-203 16,-1-3-224-16,1-6-165 0,1-5-444 15,5-5-456-15</inkml:trace>
  <inkml:trace contextRef="#ctx0" brushRef="#br0" timeOffset="-187710.58">2308 12455 2099 0,'0'0'337'0,"0"0"-279"0,0 0-55 15,0 0-3-15,0 0 87 0,0 0-16 16,0 0 0-16,0 0 36 0,0 0-5 15,0 0-38-15,0 0-9 0,-30 44 12 0,38-42 16 16,6 2 0-16,1-2 61 0,8 0-24 16,2 0-25-16,4-2-38 0,4 0-9 15,0-2-26-15,1-2 3 0,-1 0-25 16,-5 1-1-16,-3-1-148 0,-5 1-155 16,-3-10-218-16,-4 2-641 0</inkml:trace>
  <inkml:trace contextRef="#ctx0" brushRef="#br0" timeOffset="-187532.18">2271 11971 196 0,'0'0'2675'0,"0"0"-2383"0,0 0-270 0,0-53-22 16,15 40-86-16,9 0 19 0,10-3 12 15,8 0 17-15,13-3 22 0,11 1-20 16,0 4-309-16,-11 2-722 0</inkml:trace>
  <inkml:trace contextRef="#ctx0" brushRef="#br0" timeOffset="-187081.32">2847 12170 2481 0,'0'0'1062'0,"0"0"-1008"0,0 0-54 0,0 0-235 0,0 0 212 16,0 0 23-16,0 0 121 0,2 60-10 15,-9-34-35-15,-2 3-28 0,-4 3-26 16,0-1-20-16,-1 0-2 0,-2-5-2 15,6-5-1-15,-1-4 1 0,6-6 2 16,0-5-3-16,3-4 3 0,0-2 77 16,2-2 77-16,0-7 88 0,3-8-242 15,6-6-68-15,4-9-115 0,6-4 45 16,6 0 71-16,1 0 45 0,4 6 0 16,-1 5 0-16,-4 7 9 0,-3 7-2 15,-4 3-30-15,-2 8-21 0,0 0 66 16,-3 10 54-16,4 6 31 0,-1 5 25 15,0 5-2-15,-5 3-17 0,-1 3-26 0,-3 1-4 16,0-1-27-16,-3-5-6 0,0-3-26 16,-1-4 0-16,0-6 1 0,1-2-1 0,2-5 0 15,-3-2 16-15,-1-1-18 16,0-2-144-16,-1-1-108 0,-1-1-51 0,0 0-54 16,0-8-3-16,0-3-328 0,-2-2-1211 15</inkml:trace>
  <inkml:trace contextRef="#ctx0" brushRef="#br0" timeOffset="-186864.99">3352 11717 1216 0,'0'0'1525'0,"0"0"-1159"16,0 0-136-16,0 0-207 0,0 0-4 15,0 0 22-15,0 0 58 0,-1 51 59 16,0-17 3-16,0 14-48 15,-1 12-9-15,1 10-41 0,0 3-16 0,0-5-13 16,1-9-15-16,0-7-7 0,0-4-10 0,0-8 1 16,1-9-3-16,-1-8-251 0,0 0-111 15,-1-3-231-15,-14 6-393 16,2-6-362-16</inkml:trace>
  <inkml:trace contextRef="#ctx0" brushRef="#br0" timeOffset="-186372.92">3151 12247 2771 0,'0'0'433'16,"0"0"-165"-16,0 0-132 0,0 0-22 16,0 0-26-16,0 0-88 0,18-46-22 15,5 39 7-15,5 2 12 0,8-1 1 0,6 2 0 16,2 0-13-16,3 1 15 0,1-3 2 16,-2 0 20-16,-3 1-19 0,-4-2-3 15,-3-2-63-15,-8 0 12 0,-5 1 23 16,-5 0 26-16,-5 3 2 0,-5 0 22 15,-4 1 6-15,-2 2-2 0,-1 2 2 0,-1 0 70 16,0 0 27-16,0 0-17 0,0 2-33 16,-2 4-35-16,-2 4-5 0,-1 5 14 15,-1 4-2-15,0 3 0 0,2-1-32 16,2 2-13-16,2-4 0 0,0 0 0 16,3-3-1-16,6-3 0 0,0 0-1 15,3-5 19-15,0-2 6 0,4-4-25 16,0-2-25-16,2-2-46 0,0-7 21 15,-2-4-3-15,2-3 0 0,-2-2 16 0,0-3-1 16,-4-3 13-16,1 0 13 0,-2-1 0 16,-2 0 12-16,3 1 2 0,-4 0 14 15,-1 3 6-15,1 3 40 0,-3 7 10 16,-3 3 21-16,0 5 10 0,-1 2-100 16,-1 1-3-16,0 4-62 0,0 6 62 15,0 5 52-15,0 3 17 0,1 3-29 0,0 0-37 16,3 1-1-16,0 0 0 15,1-3 1-15,1 1 19 0,5-1-19 0,-2-3 15 16,2-2-2-16,0-2-15 0,1-2-1 16,0 0-198-16,-3-5-107 0,-1-1-57 15,2-4-147-15,-4-3-291 16,-3-3-919-16</inkml:trace>
  <inkml:trace contextRef="#ctx0" brushRef="#br0" timeOffset="-186072.59">4276 12002 3071 0,'0'0'507'0,"0"0"-277"16,0 0-230-16,0 0 22 0,0 0 26 0,0 0 90 16,-16 52 34-16,10-27-13 0,-4 6-75 15,2 0-28-15,-3 1-29 0,3-1-11 16,1-3-14-16,-1-5 10 0,4-3-12 16,3-5 0-16,1-4-182 0,2-4-172 15,11-7-115-15,-3-7-183 0,1-3-947 0</inkml:trace>
  <inkml:trace contextRef="#ctx0" brushRef="#br0" timeOffset="-185935.26">4241 11785 2644 0,'0'0'437'0,"0"0"-322"16,0 0-115-16,0 0-48 0,0 0 10 15,0 0-65-15,0 0-270 0,0 0 11 0,0 0-141 16,0 0-1063-16</inkml:trace>
  <inkml:trace contextRef="#ctx0" brushRef="#br0" timeOffset="-185573.91">4575 11572 2553 0,'0'0'489'0,"0"0"-163"16,0 0-208-16,0 0-117 0,0 0 50 15,-25 46 91-15,18-16 22 0,-8 18-4 16,0 17-15-16,-8 20-36 0,2 6-34 0,4-6-41 15,2-11-31-15,10-19-3 16,2-13-84-16,3-10-115 0,3-11-22 0,1-5 26 16,1 1 17-16,0 1 0 0,3-1-42 15,-5-4-31-15,-1-4-3 0,-2-6 34 16,0-3 220-16,-2-2 13 0,-1-8 107 16,-2-5-101-16,2-4-6 0,3-6 39 15,3-2 64-15,8-2-36 0,2 0-28 0,4 0 54 16,6 1-71-16,0 4 16 15,2 4 23-15,0 3-13 0,3 3-10 0,-2 7 6 16,0 2 1-16,-1 5-1 0,-2 0 19 16,-1 12 26-16,-5 3 25 0,-4 8 27 15,-6 4 28-15,-3 8-6 0,-4 5-42 16,-9 12-29-16,-1-4-43 0,-4-2-28 16,0-5-34-16,5-16-40 0,-2-2-137 15,5-10-108-15,6-13-270 0,0-9-417 16,2-5-442-16</inkml:trace>
  <inkml:trace contextRef="#ctx0" brushRef="#br0" timeOffset="-185424.46">4867 11764 3313 0,'0'0'425'0,"0"0"-189"16,0 0-138-16,0 0-42 0,0 0-5 15,0 0-51-15,0 0-109 0,0 0-49 16,0 0 130-16,0 0-35 15,1 62-307-15,11-34-792 0,-2-5-1109 0</inkml:trace>
  <inkml:trace contextRef="#ctx0" brushRef="#br0" timeOffset="-184613.96">5150 12010 2587 0,'0'0'1000'0,"0"0"-905"16,0 0-79-16,-57 38 101 0,35-15 106 0,0 0 33 15,2 4-91-15,1 2-82 0,6 0-46 16,5-2-16-16,6 2-21 0,2-5 0 16,6-3 0-16,6-3 12 0,0-3-12 0,3-3-110 15,0-4-88-15,0-4-17 0,-3-4 26 16,2 0 28-16,-6-6 92 0,2-5 69 16,-3-7 25-16,1-4-22 0,0-4 35 15,-2-6-37-15,3 1 81 16,1-2 22-16,1 1 5 0,2 2-8 0,2 2-32 15,3 4-44-15,1 2-25 0,1 5-10 16,0 5-3-16,-1 3-27 0,0 6-13 16,-4 3-39-16,-1 10 1 0,-2 7 56 15,-5 4 35-15,-2 6 110 0,-4 5-27 0,-1 5-12 16,-7 0-30-16,-2-1-10 0,-2-1-12 16,2-6-7-16,1-6-12 0,4-5 1 15,2-7-1-15,0-3 0 0,2-5 2 16,0-3 23-16,0-3 47 0,4-6-72 15,4-7-4-15,6-5-42 0,3-8-1 16,3-2-9-16,3-6 3 0,2 1-41 0,2-2 9 16,0 4 44-16,0 4 22 0,-2 5 19 15,-2 5 21-15,-7 7 51 16,-1 5 1-16,-4 4-44 0,-3 4-29 0,3 5-80 16,-2 6 80-16,-2 6 110 0,1 4 21 15,-5 8-29-15,-3 2-18 0,0 6-22 16,-4 1-16-16,-5 0-21 0,5-1-25 15,3-8 0-15,1-2-124 0,6-8-9 0,10-7-39 16,7-5 6-16,6-7 28 0,3-4 21 16,5-8-44-16,2-4-68 0,-3-8 31 15,-3-2-4-15,1-8-39 0,-2-4 48 16,0-11 96-16,3-6 97 0,-6 5 168 16,-3 5 70-16,-9 11 48 0,-5 8-6 15,1 0-32-15,-4-1 7 0,0 5 0 0,-5 6-31 16,-3 3-23-16,-1 5-22 15,0 2-23-15,-2 4-46 0,-7 2-45 0,0 2-65 16,-5 8-3-16,-5 5 3 0,-2 5 0 16,1 4 17-16,1 2-17 0,7-1-3 15,3 0-16-15,8-1 4 0,2 0 3 16,12-1 12-16,3 0 1 0,5-1 1 0,3-1 1 16,3-3 0-16,2-2-3 15,0 1 0-15,-4-2-27 0,-2-1-25 0,-5-1-16 16,-6 3 10-16,-8-1 0 15,-4-1 49-15,-10 3 9 0,-13 2 49 0,-7-1-3 16,-9 1-10-16,-5 0-17 0,-3-2-7 16,-4-1-12-16,5-1-2 0,1-5-105 15,-11-3-269-15,12-4-375 0,7-3-904 0</inkml:trace>
  <inkml:trace contextRef="#ctx0" brushRef="#br0" timeOffset="-183828.6">1641 13068 1635 0,'0'0'263'0,"0"0"-139"0,0 0-124 0,0 0-97 15,0 0 97-15,0 0 26 0,0 0 84 16,0 0 10-16,0 0-3 0,0 0 19 16,32 0 28-16,-15 4 39 0,1 0-29 0,4 1-20 15,3 1-36-15,3-3-19 16,5 1 9-16,4-3 3 0,6-1 6 0,17-4 6 16,23-5 31-16,28-7-18 0,22-1-39 15,10-3-32-15,4 3 3 0,0 0 13 16,10 1-31-16,10 1-1 15,13 5-15-15,9-3-15 0,10 4 12 0,11 0 36 0,4 3-2 16,3 5 46-16,-2 1-35 0,-4 2-33 16,-5 2-43-16,-4-3 3 0,-9-1-3 15,-7-1 18-15,-13-3-18 0,-18-3-33 16,-21 1-19-16,-18-2 30 0,-25 4 20 16,-19-3 2-16,-24 2-18 0,-18 0 3 15,-13 1 12-15,-10 2 3 0,-4-2 25 16,0 0 30-16,-3-1 9 0,-1-2-30 15,-6-1-22-15,-5-1 1 0,0-2 17 16,-4 2 1-16,1 0-4 0,-1 1 1 16,5 1-7-16,1 2-19 0,4 0 0 0,1 2-2 15,4 2-2-15,1 1-29 0,0 0-33 16,0 0-113-16,7 0-69 0,3 0 42 16,3 0-35-16,18 0-150 0,-4 0-172 15,-1-7-991-15</inkml:trace>
  <inkml:trace contextRef="#ctx0" brushRef="#br0" timeOffset="-183394.84">7023 11840 1828 0,'0'0'1146'0,"0"0"-1031"15,0 0-115-15,0 0-35 0,0 0 35 16,0 0 77-16,0 0 41 0,0 0-22 15,-61 56-26-15,42-42-13 0,-1-1-16 16,2-1-3-16,5-7 3 0,1-1 29 0,4-1 3 16,2-3 24-16,3 0 54 0,1 0 66 15,1-3 41-15,1-3-64 0,0-3-86 16,0-5-28-16,3-3-22 0,4-2-15 16,2 1-19-16,-1 1-5 0,3 3-18 15,-1 2-1-15,0 4-2 0,-4 2-23 16,1 3 1-16,-1 2-13 0,-2 1-34 15,1 2-21-15,1 8 25 0,-1 7-187 16,-4 12-139-16,-1-2-392 0,-1-4-964 0</inkml:trace>
  <inkml:trace contextRef="#ctx0" brushRef="#br0" timeOffset="-183132.47">7042 12252 3466 0,'0'0'461'0,"0"0"-288"16,0 0-126-16,0 0-28 0,0 0 24 16,0 0-15-16,0 0-26 0,-66 27 11 15,43-13 9-15,-3 0-1 0,2-2-5 16,3-1 12-16,2-4 18 0,4-1 20 16,5-2 29-16,3-3 53 0,2 1 21 15,3-2 9-15,1 0 11 0,0 0-16 16,1-3-30-16,0-1-55 0,0 0-40 15,2 1-27-15,4-3-21 0,-1 1-18 16,0 0-21-16,3-3-73 0,2 4-92 0,0-3-119 16,10-7-227-16,-4 3-659 0,1-6-1814 15</inkml:trace>
  <inkml:trace contextRef="#ctx0" brushRef="#br0" timeOffset="-178862.64">8569 12000 1045 0,'0'0'222'16,"0"0"-66"-16,0 0-35 0,0 0 54 16,0 0-12-16,0 0 9 0,0 0-17 15,0 0-41-15,0 0-33 0,0 0-10 0,-14-27 6 16,12 25 14-16,1 0-1 15,0 2-3-15,-1 0 3 0,2-2 6 0,-1 2 3 16,1-1-16-16,0 1-25 0,0-1-37 16,0 1-21-16,0 0-19 0,0 0-3 15,0 0-7-15,0 0-3 16,0 0 3-16,0 0 18 0,0 0 11 0,0 0 19 16,0 0-3-16,0 0 6 0,0 0 0 0,0 0 14 15,0 0 11-15,0 0 8 0,0 0 5 16,4 0 20-16,8 2 37 0,7-2 44 15,7 0-32-15,12 0-38 0,17-1-41 16,17-1-24-16,20 0-23 0,2 2-3 16,-3 0-2-16,-11 0 0 0,-16 0 1 15,-5 0-12-15,-15 0-3 0,-11 0 16 16,-11 0 0-16,-8 0 0 0,0 0-13 16,-2 0 12-16,-4 0-2 0,-4 0-19 15,-3 0 0-15,-1 2 7 0,0-2 14 0,0 0 0 16,-4 0 0-16,-2 0 0 15,-5 0-3-15,2-2-8 0,-3 2 11 0,4-1 0 16,2 0-2-16,-1 1-19 0,4 0-29 16,2 0-31-16,-1 0-79 0,1 0-112 15,-2-2-98-15,1 0-134 0,-5-3-131 16,2 1-454-16,-1-1 357 0</inkml:trace>
  <inkml:trace contextRef="#ctx0" brushRef="#br0" timeOffset="-178557.41">9258 11812 855 0,'0'0'525'0,"0"0"-226"0,0 0-23 15,0 0 13-15,0 0-17 0,0 0 2 16,0 0-56-16,0 0-39 0,0 0-19 0,0 0-52 16,-19-35-61-16,19 35-47 0,0 0-42 15,0 0-31-15,0 2 0 0,2 5 73 16,7 0 57-16,-1 2 10 15,3 3-19-15,3-1-7 0,2 0 0 0,1 1 4 16,0 0 8-16,0-3-8 0,-3 2-14 0,2 0-31 16,-4 1-16-16,-1-1 13 0,-1 2 0 15,-3 0-22-15,-1-1 23 16,-3 2-8-16,1-1 10 0,-4-1 32 0,0 1-10 16,-7 1 6-16,-6-1 16 0,-8 3-6 15,-10 3-10-15,-10 2-12 0,-21 6-16 16,-31 7-369-16,12-7-603 0,8-7-1514 0</inkml:trace>
  <inkml:trace contextRef="#ctx0" brushRef="#br0" timeOffset="-177307.45">10212 12046 1489 0,'0'0'371'0,"0"0"-205"0,0 0-40 16,0 0 68-16,0 0 52 0,0 0-17 0,0 0-59 15,0 0-26-15,-8-52-10 16,18 39-29-16,8-1-47 0,4-1-40 0,5-2-18 16,7 3 0-16,2-3 0 0,1 2 0 15,-5 1 2-15,-1 2 1 0,-6 1 10 16,-7 3-10-16,-6 2 19 0,-3 1-19 16,-3 3 10-16,-4 1 6 0,0 0-3 15,-1 1-16-15,-1 0-29 0,0 0-12 0,0 0-32 16,0 2-48-16,-1 5 89 15,-2 3 32-15,-3 7 108 0,-4 3-9 0,1 1 12 16,-4 6-25-16,1 0-1 0,-1 2 9 16,0 0 1-16,4-1-11 0,0 1-36 15,0-2-13-15,5-1-20 0,1-4-12 16,3-4-1-16,0-3-1 0,2-2 2 16,4-3 9-16,4 0 10 0,-1-1 0 15,2-4-3-15,1-2-19 0,1-1-72 16,1-2-167-16,4-13-150 0,-2-1-289 15,-1-5-941-15</inkml:trace>
  <inkml:trace contextRef="#ctx0" brushRef="#br0" timeOffset="-177165.44">10595 11564 2849 0,'0'0'322'0,"0"0"-322"0,0 0-134 16,0 0 28-16,0 0 42 0,0 0-46 15,0 0-199-15,-44 57-161 0,51-31-502 16</inkml:trace>
  <inkml:trace contextRef="#ctx0" brushRef="#br0" timeOffset="-176661.21">11050 11962 2165 0,'0'0'298'16,"0"0"-176"-16,8-48 94 0,-8 31 38 0,0 3-11 15,0 2 2-15,-5 2-33 0,-1 3-33 16,-3 1-88-16,-5 6-91 0,-3 0 0 16,-5 6 0-16,-3 5 3 0,-4 5 29 15,1 3 3-15,0 4-7 0,1 1-3 16,5 2 3-16,2 1-16 0,8-1-12 15,2-1-1-15,8-1 0 0,2-3 1 16,4-3 1-16,9-1-1 0,0-2 19 16,4-6 6-16,1-2 19 0,2-5-1 15,1-2-6-15,-1-4-30 0,0-6-7 16,-1-5-59-16,-1-4 21 0,-1-5 7 0,-2-5 9 16,-2-4-3-16,0-3-6 0,-1-6 31 15,0-6 0-15,2-10-6 0,-3 5-16 16,0 8 19-16,-3 9 3 0,1 12 13 15,-4 3-11-15,0 0 23 0,-2 7-7 16,-2 5 13-16,-1 8-2 0,0 1-29 0,0 6-163 16,-5 8 96-16,-1 9 67 0,-7 10 105 15,-1 15-18-15,-3 13-12 0,-3 13-1 16,1-1-8-16,6-5-35 0,5-12-16 16,8-18-15-16,0-4-1 0,2-12-21 15,5-3 20-15,2 3 2 0,0 0 0 16,4-2-80-16,-3-4-188 0,3-6-126 15,0-3-108-15,5-9-267 0,-2-5-671 16</inkml:trace>
  <inkml:trace contextRef="#ctx0" brushRef="#br0" timeOffset="-175996.85">11179 12141 1846 0,'0'0'444'15,"0"0"-227"-15,0 0-117 0,0 0 77 16,0 0 74-16,0 0-2 0,0 0-121 0,0 0-30 15,0 0-9-15,74-33-39 16,-51 23-21-16,5-3-1 0,-2 1-12 0,-1-5 16 16,0 0-20-16,0-3 1 0,-5-1 15 15,0-2-9-15,-5-1-6 0,-1 0-11 16,-4 1 17-16,-2 2 12 0,-6 3 1 16,-1 3 5-16,-1 5 54 0,-1 3 54 15,-4 3-39-15,-4 4-63 0,-1 0-43 16,-6 5-46-16,-2 8 15 0,-4 5 31 15,-1 6 22-15,2 1-20 0,2 3-2 0,3-1-15 16,9 0-1-16,5-1-4 0,2 0 20 16,9-1 3-16,7-4-1 0,3-1 10 15,2-5-12-15,2-5-156 0,2-3-5 16,3-7 32-16,-2-3 10 0,-2-5 21 16,1-5 22-16,0-4 44 0,-3-3 32 15,-3 0 22-15,0-4-22 0,-1 1 3 16,0-2-1-16,1 1 33 0,-1-1-9 0,0 3-24 15,1 4-2-15,-4 3 15 0,-5 3 8 16,1 4 24-16,-7 6-34 0,-2 2-13 16,-2 5-98-16,-3 8 98 0,-8 3 161 0,-3 8-32 15,-7 3-32-15,-2 2-25 0,-1 0-23 16,1 0-21-16,3-2-28 0,5-6 0 16,6-4 0-16,2-3 0 0,4-4 12 15,0-4-11-15,3-1 15 0,0-4 9 16,0-1 59-16,6-4 28 0,4-6-57 15,4-2-55-15,3-8-12 0,2-2 9 16,2-3-28-16,1-3-6 0,0 0 12 16,-1 1-3-16,2 0 6 0,-2 6 3 15,-2 2 19-15,-3 7 0 0,-4 3-2 16,-1 5-26-16,-4 4-37 0,2 5-55 0,-3 7 17 16,0 5 46-16,2 6 37 0,-3 2 20 15,-1 4 38-15,0 2 37 0,2 1-25 16,0-3-9-16,-1-2 7 0,1 0-17 15,2-6 7-15,-1-1-20 0,3-7 4 16,-2-4-20-16,3-4-2 0,0-5-153 0,4-2-86 16,3-9-71-16,3-5-188 0,1-5-260 15,8-19-41-15,-4 5-402 16</inkml:trace>
  <inkml:trace contextRef="#ctx0" brushRef="#br0" timeOffset="-175806.6">12326 11503 1565 0,'0'0'325'0,"5"-44"100"15,-5 36-53-15,0-1-83 0,0 3-46 16,0 2-45-16,-3 4-169 0,-1 4-28 16,-5 11-1-16,-1 10 79 0,-1 8 32 15,1 15 6-15,0 16-29 0,6 12-16 16,4 4-3-16,0-5 14 0,2-11-15 0,4-9-21 16,-1-5-44-16,-3-11-3 15,-1-9-141-15,-1-8-158 0,-2-5-158 0,-7 2-200 16,-8-1-46-16,-1-4-459 0,1-5 397 15</inkml:trace>
  <inkml:trace contextRef="#ctx0" brushRef="#br0" timeOffset="-175599.98">12084 12085 2002 0,'0'0'495'15,"0"0"-192"-15,11-52 57 0,1 33-77 16,5 1-86-16,7-2-90 0,6 1-44 16,2 2-19-16,5 2-15 0,3 3-12 15,1 4-17-15,-1 3-16 0,0 3-3 16,-3 2 19-16,-6 8 13 0,-1 4 49 15,-6 5 4-15,-6 2-25 0,-3 5 4 16,-7 0-2-16,-5 1-5 0,-3 2-13 16,0-4-10-16,-5-2-11 0,-5-2-4 15,0-3-19-15,-1-3-84 0,1-4-130 16,-3-4-153-16,4-5-260 0,0-5-491 0,4-3-556 0</inkml:trace>
  <inkml:trace contextRef="#ctx0" brushRef="#br0" timeOffset="-175446.31">12636 11734 3101 0,'0'0'459'0,"0"0"-295"0,0 0-53 15,0 0 11-15,0 0-52 0,0 0-70 16,0 0-100-16,0 0-70 0,0 0 100 16,0 0 36-16,39 16-399 0,-19-1-747 15,2-5-860-15</inkml:trace>
  <inkml:trace contextRef="#ctx0" brushRef="#br0" timeOffset="-175144.44">13303 11321 2696 0,'0'0'302'0,"0"0"-173"0,0 0 14 0,-58-52 17 16,41 45 1-16,1 5-66 0,-1 2-69 16,-2 8-26-16,-2 8 0 0,-1 8 19 15,-4 11 34-15,0 14 23 0,0 19 15 16,0 20-3-16,2 11-44 0,11-2 10 16,2-7 30-16,4-9-41 0,-2-5-5 15,-1-1-38-15,-7-4-2 0,-2-5-20 0,-6-5-109 16,-2-9-89-16,0-12-165 0,4-9-116 15,7-12-81-15,1-5 11 0,-1-1 80 16,0-6-196-16,2-7-23 0</inkml:trace>
  <inkml:trace contextRef="#ctx0" brushRef="#br0" timeOffset="-174480.58">12774 12198 814 0,'12'-47'290'0,"0"2"49"16,2 1 70-16,1 9 16 0,-5 12-118 15,3-1-7-15,0-1-79 0,0 5-32 16,0 6-27-16,-3 3-41 0,3 5-26 15,-1 0-45-15,1 5-40 0,3 1-10 16,0 6-21-16,1 5 21 0,2 4 28 16,2 3 16-16,3 4 0 0,0 0 0 0,-2 1-22 15,2 0-20-15,-1-4 17 0,0-2-3 16,-3-3 9-16,1-4-25 0,-2-3-93 16,-2-3-46-16,0-4-28 0,-2-1 20 15,-1-6 46-15,0-5 34 0,1-1 28 16,-2-6 38-16,1 0 0 0,0-4 1 15,-3 0 16-15,4 1-14 0,-4 1 33 16,0 3 51-16,-2 4 51 0,-3 3 15 0,-3 3-16 16,0 4-35-16,-2 1-10 0,0 3-75 15,0 0-16-15,1 0-85 16,2 4-35-16,-1 2 95 0,3 2 25 0,-1 2 13 16,5 1-10-16,1 2 9 0,3-3 7 15,3 2 16-15,2-4-3 0,3-1-32 0,1-3-41 16,1 0-117-16,-1-4-20 15,-1 0 7-15,-1-6 81 0,-4-2 90 0,-1-3 10 16,-2-1 50-16,-2-3-5 0,-1-2 27 16,-3 0 80-16,3 1 28 0,-5 0-27 15,1 1-21-15,-1 2 64 0,0 3 14 16,-4 5-65-16,0 2-60 0,0 2-89 16,-1 1-6-16,2 3-123 0,-1 8-13 15,-1 7 90-15,-1 7 15 0,-1 15 15 16,-13 17 15-16,-11 15 1 0,-5 9 0 15,1-2 0-15,4-7-1 0,7-4 0 0,4 0 1 16,0 0 15-16,3 3-3 0,-4-5-10 16,-4-3 17-16,-1-1-19 0,-2-7-57 15,-1-3-30-15,2-11 3 0,5-10 3 16,2-12 9-16,5-7 15 0,-4-2 42 16,2-3 15-16,-2-5 31 0,-1-2 42 15,2-7 71-15,-3-7-39 0,1-3-11 0,2-3 4 16,2-6-5-16,7-6 2 15,4-4 1-15,17-12-14 0,17-10 10 0,4 4-15 16,3 2-10-16,9 5-28 0,6 1-33 16,17-7-6-16,8 0-45 0,-5 9-117 15,-8 7-120-15,-9 4-164 0,-17 8-309 16,-7 3-1140-16</inkml:trace>
  <inkml:trace contextRef="#ctx0" brushRef="#br0" timeOffset="-172195.76">14845 11956 459 0,'0'0'668'0,"0"0"-411"0,0 0-26 0,0 0 78 0,0 0-1 16,0 0-20-16,0 0-85 0,0 0-48 15,0 0-40-15,-10 49-38 0,10-46-32 16,1-1-10-16,7-2 10 0,2 0 57 15,9 0 67-15,8-8-33 0,3-1-63 16,7-5-35-16,1-1-22 0,1-3-13 16,-5-1 16-16,-1 0-4 0,-6 0-2 15,-5-5 22-15,-2-1-17 0,-3 0-2 16,-4-1-2-16,-5 0-12 0,-1 0-2 16,-4 1 0-16,-3 5 0 0,0 4-1 15,-8 4-1-15,-1 5-12 0,-5 5-36 0,-4 2-20 16,-3 5 7-16,-3 8 32 0,-4 6 31 15,-2 6 16-15,1 4 13 0,0 4-13 16,4 2 12-16,5-1-10 0,5-3-17 16,8-1 0-16,5-4 1 0,4-1-2 15,13-5 1-15,7-3 15 0,8-4 50 16,8-4-6-16,5-5-7 0,5-2-53 0,0-2-18 16,-4-9-86-16,-3-2 6 0,-3-3 0 15,-5-5 13-15,-7-2 21 0,-5-2 32 16,-2-1 11-16,-3-3 21 0,-5 2 0 15,-1 2 16-15,-4 2 9 0,-2 5 52 16,-1 4 30-16,-1 5 1 0,-1 3 18 16,-1 3-26-16,0 1-100 0,0 3-34 15,-3 6 24-15,-2 8 10 0,1 4 66 16,-2 4 1-16,2 4-23 0,0 0-19 16,4 0-7-16,0-1 4 0,10-3-19 0,5-3 10 15,2-4 5-15,9-4 1 0,1-5 15 16,5-5 4-16,-2-4-4 0,3-3 0 15,-5-7-3-15,-2-4 0 0,-1-4 0 16,-6-3-6-16,-4-4-22 0,-3-4-1 16,-6-1-2-16,-2-2-13 0,-2 0-14 0,-2 0-4 15,-4 3-10-15,-2 4 40 16,-1 4-17-16,-3 6 5 0,2 5-18 0,-1 4 0 16,1 4-16-16,-3 2-37 0,1 2-287 15,-3 8-216-15,-5 11-123 0,6-4-601 16</inkml:trace>
  <inkml:trace contextRef="#ctx0" brushRef="#br0" timeOffset="-171099.58">15841 12026 2478 0,'0'0'470'0,"0"0"-338"0,0 0-4 15,0 0 28-15,0 0-70 0,0 0-48 16,39-47 0-16,-20 32-35 0,2-2 0 15,3 0-3-15,1-1-1 0,0 0 0 0,-1-1-1 16,-4-2-30-16,-3-2-18 0,-2-1-14 16,-2 0-6-16,-6 0 32 0,-3 2 12 15,0 2 26-15,-4 3 42 0,-2 3 18 16,-3 4 10-16,0 2-10 0,-2 4 1 0,-3 0-17 16,1 3-12-16,-2 1-7 0,-1 1-3 15,0 7 7-15,-2 3 18 0,3 3-6 16,-1 4 0-16,4 3 12 0,1 2 10 15,5 1-6-15,2-1-10 0,8 4 1 16,5-2-11-16,5-2-12 0,4 1-6 16,5-4-4-16,0-1 4 0,1-7-16 15,1 0 0-15,-2-7-3 0,-4-3-42 16,0-2-30-16,-2-6-7 0,-4-4 0 16,0-3 1-16,-3-6 15 0,-3 0 22 15,-1-8 40-15,-4 0-2 0,-1-2 2 0,0-4-3 16,-2 0-11-16,-1-1-1 15,0-1 13-15,0 6 3 0,-1 2 16 0,1 8 9 16,-1 4-22-16,0 5 22 0,0 6-22 16,1 4-3-16,3 0-107 0,3 3 28 15,5 4 78-15,3 1 1 0,6 3 3 16,3 1 13-16,1 1-13 0,1-2-3 0,2 1-26 16,-5-4-28-16,-3-2 3 0,-4-3 19 15,-5-1 32-15,-1-2 10 0,-7-2 34 16,0-3 13-16,-3-1-16 15,2-2-3-15,-3 1 54 0,0 0 12 0,-4 2 12 16,-1 2-25-16,-2 3-27 0,-7 0-24 16,-1 7 1-16,-5 6 6 0,-1 1 2 15,1 6-11-15,0 2-17 0,5 2-18 16,3 0 22-16,7 0 9 0,5-1-31 0,1 1-1 16,7-4 1-16,8-1 9 0,2-1-9 15,5-4 19-15,0-3-22 0,2-4-10 16,4-3-86-16,-4-4-9 15,2 0 8-15,-1-7 16 0,-2-4 20 0,-1-3 24 16,-3-4 35-16,-1-1-1 0,-2-4 3 16,-3 4 0-16,0-1 16 0,0 3 3 0,-5 3-7 15,1 1 37-15,-5 5 26 16,-2 3-1-16,-1 4 7 0,-2 1-78 0,0 0-3 16,0 5-65-16,0 7 65 0,0 2 59 15,0 4-18-15,0 0-20 0,0 0-19 16,2 1 1-16,6-5 1 0,3-1-2 15,3-1 13-15,4-4-2 0,1-4-13 16,4-3-25-16,0-1-22 0,1-3 1 16,-1-7 8-16,1-2 26 0,-3-6 12 15,-3-3 22-15,0-3-7 0,0-3 19 16,-2-1-9-16,1 0-6 0,-2-1 24 0,0 3 13 16,-1 2 0-16,-1 6-10 0,-4 3-18 15,-3 6-25-15,1 7-3 0,-3 2-62 16,1 4-80-16,0 9 77 0,2 7 37 15,-2 6 28-15,0 13 11 0,-5 14 32 0,-3 15-12 16,-8 7-29-16,-7 0-2 0,0-3-66 16,1-3-2-16,1-2-69 0,3 0-49 15,-1-3 31-15,-2-4 70 0,-2-8 0 16,0-10 21-16,0-13 17 0,3-7 8 16,-4-5 14-16,-3 0 3 0,-6 2 19 15,-1-6-7-15,1-5 10 0,3-7 32 16,4-1 105-16,3-8 78 0,3-4-33 15,2-1-15-15,1-4-11 0,6 0-13 16,4-5 24-16,2-1-7 0,4-4-43 0,12-1-41 16,4-3-45-16,8-1-31 15,8-1-12-15,9 1-62 0,15-7-64 16,17-4-133-16,20-10-169 0,-17 9-335 0,-15 5-2020 0</inkml:trace>
  <inkml:trace contextRef="#ctx0" brushRef="#br0" timeOffset="-169807.39">18458 11734 3183 0,'0'0'439'0,"12"-50"-338"16,-3 21-57-16,-3-4 89 0,-1 5 14 16,-2 3-21-16,-2 4 36 0,-1 6 27 15,-2 4-44-15,-6 6-90 0,-7 2-55 16,-5 4-61-16,-7 10 17 0,-8 3 26 0,-3 7 17 16,1 5-2-16,2 5 0 0,4 1-10 15,7-1 11-15,5-1-19 0,8-4 5 16,5-2 15-16,5-5 0 0,1-5 1 15,3-3-71-15,6-4-47 0,1-5 10 16,4-2 61-16,3-2 45 0,2-6-14 16,2-2 16-16,1-1 0 0,-3-3 13 15,-2 2-13-15,-5 2 2 0,2 2-2 16,-6 3-2-16,3 3-26 0,-4 2-38 0,2 2-38 16,-1 6 22-16,3 5 41 0,-2 4 41 15,3 3 116-15,1 0-30 0,2 1-20 16,2 1-29-16,2-2-6 0,2-5-12 15,1-1 0-15,1-4 12 0,-2-3-3 16,1-6-28-16,0-1-13 0,-2-3-37 16,0-6 1-16,1-3 22 0,-2-5 27 15,0-1 15-15,1-6 1 0,-2-1-13 0,2-4 0 16,3-1 17-16,-1-3-18 0,5 1 42 16,3 1-12-16,0 2-20 0,3 6-9 15,-2 3 25-15,-1 6-19 0,0 5-9 16,-3 5-28-16,-3 4-9 15,-1 4-6-15,-4 7-17 0,-2 7-2 0,-3 3 18 16,-4 5 22-16,-4 3 22 0,-3 2 19 0,-3-1-17 16,-5 1-2-16,-4-3-16 0,-7-3-13 15,-2-1-18-15,-5-4 3 0,-3-3 44 16,-5-5 0-16,2-3 0 0,-2-7 22 16,4-2 0-16,2-1 3 0,2-6 10 15,4-3 3-15,1-3 12 0,4-2 0 16,3-4-9-16,3 0-19 0,4-3 15 15,3 1 16-15,1 0 6 0,0 0-4 16,2 4 4-16,2 3-25 0,1 4-9 0,1 4-7 16,-3 3-18-16,0 3-19 15,1 0-86-15,3 9-7 0,1 3 59 0,2 5 25 16,2 3 28-16,4 4 41 0,-1 0 27 16,1 2-12-16,2-1-22 0,2-3-22 15,0-3 13-15,-2-2-22 0,1-3 16 0,-4-4-18 16,-1-5-1-16,-1-1-34 15,1-4-6-15,-2-4 24 0,2-5 15 16,3-7-2-16,0-1 2 0,1-3 1 0,2-3 16 16,2-5-3-16,0 0 9 0,3-3 18 15,1 1 0-15,4-1-6 0,-2 3 12 16,1 5-24-16,-1 3 2 0,-2 5-21 16,-3 5-3-16,2 5-14 0,-3 5-11 15,-1 3-15-15,-3 6-18 0,-3 5 5 16,-1 6 13-16,-2 4 6 0,-7 1 9 15,-3 1 22-15,-2 0-22 0,-5-1-25 0,-9-3-18 16,-2-4 9-16,-5-2-22 0,-3-3 21 16,-1-4 19-16,-1-4 41 0,0-3 13 15,2-2 3-15,3-2 13 16,0-3-7-16,2-3 12 0,1-2-3 0,3-3 1 0,2-1 8 16,1-1 4-16,4 0-7 0,0 1 25 15,4 3 22-15,2 1-7 0,2 6 3 16,0 0-15-16,0 2-43 0,0 2-22 15,0 0-50-15,5 3-45 0,5 2 36 16,1 3 41-16,7 1 18 0,1 4 2 16,5 2 16-16,2-1-2 0,0 0-13 15,0-2-1-15,3-1 16 0,-2-4-18 16,0-1-18-16,4-4-106 0,-2-2 6 16,1-5 15-16,-2-5 41 0,1-2 56 15,-3-5 6-15,-2-2 21 0,-1-2 7 0,-2-6-12 16,-1 1 49-16,-2-2 32 15,-2-1 5-15,-1 2 6 0,-6 4 7 0,-1 4 4 16,-1 4 50-16,-3 6 45 0,-2 4-50 16,0 2-39-16,-2 3-104 0,1 0-21 15,-1 8-91-15,1 5 91 0,0 7 61 16,0 3-10-16,4 3-17 0,-1 3-13 0,1 2-18 16,2-3-1-16,3-1-2 0,0-2 0 15,4-1-73-15,-2-5-109 0,0-4-169 16,6-8-222-16,-4-7-601 0,-2-2-1272 15</inkml:trace>
  <inkml:trace contextRef="#ctx0" brushRef="#br0" timeOffset="-169662.54">19952 11277 3273 0,'0'0'441'0,"0"0"-296"15,0 0-42-15,0 0 21 0,0 0-124 16,0 0-111-16,0 0-2 0,0 0 88 15,0 0 21-15,-5 70-330 0,21-34-422 16,3-4-1210-16</inkml:trace>
  <inkml:trace contextRef="#ctx0" brushRef="#br0" timeOffset="-168885.59">20355 11584 3007 0,'0'0'472'0,"0"0"-209"0,0 0-2 16,0 0-60-16,0 0-89 0,-61-27-34 16,29 25-10-16,-2 2 0 0,-2 0-40 0,0 5-26 15,6 0-2-15,2 2-3 16,6 3-16-16,8 0-3 0,4-2 10 0,3 1 9 16,5 0-8-16,2-2 11 0,3 0 18 15,8 0 16-15,5 0-21 0,7-1-13 16,7 1-22-16,1-1 3 0,4 0 7 15,0 2-6-15,-4 1-7 0,-1 1 0 16,-5 4-3-16,-3 3-6 0,-5 2-3 0,-5 6 0 16,-4 4 12-16,-8 7 22 0,-7 9-16 15,-12 14 16-15,-10 7-19 16,2 2-25-16,4-9-138 0,7-14-54 0,6-15 40 16,4-8 33-16,-1-4-12 0,-1-4-11 15,0 2 106-15,-4-3 57 0,3-9 26 16,-2-4 27-16,1-1 46 0,-2-11 91 0,2-2 34 15,-1-4 5-15,6-5 27 0,2-2 19 16,3-4-46-16,4-3-48 0,9-1-40 16,5-5-26-16,6-1-8 0,6-3-20 15,7 1-27-15,5-1-34 0,13-1-83 16,11-6-90-16,-5 8-103 0,-9 5-87 16,-7 7-32-16,-15 3-87 0,4-1-14 15,-1-2 231-15,-7 1 259 0,-6 3 6 16,-5 3 213-16,-5 1 52 0,-2 3 43 15,-2 4-7-15,-3 1 26 0,-1 6-47 0,-2 1-45 16,1 3-57-16,0 3-91 0,1 0-87 16,-1 5-67-16,4 7 67 0,-1 4 25 15,0 6 40-15,-1 3-9 0,-1 2-19 16,-2 3-9-16,0 1-1 0,-2-2-26 0,-6-1-1 16,-1-3-15-16,2-4 12 15,-2-5 3-15,2-3-19 0,2-5 1 0,1-2-10 16,2-5 0-16,-1-1 28 0,3 0 68 15,0-7-6-15,5-1-62 0,2-6-96 16,7-1 25-16,0-5 25 0,6 0 21 16,3-3 22-16,2-1 3 0,0 2 3 15,0 3 40-15,-1 3 1 0,1 7-26 16,-4 2-2-16,-1 7-1 0,-3 0-15 16,-1 7-22-16,1 4 6 0,-3 6 16 0,-2 1 53 15,-1 2 8-15,-4 1-8 0,0 0-19 16,-3-1-13-16,-2-3 4 0,0-1 5 15,-2-2 1-15,0-3-19 0,0-1-9 16,0-3-1-16,0-2-2 0,0-1-159 0,-1-4-194 16,-4-1-426-16,3-7-1067 0</inkml:trace>
  <inkml:trace contextRef="#ctx0" brushRef="#br0" timeOffset="-167200.53">21424 11497 2282 0,'0'0'416'16,"0"0"-129"-16,0 0 10 0,0 0-144 16,0 0-128-16,0 0 42 0,0 0 47 15,0 0 31-15,-49 63-6 0,26-37-58 0,0 3-46 16,1-2-17-16,3-2-18 0,4-4 0 15,5-5-3-15,3-5 1 0,3-1-2 16,3-6 4-16,0-3 1 0,1-1 31 16,1 0 50-16,10-5-1 0,5-7-72 15,8-3-9-15,3-3-31 0,2-5 9 16,2-1 3-16,-2-3 1 0,1 0-10 16,-3-1 6-16,0 3 6 0,-1 3 3 0,-4 3 13 15,-3 5 0-15,-6 3-12 16,-3 5-4-16,-3 5-19 0,-2 1-69 15,-1 8-15-15,-3 4 119 0,-1 4 41 0,0 4 41 16,0 1-17-16,-4 4-24 0,0 2-8 16,0-2-21-16,2 0 1 0,0-2-11 15,1-2-1-15,0-4 0 0,1-2 10 16,0-6 5-16,0-1-1 0,2-6 1 16,1 0 3-16,3-2-1 0,2-4 20 15,1-6-11-15,5-4-27 0,1-3-3 0,-1-3-16 16,2-4 18-16,2-1-18 0,-1-1 1 15,1 0 2-15,0 1 4 0,0 4 12 16,0 1 12-16,-3 6-10 0,-1 5 14 16,-5 2-1-16,-2 3-15 0,-2 4-37 15,-2 1-76-15,-1 7 25 0,2 7 53 16,-2 3 35-16,1 3 25 0,0 4 32 0,0 0-29 16,1 2-8-16,2-2-8 0,6-3 1 15,-1-1 5-15,7-2 14 0,2-2-4 16,4-5 9-16,4-4 4 15,0-3-41-15,3-5-25 0,-1 0-44 0,3-7-9 16,-3-5 5-16,0-4 10 0,-3-2 32 16,-1-6-1-16,-1-3 29 0,-5-3 0 0,0 0-9 15,-5-2-7-15,0 3 19 0,-4 2 25 16,-5 2 6-16,-2 6 26 0,-4 5 9 16,0 4 16-16,-8 5-64 0,-4 3-18 15,-3 2-38-15,-1 5-10 0,-5 7 27 16,2 5 21-16,-1 2 22 0,5 3-20 15,5 2-2-15,7 1 1 0,3 1 17 16,8-1-5-16,5 0 9 0,5 0 12 16,3-7-34-16,3-2-107 0,3-5-54 15,-3-4 10-15,0-5-26 0,0-2 43 0,-1-6 33 16,1-5 50-16,-4-5 51 0,-2-2 3 16,0-4 13-16,0 0-4 0,1-3 8 15,-1 3 129-15,1 1-38 0,-1 2-32 0,0 4-12 16,-3 4-26-16,-3 3-13 15,-2 4-25-15,-5 3-3 0,-2 1-68 0,-3 5 27 16,0 5 41-16,-7 4 145 0,-3 3-35 16,-5 2-41-16,1 1-25 0,-4-1-25 15,1 0 1-15,-1-1-8 0,3-4 1 16,3 0-12-16,2-4-1 0,4-2 2 16,3-3 1-16,1-3 0 0,2-2 38 15,0 0 62-15,5-6-23 0,3-5-59 0,7-4-21 16,1-1-1-16,3-1 0 15,-1-6 1-15,2 2 2 0,-1 1 14 0,0-1 15 16,-1 4-10-16,-1 1 7 0,1 2-6 16,-1 2-22-16,-3 4 0 0,-3 3-1 15,1 2-1-15,-3 3-29 0,0 4-37 16,-1 4-19-16,-2 6 24 0,1 4 26 0,-1 6 37 16,-3-1 0-16,2 5 12 0,0 0 7 15,0-1-18-15,0-1 18 0,4-3-7 16,0-2 10-16,2-5-6 0,-1-4-16 15,4-2-3-15,-3-5-66 0,4-5-3 16,0 0-19-16,-1-7 12 0,1-5 23 16,1-6 28-16,0-3-4 0,1-5 10 15,-1-3 9-15,2-2 13 0,1-5 3 16,0-3-3-16,1-4-11 0,1-9 9 16,5-9 2-16,2-1-3 0,-3 6 3 15,-7 16 21-15,-8 16 20 0,-3 9 12 0,-2 4 26 16,-1-2 6-16,3 6 18 15,-5 4-40-15,-1 4-63 0,-1 10-214 0,0 6 159 16,0 9 55-16,0 6 82 0,0 14 40 16,0 12 9-16,2 11 15 0,1 2-51 15,2-6-11-15,2-9-23 0,-1-17-24 0,-2-8-28 16,-2-7-9-16,-1-5-79 0,-1 0-82 16,0 1-137-16,0-3-218 0,-7-12-467 15,-3-5-463-15</inkml:trace>
  <inkml:trace contextRef="#ctx0" brushRef="#br0" timeOffset="-167056.58">23149 11455 3149 0,'0'0'480'0,"0"0"-199"16,0 0 33-16,0 0-23 0,0 0-96 0,0 0-103 16,49-45-74-16,-26 40-18 0,5 5-12 15,6-2-19-15,5 2 7 0,3 0-118 16,15 2-279-16,-12-2-330 15,-5 0-1108-15</inkml:trace>
  <inkml:trace contextRef="#ctx0" brushRef="#br0" timeOffset="-164136.79">25032 11119 1121 0,'0'0'1662'0,"0"0"-1508"16,0 0-3-16,0 0 12 0,7-45 6 15,-7 45-140-15,0 11 28 0,-4 6-57 0,-5 9 95 16,-4 8 31-16,-7 11-18 0,-2 14-30 16,-6 7-21-16,0-1-55 0,9-14 8 15,9-14-10-15,6-17-16 0,3-4 15 16,1-1-1-16,0 0-92 0,3-5-111 16,5-6-17-16,6-4-61 0,5-10-48 15,3-7-205-15,2-7 11 0,-1-3 82 16,0-5 170-16,-3-1 260 0,-3-7 13 15,-1 0 45-15,-3-1-41 0,-2 0 126 0,1 3 153 16,-2 6 26-16,1 6 55 0,-4 7 8 16,-2 6-73-16,-1 7-52 0,-2 5-106 15,-2 3-141-15,0 10 0 0,0 4 35 16,-5 7 26-16,0 5 2 0,-1 2-28 0,-2 2 3 16,0-2-37-16,3 2-1 0,-2-3 1 15,2-5-1-15,2-2 1 0,-2-5-1 16,2-3 0-16,2-6 0 0,0-4 1 15,1-4 15-15,0 0 57 0,7-5 15 16,2-6-81-16,6-4-7 0,4-4-23 16,2-1 21-16,-1-1-10 0,0 3 8 15,1 1-18-15,-3 5 20 0,-1 3-10 16,-5 2-14-16,2 5-9 0,-7 2-22 0,3 4-51 16,-4 6 9-16,4 5 99 0,-3 4 61 15,-1 3 44-15,2 4-16 0,-1 0-35 16,1-1-26-16,3-3-6 0,3-1-9 15,0-3-10-15,5-6 26 0,4-3-4 16,2-4 13-16,1-5 15 0,2 0-15 16,3-7 3-16,-2-3-12 0,2-5-1 15,-5-1-27-15,-1-4-1 0,0-2-22 16,-4-3 6-16,-1-1-37 0,-3 0 12 0,-2 0 0 16,-2 4 19-16,-6 3 22 0,-3 4 11 15,-4 4-11-15,0 5-1 0,-5 3-49 16,-8 3-30-16,-2 5 8 0,-7 5 59 15,-4 4 13-15,-1 3 38 0,0 2-16 0,1 2-19 16,3-2-1-16,5 2-2 0,6-4-3 16,3-2 2-16,4-2-1 0,5-4 2 15,0-2 22-15,6-3 16 0,5-4 29 16,3 0-39-16,3-2-28 0,5-8-31 16,0-1-1-16,1-4 7 0,0-1 6 15,-2 0 19-15,-2 0 1 0,-2 1 1 16,-4 4-1-16,-1 1 11 0,-5 3-10 15,-1 3 17-15,-3 3-19 0,-2 1-45 16,0 4-148-16,1 3 193 0,0 5 3 0,-1 4 149 16,1 2-44-16,3 0-32 0,1 0-20 15,1-3-24-15,0-1-7 0,6-3 3 16,-1-4-12-16,2-2 22 0,2-3-7 16,3-2-9-16,0-1-22 0,1-8-107 0,2-2 13 15,-2-4 25-15,1-3 24 0,-1-4 26 16,-3-3 4-16,0-3 15 0,-4-6-13 15,2 0 10-15,1-11 3 0,1-9 2 16,-2 5-1-16,0 7 2 0,-1 6 57 16,-3 12 28-16,0 2-12 0,-1-1-1 15,-1 11 89-15,-5 5 17 0,-1 5-119 16,-1 4-62-16,-1 8-146 0,0 11 146 16,2 5 155-16,-2 8-43 0,1 5-25 15,0 10-10-15,0 7-25 0,-2 8-18 16,0-9-31-16,0-12-1 0,-4-14-2 15,0-9-28-15,-2-3-80 0,2 0-93 0,-1-3-69 16,0-7-121-16,1-7-79 0,2-12 38 16,1-5-565-16,0-4-816 0</inkml:trace>
  <inkml:trace contextRef="#ctx0" brushRef="#br0" timeOffset="-164014.52">25966 11005 2737 0,'0'0'529'16,"0"0"-220"-16,0 0-117 0,0 0-25 15,0 0-73-15,29-45-94 0,10 39-22 16,22 2 19-16,27 0-22 0,21 2-13 16,0-2-65-16,-24 1-382 0,-34-4-1224 0</inkml:trace>
  <inkml:trace contextRef="#ctx0" brushRef="#br0" timeOffset="-163824.7">25133 11116 466 0,'0'0'3169'0,"0"0"-2974"16,0 0-195-16,0 0-189 0,77-40 8 15,-7 25-99-15,-7 4-720 0,-2-4-1035 0</inkml:trace>
  <inkml:trace contextRef="#ctx0" brushRef="#br0" timeOffset="-163195.05">27603 10807 2635 0,'0'0'306'0,"0"0"-25"0,9-58-35 16,-8 46-28-16,-1 5 6 0,0 7-60 15,0 0-164-15,0 7-61 0,0 9 61 0,-2 7 108 16,-3 11 1-16,-2 12 9 0,-3 15 0 16,-7 11-25-16,-3-1-44 0,-2-8-24 15,3-14-25-15,4-15-1 0,5-11-12 16,1-1-5-16,2 2 2 0,-2-2-126 16,-1 2-88-16,5-6-77 0,4-7-161 0,6-6-207 15,6-5-330-15,1 0-618 0</inkml:trace>
  <inkml:trace contextRef="#ctx0" brushRef="#br0" timeOffset="-162853.16">27566 11330 2573 0,'0'0'412'0,"0"0"-412"0,0 0 44 0,0 0-44 16,0 0 154-16,0 0 9 0,64-12-39 15,-38 4-7-15,5-1-15 0,-1 0-49 16,3-2-18-16,-2-2-35 0,1-2 25 15,-3 1-6-15,1-5-16 0,-3-1-1 16,-1-2-2-16,-1-3-12 0,-6-3-33 16,-2 1 33-16,-4 0-1 0,-2 3 13 15,-7 1 1-15,-2 4 0 0,-2 4 1 16,-2 6 24-16,-6 2-26 0,-2 5-10 0,-5 2-24 16,-3 5-11-16,-4 7 42 0,-1 5 3 15,0 5 35-15,1 2 6 0,4 5-19 16,3 0 0-16,9 3-6 0,5 1-14 15,2-1 17-15,12 0 6 0,9-2 6 16,7-1-31-16,6-4-18 0,8-4-90 0,2-6-106 16,5-7-121-16,-2-5-81 0,0-3-98 15,-1-9-54-15,-1-5-102 0,-4-3-90 16</inkml:trace>
  <inkml:trace contextRef="#ctx0" brushRef="#br0" timeOffset="-162650.56">28444 11231 439 0,'0'0'639'0,"47"-53"-128"15,-28 29-176-15,-3 2 38 0,-4 4-53 16,-5 3-11-16,-4 3 8 0,-2 3-43 15,-1 2-59-15,-5 0-64 0,-5 4-63 16,-3 1-57-16,-5 1-15 0,-4 1-1 16,-3 2-12-16,-4 3 1 0,-2 4 9 0,-3 1-11 15,-1 3 14-15,2 2-4 0,2 2-9 16,5 1-1-16,6 0-2 0,4 2-1 16,10-1-21-16,5-1 22 0,2 0 2 15,10 2 20-15,8-5 9 0,5 0-31 16,6-4-13-16,3-2-94 15,3-4-97-15,1-2-81 0,1-3-81 0,-3-5-255 0,-3-5-205 16,-4-4-395-16</inkml:trace>
  <inkml:trace contextRef="#ctx0" brushRef="#br0" timeOffset="-162163.98">28523 11078 1398 0,'0'0'595'0,"0"0"-277"0,0 0-102 0,0 0 13 15,0 0 3-15,0 0-31 0,0 0-54 16,0 0-23-16,0 0-13 0,0 0-22 16,0 0-89-16,2-30-25 0,-2 34-131 15,-1 4 86-15,-3 6 70 0,-6 2 143 16,2 6-29-16,-2 2-35 0,1 0-28 0,3-2-4 16,1-1-19-16,5-2-15 0,0-1-10 15,8 0 19-15,3-3-6 0,5-1 18 16,2-3-2-16,4 1-29 0,2-4-3 15,6-5-290-15,17-3-183 0,-8 0-583 16,-2-3-954-16</inkml:trace>
  <inkml:trace contextRef="#ctx0" brushRef="#br0" timeOffset="-161651.04">29129 11236 2194 0,'0'0'437'0,"0"0"-267"15,0 0-9-15,0 0 41 0,29-58-39 0,-27 42 5 16,0 0-3-16,-2-1 2 0,-1 2 9 16,-6 2 0-16,-5 0-67 0,-5 3-53 15,-3 1-19-15,-6 4-6 0,-5 5-6 16,-6 0-13-16,-4 8 4 0,1 5-4 15,1 4-12-15,3 0 2 0,7 3 2 16,2-1-1-16,10 3-3 0,4-2-16 16,8 1 13-16,5-2 1 0,2-1 2 15,8-3 28-15,9-2 3 0,2-4-31 0,6-6-109 16,1-3-21-16,-1 0-35 0,2-8 14 16,-3-5 6-16,-3-4 54 0,-3-3 37 15,0-6 22-15,-3-5 20 0,1-4 5 16,0-3 7-16,2-13 19 0,5-12 23 15,5-13-39-15,2-4-2 0,-4 7-1 16,-3 11 19-16,-11 20-7 0,-3 11 26 16,-5 10 75-16,-4 7 41 0,0 2-18 15,0 0-62-15,-1 4-2 0,-1 3-7 0,0 5-65 16,-3 5-50-16,-4 9-37 0,-8 8 87 16,-1 7 100-16,-4 13-41 0,3 13-19 15,1 11-15-15,6 4 9 0,10-3-9 0,5-7-13 16,9-6-11-16,6-5-1 15,0-7 0-15,-1-12-2 0,-2-6-221 0,0-6-150 16,14 4-180-16,-1-5-667 0,-3-6-919 0</inkml:trace>
  <inkml:trace contextRef="#ctx0" brushRef="#br0" timeOffset="-161165.99">30039 10707 3283 0,'0'0'378'0,"0"0"-220"0,0 0-17 0,0 0-27 16,0 0-98-16,0 0-4 0,0 0-12 15,0 0 91-15,0 0 30 0,11 64 0 0,-15-30-16 16,-2 7-34-16,2-1-9 0,3 2-31 16,1-1-4-16,1 0-25 0,6-4-2 15,-2-5 2-15,2-4-2 0,1-4-10 16,0-8-2-16,-1-3-16 0,1-5-6 15,-2-5 0-15,3-3 10 0,3 0 22 16,1-7-32-16,2-3 12 0,2-2-6 16,2-4 7-16,0 0 8 0,-2-5 12 15,1 0 1-15,-2 1-15 0,-2 4 15 16,0 2 2-16,-2 2-2 0,-5 3 1 16,-3 2 0-16,-1 6 0 0,-2 1-1 0,-1 0-112 15,0 5-59-15,0 6 115 0,-2 2 40 16,0 4 16-16,0 4 12 0,2-1 32 15,0 3 15-15,2-3-16 0,8 0-8 16,2-1-1-16,4-5 12 0,1-3-5 16,0-1 5-16,2-6 0 0,0-3-2 0,-4-1 8 15,2-1-3-15,-2-7-2 0,-3-3-14 16,0-3-30-16,-5-3 13 0,1-1-16 16,-6-4-16-16,-2-1 4 0,0-1-15 15,-9-1-10-15,-2 2-19 0,-7 1-58 16,-4 4-72-16,-9 1-51 0,-6 5-220 15,-30-3-322-15,11 4-513 0</inkml:trace>
  <inkml:trace contextRef="#ctx0" brushRef="#br0" timeOffset="-161000.66">29835 10864 2892 0,'0'0'530'0,"0"0"-286"15,0 0-83-15,0 0 56 0,0 0 43 16,0 0-80-16,0 0-94 0,71-33-34 15,-32 26 10-15,15 2-38 0,17 3-24 16,10-1-22-16,1 2-2 0,-18 1-17 0,-17 0-190 16,-6-6-182-16,-12 2-379 15,-3-2-1213-15</inkml:trace>
  <inkml:trace contextRef="#ctx0" brushRef="#br0" timeOffset="-159281.4">10870 12956 192 0,'0'0'2500'0,"0"0"-2230"16,0 0-145-16,7-51 41 0,-7 50 29 15,0 1-195-15,-6 5-26 0,-2 8 26 16,-6 4 54-16,0 8 70 0,-6 4-4 15,-1 4-22-15,-2 2-35 0,1 3-38 0,6-2-22 16,0 1 0-16,5-2-2 16,4-3-1-16,4-2-19 0,3-2 17 0,0-5-12 15,7-5 14-15,2-5 2 16,0-4 20-16,6-4 22 0,-1-2 6 0,6-3-13 16,2-1-37-16,2-7-31 0,0-1-3 0,0-3 12 15,-1 0 9-15,-1 0 13 0,0 0 0 16,-2 1 0-16,-3 0 0 15,1 2-1-15,-3 2-12 0,-2 1-5 0,-1 2-23 16,0 4-7-16,-4 0-24 0,0 4-4 16,1 4 26-16,-1 2 31 0,0 3 19 15,-2 2 50-15,-1-1 10 0,2 1-9 16,0-2-26-16,-2-4-22 0,4-2 10 16,1-1 25-16,2-4 12 0,1-2 3 15,4 0 1-15,3-8-11 0,-1-1-16 16,0-3-6-16,-1-3-5 0,-2 0-16 15,-5-3-27-15,0-3-34 0,-6 0 2 0,-5 0 9 16,0-1 9-16,-13 3 19 16,-1-2 19-16,-8 4-10 0,-4 3 10 0,-1 2-22 15,-5 3 23-15,4 1-14 0,0 3 14 16,2 1 2-16,6 0 13 0,8 0 9 0,3 2 35 16,7 0 31-16,3-1 13 0,13 2-72 15,9-3-29-15,12 0-36 0,16 1 20 16,22-1-2-16,13 4-4 0,2 0-16 15,-10 5-12-15,-20 5-4 0,-21 0-15 16,-12 1-16-16,-7 3-7 0,-2 4-19 16,-4 5 32-16,-3 3 22 0,-9 1 6 15,-3 2 48-15,-13-2 3 0,-3 2 51 16,-6-4 23-16,-4-1-1 0,2-7-10 16,2 0-9-16,3-7-10 0,6-3 10 15,4-5 9-15,5-2 28 0,5 0 44 0,2-6-40 16,0-5-95-16,6-6-15 15,9-4-17-15,4-3-31 0,4-3 9 0,4 0 13 16,3 0 16-16,0 4 3 0,0 1 20 16,-4 7-1-16,-3 2-19 15,-6 6 6-15,-1 3 13 0,-6 4-73 0,3 4 7 16,-4 5 69-16,2 5 107 0,0 3 0 0,1 2-9 16,-4 2-36-16,3 3-26 0,-2-2-21 15,1 0-2-15,3-3-13 0,-2-2 22 16,4-7-22-16,2-3-76 0,3-4-131 15,1-3-94-15,3-3-81 0,0-8-171 16,9-17-195-16,-7 2-578 0</inkml:trace>
  <inkml:trace contextRef="#ctx0" brushRef="#br0" timeOffset="-158828.23">12164 12840 897 0,'0'0'1614'0,"0"0"-1182"0,0 0-64 15,1-56-95-15,-1 53-71 0,0 3-202 16,2 3-9-16,0 11 9 0,1 6 12 15,3 7 77-15,-1 7-14 0,2 12 10 16,2 12-25-16,-1 7-16 0,2 3-13 16,-3-15-31-16,-2-14-19 0,0-17-85 0,0-3-106 15,-1 0-81-15,-1 0-113 16,-3-1-52-16,0-4-39 0,-8-4 99 0,-6-5-17 16,-5-1 3-16,-2-4 209 0,-1-4 201 15,0-6 238-15,1-7 97 0,4-1 17 16,2-3-34-16,8-5 90 0,5 1-69 15,2-1-44-15,6 1-52 0,8 2-39 16,4 1-58-16,5 2-67 0,4 3-52 16,5 3-27-16,3 2-22 0,4 5-3 0,3 4-16 15,3 3-10-15,0 7 13 0,-4 6 38 16,-4 8 19-16,-8 4 25 0,-7 6-41 16,-9 3-1-16,-10 1 2 0,-3 0 18 15,-8-1-10-15,-7-5 4 0,-3-2-3 0,0-7 12 16,2-6 0-16,5-5 10 0,1-5 22 15,5-4 74-15,1-6 117 0,2-6-105 16,2-6-87-16,0-6-37 0,5-5 33 16,4-2 1-16,7-3-10 0,2-4-26 15,3 1-17-15,5 1-30 0,4 2-23 16,0 2-46-16,5 5 0 0,0 5-32 16,-1 4-54-16,0 7-142 0,4 6-290 0,-11 4-506 15,-6 1-667-15</inkml:trace>
  <inkml:trace contextRef="#ctx0" brushRef="#br0" timeOffset="-158450.33">13138 13036 2419 0,'0'0'412'0,"0"0"-139"0,3-57 24 0,-3 40 4 15,0 6-40-15,-4 2-34 0,-6 4-44 16,-2 5-68-16,-6 2-54 0,-5 6-8 15,-6 7-13-15,1 6-6 0,-3 2 0 16,4 4-16-16,3 3-16 0,3 2-2 16,5-1 0-16,6-2 0 0,1-5 10 15,8-3-9-15,1-5-2 0,3-5-16 16,8-4-103-16,-1-2-22 0,5-5 5 0,0 0 41 16,2-9 24-16,-3-4 26 0,3-4 11 15,-2-2 18-15,-2-3 17 0,-1 2 19 16,0-1-16-16,-3 4 25 0,1 3 50 15,-4 4 87-15,-3 3-22 0,0 4-38 16,-1 3-105-16,3 0-34 0,0 5-95 16,2 7 129-16,5 3 87 0,1 4-26 15,2 4-17-15,3 0-26 0,-1 4-2 16,1-4-13-16,1 0-3 0,0-2-115 16,2-1-89-16,4-3-115 0,2-5-68 0,5-1-116 15,1-5-205-15,17-6-398 0,-8-3-217 16</inkml:trace>
  <inkml:trace contextRef="#ctx0" brushRef="#br0" timeOffset="-157853.36">13639 13227 1141 0,'0'0'485'0,"0"0"-202"16,54-62 2-16,-33 38-3 0,-2 1-56 0,-1-1 12 15,-2 2 18-15,-7 1-39 16,-3 4-27-16,-5 3 6 0,-1 3-39 0,-11 2-46 16,-6 4-52-16,-4 3-6 0,-4 2 16 15,-4 2 15-15,-3 5 6 0,0 5-22 16,4 4-13-16,1 4 1 0,4 3-1 15,2 5-5-15,6 1-13 0,2 0-10 16,7-1-2-16,4-1-13 0,2-2-10 16,5-1 10-16,6-4 1 0,1-1-1 15,4-3 9-15,1-5-21 0,2-6-67 0,1-1-25 16,0-4 9-16,1-6 5 0,0-5 7 16,-1-6 25-16,0-5 21 0,-3-5 22 15,-2-3 3-15,0-2-1 0,-2-4-2 16,-2-3 1-16,2-9 2 0,1-13 0 15,-1-14-10-15,4 0-2 0,0 7 10 16,-3 12-7-16,-3 18 9 0,1 12 34 0,-6 6 46 16,-1 10 10-16,-1 0-19 0,1 1-34 15,-1 4-37-15,-2 5-3 16,-2 0-130-16,0 11-71 0,0 9 185 0,0 5 19 16,-2 10 149-16,-4 11-32 0,0 13-30 15,2 10-10-15,2 3-19 0,2-7-33 16,1-11-10-16,4-17-14 0,3-9-1 15,0-9-14-15,2-4-33 0,0 0-17 16,5-2-16-16,1-3 6 0,-2-5-9 16,2-5 33-16,0-7 40 0,0-5 9 0,-1-6 2 15,0-6-1-15,2-4 3 0,-3-1 12 16,-1-2-15-16,1 0 2 0,0 2 0 16,-4 2 48-16,1 2 15 0,-2 8-7 0,-3 2 26 15,-1 8-20-15,-3 2-18 0,-1 5-46 16,0 3-117-16,-1 7 34 0,0 7 83 15,0 4 117-15,-1 3-37 0,-1 5-34 16,0 0-9-16,1 0-3 0,1-2-4 16,0-1-11-16,1-4-17 0,4-3-2 15,0-2-99-15,3-6-224 0,2-9-326 16,-4-2-744-16,1-5-1081 0</inkml:trace>
  <inkml:trace contextRef="#ctx0" brushRef="#br0" timeOffset="-157720.1">14199 12759 3676 0,'0'0'453'0,"0"0"-337"15,0 0 14-15,0 0-18 0,0 0-100 16,0 0-12-16,0 0-84 0,0 0-65 16,0 0-136-16,0 0-436 0,21 31-1511 0</inkml:trace>
  <inkml:trace contextRef="#ctx0" brushRef="#br0" timeOffset="-157225.62">14662 12819 3382 0,'0'0'405'0,"0"0"-323"0,0 0-22 16,0 0 82-16,-50-44-20 0,29 44-32 0,-5 2 0 15,-3 10-16-15,-3 4-2 16,2 9-26-16,0 7-31 0,7 2-2 0,3 4-1 16,10 0-12-16,4-1-1 0,6 2 1 15,9-3 12-15,9-2 1 0,5-5 5 16,4-4-9-16,7-6-9 0,-1-7-244 15,2-5-51-15,0-7-48 0,-3-2-79 16,2-12-145-16,-6-4-128 0,2-8 163 0,-4-6 275 16,-1-2 195-16,0-7 62 15,-3-9 114-15,1-11 97 0,-1-12-38 0,-2-2 18 16,-4 9 124-16,-6 11-2 0,-5 17 13 16,0 11 55-16,-5 9-16 0,0 5 4 15,0 1-34-15,0 2-38 0,-1 2-61 16,-4 6-129-16,2 4-107 0,-2 8-122 15,-6 11 122-15,0 7 47 0,-3 10-10 16,-2 11-25-16,3 16-10 0,0 16 26 0,3 1-16 16,2-5-11-16,4-10-1 0,0-15-61 15,-3-11-71-15,0-9-105 0,0-11-214 16,-7-2-281-16,0-5-469 0,3-5-584 0</inkml:trace>
  <inkml:trace contextRef="#ctx0" brushRef="#br0" timeOffset="-156984.09">14804 12930 2346 0,'0'0'359'16,"0"0"-198"-16,44-47 25 0,-24 36 35 15,0 3-46-15,1 3-17 0,4 4-34 16,0 1-36-16,2 6-6 0,-3 4-1 16,1 4-12-16,-2 3-8 0,-4 3-12 15,-4 4-21-15,-4-2-9 0,-7 4-17 16,-4-2 23-16,-8-1 0 0,-3 0 9 15,-6-3-6-15,-1-6 10 0,-1-1-7 0,3-3-7 16,2-4-8-16,4-1-13 16,4-3 19-16,4-2 2 0,2 0-24 0,3-5-18 15,7-3-352-15,8-4-163 0,16-10-99 16,-2 4-417-16,-3-1-741 0</inkml:trace>
  <inkml:trace contextRef="#ctx0" brushRef="#br0" timeOffset="-156759.42">15397 12553 3838 0,'0'0'464'0,"0"0"-378"0,0 0-61 0,-18-46-12 16,16 40-13-16,-3 5-44 0,0 1-39 16,-2 4-70-16,-2 16-269 0,-1-1-636 15,5-2-730-15</inkml:trace>
  <inkml:trace contextRef="#ctx0" brushRef="#br0" timeOffset="-156152.16">15644 12792 3779 0,'0'0'430'16,"0"0"-427"-16,0 0 19 0,0 0 31 0,0 0 56 16,-78 12 11-16,52 3-5 0,0 6-23 15,-1 3-31-15,5 1-21 0,7 4-37 16,3 0 1-16,5 1 8 15,6-4 3-15,1-3 1 0,5-3-16 0,5-4-43 16,3-3-105-16,2-4-34 0,1-3-32 0,-1-2 24 16,0-4 35-16,1-2 27 0,-4-6 55 15,2-3 72-15,-1-3 1 0,-2-2 22 16,2-5-3-16,-3 0 16 0,3-1 34 16,-1-2 3-16,0 1 10 0,4 0-28 15,-1 3-20-15,3 1 19 0,2 3 10 16,-1 4-29-16,3 3-33 0,-1 5-1 15,-1 3-25-15,0 1-16 0,-3 7-5 16,-1 5-4-16,-1 5 6 0,-6 2 8 16,-1 3 18-16,-5 5 16 0,-3-1 2 15,0 0 15-15,-2-1 30 0,-3-1-7 16,-3-2-17-16,2-5-17 0,-1-5 11 0,0-2-2 16,3-5 5-16,2-3 1 0,1-2 28 15,0 0 58-15,1-7-36 0,0-3-38 16,0-4-3-16,6-3-10 0,5-3-16 15,3-1-2-15,3-3 2 0,5 0 20 0,4-1 15 16,2 2-12-16,0 1-7 0,4 4-15 16,-2 4-2-16,1 5-1 0,-3 6-31 15,0 3-6-15,-4 0-3 0,-4 9-22 16,-1 7 13-16,-3 2 18 0,-3 6 31 16,-2-1 38-16,-4 3 36 0,-1-1-9 15,-2-2-15-15,-3-2-4 0,-1-3-9 16,0-3-3-16,-3-6-1 0,-2-2 4 15,1-4-9-15,-2-1-28 0,-3-2-117 0,-6-6-220 16,1-4-811-16,0-3-1704 0</inkml:trace>
  <inkml:trace contextRef="#ctx0" brushRef="#br0" timeOffset="-141406.53">15192 13499 1740 0,'0'0'606'0,"0"0"-408"16,0 0-34-16,0 0 3 0,0 0-32 15,0 0-26-15,0 0-16 0,0 0-20 16,0 0-70-16,-6-37-3 0,5 41-127 15,0 6 24-15,-1 3 103 0,0 6 39 0,1 7 31 16,1 1-32-16,0 6 1 0,0 2 5 16,0 1-12-16,1 0-9 0,0 0-1 15,0 0-9-15,-1-1 3 0,-1-4-13 16,-4-1 16-16,0-4-18 0,-1-6 12 16,-1-4 3-16,3-6 6 0,3-5-22 15,1-1 0-15,0-4-140 0,4 0-58 0,7-4-39 16,-1-3-228-16,7-7-268 15,-4 1-730-15</inkml:trace>
  <inkml:trace contextRef="#ctx0" brushRef="#br0" timeOffset="-141240.42">15169 13868 1018 0,'0'0'991'0,"0"0"-741"0,0 0-140 0,0 0-45 16,0 0 9-16,0 0 33 0,0 0 31 15,0 0-12-15,0 0 12 0,0 0 76 16,0 0-26-16,58-2-58 0,-9 2-70 15,19 0-34-15,16 0-23 0,1-2-3 16,-11-1-1-16,-17-2-1 0,-19 3-84 16,-14-2-175-16,-2 0-84 0,0 0-129 15,2-1-70-15,-3-2-172 0,-6-1-368 16</inkml:trace>
  <inkml:trace contextRef="#ctx0" brushRef="#br0" timeOffset="-141062.95">15826 13784 362 0,'0'0'626'0,"0"0"-147"0,0 0-157 15,0 0-21-15,-47-47-41 0,36 42-12 16,4 0-77-16,2 1-23 0,0 2-13 15,3 2-20-15,1 0-70 0,1 0-45 16,0 2-96-16,7 5 96 0,2 5 64 0,5 5 22 16,-1 0-44-16,4 5-23 0,-2 2-17 15,-1 0-2-15,-6 1 0 0,-5-3-1 16,-3 0 1-16,-5-4 13 0,-9-1 6 16,-4-2 16-16,-3-3-4 0,-3-2-31 15,0-3-108-15,-1-4-189 0,-7-3-270 16,8-1-767-16</inkml:trace>
  <inkml:trace contextRef="#ctx0" brushRef="#br0" timeOffset="-140490.45">16450 14021 2161 0,'0'0'982'0,"0"0"-851"16,0 0-131-16,0 0 0 0,0 0 12 15,0 0 144-15,0 0 88 0,0 0-140 16,55-29-47-16,-24 14-41 0,8-4-16 15,2-5 3-15,3-2 10 0,0-4-13 16,2-4-4-16,-4-1-74 0,4-10 2 16,1-12-3-16,1-9 19 0,-7 1 9 15,-14 10 49-15,-11 14 2 0,-12 16 0 16,-4 5 60-16,0-2-22 0,-4 0-25 0,-8-1 15 16,1 6 23-16,-5 4-7 0,-1 4-27 0,-2 6-17 15,1 1-25-15,-3 4-4 0,0 6-5 16,1 7-1-1,4 4 13-15,6 4 19 0,4 4-1 0,6 2 1 0,9 4 3 16,11 2 19-16,7 1 0 16,9 1 3-16,5 0-20 0,-1-1-2 0,-2-3-17 15,-8-1-189-15,-7-4-85 0,-13-6 3 16,-10-2 95-16,-6-4 77 0,-11-3 89 16,-8-1 27-16,-6-5 39 0,-3 0 25 15,0-4 33-15,-3-1 32 0,0-2 37 16,3-2 10-16,2-5 12 0,1-1-26 15,4-2-29-15,5 0-10 0,3-1-3 0,4-1-23 16,6 0-49-16,5 1-23 0,3 0-25 16,1-1-73-16,7-1-93 0,7 3-100 15,6-1-259-15,16-3-238 0,-3 3-633 16</inkml:trace>
  <inkml:trace contextRef="#ctx0" brushRef="#br0" timeOffset="-139967.47">17169 13821 1844 0,'0'0'425'0,"0"0"-406"16,0 0 17-16,0 0 158 0,0 0 51 15,0 0-23-15,0 0-27 0,63 0-61 16,-45-6-61-16,3-1-41 0,1-5-10 16,4 2-22-16,-2-5 10 0,2-2-10 15,-1-1-1-15,2-2-18 0,-4-4-23 0,-3 2-9 16,-3-2 10-16,-5-1 41 0,-1 1 0 15,-5 3 13-15,-5 3 12 0,-1 4 13 16,0 4 26-16,-8 4 22 0,-5 3-58 0,-3 3-28 16,-5 3 0-16,-4 10 0 15,-4 4 79-15,-2 7 26 0,4 3-17 0,2 3-16 16,9 0-15-16,3 1-16 0,9-4-18 16,4-2-21-16,4-1 11 0,10-4 0 15,6-3 25-15,4-1 6 0,7-5 6 16,5-3-19-16,2-5-31 0,-2-3-110 15,0-5-51-15,-5-5 1 0,-2-5-33 16,-4-5 18-16,-4-5 19 0,-3-5 35 16,-2-5 12-16,1-13 13 0,3-10 44 0,2-13 52 15,-2-1 11-15,-2 7 31 0,-3 12-17 16,-8 16 123-16,-1 10 72 0,-3 6 38 16,-1 8-56-16,-1 1 21 0,1 0-22 15,-2 2-49-15,1 6-31 0,-1 4-121 16,0 2-90-16,0 10-40 0,0 7 130 15,0 9 130-15,0 15-21 0,2 13-29 16,9 13-34-16,-1 4-18 0,3-3-12 16,-2-7-16-16,-3-12-2 0,-3-7-63 0,-2-10-105 15,-1-10-98-15,-2-5-125 0,0 0-140 16,0-1-73-16,-11-2-129 0,-3-9-584 16</inkml:trace>
  <inkml:trace contextRef="#ctx0" brushRef="#br0" timeOffset="-139847.29">17665 13744 1631 0,'0'0'491'0,"0"0"-6"0,-15-60-83 0,15 41-3 16,0 4-91-16,1 1-44 0,5 4-22 16,5 0-53-16,2 3-84 0,6 3-98 15,8 0-7-15,3 4-28 0,7 0 0 16,4 2-53-16,2 4-177 0,3 1-107 16,22-2-334-16,-15-1-724 0</inkml:trace>
  <inkml:trace contextRef="#ctx0" brushRef="#br0" timeOffset="-139469.18">18642 13454 680 0,'0'0'2481'0,"0"0"-1988"16,0 0-172-16,0 0-5 0,0 0-99 0,0 0-84 0,0 0-10 16,0 0 12-16,0 0 3 0,-73 28-41 15,54-5-33-15,5 2-39 0,4 4-7 16,5 0-15-16,4 2 12 15,1-2-15-15,4 0 13 0,5-2-12 0,3-4-1 16,1-3-58-16,-1-3-95 0,0-5-49 16,-3-4-22-16,1-4-14 0,-4-4 51 15,-2-2 100-15,-1-9 34 0,2-5-14 16,0-7-8-16,-1-6 62 0,0-3 13 16,5-5 1-16,0-4 15 0,7 1 3 0,1-2 6 15,5 1 16-15,3 2 22 0,2 3 15 16,4 7-9-16,-1 5-1 15,0 8-2-15,-3 8 11 0,-2 6-71 0,-2 4-6 16,-5 9-52-16,0 6-26 0,-3 6 10 16,-3 6 68-16,-3 7 84 0,-4 5 52 15,-3 9-19-15,-2 11-52 0,-11 11-19 16,-6 2-9-16,1-5-25 0,3-8-12 0,4-10-43 16</inkml:trace>
  <inkml:trace contextRef="#ctx0" brushRef="#br0" timeOffset="-139291.52">18857 13769 1421 0,'0'0'1721'0,"0"0"-1295"0,0 0-173 16,0 0 2-16,0 0-40 0,38-48-91 15,-19 43-59-15,6 0-46 0,9 1-19 16,7 1-10-16,14-1-21 0,20-4-212 15,-10 2-440-15,-8-5-1659 0</inkml:trace>
  <inkml:trace contextRef="#ctx0" brushRef="#br0" timeOffset="-136572.49">20289 13513 258 0,'0'0'2034'16,"0"0"-1823"-16,0 0-163 0,0 0 30 15,-53-48 57-15,33 38 10 0,-2 2 5 16,2-1-9-16,-3 4-13 0,0 0-4 16,-1 3-35-16,-2 2-39 0,1 4-27 0,-3 4 2 15,-4 5 7-15,1 2-4 0,-4 2 7 16,2 1 15-16,5 3-12 0,2 1-3 16,4-1-13-16,4-1 0 0,5-1-22 15,6-4 28-15,1 0 6 16,6-3-32-16,0-3-2 0,9-1 0 0,2-4 0 15,7-2 0-15,3-2 4 0,6-7-4 0,2-4 0 16,-3-1-16-16,0-1-5 0,-5 1 21 16,-7 1 0-16,-3 3 2 0,-4 3-2 15,-2 2 0-15,-1 3-63 0,-1 0-60 16,2 3 3-16,-1 7 108 0,4-1 12 16,-1 5 98-16,-1 1-7 0,2 2-18 15,0-1-17-15,-2 0-18 0,3-2-16 16,0-1-7-16,5-4 1 0,0 1 9 15,1-7 7-15,4-1 6 0,3-2 6 16,3-4-4-16,-1-4-9 0,-2-3-15 0,1 0-15 16,-2-6-1-16,0-1-19 0,-3-3-12 15,0-2 9-15,0-5 0 16,1 0 1-16,2-2 8 0,0 1-9 0,2 2 21 16,1 1 1-16,1 4 0 0,0 5-1 0,-1 5-2 15,-1 5-16-15,-1 5-29 16,-1 2-21-16,-1 9-9 0,1 3 31 15,2 7 47-15,-3 1 50 0,1 2 13 0,-2 0-48 16,-5 2-15-16,-5 0-1 0,-3-2-30 16,-6 2 9-16,-1-3 3 0,-10-3 16 15,-4 1 1-15,-5-5 2 0,-3-1 13 16,-2-4-4-16,-2-1-9 0,-1-3 0 16,2-2 2-16,-2-3 11 0,4 0 9 15,3-4 3-15,4-1 12 0,4-5 1 16,3-1 32-16,5-6 39 0,4 0-34 15,1 1-32-15,2-4-28 0,6 2-11 0,4 2-4 16,-1-1-2-16,-1 4 0 0,1 2-1 16,-3 3-15-16,-3 4-1 0,2 3-21 15,-2 1-60-15,3 5-9 16,2 7 48-16,1 5 17 0,5 3 44 0,4 1 36 16,-1 1-2-16,4-2 11 0,1 1-23 0,3-4 0 15,-3-3 6-15,-1-4-15 16,0-1 11-16,-2-5 1 0,-4-4-3 0,2 0-3 15,-2-4-19-15,1-5-16 0,-1-3-21 16,1-7 0-16,2-2 12 0,1-4 21 16,0-2 1-16,5-2-22 0,1-2 23 15,2 2-32-15,5 2 2 0,0 1 29 16,0 6-15-16,0 5 2 0,-4 6-22 16,-5 4-9-16,-5 5-12 0,-8 6-20 0,-3 6 19 15,-7 6 60-15,-2 2 0 0,-11 5 16 16,-2 1-13-16,-6 2 0 0,-3-1 0 15,0-2 0-15,-4-1 1 0,2-2-2 16,1-6 10-16,1-3-11 0,0-1 1 16,2-8 0-16,2-1 20 0,1-3 7 0,5-4 24 15,-2-4 1-15,2-4-13 16,3 0-16-16,-1-4 3 0,5-2-3 0,2 2 51 16,2 0-20-16,1 2-19 0,0 2-12 15,3 4-24-15,-1 3-1 0,2 3-3 16,2 2-59-16,3 2-57 15,3 8 21-15,3 2 79 0,4 5 19 0,6 4 114 16,1 1-26-16,1-1-20 0,2 0-8 16,0-2-11-16,-3-3-15 0,1-5-12 15,-3-1 3-15,-1-8 3 0,-2-2-3 16,0-2-25-16,0-8-66 0,1-5-27 0,-2-4 16 16,1-3 17-16,0-7 14 15,-2 0 5-15,0-3 21 0,-1-3 19 0,-4-1 1 16,-2 1 4-16,-2 1 12 0,-3 4 31 15,-2 7 18-15,0 2 10 0,-1 8 6 16,-3 5 27-16,0 4 22 0,-1 4 18 16,1 0-148-16,0 8-70 0,1 6 70 0,0 3 50 15,2 5-14-15,4 4-8 0,-1 1-26 16,4 2 10-16,-1 0-12 0,2-1 0 16,-3 0-96-16,2-4-173 0,-1 1-224 15,0-7-483-15,-4-6-699 0</inkml:trace>
  <inkml:trace contextRef="#ctx0" brushRef="#br0" timeOffset="-136430.43">21538 13164 3123 0,'0'0'449'0,"0"0"-312"0,-22-48-106 16,16 35-9-16,2 6 6 0,3 5-28 15,1 2-103-15,3 9-42 0,7 6 72 16,7 4-102-16,23 18-248 0,-3-4-550 0,1-4-729 15</inkml:trace>
  <inkml:trace contextRef="#ctx0" brushRef="#br0" timeOffset="-136019.55">22035 13387 2794 0,'0'0'532'0,"0"0"-281"0,0 0-40 0,-76-17 22 15,40 17-26-15,-4 2-52 0,-3 4-52 16,-1 2-20-16,2 3-21 15,4 1-19-15,5 1-43 0,11 1 0 0,4 0-25 16,10 2-3-16,6-1 14 0,2 1 14 16,7-1 15-16,10-1-15 0,4-1-30 15,6-1-29-15,6 0-6 0,2-2 3 16,4-1 9-16,-2-1 16 0,1 2 3 16,0-1 6-16,0 4-3 0,-4 1 3 15,-4 5 9-15,-6 1 16 0,-4 1-25 0,-6 6 3 16,-9 4 3-16,-5 6-9 15,-5 11-74-15,-14 8-11 0,-7 9-57 0,-4 0-62 16,4-14-193-16,6-15-80 0,4-15-7 16,3-3 151-16,-4-3 243 0,-3 2 121 0,-1 0 17 15,0-8 165-15,0-4 146 16,4-5 67-16,-2 0-37 0,3-6-53 0,2-4-40 16,-1-3-46-16,0-1-48 0,6-3-45 15,0-5-13-15,6-2 17 0,3-5-37 16,8-3-21-16,10-5-72 15,11-1-19-15,5-3-96 0,18-7-68 0,13-12-113 16,14-8-85-16,0-3-390 0,-20 17-726 16</inkml:trace>
  <inkml:trace contextRef="#ctx0" brushRef="#br0" timeOffset="-135686.7">22347 13298 2669 0,'0'0'533'15,"0"0"-322"-15,0 0-56 0,0 0-123 16,0 0-29-16,0 0-3 0,0 0 98 15,0 0 31-15,19 48 13 0,-18-21-22 0,0 4-20 16,-1 2-44-16,0 2-32 0,-2 0-23 16,-2-3 1-16,1 0-2 0,-1-6-27 15,2-2-23-15,1-5 9 0,1-6-21 16,0-6-17-16,0-2 16 0,0-5 3 16,3 0 60-16,5-7 21 0,0-5-20 15,5-4-1-15,0-5-1 0,2-3 1 16,2-2 32-16,-2 1 2 0,3-1 22 15,-3 4 8-15,3 1-14 0,0 3-25 16,-2 4 6-16,1 4-29 0,-5 2 29 16,2 4 4-16,-1 4-13 0,-1 0-20 15,4 10-2-15,0 2 62 0,2 5 9 16,1 2 3-16,0 3-18 0,-2 0-1 0,0 1-21 16,-1-3-15-16,-3 0-17 0,-3-4-2 15,-4-3-53-15,-2-1-107 0,-4-5-232 0,-1-2-364 16,-3-5-1372-16</inkml:trace>
  <inkml:trace contextRef="#ctx0" brushRef="#br0" timeOffset="-133818.74">23230 13314 2244 0,'0'0'1155'15,"0"0"-1034"-15,0 0-121 0,0 0-45 0,0 0-53 16,0 0 98-16,0 0 22 15,0 0 13-15,-14 65 0 0,0-43-16 0,1 3-16 16,0-1 0-16,-1-5 9 0,2 0-12 16,2-6 0-16,2-2-3 0,2-5-10 15,2-2 12-15,3-4 1 0,1 0 79 16,0-7 54-16,1-3-133 0,5-7-41 0,4-2 9 16,2-3 20-16,2-1 12 15,4 0 19-15,-1-1-3 0,2 2 6 0,1 5-3 16,-1 1 0-16,0 5-16 0,-1 2-3 15,-3 4-3-15,-2 3-29 0,-4 2-19 16,-1 3-40-16,-4 8 10 0,-3 4 81 16,-1 4 95-16,0 3-22 0,-4 0-38 15,-3 2-13-15,0-2-21 0,2-2 0 16,1-2 2-16,-2-3-3 0,3-2 1 0,1-4 2 16,1 0-1-16,1-4 1 0,0-1 9 15,0-4 20-15,5 0 25 0,5-4 3 16,2-5-29-16,4-3-31 0,3-1 0 15,1-3 0-15,0-3 13 0,0 1 5 16,-1-1-2-16,-2 2 12 0,1 0 22 16,-5 3 8-16,0 3 11 0,0 2 5 15,-5 4 7-15,2 1-28 0,-2 4-53 16,-1 0-52-16,3 7-10 0,0 4 25 0,1 2 37 16,-1 4 17-16,5 1 18 0,-1 2-17 15,3 2 7-15,-1-3-9 0,5-1 2 16,4-1-2-16,0-5 3 0,-1-2 8 15,3-4 8-15,1-5-8 0,-2-1-5 0,-1-4-22 16,-2-5-58-16,-3-3 12 0,-2-5 12 16,-2-4 9-16,-1-1-3 0,-4-2 26 15,2-4-14-15,-5-2 1 0,0 1 12 16,-4 0-1-16,-2 4 4 0,0 3 1 16,-2 3 56-16,0 5-8 0,-2 6-5 15,0 1-23-15,0 5-21 0,0 2-15 16,-1 3-57-16,-4 8 72 0,2 3 16 15,-1 4 27-15,-1 4-5 0,6 4-11 16,1 1-14-16,2 2-10 0,9-1 10 0,2-1-13 16,3-3-31-16,2-4-90 15,3-3-34-15,1-5-37 0,-2-5-9 16,1-3-8-16,-3-4-4 0,-2-4 6 0,-1-5 21 16,-4-4 103-16,1-4 51 0,-2-2 29 0,0 0 3 15,-2 2 23-15,3 0 102 16,-4 5 32-16,2 1-45 0,-3 3-48 0,0 3-36 15,-3 3 7-15,1 2-9 0,-4 2-7 16,0 7 35-16,-8 1 66 0,-2 7 7 16,-3 2-23-16,-5-1-26 0,0 3-15 15,0-2-35-15,2-2-15 0,1-3-1 16,2-3 1-16,3-2-11 0,3-2 15 16,3-3-17-16,2-3 0 0,2-1 42 15,0 0 52-15,6-7-85 0,5-3-9 16,4-4-59-16,2-3 22 0,4-5 2 15,2 0 10-15,0-1-13 0,1 2-6 0,-1 3 41 16,0 3 3-16,-1 5 0 0,-5 0 12 16,1 5 10-16,-5 3-22 0,-2 2-11 15,0 2-43-15,-2 6-3 16,3 4 57-16,-3 2 119 0,4 3 1 0,0 1-27 0,-3 1-30 16,4 0-14-16,-3-2-18 0,1-2-15 15,0-3-14-15,0-1-2 0,0-2-10 16,-3-3-24-16,1-3-57 15,0-3-18-15,-4-1 5 0,3-7 10 0,-3-7-7 16,0-2 20-16,1-5 30 0,-2-5 29 16,-2-4 22-16,1-5-2 0,3-11 2 15,1-16 22-15,2-14-22 0,0 0 19 16,2 4 63-16,-4 15 28 0,-2 22-3 16,-1 9-6-16,-3 10-14 0,0 5-12 15,-1-2 9-15,0 4-29 0,-1 3-2 0,0 4-53 16,0 3-59-16,0 12-158 15,-1 8 151-15,-3 9 66 0,-2 14 3 0,2 16 29 16,4 13 8-16,0 6 4 0,7-4-10 16,5-11-7-16,-4-10-27 0,0-11-19 0,-4-10-34 15,-4-9-15-15,0-3-61 0,-5-1-101 16,-5 0-48-16,-2-2-162 16,-2-5-161-16,0-7 11 0,5-5 14 0,0-4 16 15,3-7 198-15,4-6 362 0,-1-4 88 16,2-1 274-16,0-3 55 0,1 0-10 15,0 0-60-15,0 1 39 0,0 2-15 16,0 3-40-16,2 5-79 0,2 1-62 16,2 4-19-16,4 2-42 0,6 2-59 15,3 4-42-15,7 0-25 0,5 1 13 16,4 0-4-16,5 2 1 0,0 2-13 0,1-1-1 16,1-3-31-16,-2 0 17 0,-1 0 14 15,-5-5 0-15,-4-2 1 16,-3-2 2-16,-5-2 1 0,-5-1 31 0,-3 0 29 15,-4 0 10-15,-2 1 45 0,-5-2 0 16,-2 3-21-16,-1 0-11 0,0 1-15 0,-1 1-22 16,-4 1-2-16,-6 3-10 0,0 3-7 15,-5 1-5-15,-2 0-10 16,-2 5-3-16,1 3 10 0,5 5-21 0,2 3-1 16,6 4-1-16,6 1 1 0,6 3 0 15,11 3 28-15,7 3-13 0,5 1-15 16,5 0-10-16,-1 0-15 0,-6-4-21 15,-5-3-55-15,-8-5-13 0,-9-4 40 16,-5-2 12-16,-8-4 28 0,-7-2 34 16,-5-2 22-16,-3-3 16 0,-2-2-4 0,-2 0-1 15,2 0-8-15,-1-4-6 0,3-1-4 16,1 1 1-16,5 0-13 0,1-2-2 16,4 2-1-16,6 0-31 0,1-3-245 15,5-5-247-15,5 1-771 0,1-1-1185 16</inkml:trace>
  <inkml:trace contextRef="#ctx0" brushRef="#br0" timeOffset="-132723.64">26219 12749 91 0,'0'0'1908'0,"0"0"-1652"16,0 0-85-16,37-45-9 0,-26 33 15 0,-1 0 19 16,0 3-39-16,-2-1-16 0,1 0 15 15,-5 5 2-15,-1 0-12 0,-2 3 15 16,-1 2-14-16,-1 0-36 0,-10 0-55 15,-5 10-35-15,-12 4 11 0,-6 7 5 16,-13 10 16-16,-13 15-7 0,-13 21-8 16,-15 17-14-16,2 12-11 0,14-3-3 0,18-1-10 15,25-9 0-15,18-1 0 0,13-6 2 16,24-5 15-16,13-5-17 0,14-11-25 16,4-3 9-16,0-9-61 0,-9-7-22 15,-10-9-14-15,-12-10 3 0,-4-5 3 0,0 2 23 16,-2 1 11-16,1-3 29 15,-8-1 25-15,-4-5 19 0,-4-4 1 0,-3-2 28 16,-2 0 46-16,0-2 26 0,0-3-57 16,0-5-41-16,-4 0-3 0,1-4 0 15,-1-1 0-15,2-2-17 16,-1 1-58-16,2-1-165 0,1-8-119 0,3 6-421 16,3 0-812-16</inkml:trace>
  <inkml:trace contextRef="#ctx0" brushRef="#br0" timeOffset="-131884.09">26817 12900 1903 0,'0'0'535'15,"0"0"-241"-15,0 0-105 0,0 0 29 16,0 0 6-16,0 0-46 0,0 0-55 15,0 0-25-15,0 0-32 0,0 0-15 16,-61-15 2-16,38 33 0 0,-7 4-3 16,1 7 5-16,-2 2-18 0,2 6-6 15,-1 4 1-15,4 0 14 0,4 3 4 0,5-1-10 16,6 0-24-16,4-1 3 0,7-2-19 16,9-3 12-16,10-6 3 0,8-2 20 15,5-8-1-15,4-5 0 0,4-5-31 16,2-8-3-16,1-3-53 0,-2-5 0 15,-5-7 4-15,0-3 27 0,-3-6 19 16,-5-1 0-16,-2-4 3 0,-1-3 0 16,-6 0 2-16,-1 0 14 0,-3 0-1 0,0 4 10 15,-7 4 3-15,-1 5 18 0,-5 5 16 16,-2 4 22-16,-1 5-10 0,-8 2-31 16,-1 7-31-16,-8 6-11 0,-2 5 24 15,0 4 2-15,0 6-15 0,3 1-8 0,6 1-3 16,5 1-1-16,6-4-1 15,6-1 1-15,8-4 3 0,7-2 15 0,9-1 13 16,3-7-7-16,5-2-11 0,0-5-13 16,-2-5-14-16,-6 0-44 0,-4-8 21 15,-6-3 37-15,-8-3 3 0,-2-4 0 16,-5-2-3-16,-3-4-18 0,-2-2 2 16,-4 1 1-16,-5-4 3 0,-1 3-4 15,-6 2 14-15,-1 1-1 0,-4 4 2 16,-2 3 0-16,-2 4-1 0,0 4-26 15,-4 3-9-15,4 5 4 0,1 0 8 0,3 0 6 16,6 3-33-16,2 5-221 0,9-2-158 16,4 4-162-16,18 3-127 0,3-2-709 15</inkml:trace>
  <inkml:trace contextRef="#ctx0" brushRef="#br0" timeOffset="-131510.14">27348 13234 2872 0,'0'0'509'0,"0"0"-281"15,0 0-70-15,0 0-60 0,0 0-23 16,0 0-6-16,0 0-37 0,59 0 22 16,-52 13-10-16,1 4 2 0,-2 2-8 15,-4 3-7-15,-2 2-30 0,0-2-1 16,-5-1-12-16,-3-1-1 0,1-3-6 16,-1-4 1-16,-3-2 5 0,4-4 13 0,-1-2 16 15,2-5 6-15,3 0 34 0,-1-3 31 16,3-6-22-16,1-3-37 0,1-8 3 15,8-1 15-15,5-4 6 0,4-2-12 16,4-1-9-16,3 2-9 0,5 3-19 16,1 2-3-16,3 3-12 15,-1 5-1-15,1 5-5 0,-3 2-4 0,-2 6 1 16,-4 2-29-16,-1 7 1 0,-4 5-10 16,-4 3 59-16,-3 5 63 0,-6 0-7 0,-3 2-19 15,-3-1-22-15,-1 2-3 0,-1-5 1 16,-3 1-11-16,0-4 10 0,1-4-11 15,0-1-1-15,1-4-38 0,2-2-98 16,0-1-118-16,2-3-145 0,6-2-41 16,13-10-275-16,-1-2-979 0</inkml:trace>
  <inkml:trace contextRef="#ctx0" brushRef="#br0" timeOffset="-131179.05">28402 12593 1992 0,'0'0'250'0,"0"0"-59"15,-57-58-17-15,31 44 45 0,-1 0 6 16,1 4-21-16,1 2-35 0,2 3-16 16,0 3-39-16,1 2-32 0,2 4-19 15,1 2-13-15,0 6-12 0,3 5-10 16,1 5 19-16,6 6-10 0,2 6 8 15,6 12 49-15,2 15 68 0,12 16-29 16,7 9-43-16,0-2-10 0,0 0-3 16,-2-9-6-16,-4-2-19 0,-5 0-22 15,-5-8-11-15,-4-2-19 0,-6-5-40 16,-8-5-25-16,-4-2 10 0,2-2-3 0,0-11-4 16,3-7-6-16,6-11-71 0,-1-3-110 15,2-3-12-15,1 0-51 0,-3-4-179 16,1-10-256-16,2-1-740 0</inkml:trace>
  <inkml:trace contextRef="#ctx0" brushRef="#br0" timeOffset="-131007.33">28035 13317 2809 0,'0'0'595'0,"0"0"-366"15,0 0-131-15,0 0-26 0,0 0 10 16,70-43 6-16,-46 41-29 0,5 1-29 15,1 1-27-15,6 1-2 0,2 5-1 16,2-1-13-16,2 1 0 0,-1-2-85 16,0-2-131-16,-1 0-95 0,3-6-165 0,-8-5-681 15,-9-1-560-15</inkml:trace>
  <inkml:trace contextRef="#ctx0" brushRef="#br0" timeOffset="-130602.39">28725 12762 942 0,'0'0'1501'0,"0"0"-1230"0,0 0-77 16,0 0 8-16,0 0-52 0,0 0-77 15,0 0-44-15,0 0-1 0,0 0 49 16,0 0 18-16,-51 10-3 0,40 10 18 16,0 6 13-16,5 3-10 0,0 5 7 15,5 3-11-15,1 3 6 0,0 2-13 0,6 8-18 16,1 4-10-16,2-6-25 0,-2-6 1 15,-1-9-29-15,0-7-6 0,0 1-15 16,1 0-34-16,2-5-68 0,-1-5-65 16,-2-5-47-16,3-7-12 0,0-5 21 15,1 0 41-15,-2-8 3 0,5-4 40 16,-3-5 41-16,3-5 61 0,-2-2 19 0,2 0 0 16,1-2 45-16,-3 1 72 0,2 3 39 15,0 3 21-15,-3 3 3 0,-4 6 24 16,1 4 17-16,-4 2-4 15,-2 4-82-15,1 0-135 0,0 6-47 0,0 7 47 16,2 2 86-16,2 4-6 16,0 3-34-16,1 2-3 0,2-2-18 15,-1 0-13-15,3 0-12 0,-3-4-117 0,3-1-89 0,-3-4-193 16,5-7-253-16,-5-4-632 0,-1-2-976 0</inkml:trace>
  <inkml:trace contextRef="#ctx0" brushRef="#br0" timeOffset="-130451.61">29101 12823 3205 0,'0'0'427'0,"0"0"-359"16,0 0-68-16,0 0-66 0,0 0-23 0,0 0 71 16,0 0 17-16,0 0 1 0,-24 56-140 15,25-15-330-15,8-6-616 0,2-4-744 0</inkml:trace>
  <inkml:trace contextRef="#ctx0" brushRef="#br0" timeOffset="-130008.15">29422 13037 2756 0,'0'0'469'0,"0"0"-240"0,0 0-20 15,14-53 90-15,-14 44 27 0,0 0-35 16,-1 2-75-16,-6 2-35 0,1 5-62 15,-8 0-67-15,-3 2-28 0,-7 10 19 16,-1 3-7-16,0 4-2 0,1 5-19 0,3 3 0 16,5 4-15-16,3 1 1 0,7 0-1 15,6 1 12-15,2-2 0 0,9-2-12 16,3-2-137-16,5-7-98 0,2-4-71 16,1-5-60-16,3-6-85 0,-2-5-30 0,0-4-76 15,1-7-73-15,-2-3 357 0,0-6 231 16,-2-4 42-16,1-5 172 15,0-4 136-15,-1-5-43 0,7-10-23 0,2-10-43 16,3-11-43-16,-1 2 1 0,-7 14 24 16,-7 17 18-16,-7 15 34 0,-4 6 52 15,-1 2-9-15,-1 1-85 0,2 5-43 16,-5 5-35-16,-1 2-113 0,0 6-107 16,-1 10 107-16,-7 7 27 0,3 9 47 15,0 13-13-15,-1 12 3 0,4 13-12 16,2-1-10-16,0-7-11 0,1-8 1 15,1-16-31-15,0-9-2 0,-2-8-61 0,0-4-75 16,0 2-123-16,-5-1-160 0,0-2-253 16,-6-11-371-16,2-5-285 0</inkml:trace>
  <inkml:trace contextRef="#ctx0" brushRef="#br0" timeOffset="-129853.83">29599 13064 3109 0,'0'0'651'0,"0"0"-418"16,0 0-141-16,0 0-49 0,0 0 38 16,0 0 65-16,0 0 59 0,0 0 26 15,0 0-112-15,90 23-119 0,-47-15-3 16,25-4-391-16,-15-2-630 0,-3-2-1639 0</inkml:trace>
  <inkml:trace contextRef="#ctx0" brushRef="#br0" timeOffset="-129092.18">30182 13264 1372 0,'0'0'796'0,"0"0"-440"0,0 0-91 0,0 0-37 16,0 0-72-16,-22 54-37 0,22-44-49 15,0-2-10-15,6-1 7 0,1-4 12 16,4-2 7-16,3-1 8 0,3 0 7 16,6-6-28-16,5-5-23 0,0-3-25 15,1-5 0-15,3-2 10 0,-4-6-22 16,2-2 15-16,-3-3-3 0,-1-5 3 0,2-2 0 15,-3-3-25-15,-1 0 32 16,4-2 2-16,-3 4-9 0,1 4 9 16,-1 4 16-16,-2 8-7 0,0 5 10 0,-3 7-25 15,-4 5-31-15,1 7 0 16,0 2-49-16,-1 8-10 0,0 7-3 0,-1 7 18 16,0 6 13-16,0 6 6 0,-5 2 22 15,-1 5-16-15,-6-2 1 0,-3-2-23 0,-4-3 4 16,-9-2 6-16,-5-7 15 15,-5-4 0-15,-5-7 15 0,-4-3 1 0,-4-5 19 16,0-6 3-16,0-2-10 0,1-4 4 16,2-6 9-16,5 1-6 0,4-1-1 15,4-2 4-15,4 0 6 0,7 0 0 16,2 0-28-16,6 2-22 0,1-2-266 16,18 0-319-16,1 4-599 0,2 0-830 0</inkml:trace>
  <inkml:trace contextRef="#ctx0" brushRef="#br0" timeOffset="-128508.54">30848 13285 7 0,'0'0'2667'0,"0"0"-2355"0,0 0-226 0,0 0-6 16,0 0 38-16,0 0 38 0,58-10-3 15,-34 6-55-15,4-1-19 0,1-2-38 16,3 1-26-16,-1-3 4 0,3-1 0 15,-3-4 0-15,1-1 3 0,-3-3 0 16,-1-4-20-16,-4 0-2 0,-5-3 0 16,-2-2-10-16,-7 1 10 0,-1 2 0 15,-6 0 12-15,-3 4 7 0,-2 3 6 16,-8 3-6-16,0 2-19 0,-6 4-14 0,-1 1-4 16,-3 5 2-16,-3 2 13 0,0 2 1 15,-1 8 2-15,-3 4 25 0,3 6 3 16,2 2 13-16,4 5 13 15,3 3-13-15,8 4 15 0,3 2-16 0,4-1-12 16,6 3-15-16,9-3-1 0,5-2 10 0,5-2 12 16,6-6 0-16,1-3-12 15,2-8 15-15,-2-6-37 0,1-5-9 0,-7-3-81 16,1-6-19-16,-3-9 16 0,-2-6 10 16,-2-4 46-16,1-4 8 0,-1-5 11 15,-2-5 5-15,3-13-28 0,1-12 10 16,1-13 2-16,-1-3 7 0,-2 8-15 15,-4 10 21-15,-3 13-9 0,-4 12-4 16,-4 11 18-16,-2 10 11 0,1 5 53 16,-2 1 10-16,-1 4-9 0,-1 2-7 0,0 4-47 15,0 1-76-15,-7 8-72 0,-1 8 148 16,-4 5 49-16,1 7-8 0,-2 7 3 16,4 6 12-16,0 11-24 0,7 8 15 15,2 11 22-15,10 0 54 0,0-8-5 16,1-16-18-16,-1-14-35 0,-1-10-9 15,-1 0-16-15,5 3-9 0,-1-1-19 16,3 1-12-16,-2-7-38 0,-4-7-43 0,0-5-117 16,-5-6-150-16,-3-6-165 0,-1-7-250 15,0-3-1600-15</inkml:trace>
  <inkml:trace contextRef="#ctx0" brushRef="#br0" timeOffset="-128344.03">31326 13046 2077 0,'0'0'1177'0,"0"0"-843"16,0 0-172-16,0 0-5 0,0 0-22 16,0 0-44-16,79-31-48 0,-43 31-43 0,10 0 0 15,4 3-3-15,10 5-31 0,-5-3 2 16,-4 2-232-16,14-6-240 0,-20-1-754 16,-3-2-823-16</inkml:trace>
  <inkml:trace contextRef="#ctx0" brushRef="#br0" timeOffset="-127992.5">32051 12484 2815 0,'0'0'372'0,"0"0"-372"15,0 0-16-15,74 9 16 0,-38 11 157 0,16 11 15 16,16 14 27-16,10 16-16 0,-1 8 22 16,-10 6-56-16,-18 2-21 0,-13-1-48 15,-14 8-24-15,-12 3-16 0,-10 0 22 16,-16 1-19-16,-16-6-3 0,-11 0-18 0,-15-5-20 16,-9-2-2-16,-7-2-11 0,-2-8-1 15,5-5 9-15,8-9-15 0,13-12-10 16,17-10-3-16,11-9 16 0,2-8 13 15,-1 3-1-15,-5-1-12 0,2-2-7 16,2-5-33-16,1-1 52 0,6-4 3 16,3 0-13-16,2-2-52 0,4 0-65 15,1-1-130-15,-3-10-419 0,5 3-674 16,2-4-638-16</inkml:trace>
  <inkml:trace contextRef="#ctx0" brushRef="#br0" timeOffset="-126692.27">26967 13811 1644 0,'0'0'270'0,"0"0"-108"16,0 0-77-16,0 0 60 15,0 0 24-15,0 0-11 0,0 0-49 0,0 0-25 16,0 0 3-16,0 0-20 0,47-32 4 16,-38 32-17-16,3-3-15 0,-1 2 12 15,4-1 6-15,2 1 14 0,1 1-5 16,1 0-2-16,4 0-7 0,4 1 13 16,2 2 18-16,6 0-2 0,3 2-1 0,4-1-3 15,2-1-7-15,7 0-5 16,8-1-11-16,11 0-6 0,15 0 3 0,6-2 16 15,-4 1-7-15,-4-1-19 16,-2 0-2-16,4 0-7 0,4-3-12 16,1 1-22-16,4 2 12 0,-1 0 1 15,3 0-4-15,-2 0 3 0,-3 0 7 0,4 0-19 16,-2 4 16-16,1-1-7 0,1-1 10 0,-5 0-21 16,-3-2 2-16,1-2-1 0,-5 1 19 15,-2-5-18-15,-3-1 19 0,-2 2-7 16,0-2-12-16,2 4 19 15,-2 0-7-15,-1 3-15 0,-2 0 1 0,-3 0 15 16,-1 3-4-16,-3 0-12 0,-4 4 2 16,-1-3 0-16,-2-1 16 0,-10 0-17 15,-9 1 2-15,-6-2 13 0,1 0-14 16,6-1 1-16,5 1 9 0,9-1-10 16,-4 0 0-16,1-1-1 0,-2 0 0 0,2 1 0 15,-3 0 0-15,4 1 0 0,-1-2 1 16,1 4 0-16,-2-1 0 0,-3-1-2 15,-4 1 0-15,-2 1 0 0,-3-2 1 16,-4 0 0-16,-2-1 1 0,0-1 10 16,-1 0 3-16,-3 0-3 0,3 0 10 0,-2 0-7 15,2-1-12-15,-1-3-2 0,3 2 0 16,1 0 2-16,-2 2-2 0,3-2 2 16,1 1 13-16,0 1-4 0,-2-1-10 15,3-1 13-15,-2 0-13 0,-3 0 20 16,-4 0-4-16,-4 0 25 0,-5 0-1 15,-2 1 59-15,-4 1 60 0,-4-3-67 16,-1 3-42-16,-3 0-19 0,-4-1-3 16,1 1 4-16,-2 0 2 0,1 0-3 15,-2 0-2-15,0 0-13 0,0 0-3 16,0 0-12-16,0 0-1 0,0-2-2 0,-6 0-21 16,-2-2-67-16,-5-2-124 0,-8-3-156 15,-19-13-275-15,3 5-958 0,5-6-1188 0</inkml:trace>
  <inkml:trace contextRef="#ctx0" brushRef="#br0" timeOffset="-123322.2">8858 14901 1492 0,'0'0'302'15,"0"0"-182"-15,0 0-117 0,0 0 36 16,0 0 153-16,0 0 89 0,0 0 13 15,0 0-78-15,0 0-62 0,-2-3-46 0,2 3-25 16,0 0-6-16,0 0 2 0,0 0 13 16,0 0 6-16,0 0-12 0,0-1-26 15,0 1-16-15,0 0-6 0,1 0-10 16,0 0-6-16,1 0 3 0,4 2-6 16,0 0 47-16,7 1 26 0,3 1 45 15,9 0-13-15,5 0-47 0,8-1-30 16,8 1-22-16,14-2-13 0,14 0-9 15,11 1 0-15,1 0-2 0,-9 1-1 16,-14 0-1-16,-18 0-11 0,-11-4-28 16,-12 2-29-16,-6-2 11 0,0 0-5 15,-4 0-8-15,1 0 15 0,-7 0 21 16,-2-2 17-16,-1 0-32 0,-3-3-64 0,0 0-106 16,-6-1-113-16,-1-2-156 0,-10-4-215 15,2 3-548-15</inkml:trace>
  <inkml:trace contextRef="#ctx0" brushRef="#br0" timeOffset="-122988.7">9505 14691 2513 0,'0'0'326'0,"0"0"-127"15,0 0-81-15,0 0 52 0,0 0 52 16,0 0 6-16,0 0-43 0,0 0-43 15,0 0-61-15,0 0-81 0,0 0-9 16,-7-29-49-16,16 37 58 0,5 1 34 16,2 3-15-16,5 2-16 0,1 3-2 0,1 1 10 15,1 0-11-15,1 0-3 0,2 1-12 16,-3-2 13-16,-2 0-10 0,-1 0 12 16,-2-1 2-16,-3-1 14 0,-5-2-1 0,-1 1-13 15,-5-5-2-15,-5 2-1 16,0-2 1-16,-5 3 16 0,-9-1 9 0,-3 2 34 15,-7 1-6-15,-2 3-3 0,-6-1-48 16,1 2 16-16,-1-1-18 0,3 0-1 16,1-1-179-16,4 0-124 0,2-3-336 15,5-1-532-15,7-5-921 0</inkml:trace>
  <inkml:trace contextRef="#ctx0" brushRef="#br0" timeOffset="-81784.74">10926 14740 3071 0,'0'0'399'15,"0"0"-282"-15,0 0-60 0,0 0 69 16,0 0-88-16,0 0-38 0,0 0-63 16,0 0 63-16,0 0 57 0,0 0 0 15,-49 72-13-15,23-14 3 0,-4 13-35 16,-3 0-12-16,8-7-10 0,4-19 7 15,13-19-19-15,1-9-10 0,4-9 17 16,2 2 4-16,1-2 11 0,0-3 2 0,0-3-2 16,0-2-28-16,0 0 28 0,5-4 45 15,5-5-45-15,0-3-31 0,6-5 15 16,2-1 16-16,3-3 0 0,3 0-1 16,2 2 1-16,3 2-1 0,3 2-15 0,3 3-16 15,3 2-2-15,2 6 21 0,1 2 13 16,-4 4 41-16,-5 11-38 15,-4 3-3-15,-10 8-31 0,-9 3 3 0,-8 5 13 16,-3 2 15-16,-12-3 2 0,-3 0-2 16,-7-3 2-16,-2-6 0 0,-1-7 1 15,-3-1 32-15,0-5-10 0,-2-3 13 16,2-4 0-16,-2-2 12 0,3 0 16 16,-1-6 6-16,3-2-24 0,4-3-8 15,4-3 1-15,2 0-4 0,7-1-5 0,2-2-20 16,5 3-12-16,3 1-50 0,1 0-43 15,10 3-74-15,3 3-101 0,6 0-113 16,19 0-296-16,-5 0-622 0</inkml:trace>
  <inkml:trace contextRef="#ctx0" brushRef="#br0" timeOffset="-80748.28">11623 15084 1477 0,'0'0'423'16,"0"0"-108"-16,10-50-8 0,-9 34-17 0,-1 3-62 15,0 1 38-15,-4 3-31 0,-3 1-67 16,0 4-52-16,-5 2-56 0,1 2-26 16,-5 0-15-16,1 9-17 0,-2 0 27 15,-1 6-11-15,0 2 1 0,1 0-18 16,2 3-1-16,4-1-1 0,1 0-11 15,5-2 9-15,3-2 0 0,2 1-11 16,0-4 14-16,3-1 3 0,3 0 0 16,4-4 16-16,-2-1-19 0,3-2-72 0,1-3 6 15,1-1 15-15,2 0 17 0,-1-3 21 16,3-2 12-16,-1-2 1 0,1 0 1 16,-1 2-1-16,-2-2 1 0,1 1-1 15,-1 1-1-15,-3 1-15 0,1 2-2 16,-4 2-8-16,1 0-15 0,-3 0-6 15,1 6-1-15,1 2 23 0,-1 0 9 0,0 1 16 16,4 3 1-16,-3-4 15 0,4 1-13 16,2-1 16-16,-2-1-3 0,5-2 0 15,1-3-16-15,2-2-84 0,2-1-24 16,1-8-38-16,3 0-24 0,3-7 20 16,-1-3 37-16,2-2 23 0,-1-4 26 15,1 1 5-15,-2 0 56 0,-1 0-8 16,-1 4 11-16,-4 4 20 0,-2 3 12 15,-5 2-6-15,-2 4 3 0,-4 3-29 0,-1 3-29 16,-5-1-36-16,-2 2-44 0,-1 0 44 16,0 2 65-16,0 0 10 0,-2 0 19 15,-3-1 16-15,-2-1 13 0,2 0 3 16,0 0-15-16,-1-2-14 0,-4 0-12 0,3-2-18 16,-4 1 32-16,-1 1 110 0,-2 2 36 15,-4 0 18-15,-2 2-7 0,-4 6 2 16,-2 4-7-16,-2 3-42 15,2 4-33-15,4 2-5 0,2 4-13 0,5-1-18 16,10-2-47-16,4 1-28 0,3-2 1 16,13 0 2-16,4-3 18 0,8-2 1 15,7-3 0-15,4-2-22 0,5-4-34 16,1-4-159-16,0-3 9 0,-1-1-17 16,-2-8-17-16,-3-6-29 0,-4-3-47 15,-6-6 118-15,-3-3 166 0,-4-2 10 0,-3-6 0 16,-1 1 26-16,-3 2 122 15,-2 2 75-15,-1 3-4 0,-4 7 18 0,-2 5 24 16,1 5-41-16,-4 6-65 0,-1 2-134 16,0 2-21-16,0 7-130 0,-1 4 130 0,0 6 102 15,0 4-2-15,-1 5-33 0,-3 3-5 16,-3 3 0-16,2 0-32 0,2 0-15 16,2-1-15-16,1-5 0 0,4-1 0 15,8-7 0-15,0-5 1 0,4-2-2 16,1-7-2-16,1-3-37 0,0-3-9 15,3-7-7-15,-1-3-3 0,1-6 7 16,-1-3 15-16,1-4 3 0,-2-1 12 16,0-1 0-16,-4-1 20 0,2 3 2 15,-3-1 40-15,-4 6 7 0,-2 4 9 16,-4 5 2-16,-4 4 26 0,0 4 2 0,-3 3-49 16,-8 4-35-16,-2 8 19 0,-5 5 44 15,-2 4-16-15,0 4-10 0,4 2-20 16,2 1-9-16,8 0-10 15,4-1 0-15,2-2-2 0,6-3 1 0,7 2-11 16,2-5-1-16,3 1-75 0,6-3-106 16,2-2-140-16,23-4-186 0,-7-2-536 0,0-7-1541 15</inkml:trace>
  <inkml:trace contextRef="#ctx0" brushRef="#br0" timeOffset="-79151.44">13260 14689 2880 0,'0'0'1016'0,"0"0"-962"15,0 0-54-15,0 0-107 0,0 0 107 0,0 0 101 16,15 48 37-16,-15-15 0 0,0 12-23 16,-1 15-50-16,-6 12-22 0,1 3-18 15,-1-4-23-15,-1-11-2 0,3-12-37 16,2-9-59-16,-1-11-54 0,0-8-57 16,-1-3-19-16,-1 0-40 0,-1-2-34 15,-3-1-78-15,0-6 23 0,-1-6 116 16,3-4 239-16,0-8 29 0,4-7 42 15,3-4 39-15,1-6 87 0,0-2-20 16,3 0 51-16,6 0-20 0,0 2 22 16,5 1-53-16,0 3-32 0,4 2-28 0,1 4-39 15,5 3-31-15,4 4-47 0,2 2-11 16,5 6-14-16,0 2-4 0,1 5-8 16,-2 9 37-16,-3 4 3 0,-7 4 38 0,-7 5-7 15,-10 3-10-15,-6 2-23 0,-2 0-1 16,-11-2 0-16,-2-3 0 15,-1-5 2-15,-2-5 14 0,5-5 26 0,0-2 20 16,1-7 22-16,4-3 59 0,2 0 34 16,2-7 38-16,1-6-31 0,2-3-95 15,0-7-31-15,9-3 12 0,6-3-15 16,8-5-40-16,6 2-15 0,6-1-64 16,5 3-58-16,2 1-52 0,2 5-35 15,2 2-60-15,-3 5-58 0,-1 4-114 0,-3 2-91 16,-4 7-121-16,-1 2 99 0,-6 2 21 15,0 3 119-15,-4 5 261 0,-2 0 123 16,-4-4 30-16,-1 2 209 0,-4-4 97 16,1 0-16-16,-2 0-11 0,-4-2 13 15,-1 0 16-15,-1 0 37 0,-4-2 14 16,-2 0-2-16,0 1-63 0,-2 1-65 0,-10 0-78 16,-2 0-26-16,-7 3-7 0,-5 6 18 15,-3 1-25-15,-5 4-25 0,1 4-43 16,4-1 0-16,2 1-25 0,6 2-5 15,3-3-13-15,5 1-2 0,6 1-14 16,4-2 15-16,3 1-1 0,0-1 2 0,7-2-24 16,1-3-136-16,5-4-35 0,2-4 31 15,-1-4 52-15,5-1 22 0,-1-9-18 16,2-3 36-16,0-4 25 0,-1-2 26 16,1-2 21-16,0-1 1 0,-1 0 2 15,0 2 41-15,-1 2 19 0,-3 2 0 16,-4 4-6-16,0 5 5 0,-5 4-18 15,-1 3-44-15,2 0-77 0,1 8 5 16,0 3 30-16,2 4 42 0,0 4 3 0,1 1 0 16,-1 1 12-16,4-1 8 15,-1-1-21-15,0-1 14 0,1-4-13 16,3-2 19-16,-1-3 3 0,0-5 9 0,3-3 7 16,2-1-13-16,3-4 0 0,0-6-6 15,1-2-10-15,2-2-10 0,3-6 1 16,-1-2-1-16,4-5 2 0,1-2-3 15,0-1-1-15,1 0-1 0,-1 0-21 0,-2 3 6 16,-1 2-6-16,-3 5 4 0,-5 6 17 16,-3 2-12-16,-2 8-9 0,-5 0 1 15,-4 4-26-15,-2 2-9 0,-1 4 4 16,-3 0 18-16,-1 2 12 0,-2 0 19 16,0-1 3-16,0 0 1 0,0-2-1 15,0-3-2-15,-1 1-45 0,0-3 47 16,-1 0 69-16,0-5 6 0,-4-3-55 15,1-1-5-15,-3-3-2 0,-2 0-1 16,1-1-9-16,-5 3-3 0,2 4 3 0,-4 0 53 16,0 4-6-16,-4 2-19 0,0 4 3 15,0 5 3-15,-2 7 19 16,0 2-12-16,3 6 5 0,1 3-15 0,4 1-6 16,3 1-13-16,6 0-12 0,4 3 13 0,1-6-4 15,10 2 4-15,9-3 5 0,5-3-18 16,7-3 19-16,3-6-7 0,3-1-2 15,4-6-13-15,-3-4-87 0,-1-2-15 16,-2-10 16-16,-4-2-4 0,0-8 18 16,-1-4 38-16,2-7 23 0,-1-5 11 15,2-5 0-15,-2 1 1 0,1-3 30 16,-3 3 6-16,-2 5 25 0,-5 3 34 16,-4 7 0-16,-6 7-3 0,-3 6 2 15,-4 5-9-15,-2 4 0 0,-2 3-86 16,-1 0-27-16,0 8-44 0,-2 7 71 15,-5 5 105-15,-4 6-35 0,1 5-24 0,-3 4-6 16,1 2-10-16,2-3-18 0,2 2-12 16,2-2 0-16,2-5 0 0,3-4-30 15,1-4-34-15,0-7-19 16,2-5-21-16,5-3-38 0,5-6 0 0,3-4 37 0,4-6-10 16,2-5-22-16,2-4 33 0,0-5 69 15,0-4 26-15,-1-1 9 0,0-1 1 16,0-2 21-16,-3 3 4 0,-1 4 12 15,-4 2 27-15,-4 8 16 0,-2 3 6 16,-5 4-15-16,-3 6-1 0,0 2-49 16,-3 1-7-16,-8 6-9 0,-5 7 93 15,-2 5 15-15,-7 5-28 0,1 4-18 16,1 2-13-16,4 5-28 0,3-2-5 16,8 0-4-16,4-2-6 0,4 0 7 15,6-3-16-15,9-2 9 0,6-3 15 0,4-3-5 16,3-3 11-16,5-5-33 0,1-5-79 15,0-3-114-15,4-4-139 0,20-8-173 16,-11-4-614-16,-4-3-1667 0</inkml:trace>
  <inkml:trace contextRef="#ctx0" brushRef="#br0" timeOffset="-78451.56">16580 14726 143 0,'0'0'2838'0,"27"-55"-2432"0,-21 37-196 16,0 2-11-16,4 0-45 0,-4 2 3 15,-3 7-16-15,-1 3-14 0,-2 4-127 16,0 11-12-16,-3 9 12 0,-6 10 145 16,-7 14-18-16,-4 16-7 0,-4 11-28 15,2 4-49-15,6-8-43 0,8-8-14 16,8-19 13-16,4-7-12 0,4-10 12 15,1-2 1-15,5-3 0 0,4-2 2 16,2-1-2-16,-1-6-30 0,3-9-1 0,-1-1-3 16,0-11-15-16,2-4 0 0,-1-5 9 15,1-4 15-15,-3 0 3 16,1 0-2-16,0 0 23 0,-3 4-15 0,-1 4 16 16,-3 5 0-16,-5 2 1 0,-1 7-1 0,-6 3-60 15,0 7-105-15,-2 7 165 0,0 4 10 16,0 8 95-16,-3 2-31 15,1 1-37-15,2 0-6 0,0-3-15 0,6-3-4 16,2-2 3-16,5-9 1 0,0-2 8 16,-1-5 16-16,2-5 10 0,-3 0 5 15,2-10-6-15,-2-4-49 0,-3-6-6 16,-2-2-22-16,-4-5-39 0,-2-4-106 16,-3-1-74-16,-6-3-138 0,-12-9-188 15,1 4-574-15,-1 8-459 0</inkml:trace>
  <inkml:trace contextRef="#ctx0" brushRef="#br0" timeOffset="-78285.73">16353 14843 1403 0,'0'0'1395'0,"0"0"-984"15,0 0-274-15,0 0 6 16,0 0 82-16,-56 4 52 0,56-3 45 0,0-1-13 16,3 0-106-16,9 0-77 0,8 0-59 15,11 0-15-15,7 0-36 0,18 1-16 16,17 0-3-16,10 0-22 0,3 0-2 15,-6-1-179-15,-12 0-154 0,-11-8-196 16,-16 1-713-16,-9-1-1318 0</inkml:trace>
  <inkml:trace contextRef="#ctx0" brushRef="#br0" timeOffset="-76469.26">18406 14754 2455 0,'0'0'345'16,"0"0"-113"-16,24-51 30 0,-17 35-14 16,-2 5-52-16,-3 6-20 0,-2 2 29 0,0 3-112 15,0 7-93-15,-5 5 0 0,-4 10 97 16,0 6-1-16,-5 8-3 0,-4 10-25 16,-3 10-50-16,-2 3-16 0,5-2-2 0,6-17-1 15,6-13-2-15,5-12 0 0,1-2-9 16,2-2 12-16,7-2 0 0,3-8 46 15,6-4-46-15,5-11-31 0,5-7-52 16,2-4 2-16,3-7 16 16,-2-1 10-16,2-3 8 0,-6 4 47 0,1 0 0 15,-6 3 3-15,-4 5 13 0,-4 5-4 16,-2 6 10-16,-5 2-19 0,0 7-3 16,-4 4-47-16,-1 4-140 0,0 8 136 15,-1 7 51-15,-1 6 142 0,0 4-49 16,0 1-40-16,0 1-3 0,0-1-23 15,1-2-23-15,3-2-2 0,2-5 1 16,2-4-1-16,-2-5 0 0,4-5-2 0,-2-4-19 16,4-3-24-16,-3-4-7 0,5-5-6 15,-1-5-3-15,-2-5-3 0,3-3 30 16,-4 0 10-16,3-2 20 0,-6 3 2 0,1-1 0 16,-3 4 25-16,-2 2 13 0,-2 4 15 15,-1 3 0-15,0 6 3 0,0 0-47 16,0 3-9-16,0 4-131 0,-1 7 110 15,-2 2 21-15,-2 5 53 0,0 2-25 16,3 0-28-16,2 1-13 0,1-1 12 16,6-2 1-16,1-3 11 0,5-1 2 15,-2-5 6-15,3 0 9 0,0-5-13 16,0-3-15-16,0-1-39 0,1-3-5 16,-4-8 19-16,2-1 13 0,-3-3 12 15,1-2 2-15,-5-1 17 0,1 1-17 0,-2 3 29 16,-3 2 9-16,-1 2 63 15,-1 3-4-15,0 3-22 0,0 4-21 0,0 0-56 16,0 6-127-16,0 5 118 0,0 5 9 16,0 5 40-16,3 1-6 0,6 2-34 15,1 1 0-15,8-5-12 0,2-2-72 16,2-5-177-16,15-10-157 0,-9-3-594 0,-6-4-1426 0</inkml:trace>
  <inkml:trace contextRef="#ctx0" brushRef="#br0" timeOffset="-76341.42">18605 14592 3316 0,'0'0'444'0,"0"0"-390"0,-59-34-54 16,54 29 0-16,6 4 0 0,19 1-38 0,28 2-28 16,59 6 37-16,-7 0-234 0,6-3-1134 0</inkml:trace>
  <inkml:trace contextRef="#ctx0" brushRef="#br0" timeOffset="-74885.06">20092 14730 3074 0,'0'0'652'16,"0"0"-428"-16,0 0-174 0,0 0-28 15,0 0 48-15,59 18 17 0,-49-2 4 16,1 4-32-16,-7 4-16 0,-4 2-12 0,0 1-12 15,-6 0-18-15,-4 1-1 0,2-4-1 16,0-5 1-16,-1-4-22 0,4-4 19 16,1-5 0-16,2-3 3 0,1-3 16 15,1-1 62-15,0-7-78 0,7-6-6 16,3-6-109-16,6-4 31 0,4-4 19 16,2-3 38-16,4 4 27 0,-1 0 12 15,1 3 16-15,-2 5-3 0,-2 3-13 16,-1 7-9-16,-2 2-3 0,-4 5-13 15,-1 2-34-15,-4 3-37 0,2 8 12 0,-3 8 72 16,0 5 124-16,-4 3-12 0,-3 6-31 16,-2 0-25-16,0-1-19 0,0 1-22 15,-4-3-15-15,1-4 0 0,1-6 0 16,0-3 0-16,2-5-1 0,0-6 1 16,2 0 0-16,2-6 1 0,2 0 21 0,7-9-22 15,0-5-22-15,6-7-15 0,1-2 12 16,3-7 13-16,2 1 12 15,-1-2-19-15,-1 0 19 0,-1 3 0 0,1 1 21 16,-2 5-2-16,-3 2-18 0,-2 6 17 16,-6 3-15-16,-1 3 19 0,-4 7-22 15,-4 1-28-15,0 1-114 0,0 10 20 0,-1 5 100 16,0 6 22-16,0 3 24 0,-2 2 32 16,-1 1-6-16,0 1-31 0,2-1-7 15,1-3 16-15,0-2-25 0,5-4 9 16,-1-5-12-16,1-3-1 0,1-3-2 15,-2-5 3-15,1-3 12 0,4 0 31 16,0-9-37-16,4-4-6 0,2-4-27 16,4-5 8-16,0-1 7 0,2-3 9 15,0 0 0-15,-1-3-21 0,1 2 23 16,0 2 1-16,-2 2 0 0,-1 3 18 16,-3 4 19-16,-3 6-15 0,-5 2-6 0,-3 4-13 15,-2 2-3-15,0 3-112 16,-1 8-31-16,0 2 115 0,-1 5 27 0,0 4 0 15,0 2 1-15,0 2 25 0,0 3-7 16,1-1-2-16,6-2-13 0,0-1 13 16,4-1-13-16,2-3-3 0,2-4-1 15,2-3-34-15,-2-5-33 0,-1-3 11 16,0-4 22-16,-2 0 35 0,-2-7 1 0,0-4 15 16,-4-5 4-16,-1 0-17 0,-1-5 12 15,-2-1-12-15,-2-3 16 0,0 1 56 16,-2-1 12-16,-6 0-12 0,-2 3-1 15,-2 0-2-15,-4 2 8 0,-3 4-28 16,2 0-27-16,-1 4 3 0,5 3 3 16,-1 0-1-16,7 3-11 0,1 3 2 15,4 1-9-15,2 2-12 0,0 0-29 16,11 0-30-16,7 2 26 0,9 1 5 0,11 1-12 16,6-1-31-16,15 1-47 0,10 0-47 15,-5-2-19-15,-12-1-2 0,-9-1 79 16,-12-1 54-16,-2-3 53 0,2-2 16 0,-9 2 16 15,-9-1 21-15,-4 0 36 0,-6 0 68 16,-3-1-4-16,-3 2-47 0,-9 0-19 16,-2 0-22-16,-5 2-3 0,-4 2-16 15,-3 0-12-15,2 0-34 0,3 5-10 16,1 3-9-16,5-1 4 0,5 4-16 16,7 3 12-16,3 0-2 0,9 5 21 15,12 3 12-15,11 0-12 0,6 4-40 16,8-1-140-16,1 3-111 0,2-3-14 15,-5-1 175-15,-10 0-48 0,-7-5-93 16,-16 1 101-16,-10-2 73 0,-8-3 43 0,-15-2 54 16,-9-1 64-16,-4-4 93 0,-5-2 16 15,-3 0 31-15,2-3 12 16,3-3-17-16,4 0-10 0,8 0-1 0,6-5-20 16,5 1-38-16,9-2-34 0,5-2 9 15,1-2-58-15,11-3-47 0,6-3 0 0,7 0-15 16,7-4-19-16,2-2 0 15,5-2-12-15,5-2-22 0,2-5-40 0,3-2-16 16,-1-5-4-16,3-2 22 0,-3-3 39 16,-1 2 45-16,-4 0 22 0,-5 5 20 15,-6 3 8-15,-10 5 32 0,-6 7 50 16,-5 6 45-16,-6 5-31 0,-2 6-3 16,-2 3 2-16,0 2-123 0,-1 10-54 15,-4 5 54-15,-2 10 79 0,-2 6-8 16,2 3-28-16,3 5-6 0,3 4-10 15,1 8-8-15,3-6-16 0,4-1-3 0,-3-1-37 16,-1-11-83-16,-2 3-135 0,-1-3-231 16,-6-7-494-16,-2-8-671 15</inkml:trace>
  <inkml:trace contextRef="#ctx0" brushRef="#br0" timeOffset="-74744.21">21821 14829 3149 0,'0'0'626'0,"0"0"-359"15,0 0 14-15,0 0-18 0,0 0-142 16,47-46-121-16,-11 39-10 0,20 2-23 16,27 2-1-16,27-1-133 0,-14 2-355 15,-14 1-1160-15</inkml:trace>
  <inkml:trace contextRef="#ctx0" brushRef="#br0" timeOffset="-74349.82">23192 14625 3704 0,'0'0'444'0,"0"0"-422"16,0 0 3-16,58 5-25 0,-38 15 81 16,0 2-10-16,-1 3-24 0,-4 3-16 15,-3 2 0-15,-5 2-13 0,-5 0-17 0,-2-1-1 16,0-2-1-16,-1-4-1 0,-3-8-9 16,0-5 10-16,-1-5 2 0,3-6 13 15,-1-1 60-15,1-5 59 0,0-6-32 16,2-5-27-16,0-5 15 0,0-4 27 15,5-4 12-15,6-4-6 0,1-2-6 16,7-4-7-16,5-1-46 0,6 3-60 0,4 0-3 16,4 6-15-16,7 3-48 0,3 8-50 15,4 6-75-15,-2 6-62 16,2 8-134-16,9 5-218 0,-15 7-180 0,-10 0-1104 0</inkml:trace>
  <inkml:trace contextRef="#ctx0" brushRef="#br0" timeOffset="-72998.75">23745 14846 264 0,'0'0'2208'0,"0"0"-2004"16,0 0-182-16,0 0-18 0,0 0 37 15,0 0 43-15,0 0 131 0,0 0 67 16,0 0-57-16,0 0-104 0,70 2-80 16,-42-13-22-16,1-1 21 0,-3-6-27 15,1-2-13-15,-3-3-16 0,-4-2-47 0,-4-1 13 16,-4 2 5-16,-6 1 45 0,-6 2 21 15,-1 5 68-15,-9 3-7 0,-6 2-44 16,-6 6-19-16,-3 3-16 0,-6 2 16 16,0 6 22-16,0 6 12 0,3 2-9 15,6 7-9-15,5 3-16 16,6 2 9-16,8 3 10 0,3 2-13 0,8 2 6 0,6-1-13 16,6-3 4-16,3 0-9 0,6-6-11 15,-1-3 10-15,3-7 10 0,-2-6 6 16,3-4 0-16,-4-5 0 0,0-6-19 15,-1-7-9-15,-1-3-15 0,-1-5 2 16,1-3-12-16,-1-3-3 0,-2-3-3 16,3-3 10-16,3 3-17 0,-2 0-52 15,2 5 1-15,0 1 39 0,-4 7 9 16,-3 5 22-16,-4 3 7 0,-2 8-13 16,-7 3-10-16,0 0-12 0,-2 3 0 15,-1 7 21-15,0-1 24 0,-2 4 2 0,-1-1-1 16,0 1 1-16,0-2 2 15,2-1 1-15,-2-3 1 0,0-2 18 0,0-1 3 16,-1-4 9-16,2 0 42 0,1-6-48 16,-1-4-28-16,-1-2 0 0,0 0 1 15,-3-1 15-15,0 0 28 0,-6-1 25 16,-3 0-6-16,0 2-22 0,-5 1 0 0,1 2 2 16,-5 2-15-16,-1 3-3 0,-2 1-3 15,-1 3 3-15,1 6 6 0,0 2 6 16,2 5 16-16,3 3 5 0,1 2 4 15,6 6 12-15,1 0-6 0,6 1-16 16,2 4-30-16,6-1-7 0,9 2-12 16,7-1-1-16,7-2 1 0,5-1 13 15,5-5-14-15,4-2-2 0,1-6-23 0,-1-5-134 16,-1-4-6-16,-3-4 11 16,0-3 15-16,-4-6 40 0,-1-4 63 0,-4-6 33 15,0-5 0-15,-4-2 2 0,-3-2-1 16,1-2 19-16,-7 1-1 0,-3 2 63 15,-3 1 25-15,-7 4 0 0,-4 2-1 16,0 6-9-16,-11-1-41 0,1 4-18 16,-6 4-6-16,-4 1 0 0,-2 4-4 15,-1 2-11-15,1 3-13 0,0 7-2 16,2 5-1-16,4 7-2 0,3 2 0 0,9 3 2 16,4 2 0-16,6 3 0 0,13-3 0 15,5 2-30-15,7-4-13 0,3-5-176 16,0-4-48-16,2-5-37 0,-3-7 24 15,-3-5-16-15,-1-1 89 0,-5-10 126 16,-2-4 81-16,-3-4 16 0,1-4-16 16,-1-3 74-16,-1-4 37 0,2-3-21 15,1 0 2-15,-1-3-22 0,3 4 41 0,1 4 18 16,0 5-38-16,0 5-53 0,0 8-38 16,0 3-12-16,-3 6-17 0,-3 6-12 15,-2 7-12-15,-1 5 12 0,-3 6 41 16,-5 2 41-16,-6 6 56 15,-1-3-12-15,-13 2-31 0,-6 1-29 0,-6-6-25 0,-2 1-13 16,-5-5-18-16,2-5-7 0,-1-2 13 16,5-4 9-16,1-3 4 0,5-4 12 15,4-1 1-15,3-3 15 0,7-4 12 16,5-3 47-16,1-4-37 0,5-4-19 16,9-3-9-16,4-2-10 0,5 0-51 15,2-1 38-15,6-2 12 0,-1 3 1 16,4 3 15-16,-6 3-3 0,2 3 7 15,-5 4-19-15,-1 1 20 0,-3 2-8 16,-3 3-11-16,-1 1-1 0,-2 4-28 16,-1 6-10-16,-1 1 0 0,1 4 10 0,-3 3 6 15,3 2 6-15,-4 0 15 0,2-1-1 16,2-1 2-16,-2-1 0 0,4-3-13 16,-2-2-9-16,0-3 20 0,-1-3-10 0,2-4 12 15,-4-2-25-15,1-5-16 0,1-6 0 16,-4-4-35-16,3-3 22 0,-2-2 26 15,2-6 28-15,0-3 6 0,3-5-4 16,1-3 10-16,4-13-11 0,9-10 1 16,6-11 29-16,2 0-5 0,-10 17 65 15,-6 18 1-15,-8 18 36 0,-5 5-42 16,2 1-8-16,-3 2-19 0,2 3-21 16,-3 6-38-16,-2 4-81 0,-2 11-80 15,-1 8 161-15,1 9 44 0,-1 17 85 16,1 14-7-16,4 18 2 0,1 2-4 0,-1-5-46 15,4-7-12-15,-4-17-19 0,0-10-43 16,0-10-12-16,-4-9-68 0,-2-6-90 16,0 0-135-16,0-3-126 0,-3-4-185 15,-8-11-476-15,4-5-252 0</inkml:trace>
  <inkml:trace contextRef="#ctx0" brushRef="#br0" timeOffset="-72866.64">25866 14733 2594 0,'0'0'668'0,"0"0"-239"0,0 0-35 15,0 0-27-15,0 0-53 0,0 0-66 16,0 0-113-16,0 0-87 0,57-42-48 16,-27 42-13-16,8 0-2 0,9 5-16 15,12 1-20-15,22-4-173 0,-10-2-403 16,-9 0-1517-16</inkml:trace>
  <inkml:trace contextRef="#ctx0" brushRef="#br0" timeOffset="-71218.7">27629 14720 1163 0,'0'0'1458'0,"0"0"-1249"0,0 0-64 16,-86-58-14-16,51 46 0 0,-2 6 29 15,-3 4-24-15,1 2-31 0,0 5-17 16,2 7-12-16,5 5-22 0,0 5-14 15,7 2-14-15,5 4-14 0,7 1-11 16,8 0-1-16,5-1 0 0,6-1 1 0,9-3 1 16,6-2 20-16,4-2 3 0,3-8 0 15,1-3-6-15,4-7-19 16,-2-3-19-16,2-9-40 0,-1-6 9 0,-3-5 9 16,-2-8-10-16,0-5 23 0,-1-10 12 15,-2-14 6-15,5-14 9 0,-4-6 1 16,-3 5-28-16,-5 8 28 0,-5 22 26 15,-3 10 49-15,-4 13-12 0,-2 4 28 16,-1 2 14-16,1 3-46 0,1 1 9 16,-4 7-43-16,0 3-25 0,0 7-222 15,-8 11 131-15,1 8 91 0,-3 9 33 16,0 12 14-16,-3 14-6 0,6 11-18 0,5 0 2 16,3-7-6-16,9-10-18 0,6-17-1 15,0-6 0-15,-1-11-1 0,0-4 2 16,6-1 16-16,5 1-1 0,4-5 12 15,3-3 3-15,0-5-6 0,2-4-25 0,1-7-109 16,-1-7 23-16,-2-3 27 0,-2-5 18 16,-6-4 4-16,-4-1 15 0,-1-2-4 15,-3 0 26-15,-3 0 13 0,-4 2-13 16,-4 3 25-16,-1 1-6 0,-4 5 19 16,-1 1 31-16,-2 5 1 0,-5 4-30 15,-1 4-31-15,-6 4-9 0,-1 1-34 16,-3 10 22-16,-1 1 12 0,-1 6 15 15,2 5-15-15,6 0-12 0,7 5 9 16,5 1 2-16,2 0 1 0,12 0-1 0,4 1 1 16,5-3-3-16,1-4 1 0,0-4 2 15,2-5 1-15,2-4 12 0,-3-5-13 16,0-5-79-16,0-2 19 0,0-8-18 16,-2-6-11-16,1-4 55 0,-2-5 12 0,-1-3 19 15,-1-4-20-15,1-1 21 0,0-2-26 16,1 2-4-16,-1 1 20 0,-3 4 12 15,-1 6 1-15,-4 6 46 0,-3 6-9 16,-6 5-38-16,2 5-25 0,-1 4-111 16,0 7 98-16,2 2 35 0,1 4 1 15,0 3-7-15,2 1 9 0,-2-3 1 16,-1 0 2-16,2-3-1 0,-2-3 14 0,1-3-14 16,-2-3 14-16,-2-2-16 0,0-4-34 15,1 0 34-15,-2-1 22 0,-2-5-22 16,-1-5-22-16,0-1 22 0,-8-2 25 15,2 0-24-15,-7 0 13 0,0 0 47 16,-2 1 24-16,-5 1-9 0,0 1-4 16,-3 4-22-16,-2 3-12 0,-2 3-3 15,0 1 5-15,2 8-8 0,-1 3 6 16,2 5-13-16,3 6-12 0,5 2 18 0,3 5 0 16,4-1-12-16,6 1-17 0,4 1 17 15,11-1-18-15,8 0 14 0,4-3-12 16,11-1 16-16,3-3-16 0,3-6 19 15,2-5-19-15,-1-7 0 0,-2-4-3 16,-2-6-12-16,-6-7-41 0,-1-4 15 0,-4-4 37 16,-4-4 1-16,-1-4 0 15,-1-4 1-15,-3-2-3 0,0 0 4 16,-2 0 9-16,0 2 11 0,-6 4 24 0,1 4 29 16,-5 4 2-16,-3 6 53 0,0 5 46 15,-2 5-59-15,-1 3-102 0,0 2-15 16,0 7-147-16,-1 7 147 0,-1 6 55 15,-1 6 19-15,3 3-31 0,0 4-7 16,5 2 1-16,7 0-3 0,3 0-10 16,0-5-5-16,4 1-16 0,1-7-1 15,-2-5-2-15,1-4 0 0,-3-5 0 16,-2-6-55-16,-4-4-56 0,1-4-51 0,-5-6-95 16,-4-15-125-16,-2 4-393 0,0-3-1122 0</inkml:trace>
  <inkml:trace contextRef="#ctx0" brushRef="#br0" timeOffset="-71071.1">28893 14268 3056 0,'0'0'775'0,"0"0"-624"0,0 0-151 16,0 0-88-16,0 0-16 0,0 0 16 15,0 0 63-15,0 0 3 0,-17 46-385 16,33-22-1312-16</inkml:trace>
  <inkml:trace contextRef="#ctx0" brushRef="#br0" timeOffset="-70568.33">29382 14664 3144 0,'0'0'417'0,"0"0"-294"16,4-60 82-16,-4 40 12 0,0 5 1 16,-4 0-53-16,-5 2-51 0,-5 5-40 15,-4 4-31-15,-4 1-43 0,-4 3 0 16,-3 6-2-16,4 5-20 0,1 4 7 16,6 2 0-16,6 4-4 0,9 3 4 15,4 3 4-15,16 5 11 0,9 2 0 0,11 3-27 16,7 1-47-16,6 3-106 15,-4-5-79-15,-7-1-40 0,-11-5-87 0,-12-4-132 16,-14-6 128-16,-7-5 153 0,-15-4 173 16,-9-5 64-16,-7-5 103 0,-1-1 130 15,-3-4 44-15,3-5 16 0,4-2-16 16,3-2-20-16,8-1 5 0,4 1 15 0,9-2-19 16,7 1-36-16,3 2-65 0,10-4-68 15,12 3-89-15,10-1-19 0,6-1 0 16,8 1 1-16,12-1 16 15,10 1-35-15,-7 4-19 0,-9 0 13 0,-11 6 31 16,-9 1 10-16,-1 2 2 0,1 1-18 16,-12 0-10-16,-4 1-9 0,-10 6-19 15,-2 2 56-15,-5 2 61 0,-3 4 19 16,-4 3-9-16,-2 0-19 0,-5 3-18 16,1-3-21-16,1 1-13 0,1-1-24 15,6-3-170-15,2-4-187 0,5-8-270 0,4-3-693 16,4-1-911-16</inkml:trace>
  <inkml:trace contextRef="#ctx0" brushRef="#br0" timeOffset="-70421.16">29778 14485 3409 0,'0'0'465'16,"0"0"-414"-16,0 0-32 0,0 0 28 15,0 0-47-15,0 0-135 0,0 0 67 16,0 0 68-16,0 0 0 0,14 64-41 15,37-22-518-15,-4-9-1036 0</inkml:trace>
  <inkml:trace contextRef="#ctx0" brushRef="#br0" timeOffset="-69865.26">30131 14751 871 0,'0'0'2439'0,"0"0"-2046"15,-60-29-166-15,34 22 46 0,0 3-18 16,5 4-36-16,4 0-93 0,0 9-71 15,4 4-24-15,3 5-7 0,3 7 4 16,6 3-25-16,2 4 6 0,10 2-9 0,7 0-24 16,4 0-16-16,5-2-108 0,-1-6-64 15,2-4-73-15,-4-7-7 0,-2-7-1 16,-4-5 1-16,-4-3 72 0,-3-7 137 16,0-7 79-16,-3-4 4 0,-1-4 36 15,3-3 130-15,-3-4 12 0,4-2-7 16,1-1-13-16,4 0 19 0,4 1-23 15,1 4-54-15,7 5-28 0,-1 5-48 0,2 7-24 16,3 5-30-16,-1 5-19 0,1 5 8 16,-3 7 10-16,-1 4-13 0,-6 5-3 15,-6 3-7-15,-7 2 4 0,-7 2 9 16,-2-1 13-16,-7-1 28 0,-9 0 0 16,-2-5 31-16,-2-1 4 0,-1-3-1 15,1-4 4-15,2-4-10 0,1-2 11 16,5-2-11-16,2-4 12 0,4-1 7 15,5-4 62-15,1-6-35 0,5-2-43 0,8-3-28 16,5-3 0-16,5-2-1 0,5-2-2 16,7-2-1-16,7 0 0 0,-1 2 1 15,4 3 1-15,-2 6 14 0,-2 4 7 16,-2 3-21-16,-3 6 1 0,-2 4-2 0,-4 7-19 16,-1 5-6-16,-6 6 1 0,-4 1 24 15,-3 5 84-15,-6 1 15 0,-5-1-28 16,-2-2-15-16,-1-1-20 15,-2-3-20-15,-4-4-14 0,-1-3-2 0,-2-4-1 16,-3-6-45-16,0-1-37 0,-3-2-69 16,-3-2-186-16,-7-11-338 0,2-2-716 15,2-2-678-15</inkml:trace>
  <inkml:trace contextRef="#ctx0" brushRef="#br0" timeOffset="-67696.92">11215 15708 2775 0,'0'0'324'0,"0"0"-298"0,0 0-26 0,0 0-109 16,0 0 109-16,0 0 25 0,0 0 138 16,30 55 19-16,-24-16 2 15,-4 15 6-15,-2 15-29 0,0 3-10 0,-2-7-23 16,-1-11-28-16,3-20-54 0,0-10-24 0,3-11-7 16,-1-6-12-16,3-1 13 0,3-2 12 15,1-4 37-15,6-3 24 0,4-9-24 16,2-7-22-16,5-6-21 0,3-4-10 15,-1-4-10-15,-3-4 14 0,2 0 8 16,-1-3-5-16,-2-1-19 0,1 1-11 16,2 4 11-16,-4 3 0 0,-3 5 0 15,-2 7-21-15,-7 6 5 0,1 5-27 16,-6 6-77-16,1 4-199 0,2 5-158 16,-1 7-91-16,8 9-239 0,0-1-201 0,-4-1-389 0</inkml:trace>
  <inkml:trace contextRef="#ctx0" brushRef="#br0" timeOffset="-67067.49">11891 15893 2036 0,'0'0'528'0,"0"0"-199"0,0 0 13 16,0 0-93-16,0 0-72 0,0 0 12 15,0 0 35-15,0 0-118 0,0 0-90 16,0 0-16-16,0 0-13 0,-64-30 11 16,39 40-1-16,1 3 1 0,1-3-10 15,4 2-1-15,3-1-9 0,6-1 7 16,1-1 2-16,6-2-2 0,2 0 2 15,1-1 10-15,0-1-61 0,6 1-61 16,2-4 24-16,0 1 25 0,4-2 35 16,1-1 6-16,2 0 16 0,4 0 17 15,0 0 0-15,-2 0-11 0,1 0-12 0,-4 0 3 16,2 4 22-16,-3 3 66 0,-2 0 45 16,0 4 21-16,-5 2-3 0,0 1-15 15,-1 3-11-15,-1-1-16 0,-2 1-19 16,0 0-37-16,1-3-9 0,1-2-9 15,2-5 2-15,0-2 13 0,6-4 6 0,1-1 12 16,5-4 1-16,2-3-47 0,2-6 0 16,2-3-44-16,0-4-5 0,-2-3-13 15,0-5-6-15,0-3-7 16,-1-4 7-16,-2 0 15 0,-1-2 22 0,-5 1 15 16,0 4 13-16,-6 3 3 0,-1 5 27 15,-4 7 10-15,-2 3 16 0,0 5-3 0,-6 3-19 16,-2 1-31-16,-5 4-3 15,1 1-25-15,-5 0 0 0,-1 5 6 0,0 4 1 16,3 0-11-16,6 3-2 0,6 1 3 16,3-1 29-16,12 3 2 0,8-1 31 15,9 1-9-15,3 0 9 0,7 1-31 16,-1 1-3-16,0 0-13 0,-3 0 4 16,-6 1-7-16,-6 0-15 0,-8-1-4 0,-7 2 13 15,-8 0-4-15,-3 0 29 0,-9-1 21 16,-5 1 5-16,-4-1 8 15,-2 1 16-15,-1-2-12 0,0-1-16 0,2-1 3 16,4-3-13-16,8-2-9 0,3 0-3 16,7-1-15-16,0-4 15 0,10 3 27 15,9-4 19-15,6 1-6 0,6-2-15 16,3-3-12-16,2 0-13 0,-1 0-21 0,-2-4-63 16,-6-2-25-16,-3-4 0 0,-2-4-77 15,-3-4-76-15,7-20-215 0,-5 6-344 16,-2-1-921-16</inkml:trace>
  <inkml:trace contextRef="#ctx0" brushRef="#br0" timeOffset="-65804.76">13653 15925 1823 0,'0'0'367'0,"0"0"-37"0,0 0-104 16,0 0-1-16,0 0-46 0,0 0-42 15,0 0-121-15,0 0 51 0,0 0 80 0,47 2 20 16,-49 22 0-16,-2 1-35 0,-1 1-43 16,1 1-39-16,0-2-28 0,0-4-20 15,3-2 10-15,1-5-10 0,0-1 2 16,2-3 11-16,4-3-13 0,0-2 23 16,5-5 13-16,2 0 21 0,4-10-13 15,4-4-12-15,2-3-12 0,1-6-6 16,1-1-3-16,0-2-13 0,-1-3-19 15,-1 2 4-15,0 2 12 0,-1 2-17 16,-2 4 20-16,-3 6 0 0,-2 1-21 16,-6 8 3-16,0 3-22 0,-4 1-73 0,-1 8 26 15,-1 4 49-15,1 5 21 16,-2 4 17-16,-1 3 16 0,0 1 3 0,1 1-16 16,0-4 16-16,1 1-17 0,2-4 14 15,2-2-15-15,-2-3-1 0,0-5 3 16,2-2 19-16,0-3-3 0,-1-3 5 15,3-1 11-15,-1-4 15 0,4-4-50 0,0-4-22 16,4-3-6-16,1-2 12 0,1-2 16 16,-1 0 2-16,0 1 1 0,2 0-1 15,-2 0 11-15,1 3-13 0,-3 2 1 16,-3 2 1-16,-3 6-2 0,-4 1-2 16,-1 4-39-16,-1 0-77 0,1 7 16 15,0 2 81-15,0 4 21 0,-2 3 0 16,1 3 0-16,2 0 3 0,-2 0-2 15,1-2 1-15,0 0-2 0,2-3 1 0,0-3 0 16,0-2 11-16,-1-4 17 0,3-1-4 16,0 0 10-16,-1-1 0 0,2-2-13 15,1-1-21-15,1 2-1 0,-1-1 0 16,3 3-13-16,-1-1 1 0,-2 2 11 0,2 0 1 16,-6-2-3-16,-2-1 1 0,-3-2-1 15,-1 0-82-15,-5-8-104 0,-6-2-379 16,1-4-1090-16</inkml:trace>
  <inkml:trace contextRef="#ctx0" brushRef="#br0" timeOffset="-65642.68">13710 15555 3320 0,'0'0'403'0,"0"0"-403"0,0 0-16 15,0 0-85-15,0 0 16 0,0 0 83 16,0 0 2-16,0 0 0 0,77 35-159 16,-45-21-986-16,1-5-1070 0</inkml:trace>
  <inkml:trace contextRef="#ctx0" brushRef="#br0" timeOffset="-64738.69">15415 15813 3191 0,'0'0'445'0,"0"0"-265"15,0 0-73-15,25-46-26 0,-22 42-46 16,-1 4-35-16,1 2-32 0,-2 8 32 16,-1 5 86-16,0 6 11 0,0 6 15 15,-7 4-44-15,-1 6-9 0,-2-1-25 0,3 2-19 16,0-3 0-16,1-2-15 0,5-6-1 16,1-5 1-16,6-6 0 0,0-3 0 15,3-6-56-15,4-3-25 0,1-4-15 0,2-1 6 16,2-9 27-16,3-4 3 15,-1-4 16-15,2-4 44 0,0-2 0 0,-5-2 1 16,3 1 12-16,-1 1 15 0,-2 2-15 16,1 2 0-16,-4 4 31 0,-2 3-1 15,-2 4-18-15,-5 4-25 0,-1 4 0 16,-2 1-115-16,3 6-46 0,-4 5 133 16,0 4 15-16,0 3 12 0,0 4-2 15,-1 2 2-15,0 1 1 0,0-2-1 16,0 2 1-16,2-4 0 0,0-3 14 0,1-2-13 15,1-4-1-15,3-2-71 0,1-7-49 16,-1-2 19-16,4-1 47 0,3-6 26 16,-1-5-1-16,4-3 29 0,0-2 0 15,0-2 25-15,-2-1 17 0,-3-1 56 16,0 3-7-16,-4 1 39 0,0 4 5 16,-2 0-19-16,-3 5-22 0,-1 1-10 0,-2 3 6 15,0 3-90-15,0 0-53 0,0 8-109 16,0 3 162-16,-2 5 29 0,0 2-11 15,1 4-15-15,1 1-3 0,4-2 16 16,3 0-16-16,6-3-19 0,1-5-96 16,1-1-43-16,2-5-5 0,2-4-2 0,0-3 42 15,1-1 40-15,0-6 83 16,-1-5 0-16,0-5 29 0,-3-2-10 0,-2-1 6 16,-1 1 86-16,-2-1 57 0,-3 5-11 15,-4 2 1-15,0 3-2 0,0 3-1 16,-3 2-6-16,0 3-41 0,-1 2-108 15,1 0-65-15,2 6-77 0,0 4 142 16,0 3 3-16,3 3 25 0,2 1-25 16,0 1-1-16,5 0-1 0,-3-3-1 15,4-4-133-15,-4-2-234 0,-3-7-255 16,-3-2-731-16,-3-2-638 0</inkml:trace>
  <inkml:trace contextRef="#ctx0" brushRef="#br0" timeOffset="-64597.07">15760 15738 2935 0,'0'0'591'0,"0"0"-335"16,0 0-96-16,-45-44 23 0,43 38 51 15,2 5-90-15,6 1-144 0,13 0-121 16,11 4 53-16,25 3 18 0,39 2-263 16,-10-1-256-16,-2-4-1197 0</inkml:trace>
  <inkml:trace contextRef="#ctx0" brushRef="#br0" timeOffset="-63347.79">17268 15727 2308 0,'0'0'493'0,"0"0"-281"0,35-64 38 16,-28 46 17-16,-2 3-30 0,0 3-54 0,-5 3-16 16,0 4-24-16,-7 4-53 0,-4 1-90 0,-8 4-29 15,-6 8 29-15,-8 9 69 0,-5 4-7 16,-2 7-4-16,2 5 4 15,3 4-22-15,5 0-38 0,10 1-2 0,9-2-2 16,9 0 2-16,9-3 0 0,12-2 3 16,9-5 10-16,10-4-11 0,6-5 1 15,12-6-3-15,-5-7-53 0,2-5-45 16,-3-3-23-16,-11-6 34 0,1-4 9 16,-4-4-3-16,-5-3-2 0,-9-1 49 15,-2-4 31-15,-8-1 3 0,0 1 15 16,-6-1 4-16,-4 5 10 0,-2 0 18 15,-2 4 44-15,-5 2-7 0,-6 6-19 0,2 3-28 16,-4 3-37-16,-1 6-8 0,0 5 8 16,2 1 19-16,2 4-16 0,2 2-3 15,4 1 0-15,6 2-1 0,6 1 1 0,6-2 12 16,6 1 1-16,6-4-12 16,4-2-1-16,1-5-42 0,-3-3-85 0,2-3-10 15,-7-4 20-15,-2 0 32 0,-8-7 35 16,0-2 29-16,-7-6 20 0,-2-2-1 15,-2 0 0-15,0-5 1 0,-3 0 2 16,-1-4 22-16,-2 2 2 0,3 0 35 16,3-1 37-16,0 2-9 0,9 0-13 15,3 4-34-15,8 1-41 0,6 2 0 16,4 4-16-16,5 2-9 0,0 6 3 16,2 1 0-16,0 3 1 0,-3 9-4 15,-6 4-7-15,-5 6-9 0,-4 3 0 0,-7 1-6 16,-7 4 3-16,-5 1 32 0,-1 1 12 15,-11-1 25-15,-2-1 0 0,-3-3-10 16,-2-2-12-16,1-5 19 0,1 0-6 0,5-5 6 16,1-1-20-16,6-5 10 15,2-4-12-15,2-2 0 0,1 0 84 0,3-4 59 16,5-6-102-16,7-4-41 0,3-3-14 16,4-3 13-16,2-4-1 0,2-2-26 15,2 1 13-15,0-3-10 0,1 3 0 16,-4 3 25-16,-2 2 2 0,-3 3 32 15,-4 6 0-15,-4 4-12 0,0 2-22 16,-4 5-6-16,3 0-56 0,-2 9-13 16,2 3 28-16,2 6 45 0,1 3-1 0,3 3 0 15,2 1 2-15,-1 1 0 0,3-1-2 16,2 1 2-16,-1-5-3 0,1-1-21 16,0-3-32-16,0-5-154 0,-3-3-57 15,1-4-105-15,-1-5-112 0,-2-4-52 16,0-7 135-16,-1-5 102 0,2-6 199 15,-2-2 101-15,0-5 39 0,0-6-35 16,2-10 67-16,5-16-35 0,0-10 19 16,-1-4 23-16,-6 7 40 0,-5 10 15 15,-4 18 159-15,-4 11 80 0,-2 11-127 0,-2 3 6 16,0 1-31-16,0 1-95 0,0 1-20 16,0 5-10-16,-1 5-25 0,-3 2-70 0,-5 4-133 15,-1 9 133-15,-4 8 44 0,-3 4 35 16,3 6 25-16,-2 8-25 15,1 12 19-15,4 13 24 0,4 15 10 0,4 2-54 16,3-6 0-16,3-7-35 0,5-10 1 16,0-5-31-16,-1-4-13 0,3-7-43 15,-4-9-7-15,1-8 22 0,-2 1-121 16,-3 0-182-16,-1 1-182 0,-4 3-452 16,-6-9-297-16</inkml:trace>
  <inkml:trace contextRef="#ctx0" brushRef="#br0" timeOffset="-62822.04">18559 16108 2999 0,'0'0'489'15,"0"0"-318"-15,0 0-48 0,21-44-22 16,-4 36-80-16,6 2-21 0,6 1 0 16,5 1 0-16,4 0 0 0,2 0-18 0,-1 2 5 15,2-2 1-15,-3-2 9 0,-4-3-60 16,-2-3-114-16,-6-5 9 15,-2-4-4-15,-4-4-7 0,-2-4 19 0,-1-2 47 16,-3-4-25-16,0-1-17 0,1-3 90 16,-2-1 65-16,-2 3 29 0,0 1 26 15,-3 2 142-15,-2 5-4 0,0 5 34 16,-4 5-38-16,-1 5 1 0,0 4-38 16,-1 5-57-16,0 2-16 0,0 3-79 0,0 4-179 15,-4 6 52-15,-2 5 127 0,-1 7 39 16,1 7 50-16,0 4-1 15,2 4 3-15,4 10-3 0,0 12-9 0,5 9 3 16,6-2-29-16,2-10-3 0,-4-16-10 16,-2-15-24-16,3-3 0 0,-2 2-16 15,4 0-1-15,0 0-65 0,0-9 1 0,1-4-7 16,-3-8 24-16,3-3 20 0,0-9-19 16,1-4-3-16,3-5 26 0,-2-2 24 15,0-2 12-15,0-2-9 0,3 0 10 16,-2 1-10-16,1-1 25 0,-4 5-15 15,2-1 34-15,-4 8 57 0,-3 3 14 16,-2 2-15-16,-3 5-4 0,0 0-12 16,-2 2-87-16,0 3-64 0,1 5 64 15,1 4 86-15,-1 3-11 0,3-1-29 16,3 5-25-16,-1-1-5 0,0 1-13 0,4 0-3 16,0-3-22-16,1 0-268 0,4-5-299 15,-6-6-625-15,1-3-1294 0</inkml:trace>
  <inkml:trace contextRef="#ctx0" brushRef="#br0" timeOffset="-62683.02">19584 15684 2187 0,'0'0'1160'0,"0"0"-954"16,0 0-199-16,0 0-7 0,0 0-175 15,0 0 16-15,0 0 114 0,0 0 23 16,0 0 19-16,40 70-330 0,-19-41-823 15</inkml:trace>
  <inkml:trace contextRef="#ctx0" brushRef="#br0" timeOffset="-62449.24">19863 15842 2698 0,'0'0'511'0,"0"0"-326"0,0 0 21 16,-34-48 24-16,25 42-26 0,-3 2-56 0,-2 4-51 15,3 0-44-15,-4 8-16 16,4 4-3-16,-2 7 19 0,3 2-25 0,4 4-1 16,4 1-5-16,2 4-20 0,4-1 10 15,8 0-12-15,4 0-18 0,0-3-156 16,4-3-118-16,0-7-99 0,-2-6-109 16,-1-3-239-16,0-7-17 0,-2-4-369 15</inkml:trace>
  <inkml:trace contextRef="#ctx0" brushRef="#br0" timeOffset="-62283.41">19932 16022 11 0,'0'0'639'0,"23"-59"-98"15,-9 23-102-15,-2-4-153 0,4-9 3 16,3-10-95-16,7-3 32 0,-4 6 6 0,-7 18 105 16,-2 14 45-16,-6 9-76 0,1 5-67 15,-2 1-96-15,-1 1-46 0,-2 8-97 16,-3 2-25-16,0 9-184 0,-1 9 209 16,-2 5 6-16,-1 15 75 0,0 12 16 0,4 11-20 15,0 4 1-15,0-4-19 0,0-7-41 16,0-10-1-16,0-5-17 15,-5-11-90-15,-2-9-146 0,-1 3-266 0,-2-6-298 16,4-6-837-16</inkml:trace>
  <inkml:trace contextRef="#ctx0" brushRef="#br0" timeOffset="-62140.21">20012 15881 3228 0,'0'0'558'0,"0"0"-328"16,0 0 8-16,0 0 13 0,0 0-103 15,0 0-77-15,0 0-71 0,0 0-9 16,62-33-22-16,-39 37-12 0,4 3-9 16,16-1-156-16,-9-2-412 0,0-4-1348 0</inkml:trace>
  <inkml:trace contextRef="#ctx0" brushRef="#br0" timeOffset="-61471.38">20940 16097 362 0,'0'0'1834'0,"0"0"-1465"0,0 0-275 15,0 0 57-15,0 0 32 0,0 0-13 16,0 0-7-16,24 46-33 0,-19-39-22 16,1-4-13-16,0-1 0 0,-2-2 2 15,1 0 29-15,4-3 41 0,0-2-46 16,5-5-49-16,-1-2-29 0,5-3-12 15,0-5 0-15,2-3-3 0,1-4 6 16,3-3-18-16,2-2 8 0,2-2-5 0,1 1 21 16,4 1 3-16,2 3 0 15,2 2-21-15,2 8-3 0,-3 5-19 16,0 7-21-16,-1 6 2 0,-4 3-12 0,-2 8-6 16,-4 5-9-16,-4 5-9 0,-5 3 2 15,-4 4 31-15,-2 2-2 0,-7 1 5 0,-3-2-3 16,-3-1-12-16,-9-1 22 15,-4-7-19-15,-8 1 12 0,0-8 19 0,-5-3 3 16,-4-3 31-16,1-4-32 0,-1-2 17 16,2 0-16-16,4-2 6 0,6 0-9 15,4-2-15-15,7 0 3 0,4 2-76 16,5-3-119-16,12-5-300 0,3 1-819 16,3 1-798-16</inkml:trace>
  <inkml:trace contextRef="#ctx0" brushRef="#br0" timeOffset="-60823">21613 16056 2326 0,'0'0'294'0,"0"0"-265"0,0 0 26 16,0 0 67-16,0 0 29 0,0 0-10 0,60 19-10 16,-42-19 0-16,3 0-23 0,3-2-60 15,3-4-26-15,3 0-10 0,-1-2 7 16,2-2-17-16,-3-2 24 0,-3-2 2 15,-2-1-2-15,0-1 12 0,-6-4-4 16,-2-1-2-16,-1 1-20 0,-6-5 32 16,-1 4-31-16,-4 0 12 0,-3 1-6 15,0 2-16-15,-3 4 19 0,-5 2-22 16,-1 5 0-16,-4 2-31 0,-1 2-20 16,-1 3-5-16,-3 4 18 0,-2 5 11 15,-1 7 27-15,2 1 25 0,2 8-6 0,3 0-16 16,6 4 31-16,4 1-2 15,4 2-16-15,5 0-4 0,10-1 10 0,6 1 7 16,4-6-26-16,3-3 25 0,3-6 3 16,-3-7-2-16,2-5-4 0,-4-5 3 0,0-6 1 15,1-9-26-15,-3-2 20 16,-2-4-21-16,0-4 11 0,-3-4-13 0,-1 0 0 16,-1-5 0-16,-2-2 2 0,1-3 1 15,1-4-1-15,0-1 0 0,0-1-2 16,-2 2-3-16,2 5 2 15,-2 0-33-15,-1 6 32 0,-5 7 0 0,-3 4 2 16,-1 4 4-16,-3 5 17 0,-1 5-21 16,-1 1-1-16,0 4-24 0,-1 0-35 15,-4 2-40-15,-2 3 21 0,-2 2 57 16,-5 1 9-16,-1 4 1 0,1 4 11 16,0 1 1-16,1 4 3 0,4 4 16 0,2 3 28 15,3 2-12-15,4 5 8 0,0 1 11 16,9 9 22-16,1 0 24 0,5 1-22 15,1-2 18-15,-2-6 6 0,2 5-30 16,0-6-5-16,-4-3-14 0,-3-5-35 0,-4-5-17 16,-2-6 3-16,1-3-1 0,-2-3-1 15,-1-3 16-15,1-2-15 0,1-1 16 16,1-3-19-16,5-1-53 0,0 0-98 16,2-1-106-16,3-3-91 0,2-2-104 15,6-10-294-15,-2 2-510 0</inkml:trace>
  <inkml:trace contextRef="#ctx0" brushRef="#br0" timeOffset="-60571.15">22328 15823 2854 0,'0'0'471'15,"0"0"-258"-15,0 0-103 0,0 0-41 0,0 0-68 16,68-10 36-16,-32 10 45 15,7 5 3-15,5-2-20 0,1 3-14 0,-4 1-19 16,-3-1-7-16,-4-1 9 0,-9 0 13 16,-10-3 3-16,-7-2 25 0,-7 0 30 15,-3 0 96-15,0 0-26 0,-2 0-46 16,0-2-77-16,0 0-52 0,-3-1-49 0,0-1-9 16,-2 1 3-16,-1-1-13 0,-2 3-21 15,2-3-279-15,0 2-633 0,2-4-1109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30T04:17:28.455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5606 1514 382 0,'0'0'502'0,"0"0"-467"0,0 0 63 16,0 0 150-16,0 0-43 0,0 0-36 15,0 0 46-15,0 0-63 0,0 0 23 0,-9-42-45 16,8 41-7-16,1 0-23 0,-1 0-26 15,1 1-3-15,-1-1-10 0,0 0-25 16,1 0-34-16,-1-1 11 0,0 2 12 16,1-1 11-16,0 1-4 0,0-3-13 15,0 3 20-15,0-3-10 0,1-1-13 16,2-1-13-16,1 1 10 0,3-2 6 16,0 2 13-16,0-3 7 0,-1 1-27 15,3 4 11-15,-3-3-23 0,1 3-13 0,3-1-3 16,-1 1-3-16,1 2-1 15,0 0 4-15,3 0 4 0,-1 2-4 0,0 3-10 16,0 2-6-16,-4 3 32 0,2 0 19 16,-5 0 7-16,-4 3-4 0,-1 0 1 15,-4 2 15-15,-7-1 16 16,0-1-6-16,-6 1-9 0,1-2-1 0,-3 0-16 16,3-2 4-16,1-2 9 0,3-2-6 15,0-2 6-15,5-2-4 0,3 0 4 0,1-2 16 16,1 0 28-16,-2-2 45 0,2-4 5 15,0-1-82-15,1-3-44 0,-1-2-3 16,2-2-11-16,3-1-15 0,2-2 8 16,5 5 5-16,-1-4-19 0,4 4 14 15,1 3-1-15,0 0-10 0,1 5-15 16,2 0 9-16,-3 2-9 0,0 2 0 16,-1 3-23-16,-1 4 13 0,-4 2 19 0,-2 2 7 15,0 3 24-15,-4 2 3 16,-2-1 1-16,-2 1 3 0,-6 0 10 15,-1-2 0-15,-5-1 9 0,0-1 7 0,-1-2-7 16,-1-2 4-16,0-2 2 0,3-1 4 16,3-5 6-16,0 0 31 0,5 0 32 15,1-7-41-15,1-1-17 0,1-5-42 16,2-1-2-16,0-2 1 0,4-4-28 16,3 3-7-16,5-3 16 0,3 2-6 0,-1 2-79 15,4 3 9-15,2 2 9 0,-2 2 13 16,1 6 19-16,-4 2-3 0,-2 1-13 15,-1 7-4-15,-4 3 17 0,1 3 28 16,-6 3 29-16,-3 0 9 0,0 1-5 16,-6 3 28-16,-6-3-4 0,-3 0 17 15,0-1-7-15,-3-3 23 0,0-4 9 16,1-1 3-16,2-4 13 0,3-1 3 0,0-3 6 16,0 0 15-16,3 0 28 0,3-7-53 15,-2-1-56-15,3-3-7 0,3-1-22 16,1 0-9-16,1-3-16 0,5 2-118 15,18-11-270-15,-2 7-274 0,1-2-1423 0</inkml:trace>
  <inkml:trace contextRef="#ctx0" brushRef="#br0" timeOffset="1698.6">5685 1454 610 0,'0'0'251'15,"0"0"-17"-15,0 0 37 0,0 0-76 16,0 0-45-16,0 0-7 15,0 0-10-15,0 0 16 0,0 0 13 0,0 0-17 16,0 0-9-16,9-44-36 0,-9 44-36 16,-3 0-22-16,0 0-26 0,-1 4-16 15,-1 3 23-15,-5 6 38 0,-2 5-3 16,-2 7-16-16,-3 4-4 0,-1 8 29 16,-6 14 10-16,-4 11-10 0,-6 8-35 15,2 1-6-15,1-8-14 0,9-15-8 0,7-17-3 16,6-9-1-16,3-5 0 15,-1 0 0-15,2-2-11 0,2 0 9 0,1-6-15 16,2-4 17-16,0-3 0 0,0 0 14 16,0-2 21-16,1 0 19 0,3 0 10 15,2-5 12-15,7-2-19 0,2-5-57 16,3-4-64-16,-1 0-149 0,2-5-94 0,3-11-98 16,-4 4-337-16,-3 3-949 0</inkml:trace>
  <inkml:trace contextRef="#ctx0" brushRef="#br0" timeOffset="2024.09">5703 1436 1327 0,'0'0'312'0,"0"0"-234"16,0 0 62-16,10-52 119 0,-8 41 75 0,0 6-53 16,-1 1-40-16,-1 1-11 0,0 2-54 15,0 1-104-15,0 0-72 0,0 0-61 16,3 7 39-16,3 2 22 0,3 4 121 15,2 3-20-15,4 4 32 0,2 3-48 16,2 6 7-16,2 0 11 0,-1 7-17 0,3 3 1 16,-1 1-34-16,1 2 12 15,0 1-18-15,0-1-19 0,2-1-6 0,-2-4-10 16,-2-5-10-16,1-4-1 0,-2-4-1 16,-3-4 2-16,0-5-2 0,-5-1 0 15,1-4-22-15,-4-1 20 0,-1-4 0 16,-2-1-10-16,-2-2-1 0,-1 0-8 15,-1 0-23-15,-1-2 1 0,-1 0-1 0,0 0-28 16,0-5-160-16,-1-3-214 0,-5-3-113 16,-9-8-174-16,2 3-459 0</inkml:trace>
  <inkml:trace contextRef="#ctx0" brushRef="#br0" timeOffset="2420.78">5504 1800 1403 0,'0'0'309'0,"0"0"-183"0,0 0-12 0,0 0 22 16,0 0 43-16,0 0-8 0,0 0 0 15,0 0-6-15,0 0-34 0,0 0-47 16,-43 1-30-16,43-1-2 15,0 0 37-15,2 1 45 0,7-1 16 0,5 0-1 16,8 0-13-16,8-2-20 0,10-4-37 16,14-3-45-16,12-3-15 0,9-1-16 15,-8 2-2-15,-17 5-1 0,-16 0-3 16,-14 4 1-16,-1 1-11 0,1 1-9 16,-1 0 4-16,-7 0-1 0,-2 0 18 15,-4 0 1-15,-3 0 3 0,-1 0 22 0,0 0 16 16,-2 0 22-16,0 0 22 15,0 0 11-15,0 0 44 0,0 0 3 0,0 0-54 16,-3-3-89-16,0 3-6 0,-1 0-50 16,-2-2-8-16,-2 0-126 0,0 0-145 15,-8-2-268-15,4 2-674 0,-2-5-804 16</inkml:trace>
  <inkml:trace contextRef="#ctx0" brushRef="#br0" timeOffset="4520.5">5471 2305 1128 0,'0'0'186'15,"0"0"-72"-15,0 0 55 0,0 0 23 16,0 0-14-16,0 0 30 0,0 0 35 0,0 0-21 16,0 0-64-16,-8-31-26 0,7 30-49 15,1 1-41-15,-1 0-40 0,1 0 1 16,0 0 10-16,0 0 13 0,0 0 6 15,0 0-7-15,-1 0-12 0,0 0-13 16,0 0-15-16,-1 0-17 0,-2 3-4 0,-6 2 36 16,1 4 19-16,-7 1 13 0,0 4-16 15,-3 1-13-15,1 1-1 16,0 2 11-16,0 1-11 0,-2 1 0 0,0 1 33 16,0 3-23-16,-2 3 8 0,0 0-1 15,-4 6 10-15,1 1-26 0,0 1 48 16,-4 3-29-16,2 1 10 0,-3 2 19 15,0 0 19-15,2-2-7 0,-2 2-6 16,3-4 6-16,-1 1-15 0,-2 1-20 16,0-1-28-16,-2 2 22 0,-7 7-6 0,-9 10 9 15,4-7 9-15,1-7 23 16,7-4-10-16,3-8-22 0,-4 3 6 0,-5 4-1 16,3-2-2-16,3-3-13 0,3-2 14 15,1-2-17-15,5-4 10 0,3-2-7 16,2-3 1-16,4-2-13 0,2-4 22 15,3 0 3-15,5-3-3 0,1 0 6 16,1-3-28-16,3 1 31 0,0 0-34 0,1-1 1 16,0 0 0-16,0 1 12 0,-1-2-12 15,-1 1 11-15,0-2-9 0,2 1 0 16,0-3 13-16,0 0-4 0,1-4 7 16,0 2 3-16,0-2-7 0,1 0 16 15,0 0-1-15,0 0-30 0,0 0-2 16,0 0 0-16,0 0-14 0,0-2-2 15,0 0-35-15,1-4-74 0,1-1-32 16,1 0-42-16,1 0-64 0,4-8-218 16,-4 4-778-16,-1-2-682 0</inkml:trace>
  <inkml:trace contextRef="#ctx0" brushRef="#br0" timeOffset="5234.97">4383 2556 258 0,'0'0'1398'0,"0"0"-1206"15,0 0-33-15,0 0 94 0,0 0 19 16,-15-46-53-16,15 41-23 0,-1 3 22 16,1 0-7-16,0 2-62 0,-1 0-92 15,1 0-57-15,0 0-76 0,0 0-19 16,0 4-36-16,0 3-58 0,6 5 189 0,-1 5 74 16,1 5 9-16,3 3-22 0,-2 6 6 15,-1 1-23-15,2 2-12 0,-1-1-29 16,-1-2 10-16,3-2-12 0,-2-5 2 0,4-2 0 15,-3-4-2-15,3-4 15 0,1-2 0 16,1-5 13-16,3-3 12 0,1-3 28 16,7-1 4-16,4-7-16 0,2-4-25 15,3-5-32-15,1-3-151 0,-5-1-36 16,-1-3-141-16,-6-6-164 0,-9 4-324 16,-6 4-898-16</inkml:trace>
  <inkml:trace contextRef="#ctx0" brushRef="#br0" timeOffset="5364.45">4327 2766 232 0,'0'0'1974'0,"0"0"-1447"0,0 0-277 16,0 0-157-16,0 0 42 0,0 0-11 16,0 0-25-16,0 0-7 0,80-57-22 15,-46 39-32-15,4 1-19 0,2-1-19 0,3 1 0 16,1 2-19-16,-1-2-13 15,5-5-318-15,-15 2-1024 0</inkml:trace>
  <inkml:trace contextRef="#ctx0" brushRef="#br0" timeOffset="6402.11">4220 4008 2032 0,'0'0'502'0,"0"0"-228"0,0 0-59 16,0 0 41-16,0 0 30 0,0 0-87 0,0 0-130 15,0 0-69-15,0 0-91 0,0 0-73 16,-8-9 30-16,16 24 134 0,3 6 115 16,0 7-4-16,2 4 8 0,-1 4-18 15,-1 8 3-15,-3-1-19 0,0-1-32 16,-3-2-37-16,-2-10-4 0,0 3 7 16,-1-7-3-16,2-5 1 0,-2-6-17 15,0-6-2-15,0-2-63 0,0-5-52 16,-1-2-106-16,4 0-61 0,4-6-35 0,2-14-365 15,1 0-931-15</inkml:trace>
  <inkml:trace contextRef="#ctx0" brushRef="#br0" timeOffset="6856.47">4164 4047 1573 0,'0'0'821'0,"0"0"-476"0,-14-45-117 16,11 25-55-16,3 2-10 0,3 2-42 15,6-3-48-15,8-1-19 0,4 0-13 16,4 2-3-16,5 2-19 0,2 0-19 16,3 4-2-16,0 6-29 0,-1 5-10 15,-2 1 18-15,-6 11 23 0,-3 4 32 16,-4 3-20-16,-7 5-12 0,-7 2-4 0,-5 0-8 16,-2 1-32-16,-11 2 44 0,-4 2 30 15,-7-1-1-15,-1-1-26 0,-2-1 25 16,-2-7-9-16,2 0-16 0,3-3 13 15,3-5 0-15,3-1-13 0,3-5 13 16,8-2 6-16,2-3 13 0,3 0 18 16,2-1 17-16,0 0 21 0,0-5 85 15,5-4-139-15,3-3-37 0,8-1-40 16,5-3 24-16,3-2-6 0,6 2 10 0,1 0-1 16,4 1 1-16,0 2-8 0,-1 5-21 15,0 4-6-15,-1 4-6 0,-3 2-1 16,-1 7 7-16,-5 6 25 15,-5 3 22-15,-3 6 1 0,-4-1 12 0,-4 4-1 16,-3 0-8-16,-5 0 14 0,-6-1 11 0,-5 1-4 16,-5-1 13-16,-5-1-4 15,-2-2 10-15,-2-3 10 0,-4-3-25 0,2 0 20 16,-3-8-11-16,1 1-7 0,1-3-3 16,-1-4-3-16,3-3-3 0,0 0-9 15,-3-6-13-15,2-2-215 0,-17-7-245 16,6 1-586-16,3-1-808 0</inkml:trace>
  <inkml:trace contextRef="#ctx0" brushRef="#br0" timeOffset="8766.51">4352 4646 1235 0,'0'0'199'0,"0"0"-69"0,0 0-42 15,0 0 3-15,0 0 16 0,0 0 39 16,0 0 52-16,0 0 32 0,0 0 3 16,0 0-40-16,-9-30-30 0,9 27-38 15,-1 3-22-15,1 0-24 0,0 0-34 16,-1 0-43-16,0 0-2 0,0 0-35 0,-2 3-3 16,-3 3 19-16,-3 2 3 0,1 1 14 15,-3 2 2-15,0 3 0 0,-1 1 0 16,-1 3 0-16,0 2 0 15,-3 3 28-15,-3 3-9 0,-1 3 7 0,0 1-1 16,-2 5 1-16,-2 1-23 0,0 5 29 16,-7 8-10-16,-1 11 13 0,-6 11 25 15,-1 3-12-15,0-6 18 0,3-7-21 16,5-6-17-16,-1-2-9 0,-1 1 28 0,3 0-9 16,-2-2 3-16,1 2-6 0,-1-1-1 15,1 2-6-15,-1-2 16 0,3 1 7 16,0-4 6-16,5-10 2 15,7-7-19-15,3-9 7 0,3-6 6 0,-3 3-6 16,2 1-4-16,-1-2 3 0,3-4 1 16,0-4-13-16,5-4-3 0,1-1-7 0,-2-2-5 15,4-1-1-15,0-1-14 16,1-1-3-16,0-1 0 0,0 1-1 0,1-2 1 16,0 0 1-16,0 2 1 0,-1-2 9 15,1 0 0-15,-1 0-12 0,1 0 0 16,0 0-98-16,0 0-20 0,0 0-31 15,0-2-25-15,0-8-103 0,4-21-409 16,2 4-715-16,2-7-354 0</inkml:trace>
  <inkml:trace contextRef="#ctx0" brushRef="#br0" timeOffset="9254.67">3518 4887 1630 0,'0'0'436'0,"0"0"-138"0,0 0 15 0,0 0-110 15,0 0 5-15,1-49 13 0,-1 47-34 16,0 1-16-16,0 1-41 0,0 0-68 15,0 0-62-15,0 6-54 0,0 2-59 16,-2 8 113-16,-2 5 50 0,2 9 13 16,0 2-19-16,1 2-25 0,1 1-17 15,2 2-2-15,5-5-1 0,2-1-2 16,3-5 0-16,-1-3 0 0,3-5 1 16,2-3 2-16,-3-5 2 0,3-5 32 0,-1-2 7 15,1-3 16-15,-3-4-57 16,5-4-16-16,-1-4-34 0,2-4-89 0,1-3-76 15,-2-3-71-15,2-12-259 0,-6 5-535 16,-1 2-581-16</inkml:trace>
  <inkml:trace contextRef="#ctx0" brushRef="#br0" timeOffset="9427.25">3395 5156 2096 0,'0'0'595'0,"0"0"-94"15,0 0-167-15,0 0-106 0,0 0-30 16,0 0-34-16,0 0-40 0,0 0-102 0,0 0-22 16,31-46-31-16,-5 28-9 0,8-4 12 15,5 1 15-15,2-3-18 0,18-10-152 16,-11 7-297-16,-9 2-1003 0</inkml:trace>
  <inkml:trace contextRef="#ctx0" brushRef="#br0" timeOffset="10900.06">3774 6312 840 0,'0'0'440'0,"0"0"-157"16,0 0-85-16,0 0-42 0,0 0-6 15,0 0-24-15,0 0-19 0,0 0 26 16,0 0-1-16,0 0-42 0,2-8-25 15,-1 7 2-15,-1 0 30 0,1 0 35 16,-1 1 12-16,0-1-13 0,0 0-33 16,0 1-40-16,0-4-27 0,0 4 4 15,-1-3-22-15,-1-1 6 0,0 1 13 16,-1 1-29-16,1-1 25 0,-1 0-6 0,0 0 4 16,-2-1-16-16,1 0-10 0,1-1-1 15,-2 2-1-15,1-2-10 0,-1 1-1 16,1 4-3-16,-1-4-6 0,0 2 6 15,-3 0 13-15,2 0-22 0,-2 0 2 16,-2 1 1-16,1 1 10 0,-2-1-1 0,2 1 1 16,-3 0 11-16,0 0-1 0,0 0-17 15,-2 1 3-15,-1 2-3 16,1 3-7-16,-3-2 1 0,0 3 22 0,-1 1-10 16,2 0 10-16,-1 1-10 0,2 1 10 15,-2 1-26-15,2 1 14 0,2 0 15 16,-1 3 13-16,0-1-12 0,4 3 28 15,-2 0 3-15,2 2-16 0,0 1 3 16,2-1 3-16,-2 4 7 0,4 0-10 0,1 1 9 16,-2 1 10-16,4-1-19 0,1 0 7 15,1 0 2-15,1 0-6 0,2-3-9 16,6-2 3-16,0-2 6 0,6-2 19 16,0-2 22-16,6 1 0 0,5-2-22 15,0-2 3-15,2-2-22 0,5-1-6 16,-3-3 2-16,3-1-5 0,-4-1 3 0,1-1-16 15,-3-1 15-15,-3 0 1 0,-1-1 1 16,-1-4 5-16,-1 1-1 0,-2-3 1 16,1-3 0-16,-2 2-9 0,0-2 2 15,-2-1-12-15,1-2-1 16,0 0 14-16,-4 1-14 0,1 1-1 0,-2 2-1 16,-3 0-1-16,-3 3 1 0,2 1 2 0,-3 1 17 15,-3 3-1-15,0-1 4 0,-1 2-6 16,0 0-15-16,0 0-1 0,-1 0-19 15,-4 0-37-15,-5 0-75 0,1 0-178 16,-12 0-166-16,3 2-296 0,0-1-1156 0</inkml:trace>
  <inkml:trace contextRef="#ctx0" brushRef="#br0" timeOffset="11920.84">3464 7132 729 0,'0'0'1053'0,"0"0"-826"0,0 0-81 16,0 0 29-16,0 0 71 0,0 0-5 15,0 0-67-15,0 0-20 0,0 0 12 16,0 0-20-16,1-39-63 0,-1 38-55 0,0 1-28 16,0 0-41-16,0 0 3 0,0 0 6 15,0 0 7-15,-1 0 12 0,1 0-3 16,-1 0 13-16,-1 0-10 0,0 3 13 15,-1 1 29-15,-3 1 6 0,0 3 13 16,-1 0-23-16,-3 1-3 0,2 3-6 16,-4 0-13-16,2 3 19 0,-4 3-21 15,0 0 15-15,0 7-3 0,-3 2 3 16,-1 4 15-16,0 3-28 0,-2 2 35 16,-1 4-6-16,2 2-4 0,-6 7-3 0,-6 9-3 15,-2 7 7-15,-5 5 5 0,0-6-5 16,1-5-4-16,2-5 0 0,2-1 6 15,-1 1-6-15,3-1 0 0,-1-1-5 16,3 0 2-16,-2-2 9 0,3 0 19 16,-1-2 6-16,3-5-21 0,4-5-10 0,5-8-7 15,1-8-2-15,4-1-13 16,-4-1 16-16,0 4 12 0,-2 1-16 0,3-4-13 16,3-4 14-16,1-5-1 0,3-2-15 15,1-2 13-15,0-3-10 0,2 1 0 16,2-4 0-16,1 2 12 0,0-2-15 15,1 0 0-15,1-2 0 0,0 0-59 16,-2 0 4-16,1 0-11 0,1 0-12 16,-2-4-15-16,-1 0-153 0,1-7-159 15,1-4-13-15,2-19-113 0,5 2-461 16</inkml:trace>
  <inkml:trace contextRef="#ctx0" brushRef="#br0" timeOffset="12511.94">2672 7220 1798 0,'0'0'302'0,"0"0"-52"0,0 0-15 0,0 0 1 16,0 0 1-16,0 0-13 0,0 0-46 15,-18-46 19-15,17 46-71 0,1 0-126 16,-1 1-47-16,0 9-108 0,-2 4 111 0,-1 8 44 15,-3 6 88-15,1 6-6 0,-2 4-22 16,-1 1-31-16,4 0-11 0,1 0-18 16,-1-3 0-16,4-3-3 0,1-7-15 15,1-2 14-15,6-6-24 0,1-3 28 16,5-3 24-16,-1-3 11 0,5-5 59 16,3-1 19-16,5-3-27 0,4-4-24 15,0-6-62-15,3-2-22 0,-2-3-129 16,0 1-157-16,-6-9-146 0,-7 4-724 15,-9 1-881-15</inkml:trace>
  <inkml:trace contextRef="#ctx0" brushRef="#br0" timeOffset="12655.52">2446 7573 665 0,'0'0'2615'0,"0"0"-2240"16,0 0-280-16,0 0-95 0,0 0-50 15,0 0 12-15,43-54 10 0,-11 33 17 16,5-2 9-16,9 0 1 0,2 0-18 16,1 1-3-16,10-7-162 0,-13 5-795 15,-13 4-1389-15</inkml:trace>
  <inkml:trace contextRef="#ctx0" brushRef="#br0" timeOffset="16584.59">2554 8864 1022 0,'0'0'309'0,"0"0"-114"0,0 0-143 16,0 0 4-16,0 0 51 0,0 0 29 15,0 0-6-15,0 0 13 0,0 0 16 16,-54-13-30-16,50 12-3 0,2 0 3 0,0 1-20 16,1-1 23-16,-1 1-3 15,2 0-14-15,-1-2-3 0,1 2 2 16,0 0-9-16,0 0-13 0,0-1-19 0,0 1-20 16,0-1-12-16,0 1-26 0,0 0-15 15,0 0-25-15,0 0-29 0,0 0-15 16,0 0-10-16,1 2-26 0,3 4 25 15,6 3 80-15,1 5 10 0,5 3 57 16,3 3-29-16,3 0 3 0,0 5 19 16,4-3 4-16,4 2-17 0,-1 0-9 15,5 0-4-15,-1-2-11 0,1-1 14 16,-1-1-8-16,-3 1-1 0,1-1 16 16,-7-3-16-16,-1-3 19 0,-3 1-25 15,-3-5-19-15,-3-2 16 0,-2 1 4 0,1-2-10 16,-4 1-1-16,1-2-9 0,-3-2 19 15,0 0-21-15,-3-2 18 0,-1 0-16 16,-1-2 0-16,-1 2 9 0,0-1 7 0,-1-1 15 16,0 0-9-16,0 0 13 15,0 0-4-15,0 0 0 0,0 0-18 16,-1 0-16-16,-1-1-72 0,-2-3-140 0,-3-2-128 16,0-3-28-16,1-2-163 0,-4-11-154 15,5 2-385-15</inkml:trace>
  <inkml:trace contextRef="#ctx0" brushRef="#br0" timeOffset="17030.68">3012 8785 20 0,'0'0'1585'0,"0"0"-1412"15,0 0 9-15,0 0-14 0,0 0 91 0,0 0-94 16,0 0-33-16,0 0 29 0,0 0-3 16,0 0-27-16,0-40-48 0,0 40-45 15,-1 0-35-15,0 4-3 0,-4 0 1 16,-1 6 31-16,-4 4 12 0,-3 6-9 16,-5 3-6-16,-1 4-16 0,-3 2-11 0,-1 3 1 15,-1 2-3-15,-4 2-1 0,1 0 1 16,-1 3 9-16,-2 1-7 0,1 0 14 15,-1 1 3-15,1-4 4 0,-1 1-1 16,4-5 3-16,2-3-6 0,4-4 7 16,2-6 2-16,4-4 13 0,4-5 4 15,2-4-14-15,4 0 4 0,2-5-10 16,1 1-6-16,0-1-3 0,1-2 3 16,0 1 9-16,0-1-3 0,0 0 7 15,0 0-14-15,0 0-2 0,0-1-15 0,0 1-1 16,0-1 0-16,0 0 0 0,0-2-19 15,0-1-28-15,1-1-154 0,1-2-9 16,1 0-51-16,3-3-62 0,1-5-209 16,1 3-465-16</inkml:trace>
  <inkml:trace contextRef="#ctx0" brushRef="#br0" timeOffset="22693.56">12542 1710 1888 0,'0'0'490'16,"0"0"-280"-16,0 0-36 0,0 0 31 0,0 0-41 16,0 0-55-16,0 0-109 0,0 0-4 15,0 0 4-15,-40 24 0 0,23-2 19 16,-2 7 1-16,-2 7-19 0,-2 3-1 15,-5 11 15-15,-3 10-15 0,-5 8 0 0,1-5-1 16,9-16 2-16,8-16-1 0,10-15 2 16,1-5-2-16,2 1-1 0,1-3 0 15,0-1 1-15,1-4 2 0,3-4 58 16,0 0 48-16,4-6-16 0,4-5-92 16,6-6-177-16,3-7-28 0,4-4 29 15,-1-4 96-15,0-4 38 0,-2-5-29 16,-1-10 36-16,2-8 0 0,-2-8 12 15,1 0 23-15,-3 9 0 0,-5 14 0 0,-2 15 74 16,-2 6 103-16,-2 7 34 0,0-1-48 16,4-2-17-16,-4 4-6 0,-1 5-26 15,-1 5-7-15,-1 3-35 0,1 2-72 16,3 2-119-16,0 11-8 0,4 8 127 16,4 8 139-16,2 5 6 0,-1 7-51 15,6 11 13-15,4 8-7 0,1 7-26 16,0 2 7-16,-4-7-6 0,-3-9-23 15,-7-14-21-15,-1-8-13 0,-4-8 1 0,2-5 6 16,-1 2-25-16,-2-2-10 0,3 0 10 16,-3-5 19-16,-1-5-19 0,-2-2-93 15,0-4-40-15,0-2-103 0,2 0-50 16,-1-5 31-16,3-16-267 0,1 0-888 0</inkml:trace>
  <inkml:trace contextRef="#ctx0" brushRef="#br0" timeOffset="22865.48">12414 2003 2197 0,'0'0'314'0,"0"0"-204"0,-54 0-49 15,42 2-3-15,7-1-26 0,3 0 20 16,2-1 73-16,0 0 125 0,1 0-52 0,7 0-68 16,7 0-38-16,8 0-10 0,9-2-25 15,5-1-35-15,7-2-21 0,-2 1-1 16,0 1-16-16,-3 1-246 0,5-6-194 15,-11 1-618-15,-5-2-899 0</inkml:trace>
  <inkml:trace contextRef="#ctx0" brushRef="#br0" timeOffset="23116.85">13085 1898 3276 0,'0'0'513'16,"0"0"-371"-16,0 0-122 0,0 0-18 0,0 0-1 16,0 0 71-16,67-31-30 0,-40 28-14 15,1-1-28-15,3 2 0 0,-1 2-19 0,1 0-7 16,-3 1-162-16,-3 4-156 15,1 0-360-15,-8 1-785 0</inkml:trace>
  <inkml:trace contextRef="#ctx0" brushRef="#br0" timeOffset="23276.53">13065 2091 711 0,'0'0'1884'15,"0"0"-1401"-15,0 0-394 0,0 0-89 16,0 0 109-16,0 0 50 0,0 0 60 15,0 0 39-15,0 0-113 0,57-13-82 16,-23 5-63-16,5 1-9 0,2 2-13 0,1-1 0 16,14-3-372-16,-11 2-387 0,-7-2-1773 0</inkml:trace>
  <inkml:trace contextRef="#ctx0" brushRef="#br0" timeOffset="24002.86">13744 1731 768 0,'0'0'655'0,"0"0"-398"0,0 0-130 16,0 0 35-16,0 0 17 0,0 0 2 15,0 0-26-15,0 0-16 0,0 0 3 16,0 0-10-16,0 0-23 0,-42 0-10 16,42 0-35-16,0 0-9 0,0 0 2 15,0 0 16-15,0 0 16 0,0 0-3 16,0 0-32-16,1 0-19 0,5 0 0 0,5 0 3 16,2 0 9-16,10 0 10 0,7 0-7 15,4 0-22-15,7-4-9 0,4 1-6 16,2-2 3-16,0 0-4 0,3-1-9 15,-3 0-1-15,-1 2 0 0,-3 0-2 16,-3 0-2-16,-5 2-13 0,-5-1 14 16,-7 3 1-16,-6-2 0 0,-7 0 1 15,-2 2 2-15,-3-1 9 0,-3 0 1 16,-2 1 2-16,1 0 1 0,-1 0 3 0,0 0 0 16,0 0-16-16,0 0-3 0,0 0-3 15,0 0-16-15,0 0-16 0,0 0-15 16,-1 0-151-16,-4 0-164 0,-6 4-131 15,-8 1-127-15,1-3-424 0,72-13-137 0</inkml:trace>
  <inkml:trace contextRef="#ctx0" brushRef="#br0" timeOffset="24426.94">14035 1773 1007 0,'0'0'583'16,"0"0"-355"-16,0 0 12 0,0 0 110 15,0 0-66-15,0 0-52 0,0 0-24 16,0 0-1-16,0 0-19 0,0 0-39 16,0 0-39-16,-2-17-47 0,2 17-38 15,0 0-25-15,0 0-28 0,0 0-29 0,0 0-18 16,0 0-23-16,0 2-7 0,2 3 33 15,1 3 72-15,2 2 105 0,1 5-4 16,-3 3 4-16,0 3-5 0,-3 3-24 16,0 4-4-16,0 3 4 0,0 2-10 15,-2 1-13-15,-2 1-3 0,1 0-32 16,-2-3-2-16,2-1-15 0,1-2 0 16,1-5 30-16,1-2 0 0,0-3-29 0,0-4-1 15,0-3 15-15,0-4-13 0,0 0 18 16,0-2-5-16,0-1-4 0,0-3 1 15,0 1-11-15,0-3 10 0,0 2-9 16,0-2 22-16,0 0 15 0,0 0 0 16,0 0-9-16,-1 0-31 0,0 0-111 15,0-2-84-15,-1-10-156 0,1 0-366 16,0-2-1184-16</inkml:trace>
  <inkml:trace contextRef="#ctx0" brushRef="#br0" timeOffset="25155.84">14787 2114 1299 0,'0'0'1820'16,"0"0"-1475"-16,0 0-323 0,0 0-22 15,0 0-48-15,0 0 48 0,0 0 108 16,0 0 3-16,0 62-26 0,-7-40-25 15,-4 4-16-15,-3 1-31 0,1 2-10 16,-4 0 16-16,1 0-19 0,0-3-164 0,4-3-89 16,0-4-111-16,6-4-157 0,4-6-230 15,2-4-949-15</inkml:trace>
  <inkml:trace contextRef="#ctx0" brushRef="#br0" timeOffset="25426.52">15350 1722 2410 0,'0'0'746'16,"0"0"-465"-16,0 0-97 0,0 0-184 15,0 0-3-15,0 0-83 0,0 0 86 16,0 0 73-16,-11 51 13 0,8-24-36 15,3 2 4-15,-2 1-23 0,2 0-18 0,0 2-11 16,1-3 20-16,2-1-20 0,1-3 14 16,2-1-13-16,-1-3 19 0,-2-4-22 15,1-1-82-15,-2-2-202 0,-2-2-162 16,0-3-302-16,-3-4-842 0</inkml:trace>
  <inkml:trace contextRef="#ctx0" brushRef="#br0" timeOffset="25915.27">15335 1691 2357 0,'0'0'339'15,"0"0"-187"-15,0 0-63 0,29-56 11 16,-13 43-17-16,1 1-41 0,3 3-10 16,1 4-10-16,-1 2-22 0,2 3-1 0,1 1-2 15,-1 7 3-15,0 4 0 0,1 4 23 16,-8 5-23-16,-2 2-35 15,-7 3-6-15,-6 1-7 0,-3-2-10 0,-11 0 29 16,-3-2 0-16,-8 0 26 0,-1-3 3 0,-4-1-2 16,-1-2 2-16,2-3 0 0,1-1 2 15,7-5 20-15,3 0 39 16,8-5 23-16,1-1 15 0,6-2 63 0,2 0 76 16,1 0-24-16,2-4-41 0,10-3-173 15,3-3-25-15,9 0-35 0,6-2 23 16,7 0 12-16,5 2-10 0,2 3 3 15,4 2 7-15,-5 5-9 0,-3 0-7 16,-3 7-26-16,-7 5-2 0,-8 6-11 16,-4 3-28-16,-11 5 3 0,-6 4 25 15,-6 3 10-15,-14 1 22 0,-5 1 47 16,-11 0 1-16,1-3 0 0,-3-3 51 0,-1-3 13 16,0-4 10-16,1-5 47 0,4-2-23 15,0-3-28-15,4-4-7 0,2-4 19 16,5-1-19-16,4-2-3 0,5-1-3 15,0-2-4-15,6-2-12 0,0-1-3 16,3-3-38-16,2 1-13 0,2 0-179 0,0-3-85 16,4 3-26-16,11-7-229 15,-1 3-584-15,-1 0-489 0</inkml:trace>
  <inkml:trace contextRef="#ctx0" brushRef="#br0" timeOffset="26125.55">16100 1864 3429 0,'0'0'395'15,"0"0"-395"-15,0 0-6 0,0 0-51 16,73-36 22-16,-41 31 32 0,0-1-19 15,2 3 3-15,-2 1 0 0,-1 2-336 16,-8 0-867-16,-8 0-864 0</inkml:trace>
  <inkml:trace contextRef="#ctx0" brushRef="#br0" timeOffset="26284.12">16018 2097 3056 0,'0'0'756'0,"0"0"-633"15,0 0-82-15,0 0-41 0,0 0 86 16,0 0-18-16,71-12-43 0,-37 7-25 16,6-2-3-16,4 0-16 0,20-3-91 0,-10 0-474 15,-9 1-1092-15</inkml:trace>
  <inkml:trace contextRef="#ctx0" brushRef="#br0" timeOffset="26754.52">16571 1627 1554 0,'0'0'663'0,"0"0"-275"16,0 0-172-16,0 0-20 0,0 0-36 15,0 0-39-15,0 0-3 0,0 0 22 16,0 0-17-16,0 0-50 0,62 0-4 0,-15-2-12 16,24 0-26-16,14-1-6 0,5 0 3 15,-6 0-9-15,-10-1-6 0,-21 2-3 16,-13-1-10-16,-11 1-12 0,-7 1 8 16,0 1 2-16,0 0-20 0,-3 0-9 15,-7 0-66-15,-8 0-14 0,-4 0 13 16,0 0 32-16,-13-1-64 0,-7 1-170 15,-8 0-150-15,-20 2-249 0,3 1-767 16</inkml:trace>
  <inkml:trace contextRef="#ctx0" brushRef="#br0" timeOffset="27062.15">16901 1692 176 0,'0'0'2138'0,"0"0"-1709"15,0 0-216-15,0 0 14 0,0 0-55 16,0 0-79-16,0 0-93 0,0 0-49 0,0 0 30 16,0 0 19-16,0 0 130 0,-2 56-25 15,2-33 34-15,0 5-51 0,0 4-16 16,0 1 0-16,-1 1 5 0,-3 2-27 16,-3-2-7-16,2 1-2 0,1 0 30 15,-2-3-36-15,-2 2 5 0,0-5 3 16,-1 0-5-16,1-4-10 0,-3-2-1 15,3-5 7-15,1-2 3 0,-1-4 7 16,2-5-1-16,4-2 25 0,0-3-22 0,1-1-13 16,1-1 4-16,0 0 0 0,-1 0 0 15,1 0-37-15,0-1-141 16,0-3-161-16,3-10-296 0,4 1-928 0,2-1-775 0</inkml:trace>
  <inkml:trace contextRef="#ctx0" brushRef="#br0" timeOffset="27273.99">17253 2270 1649 0,'0'0'1750'15,"0"0"-1544"-15,0 0-162 0,0 0-44 16,0 0 57-16,-27 57 0 0,18-41-16 0,0-4 6 15,1 1-18-15,-5-1 2 0,3 3-6 16,-6-1-25-16,-2 0-12 0,-16 3-373 16,6-5-354-16,-1-4-1154 0</inkml:trace>
  <inkml:trace contextRef="#ctx0" brushRef="#br0" timeOffset="29498.8">18270 1717 1120 0,'0'0'251'0,"0"0"-121"15,0 0 23-15,0 0 62 0,0 0 2 0,0 0-10 16,0 0 23-16,0 0 15 0,34-51-46 16,-34 41-13-16,1 4-20 0,-1 0-48 15,0-3-16-15,0 2-1 0,0 2-12 16,-2 0-11-16,-3 1-12 0,-5 3-34 0,0-2-32 16,-7 3-22-16,-6 0 3 0,-6 9 5 15,-3 2 14-15,-4 6 0 0,-3 4-15 16,1 3 11-16,4 4-15 0,0 3-6 15,4 3 3-15,5 5-3 0,5 4 25 16,9 0-19-16,6 1 18 0,9-5 1 16,15-3 21-16,11-7 58 0,10-6-4 15,15-3-24-15,11-5-14 0,-5-3-37 16,-7-5-3-16,-10-4-41 0,-13-3 0 0,4 0-34 16,0-3 2-16,-8-3 6 0,-6 0 23 15,-3-1 18-15,-7 1 14 0,-3 0-14 16,-4-2-47-16,-1 1-73 0,-1-2-101 15,-2-1-142-15,-4-6-245 0,-1 1-635 0</inkml:trace>
  <inkml:trace contextRef="#ctx0" brushRef="#br0" timeOffset="29690.49">18687 1794 2726 0,'0'0'478'0,"0"0"-411"16,0 0-67-16,0 0-41 0,60-30 39 0,-35 26-1 15,6 0-20-15,0 2 10 0,2 2 10 16,-6 0-89-16,3 0-504 0,-9 1-627 16</inkml:trace>
  <inkml:trace contextRef="#ctx0" brushRef="#br0" timeOffset="29836.33">18662 1956 962 0,'0'0'1264'0,"0"0"-970"0,0 0-278 15,0 0-16-15,0 0 158 0,0 0 67 16,0 0 12-16,0 0-29 0,0 0-52 16,71-5-84-16,-34 0-55 0,5 0-17 15,19-4-139-15,-9 2-395 0,-7-3-1129 0</inkml:trace>
  <inkml:trace contextRef="#ctx0" brushRef="#br0" timeOffset="30426.18">19333 1606 1513 0,'0'0'410'15,"0"0"-222"-15,0 0-16 0,0 0 22 16,0 0 3-16,0 0-7 0,0 0 12 15,0 0-4-15,0 0-29 0,0 0-33 16,0 0-34-16,-5-4-30 0,6 4-31 16,4 0-25-16,1 0-14 0,9 0-2 15,6 0 3-15,8 0 22 0,10 0 1 16,6-1-1-16,13 1-10 0,12-2-15 16,6 1 2-16,-6 1-1 0,-18 0 11 0,-16-2-12 15,-11 2 2-15,5-3 17 0,-1 0 0 16,2-2-18-16,-6 1 15 15,-6 0 9-15,-5 0 3 0,-6 1 14 0,-3 2 8 16,-2-4 0-16,-1 5-7 0,-2-2-43 16,0 0-50-16,-8 1-151 0,-2 0-212 0,-7 1-72 15,-5 0-42-15,-12 2-196 16,7 1-637-16</inkml:trace>
  <inkml:trace contextRef="#ctx0" brushRef="#br0" timeOffset="30758.82">19683 1637 1988 0,'0'0'511'15,"0"0"-230"-15,0 0-47 0,0 0-61 0,0 0-169 16,0 0-4-16,0 0-132 0,0 0 43 16,0 0 89-16,0 0 147 0,16 65 6 15,-9-36 19-15,-2 6-42 0,3 1 19 0,-4 0-10 16,-1 1-23-16,0-2-53 15,-1-3-28-15,0-1 24 0,-1-2 1 0,2-2-10 16,-3-2-13-16,1-2 0 0,0-3-9 16,0-3-9-16,0-2 2 0,1-5-18 15,-1-2 1-15,1-3 8 0,-2-2-9 16,2-1 16-16,-2-2-1 0,0 0 23 16,0 0 5-16,0 0 3 0,0 0 1 15,0 0-1-15,0 0 3 0,0 0-6 16,0 0-3-16,0 0 0 0,0-2-43 0,0-3-101 15,0 0-229-15,-4-7-136 0,1 0-306 16,-3 0-1168-16,19 60 686 0</inkml:trace>
  <inkml:trace contextRef="#ctx0" brushRef="#br0" timeOffset="32499.51">2652 9469 1479 0,'0'0'282'0,"0"0"-148"16,0 0-56-16,0 0-4 0,0 0 49 15,0 0 33-15,0 0 15 0,0 0-55 16,0 0-28-16,0 0-34 0,-25-8-15 0,25 8 6 16,0 0 16-16,-2 0 13 0,2 0 16 15,0 0-7-15,0 0-10 0,0 0-15 16,0 0-4-16,0 1-19 0,0-1-3 15,-1 0-10-15,1 0-3 0,0 0-6 16,0 0-13-16,0 0 0 0,-1 0-13 16,0 3-6-16,-2 4 19 0,-1 5 29 15,-1 2-7-15,-4 5 13 0,-1 3-6 16,-3 5-14-16,-2 4 11 0,-2 4 2 16,-7 11-6-16,-9 11 0 0,-5 14-3 0,-2 4 4 15,3-5-11-15,4-3-10 0,1-8 20 16,2 3-18-16,-3-2 8 0,-2 1 20 15,1-1-13-15,-4-1-7 0,1-3 4 0,1-2 0 16,3-4-16-16,5-11-1 0,7-8 1 16,7-9 15-16,4-1 1 0,-4 1 6 15,4 1 3-15,-4 1-3 16,6-6-9-16,0-3 9 0,3-4-10 0,2 0 6 16,0-3-18-16,2-2 0 0,-1 2 16 15,1-1-13-15,-2 3 29 0,1-1-10 16,-1 3-20-16,-1 3 26 0,-1-1 4 15,-4 6-29-15,2-4-2 0,0 2 2 16,-1-4 19-16,1-3-7 0,3-2 1 16,2-5-13-16,-1-1 16 0,2-3 12 15,1 0 15-15,0 0 1 0,0 0 3 16,0 0 15-16,0 0-10 0,0 1-11 16,0-1-14-16,0 0-27 0,0 0-3 0,0 0-1 15,0 0-27-15,0 0-22 0,0 0-36 16,0-1-51-16,0 1-44 15,-2 0-61-15,0-5-115 0,-1-4-308 0,-1-1-756 0,15 35-1 16</inkml:trace>
  <inkml:trace contextRef="#ctx0" brushRef="#br0" timeOffset="33162.86">1855 9878 1292 0,'0'0'426'15,"0"0"-254"-15,0 0 13 0,-22-47 146 16,17 34-38-16,1 1-87 0,2 0-16 15,1 4-37-15,0-1 13 0,1 4-8 16,-1 2-37-16,1 3-36 0,0 0-85 16,0 0-47-16,0 2-70 0,0 6 18 15,0 9 99-15,0 5 108 0,0 7-22 16,0 7-23-16,0 3-16 0,-1 3-33 16,-1-2-14-16,2-1-15 0,0-6 2 15,1-5-3-15,3-3-3 0,5-5 19 0,0-5-3 16,3-3 3-16,0-3 12 0,5-1 10 15,3-6 22-15,1 0-44 0,3-2-94 16,1-4-118-16,6-11-228 0,-8 1-576 16,-6-1-895-16</inkml:trace>
  <inkml:trace contextRef="#ctx0" brushRef="#br0" timeOffset="33317.58">1733 10137 2594 0,'0'0'537'16,"0"0"-199"-16,0 0-170 0,0 0-48 16,0 0 50-16,0 0 6 0,0 0-166 0,0 0-10 15,25-46-67-15,3 27 4 0,9-3 16 16,5-2 6-16,5-1-69 0,17-12-279 16,-12 6-827-16,-9 2-946 0</inkml:trace>
  <inkml:trace contextRef="#ctx0" brushRef="#br0" timeOffset="34729.83">20572 2222 2443 0,'0'0'538'16,"0"0"-336"-16,0 0-46 0,0 0-6 15,0 0-137-15,0 0-13 0,0 0-73 16,0 0 73-16,0 0 73 0,0 0-16 16,-18 37 3-16,2-18-19 0,-3 3-12 0,-3 0-20 15,1-1-9-15,-2-2-174 0,2-3-71 16,2-2-133-16,2-3-254 0,4-7-536 0</inkml:trace>
  <inkml:trace contextRef="#ctx0" brushRef="#br0" timeOffset="35047.17">21085 1737 2519 0,'0'0'367'16,"0"0"-251"-16,0 0 9 0,0 0-77 0,0 0-45 15,0 0 41-15,0 0 62 0,63 21 107 16,-39-4-74-16,7 2-29 0,3 3 4 15,2 0-67-15,3 0-19 0,-1 1 3 16,0 0-30-16,-4-1-1 0,-2 2-3 16,-6 0-97-16,-4-3-48 0,-3-1-73 15,-5 0-187-15,-3-3-197 0,-6-6-202 16,-3-6-877-16</inkml:trace>
  <inkml:trace contextRef="#ctx0" brushRef="#br0" timeOffset="35296.49">21573 1646 2489 0,'0'0'325'0,"0"0"-138"0,0 0 49 16,0 0-111-16,0 0-125 0,0 0-182 0,0 0 182 16,0 0 105-16,-52 64 10 0,27-32-39 15,-3 3-31-15,-5 4-45 0,-2 2 3 16,-9 10-1-16,-8 7 17 0,1-7 6 15,8-6-23-15,7-11 11 0,11-10-13 16,1-1-1-16,1 1-12 0,8-6-56 16,3-5-81-16,6-3-108 0,5-4-115 15,1-3-176-15,13-6-163 0,2-3-421 0</inkml:trace>
  <inkml:trace contextRef="#ctx0" brushRef="#br0" timeOffset="35628.51">21920 1835 2617 0,'0'0'421'0,"0"0"-229"0,0 0-36 16,0 0-19-16,0 0-128 0,0 0-9 15,66-24-15-15,-31 19 11 0,5 1 3 16,1 2-27-16,0 0-14 0,-2 2 20 15,-7 0-131-15,-2 4-295 0,-11 0-364 16,-8 0-1087-16</inkml:trace>
  <inkml:trace contextRef="#ctx0" brushRef="#br0" timeOffset="35783.61">21955 2010 2275 0,'0'0'514'0,"0"0"-434"16,0 0-51-16,0 0 112 0,0 0 93 15,0 0-78-15,0 0-96 0,71-13-60 16,-39 7-12-16,2 0-13 0,2 2-1 16,1 1-273-16,9-6-225 0,-9 2-768 15</inkml:trace>
  <inkml:trace contextRef="#ctx0" brushRef="#br0" timeOffset="36278.99">22427 1698 950 0,'0'0'749'0,"0"0"-428"0,0 0-42 15,0 0 60-15,0 0 5 0,0 0-78 16,0 0-53-16,0 0-16 15,0 0-39-15,0 0-58 0,0 0-100 0,22-22-25 16,-3 19-19-16,8 1 16 0,9 0 28 16,7-1 0-16,15 1 12 0,10 0-12 15,12-1 2-15,1 0 1 0,-14-1 12 0,-20 1 11 16,-18 0-24-16,-3 1 1 0,-3 0 19 16,2-2-10-16,-2 1-9 0,-7-1 19 15,-8 3 0-15,-4-2 13 0,-1 3 9 16,-3 0-21-16,0 0-23 0,0 0-48 15,-7-2-37-15,-1 0-82 0,-6 2-83 16,-4-1 12-16,0 1-12 0,-1 0-87 16,-3 0-109-16,6 0-181 0,2-2-753 0</inkml:trace>
  <inkml:trace contextRef="#ctx0" brushRef="#br0" timeOffset="36649.87">22735 1693 2218 0,'0'0'530'0,"0"0"-228"0,0 0-114 15,0 0-76-15,0 0 3 16,0 0-49-16,0 0-66 0,0 0-6 0,0 0-73 16,0 0 9-16,16 21 70 0,-12-8 76 15,-1 4 19-15,-2 2-25 0,-1 3 22 16,0 2-42-16,0 2-9 0,-3 3 38 15,-2 1 5-15,1 1-8 0,-1 0-3 0,1 1-20 16,1-1-19-16,2-2-3 0,-1-1-12 16,2-3 6-16,-1-5-4 0,0-1 1 15,1-4 9-15,-1-3-9 0,1-3-19 16,-1-4 0-16,1 1 16 0,0-4-7 16,0 2 1-16,0-4-10 0,0 1 15 15,0 0 19-15,0-1 10 0,0 0-1 16,0 0 3-16,0 0 7 0,0 0 8 15,0 0-6-15,2-4-58 0,1 0-145 0,-1-1-96 16,-1 0-70-16,-2-5-244 0,-7 1-821 16,-3-2-794-16,23 59 2170 0</inkml:trace>
  <inkml:trace contextRef="#ctx0" brushRef="#br0" timeOffset="40978.19">24261 2164 1012 0,'0'0'104'0,"0"0"-104"0,0 0 13 16,0 0 75-16,0 0 91 0,0 0 29 16,0 0-39-16,0 0 0 0,0 0 29 0,0 0-26 15,-56-41-75-15,49 39-52 0,1 0-19 16,-2 1-13-16,1-1-10 0,1 2 17 15,0 0-1-15,3 0 10 0,1 0 3 16,1 0 13-16,0 0 10 0,1 0 10 16,0 0 18-16,0 0 14 0,0 0 2 15,0 0-9-15,0 0-10 0,0 0-7 16,0 0-9-16,0 0 12 0,3 0-6 16,5 0-29-16,5 0-3 0,7 0 32 0,11 0 12 15,9 0-9-15,11 0-35 16,19-2-13-16,7-2-13 0,3 1-11 15,-14 2 18-15,-20-3-18 0,-18 3 0 0,-1-3 1 16,0 1-2-16,1 1 3 0,3-1-1 0,-6-1 10 16,-4 1 4-16,-6-1 3 0,-5 2 6 15,-1-1 0-15,-6 2-6 0,-1-1 3 16,-2 2-13-16,0-2-9 0,0 2-47 16,-2 0-56-16,-4 0-105 0,-6 0-157 15,-4 0-71-15,-4 4-106 0,-12 2-106 16,2 1-717-16</inkml:trace>
  <inkml:trace contextRef="#ctx0" brushRef="#br0" timeOffset="41273.33">24157 2406 889 0,'0'0'785'0,"0"0"-353"0,0 0-225 15,0 0-26-15,0 0-45 0,0 0-27 0,0 0-6 16,67-7 0-16,-36 3 6 0,5 0-10 16,7 0-25-16,10 1-26 0,20-3-13 15,11 0 6-15,0 0-6 0,-7 0-9 16,-20 2-7-16,-20 3 0 0,-11 1 3 16,-6-2-20-16,0 0-1 0,0 2 0 15,-4 0 2-15,-5-3 17 0,-6 3 8 16,-1 0 4-16,-3 0 9 0,0 0 0 0,-1-2-6 15,0 1 3-15,0-1-38 0,0-2-130 16,-1 1-60-16,-1-2-72 0,-1 0-36 16,1-7-167-16,0 3-543 0</inkml:trace>
  <inkml:trace contextRef="#ctx0" brushRef="#br0" timeOffset="41776.42">24673 1961 1694 0,'0'0'306'0,"0"0"-79"16,0 0 22-16,0 0-78 0,0 0-10 0,0 0 9 16,0 0-42-16,0 0-54 0,0 0-68 15,0 0-6-15,0 0-44 0,-12-26-1 16,12 26-19-16,1 4-18 0,4 1 82 15,1 1 65-15,4 1 18 0,0 4-10 16,5-3-18-16,1 3-4 0,3-1-6 16,3 0 2-16,1 0-2 0,3 2-4 15,4 0-19-15,0 2-6 0,1-1-16 16,-3 0-2-16,1 0-20 0,-7-1 20 16,-3 1-17-16,-7-2 3 0,-1-2-16 0,-5-1 16 15,-3-3 15-15,-1-1 1 0,-1 0 2 16,0-2 0-16,0 0 14 15,1-2 3-15,-2 0-3 0,0 2 3 0,0-1 0 16,0-1 13-16,0 0-3 0,1 0-1 0,-1 0-6 16,0 0 4-16,0 0 5 15,0 0-5-15,0 0-26 0,0 0 0 16,0 0-42-16,0 2-30 0,0-1-24 0,-1 3 55 16,-4 3 25-16,0 5 16 0,-4 0 0 15,-3 6 1-15,-3 3 1 0,1 3-2 16,-5 3 0-16,0 4 0 0,-4 1-1 15,-3 5 1-15,-5 9 0 0,0-5-1 16,-1 3-1-16,-2-2 1 0,6-5-1 16,-14 6-484-16,7-9-631 0,5-11-680 0</inkml:trace>
  <inkml:trace contextRef="#ctx0" brushRef="#br0" timeOffset="44089.51">25614 1951 52 0,'0'0'799'16,"0"0"-597"-16,0 0-16 0,0 0 51 15,0 0 1-15,0 0-37 0,0 0-9 16,0 0 38-16,0 0-36 0,0 0-23 15,-31-48-23-15,31 46-7 0,-1-1 3 16,1 3-26-16,0 0-25 0,0 0-23 0,0 0-16 16,0 0-22-16,0 0-20 15,0 0-12-15,0 0-14 0,1 0-18 0,4 3-60 16,5 4 6-16,6 3 82 0,4 6 4 16,5 4 2-16,5 6 2 0,4 3 31 15,3 3 38-15,1 0 35 0,-1-1 28 0,-2 0-25 16,0-4-36-16,-2-2-21 15,-5-2-1-15,-4-6-12 0,-5-2-7 0,-4-5-20 16,-6-2-14-16,-2-2-3 0,-4-4 0 16,-2-1 3-16,0 0 12 0,-1-1 7 15,0 0 7-15,0 1 5 0,0-1 10 16,0 0 0-16,0 0-2 0,0 0-39 16,0-2-87-16,0-3-171 0,0 0-105 15,-2-3-119-15,1-8-230 0,0 1-300 0</inkml:trace>
  <inkml:trace contextRef="#ctx0" brushRef="#br0" timeOffset="44407.79">26170 1893 1676 0,'0'0'250'0,"0"0"-166"0,0 0 95 16,0 0 64-16,0 0 2 0,0 0 6 15,0 0-56-15,0 0-159 0,0 0-36 16,0 0-96-16,22-29-13 0,-28 42 109 15,-7 6 102-15,0 6 13 0,-6 6-32 16,-6 10-12-16,-5 14-11 0,-8 11-9 0,-5 5 6 16,-1-4 26-16,2-3-30 15,3-10 4-15,-2-1-9 0,3-2-7 16,3-3-23-16,9-11-18 0,7-11-4 0,7-6 2 16,6-8-10-16,0 0 11 0,1-2-15 15,0-1 13-15,4-6 2 0,0-1 1 16,1-2 41-16,0 0 28 0,0 0 9 15,0 0-2-15,0 0 0 0,1 0 5 16,6-5-56-16,3-4-25 0,5-2-192 16,5-4-97-16,11-13-143 0,-2 2-338 15,-4 1-974-15</inkml:trace>
  <inkml:trace contextRef="#ctx0" brushRef="#br0" timeOffset="44820.24">26439 2110 2331 0,'0'0'391'0,"0"0"-217"0,0 0-84 15,0 0-17-15,0 0 55 0,0 0 48 16,0 0 5-16,0 0-13 15,0 0-30-15,0 0-78 0,0 0-57 0,76-11 13 16,-41 9-13-16,2-1-3 0,-1 1 0 16,-1 1-16-16,-3-1 13 0,-5 2-12 15,-5 0 2-15,-5 0-104 0,-5 0-202 16,-7 0-180-16,-5 0-546 0,-1 0-680 0</inkml:trace>
  <inkml:trace contextRef="#ctx0" brushRef="#br0" timeOffset="44986.79">26416 2251 1353 0,'0'0'536'0,"0"0"-451"0,0 0-66 0,0 0 78 15,0 0 49-15,0 0 81 16,0 0 89-16,0 0 11 0,0 0-33 0,0 0-75 16,55 5-105-16,-27-7-54 0,4 0-38 0,-1-1-22 15,1 0-4-15,-4-1-8 0,0 1-136 16,-4-1-240-16,6-6-128 0,-4-1-531 15,-6 0-653-15</inkml:trace>
  <inkml:trace contextRef="#ctx0" brushRef="#br0" timeOffset="45500.52">26957 1908 1254 0,'0'0'433'0,"0"0"-154"0,0 0-55 16,0 0 19-16,0 0 5 0,0 0-13 16,0 0-17-16,0 0-26 0,0 0-21 15,0 0-19-15,0 0-19 0,10-3-64 16,6 1-69-16,5 1-28 0,9-2 28 15,5 2 1-15,6-1 12 0,5-1-12 16,-1 1-1-16,1 0-1 0,-4 0 1 0,-3 0 3 16,-5 0 9-16,-7 0-10 15,-4-2 14-15,-6 2 13 0,-6-1-4 0,-4 1 6 16,-4 1 13-16,-1 1 13 0,-2-2-10 16,1 2-16-16,-1-1-27 0,0-1-4 15,0 2-41-15,1-2 22 0,-1 2-29 16,0-2-27-16,0 2-104 0,0 0-90 15,0-2-88-15,-3 1-196 0,-2-1-541 16</inkml:trace>
  <inkml:trace contextRef="#ctx0" brushRef="#br0" timeOffset="45821.78">27223 1898 1462 0,'0'0'491'0,"0"0"-183"0,0 0-20 15,0 0-21-15,0 0 19 0,0 0-30 0,0 0-91 16,0 0-77-16,0 0-84 0,0 0-4 16,4-5-89-16,-2 6-16 0,1 4 26 15,2 2 29-15,-2 3 50 0,-1 5 44 16,-2 2 26-16,0 3 7 0,-1 2-20 0,-3 2-10 16,-4 1 45-16,3 2-38 0,-1-1-10 15,-1-2-6-15,3 1-7 0,3-2-9 16,-1-3-19-16,1 1 22 0,1-4-9 15,0 0-3-15,0-4-10 0,0-1-3 16,-1-3 2-16,1-1 10 0,0-1-10 16,-1 0-1-16,-1-2 1 0,0-2-2 15,-1 3-1-15,0-3-100 0,0 1-44 16,1-1-73-16,-2-2-120 0,1-1-205 16,1-1-258-16,2-4-852 0</inkml:trace>
  <inkml:trace contextRef="#ctx0" brushRef="#br0" timeOffset="46069.54">27603 2353 2629 0,'0'0'712'0,"0"0"-582"16,0 0-130-16,0 0 0 0,0 0 13 15,0 0 79-15,0 0 25 0,10 50-13 16,-10-37-16-16,0 2-13 0,0 1-6 16,-3-1-15-16,-3 3-7 0,-4-2-25 15,1 1-6-15,-6 0-4 0,-1-1-12 16,-3-3-88-16,-2-1-104 0,-1-2-152 0,-9-4-333 16,3-3-786-16</inkml:trace>
  <inkml:trace contextRef="#ctx0" brushRef="#br0" timeOffset="47246.97">28304 1961 96 0,'0'0'1038'16,"0"0"-709"-16,0 0-133 0,0 0-44 15,0 0-6-15,0 0 36 0,0 0 9 16,0 0-26-16,0 0-16 0,0 0-17 15,0 0-16-15,0 0-7 0,0 0 0 16,0 0 18-16,0 0 30 0,0 0 14 0,0 0-13 16,0 0-25-16,0-1-14 0,2 0 4 15,7-2-17-15,1-1-106 0,10-3-69 0,7 1 16 16,8-1 31-16,5 0 6 16,4-1 15-16,3 1-10 0,1 1 11 0,-2 0 0 15,-1-1 0-15,-1 0 2 16,-8 2 2-16,-4 1-2 0,-8 0-1 0,-6 2 0 15,-6 0 2-15,-5-1 0 0,-3 3 20 16,-3 0-5-16,-1 0-18 0,0 0-16 16,0 0-23-16,0 0-8 0,0 0-3 15,0 0-16-15,-3 0-22 0,-1 3 19 16,-6 4 44-16,1 0 21 0,-6 3-27 0,0 4 28 16,0 1-23-16,-3 2 25 0,-2 3-1 15,-1 2 0-15,-2 1 2 0,-4 4 0 16,0-1 2-16,-5 2 11 0,-1 2-13 15,-4 0-2-15,0 1 1 0,3-4 1 16,5-1 0-16,5-4-3 0,7-5 0 16,4-5-28-16,7-2-11 0,4-1 25 15,0-3 17-15,1 0 19 0,1 1-4 16,0-1 11-16,1-1 2 0,3 2 7 0,1-2 12 16,4-1 7-16,-1-1 0 0,6 2 12 15,4-5-7-15,5 2-9 0,4-2-6 16,7 0-11-16,3 0-33 0,3 0 0 15,3-2-13-15,-2 2 13 0,0-2 16 0,-1 1-14 16,-7-1 0-16,-3 2-2 0,-7-2 0 16,-5 1 2-16,-5-1 23 0,-5 2 13 15,-4 0 2-15,-2-2 19 0,-1 2 25 16,-1 0 9-16,1-1-15 0,-1 0-16 16,0-2-32-16,0 1-30 0,0 1-13 15,0 1-21-15,0-2 9 0,0 0-15 16,0-1-44-16,0 1-102 0,0-1-78 15,0-2-124-15,0-7-276 0,2 0-620 16,-4 60-318-16</inkml:trace>
  <inkml:trace contextRef="#ctx0" brushRef="#br0" timeOffset="47526.52">29199 2003 2677 0,'0'0'414'0,"0"0"-235"0,0 0 41 15,0 0-68-15,0 0-76 0,0 0-35 16,71-34-39-16,-45 29 12 0,2 1-14 15,3 1-19-15,-1 2-16 0,2 1 23 0,-5 0-17 16,-2 0-63-16,-7 0-261 0,-7 0-128 16,-8 0-340-16,-3 0-1069 0</inkml:trace>
  <inkml:trace contextRef="#ctx0" brushRef="#br0" timeOffset="47719.65">29097 2196 1327 0,'0'0'260'0,"0"0"-136"0,0 0 236 16,0 0 77-16,0 0-53 0,63 10-87 15,-43-10-108-15,5-3-81 0,3-2-73 16,1 2-20-16,4-3-14 0,-2 1 0 16,1 0-1-16,-4 0-13 0,0 0-200 15,1-9-187-15,-6 2-420 0,-4 0-1270 0</inkml:trace>
  <inkml:trace contextRef="#ctx0" brushRef="#br0" timeOffset="48280.23">29698 1860 1494 0,'0'0'377'0,"0"0"-169"0,0 0-17 16,0 0 25-16,0 0 14 0,0 0-9 15,0 0-6-15,0 0-11 0,0 0-38 16,0 0-46-16,0 0-44 0,2 0-10 16,0 0-6-16,3 0 9 0,1-2-9 15,8 1-60-15,6-1-15 0,4 0-1 16,9 1 14-16,3-1 2 0,5 2 0 15,3-2 0-15,0 1 1 0,1-1 3 16,-3 0 14-16,-4-2-2 0,-1 0 6 16,-7 2-20-16,-3-2 23 0,-4-1 1 0,-5 2-1 15,-6 0 10-15,0-1-4 16,-7 2 9-16,-1 0-2 0,-2 2 2 0,0-1-2 16,-1 1-32-16,-1 0-6 0,0 0-41 15,0 0-15-15,0-1-15 0,0 1-18 16,0 0-5-16,0 0 3 0,0 0-13 15,0 0-41-15,-4 1-119 0,-1 1-33 16,-1 1-85-16,-10 2-204 0,3-3-220 0,57-14-475 16</inkml:trace>
  <inkml:trace contextRef="#ctx0" brushRef="#br0" timeOffset="48773.54">29925 1945 1167 0,'0'0'417'16,"0"0"-206"-16,0 0 26 0,0 0 19 0,0 0 22 15,0 0-72-15,0 0 13 0,0 0-37 16,0 0-6-16,0 0-14 15,0 0-45-15,29-32-41 0,-29 32-22 0,0 0-31 16,0 0-23-16,0 0-31 0,0 0-14 16,0 0-37-16,0 0-48 0,0 5-22 15,0 4 132-15,0 3 20 0,0 3 80 16,0 4-1-16,0 1-25 0,-1 4-6 0,0 3 12 16,0 1-6-16,-2 1 15 0,-1 1-9 15,1 1-16-15,-1-2-6 0,1 2 0 16,0-4-4-16,2 0-6 0,-1-1-3 15,1-4-12-15,0 0 10 0,0-4-11 16,0-2 13-16,0-2-6 0,1-4-3 16,0-1-15-16,0-3 21 0,0-2 6 15,0-1-10-15,0-1 1 0,0-2 0 16,0 0 6-16,0 0 12 0,0 0 3 0,0 2 1 16,0-2 5-16,0 0 7 15,0 0-4-15,0 0 0 0,0 0 7 0,0 0-1 16,0-2-12-16,0 0-43 15,0-1-18-15,0 0-7 0,0-1-27 0,0-1-105 16,0 0-104-16,-4-2-87 0,-7-7-337 0,0 2-781 16</inkml:trace>
  <inkml:trace contextRef="#ctx0" brushRef="#br0" timeOffset="72676.67">1426 11347 961 0,'0'0'244'0,"0"0"-29"0,0 0-95 16,0 0 10-16,0 0 4 0,0 0-11 0,0 0-22 16,0 0 22-16,0 0-3 0,-15-11-13 15,15 10-20-15,-1 1-19 0,1 0-17 16,-1 0 8-16,1 0 5 0,0 0-3 16,-1 0-3-16,1 0-3 0,0 0-4 15,0 0 10-15,0 0 13 0,0 0 3 16,0-2-17-16,-1 1-28 0,1-3-9 15,0 2 5-15,-1-2 8 0,1 0 8 16,0-1-22-16,0 2-22 0,0-3 0 16,3-1 0-16,2 2-1 0,0-3-15 0,3-1-6 15,-1 0 3-15,5-2 0 0,-3 2 19 16,2-2 0-16,0 2-2 0,0-2-1 16,-1 2-10-16,3 0 12 0,-3-1-2 15,1 1 3-15,0 2-4 0,0 0 3 16,1 1-18-16,-3-1-3 15,2 3 3-15,1-1 6 0,1-1 11 0,-1 1-14 0,3 0 14 16,2 1-11-16,0 0 10 0,1-1-1 16,0 2-15-16,0-4 17 0,0 4-1 15,2-3 0-15,0 2 1 0,-1 1-1 16,1-2 3-16,-1 1 0 0,-2 0 4 16,2 0 8-16,-2-2-9 0,1 2-1 15,-2 0-2-15,1 0 0 0,0-1-2 16,0 2-2-16,1 0-8 0,0 0 8 15,2 0 1-15,0 0 0 0,-1 3-13 0,1-2 13 16,-2 2-13-16,0 0 0 0,0 0 3 16,-2 0-6-16,1 0 16 0,-2 2-1 15,-2 1 1-15,2 1 1 0,0 0 2 16,-2 0 12-16,2 1 4 0,0 0 6 16,0-1-20-16,-1 2 18 0,2 1-18 0,-1 1 14 15,1 0-14-15,-3 2 20 0,3 0-20 16,-3-1 0-16,-2 3 14 15,3 0-13-15,-4 0 16 0,2 1 0 0,-3 1-3 16,0-2 0-16,-3 3-3 0,3-1-1 16,-4 1 11-16,-2-2-23 0,1 1 2 15,-1-2 1-15,2 1 0 0,-1 1 0 16,0-3 17-16,-2 4-18 0,2-2 10 16,-1-1-12-16,3 1 4 0,-3-2-2 0,0 2 10 15,1-2-9-15,0 0 12 0,1 0 8 16,-2 0-4-16,-1 0 6 0,0-2 7 15,0 2-13-15,-1 0 3 0,0 0 10 16,-1 1-3-16,0 1-17 0,0 1 14 16,-2 1-4-16,-1 0-6 0,-1-1-15 15,-1 0 11-15,1 1-10 0,-1-1 0 16,3-1 2-16,-2-1-2 0,0 0 10 0,-1 0-9 16,0 0 9-16,-1 1-9 0,-3 1 0 15,2 0 10-15,0 1-11 0,-4-3 0 16,2 3 14-16,-1-1-16 15,0-1 1-15,0 1 0 0,2-2 0 0,-2-2 1 16,2 1 0-16,-1-1 11 0,1 1-10 16,-2-2 13-16,-1 1-16 0,-1 0 3 15,0 1 16-15,-3-1-16 0,-1 2 0 16,1-2 16-16,-2-1-16 0,0 2 10 16,-1-3-1-16,-1 0 1 0,2 1-10 0,-1-2 19 15,2 0-9-15,-2-1 3 0,-1 0 5 16,0 1-19-16,-2-1 1 0,-1-2-1 15,0 4 0-15,-4-3 0 0,1 3 1 16,2-2-1-16,-1-1 11 0,3-3-10 16,1 1 9-16,3 0-10 0,0-1 11 0,4 0 9 15,0-2-10-15,-1 1 4 0,-1-1 4 16,2 0 8-16,-3-3-25 0,0 1 16 16,-1-2-7-16,2 0 4 0,-3-1-4 15,0 1-8-15,0-3 14 0,-1 2-5 16,0-2-13-16,-1-1 0 15,0 0-3-15,1 0 3 0,0-2 21 0,-1-1-5 16,2 2 3-16,1-3 3 0,-1 0 21 16,0-2-12-16,0 0 40 0,1-2 7 15,0-1-47-15,4-1 0 0,-2-3-19 16,2 0 6-16,3-2-14 0,-2-1 8 16,6-2-12-16,2-3-12 0,2-4-10 0,2-1 3 15,1-2-11-15,5 0 5 0,1 1 9 16,3 4 13-16,-1 2-9 0,1 2 0 0,-1 3-4 15,1 0 13-15,-2 2-19 0,4 1 4 16,-3 0 5-16,0 2-49 0,3 0-28 16,1 2-13-16,-1 1-42 0,4 3-62 15,3 4-91-15,0 1-222 0,7 5-258 16,-3 2-474-16</inkml:trace>
  <inkml:trace contextRef="#ctx0" brushRef="#br0" timeOffset="73052.03">1819 11467 848 0,'0'0'1479'0,"0"0"-1201"16,0 0-101-16,0 0-7 0,0 0 16 15,0 0-23-15,0 0-70 0,0 0-58 16,0 0-35-16,0 0-52 0,0 0 52 16,23-20 25-16,0 28 86 0,7 5 3 0,1 6 19 15,5 3-16-15,1 4-26 0,0 1-16 16,1 0-21-16,-1 2-13 0,0-3-4 15,-2-1-9-15,-2-1-16 0,-4-3-12 16,-4-1-1-16,-4-4-17 0,-2-2-32 16,-3-3-48-16,-8 0-84 0,0-5-42 15,-6 0-154-15,-2-2-96 0,-10-2-117 16,0-2-153-16,-5 0-711 0</inkml:trace>
  <inkml:trace contextRef="#ctx0" brushRef="#br0" timeOffset="73400.88">2224 11337 2141 0,'0'0'382'16,"0"0"-98"-16,0 0-170 0,0 0-114 0,0 0 0 16,0 0 4-16,0 0 37 0,0 0 30 15,0 0-10-15,-58 59-32 0,42-33-7 16,-4 3-9-16,-2 5 31 0,-1 4-8 15,-8 11 2-15,-11 12 10 0,-9 10 12 16,-6 2-15-16,3-6 22 0,2-10 2 16,14-16-9-16,8-14 4 0,8-7 2 15,6-7 16-15,0-1 6 0,2-1-16 16,2-1-8-16,5-6-14 0,4 0-10 0,2-3-2 16,1-1-13-16,0 0-7 0,0 0-16 15,0 0 17-15,0 0 15 0,0 0 10 16,0 0-13-16,0 0-3 15,0 0-9-15,0 0-19 0,0 0-21 0,1 0-7 0,0 0-41 16,2-5-49-16,4-1-86 0,5-17-206 16,0 3-322-16,1-3-1354 0</inkml:trace>
  <inkml:trace contextRef="#ctx0" brushRef="#br0" timeOffset="80132.21">11160 4396 1155 0,'0'0'414'0,"0"0"-245"0,0 0-36 0,0 0 52 15,0 0-10-15,0 0-13 16,0 0-17-16,0 0 20 0,0 0-17 0,0 0-10 16,8-30-36-16,-7 26-9 0,-1 1 0 15,1 0-1-15,-1 0-6 0,0 1-10 16,0 0-16-16,0-1-25 0,0 2-9 16,0-2-7-16,0 0-16 0,0 1 16 15,-1 0-16-15,-1-1-1 0,-2 1-2 16,-4 0-3-16,2-1-26 0,-2 0 17 15,-3-1 9-15,0 2 0 0,-2-1 3 16,-1 1 0-16,2 2 1 0,-2 0-1 16,-2 0-1-16,1 0-11 0,-2 0 9 15,-1 3-16-15,-2 1 15 0,-1 2-15 0,-2 2 16 16,-2 1 0-16,2 1-16 0,-2 2 6 16,0 1 12-16,-2 4 1 0,1 2 1 15,4 1 17-15,-3 4-17 0,3 2-1 0,1 1 4 16,2 2 27-16,0 3 7 0,3-1-12 15,0 2-1-15,4 3 16 0,-1-1-6 16,4 1-10-16,1-2-22 0,5 0 35 16,3-7-1-16,1-1-14 0,10-4 11 15,2-1-9-15,7-1 10 0,3 0-4 16,6-3-15-16,0 1-13 0,4-1 13 16,-2-2-3-16,2-1-13 0,-1-2 0 15,-3-1 0-15,2-3 1 0,-3-2 1 16,0 0 0-16,1-4 14 0,-2-1-1 15,-2-1 4-15,3-1 0 0,-1-4-7 0,-1-2 1 16,1 0-11-16,-3 0 17 0,-3-2-18 16,-2 2 2-16,-5-2 0 0,-3 5 12 15,-4-2 4-15,-2 1 6 0,-3 3 0 16,-2-1 9-16,0 3-12 0,0-3-10 16,0 0-12-16,-6 1-12 0,1-2-10 0,0 2-3 15,-3 1-3-15,0-2 25 0,3 0-12 16,0 0-4-16,1-2-140 0,4 1-150 15,4-9-170-15,3 4-580 0,2-2-702 0</inkml:trace>
  <inkml:trace contextRef="#ctx0" brushRef="#br0" timeOffset="81020.08">11908 4405 1196 0,'0'0'186'15,"0"0"-105"-15,0 0 79 0,0 0 32 16,0 0-43-16,40-48-6 0,-35 40 25 15,-3 1 17-15,-1 2-24 0,-1-2-22 16,0 1-11-16,0 0-31 0,0 1-4 0,-3-3-10 16,-1 3-23-16,-1-2-15 0,2 2 13 15,-1-1-17-15,0 1 3 0,-2 0-32 16,0 3-12-16,-2-2-2 0,-2 2-17 16,0 1 0-16,-4 1-7 0,-2 0 7 0,-3 1 3 15,1 3 15-15,-3 2-1 16,0 1 1-16,-1 1-1 0,2 2 0 0,0-2 2 15,1 3 16-15,-1 1 0 0,0 0 6 16,1 1 0-16,0 2-19 0,2 0 23 16,1 3-24-16,1 0 10 0,4 0-12 15,2 1 0-15,3-2-1 0,2 1 0 16,2-2-2-16,2 1 3 0,0 0 13 16,4-3-11-16,2 1 11 0,1-1 3 15,4 0 0-15,0-1 16 0,3-2-7 16,4-1 16-16,1-2-3 0,3 2 3 15,-1-3-6-15,1 1-16 0,2-1-6 0,1 0 5 16,0 0-14-16,0 0-4 0,-1 1 2 16,3-1-1-16,-2 3-1 0,-1 0 0 15,-2 0 0-15,-4 3 19 16,-2 0 0-16,-5-1-17 0,-1 2 0 0,-5 0-1 16,-4 1-1-16,-1-1 22 0,-2 1-3 0,-9 2-4 15,0 0 11-15,-7-1-4 0,-1 1 6 16,-4 0-3-16,-2-1-3 15,-2-3 3-15,0 0 3 0,2-1 8 0,0-2-2 16,-2-4 0-16,3-1 10 0,1-3 6 16,1-2 12-16,0 0 10 0,0-6 39 15,2 0-12-15,1-5-28 0,0 1-31 16,2-1-18-16,0-2-10 0,4 1-12 16,1 0 0-16,3 1-1 0,2 0 1 15,4 3-2-15,-1 3-23 0,3 0-12 16,1 2-31-16,0 2-46 0,0-1-53 15,0 2-61-15,4 0-90 0,3 2 14 0,4 1-37 16,12-1-332-16,-2 1-562 0</inkml:trace>
  <inkml:trace contextRef="#ctx0" brushRef="#br0" timeOffset="81652.47">12252 4361 927 0,'0'0'648'0,"0"0"-437"16,0 0-29-16,0 0 52 0,0 0-40 0,0 0-29 16,0 0-14-16,-12-47 1 0,10 44-11 15,1 0-16-15,-1 1-23 0,1-1-38 16,1 1-10-16,0 2-6 0,0 0 3 16,0-1 0-16,0 1 6 0,0-1 9 15,0 1 13-15,0 0 9 0,0 0-12 16,0 0-35-16,0 0-22 0,0 0-19 15,0 0-13-15,0 0-21 0,0 1-17 16,-1 3 32-16,1 5 19 0,-1 2 32 16,0 2 2-16,0 3-2 0,1 2-13 15,0 2-4-15,0 1 32 0,0 1-31 16,1 5 22-16,0 1-9 0,0 1 15 0,-1 3 9 16,0 2-22-16,0 5 9 0,-3 0-2 15,-4 10-4-15,-4 7-9 0,2-6 0 16,2-9-23-16,1-8 13 0,3-11-13 15,3 3-1-15,0 0 0 0,0-2 15 0,2-4-16 16,1-1 0-16,1-2 20 16,-2-2-7-16,1-1-11 0,-2-4 17 0,1-4-16 15,-1-1 9-15,-1-1-10 0,0-3 17 16,0 0 8-16,0 0 14 0,0 0 8 16,0 0 0-16,0 0 4 0,0 0 5 15,0-3-24-15,0-2-23 0,0 1-11 16,0-2-3-16,0 0-12 0,0-1-7 15,0 1 7-15,0-1-41 0,2-2-85 0,2 0-116 16,2-3-129-16,3-13-158 0,-1 5-1012 16</inkml:trace>
  <inkml:trace contextRef="#ctx0" brushRef="#br0" timeOffset="82334.48">13042 4647 77 0,'0'0'766'0,"0"0"-296"0,0 0-223 0,0 0-49 16,0 0 10-16,0 0 16 0,0 0 9 15,0 0-23-15,0 0-30 0,0 0 13 16,-23 2 18-16,23-2-20 0,0 0-38 15,0 0-30-15,0 0-16 0,1 0-18 16,6-2-42-16,6-3-28 0,5 2-18 16,6-3-1-16,8 1-1 0,2-1-1 15,4 1-2-15,2 1-11 0,-2 2-1 16,-2 0-15-16,-6 2-36 0,-4 0-280 16,-6 4-184-16,-9 0-661 0,-8-1-549 0</inkml:trace>
  <inkml:trace contextRef="#ctx0" brushRef="#br0" timeOffset="82554.36">13018 4855 378 0,'0'0'2057'16,"0"0"-1596"-16,0 0-326 0,0 0-71 15,0 0-10-15,0 0 13 0,0 0 3 16,0 0 13-16,0 0 22 0,0 0 9 15,74 0-12-15,-49-2-17 0,2-1-29 16,3 2-21-16,0-1-13 0,2-1-20 16,-2 1 1-16,1-2 13 0,-3 1-16 15,-2-1-13-15,-2 1-201 0,-7-1-116 16,-1-7-163-16,-5 4-518 0,-6-3-836 0</inkml:trace>
  <inkml:trace contextRef="#ctx0" brushRef="#br0" timeOffset="84001.43">14493 4146 75 0,'0'0'665'0,"0"0"-407"0,0 0-60 16,0 0 37-16,0 0-46 0,0 0-1 16,42-50-3-16,-41 45-3 0,-1-3 28 15,0 2-19-15,0 0-20 0,-2 2-39 16,-4 0-52-16,0 1-19 0,-1 0-29 15,-4 3-31-15,-1 0-1 0,-3 0-13 16,-4 2 11-16,-2 5 1 0,-4 2 1 0,-4 3 19 16,1 1-7-16,-4 1-11 0,3 4-1 15,-1-2 16-15,4 2-15 0,4-3 0 16,4 0-1-16,2-1 0 16,6 0-3-16,1 0-10 0,3-2-6 0,4 1 17 15,2 0 2-15,3 2 16 0,9-2 19 0,2 1 48 16,7 0-19-16,6-1-22 15,3-2-7-15,6-1-19 0,0-2-4 0,0 0-9 16,-1 1 0-16,-3-3-3 0,-6 2-1 16,-2-1-3-16,-4 1-24 0,-5 2 5 15,-2-1-9-15,-5 0 1 0,-2 0 11 16,-1 1 5-16,-4-2 14 0,-1 2-10 16,-1 0 9-16,-8 0 2 0,-1 1 2 15,-6 3 14-15,-3-1-13 0,-3 3 10 16,-4 0-1-16,-1 0-11 0,1 0 1 15,2 0 0-15,1-1 1 0,4-1 29 0,4-1-10 16,2 0 9-16,6-3-31 0,3 2-1 16,1-1-1-16,3-1 1 0,0 1 1 15,0-1 1-15,5-1 1 0,0 1 11 16,5-1-10-16,1 1 16 0,2-3-16 16,1 1 19-16,2 1-19 0,1-2 0 15,1 3-1-15,-1-2 0 0,-1 1-2 0,-3 2-2 16,-1 1-14-16,-3 1 14 15,-3 2-17-15,-5 4 7 0,-1 1 11 0,-8 2 2 16,-5 3-1-16,-5 0 1 0,-4 3 0 16,-5-1 2-16,1 1-1 0,0-2-1 15,2 1-1-15,6-4-3 0,4-3-13 16,8-4-3-16,6-2 8 0,2-3 11 16,14-2 38-16,6 0 73 0,11-1-9 15,8-1-7-15,18-1-23 0,14-3-37 0,9 0-19 16,-1-1-16-16,-18-2-139 0,-20 0-128 15,-7-2-164-15,-11-3-648 0,-5-1-781 0</inkml:trace>
  <inkml:trace contextRef="#ctx0" brushRef="#br0" timeOffset="85150.64">15241 4482 1688 0,'0'0'302'0,"0"0"-104"16,0 0 70-16,14-58-19 0,-11 42-108 16,2 4-15-16,0 1-33 0,-3 4 54 15,0 2 57-15,-1 2-20 0,-1 1-54 16,0 2-130-16,-1 5-16 0,-5 5 16 0,-5 10 0 16,-6 3 60-16,-4 9-1 0,-2 5 8 15,-5 2 2-15,-2 1-41 0,-1 9-9 16,2-8-17-16,6-2 13 0,3-6-14 15,10-13-1-15,0 1 0 0,5-8 0 16,2-6 0-16,2-1 4 0,0-4 25 16,1-2 43-16,1-2 21 0,5-6-27 15,7-5-45-15,0-6-19 0,7-2-2 16,1-6-12-16,1-4-44 0,2-3-3 16,-2-3-1-16,0-2 17 0,-2-2 5 0,1 0-16 15,0 0 35-15,-3 4 7 0,-3 4 12 16,-1 6 0-16,-2 5 3 15,-5 6 22-15,-2 4 0 0,-2 4 3 0,0 5-11 16,-2 1-17-16,0 2-33 0,0 2-114 0,1 6-52 16,0 8 149-16,3 5 50 15,0 7 114-15,2 5 5 0,0 5-9 16,5 10-37-16,-1 9 2 0,2-6-9 0,-2-5-29 16,0-7 4-16,-3-7-1 0,5 3-18 15,0 0-19-15,0-2 9 0,0-5 4 16,-3-3-14-16,3-7 16 0,-2-2-18 15,-1-3-15-15,-3-1-178 0,1-5-112 16,-3 0-52-16,-1-4-160 0,-4-3-295 16,-1-2-555-16</inkml:trace>
  <inkml:trace contextRef="#ctx0" brushRef="#br0" timeOffset="85336.72">15079 4736 1949 0,'0'0'463'0,"0"0"-169"0,0 0-98 15,0 0-51-15,0 0-8 0,0 0 35 16,0 0 3-16,0 0-26 0,0 0 2 0,0 0-22 16,-44-43-47-16,59 41-71 0,5-3-11 15,8 0-13-15,11 0 0 0,15 2 11 16,17-4 2-16,14 0-16 0,-1 0-122 16,-16 1-158-16,-12-3-192 0,-24 2-904 15</inkml:trace>
  <inkml:trace contextRef="#ctx0" brushRef="#br0" timeOffset="85561.78">15862 4550 2402 0,'0'0'702'0,"0"0"-469"0,0 0-194 16,0 0 37-16,79-33-28 0,-52 25-23 16,4 1-12-16,-2 0-1 0,1 1-12 15,-3 3-1-15,-2 2-30 0,-2 1-106 16,5 1-288-16,-8 4-654 0,-8-1-798 0</inkml:trace>
  <inkml:trace contextRef="#ctx0" brushRef="#br0" timeOffset="85726.51">15844 4699 2005 0,'0'0'541'16,"0"0"-316"-16,0 0-202 0,0 0 12 15,0 0 10-15,0 0 48 0,0 0 106 16,0 0 75-16,0 0-49 0,0 0-61 16,0 0-76-16,63 8-50 0,-31-10-35 0,0-3-3 15,3-2-160-15,10-5-204 0,-8 1-237 16,-6 0-897-16</inkml:trace>
  <inkml:trace contextRef="#ctx0" brushRef="#br0" timeOffset="86101.88">16332 4350 2077 0,'0'0'528'0,"0"0"-264"15,0 0-52-15,0 0 37 0,0 0-20 16,0 0-30-16,0 0-45 0,0 0-25 16,0 0-44-16,0 0-48 0,26-30-36 15,0 28 0-15,5 0 24 0,8 2-22 16,7-2 12-16,10 1-13 0,12 1-2 15,-8 0 2-15,-7 0 1 0,-10-2 1 16,-9-2-1-16,1 0-2 0,3-1-1 0,-4-2-13 16,-8 1-18-16,-5 0-9 0,-6 1 2 15,-3 1 7-15,-6 0-5 0,-4 0 8 16,-2 0-6-16,0-1-16 0,-1 2-45 16,-5 0-47-16,-5 1-29 0,0 2-19 15,-4 0-76-15,-2 2-74 0,-3 3-113 16,-6 1-150-16,3 0-727 0</inkml:trace>
  <inkml:trace contextRef="#ctx0" brushRef="#br0" timeOffset="86470.93">16673 4345 1917 0,'0'0'509'0,"0"0"-212"0,0 0 47 15,0 0-44-15,0 0-68 0,0 0-49 0,0 0-23 16,0 0-59-16,0 0-47 0,0 0-54 16,0 0-3-16,0-17-58 0,0 22 39 15,0 8 22-15,0 5 95 0,0 4-10 16,0 6-8-16,-2 4-24 0,-1 2 3 16,-2-2-12-16,2 3-13 0,2-2-10 15,0-2-8-15,1-1 5 0,0-1 13 16,0-2-9-16,1-2-10 0,1-2 19 15,0-5 9-15,1-1-15 0,1-2 2 0,-2-5-5 16,0-2-19-16,1-2 15 0,-3-1-5 16,1-4 2-16,0-1 3 0,0 1 10 15,-1-1 3-15,0 0 9 0,0 0 3 16,0 0-1-16,0 0 10 0,0-1 10 16,0-3-62-16,0-4-13 0,0 1-42 0,0-3-159 15,0 0-150-15,-3-10-271 0,-1 4-674 16,0 0-1120-16</inkml:trace>
  <inkml:trace contextRef="#ctx0" brushRef="#br0" timeOffset="88316.81">15523 2699 336 0,'0'0'378'0,"0"0"-114"16,0 0 59-16,0 0-57 0,0 0-109 16,0 0-21-16,0 0 10 0,0 0-3 15,0 0-10-15,-14-19-10 0,12 19-33 16,1 0-19-16,0-2-32 0,1 1 9 15,-1 1 4-15,1 0-23 0,0 0-27 16,0 0-2-16,0 0-18 0,0 0-18 0,0 0-12 16,0 0 9-16,0 0 29 0,-1 0 10 15,1 0 33-15,0 0 15 16,0 0 20-16,0 0 15 0,0 0 8 0,0 0 8 16,0 0 10-16,0 0-10 0,0-2-26 0,1 2-31 15,4 0-20-15,3-1-22 16,9-1-17-16,10-2 17 0,11 1 16 0,21-3 10 15,20-2-14-15,25-4-9 0,9 4 13 16,0-1-16-16,-3 4 0 0,-11 1 3 16,3 3-3-16,-3-2-11 0,-4 1 10 15,-6 0-2-15,-7 0 3 0,-10 1 0 16,-10-1-2-16,-15 2 2 0,-13 0-4 16,-11 0 2-16,-4 0-10 0,0 0 8 15,-3 0 1-15,-1 1-10 0,-6 0 13 16,-5-1 2-16,-2 0 26 0,-2 0 36 15,0 0 31-15,0 0 28 0,0 0 26 0,0-1-27 16,-1-1-84-16,-1 0-38 0,0-2-19 16,-1 1 3-16,1 1-18 0,1 1 9 15,-2-1 6-15,2 1-19 0,0 1-15 16,1 0-109-16,0 0-174 0,0 0-242 16,3 0-720-16,10 17-101 0</inkml:trace>
  <inkml:trace contextRef="#ctx0" brushRef="#br0" timeOffset="89604.09">18196 2526 336 0,'0'0'228'0,"0"0"-55"0,0 0 39 15,0 0-36-15,0 0-20 0,0 0-3 16,0 0 16-16,0 0-22 0,0 0-37 15,-19-23-26-15,17 21-12 0,-1 0 2 16,0 1-18-16,-1-1-14 0,2 2-25 16,0-2-17-16,0 1-23 0,0 1 7 15,0-2 14-15,0 1-11 0,-2 0 13 16,3 1 11-16,0 0 24 0,0 0 20 16,1 0 1-16,0 0 8 0,0 0 7 15,0 0 17-15,0 0-1 0,0 0-10 0,0 0-12 16,0 0-8-16,0 0-11 15,0 0-17-15,0 0-10 0,0 0-19 0,0 0 0 16,0 0-16-16,0 0 0 0,0 0 12 16,0 0-8-16,0 0 12 0,0 0 1 15,0 0 15-15,0 0 3 0,0 0 10 16,3 0-13-16,4 0 0 0,3 0 10 0,6-1 22 16,5 1 0-16,3-2-19 0,7 2-28 15,5-2-1-15,0 0 0 0,6 1 16 16,6 0-14-16,2 0 1 0,14-1 10 15,14 1-13-15,18-1 0 0,8 0 3 16,-5 0 0-16,-8 1-1 0,-9-1-1 16,-5 1 0-16,-2 1-1 0,-8 0-12 15,-4 0 10-15,-11 0 2 0,-13 0-2 16,-12 1 2-16,-4-1-2 0,-1 0 2 16,3 0 1-16,-2 0 15 0,-6 0 23 15,-4 0 2-15,-3 0 4 0,-3-1 9 0,-2-1 0 16,-1-1 10-16,0 1 6 15,-1 0-10-15,-1 0-38 0,0-2 3 0,-1 0-24 16,0 0 18-16,0 2-19 0,0-1 3 0,0 3 0 16,-1-1-1-16,0 1-2 0,1-2-3 15,-1 1-10-15,0 0-15 16,0 1-17-16,0 0-21 0,0 0-14 0,0 0-15 16,0 2-20-16,0 0-7 0,-1-1-93 15,-9 6-139-15,-1-1-200 0,0-2-912 0,43-22 965 16</inkml:trace>
  <inkml:trace contextRef="#ctx0" brushRef="#br0" timeOffset="100860.57">17387 4736 1888 0,'0'0'328'0,"0"0"-27"0,0 0-53 0,0 0-39 16,0 0-87-16,0 0-36 0,0 0-19 16,0 0 3-16,0 0-19 0,0 0-13 15,30-31 26-15,-30 39 12 0,-3 5 6 16,-5 4-18-16,-5 3-17 0,0 3-22 16,-5 0-9-16,-3 1 0 0,1-4-15 15,-1-2-1-15,1-3-47 0,2-2-92 0,2-2-93 16,4-4-120-16,7-5-243 15,2-2-602-15</inkml:trace>
  <inkml:trace contextRef="#ctx0" brushRef="#br0" timeOffset="101301.39">18112 4243 1322 0,'0'0'413'0,"0"0"-247"16,0 0 26-16,0 0 73 0,0 0 0 0,0 0-94 16,0 0-14-16,0 0-3 0,0 0-10 15,0 0-32-15,-16-37-39 0,16 37-38 16,0 0-35-16,0 3-35 0,3 4 35 16,2 3 48-16,7 7-1 0,0 3 1 15,6 4 5-15,2 3 14 0,3 4 9 16,5 0 15-16,-2 3-9 0,1-1-13 15,2 2-38-15,-3-4-5 0,0-4 5 16,1-1-18-16,0-4-10 0,-2-1-2 16,3-5-1-16,-4-2-86 0,-1-3-61 15,-3-4-80-15,-4-3-109 0,-8-4-228 0,-3-2-540 16,-5-6-552-16</inkml:trace>
  <inkml:trace contextRef="#ctx0" brushRef="#br0" timeOffset="101595.85">18565 4131 2202 0,'0'0'336'16,"0"0"-88"-16,0 0-55 0,0 0-158 16,0 0-32-16,0 0 67 0,0 0 36 15,-68 64 25-15,31-33-14 0,-5 7-31 16,-12 12-51-16,-7 10-3 0,-5 7-20 0,3-1-12 15,13-14-10-15,17-15 6 0,13-15 2 16,3-1 2-16,-3-1 0 0,-1 5 32 16,0-1 9-16,4-4 0 0,3-5-12 15,6-3-10-15,3-6-4 0,2-1-13 16,2-5 14-16,1 0 6 0,1 0 0 16,10 0-22-16,3-5-63 0,8-3-120 15,23-15-164-15,-3 2-298 0,-1 0-977 0</inkml:trace>
  <inkml:trace contextRef="#ctx0" brushRef="#br0" timeOffset="101870.6">18915 4366 2857 0,'0'0'458'15,"0"0"-226"-15,0 0-77 0,0 0-7 16,0 0-19-16,0 0-53 0,0 0-35 0,0 0-29 16,58-38 1-16,-30 30-13 0,5 2-13 15,0 2-2-15,-1 0-7 0,0 3-10 16,-6 1-160-16,-2 0-143 0,-6 1-233 15,-4 2-629-15,-8-2-550 0</inkml:trace>
  <inkml:trace contextRef="#ctx0" brushRef="#br0" timeOffset="102042.89">18889 4590 192 0,'0'0'1763'0,"0"0"-1523"0,0 0-181 16,0 0 141-16,0 0 94 0,0 0 17 15,0 0 21-15,0 0-27 0,66-1-56 16,-30-6-107-16,3-4-80 0,3-1-61 16,1 1-1-16,-2-1-2 0,-3 2-14 15,-3 0-191-15,0-6-264 0,-6 3-619 16,-11-2-1208-16</inkml:trace>
  <inkml:trace contextRef="#ctx0" brushRef="#br0" timeOffset="103019.7">19679 4120 318 0,'0'0'196'0,"0"0"-7"0,0 0 43 0,0 0 45 15,0 0-66-15,0 0-6 0,0 0-42 16,0 0-30-16,0 0 3 0,-22-23-19 16,17 21-10-16,3 0-17 0,-1 1-9 0,1 0 10 15,-2-2 6-15,1 2-14 16,1-1 7-16,-1 2 7 0,2-1-11 0,1 1-15 16,0 0-29-16,0 0-20 0,0 0-9 15,0 0-12-15,0 0 0 0,4 0 18 16,5 1 45-16,7 1 32 0,7-1-13 15,12 2-20-15,7-3-31 0,13 0-29 16,12 0 10-16,-7 0-1 0,-8-3-10 16,-11 0 13-16,-9 1-14 0,0-2 2 0,4 0 9 15,-5 2-11-15,-6-3 0 0,-4 3 12 16,-5-1 3-16,-5 0-4 0,-3 0 4 16,-4 3 6-16,-1-1-3 0,-3 1-6 15,0 0 6-15,0 0-19 0,0 0-2 16,0 0-17-16,0 0-16 0,0 0-12 15,-3-1-23-15,-3 1-92 0,-3 0-122 16,-2 1-38-16,-7 5-152 0,1-2-162 16,2-2-745-16</inkml:trace>
  <inkml:trace contextRef="#ctx0" brushRef="#br0" timeOffset="103332.82">19981 4130 307 0,'0'0'1334'0,"0"0"-1041"0,0 0-47 16,0 0 10-16,0 0-79 0,0 0-60 16,0 0-50-16,0 0-48 0,0 0 52 15,0 0 64-15,0 0 22 0,30 57-4 16,-30-30-10-16,0 2-26 0,0 3 4 16,0 3-20-16,-3 0-29 0,0-1 0 15,0 0-15-15,-1-4-13 0,2-1-22 16,2-4-9-16,0-2 9 0,0-5-19 15,0-1 25-15,1-4-9 0,3-2-16 0,-2-3 12 16,1 0-13-16,-1-3 11 0,-1-2-1 16,1-1 7-16,-2 0 3 0,0-2-3 15,0 0 12-15,0 0 0 0,0 0 0 16,0 0-7-16,0 0-24 0,0 0-6 0,1 0-193 16,3-6-149-16,2 0-239 0,-3-3-1098 0</inkml:trace>
  <inkml:trace contextRef="#ctx0" brushRef="#br0" timeOffset="103578.73">20587 4667 2902 0,'0'0'384'0,"0"0"-361"0,0 0 9 0,0 0 12 16,0 0 45-16,26 46 9 0,-24-30 7 16,-2 0 12-16,0-1 2 0,-9-1-28 0,0 2-5 15,-8-1-27 1,-4 1-3-16,-6-1-28 0,-5 2-28 0,-3-3-57 0,1 0-254 16,-16-6-240-16,11-3-701 0,7-5-810 0</inkml:trace>
  <inkml:trace contextRef="#ctx0" brushRef="#br0" timeOffset="105720.49">21312 4175 767 0,'0'0'775'0,"0"0"-505"16,0 0 16-16,0 0 57 0,1-51-30 15,-1 43-91-15,0 1 2 0,1 3-36 16,-1-1-38-16,1 5-27 0,-1-2-31 15,0 2-92-15,2 0-22 0,4 2-64 0,3 7 86 16,3 4 35-16,4 6 72 16,5 4-22-16,5 4 19 0,1 2 3 0,5 1-29 15,-2 0 0-15,3 1-34 0,-4-1-24 16,-1-3-20-16,-4-2-22 0,-4-4-65 16,-6-3-99-16,-3-2-78 0,-4-6-88 15,-1-1-114-15,-2-6-160 0,1-3-52 16,-2-4-429-16</inkml:trace>
  <inkml:trace contextRef="#ctx0" brushRef="#br0" timeOffset="105953.85">21744 4171 1600 0,'0'0'490'0,"0"0"-195"16,0 0 9-16,0 0-2 0,0 0-176 16,0 0-126-16,0 0-29 0,0 0 29 15,0 0 115-15,0 0-6 0,-8 57 18 16,-6-23 0-16,-4 3-7 0,-8 13-31 15,-11 11-52-15,-8 7-2 0,5-8-35 0,10-12-1 16,10-18-1-16,9-12-17 0,3 0 16 16,0 0-10-16,1 0 13 0,4-6 1 15,3-4 0-15,0-1 14 0,2-5-15 16,7 1-129-16,6-3-39 0,15-3-144 0,-3-5-321 16,-1-2-882-16</inkml:trace>
  <inkml:trace contextRef="#ctx0" brushRef="#br0" timeOffset="106151.89">22160 4296 2962 0,'0'0'371'0,"0"0"-231"16,0 0-19-16,57-30-87 0,-27 24-32 15,6-1 36-15,5 4 10 0,3-1-1 0,-2 3-47 16,-1 1-2-16,-6 0-96 0,-6 7-117 16,-6 1-236-16,-7-2-722 0,-8-1-651 0</inkml:trace>
  <inkml:trace contextRef="#ctx0" brushRef="#br0" timeOffset="106311.71">22132 4567 916 0,'0'0'1785'0,"0"0"-1262"0,0 0-490 16,0 0-31-16,0 0 120 0,0 0 59 16,0 0-20-16,86-12-57 0,-52 7-53 15,8-2-51-15,6 2-10 0,2 1-15 16,22-4-123-16,-12 0-489 0,-7-1-1659 0</inkml:trace>
  <inkml:trace contextRef="#ctx0" brushRef="#br0" timeOffset="106752.99">22875 4091 2244 0,'0'0'317'0,"0"0"-201"0,0 0-10 16,0 0 16-16,0 0 48 0,0 0 0 15,0 0-27-15,0 0-25 0,0 0 2 16,0 0 4-16,0 0-62 0,31-25-58 15,0 23 11-15,11 0-13 0,15 0 1 16,15 1 0-16,17-1 12 0,-1 1-13 0,-9 0-2 16,-22 0 3-16,-20-1 12 0,-12 2 4 15,-7-3-17-15,1 1 2 0,-4 0 8 16,0-1 7-16,-5 2 9 0,-7-2 25 16,-3 0-24-16,0 0-29 0,-3-2-69 15,-8 0-29-15,-4 1-12 0,-4-1-54 16,-3 4-46-16,-2-2-51 0,1 3-47 15,2 0-157-15,-3 0-164 0,6 1-751 16</inkml:trace>
  <inkml:trace contextRef="#ctx0" brushRef="#br0" timeOffset="107000.9">23297 4129 2067 0,'0'0'543'16,"0"0"-465"-16,0 0-78 0,0 0 0 15,0 0 87-15,0 0 80 0,0 0-7 0,17 48 19 16,-13-26-4-16,-2 4 6 0,0 7-20 16,-2 2-42-16,0 5 10 0,0 2-31 15,-4 0-20-15,0-1-47 0,-1-3-30 16,1-4 2-16,3-2 19 0,-2-3-3 16,1-3-19-16,-1-4 1 0,2-2 1 15,-2-5 13-15,1-3-13 0,1-5 1 16,0 0 11-16,1-4-14 0,0-1-196 15,0-2-154-15,1-7-122 0,6-3-289 0,1-2-1694 16</inkml:trace>
  <inkml:trace contextRef="#ctx0" brushRef="#br0" timeOffset="107194.84">23720 4618 2696 0,'0'0'431'0,"0"0"-419"0,0 0 78 16,0 0 50-16,0 0 3 0,13 52 12 16,-13-37 3-16,-2 0-42 0,-8 2 11 15,-5 2-40-15,-5-2-31 0,-3 0-28 16,-7-1-28-16,0-3-127 0,-13-1-195 0,9-4-428 16,7-6-1040-16</inkml:trace>
  <inkml:trace contextRef="#ctx0" brushRef="#br0" timeOffset="109132.12">24352 4226 893 0,'0'0'447'0,"0"0"-197"0,0 0-87 0,0 0-7 16,0 0 81-16,0 0 22 0,0 0-62 16,0 0-33-16,0 0-13 0,0 0-29 15,-20-27-3-15,20 25-1 0,0 2 0 16,0 0-7-16,0 0-19 0,0-1 0 16,0 1-14-16,0 0-5 0,0-1-10 0,0 1-7 15,1 0-3-15,6 0-5 0,6-3-35 16,7 0-12-16,8 1 2 0,7-2 0 15,6-1 19-15,6 1-20 0,0 0 11 16,7-2-1-16,-2 0 7 0,-2-1 0 16,-3 2-19-16,-2-2 12 0,-10 0-9 15,-4 2 10-15,-8 0-12 0,-7 3 1 16,-7-1 17-16,-3 2-4 0,-2-1 4 0,-4 2-19 16,0 0-15-16,0 0-13 0,0 0-15 15,-1 0-26-15,-8 2-23 0,-2 2 26 16,-9 5 16-16,-9 3 6 15,-4 7 28-15,-7 4 16 0,-7 6 0 0,2 2-9 16,-2 4-10-16,2 3-2 0,-1-3 20 16,4 2 0-16,4-3-2 0,6-1-19 15,4-6 18-15,6-2-18 0,9-6-3 16,0-2 23-16,7-3-10 0,2-1 11 0,0-1 1 16,3-3 0-16,1 0 1 0,0-1 18 15,7-3 10-15,1 2 21 0,9-2 16 16,4 0 7-16,8-5-17 0,10 2-18 15,5-2-13-15,6 0-22 0,-2 0 17 16,3-2-8-16,-4-1-10 0,-5-1 11 0,-4 1-1 16,-6 0 4-16,-6-1 9 15,-5 2-10-15,-4-1-13 0,-4 0 0 16,-2-1 1-16,-5 3 19 0,1 0-7 0,-5-2 10 16,0 3-6-16,-2 0-7 0,0 0-9 15,0 0-3-15,0 0 0 0,0 0-3 16,0 0-15-16,1-3-54 0,1 0-192 15,1-1-109-15,9-6-246 0,-2 1-816 16</inkml:trace>
  <inkml:trace contextRef="#ctx0" brushRef="#br0" timeOffset="109333.48">25259 4268 1899 0,'0'0'1336'0,"0"0"-1202"16,0 0-105-16,0 0-16 0,0 0-13 15,70-37-23-15,-42 32 8 0,5 3 14 16,-2-1-1-16,2 3-20 0,-7 0 3 16,-2 3-7-16,-4 2-172 0,-6 2-555 15,-6 0-746-15</inkml:trace>
  <inkml:trace contextRef="#ctx0" brushRef="#br0" timeOffset="109484.46">25227 4454 2093 0,'0'0'630'16,"0"0"-514"-16,0 0-103 0,0 0 51 0,0 0 80 16,0 0 4-16,66-1-65 0,-37-1-36 15,7 0-36-15,4 1-11 0,0-1-32 0,1 2 0 16,15-3-272-16,-12-1-428 15,-7-1-1356-15</inkml:trace>
  <inkml:trace contextRef="#ctx0" brushRef="#br0" timeOffset="110305.94">25850 4093 1036 0,'0'0'260'0,"0"0"-104"16,0 0-29-16,0 0 36 0,0 0 35 15,0 0 3-15,0 0 3 0,0 0 0 16,0 0-7-16,0 0-24 0,-31-19-44 16,31 18-43-16,0 1-16 0,0 0 26 0,4 0 66 15,4-2 3-15,10-1-108 0,9 2-28 16,8-2-1-16,8 1-12 0,14-1-14 16,14 1 14-16,7-1-14 0,-9 1-1 15,-14 0 10-15,-20 1-10 0,-8-1 0 16,0 1 12-16,1 0-10 0,1-2 16 15,-8 2-17-15,-4-1 20 0,-8-2 7 0,-4 3 24 16,0-2-3-16,-4 0-19 0,-1 0-31 16,-2 1-87-16,-8-1-86 0,-4 1-185 15,-4 2-51-15,-7-2-78 0,-10 2-157 16,4 0-561-16</inkml:trace>
  <inkml:trace contextRef="#ctx0" brushRef="#br0" timeOffset="110647.81">26181 4100 1794 0,'0'0'435'0,"0"0"-131"0,0 0-4 0,0 0-37 16,0 0-33-16,0 0-55 0,0 0-117 15,0 0-58-15,0 0-54 0,0 0-61 16,0 0 29-16,9 14 86 0,-6 7 115 15,-1 7-13-15,0 6-23 0,-1 11 0 16,-1-3-16-16,0 2-19 0,0-1-3 16,0-6-16-16,0 4 26 0,2-3-1 15,-1-2 13-15,1-4-29 0,1-3 14 16,-1-6 8-16,0-3-9 0,1-5-25 16,-1-4 0-16,-1-5 3 0,0-1-10 15,-1-3 4-15,0 0 9 0,1-2 18 16,-1 0 13-16,0 0 6 0,0 0 6 15,0-2 12-15,0-2-17 0,3-1-66 0,-2-5-31 16,1 1-40-16,0-4-170 0,2-8-168 16,-2 3-316-16,1 2-983 0</inkml:trace>
  <inkml:trace contextRef="#ctx0" brushRef="#br0" timeOffset="112119.52">26689 3888 205 0,'0'0'480'0,"0"0"-226"16,0 0 36-16,0 0-49 0,0 0 9 16,0 0-71-16,0 0 12 0,0 0 43 0,0 0-14 15,0 0-37-15,2-42-12 0,3 38-72 16,2 1-60-16,4-1-39 15,0 3-26-15,6-2-6 0,3 1 32 0,1 2 9 16,2 0-9-16,4 0 0 0,-2 0 12 16,0 0-8-16,0 3-3 0,3 0-1 15,-3 3-1-15,-1-1-12 0,-1-1 0 16,-2 2-16-16,-1-2-3 0,-2 3 3 16,-3-1 7-16,-1 1 2 0,-4 0-12 15,0-1 3-15,-2 1-3 0,-4 0 3 0,0-2 3 16,1 1 10-16,-3 1 0 0,-1-1 3 15,-1 2 13-15,0 1 13 0,-1 0-11 16,-6 1 21-16,0 3 19 0,-6-1 22 16,1 2-9-16,-4 1-7 0,-2 1-10 15,-1 2 1-15,-1 0-1 0,2 1 1 16,-1 1-20-16,4-2-6 0,0 1-13 16,2 2 2-16,3 1-1 0,1 0 0 0,4-1 28 15,4 2-28-15,1-2 1 16,0 1 27-16,7-1-3 0,6-1-4 15,1-2-3-15,4-2 23 0,2 1-14 0,3-5-8 16,0 0-8-16,2-1-8 0,-4-5 15 16,2 2-7-16,-2-4-11 0,-2 1 3 0,-2-3-4 15,-3-1-30-15,-4-1 4 16,-2 0 26-16,-3 0 26 0,-2 0 22 0,-3-1 6 16,0-1-17-16,0 1-37 0,0 0-51 15,-4-2-6-15,-4 0-23 0,-3 2 10 16,-3 0 25-16,1 1 23 0,-4-2 21 15,2 2-12-15,0 0-10 0,5 0 20 16,-2 0-16-16,5 0 3 0,-3 3 13 16,4 1-23-16,-3-1 14 0,-1 1 12 15,2 1 0-15,-3 1-1 0,3 1 1 16,-3 2 1-16,2-1 12 0,-2 1 3 0,3 3-15 16,-3-3 15-16,3 4-13 0,1-1 10 15,-1 2-9-15,3 1 15 0,1 1-16 16,2 1 16-16,1 2 7 0,1-1-10 15,2 3 28-15,6 2-18 0,0 2-1 0,4 0 4 16,3 2 9-16,-2 2-9 0,2 0-29 16,-1 0 0-16,-4-1-13 0,2 0 12 15,-6 0 1-15,1 0 26 0,-4 1-23 16,-2 0 10-16,0 0 3 0,0-3 3 16,-1 3-3-16,2-2 6 0,0-1-6 15,-2-1 6-15,0-5-19 0,0 0 10 16,-4-4 12-16,-6-2 29 0,-1-4-10 15,-7-1 29-15,-5-3 25 0,-2-2-1 16,-5-2-18-16,0-1-13 0,-1-1-6 0,3 0-1 16,4-3-15-16,4 1-10 0,6 0-9 15,4 1-10-15,5 0-2 16,3 1-10-16,1 0 0 0,0 0 9 0,1 0 4 16,0 0 3-16,0 0 2 0,0 0-5 15,0 0-4-15,0 0 4 0,0 0-4 16,0-1-12-16,0 1-83 0,0-3-153 15,1-8-173-15,-1 1-273 0,1-3-1234 0,-3 51 804 16</inkml:trace>
  <inkml:trace contextRef="#ctx0" brushRef="#br0" timeOffset="118293.54">3206 9584 108 0,'0'0'365'0,"0"0"-173"16,0 0-19-16,0 0-7 0,0 0-45 16,0 0-37-16,0 0 17 0,0 0-16 15,0 0-10-15,-24-29 0 0,23 27 16 16,0 0-29-16,0-2-1 0,0 3 24 16,0-1 25-16,-1-2 20 0,1 3 3 15,0-3 0-15,-1 1 6 0,-1-1-20 16,1-1-22-16,0 4-17 0,1-3-22 15,0 3-22-15,0-1-14 0,1 2-19 16,0 0 1-16,-1-2 12 0,1 0 9 0,0 1 7 16,0-1 4-16,0 0 2 0,0 0 1 15,0 1-1-15,0 1-9 0,0 0-29 16,0 0-27-16,0 0-37 0,0 0-7 16,0 0-9-16,1 0 10 0,3 3 56 0,4 2 14 15,-1 2 13-15,2 1-1 16,3-2 14-16,3 2-7 0,1 1-6 15,0 1 13-15,3 0 0 0,-1 2-7 0,2-1 13 16,1 0 10-16,-2 1 6 0,1-1 6 16,-1 2 10-16,1 1-7 0,0-2-6 15,-1 5 3-15,0-3 23 0,0 2-11 16,-1 3-15-16,0-3-3 0,-3 2-4 16,3-2 0-16,-2 2-12 0,1-2 18 15,0 1-18-15,-3 0 12 0,3-1-16 0,-1 0-25 16,1 1 10-16,-1 0 24 15,1 0-18-15,0 2 0 0,2-1-4 0,-1 2 7 16,-2-1 5-16,0-1-12 0,-3-1-12 16,2-2 29-16,-2 1-14 0,-1-1-18 15,2 0 2-15,-2 1 26 0,1-1-27 0,1 1 18 16,-1-1-19-16,1 0 0 16,3 1 0-16,-1 1 22 0,2-2-10 0,-3 1-12 15,3-1 3-15,-2-1-3 0,2 2 0 16,-2 0-2-16,1 0-1 0,-3 1 1 15,2 1 2-15,-2-3 13 0,-1 2-12 16,0-1 10-16,0 1-11 0,-3-2 0 16,3-1 2-16,-1 3 0 0,0-2-1 15,3 1 3-15,-2 1-4 0,3-1 0 16,0 1 0-16,1-1 2 0,0-1-1 16,2 2 0-16,-2 3-1 0,1-3 0 15,1 1-2-15,-1 1 2 0,1-1 1 16,-1-2 1-16,0 1 0 0,-1 1-1 15,-2-2 10-15,2 1-10 0,-2-2-1 0,1-1 0 16,-3 0 1-16,1-1 0 0,0 0-1 16,-2 0-1-16,0-3-1 0,0 2 0 0,-1-3 1 15,1 2 1-15,-2-2-1 16,2-1 1-16,-4 0 1 0,2 0-1 0,-2 0-12 16,-1-2 10-16,1 1 0 0,-3-3-14 15,1 2 14-15,1 0 0 0,-3-1 0 16,0-2 1-16,0 1 0 15,0 1-1-15,1-3 2 0,0 4-1 0,-2-2-21 16,1 1-44-16,1-1-57 0,-2 0-68 16,-2 0-53-16,0-2-147 0,-3-3-155 15,-6-5-452-15,1-5-638 0</inkml:trace>
  <inkml:trace contextRef="#ctx0" brushRef="#br0" timeOffset="120079.47">4258 9725 17 0,'0'0'40'0,"0"0"-8"16,0 0 17-16,0 0 68 0,0 0 66 15,0 0 9-15,0 0-9 0,0 0-43 16,0 0-13-16,0 0 3 0,0 0 4 0,0 0-1 16,-12-4-15-16,12 4-24 0,0 0-26 15,-1 0-19-15,1-2-23 0,-1 2-26 16,1 0-15-16,0 0-8 0,-1 0-10 16,1 0 1-16,-1 0 18 0,1 0 14 0,0 0 19 15,0 0 4-15,0 0 0 0,0 0 3 16,0 0 0-16,0 0-13 0,0 0-11 15,-1 0-1-15,0 0-1 0,0-1-13 16,0 1-6-16,0-1 8 0,-2 1 11 16,1-1 32-16,0 1 17 0,0-1 3 15,-2 1 32-15,3-1 4 0,0 1-13 16,0-2 9-16,1 1 10 0,-1 1-7 16,1 0-13-16,0-2-9 0,0 2-14 15,0 0-15-15,0 0-17 0,0 0-17 16,0-2 11-16,0 2 7 0,0 0 2 15,0-3-6-15,0 3-13 0,0-3 10 0,0 1 10 16,0-1-11-16,2-1-12 0,0 2 0 16,2-2 0-16,-1 0 0 0,-1 1 0 15,2-1 0-15,-3 2 0 0,1 1 3 16,-1-1 23-16,0 1 9 0,-1 0 3 0,1 1 1 16,-1 0-10-16,0 0 3 0,0 0 6 15,0 0 10-15,0 0 0 0,0 0-12 16,0-1-8-16,0-1 1 15,0 2-7-15,0 0-6 0,0 0-16 0,0 0-11 16,0 0-40-16,0 0-23 0,0 0-22 16,0 5-55-16,0 5 113 0,3 4 38 15,2 3 64-15,0 5 3 0,-1 2 4 16,0 2-4-16,3 2 10 0,-3 0-10 16,-1-1-3-16,-1 1-29 0,0-1 6 15,0-4 0-15,1 0-12 0,0-5-7 0,0-4-19 16,0-2 10-16,-1-2 3 0,0-2-3 15,0-1-11-15,0-1 1 0,-1-3 13 16,0-1-14-16,0-1 10 0,-1-1-10 16,0 0 11-16,0 2 0 0,0-2 6 0,0 0 3 15,0 0 13-15,0 0-35 16,0 0-7-16,0 0-78 0,-2-4-83 0,-2 0-145 16,1-3-95-16,-3-12-212 0,1 3-209 15,25 64-435-15</inkml:trace>
  <inkml:trace contextRef="#ctx0" brushRef="#br0" timeOffset="120283.03">4240 9711 1023 0,'0'0'660'0,"0"0"-393"0,0 0-53 16,0 0-49-16,0 0 23 0,0 0-37 15,0 0-51-15,0 0-45 0,0 0-52 16,0 0-3-16,36-46-2 0,-15 39 0 15,1 0 0-15,-1 2-2 0,1-1-18 16,-4 2-1-16,-1 2 10 0,-5 2-3 0,0-2-35 16,-5 2-214-16,0 0-72 0,-3 2-69 15,-2 0-424-15</inkml:trace>
  <inkml:trace contextRef="#ctx0" brushRef="#br0" timeOffset="120594.48">4253 9871 840 0,'0'0'992'0,"0"0"-590"0,0 0-214 15,0 0-153-15,0 0 107 0,0 0 29 16,0 0-55-16,0 0-23 0,0 0-41 16,66-17-39-16,-43 10-13 0,2 2-3 15,3 0-10-15,-4 0 12 0,-2 2-1 16,-2 1-1-16,-5 0-16 0,-4 0 3 15,-3 1 12-15,-4 0-12 0,-2 1 15 0,-2 0 1 16,0 0 32-16,0 0 20 0,0 0 21 16,0 0 39-16,0 0 13 0,0 0 2 15,0 0-26-15,0-2-47 0,0 1-52 16,-1 1-2-16,0-1-12 0,0-1-11 0,0 2-8 16,-1 0-83-16,1-2-93 0,-2 0-59 15,-1-1-117-15,1 1-326 0,-1-3-960 16,25 25 1439-16</inkml:trace>
  <inkml:trace contextRef="#ctx0" brushRef="#br0" timeOffset="126210.87">11873 7302 2194 0,'0'0'652'0,"0"0"-433"0,0 0-136 16,0-44-10-16,-1 39-15 0,-2 2-58 15,-1 6 0-15,-3 6-144 0,-8 8 144 16,-5 10 90-16,-8 12 21 0,-12 16-31 16,-9 15-17-16,-2 4-40 0,5-4 5 15,6-10-11-15,11-16-17 0,8-10-22 16,9-13 9-16,0-1 12 0,2 0 0 16,-1 0 1-16,4 0 11 0,0-5-11 0,2-5 3 15,4-3 10-15,0-5 6 0,1-2 15 16,0 0 68-16,4-6 11 0,7-7-113 15,0-7 0-15,6-7-101 0,1-9 3 16,6-14 16-16,5-16 31 0,1-17 3 16,2-6 1-16,-4 5-23 0,-2 13 44 15,-2 12 1-15,-2 12 21 0,-6 9 4 16,-3 12 26-16,-6 8 104 0,0 6-2 0,-2 2-46 16,-1-1-6-16,0 5-1 0,0 5-75 15,-2 2-126-15,2 12-32 0,1 8 158 16,1 5 108-16,4 9 5 0,0 5 1 15,5 10-51-15,5 10 18 0,2 6 8 16,1-6-11-16,-4-13-46 0,-2-1 11 16,-4-12-2-16,-4-2-40 0,4 1-1 15,-5-8 2-15,2 3 1 0,-2-1-2 16,2-2-1-16,-5-2-73 0,-1-5-84 16,-3-2-126-16,-1-3-107 0,-5-5-235 0,-5-1-376 15,0-5-550-15</inkml:trace>
  <inkml:trace contextRef="#ctx0" brushRef="#br0" timeOffset="126391.58">11575 7686 2285 0,'0'0'355'0,"0"0"-181"16,0 0-32-16,0 0 63 0,0 0 75 16,0 0-14-16,0 0-99 0,0 0-57 15,0 0-103-15,14-52-7 0,16 41-22 16,11 1-3-16,17-1 9 0,16-1-3 15,11 4-9-15,0-2-282 0,-13 1-203 16,-24 2-662-16,-20-1-708 0</inkml:trace>
  <inkml:trace contextRef="#ctx0" brushRef="#br0" timeOffset="126565.16">12564 7428 3473 0,'0'0'392'0,"0"0"-389"0,0 0-3 15,0 0-69-15,75-39 12 0,-43 33 7 16,3 3-55-16,-2 2-165 0,4 1-313 16,-7 4-677-16</inkml:trace>
  <inkml:trace contextRef="#ctx0" brushRef="#br0" timeOffset="126718.14">12468 7667 2402 0,'0'0'458'0,"0"0"-294"0,0 0-71 16,0 0 60-16,0 0 42 0,0 0 11 0,0 0-65 16,0 0-115-16,0 0-26 0,86-20-26 15,-33 13-5-15,15-2-79 0,9-4-402 0,-13 2-769 16</inkml:trace>
  <inkml:trace contextRef="#ctx0" brushRef="#br0" timeOffset="127109.85">13121 7299 1125 0,'0'0'1661'0,"0"0"-1445"0,0 0-120 15,0 0 57-15,0 0 67 0,0 0 11 16,0 0-67-16,0 0-38 0,0 0-28 15,0 0-80-15,0 0-18 0,21-42-18 16,12 41 16-16,6-1 2 0,15 2-1 16,17-1 0-16,12 1-2 0,0 0 1 0,-9 0-10 15,-20 0-1 1,-17-3 11-16,-9 3 2 0,-3-2-1 0,1-2 1 0,0 0 1 16,1 0-1-16,-10 0-14 0,-3 0-71 15,-7 1-25-15,-3 2-32 0,-4-3-54 16,0 2-145-16,-12-1-247 0,-1 0-426 15,1 1-550-15</inkml:trace>
  <inkml:trace contextRef="#ctx0" brushRef="#br0" timeOffset="127359.38">13521 7323 973 0,'0'0'1304'0,"0"0"-1048"16,0 0-256-16,0 0 1 0,0 0 15 0,0 0 126 15,-16 48 38-15,12-26 35 0,0 3 12 16,-3 6-20-16,3 1-27 0,-1 4-16 16,1 0-48-16,-2 1-30 0,2-2-14 15,1-2-32-15,-1-2-27 0,1-5 2 16,0-2 4-16,1-2-17 0,1-2-1 16,1-3 11-16,0-1-12 0,0-1-146 15,0-3-210-15,9-3-296 0,-1-3-580 16,2-6-623-16</inkml:trace>
  <inkml:trace contextRef="#ctx0" brushRef="#br0" timeOffset="127526.53">13805 7782 2662 0,'0'0'632'0,"0"0"-632"15,0 0-48-15,0 0 48 0,0 0 140 0,0 0 25 16,-5 57-19-16,-1-38-33 0,1 0-37 15,-3 3-26-15,-3 0-22 0,-2 2-28 16,1 1-34-16,-3-1-231 0,-1 0-279 16,4-5-680-16,2-7-673 0</inkml:trace>
  <inkml:trace contextRef="#ctx0" brushRef="#br0" timeOffset="128061.57">15010 7265 2425 0,'0'0'381'0,"0"0"-105"16,0 0 18-16,0 0-22 0,0 0-101 15,0 0-171-15,0 0-76 0,0 0 38 16,0 0 38-16,0 0 76 0,-9 46 12 15,5-17-34-15,1 2-17 0,1 1-37 16,1 1 0-16,0-1-14 0,-1-2 13 16,1-1 1-16,-1-3-4 0,0-4-11 15,-1-1 2-15,0-4-132 0,1-3-152 16,0-3-233-16,0-4-294 0,2-5-927 0</inkml:trace>
  <inkml:trace contextRef="#ctx0" brushRef="#br0" timeOffset="128525.69">14999 7236 1558 0,'0'0'1131'0,"0"0"-957"15,0 0-78-15,30-58-17 0,-13 45-79 16,2 4-22-16,3 2-14 0,2 4 1 16,1 3 16-16,3 6 9 0,-5 7 10 15,-1 3 32-15,-3 6-32 0,-9 2-6 16,-3 2-20-16,-7 0 7 0,-6-2 18 15,-6-2 1-15,-7 0 0 0,-4-2 25 16,-5-4 11-16,0 1 12 0,-5-2 0 0,3-2-22 16,-1-2 6-16,6-4 22 0,4 1-9 15,5-5-1-15,9-2-5 0,3-1 2 16,3 0 26-16,1 0-3 0,8-1-10 16,8-1-54-16,7-3-12 0,7 1 11 15,8 2-12-15,4 0-9 0,4 2-3 16,-1 0-10-16,-1 4 9 0,-3 7-6 15,-4 2-6-15,-7 3 3 0,-4 2-19 0,-11 3 3 16,-4 4-45-16,-11 0 35 0,-3 2 22 16,-14 2 39-16,-8-2 47 0,-7 1 17 15,-8-1 4-15,-1-3 5 16,-4-3 13-16,2-4 6 0,1-4 7 0,4-5 12 16,2-4 6-16,3-2 15 0,5-2-13 15,2-2-11-15,3-3-2 0,4-2-16 0,4 0-12 16,3-3-25-16,5 0-7 15,3 2-15-15,4-3-31 0,0 1-55 0,7 2-69 16,6-3-125-16,5 1 9 0,4 2-165 16,19-8-260-16,-5 4-750 0</inkml:trace>
  <inkml:trace contextRef="#ctx0" brushRef="#br0" timeOffset="128730.9">15842 7428 3510 0,'0'0'370'0,"0"0"-339"0,0 0-31 0,76-32-19 16,-47 25 4-16,5 4 2 0,-1-1-9 15,0 2-29-15,-4 2-81 0,0 0-147 16,-3 3-272-16,-6 5-551 0,-5-2-625 0</inkml:trace>
  <inkml:trace contextRef="#ctx0" brushRef="#br0" timeOffset="128882.77">15833 7634 1197 0,'0'0'1296'0,"0"0"-1025"0,0 0-258 15,0 0 125-15,0 0 134 0,0 0 25 16,0 0-114-16,0 0-100 15,84-13-82-15,-50 8-1 0,8 0-32 0,19 1-212 16,-8-1-437-16,-10-1-1524 0</inkml:trace>
  <inkml:trace contextRef="#ctx0" brushRef="#br0" timeOffset="129232.22">16334 7204 3004 0,'0'0'345'16,"0"0"-256"-16,0 0 19 0,0 0 35 15,0 0 49-15,0 0 0 0,0 0-58 0,11-47-65 16,10 42-44-16,9-1-25 0,11 3 0 16,21-1-2-16,17 2-2 0,16 2 1 15,2 0 0-15,-12 0-12 16,-23 2 2-16,-22-2 10 0,-15 0-12 0,-4 0-10 16,-1 0-47-16,-3 0-67 0,-2 0-21 15,-10 0-73-15,-5 1-120 0,-17-1-212 16,-3 1-528-16,-3-1-443 0</inkml:trace>
  <inkml:trace contextRef="#ctx0" brushRef="#br0" timeOffset="129462">16685 7218 1701 0,'0'0'107'0,"0"0"-32"15,0 0 74-15,0 0 146 0,0 0-43 16,0 0-59-16,23 59 16 0,-18-41 9 0,-2 2 24 15,-1 5-23-15,-1 2-39 0,0 2-55 16,0 1-36-16,-1 0-17 0,0 0-19 16,0 1-22-16,0 0-18 0,0-1-13 15,0 0 1-15,-1 0 0 0,1-1-1 16,-1-3 1-16,1-1 2 0,0-4 9 16,0-2-24-16,0-4 9 0,1-5-176 15,4 0-240-15,2-4-289 0,-1-5-807 0</inkml:trace>
  <inkml:trace contextRef="#ctx0" brushRef="#br0" timeOffset="129668.22">17232 7754 3724 0,'0'0'525'16,"0"0"-525"-16,0 0-6 0,0 0-63 15,0 0 69-15,0 0 93 0,0 0 7 0,6 50-32 16,-11-34-21-16,-2 3-23 0,-7 2-8 16,-6 2-3-16,-4 2-13 0,-5 0-152 15,-20 6-168-15,9-6-443 0,7-8-1164 0</inkml:trace>
  <inkml:trace contextRef="#ctx0" brushRef="#br0" timeOffset="130424.88">18303 7254 1148 0,'0'0'511'0,"0"0"-200"16,0 0-9-16,0 0 50 0,1-50-68 15,-8 43-82-15,-4 0-52 0,-2 3-58 16,-5 1-28-16,-6 3-29 0,-5 2-19 0,-4 8-14 16,-3 4 33-16,-1 6 16 0,1 4-1 15,1 1-6-15,5 5-42 0,4 2 32 16,6 2-21-16,7 0-13 0,9 0 0 15,4-2 0-15,12-2 35 0,14 2 78 16,7-3 0-16,18-4-34 0,16 0-3 16,12-6-39-16,0-6-37 0,-14-8-65 15,-20-5-137-15,-17 0-155 0,6-14-198 16,-3-1-736-16</inkml:trace>
  <inkml:trace contextRef="#ctx0" brushRef="#br0" timeOffset="130626.98">18791 7316 3179 0,'0'0'363'0,"0"0"-325"0,0 0-35 15,64-22 32-15,-32 16-19 0,1 1-14 16,5 4-2-16,-1-2-3 0,-1 3-20 15,-5 3-126-15,4 4-330 0,-10-1-629 16,-6-2-766-16</inkml:trace>
  <inkml:trace contextRef="#ctx0" brushRef="#br0" timeOffset="130773.83">18778 7510 2564 0,'0'0'636'16,"0"0"-438"-16,0 0-119 0,0 0 121 15,0 0-77-15,0 0-60 0,0 0-33 16,81-13-30-16,-47 8-15 0,7-1-20 16,24-2-294-16,-8 3-342 0,-5-4-1629 0</inkml:trace>
  <inkml:trace contextRef="#ctx0" brushRef="#br0" timeOffset="131242">19476 7071 1922 0,'0'0'395'0,"0"0"-294"16,0 0-76-16,0 0 27 0,0 0 64 16,0 0 74-16,0 0 13 0,0 0 34 15,0 0 30-15,0 0-39 0,0 0-68 16,-1-20-75-16,19 15-85 0,11 1 0 15,19 1-2-15,23 0 0 0,19 2-11 16,7 1 11-16,-4 0-16 0,-15 0 5 0,-14 0 13 16,-14-1 1-16,-13-1 1 0,-11-1 1 15,-5-1 16-15,2 2-3 0,2-4-1 16,-2 0 4-16,-5 1-3 0,-4-1-4 16,-4 2-11-16,-4 1-1 0,-4-1 0 15,-1 1-1-15,-1 1-36 0,-5 2-117 0,-8 0-200 16,-6 0-86-16,-21 3-159 15,6 3-481-15</inkml:trace>
  <inkml:trace contextRef="#ctx0" brushRef="#br0" timeOffset="131560.85">19840 7120 2493 0,'0'0'412'0,"0"0"-232"16,0 0-11-16,0 0-165 0,0 0-4 16,0 0-93-16,0 0 93 0,0 0 118 15,11 45 10-15,-9-20-8 0,-2 4-25 16,0 2 29-16,0 2-36 0,-2 3-28 0,0-1 18 16,0 2-3-16,1 0 7 0,0-4-57 15,1-1 16-15,0-1-7 0,0-5-18 16,0-1 2-16,0-3-15 0,0-1 12 15,0-5 19-15,0-2-3 0,0-4 0 16,0-1-12-16,0-4-7 0,0 0 1 16,0-4 2-16,0 0-15 0,0-1-71 0,0 0-78 15,-2 0-102-15,-7-8-153 16,4 0-292-16,0-2-1079 0</inkml:trace>
  <inkml:trace contextRef="#ctx0" brushRef="#br0" timeOffset="133572.62">20563 7709 1961 0,'0'0'421'0,"0"0"-240"0,0 0-10 0,0 0 6 15,0 0-68-15,0 0-23 0,0 0-12 16,0 0-26-16,0 0 0 0,22-1 22 16,-20 11 16-16,-2 3-7 0,-3 3-22 0,-6 3-16 15,-8 3-10-15,-4 0-31 0,-5-1-60 16,-5 1-77-16,1-2-102 0,-1-3-190 16,4-1-227-16,7-7-718 0</inkml:trace>
  <inkml:trace contextRef="#ctx0" brushRef="#br0" timeOffset="133979.44">21318 7249 2191 0,'0'0'488'0,"0"0"-311"16,0 0 16-16,0 0 34 0,0 0-30 15,0 0-35-15,0 0-36 0,0 0-28 0,0 0-35 16,0 0-63-16,0 0-56 0,0-25 37 16,0 37 19-16,8 2 47 0,2 6-6 15,6 1-6-15,7 4 8 0,8 1 2 16,4 3 9-16,6 3-20 0,2-3 0 16,-1-3-34-16,-2 2-6 0,-7-2-72 15,-2-2-77-15,-7-6-103 0,-5-2-193 16,-4-7-311-16,-7-2-492 0</inkml:trace>
  <inkml:trace contextRef="#ctx0" brushRef="#br0" timeOffset="134259.95">21701 7174 2146 0,'0'0'713'16,"0"0"-546"-16,0 0-77 0,0 0-17 15,0 0-73-15,0 0 0 0,0 0 36 16,0 0 72-16,-61 29 10 0,35-5-39 16,-5 5-6-16,-2 5-13 0,-5 5-3 15,-8 10-32-15,2-4-24 0,-1 2-1 16,3-2-15-16,10-10 13 0,-4 5 0 16,6-5-10-16,7-7 12 0,4-4 2 15,8-7-2-15,2-3 2 0,3-4 11 16,4-3-10-16,1-3 16 0,1-1-19 15,0-3-87-15,6 0-204 0,9 0-26 0,17-14-104 16,0 2-946-16</inkml:trace>
  <inkml:trace contextRef="#ctx0" brushRef="#br0" timeOffset="134571.06">22127 7282 2587 0,'0'0'997'0,"0"0"-892"0,0 0-93 0,0 0-12 16,0 0-31-16,77-51 5 0,-43 44 24 15,3 3-26-15,7 1-4 16,0 2 3-16,-1 1 7 0,-3 4-16 0,5 6-373 16,-13-2-398-16,-9 1-926 0</inkml:trace>
  <inkml:trace contextRef="#ctx0" brushRef="#br0" timeOffset="134717.92">22217 7475 1873 0,'0'0'784'15,"0"0"-402"-15,0 0-257 16,0 0-23-16,0 0 115 0,0 0 7 0,0 0-145 16,0 0-63-16,69-18-16 0,-39 13-13 15,6-1-34-15,4 2-241 0,19-6-233 16,-12-2-664-16</inkml:trace>
  <inkml:trace contextRef="#ctx0" brushRef="#br0" timeOffset="135045.06">22909 7038 2680 0,'0'0'357'15,"0"0"-219"-15,0 0 18 0,0 0 44 16,0 0-13-16,0 0-61 0,0 0-88 0,0 0-38 16,0 0-107-16,0 0-35 0,0 0 109 15,12 2 33-15,-10 20 25 0,1 6-3 16,1 5 13-16,-1 3-34 0,0 2 0 16,-1 3 2-16,-1-1 23 0,1-1-25 0,-1 1 2 15,2-3 9-15,0-2-11 16,0-1 1-16,0-4 26 0,1-2-9 15,-2-4-7-15,3-4-9 0,-1-2 19 0,-1-4-10 16,-1-3-9-16,-1-2 13 0,0-3-16 16,0-4-28-16,-1 0-70 0,2-2-73 15,-1-4-32-15,4-13-223 0,2 0-849 16</inkml:trace>
  <inkml:trace contextRef="#ctx0" brushRef="#br0" timeOffset="135375.4">22797 6946 2261 0,'0'0'327'0,"0"0"-89"0,0 0 6 0,0 0-36 16,0 0-74-16,0 0-77 0,60-26-19 15,-27 23 3-15,3 0-3 0,8 1-16 16,2 2-20-16,2-1-2 0,2 1-1 0,-1 0 1 16,-3-2 2-16,-6 0 14 0,-4 2-13 15,-6-3 13-15,-7 2-15 16,-8-1 1-16,-2 1 2 0,-7-1-3 0,-1 2-1 16,-4-2 0-16,-1 2-32 0,0 0-12 15,-2 0-26-15,-6 2 10 0,0 1-4 16,-5 0-25-16,1 2-122 0,-1 0-149 15,0 5-128-15,6-3-333 0</inkml:trace>
  <inkml:trace contextRef="#ctx0" brushRef="#br0" timeOffset="135757.87">22921 7315 1899 0,'0'0'622'0,"0"0"-396"16,0 0-72-16,0 0-32 0,0 0 3 15,0 0-7-15,64-11-6 0,-38 9-4 16,2-1 34-16,3-1-22 0,2 1-35 15,5 1-40-15,1-1-14 0,-1 1-6 16,-2 0 0-16,-5 1 3 0,-1-2 1 16,-6 2-4-16,-3-2-9 0,-5 1-13 0,-5 0 13 15,0 1 3-15,-5 1-3 0,-2-3-1 16,-2 3 23-16,-1 0 2 0,-1 0 4 16,1 0-10-16,-1 0-6 0,0 0-25 15,0 0-3-15,0 0-3 0,0 0-16 0,0-2 1 16,0 2-4-16,0 0-6 15,0 0-28-15,-1 0-186 0,-3-2-216 0,-4-3-320 16,-1 0-721-16,31 19 309 0</inkml:trace>
  <inkml:trace contextRef="#ctx0" brushRef="#br0" timeOffset="138091.43">4246 11511 1101 0,'0'0'553'0,"0"0"-377"0,0 0-76 0,0 0 33 15,0 0 59-15,0 0 8 0,0 0-90 16,-23-44 26-16,20 38-21 0,2 0 1 15,1-1 34-15,0 1-150 0,0-2 0 16,1 0 13-16,2-1-11 0,4-1 17 0,-1 0 3 16,0-1-6-16,2 1 13 15,0-2-13-15,-2 0 19 0,4-1 13 0,-3 0 0 16,2 0 0-16,0-2-13 0,0 3-23 16,2-2-11-16,3 0 2 0,-1-1 0 15,2 1 9-15,1 0-10 0,1 1 10 16,-3 1-12-16,2 0 13 0,1 2-12 15,-1-3 1-15,0 3 11 0,0 0-13 16,1 0 0-16,0 3 0 0,0-1 0 16,-1 1-12-16,2 0 9 0,-2 0-16 15,3 3 16-15,0-2-16 0,1 1 17 0,1 1-2 16,-2-1 4-16,1 1 4 0,-1 1 11 16,-1-1 8-16,1 0-20 0,-1 2 13 15,-2-2-3-15,-1 3-1 0,1-2 7 16,1 0-3-16,0 1 13 0,0-1-4 15,-1 1-3-15,2-1-19 0,0 0 10 0,0 1-11 16,2 1 0-16,-3 1 0 0,2 0-1 16,-2 0 12-16,1 0 6 0,-2 0 9 15,1 2-9-15,1 0-6 0,-2 1-10 16,0 1 10-16,-1 1-1 0,2 2-9 16,-1 1 10-16,2 0-10 0,-1-1 10 15,0 2-11-15,-2 1 10 0,1 0 4 16,1-1-13-16,-2 2 13 0,-1 0-3 15,0 1 2-15,-1-4 7 0,-3 3-19 16,0 0 9-16,-3 0 1 0,1 1 5 0,0-1-15 16,-3 0 15-16,0 3-15 0,3-2 10 15,-4 3-12-15,0-2 2 0,1 3 10 16,0-2-12-16,-1 2 0 0,-1 0-2 16,-1-2 2-16,0 1-1 0,1-1 0 15,-2 1 12-15,-1-2-9 0,0 3 0 16,0-3 0-16,0 1 9 0,-1 0 1 15,-2-1-1-15,1 1-12 0,0-2 0 0,0 0 0 16,-1 0 0-16,-1 0 2 0,0 1 0 16,0-1 1-16,-1 1-3 0,-5 0 12 15,3 1-9-15,-4 1 0 0,-1 0 1 16,-1-1 11-16,0 1-12 0,-1-1 13 16,1-1-15-16,1 0 1 0,0-2 1 15,1 0-2-15,0-1 0 0,0 0 1 16,1-2-1-16,-2 2 1 0,2 0-1 15,-3-2 12-15,2 2-11 0,-4-2 10 16,0 1-9-16,-1-1 9 0,2 0-10 0,-3-1 0 16,0-1 11-16,-1 1-12 0,0-2 2 15,-2 0-1-15,0 1 0 0,1 0 0 16,0-1-2-16,2-1 1 0,1 2 1 16,0-5 14-16,3 0-1 0,1 1 1 0,-3-2-4 15,0 0-9-15,0 0 16 0,-4 0-17 16,1 0-1-16,-2-2-1 15,2 2-1-15,-2-1 1 0,1 0 0 0,0-1 0 16,0 1 1-16,1-2 0 0,1 1 2 16,0 0 13-16,0-2-4 0,-2 0-9 15,1-1-2-15,0-1 12 0,-2 0-13 16,3 2 12-16,-2-3 1 0,2-1-1 16,1-1 4-16,-2-1 5 0,1 1 16 0,0-1 65 15,1-5-34-15,1 1-6 0,0-6 3 16,-1 0-32-16,1-4-2 0,2-1-12 15,-1-2-4-15,-1 0-15 0,5-2 0 16,-2 2-3-16,3-2 0 0,1 3 0 16,3-1-25-16,2 1-3 0,3 1 4 0,0 3-7 15,2 1-3-15,6 3-22 16,4 1-2-16,2 5-13 0,1 1-29 0,4 1-86 16,1 5-69-16,2 0-184 0,6 5-210 15,-5 0-523-15,-5-3-490 0</inkml:trace>
  <inkml:trace contextRef="#ctx0" brushRef="#br0" timeOffset="138390.53">4619 11310 2669 0,'0'0'348'0,"0"0"-201"0,0 0-70 0,0 0-52 15,0 0 20-15,0 0 9 0,0 0 16 16,0 0 76-16,69 1 53 0,-35 11 27 16,2 2-53-16,3 4-48 0,-1-1-45 0,2 3-24 15,-2-1-22-15,-1 0-21 0,-2-1-13 16,-5-1-15-16,0 1-69 0,-4-1-71 15,-4-3-143-15,-2 1-239 0,-4-4-580 16,-9-4-466-16</inkml:trace>
  <inkml:trace contextRef="#ctx0" brushRef="#br0" timeOffset="138654.88">5056 11214 2892 0,'0'0'457'0,"0"0"-320"16,0 0-93-16,0 0-44 0,0 0 0 16,0 0 13-16,0 0-11 0,0 0 23 15,0 0 32-15,-64 29-28 0,42-4-26 16,-5 5 10-16,-4 5-13 0,0 4 0 16,-9 8-1-16,-6 10-3 0,-4 7 2 0,1-1 2 15,9-14 0-15,11-11 2 16,13-13 2-16,3-6 8 0,1 1 7 15,2-2-6-15,0-2-13 0,7-7-19 0,3-2-89 16,0-5-50-16,4-2-69 0,7 0 74 16,11-14-37-16,-3-1-449 0,1-1-1089 0</inkml:trace>
  <inkml:trace contextRef="#ctx0" brushRef="#br0" timeOffset="141131.06">11437 9484 1941 0,'0'0'347'0,"0"0"-260"0,0 0 17 0,0 0 54 16,-40-44-6-16,30 35-14 0,-4 4-26 0,0-2 3 16,0 4 0-16,-5 1-29 0,-1 2-38 15,-2 0-10-15,-6 4-12 0,-2 6 2 16,-4 4 4-16,-4 6-3 0,0 4 15 16,1 5 0-16,-1 3-18 0,4 6 11 15,0 9-34-15,8 9 9 0,11 8-9 16,12-8-3-16,7-12 1 0,13-15 21 15,5-8 13-15,11 1 44 0,7-2-23 16,6 1-9-16,6-7-28 0,-2-4-19 16,1-5-19-16,-4-2-12 0,-6-3 15 15,-4 0-6-15,-9 0 0 0,-6-3 7 16,-6 0-4-16,-6-1 19 0,-6 2 31 0,-3-1 23 16,-1-2-23-16,0 0-30 0,-2-2-1 15,-2 2-1-15,-3-1-15 0,2 0-2 16,-2 1 17-16,1 1-3 0,1 0-14 15,1 2-14-15,1-2-243 0,2 1-135 0,1-1-262 16,0 1-1068-16</inkml:trace>
  <inkml:trace contextRef="#ctx0" brushRef="#br0" timeOffset="141625.1">12108 9482 1896 0,'0'0'282'16,"0"0"-140"-16,0 0 123 15,2-50 3-15,-6 40-82 0,-6-1 28 0,-4 3-51 16,-6 4-65-16,-5 2-25 0,-9 2-13 16,-3 2-3-16,-4 6-19 0,-3 4-6 15,3 3-20-15,3 0 10 0,8 1-9 16,7 0-13-16,8-1 0 0,7 0-28 16,8 2 9-16,8 1 19 0,9 2 1 15,9 2 21-15,9 0-7 0,8 2-12 16,3 0 11-16,3 0-14 0,-1 0-44 15,-6-2-25-15,-8 0-86 0,-10 0-33 16,-13-2 16-16,-10-1-7 0,-5 0 70 0,-14-2 86 16,-7 0 23-16,-8-3 16 0,-2-2-12 15,-5-2 21-15,-2-3 59 0,1-2 25 16,2-2-4-16,2-3 0 0,3 0 16 16,9-5-13-16,3 1-3 0,5-2-23 15,8-1-38-15,2 2-10 0,5 0-19 0,2 0-15 16,8 0-246-16,3-3-88 0,20-3-127 15,-4 1-650-15</inkml:trace>
  <inkml:trace contextRef="#ctx0" brushRef="#br0" timeOffset="142108.35">12404 9508 2884 0,'0'0'359'0,"0"0"-270"16,0 0 41-16,28-57-15 0,-11 42-43 15,4 3-11-15,3 1-17 0,3 1-13 16,1 4-2-16,0 1-18 0,3 5-11 15,-3 2-28-15,0 8-10 0,-4 4 10 16,-3 4 28-16,-6 3 37 0,-4 6-11 16,-9 4-26-16,-2 1-19 0,-9 4-19 0,-10 2 6 15,-10 0-12-15,-5 0 6 16,-8 1 6-16,-2-3 30 0,1-2-14 0,3-5 15 16,7 0-2-16,4-7 3 0,8-2 32 15,8-7 9-15,3 0-12 0,6-4-10 16,3-2-17-16,1-4 1 0,7 2 25 15,6-5 23-15,7 0-1 0,6 0-6 16,7 0-22-16,5 0-21 0,2-5-1 0,2 2 0 16,-2-1 0-16,-1 1 0 15,-5-1 1-15,-1 2 0 0,-7-2 12 0,-3 0-12 16,-4 2 2-16,-5-1 19 0,-5 2-3 16,0-1-4-16,-5 0 11 0,-2 2 2 15,-1 0-16-15,-1-2-12 0,1 2-3 16,-1 0-28-16,0-8-221 0,0 1-371 15,0-3-1755-15</inkml:trace>
  <inkml:trace contextRef="#ctx0" brushRef="#br0" timeOffset="142447.6">13563 9431 3343 0,'0'0'412'16,"0"0"-337"-16,0 0-49 0,0 0-14 16,0 0-11-16,81-18 37 0,-44 14 21 15,4 2-12-15,4 0-31 0,0 2-16 16,1 0-10-16,-4 4-12 0,-4 3-154 16,-2 5-185-16,-13-4-601 0,-6-1-713 0</inkml:trace>
  <inkml:trace contextRef="#ctx0" brushRef="#br0" timeOffset="142625.17">13644 9648 26 0,'0'0'2735'0,"0"0"-2283"0,0 0-337 0,0 0-10 16,0 0 88-16,0 0 91 0,0 0 36 16,0 0-31-16,0 0-101 0,0 0-112 15,46-16-72-15,-21 11-4 0,5 2-19 16,0-2-2-16,3 3-16 0,-2 0-34 15,0-1-232-15,7-4-189 0,-8-3-793 16,-3 1-1216-16</inkml:trace>
  <inkml:trace contextRef="#ctx0" brushRef="#br0" timeOffset="143823.59">15173 8927 1687 0,'0'0'240'0,"0"0"-139"16,0 0 84-16,18-45 25 0,-15 37-58 16,-2 1-39-16,-1 2-1 0,0 3 17 15,-4-1-20-15,-6 3-87 0,-2 0-22 16,-8 3-25-16,-4 4 22 0,-5 4-17 0,-1 4 18 16,-2 1 0-16,3 2 1 15,1-1-11-15,8-1 9 0,5 0-16 0,3-2 0 16,8-1-14-16,4 1 21 0,1 0 12 15,8 1 17-15,10 1 8 0,6 0 20 16,5 0-22-16,8 1-1 0,0 0-19 16,1 0-3-16,-4 0-13 0,-3 0-20 15,-9-1-8-15,-6 0 5 0,-10 3-8 16,-6 0 15-16,-4 1 9 0,-8 1 18 16,-9 3 2-16,-7 0 2 0,-3 1 14 15,-5 2 26-15,-1 1 13 0,0-3-26 0,-1-1 3 16,3-3-7-16,7-3 1 15,5-4-4-15,5-2-12 0,7-4-10 0,7 1-32 16,3-3 16-16,8 0 16 0,6-1 42 16,12 0-7-16,4 2-6 0,8-4-13 15,5 4-4-15,1-1-11 0,0 2-1 16,-4 0-12-16,-5 3-23 0,-9 0 12 0,-7 0-22 16,-8 2-9-16,-8-1 9 0,-4 2 10 15,-11 3 22-15,-7 1 13 0,-7 3 1 16,-5 2 1-16,-5 2-2 15,-4 2-1-15,-3 0 1 0,2 0 32 0,4-1 10 16,5-2-14-16,9-5-5 0,13-4-10 16,7-4-10-16,8-2-1 0,14-1 56 15,10-2 9-15,22 1-22 0,17 0-20 16,15 0-2-16,5 1-8 0,-11-3-15 16,-19-1-271-16,-11-4-257 0,-15 0-689 0</inkml:trace>
  <inkml:trace contextRef="#ctx0" brushRef="#br0" timeOffset="144392.94">16058 9144 3182 0,'0'0'357'0,"0"0"-300"0,0 0 9 0,0 0-66 16,0 0-9-16,0 0 9 0,0 0 27 15,-72 19 43-15,50 4 5 0,-1 6-12 16,0 3-16-16,-5 11 19 0,1 11-19 0,3-6-8 15,3-4-37-15,7-9 13 0,5-12-14 16,0 3 2-16,3-2-1 0,2-4-1 16,2-6 2-16,2-6 12 15,0-2-2-15,0-3-1 0,0-2 7 0,0-1 34 16,0-3 46-16,3-5-27 0,3-8-71 16,5-4-1-16,1-3-22 0,2-7 22 15,2-4 12-15,0-9-12 0,8-11-12 16,3-9 12-16,3-2-2 0,-2 12-26 15,-6 13-6-15,-7 16 34 0,-4 3 0 16,6-1 3-16,-1-1-1 0,1 1 1 0,-5 5-1 16,0 5 14-16,-6 5-16 0,-1 4-3 15,-1 3-38-15,0 0-83 0,1 10-40 16,1 6 86-16,3 9 78 0,-2 6 53 16,5 5 23-16,0 10-7 0,2-4 25 0,0 0-32 15,-1 0 3-15,3-7-31 16,4 3 10-16,-1-2-26 0,2-2-17 0,-1-3 12 15,0-6-13-15,0-3-46 0,-2-4-75 16,-2-4-129-16,-2-3-217 0,-1-7-319 16,-6-2-807-16</inkml:trace>
  <inkml:trace contextRef="#ctx0" brushRef="#br0" timeOffset="144565.65">15951 9383 3268 0,'0'0'429'0,"0"0"-237"16,0 0-9-16,0 0 4 0,8-49-41 16,5 40-84-16,9 2-59 0,7-3-3 15,7 5-17-15,5-1-5 0,5 2-12 16,2 4 3-16,3 0-196 0,10 1-274 0,-14 4-755 16,-10-2-1094-16</inkml:trace>
  <inkml:trace contextRef="#ctx0" brushRef="#br0" timeOffset="144737.65">16714 9509 2794 0,'0'0'423'0,"0"0"-321"0,0 0-16 16,0 0 41-16,0 0 6 0,0 0-25 15,30 58 24-15,-31-41-44 0,-11 1-35 16,-6 1-53-16,-7-1-113 0,-14 1-329 15,6-5-689-15,7-7-1169 0</inkml:trace>
  <inkml:trace contextRef="#ctx0" brushRef="#br0" timeOffset="145804.39">16752 9164 1592 0,'0'0'332'0,"0"0"-154"16,0 0-6-16,0 0 32 0,0 0 31 15,0 0-25-15,0 0-37 0,0 0-29 16,0 0-55-16,0 0-57 0,19-19-29 15,-3 18 10-15,8 1 6 0,4 0 6 16,5 0-3-16,4 0 1 0,7 1-7 16,3 1 12-16,0 0-2 0,1-1-7 15,-4-1-7-15,-5 0 1 0,-8 0-12 16,-3 0 2-16,-11-2 13 0,-2 0-13 0,-4 0 19 16,-6 1 4-16,-3-2 2 0,1 2-3 15,-3-4-6-15,0 0-18 0,0 0-1 16,-1-1-19-16,-3 2-9 0,0-1-54 15,-4 2-99-15,2 1-62 0,-2 2-64 16,-4 0-54-16,-6 7-222 0,2 1-610 16,3 1 466-16</inkml:trace>
  <inkml:trace contextRef="#ctx0" brushRef="#br0" timeOffset="146174.99">16649 9581 1650 0,'0'0'279'15,"0"0"-243"-15,0 0-13 0,0 0 68 16,0 0 25-16,0 0 33 0,0 0 29 15,0 0 99-15,0 0 19 0,0 0-35 0,0 0-35 16,-14 5-74-16,27-9-105 0,7 0-28 16,8-1-16-16,8 1 10 0,8-1-12 15,15 0 0-15,11-1 0 0,13 0 1 0,-2 3-2 16,-15 1 12-16,-21 2-12 16,-19 0 13-16,-7 0 9 0,1 0-19 0,-2 0 13 15,-2 0-14-15,-6 0-1 0,-5 0 2 16,-1 0 22-16,-3 0 13 15,-1 0 15-15,0 0 17 0,0-2-10 0,0-3-60 16,0 2-13-16,0-3 11 0,0 0-14 16,0 1-12-16,3-1-111 0,2 0-198 15,10-8-137-15,-2 2-523 0,2-1-968 0</inkml:trace>
  <inkml:trace contextRef="#ctx0" brushRef="#br0" timeOffset="146795.41">17582 8910 1499 0,'0'0'348'0,"0"0"-150"0,0 0-16 15,0 0-8-15,0 0-9 0,0 0-10 16,0 0-13-16,0 0-11 0,0 0-19 15,0 0-13-15,-10-4-3 0,11 4-3 16,6 0 43-16,7 0-9 0,7 0-17 16,10 0-21-16,8 0-30 0,13-3-21 15,19-1-16-15,14 1-3 0,5-3-4 16,-6 2 7-16,-11 1-22 0,-21 0 1 16,-13 0 12-16,-9 1-10 0,-7 1 14 0,3-1-16 15,1-1 21-15,-2-1-4 0,-5 0-14 16,-7 0 20-16,-5 3 1 0,-4-1 0 15,-2-1-3-15,-2 1-22 0,0-1 0 0,-4 1-50 16,-4 1-21-16,-6-2-100 0,-6 3-160 16,-4 0-80-16,-16 0-144 0,5 4-448 15,5-2-611-15</inkml:trace>
  <inkml:trace contextRef="#ctx0" brushRef="#br0" timeOffset="147076.66">17975 8947 2297 0,'0'0'355'0,"0"0"-155"15,0 0 2-15,0 0-42 0,0 0-91 16,0 0-69-16,0 0 0 0,0 0 45 16,0 0 114-16,0 0 21 0,24 60 3 0,-20-33-54 15,-1 4-3-15,0 3-7 0,-2 3-20 16,1 1-30-16,-1-1-10 0,0 1-4 15,0-1 13-15,1-1-9 0,0-5-22 16,-1-1-6-16,1-2 18 0,0-3-28 16,1-4-18-16,2-2 13 0,0-2-15 15,-1-4 11-15,1-1 0 0,4-3-12 16,-4-1-10-16,0-1-94 0,1-2-97 16,-1 2-128-16,-1-2-200 0,-1-2-546 15,-1-1-711-15</inkml:trace>
  <inkml:trace contextRef="#ctx0" brushRef="#br0" timeOffset="147291.39">18597 9513 3466 0,'0'0'407'0,"0"0"-397"16,0 0-9-16,0 0-1 0,0 0 72 0,0 0 26 15,-3 52-10-15,-3-33-23 0,-2 0-18 16,-4 0-19-16,-2 2-6 0,0-1-22 16,-5 2-31-16,-2 0-147 0,-11 2-203 15,7-3-374-15,2-6-806 0</inkml:trace>
  <inkml:trace contextRef="#ctx0" brushRef="#br0" timeOffset="148652.62">19087 9007 1182 0,'0'0'430'0,"0"0"-186"15,0 0-33-15,0 0 25 0,0 0-22 16,0 0 15-16,0 0-33 0,0 0-65 15,0 0-54-15,0 0-13 0,-11-11-19 16,22 16 9-16,2 4-13 0,8 0-3 16,7 7-9-16,3 2 44 0,7 4 89 15,6 4 36-15,2 4-41 0,5 3-27 0,-2 2-18 16,3 2 6-16,-5 1-31 0,-4 1-38 16,-4-1-28-16,-5-4-21 0,-7-2-1 15,-3-6-46-15,-6-4-11 0,-4-6-98 16,-6-5-101-16,-2-5-98 0,-6-3-167 15,0-3-99-15,-14-15-30 0,1 1-934 0</inkml:trace>
  <inkml:trace contextRef="#ctx0" brushRef="#br0" timeOffset="148876.56">19665 9003 1456 0,'0'0'737'0,"0"0"-507"16,0 0-78-16,0 0 70 0,0 0-7 0,0 0-58 15,0 0-157-15,0 0 23 0,0 0-14 16,0 0 87-16,0 0 3 0,-80 50-10 16,41-15-19-16,-13 14-17 0,-14 11 4 15,-5 9-35-15,-2 3-9 0,14-11-13 16,22-18 0-16,13-16 0 0,14-10 0 16,2-2-13-16,3-1 13 0,1-1-2 15,3 1 2-15,1-4 19 0,2-1 7 0,8-4-26 16,1-2-184-16,8-1-112 15,17-6-88-15,-4-4-346 0,2-5-1177 0</inkml:trace>
  <inkml:trace contextRef="#ctx0" brushRef="#br0" timeOffset="149104.57">20152 9111 3229 0,'0'0'356'0,"0"0"-217"16,0 0-13-16,79-33-28 0,-49 28-33 0,6 1-7 16,1 0-17-16,0 4-20 0,-1 0-17 15,-6 0-4-15,-3 3-102 0,-7 4-231 16,-10 5-319-16,-8 0-650 0,-2-2-446 0</inkml:trace>
  <inkml:trace contextRef="#ctx0" brushRef="#br0" timeOffset="149263.59">20155 9371 2538 0,'0'0'595'16,"0"0"-451"-16,0 0-131 0,0 0 69 15,0 0 90-15,0 0 8 0,65-6-41 16,-40 2-45-16,-1 0-41 0,3 0-52 15,1-1-1-15,1 1-22 0,-2 1-100 16,8-4-435-16,-11 0-804 0,-3-1-588 0</inkml:trace>
  <inkml:trace contextRef="#ctx0" brushRef="#br0" timeOffset="149626.54">20917 8914 2797 0,'0'0'350'16,"0"0"-190"-16,0 0 27 0,0 0-9 15,0 0-36-15,0 0-42 0,0 0-87 16,0 0-13-16,0 0-76 0,0 0-34 15,0 0 110-15,22 14 47 0,-20 10 54 16,0 7-10-16,1 4-5 0,0 3-27 16,1 3-3-16,3 2-12 0,1 3-1 15,-2-4-24-15,3-2 6 0,-2-3-3 0,1-10-7 16,-3 4 16-16,-1-4-12 0,-3-3-1 16,0-4-17-16,-1-6 2 0,0-5 9 15,0-4-12-15,0-3-1 0,0-2-15 0,0-2-5 16,0-3-72-16,-1-7-196 0,1-14-177 15,0 4-525-15,2-4-668 0</inkml:trace>
  <inkml:trace contextRef="#ctx0" brushRef="#br0" timeOffset="149847.37">21003 8843 2161 0,'0'0'372'0,"0"0"-137"0,0 0 0 16,0 0 46-16,0 0-42 0,0 0-68 0,0 0-70 16,70-52-19-16,-41 46 5 0,2 0-33 15,5 1-32-15,3 1 1 0,1 2-20 16,1-1-3-16,0 3-13 0,-4 0-4 0,-5 0-1 16,-3 3-1-16,-8 0-16 0,-9 2-141 15,-4-1-245-15,-8 1-236 0,-11-4-318 16,-3 2-427-16</inkml:trace>
  <inkml:trace contextRef="#ctx0" brushRef="#br0" timeOffset="150154.56">21002 9184 1600 0,'0'0'1149'0,"0"0"-966"16,0 0-183-16,0 0 77 0,0 0 106 16,60 8 21-16,-30-5-20 0,8-2-42 15,4 0-47-15,3-1-39 0,3 0-24 0,-3-1-13 16,-3-2-16-16,-1 0 9 0,-8 2 10 16,-6-2 10-16,-6 1-20 0,-5 2 16 15,-7-2 2-15,0 1-2 0,-5 0 9 16,-2 0 7-16,-1 0 3 0,-1 0-13 15,0 1-22-15,0-2-12 0,0 2-40 16,0-1-13-16,-3 1-6 0,0-2-21 0,-4 2-184 16,0-3-227-16,-1 1-550 0,0-2-933 15</inkml:trace>
  <inkml:trace contextRef="#ctx0" brushRef="#br0" timeOffset="151089.98">21915 9460 307 0,'0'0'1307'0,"0"0"-982"15,0 0-59-15,0 0-20 0,0 0-20 16,0 0-30-16,0 0-38 0,0 0-43 0,0 0-23 16,0 0-12-16,0-14-3 0,0 13-17 15,3-1-25-15,0 1-3 0,0-1 6 16,0 0 6-16,4 0 4 15,-4 2-7-15,0 0-16 0,-1 0-25 0,1 0-25 16,1 4-4-16,1 1 29 0,-3 3 57 16,-1 4 34-16,-1 5-12 0,-3 4-10 15,-9 3-28-15,-4 1-41 0,-2 1-35 0,-4-1-194 16,0-2-212-16,-4-5-281 0,6-5-653 16</inkml:trace>
  <inkml:trace contextRef="#ctx0" brushRef="#br0" timeOffset="155968.54">22476 8831 810 0,'0'0'1022'16,"0"0"-883"-16,0 0 24 0,0 0-21 0,0 0 36 16,0 0 3-16,0 0-52 0,0 0-23 15,0 0-6-15,0 0-4 0,-17-16-19 16,16 15-23-16,1 1-25 15,0 0-29-15,0 0-1 0,0 0-25 0,0 0-6 16,0 0 7-16,0 0 2 0,0 0 7 16,0 0 16-16,0 0 23 0,0 0 28 0,0 0 32 15,4 0 41-15,3 0 67 16,7 0 4-16,2-3-69 0,10 1-53 0,3-2-30 16,9-2-14-16,4 1-6 0,5-3-8 15,3 2-15-15,-1-2 0 0,0 1 0 16,-4 1 0-16,-5 0-2 0,-6 2 0 15,-8 0 1-15,-6 1 1 0,-7 1 1 16,-4 1 0-16,-6 1 1 0,-2 0 1 16,0 0-1-16,-1 0-2 0,0 0-13 15,0 0-7-15,0 0-14 0,0 0-26 0,-2 0 0 16,-4 4 4-16,-5 6 15 0,-2 2 22 16,-3 4 6-16,-3 2 13 0,-3 6 0 15,-1 1 0-15,-6 4 13 0,0 3 3 16,-6 3-4-16,-4 2-12 0,-2 4 0 15,-2 0 0-15,-3 0 0 0,2-1 2 16,0-2-1-16,9-5 0 0,5-4 2 0,9-7-3 16,10-6-13-16,4-5 11 0,6-6 2 15,1-1 12-15,7-1 39 0,4-1 40 16,8-1 17-16,7 1-30 0,7-2-38 16,5 0-21-16,5 0-18 0,2-3-1 15,1-1 1-15,2 1 1 0,-2-2 0 16,-4 3 0-16,-3-3-2 0,-4 2 1 15,-7 0 0-15,-4 2-1 0,-6-1 0 0,-4 1-1 16,-4 1-1-16,-2-2 2 0,-4 2 3 16,-1 0 19-16,0 0-6 0,-1-2 5 15,0 2-8-15,1-1-1 0,-2 0-10 16,0-1 2-16,0 1-1 0,1-1 7 16,0 0-10-16,0-2-97 0,2 0-172 0,12-9-195 15,-2 1-539-15,-1-5-1046 0</inkml:trace>
  <inkml:trace contextRef="#ctx0" brushRef="#br0" timeOffset="156246.49">23459 8869 1327 0,'0'0'1692'15,"0"0"-1497"-15,0 0-77 0,0 0 38 16,0 0 12-16,0 0-58 0,0 0-78 0,0 0-13 16,73-38 6-16,-44 33-25 0,1 2-19 15,2-1 0-15,-2 4-3 0,1-2 0 16,-5 2-28-16,-2 0-312 15,-3 2-182-15,-6 0-510 0,-8-2-696 0</inkml:trace>
  <inkml:trace contextRef="#ctx0" brushRef="#br0" timeOffset="156406.71">23422 9062 2263 0,'0'0'494'16,"0"0"-323"-16,0 0-46 0,0 0 44 15,56-6 20-15,-30 3-47 0,2-2-72 16,5 0-29-16,0 1-41 0,0 0 0 0,2 0-19 16,-5-2-168-16,6-3-375 0,-6 0-802 15</inkml:trace>
  <inkml:trace contextRef="#ctx0" brushRef="#br0" timeOffset="157208.63">24234 8601 1884 0,'0'0'298'16,"0"0"-65"-16,0 0 23 0,0 0 7 0,0 0-48 16,0 0-39-16,0 0-43 0,0 0-9 15,0 0-10-15,0 0-29 0,0 0-41 16,15-37-31-16,-14 37-13 0,0 0-22 15,1 1-38-15,2 4-16 0,1 2 60 16,3 5 16-16,-3 0 48 0,0 2 15 16,-4 3-3-16,-1 3 6 0,0 1-1 15,-6 1 20-15,-6 5 10 0,0-1-20 16,-4 1-1-16,0 1-18 0,-2 0-9 16,5 1-22-16,-1 0-22 0,5-3 0 15,6 2-3-15,3-2 0 0,7 0 0 0,6 1 3 16,5-3 19-16,3-2-4 0,4-2 4 15,2-2 3-15,-3-3-4 0,0-5-18 16,-2-1 11-16,-2-5-14 0,-4-1-74 16,-2-3-23-16,-5 0-5 0,-2-4-23 0,-2-4-19 15,-3-1-13-15,-2-3-14 16,-1 2 45-16,-8-1-4 0,-1 0-14 0,-5-1-57 16,-2 3-120-16,-2-1-105 0,-5-5-191 15,5 4-740-15</inkml:trace>
  <inkml:trace contextRef="#ctx0" brushRef="#br0" timeOffset="157688.25">23918 8613 1778 0,'0'0'344'0,"0"0"-143"0,0 0-85 0,0 0-25 15,0 0 34-15,0 0 4 16,0 0-39-16,0 0 7 0,0 0 18 15,0 0-3-15,-36-10-16 0,33 10-20 0,2 0-6 16,1 0 7-16,0 0 11 0,0 0 36 16,3 0 30-16,9-2 12 0,9 1-56 15,10-3-41-15,18 1-44 0,20-4-25 16,20 3 2-16,3-2-2 0,-4 4 2 16,-14-1-2-16,-13-3-3 0,-12 2 3 15,-16 0 1-15,-11 4 1 0,-4-3 0 16,1 0 1-16,-2-1 13 0,-1 2 9 15,-6-3 6-15,-1 2-3 0,-3-2-4 0,-4 1-5 16,0 2-19-16,-1 0-1 0,-1 0-11 16,0 1-23-16,0 0-27 0,-5 1-40 15,-4 0-8-15,-4 1-38 16,-4 4-104-16,-2 0-110 0,-2 2-214 0,-9 2-227 0,3-1-693 16</inkml:trace>
  <inkml:trace contextRef="#ctx0" brushRef="#br0" timeOffset="158069.63">24250 8632 395 0,'0'0'1474'15,"0"0"-1169"-15,0 0-11 0,0 0 38 0,0 0-11 16,0 0-53-16,0 0-58 15,0 0-27-15,0 0-48 0,0 0-135 0,0 0-31 16,7-31-133-16,-7 41 107 0,0 6 57 16,0 8 126-16,-1 6-31 0,-3 7-1 0,-3 4-11 15,-3 11-2-15,-4 9 3 16,-2 5-12-16,4-5-38 0,2-14-9 0,4-15-25 16,6-7 1-16,-1 3 14 0,1 1 16 15,0 2 6-15,0-3 4 0,3-3 5 16,1-1-3-16,1-4-9 0,-2-5 0 15,0-3-19-15,0-3 4 0,-2-5 5 16,0-1-5-16,-1-2-4 0,0 1 1 16,0-2 11-16,0 0 16 0,0 0 22 15,0 0-1-15,0-3-9 0,0-4-55 16,-3-5-149-16,-2 1-134 0,-3-4-61 16,-1-12-260-16,1 1-717 0,3 1-957 0</inkml:trace>
  <inkml:trace contextRef="#ctx0" brushRef="#br0" timeOffset="158955.54">25179 8538 2057 0,'0'0'330'15,"0"0"-152"-15,0 0 19 0,0 0-59 16,67-35-61-16,-41 31-22 0,3 4 6 0,7-2 9 16,-2 2-3-16,-1 0-32 0,0 4-13 15,-6 1-21-15,-1 0-1 0,-10 0-15 16,-2 1-11-16,-7 0-16 0,-1-1-5 16,-5 1 2-16,-1 0 16 0,-1 0 29 15,-8 3 23-15,-3-1 89 0,-5 3 13 0,-6 1-23 16,-7 0 9-16,-1 3-7 0,-3-1-22 15,-1 3-35-15,5-1-15 0,1 3-31 16,7 1-1-16,7 0-3 0,4 4 1 16,6 1 2-16,5 3 0 0,7 2 22 15,12 2 3-15,6 1-3 0,7-2 3 16,4-3-22-16,0-2-1 0,3-4-2 16,-4-1-25-16,-3-6-38 0,-7-3-15 0,-8-5-8 15,-5 0-21-15,-4-7 8 0,-6 0 58 16,-2 0 41-16,0 0 76 15,-4-3-63-15,-6-2-13 0,0 1 0 0,-4-2 42 16,-6-1 18-16,-2 2 7 0,-3 1-1 16,-4 2-15-16,3 2-4 0,-1 3-19 15,1 4-28-15,5 5-3 0,7 2-29 16,4 3 1-16,9 3 19 0,3 4 12 16,14 5 16-16,7 2 9 0,8 1-3 0,3 3-9 15,2 0-12-15,0 1-1 0,-7-2-3 16,-6-2-10-16,-8 1-12 0,-9-3-3 15,-6-2 6-15,-9-2 8 0,-9-1 14 16,-7-5 3-16,-4-3 19 0,-2-3-6 0,-4-3-3 16,-1-3 2-16,0-3-2 0,0-2 0 15,0-1-10-15,1-2 12 16,2 0-11-16,0 0-4 0,3-2-155 0,-2-1-152 16,-9-7-221-16,6 1-642 0</inkml:trace>
  <inkml:trace contextRef="#ctx0" brushRef="#br0" timeOffset="161129.57">24829 7136 1838 0,'0'0'539'0,"0"0"-271"16,0 0-78-16,0 0-59 0,0 0-9 15,0 0 19-15,0 0-17 0,0 0-16 0,72-7 3 16,-23 3-9-16,22-1-17 16,22-5-6-16,14 3-32 0,1-4-19 0,-5 5 38 15,-12 0-25-15,-2 0-29 0,-9 1 21 16,-8-1-18-16,-19 4 4 0,-13-2-17 16,-14 4-2-16,-8 0-32 0,-2-4-63 15,-5 3-34-15,-2-1-63 0,-9 0-8 16,-6-1-42-16,-11 3-211 0,-11 0-151 15,-9 0 130-15,-29 0-164 0</inkml:trace>
  <inkml:trace contextRef="#ctx0" brushRef="#br0" timeOffset="161338.45">24867 7418 856 0,'0'0'339'0,"0"0"-46"0,0 0 55 15,0 0 126-15,0 0-67 0,0 0-102 16,0 0-27-16,87-11-46 0,-33 0-20 16,16-4-45-16,20-3-29 0,4 1-18 15,-1 2-11-15,-11 4-50 0,-15 4-6 16,-4 1-10-16,-6 1-41 0,-11 2-2 16,-11-1-3-16,-9 1-121 0,-3 0-107 15,3-1-166-15,9-11-195 0,-4-1-542 16,-7 0-811-16</inkml:trace>
  <inkml:trace contextRef="#ctx0" brushRef="#br0" timeOffset="161801.56">25668 6796 2073 0,'0'0'476'0,"0"0"-402"16,0 0 0-16,0 0-38 0,0 0 6 15,0 0 32-15,0 0-7 0,0 0 0 16,0 0 78-16,0 0 24 0,0 0-42 16,55 35-34-16,-14-17-27 0,14 4-22 15,12 3 4-15,10 3-23 0,-8-2-25 16,-16-6 0-16,-19-6 0 0,-11-3-16 0,1-1 0 16,-1 1 16-16,-1-2 0 0,-3-1 4 15,-7-3 24-15,-4-3-3 0,-5-2 7 16,-1 0 28-16,-1 0 6 0,-1 0-7 15,0 0-24-15,0 0-19 0,0 0-16 16,0 0-14-16,-1 0-27 0,-4 2-12 16,-7 5 15-16,0 3 38 0,-6 5 12 15,-3 6 13-15,-3 4-9 0,-5 8-4 16,-4 11 1-16,-13 12-1 0,-7 11 20 0,-5 2-31 16,1-4 14-16,9-9-15 0,13-16-11 15,9-11 9-15,8-9 2 0,4-4 1 16,3 0 18-16,-2-2-19 15,4 1-1-15,2-6 1 0,4-4 18 0,0 0-5 0,1-3 6 16,1-1-6-16,1 0 0 16,0-1-1-16,0 0-12 0,0 0-123 0,2-4-85 15,8-12-150-15,3 0-353 16,1-3-1396-16</inkml:trace>
  <inkml:trace contextRef="#ctx0" brushRef="#br0" timeOffset="162769.15">26990 6911 1251 0,'0'0'367'16,"0"0"-126"-16,0 0-30 0,0 0 25 15,0 0-45-15,0 0-42 0,0 0-49 16,0 0-46-16,0 0-5 0,0 0-17 16,-32-10 0-16,28 13-3 0,-1-1-4 15,3-1-2-15,0 3 3 0,1-1 6 0,1 0-4 16,0-1 11-16,0-1 41 0,1 0 79 15,8 2 70-15,2-3-11 0,10 0-45 16,10 0-44-16,8-4-45 0,15-4-46 16,15-3-19-16,11-5-7 0,0 0 7 0,-16 1-18 15,-17 4 1-15,-16 2 0 0,-4 3 13 16,2-2-2-16,1 0-12 0,-2-1-1 16,-8 3 1-16,-7 1 11 0,-7 3-10 15,-3 0 14-15,-2 2-16 0,-1 0-1 16,0 0-43-16,0 0-18 0,-4 0-22 15,-2 3 15-15,-6 3 37 0,-4 2 7 16,1 2 3-16,-5 4 9 0,0 2-2 16,1 4-1-16,-3 3 13 0,-4 2 1 15,0 5 1-15,-2 2 1 0,-5 3 15 16,-2 0-11-16,0 4-3 0,-1 1 0 16,0-3-1-16,5 1 12 0,4-5-2 0,7-7-7 15,8-6-1-15,4-6 0 0,6-2 1 16,2-3 32-16,7-1-3 15,5-1 15-15,8 0 21 0,7-2-8 0,8-2-17 16,6 2-24-16,5-2-7 0,3-1-9 0,-1-2 10 16,-1 0-11-16,-3 0 13 0,-6 0-13 15,-6 0 11-15,-4-3 2 16,-6 0 7-16,-8 1 0 0,-1-1 6 0,-6 1 3 16,-1 0-4-16,-2-1 7 0,-1 1 13 15,-1-2-1-15,0 3-6 0,-1-3 0 16,0 0-40-16,-1 0-1 0,1 1-21 15,-1-2-5-15,0 2-23 0,0 0-150 16,0-3-124-16,0-5-98 0,0 1-363 16,0-2-1274-16</inkml:trace>
  <inkml:trace contextRef="#ctx0" brushRef="#br0" timeOffset="163106.96">28046 6924 2267 0,'0'0'552'0,"0"0"-331"16,0 0-112-16,0 0 28 0,0 0 83 15,0 0 36-15,0 0-61 0,0 0-69 16,0 0-57-16,82 0-31 0,-48 0-23 16,5 0-15-16,0 0-1 0,0 0 0 15,-2 0-2-15,-5 0-31 0,0 0-199 0,-6 0-177 16,1 0-235-16,-7-3-609 0</inkml:trace>
  <inkml:trace contextRef="#ctx0" brushRef="#br0" timeOffset="163291.42">28033 7117 1349 0,'0'0'524'15,"0"0"-284"-15,0 0 68 0,0 0 124 16,0 0-16-16,63 6-98 0,-42-6-87 15,4-3-71-15,3 0-31 0,4-1-60 16,3-1-35-16,1 1-34 0,1 0 0 16,0 2-12-16,-1-3-26 0,5-2-336 15,-8 1-318-15,-8-3-1103 0</inkml:trace>
  <inkml:trace contextRef="#ctx0" brushRef="#br0" timeOffset="164121.54">28787 6793 546 0,'0'0'463'15,"0"0"-177"-15,0 0-81 0,0 0-23 16,0 0-6-16,0 0-20 0,0 0-4 16,0 0-22-16,0 0-53 0,0 0-31 15,-31-9-17-15,30 8 6 0,0 1-2 0,-1 0 25 16,1 0 22-16,1 0 20 0,-2 0-10 15,1 0-6-15,0-1-4 0,0 0 10 16,1 1 9-16,0-1 0 0,0 1 3 16,0 0 3-16,0 0 15 0,0 0 13 15,0 0 2-15,2-1 6 0,4 0-36 16,9 1-71-16,4-1-15 0,9-2-7 16,10 3-9-16,6-3 22 0,18 1-25 15,18 0 1-15,16 0 1 0,4 0 11 16,-8 0-12-16,-11 0 11 0,-13 0 1 15,-10-1-10-15,-14 0 18 0,-12 1-18 0,-11-1 0 16,-5 2-1-16,-2 1 23 0,-2-5-10 16,0 5 7-16,-8-2 12 0,-1-2 3 15,-2 2-15-15,-1-2-19 0,0 1 18 16,0 0-21-16,-3 0-19 0,0 1-21 0,-1 0-16 16,0 2-9-16,-4 0-4 15,3 0-12-15,-1 0-89 0,-2 1-28 0,1 3-67 16,-1 1-47-16,-2 2-131 15,-7-1-155-15,3-2-623 0</inkml:trace>
  <inkml:trace contextRef="#ctx0" brushRef="#br0" timeOffset="164737.79">29184 6901 1532 0,'0'0'309'0,"0"0"-124"15,0 0 71-15,0 0 22 0,0 0-46 0,0 0-56 16,0 0-22-16,0 0 3 0,0 0-17 16,0 0-10-16,0 0-25 0,12-40-20 15,-11 40-9-15,1 0-10 0,-2-1-7 16,1 1 7-16,-1 0-12 0,1 0-41 15,0 0-13-15,1 0-45 0,0 3-27 16,3 5 25-16,0 3 47 0,1 4 78 0,1 5 11 16,-1 3-14-16,-1 4 6 0,0 2-9 15,1 4 15-15,-3 1-1 16,-1 2 1-16,-2 1-25 0,0 2-22 0,0-1-10 16,-2-1 4-16,-2-2-18 0,-3-4 2 15,3-2-17-15,1-5 2 0,1-2-3 0,-1-2 2 16,2-3 17-16,-2-4 2 15,2-2-6-15,0-2-2 0,0-1-1 0,1-3-9 16,0-1 12-16,0-1 1 0,0-1-4 16,0-1 3-16,0 0 10 0,0-1 11 15,0 0 7-15,0 0 0 16,0 0 12-16,2-3 0 0,3-1-22 0,1 0-33 16,0 0-11-16,4-2-71 0,-3-1-52 15,0 2-32-15,1-1-25 0,-1 0-59 16,-3-1-204-16,-3-5-259 0,-1 4-680 15,0-5-414-15</inkml:trace>
  <inkml:trace contextRef="#ctx0" brushRef="#br0" timeOffset="176021.68">10721 5552 2489 0,'0'0'380'0,"0"0"-303"16,0 0 87-16,0 0 8 0,0 0-51 15,0 0-25-15,0 0-43 0,0 0-21 16,0 0 6-16,0 0 19 0,18-27 9 15,31 27 22-15,35-4-15 0,36 3-20 16,19-2-31-16,2 0-21 0,-5 3-1 16,-15 0-12-16,-6 0 8 0,-4 0 2 15,-7 0-13-15,-10 2 2 0,-8 1 11 16,-13-2 0-16,-8-1-1 0,-17 0 1 0,-15 0 0 16,-13 0-17-16,-7 0-9 0,-1 0-7 15,-2 0 0-15,-2 0 10 0,-5 0 23 16,-3 0-1-16,0 0 0 0,0 0-48 15,0 0-63-15,-4 1-130 0,-5 3-159 0,-15 2-209 16,2 0-522-16</inkml:trace>
  <inkml:trace contextRef="#ctx0" brushRef="#br0" timeOffset="177197.01">10978 10476 1129 0,'0'0'1017'0,"0"0"-943"16,0 0-54-16,-72-6 77 0,52 6 9 15,2 0-5-15,5 2 8 0,1 0 1 16,5-1 9-16,1 0-20 0,3-1-25 16,3 0-16-16,0 0-1 0,10 0 26 15,11 0 102-15,13 0 40 0,31 0-83 0,33-6-66 16,40 0-35-16,18-1-19 15,1 3-22-15,-13 2 1 0,-21 2-1 0,-9 0-11 16,-7 0-5-16,-11 0 14 0,-5 0 0 16,-9 0 2-16,-7 0 0 0,-7 0 1 15,-7-4 1-15,-15 1 2 0,-11-1-2 16,-11 1 10-16,-4-1 7 0,0-1-7 16,-1-1 1-16,2-1 3 0,-6 0 12 15,-2 0-12-15,-2-1 3 0,-4 1-6 16,1-1 15-16,-4 2-12 0,-1 0-15 15,-2 2 2-15,-1 2 6 0,1 0-9 0,-1 1-18 16,0 1-7-16,0 0-20 0,0 0-6 16,0-2 11-16,0 2 5 0,0 0 7 15,0 0 6-15,0 0-10 0,0 0-18 16,-3 2-67-16,-4 1-194 0,-17 3-159 16,4-1-621-16,-1-4-702 0</inkml:trace>
  <inkml:trace contextRef="#ctx0" brushRef="#br1" timeOffset="184301.28">17978 5141 384 0,'0'0'231'0,"0"0"-48"0,0 0 6 16,0 0 16-16,0 0 23 15,0 0-33-15,0 0-13 0,0 0-19 16,0 0-27-16,-34-11-32 0,34 10-7 0,0 0-7 16,0 0-9-16,0 1-26 0,-1-2-16 15,1 2-7-15,0 0 10 0,0 0 3 0,-1 0-3 16,1 0-7-16,-1 0-22 0,0-1-13 15,0 1 0-15,0 0-2 0,1 0 2 16,0 0 1-16,0 0 1 0,0 0 18 16,0 0 12-16,0 0 13 0,0 0 16 15,0 0 10-15,0 0 6 0,-1 0-1 16,1-3-18-16,0 3-13 0,0 0-7 16,0 0-16-16,0 0-20 0,0 0-2 15,0 0-1-15,0 0 1 0,1 0 0 16,4 0 19-16,3 0 10 0,3 0 9 15,2-1-6-15,2-1-10 0,-1-1-9 0,3-1 6 16,1 2-17-16,0 0-1 0,1-1 2 16,1 3-2-16,1-2 1 15,1 0 0-15,-1 0-2 0,1 0 0 0,-1 1 1 16,-1 1-1-16,1 0 1 0,0 0 0 16,-2 0-1-16,1-3 2 0,0 3-1 0,-1 0 1 15,0 0-2-15,-2 0 0 0,1 0-1 16,-3 0 1-16,0 0 0 0,2 0 1 15,-1 0 1-15,1 0 11 0,-2 0 0 16,3-1 2-16,0 0-11 0,1-1 11 16,0 1-2-16,-1-2-10 0,1 1 0 15,-1 0 1-15,0 0-2 0,-2-1 0 16,0 3-1-16,0 0-1 0,-2 0-2 16,-3 0 1-16,2 0 0 0,-4 0 1 15,3 0 0-15,-3 0 2 0,2 0 1 16,1 0 13-16,2 0-4 0,3-1 1 15,1-2-11-15,1 1-2 0,2 0 0 0,-1 1 0 16,0 1-1-16,-2-3-1 0,1 3 0 16,-4 0 2-16,0 0 1 0,-2 0 0 15,-2-2 1-15,0 2 11 0,-3 0-10 16,2 0-1-16,-2 0 11 0,0 0-10 0,3-2 16 16,-2 2-7-16,2-2-9 0,3 1 12 15,-2 0-11-15,5 0-1 0,-3 0 9 16,3 0-11-16,-2-1-1 0,2 2-1 15,-1-1 1-15,0 1-1 0,-4 0 0 16,3 0-1-16,-2-3 1 0,-2 3-1 16,2 0 0-16,0 0 2 0,0 0 0 15,1 0 3-15,-1 0 10 0,1 0-10 16,3 0 12-16,-2 0 1 0,3 0-3 16,-2 0-10-16,3-1 0 0,0 1 0 0,-1-2 0 15,1 1-1-15,-1 0 0 0,0 0 0 16,0 0 0-16,-2 1 0 0,-1-1 10 15,1 0-8-15,0 0 8 0,-1 1 1 16,0 0-11-16,-1-2 1 0,2 2 10 0,-4-2-13 16,4 2-1-16,-1 0 0 15,1-3-1-15,-4 3 2 0,2 0 2 0,0 0-1 16,-3 0 2-16,3 0 16 0,-4 0-4 16,3-2 1-16,0 1 9 0,-2 0-3 15,4-1-3-15,0 0-4 0,-1 1 4 16,2 1-17-16,1-3 11 0,-1 2-10 15,2 0-2-15,-4-1 13 0,3 1-13 16,0 0 1-16,-2 0 0 0,-3-1 1 16,2 1 19-16,-2-1-19 0,-2 2 22 0,-1-1-3 15,-2 1-7-15,-3 0-2 0,1-1-10 16,1 1 0-16,-4 0 13 0,0-3-13 16,-1 3 12-16,-1 0-13 0,1 0 11 15,-1 0-10-15,0 0 13 0,0 0-14 16,0 0 10-16,0 0-10 0,0 0 20 15,0 0 3-15,0 0 0 0,0 0-10 0,0 0-13 16,0 0-2-16,0 0-3 0,0 0-19 16,0 0-9-16,0 0-9 15,0 0-22-15,0 3-118 0,-6 1-333 16,-2 2-194-16,2-4-985 0,26-17 591 0</inkml:trace>
  <inkml:trace contextRef="#ctx0" brushRef="#br1" timeOffset="186108.18">21617 5136 858 0,'0'0'149'0,"0"0"50"15,0 0 42-15,0 0-98 0,0 0-55 16,0 0-13-16,0 0-23 0,0 0-10 0,-8-47-3 16,6 42-3-16,-3 0 16 0,2 1 13 15,0 1 19-15,1-1-6 0,0 2 22 16,0-1 7-16,1 1-23 0,0 0-29 16,1 0-23-16,-1 0-32 0,1 2-2 15,0-1-14-15,0 1 16 0,-1 0 2 16,1 0 33-16,-2 0 20 0,0-2-3 15,1 1-30-15,-1 0-6 0,-1-3 17 16,1 2 2-16,-1-1 23 0,-1-1-10 16,0 1 7-16,1 1 22 0,1-1-7 0,0 1-9 15,2 0 0-15,-2 0-10 16,2 1-26-16,-1 0-25 0,1 0-9 0,0 1-11 16,0 0-8-16,0 0-1 0,0 0 7 15,0 0 9-15,0 0 13 0,0 0 13 16,0 0 12-16,0 0 20 0,0 0 6 15,2 0 3-15,2 0-6 0,4 0-4 16,2 0 7-16,4 0-7 0,3 0-9 0,0-3-16 16,6 3-6-16,1-1-11 0,2 0-1 15,5 1 0-15,0-1 0 16,4 1 0-16,2 0 1 0,4 0 17 0,1 0-17 16,2 0 11-16,2 0-12 0,0 0 12 15,2 0-13-15,-1 0 1 0,-4 0 1 16,0 0 1-16,0 0-1 0,1 0 1 15,0 0 1-15,1 0-2 0,1 0 1 16,4 0 13-16,0 0-13 0,10 0 9 16,-5 1 4-16,-2 1-13 0,1-2 10 0,-4 3 15 15,3-2-6-15,0 2-9 0,-1-1 6 16,1 1-16-16,-3-3 13 0,-1 0-4 16,-2 3 10-16,-3-1-6 0,1 0 0 0,-1-1 5 15,-2 1 8-15,0-1-17 16,-1 0-11-16,1 1 12 0,-1 0-11 15,0-1 14-15,2 3-14 0,-1-1 14 16,0-1-14-16,3 2 11 0,0-2 6 0,0 0-7 16,-1 1 4-16,0-3 12 0,0 2 0 15,0 0-12-15,0-1-4 0,-1-1 7 16,-2 1 6-16,-1-1 3 0,0 1-16 16,-5-1 1-16,2 0-12 0,0 2-1 0,-1-2-2 15,2 0 2-15,-2 3 2 0,1-3 10 16,1 0-9-16,1 0 13 0,-1 0-14 15,-1 0 16-15,-2 0-5 0,1 0-1 16,1 0-9-16,-3 0 16 0,-1 0-18 16,0 0 2-16,-1-3 22 0,-2 3-13 15,1 0-12-15,-1 0-3 0,-1 0 1 16,3 0-1-16,0 0 3 0,0 0 0 16,1 0 15-16,2 0-13 0,-2 0 14 0,4-3-14 15,-1 1 14-15,1-1-14 0,-1 2-2 16,3-2 0-16,1 3 0 0,0-2-4 15,1 0 4-15,2 1 2 0,2-2 13 16,-1 2 0-16,-2-2 1 0,2 2-4 16,-3 0 19-16,-1-2-12 0,0 3-1 0,-2-1-15 15,0 0 9-15,-2 0-10 16,3 0 1-16,0 0-1 0,-2 0 13 0,1 0-3 16,-1 0-8-16,-5-1 8 0,1 2 16 15,-5-2-1-15,1 0-2 0,-5-1-10 16,-1 3 0-16,-3-1 1 0,-2 0-1 15,-1 0 4-15,-6 0 5 0,1 1-5 16,-7-2 8-16,-1 2-2 0,-2 0-4 16,0 0-6-16,-2 0-15 0,0 0-1 15,0 0-20-15,0 0-4 0,0 0 1 16,0 0-16-16,0 0-6 0,0 0 6 0,0 0 0 16,0 0 0-16,0 0-6 0,0 0-22 15,-2 2-108-15,-2 2-148 0,-5 3-216 16,-3-3-632-16,2-4-1151 0,47-17 2285 15</inkml:trace>
  <inkml:trace contextRef="#ctx0" brushRef="#br1" timeOffset="187396.85">24414 5284 1119 0,'0'0'228'0,"0"0"-88"0,0 0 39 16,0 0-52-16,0 0-43 0,0 0-12 15,0 0 22-15,0 0 10 0,0 0 19 16,0 0-16-16,9-44-4 0,-10 42 0 15,-1 1-12-15,1-1-20 0,0 1 15 16,1 0 11-16,-1-1-11 0,1 2-15 16,0 0-23-16,0 0-10 0,0 0-25 15,0 0-13-15,0 0-35 0,0 0-19 0,0 0-17 16,0 0-19-16,0 4 39 16,2 3 35-16,3 0 15 0,1 3 1 0,2 2 24 15,1 3 2-15,6-1 6 0,1 1 7 16,4 2 9-16,3 0 3 0,3 0 3 15,4 0 4-15,2 1-10 0,3 0-10 16,2 1-9-16,1 1 0 0,1 1-1 16,-1-1 7-16,1 2 13 0,0 0-19 15,1 2-14-15,-2-2 11 0,1 2-1 16,0-3 0-16,0-1-9 0,1-1 13 0,4-2-4 16,0-5-3-16,6 0 7 0,7-2-26 15,13 0 10-15,10-2-1 0,2 0-9 16,-4-4 10-16,-8 0-12 0,-4 0-1 15,1 1 2-15,-1-4 0 0,-1 3 1 0,0-2 1 16,1-2-1-16,0 0 22 0,2 0-9 16,4 0-1-16,-1 0-13 0,6-1 16 15,1-4-17-15,3 4 1 0,3-4 23 16,1-1-25-16,0 2-1 0,4-2 1 16,-3-2 15-16,-2-1-14 0,-2 2 15 15,-4-1-15-15,-4 0 0 0,-4-2 1 16,-3-3 0-16,-1 1 23 0,-3 0-9 15,-4-3 6-15,-11 0 3 0,-9 6-3 0,-9-2 13 16,1 2 44-16,4-5 39 0,6-1-46 16,3-2-32-16,-1 3-9 0,-4-1-28 15,-7 1 47-15,-2-1 18 16,-6 3-9-16,-6 0 2 0,-3 3 4 0,-5-1-13 16,0 3-15-16,-3 0-18 0,-4 2-16 0,0 0 0 15,0 1-3-15,0 0-11 0,-2 2-2 16,0-1-8-16,-1 1-4 15,1 0-6-15,-1 1-15 0,0 0-105 0,0 1-110 16,1 0-58-16,-1-1-89 0,0-6-279 16,0 0-643-16</inkml:trace>
  <inkml:trace contextRef="#ctx0" brushRef="#br1" timeOffset="187628.97">27902 5238 2149 0,'0'0'372'0,"0"0"-172"16,0 0-10-16,0 0-49 0,0 0-77 15,0 0-19-15,0 0-4 0,0 0 39 16,69 14 28-16,-49-1 16 0,2 6 9 0,0 1-13 16,-1 5-22-16,-2 4-19 0,-3 0-26 15,-5 0 0-15,-6 1-24 0,-5-1-5 16,-3 1-24-16,-14-3-47 0,-8 0-45 15,-10-4-30-15,-15 0-128 0,-26 1-147 16,12-7-285-16,6-7-807 0</inkml:trace>
  <inkml:trace contextRef="#ctx0" brushRef="#br1" timeOffset="189431.57">27980 5378 1592 0,'0'0'299'0,"0"0"-153"15,0 0-3-15,0 0 19 0,0 0 13 16,0 0 31-16,0 0-42 0,0 0-42 16,0 0-16-16,0 0-76 0,19-9-30 15,-1 7-16-15,5 1 16 0,9 1 16 16,2-2 9-16,7 1 4 0,5-1 6 15,-2 0-6-15,1-1-7 0,-3 0-3 16,-4 0-3-16,-5 2-3 0,-5-2-10 16,-5-1 0-16,-4 2 13 0,-4-1-3 0,-3 1 3 15,-2 1 0-15,-2-1 0 0,0-1 3 16,-2 1 3-16,-2 0 16 0,-2 1 38 16,-1 0 13-16,0 0 12 0,-1 0-6 0,0 0-29 15,1 1-26-15,-1 0-21 0,0 0-19 16,0 0-25-16,0 0-19 0,0 0-28 15,-2 3-7-15,-3 3 52 0,-6 4 27 16,-1 4 3-16,-4 4 19 0,-4 3 3 16,-6 6-3-16,-4 0 13 0,-2 6 3 15,-7 1-38-15,-6 0 15 0,-3 3 4 16,0-1-19-16,2-4-1 0,6-4 0 16,6-4-2-16,9-7 0 0,9-5-10 0,3-4 1 15,8-3 12-15,3-1 0 0,1-2 2 16,1-2 20-16,0 0 6 0,0 0 3 15,0 0 4-15,0 0 2 0,0 0 2 16,0 0-8-16,2-2-13 0,4-2-18 16,4-1-34-16,0-2-33 0,2-3-62 0,0 0-53 15,0-2-91-15,2 0-132 16,2-14-304-16,-5 4-805 0</inkml:trace>
  <inkml:trace contextRef="#ctx0" brushRef="#br1" timeOffset="189733.78">28026 5307 2422 0,'0'0'319'0,"0"0"-132"0,0 0-8 0,0 0-9 16,0 0-14-16,0 0-32 0,0 0-83 15,0 0-41-15,0 0-51 0,0 0-66 16,0 0 94-16,0 10 23 0,0 10 70 15,-1 4-6-15,-1 3 2 0,0 4-12 16,0 0-10-16,2 3-12 0,0-2-19 16,1-1 2-16,4-1 1 0,3-2-14 0,-1-1 14 15,1-3 6-15,0-2-6 16,-3-3-13-16,1-4 19 0,-1-3-19 0,-3-5 16 16,0 0 0-16,-2-4-19 0,0-2-7 15,0 0-84-15,0-1-92 0,0-2-186 16,0-5-292-16,0-2-866 0</inkml:trace>
  <inkml:trace contextRef="#ctx0" brushRef="#br1" timeOffset="194749.91">22440 9619 457 0,'0'0'371'0,"0"0"-276"16,0 0-37-16,0 0 60 0,0 0 28 0,0 0 40 16,0 0 12-16,0 0-9 15,0 0-27-15,-30 2-48 0,30-2-36 0,0 0-10 16,0 0 6-16,0 0 10 0,0 0 0 16,0 0 7-16,0 0-7 0,0 0 2 15,0 0-18-15,0 0-23 0,0 0-9 0,0 0-8 16,0 0 1-16,0 0 7 0,0 0-8 15,0 0-8-15,0 0-17 0,0 0 13 16,0 1-15-16,0-1-1 0,0 2-1 16,0-2-2-16,0 0-1 0,0 0-12 15,0 0 13-15,0 2 0 0,0-1 3 16,0-1 1-16,1 3 22 0,1-1 12 16,1 2 29-16,4-3 16 0,0 2-13 15,0 0 6-15,7 0 13 0,-1 1-4 0,4-1 1 16,0 0-14-16,7-1-9 15,2 0-3-15,2-1-10 0,6-1-3 0,2 0-12 16,2 0-1-16,3 0-12 0,1 0-7 16,2 0-11-16,2 0 3 0,-1 0-1 15,4-2 19-15,-1 0-19 0,3 1 12 16,10-1 5-16,10-1 2 0,10 2 6 0,6-3 7 16,-1 2 2-16,-8-1-15 0,-6 1-7 15,-3 0 14-15,0 1-11 0,-4-3-15 16,-4 2 0-16,-1-4 16 0,-12 3-6 15,-6-1-10-15,-8 0-1 0,0 1 10 16,3-2 1-16,9 0-1 0,2-2 0 16,-1 2-10-16,-1-1 11 0,-3 2-13 15,-4-1-1-15,-6 1-2 0,-1 2 0 16,-6-1 0-16,-2 1-10 0,-4 1 11 16,-1 1 0-16,-2 0 0 0,-3 0 2 0,-4 0-1 15,1 0 1-15,-5 0 1 0,-2 0 21 16,-2 0 6-16,1 0 3 15,-3 0-7-15,0 0-2 0,0 0-19 0,0 0 19 16,0 0-20-16,1 0 1 0,-1 0-1 16,0 0 1-16,0 0 0 0,0 0 0 15,0 0-1-15,0 0 11 0,0 0-11 0,0 0 10 16,0 0-10-16,0 0 10 0,0 0-8 16,1 0 8-16,-1 0-9 0,0 0 0 15,0 0-3-15,0 0-10 0,0 0-24 16,-1 0-146-16,-11 0-327 0,0 0-621 15,1 0-998-15,46 0 1538 0</inkml:trace>
  <inkml:trace contextRef="#ctx0" brushRef="#br1" timeOffset="208944.67">18120 5095 188 0,'0'0'215'0,"0"0"27"15,0 0-37-15,0 0-32 0,0 0-27 16,0 0-29-16,0 0-19 0,0 0-3 16,0 0-21-16,0 0-41 0,0 0-33 15,-17-17-16-15,15 17-1 0,1 0 17 0,-1 0 0 16,-1 1 30-16,1-1-4 0,-2 2-4 16,1-1 8-16,-1 0-8 0,2 0-2 15,-2 1 6-15,1-1 6 0,1 0 11 16,-1-1 15-16,1 0 23 0,0 0 13 15,1 0-6-15,0 0-30 0,0 0-32 16,1 0-26-16,-1 0-12 0,1 2-7 0,0 0 19 16,-2 1 32-16,1 0-6 0,0 1-10 15,0-2 10-15,0 3-22 16,0-3 9-16,1 0-12 0,0 1 18 0,0-2-6 16,0 1 32-16,0-1 20 0,0-1-4 15,0 1-2-15,0-1-5 0,2 0 1 16,2 3-6-16,0-2-4 0,3 3 0 0,1-2-13 15,-1 1-6-15,2 1 6 0,0-1 6 16,4 0 4-16,-2 1-4 0,5-2-2 16,0 1-7-16,4-2 12 0,3 0-2 15,1-1 5-15,8 0 7 0,4-1-3 16,1-4-9-16,7-2-11 0,1 1-9 16,1-1-3-16,1 2-13 0,2-2 1 15,0 1-1-15,2 2-1 0,-2 0-1 16,2 0 1-16,-1 2 1 0,1 0 13 15,0 2-14-15,2-3 0 0,-3 3 11 16,2 0 3-16,-2 0-3 0,2 0-10 0,-4-1 25 16,3-1-2-16,-2-1-7 0,1-3 0 15,2 1 16-15,-1 0 22 0,0-2-13 16,0 1 3-16,-3 1-19 0,-3 2-9 0,-3 0-6 16,-5 1-12-16,-2 2 0 0,-7-1-1 15,-5 1-1-15,-2 0 0 0,-3 0-1 16,-3 0 2-16,-5 2 12 0,2-2 1 15,-6 1 3-15,1-1-13 0,-4 0 22 16,-1 0 0-16,-1 0 7 0,2 0 8 16,-3 0-2-16,0 0-13 0,0 0-21 15,0 0-1-15,0 0-2 0,1 0 0 16,0 0-1-16,0 0-1 0,-1 0-1 16,1 0 2-16,0 0 0 0,-1 0 2 15,0 0 0-15,0 0 11 0,0 0 6 0,0 0 0 16,0 0 9-16,0 0 3 15,0 0-6-15,0 0-7 0,0 0-5 0,0 0-10 16,0 0 0-16,0 0 0 0,0 0 0 16,0 0-1-16,0 0-2 0,0 0-2 15,0 0-1-15,0 0-22 0,0 0-112 0,0 0-210 16,-4 0-218-16,-3 0-662 0,-4-5-706 16,33 10 1933-16</inkml:trace>
  <inkml:trace contextRef="#ctx0" brushRef="#br1" timeOffset="-213967.11">19186 9887 696 0,'0'0'1124'0,"0"0"-945"15,0 0-56-15,0 0-45 0,0 0-27 16,0 0-9-16,0 0 23 0,0 0 45 0,0 0 61 15,0 0 3-15,0-4-16 0,0 4-40 16,0 0-44-16,0 0-26 0,0 0-16 16,0 0-10-16,0 0 0 0,0 0 1 15,0-2 2-15,0 2 1 0,0 0 2 16,2 0-2-16,-1 0-4 0,-1 0 7 16,1 0 2-16,0 0-8 0,-1 0-4 0,0 0-17 15,1-2 0-15,0 2-2 0,2-1-3 16,2 1 3-16,5 0 3 0,2 0 19 15,6-2 7-15,5 1-7 0,8-1 3 16,5-2-6-16,7-1 3 0,18-3-6 16,21-4 6-16,24-4 19 0,16 1 19 15,3-2 9-15,-2 2 22 0,-6 5-22 16,2-1-40-16,0 5-10 0,-7 4-3 16,-10 2 2-16,-9 0-2 0,-12 3-15 15,-15 2-1-15,-15 0-3 0,-15-1-28 0,-9-2 9 16,-6 1 0-16,0-1 2 0,1-1 8 15,0 1 12-15,-5-2 3 0,-3 0 17 16,-1 0-5-16,-1 0 4 0,-2 0 3 16,1-2 6-16,-1-1-9 0,0-2 15 15,-1 1 41-15,-1-1-13 0,0 1 3 16,-3 0 6-16,-2 2-3 0,0 0-9 16,-2 1-13-16,2 1-15 0,-2-1-6 0,-1 0-13 15,0 1-11-15,0-1-1 0,0 1-1 16,0-1-1-16,0 1-14 0,0 0 4 15,0 0 0-15,0 0-1 0,0 0 10 16,0 0 0-16,0 0 0 0,0 0 3 16,0 0 2-16,0 0 17 0,0 0-16 15,0 0 15-15,0 0-2 0,0 0-13 16,0-3-1-16,0 3-2 0,0-2-25 0,0 2 10 16,0-2 2-16,0 1 1 0,0 0 0 15,-1 0-1-15,-1-1-2 0,1 2-16 16,1 0-27-16,-1 0-17 0,1 0-15 15,0 0-9-15,-1 0-16 0,1 0-37 16,0-2-61-16,-1 1-69 0,-1 1-100 16,-1-3-194-16,-1 1-231 0,1-3-920 0,19 18 1727 0</inkml:trace>
  <inkml:trace contextRef="#ctx0" brushRef="#br1" timeOffset="-208471.61">15885 3214 422 0,'0'0'205'15,"0"0"-61"-15,0 0 155 0,0 0-61 16,0 0-33-16,0 0-45 0,-18-46-34 15,16 40-12-15,0-1 22 0,-2 0 7 16,2 1-17-16,0-1-9 0,1 2 2 16,-2 0-12-16,1-1-40 0,1 3-2 15,0-4 2-15,0 3-9 0,0-1 13 16,0 1-1-16,0 0 4 0,-1-1-4 0,1-1 7 16,-1 2-13-16,0-1-10 0,1 2 6 15,-4-2-15-15,4 2-4 0,0-2-9 16,0 1-30-16,0 2 33 0,0-1-23 15,0 0 23-15,1 2-3 0,0 0-4 16,0 1-6-16,0 0-19 0,-1-2-3 0,1 2-34 16,0 0-20-16,0 0-25 15,0 0-20-15,0 4-37 0,0 4 53 0,0 4 32 16,0 5 47-16,1 5 4 0,0 5 19 16,0 5-3-16,-1 4-1 0,1 3 8 15,0 4-20-15,-1 3 16 0,0 8-16 16,0 5 42-16,0 7-43 0,-1-8 1 15,-1-12 16-15,0-12 13 0,1-7-31 16,0 2 14-16,0 3-14 0,-1 3-1 16,1-5 1-16,0-5 2 0,1-3 16 0,0-3 10 15,0-4-27-15,0-4 27 16,0-1-10-16,0-3 0 0,1 0-6 0,0-3 9 16,-1-3-7-16,0 0 8 0,0 2 11 15,0-3 20-15,0 0 19 0,0 0-4 16,0 0 0-16,0 0 3 0,0-3 11 15,0 1-21-15,0-2-62 0,0-4-46 16,0-1-6-16,2-2-92 0,0 0-156 0,1-2-107 16,-1-4-249-16,-1 5-593 0</inkml:trace>
  <inkml:trace contextRef="#ctx0" brushRef="#br1" timeOffset="-207987.55">15558 3723 1743 0,'0'0'231'15,"0"0"-111"-15,0 0 58 0,0 0-10 0,0 0-13 16,0 0-36-16,0 0-6 0,0 0-20 15,0 0-38-15,0 0-55 0,0 0-122 16,21-31 112-16,-6 45 10 0,4 5 45 16,2 5 26-16,2 5 25 0,-2 3 0 15,1 4-3-15,0 0-26 0,-3 0 3 16,-1 1-16-16,-1-4-19 0,-4-3-10 16,2-5 1-16,-2-2-4 0,-2-4 10 0,1-4-1 15,-4-3-29-15,1-2 27 0,-3-3-7 16,-3-4 3-16,-1-1 16 15,0-2 16-15,3 0 19 0,-1 0 24 0,2-4 39 16,6-4-39-16,0-2-32 0,5-4-43 16,2-5-9-16,2-3-1 0,1-2 1 15,0-5-4-15,2 0-9 0,0-1 0 16,-2 1 1-16,-2 1-4 0,-4 4-12 0,-2 3 11 16,-1 3-10-16,-5 3 10 0,0 1-15 15,-4 3-6-15,0 3-21 0,-3 2-72 16,-1 0-81-16,0 3-55 0,-4 0-86 15,-6 3-233-15,-9 0-222 0,0 0-245 16</inkml:trace>
  <inkml:trace contextRef="#ctx0" brushRef="#br1" timeOffset="-207662.95">15720 3716 2112 0,'0'0'314'0,"0"0"-152"0,0 0 28 16,0 0-29-16,0 0 15 0,0 0-45 0,0 0-67 15,0 0-61-15,0 0-3 16,0 0 35-16,102-29 19 0,-31 21-3 0,22-1-10 16,3 1-15-16,-8-2-4 0,-13 3 0 15,-25 1-3-15,-13 2-3 0,-12 0 6 16,-7 2-19-16,0 0 22 0,-3-1-2 15,-4 0 11-15,-3 3 17 0,-5-3 34 16,-2 2 47-16,-1 1 16 0,0 0-26 0,0-1-38 16,-1-1-50-16,-3 0-34 0,-4 0-56 15,1 1-10-15,-5 1 13 0,3 0-6 16,-2 0-3-16,1 0-150 0,1 4-157 16,1 4-267-16,0 0-497 0,2-3-583 0</inkml:trace>
  <inkml:trace contextRef="#ctx0" brushRef="#br1" timeOffset="-206506.67">16682 8214 1288 0,'0'0'218'0,"0"0"-39"0,0 0-53 16,0 0-12-16,0 0-17 15,0 0 1-15,0 0 18 0,-28-44 33 16,26 36-10-16,-2 2-16 0,1-2 15 0,1 1-9 16,0-1-30-16,0 1-9 0,0-1 0 15,0-2-1-15,0 2-32 0,0 1 7 16,0-1-3-16,0 2 2 0,-1 1-15 15,2 0 2-15,0 1-9 0,0 0-3 0,-1 1 0 16,1 1 13-16,0 0-1 0,0 1-3 16,1 1-9-16,0 0-38 0,0 0-16 15,-1 1-78-15,0 6-58 0,-1 5 102 16,1 4 50-16,-1 7 24 0,0 5 11 16,-1 5 6-16,1 12 6 0,1 11-9 15,-2 9 12-15,1 3-2 0,-2-5-14 16,0-2 10-16,-1-8 3 0,1-2 1 15,1-4 2-15,1-8-6 0,0-9-23 0,1-10 7 16,1-3-12-16,0 1 12 0,0 1 13 16,0-1-10-16,0-4-7 0,0-2 4 15,0-4 3-15,1-1-15 0,-1-2-1 16,0-4 4-16,1 1 0 0,-1-2 14 0,0 0 14 16,0 0-1-16,0 0 7 15,0-2 2-15,0-3-55 0,0-4-19 0,0-1-221 16,0-3-102-16,3-2-87 0,-2-2-156 15,-1-7-450-15,0 3-344 0</inkml:trace>
  <inkml:trace contextRef="#ctx0" brushRef="#br1" timeOffset="-206091.07">16274 8684 1987 0,'0'0'285'0,"0"0"-39"16,0 0-62-16,0 0 6 0,0 0-20 0,0 0 5 15,0 0-41-15,0 0-32 16,0 0-48-16,0 0-54 0,0 0-15 0,37-25-10 16,-21 36 25-16,1 4 68 0,2 3 52 15,-3 3 9-15,0-1-22 0,0 1-32 16,-3 3 2-16,-2-2-6 15,2-1-14-15,-4-1-14 0,1-3-2 0,0-1-16 16,0-3-10-16,-3-3 13 0,4-3 3 16,-2 2 3-16,-2-2 3 0,4-3-6 15,-3-2-3-15,2 0 6 0,-2-2 22 0,5 0-4 16,-1-2 7-16,5-4 17 16,2-4 7-16,4-3-31 0,5-3-21 0,0-4-13 15,4-3-5-15,-1-2-1 0,3-2 1 16,-2-5-13-16,3 2-3 15,1-3-9-15,-2-2 11 0,-2 3-15 0,1 0-2 16,-4 1-68-16,0 4-135 0,-5 0-91 0,-1-6-174 16,-5 7-719-16,-8 0-1375 15</inkml:trace>
  <inkml:trace contextRef="#ctx0" brushRef="#br1" timeOffset="-204366.9">16106 11700 395 0,'0'0'2497'0,"0"0"-2216"0,0 0-172 0,0-48 3 16,0 46 5-16,0-1-47 0,0 3-45 16,0 3-25-16,0 4-22 0,0 7 22 15,-1 5 98-15,-1 8 31 0,1 10 16 0,-1 10 3 16,1 13-35-16,0 11-29 0,-2-2-22 15,0-4 15-15,-1-9 7 16,-1-10-29-16,-2-8-12 0,2-7-15 0,1-10-15 16,2-3 8-16,-1 2-19 0,0-1 0 15,-1 0 9-15,2-5-9 0,1-3-2 16,0-4 0-16,1-5 0 0,0 1-22 16,0-3-83-16,2-5-9 0,7-5-47 15,3-9-150-15,13-25-231 0,-4 5-738 0,-1-5-740 16</inkml:trace>
  <inkml:trace contextRef="#ctx0" brushRef="#br1" timeOffset="-203908.12">16088 11497 914 0,'0'0'316'0,"0"0"-127"16,0 0-72-16,0 0 0 0,0 0 10 0,0 0-4 15,0 0-12-15,0 0-14 0,0 0 46 16,0 0 25-16,0 0 9 0,0-23-25 16,0 23-4-16,0-2 9 0,0 2 6 15,0-1-6-15,0-2-30 0,0 2-39 16,0-2-21-16,-2 0 2 0,1 2 7 15,0-3 0-15,0 1-10 0,1-2-19 16,0 0-32-16,2-2-15 0,4-1-1 16,4 2-18-16,3-2 1 0,2 2 5 15,5 3 10-15,3 1 1 0,6 2 2 16,1 4 3-16,4 11 28 0,3 5 35 0,-1 6 32 16,2 9 30-16,-1 5 8 0,-2 7-12 15,-2 11-50-15,-1 13 0 0,-8 11-12 16,-8 2-4-16,-13-7-15 0,-3-12-41 15,-8-9 0-15,-3-8 0 0,2-7 0 0,1-12 0 16,4-8 1-16,1-4-3 0,0 2 1 16,-1 2 1-16,0 0-1 0,2-2 1 15,-1-4 0-15,2-3 2 16,0-4 10-16,0-2-14 0,0-3-83 0,1-2-25 16,-1-1-12-16,-1-2-10 0,0-6-134 15,1-16-318-15,-1 1-573 0,-1-3-605 0</inkml:trace>
  <inkml:trace contextRef="#ctx0" brushRef="#br1" timeOffset="-203704.5">16038 12025 1231 0,'0'0'1754'0,"0"0"-1444"15,0 0-129-15,0 0-114 0,0 0-16 0,0 0 78 16,0 0 29-16,0 0-55 0,85-21-23 15,-23 11-40-15,21-3-37 0,16-3 0 16,4 3-3-16,-16 1-4 0,-13 1-24 16,-26 5-117-16,-1-6-243 0,-14 4-603 15,-11-3-1384-15</inkml:trace>
  <inkml:trace contextRef="#ctx0" brushRef="#br1" timeOffset="-203506.96">17029 11894 2977 0,'0'0'615'0,"0"0"-462"16,0 0-153-16,65-31-12 0,-35 22 12 0,8 1 15 16,4-2 1-16,0 3 0 0,1-1 1 15,-3 4-17-15,-2 3-25 0,-5 1 3 16,-5 1-178-16,-6 5-144 0,-10 7-327 15,-6-1-457-15,-6 0-279 0</inkml:trace>
  <inkml:trace contextRef="#ctx0" brushRef="#br1" timeOffset="-203346.07">17019 12123 1618 0,'0'0'429'16,"0"0"-140"-16,0 0-115 0,0 0-3 0,0 0-58 15,0 0 9-15,0 0 122 0,0 0 62 16,0 0-21-16,0 0-97 0,0 0-58 15,55 37-58-15,-11-42-41 0,15 0-28 16,11-4 9-16,13-1-12 0,1 1-92 16,-8-3-236-16,-24 3-246 0,-18-1-941 15</inkml:trace>
  <inkml:trace contextRef="#ctx0" brushRef="#br1" timeOffset="-202807.54">18022 11505 1994 0,'0'0'208'0,"0"0"-85"0,4-54 84 15,-3 32 15-15,2 1 26 0,-2 3 4 16,0 1-38-16,0 5-56 0,0 1-9 15,0 4-20-15,-1 2-16 0,0 2-25 16,0 3-88-16,0 0-34 0,0 8-92 16,0 6 60-16,0 8 66 0,0 11 78 0,-3 16 33 15,-5 20-11-15,-2 18-16 0,-2 4 46 16,3-3-30-16,-1-15-63 0,5-12 24 16,3-6-24-16,1-3-6 0,1-7 6 15,0-9 18-15,0-6 7 0,0-10-28 16,-1-3-1-16,1 2-14 0,0-2-1 15,0 0-6-15,-1-3-10 0,1-6 17 16,0-2-16-16,-1-4 15 0,1 0-2 0,0-2 17 16,0 0 13-16,-1-6-46 15,1-4-73-15,0-5-243 0,0-8-127 16,2-21-155-16,3 3-522 0,-1 0-533 0</inkml:trace>
  <inkml:trace contextRef="#ctx0" brushRef="#br1" timeOffset="-202423.5">17994 11418 2474 0,'0'0'370'0,"0"0"-193"16,0 0-65-16,0 0-3 0,0 0 28 15,0 0 56-15,0 0-9 0,0 0-42 16,0 0-23-16,0 0-21 0,0 0-33 16,-1-19-18-16,21 17-28 0,11-2 2 0,21-1 7 15,16-4-15-15,15 0-2 16,1 0-11-16,-9-1 0 0,-19 3 1 0,-20 5 2 16,-10-1 0-16,-5 3 10 0,1-2 5 15,-1 0 1-15,-1 0-7 0,-6 1-8 16,-5 1 14-16,-4 0 1 0,-1 0 6 15,-3-2-7-15,-1 2-5 0,0 0-10 16,0 0-1-16,0 0-2 0,0 0-3 16,0 0-22-16,0 0-3 0,0 0-19 15,0 0-5-15,-2 0-23 0,-3 0-138 16,0 0-70-16,-4 2-84 0,-8 3-187 16,2 1-247-16,-2-2-852 0</inkml:trace>
  <inkml:trace contextRef="#ctx0" brushRef="#br1" timeOffset="-201923.93">18070 11853 1494 0,'0'0'789'15,"0"0"-592"-15,0 0-174 0,0 0 2 16,0 0 40-16,0 0 38 0,0 0 55 16,0 0 6-16,0 0 2 0,0 0-35 15,0 0-42-15,-11 2-19 0,11-2-19 0,0 0 6 16,0 0 0-16,0 0 19 0,0 0 18 16,0 0 10-16,1 0 31 0,2 3 28 15,1-1 8-15,4-2-19 0,-1 1-25 16,2 0-32-16,-1 0-25 0,1-1-11 15,1 2-7-15,0-2-15 0,4 0-4 0,2 0-5 16,3 0-10-16,3-2-16 0,2-1 15 16,6-2-16-16,1 1-1 0,6 0 0 15,-1-2-1-15,-2 3 1 0,1-2-2 16,-2 3-1-16,-5 0-9 0,-2 2 9 16,-3-1 1-16,-5-1 2 0,-2 2 0 15,-5-1-2-15,-4-1 2 0,-3 2 0 16,-1-1 1-16,-2 0 0 0,0 1 1 15,-1 0 22-15,0 0-2 0,0 0 2 16,0 0 10-16,0 0 2 0,0 0-11 0,0 0-4 16,0 0-19-16,0 0 0 0,0 0-1 15,0 0-1-15,0-2-12 0,0 2-31 16,0-4-241-16,0-11-358 0,0-2-857 16,4-2-1228-16,-8 76 2691 0</inkml:trace>
  <inkml:trace contextRef="#ctx0" brushRef="#br1" timeOffset="-196155.27">3471 8844 49 0,'0'0'228'0,"0"0"-78"0,0 0-16 15,0 0 0-15,0 0 9 0,0 0-42 16,0 0-72-16,0 0-29 0,0 0-2 16,0-4-27-16,0 4-1 0,0 0 30 15,0 0 19-15,0 0 7 0,0 0 0 0,0 0 20 16,0 0 19-16,0 0 33 15,0 0 12-15,0 0 1 0,0 0-7 0,0 0-39 16,0 0-6-16,0-1-7 0,0 1-10 16,0 0-6-16,0 0-33 0,0 0-3 0,0 0-18 15,0 0-21 1,0 0-4-16,0 0 14 0,0 0 10 0,0 0 16 0,0 0 3 16,0 0 2-16,0 0 11 0,0 0 16 15,0 0 29-15,0 0 27 0,0 0 15 16,0 0 21-16,0 0-8 0,0 0-16 15,0 0-19-15,0 0-26 0,0 0-23 16,0 0-27-16,0 0 0 0,0 0 1 16,0 0 10-16,0 0-13 0,0 0-3 15,0 0-16-15,0 0 6 0,1 0 13 16,1 0 26-16,3 0 48 0,-1 0-6 16,0 0 3-16,1 0-13 0,0 0-13 0,-1 0-3 15,-1 0-7-15,1 0 1 0,0 0 6 16,1-1 9-16,-2 1-6 0,0-2-10 15,0 1-6-15,0 0-3 0,1-1 2 16,3 1 1-16,-2 1-10 0,-1-3-6 16,1 3 0-16,1-2-10 0,-2 2 10 0,1-1-13 15,-2 0 0-15,1 0 0 16,0-1 0-16,-1 2 0 0,0-1 1 0,-1 1 0 16,1-1 1-16,1 1 1 0,3-1 10 15,-1 0 0-15,-2 0-11 0,4 0 1 16,-1 0 10-16,0-2-11 0,1 3 0 15,-2-1 0-15,-1 0 0 0,2 0-1 16,-3 0 0-16,-1 0-1 0,-1 0 1 16,1 0 2-16,-1 1 10 0,3-1-10 15,-2 1 16-15,0 0-6 0,1-1-11 16,0 0 14-16,1-1-14 0,1 0 0 0,-1-1 0 16,-1 3 11-16,4-2-11 0,-2 0 17 15,-1 0-16-15,1 0 23 0,0-2-13 16,0 3 6-16,-2-2-7 0,1 1 4 15,1-1-15-15,-1 1-1 0,-1 1-2 0,4-1 1 16,-2-1-1-16,-1 1-1 16,1 0 1-16,1-1 1 0,-2 1 1 0,1-1 1 15,1 1 1-15,0 0 0 0,-1-2 0 16,4 1 0-16,-3 0 11 0,2 0-12 16,-1 1 2-16,-1-2 0 0,2 0 1 15,-2 2-2-15,-1 0-2 0,3-1 0 16,-3 1-1-16,-1-1-3 0,2 1 1 15,-1 1-13-15,-2 0 13 0,1-2 1 16,1 3-1-16,-2-1 3 0,0-1 0 16,2 0 1-16,-1 0 2 0,-1 0 10 0,0 1-11 15,0-1 1-15,2 2-1 0,-1-2 0 16,1-1-1-16,-1 3-1 0,1-4 0 16,-1 2 0-16,-1 0-1 0,1 1 0 15,3 1-2-15,-3-3-10 0,1 3 11 0,1-2 0 16,0 0 1-16,-2 0-1 0,-1 1 1 15,2-1 1-15,-2 1 1 0,-1 0 1 16,1 0 0-16,2 0 1 0,-2 1 13 16,1-1-14-16,-1-2 11 0,0 2-11 15,3-2-2-15,-1 0 1 0,-1 1 0 16,2-1-1-16,-1 3 0 0,0-3 0 16,2 0-1-16,-2 1 0 0,-1 0 0 0,0 0 1 15,2 0 1-15,-1-1 0 0,-1 3 0 16,2-3 1-16,-3 1 0 0,1 0-1 15,-1 0 1-15,3 1-2 0,-3-1-1 16,1 0-1-16,0-1 0 0,2 3 1 16,0-4 0-16,-1 1 1 0,2 1 1 15,-1-1 2-15,4-1-1 0,-3 0 1 16,0 0-1-16,3 2-2 0,-4-2 1 16,1 1 0-16,-2-1 1 0,-1 2 0 15,3 0 11-15,-3-1-12 0,-1 0 1 0,1 1 0 16,2-1-1-16,-1 1 0 15,-1-2 2-15,1 2-3 0,2-1-1 0,-2-1 1 16,3 1 0-16,-2 1 0 0,-1-1-2 16,3 1 1-16,-1-2 1 0,-2 1 3 0,2-2 0 15,-2 2 13-15,1-1-14 0,1 1 1 16,-2-2 0-16,0 2-3 0,4-1 0 16,-4 1-3-16,3 1-10 0,-2-2 12 15,-1 0-1-15,3 0 1 0,-2 2 0 16,-2-1 1-16,3-1 1 0,-1 0 0 15,-2 0 1-15,3 2 11 0,-2-1-13 16,0-1 1-16,2 1 0 0,-1 1-1 16,-2-3 0-16,2 3 0 0,0-2 0 15,-1 2-11-15,2-2 9 0,-2 1 0 16,1 0-11-16,2-1 11 0,-2-1 1 0,0 3 1 16,3-2 1-16,-4 0 12 0,2 2-10 15,-1-3 16-15,-2 3-3 0,4-2 0 16,-4 0-13-16,1 0-2 0,0-1-1 15,2 0-1-15,-3 3 0 0,1-3-1 0,2 1 0 16,-3 0-2-16,2 0 2 16,1 1-1-16,-2-1-13 0,0 0 15 0,1 0 1 15,0 2 0-15,-3-1 1 0,3-1 2 16,-3 1 9-16,1-1 1 0,-1 1-10 16,4-1 13-16,-3 0-15 0,1 0 1 15,0 0-2-15,2 0-2 0,-2 0-1 16,0-1-10-16,2 0 11 0,-1 0-1 15,2 2 1-15,-3-2 1 0,-1 3 1 16,0-3 2-16,1 3 1 0,0-1 16 0,-3 0 3 16,1-1-6-16,2 0 6 0,-2 0 0 15,1-1 0-15,1-1-20 16,2 1-2-16,-1 0 0 0,0-2-3 0,4 2-16 16,-5 0 18-16,2 1-1 0,-1 0-1 15,-1 0 0-15,2-3 3 0,-2 4 0 16,0-2 12-16,1 0-8 0,-1 0 18 15,-1 1 0-15,0-1-3 0,1 1-16 0,-2-1 22 16,-1 2-9-16,1 0-14 0,-2 0 0 16,-1 2 1-16,0-1-1 0,0 2 0 15,1-1-1-15,-2 1-1 0,0 0-1 16,0 0-14-16,0 0-11 0,1 0-8 16,0 0-33-16,6-2-330 0,1-1-575 15,2-3-622-15</inkml:trace>
  <inkml:trace contextRef="#ctx0" brushRef="#br1" timeOffset="-193057.33">4995 8177 658 0,'0'0'244'16,"0"0"-130"-16,0 0-42 0,0 0 32 16,0 0 49-16,0 0-10 0,0 0-35 15,0 0-30-15,0 0-23 0,0 0-32 0,1-5-23 16,-1 5-23-16,0 0-23 0,0 0-6 16,0 0 17-16,0 0 18 0,1 0 17 15,1 0 23-15,2 0 13 0,-2 0-10 0,0 0-3 16,0 0-7-16,-1 0 13 15,0 0 36-15,0 0-13 0,0 0-6 0,0 0 19 16,0 0 16-16,0 0-7 0,0 0-12 16,0 0-30-16,2 0-9 0,-1-2-7 15,2 2-13-15,-1 0 1 16,0 0 22-16,1-2-1 0,2 2-5 0,-1-3 3 16,-1 2 2-16,2 1 1 0,0-2-6 15,-1 1 6-15,0 0-4 0,0-1 1 16,2 0-4-16,-2-1 1 0,-1 3 2 15,1-2-2-15,0-1 5 0,0 2 1 16,-2-1 0-16,1 0-7 0,-1 2 4 16,1-2-1-16,-2 1 11 0,0 1 5 0,0-1 4 15,0-2-3-15,0 0-4 0,0-1-3 16,1 2-3-16,2-1-13 0,0-1 0 16,-1 0-13-16,0 0 0 0,2 2 0 15,-2-1 0-15,1-1-2 0,0 1 0 0,0-2 1 16,0 3 1-16,0-1 13 15,-2 0 0-15,0 1 7 0,1-2-4 0,1 1 0 16,-2 0 4-16,0 1-1 0,-1 0-3 16,1-1-3-16,-1 1-3 0,2 0 0 15,-2-1-11-15,0 2 0 16,0-1 0-16,0 1-1 0,0 0 0 0,2-2 1 16,-1-1-1-16,1 1 2 0,-1-2-1 15,1 0 1-15,-1 1 13 0,0-1-14 16,1 1 1-16,2 1 0 0,-2 1 0 15,-1-2-1-15,1 2-2 0,-1-2 1 0,2 2-1 16,-2-2 0-16,1 0 0 0,0-1 0 16,0 1 1-16,1 0 1 0,-1 0 0 15,0 0 0-15,-1-2-2 0,1 1 0 16,2 1 1-16,-3 0-1 0,1 2 1 0,0-2 0 16,0 1 0-16,1-1-1 15,-1-1 0-15,0 1 3 0,1 0-2 0,1 0 2 16,-1-1-1-16,0 0-1 0,0-2 2 15,3 2-1-15,-2 1-1 0,-1-2-1 16,3 0 3-16,-2 2 0 0,-1-1 0 16,0 1 16-16,1-1-17 0,-2 1 11 15,-1 1 0-15,1-1-10 0,1 1 10 16,0-2-12-16,-1 2-1 0,0-1-1 0,0-1-2 16,2 2 0-16,-1-2 1 0,1 1 0 15,-1 2 1-15,2-4 0 0,-2 2 1 16,1-3 2-16,3 3-1 0,-3-2 2 15,1 1 20-15,0-2-4 0,-1 1-3 16,0 1-1-16,1-1-2 0,-2 2 9 16,-1 0-18-16,0-1-1 0,2 1 9 15,-2 2-10-15,-1-4-1 0,1 2 0 0,-1 0 0 16,2-1 1-16,-1 1 0 0,1-1-2 16,0-1-1-16,2 1 1 0,-1-2 0 15,-1 0 0-15,3 0 2 0,0-2 0 16,-2 3-1-16,3-4 2 0,0 1 1 15,-1 1 11-15,1-2-2 0,-3 2-10 0,4 0 16 16,-4-1-6-16,0 1 6 0,1 0-3 16,-1-1-15-16,0 1 15 0,1 3-13 15,-2-2 13-15,0 0-15 0,0 1-1 16,3-1 0-16,-2 0 0 0,-1-3-1 16,3 2 1-16,-2 0 0 0,2-1 1 15,0 1 10-15,-1-2-10 0,3 1-1 16,-4-1 2-16,1 0 2 0,1 1-1 15,-1-1 0-15,0 0 13 0,1 1-14 16,-1 1 11-16,-1-1 2 0,3 1-14 0,-4-1-1 16,1 2 0-16,1-1-3 0,-1 0 2 15,1-1-1-15,1 2-11 16,-1-1 11-16,0 0 2 0,3-1-2 0,-3 0 2 16,2 0 0-16,-1 1 1 0,-1-1 12 15,0 1-10-15,-1 1 10 0,-1 2-11 0,3-3 10 16,-2 0-8-16,-1 2 9 15,2-3-11-15,-1 2-2 0,1-1 4 0,1-3-1 16,-1 2 0-16,-1 0 0 0,4-1 0 16,-4-1 13-16,1 2-13 0,1-2 13 15,-1 1-13-15,0 0 9 0,1-1 11 16,-2 1-20-16,4 0 0 0,-3-2 18 16,-1 1-21-16,3 0-3 0,-1-1 0 15,1 2-1-15,-1 1 3 0,-2-1-2 16,4 1 2-16,-4 1 1 0,1 0 2 15,1 0 1-15,-1-1 10 0,0 0-12 0,1-1 2 16,-1 0-3-16,1 2 1 16,-2-1 1-16,0-1-1 0,0 0 0 0,1 1 3 15,0-1-3-15,2-1 0 0,-3 1-1 16,0 1 0-16,3-1 1 0,-2 2 1 0,-2-1-2 16,3 1 2-16,-3 1 0 15,0-1 14-15,-1 2-15 0,1-1-1 0,-1 2 0 16,0-2 0-16,0 1 1 15,1-2-1-15,3 0 0 0,-2-1 12 0,0 0-10 16,3-2 13-16,-2-1-14 0,2 1-1 16,-1 0 1-16,-1 2 15 0,3-2-15 15,-4 2-1-15,3-1 2 0,-3 1 0 16,-1 1 1-16,0 0 25 0,1-1-3 16,-3 3-9-16,1-2-3 0,0-2-13 15,4 0 0-15,-2 1 0 0,1-4 30 16,1 1-29-16,1-1-2 0,-3 1 2 15,3-1 1-15,-2 1 1 0,2-1-3 0,-2 1 2 16,-1-1 14-16,1 0-4 0,-3 1-8 16,1 0 27-16,0-1-13 0,-2 1 4 15,3-1-9-15,-2 1-2 0,-1-1-11 0,2 3 0 16,1 0 12-16,-2-2-12 0,-1 1 1 16,1-2-1-16,0-1 18 0,2-3 2 15,-2 0-18-15,2-2-1 0,0-3 15 16,1 1 12-16,-2-2-7 0,0 1 1 15,3-2 0-15,-2 2-19 0,-1-1 10 16,2 0-13-16,0 2-1 0,-2-1-9 16,1 2 10-16,1-1 3 0,-2 1 0 15,-1 1-3-15,2-1-2 0,0 1-10 0,0 0-25 16,3-1-150-16,9-18-270 16,-1 6-858-16,-1-5-1056 0</inkml:trace>
  <inkml:trace contextRef="#ctx0" brushRef="#br1" timeOffset="-189694.1">6748 5875 460 0,'0'0'1026'0,"0"0"-792"0,0 0-52 0,0 0-42 15,0 0-10-15,0 0-30 0,0 0-29 16,0 0-35-16,0 0 22 0,-6-44-39 16,6 38-15-16,2 0-4 0,3 0 25 15,-1-1 14-15,1-2 26 0,-2 3 9 0,1-1 0 16,1-2 10-16,-2 2-1 15,-1 1-9-15,0-3-13 0,0 2-3 0,-1-1 9 16,0 1-6-16,0-2-17 0,0 1-9 16,-1-2-6-16,1 3-26 0,-1-2 16 15,0-1-3-15,0 0 10 0,0-2 18 16,0 0 7-16,0-3-3 0,0 1 6 16,0-1 15-16,0-1-9 0,-1 1-6 15,0-2-7-15,0-1-6 0,-1 0 9 0,1 1-31 16,-2 2 0-16,1-2 12 0,-1 0-3 15,0 1 7-15,2-2-35 0,0-2 2 16,0 2 0-16,1-2-2 0,0 1 0 16,0 0 2-16,0-1 0 0,0 1-1 15,1-1 12-15,0 1-1 0,-1 1 13 16,0-1-6-16,0-1-18 0,0 2 15 16,0-3 9-16,-3 1 15 0,-1 1-9 15,-2-2-6-15,1 1-3 0,-2 0-19 0,2 0 25 16,0-1-27-16,0 4 1 15,1-1 10-15,2-1-12 0,0 0 0 0,1 0 2 16,1 0-2-16,0-1 1 0,0-1 14 16,0 1-14-16,0-1-1 0,0 1 3 0,0 0 0 15,0 1 1-15,0 0-3 0,0 2 1 16,0-1 13-16,-1 0-12 0,-1 2 19 16,0 0 3-16,-1 1-23 0,-2 1 13 15,1 1-2-15,1-2-13 0,0 1 0 16,-1-2-1-16,1 0 1 0,-1 0 1 15,2-2 0-15,1 2-1 0,-1-2 2 16,1-1 0-16,-1-1 0 0,-1-1 1 16,0 1 9-16,-2 1-8 0,0 0-1 15,0 1 15-15,-1 1-16 0,-1 1-1 16,2 2-1-16,-1 0 0 0,-1 1 0 0,3 2 3 16,-1-1-2-16,1 0 0 0,-3-1 2 15,1 0 0-15,2-1-2 0,-2 1 14 16,0-1 1-16,0-2-16 0,0 1 0 15,-1 0 2-15,0-3 13 0,1 0-14 16,-4 0 21-16,1 1-20 0,-1-2 0 0,-1 2 10 16,0-1-10-16,2 2-2 0,-3-1 19 15,3 1-18-15,-1 1 0 0,1 0-1 16,-1 1 3-16,2-1-2 0,-2 1 0 16,2-1 14-16,1 0-12 0,-2-1-3 15,3 1 2-15,-2 1 0 0,0-1 0 16,1-1-2-16,-2 1 0 0,3 0 3 15,0-1-3-15,-2 1 14 0,2 1-13 16,0-1-1-16,-1 0 1 0,1 1-1 0,1 0 0 16,-1-2-9-16,-2 3 9 0,3 0 0 15,0-4 0-15,-2 5-1 16,2-3 1-16,-1 1 1 0,1 0 0 0,-1 1-1 16,1 1 13-16,1 1-12 0,0 0-1 15,-3 1 9-15,2 1-9 0,1-2-3 0,-1 3 3 16,-1-2 0-16,2 1-1 15,-1-2 0-15,0 0 1 0,-1 1 2 0,2-1-1 16,0 0 12-16,-1-1-11 0,-2 1-1 16,2 0 2-16,0 0-3 0,1 0 0 15,-2-1 2-15,2 3-1 0,0-2-1 16,-1 0 0-16,1 1 1 0,-2-1-2 16,2 3 0-16,0-4 1 0,0 1 2 15,-3 0 0-15,2-1 0 0,0 0 0 16,0-1 0-16,-2 2-2 0,2-2-2 15,-1 1 2-15,-1 1 0 0,1-3 1 0,1 1-1 16,-4 1-1-16,4-2 1 0,-1 0 12 16,0-1-12-16,-1 2-2 0,1-3 0 15,0 3 2-15,-1-4 0 0,2 4 0 16,-1-3 2-16,-2 1 12 0,2 0-14 16,1-1 0-16,-3 3-3 0,2-3 1 15,-1 2 2-15,-2 1 0 0,3-1-1 0,-1 1 1 16,-2-1 0-16,3 1 0 15,0 1 2-15,-1-2 2 0,2 2 8 0,-1-2 12 16,2-1-23-16,-3 1-1 0,3-1-1 16,0 1-1-16,0-1 2 0,-3 1 1 15,2 1-1-15,1 1 0 0,-1 0 0 16,-1 0 1-16,2 2 0 0,-1-2-1 16,1 3-1-16,-3-3-11 0,2 4 9 15,1-2 3-15,0-1 0 0,-3 3-2 16,3-2 2-16,1 1 1 0,-1 1 0 15,1-1-1-15,-1-1 12 0,1 0-9 0,1-1-3 16,-2-3-2-16,2 1 2 0,-1 1 0 16,0-1 0-16,-2-1-3 0,1 1-9 15,1 0 0-15,-1 1 11 0,0 0-1 16,-2 3-11-16,3 1-2 0,0 0 14 0,2 1-11 16,-2 1 10-16,2 0-1 0,-1 2-7 15,0 0 10-15,0-1 16 0,1 1-14 16,0 0-1-16,0 1-1 0,0 1 0 15,0 1 0-15,1-1-3 0,0 0 1 16,0 2-11-16,-1-1-2 0,1 1-7 16,0 0 1-16,0 0-10 0,0 0-6 15,0 0-12-15,0 0-1 0,0 0-3 16,0 0 10-16,0 0-10 0,0 0-3 16,0 0-15-16,0 1 2 0,0 1 6 0,0 0 22 15,0 1 25-15,0 2 4 0,0 0 9 16,0 3-15-16,1 3 18 0,0 1 21 15,0 0-19-15,-1 3 1 0,0 1-1 16,0 2-2-16,0 1-16 0,0 0 16 0,-2 1 0 16,0 4 0-16,-2-1 13 0,0 4 5 15,-3 0-18-15,1 4-10 16,0-1 10-16,-3 1 3 0,3 0 19 0,0-4-9 16,0-2-13-16,1-2 14 0,2-4-14 15,0-2-4-15,1-5 4 0,1-2 0 16,0-3 0-16,1-2-2 0,0-2 2 15,0 0 1-15,0-2 0 0,0 0 16 16,0 0 17-16,0-1 13 0,0 0 31 0,0 0 12 16,0-1-6-16,0-4-16 0,1-2-59 15,3-5-9-15,2-3-12 0,2-2 2 16,-1-2 10-16,1-1 1 0,2 1-1 16,-3 0-22-16,1 0 22 0,-2 1 0 15,0 1 37-15,-1-1-37 0,1 0 0 16,-2 0-1-16,-1 0-18 0,1-1 16 15,2 2 6-15,-3 2-7 0,1-1 4 0,-1 1-14 16,1 3 13-16,1-2-29 0,-1 1 30 16,-1 3 12-16,1 1-12 0,-2 1-1 15,1 1-1-15,-1 0 2 0,1 2-1 16,-1 1 1-16,-1 0 2 0,0 0 11 16,-1 2-12-16,0 0-1 0,1 0 2 15,-1 1 1-15,0 1 0 0,0 0-3 0,0-1-3 16,0 1-19-16,0-2 0 15,0 2-9-15,0 0 4 0,0 0-11 0,0 0-2 16,0 0 2-16,0 0-5 0,0 0-20 16,1 0-6-16,2 3-7 0,0 0-2 15,7 3 78-15,1 2 3 0,4 4 0 16,3 0 0-16,2 2 16 0,-1-2-17 16,2 1-2-16,-2-1 3 0,-1 2-3 15,-1-2 1-15,-2-2-1 0,-1 0 0 16,-4-1-3-16,0 1-8 0,-2-3 11 15,1 0 2-15,-4-2-1 0,0 0 1 0,-1-2 17 16,2-1-16-16,-3 0 13 0,-2 0-13 16,0-1 9-16,0 0 4 0,-1 0 0 0,0-1-4 15,0 0 4-15,0 0 0 16,0 0-13-16,0 0 17 0,0 0-8 0,0 0-10 16,0 0-1-16,0 0 0 0,0 0-1 15,0 0-2-15,0 0 0 0,0 0-21 16,1 0 1-16,-1 0 0 0,0 0 10 15,0 0-1-15,1 0 1 0,0 0 8 16,0 0-8-16,-1 0-13 0,1 0-13 16,0 0-28-16,1 0-38 0,2 0-108 15,0 0-129-15,3-4-344 0,-2-1-360 16,0 2-393-16,-37 15 1438 0</inkml:trace>
  <inkml:trace contextRef="#ctx0" brushRef="#br1" timeOffset="-189172.55">5745 2731 1038 0,'0'0'169'0,"0"0"23"16,0 0 10-16,0 0-23 0,0 0-17 16,0 0-29-16,0 0 16 0,0 0 39 15,0 0 3-15,0 0-30 0,0 0-48 0,-7-13-113 16,9 8 0-16,3 1-2 15,5-2 2-15,1-1 17 0,5-1 11 0,3-3 27 16,3-1-7-16,4 0-19 0,3-2 16 16,-1 2-23-16,3-1 36 0,-2 1-7 15,-1 0-13-15,1 2-3 0,-4 0-9 16,-1 1 2-16,-4 1-15 0,-3 2-12 16,-3 1 2-16,-5 0 23 0,-2 3 12 15,-3-1-3-15,-2 3 13 0,-1 0 9 16,1-2 15-16,-2 2 4 0,0 0-16 15,1 0-13-15,-1 0-18 0,0 0-7 16,0 0 0-16,0 0 0 0,0 0-10 0,0 0-9 16,0 0 16-16,0 0-19 15,0 0-3-15,0 0-16 0,0 0-15 16,0 0-4-16,0 0-12 0,0 0-29 0,0 0-38 16,0 4-112-16,-13 1-450 0,2 0-728 15,35-19 102-15</inkml:trace>
  <inkml:trace contextRef="#ctx0" brushRef="#br1" timeOffset="-184678.32">6574 2344 825 0,'0'0'147'16,"0"0"-69"-16,0 0 65 0,0 0 0 0,0 0-142 16,0 0 29-16,0 0-30 0,0 0 1 15,0 0 77-15,0 0-39 0,-28-27-6 16,23 27 9-16,3-1 26 0,1-1 33 15,0 2-10-15,1 0-23 0,-1 0 4 16,1 0 41-16,-1 0 40 0,1 0 18 0,-1 0-26 16,1-2-48-16,-1 2-10 0,0-3-16 15,-1 1 0-15,1 2-10 0,0-2-13 16,0 2-19-16,0 0 0 0,1 0-4 16,0 0 1-16,0 0 6 0,0 0 6 0,0 0 10 15,0 0 19-15,0 0 13 16,0 0 16-16,0 0 5 0,0-2 0 15,-1 1-28-15,1-1-19 0,0 2-23 0,0-1 10 16,0 0-19-16,0 0-7 0,0 1-15 16,0 0-25-16,0 0-32 0,0 0-12 15,0 0 2-15,4 0 10 0,3 0 19 16,6 1 26-16,0 1 10 0,4 1 1 16,1 1-3-16,1 3 3 0,1-2-18 15,0 3-25-15,1 2 44 0,2 1 3 0,0 1-2 16,4 4-1-16,-2 0-1 15,1 1-18-15,0 5 17 0,2 2 2 0,-2-2 0 16,0 2 0-16,0-2 20 0,-1 0 12 16,-1 1-4-16,1-1 20 0,-1 1-1 15,1 0-25-15,0-1-6 0,-1 2 3 16,2 0 22-16,1 0 25 0,-1 1-25 16,-2-3-25-16,1 1-14 0,2-3 0 0,-2 1 23 15,-1-3 10-15,0 0-1 0,1 1 13 16,-2-2-9-16,-2 0-2 15,0 1-15-15,-3-1-8 0,-1-1-1 0,-1 1 20 16,2 0-8-16,-2-1 11 0,1 1-23 16,0 1 10-16,-1 0 6 0,1-2-6 15,0 2 6-15,0 0-10 0,-1 0 4 16,0-2 0-16,0-1-22 0,1 0 1 16,-1 2 1-16,1-4 20 0,-3-2-21 15,2 0 2-15,0 0-2 0,1 1 2 0,1 0 0 16,0-1 9-16,0 1-10 15,1-1 2-15,4 2-3 0,0-1-1 0,0 1-3 16,0-1 1-16,0 2-13 0,2 0 15 16,-1 3 0-16,0-1 1 0,-2 0 0 15,1 0 0-15,-2 0 10 0,0 0-10 16,0 1 0-16,0-1 3 0,-1 1-4 0,1 0 2 16,1-3-1-16,0 4 10 0,0-1-11 15,2-1 0-15,2 2 0 0,-2-1 0 16,-1 0 0-16,-1 1-2 0,0 0-14 15,-1-1 14-15,-3 0-13 0,1 0 2 16,-4 0 10-16,1-1-8 0,-4 1 11 16,2-3 3-16,-4-2 13 0,3 1-15 15,-4-1 2-15,1-2 0 0,-1 0 15 16,4-2 1-16,-2 0-17 0,1 0 0 16,0 1 0-16,-2-4-1 0,3 2 12 15,-3-1-13-15,0 0-1 0,-1-1-2 0,-1 0-1 16,-2 0 2-16,-2-2 0 15,0-2-1-15,1 2 1 0,-3-2 2 0,-1-1 2 16,-1 0 11-16,0 0 5 0,0 0 7 16,0 2 6-16,0-2-7 0,0 0 1 0,0 0-3 15,0 0-22-15,0 0-10 16,-6 0-225-16,-18-11-423 0,1 2-837 0,-3-7-737 16</inkml:trace>
  <inkml:trace contextRef="#ctx0" brushRef="#br1" timeOffset="-183656.53">7820 2467 665 0,'0'0'284'16,"0"0"-7"-16,0 0-75 15,0 0-1-15,0 0-2 0,0 0-24 0,0 0-19 16,0 0 28-16,0 0-22 0,-17-46-10 16,17 41-27-16,0 2 10 0,0-1-84 15,0 1-6-15,0 0-6 0,0-1 9 16,0 2 22-16,0 1-19 0,0 0 7 15,0 1 6-15,0 0-13 0,0 0-31 16,0 0-20-16,0 0-29 0,0 0-25 16,0 0-35-16,1 1-17 0,3 4-76 0,0 3 182 15,3 6 9-15,3 4 84 0,-2 3-19 16,5 5 18-16,-4 1-8 0,2 4-11 16,-2 1-6-16,-1 2-1 0,-4 0-28 15,-1 2-19-15,-1-3 16 0,-2-1 16 16,0-2-20-16,0-4-8 15,0-4-21-15,0-3 10 0,0-4-9 0,0-4 10 16,0-3-13-16,0-1 2 0,0-4 1 0,0-1 16 16,0 0-17-16,0-2 20 0,0 0 16 15,0 0 16-15,0 0 8 0,0 0 1 16,0-4 1-16,0-1-64 0,0-3-95 16,0-4-88-16,0-2-44 0,-1-1-107 15,-5-11-176-15,0 4-293 0,1 0-861 0</inkml:trace>
  <inkml:trace contextRef="#ctx0" brushRef="#br1" timeOffset="-183283.98">7795 2435 1369 0,'0'0'257'15,"0"0"-29"-15,0 0 18 0,0 0 46 16,0 0 5-16,0 0-62 0,0 0-75 16,0 0-48-16,0 0-51 0,0 0-49 15,45-36-12-15,-17 28 39 0,4-1 24 16,5 0-5-16,5 0-8 0,-1 0-27 15,1 2-5-15,-4 0-18 0,-3 0 0 0,-8 1 1 16,-5 2 11-16,-6 1 1 0,-8 1-10 16,-1 0 13-16,-6 2 16 0,0 0 3 15,-1-1-10-15,0 1-11 16,0 0-14-16,0 0-35 0,-4 0-38 0,-6 0-60 16,-1 1-27-16,-5 1-128 0,-2 3-14 15,-6 3-202-15,5 1-165 0,3-2-768 0</inkml:trace>
  <inkml:trace contextRef="#ctx0" brushRef="#br1" timeOffset="-182965.26">7881 2691 1228 0,'0'0'598'0,"0"0"-244"0,0 0-185 15,0 0-40-15,0 0 71 0,0 0 12 0,0 0-45 16,0 0-48-16,0 0-33 0,0 0-25 16,8 0-20-16,3-2-25 0,9-2-4 15,10-1 11-15,4-1 5 0,6-3 7 16,2 1 7-16,-2-1-7 0,-3 0 6 0,-6 2-16 16,-7 1-6-16,-5 2-3 0,-9-1 6 15,-2 4 0-15,-4-1 16 0,-3 2 9 16,-1 0 16-16,0 0 19 0,0 0 12 15,0 0 10-15,0 0-29 0,0 0-75 16,0-1-37-16,-3 0-35 0,-2 1-23 16,-4 0-138-16,-8 0-278 0,4 4-507 15,-2-3-568-15</inkml:trace>
  <inkml:trace contextRef="#ctx0" brushRef="#br1" timeOffset="-179877.64">12634 13094 1960 0,'0'0'253'0,"0"0"-24"15,24-51 52-15,-15 36-91 0,-3 3-65 16,2 3 0-16,-2 2-1 0,-3 2 10 16,-2 3-67-16,-1 2-67 0,-4 11-194 15,-7 7 194-15,-8 8 25 0,-11 15 74 16,-15 18 0-16,-14 18-1 0,-7 5-13 15,8-5-16-15,9-8-31 0,13-17-19 0,11-15-6 16,8-11-13-16,10-10 1 0,3-5-1 16,2-3 1-16,0-2 21 0,2-1 13 15,0-5 52-15,8-2 33 0,8-8-33 16,6-5-87-16,7-6-57 0,6-4-156 16,1-3-55-16,-4-4-75 0,-1-2-134 0,-1-21-176 15,-8 9-439-15</inkml:trace>
  <inkml:trace contextRef="#ctx0" brushRef="#br1" timeOffset="-179696.81">12727 12885 1345 0,'0'0'1155'0,"0"0"-1003"15,0 0-139-15,0 0-13 0,0 0 0 16,0 0 100-16,9 56 74 0,-6-13 31 16,4 16-11-16,0 14 19 0,1 4-1 0,6-4-33 15,-1-11-24-15,0-13-40 16,1-10-65-16,-2-8-22 0,-3-11-9 15,1-3 3-15,-1 4-10 0,3-1 0 0,-3-3-12 16,-2 0 0-16,0-5-21 0,-5-5-23 16,-1-2-46-16,-1-4-86 0,0-1-75 15,-8-1 58-15,-10-17-237 0,-1 2-729 16,-1-5-824-16</inkml:trace>
  <inkml:trace contextRef="#ctx0" brushRef="#br1" timeOffset="-179511.76">12487 13314 2711 0,'0'0'405'16,"0"0"-223"-16,0 0-86 0,0 0-49 15,0 0 42-15,0 0 117 0,0 0 23 16,0 0-137-16,0 0-60 0,72-14-20 0,-37 11 4 16,4 3-16-16,3 0-2 0,0 0-20 15,0 3 0-15,0 1-10 0,-1-1-267 16,14-1-187-16,-12 0-648 0,-5-2-834 15</inkml:trace>
  <inkml:trace contextRef="#ctx0" brushRef="#br1" timeOffset="-179310.48">13440 13242 3406 0,'0'0'396'0,"0"0"-320"0,0 0-26 16,69-24-9-16,-36 21-38 0,3 0 6 15,3 1-9-15,0 2-28 0,-1 2-101 0,-3 4-162 16,1 5-373-16,-9-1-840 0</inkml:trace>
  <inkml:trace contextRef="#ctx0" brushRef="#br1" timeOffset="-179154.3">13484 13484 2805 0,'0'0'429'15,"0"0"-222"-15,0 0-175 0,0 0 35 16,0 0-29-16,0 0-7 0,63-8-2 16,-31 4-29-16,2-1 0 0,5 4-29 15,0 0 4-15,1 0-124 0,8-4-362 16,-10-2-709-16</inkml:trace>
  <inkml:trace contextRef="#ctx0" brushRef="#br1" timeOffset="-178811.19">14190 13073 2395 0,'0'0'294'0,"0"0"-169"16,0 0 68-16,0 0 50 0,0 0-84 16,0 0-63-16,0 0-96 0,0 0-101 15,0 0 101-15,0 0 78 0,0 0 10 16,21 64-9-16,-22-29 26 0,-5 6 14 16,-1 9 23-16,-6 5-23 0,3-3-22 15,0-9-38-15,3-6-12 0,2-11 2 16,1 3-21-16,-1 2-6 0,3-6 25 15,1-4-23-15,1-6 7 0,0-3-28 0,0-4 10 16,0-3-12-16,0-3 2 0,0-2 12 16,0 0-15-16,0-3-49 0,0-6-187 15,2-3-178-15,6-14-232 0,-2 1-497 16,0-2-760-16</inkml:trace>
  <inkml:trace contextRef="#ctx0" brushRef="#br1" timeOffset="-178570.73">14166 12955 2955 0,'0'0'332'16,"0"0"-211"-16,0 0 51 0,0 0 11 0,0 0-13 15,16-47-63-15,2 43-62 0,8-2-27 16,10 4-17-16,8 0-1 0,14 2-1 15,13 6-21-15,-10 2 7 0,-11-1-2 16,-12 1 1-16,-13-1 13 0,1 0-25 16,-4 0-16-16,-9 0-97 0,-2-2-118 15,-9 2-88-15,-2-2-115 0,-5 0-61 16,-17-1-52-16,2-2-623 0</inkml:trace>
  <inkml:trace contextRef="#ctx0" brushRef="#br1" timeOffset="-178269.92">14127 13358 2368 0,'0'0'577'0,"0"0"-282"0,0 0-181 16,0 0 29-16,0 0 114 0,0 0 13 15,0 0-88-15,85-10-54 0,-42 6-17 16,14 3-18-16,12-4-6 0,-5 3-26 15,-8 2-27-15,-10-2-9 0,-10 1-4 16,5-1-6-16,0 0 4 0,-2 1 2 16,-6-1 1-16,-6 0-1 0,-5 0-5 15,-5 1 2-15,-6-1 3 0,-2 1 13 16,-4-1 6-16,-1 0-10 0,-2 0-2 0,-2 2-11 16,0 0-17-16,0 0-27 0,0 0-31 15,-3 0-34-15,-4 0-157 16,-14-3-219-16,0 1-693 0,0-5-1344 0</inkml:trace>
  <inkml:trace contextRef="#ctx0" brushRef="#br1" timeOffset="-133504.64">10459 14950 823 0,'0'0'368'0,"0"0"-95"0,0 0-107 15,0 0-26-15,0 0 6 0,0 0 30 16,0 0-8-16,0 0-26 0,0 0-35 16,0 0-42-16,-22-10-14 0,22 10 20 15,-1-2 32-15,0-2 3 0,0 0-3 16,-1 1-13-16,2-4-13 0,0 0 6 0,0-1-20 15,0 0-15-15,5-2-10 0,3-2-22 16,4 0 0-16,3-1 10 0,2-3-14 16,-1 1 11-16,3-1-4 0,-3 1-7 15,1 3 4-15,-7 2-3 0,-1 3-11 16,-4 3-2-16,-4 4-11 0,-1 0-100 16,0 7-93-16,-7 9 166 0,-5 6 38 15,-10 19 15-15,-13 19 23 0,-16 26 29 0,-9 13-25 16,-1 2 2-16,4-9-15 15,12-20-13-15,6-12-13 0,13-20 16 0,8-14 0 16,8-11 19-16,4-3 48 0,1-3 15 16,-4 0-7-16,4 1-50 0,1-4-40 15,1-2-4-15,3-2 1 0,0-2 32 16,1-6 33-16,7-8-66 0,8-10-160 0,10-15-33 16,12-22 9-16,14-21-26 0,0-11-50 15,2 0 19-15,-7 4-23 0,-8 15 141 16,-3 6 116-16,-8 12 7 0,-6 15 81 15,-8 13 29-15,-4 10 74 0,-5 7 35 16,-1 1-21-16,-1 5-47 0,0 2-30 16,-1 4-121-16,3 10-102 0,-1 9 102 15,2 7 114-15,3 15-5 0,-2 16-5 0,1 16 13 16,2 2-35-16,-2-2-41 0,3-13-13 16,0-16-26-16,1-11-1 0,-2-10-1 15,5-2-12-15,1 3-29 0,3 1-66 16,0 3-108-16,-3 0-162 0,-5-9-441 15,-8-4-719-15</inkml:trace>
  <inkml:trace contextRef="#ctx0" brushRef="#br1" timeOffset="-133333.04">10312 15262 2805 0,'0'0'423'15,"0"0"-235"-15,0 0-112 0,0 0 22 16,0 0-34-16,0 0-64 0,0-50-48 15,25 42 10-15,11-1 38 0,15-2 0 16,20 0 0-16,12 1-3 0,3 0-16 0,-8 5-16 16,-18 1-38-16,-11-2-172 0,-12 4-563 15,-9-5-937-15</inkml:trace>
  <inkml:trace contextRef="#ctx0" brushRef="#br1" timeOffset="-132967.05">11425 14701 1752 0,'0'0'227'16,"0"0"-146"-16,0 0 97 0,-19-56 20 15,6 47-46-15,0 2-20 0,-1 2 6 16,0 3-22-16,-3 2-58 0,1 4-57 0,0 6 0 16,-3 7 24-16,-1 5 30 0,-1 7 25 15,-3 15 16-15,-2 12 34 0,0 16 41 16,1 6-66-16,5-5-20 0,6-5-13 16,8-8 20-16,3-3-27 0,1-4-7 15,2-2-21-15,0-6-5 0,4-6-30 16,-1-12 10-16,0-5-12 0,-1-6-11 15,0 3-30-15,1-1-70 0,-2 0-93 0,-1-2-112 16,-6-4-112-16,-20-3-180 0,-1-3-161 16,-1-3-873-16</inkml:trace>
  <inkml:trace contextRef="#ctx0" brushRef="#br1" timeOffset="-132809.9">10755 15282 1979 0,'0'0'247'15,"0"0"-95"-15,0 0 19 0,80-52 22 0,-47 41-41 16,5 2-14-16,6 0-36 0,3 1-16 16,2 2-28-16,-1 3-39 0,2-1-19 15,-3 3-14-15,-4-1-133 0,-2-2-109 16,10-5-254-16,-13 0-178 0,-8-2-901 16</inkml:trace>
  <inkml:trace contextRef="#ctx0" brushRef="#br1" timeOffset="-132597.93">11598 14780 1391 0,'0'0'481'0,"0"0"-215"16,0 0 106-16,9-48 2 0,-8 41-133 15,-1 7-24-15,0 0-217 0,-1 8-30 16,-5 7 30-16,1 7 134 0,-3 10-11 16,-5 14 1-16,-2 14-20 0,-4 14 6 0,1 3-63 15,1-6-9-15,2-10-17 0,3-18-21 16,6-10-1-16,2-9 1 15,3-8 0-15,0 2-3 0,1-2-28 0,0 0-177 16,0-10-83-16,1-3-107 0,0-6-256 16,0-3-95-16,-1-6-929 0</inkml:trace>
  <inkml:trace contextRef="#ctx0" brushRef="#br1" timeOffset="-132432.6">11295 15175 2309 0,'0'0'413'0,"0"0"-137"16,0 0-77-16,0 0-132 0,0 0-66 16,0 0 28-16,77-46 25 0,-42 39-13 15,4-2-12-15,3 4-29 0,2-1-3 16,-2 2-26-16,0 3-9 0,3 1-115 0,-9 1-461 16,-8 1-931-16</inkml:trace>
  <inkml:trace contextRef="#ctx0" brushRef="#br1" timeOffset="-132080.08">11750 15309 2463 0,'0'0'290'16,"0"0"-200"-16,0 0-89 0,0 0 32 16,0 0 8-16,0 0 17 0,70-41 9 15,-46 30-51-15,3-1-4 0,-2 0-12 16,-1-2-2-16,-3-1 2 0,0-1 0 15,-3-2-55-15,-5-1-41 0,-4 0 16 0,-4-1 44 16,-4-1 36-16,-1 2 10 0,-4-1-8 16,-2 5 34-16,-4 0 63 0,0 2 71 15,-4 6-26-15,0 3 6 0,-2 4-42 16,-4 0-42-16,-1 10-31 0,-5 7 3 16,2 5 9-16,1 6-2 0,4 3-1 15,3 1-3-15,8 3-26 0,5 0 1 16,3 0-14-16,6-4-2 0,9-2 0 15,3-2 2-15,4-2 14 0,3-4-13 16,2-4-3-16,2-6-47 0,-4-6-206 0,2-5-96 16,-1-4-119-16,-1-6-189 0,-2-9 164 15,-4-2-230-15</inkml:trace>
  <inkml:trace contextRef="#ctx0" brushRef="#br1" timeOffset="-131852.77">12117 15241 64 0,'0'0'398'16,"24"-61"29"-16,-9 35 36 0,1 1-138 0,3 8-127 15,-1 0-87-15,1 8-40 0,-1 3-29 16,0 6-16-16,0 3-25 0,-4 5 12 15,2 7 23-15,-2 3 25 0,-5 4-2 16,0 5 12-16,-5 2 35 0,-4 3 17 16,0 0 13-16,-2-2-24 0,-3-3-9 15,-3-3-10-15,4-5 0 0,0-7 12 16,0-3 10-16,2-3 12 0,-2-4-6 16,3-2 40-16,-1 0 142 0,-2-4 113 0,3-8-243 15,-1-6-120-15,2-6-38 0,0-5 3 16,7-3 13-16,5-1-18 15,5 0-13-15,3 2-55 0,6 0-40 0,6 3-109 16,2-1-154-16,25-11-223 0,-8 5-852 16,-6 3-624-16</inkml:trace>
  <inkml:trace contextRef="#ctx0" brushRef="#br1" timeOffset="-131282.14">13564 14875 840 0,'0'0'2006'16,"0"0"-1701"-16,15-57-148 0,-6 34-8 15,3-1-22-15,2 1-29 0,5 0-28 16,5-2-7-16,4 1 9 0,1 4-3 16,4 2-31-16,1 4-38 0,1 6-32 15,2 5-6-15,2 3 38 0,-3 5 10 16,-3 10-10-16,-2 7-34 0,-8 5-14 15,-9 7-15-15,-10 5 7 0,-10 11 24 16,-25 11 30-16,-21 7-23 0,-17 2 12 16,-6-11 13-16,0-9 0 0,10-10 3 15,2-6 16-15,14-11-3 0,12-7-15 16,13-6 2-16,5-6 45 0,0-1-8 0,3-1 17 16,1-2 41-16,4 0 34 0,4-9 9 15,4-4-39-15,3-3-55 0,3-7-44 16,10 1 24-16,7-2-27 0,7 2-16 15,2 3 4-15,4 5 10 0,-2 5-23 0,3 4 6 16,-5 4 4-16,2 1-13 16,-5 8-6-16,3 6-1 0,-4 4-2 0,-1 6 21 15,-2 2 14-15,-4 3 2 0,0 3 0 16,-4-3 0-16,-1 0 0 0,1-3-76 16,1-9-144-16,3-3-90 0,3-5-110 15,15-9-314-15,-2-3-681 0</inkml:trace>
  <inkml:trace contextRef="#ctx0" brushRef="#br1" timeOffset="-130421.06">14957 14605 2209 0,'0'0'388'16,"0"0"-175"-16,0 0 44 0,0 0-21 15,0 0-108-15,0 0-116 0,0 0 1 16,0 0-13-16,-54-14 102 0,24 38-1 16,-1 6 31-16,-8 14-9 0,-4 11-32 15,4 10 1-15,6 1-5 0,14-11-37 16,14-16-16-16,5-15-18 0,5-2-14 15,9 3 14-15,4 1-4 0,5 3 0 0,4-5-9 16,5-5 21-16,-1-7-2 0,3-7 6 16,2-5 0-16,-3-2-1 0,-1-10-27 15,-4-5-65-15,-4-3 34 0,-6-4 6 16,-5-2-12-16,0-5-4 0,-5 1 1 0,-1-1-4 16,0 3 44-16,-3 6 0 0,-1 4 19 15,-3 6-7-15,0 5-12 0,0 7-34 16,-6 0-72-16,-3 3-5 15,-1 6 48-15,-5 5 48 0,3 3 15 0,-2 1 28 16,4 2-3-16,4-2-3 0,4 2-21 16,2-2 18-16,3 1-7 0,6-3 4 15,2 0 3-15,2-1 0 0,0-3-3 16,3-2 0-16,-1-2-14 0,0-3 17 0,-4 0-19 16,0-4-16-16,-6-1-63 0,-2 0 51 15,-1-7 2-15,-2-1-27 0,0-5 6 16,0 0 19-16,-1-2 26 0,-2-1 2 15,-1-1 4-15,1-2 21 0,1-1 13 16,2-1-16-16,0-1 3 0,5 2-6 16,4-1-17-16,7 2 16 0,3 3 8 15,4 2-14-15,3 4-12 0,4 3-22 16,0 3 0-16,2 4-6 0,-2 2-3 0,-1 6-4 16,-5 6-3-16,-4 2-3 0,-4 5-6 15,-8 3 15-15,-4 2 1 0,-4 5 31 16,-1-2 2-16,-6-3 45 0,-2 2 1 15,-2-7-26-15,-2 0-7 0,1-6 7 0,-1-2-3 16,2-4 0-16,-1-5 10 0,5-1 2 16,1-3 7-16,4 0 66 0,2-7 2 15,0-2-65-15,8-5-26 0,1-4-15 16,7-3-2-16,3-3-10 0,3-2-10 16,2 1 6-16,2 0-2 0,2 0-1 15,-3 4 0-15,-3 6 18 0,-1 2-1 16,-3 6-1-16,-4 2-13 0,-4 5-15 15,1 1-42-15,-3 9-15 0,-1 4 35 16,1 4 27-16,-2 4 12 0,-2 4 14 16,2 1 34-16,-3 2 29 0,0 0-25 0,1-3-7 15,2 0-18-15,4-6-13 0,-1-3 2 16,5-3-2-16,-1-4-91 0,-1-5-253 16,7-9-198-16,-2-6-540 0,-4-2-856 0</inkml:trace>
  <inkml:trace contextRef="#ctx0" brushRef="#br1" timeOffset="-129933.37">15826 14517 1702 0,'0'0'1050'0,"0"0"-892"0,0 0-62 16,0 0 16-16,0 0-54 0,0 0-58 16,0 0-177-16,0 0 177 0,0 0 4 15,0 0 98-15,1 70-22 0,-1-13 6 16,0 10 7-16,-2 2-7 0,0-5-23 15,0-8-6-15,1-18-35 0,0-7-22 0,1-7 0 16,-1-5-50-16,0 2-33 0,0 0-22 16,-4 1-19-16,1-7-26 0,-1-6 18 15,-2-5 87-15,-2-3 45 0,2-1 80 16,-3-7 4-16,3-4-4 0,2-3 3 16,2-4-10-16,3-3 23 0,0-2 25 0,8-1-33 15,6-1-9-15,3 3 10 16,4 0-23-16,3 2-16 0,3 2-6 0,4 4-26 15,1 2-18-15,3 6-2 0,0 2-26 16,-1 4 6-16,1 0-3 0,0 8-10 16,-5 4-12-16,0 4-7 0,-5 5 4 15,-3 3 8-15,-4 3 4 0,-4 3 38 16,-5-1 35-16,-1 2-6 0,-2-2 6 16,-5-3-7-16,-1-2 7 0,0-7 2 15,0-4-2-15,0-6-7 0,-1-3 10 0,1-4 69 16,0-4 162-16,0-6-12 0,0-6-155 15,2-4-46-15,3-6-32 0,2-3 22 16,5-5-6-16,0-1-15 0,3 3-25 16,3-2-10-16,3 2-26 0,3 3-57 0,2 3-191 15,1 3-33-15,14-3-200 16,-7 6-620-16,-4 4-508 0</inkml:trace>
  <inkml:trace contextRef="#ctx0" brushRef="#br1" timeOffset="-129570.72">16819 14768 1967 0,'0'0'499'16,"0"0"-128"-16,0 0 7 0,0 0-129 15,-2-46-81-15,-10 39-39 0,-3 3-47 16,-8 4-54-16,-4 0 7 0,0 9 21 0,-4 4-15 16,4 4-10-16,2 3-11 0,5 1-1 15,5 0-19-15,2 1 0 0,7-2-1 16,2-2 1-16,2-2 0 0,2 0 0 15,0-4-1-15,6-3 0 0,0-4-31 16,6-5-28-16,1 0 38 0,3-4-31 0,1-6 15 16,2-2 13-16,-1-5 25 0,0 2 12 15,-1 1-11-15,-3-1 12 0,0 2-13 16,1 4-2-16,-5 2 1 0,2 2-12 16,-5 5-18-16,1 3-29 0,-1 5 6 15,-1 4 26-15,1 4 12 0,-3 3 16 16,0 1 21-16,-2 0 11 0,1 0-4 15,2 0 0-15,1-2-5 0,0-4-8 16,3 0-2-16,0-5 18 0,4-3 4 16,-3-6-4-16,5 0-31 0,-1 0-31 0,1-4-212 15,10-13-106-15,-4 2-280 0,-4-1-916 0</inkml:trace>
  <inkml:trace contextRef="#ctx0" brushRef="#br1" timeOffset="-128637.64">17316 14725 684 0,'0'0'371'0,"0"0"-146"0,0 0-53 15,0 0 30-15,0 0-59 0,0 0 16 16,0 0 62-16,55-49-1 0,-52 42-52 15,-2 0 16-15,-1 0 15 0,-2 2-48 16,-6 2-55-16,-6 1-58 0,-7 2 7 16,-4 0 31-16,-6 5 7 0,-2 4 9 15,-2 6 3-15,2 0-16 0,5 4-9 16,3 1 2-16,7 3-25 0,5 2-22 16,9 0-23-16,4 3 2 0,6-3 11 0,11 1 1 15,5-2 15-15,8 1-28 0,1-6 19 16,6-4-6-16,-1-4-2 0,-1-6-14 15,-4-5-145-15,-1-8 4 0,-5-7 5 16,-4-5 50-16,-2-7-9 0,-3-5 22 16,-5-4 38-16,1-5 29 0,-2-14-17 0,2-11 26 15,-3-9-3-15,4 0 1 16,-5 10-1-16,1 18 29 0,-5 17 28 0,0 10 4 16,-1 7 72-16,0-2 3 0,1 4-48 15,-2 1-12-15,0 8-76 0,-1 2-16 16,0 10-198-16,1 6 147 0,0 8 67 15,-1 15 66-15,0 14 13 0,-1 15 12 16,0 5-25-16,-1-5-6 0,-1-8 2 16,2-11-17-16,1-10-29 0,3-9 3 15,3-7-7-15,-1-4-12 0,0-1 1 16,3 1 1-16,0-2-1 0,1-7 3 0,-2-5 30 16,3-5 16-16,0-6 6 0,3-6-41 15,2-6-15-15,-1-4-18 0,3-6 18 16,0-1 0-16,0-4 0 0,1 3 2 15,-2 2 0-15,0 0 17 0,-4 7-1 0,0 5 10 16,-6 5 3-16,-2 3 6 0,-2 6-6 16,-1 2-31-16,-2 2-121 0,1 8 21 15,-1 5 100-15,0 5 81 16,0 2-10-16,0 3-24 0,0 0-19 0,0 1-13 16,1 0-15-16,3-3 0 0,1-1-3 15,3-2 2-15,0-4-11 0,4-2-206 16,4-8-234-16,0-2-255 0,-1-4-1186 0</inkml:trace>
  <inkml:trace contextRef="#ctx0" brushRef="#br1" timeOffset="-128493.68">17959 14468 1121 0,'0'0'1760'0,"0"0"-1516"15,0 0-244-15,0 0-58 0,0 0-67 0,0 0-59 16,0 0 94-16,0 0 90 0,0 0-29 15,0 0-116-15,7 70-474 0,11-45-1164 16</inkml:trace>
  <inkml:trace contextRef="#ctx0" brushRef="#br1" timeOffset="-128245.95">18298 14666 2172 0,'0'0'497'0,"0"0"-210"0,12-59 52 15,-11 41-97-15,-1 1-31 0,0 6 16 0,-5 1-32 16,-2 2-52-16,-7 8-59 0,-2 0-81 16,-4 8 9-16,-5 6 22 0,1 5 10 15,-2 7 21-15,0 4-16 0,7 4 6 16,7 0-8-16,4 0-10 0,8 0-16 16,5-1-7-16,7-1-14 0,9-1 0 0,7-3-2 15,3-6-22-15,6-3-149 0,3-6-108 16,1-5-102-16,2-7 24 0,-2-1-222 15,10-20-555-15,-12 0-300 0</inkml:trace>
  <inkml:trace contextRef="#ctx0" brushRef="#br1" timeOffset="-128055.97">18764 14375 759 0,'5'-45'654'0,"-5"8"-94"0,0 12 51 16,-2 8-122-16,-1 4-122 0,-3 1-107 0,2 2-43 15,-1 5-62-15,-3 5-155 0,-2 3-29 16,0 12 29-16,-6 11 45 0,-2 14 64 15,-2 16-31-15,4 15-7 0,6 7-6 16,5-2-18-16,5-5-10 0,0-7-12 16,5-2-7-16,-2-6-15 0,-2-3-3 0,-1-10-21 15,-4-11-171-15,-4-10-156 16,0-10-185-16,-12-5-452 0,2-2-174 0</inkml:trace>
  <inkml:trace contextRef="#ctx0" brushRef="#br1" timeOffset="-127836.77">18458 14803 1737 0,'0'0'638'0,"0"-46"-183"0,5 19-67 16,3 5-63-16,6 0-110 0,4 2-67 16,3 4-26-16,4-1-46 0,7 4-29 0,3 4-13 15,5 3-22-15,5 5-12 0,2 1-13 16,-1 6 10-16,4 6-34 0,-5 7 27 16,-1 4 10-16,-7 4 44 0,-7 2 15 15,-6 2-24-15,-9 2-35 0,-7-2 0 16,-8-1-4-16,-1-3-14 0,-10-5 2 15,-4-4-6-15,-3-3 7 0,0-6-10 16,-1-4-19-16,-1-1-48 0,1-4-80 0,4-4-84 16,2-4-58-16,5-2-93 0,8-15-258 15,3 2-424-15</inkml:trace>
  <inkml:trace contextRef="#ctx0" brushRef="#br1" timeOffset="-127698.87">19087 14343 2684 0,'0'0'409'0,"0"0"-310"16,0 0-99-16,0 0-167 0,0 0-87 16,0 0 229-16,0 0 25 0,0 0 21 15,-26 57-21-15,37-18-263 0,5-4-444 16,2-6-1090-16</inkml:trace>
  <inkml:trace contextRef="#ctx0" brushRef="#br1" timeOffset="-126904.89">19292 14636 1474 0,'0'0'1709'0,"0"0"-1387"0,0 0-233 15,0 0 24-15,0 0 4 0,0 0-48 16,0 0-28-16,-61-7 25 0,53 25-25 0,4 4-15 16,4 2-4-16,0 3-8 0,5 1-13 15,7 0 0-15,1-2-1 0,0-2-12 16,2-2-108-16,-2-3-97 0,-2-7-14 15,-2-4 27-15,-3-4 38 0,-2-4 166 16,1-3 13-16,1-6 22 0,0-3-32 16,1-5 36-16,3-3 18 0,-1-1 17 15,4-2 53-15,3-2-26 0,-1 1-34 16,5 0 5-16,2 2-15 0,4 2 12 16,-2 4-38-16,2 3-31 0,-1 4-22 15,1 5-7-15,-4 4 1 0,-3 1 0 0,-4 7-17 16,-2 4-8-16,-6 4-4 15,0 4 25-15,-6 2 4 0,-1 4 26 0,-3 2-1 16,-8 0 2-16,2-3 1 0,-4 1 48 16,-1-3-7-16,3-3-25 0,-2 0-13 15,4-2 19-15,-1-4-20 0,4-5-1 16,2-4 1-16,2-3 1 0,2-2 47 0,0-4 85 16,1-4-81-16,6-5-14 0,6-4-24 15,-1-3 15-15,6-2-27 0,3-3 19 16,1-3-23-16,5-1 0 0,-1 0-4 15,0 0-22-15,1 2 26 0,1 2 13 16,-5 6 4-16,0 3-14 0,-3 4-3 16,-3 6-13-16,-2 3-13 0,-4 3-18 15,0 4 0-15,-3 5 0 0,-2 3 0 16,1 5 29-16,-1 3 2 0,-5 2 10 0,-1 0-13 16,0 2 16-16,0 0 0 0,-5-1 0 15,-1-3-3-15,-2-1-16 0,3-2 6 16,-1-3 13-16,-1-4 0 15,4-3 20-15,1-1-19 0,2-4 0 0,0-2 59 16,3-1 88-16,8-6-94 0,2-2-51 16,7-3-3-16,1-4-2 0,6-2-10 0,-1-3 12 15,1-1 13-15,2-2-12 16,-1-4 2-16,2 2 19 0,-1-2 0 0,0 1-19 16,2 4 13-16,-4 6 9 0,2 4-25 15,-3 8-3-15,-3 5-28 0,1 5-4 16,-1 10 13-16,0 3-4 0,-8 7-5 15,0 3 9-15,-5 3 0 0,-5 2-3 16,-2 1 6-16,-3 0 7 0,1 0 12 16,0-3 33-16,3-1 77 0,5 0-19 15,-1-4-31-15,1-2-23 0,-1-6-24 0,-4-4-13 16,-4-5-12-16,0-6-38 0,-10-3 16 16,-7-3 32-16,-7-9-159 0,-8-2-131 15,-3-6-86-15,-17-10-241 0,9 2-785 16</inkml:trace>
  <inkml:trace contextRef="#ctx0" brushRef="#br1" timeOffset="-125799.29">21502 14750 297 0,'0'0'2012'0,"0"0"-1660"0,0 0-162 16,0 0-104-16,0 0 1 0,0 0 12 0,0 0 7 16,-61-8-1-16,57 10-16 0,3-2-28 15,1 2-26-15,5-1-23 0,14 1 14 16,12-1 34-16,26 3-6 0,30-1-13 15,31-1 6-15,12-2-9 0,1 0 12 0,-9 0-18 16,-16 0 2-16,-6-2 7 16,-9-1-7-16,-9 0-15 0,-10 0 6 0,-11-4-25 15,-15-1-2-15,-10 1 0 16,-11 0 2-16,-5-3 13 0,2-2 13 0,0-1-11 16,-2-4-2-16,-5 3-13 0,-9 1 0 15,-3 1-3-15,-3 2-29 0,-4 0-16 16,-5 2-17-16,-7 0-14 0,-2 0 19 15,-2 2 13-15,-4 0 25 0,-1-1 20 16,-2 3-1-16,4-4 3 0,0 2 0 16,0 0 3-16,4 0 13 0,1 1-13 0,2 0 13 15,5 3-13-15,0-1-2 0,3 1-1 16,2 2-16-16,0-1-19 0,3 1-18 16,2 0-4-16,1 4 0 0,0 4 57 15,5 1 19-15,7 2 15 0,6 5 33 16,5 2 2-16,5 3 10 0,3 1-16 15,-2 2-10-15,-1 1 4 0,-6 1-23 0,-7-2-8 16,-5 1 6-16,-8-4-4 0,-4 0-6 16,-12-1 0-16,-6-3-1 0,-6 0 1 15,-7-4 0-15,1 0-19 0,-2-2-3 16,3-2-48-16,2 0-165 0,5-2-83 16,0 1-165-16,8-5-307 0,2-3-802 0</inkml:trace>
  <inkml:trace contextRef="#ctx0" brushRef="#br1" timeOffset="-123850.56">24017 14333 2022 0,'0'0'347'0,"0"0"-76"0,0 0-39 0,24-58-26 0,-15 43-47 16,-3 5-41-16,2 1-3 0,-1 3-17 16,-4 2-19-16,-1 2-50 0,-2 2-29 15,0 4-120-15,-1 8 97 0,-6 6 23 16,-5 8 118-16,-3 9-5 0,-6 13-6 16,-7 12-9-16,-9 13-29 0,-3 4-28 15,3-8 9-15,5-8-19 0,7-19-9 16,9-12 0-16,5-8-3 0,5-7-19 15,-1 0-1-15,1-3 1 0,2-2 2 16,3-5-1-16,0-4 27 0,1-1 56 0,1-5-84 16,5-6-100-16,5-5-113 0,2-7-35 15,4-3 61-15,2-7 16 16,1-4 53-16,1-5 22 0,1-11-67 0,4-11 28 16,-1-14 10-16,0-5 12 0,-2 6 62 15,-1 11 51-15,-2 14 71 0,-2 12 25 0,-5 12 126 16,-5 10 40-16,1 6-58 15,-3-1-20-15,-1 2-45 0,0 4-17 0,0 4-46 16,-2 3-76-16,1 7-164 0,4 7 164 16,3 7 66-16,4 10 54 0,-1 6-25 15,7 14 23-15,5 13 3 0,1 11-25 16,7 1-15-16,-3-6-4 0,1-13-28 16,-9-15-12-16,-2-11-35 0,-5-7 15 15,-3-3-17-15,3 1-22 0,0 1-15 16,0-1 3-16,-5-6-27 0,-2-6-38 15,-5-2-47-15,-1-4-47 0,-3-4-84 0,-4 0 100 16,-6-6-194-16,-12-10-261 0,3 1-530 16</inkml:trace>
  <inkml:trace contextRef="#ctx0" brushRef="#br1" timeOffset="-123589.56">23846 14582 2288 0,'0'0'404'0,"0"0"-169"0,0 0-81 16,0 0-49-16,0 0 55 0,0 0-1 16,0 0-29-16,0 0 84 0,0 0 7 15,68 5-59-15,-26-1-53 0,17-1-38 16,12-1-24-16,6-2-4 0,-6-1 3 16,-20-3-12-16,-18 0-15 0,-13 1-1 0,-2-1-17 15,-1-1 15-15,-4 0-4 0,-2 0 16 16,-6 2 3-16,-4-1-20 0,0 0-11 15,-1 1-2-15,0-1-20 0,0 0-21 16,-4 2-15-16,-3 1-29 0,-4 0-93 16,0 1-123-16,-4-2-179 0,3-1-622 15,6-2-1272-15</inkml:trace>
  <inkml:trace contextRef="#ctx0" brushRef="#br1" timeOffset="-123183.06">24925 14437 2549 0,'0'0'499'0,"0"0"-215"0,0 0-112 0,0 0 18 15,0 0 58-15,0 0-24 0,0 0-168 16,0 0-55-16,63-15 2 0,-30 13 16 16,4 0-17-16,6 0-2 0,3 1-1 15,1 1-2-15,-3 0-16 0,0 0-53 16,-6 0-252-16,-2 3-176 0,-11-1-646 16,-9 0-631-16</inkml:trace>
  <inkml:trace contextRef="#ctx0" brushRef="#br1" timeOffset="-123007.25">24969 14628 1433 0,'0'0'566'0,"0"0"-301"0,0 0-129 15,0 0 6-15,0 0 29 0,0 0 128 16,0 0 21-16,0 0-101 0,56 17-102 0,-23-20-63 16,9-1-32-16,4-1-22 0,3 1-2 15,3-2-10-15,-3-1-77 0,2-1-286 16,8-13-205-16,-10 4-802 0</inkml:trace>
  <inkml:trace contextRef="#ctx0" brushRef="#br1" timeOffset="-122771.33">25823 14021 2583 0,'0'0'512'0,"0"0"-330"16,0 0-36-16,0 0 22 15,0 0-25-15,0 0-143 0,0 0-54 0,0 0 54 16,0 0 114-16,0 0 46 0,16 51 10 16,-11-18-23-16,-2 5-20 0,3 2-65 0,0 4-16 15,0 6-12-15,-1-7-23 16,1 1-11-16,-1-1-18 0,-4-9-35 0,-1 1-61 16,0-3-95-16,-1-7-137 0,-4-5-167 15,-6-6-206-15,2-6-561 0</inkml:trace>
  <inkml:trace contextRef="#ctx0" brushRef="#br1" timeOffset="-122369.15">25421 14059 1403 0,'0'0'1376'15,"0"0"-1132"-15,0 0-30 0,0 0-3 16,-6-46 20-16,8 41 24 0,12 1-116 15,9 1-95-15,13 1-16 0,25 2 12 16,28 0-8-16,27 5-1 0,12 1 3 16,-5-1-6-16,-15-4-25 0,-18 1 31 0,-11-2-18 15,-15 0 2-15,-17-2-15 0,-15-2 10 16,-13 0 2-16,-7 0 19 0,1-1-9 16,-4-2 15-16,2-1 16 0,-7 1 6 15,-4 1-4-15,0-3-33 0,-2 2-25 16,-9 2-56-16,-1-2-24 0,-4 5 0 15,-3 0-4-15,-2 2-6 0,-4 4-267 0,5-1-342 16,4 1-981-16</inkml:trace>
  <inkml:trace contextRef="#ctx0" brushRef="#br1" timeOffset="-121735.05">27380 14283 2699 0,'0'0'421'0,"0"0"-283"0,0 0-138 16,0 0-183-16,0 0 183 0,0 0 48 16,0 0 96-16,6 71 3 0,-6-40-33 15,-1 4-13-15,-1 6-9 0,1-1-26 16,0 0-15-16,1-3-20 0,0-6-31 0,2-7 3 16,2-6 10-16,-1-7 9 0,-1-4-10 15,0-4 4-15,-1-3 15 0,1 0 65 16,1-6 2-16,0-4-98 15,2-5 0-15,1-5-1 0,4-3 0 0,3-5 0 16,5 1-11-16,8-2 12 0,4 0-3 16,8 2-10-16,3 2-2 0,2 4 2 0,4 6 10 15,0 6-19-15,-3 5 19 16,-5 4-13-16,-6 3-3 0,-4 7-16 0,-7 5-15 16,-6 1-7-16,-6 6 57 0,-6 2 48 15,-4 2 55-15,0-1-33 0,-10 1-30 16,-6-2-5-16,-5-4-14 0,-1-2-6 15,-4-3-15-15,-4-5-118 0,0-3-109 16,-2-2-139-16,-11-8-299 0,7-2-700 16</inkml:trace>
  <inkml:trace contextRef="#ctx0" brushRef="#br1" timeOffset="-121573.17">27393 14023 3595 0,'0'0'450'0,"0"0"-318"16,0 0-98-16,0 0-2 0,0 0 48 16,0 0-80-16,0 0-24 0,0 0-89 15,0 0-5-15,63 4-78 0,-23 19-466 16,0-4-1161-16</inkml:trace>
  <inkml:trace contextRef="#ctx0" brushRef="#br1" timeOffset="-120988.47">29011 14257 722 0,'0'0'2064'0,"0"0"-1739"0,0 0-121 16,0 0-93-16,0 0-108 0,0 0 19 15,-60-37 32-15,27 46 35 0,-2 3-4 16,-1 5-22-16,1 0-22 0,5 5 28 15,2 1-25-15,7 2 4 0,3 2-20 0,8-2-13 16,1-2-11-16,7-2 11 0,2-2 1 16,1-5-4-16,9-3 27 0,-1-3-1 15,4-4 8-15,4-4-2 0,2 0-4 16,1-3-11-16,2-6 2 0,1 0-28 16,-2-2 12-16,-1 0 4 0,-1 1-4 0,-6 2 1 15,2 2-16-15,-2 2-1 0,-2 4-18 16,4 0 4-16,-2 8 15 15,0 2 14-15,1 5 17 0,2 2-3 0,-5 2-3 16,3 3-3-16,-3 1-4 0,-2-1 1 16,-2-2-17-16,4-2-1 0,-3-2 11 15,2-3 4-15,0-5 2 0,2-2 13 16,3-4 9-16,0-2-31 0,5-4-9 16,1-4-67-16,4-5 5 0,0-3-9 15,0-4 12-15,2-1 6 0,2-1-16 16,0-1-15-16,3-1-32 0,-2-2-35 0,1 3-57 15,-4 0-74-15,4-4-162 0,-8 6-227 16,-6 1-783-16</inkml:trace>
  <inkml:trace contextRef="#ctx0" brushRef="#br1" timeOffset="-120391.14">22811 15615 817 0,'0'0'515'0,"0"0"-515"0,36-49-85 16,-26 31-605-16</inkml:trace>
  <inkml:trace contextRef="#ctx0" brushRef="#br1" timeOffset="-119790.7">23405 15516 3436 0,'0'0'408'0,"0"0"-270"0,0 0-33 0,0 0-6 16,0 0-25-16,0 0-74 0,0 0-93 15,0 0 74-15,0 0 19 0,0 0 103 16,22 72-4-16,-30-8-21 0,-3 11-13 16,2 2-16-16,0-4-15 0,5-13-21 15,4-14-13-15,1-10-16 0,4-9-24 16,-3-11-56-16,1-1-62 0,-3 0-32 16,0-1-125-16,-9-1-123 0,0-6-42 0,-4-2 19 15,-3-5 17-15,2-7 168 0,-3-4 168 16,3-7 108-16,0-2 72 0,5-6 152 15,2 0 55-15,-1 0 10 0,6-1-6 16,2 1 13-16,2 0-37 0,10 3-4 16,3 2-97-16,5 3-13 0,7 2-44 0,7 5-54 15,5 2-47-15,9 5 0 16,10 4-13-16,-8 3 1 0,2 7-4 0,-6 6 16 16,-16 4 10-16,-1 3 5 0,-11 5 1 15,-12 2-13-15,-6 1 0 0,-9-2 0 16,-13 0 0-16,-8-3 10 0,-7-5 6 15,-6-4 3-15,-3-5 19 0,-4-4-12 16,2-6-1-16,1-2 0 0,5 0-10 16,5-8-2-16,5 1 6 0,8-2-10 15,6-1 13-15,10 0-3 0,5-2-22 16,3 1-77-16,10-2-190 0,12 1-156 0,29 2-81 16,-7 0-240-16,2 1-827 0</inkml:trace>
  <inkml:trace contextRef="#ctx0" brushRef="#br1" timeOffset="-119420.79">24154 15881 2183 0,'0'0'453'16,"0"0"-131"-16,11-58 46 0,-8 41-127 16,-3 3-48-16,0 4-39 0,-3 3-22 15,-3 2-34-15,-3 5-98 0,-7 0-13 16,-3 8-13-16,-3 5 26 0,-2 5 25 15,-2 0-7-15,3 5-18 0,5-2-1 16,5 2-2-16,2-2-10 0,8-2 12 0,1 1 1 16,2-5 0-16,6-1 19 0,5-6-19 15,2-2-55-15,3-6-21 16,2 0 13-16,1-7 16 0,1-4 19 0,1-2 2 16,-2-2 26-16,2-2 0 0,-4 2 23 15,-2 0-8-15,-3 2-2 0,-2 3 6 0,-5 4 6 16,-2 1 3-16,-1 4 54 15,-2 1-82-15,1 0-87 0,-1 7 18 0,0 3 69 16,0 5 100-16,0 3-30 0,0 1-32 16,9 3-23-16,0-1-12 0,8 0 22 15,5 0-14-15,5-1-11 0,7-5-199 16,3 0-163-16,5-1-173 0,1-6-83 16,14-2 28-16,-10-5-485 0,-7-1 289 0</inkml:trace>
  <inkml:trace contextRef="#ctx0" brushRef="#br1" timeOffset="-119037.49">24834 15936 924 0,'0'0'1055'16,"0"0"-592"-16,0 0-2 0,17-61-61 16,-17 48-95-16,-9 1-77 0,-5 2-31 15,-5 3-15-15,-3 3-48 0,-6 4-25 16,-4 0-20-16,-3 5-5 0,3 6-23 0,0 3 16 16,6 4-19-16,6 1-27 0,4 1-12 15,8 2-18-15,6 1 1 0,2 2 1 16,8-1 10-16,8-2-13 0,4 0-2 15,5-3-13-15,2-5-105 0,4-2-77 16,-2-7-82-16,1-5-78 0,-5-2-47 16,-2-8 57-16,-3-5 65 0,-1-4 66 15,-1-8 145-15,-3-2 71 0,-1-4 2 16,3-11 56-16,2-14 61 0,-1-7 77 0,0-3-23 16,-5 14 19-16,-5 18 75 0,-5 15 10 15,-1 6-7-15,-1 1-5 0,0 2-31 16,-1-1-64-16,0 10-48 0,0 3-122 15,0 1-110-15,-1 12-59 0,-3 6 169 16,-3 7 34-16,0 5 33 0,1 5-5 16,3 6-13-16,2 1-9 0,0 0-7 0,1 0-2 15,0-1-29-15,0-3 8 16,0 0-10-16,0-5-49 0,1-3-104 0,-1-4-143 16,4 2-259-16,0-6-671 0,4-11-911 0</inkml:trace>
  <inkml:trace contextRef="#ctx0" brushRef="#br1" timeOffset="-118305.84">26231 15804 2268 0,'0'0'294'16,"0"0"-220"-16,-10-46 16 0,-3 33 23 15,-3 0 38-15,-6 0 6 0,-5 3 9 16,-5 1 3-16,-4 4-5 0,1 4-28 15,-3 1-26-15,1 9-19 0,3 5-21 0,5 6 2 16,6 4-16-16,4 2 13 0,4 3-4 16,10 5-9-16,4-1 0 0,2 2-19 15,10-1-9-15,6 0-16 0,5-3-11 16,6-2 15-16,0-5-13 0,3-7-3 16,-1-3-40-16,2-9-174 0,-3-5-44 0,-3-2-15 15,-1-10-6-15,-3-7 40 0,-3-6 19 16,-4-4 98-16,1-7 86 0,-2-5 36 15,-1-10 17-15,1-16 32 0,2-11-30 16,-2-2 67-16,-5 5 11 0,0 14 21 16,-3 17 22-16,-1 11 32 0,-1 12 24 15,3 1-58-15,-1 3-53 0,0 0-16 16,0 2 10-16,0 6 6 0,-3 4-23 16,-1 5-40-16,-1 0-22 0,-1 5-159 0,0 7 45 15,0 8 105-15,-2 6 9 16,-2 9 47-16,-3 2 54 0,0 12 5 15,-1 9-19-15,-2 12-10 0,3 3 13 0,3-3-19 16,3-11-22-16,1-6-2 0,0-6-23 16,0-10-8-16,2-6-16 0,-1-8-3 15,0-5-62-15,-1 2-86 0,0-2-147 16,0-2-281-16,-4-6-602 0,-2-10-1139 0</inkml:trace>
  <inkml:trace contextRef="#ctx0" brushRef="#br1" timeOffset="-117424.98">26299 16041 2451 0,'0'0'669'0,"0"0"-442"0,0 0-214 15,0 0 9-15,78-6 38 0,-47 3 51 16,1 0-22-16,3-4-35 0,0-2-16 15,-3-2-24-15,2 0-14 0,0-3-2 16,-4-3-13-16,1-2-33 0,-3-4-88 0,-5-2-16 16,-1-5 43-16,-3 1 99 0,-6-1 10 15,-7 1 32-15,-3 2-7 0,-3 4 36 16,-1 1 47-16,-6 3-13 0,-5 4-10 16,-2 3-25-16,-2 2-22 0,-4 4 6 15,-1 5-22-15,-2 1-9 0,-3 6 2 16,2 7 14-16,2 6-10 0,3 1-7 15,5 5 16-15,4 2 13 0,3 2-3 16,5 3-9-16,2 2-10 0,4 0-1 16,8-1-17-16,6-1 18 0,5-5-17 0,6 0 20 15,0-6-9-15,3-5-3 16,-2-5-10-16,0-5-84 0,-3-5-18 0,0-2 18 16,-1-8 18-16,-2-5 27 0,0-3 37 15,-3-4 2-15,3-2-16 0,3-3-3 16,0-1 16-16,0-1-22 0,3 0 9 15,-3 3-6-15,-1 3-16 0,-2 4 38 0,-5 6 17 16,-5 3 11-16,-3 5-12 0,-5 2 0 16,-4 0-16-16,0 2-1 0,-2 0-53 15,0 0 3-15,0 4 51 0,0 2 35 16,-1 1-33-16,-1-1 0 0,0 0 14 16,0 0-3-16,1-4-11 0,1 0 11 15,0-2-10-15,0 0 57 0,0 0 34 16,1 0 25-16,3-4-84 0,0-4-32 0,0-2 13 15,0-3 4-15,-2 0-18 0,-2-2 1 16,-1 1-2-16,-7 0 0 0,-1 1-1 16,-5 5-1-16,-1 0-12 0,-3 3 12 15,-1 4-12-15,-5 1 13 0,1 3 1 16,1 7 1-16,3 6 14 0,0 2 6 16,5 3 10-16,0 6 24 0,6 2 0 15,3 2 3-15,5 1-28 0,5 1-3 0,7 1-3 16,9-1-22-16,5-3 25 15,5-3-28-15,2-5 2 0,0-8-2 0,1-2-68 16,-3-7-22-16,1-5-4 0,-1-3 38 16,-3-8 11-16,0-4 26 0,1-4 19 15,-2-4-10-15,-1-4 10 0,1-2 3 16,-4-4 16-16,1-1-17 0,-2 0-1 0,-2 0 12 16,-1 3 9-16,-2 5 72 0,-5 4-13 15,1 7-22-15,-5 4-19 0,-1 3 19 16,-5 8 3-16,0 0-62 0,-2 3-145 15,0 7 48-15,0 8 97 0,0 5 74 16,-1 3 56-16,-1 5-3 0,1 0-19 16,1 3-13-16,0-2-12 0,0 2-25 15,3-3-33-15,1 0-25 0,5-4-22 16,-1-4-100-16,0-5-134 0,9-9-210 16,-3-3-496-16,-2-6-774 0</inkml:trace>
  <inkml:trace contextRef="#ctx0" brushRef="#br1" timeOffset="-117276.95">27573 15495 2877 0,'0'0'511'0,"0"0"-263"0,-30-54-116 16,20 42-25-16,2 3 3 0,-1-2-2 0,4 7-60 16,2 3-48-16,0 2-78 0,1 9-102 15,0 4 158-15,4 14-364 0,6-5-1006 16,3-1-691-16</inkml:trace>
  <inkml:trace contextRef="#ctx0" brushRef="#br1" timeOffset="-116721.84">28111 15700 2805 0,'0'0'359'0,"0"0"-145"0,42-48-30 16,-26 29-26-16,-1 1 75 0,-2 2-29 16,-6 3-36-16,-4 2-28 0,-3 1-32 15,-5 0-34-15,-9 3-65 0,-9 1-9 16,-4 2 0-16,-8 4 10 0,-1 0 23 16,1 10-5-16,2 0-3 0,4 4-10 15,4 4 28-15,5 1 3 0,8 5 0 16,1 2 0-16,8 3-12 0,3 4-13 15,9 2-18-15,7 3-3 0,6-1-46 16,7 1-39-16,-2-1-41 0,3-3-62 16,-5-4-94-16,-5-5-75 0,-7-8 16 0,-7-5 39 15,-6-7-21-15,-8-1 159 0,-4-4 164 16,-6-1 21-16,0-2-21 0,-3-2-19 16,1 0 6-16,2-1 11 0,1 2-1 15,4-1-17-15,0 1 20 0,5 2 0 0,1-2 42 16,4 0 87-16,3 0 111 15,0-3-42-15,9-1-39 0,3-1-42 0,6-1 12 16,6-2-12-16,4-1-1 0,2-1 16 16,5-1-38-16,0-2 9 0,0 3-41 15,1 1-22-15,0 4-28 0,-6 1 7 16,-3 4 0-16,-5 1-18 0,-6 3-1 16,-4 1-13-16,-2 6-49 0,-4 5-15 15,-2 3 36-15,-2 4 41 0,-2 3 95 16,0 1-20-16,0 2-26 0,-1-2-12 15,0 0-34-15,-3-4-3 0,2 0-27 0,-1-3-72 16,1-5-166-16,2-4-292 0,0-6-734 16,5-1-1003-16</inkml:trace>
  <inkml:trace contextRef="#ctx0" brushRef="#br1" timeOffset="-116546.75">28396 15490 3201 0,'0'0'376'0,"0"0"-291"16,0 0-56-16,0 0 59 0,0 0 63 16,0 0-57-16,0 0-94 0,0 0-151 15,0 0 41-15,0 0 91 0,0 0 17 16,5 50-286-16,7-14-439 0,2-5-1186 0</inkml:trace>
  <inkml:trace contextRef="#ctx0" brushRef="#br1" timeOffset="-115907.11">28735 15782 2677 0,'0'0'405'0,"0"0"-197"16,0 0 21-16,-2-46 8 0,-3 40-58 15,-1 5-63-15,-3 1-71 0,-1 5-23 16,-4 5 28-16,-1 7 9 0,1 4 0 15,2 1-22-15,3 7-3 0,4 1-6 16,4 3-15-16,1 0-13 0,7 0-13 16,2-2-61-16,2-4-23 0,-1-3-59 0,2-6-67 15,-4-5-17-15,-1-5-2 16,1-6-7-16,-2-2 86 0,-2-6 57 0,2-5 106 16,0-3-1-16,3-5 2 0,1 0 36 15,1-4 53-15,6-1 45 0,0-1-17 16,5-2-9-16,2 1-11 0,4-2-31 15,0 3 66-15,-1 3-3 0,1 6-23 16,-4 3-32-16,0 5-45 0,-1 6-30 16,1 2-15-16,0 6-4 0,-6 3 16 0,0 3-25 15,-4 5-23-15,-2 3 7 0,-5 2 16 16,-5 3 15-16,-2 2-9 0,0-2 6 16,-1 1 16-16,-5-1 40 0,-3-1 11 15,2-4-20-15,-1-3-28 0,-2-2-2 16,2-5 0-16,-2-4-1 0,2-2 4 15,-2-4 21-15,5 0 12 0,-1-5 29 0,2-4 7 16,0-3-23-16,4-3-3 0,0-2-9 16,9-2-1-16,0-1-21 0,8-4 9 15,1-2-13-15,4-1 13 0,2 0 12 16,5-1 3-16,0 3-2 0,-1 3 42 16,2 2-31-16,-3 6-2 0,3 5-24 15,-2 4-23-15,0 4-3 0,0 1-18 16,-2 5 8-16,-1 3 11 0,-3 4-25 15,-5 3-10-15,-2 3-1 0,-3 2 1 0,-3 3 12 16,-5 1 4-16,2 1 18 0,-3 0-10 16,-1 0 10-16,0 0 3 0,-1-2-1 15,-1-4 2-15,0 0 19 0,0-4 11 16,0-3-18-16,-2 0-13 0,0-3-21 16,-2-1-23-16,-1-4-61 0,0 0-127 0,-9-4-244 15,4-2-560-15,-1-4-1263 0</inkml:trace>
  <inkml:trace contextRef="#ctx0" brushRef="#br1" timeOffset="-115320.91">25959 16592 2334 0,'0'0'485'0,"0"0"-216"15,0 0-109-15,0 0-58 0,0 0-35 16,0 0 19-16,0 0 21 0,57-11 39 15,-25 11 43-15,21 2-29 0,21 1-47 16,35-3-45-16,17 4-15 0,7-4-13 16,4 2 13-16,-7-2 3 0,0-3-1 0,-1 0 16 15,-5-4-6-15,-7 2-13 0,-12 1-39 16,-9 0-10-16,-14 2 12 0,-17-1-3 16,-14 0-11-16,-20 1 12 0,-12 0-12 15,-5 2 14-15,-4-2 13 0,0 2-1 16,-5 0-2-16,-4 0-25 0,-1-3-25 15,0 3 13-15,-5-7-3 0,-8 1-22 16,-4-4-6-16,-6 0-34 0,-3-2-158 16,-19-6-164-16,5 2-582 0,4-2-786 0</inkml:trace>
  <inkml:trace contextRef="#ctx0" brushRef="#br1" timeOffset="-107191.6">3591 14229 1660 0,'0'0'195'16,"0"0"-137"-16,0 0-29 0,0 0 69 16,22-56 15-16,-13 39 46 0,0 0 22 15,1 1 29-15,-3 1-56 0,-1 0-19 16,2 1-29-16,-5 4 22 0,-1 0-4 16,-1 3-6-16,-1 2-23 0,0 0-13 15,0 1-9-15,-1 1-32 0,-3 1-24 16,-4-1-17-16,1 3-29 0,-5 0-2 15,-2 0-1-15,-4 5 1 0,-3 3-4 16,-2 1 13-16,-4 3-1 0,2 5 11 0,-1 2-4 16,-3 0 16-16,3 1 1 0,1 5 28 15,-1-1 2-15,0 2-12 0,3 1 16 16,0 0-13-16,1 2-6 0,2-2-16 0,6-1 1 16,5-5-1-16,4-2-13 0,5-4-15 15,7-1 28-15,11-5 9 16,10 0 42-16,12-4 12 0,16-2-16 0,18-2-25 15,7-1-19-15,-9 0-3 0,-16 1-14 16,-20 3-24-16,-14 4-19 0,-1 3 0 16,-1 6 29-16,-3 5 6 0,-10 3-35 15,-7 4 38-15,-6 2 19 0,-13 1 1 16,-8 0 24-16,-5 1 10 0,-5-4-13 16,-5-1 4-16,-1-6 8 0,1-3 14 0,-1-5 5 15,2-3 35-15,3-2-6 0,2-6 10 16,3 0-2-16,6-3 10 0,6-3-22 15,3-2 18-15,7-1 12 0,2 0-15 16,5 3-26-16,2-1-67 0,1 2-30 16,1 2-84-16,1 0-91 0,6 0-59 0,5-5-33 15,2 4 3-15,6-2-143 0,12-8-381 16,-6 4-674-16</inkml:trace>
  <inkml:trace contextRef="#ctx0" brushRef="#br1" timeOffset="-106525.97">4009 13972 2754 0,'0'0'350'0,"0"0"-174"0,0 0-58 15,0 0-32-15,0 0-13 0,0 0-73 16,0 0-13-16,0 0 13 0,0 0 104 0,0 0 29 16,26 49 9-16,-11-23-10 0,-1 3-47 15,-1 2-20-15,1 1 10 0,-4 2-22 16,1 2 2-16,-2 0-2 0,-1 3-19 15,-2-3-15-15,-1-1-7 0,2-5-11 16,-3-5-1-16,-1-7 3 0,0-7-2 16,-1-3 2-16,-1-5-3 0,0-3-6 15,0 0-118-15,0-4-37 0,3-5-62 16,-3-6-101-16,-1-14-477 0,0 3-677 0</inkml:trace>
  <inkml:trace contextRef="#ctx0" brushRef="#br1" timeOffset="-105671.65">3945 13965 1156 0,'0'0'283'0,"0"0"-136"16,0 0-33-16,0 0 25 0,0 0 98 16,0 0 61-16,0 0-29 0,0 0-51 15,0 0-47-15,0 0-43 0,0 0-20 0,-1-13-25 16,1 13-22-16,0 0-23 0,0 0-19 15,0 0-16-15,0-1 13 0,0 0-13 16,6-3-3-16,1 1-1 0,6-5 1 16,1 2 1-16,1-4-1 0,1 3 1 15,2-1 0-15,-2-1 2 16,-2 2 20-16,0-3-1 0,0 1 0 0,-4 1 3 16,1-2 10-16,-1 1 3 0,1 0 3 0,-3 1-3 15,2 1-35-15,-4 2 13 0,-2 0-3 16,-1 2 9-16,0 2 3 0,-3 1-6 15,0 0-7-15,0 0-11 0,-3 0-1 16,-2 5 3-16,-4 1 26 0,-5 4-10 16,0-2-18-16,1 1 1 0,0-1-2 15,5-2-2-15,0-1 1 0,6-3-12 16,1-2-18-16,1 1-190 0,4-1-135 16,6 0-19-16,8-6-254 0,-3-1-558 15</inkml:trace>
  <inkml:trace contextRef="#ctx0" brushRef="#br1" timeOffset="-105163.49">4181 14162 1752 0,'0'0'389'0,"0"0"-198"0,0 0-107 16,0 0 65-16,0 0 90 0,0 0 17 0,0 0-16 16,0 0-30-16,0 0-45 0,0 0-39 15,-32 4-10-15,33-6 13 0,5-6-28 16,6 0-61-16,4-6-18 0,8 0-20 15,2-4 11-15,3-1-13 0,4-2-13 0,-5 4 12 16,0 1-2-16,-5 3 0 0,-4 1 0 16,-7 4-16-16,-3 4 4 15,-3-1 12-15,-4 4-10 0,-1-1-3 0,-1 2-85 16,0 0-52-16,0 0-39 0,-1 0-59 16,-3 6-113-16,-6 0-115 0,-7 8-191 15,0-3-740-15</inkml:trace>
  <inkml:trace contextRef="#ctx0" brushRef="#br1" timeOffset="-104966.66">4195 14432 1193 0,'0'0'1194'0,"0"0"-897"0,0 0-201 0,0 0-95 16,0 0 59-16,0 0 107 15,0 0 79-15,0 0-10 0,0 0-46 0,0 0-76 16,86-28-58-16,-48 9-40 15,3 0-3-15,0-2 2 0,0-2-14 0,1 2-1 16,-4 1-2-16,-3 2-114 0,-8 1-271 16,-6-3-192-16,-7 3-683 0</inkml:trace>
  <inkml:trace contextRef="#ctx0" brushRef="#br1" timeOffset="-104509.02">4761 13619 2981 0,'0'0'323'0,"0"0"-151"0,0 0-16 16,0 0 27-16,0 0 18 0,0 0-78 0,0 0-123 16,0 0-17-16,0 0 17 0,0 0 87 15,14 56-21-15,-7-8 2 0,-3 11-9 16,1 7-22-16,1 0-3 0,-3-15-6 15,-1-15-26-15,0-14 10 0,0-3 4 16,-1 1-16-16,1-1 0 0,-1-2-3 16,1-5-43-16,-2-4-10 0,0-6-6 15,0-2 62-15,0 0 18 0,0-10 20 16,-3-2-38-16,0-7-75 0,0-6 30 16,0-6 44-16,-3-3 2 0,2-12-2 0,1-14-12 15,3-8-34-15,0-1 7 0,4 7-4 16,4 16 44-16,-2 17 10 15,-1 8 15-15,0 7-4 0,1-1 26 0,-1 5 3 16,-1 0-10-16,0 5-24 0,1 5-16 0,0 0-137 16,2 8-3-16,4 8 82 15,2 6 58-15,2 5 95 0,4 6-5 16,-2 5-30-16,3 2 2 0,0 3-6 0,-1-2-38 16,3-2 4-16,2-5-22 0,0-5 0 15,3-4-3-15,1-6-62 0,0-5-44 16,1-3-126-16,-4-3-257 0,-2-2-320 15,-7-1-717-15</inkml:trace>
  <inkml:trace contextRef="#ctx0" brushRef="#br1" timeOffset="-104343.5">4851 14059 2262 0,'0'0'607'0,"0"0"-235"0,0 0-61 15,0 0-61-15,0 0 15 0,-30-51-84 16,34 37-91-16,7-3-44 0,7-2-35 15,8 0-11-15,3-3-16 0,8 1-6 0,2-2-15 16,4 1-103-16,-1 2-121 0,14-7-197 16,-12 5-552-16,-9-1-909 0</inkml:trace>
  <inkml:trace contextRef="#ctx0" brushRef="#br1" timeOffset="-104118.83">5312 13415 2929 0,'0'0'352'0,"0"0"-186"16,0 0-77-16,0 0-70 0,0 0 5 15,0 0-23-15,0 0 42 0,0 0 39 16,0 0 32-16,26 61 12 0,-16-34-16 16,-1 4-19-16,2 3-44 0,-2-1-7 15,1-1-24-15,-1-2-13 0,-2-2 9 0,1-3-12 16,-3-1-78-16,0-5-57 0,-3-2-113 15,-1-5-122-15,-1-4-145 0,-2-6-227 16,-3-2-499-16</inkml:trace>
  <inkml:trace contextRef="#ctx0" brushRef="#br1" timeOffset="-103761.1">5334 13418 2210 0,'0'0'395'0,"0"0"-125"0,-13-67 13 16,13 45-98-16,2 2-33 0,9 0-69 15,2-1 5-15,4 4-9 0,6 2-38 0,2 1-41 16,3 5-12-16,3 4-29 0,-1 4-3 16,3 1 6-16,-4 10 19 0,0 5 19 15,-5 4-2-15,-5 4-32 0,-10 3-11 16,-6 3-5-16,-5 0-17 0,-10 2 45 16,-10 1 21-16,-7-2 1 0,-1 1 2 0,-4-3 10 15,0-2 1-15,5-4 25 16,3-4 23-16,5-6 5 0,6-3 10 0,3-3 3 15,6-4 12-15,3-2 32 0,1 0 65 16,2 0 36-16,0-7-81 0,4-1-102 16,5-2-41-16,6-5-1 0,3 1-2 15,6 0-10-15,4 3-2 0,1 2-16 16,3 5-3-16,0 4 0 0,3 2-3 16,1 8 37-16,-2 4 31 0,1 3-7 0,0 5-24 15,-2 1-2-15,2 2-51 0,2 0-115 16,14 2-281-16,-7-9-555 0,-7-7-1107 0</inkml:trace>
  <inkml:trace contextRef="#ctx0" brushRef="#br1" timeOffset="-103194.59">6149 13205 1668 0,'0'0'302'0,"0"0"-65"15,16-43-94-15,-10 24 31 0,1-1 16 16,0 0 13-16,-3 1-33 0,0 1 16 16,-3 2-37-16,-1 2-28 0,0 2-1 0,-4 2-31 15,-2 4-11-15,-7 0 7 0,1 4-38 16,-8 2-22-16,-4 6-23 15,-2 6 1-15,-5 8 34 0,-3 6-4 0,1 7-8 16,4 4-7-16,6 1 4 0,5 0-21 16,9-1-1-16,9-4-3 0,7-4 2 15,12-2 0-15,9-3 1 0,9-2 28 16,15-3 3-16,17-6 4 0,4-9-23 16,-5-4 4-16,-18-2-16 0,-18-5-16 15,-12-1-34-15,-2-1 10 0,1-1 2 16,-6-2-9-16,-1 0 15 0,-8 1 13 15,-4 2 7-15,0 2 12 0,-4 2-16 0,-7 1-94 16,0 4-218-16,-16 2-141 16,4 3-214-16,2 0-674 0</inkml:trace>
  <inkml:trace contextRef="#ctx0" brushRef="#br1" timeOffset="-101844.52">6492 12954 254 0,'0'0'294'0,"0"0"-37"15,0 0 20-15,0 0-13 0,4-49-65 16,-2 38-33-16,0-1-17 0,1 1 68 0,0-2 69 16,-1 2-93-16,-1 2-25 0,-1 1 38 15,1 4-17-15,-1 1-64 0,2 1-23 16,-2 0-26-16,0 2-76 0,0 0 0 15,1 4-124-15,1 3-10 0,1 8 134 16,2 5 128-16,2 6-1 0,1 5-38 16,3 1 16-16,-2 6 2 0,3-2 0 15,-2 1-19-15,2-1-6 0,-3-4-29 16,4-1-27-16,-4-2-1 0,3-4-22 0,-4-4-1 16,2-2 14-16,-3-5-15 0,2-3-1 15,-4-1-161-15,-2-5-46 0,1-1-97 16,-2-3-137-16,3-1-142 0,-2-10-59 15,2-1-753-15</inkml:trace>
  <inkml:trace contextRef="#ctx0" brushRef="#br1" timeOffset="-101624.73">6802 12651 2308 0,'0'0'290'0,"0"0"-45"16,0 0-20-16,0 0 8 0,0 0-64 15,0 0-169-15,0 0-99 0,0 0 99 0,0 0 115 16,0 0 5-16,14 64-44 0,-6-29 35 16,4 4-1-16,4 2-10 0,-1 1 14 15,6 1-52-15,1 0-9 0,1-1 9 16,1-3-43-16,0-3 6 0,-2-3-7 16,-2-6-2-16,-2 0-16 0,-4-6-16 15,-4-3-11-15,-3-3-45 0,-2-4-90 16,-5-4-106-16,0-2-92 0,-12-5-164 15,-2 0-254-15,1-9-1102 0</inkml:trace>
  <inkml:trace contextRef="#ctx0" brushRef="#br1" timeOffset="-101443.77">6598 13070 2812 0,'0'0'426'0,"0"0"-222"15,0 0-102-15,0 0 15 0,0 0 66 0,0 0-42 16,0 0-91-16,63-58-23 0,-26 39-27 16,6 1 0-16,6-1-30 0,0 2-7 15,3 0-17-15,9-8-308 0,-13 7-392 16,-12-2-1656-16</inkml:trace>
  <inkml:trace contextRef="#ctx0" brushRef="#br1" timeOffset="-98028.79">3361 15254 1259 0,'0'0'218'0,"0"0"-94"16,0 0-124-16,0 0 3 0,0 0 27 16,0 0 44-16,0 0-9 0,0 0-6 15,0 0-14-15,0 0-12 0,-13 1 16 0,12-1 35 16,1 0 26-16,0 0 23 15,0 0 9-15,0 0 0 0,0 0-9 0,2 0-17 16,4-3-10-16,-1-1-20 0,1 1-12 16,2-2-7-16,1-1-13 0,0 1-9 15,2-1-16-15,2-1-10 16,-1 1 0-16,2 0-3 0,2-3 10 0,-1 2-7 16,4-1 3-16,1-2 10 0,0 1 0 0,2-2 9 15,3-2-9-15,-1 0 6 16,0-2-4-16,1 1-11 0,3-1-4 0,0 1 0 15,0-1-4-15,4-2 4 0,-2 1 0 16,4-1-6-16,1-1-10 0,2 0 0 16,-2 0 10-16,0 1 9 0,1 0-3 15,-3 3-7-15,0-2-9 0,1 3 1 16,-4-2 8-16,3 1 10 0,-3-1 16 16,3 3-7-16,-3-1-18 0,2 0 9 15,0 0-3-15,0 0-16 0,2 0 0 0,0-2 10 16,2 1-10-16,1 2 15 15,3-3 11-15,-3 1-6 0,1-1-11 0,-1 1 10 16,-1-2 6-16,0 2 10 0,-1 1-10 16,-4-2-7-16,2 0-2 0,-4 0 12 0,0 0-3 15,-2 0 6 1,-1 0-18-16,2 1-13 0,-4 1 13 0,0 1-13 0,1-1 15 16,2-1-15-16,-1 2-3 0,0 0 1 15,1 0 0-15,0 0-1 0,0 0 0 16,1 0 0-16,-1 0 1 0,-2 2 12 15,0-2-11-15,0 0 20 0,-4 2-10 16,1 0 0-16,1-1-8 0,-2 0-4 16,1 1 12-16,1-1-9 0,1 1 9 15,0 0-12-15,0-1 2 0,0 1-2 16,0-3 0-16,1 3 0 0,0-1 2 16,-2 3 13-16,1-3 4 0,-1 1-16 0,1 0-1 15,-1 0 0-15,3-2 10 0,0 1-12 16,-1 0 0-16,1-1 1 0,2 0 2 15,-4 0-1-15,0 0 11 0,1 0-10 16,1 2 15-16,-3-3 4 0,-1 2-1 0,0-1-8 16,0 2-13-16,-3 0 0 0,1-1-1 15,0 1 1-15,0-3 1 16,1 2 1-16,1-1 10 0,1 0-10 0,0-1-1 16,2 1 0-16,2-1-1 0,0 0-2 15,2-2 1-15,-1 3 1 0,-2-2 25 16,2 2-10-16,-4 1-2 0,-1 0-11 15,0-1-2-15,-1 0 0 0,0 2 1 16,2-1 1-16,1 0 22 0,-2-1-2 16,-1 0-7-16,2 1-12 0,1-2 9 0,4-2-11 15,1 1 2-15,4-4 0 16,2 1 9-16,0-1-9 0,2-1 12 0,-1 4-13 16,0-2-2-16,-3 2-1 0,-2 2 1 15,0-1 13-15,-4 1-1 0,2 0-10 16,-2-1 1-16,-1 1 12 0,3-1 7 15,-3-3-20-15,4 2 1 0,-2 1-1 0,4-3-2 16,-3 3-3-16,2-3 3 0,-5 4 12 16,-1-1 7-16,-2 2-16 0,-5 3-1 15,-2-1-1-15,-3 2 2 0,-3 1 9 16,-3 1-9-16,-4 2 18 0,-1 4 10 16,-2-2-4-16,-1 2-2 0,0 0-7 15,0-2 4-15,0 2-20 0,0 0-2 16,0 0-12-16,1 0-4 0,0 0 4 15,0 0 11-15,2 0 0 0,1-3 0 16,-3 3-2-16,1-2 3 0,-1 2 0 0,-1 0-1 16,0 0 1-16,0-1-3 0,0 1 0 15,0 0 3-15,0 0 2 0,0 0 13 16,0 0 10-16,0 0-1 0,0-1 0 16,0 0 10-16,0-2-5 0,0-1-29 15,0-1-1-15,-1 0 1 0,-1-2 0 16,1 1 0-16,-2-2 0 0,2 0 0 15,-3-1-1-15,2-1 1 0,-1-5 2 0,-1 1-1 16,0-3-1-16,-1-2 0 0,1-3-12 16,-1-1 10-16,1-3 2 0,1-3-12 15,-2 0 9-15,2-4 1 0,-1-3-10 16,0-1-4-16,-1-4 14 0,-3 0 2 16,2-1-12-16,-1-2-3 0,-3 1-3 0,1 0-19 15,-2 2-6-15,1 0 6 0,-2 2 4 16,0 3 11-16,0 2-11 0,-1 4 5 15,0 1 28-15,1 1-12 0,-2 4 9 16,3 1 3-16,-1 4 0 0,1 5-2 16,1-1-11-16,2 5 11 0,-1 3-25 15,2 1 5-15,1 0 1 0,0 4-7 16,3 1 3-16,1 1-2 0,1 0-7 16,0 0-9-16,1 0 6 0,0 0-3 0,0 0 12 15,0 0 15-15,0 0 13 0,0 0 2 16,-1 0 14-16,1 0-1 15,0 0-2-15,0 0 2 0,0 0 1 0,0 0-4 16,0 0-9-16,0 0 0 0,-2 0 9 16,0 1-10-16,-3-1 14 0,-2 0-13 15,3 2 9-15,-2-2 1 0,0 0-1 16,1 0 10-16,1 0 2 0,0 0-5 0,0 0-4 16,-2 0-15-16,0 0-12 0,-1 0-13 15,-3 0 1-15,2 0 2 0,-5 0 19 16,0 0-13-16,0 0 15 0,-5 2-2 15,-1-1 1-15,0 2 1 0,-2 1-1 16,-3-2 2-16,-6 2-2 0,-1 0 2 16,-6 1-2-16,-4 1-1 0,-6 1 0 15,-12 1-16-15,-13 4 16 0,-10-2 0 16,-1 3 1-16,8 0-10 0,11-3 10 0,17 2 0 16,10-5 1-16,8-1-1 0,0 1 1 15,-2 0-2-15,-7 2 3 0,-6 1 0 16,0 2 2-16,-3-2-2 15,0 1 0-15,-5 0 0 0,-6 1-16 0,-13 2 13 0,-10 3 1 16,0-2 1-16,3 1-2 0,9-1-10 16,7-3 11-16,0 3-10 0,2-3 10 15,3 2-1-15,8-1 0 0,9-4-8 16,7 0 11-16,0-1 0 0,-2 0 0 16,-6 3-2-16,-4-1 0 0,3 2 1 15,6-3-1-15,0 2-1 0,1 1-9 16,1-2 11-16,2 2-18 0,-3 1 17 15,-1 3-16-15,1-3 2 0,-2 3 4 16,-1-1-13-16,-2 1-9 0,1 1 9 16,2 0 3-16,0-2 10 0,2 1-10 15,1 1 22-15,-1-2 9 0,3 0-9 0,-1 1-2 16,3-1-1-16,-2 0-16 0,2 1 16 16,-2-1-19-16,0-1 7 0,1 3 12 15,-1 0-16-15,2-1-12 0,0 2 15 16,2-1 4-16,1 1 9 0,0-2-16 15,2-1-3-15,3 1 9 0,-1-1 12 0,0 2-22 16,0-3 22-16,-2 1-11 0,1 1-7 16,0 1 18-16,-2 1-15 0,-1 0 13 15,1 0 3-15,1 1-2 0,0 1 2 16,0-3-16-16,1 0 14 0,2 0 2 16,2-3 0-16,1 1 1 0,0-1-2 15,4-1-2-15,-2 0 0 0,3-2-19 16,-1 2 19-16,4-2-28 0,-1 1 15 15,1 0 16-15,-1 0 0 0,2 0 0 0,-2 0 0 16,0 0-1-16,1 0-2 0,-1 0 3 16,1 0 1-16,-3 1 11 0,1-1-10 15,1 0 2-15,-1 0-1 0,0 0-3 16,1 0 0-16,0-2-2 0,2 0-14 0,-1 1 3 16,4-3 13-16,-2 1 19 0,0-1-17 15,2 0 0-15,-1-2 14 0,0 1-16 16,0 1 13-16,-2 1-11 0,2-1 0 15,-5 1 10-15,3 0-11 0,-2 2 2 16,-1-2-3-16,2 2-2 0,-2 0 0 16,3-1 0-16,-3 4-1 0,4-2 2 15,-2 3-1-15,2-1 2 0,-2 1 0 16,2 0 0-16,-2 1 3 0,2 1-2 16,-2-2 2-16,1 2-2 0,0 2 12 15,1-3-13-15,-2 1 25 0,4-1-25 16,-2 1-1-16,2-3-1 0,-1 0-1 15,0 0 2-15,2 1 0 0,1-2-1 0,-2 3 0 16,2-2 2-16,1 1 2 0,0 0-1 16,-2 0 11-16,2 1-11 0,0 0 2 15,0 1-3-15,-1 1 1 0,-2-1 2 16,3 2 26-16,-1 1-27 0,-1-2 17 0,0 2-19 16,3 0 0-16,1 2-4 0,0-2 3 15,2 1 0-15,0 1 0 0,0-3 1 16,4 2 0-16,1 0 3 0,2-4 1 15,-1 0 8-15,0 1-8 0,1-1-3 16,1 3 1-16,-2-3 17 0,2 2-19 16,-2-1-1-16,1 3 1 0,1-2-1 15,-1 1 0-15,0 0 0 0,4 0-2 16,-4 1 0-16,3-3-10 0,-3 2 10 16,4 0 3-16,-3-2-13 0,3 1 10 0,-2-1-6 15,-1-3 8-15,0-2 0 0,-2 0 1 16,2-4-2-16,-1 1 2 0,-1 0 0 15,3-2 3-15,-1 1-1 0,-1 0 9 16,2 2-11-16,-2-2 0 0,3 0-2 16,-3 3 1-16,0-1 0 0,4-2 0 15,-3 1 0-15,2 0 1 0,-2-1 1 0,4 2 1 16,-2-2 1-16,4 0 9 0,-3 0 8 16,5-1-17-16,1-1 22 0,3 0 3 15,2-1 16-15,4-3 9 0,4 1 3 16,0-2-22-16,3 0-12 0,-2-2-1 15,0 0-5-15,-5-4-4 0,-2-1 1 0,-4 0-12 16,-5 2-1-16,-1 1 1 0,-6 2-1 16,-1 0-2-16,-3-2-11 0,-2 2 11 15,-1-1-1-15,-1 1-9 0,0 0 10 16,0 0-1-16,0 0 1 0,0 0-2 16,0 0 1-16,1 0-15 0,1 0-10 15,6-4-285-15,1-1-316 0,-3-4-989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30T04:23:23.688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2936 1144 232 0,'0'0'427'0,"0"0"-209"0,0 0 33 16,0 0 39-16,0 0-75 0,0 0-59 0,0 0 29 16,0 0-7-16,0 0-29 0,0 0 10 15,-9-32 12-15,7 29-65 0,2-1-38 16,0 1 6-16,0 1-1 0,0-2 17 16,0 1 19-16,0 0-35 0,0 3 12 15,0-2 3-15,0-1-10 0,0 1-2 16,0 1 2-16,0-1-13 0,0 0 3 15,0 2 1-15,0 0-17 0,0-1-21 16,0 1-32-16,-1 0-21 0,1 0-17 16,0 0-12-16,0 0-10 0,-1 0-22 0,1 3-20 15,-1 2 1-15,0 5 101 16,-1 4 32-16,-1 6 18 0,-1 4-24 0,-1 5 21 16,-2 4-15-16,-1 7-10 0,-1 1 13 15,1 2 37-15,0 2-12 0,-1-2-28 16,2-2-7-16,0-3-10 0,0-1 1 15,3-3-3-15,0-3 31 0,-2 0-16 0,2-4 3 16,0-3-17-16,1-2 8 0,0-3-1 16,0-4-8-16,-1-5-10 0,2-2-1 15,1-2 14-15,1-3-14 0,0-1 0 16,0 0 13-16,0-2 17 0,0 0 18 16,0 0 2-16,0 0-2 0,0 0-22 15,0-2-28-15,0-2-127 0,0-3-168 16,0-2-112-16,0-15-200 0,0 5-528 15,0-4-667-15</inkml:trace>
  <inkml:trace contextRef="#ctx0" brushRef="#br0" timeOffset="465.69">2832 1096 843 0,'0'0'811'0,"0"0"-551"16,0 0-117-16,0 0-10 0,0 0 87 15,0 0 38-15,0 0-16 0,0 0-47 16,0 0-57-16,0 0-36 0,0 0-26 15,-30-6-31-15,30 6-23 0,0 0-9 0,0 0-11 16,0 0-2-16,0 0-19 0,0 0-10 16,0 0-6-16,1 0-5 0,8 2 40 15,3 0 47-15,10-1 27 0,7 0-2 16,9-1-5-16,17 0-20 0,13-6-2 16,12-2-14-16,-2 2-12 0,-17-1-19 0,-18 3 0 15,-19 3-1-15,-5 0-12 0,0 1 1 16,-3-1 9-16,-2 1-10 0,-5-1 0 15,-5 1 11-15,-2 0 2 0,-2 0 0 16,0 0 35-16,0 0 15 0,0 0-9 16,-2 0-10-16,-3-1-31 0,-4 1-44 15,-1-1-13-15,-1 1 10 0,2-3-102 0,-1 3-86 16,4 0-81-16,2 0-102 0,-1 0-243 16,0 3-497-16,1-2 361 0,84 0 797 0</inkml:trace>
  <inkml:trace contextRef="#ctx0" brushRef="#br0" timeOffset="795.44">2757 1521 1358 0,'0'0'251'0,"0"0"-69"0,0 0-10 16,0 0 45-16,0 0 145 0,0 0-71 0,0 0-118 16,0 0-39-16,0 0-3 0,57-7-29 15,-21 2-19-15,6 2-19 0,5-3-17 16,3 2 13-16,0 2-6 0,-2 2-32 16,-3 0-22-16,-6 0-2 0,-6 0-14 15,-3 0 15-15,-9 4 1 0,-2 0 0 16,-7-2-19-16,-1 0-50 0,-5-2 5 15,-4 3 4-15,-1-3-10 0,-1 0-3 16,0 0-32-16,-3 1-94 0,-4 2-132 16,-6 1-170-16,-13 2-100 0,4 1-653 0</inkml:trace>
  <inkml:trace contextRef="#ctx0" brushRef="#br0" timeOffset="1103.82">2705 1922 1727 0,'0'0'305'0,"0"0"-159"0,0 0-42 16,0 0 19-16,0 0 9 0,0 0-19 15,-9 44 6-15,20-37 7 0,3-1 5 16,6 0 26-16,8-3 6 0,4-3-14 16,6 0-41-16,2 0-41 0,0-5-33 15,-1-1-5-15,-3 0-10 0,-7 3 6 16,-6-1 6-16,-4 1 10 0,-5 1 16 15,-3-1-13-15,-5 3-22 0,-3 0-22 0,-1 0 0 16,-1 0 1-16,-1 0 27 16,0 0 19-16,1 0 1 0,-1 0-11 0,0 0-12 15,0 0-6-15,0 0-17 16,0 0 11-16,0-2-1 0,0 2 4 0,0 0-16 16,3 0-91-16,10-8-261 0,-4 1-271 0,4-5-1299 15,-52 41 690-15</inkml:trace>
  <inkml:trace contextRef="#ctx0" brushRef="#br0" timeOffset="2336.38">3573 1498 1809 0,'0'0'276'16,"0"0"19"-16,0 0-24 0,0 0-33 16,0 0-29-16,0 0-49 0,0 0-23 15,-16-45-17-15,16 44-15 0,-2 1-105 16,2 0-22-16,0 3-130 0,-1 6 18 15,1 7 134-15,-1 4 108 0,-1 7 6 0,1 5-66 16,-2 2-4-16,2 0-18 0,-2 1 12 16,0-1-36-16,-3-3-2 0,3-2 2 15,-1-4 17-15,1 0 0 0,0-5-7 16,0-3 0-16,-2-3-12 0,2-4 0 16,1-3 1-16,1-2 21 0,-1-3-19 15,2 0 13-15,0-2 37 0,0 0 32 16,0 0 25-16,0-4 41 0,0-6-54 0,0-2-97 15,4-4-12-15,0-4 10 0,3-3 2 16,0-2 0-16,5-2-9 0,-3-5 9 16,4-1 9-16,-1-2-9 0,2 2 0 15,-1 3 3-15,-2 4 0 0,1 4 10 16,-2 8-13-16,1-1 0 0,-3 7-22 16,3 4 6-16,-4-1-31 0,4 5-21 15,0 0-20-15,2 5 12 0,4 2 32 0,-3 4 7 16,4 3 34-16,-2 4-26 0,1 2 29 15,-6 2 1-15,2 2 84 0,-7 2-16 16,0 0-15-16,-3 0-19 0,-3 0-1 16,0-5 0-16,-2-1-9 0,-3-3-6 15,1-5-16-15,1-2 9 0,0-3-8 16,2-4 8-16,0-1-10 0,1-2 26 0,0 0 25 16,0 0 28-16,0-2 27 0,0-6 31 15,0-3-105-15,2-7-34 0,3-3-16 16,4-6 2-16,0-7 13 0,4 0 1 15,-1-3-1-15,5 2-1 0,0 2-11 16,1 6 11-16,-2 4-10 0,-2 7-10 16,-1 7 10-16,-3 2-19 0,-1 7-28 15,-1 0-49-15,2 7 18 0,1 7 28 16,3 5 34-16,1 7 28 0,-2 8 33 16,1 12 36-16,-4 11-1 0,-6 7-6 0,-2-8-22 15,-2-14-26-15,0-16-13 0,0-12 2 16,-1 0 12-16,0-1-14 15,0-1-1-15,0-5 2 0,1-2 17 0,0-4 18 16,0-1 58-16,0 0 22 0,0-4 12 16,0-5-34-16,0-3-95 0,0-5-22 15,1-2-152-15,2 0-91 0,0-1-179 16,3-9-282-16,1 5-873 0,-2 2-199 0</inkml:trace>
  <inkml:trace contextRef="#ctx0" brushRef="#br0" timeOffset="2652.22">4501 1321 3313 0,'0'0'406'0,"0"0"-271"15,0 0-3-15,0 0-132 0,0 0-9 0,0 0 9 16,0 0 12-16,0 0 90 0,-34 69 1 16,28-16-19-16,-3 19-25 0,-4 23 6 15,-1 12-15-15,0-5-10 16,-2-8 0-16,1-10-6 0,-1-8-16 0,3-1 1 16,2-8 6-16,4-12-12 0,-1-13-13 15,6-13-31-15,1-12-6 0,1-3 6 16,0-2-3-16,0-1-56 0,0-3-105 15,0-6-66-15,0-2 13 0,3-25 48 16,3 3-564-16,-4-6-1781 0</inkml:trace>
  <inkml:trace contextRef="#ctx0" brushRef="#br0" timeOffset="2935.39">4315 1573 2767 0,'0'0'321'0,"0"0"-228"0,30-64-10 0,-10 39 95 0,6 4-48 16,3 2 22-16,6 3-1 0,4 5-31 16,4 3 15-16,3 7-19 0,2 3-39 15,0 9-27-15,-4 10-47 0,-8 4-3 16,-8 6-56-16,-11 6 7 0,-12 3-32 16,-7 2 43-16,-14 1 38 0,-10-1 6 15,-10-7-4-15,-8-2 23 0,-2-6 3 16,-5-5-3-16,3-6 3 0,1-3-3 15,6-6 6-15,5-4 0 0,7-3 0 16,7 0-6-16,7-3 19 0,4-4-13 16,6-3-31-16,5-1-292 0,2-4-130 0,22-10-171 15,-3 3-801-15,4 1-389 0</inkml:trace>
  <inkml:trace contextRef="#ctx0" brushRef="#br0" timeOffset="3720.16">5094 1434 2553 0,'0'0'627'0,"0"0"-356"0,0 0-27 16,0 0 36-16,0 0-32 0,0 0-96 15,0 0-59-15,0 0-37 0,-61-15-19 0,42 32-9 16,-2 6-7-16,1 3 7 0,1 5-27 15,6 1-1-15,2 1 0 0,7 2-12 16,4-1 12-16,2-1 14 0,10-4-14 16,2-2 0-16,7-4 1 0,5-5-1 15,3-3-83-15,1-4-47 0,2-7-63 16,0-4-33-16,-4 0-16 0,-6-8-26 0,-3-5 64 16,-7-1 124-16,-5-5 78 0,-6-2 2 15,-1-4 3-15,-6-2 51 0,-7-4 36 16,0 0 11-16,-3-1-40 0,-1 2 46 15,-2 4 54-15,1 2-22 0,1 7 0 16,3 2-24-16,5 4-24 0,2 5-14 16,1 0-24-16,5 4 0 0,1 1-53 0,6-2-10 15,8 3-64-15,12 0-4 0,7-2 44 16,9 2 9-16,6 0-12 0,-1 0-78 16,-2-2-24-16,-3 1 25 0,-7-1 58 15,-7 0 24-15,-6-1 20 0,-5 2 9 16,-4 0 0-16,-5 1-16 0,-2 0-6 15,-3 0-38-15,-2 2-29 0,-1 6 3 16,0 2 89-16,-3 5 159 0,-6 5 11 16,-2 5-31-16,-3 3-26 0,-3 5-43 0,1 0-14 15,1 3-25-15,2-3-9 16,4 0-22-16,3-3 0 0,5-5 0 0,1-3-3 16,3-3 1-16,7-6-1 0,-3-4-13 15,4-2-34-15,0-7 6 0,3 0 12 16,1-2 16-16,0-7-9 0,4-5-16 15,-1-2-2-15,1-5 11 0,1-1-18 0,-2-2 12 16,1-1-6-16,-1 2 6 0,-1 0 22 16,-3 6 16-16,0 3-1 0,-4 3-1 15,-3 7 2-15,-2 4-35 0,-2 3-117 16,0 7 54-16,2 6 98 0,-2 4 25 16,-1 6 121-16,0-1-7 0,0 0-41 15,1 0-35-15,6-4-22 0,-2-3 3 16,5-3-29-16,1-6 17 0,2-2 22 15,1-4 15-15,0-3 9 0,-1-7 12 16,0-5 3-16,2-3 0 0,-3-6 24 0,-2-3-37 16,-1-5 9-16,-4-5-6 0,-3-3-31 15,-2-9-18-15,-2 2 15 0,-3 3-37 16,-5 5-12-16,-6 9-18 0,-8 2-22 16,-6 7-61-16,-33 6-262 0,4 7-306 15,1 1-952-15</inkml:trace>
  <inkml:trace contextRef="#ctx0" brushRef="#br0" timeOffset="4985.09">6087 1617 1456 0,'0'0'507'0,"0"0"-345"0,0 0-55 15,0 0 0-15,0 0 3 0,0 0 22 16,0 0 45-16,0 0 26 0,0 0 15 15,0 0 8-15,0 0 6 0,7-4-87 16,11-7-104-16,5-2-38 0,5-4 0 16,-1 0 0-16,0-3 16 0,1 2-17 15,-4-4 27-15,-3 0-28 0,0 0 1 16,-5 0 11-16,-4 0 3 0,-3 3-16 16,-4 0-2-16,-3 6 2 0,-2 1 22 0,-1 2-21 15,-5 3-1-15,-7 6-31 0,-5 0-32 16,-5 2-6-16,-5 5 37 15,-4 6 32-15,0 4 50 0,0 5-9 0,4 0-22 16,5 5-3-16,4 0 0 0,4 1-15 16,5 3 0-16,7 1 1 0,3 2 11 0,9 0-11 15,8 1 10-15,6-3 23 0,6-4 2 16,8-2 1-16,5-6-29 0,4-7-9 16,2-3-197-16,-2-6-129 0,6-7-175 15,-12-4-796-15,-9-2-414 0</inkml:trace>
  <inkml:trace contextRef="#ctx0" brushRef="#br0" timeOffset="5285.5">6560 1371 1869 0,'0'0'970'16,"0"0"-726"-16,0 0-49 0,0 0-131 16,0 0-64-16,0 0-138 0,0 0 138 0,0 0 48 15,0 0 115-15,41 51-8 0,-24-22-53 16,1 3-20-16,-4 3-10 0,-4 0-6 15,0 1-28-15,-5-3-26 0,-4-5-12 0,-1-4 0 16,0-5-2-16,-3-6 2 0,-1-5 2 16,-1-2 49-16,0-4 15 0,2-2 31 15,1 0 43-15,-2-5 99 0,-1-9-103 16,2-4-87-16,1-4-6 0,2-5 21 16,0-5-27-16,7-3-3 0,2-1-16 15,4-2-18-15,0 3 0 0,5 2-15 16,0 4-3-16,2 5-16 0,0 6-52 15,0 6-65-15,1 1-68 0,0 5-128 16,7 4-132-16,-5 1-489 0,-3 1-771 0</inkml:trace>
  <inkml:trace contextRef="#ctx0" brushRef="#br0" timeOffset="5479.89">7081 1367 2516 0,'0'0'495'0,"0"0"-185"0,0 0 17 0,0 0-65 15,0 0-57-15,0 0-68 0,0 0-72 16,0 0 6-16,0 0 56 0,-18 52 40 16,8-27-47-16,0 6-59 0,-2 3-30 15,2-1-19-15,2 2 7 0,0-2-17 16,4-1 10-16,3-5-12 0,1-6-84 16,2-5-119-16,3-5-128 0,9-11-202 15,0-7-433-15,-4-5-1368 0</inkml:trace>
  <inkml:trace contextRef="#ctx0" brushRef="#br0" timeOffset="5627.09">7047 1115 2951 0,'0'0'638'0,"0"0"-410"16,0 0-71-16,0 0-31 0,0 0-104 0,0 0-22 15,0 0-145-15,0 0-9 16,0 0 133-16,0 0 20 0,-18 44-194 0,28-9-340 15,-2-8-822-15</inkml:trace>
  <inkml:trace contextRef="#ctx0" brushRef="#br0" timeOffset="6480.29">7323 1339 2666 0,'0'0'322'0,"0"0"-322"16,0 0 0-16,0 0 99 0,0 0 83 0,0 0-10 15,3 59-19-15,-5-36 8 0,-4 4-29 16,-4 2-19-16,-3 5-27 0,2 0-43 16,-2-4-20-16,5-3-23 0,2-2-2 15,2-8-8-15,3-2 8 0,1-3 3 16,0-6-1-16,0-2 21 0,6-4-21 16,1 0 1-16,6-8 17 0,2-6-18 0,5-3-12 15,2-5 11-15,2-4-18 0,-1-4 3 16,1-2 4-16,-1-1 9 0,-2 2 3 15,1 2 12-15,-2 4 32 0,-2 5-1 16,-4 5 10-16,-5 5 10 0,-1 5 17 16,-3 1 1-16,-3 4-81 0,-1 1-106 15,0 9-15-15,0 3 121 0,2 8 152 16,0 3-46-16,2 5-35 0,1 1-19 16,3 1-30-16,4-2 5 0,5-2-14 0,3-3 11 15,4-3 4-15,7-4-28 0,2-5-46 16,5-5-84-16,0-7-37 0,0 0-22 15,0-7-31-15,-3-5-22 0,-4-6-14 16,-1-5-21-16,-5-4-1 0,-2-4 72 16,1-1 48-16,-5-3 75 0,-5 1 83 15,-1 2 123-15,-7 5 76 0,-3 5 23 16,-4 5 2-16,-9 4-8 0,-9 1-114 0,-7 5-23 16,-9 2-10-16,-7 5 7 0,-7 0 21 15,-3 8 4-15,2 4-10 0,3 5-38 16,5 3-21-16,6 2-32 0,9 2-21 15,7 2 18-15,8 1-13 0,10-3-7 16,6 0 21-16,14-4-97 0,10 0-26 0,7-3-45 16,4-5-45-16,4-3-98 0,-2-2-33 15,-2-6-34-15,-7-1 118 0,-5-4 242 16,-8-3 20-16,-6 3 347 0,-3-1-22 16,-6 2 5-16,-2 1-37 0,-1 2-96 15,1 0-197-15,-3 3 0 0,0 8 0 16,0 6 25-16,-5 6 120 0,-2 8-17 15,-6 12-20-15,-3 13-33 0,-1 14-44 0,2 5-28 16,8-3 13-16,3-2-16 0,3-7-33 16,0 2-48-16,-2-3-1 0,-5-1-53 15,-4-4-35-15,0-4-4 16,-3-12 9-16,1-9 37 0,3-10 74 0,-2-3 32 16,-3 2 22-16,-2 1 11 0,-4 0-11 0,-1-2-1 15,0-5-21-15,2-2-77 16,0-5-1-16,2-1 100 0,2-5 16 0,1-2 52 15,4-2 66-15,-3-5 105 0,2-1-10 16,1-2-21-16,-4-4 25 0,3-3-46 16,1-5 42-16,0-3 39 0,5-6-59 15,3-5-63-15,4-11-21 0,10-11 9 16,18-13 0-16,9-7-40 0,15 3-76 16,8 3-18-16,6 8-121 0,12 0-119 15,6 1-154-15,-18 15-311 0,-11 9-993 0</inkml:trace>
  <inkml:trace contextRef="#ctx0" brushRef="#br0" timeOffset="7167.43">9616 1261 1534 0,'0'0'270'15,"0"0"-63"-15,0 0 105 0,-49-44 17 16,26 36-113-16,-3 2-81 0,-10 2-33 15,-3 4 17-15,-3 4-1 0,-5 6-13 0,-2 8 12 16,1 6-22-16,2 6 3 16,4 6-19-16,5 5-23 0,6 2-9 0,8 9-31 15,13 5-14-15,9-7-2 0,3-6 0 16,13-8 3-16,10-9 38 0,6 0 13 16,9 1 3-16,16-6-8 0,9-6-49 15,12-10-71-15,-10-6-125 0,-13-7-129 16,-19-4-108-16,-4-15-541 0,-2 2-252 15</inkml:trace>
  <inkml:trace contextRef="#ctx0" brushRef="#br0" timeOffset="7334.84">9742 1134 1975 0,'0'0'402'0,"0"0"-83"0,0-51 9 16,0 38-114-16,0 3-61 0,0 6 0 0,0 3-30 15,0 1-113-15,0 4-10 0,0 7 0 16,0 7 98-16,0 9 59 0,1 6-2 15,-1 15-49-15,0 14-13 0,0 11 0 16,2 5 0-16,0-9-46 0,3-8-1 16,3-12-31-16,-3-10-14 0,0-8 24 15,0-8-22-15,2-4-3 0,0 1 0 16,5 1-157-16,-1-2-151 0,10-6-231 16,-3-6-722-16,-2-6-1032 0</inkml:trace>
  <inkml:trace contextRef="#ctx0" brushRef="#br0" timeOffset="8500.19">10317 1448 2677 0,'0'0'606'16,"0"0"-351"-16,3-48-78 0,-3 32 65 0,0 3 9 16,-2 1-33-16,-4 4-48 0,-8 1-22 15,-3 2-53-15,-8 3-55 0,-5 2-37 16,-8 5-3-16,-5 8-12 0,-3 5-3 15,1 3-6-15,4 4-1 0,4 4-12 16,8 0 7-16,6 3 11 0,6-2-2 16,6 0 16-16,6-3-12 0,5-4 14 15,1-3 0-15,8-3-18 0,2-5-71 16,4-4 5-16,4-7 13 0,1-1 22 0,4-6 24 16,2-7-6-16,2-6-3 0,-2-1-7 15,-4-5 7-15,-1 0 34 0,-2-1 2 16,-2 1 14-16,-2 1-4 0,-5 5 10 15,-1 4-4-15,-2 3 63 0,-4 8 25 16,-1 1-32-16,-1 3-74 0,-1 0-3 16,0 3-103-16,0 6 38 0,0 5 68 15,0 6 93-15,0 2-16 0,2 2-49 16,5 0-1-16,1 0-26 0,8-1 1 0,3-2 32 16,3-4-6-16,4-5-1 0,5-1 16 15,1-5-43-15,2-4-15 0,1-2-99 16,-3-5-12-16,0-7-5 0,-4 0 4 15,-3-5 43-15,0-6 6 0,-5 0 55 0,-5-6 21 16,0 0 1-16,-4 0-14 0,-3-2 15 16,-2 2 1-16,-3 0 28 0,0 5 59 15,-3 4 46-15,0 5-10 16,0 5-13-16,0 4 0 0,-3 1-3 0,2 4-34 16,1 1-28-16,-1 0-46 0,1 0-22 15,-2 3-67-15,-1 9 3 0,-3 2 86 16,-1 6 40-16,2 7-18 0,1 4-19 15,0 1 18-15,2-1-18 0,1 2-3 16,1-1-1-16,1-3 1 0,6-3 0 16,1-2 0-16,5-6-30 0,2-5-69 15,2-6-9-15,2-4 21 0,2-3-18 16,2-5 2-16,1-6-6 0,0-6-11 0,0-2 60 16,-1-5-9-16,-4-2 67 0,1-1-19 15,-3-2 21-15,-1-3 29 0,0 2-29 16,-5-1-16-16,3 1 16 0,-5 1 44 15,0 4 41-15,-4 5 35 0,0 2-17 0,0 6 3 16,-4 3 11-16,-1 3-18 0,0 3 0 16,0 2-16-16,0 1-70 0,0 0-13 15,0 5-65-15,-6 4 3 0,0 7 62 16,0 5 34-16,-4 4-31 0,2 5 34 16,2 1-24-16,-1 3 2 0,4-2 0 15,2 2-11-15,1 0-3 0,1-3 11 16,7-2-9-16,5-2-3 0,3-4-15 15,5-6-41-15,2-2-36 0,1-8-7 16,4-4-38-16,-3-3 10 0,0-5 39 0,0-7 12 16,2-3 51-16,-1-6 22 0,0-1-16 15,6-3-6-15,1-3-16 16,2-3-9-16,4-2-4 0,0-2 15 0,1-2 39 16,-4 1 0-16,-4 1 31 0,-4 3 19 0,-8 5 79 15,-7 4 57-15,-5 3-27 16,-6 3-4-16,-2 1 8 0,-2 2-80 15,-7 1-12-15,-1 0-13 0,-2 2-6 0,1 1-24 16,-4 3-26-16,-1 4 0 0,0 3-2 16,-2 0-40-16,-2 7-3 0,-2 5 40 15,-3 1-9-15,2 4 10 0,1 3 1 16,3-2-21-16,5 2 7 0,7 2-7 16,4 1 7-16,3 0 15 0,10 4 11 15,8-1 5-15,7 1 14 0,7-1-30 16,3 0-21-16,2-1-59 0,-1-1-111 15,-3-2-10-15,-8-2 51 0,-6-2 79 0,-7-1-24 16,-10-1 13-16,-2-1 13 0,-14 0 41 16,-4-1 28-16,-5-1 37 0,-6-2 17 15,-3-2 12-15,-2-4 26 0,1-1 14 0,-2-3-19 16,-2-1-6-16,5 0-26 0,0-3-24 16,5 1-3-16,6-3-3 0,3-1-10 15,5 2 4-15,8-4-19 0,2-1-155 16,10-8-289-16,6 1-549 0,1 3-1488 0</inkml:trace>
  <inkml:trace contextRef="#ctx0" brushRef="#br0" timeOffset="8954.65">11775 1642 2921 0,'0'0'718'0,"0"0"-507"16,0 0-161-16,0 0-49 0,60-28 1 0,-37 17 29 15,1-1 10-15,5-2 12 0,-2-3-40 16,1-2-10-16,2-1 0 0,-3-3 14 16,0-2-16-16,-2-4 0 0,-4-1-1 15,-2 1 0-15,-5 0-17 0,-3 3 17 16,-6-1 32-16,-2 3 12 0,-3 1 9 15,0 2-12-15,-5 5 5 0,-3 1-24 16,-5 3 3-16,1 1 9 0,0 4-6 16,-2 3-6-16,-1 1 6 0,1 3 6 0,-1 1 0 15,-3 7-19-15,-2 2-2 16,1 4 21-16,-2 5-16 0,1 1 1 0,0 5-7 16,2 2 0-16,1 2-11 0,4 3 15 15,0 1 2-15,4 1 7 0,1-1-4 16,5 3 4-16,2-1 3 0,1-2-16 15,4 0 6-15,7-4-16 0,0-3 35 16,4-2-9-16,5-7 12 0,1-2-40 0,4-7-31 16,4-2-110-16,0-6-41 0,6 0-38 15,0-5-74-15,-2-4-71 0,0-3-151 16,7-12-552-16,-10 4-246 0,-2 1 559 0</inkml:trace>
  <inkml:trace contextRef="#ctx0" brushRef="#br0" timeOffset="9959.62">12808 1215 2636 0,'0'0'444'0,"0"0"-304"0,0 0-92 0,0 0-29 15,0 0-19-15,0 0-38 0,0 0 19 16,0 0 19-16,0 0 22 0,0 0 1 16,-42-12-4-16,29 13-6 0,2-1-1 15,5 0 17-15,1 0 22 0,2-2 44 0,1-1 48 16,1-2-17-16,0 0-41 0,-2-3-44 15,3 1-13-15,0-3 4 0,0 3 5 16,1-2-21-16,2 4 13 0,-1-2-29 16,-1 5-19-16,0-1 1 0,-1 3-29 15,1 0-41-15,0 0-89 0,3 0-153 16,2 9-111-16,2-1-285 0,-3-2-1200 0</inkml:trace>
  <inkml:trace contextRef="#ctx0" brushRef="#br0" timeOffset="10270.62">12807 1685 1430 0,'0'0'341'0,"0"0"-10"0,0 0-4 0,0 0-55 15,0 0-73-15,-61 39-6 0,47-37 8 16,2-1 6-16,4-1 55 0,1 0 24 15,0-4-7-15,4-2-41 0,2-5-72 16,1-4-49-16,2-2-65 0,7-1-52 16,1 0-14-16,3 1 12 0,0 2-23 15,2 7-12-15,0 0-15 0,-4 4-3 16,1 3 6-16,-4 1-35 0,0 2-24 16,-3 5 0-16,-3 3 43 0,-2 4-13 15,0 3 25-15,-2 0 34 0,-5 0 16 16,-3-3 2-16,2-4 0 0,0-3-18 0,2-2-34 15,1-4-120-15,-4-5-232 0,3-1-375 16,2-7-1419-16</inkml:trace>
  <inkml:trace contextRef="#ctx0" brushRef="#br0" timeOffset="12698.82">2957 2319 316 0,'0'0'121'16,"0"0"-121"-16,0 0-3 0,0 0 3 16,-56-2 39-16,46-1 153 0,0 3 95 0,3-2 71 15,-1-1-84-15,2-1-112 0,1 2-38 16,2 0-11-16,0 0-15 0,0-2-63 15,-1 2 40-15,1-2-7 0,-1 3-65 16,2-2 26-16,-1 3-16 0,-1-2-13 16,-2 2-14-16,0 0-57 0,-2 0-4 0,-1 4 20 15,2-2 26-15,-1 2 29 0,3-2 3 16,2 0 23-16,1-1 20 0,1 0 32 16,1-1 35-16,0 0 65 0,0 0 31 15,0 0-9-15,0 0-46 0,0 0-52 16,0 0-76-16,0 0-26 0,2 0-51 15,1 0-17-15,6 0 17 0,-1 2 35 16,2 0 3-16,3 2 0 0,2 1-3 16,0 0 14-16,0-1-7 0,3 1 8 15,-1 0 2-15,3-2 20 0,0 2-19 16,1-3 24-16,2 0-4 0,2-2 1 0,5 0-20 16,0 0 26-16,4 0-10 0,5 0-17 15,3-2 14-15,3-1-13 0,12 2 1 16,8 0 15-16,13 1-6 0,1 0-1 15,-3 0 1-15,-8 2 6 0,-4 1 7 0,0-3-7 16,-1 2 0-16,0-2-3 0,0 0 0 16,-3 0-3-16,-3 0 0 0,2-2-10 15,0-3 13-15,-1 0 12 0,-1 0-10 16,-10 0-17-16,-8 1-1 0,-7 1 23 16,-2-1 2-16,8 1 20 0,6-1-17 15,6 0-15-15,0 0 6 0,3 0-6 16,-3 1-11-16,4 2 1 0,-1 1-1 15,1-2 0-15,-2 2-2 0,-2 0 1 16,1 0 0-16,-4-2 1 0,1 0 11 16,-3-1 3-16,2 1-14 0,-5-1 30 0,0 0 15 15,-3 1-12-15,0-2-13 16,-2 1 3-16,1 1-12 0,0-1-10 0,2 0 9 16,2 1-12-16,1 2 0 0,4 0-1 15,0 0 1-15,4 0-1 0,0 0 1 16,2 0 1-16,-1-2 2 0,1 2 13 15,-3 0 35-15,0-2-14 0,-3 0-15 0,-3-1-20 16,-3 0 17-16,0-1 6 0,-1-1 0 16,-1 2 0-16,2-1-6 0,0 1-3 15,1-1-16-15,5 1-1 0,-2 2-12 16,3-1 10-16,4 2-12 0,-3 0 15 16,4 0 1-16,-2 0-1 0,0-2 0 15,-2 0 0-15,1 1 1 0,-5-3 1 0,-1 1 1 16,-2 0 13-16,-1-3-14 0,2 2 11 15,-2 0 25-15,3-1-26 0,1 1-12 16,1 1 0-16,-1-2 0 0,5 3-12 16,-4 0 11-16,1 1-2 0,-2 0 1 15,0 0 2-15,-6 0-3 0,-1 1 3 16,-3-1 2-16,1 1 13 0,-5-3 7 16,1 2-20-16,-2-2 11 0,3 2 2 0,0-3 1 15,0 1-13-15,2 0-3 16,2-1-1-16,1 2 0 0,-3 0 0 0,3 1-1 15,0-1-1-15,2 2-1 0,0 0-14 16,1 0 15-16,2 0 2 0,-1 0 1 0,-1 0 1 16,0 0 2-1,-2 0 15-15,-2 0-16 0,0-3 17 0,-2 1-3 0,-3-3-13 16,1 2 7-16,-1 0-10 0,2 0-22 16,1 2 4-16,1 1 5 0,-1-2 10 15,2 2 2-15,1 0 0 0,-1 0-1 16,-1 0 1-16,-2 0 1 0,3 0 0 15,-3 0 2-15,-2 0 20 0,1 0-19 16,-3 0 13-16,2-2-4 0,0 1-10 16,-1-1-2-16,3 0-11 0,-2 0 11 15,3 1-16-15,1-1 14 0,-3 2 0 16,2 0-11-16,1 0 11 0,0 0 2 0,-3 2 0 16,3-2 1-16,-1 1-1 0,-3-1 3 15,1 0 21-15,-3 0-2 0,0 0-21 16,-1 0 18-16,1-1-7 15,-2-1 7-15,3-1-17 0,-2 1 1 0,3 2-1 0,-1-2-1 16,3 2-1-16,-1 0 0 0,-2 0-1 16,2 0 2-16,-2 0-1 0,1 0 0 15,-2 0 0-15,2 0 4 0,-3-1 11 16,1 0-2-16,-1-1-10 0,2 1 12 16,-3-2-12-16,3 1 19 0,-2-1-10 15,2 1 4-15,-1-2-7 0,2 3-9 16,0-1-12-16,2-1 9 0,1 3 0 15,-2 0 0-15,1-2 1 0,1 2-10 16,-3 0 9-16,0 0 3 0,-2 0 0 16,0 0 25-16,-3 0-7 0,-2 0 1 0,2-2 9 15,-2 0 0-15,0-1-10 0,0-2-14 16,3 2 11-16,-3-1-12 0,-1 1 0 16,2-1-3-16,1 3-11 0,-2-1 9 15,0 0 0-15,0 2-1 0,0 0 0 0,0 0-1 16,-2 0 1-16,-1 0 3 15,-2 0 1-15,1 0 18 0,-2 0 6 0,0 0-7 16,-1 0 1-16,0-2 15 0,1-1-10 16,1 1 4-16,-1 1-28 0,2-1 0 15,1-1-1-15,1 3 0 0,-2-2-2 16,1 2 0-16,-1-2 1 0,-3 2 2 16,0 0 1-16,-5-1 0 0,1 1 17 15,-3 0-5-15,-2 0-10 0,2 0-2 16,-2-1 1-16,-1 1-2 0,2-1-13 15,-2 1 10-15,2 0-9 0,-2 0 10 16,4 1 1-16,-4 0-1 0,1 0 2 0,-1-1 3 16,-1 0 19-16,-1 0 2 0,-2 0 4 15,-2 0-4-15,-1 0-24 0,-1 0-64 16,-13-15-320-16,-1 1-807 0,-4-5-1808 0</inkml:trace>
  <inkml:trace contextRef="#ctx0" brushRef="#br0" timeOffset="21131.6">15266 1548 1277 0,'0'0'289'0,"0"0"-133"0,0 0-3 0,0 0 19 0,0 0 29 16,0 0-33-16,0 0 7 0,0 0-59 15,0 0 29-15,-37-44-26 0,34 42-4 16,-2 0-9-16,3 2-4 0,0-2 6 15,0 2-3-15,1 0-10 0,1 0-13 16,0 0-12-16,0 0-33 0,0 0-37 16,0 0 0-16,0 0-28 0,4 0-6 15,10 0 34-15,7 0 25 0,15 0 82 16,18 0-4-16,27 0-59 0,20 0-16 16,7-2-26-16,-12 0-1 0,-13 2-2 0,-16 0-1 15,-8 0-10-15,-13 0 10 0,-9 0-11 16,-12 0 13-16,-3 0-15 15,1 0-23-15,0 0-66 0,-1 0 7 0,-8 0-1 0,-5-2 9 16,-7 2 16-16,-2-3 42 16,-6-1-109-16,-4-1-222 0,-6-2-40 0,-3-1 65 15,-3 2 107-15,0-2 94 16,1 1 87-16,3-2 49 0,1 3 10 0,8-2 9 16,0 1 30-16,5 1 22 0,1 0 33 15,1 2 45-15,0-2 26 0,0 2 35 16,1 0-23-16,0 0 16 0,0 1 14 15,1 2-10-15,-2-1-35 0,2 1-46 16,0 1-15-16,0 0-36 0,0 0-68 16,0 0-7-16,7 0-54 0,4 0-12 15,5 3 66-15,7 2 44 0,4 3 0 16,0 1-12-16,-2 5 8 0,-5 1-21 0,-3 2-1 16,-11 2-18-16,-5-2 0 0,-4 3 22 15,-13 3 15-15,-8-1-37 0,-6 2-78 16,-22 8-202-16,10-8-328 0,5-5-966 0</inkml:trace>
  <inkml:trace contextRef="#ctx0" brushRef="#br0" timeOffset="23479.45">17212 1464 230 0,'0'0'190'0,"0"0"22"0,0 0 29 16,0 0 49-16,0 0 9 0,0 0-13 0,0 0-10 16,0 0-29-16,0 0-85 0,-7 3-62 15,6-3-45-15,1 0-26 0,0 0-10 16,0 0-6-16,0 0-10 0,0 1 33 16,0-1 22-16,0 0 22 0,0 1 20 15,0-1 25-15,0 0 32 0,0 0 8 0,1 0 10 16,2-1-7-16,1-3-30 0,4 0-37 15,0-2-20-15,3-2-11 0,-1-1-29 16,5-3-13-16,0-1-12 16,0-3-13-16,2 0 15 0,3-4-17 0,1-1 3 15,1-1-2-15,1 1-2 16,1 1-1-16,-3 3-18 0,-6 2-3 0,-1 6 6 16,-4 2-2-16,-5 5-17 0,-3 2-28 0,-2 0-44 15,0 1-41-15,0 7 48 16,0 7 77-16,-5 4 23 0,-3 5 0 0,-1 4 42 15,-3 4-5-15,3 0-5 0,-2 2 12 16,6-1-6-16,2 0-26 0,3-3-10 16,2-2 5-16,6-2 8 0,6-4-15 15,0-3 22-15,3-4 4 0,0-3 8 16,4-4 13-16,2-3 4 0,0-3 8 16,0-2-9-16,0-5-12 0,1-4-10 15,-1-4 3-15,-1-4-6 0,2-4-7 0,-3-3-18 16,-1-4-15-16,-4-1-35 15,2 0 47-15,-2-4-9 0,-2 1-7 0,-3 0 17 16,0 0 2-16,-3 1 15 0,-3 5 4 0,0 4-17 16,-4 2 17-16,-1 6 3 0,0 5-4 15,0 2-5-15,0 3-10 16,0 2-2-16,0 2-1 0,0 0-44 0,-1 0-43 16,0 3-67-16,-3 7 1 0,0 2 153 15,-1 5 28-15,-2 6 6 0,0 3-2 16,2 2-1-16,0 3 8 0,0 0 42 15,-2 0 0-15,3 0-28 0,1-2-35 16,0-2 4-16,2-1-22 0,1-4 1 16,0-1 5-16,1-4-6 0,2-2 0 15,1-1 12-15,0-3 0 0,3-4 1 0,-2 0 5 16,0 0-18-16,2-3-77 0,2-1-126 16,-1-1-43-16,3-2-66 0,2-7-163 15,-1-3-501-15,-4-2-603 0</inkml:trace>
  <inkml:trace contextRef="#ctx0" brushRef="#br0" timeOffset="24109.13">18080 1256 2150 0,'0'0'346'0,"0"0"-201"16,0 0 42-16,22-50 6 0,-19 45-1 15,0 2 9-15,-3 2-90 0,0 1-111 16,0 9-70-16,0 3 70 0,0 5 105 15,0 8-1-15,0 2-34 0,0 3 12 16,-2 2-16-16,2-1 0 0,0 0-26 0,0-2-5 16,0-3-35-16,0 0 19 0,-1-5-16 15,1-1 10-15,-1-5-12 16,1-4 15-16,-1-3-15 0,1-5 12 0,0-1-11 16,0-2 38-16,1-2 66 0,6-7 16 15,1-6-79-15,2-4-43 0,4-4 1 0,2-4 13 16,1-2 2-16,0-2-16 15,1-1 1-15,1 0-1 0,-1 3-3 0,0 3 1 16,-2 4 1-16,-2 6 1 0,-6 6 0 16,-2 2-2-16,-1 6-20 0,-2 2-68 15,2 2-94-15,-1 8 77 0,3 5 82 16,0 5 12-16,-1 7-2 0,2 3 15 16,-3 2 24-16,-1 3 71 0,1-2-24 15,2 0-43-15,0-1-9 0,-1-6-19 16,3 0 0-16,-1-6 3 0,4-3 10 15,-3-5 18-15,2-6 3 0,0-2 10 16,2-4 8-16,2-1 5 0,0-8-57 0,5-3-40 16,-1-5 0-16,1-2 12 0,0-4 26 15,-1-3 2-15,1-1 0 16,0-3 0-16,-1 0-3 0,1 0 3 0,1 2-10 16,-4 2 10-16,-1 4 13 0,-5 4 15 15,-2 5 65-15,-2 5-7 0,-4 3-21 0,-2 3-50 16,0 2-15-16,-1 2-126 0,0 6-82 15,0 6 189-15,0 3 19 0,0 7 103 16,0 2-50-16,0 2-4 0,0 1 13 16,-1 1 6-16,1 1-53 0,0-2-12 15,0-2 19-15,0-2-22 0,2-2 0 16,3-6 2-16,-1-2 20 0,0-7-22 16,1-2-59-16,4-5-148 0,0-1-79 15,8-19-130-15,-4 2-625 0,-3-5-1344 0</inkml:trace>
  <inkml:trace contextRef="#ctx0" brushRef="#br0" timeOffset="24247.28">18678 980 3119 0,'0'0'405'0,"0"0"-405"16,0 0-16-16,0 0-98 0,0 0-20 0,0 0 83 15,-53 21 50-15,42-5-2 0,4 6-237 16,7 7-324-16,0-5-489 15</inkml:trace>
  <inkml:trace contextRef="#ctx0" brushRef="#br0" timeOffset="24517.79">19005 986 2224 0,'0'0'575'0,"0"0"-372"15,10-48 21-15,-5 33 40 0,-2 3-36 16,1 4 8-16,-3 3-29 0,0 4-45 0,0 1-162 16,0 9-77-16,1 6 77 15,0 6 12-15,1 8 97 0,0 5-4 0,2 13-9 16,-1 11 6-16,-2 9-10 0,0 1-6 16,0-7-25-16,-2-15-39 0,1-14-10 15,1-8-9-15,1-1 25 0,2 1-28 16,-1 2-10-16,0 2-109 0,-2-3-124 15,-1-7-179-15,-3-6-271 0,-4-4-445 0,-4-8-901 0</inkml:trace>
  <inkml:trace contextRef="#ctx0" brushRef="#br0" timeOffset="24667.85">18857 1349 3532 0,'0'0'501'0,"0"0"-347"16,0 0-91-16,0 0-60 0,0 0 16 15,0 0 24-15,0 0-9 0,0 0-34 0,85-19-6 16,-31 16-25-16,19 3 0 0,11-3-128 16,-13-1-475-16,-16-2-1375 0</inkml:trace>
  <inkml:trace contextRef="#ctx0" brushRef="#br0" timeOffset="25125.85">20400 1122 2428 0,'0'0'670'15,"0"0"-373"-15,8-45-50 0,-6 35 12 16,-1 4-70-16,-1 5-74 0,0 1-115 16,0 3-59-16,0 10 25 0,-1 4 34 15,-2 9 65-15,-2 7 10 0,-1 14-22 16,-2 11-4-16,-3 10-46 0,4-4 12 16,2-12-15-16,3-18-106 0,2-14-110 0,0-3-101 15,-1 0-38-15,-2 0-64 0,-3 0-58 16,-9-8-158-16,2-5-471 15,1-4 365-15</inkml:trace>
  <inkml:trace contextRef="#ctx0" brushRef="#br0" timeOffset="25495.74">20316 1153 1461 0,'0'0'338'0,"20"-61"16"0,-10 42 70 16,2-1-124-16,4-2-44 0,4-2-87 0,4 3-48 15,0 4-29-15,6 0-6 0,2 5-10 16,5 0 6-16,1 7-6 0,0 5-7 15,0 5-22-15,-2 9-19 0,-4 6-5 16,-6 3-23-16,-7 5-31 0,-7 3-29 16,-11 4 22-16,-5 3 1 0,-11 0 21 15,-10 1 15-15,-7 0-12 0,-6-3 12 16,-5 0 1-16,-1-5 2 0,-3-5-1 0,3-3 1 16,-1-6 20-16,9-5-3 0,3-5 10 15,8-2-4-15,6-4 12 0,4-1 26 16,5-6 42-16,2-3-28 15,4-3-33-15,2-3-16 0,2-2-12 0,4 0 40 0,3 1-10 16,6 2-46-16,0 3 0 0,-1 2-25 16,4 6-3-16,0 3-37 0,3 3-41 15,4 9 19-15,1 5 87 0,5 4 19 16,1 4 99-16,2 4-34 0,-2 0-25 16,1 3-18-16,-2 1-41 0,2 1-12 15,-3-3-25-15,1 1-97 0,1-5-230 16,12-3-251-16,-10-7-623 0,-1-8-749 0</inkml:trace>
  <inkml:trace contextRef="#ctx0" brushRef="#br0" timeOffset="26080.04">20847 1509 1828 0,'0'0'628'0,"0"0"-434"15,0 0-110-15,0 0 51 0,73-56 9 0,-50 43-31 16,-1-2-27-16,-1-1-45 0,1-1 14 16,-2 1-11-16,-1 0-15 0,0 0 25 15,-4-1 6-15,-3 0-15 0,-1 3-1 16,-5-2-44-16,-2 0 29 0,-3 4-10 16,-1 2 22-16,-5 3 12 0,-4 1-24 15,-6 3-29-15,-5 3-21 0,-4 0-11 16,-6 9 31-16,-1 5 1 0,-1 4 38 15,4 4-7-15,4 3 7 0,7 3-19 0,5-1 0 16,9 1 9-16,3-1-2 0,10 0-11 16,3-3 1-16,8-5 0 0,6-2 18 15,1-5 13-15,3-4 17 0,3-6-8 16,2-2-12-16,0-7-7 0,-3-5-18 16,1-5-1-16,-5-3-18 0,0-1-10 15,-4-4 8-15,-3-1-26 0,-1-3 27 16,0-3 1-16,0-2 0 0,2 0-18 15,2-2-7-15,1 5-3 0,1 2 3 0,3 5 22 16,-1 7-25-16,3 9-3 0,-2 4-20 16,3 4-9-16,-2 9 10 0,1 6-13 15,-4 8 0-15,-1 3 28 0,-5 6 25 16,-6 3 10-16,-4 1 25 0,-8 0-9 0,-4 1-15 16,-4-6 21-16,-13-1 6 0,-3-4-15 15,-7-5 9-15,-8-5 16 0,-4-4 18 16,-3-3 10-16,-1-7-2 0,1-2-2 15,1 0-18-15,1-6-4 0,3-5-12 16,6-1-6-16,3-1 3 0,8-3 6 16,5 0-3-16,4 1-16 0,7-2-12 15,4 0-96-15,3 2-142 0,10 1-92 16,18-1-48-16,-1 3-369 0,-1 4-849 0</inkml:trace>
  <inkml:trace contextRef="#ctx0" brushRef="#br0" timeOffset="26397.84">22048 1276 2564 0,'0'0'742'0,"0"0"-343"0,0 0-163 15,0 0-189-15,0 0-22 0,0 0 1 16,0 0 72-16,0 0 4 0,-57 59-18 15,45-38-19-15,2 3-27 0,5 1-17 16,4 0 1-16,1-1-6 0,10-1-15 0,4 0 20 16,8-2 10-16,6-4 3 0,3-3 9 15,6-4 13-15,4-5-16 0,-3-5-6 16,1 0 5-16,-3-11-5 0,-6-2-6 16,-4-4 12-16,-5-3-13 0,-8-4-16 15,-3-2-11-15,-10-4-31 0,-6-2-9 0,-8-3-27 16,-12 2-56-16,-4 1-35 15,-9 5 13-15,-7 4-55 0,-28 5-95 0,10 8-297 16,6 3-797-16</inkml:trace>
  <inkml:trace contextRef="#ctx0" brushRef="#br0" timeOffset="27247.85">22367 942 1596 0,'0'0'295'0,"0"0"1"0,0 0 66 0,7-50 47 15,-5 39-6-15,-1 2-140 0,1 4-89 16,-2 3-26-16,0 0-61 0,0 2-87 16,1 0-9-16,-1 4-104 0,1 6 66 15,0 9 47-15,1 4 78 0,0 6-12 16,1 4 4-16,-2 4 2 0,2 1-31 0,0 2-17 16,4 0 5-16,-1 1-8 0,6-2-2 15,0 0 3-15,6-4-21 0,2 0 14 16,4-6 4-16,4-5 6 0,-1-4-25 15,-2-5-1-15,-1-6-68 0,2-2-24 16,-4-5-4-16,-1-2-20 0,-2-6 77 16,0-5 37-16,-3-1 3 0,0-5 2 15,0-4-1-15,-3-4 27 0,-2 0-27 16,1-3 0-16,-4 0 36 0,0 1 39 16,-3 2 17-16,0 8 35 0,-2 4-41 15,-2 3 6-15,0 7 3 0,-1 0-16 0,1 3-80 16,-1 3-151-16,0 4-88 15,0 7 165-15,-3 6 74 0,0 4 97 0,-3 5-48 16,2 2-8-16,0 0 2 0,3-2-41 0,1-1 10 16,1-4-10-16,6-5 1 15,0-4 18-15,3-5 1 0,0-3 15 16,5-4 12-16,1-3 4 0,4-2-53 0,3-6-19 16,0-2-12-16,1-5 13 0,-1 1-13 15,1-6 16-15,-2 0 13 0,-2-3 0 16,-1-2 0-16,-1 0 4 0,-1 0-1 15,-4 2 11-15,-2 5 10 0,-2 2-4 16,-4 7 31-16,-2 4 53 0,-3 3-62 16,0 2-40-16,0 0-92 0,0 6-66 15,0 4 124-15,-2 3 34 0,-2 5 65 0,1 4-15 16,-2 1-23-16,3 4-11 0,1-4-13 16,1 0 19-16,0 0-20 0,7-3-2 15,1-1-129-15,3-3-119 0,4-5-90 16,3-1-95-16,13-10-215 0,-6-2-910 15</inkml:trace>
  <inkml:trace contextRef="#ctx0" brushRef="#br0" timeOffset="27494.2">23417 831 199 0,'0'0'2597'0,"0"0"-2190"16,0 0-215-16,-9-50-24 0,8 46 28 15,0 4-196-15,-2 4-22 0,-3 7-44 0,-6 8 66 16,2 6 138-16,-2 6-24 0,1 3-27 16,6 5 15-16,3 5 16 0,2 4-22 15,6 10-15-15,8 4 9 0,-1-4-34 16,-3-13 2-16,0-13-55 0,-5-5 10 16,0 1-13-16,0 3-62 0,1 1-62 15,-1-6-174-15,-3-4-225 0,-2-8-432 16,-4-6-290-16</inkml:trace>
  <inkml:trace contextRef="#ctx0" brushRef="#br0" timeOffset="27712.09">23317 1233 2277 0,'0'0'671'0,"0"0"-261"0,12-47-128 0,-1 32-45 0,2 1-58 16,6 3-85-16,3 3-75 0,5 4-19 15,0 1-31-15,6 3 15 0,-2 4-15 16,3 7-7-16,-1 6 38 0,-3 4 41 15,-3 5 18-15,-2 2-21 0,-6 3-36 16,-8-2-2-16,-4 0-22 0,-3-3 0 16,-4-3 19-16,-5-3-16 0,-3-3 17 15,-1-5-10-15,-2-3-38 0,-3-2-89 16,3-4-142-16,-5-6-276 0,3-4-846 16</inkml:trace>
  <inkml:trace contextRef="#ctx0" brushRef="#br0" timeOffset="27853.08">23694 976 3451 0,'0'0'423'0,"0"0"-205"0,0 0-16 15,0 0 22-15,-7-45-70 0,7 45-154 16,0 0-114-16,-1 9-72 0,1 2 62 16,0 7 46-16,0 6-158 0,19 10-378 15,1-2-678-15,2-7-736 0</inkml:trace>
  <inkml:trace contextRef="#ctx0" brushRef="#br0" timeOffset="28546.47">24077 1183 3149 0,'0'0'499'15,"0"0"-385"-15,0 0-48 0,0 0-66 16,0 0-3-16,0 0 3 0,0 0 35 0,-60 13 21 15,44 3-12-15,0 4-3 16,1 0-7-16,0 5-4 0,6 0-18 0,1 0-11 16,4 3 18-16,4-4 0 0,4-1-19 15,7-1-54-15,0-3-107 0,5-5-28 16,1-5-20-16,-1-2 15 0,0-3-24 16,-1-4 68-16,-1-4 65 0,0-5 85 15,-5-2 36-15,2-5 8 0,-2-2 120 16,-3-3 31-16,3-3 12 0,-1-2-58 15,1-1 8-15,0-2-21 0,4 0-30 16,-3 1 11-16,4 2 20 0,1 5-19 16,-1 2-44-16,2 6 0 0,-1 2-65 0,1 2-9 15,-3 7-15-15,3-1-31 16,-1 3-19-16,1 4-1 0,-1 4 17 0,3 4-1 16,0 4 7-16,0 2 8 0,-2 6 10 15,-4 2 13-15,0 2-38 0,-5-2-9 16,-1-1 1-16,-4-1 2 0,-1-4 12 15,-1-2-25-15,0-4 31 0,-2-3 0 0,-2-3 7 16,1-4-4-16,0-2 35 0,1-2 48 16,-3 0 81-16,0-5 0 0,-2-1-25 15,2-2-38-15,-1-4-13 0,0-3 6 16,5 1 65-16,1-1-46 0,1-3-17 16,9-3-21-16,1 0 10 0,7-2-10 15,2 0-3-15,4-1-10 0,4 4-16 0,0 2-11 16,2 2-16-16,-1 7-24 15,3 3 0-15,-3 5 10 0,3 1-17 0,-3 7 7 16,-2 6-15-16,-2 5-1 0,-7 4-3 16,-4 1 12-16,-3 2 18 0,-5 3 29 15,-2-1 13-15,-2-2 15 0,2-1-16 16,-4-3 10-16,0-1 3 0,0-3-4 16,0-4-19-16,0-3 20 0,0-3-19 0,0-3 16 15,0-1-7-15,0-1 10 0,0-2 36 16,0 0 20-16,0 0 8 0,0 0 3 15,0-5-34-15,0 1-55 0,-5-3-70 16,1-2-183-16,-3-9-182 0,-2 3-739 16,3-2-1619-16</inkml:trace>
  <inkml:trace contextRef="#ctx0" brushRef="#br0" timeOffset="31761.6">26851 1044 2591 0,'0'0'312'0,"0"0"-167"0,0 0 72 15,0 0 35-15,0 0-69 0,0 0-117 0,0 0-66 16,0 0-91-16,0 0 91 15,0 0 16-15,17 29 91 0,-11-3-10 0,-1 6 19 16,-2 1-24-16,-1 6-32 0,-1 0-4 16,-1 3-13-16,0-2 16 0,-2-3-31 15,1-2-15-15,-3-4-10 0,4-7-3 16,0-4 2-16,0-5 10 0,0-5-12 16,4-4-51-16,1-2-121 0,5-4-73 15,0-2-99-15,9-14-233 0,-2-1-756 16</inkml:trace>
  <inkml:trace contextRef="#ctx0" brushRef="#br0" timeOffset="32041.46">26782 1020 2519 0,'0'0'441'0,"0"0"-306"0,0 0-30 16,0 0-105-16,0 0 0 0,73-35-1 15,-40 35 1-15,11 9 42 0,11 6 69 16,12 11-63-16,-8 3 3 15,-7 1-23-15,-14 3-14 0,-13-1-14 0,-1 13-32 16,-6 12-15-16,-17 7-7 0,-5-8 19 16,-15-12 3-16,-4-14 32 0,-2-10 3 15,-8 1 16-15,-8 2 16 0,-7-1 29 16,-4-3 9-16,2-6 12 0,-1-5 7 16,4-2-16-16,6-4-7 0,7-2-15 0,8 0-7 15,9 0 22-15,6-2 7 0,4 0-4 16,5 2-6-16,2 0-26 15,0-1-20-15,4 0-20 0,9-1-122 0,9-2-126 16,6 2-5-16,29-3-106 0,-5 4-318 16,-6-4-861-16</inkml:trace>
  <inkml:trace contextRef="#ctx0" brushRef="#br0" timeOffset="32344.43">27618 1105 3101 0,'0'0'427'0,"0"0"-265"0,0 0 33 0,0 0 16 15,0 0-43-15,0 0-124 0,0 0-44 16,0 0-75-16,0 0-53 0,0 0 128 15,18 19 50-15,-14 10 50 0,1 7-50 16,-1 10 12-16,-1 12-25 0,0 5 19 0,-1-6-19 16,-1-15-22-16,0-14 4 0,0-9-19 15,-1 2-1-15,1-3-15 16,-1 1-58-16,1-7-53 0,-1-5-161 0,0-7-143 16,0-12-15-16,0-3-75 0,0-5-1564 0</inkml:trace>
  <inkml:trace contextRef="#ctx0" brushRef="#br0" timeOffset="32608.62">27591 1042 2493 0,'0'0'538'0,"0"0"-484"0,0 0-54 16,61-32-67-16,-31 29 67 0,5 3 105 16,5 2 10-16,4 6 3 0,2 6-3 15,-2 3-45-15,-3 5-20 0,-8 2-37 16,-4 3-13-16,-11 0-32 0,-12 2-34 15,-6-2 25-15,-12-2 5 0,-10 1 36 0,-6-5 19 16,-9 1 9-16,-3-6 26 0,-1 0-13 16,0-4-25-16,-1-3 25 0,3-1-25 15,3-3 6-15,5-1-18 0,5-1 11 16,3-1 7-16,9-2-18 0,3 0-4 16,8 0-109-16,3 0-170 0,14-2-141 15,3-3-681-15,4-2-701 0</inkml:trace>
  <inkml:trace contextRef="#ctx0" brushRef="#br0" timeOffset="32992.33">28248 1078 2916 0,'0'0'410'0,"0"0"-251"0,0 0 21 16,0 0-6-16,0 0-17 0,0 0-68 15,0 0-89-15,0 0-84 0,0 0-38 16,0 0 122-16,33 29 69 0,-28-5 15 16,1 5-20-16,-1 5-27 0,-4 2-9 0,-1 3 7 15,0 1-4-15,-8-1-15 16,0 1 8-16,-5-5-23 0,3-1 12 0,-2-3-11 16,3-6-2-16,2-3 2 0,3-7-2 15,3-4 0-15,1-3 0 0,1-3 23 16,8 0 23-16,4-3 20 0,8 1 8 15,8-1-12-15,3-1-38 0,4-1-8 16,1 0-14-16,-7 0 10 0,-1-1-9 16,-8-1 19-16,-3 1-7 0,-5-1 4 15,0 0-1-15,-1 0-16 0,-3 0-1 16,3 0 1-16,-4-1 9 0,4 2-11 16,-4-4-19-16,3 5 1 0,-2-3-16 0,0 0-161 15,0 0-144-15,-1-7-200 0,1 0-716 16,-4 1-992-16</inkml:trace>
  <inkml:trace contextRef="#ctx0" brushRef="#br0" timeOffset="33344.94">28804 1031 2164 0,'0'0'349'0,"0"0"-242"0,0 0 51 16,0 0-4-16,0 0-19 0,0 0-46 15,0 0-44-15,0 0 35 0,60 18 28 16,-53 3 20-16,-1 3 17 0,3 4-44 16,-4 6-19-16,-2-1 0 0,-1 6-1 15,-1 0-43-15,-1 0 13 0,0-1-10 16,-3-2-1-16,-1-2 1 0,0-4-20 0,-3-3 4 16,3-4-3-16,2 0-19 0,2-5-1 15,0-3 14-15,6-3 15 0,7-2 6 16,4-3 28-16,8-5 16 0,4 0-23 15,7-2-24-15,5-2-9 0,-1-6-10 0,-1-1 1 16,-3 0 8-16,-6-1-11 0,-2 0 5 16,-7 1 7-16,-4 2-22 0,-6 0-2 15,-2 4-1-15,-4-2-16 16,-1 3-11-16,-4 2-53 0,0 0-62 0,0 0-119 16,-6 0-163-16,-12 0-374 0,-1 0-287 15,1 0-800-15</inkml:trace>
  <inkml:trace contextRef="#ctx0" brushRef="#br0" timeOffset="33941.91">26597 1991 1852 0,'0'0'441'16,"0"0"-315"-16,0 0-125 16,0 0 46-16,0 0 69 0,0 0 33 0,0 0 8 15,0 0 55-15,0 0 24 0,0 0-16 16,1 0-31-16,0 0-37 0,-1 0-40 16,0 0-17-16,2 0-20 0,5 0-6 0,2-2-13 15,14 0-44-15,14-2-10 0,27-1 23 16,37 0 22-16,40 5-4 0,18 0-3 15,5 0 31-15,-7 0-12 0,-14 3-19 16,5-3-21-16,3 0-18 0,4-5 2 16,-1 0-3-16,-5-4 0 0,-7 3-25 15,-12-6 10-15,-13 4 11 0,-14-3 4 16,-18-1 2-16,-12 2 16 0,-19-2 1 16,-18 5-7-16,-9 2 9 0,-7 0 25 0,2 0 25 15,0-2-9-15,-1 2-7 0,-3 1-19 16,-8 1-14-16,-1 1 5 0,-5 2-26 15,-3 0-1-15,0 0-12 0,-1 0 0 16,0 0-7-16,0 0-8 0,0 0-4 16,0 0-8-16,0 0-23 0,-5 0-144 15,-7 0-147-15,-13-8-200 0,3 4-958 16,-1-6-679-16</inkml:trace>
  <inkml:trace contextRef="#ctx0" brushRef="#br0" timeOffset="42856.74">5457 3650 1049 0,'0'0'361'0,"0"0"-159"0,0 0-49 0,0 0 55 16,0 0 9-16,0 0-39 0,0 0-33 0,0 0-9 16,0 0-10-16,-7-6-17 0,7 5-29 15,0 1-9-15,0-2-1 16,0 2-3-16,0-3-3 0,0 3-9 0,0 0-14 16,0 0-6-16,0 0-6 0,0 0 2 15,0 0 8-15,0 0-14 0,0 0-12 16,0 0-10-16,0 0 13 0,0 0 0 15,0 0 9-15,0 0 0 0,0 0 1 16,0 0-14-16,0 0-9 0,0 0 10 16,0 0-11-16,0 0-2 0,0 0-1 0,-2 0-2 15,2 0-10-15,0 0-2 16,0 0-8-16,0 0-18 0,0 0-9 0,0 0-5 16,7 0 52-16,2 3 3 0,9-1 86 15,4 1-13-15,10 1-16 0,7-2-19 16,6 1-16-16,17-3-3 15,19 2-7-15,19 0-12 0,6 2 0 0,-5 0-1 0,-9-1-2 16,-18 3 1-16,-3-3-20 0,-11-1 3 16,-15 2 16-16,-11-2 3 0,-11 0 2 15,-6-2 11-15,-3 0 12 16,1 0 3-16,-1 0 1 0,-7-1 5 0,0 0 14 16,-3-1 39-16,-2 1-5 0,-1-1-9 15,0 1-33-15,-1 1-15 0,0 0-9 16,0 0-16-16,0 0-3 0,0 0-16 15,0 0-3-15,0 0 4 0,0 0 5 16,0 0 13-16,0 0 0 0,0 0 19 16,0 0 3-16,0 0 3 0,0 0-1 0,0 0 1 15,0 0 0-15,0 0-6 16,0 0-7-16,0 0-12 0,0 0-2 0,0 0-22 16,0 0-48-16,-1-2-396 0,-2-4-1025 15,-4-3-744-15,18 26 2237 0</inkml:trace>
  <inkml:trace contextRef="#ctx0" brushRef="#br0" timeOffset="43860.71">5516 3733 411 0,'0'0'332'0,"0"0"-107"16,0 0 3-16,0 0 0 0,0 0-39 16,0 0-30-16,0 0-48 0,0 0-27 0,0 0 1 15,0 0-11-15,-25-12-12 0,24 12-10 16,1 0 6-16,0 0 7 0,0 0 28 16,0 0 4-16,0 0-10 0,0 0-6 0,0 0-1 15,0 0 14-15,0 0 5 0,1 0-3 16,4 0 0-1,3 0-29-15,8-1-9 0,5-1-4 0,5 0-3 0,9-1 3 16,7-2-6-16,15 1-10 0,17-2-7 16,16 0-12-16,8 2-17 0,-7 0 14 15,-6 1-13-15,-14 3 10 0,-9-2-12 16,-10 2-1-16,-11 0 2 0,-12-2 17 16,-4 1-17-16,5-1 17 0,0 0-6 15,4 0 3-15,-9-1 3 0,-1 0 18 16,-6 2 11-16,-4-1 15 0,-5 1 9 15,-3 0 39-15,-4 0 23 0,-1 1-13 0,-1 0-6 16,0 0-4-16,0 0-15 0,0 0-19 16,0 0-22-16,0 0-21 0,0 0-16 15,0 0-5-15,0 0-13 0,0-1 0 16,0 1-2-16,0 0-14 0,0-1-8 16,0 1-62-16,-9-1-208 0,-1-2-313 0,-2-1-1295 15,43 14-3-15</inkml:trace>
  <inkml:trace contextRef="#ctx0" brushRef="#br0" timeOffset="51256.12">8723 3427 1114 0,'0'0'241'0,"0"0"-150"16,0 0 49-16,0 0 6 0,-35-43-29 15,24 33-13-15,0 0-39 0,-2 1 29 16,2 1 13-16,-2 0 58 0,0 2-42 16,2-1 3-16,0 2-7 0,2-1-55 15,-1 1 17-15,3 1-14 0,2 1-22 16,0 0-26-16,-1 1-4 0,1 0-15 16,-1 0-16-16,-1 2-3 0,0 0-3 0,0 0 9 15,-5 1-2-15,1 3 15 0,-3 0 3 16,-1 2 0-16,0 1-3 0,1 3 1 15,-2 3-1-15,0 3 2 0,0 1 21 16,4 3-22-16,-2 1 2 0,4 0 36 0,-1 1-17 16,5 1-3-16,-3-2-15 0,3 4-2 15,2-2 23-15,-4 2 7 16,2-1-30-16,-1 2 1 0,-3-1 16 0,2 1-8 16,-6-2-10-16,3-1 11 0,-5-1-11 15,-1 0 2-15,0-3 13 0,0-3 10 16,0 1-25-16,-1-3-1 0,0-2 16 15,0 0 0-15,1-3-13 0,0 2 10 16,4-5-13-16,-1 0 22 0,1-4 7 16,3 1 3-16,-2 0-7 0,3-3 7 15,-2 0 0-15,1 0 6 0,-2-6-9 16,2 2 5-16,-3-1-15 0,1-4 0 0,0 1-3 16,0-2 0-16,2 0-14 0,-2 1-2 15,3 0 0-15,-1-2-3 0,1 2 2 0,1-1 1 16,2-1 13-16,1 0 6 0,2-2-7 15,-3 2-9-15,5-3 10 0,-1-1-13 16,2-1 1-16,0 0-1 0,0 0 0 16,0 0 15-16,0-1-15 0,0 2-3 15,2 0 0-15,0-1-10 0,5 3 10 16,-3 0-26-16,1 1 13 0,3 0-12 16,0 3 3-16,1-2 6 0,2 1-7 15,1 2 14-15,0-1 9 0,2 1-9 16,1-1 12-16,-4 1 0 0,3 3-1 15,-5-1 1-15,2 1 0 0,-1 1 1 0,0 0 0 16,-3 0-1-16,4 0-3 0,-4 3-10 16,0-1 11-16,1 1-20 0,-1 0-4 15,-1 1-12-15,3 0-6 0,-2 3 9 16,4 2 7-16,-2-1 28 0,3 4 2 16,0 0 0-16,1-2 14 0,2 3 3 0,-2-1 0 15,3 2-16-15,0-3 17 0,1 4-2 16,-1-1-17-16,-1 1 17 15,2 3 7-15,0-3 20 0,-1 3-1 0,-2 1 10 16,0-1-13-16,1 2 7 0,-4 1-7 16,2 3-13-16,-1-1 16 0,-3 0-22 15,2 1 0-15,-2 0-6 0,-1 1 0 16,2-2-15-16,0-1 1 0,1-1-1 16,0-1 11-16,0-3-8 0,1-2 15 15,-1-1-4-15,1-4-2 0,-2 3-1 16,3-2 7-16,-3 0-6 0,2-1-13 15,-3 1-1-15,2-1 1 0,-2 0 0 0,2-2 1 16,-4 1 14-16,2-2-14 0,-1 0 12 16,-2 0 3-16,2-2 12 0,-3-1 17 15,1 0 5-15,4-2 3 0,-2-6-10 16,4-1-5-16,0-4-10 0,1-1-4 16,1 0-8-16,-3-1 12 0,2 0-26 0,-4-1 13 15,1 1-13-15,-2 0-2 0,1 0-23 16,-3-3-42-16,-1-13-293 15,-2 4-412-15,-2 0-2102 0</inkml:trace>
  <inkml:trace contextRef="#ctx0" brushRef="#br0" timeOffset="52075.15">10021 3346 2150 0,'0'0'262'0,"0"0"-223"15,0 0 45-15,0 0-3 16,0 0 25-16,0 0-6 0,0 0 6 0,0 0 19 15,0 0 0-15,0 0-26 0,-44-5-10 16,36 5-3-16,1 0 19 0,0 0 15 16,4 0 38-16,1 0 17 0,0-2 8 15,1 1-28-15,-1-2-56 0,1 1-46 16,0-2-31-16,-1 0-7 0,1 0-14 16,1 0 0-16,0-1-1 0,0 2 0 0,0-1 0 15,0-2-1-15,0 1 0 0,3-1-14 16,0 0 13-16,1-1-2 0,0 2-14 15,3-2 18-15,-3 3 0 0,0 0-2 16,0 1-23-16,-1 1-15 0,-1 2-10 16,1 0-21-16,0 0-38 0,-1 7 15 15,-1 2 41-15,-1 5-117 0,-1 2-111 16,-19 13-270-16,2-4-667 0,-3-4-616 0</inkml:trace>
  <inkml:trace contextRef="#ctx0" brushRef="#br0" timeOffset="52398.16">9966 3873 1564 0,'0'0'293'0,"0"0"-43"0,0 0 44 15,0 0-3-15,0 0 46 0,0 0 21 16,0 0-3-16,0 0-21 0,0 0-100 16,0 0-116-16,-26-22-35 0,30 8-21 15,2 0-9-15,1-1-26 0,1 2-8 0,0 1-17 16,-2 3 9-16,0 3-11 0,-3 4-2 16,-2 0-16-16,0 2-29 0,-1 0-24 15,0 0-28-15,1 0 6 0,0 3 47 16,0 1 27-16,1-1 17 0,-1 1 1 15,0 1-55-15,2 0-317 0,-2-2-357 0,1-3-930 16</inkml:trace>
  <inkml:trace contextRef="#ctx0" brushRef="#br0" timeOffset="53725.63">11512 3192 1918 0,'0'0'296'15,"0"0"-241"-15,0 0 61 0,0 0 81 16,0 0-55-16,0 0-36 0,0 0-16 15,0 0-29-15,0 0-14 0,0 0-47 16,3-27-29-16,-11 35 17 0,-5 3 12 16,-2 5 25-16,-2 3-12 0,-4 3 10 15,-2 4-7-15,-2 4-4 0,-3 5 24 16,-6 3-8-16,-2 2 14 0,-8 12-39 0,1-8 9 16,2 1-11-16,1-3-1 0,9-10 0 15,2 1-2-15,5-6-1 0,5-4 2 16,4-6 1-16,5-3 11 15,1-1 37-15,4-3-9 0,1-1-20 0,1 0-3 16,0-4-13-16,0 1 0 0,3-1-1 0,0-1 0 16,0 1 1-16,0-2 13 15,7 2 10-15,1-1 18 0,7 0 45 0,7 0 79 16,7 0-4-16,9-2-54 0,17-2-47 16,14 0-28-16,18 0-16 0,1 0-6 15,-7-2-10-15,-13 2 28 0,-17 0 0 16,-13 0-31-16,-11 2 0 0,-5-1-12 15,1-1 9-15,0 2 1 0,1-1 2 16,-6-1 4-16,-5 0 8 0,-6 0 0 16,-1 0 7-16,-2 0 12 0,-3 0 10 0,-1 0 6 15,0-3-27-15,0 0-20 16,0-3-37-16,0 0-69 0,0-1-61 0,-2 0-97 16,-2 0-110-16,-4-11-250 0,2 2-810 15</inkml:trace>
  <inkml:trace contextRef="#ctx0" brushRef="#br0" timeOffset="54070.14">11571 3154 1635 0,'0'0'315'0,"0"0"-14"16,0 0 39-16,-5-45-28 0,3 40-33 15,1 2-81-15,1 2-87 0,-1 1-111 0,0 2-102 16,-2 6 4-16,1 6 98 0,-1 4 19 16,1 7 32-16,2 4-10 0,0 6 7 15,3 4 6-15,7 12 12 0,6 9 23 16,5 12-19-16,5-4 15 0,-5-9 47 16,-6-18 16-16,-2-14-61 0,-3-4-40 0,2 2-3 15,3 0-13-15,-4 3 12 0,2-6-12 16,-5-5 0-16,0-2-6 0,-4-5-10 15,-1-1-2-15,1-2-10 0,-2-4 22 16,-1-1-10-16,1-1 4 0,-2-1 5 16,0 0 13-16,0 0 0 0,0 0-37 15,0-4-58-15,0-2-187 0,-8-11-206 16,4 2-295-16,-1-3-1028 0</inkml:trace>
  <inkml:trace contextRef="#ctx0" brushRef="#br0" timeOffset="54644.98">12568 3263 1874 0,'0'0'234'0,"0"0"-143"16,0 0 158-16,-5-58-4 15,5 46-52-15,0 2-55 0,0 0 35 16,0 4 60-16,0 1-30 0,0-1-24 0,0 5-72 16,0 1-47-16,0 0-60 0,0 0-62 15,0 4-79-15,0 3-24 0,-1 7 165 0,1 6 26 16,-3 4 43-16,2 7-34 15,1 3 9-15,0 8 25 0,0 11 4 16,0 8 11-16,1 7-10 0,4-6 13 16,-2-13-19-16,0-17-5 0,-1-8 8 0,1 4 0 15,0 2-33-15,-1 0 20 0,0-2 1 16,-2-4-16-16,0-2-6 0,0-5-9 16,-3-3-13-16,1-2 0 0,1-2-2 15,-1-3-11-15,1-2-2 0,0 0-77 16,1-3-50-16,0-2-43 0,0 0-4 15,0 0 46-15,0-7-165 0,0-13-416 0,0 0-781 16</inkml:trace>
  <inkml:trace contextRef="#ctx0" brushRef="#br0" timeOffset="55154.9">12544 3464 1493 0,'0'0'211'0,"0"0"-113"15,0 0 48-15,0 0 61 0,0 0-12 16,0 0-53-16,0 0 0 0,0 0-4 16,0 0-15-16,0 0-37 0,-17-9-25 0,17 9-13 15,0 0-6-15,0 0-1 16,0 0 7-16,0 0 7 0,0 0-1 16,0 0 13-16,0 0 19 0,6 0 44 15,7 0 68-15,7 1-28 0,8 2-56 16,9-3-39-16,7 1-35 0,16 1-15 0,14-2-22 15,15 0 13-15,7-3-13 0,-6 0 19 16,-7-1-21-16,-10 0 1 0,-3 1 0 16,0 0 0-16,-7-1 0 0,-12 2-2 15,-12 0-1-15,-8 1-11 0,-6-1 10 0,2 1 0 16,1 1-2-16,-2-3 4 16,-5 3-2-16,-4-2 2 0,-8 2 16 0,-2-2-4 15,-5 1 13-15,-1 0 0 0,-1 0-9 16,0 0-16-16,-7-1-35 0,-4 1-49 15,-6-2-56-15,-2 3-58 0,-1 0-99 16,0 0-158-16,-4 4-275 0,6 4-502 0</inkml:trace>
  <inkml:trace contextRef="#ctx0" brushRef="#br0" timeOffset="55726.89">12640 3706 474 0,'0'0'717'0,"0"0"-499"0,0 0-117 0,0 0 26 16,0 0 16-16,0 0 13 0,0 0 6 16,-56-5 23-16,48 5-20 0,4 0-26 15,2 0-33-15,0 0-32 0,0 0-16 16,1 0 16-16,1 0 19 0,0 0 19 16,0 0 16-16,0 0-4 0,0 0-19 15,0 0-9-15,0-1-27 0,0 1-12 16,0 0-9-16,0 0-11 0,0 0-2 15,0 0 6-15,0 0 9 0,0 0 29 16,1-1 31-16,3 1 71 0,3-1-35 16,9-1-74-16,5-1-29 0,9 1-31 0,5-1-12 15,10 0 0-15,14-1-1 0,16 2 0 16,12-1 0-16,5 1-2 0,-9 1 2 16,-7 1-2-16,-11 0 0 0,-4 0 0 15,-3 2 0-15,-11-1 0 0,-8 0-9 16,-14-1 10-16,-2 0 2 0,3 0 2 15,-1 0 14-15,-1-1 5 0,-4-1-8 0,-2-2 11 16,-5 2 7-16,-3 1-6 0,-4-2 18 16,0 2 12-16,-4 0-6 0,0 1-6 15,-2-1-12-15,1 1-16 0,-1 0-14 16,0 0-1-16,0 0-18 0,0-1-19 16,-4-1-27-16,-4 0-35 0,-1 1-157 15,-13-4-194-15,1 0-686 0,3-2-1160 0</inkml:trace>
  <inkml:trace contextRef="#ctx0" brushRef="#br0" timeOffset="57337.92">14693 3256 411 0,'0'0'642'0,"0"0"-388"0,0 0-20 15,12-56 10-15,-8 40 10 0,-2 0-21 16,0 2-7-16,-1-1-32 0,2 3-20 16,-3 3-33-16,0 1-6 0,0 4-30 0,0 2-54 15,0 0 6-15,0 2-9 0,0 0-48 16,-3 0-42-16,-2 2-48 0,-3 4 68 15,-3 7 22-15,-1 2 45 0,-4 3-16 16,-1 5 9-16,0 3-3 0,-1 3-4 16,3 0-8-16,-5 2 21 0,0 3 10 0,0 1 0 15,-4 0-19-15,1 0 0 16,-1-1-23-16,2-1 1 0,-2-2 3 0,1-3-4 16,2 0 7-16,0-5-19 0,0 1 1 15,3-3-1-15,-1-2 2 0,2-1-2 16,1-4 3-16,3-1-2 0,1-4 17 15,0-2-3-15,2-3-15 0,0-1-12 16,3-3 12-16,-3 0 28 0,1 0 7 16,2-4-1-16,-2-2 7 0,2-1-16 15,0-2 6-15,0-3-5 0,2-1-23 16,1-2 19-16,0-3-21 0,-1-1 2 0,3 1-2 16,0-3-1-16,0 1 0 0,1 0-3 15,1 1-10-15,-1-1 12 0,1 4 0 16,0-1 1-16,0 0 14 0,2 1-14 15,2 3-2-15,2-2 1 0,1 1-1 16,0-1 1-16,3 1 1 0,0 0 0 0,3-1-1 16,-2 2 0-16,3 1 1 15,0-1 1-15,-1 2-1 0,0 1-1 0,0 2-1 16,-3 1 2-16,1 1 0 0,-2 1 0 16,2-2-2-16,-3 4 2 0,2-1 1 15,-2-1-1-15,2 2 0 0,-1 1-1 16,0 1 0-16,1 0 1 0,-2 1-3 15,2 0-16-15,-2 0-6 0,1 2-16 16,-1 2-3-16,1 4 19 0,0 1-6 16,-2 4 15-16,4 1-9 0,-4 2 22 0,2 2-16 15,-1 2 17-15,1-1-14 0,1 5 16 16,-2-2 0-16,4-1 14 0,-3 1 33 16,2 0-3-16,-1 0-10 0,2-1-11 15,-1 0 5-15,0 0-6 0,0-2-4 0,-2 0 1 16,3-2 6-1,-3 0 0-15,3 0-2 0,-3 1-4 0,2-4-17 0,-3 0 23 16,1-3 0-16,1 0-23 0,-3-3 23 16,4-1-12-16,-4 0 9 0,1-4 2 15,0-1 8-15,0-1 8 0,2-1-3 16,-2 0 1-16,4-2 2 0,-2-2-9 16,3-3-3-16,0 0-10 0,-1-1-5 15,3-3 5-15,-2 1-2 0,0-1-13 16,0 0 0-16,-2 1 12 0,1-2 1 15,-4 2-13-15,1 0 0 0,-3-1 19 16,-1 1-19-16,-1 0 9 0,-1 1-10 16,-2-1-2-16,0 0-3 0,-1 1-19 0,0 2-2 15,0 0-7-15,0 1-3 16,0 0-53-16,-3 1-137 0,-2 1-93 0,1 0-215 16,-5-3-533-16,0 1-305 0</inkml:trace>
  <inkml:trace contextRef="#ctx0" brushRef="#br0" timeOffset="57601.13">14717 3106 2194 0,'0'0'401'0,"0"0"-179"16,0 0 26-16,0 0-114 0,0 0-134 15,0 0 13-15,0 0 41 0,0 0 64 0,0 0-13 16,64 53-51-16,-43-31-53 0,1-1-1 16,6 6-254-16,-4-8-850 0,-6-4-1082 0</inkml:trace>
  <inkml:trace contextRef="#ctx0" brushRef="#br0" timeOffset="64729.53">5612 5486 850 0,'0'0'192'16,"0"0"-91"-16,0 0-42 0,0 0 22 15,0 0 30-15,0 0 3 0,0 0 6 16,0 0-6-16,0 0 3 0,0 0-33 15,-41-7-32-15,39 7-16 0,-1 0-10 16,3 0 3-16,-1 0 13 0,1 0 26 16,0 0 13-16,0 0-6 0,0 0-1 15,0 0-3-15,0 0-9 0,-1 0-8 16,1 0 5-16,0 0-1 0,0 0-4 0,0 0-12 16,0 0-16-16,0 0-10 0,0 0 3 15,0 0 4-15,0 0 12 16,0 0 13-16,2 0 13 0,7 0 35 0,1 0 32 15,9 0 12-15,9 0-29 0,6 0-32 16,10-4-15-16,20 0-4 0,20 0-13 16,21-4-16-16,11 4 1 0,-6 2-13 0,-10 2-16 15,-15 0-1-15,-6 3-2 0,-11 1-1 16,-13-1-12-16,-16-1 13 0,-13 0 1 16,-6-2 2-16,1 0 9 0,-1 0 1 15,-2 0 6-15,-4 0 6 0,-8 0 15 16,-1 0 17-16,0 0 19 0,-3 0 61 15,-1 0 22-15,1-2-51 0,-1 0-37 16,-1 1-28-16,0 0-6 0,1 0-6 16,-1 1-12-16,0-1-19 0,0 0 0 15,0 0-4-15,0 0-17 0,0 0 6 16,0 0-7-16,-2 0-6 0,-3 1-3 0,-2-3-12 16,1 3-6-16,-5 0-147 0,-9-2-170 15,3 0-373-15,0-3-1056 0</inkml:trace>
  <inkml:trace contextRef="#ctx0" brushRef="#br0" timeOffset="68359.37">8505 5211 2405 0,'0'0'329'0,"0"0"-152"16,0 0 31-16,-17-45-16 0,14 37-17 16,-1 3-23-16,2 0-20 0,0 2-6 15,1 1 0-15,-1 1-19 0,1 0-26 16,1 1-78-16,0 0-3 0,0 1-96 15,0 6-62-15,5 3 124 0,2 6 34 16,-1 5 53-16,2 4-12 0,-2 3 0 0,-1 3 13 16,2 2-11-16,-5 0-27 15,-1-1-14-15,-1-1 14 0,0-2-15 0,0-4-1 16,-2 0 0-16,-4-2 0 0,2-2-25 16,-1-3-183-16,-1-1-180 0,-5-2-176 15,3-4-488-15,-1-4-558 0</inkml:trace>
  <inkml:trace contextRef="#ctx0" brushRef="#br0" timeOffset="68515.08">8346 5624 1797 0,'0'0'1234'0,"0"0"-874"0,0 0-131 16,0 0-84-16,0 0-16 0,0 0-22 16,0 0-50-16,71-19-10 0,-38 14 0 15,7 3-29-15,0-2-18 0,0 2-13 16,-2 2-5-16,-6 0-14 0,-6 1-298 15,-3 1-238-15,-6-1-648 0,-8-1-764 0</inkml:trace>
  <inkml:trace contextRef="#ctx0" brushRef="#br0" timeOffset="68692.96">8357 5199 2085 0,'0'0'1311'15,"0"0"-1159"-15,0 0-38 0,0 0-38 16,0 0 28-16,0 0-25 0,-17-45-79 16,32 41-73-16,6 4 16 0,6 0 17 15,7 0-11-15,5 0-164 0,15 0-274 16,-6 0-740-16</inkml:trace>
  <inkml:trace contextRef="#ctx0" brushRef="#br0" timeOffset="69568.61">9151 5121 292 0,'0'0'170'0,"0"0"16"0,0 0 71 15,0 0 66-15,0 0-24 0,64-51-58 16,-55 40 28-16,2-2 23 0,-2 1-33 16,1-2-66-16,-4-1-3 0,0 1-30 0,0-1-58 15,-2 2 0-15,-3 1 3 0,-1 0-38 16,0 3 22-16,0-2-10 0,-4 5-10 15,-2 1-18-15,0 1-10 0,-1 2-32 16,-3 1-9-16,-2 1-16 0,-2 0 4 16,-4 5-1-16,0 2 13 0,-1 5 1 15,-1 4-1-15,1 4 1 0,2 5 11 16,0 5 10-16,2 4 6 0,6 12-12 16,3 12 0-16,6 12 2 0,12-1-5 15,6-4 3-15,5-7-14 0,-1-7 0 16,-1-1 23-16,-4 0 0 0,-4-4 6 15,-5-8-5-15,-5-7-25 0,-3-6 0 0,0 1 1 16,-5 3 0-16,-7 1-2 0,0 3-23 16,-3-1-49-16,-2-5-26 0,0-4-94 15,5-5-84-15,1-6-142 0,5-8-224 0,3-4-335 16,0-4-389-16</inkml:trace>
  <inkml:trace contextRef="#ctx0" brushRef="#br0" timeOffset="69735.28">8926 5542 2749 0,'0'0'379'0,"0"0"-296"15,0 0-54-15,45-54 12 0,-17 40-19 16,11 1-2-16,7 0-1 0,14-1-16 16,15 1-3-16,9 1-12 0,0 7-4 0,-9 5-9 15,-14 0-212-15,-24 0-527 0,-11-2-1343 0</inkml:trace>
  <inkml:trace contextRef="#ctx0" brushRef="#br0" timeOffset="70253.12">10259 5173 3518 0,'0'0'419'15,"0"0"-328"-15,0 0-2 0,0 0 7 16,0 0-96-16,0 0-41 0,0 0 41 16,0 0 3-16,0 0 69 0,1 45-16 0,-1-13-22 15,0 4-16-15,-3 0-5 16,1 1-13-16,1-1-19 0,1-5-18 0,0-3-16 16,0-5 3-16,2-6 47 0,1-5-12 15,-1-5-1-15,0-4 13 0,2-3-19 16,0 0 22-16,2-5 41 15,3-10-23-15,0-2-18 0,5-3 0 0,-3-3 0 16,3-4 4-16,0 2-4 0,-3 0-2 16,3 1-1-16,-4 6-6 0,0 1 9 0,-2 8 3 15,-3 4-2-15,0 5-1 0,-2 0-100 16,0 9-48-16,1 6 98 0,3 4 3 16,-2 7 46-16,0 3-12 0,2 1 12 15,3 2 1-15,3-3 7 0,1-2-5 16,6-4 15-16,3-5 12 0,4-4 8 15,-1-9 20-15,1-4 2 0,1-2-2 16,-3-7 0-16,-2-8-8 0,-2-2-8 16,-5-6-1-16,-5-2-2 0,0-2-18 0,-7-5-20 15,-4-1-2-15,0 0 0 0,-7-2-16 16,-7 2 15-16,-2 5-10 0,-3 3-9 16,-3 9-18-16,0 2-16 0,-2 10-7 15,-2 4-22-15,-1 2-91 0,1 6-136 16,-1 12-259-16,7-3-401 0,5-1-536 0</inkml:trace>
  <inkml:trace contextRef="#ctx0" brushRef="#br0" timeOffset="70586.48">10938 5475 2014 0,'0'0'356'0,"0"0"-175"0,0 0 67 0,69-52-13 16,-50 36-78-16,-1-3-81 0,-1-2 10 16,0 0-6-16,-5 1-39 0,1-2 4 15,-6 1-17-15,-1 0 1 0,-2 1-14 16,-4 2 14-16,0 2 18 0,-6 2-2 16,0 2 18-16,-3 4-35 0,-4 4 4 15,-1 1-32-15,-2 3-3 0,0 3-9 0,-5 6-1 16,0 8 13-16,0 3 35 15,0 4 9-15,4 5-13 0,3 2 1 0,6 1 24 16,2 0-28-16,6 0 14 0,1 0-29 16,12-4 5-16,2-2-2 0,5-6 6 15,4-2 12-15,3-5 0 16,5-4 2-16,1-4-36 0,3-5-153 0,17-9-118 0,-11-4-287 16,-5 1-990-16</inkml:trace>
  <inkml:trace contextRef="#ctx0" brushRef="#br0" timeOffset="71643.21">12480 5225 2297 0,'0'0'333'0,"0"0"-201"0,-30-55 35 15,14 39 35-15,-5 3-39 0,-3 2-61 0,-3 5-39 16,-5 3-21-16,-2 3-14 0,-1 8-6 16,-1 5-22-16,-2 7 1 0,6 4 11 15,2 3-12-15,9 5 3 0,4-3-2 16,10 1 0-16,5 1-1 0,3-3 13 16,8-3 0-16,7-2-10 0,4-4 32 15,2-5 18-15,3-5-12 0,4-6 16 16,-1-3-13-16,3-6-25 0,-2-6-3 15,3-7-16-15,-3-1 2 0,-1-4 23 16,-1-2 4-16,-5-6-26 0,-2 3 13 0,-3 2 25 16,-5 2-41-16,-1 3 28 0,-4 7 55 15,-2 5 91-15,-1 5-9 16,-3 5-125-16,-1 0-40 0,0 4-146 0,0 7 122 16,0 4 24-16,-1 5 62 0,1 3-28 15,2 1-19-15,7 1 2 0,8 3-15 0,4 1-2 16,6-2 37-16,7 0-37 15,5-3-9-15,3-4-177 0,3-4-122 0,2-5-22 16,-1-5-128-16,-2-6-85 0,-2-2-75 16,-5-6 94-16,-6-8 277 0,-3-2 247 15,-8-4 85-15,-3-2 165 0,-7-2 95 16,1-3 24-16,-6 4-39 0,-1 0-66 16,-4 0 56-16,0 5-87 0,-6 1-46 15,-6 3-1-15,-3 3-47 0,-2 3-28 0,-5 3-36 16,-3 3-26-16,-2 3-2 15,-4 1 15-15,2 9 4 0,-2 2-7 0,4 3-10 16,3 5-18-16,4 1-12 0,4 3-1 16,6 2-6-16,3 2-11 0,6-3-1 15,2-1 0-15,11-1 3 0,3-4 15 16,6-3 7-16,3-5-25 0,3-4-74 0,4-6-72 16,-1-4-37-16,2-8 13 15,-4-6 13-15,-3-6 25 0,-1-2 69 0,-6-6 50 16,-3-4 13-16,-1-3 51 0,-4-11-29 15,-1-9 12-15,-4-9 26 0,-3 3-28 16,-2 18 21-16,0 13 57 0,-1 17 69 16,-1 6-52-16,0-1-6 0,0 4-19 15,0 4-32-15,1 4-70 0,0 2-160 16,-1 11-11-16,-3 7 171 0,3 7 78 16,1 9-19-16,1 9-4 0,3-1-21 0,6 1 7 15,3 6-26-15,3 0-15 0,3 1 0 16,-4-9-2-16,0-6-20 0,0-8-253 15,18 6-265-15,-3-5-583 0,-1-9-814 0</inkml:trace>
  <inkml:trace contextRef="#ctx0" brushRef="#br0" timeOffset="71890.08">13691 5310 2194 0,'0'0'962'0,"0"0"-691"16,0 0 5-16,1-60 17 0,-3 46-45 15,-5-1-53-15,-5 3-25 0,-2 2-22 16,-2 0-41-16,-4 5-45 0,-5 5-38 16,-2 0-3-16,0 9-2 0,-3 4-4 15,4 4-13-15,2 5-2 0,5 4-11 0,3 1-4 16,7 0 12-16,4 1-10 0,5-2 1 16,6-1 10-16,6 0-1 0,7-4-95 15,6-4-102-15,4-6-72 0,1-5-119 16,2-6-155-16,-3-2-119 0,0-9-412 0,-5-6-106 15</inkml:trace>
  <inkml:trace contextRef="#ctx0" brushRef="#br0" timeOffset="72085.28">13702 5340 171 0,'0'0'808'0,"12"-91"-173"16,-9 29-248-16,1-10 5 0,-3-3-69 15,-1 10-108-15,0 18 163 0,0 18-96 16,-2 12 53-16,0 5 44 0,1-1-128 16,0 5-76-16,1 1-40 0,0 6-76 15,-1 1-59-15,0 9-111 0,0 8 111 16,-1 10 80-16,1 4-7 0,1 18-21 15,2 9-18-15,9 12 3 0,0 2 5 0,3-6-5 16,-3-10-10-16,-1-10-24 0,-3-10 25 16,0-5-28-16,-3-11 0 0,0-1 0 15,1 0-31-15,3 1-179 0,-2-1-131 16,3-14-334-16,1-3-882 0,-4-6-854 0</inkml:trace>
  <inkml:trace contextRef="#ctx0" brushRef="#br0" timeOffset="72917.83">15170 4899 2493 0,'0'0'313'15,"0"0"-217"-15,0 0-48 0,0 0 39 16,0 0-1-16,0 0-86 0,0 0 0 16,0 0 0-16,0 0 99 0,0 0 42 15,44 26-17-15,-52 3-20 0,-7 3-18 0,-3 3-39 16,-6 3-18-16,-2-1 5 0,-3 1-33 16,-1-2 1-16,-3-2-2 0,-1-4 0 15,0-4 1-15,-3-3 2 0,-2-6 15 16,0-2-14-16,2-5 27 0,4-3-18 0,2-4 6 15,5-3 9-15,4 0 0 16,5-6 13-16,2-6 12 0,7-5-20 16,0-1-32-16,5-5-1 0,3-3-17 15,2-2-2-15,8-2-37 0,1-1 2 16,6 1 7-16,1 1 47 0,2 3 22 0,1 4-19 16,1 5 19-16,-1 2 0 0,1 6 10 15,-1 4 2-15,0 2-34 0,1 3 0 16,2 10-41-16,0 6-6 0,0 6 7 15,2 8 14-15,4 2 1 0,-2 4 25 16,0 3 0-16,0 1 25 0,-2-2 10 16,-1-1-22-16,0-3 2 0,-3-2 7 0,-1-5-3 15,0-4-3-15,-1-6 9 0,2-4 15 16,1-4-1-16,0-4-4 0,2 0 2 16,3-5 3-16,0 0-12 0,-3-7 4 15,2-1-7-15,-5-6-1 0,-3-1 11 0,-4-2-32 16,-3 0 25-16,-5-1-28 0,1 1-1 15,-7 0-18-15,-1 0-28 0,-1 2-133 16,-12-6-182-16,0 3-258 0,3 2-877 0</inkml:trace>
  <inkml:trace contextRef="#ctx0" brushRef="#br0" timeOffset="73839.75">16721 4711 2194 0,'0'0'282'0,"0"0"-279"0,19-50 126 15,-10 38 13-15,-3 4 3 0,-1 3-30 16,-2 3 26-16,-1 2-45 0,-1 4-96 15,0 10 0-15,-1 9 77 0,0 7 101 16,-7 16-14-16,-8 14-15 0,-6 13-30 0,0 5-47 16,7-6-14-16,7-14-36 15,7-9-22-15,9-14 1 0,3-7-14 16,2-10 14-16,0-3-1 0,4-1 13 0,2-1 15 16,3-1 3-16,0-5 6 0,1-6 1 15,-2-2-20-15,2-8-5 0,0-6-10 0,-1-4 16 16,-3-3-19-16,0-3-1 0,-3-2 0 15,0-1-21-15,0-1-6 0,-1 6 12 16,-1 0 15-16,-5 6-1 0,0 5 2 16,-3 5 0-16,-4 3 0 0,-3 4-44 15,0 4-138-15,0 6 53 0,-2 7 129 16,-3 3 47-16,-1 2 19 0,4 3-28 16,2 1-16-16,9-2-21 0,4 1 27 15,7-5-11-15,6-1 20 0,0-6-9 16,1-2 4-16,1-5 8 0,-4-4 1 15,-3-2-7-15,-4-2 19 0,-4-6-1 16,-3-4-24-16,-5-4-9 0,-3-2-19 0,-2-5-19 16,-3 2-2-16,-8-5-14 0,-4 2-61 15,-4-1-28-15,-9 4-34 0,-2 2-81 16,-9 1-151-16,-5 4-167 0,-26-3-252 16,12 2-748-16</inkml:trace>
  <inkml:trace contextRef="#ctx0" brushRef="#br0" timeOffset="73982.94">16485 4946 1699 0,'0'0'464'0,"0"0"-231"16,0 0-94-16,0 0-3 0,0 0 41 15,0 0 57-15,0 0 63 0,0 0-40 16,0 0-103-16,58-8-75 0,-15 4-54 16,16 2-25-16,21-2-3 0,21 1-22 15,10-1-16-15,-25 0-533 0,-20-2-1182 0</inkml:trace>
  <inkml:trace contextRef="#ctx0" brushRef="#br0" timeOffset="74785.87">18583 4797 2199 0,'0'0'584'0,"0"0"-330"0,0 0-97 16,29-47 9-16,-22 38-52 0,-2 2-35 0,-1 4-9 15,-3 1 22-15,-1 1 21 0,0 1-113 16,-4 6-47-16,-9 5 9 0,-5 7 38 15,-8 6 54-15,-9 8-7 0,-14 12-25 0,-17 14-6 16,-13 12-16-16,2-2-1 0,16-13-2 16,19-16 0-16,22-19-9 0,4-3-1 15,1 2 0-15,2-3 13 16,0 4 2-16,5-6-1 0,2-6 11 0,3-1-8 16,1-2 14-16,1-1-14 0,1-3-1 15,0-1 9-15,0 0 1 0,0 0 3 16,0 0 6-16,0 0 6 0,0 0 3 15,6 0 4-15,7 2-6 0,6-2-7 16,6 0 3-16,10 2-22 0,7-2 19 0,13 4-1 16,15 1 7-16,12 1-9 0,3 2 6 15,-6-2 0-15,-11 0-23 0,-20-1 14 16,-11-1-16-16,-11-4 1 0,-5 2 11 16,3-2 10-16,1 0-21 0,-1 0 14 15,-7-2-2-15,-3-2-10 0,-3-2 12 0,-4 1-15 16,-1-1-21-16,-1-1-48 15,-5-1-40-15,0-2-101 0,-5-1-58 0,-3-1-65 16,-10-9-157-16,1 3-318 0,4 0-776 0</inkml:trace>
  <inkml:trace contextRef="#ctx0" brushRef="#br0" timeOffset="75206.28">18576 4659 1699 0,'0'0'496'0,"0"0"-166"0,0 0-49 16,0 0-37-16,0 0-49 0,0 0 2 16,-11-43 3-16,11 40-23 0,0 3-61 0,0 0-116 15,0 0-9-15,1 6-114 0,3 5 73 16,4 1 50-16,2 8 78 0,5 6 10 15,2 3 0-15,3 3 1 0,2 6 17 16,-1 3 46-16,5 7 3 0,0 8-53 0,2 6-12 16,-4-6-35-16,-8-10 3 0,-5-13-6 15,-2-8-36-15,-1 5-2 0,2-1-13 16,1 4 0-16,-3-5-1 0,3-3 0 16,-4-6 2-16,2-2 16 0,-3-3-5 15,0-2 8-15,1-4-6 0,-3-2-2 16,-2-3 8-16,-1-2-6 0,0-1 13 15,-1 0 18-15,1 0 12 0,-1 0 3 16,2 0 27-16,-1-4-21 0,2-2-55 16,1-2-12-16,-1-1-1 0,-1 1-17 15,-1-2 2-15,0 0-17 0,-1-1-95 16,0 1-211-16,-4-17-301 0,-3 5-854 16,1-3-1184-16</inkml:trace>
  <inkml:trace contextRef="#ctx0" brushRef="#br0" timeOffset="81751.62">19883 5085 313 0,'0'0'339'0,"0"0"-101"0,0 0 3 16,0 0 26-16,0 0-36 0,0 0-45 15,0 0-57-15,0 0-28 0,0 0-17 0,1 0-6 16,-1 0 6-16,0 0 10 0,0 0-7 16,0 0-9-16,0 0-7 0,0 0-3 15,0 1 6-15,0-1-3 16,1 1 3-16,-1 0 3 0,0-1-4 0,0 0-9 16,0 0-16-16,0 0-13 0,0 0-15 15,0 0-18-15,0 0 17 0,1 0 0 16,0 0-3-16,1 1 10 0,0-1 5 15,2 1 4-15,4-1 4 0,-1 0 5 16,4 0 10-16,2 0-9 0,3 0-4 16,1-1-7-16,2-4-8 0,3 0-4 15,0-2 0-15,0-2 3 0,-1 1-3 0,1-1 0 16,-2-1-3-16,-1 0 7 0,0-2-8 16,-2-2 8-16,0-1-14 0,-3-1 4 0,2-3-16 15,-2 1 22 1,-3-3-9-16,1 1-10 0,-5 1 9 0,2 2-12 15,-4 3 0-15,-2-1-2 0,0 5 2 0,-2 1-2 16,-1-1 1-16,0 5-12 0,0-2-5 16,-4 2 2-16,-1 3-19 0,-4-2-9 15,-2 2-13-15,-4 2 16 0,-3 0 7 16,-3 0 5-16,-1 2 17 0,-2 2-11 16,-3 3 8-16,-3 3-8 0,1 4-2 15,-2 1-3-15,1 5 9 0,-1 3 19 16,4 2 1-16,0 3 24 0,1 0 19 15,7 0-18-15,6 0-23 0,6-3 16 0,7-2-3 16,10 0 25-16,13-3 57 0,10-4 18 16,19 2-25-16,19 0-31 0,11-2-34 15,-1-4-24-15,-18-3-1 16,-20-7 2-16,-18 0-2 0,-5-2 1 0,0 0 11 16,1 0-11-16,-2-2-2 0,-4-2-89 0,-7-2-81 15,0 0-32-15,-6-3-83 0,-2-2-173 16,-9-6-213-16,0-1-406 15</inkml:trace>
  <inkml:trace contextRef="#ctx0" brushRef="#br0" timeOffset="82042.82">20477 4807 1767 0,'0'0'749'16,"0"0"-549"-16,0 0-4 0,0 0 63 16,0 0-10-16,0 0-71 0,0 0-71 15,0 0-91-15,0 0-16 0,0 0-41 16,0 0 41-16,47-15 85 0,-30 32-6 16,2 3-16-16,3 1 3 0,4 3-4 15,3 1-17-15,1-1-4 0,1-2-13 0,-1-2-9 16,-1 0-18-16,-4-5 0 0,-5 1-1 15,-2-5-43-15,-6-2-105 0,-2-2-78 16,-6-4-66-16,-3 0-135 0,-1-3-133 16,-9-3-46-16,-2-5-420 0</inkml:trace>
  <inkml:trace contextRef="#ctx0" brushRef="#br0" timeOffset="82318.77">20769 4761 1618 0,'0'0'429'0,"0"0"-140"0,0 0-2 16,0 0-29-16,0 0-53 0,0 0-77 15,0 0-74-15,0 0-28 0,0 0-23 16,-62-8 13-16,41 21 16 0,-1 1-13 16,-2 3 3-16,-2 5-3 0,-2 1-17 15,1 6 2-15,-2 1 15 0,-2 4-16 16,3 2 19-16,-2-2-2 0,7 0-20 15,0-4-24-15,5-4 24 0,5-4 0 16,5-5 2-16,1-2 17 0,4-5-18 16,-1-2-1-16,3-3 2 0,1 0-2 0,0-3-109 15,3-2-178-15,6 0-57 0,12-12-186 16,-2-1-856-16</inkml:trace>
  <inkml:trace contextRef="#ctx0" brushRef="#br0" timeOffset="82648.32">20990 4663 2646 0,'0'0'315'0,"0"0"-187"16,0 0 77-16,0 0 5 0,0 0-11 15,0 0-38-15,0 0-48 0,0 0-113 16,0 0-25-16,0 0-79 0,0 0 104 16,17 19 82-16,-17 15-1 0,-3 13-14 15,1 11 2-15,1 17 15 0,0 0-31 16,1-8 6-16,0-9-6 0,2-12-13 16,3-9-18-16,-3-7-4 0,0-9-18 15,-1-3 2-15,0 1-2 0,0 2-10 0,0-4-40 16,-1-5-43-16,2-1-40 0,-2-7-56 15,1-4-69-15,0 0-33 0,2-6 58 16,2-16-451-16,-2 2-999 0</inkml:trace>
  <inkml:trace contextRef="#ctx0" brushRef="#br0" timeOffset="82953.89">20993 4757 2236 0,'0'0'349'0,"0"0"-155"0,0 0 5 16,29-44-19-16,-12 36-88 0,7 2-50 16,6 2-14-16,7 3 17 0,3 1 15 15,5 6-15-15,-2 5-1 0,1 5-12 16,-8 6 12-16,-3 2-43 0,-11 4-1 16,-8 2-34-16,-12 0-20 0,-5 0 19 0,-14-1 9 15,-9-3 26-15,-6-1 0 0,-6-5 19 16,-1-4 10-16,-1-3-7 15,1-4 16-15,0-2 16 0,7-2-6 0,1-3-17 16,8-1-5-16,6-1-11 0,7 0 1 0,1 0 3 16,6 0 16-16,3-4-35 15,0-2-127-15,9-2-343 0,17-14-321 16,-2 4-700-16</inkml:trace>
  <inkml:trace contextRef="#ctx0" brushRef="#br0" timeOffset="83251.63">21471 4461 2262 0,'0'0'320'0,"0"0"-207"0,0 0 100 16,0 0 33-16,0 0-32 0,0 0-42 16,0 0-42-16,0 0-83 0,0 0-47 15,0 0-142-15,0 0 50 0,24-7 92 0,-18 31 63 16,3 7 26-16,-2 3 34 15,4 10-7-15,0 10 10 0,0 8 28 0,-5 1-35 16,-4-8-32-16,-2-9-35 0,0-14-5 16,-2-7-16-16,0-2-3 0,1 4-26 15,0-1 17-15,1 0-17 0,2-6-1 16,5-3-1-16,5-5-112 0,1-5-78 16,1-1-86-16,4-5-73 0,2-1-87 15,2-9-281-15,-2-3-62 0,1-5-41 16,-3-5 214-16,0-3 349 0</inkml:trace>
  <inkml:trace contextRef="#ctx0" brushRef="#br0" timeOffset="83432.89">21783 4916 113 0,'0'0'362'16,"32"-66"153"-16,-17 37-30 0,-2 4-95 0,-1 1 64 16,-3 5-63-16,0 6-31 0,-4 2-82 15,-2 3-37-15,-1 4-48 0,-1 4-67 16,-1 0-126-16,1 3-54 0,-1 5 54 16,1 6 104-16,-1 3 16 0,1 4 36 15,-1 1-16-15,1 1-53 0,0 2 2 0,2-2-27 16,-1 0-28-16,1-3-9 0,1 1-10 15,-1-4-14-15,2 0 1 0,1 0-2 16,-2-5-3-16,1-3-228 0,1-2-165 16,6-7-223-16,-6-6-706 0,2-4-790 0</inkml:trace>
  <inkml:trace contextRef="#ctx0" brushRef="#br0" timeOffset="83573.63">21937 4547 2925 0,'0'0'651'16,"0"0"-496"-16,0 0-29 0,0 0-17 16,0 0-43-16,0 0-66 0,0 0-131 0,0 0-14 15,0 0 98-15,0 0 15 0,0 0-317 16,-43 56-421-16,43-36-1062 0</inkml:trace>
  <inkml:trace contextRef="#ctx0" brushRef="#br0" timeOffset="84035.29">22311 4740 1315 0,'0'0'1980'0,"0"0"-1691"16,0 0-93-16,1-49-4 0,-4 39 43 15,-3 3-86-15,-5 1-56 0,0 4-31 0,-6 2-37 16,-4 2-25-16,-4 6-3 0,-4 4 0 15,2 7-16-15,0 2 17 0,2 2-16 16,8 4-4-16,4 2-6 0,8 0 28 16,5 0 19-16,5 1 3 0,12-1-7 0,8-2 13 15,6-3-28-15,7-1-84 16,2-7-90-16,2-6-51 0,-3-5 5 0,-2-5-11 16,-4-2 51-16,-5-8 75 0,-5-4 76 15,-3-4 29-15,-3-5 1 0,-1-2 53 16,-5-3 32-16,3-3 35 0,-5 0 21 15,1 1-3-15,-4 2-4 0,3 2 29 16,-5 5-24-16,-1 4 6 0,-1 7-7 16,-1 2-9-16,0 4-38 0,-1 4-61 0,0 0-31 15,0 0-86-15,0 6-47 16,0 6 133-16,-1 3 43 0,0 6 4 0,0 2-13 16,1 1-1-16,0 1-20 0,2 1 8 15,2-1-19-15,3-2 10 0,0-1-9 16,0-1-3-16,2-4-20 0,-3-4-137 15,3-1-109-15,-2-8-125 0,1-5-172 16,2-4-242-16,-3-6-1056 0</inkml:trace>
  <inkml:trace contextRef="#ctx0" brushRef="#br0" timeOffset="84181.74">22512 4420 2247 0,'0'0'1018'16,"0"0"-859"-16,0 0-19 0,0 0-13 15,0 0-30-15,0 0-97 0,0 0-78 16,0 0-87-16,0 0 124 0,0 0 41 16,0 0-13-16,-40 41-117 0,42-17-463 15,8-2-848-15</inkml:trace>
  <inkml:trace contextRef="#ctx0" brushRef="#br0" timeOffset="84667.36">22807 4279 1709 0,'0'0'296'0,"0"0"-59"0,0 0 41 16,0 0 6-16,0 0-50 0,0 0-20 16,0 0 3-16,-11-50 17 0,11 45-67 15,0-2-48-15,0 3-30 0,0 1-14 16,0 2-22-16,0 1 3 0,0-2-22 0,0 2-34 15,0 0-65-15,0 0-50 0,0 3-40 16,-1 7 81-16,-1 3 74 0,0 6 35 16,0 3-17-16,0 7 17 0,1 5 28 15,1 10 38-15,0 14-11 0,0 10-25 16,4 1 7-16,2-3 18 0,-1-6 9 0,3-9-32 16,0-5-11-16,-3-7 2 0,0-10-2 15,-3-10-35-15,-2-2-18 0,0 1 0 16,0-1-3-16,-3-1 0 0,-3-3-46 15,1-5-61-15,-3-5-85 0,-1-2-128 16,1-6-225-16,-2-6-583 0,5-2-1275 0</inkml:trace>
  <inkml:trace contextRef="#ctx0" brushRef="#br0" timeOffset="84817.48">22633 4751 2861 0,'0'0'544'0,"0"0"-325"0,0 0-20 0,0 0-7 16,0 0-104-16,0 0-60 0,73-23-27 0,-44 21-1 16,7 2-1-16,4 0-30 0,4 3-13 15,0 2-10-15,3-1-359 0,11-4-244 16,-10 0-798-16</inkml:trace>
  <inkml:trace contextRef="#ctx0" brushRef="#br0" timeOffset="85624.67">23324 4274 767 0,'0'0'1997'0,"0"0"-1657"0,0 0-113 15,12-54 5-15,-11 48 5 0,-1 3-61 16,0 2-176-16,0 1-38 0,-7 4-144 16,-3 8 182-16,-5 5 60 0,-4 6 28 15,-1 6-7-15,0 6-40 0,-1 3 1 16,0 12 20-16,4 10-37 0,3 5 6 15,6 2-9-15,6-15 9 0,2-11 10 0,4-17 5 16,3 0-42-16,2 2 14 0,2 0-18 16,-1-1-40-16,4-4-19 0,-4-7-7 15,3-7 26-15,0-5 38 16,-2-2 1-16,5-5-15 0,-1-7-27 0,1-2 43 16,-1-2 0-16,2-3 2 0,-1-4 1 15,-3 0 16-15,1-1-17 0,1 1 12 16,-4 2-14-16,1 7 22 0,-6 4-7 15,1 3 7-15,-4 5 5 0,-1 2-27 16,0 0-121-16,-1 6-47 0,4 4 118 0,1 3 31 16,0 4 19-16,0 2 13 0,6-1 3 15,-2 0 2-15,4-3-2 0,2 1 9 16,1-4 3-16,0-3 1 0,2 0-29 16,-1-6-126-16,1-3 13 0,-1 0 28 15,0-5 50-15,0-3 35 0,-1-4 28 16,0 0-2-16,-1-5 11 0,1 0 7 15,-1-4-3-15,0-3 26 0,-4 0-17 0,3-1 13 16,-3-2-29-16,-3 6-9 0,-1-1 85 16,-2 8-32-16,-2 3-12 0,-2 4 14 15,-2 5-39-15,0 0-41 0,0 2-25 16,0 2-96-16,0 6-54 0,-6 5 175 16,-2 4 41-16,0 7 27 0,0 5 1 0,-1 4-22 15,2 5 11-15,-3 8 1 0,4 10 0 16,3 9 25-16,1 1-26 0,2-3 10 15,0-8-19-15,2-5-3 0,1-1-15 16,0-5-4-16,1-5-23 0,1-7-4 16,-1-8 0-16,0-1-2 0,1 6-16 15,3 1-13-15,0 3-9 0,-1-1 4 16,-1-6 14-16,-2 0 1 0,-2-6 5 16,0-3 4-16,-2-7 0 0,0-3-7 15,0-3 16-15,-3-3 3 0,-1-1 31 0,-3 0 15 16,-2-3-15-16,-2-1-19 15,0-3-12-15,-4 0 0 0,1-1 1 0,0-2 0 16,0 1 11-16,-2-3-9 0,5 0 16 0,-3-1-4 16,2-1 10-16,3-1-7 15,-2-2 1-15,4-2-1 0,4-2 22 16,1-1-16-16,2 0 4 0,4-3 2 0,7-2 19 16,6-1-3-16,8-3-46 0,5 1-6 15,9-2-113-15,7 2-102 0,13-5-109 16,21-8-183-16,-11 7-777 0,-5 0-1267 15</inkml:trace>
  <inkml:trace contextRef="#ctx0" brushRef="#br0" timeOffset="88766.96">24622 5007 2315 0,'0'0'639'0,"0"0"-291"0,0 0-185 16,0 0-65-16,0 0-25 0,0 0-26 0,0 0-21 16,0 0 27-16,0 0 10 0,0 0 22 15,26 33-13-15,-23-19-12 0,-3 4-7 16,0 2-53-16,-9 2-123 0,-8 2-189 15,-22 8-286-15,3-7-586 0,1-7-694 0</inkml:trace>
  <inkml:trace contextRef="#ctx0" brushRef="#br0" timeOffset="89849.6">25288 4491 993 0,'0'0'492'0,"0"0"-242"15,0 0-3-15,0 0 81 0,0 0-73 16,0 0-49-16,10-57-6 0,0 43 37 15,-2-1-87-15,3 1-30 0,0-1-6 0,1 3-44 16,-4 2-7-16,0 3-12 0,-2 5-21 16,-2 2-30-16,-1 1-75 0,1 9 27 15,3 5 48-15,1 7 120 16,-2 7-16-16,1 4-19 0,-4 5-15 0,-2 3 1 16,-1 1-11-16,0 0-26 0,0-1-31 15,0-7-3-15,3-2 3 0,8-7-3 16,2-8 19-16,6-4 15 0,2-8 25 15,7-5-59-15,1-1 0 0,2-9-53 16,-1-5-3-16,1-5 6 0,-4-2 29 0,-3-4 8 16,-3-4-18-16,-4-1-39 15,-1-3 39-15,-6-1 28 0,2-1-10 0,-4 0-6 16,1 0 19-16,-3 5 3 0,-2 4 16 16,-1 3 9-16,-1 8 2 0,-1 6 7 15,-1 2 41-15,0 6 13 0,0 0-91 0,0 2-25 16,0 4-103-16,0 5 33 15,0 7 95-15,-1 4 70 0,-1 5-5 0,-1 4-24 16,1 1-22-16,0 1 12 0,1 2-28 16,1-1 0-16,0-1-1 0,0-1 0 15,3-4-1-15,5-1 0 16,4-5-1-16,1-3-68 0,4-4-206 0,6-3-126 16,10-10-233-16,-2-4-507 0,-5-5-606 0</inkml:trace>
  <inkml:trace contextRef="#ctx0" brushRef="#br0" timeOffset="90370.55">26069 4434 1922 0,'0'0'1044'16,"0"0"-778"-16,0 0-75 0,0 0-4 15,0 0-187-15,0 0-34 0,0 0-84 16,0 0 118-16,0 0 127 0,0 0-22 16,7 62-8-16,-8-34-34 0,-4 1-6 0,0 2-19 15,-4-2-23-15,2-3-12 0,2-3 0 16,-1-2 19-16,-1-4-19 0,3-6 15 15,1-2-18-15,1-5 2 0,1-3 14 16,1-1 67-16,0-3 51 0,0-4-1 16,5-8-99-16,2-4-31 0,4-5-3 0,-1-5 13 15,4-1-13 1,-1-2 2-16,1 1 16 0,0 3-14 0,3 3-3 0,-2 3 11 16,-1 5-10-16,-2 6 14 0,-3 3 6 15,1 4-22-15,-4 4-43 0,0 0-69 16,2 5-34-16,-1 6 65 0,3 6 47 15,-2 5 21-15,2 2 13 0,-1 3 22 16,-3 2 22-16,3 0-4 0,-3-2-12 16,2-1-15-16,1-2-11 0,-1-3 10 15,3-3-9-15,-2-5-3 0,2-5-59 0,0-4-16 16,3-4-1-16,1 0 7 0,-2-8 16 16,5-4-1-16,-1-5 4 0,2-3 19 15,-1-6 31-15,0 1 34 0,0-5-21 16,-5 2 15-16,3 2-3 15,-3 2-3-15,-3 4 76 0,1 6 40 0,-5 3-29 0,-1 5 13 16,-1 3-23-16,-3 3-99 0,0 0-16 16,1 3-129-16,0 7 138 0,0 5 7 15,0 4 78-15,2 4-22 0,-2 2-16 16,-1 1-9-16,1 1-9 0,1 0-20 16,-1-3-2-16,0-2 0 0,1-1-1 15,0-3-167-15,1-6-160 0,6-8-221 16,-4-4-506-16,1-6-816 0</inkml:trace>
  <inkml:trace contextRef="#ctx0" brushRef="#br0" timeOffset="90513.59">26454 4131 1387 0,'0'0'1736'0,"0"0"-1557"15,0 0-179-15,0 0-61 0,0 0-90 16,0 0 36-16,0 0 80 0,-58 15 34 0,55 19-305 15,3-5-319-15,0-5-932 0</inkml:trace>
  <inkml:trace contextRef="#ctx0" brushRef="#br0" timeOffset="90766.53">26794 4105 2857 0,'0'0'404'16,"0"0"-207"-16,0 0 38 0,0 0 42 0,0 0-64 16,0 0-178-16,0 0-35 0,0 0 0 15,0 0 43-15,0 0 94 0,57 51 11 0,-47-15-12 16,1 13-50-16,0 10-21 16,-1 9-16-16,-4 3-19 0,-4-7 4 0,-2-10-32 15,0-15-2-15,0-8-12 0,0-9-65 16,0-5-83-16,0 1-127 15,0-2-200-15,0-6-261 0,0-7-593 0,0-3-495 0</inkml:trace>
  <inkml:trace contextRef="#ctx0" brushRef="#br0" timeOffset="90915.29">26723 4422 3281 0,'0'0'473'0,"0"0"-344"0,0 0-76 16,71-34 10-16,-38 28 10 0,7 2 5 15,6 1 0-15,1 1-16 0,3 2-49 0,1 0-13 16,-1 0-25-16,9-5-411 0,-11 0-785 16,-13-7-1374-16</inkml:trace>
  <inkml:trace contextRef="#ctx0" brushRef="#br0" timeOffset="92148.88">8790 6293 2020 0,'0'0'344'0,"0"0"-260"16,0 0 0-16,-18-47 64 0,16 38 0 15,0 4 3-15,0 4-19 0,1 1-132 16,1 6-36-16,-1 8-57 0,1 7 93 16,0 8 55-16,1 5-26 0,3 5 38 15,1 3-45-15,3-1 10 0,-1 2 16 16,-2-4-13-16,-1-4 1 0,2-5-17 15,-3-8 3-15,-1-6 16 0,0-5 13 16,-2-5 28-16,0-4-3 0,0-2 16 16,0 0 94-16,0-8 191 0,1-4-172 15,2-5-137-15,2-5-47 0,2-5-19 16,0-2 1-16,3-2 8 0,0-4-11 0,2-3-13 16,0 0 13-16,6 1-21 0,1-1-7 15,2 6 0-15,2 5 3 0,3 6-9 16,-2 4-9-16,-1 9-7 0,0 4-31 15,-1 4-139-15,1 5-75 0,-2 7-169 16,3 14-178-16,-6-4-611 0</inkml:trace>
  <inkml:trace contextRef="#ctx0" brushRef="#br0" timeOffset="92703.08">9238 6621 2062 0,'0'0'460'0,"0"0"-460"0,0 0-2 15,0 0 2-15,0 0 71 0,0 0 64 16,0 0 116-16,0 0 149 0,0 0-99 0,0 0-232 16,0 0-69-16,56-37-18 0,-34 19-2 15,1-2 17-15,-2-2 3 16,1-2-53-16,-3-2-42 0,-3-1 50 0,-5-2 45 16,-2 2 0-16,-5-1-12 0,-3 4 12 15,-1 4 28-15,-1 4 4 0,-3 8-9 0,-5 2-23 16,0 6-51-16,-4 3-63 15,-2 7-1-15,-2 9 58 0,-2 7 38 0,2 3 9 16,2 6-6-16,7-1 0 0,4 1-3 16,4-1 3-16,7-4 16 0,6-4 0 15,6-4 60-15,0-5 16 0,3-4-40 16,0-3 24-16,1-6 23 0,0-4 6 16,-2-2-4-16,2-8-6 0,-1-3-7 15,1-3-21-15,-3-6-20 0,2-2-2 16,0-5-4-16,1-3-6 0,2-2-18 15,1-4 17-15,2 3-18 0,2 1-3 0,0 5-13 16,0 6 16-16,-2 5 6 0,0 7-6 16,-5 6-31-16,-1 5-45 0,-2 7-15 15,-1 7 18-15,-2 6 41 0,-2 4-6 16,-2 7-3-16,-5 4 16 0,0 3 0 16,-7 2 25-16,-1-3 0 0,-8 0-2 0,-2-4-87 15,-4-7 44-15,-2-5 35 0,-1-4 10 16,-2-5 45-16,-3-2 28 0,-3-6-3 15,1-1-10-15,-1-3-3 0,-2 0-3 16,0-5 2-16,4-1-24 0,2-3 12 16,6-3-22-16,6-2-22 0,5-1-57 15,4 1-189-15,5 1-123 0,9 1-48 16,15-3-239-16,-2 4-395 0</inkml:trace>
  <inkml:trace contextRef="#ctx0" brushRef="#br0" timeOffset="93000.36">10320 6324 2481 0,'0'0'429'0,"0"0"-125"0,0 0 109 15,0 0-69-15,0 0-87 0,0 0-71 16,0 0-93-16,0 0-65 0,0 0-28 0,0 0 37 16,0 0 19-16,-25 40 18 0,18-12-16 15,0 2-18-15,7 1-37 0,1-1-2 16,12-2 0-16,5-2 10 0,6-2 5 15,8-5 8-15,2-4 7 0,4-6-16 0,2-4-15 16,0-5-23-16,-4-2-11 0,-8-6-3 16,-6-3 0-16,-5-3 37 0,-8-3 21 15,-7-4-6-15,-3-4-2 0,-10-3-13 16,-7-4-18-16,-4-1-19 0,-5 2 12 16,-6 2 10-16,-5 6-22 0,-1 5-12 15,-2 7-10-15,-2 4-15 0,3 7-59 16,-8 8-255-16,9 2-406 0,9-1-915 0</inkml:trace>
  <inkml:trace contextRef="#ctx0" brushRef="#br0" timeOffset="93749.56">10859 6052 3161 0,'0'0'369'0,"0"0"-293"0,0 0 25 16,0 0 38-16,0 0 27 0,0 0-166 16,0 0-25-16,0 0 25 0,0 0 83 15,0 0 35-15,1 61 1 0,-12-22-26 16,2 9-34-16,0 6-41 0,4-6 1 0,3-7-19 16,2-7-3-16,6-10 1 15,7 2 1-15,5 0 1 0,3-5 21 0,2-4-8 16,2-5 8-16,3-6-21 0,-1-4-9 15,-1-2-56-15,-1-6 3 0,-1-4-9 16,-3-5 31-16,-2-3 5 0,-5-2 13 16,1-2 19-16,-3 1-9 0,-4-2 12 15,0 2 12-15,-1 4 16 0,-3 3 4 16,-3 4-1-16,0 5-4 0,-1 0 26 16,0 5-53-16,0 0-9 0,0 5-159 15,0 7 128-15,0 5 40 0,0 2 71 0,3 3-27 16,5 0-41-16,4 2 16 0,4 0-1 15,6-3-15-15,3-1 19 0,5-5-11 16,-1-2-11-16,2-3-59 0,-4-6-46 16,-2-4-26-16,-3 0-5 0,-2-6 35 15,-5-3 48-15,-1-5 50 0,-6-5-13 16,0-4 16-16,-2-2 10 0,-3-3 38 16,-2-2-23-16,1-2-23 0,-1 0 70 0,1 3-56 15,-1 5 101-15,0 4 14 0,2 4 37 16,-3 6-53-16,0 3-23 0,1 3-15 15,-1 3-71-15,0 1-6 0,1 3-104 16,-1 7-48-16,1 5 152 0,-1 5 83 16,1 4 0-16,1 3-28 0,1 4-14 15,2 1-11-15,3-1-27 0,0 1 13 16,2-1-14-16,0-4 13 0,2-4-14 0,-1-4 2 16,2-6-3-16,-4-5-129 0,3-3-100 15,-2-5-134-15,6-13-201 0,0-4-772 16,-2-4-777-16</inkml:trace>
  <inkml:trace contextRef="#ctx0" brushRef="#br0" timeOffset="94002.21">11873 5888 2692 0,'0'0'366'0,"0"0"-254"16,0 0 6-16,0 0-22 0,0 0-55 15,0 0-40-15,0 0 0 0,0 0 66 16,0 0 50-16,0 0 7 0,-12 54-11 16,12-26 16-16,1 4-12 0,4 5-17 15,2 3-1-15,0 5 7 0,0 2 33 16,1 6-3-16,-3 6-44 0,-3 8-9 0,-2-6-19 16,0-13-42-16,-1-16-20 0,0-16-2 15,0-1-115-15,0-1-128 0,-1-1-241 16,-3-5-511-16,-1-4-435 0</inkml:trace>
  <inkml:trace contextRef="#ctx0" brushRef="#br0" timeOffset="94232.98">11754 6282 2992 0,'0'0'704'0,"0"0"-446"16,0 0-119-16,27-54 17 0,-6 42-48 15,4 1-61-15,6 3-22 0,4 2 0 16,2 3 3-16,5 3-13 0,3 5 3 15,-1 9 20-15,1 3 2 0,-3 5-16 0,-5 5-24 16,-6 2 0-16,-9 2-3 0,-9 1-21 16,-6-1 2-16,-7-2 20 0,-1-1-16 15,-10-5 18-15,-1-3 2 0,0-4 14 16,-4-2-14-16,1-4-2 0,2-1-12 16,0-5-137-16,-1-4-143 0,5-4-254 15,2-7-266-15,2-1-936 0</inkml:trace>
  <inkml:trace contextRef="#ctx0" brushRef="#br0" timeOffset="94385.89">12320 6058 2282 0,'0'0'1206'0,"0"0"-972"0,0 0-57 16,0 0 15-16,0 0-186 0,0 0-6 0,0 0-158 15,0 0 92-15,0 0 51 0,0 0 13 16,-22 45-1-16,24-21-53 0,21 6-515 15,-1-6-640-15,1-7-804 0</inkml:trace>
  <inkml:trace contextRef="#ctx0" brushRef="#br0" timeOffset="94933.91">12579 6275 2917 0,'0'0'451'0,"0"0"-343"16,0 0-27-16,0 0-81 0,0 0 0 15,0 0 44-15,0 0 73 0,-38 54-35 16,35-31-35-16,3 0-15 0,1 1-29 0,7 4 9 16,3-3 7-16,2-1-16 15,4-2-3-15,0-3-72 0,-2-4-152 16,1-6 8-16,-1-3 34 0,-5-4 61 0,1-2 70 16,-3 0 51-16,0-4 70 0,-2-7-12 15,0-3-20-15,2-3-12 0,-2-2 6 16,2-4 60-16,2-1 26 0,3-2 18 15,-1-3-19-15,6 2-13 0,1 1-29 16,3 1-34-16,2 2-6 0,1 2-7 16,1 3-13-16,-3 4 1 0,0 6-16 0,-2 4-16 15,-1 4-21-15,-1 8-32 16,0 5-25-16,-2 8 37 0,0 4 13 0,-3 4 12 16,1 4 32-16,-7 1 19 0,0 3 3 15,-7-4-9-15,-1 0 3 0,-4-5-15 16,-6-4 17-16,0-2 5 0,-4-7 24 15,2-6-3-15,1-1 9 0,2-7 4 0,2-1 3 16,4-3 40-16,1-8-13 0,2-3-34 16,1-5-40-16,7-5-13 0,6-3 0 15,4-3-16-15,5-1-6 0,3 0 7 16,3 0 2-16,-1 4-2 0,-1 5-1 16,1 5 14-16,-3 6 2 0,-3 5 0 15,-5 6-16-15,0 5-52 0,-4 7-30 16,1 7 16-16,-7 3 42 0,1 2 40 15,-3 3 25-15,-5-1 85 0,0 1-41 16,0-3-22-16,-5 0-16 0,0-4-12 16,-3-3-19-16,3-5-25 0,0-2-94 0,-4-3-196 15,4-5-445-15,2-2-1020 0</inkml:trace>
  <inkml:trace contextRef="#ctx0" brushRef="#br0" timeOffset="95870.21">14562 6116 1907 0,'0'0'1477'15,"0"0"-1337"-15,29-54-86 0,-16 37 38 16,2 7-20-16,-3 4-40 0,1 5-32 16,1 2 0-16,-3 8 9 0,2 7 16 0,-5 5 0 15,-1 4 13-15,-3 5 6 16,-4 2-31-16,0 3-12 0,-3 0-1 0,-4-1-1 15,2-5-1-15,1-3 2 0,1-6-2 16,0-6 2-16,2-3 1 0,-1-5 1 0,2-3 13 16,0-2 26-16,3-1 82 0,4-6-23 15,3-4-59-15,7-5-41 16,1-4-2-16,3 0-11 0,1-1-6 0,0-1 17 16,1 2-9-16,0 1 10 0,-1 5 1 15,-3 0-1-15,-2 5-1 0,-1 1-14 16,-1 4 4-16,-3 3-19 0,-3 0-32 15,0 4-10-15,0 6 4 0,-1 4 19 16,1 2 6-16,-3 4 43 0,-1 1 1 16,2 1 31-16,-2-2-3 0,1-1-9 15,2-2 3-15,-1-3-9 0,-1-4 9 0,4-3-3 16,-4-4 6-16,-1 0 9 0,2-3 33 16,-2-3 23-16,2-4-24 0,1-4-44 15,-2-4-22-15,-1-3-18 0,0-2-20 16,0-4-8-16,-4-4 27 0,-1-3-12 15,0-2 15-15,-5 2 13 0,-1 0 3 16,0 2 21-16,-3 4-20 0,1 6 13 0,0 0-10 16,0 7-2-16,3 3-2 0,1 3 2 15,2 3 16-15,1 2-18 16,1 1-25-16,3 0-56 0,8 4 11 0,9 3 70 16,11 3 3-16,8 2 1 0,14 5-1 15,13 2-3-15,-8 1-2 0,-9-3-20 16,-12-1 9-16,-17-3 1 0,0-1-20 15,-6 2-2-15,-3 0-13 0,-9-2 9 0,-2 1 12 16,-5 1 26-16,-8 1 44 0,0 0 88 16,-3 1-6-16,-1-1-20 0,0-1-41 15,1-1-9-15,1-1-31 0,6-1-22 16,3-1-3-16,0-2-1 0,5 1 1 16,1-1 1-16,7-4-1 0,0 1-49 15,5-2-176-15,1-3-128 0,7-5-212 16,-3-4-614-16,-2-2-801 0</inkml:trace>
  <inkml:trace contextRef="#ctx0" brushRef="#br0" timeOffset="96024.37">15316 5856 2790 0,'0'0'385'0,"0"0"-149"0,0 0-14 16,-15-55-43-16,13 50-46 0,1 1-58 15,0 4-75-15,1 4-163 0,-1 4-4 16,1 9 126-16,0 4 40 15,0 4-1-15,10 16-29 0,1-7-601 0,3-5-920 0</inkml:trace>
  <inkml:trace contextRef="#ctx0" brushRef="#br0" timeOffset="96274.26">15683 5850 3104 0,'0'0'465'0,"0"0"-367"16,0 0-25-16,0 0 106 0,0 0-144 16,0 0-35-16,0 0-211 0,0 0 211 15,0 0 126-15,17 48 6 0,-15-2 13 0,0 12-8 16,0 10-44-16,0-1-31 0,1-13-25 16,0-14-18-16,-1-15-18 15,0-3-1-15,2 2-1 16,-1 0-73-16,4 3-97 0,-1-10-99 0,0-3-149 0,0-6-171 15,1-6-178-15,2-9-302 0</inkml:trace>
  <inkml:trace contextRef="#ctx0" brushRef="#br0" timeOffset="96448.92">15820 6214 1140 0,'0'0'582'0,"23"-96"-121"0,-8 42 24 16,-2 6-54-16,0 11 28 0,-3 12-103 0,1 0-17 16,-1 3-45-16,-2 6-38 0,-4 6-81 15,-2 7-130-15,-1 3-45 0,0 8-196 16,0 9 49-16,-1 9 147 0,0 6 87 15,0 16 5-15,-1 15-18 0,-2 12 2 16,-1 2-18-16,-1-8-18 0,2-12-10 16,0-16-30-16,2-10-1 0,1-8-69 0,0-2-61 15,0-1-186-15,9-1-277 0,-1-4-712 16,3-10-1273-16</inkml:trace>
  <inkml:trace contextRef="#ctx0" brushRef="#br0" timeOffset="97249.39">17445 5721 2101 0,'0'0'230'0,"0"0"-155"0,21-55 138 0,-16 38 32 16,-2 4 43-16,-1 4-71 0,-2 4-26 16,0 3-17-16,0 2-149 0,0 7-25 15,-1 8 0-15,-2 9 6 0,-3 14 64 16,0 18-1-16,-1 14-3 0,3 4 19 15,1-3-19-15,0-11-4 0,1-16-31 16,-1-10 4-16,2-10-20 0,0-4 7 0,0 2-9 16,-1-2-11-16,0 1 19 0,1-9-2 15,0-3-7-15,0-5-9 16,1-4 32-16,0-2 79 0,5-7-40 0,6-7-74 16,0-4-46-16,6-4 15 0,1-5 30 15,3 0 1-15,1-5 1 0,0 0 9 16,5 0-10-16,-2 3 0 0,-1 6 22 15,-2 4-10-15,-3 8-10 0,-2 4-2 16,-6 4 0-16,1 5-55 0,-2 3-66 16,1 8 9-16,-4 4 50 0,3 7 62 0,-5 5 9 15,-2 3 69-15,-1 5-31 0,-2-1-35 16,0 2-9-16,2-3-2 0,3-3-1 16,4-6-32-16,4-2-161 0,6-7-81 15,4-3-118-15,5-5-113 0,7-5-253 0,15-4-369 16</inkml:trace>
  <inkml:trace contextRef="#ctx0" brushRef="#br0" timeOffset="97864.44">18156 6087 166 0,'0'0'1422'16,"0"0"-970"-16,13-70-18 0,-9 40 39 15,-4 4-76-15,-1 2-42 0,-8 4-94 16,0 5-35-16,-3 2-86 0,-2 5-56 16,0 3-28-16,-5 3-56 0,-2 2-12 15,-1 9-26-15,-4 2 1 0,2 5 3 16,2 3-3-16,4 3 15 0,6 0 7 15,3 2-4-15,7 0 4 0,2 0 15 16,5-3 3-16,7-2-3 0,3-2-70 0,3-3-103 16,-2-5 22-16,4-2 50 0,-2-4 13 15,1-3 15-15,0-2 39 0,-3-6 34 16,0-1 26-16,-4-3 18 0,2-1 3 0,-5-1-21 16,1-1 15-16,-3-1 60 0,3 3 2 15,-5 1 24-15,-1 5-27 0,-1 0-1 16,-1 4-18-16,1 3-59 0,-3 0-22 15,1 3-165-15,-1 7 11 0,0 6 154 16,2 4 85-16,0 4-44 0,3 1-10 16,1 1 0-16,6-2-18 0,3-2 15 15,0-5-28-15,6-2-3 0,2-4-88 16,-2-6-5-16,1-2-18 0,0-3 4 16,0-3 12-16,-3-5 35 0,1-6 25 0,-4-2 38 15,-1-4 16-15,0-3 6 16,-2-2 16-16,-4-4 16 0,2 0-13 15,-3 0 43-15,-1 2-27 0,1 2 50 0,-3 4 15 16,-3 6 18-16,-1 5-59 0,0 3-10 16,-1 4 0-16,0 3-71 0,0 1-102 15,0 8-100-15,-4 6 128 0,-1 5 74 16,0 7 51-16,-1 6 15 0,4 3-7 0,2 1-13 16,3 3-2-16,9-1-16 0,4-2-4 15,2-3 4-15,3-6-6 0,2-5-4 16,0-6-5-16,-2-8 5 0,1-6 19 15,0-3 22-15,-2-8-4 0,0-6-13 16,-1-5-41-16,-4-3-1 0,-3-3 1 16,-1-4 0-16,-5-2 1 0,-2-5-2 15,-2 1 0-15,1-1-18 0,-3 1 2 16,0 5-8-16,0 3-4 0,0 8 10 0,-4 5-7 16,1 7-28-16,0 6-82 15,-1 1-204-15,0 9-238 0,-1 12-167 0,3-1-476 16</inkml:trace>
  <inkml:trace contextRef="#ctx0" brushRef="#br0" timeOffset="98163.44">18980 6282 2654 0,'0'0'600'16,"0"0"-383"-16,0 0-8 0,0 0 27 15,0 0-101-15,56-56-68 0,-36 42-24 16,1-3-8-16,3-1-4 0,2-2-6 15,1-2-22-15,-1 0 0 0,1 0 0 16,-1-1-1-16,-4 1 1 0,-3 2 16 16,-8 1-17-16,-1 4 17 0,-7 1 12 0,-3 4-9 15,-5 3-4-15,-9 2-18 16,-5 3-3-16,-3 2 3 0,-9 2 12 0,-2 6 26 16,-4 6-4-16,1 4 3 15,5 4-19-15,3 3-18 0,9 4 2 0,6 1 1 16,8 0-2-16,5 0 12 0,7 1-11 15,12-4 21-15,6 2 11 0,8-5-10 16,5-2 13-16,4-5-37 0,3-5-114 0,20-7-199 16,-11-5-253-16,-8-3-973 0</inkml:trace>
  <inkml:trace contextRef="#ctx0" brushRef="#br0" timeOffset="98919.95">20378 5898 1463 0,'0'0'498'0,"0"0"-307"16,0 0-133-16,1-49 208 15,-3 39 66-15,-2 3-43 0,-1 3-101 0,-4 1-73 16,-1 3-29-16,-4 5-39 0,-5 7-5 0,-3 5 56 16,-2 5 62-16,-1 5-28 0,1 4-5 15,4 1-24-15,8 1-28 0,2-4-41 16,8 0-6-16,2-4-25 0,5-1 0 16,7-3 22-16,3-4 9 0,2-5-9 15,3-3 15-15,2-7-40 0,2-2-44 16,3-5-55-16,4-8-13 0,-1-2 0 15,-1-6 11-15,-3-1 55 0,-4-4 46 16,-5-1 1-16,-2 0 24 0,-5-2-1 16,-1 0-23-16,-2 3 1 0,-3 2 59 15,-2 7 10-15,-1 4 48 0,0 6 30 16,-1 2-44-16,0 3-86 0,0 2-19 0,0 7-146 16,-3 5 81-16,-1 5 65 15,1 6 22-15,2 1-20 0,1 4 0 0,6 3 0 16,7 1 10-16,8-2 1 15,6 2 18-15,6-3-31 0,6-1-98 0,5-4-139 0,2-5-60 16,1-5-83-16,0-6-157 0,-2-5-219 16,8-6-459-16</inkml:trace>
  <inkml:trace contextRef="#ctx0" brushRef="#br0" timeOffset="99316.44">21102 6091 1178 0,'0'0'560'16,"17"-50"-190"-16,-10 21 50 0,-2 2-71 15,-2 1-16-15,-3 3-97 0,0 0-46 16,-5 5-7-16,-3 1-4 0,-6 3-37 15,-2 4-61-15,-4 4 0 0,-4 3-32 16,-1 3-27-16,-5 1 3 0,0 7 9 16,0 7 6-16,3 1-24 0,3 5-15 0,4 2-1 15,6 2 0-15,5 2 2 16,5 1 1-16,4-1-1 0,3-1-2 0,8 1 12 16,3-3 4-16,4-2-4 0,1-5 16 0,3-3 1 15,1-6-29-15,1-3-99 0,0-5-38 16,-2-7-24-16,2-6-15 0,-4-4-6 15,-4-7 27-15,-1-3 82 0,-5-4 57 16,-4-5 16-16,-1-10 12 0,1-8-12 16,-1 2 32-16,-2 8-19 0,0 5 28 15,-1 8 41-15,-2-1 62 0,1-2 5 16,-1 8 7-16,0 4-19 0,0 7 5 16,0 6-46-16,0 6-38 0,0 3-58 15,0 4-157-15,0 9-38 0,0 6 129 16,0 7 66-16,3 6 7 0,4 5 30 15,3 3 34-15,5 10-24 0,6 10-4 0,3 6-12 16,-1 1 13-16,-1-9-43 16,-5-12-1-16,-5-15-106 0,-3-8-227 0,10 2-282 15,-1-5-486-15,-1-5-771 0</inkml:trace>
  <inkml:trace contextRef="#ctx0" brushRef="#br0" timeOffset="99905.69">21697 6038 2470 0,'0'0'593'0,"0"0"-398"0,25-51-14 16,-17 32-19-16,-4 5 9 0,-3 4 42 16,-1 0-2-16,-4 3-37 0,-9 0-29 15,-2 3-24-15,-6 3-44 0,-4 1-13 16,-5 5-2-16,-3 4-13 0,0 6-19 16,4 4 1-16,5 1-6 0,3 4-25 15,5 3 0-15,6-1-16 0,6 1 15 16,4 2 1-16,4-4 0 0,9-2 12 15,3-1 1-15,4-4-13 0,2-2-123 0,3-8-73 16,1-2-49-16,2-6-50 0,-3-2-80 16,-3-10-14-16,-2-4 56 0,-4-5 173 15,-5-8 105-15,0-2 42 0,-2-5 13 16,-1-5 19-16,-2-10 49 0,-1-10-7 16,2-11 26-16,-4 4 44 0,-3 13-13 0,0 16 57 15,0 16 57-15,0 4-3 0,-2 0-46 16,-1 4 29-16,0 1 14 0,1 4-124 15,2 10-102-15,-1 0-28 0,0 8-176 16,-1 9 108-16,1 7 93 0,-2 8 3 16,2 8 28-16,1 7 3 0,4 12 12 15,10 9 7-15,2 0-16 0,2-5-32 16,2-10 0-16,-1-16-1 0,-3-8-1 0,-3-10-15 16,-3-4-175-16,5-3-43 0,-1 0 6 15,0-3 50-15,0-6 91 0,1-3 86 16,-3-9 25-16,2-6 10 0,0-4 12 15,-2-3-18-15,2-3 40 0,-1-4 44 16,-1 0 22-16,2-2-3 0,1-1-38 0,-2 5-4 16,2 1 9-16,-1 6 0 15,-4 4-3-15,0 7-31 0,-4 3-1 16,-4 4-64-16,1 2-15 0,-1 7-145 0,2 8 160 16,-1 2 61-16,0 7 44 0,-1 2-25 15,0 3-31-15,-2 0-6 0,1 1-10 16,0 1-14-16,0 0-18 0,1-4 2 15,1-2-3-15,1-4-144 0,0-6-161 0,3-8-228 16,1-5-583-16,-1-2-1023 0</inkml:trace>
  <inkml:trace contextRef="#ctx0" brushRef="#br0" timeOffset="100050.94">22116 5681 1532 0,'0'0'2174'15,"0"0"-1909"-15,0 0-167 0,0 0-23 16,0 0-75-16,0 0-56 0,0 0-102 0,0 0 105 16,0 0 34-16,0 0-437 0,0 0-1021 0</inkml:trace>
  <inkml:trace contextRef="#ctx0" brushRef="#br0" timeOffset="100393.17">22503 5598 790 0,'0'0'2824'15,"0"0"-2503"-15,0 0-224 0,0 0 26 0,0 0-123 16,0 0 0-16,0 0-179 0,0 0 179 16,0 0 98-16,-8 48 64 0,5-13-13 15,2 15-46-15,1 13-26 0,3 10-6 16,7 1-19-16,0-9-25 0,0-15-27 0,-3-17-2 16,-6-11-10-16,-1 0-84 0,0-1-49 15,-6-1-107-15,-8 1-153 0,-6-8-179 16,-2-4-139-16,-3-6-375 0,2-3-149 15</inkml:trace>
  <inkml:trace contextRef="#ctx0" brushRef="#br0" timeOffset="100566.25">22348 6140 778 0,'0'0'538'16,"-2"-54"-76"-16,6 26-31 0,9-1 32 15,1 4-42-15,5-1-23 0,1 4-104 0,5 3-68 16,1 4-22-16,2 1-51 16,4 4-73-16,0 3-21 0,2 2-6 0,1 3-26 15,-4 2-11-15,3 5-13 0,-7 6 16 16,2 5 8-16,-6 5-2 0,-3 3 0 15,-8 4-7-15,-2 0-15 0,-8 3-3 16,-2-2-13-16,-5-3-15 0,-6-1-46 0,-1-6-59 16,-5 0-78-16,-1-7-96 15,-10-9-179-15,3-3-713 0,5-3-1057 0</inkml:trace>
  <inkml:trace contextRef="#ctx0" brushRef="#br0" timeOffset="100710.04">22801 5721 2730 0,'0'0'1034'0,"0"0"-930"0,13-48-66 16,-9 36-13-16,-1 5 31 0,-1 5-56 15,2 2-56-15,0 6-145 0,2 6 112 0,6 6 23 16,2 4-224-16,20 18-380 0,-2-8-675 16</inkml:trace>
  <inkml:trace contextRef="#ctx0" brushRef="#br0" timeOffset="101248.02">23193 5912 3153 0,'0'0'610'0,"0"0"-434"15,0 0 23-15,0 0 28 0,0 0-17 16,-49-46-62-16,40 46-50 0,-3 0-39 16,0 5-35-16,0 8 1 0,-2 3-9 15,6 6-14-15,2 3-3 0,3 5 1 16,3 0-2-16,7-1-1 0,3 1-61 15,6-4-108-15,2-2-69 0,0-5-54 16,0-4-42-16,-4-4 2 0,0-6 7 16,-3-4 101-16,-3-1 227 0,-1-8 6 0,0-6 49 15,-3-3-39-15,0-3 109 0,-1-4 34 16,3-2 32-16,0-1 15 0,1-4-29 16,5 1-21-16,2-1 17 0,3 2-24 15,3 2-40-15,3 4-41 0,1 5-25 16,1 5-31-16,-1 5-12 0,-1 6-33 0,-3 2-20 15,-1 4-9-15,-1 8-15 0,-4 5 24 16,-3 5 0-16,2 4 31 0,-4 1 3 16,-1 4-5-16,-1-2-4 15,-5 1-7-15,-2-2-8 0,0-3 1 0,-6-4 4 16,-4-3 1-16,1-5 2 0,-3-3 32 16,2-5 3-16,0-1 9 0,3-4 32 15,0 0 32-15,2-8 33 0,4 0-3 16,1-4-53-16,1-5-16 0,9 0-6 15,0-4-12-15,6-1 77 0,4-2-1 0,3 3-12 16,1-2-12-16,3 4-19 0,-5 2 16 16,-2 5-4-16,-2 4-9 0,-6 3-3 15,0 3-49-15,-3 2-29 0,0 3-59 16,-2 6-20-16,2 3 41 0,-1 5 39 16,0 5 28-16,1 1-12 0,0 0 9 0,2 4 1 15,0-3-88-15,4 0-158 0,2-3-206 16,13-3-320-16,-1-4-580 0,-3-6-388 15</inkml:trace>
  <inkml:trace contextRef="#ctx0" brushRef="#br0" timeOffset="101829.9">24092 6025 2508 0,'0'0'483'0,"0"0"-240"0,24-69 72 16,-16 42-40-16,0 1-35 0,-3 6-100 16,-5 6-25-16,0 4 0 0,0 3 9 15,-3 5-42-15,-7 2-82 0,-2 6-50 16,-5 5 50-16,-3 3 27 0,-2 5-5 15,3 2-22-15,0 4 0 0,2 0 1 16,5 1-2-16,1-1 2 0,5 1-2 16,2-4-8-16,4-3-72 0,0-4-33 15,2-3-26-15,2-7-12 0,2-2 32 0,4-3 70 16,2-4 37-16,3-6-15 0,1-4 28 16,1-1 6-16,-1-4 10 0,1-2 31 15,2 0 3-15,-1-2 36 0,2-1 1 16,-2 2-16-16,-1 2 26 15,-1 4-51-15,-4 4 22 0,0 5-25 0,-4 4-43 16,-1 3-21-16,1 3-78 0,-2 6-31 0,2 6 58 16,-1 4 38-16,0 3 31 0,3 4 3 15,-3 1 1-15,4 0 11 0,-1-2-9 16,2 0-3-16,-1-5 12 0,4-2-12 16,-1-5-63-16,-1-3 7 0,0-8 50 15,1-2 6-15,-2 0 44 0,3-9-1 16,1-3-30-16,1-5-1 0,-3-2 6 15,2-4-17-15,-2-3 1 0,-2-3-2 16,3-3-1-16,-3-3-15 0,2-10-27 16,2-10-54-16,3-13-11 0,-2 0-2 0,-2 5 6 15,-7 15 32-15,-6 18 72 0,0 9 6 16,-2 9 32-16,0-2 107 0,0 2-4 16,0 3-30-16,0 3-36 0,-1 5-75 15,-3 3-103-15,-3 9-55 0,-3 5 158 0,0 7 0 16,0 8 47-16,4 3 6 15,3 8 17-15,3 8 11 0,4 9 19 0,6 8 46 16,4-2-4-16,0-14-22 0,-5-13-43 16,-1-15-37-16,-2 1-40 0,-2 0-15 15,1 3-93-15,-3-1-117 0,-2-6-167 16,-8-6-262-16,-2-7-626 0,-2-7-852 0</inkml:trace>
  <inkml:trace contextRef="#ctx0" brushRef="#br0" timeOffset="102565.72">25812 5685 2733 0,'0'0'439'0,"0"0"-276"15,0 0-23-15,0 0-73 0,0 0-67 16,0 0 0-16,0 0 73 0,0 0 59 15,0 0 29-15,32 65-23 0,-32-40-40 16,0 3-11-16,0-3-40 0,0-1-32 16,0-2 1-16,0-4-16 0,2-2-125 15,-1-3-126-15,1-3-165 0,-1-4-304 0,-1-4-778 16</inkml:trace>
  <inkml:trace contextRef="#ctx0" brushRef="#br0" timeOffset="102729.26">25780 5484 3491 0,'0'0'442'0,"0"0"-348"0,0 0-55 15,0 0 26-15,0 0-15 0,0 0-50 16,0 0-80-16,0 0-65 0,0 0 60 16,0 0-173-16,75 12-300 0,-49 9-667 15,-2-2-605-15</inkml:trace>
  <inkml:trace contextRef="#ctx0" brushRef="#br0" timeOffset="103399.99">26189 5722 2800 0,'0'0'139'0,"0"0"-139"0,0 0-100 0,0 0 97 15,0 0 3-15,-48 60 61 16,36-43-26-16,-2-2-3 0,5 1-6 0,-1-3-24 15,2 0 1-15,3-3-1 0,1-1 18 16,0-1-19-16,2-5 1 0,1 0 20 16,1-3 17-16,0 0 69 0,0-3 46 15,7-2-75-15,2-5-44 0,4-2-34 16,0-2 21-16,4 1 26 0,0-2 0 0,1 2 9 16,1 3-23-16,-1 1 20 0,0 3-29 15,-4 2-24-15,2 1-1 0,-1 3-28 16,-1 0-29-16,0 5-19 0,2 4 29 15,-2 4 5-15,-1 1 20 0,0 3-3 16,0-1 24-16,0 2 1 0,2-3 19 16,3-1 13-16,3-2-1 0,0-4 0 15,3-3-31-15,3-3-79 0,2-2-20 16,0-3-28-16,1-6 28 0,-1-1 12 16,0-5 42-16,-3-1 36 0,-1-4 8 0,-2-2 2 15,1-6 30-15,2-2 7 16,-2-6-35-16,5-8 26 0,6-14 22 0,4-9 23 15,1-4-23-15,-2 6-19 0,-10 14-20 16,-10 15-12-16,-5 9 0 0,-7 1 4 0,-2-3 27 16,-2 0 14-16,-2-3 41 0,-2 6-20 15,-4 6-9-15,-6 6-41 16,2 3 4-16,-3 4-20 0,-3 2-16 0,2 3 13 16,-4 2-9-16,-1 0 12 0,0 7 0 15,-1 0 0-15,2 6 3 0,-1-1 25 16,2 5-28-16,4 1 3 0,2 4 26 15,1 0-26-15,3 3 29 0,5 5 5 16,2 3-18-16,1 2 13 0,8 5 46 16,4 9 60-16,3 9 23 0,4 12-37 0,-2 3 0 15,-4-3-37-15,-6-3-13 16,-8-4-12-16,-2-2-13 0,-11 0-12 0,-6-3-34 16,-1-1-3-16,4-7-12 0,0-5-10 15,4-7-9-15,7-11-49 0,1-8 0 16,2-3-22-16,-4-2-28 0,2 0-82 15,0 0-198-15,-4-8-237 0,-1-4-392 0,2-2-743 16</inkml:trace>
  <inkml:trace contextRef="#ctx0" brushRef="#br0" timeOffset="103815.08">26678 5821 2493 0,'0'0'412'0,"0"0"-306"15,0 0-90-15,0 0 55 0,0 0 18 16,69-27-6-16,-42 25-25 0,4 2-4 0,7 0-13 16,5 2-9-16,4 1-19 15,0 3-10-15,0-3 16 0,-1 0-16 16,-3-3 16-16,-3 0-3 0,-8 0-3 0,-2-3-10 16,-7-1 19-16,-4-2 3 0,-7 2-2 15,-1-1-1-15,-6 2 6 0,-1 0 23 16,-3 1 46-16,0 0 64 0,-1 0-41 15,0 2-86-15,0 0-34 0,-1 6-79 0,-4 3 63 16,-1 4 16-16,-3 3 26 0,5 3-1 16,3 2-3-16,2 1-6 0,11-1 3 15,1-1-4-15,7-1 13 0,2-4-15 16,1-3 12-16,-1-3 6 0,-1-5 9 16,-2-4 16-16,-3-1-3 0,-2-8 0 15,0-2-1-15,-5-5-27 0,-1-5-3 16,-5-2 2-16,-3-2-2 0,0-2-22 15,-4 0 0-15,-5 2-31 0,-1-1 9 0,-4 2-9 16,-3 4-15-16,-3 5-7 0,-2 4-30 16,-2 6-4-16,-1 2-29 0,-2 3-76 15,5 1-120-15,3 8-168 0,9-2-260 16,6 1-911-16</inkml:trace>
  <inkml:trace contextRef="#ctx0" brushRef="#br0" timeOffset="114779.09">24059 9094 212 0,'0'0'597'0,"0"0"-343"0,0 0-117 15,0 0-23-15,0 0-4 0,0 0 20 16,0 0-9-16,0 0-40 0,0 0-22 16,0 0-20-16,4-6-7 0,-4 6-3 0,1-1-3 15,-1 0-10-15,0 1-3 0,1 0 4 16,1 0-1-16,-2 0 3 0,0 0 4 15,0 0 9-15,0 0 4 0,0-1 10 16,0 1 5-16,0 0-2 0,0 0-4 16,0 0 1-16,0 0-11 0,0 0-9 15,0-3 10-15,0 3 9 0,0 0 0 16,0-2-6-16,-4 2-36 0,0-2-3 0,-1 2-39 16,-1 0 20-16,-4 0 0 0,0 0 19 15,-4 4 0-15,-2-1 12 0,-1 3 5 16,0 2-1-16,0-1-3 0,-1 1-11 15,2 2 1-15,-1-1-1 0,5 1 24 16,-1-1-24-16,5-1-2 0,0 0-3 16,3-2 3-16,2 0-3 0,2 0-23 15,1-2 26-15,0 2 1 0,1 1 25 0,5-2 3 16,5 1 6-16,4-2 33 16,3 2 12-16,5-2-22 0,5 0-25 0,-1-1-17 15,0 1-13-15,-1 0-3 0,-6 0-2 16,-4-1-14-16,-4 1-4 0,-6 1-15 15,-4 0-23-15,-2 1 7 0,-2 2 41 0,-4 0 10 16,-6 0 26-16,0 3-24 0,-3-1 17 16,0-1-19-16,2 3 11 0,-3-2-9 15,1 0 9-15,1 2 14 0,0 0-2 16,-2-2-10-16,3 1 0 0,2-1-12 16,-2 1 1-16,5-4 1 0,-1 0 0 15,5 0 0-15,0 0-3 0,4-2 0 16,0-3 1-16,8 2 50 0,3-1 0 15,4 0-12-15,0-1-10 0,2 1-28 0,0 0-1 16,-1 2-26-16,-6 1-9 0,0-1-13 16,-4 3 9-16,-4 2-3 0,-2-1 26 15,-2 5 16-15,-6 0-18 16,-4 1 18-16,-3 2 0 0,0-3 1 0,-2 1 15 16,1-1 23-16,1-3-14 0,6-1-23 0,3-1-2 15,2-1-16-15,4-2-7 0,4 2 23 16,5-2 11-16,11 0 30 15,5 1 8-15,9-2-49 0,3 0-110 0,18-3-238 16,-8 1-254-16,-7-3-1070 0</inkml:trace>
  <inkml:trace contextRef="#ctx0" brushRef="#br0" timeOffset="117165.31">24416 9294 421 0,'0'0'534'16,"0"0"-322"-16,0 0-62 0,0 0-10 0,0 0 23 15,0 0-4-15,0 0-13 0,0 0-29 16,0 0-4-16,0 0-9 0,-11-31-43 16,9 31-22-16,1 0 7 0,-2 0 2 0,-1 0 7 15,-3 0 13-15,1 0 13 16,-1 0 12-16,-2 1-3 0,0 0-3 0,-1 1-1 16,2 0-18-16,1 0-17 0,-1-1-16 15,4 1-13-15,1 0-22 16,2-2-2-16,1 2-20 0,0-2 3 0,0 0 19 15,4 0 12-15,9 0 67 0,2 0 74 16,9 0-41-16,4 0-55 0,2-2-19 16,3 0-13-16,1-3-3 0,-5 0-20 15,-1 0 24-15,-6 0-7 0,-7 0 0 16,-1 3-18-16,-8-1 18 0,0 1-7 16,-4 1 16-16,-1 0-9 0,-1 1-6 0,0 0-13 15,0 0-2-15,0 0-1 0,0 0-10 16,0 0 1-16,0 0-7 0,0 0-10 15,0 0-15-15,0 0-16 0,0 1-29 16,0 2-16-16,-1 4 58 0,-2 3 44 0,-2 7-20 16,2 0 23-16,0 7 23 15,0 0-4-15,0 1 12 0,1 4 14 16,-3 2 31-16,0-2-9 0,1 0 5 0,-2-2-24 16,-1-5-17-16,2-1-30 0,2-6 12 15,1 0-13-15,0-5 1 0,2-1 12 16,-1-3-10-16,1-2 9 0,0 0 4 15,0-4 9-15,0 0 0 0,0 0 13 16,0 0 9-16,0 0-47 0,3-6-122 16,3-2-296-16,13-11-264 0,-3 1-752 0</inkml:trace>
  <inkml:trace contextRef="#ctx0" brushRef="#br0" timeOffset="117595.77">24953 9259 2240 0,'0'0'500'0,"0"0"-227"0,0 0-263 16,0 0 29-16,0 0-39 0,0 0 105 15,0 0-12-15,-36 51-1 0,24-29 26 16,-1-1-26-16,2 2-7 0,-3 0-21 16,1 1-14-16,2-3-22 0,-1 0-2 0,4-2-11 15,-1 0-3-15,3-5-11 0,3-1-1 16,0-4 2-16,1-4 11 0,2 0-12 15,0-3 11-15,0-2 23 0,0 0 50 16,0-5 31-16,5-5-50 0,2-3-51 16,5-4 10-16,-1-3-9 0,3-5 6 15,2-2-3-15,0-3-4 0,-1-2 4 16,4 0-19-16,-2 0 1 0,2 3-3 16,-3 4 2-16,-1 4 0 0,-4 6 3 15,0 6-3-15,-5 3-19 0,-2 4-12 16,-1 2-31-16,2 5-108 0,-2 7 54 0,3 6 69 15,-2 7 47-15,1 4 22 0,1 5 28 16,0 2 3-16,0 1-12 0,3-2 17 16,-1 0-15-16,1-3-15 0,0-3 0 0,-2-6-12 15,1-1-14-15,-2-5-1 16,0-4 1-16,1-3-2 0,-2-4-90 0,-1-3-184 16,4-3-261-16,-1-5-471 0,-3-2-801 0</inkml:trace>
  <inkml:trace contextRef="#ctx0" brushRef="#br0" timeOffset="117775.46">24851 9422 2334 0,'0'0'594'16,"0"0"-303"-16,0 0-33 0,0 0-8 0,0 0 2 16,0 0-66-16,0 0-71 0,0 0-74 15,0 0-41-15,0 0-12 0,70-13-4 16,-40 15-9-16,4 1 7 0,0 1-7 15,0 1-59-15,1-2-190 0,7 0-216 16,-11 0-492-16,-3-2-1242 0</inkml:trace>
  <inkml:trace contextRef="#ctx0" brushRef="#br0" timeOffset="117997.33">25466 9596 2820 0,'0'0'471'0,"0"0"-436"15,0 0-23-15,0 0 65 16,0 0 59-16,0 0 7 0,33 48 14 0,-33-34-34 16,-2 1-41-16,-9 2-38 0,-2 2-44 15,-5-2-3-15,-3 0-89 0,-1-3-118 16,-7-2-262-16,7-4-704 0,6-6-925 0</inkml:trace>
  <inkml:trace contextRef="#ctx0" brushRef="#br0" timeOffset="119871.41">25697 9256 1018 0,'0'0'827'16,"0"0"-464"-16,0 0-227 0,0 0-32 0,0 0 9 15,0 0-3-15,0 0-7 0,-57-6-46 16,57 6-24-16,0 0-8 15,0 0 14-15,2 0 35 0,6 1 31 0,4 0 23 16,8-1-10-16,2 0-41 0,7 0-33 0,1 0-15 16,1-3-26-16,-1 1 10 0,-2-3 2 15,-1 1-11-15,-5-2 8 0,-2 2-9 16,-4-2 20-16,-3 2-20 0,-1-1 0 16,-3 0 10-16,-1 3 9 0,-4-1-10 15,-2 3-8-15,0 0 27 0,-2 0-31 16,0 0-12-16,0 0-80 0,0 7-54 15,0 2 146-15,0 7 42 0,-2 1 15 16,0 5-12-16,0 0-4 0,2 4-3 16,0-3 22-16,0 1-3 0,4-1 6 15,0 0-7-15,0-2-15 0,2 0-16 0,-1-3-22 16,-2-1 16-16,-1-3-19 16,0-5 3-16,0-1 10 0,0-3 9 0,1-1-11 15,-1-3-11-15,0 1-166 0,0-2-140 16,1 0-115-16,2-3-174 0,-2-6-670 0</inkml:trace>
  <inkml:trace contextRef="#ctx0" brushRef="#br0" timeOffset="120100.74">26221 9228 1512 0,'0'0'1195'16,"0"0"-925"-16,0 0-14 0,0 0 62 15,0 0-21-15,0 0-118 0,0 0-179 0,0 0-16 16,0 0 16-16,0 0 102 0,65 29 10 16,-42-8-3-16,0 2-16 0,3 0-50 15,2 1-18-15,-3-3-10 0,0 0-15 16,-2 0-21-16,-3-4-75 0,-1-1-103 16,-2-3-210-16,-1-7-316 0,-6-4-583 0,0-2-444 15</inkml:trace>
  <inkml:trace contextRef="#ctx0" brushRef="#br0" timeOffset="120436.62">26589 9222 2413 0,'0'0'458'0,"0"0"-198"16,0 0 36-16,0 0-23 0,0 0-49 15,0 0-10-15,0 0-65 0,0 0-130 16,0 0-19-16,0 0-69 0,0 0 69 16,-21 5 25-16,1 17 19 0,-7 5-16 0,-1 4-3 15,-4 5-23-15,1 3 12 0,0 3-13 16,3-1 13-16,3-2-13 0,4-4 10 15,8-6-11-15,5-5-2 0,2-6-1 16,6-3 0-16,0-4 3 0,0-1-1 16,0-5-67-16,4 0-143 0,1-2-139 15,6-3-177-15,1-3-221 0,-1-3-958 0</inkml:trace>
  <inkml:trace contextRef="#ctx0" brushRef="#br0" timeOffset="120626.73">26716 9532 2805 0,'0'0'604'15,"0"0"-473"-15,0 0-119 0,0 0 134 0,0 0 21 16,-5 46 28-16,-3-29-54 0,-1 1-44 16,-3 1-32-16,-1 0-31 0,-2-2-9 15,0 0-25-15,3-1-28 0,2-3-134 16,2-3-130-16,2-6-309 0,4-1-721 15,2-3-695-15</inkml:trace>
  <inkml:trace contextRef="#ctx0" brushRef="#br0" timeOffset="121730.24">26930 9218 413 0,'0'0'792'0,"0"0"-470"0,0 0-166 15,0 0 17-15,0 0 60 0,0 0 10 16,0 0-55-16,0 0-49 0,0 0-40 0,0 0-31 15,-2-15-16-15,2 15-24 0,0 0-24 16,-1 0-2-16,1 0-2 0,0 0 0 16,-1 0 0-16,-1 1 15 0,1 1 10 15,0-2 4-15,1 0-13 0,-1 0 4 16,1 0-4-16,0 0 3 0,0 0 0 0,0 0 0 16,0 2 13-16,0-2 35 0,1 0 71 15,6 0 103-15,7 0-35 16,4 0-74-16,4 0-54 0,3 0-28 0,5-2-14 15,-2 0-5-15,3 1-15 0,-2-1-13 16,2-1-1-16,-3 1-2 0,-3 0 0 16,0 0-3-16,-2 0-10 0,-8 1 13 15,-2 1-15-15,-6 0 15 0,-1 0 3 16,-4 0 0-16,-1 0-3 0,-1 0-3 0,0 0-25 16,0 0-14-16,0 0-8 0,-2 0 0 15,-3 0 50-15,0 1 0 0,0 1 3 16,1-1 9-16,-3 0-12 0,5-1 0 15,-1 1-1-15,2-1-14 0,0 1-4 16,-2 0 16-16,0 1-16 0,-3 2 17 16,1 0-17-16,-2 3 0 0,-2-2-9 15,0 4 28-15,-5 2 2 0,2 0-2 16,-2 3-2-16,-1 1-14 0,2 0-6 0,-3 3 0 16,2 2 22-16,-1 1 32 0,3-1-3 15,-2 1-11-15,3-1 1 0,1-2 7 16,1-1-23-16,1-2 16 0,4-4-17 15,1-2-1-15,1-1 11 0,1-2-10 0,0-1 0 16,1-2 14-16,0-2-14 0,0 0 14 16,0 0-14-16,0-1 14 0,0 1 2 15,0-1 14-15,0 0 10 0,2 0-2 16,1 0-5-16,0 0-14 0,1-1-21 16,1-1-21-16,-1-1-178 0,1 0-185 15,0-4-210-15,-2 2-913 0,-37 25 53 0</inkml:trace>
  <inkml:trace contextRef="#ctx0" brushRef="#br0" timeOffset="122020.12">27046 9518 1831 0,'0'0'680'0,"0"0"-454"15,0 0-71-15,0 0 37 0,0 0 35 16,0 0-14-16,0 0-64 0,63-17-67 15,-41 14-38-15,4-1-6 0,-1 3-16 16,3-1-10-16,2 1 1 0,-2 0 3 16,0 1 2-16,-1-3-14 0,-4 3 21 15,-5-2 0-15,-2 0-6 0,-6 2 6 16,-2 0-3-16,-2-1-6 0,-3 1-3 16,-1-1-1-16,-1 0 7 0,-1 1-16 0,0 0 22 15,1 0-9-15,-1 0-14 0,0-1-2 16,0 1-3-16,0-2-22 0,0 0-83 15,0 0-159-15,-1-1-164 0,-2-4-191 16,1 0-669-16</inkml:trace>
  <inkml:trace contextRef="#ctx0" brushRef="#br0" timeOffset="122828.7">27490 8981 284 0,'0'0'1774'0,"0"0"-1369"0,0 0-154 16,0 0-16-16,0 0 21 0,0 0-10 16,0 0-40-16,0 0-61 0,53-49-57 15,-27 44-50-15,3-1-13 0,6 3-25 16,2 0 0-16,1 3-13 0,-1 0-5 15,-3 0 5-15,-1 3-6 0,-7 2-6 16,-6 1 0-16,-5 0-13 0,-8 3-38 16,-2 0-12-16,-5 2 28 0,-1 1 41 0,-7 2 16 15,-4 1 0-15,-2-1 3 16,-2 3 2-16,-3-2-2 0,0-1 1 0,-1-1 48 16,0 2 11-16,2-1-15 0,2 3-14 15,3-1-9-15,0 1-22 0,5-2-11 16,0 2 11-16,4-3 0 0,4 1 12 0,0-1-10 15,8 1 20-15,4-3 19 0,7 0 13 16,5-2-7-16,4-1-22 0,1-3-25 16,-2 0-19-16,0-3-12 0,-4-1 16 15,-3-2 15-15,-8 0 13 0,0-2 24 16,-7 0 10-16,-1-1 4 0,-1 0 3 16,-3 0-51-16,0-1-3 0,0 2 0 15,-4 0 0-15,-2 1-1 0,-3 1-44 16,-4 0 4-16,-5 0 16 0,0 1 23 15,-1 3-10-15,0 3-4 0,3 1-15 16,1 1 5-16,1 1 4 0,6 4 7 0,1-1-1 16,3 3 16-16,4 0 2 0,0 2 0 15,10 2 14-15,2-1 9 0,6 1 6 16,2 2-15-16,3-1-14 0,2-2 10 16,-3 1-12-16,-6-1-16 0,0 1-6 15,-4-1 3-15,-6 0-9 0,0-2 26 16,-5 0-20-16,-1-2 20 0,0-1-11 0,-5-2 10 15,-2 1 1-15,-4-4 0 0,-2 0-36 16,-3-3 22-16,-3 3 14 0,-1-4-1 16,-3 0-13-16,-1 1-9 0,-1-2-64 15,1 1-53-15,3-1-132 0,-4-4-211 16,6 2-307-16,4-2-1002 0</inkml:trace>
  <inkml:trace contextRef="#ctx0" brushRef="#br0" timeOffset="124725.74">29177 8921 1861 0,'0'0'341'0,"0"0"-276"0,0 0-7 0,0 0 133 16,0 0-20-16,0 0 2 0,0 0 17 15,0 0-21-15,0 0-19 0,33-41-80 16,-42 41-70-16,-3 5-9 0,-9 0 8 16,-6 4 1-16,-2 2-2 0,-4 0-13 15,4 3 15-15,2-2-1 0,6 0-1 16,8-2-29-16,2 0 2 0,6 1 4 15,5 1 25-15,0-1 0 0,9 1 25 0,6-1 10 16,8 2 10-16,6-2-4 0,3 0-12 16,2 0-18-16,0 1-11 0,-5-2-16 15,-6 0-9-15,-5 0-4 0,-5-2 1 16,-6 0-17-16,-6-3 13 0,-1 2 10 16,0-2 19-16,-5 2 3 0,-5-2 15 0,0 3-3 15,-5-1 4-15,-2 0-15 0,-1 1 12 16,-2 1 3-16,-1-2 16 0,1 4 12 15,0-2-9-15,4 0-18 0,0-2-17 16,3 1-2-16,5 0-20 0,3-1 3 16,1 0 0-16,4 0 18 0,0 1 1 15,9 1 2-15,3 0 39 0,5 1 0 16,6 0-6-16,4 0-16 0,-1 0-19 16,-1 1-13-16,-4-2-40 0,-4 0-5 15,-5 0 4-15,-7-1 10 0,-5 1 15 0,0 1 10 16,-9-1 19-16,-1 1 1 0,-5 0 21 15,2-1 7-15,-1 1 19 0,1-2-10 16,4 1-19-16,-1-2 0 0,4 0-19 16,4-1-1-16,1 0-18 0,1-1 19 0,5 1 17 15,8-1 27-15,3-1-34 16,4-1-10-16,4-1-159 0,3 1-128 16,10-3-86-16,-7-1-316 0,-2-3-769 0</inkml:trace>
  <inkml:trace contextRef="#ctx0" brushRef="#br0" timeOffset="125211.97">29382 9086 1539 0,'0'0'1097'0,"0"0"-878"0,0 0-129 16,0 0 64-16,0 0 76 0,0 0-8 0,0 0-70 15,0 0-89-15,0 0-38 16,70-24-12-16,-41 22-10 0,5 2-2 0,1 0-1 16,2 0-1-16,-3-1 1 0,-4 0 0 15,-2-1 17-15,-9-1-15 0,-4 1-1 0,-4-1 31 16,-6 1-10-16,-1-1 0 15,-1 1 15-15,-1 0-15 0,-2 2-21 0,0-3-1 16,0 2-2-16,0 0-1 0,0 0-9 16,0 1 8-16,0 0-17 0,0 0 8 15,0 0 0-15,0 0 1 0,0 0 11 16,0 0-2-16,0 0-16 0,0 0-22 16,0 2-57-16,0 2-47 0,0 5 122 15,0 2 23-15,0 4 51 0,0 3-13 16,0 4 16-16,0 3 12 0,0 1 10 15,0 1-4-15,0 1-9 0,-3 1-23 16,0-4-5-16,1-4-3 0,-1-1-13 16,1-1-16-16,1-2 0 0,-1-3 16 0,1-1-6 15,1-4-13-15,0-2-72 0,0-2-108 16,0-3-101-16,0 1-113 0,3-3-178 16,1-3-228-16,1-4-917 0</inkml:trace>
  <inkml:trace contextRef="#ctx0" brushRef="#br0" timeOffset="125668.27">30080 9058 2632 0,'0'0'402'0,"0"0"-207"0,0 0-45 16,0 0-29-16,0 0-83 0,0 0-38 15,0 0 0-15,0 0 28 0,0 0 89 0,-23 51-13 16,12-25-19-16,-3 0-16 15,-1 3 10-15,3 1 0 0,-1 0-32 0,3 1-3 16,0-4-41-16,5-1 25 0,3-4-26 16,1-4-1-16,1-3 11 0,0-5-10 15,2-2 17-15,1-2 0 0,-1-5 15 16,0-1 19-16,3-1 43 0,2-8-44 0,-1-3-52 16,1-3-27-16,3-4-1 0,-2-3 12 15,2-2 14-15,-2-2-29 0,4-3 16 16,-3-4 14-16,4-2-24 0,-3 1 25 15,3-1 12-15,0 4 7 0,-3 4 2 16,1 4-17-16,-2 8 8 0,-2 1-3 16,0 7-9-16,-2 4-18 0,-1 2-16 15,3 2-50-15,-2 6-53 0,0 8 49 16,2 2 40-16,3 7 26 0,-2 3 4 16,2 3-12-16,-2 3 30 0,3 0 69 0,-2-1-2 15,2-3-23-15,0-2-10 0,0-4-21 16,-2-1-2-16,2-5-11 0,-4-4-100 15,-1-2-127-15,0-4-171 0,-2-4-170 16,-3-4-237-16,-1-3-520 0</inkml:trace>
  <inkml:trace contextRef="#ctx0" brushRef="#br0" timeOffset="125833.92">30036 9219 988 0,'0'0'794'16,"0"0"-324"-16,0 0-230 0,0 0-56 15,0 0-17-15,0 0-13 0,0 0 22 16,0 0 25-16,0 0 85 0,0 0 4 16,0 0-86-16,63 6-113 0,-35-4-63 15,2-1-28-15,3-1-1 0,-5 2-24 16,1-2-119-16,-4 0-186 0,1 0-245 16,-6-2-580-16,-5-2-859 0</inkml:trace>
  <inkml:trace contextRef="#ctx0" brushRef="#br0" timeOffset="126067.4">30595 9327 2512 0,'0'0'512'0,"0"0"-358"0,0 0-97 15,0 0 61-15,0 0 48 0,0 0 30 16,31 46-26-16,-31-31-20 0,-1 1-30 0,-6 2-26 16,-7-2-44-16,-2-1-16 0,-4 1-34 15,-3-1-25-15,0-1-140 0,-5-1-169 16,4-4-329-16,4-3-819 0</inkml:trace>
  <inkml:trace contextRef="#ctx0" brushRef="#br0" timeOffset="127829.37">30829 9090 1228 0,'0'0'501'0,"0"0"-303"0,0 0-78 16,0 0 46-16,0 0 18 0,0 0-19 0,0 0-26 16,0 0-46-16,0 0-26 0,0 0-2 15,-7-5 2-15,9 5 39 0,6 0 25 16,5 0-74-16,6-3-31 0,3 1-10 16,5 0 3-16,4-2-6 0,0-1-1 15,1 0 7-15,1-1 4 0,-5 1-21 16,-3 0 11-16,-3-2 3 0,-4 2 9 15,-5 2 7-15,-5-1-1 0,0 1 4 0,-5 1-3 16,-1 0 15-16,0 2 4 0,-1-3 3 16,-1 3-4-16,0 0-21 0,0 0-29 15,0 0-50-15,0 0-64 0,0 6-44 16,0 5 82-16,0 2 76 0,0 3 32 16,0 6 12-16,0 2 16 0,0 2 7 15,0 0-7-15,0 0 9 0,0 3-3 16,0-4-28-16,0 0 0 0,-1-3-16 15,0 0-3-15,1-3 0 0,-1-4-4 0,1-3-12 16,0-5 13-16,0 0 0 0,0-2-1 16,0-2 11-16,1-1-4 0,1-2-22 15,1 0-95-15,1 0-90 0,3-2-93 16,-1-4-143-16,2-8-290 0,-1 1-677 16</inkml:trace>
  <inkml:trace contextRef="#ctx0" brushRef="#br0" timeOffset="128081.74">31357 9059 466 0,'0'0'1905'15,"0"0"-1511"-15,0 0-240 0,0 0 48 0,0 0-20 16,0 0-61-16,0 0-76 0,0 0 18 15,0 0 64-15,67 30 28 0,-46-13-36 16,0 1-34-16,0 2-28 0,0-1-13 16,0-1-25-16,-4-1-10 0,-2-2-9 15,-1-3-91-15,-5-2-85 16,1-3-134-16,-6-5-180 0,-1-2-538 0,-2 0-758 0</inkml:trace>
  <inkml:trace contextRef="#ctx0" brushRef="#br0" timeOffset="128373.91">31702 9010 1380 0,'0'0'1699'0,"0"0"-1371"16,0 0-328-16,0 0-82 0,0 0 72 16,0 0 10-16,0 0 165 0,0 0 7 15,-28 55-27-15,15-31-35 0,0 3-41 0,-3 2-13 16,-1 3 8-16,-1 1-14 0,-2-1-13 15,0 0-2-15,-1 1-4 0,0-4-25 16,3-4-6-16,2-3 0 0,4-2 1 0,1-5 2 16,4-5 10-16,3 0 2 0,0-4-14 15,2-1-1-15,2-2 2 16,0-2 1-16,0 1 10 0,0-2-13 0,1 0-32 16,5 0-18-16,1-2-37 0,3-2-109 15,0-2-106-15,0-1-99 0,2-6-260 16,-1-1-573-16</inkml:trace>
  <inkml:trace contextRef="#ctx0" brushRef="#br0" timeOffset="128601.34">32004 9428 1228 0,'0'0'2138'16,"0"0"-1701"-16,0 0-437 0,0 0 13 16,0 0-13-16,0 0 103 0,0 0 29 15,0 0-25-15,-38 58-29 0,20-43-47 16,-1 1-20-16,-2-3-11 0,3 1-147 16,1-3-123-16,-3-2-230 0,6-2-645 15,1-7-1039-15</inkml:trace>
  <inkml:trace contextRef="#ctx0" brushRef="#br0" timeOffset="129435.75">32125 9048 1365 0,'0'0'403'0,"0"0"-195"0,0 0-46 15,0 0 16-15,0 0-19 0,0 0-14 16,0 0-48-16,0 0-33 0,0 0 7 16,0 0 32-16,0 0 31 0,11 0 84 0,1 0-21 15,9 0-39-15,7 0-63 16,4 0-38-16,5 0-26 0,2-2-12 0,1-1-18 16,-3 0 15-16,-6 2-14 0,-2-3 1 15,-7 1 0-15,-5 0 19 0,-7-1 0 16,-2 3-3-16,-2-1 9 0,-4-1-12 15,0 3-6-15,-1-2-10 0,0 0-3 0,0 0-9 16,-1 1 8-16,0 0 1 0,0 0-9 16,0 1 11-16,0 0-1 0,0 0-11 15,1 0-12-15,-1 0-10 0,0 0-18 16,0 0-35-16,0 4-32 0,0 4 53 16,-1 2 67-16,-2 5 41 0,-3 3 29 15,-2 2-16-15,2 2 21 0,-1 2 7 16,-1 0-3-16,3 1-26 0,0-2-31 15,3 0 10-15,-2-2-29 0,4-2 10 16,-1-1-11-16,1-3-1 0,0-2 18 0,-1-3-16 16,1-3-3-16,0-2-140 0,0-3-140 15,0 0-162-15,6-6-170 16,1-2-505-16</inkml:trace>
  <inkml:trace contextRef="#ctx0" brushRef="#br0" timeOffset="129993.95">32579 9024 718 0,'0'0'973'0,"0"0"-687"15,0 0-33-15,0 0 28 0,0 0-29 16,0 0-21-16,0 0-29 0,0 0-43 15,0 0-35-15,0 0-3 0,68-17-29 0,-54 13-17 16,4 3-18-16,2-1-7 0,3 1-21 16,3 0-7-16,0 0 3 0,0 0-23 15,1 1-2-15,-3 0 0 16,-2 0 0-16,-6 0-3 0,-4 0-10 0,-4 1 12 16,-4-1-15-16,-3 0-5 0,-1 1-42 0,0 1-41 15,-2 3 6-15,-6 0 98 0,0 4 85 16,-6 0-3-16,2 2-47 0,-4 3-23 15,0-2-12-15,-1 5-12 0,4 2 10 16,-3 2 2-16,2 1 2 0,1 1-1 16,0 0 2-16,-2 2 16 0,4-3 6 15,-1-2-9-15,-1-1 2 0,6-5-14 16,1-1 14-16,1-5 11 0,3-4-8 16,1 0-8-16,1-4 0 0,1 0 15 15,8 3 26-15,5-3 21 0,4 2-19 0,9-2-28 16,2 0-26-16,3 0 0 15,-2 0-1-15,1-2 12 0,-3-1-1 0,-2-2-10 16,-2 1 1-16,-3-1 13 0,-4 0 9 16,-3 0-13-16,-1 0 10 0,-6 1-7 15,-2 0 1-15,-1 0-1 0,-3 0-15 16,-1 0 0-16,0 0-25 0,0 1-46 16,-4-1-47-16,0 2-26 0,1-1-1 0,-2 1 10 15,0 0-49-15,1 1-105 0,2-4-195 16,1 3-262-16,1-3-758 0</inkml:trace>
  <inkml:trace contextRef="#ctx0" brushRef="#br0" timeOffset="130706.81">32952 8724 2412 0,'0'0'407'0,"0"0"-305"16,0 0-25-16,0 0-19 0,74-11 19 15,-41 11 44-15,4 4-28 0,4 1-29 16,1 2-39-16,0 3-25 0,0 0 0 16,-5-1-16-16,-5 1 3 0,-3-3 10 0,-8 0-10 15,-7-4 1-15,-6 0-23 0,-3-1-19 16,-3 0-39-16,-2 0 16 0,-1 1 52 16,-7 1 25-16,-4 2 80 0,-5 1 28 15,-1 0-15-15,-7 0-36 0,1 3-19 16,0 0 3-16,1 2-25 0,0 0-15 15,3 1 25-15,4 0-26 0,1 0-13 0,6 1 11 16,1 1-12-16,5 1 14 0,3 1 19 16,2-1 6-16,8 0-6 0,5 1 29 15,3-3-1-15,7 3-2 16,2-5-17-16,0 0 6 0,2-4-18 0,-5-1 3 16,-3-2 0-16,-4-3 0 0,-7-2 3 15,-3 0 9-15,-4 0 16 0,-1 0 0 0,-2 0-22 16,0 0-25-16,0 0-15 0,-5 0-26 15,-5 0-9-15,-5 0 6 0,-1 1 19 16,-4 3 12-16,0 1 10 0,0 1-19 16,2 5 3-16,4-2-6 0,-1 3-9 15,4 2 33-15,0 2-11 0,3 0 10 16,3 2 3-16,1 3-2 0,4 1 2 16,6 2 16-16,6 1-4 0,3 3 12 0,6-1-3 15,-1 0-22-15,0-1 0 0,0-1-3 16,-6-1-13-16,-3-3-3 15,-5-1-9-15,-5-3 16 0,-2 0-7 0,-9-3 15 16,-5-1-37-16,-5-1 19 0,-3-2 22 16,-4-2 13-16,-5-2-10 0,1-1-3 15,-4-1-19-15,4 1-51 0,-1 0-111 16,3-3-144-16,-10 3-158 0,7-3-535 16,6-1-546-16</inkml:trace>
  <inkml:trace contextRef="#ctx0" brushRef="#br0" timeOffset="134421.51">27026 9858 639 0,'0'0'192'16,"0"0"-123"-16,0 0 55 0,0 0 91 0,0 0 55 16,0 0-42-16,0 0-76 0,0 0-54 15,0 0-43-15,0 0-7 0,-5-2 17 16,6 2 65-16,3 0 3 0,5-2-30 15,0 0-35-15,4 1-33 0,5-1 7 16,3-1 10-16,3-1-17 0,4 1 4 16,5-1 6-16,4 0 0 0,1 0-23 0,4 0-20 15,0 0 11-15,-2 0-13 16,-3 0 13-16,-2-1-12 0,-5-1 2 0,-7 0 39 16,-6 2-26-16,-7 0 7 0,-3 1 28 15,-2-1-16-15,-3 1 32 0,-1-1-12 0,-1 3-55 16,0-1-7-16,-2 0-57 0,-1 0-25 15,-4 1-1-15,3 1 26 0,-2 0 6 16,-2 0-180-16,4 1-180 0,2 1-306 16,2-2-749-16</inkml:trace>
  <inkml:trace contextRef="#ctx0" brushRef="#br0" timeOffset="145525.15">21879 9099 630 0,'0'0'0'0,"0"0"-531"0</inkml:trace>
  <inkml:trace contextRef="#ctx0" brushRef="#br0" timeOffset="145971.97">24990 9544 950 0,'0'0'453'0,"0"0"-453"16,0 0-160-16,0 0-426 0,0 0-71 0</inkml:trace>
  <inkml:trace contextRef="#ctx0" brushRef="#br0" timeOffset="148554.44">17798 8850 1536 0,'0'0'179'0,"0"0"-147"16,-65-26-19-16,44 18-2 0,3 3-11 0,1 0 0 15,5 0 1-15,-2-2 55 0,3 5 25 16,2-3-7-16,1 3 53 0,-1-2 22 15,5 1 110-15,0 1-72 16,2 1-55-16,1 0-33 0,1 0-57 0,-2 0-42 16,2 1-51-16,0 0 25 0,0 0 7 15,0 0-4-15,0 0 23 0,0 0 20 16,2-2 41-16,2 0 38 0,1-4-3 16,2-3-32-16,3 1-13 0,-3-1-32 15,1-3 13-15,-2 3-19 0,-2 1 28 16,-1-1-2-16,-2 4-36 0,0 1-3 15,0 1-2-15,-1 1-40 0,1 1-18 0,-1 1-30 16,1 0-12-16,2 0-4 0,0 0 23 16,1 2 59-16,1 1 24 0,4-1 2 15,-2 3 2-15,-2-3 15 0,2 1-18 16,-3 0 0-16,-2-2 2 0,1 0-2 16,-2-1 0-16,-1 1 3 0,1-1 8 0,-1 1-9 15,0-1-2-15,0 0 2 0,0 3 16 16,0-3-6-16,0 2-11 15,0 0 14-15,-1 0 0 0,1-1-14 0,-1-1 0 16,1 0-1-16,-3 4-1 0,-2-1-125 16,-11 8-142-16,-1-2-244 0,2-3-840 0</inkml:trace>
  <inkml:trace contextRef="#ctx0" brushRef="#br0" timeOffset="150890.48">25740 10189 20 0,'0'0'156'16,"0"0"-48"-16,0 0-10 0,0 0 6 0,0 0-16 15,0 0-26-15,-58 4-30 0,44-4-15 16,2 0 45-16,0 0 52 0,4-1 23 16,-1 1-1-16,5 0 11 0,2 0-23 15,2 0-20-15,-1-2-13 0,1 2-19 16,0 0 6-16,0 0 6 0,0 0 7 16,0-1 19-16,1 0 23 0,0-1-52 15,1 1-35-15,0-3-11 0,3 4 4 16,-3-3 13-16,2-1-10 0,-2 1-3 15,1 0 9-15,-3 1 7 0,2 0 6 0,-1 2 0 16,0-3-3-16,1 3-9 0,-1-2-4 16,2 0 0-16,-2 1 9 0,1-1-9 15,-1 0 10-15,1 1 5 16,-1-1 11-16,1 0-7 0,0-1-4 0,0 2-19 16,3-2-21-16,0 0-17 0,1-1-2 0,0 0-1 15,6-2-1-15,-3 1 0 0,3 1-15 16,1-2 16-16,-3 1 2 0,-3 0 1 15,3 0 35-15,-5 1 23 0,-1 1 8 16,1 1 1-16,-3-1 3 0,0 1 15 16,-1 0-3-16,0 0-13 0,0 1-18 15,-1-1-17-15,0 2-7 0,0 0-21 16,0 0-9-16,0 0-32 0,0 0-9 16,0 0 0-16,0 0 0 0,0 0 7 0,0 0 2 15,0 0 1-15,0 0 6 16,0 0 3-16,0 0-4 0,0 0 1 15,0 2 25-15,-5 3 3 0,-2 1 23 0,-2 2-1 16,-4 3-3-16,0 3-20 0,-3 0-1 16,-1 4-1-16,-2 0 0 0,-2 3-1 15,2 0 1-15,-2 2 0 0,1 2-1 0,0-1 0 16,-1 4 1-16,-1 0 0 0,1 2 2 16,-2 1 20-16,-1 0-10 0,0 3 4 15,2-1 0-15,-1 0-3 0,1 1-1 16,-1-1 7-16,2 3 16 0,-3 0-14 15,-4 2-2-15,0 2-18 0,-4 2 12 16,-5 8-1-16,2-7 7 0,-2 3 0 16,2 0-19-16,7-9 26 0,-5 3-1 15,5-2 25-15,1-2-22 0,0-1 3 16,5-2-6-16,-2-3 3 0,1 2-12 16,-1 0 2-16,0 0-5 0,-4 1-13 0,3 0 2 15,-2-3 0-15,0 2 14 0,2-3-13 16,4-3 12-16,-1 0-12 0,4-3 10 15,3-3-12-15,3-2 17 0,1-3-5 16,4-1-10-16,-2-2-1 0,5-3 13 0,1-2-12 16,2-3 10-16,-1-2-11 15,2 0 1-15,0-1 13 0,-1-1 5 0,1 0 7 16,-1 0-6-16,-2 0-4 0,-2 0-18 16,-1-3-91-16,-2 2-14 0,-2 0-1 15,4-2-18-15,0 0-9 0,0 1-33 16,5-3-36-16,2-2-91 0,28-17-206 15,-2 2-585-15,9-7-653 0</inkml:trace>
  <inkml:trace contextRef="#ctx0" brushRef="#br0" timeOffset="152735.82">30352 10104 1165 0,'0'0'150'15,"0"0"120"-15,0 0-65 0,0 0-30 0,0 0-3 16,0 0 16-16,25-47 12 0,-24 42-38 16,-1 1-11-16,0 0-19 0,0 0-52 15,0 4-71-15,0-1-9 0,-3 0-64 16,-4 1-10-16,-3 0 20 0,0 0 28 15,-7 2 26-15,-2 2 1 0,-3 0 38 16,-1 2-10-16,-4 0 6 0,2-2-6 16,1 1 6-16,-3 1 4 0,-1 0-17 0,1-1-19 15,-2 2 10-15,1 1-12 16,1 1 22-16,-1-1-22 0,2 1-1 0,-2 1 15 16,-2 2-14-16,0 0 10 0,-3 3-9 15,1-1 2-15,-4 3 15 0,-2-2 3 16,-2-1-9-16,-4 1 6 0,-3-1-18 15,-2 2 12-15,-11 0-13 0,-8 7 16 0,-10 0-16 16,1 2-2-16,16-6 2 16,15-5 13-16,15-2-12 0,5-3 2 0,-8 4 32 15,-1 1 6-15,-7 4 4 16,-2-3-29-16,1 2 3 0,-1 2 3 0,0-1-21 16,-3-1-1-16,0 2 19 0,0-2-17 15,-1 1-2-15,-2 1-2 0,3-2 1 16,-2 3 1-16,0-1 2 0,2-1 1 15,-4 0 9-15,3 1 17 0,1 0-13 16,-1-1 15-16,5-2-8 0,1-1-20 0,3-1 25 16,1 0-9-16,0-3 0 0,2-2 3 15,-1 1 1-15,0-2-11 16,0 0 4-16,0-1-14 0,-2 0 11 0,2 2-13 16,-1-1-1-16,-2 1 1 0,0 0 3 15,0 0 19-15,-1-2-6 0,0 3-13 16,-1-3 12-16,-1 0-11 0,1 2 8 15,0-1-10-15,3-1 11 0,2 2-13 0,3 1 1 16,0 0 24-16,5-1 10 0,1 1-7 16,0 0-6-16,4 0-19 0,-2-1 13 15,2 0-1-15,-2 1-2 0,1-2 0 16,-3 1-10-16,-3-1-2 0,-1 1 0 16,-4 0-1-16,-3-1 1 0,-1 1-1 15,-1 3-1-15,-1-4-1 0,1 2 2 16,2-1 3-16,1-2 19 0,1 1 20 15,4-1-8-15,-1-1 19 0,0 1-12 0,2-3-10 16,-1 1-9-16,-1-1-7 0,2 0 1 16,-4 0-4-16,1-3 10 0,1 3 6 15,0-1 3-15,1-1-10 0,4 2-18 16,-1-1 9-16,3 1-12 0,1 0 2 0,0 1 14 16,1 1-4-16,0 1-12 0,1-1 1 15,0-1-1-15,1-1 2 0,-1-1 10 16,1 1-9-16,-1-1 12 15,0-1-12-15,1 0 10 0,-2 1-11 0,-1-2 0 16,1 1 1-16,1 0-1 0,-1 1 1 16,0 1-1-16,0-1 1 0,2 1 16 15,1-1-4-15,3 1 7 0,-1-1-10 0,3 1-12 16,2 0 3-16,2 0 9 0,-3-2-9 16,-2-1 10-16,1 1-11 0,-2 1 0 15,3-2 13-15,-4-1-13 0,0 2 0 16,1-1 2-16,-2 0-2 0,0 0 0 15,0 2 1-15,-3 2 0 0,2-1 12 16,1 0-12-16,1 0 10 0,1 1 5 16,3 0-3-16,-1-1-11 0,1 2 11 15,0 0-12-15,2 0 15 0,0-1-5 16,0 1-10-16,-2-2 15 0,4 0-15 0,-4 0 10 16,0-1-11-16,0 1 1 0,2 1 9 15,-3 0-10-15,1 1 0 0,-2-1 10 16,0 4-10-16,0-2 20 0,1 2 27 15,0-1-25-15,-1 1-5 0,2-4-4 0,0 1 0 16,4-1-2-16,-1-1 8 0,0-2-3 16,1 1 4-16,0 0 18 0,2-1-25 15,-4 1-3-15,1 1-12 16,-1-1 0-16,-1 3-2 0,-2 1 0 0,1 0 2 16,0 0 2-16,-1 1 10 0,1-3 3 15,2 1-2-15,3-2 41 0,2-1-20 16,5-1-10-16,1-2 7 0,2 0-7 15,0 0 13-15,1 1-4 0,0 0-3 16,0-1-5-16,0 0-7 0,0 0-3 0,0 0-13 16,0 0-2-16,0 0-2 0,2 0-28 15,1-1-7-15,0-2-8 16,1-1-7-16,3 1-12 0,-1-3-15 0,2 1-37 16,3-3-86-16,4-1-60 0,4-2-178 15,16-12-187-15,0 0-848 0,-3 0-568 0</inkml:trace>
  <inkml:trace contextRef="#ctx0" brushRef="#br0" timeOffset="155134.54">23326 11810 161 0,'0'0'753'0,"0"0"-476"15,0 0-137-15,0 0-7 0,0 0-28 16,0 0-8-16,0 0-6 0,0 0-10 16,0 0 7-16,0 0 0 0,24-22 19 15,-21 19 19-15,1 1 17 0,0-1 5 16,-2 1-3-16,0-1-13 0,0 1-26 15,0 0-19-15,-1-1-16 0,1 0-17 16,-1 2-16-16,1 0 1 0,-1-1 2 16,0 2 7-16,-1-2-16 0,0 1 3 0,0-1 6 15,0 1-6-15,0 0-9 0,-5 0-15 16,1-1-11-16,-2 2-12 0,-6 0-7 16,1 5 15-16,-4 0-18 0,-4 3 6 15,-1 3 4-15,-1 1-1 0,0 3 10 16,-1 1 1-16,-1 1-11 0,3 1 11 15,0-1-1-15,2-2 3 0,2 1 1 16,4 1 2-16,2-3 0 0,6 0 0 0,3-3 0 16,1-2 10-16,8-1 19 0,9-4 44 15,4 0-6-15,9 0-19 0,2-2-26 16,5 1-22-16,-3-2 9 0,-4 0-12 16,-5 1-13-16,-8 2-3 0,-3 2-12 0,-9-1-20 15,-4 2 13-15,-1 4 25 0,-6 0 10 16,-9 3 16-16,-3 1-15 0,-5 3 15 15,-3 1-4-15,-4-3-9 0,1 1 1 16,1 0-1-16,1-4 12 0,3-1-11 16,5-2-3-16,3-1 18 0,6-4 3 15,1 2-11-15,4-5-11 0,3 2-12 16,2 0-17-16,3 0 29 0,8 1 25 16,2-1 6-16,6 2-12 0,4 1-3 15,1 0-16-15,0 2-2 0,-2 1-14 16,-4-1 3-16,-6 1-12 0,-3 3-3 15,-7-1-23-15,-2 5 19 0,-7 0 13 0,-6 0 18 16,-6 2-2-16,-2 0 0 0,-1-1 1 16,-2-1 2-16,1-3 20 0,2 1 5 15,4-3-6-15,2 0 0 0,3-2-3 16,6-1-13-16,4 1-2 0,2-1 0 0,1-2 0 16,9 0 15-16,3 1 6 0,7-3 1 15,4-1-23-15,4 2-29 16,0-4-203-16,11-2-135 0,-7 0-391 15,-6 0-980-15</inkml:trace>
  <inkml:trace contextRef="#ctx0" brushRef="#br0" timeOffset="155555.94">23490 12064 2602 0,'0'0'450'16,"0"0"-249"-16,0 0-67 0,0 0 28 15,0 0 37-15,0 0-47 16,0 0-134-16,0 0-18 0,75-31-2 0,-35 27 0 16,3 0-13-16,0 1 11 0,0 2 1 15,-7 1-16-15,-9 0 7 0,-6 0-1 16,-8 1-6-16,-7 0-9 0,-3 1 0 15,-1-2 28-15,-2 0 0 0,0 0 56 16,0 0 26-16,0-3-4 0,-5 0-59 16,2 0-16-16,0-1-3 0,-1 0 0 15,2 3 0-15,0-1 32 0,0 2 0 0,1 0-32 16,1 0-76-16,-1 5-72 16,0 7 104-16,-1 5 44 0,-2 5 98 0,0 6-17 15,-1 4-18-15,-4 2-6 0,-2 3-4 16,-3 3 3-16,-3-2-18 0,-1 0-13 15,-1-4-7-15,2-2 1 0,2-5-6 0,3-4-10 16,4-6-3-16,1-4-90 0,6-7-123 16,1-4-117-16,11-2-44 0,14-16 25 15,0-4-471-15,2 3-1197 0</inkml:trace>
  <inkml:trace contextRef="#ctx0" brushRef="#br0" timeOffset="155953.67">24098 12046 851 0,'0'0'1695'0,"0"0"-1399"0,0 0-84 0,0 0-119 16,0 0-80-16,0 0 118 0,0 0 72 15,0 0 16-15,-16 68-46 0,5-41-44 16,-2 4-28-16,-3 0-48 0,4-1-10 16,-3-1-2-16,3 0-10 0,2-4-12 15,2-2-7-15,1-2-11 0,4-4 2 16,0-5-1-16,2-1 14 0,1-6-14 15,0-2 1-15,0-3 25 0,0 0 12 0,3-6 1 16,2-5-41-16,3-5-50 0,0-5 16 16,5-6 32-16,-4-3-11 0,4-3 11 15,-2-4-1-15,2-1-12 0,1 2 12 16,-2 4 3-16,1 3 1 0,-3 8 42 16,-1 5-15-16,-2 5-9 0,-3 6-7 15,2 3-12-15,-2 2-75 0,1 4-58 16,6 9 67-16,-2 6 66 0,4 5 56 15,-1 4 25-15,1 5 6 0,-4 2-12 0,2 1-23 16,-5 1-21-16,2-2-3 0,-3-3-15 16,1-3-13-16,-2-4-27 0,2-3-44 15,-2-5-60-15,-1-2-143 0,-2-7-161 16,0-2-144-16,-1-6-408 0,0-6-280 16</inkml:trace>
  <inkml:trace contextRef="#ctx0" brushRef="#br0" timeOffset="156113.72">24112 12247 2208 0,'0'0'385'0,"0"0"-98"0,0 0-37 16,0 0-1-16,0 0-21 0,0 0-57 15,0 0-96-15,0 0-59 0,0 0-14 16,0 0 0-16,77-29-2 0,-51 32-1 16,0 2 0-16,-1 2-1 0,2 1-17 0,-4 1-335 15,-2 0-150-15,-4 0-212 0,1 2-376 16</inkml:trace>
  <inkml:trace contextRef="#ctx0" brushRef="#br0" timeOffset="156226.78">24408 12333 706 0,'0'0'538'0,"0"0"-73"16,0 0-42-16,12 47-93 0,-10-30-88 15,0 5-75-15,-2 2-29 0,0 2-58 16,-5 0-29-16,-7 0-12 0,-1 0-39 16,-7-5-19-16,-13-1-360 0,7-7-433 0,3-9-1157 0</inkml:trace>
  <inkml:trace contextRef="#ctx0" brushRef="#br0" timeOffset="157305.87">24711 12126 928 0,'0'0'297'0,"0"0"-66"0,0 0-23 16,0 0-16-16,0 0 9 0,0 0-3 0,0 0-46 15,0 0-17-15,0 0-2 16,-55-33-21-16,50 31-2 0,2 0-14 16,1 2 20-16,1-1 24 0,0 0 3 0,1 1 7 15,0 0-17-15,0 0-29 0,0 0-25 16,0 0-13-16,3 0-7 15,8-2 7-15,7 2-52 0,6-5-12 0,5 2 1 16,7-1-2-16,1 0 1 0,1-1 1 16,-4-1 0-16,0 1-1 0,-8-1-1 15,-3 3 0-15,-5 0-2 0,-6 1 1 16,-6 2 0-16,-3 0-2 0,-2 0-10 16,-1-2 12-16,0 2 1 0,0 0 2 15,0-2-1-15,0 2 0 0,0 0-2 0,0 0-1 16,0 0-2-16,0 0-10 15,0 0 12-15,0 0-2 0,0 0 0 0,0 0-9 16,0 0 9-16,0 2-19 0,0 0-37 16,0 5 28-16,-1 3 31 0,-3 7 65 0,-1 4 5 15,-3 6 5-15,0 3-18 16,-1 3-8-16,-2 1-8 0,2 2 21 0,-3 1 0 16,4-1-19-16,0-3-18 0,4-5-12 15,2-4-1-15,2-6-10 0,0-5 0 16,0-3 10-16,0-5 4 15,2-1 5-15,-1-3 1 0,1-1 25 0,2-1-47 16,5-6-108-16,-1-5-124 0,6-1-91 16,-1-3-131-16,3-11-269 0,-2 6-696 15</inkml:trace>
  <inkml:trace contextRef="#ctx0" brushRef="#br0" timeOffset="157515.87">25236 12066 2360 0,'0'0'410'15,"0"0"-124"-15,0 0 30 0,0 0-109 16,0 0-100-16,0 0-88 0,0 0 26 16,0 0 77-16,0 0 10 0,58 48-18 15,-40-29-30-15,0 2-47 0,0 0-21 16,-1-3-16-16,-2 1-59 0,1-3-124 15,-3-2-188-15,-3-4-189 0,5-4-472 0,-6-3-476 16</inkml:trace>
  <inkml:trace contextRef="#ctx0" brushRef="#br0" timeOffset="157733.97">25579 12048 1562 0,'0'0'714'15,"0"0"-416"-15,0 0 5 0,0 0 26 0,0 0-131 16,0 0-191-16,0 0 34 0,0 0-41 15,0 0 146-15,0 0 53 0,-63 74-48 16,33-36-37-16,-5 10-49 0,-6 10 1 16,4-4 12-16,5-8-23 0,10-11-24 15,11-11-18-15,-1-2-13 0,4 1 1 16,3-6 1-16,3-3 23 0,2-4-25 0,0-5-96 16,3-3-161-16,4-2-79 0,6-13-29 15,0-3-409-15,0 2-1304 0</inkml:trace>
  <inkml:trace contextRef="#ctx0" brushRef="#br0" timeOffset="158567.35">25639 11768 2130 0,'0'0'428'0,"0"0"-158"16,0 0-13-16,0 0-21 0,0 0-64 15,0 0-70-15,42-50-45 0,-18 42-42 0,7 2-14 16,1 0-1-16,4 2 0 0,-1 2-19 16,-3 2-9-16,-2 0 12 0,-6 4-9 15,-6 0-10-15,-7 4-9 0,-3-1-14 16,-6 3 17-16,-2-1 26 0,-2 0 15 16,-8 2 2-16,0-2 62 0,-4 0 6 15,-1-1-4-15,0 1-2 0,-2 0-7 16,-2 1-4-16,1 1 1 0,-1 0 9 15,0 2-7-15,4-1 1 0,3 2-26 16,2 1-19-16,5-1-12 0,4 4 0 16,1-1 0-16,6 0 3 0,7 1 13 15,5-1 6-15,3-1 0 0,2-1 3 0,4-2-4 16,1-3-21-16,-3-1-69 0,-2-3-7 16,-4-4 13-16,-3-2 16 0,-5 0 29 15,-2-1 18-15,-4-3 22 0,-3-1 3 0,-1-2-12 16,-1 3 4-16,0-4-15 0,-3 3 11 15,-1 1 38-15,-6 1-10 0,1 2-22 16,-4 1-6-16,-1 1-11 0,-1 5 1 16,-1 0-2-16,2 6-1 0,2-1-16 15,1 3 4-15,6 4-1 0,3 1 13 16,2 3 0-16,5 3 19 0,8 0 0 16,6 3 0-16,4-1-1 0,1 1-16 15,1-1-2-15,-1 2 0 0,-4 0-1 16,-7-2 0-16,-7 2-10 0,-6-4 10 15,-4-1 1-15,-11-3-3 0,-8-2-25 16,-4-4 26-16,-8-3 2 0,-2-2 2 0,0-3 0 16,0 0-2-16,2-4-14 15,5 0-125-15,3-3-116 0,-1-1-196 0,7-4-330 16,4-2-1326-16</inkml:trace>
  <inkml:trace contextRef="#ctx0" brushRef="#br0" timeOffset="162888.07">28809 11736 1077 0,'0'0'228'0,"0"0"-69"16,0 0-15-16,58-36 18 0,-44 25 59 16,0 2 3-16,-2 0 18 0,-6 3-45 15,-1 1-16-15,-3 0-5 0,-2 2-48 16,0 1-25-16,-4-1-55 0,-4 2-29 15,-2-1 0-15,-1 1-18 0,-3 1 2 16,-2 0 19-16,2 1 1 0,-1 2-1 16,-1 1 6-16,2 2 4 0,0-2-9 0,2 2-8 15,-1-1-2-15,5 2-13 0,3 0-13 16,2 0-2-16,3 0 11 0,0 1 4 16,3 1 1-16,5 1 19 0,8 0 14 15,2 3-15-15,4-2-3 0,1 1-15 16,-1 1 0-16,-2-2-1 0,-3 2-15 15,-5 0-17-15,-6 0-3 0,-4-2 0 16,-2 2 16-16,-8 0 17 0,-6 1 2 0,-5 0 12 16,-3 1-10-16,-2 1-2 0,-3-4 0 15,2 2 3-15,2-3 0 16,1 0 0-16,5-2 51 0,0-1-22 0,7-1-10 16,0-1-21-16,5 0-1 0,3 0-16 0,2-1 16 15,5 5 1-15,8-1 31 0,7 1-4 16,4 3-2-16,4 1-25 15,5 0-1-15,1 1-1 0,-6 1-2 0,-4-1-23 16,-5 2-5-16,-7 0-7 0,-9-1 0 16,-3 1 15-16,-11 1 21 0,-8 1-8 15,-4 0 10-15,-4 0 1 0,-1 1 2 16,0-3-2-16,5-2-1 0,7-4 0 16,7-3 0-16,7-4-16 0,4 0 16 15,13-2 55-15,11 0 2 0,11 1-22 16,17-3-35-16,16 1 0 0,5-1-140 0,-1 0-204 15,-27 0-400-15,-15-1-982 0</inkml:trace>
  <inkml:trace contextRef="#ctx0" brushRef="#br0" timeOffset="163522.2">29047 11831 1664 0,'0'0'474'15,"0"0"-153"-15,0 0-179 0,0 0 19 16,0 0 12-16,0 0-3 0,0 0-32 16,0 0-33-16,0 0-19 0,0 0-26 0,37 0-3 15,-10 2-9-15,3-1-17 0,7-1-5 16,1 0-7-16,2-1-7 0,-1-1 7 15,-3-3 0-15,-5 0-15 0,-5-1-1 16,-5-1 19-16,-5 1-7 0,-3 0 11 16,-6 0 2-16,-3 1-6 0,0 0-20 15,-3 4-1-15,-1-2-1 0,0 2-18 16,0-1-16-16,-2 2-10 0,-3-1 18 16,0 1 23-16,1 0-9 0,-1 0-1 0,-3 3-9 15,3 2 3-15,0 4 16 0,-2 3 1 16,2 2-2-16,1 2 4 0,0 5 4 15,1 2 49-15,-2 0 7 0,2 4-9 16,1 2-14-16,-3 0 14 0,-2 0-1 0,-1-2-6 16,1 0-29-16,-2-4-2 0,0-2 6 15,3-3 7-15,-2-3 2 0,4-4-12 16,1-3 6-16,1 0-10 0,1-5-9 16,1 0-1-16,0-2 14 0,0-1-13 15,0 0 25-15,0 0 3 0,0 0-31 16,1 0-56-16,5-4-155 0,1-3-132 15,10-9-80-15,-2 1-603 0,1 1-584 0</inkml:trace>
  <inkml:trace contextRef="#ctx0" brushRef="#br0" timeOffset="163938.56">29725 11833 2696 0,'0'0'437'0,"0"0"-204"15,0 0-233-15,0 0 35 0,0 0 0 0,0 0 120 16,0 0 41-16,0 48-35 0,-5-28-7 16,-4 2-51-16,0 5-16 0,-3-1-22 15,-1 2-15-15,-3 1-6 0,-1 0-23 16,-1-2 1-16,3-2-21 0,5-6 0 16,2-2 1-16,4-7 0 0,3-6 1 15,1-1 16-15,0-3 21 0,4-1 31 16,6-5 0-16,4-3-22 0,0-4-34 15,4-4 0-15,0-4-12 0,2-4 9 16,-2-2-12-16,1-3-35 0,0-5 1 0,0-1-6 16,1-1-6-16,0-1 6 0,-2 4 15 15,-3 3 25-15,0 6 3 0,-1 4-3 16,-5 6-3-16,-1 5 0 0,-4 3 3 16,0 4-1-16,-2 3-42 0,-1 1-100 0,3 8-37 15,2 5 152-15,-1 7 25 0,2 2 3 16,4 8 9-16,-3 2 79 0,3 1-14 15,0 1-27-15,0 0-19 0,-2-3-16 16,1 1-11-16,-3-4-1 0,-2 0-13 16,-3-4-71-16,1-5-44 0,-3-2-154 15,0-6-132-15,-6-6-192 0,-2-6-215 16,-2-6-705-16</inkml:trace>
  <inkml:trace contextRef="#ctx0" brushRef="#br0" timeOffset="164108.85">29746 11998 2433 0,'0'0'525'16,"0"0"-259"-16,0 0-82 0,0 0-3 15,0 0 59-15,0 0 9 0,0 0-127 16,0 0-63-16,69-5-26 0,-38 5-33 16,0 0-12-16,2 1-1 0,-1 2-15 0,-3 0-207 15,4-3-254-15,-8 0-698 0,-5 0-1099 16</inkml:trace>
  <inkml:trace contextRef="#ctx0" brushRef="#br0" timeOffset="164410.67">30373 12162 2861 0,'0'0'465'0,"0"0"-392"0,0 0-38 16,0 0 32-16,0 0 62 0,0 0 23 15,0 0-20-15,22 48-28 0,-23-36-34 16,-8 1-14-16,0-1-19 0,-6 1-14 15,2-1-23-15,-4-1-75 0,2-1-120 0,-1-4-126 16,4 2-198-16,0-5-528 0,6-3-864 16</inkml:trace>
  <inkml:trace contextRef="#ctx0" brushRef="#br0" timeOffset="165966.98">30604 11894 623 0,'0'0'1132'0,"0"0"-827"0,0 0-36 16,0 0-1-16,0 0-55 0,0 0-17 15,0 0-49-15,0 0-70 0,0 0-59 16,37-33-18-16,-21 30 0 0,4 0-13 0,2 2 11 16,4-1 2-16,3 0 2 0,1 2 21 15,-2-2-1-15,1 0 4 0,-5-1-11 16,-4 0 11-16,-1 1 3 0,-5-2-1 15,-5 1 1-15,-3 1 9 0,0-2 10 16,-3 2 2-16,-2 2 1 0,0-1 3 16,-1 1-1-16,0 0-12 0,0 0-19 15,0-1-22-15,0 1-15 0,0 0-26 16,0 0-35-16,0 2-35 0,0 5 48 0,0 2 63 16,-3 4 69-16,1 4-15 15,-1 3 10-15,-2 2-11 0,3 2 1 0,0 3 34 16,1 0 3-16,1 0-9 0,0 1-28 15,0-1-17-15,-1-1-21 0,0-4-4 0,-1 0-12 16,0-5 1-16,0-3 3 0,0-5-2 16,0-1 0-16,1-4-1 0,0 0-1 15,0-3-2-15,1 1-111 0,-1-2-79 16,0 0-29-16,0 0-23 0,0-3-76 16,1-7-391-16,0 0-548 0</inkml:trace>
  <inkml:trace contextRef="#ctx0" brushRef="#br0" timeOffset="166209.88">31161 11852 2161 0,'0'0'385'0,"0"0"-134"0,0 0-26 15,0 0 18-15,0 0-61 0,0 0-135 16,0 0-18-16,0 0-10 0,0 0 111 15,61 34-7-15,-33-12 18 0,7 3-18 16,4 2-26-16,1 2 12 0,0-1-43 16,-6 1-48-16,-2-4-18 0,-7-2-12 15,-7-3-78-15,-4-3-98 0,-6-2-124 16,-5-6-164-16,-3-4-156 0,0-5-469 16,0 0-437-16</inkml:trace>
  <inkml:trace contextRef="#ctx0" brushRef="#br0" timeOffset="166465.1">31541 11829 2471 0,'0'0'371'16,"0"0"-214"-16,0 0-41 0,0 0 72 0,0 0-9 16,0 0-88-16,0 0-91 0,0 0-126 0,0 0 126 15,0 0 53-15,-56 25 19 0,27-3-34 16,1 2-25-16,-5 3 9 0,2 3-3 15,-2 0 3-15,-1 2 26 0,3 0-23 16,1-3-24-16,5 0 1 0,3-5-2 16,5-3 0-16,6-5 0 0,2-5 0 15,5-3 13-15,2-4-10 0,2 0-3 16,0-3-117-16,7-1-83 0,5 0-48 16,12-7-153-16,-2 0-375 0,-1-2-1074 0</inkml:trace>
  <inkml:trace contextRef="#ctx0" brushRef="#br0" timeOffset="166717.06">31882 12177 3089 0,'0'0'538'0,"0"0"-383"16,0 0-123-16,0 0-32 0,0 0 103 16,0 0 29-16,0 0 6 0,-33 58-38 15,17-41-38-15,-4 0-37 0,-2 1-9 16,1 0-16-16,-2-1-12 0,5-2-209 16,0-2-106-16,-2-4-310 0,6-2-696 15,1-5-527-15</inkml:trace>
  <inkml:trace contextRef="#ctx0" brushRef="#br0" timeOffset="167121.32">32005 11819 1854 0,'0'0'369'0,"0"0"-194"0,0 0 51 0,0 0 67 16,0 0-24-16,0 0-90 0,0 0-179 16,0 0-98-16,0 0 98 0,0 0 93 15,44 14-7-15,-29 3-10 0,6 1-22 16,2 1-16-16,6 0-16 0,0 0-22 16,-1-2 2-16,-1-1 1 0,-3-3-3 15,-3-3-171-15,-6-2-167 0,-3-4-96 16,-1-3-154-16,2-4-173 0,-2-5-588 0</inkml:trace>
  <inkml:trace contextRef="#ctx0" brushRef="#br0" timeOffset="167299.98">32382 11869 1340 0,'0'0'468'15,"0"0"-98"-15,0 0-30 0,0 0-60 16,0 0-39-16,0 0-65 0,0 0-176 16,0 0-178-16,0 0 178 0,0 0 26 15,0 0 76-15,-39 37 19 0,21-13-19 0,-4 1-3 16,0 3-17-16,0-1-18 0,-4 2 5 15,1 1-15-15,1 1-35 0,1-2-7 16,2 0-10-16,3-2-2 0,2-4-19 16,5-3-284-16,4-3-218 0,4-8-471 15,3-3-813-15</inkml:trace>
  <inkml:trace contextRef="#ctx0" brushRef="#br0" timeOffset="168371.55">32544 11596 946 0,'0'0'250'0,"0"0"-41"16,0 0 48-16,0 0-40 0,0 0-25 15,0 0-4-15,0 0-33 0,0 0-77 0,56-34-7 16,-40 30-26-16,5 1-3 0,2 1 0 16,4 0-13-16,0 2 22 0,0 0-25 15,2 0 0-15,-3 0-4 16,-3 0 1-16,-1 2 0 0,-4 0-20 0,-2-2 16 16,-7 2 13-16,1-1-19 0,-6 1 0 15,-1-2 3-15,-2 1-16 0,0 1-21 16,-1 0-59-16,0 2-13 0,0 2 75 15,-2 1 18-15,-3 1 16 0,-4 3 45 0,-3 2 3 16,-4 3 0-16,-1 0-28 16,-1 0 15-16,2 2-3 0,-1-1-13 0,3 1-9 15,5 1-23-15,2-2-2 0,6 4 15 16,1 0 6-16,10 1 10 0,3 1-3 16,7 0-13-16,3-3 9 0,2-1 14 15,0-3-23-15,-1-5 12 0,-2-3-12 16,-5-1 3-16,-1-5 13 0,-7-2 3 0,-1 0 28 15,-3-2 13-15,-3-5-19 0,-2-1-57 16,0-1-3-16,-4-1-29 0,-6 2-2 16,0-1-4-16,-5 1 3 0,0 1 9 15,1 3 4-15,-1-1 21 0,-1 3-15 16,5 2-6-16,-2 0-13 0,2 6-13 16,4 2-15-16,2 2 19 0,1 5 44 15,3 0 48-15,1 6 6 0,4 1-22 16,4 2 6-16,5 2-9 0,3 3-28 15,0 2 21-15,2-1-22 0,-3 1 0 0,0-2-3 16,-8-2-13-16,-4-3-16 0,-3-2 3 16,-2-5 10-16,-7-3-9 0,-5 0 27 15,-1-3 1-15,-3-1 2 0,1-1 11 16,-4 1-11-16,1-1-1 0,0-2 2 16,1 0-1-16,2 1-2 0,0-3-3 0,3 4 0 15,2-2-20-15,0 4-126 0,-3 0-246 16,5-3-260-16,-1-1-1183 0</inkml:trace>
  <inkml:trace contextRef="#ctx0" brushRef="#br0" timeOffset="169815.5">25525 12951 284 0,'0'0'137'0,"0"0"-59"0,0 0 36 15,0 0 46-15,0 0 29 0,0 0 26 16,0 0-23-16,0 0-7 0,0 0-25 16,0 0-43-16,3-21 3 0,-1 20-10 15,-2-1-6-15,1 0-10 0,0-1 22 0,0 1-2 16,1 0-8-16,-1 2-28 0,-1-1-11 15,1 1-15-15,-1-2-20 0,1 2-29 16,-1-1-2-16,0 0 0 0,0 1 1 0,0 0 2 16,0 0 9-16,0 0 6 0,0 0-16 15,0 1 10-15,0-1-10 16,0 0 10-16,1 0-12 0,-1 0 1 0,2 1 24 16,2 1 6-16,1 1-3 0,-1-1 0 15,2 1-7-15,-1 2 7 0,4-1-13 16,1 4 0-16,3 1 13 0,4 1 16 15,2 2-10-15,4 0 0 0,3 3-3 16,6-1 9-16,0 1-3 0,4 2-3 16,2 0 10-16,0 1 3 0,1 0-10 15,1 1 12-15,1 1-5 0,1 1-7 16,2 3-19-16,1 1 16 0,3 1 18 0,12 8-15 16,13 2-7-16,13 6 26 0,7 1-16 15,-4-6-19-15,-5-4 3 0,-8-6-3 16,-1-1-19-16,-6-1 9 0,-3-1-10 15,-4-3-2-15,-11-5-3 0,-11-2 2 0,-11-4-11 16,1 0 11-16,2 1-1 0,6 1 0 16,6 2 0-16,0 1-14 0,-1-3-22 15,-1 1 26-15,0-1-1 0,-1 0 10 16,-2-1-16-16,-2-1 0 0,-7 0 7 16,-3-1 10-16,-6-3-11 0,-6-1 13 15,-3-1 1-15,-5-2 1 0,-5-1 20 16,-1 1 0-16,0-2 3 0,-1 0-6 15,0 0 6-15,0 0-3 0,0 0 3 16,0 0-6-16,0 0-16 0,0 0 13 16,-2-2-16-16,-1 0-64 0,-3-1-96 0,-1-4-109 15,-1-8-177-15,2 1-323 0,3 0-1240 0</inkml:trace>
  <inkml:trace contextRef="#ctx0" brushRef="#br0" timeOffset="171481.25">30152 12891 749 0,'0'0'133'0,"0"0"-103"0,0 0-7 16,0 0 179-16,0 0 117 0,0 0-105 15,0 0-103-15,0 0-4 0,0 0-3 16,-5-12-26-16,5 12-20 0,0 0-3 16,0 0-6-16,0 0 0 0,0 0-24 0,0 0-25 15,-1 0 0-15,0 0 0 0,-3 0 20 16,1 0 6-16,-1 0-26 0,0 0 3 15,-1 0 10-15,-1 0-10 0,1 0-2 16,1 0 2-16,-2 0 17 0,-2 0 3 16,3 0-21-16,-1 0 17 0,-2 2 4 15,1 1 12-15,-4 0 4 0,2-1 0 16,-2 2 16-16,1-3 3 0,-1 3-13 0,1-2-23 16,-2 2 4-16,2-3-13 0,-3 3 6 15,4 1-17-15,-4-1 0 0,2 1 2 16,-2 1-1-16,-3-1 16 0,2 2 4 15,-1 1-7-15,-1-2 13 0,-1 3 0 16,-1-2-4-16,-1 2 1 0,0 0 16 0,-1 2-17 16,-1 1-2-16,-1 0 22 15,1 1-44-15,-2 0 15 0,-3 2 0 0,-3 0 8 16,1 1-23-16,-3 0 0 0,3 0 1 16,0-1 21-16,1-1-21 0,6-2 11 15,1-2 12-15,5 2 33 0,-2-3-27 16,3-1-18-16,-3 1 16 0,0 0-16 15,2-1 2-15,-3 3-13 0,-1-2 10 16,-2 1 1-16,-2 1 3 0,-3-1-14 16,2 2 1-16,-2 2 0 0,-2-1-1 0,-2 1 1 15,0 1 9-15,-1-1-10 16,3-1 2-16,-1 2 21 0,4-4-24 0,1 1 1 16,2 0 17-16,0-4 0 0,1 4-3 15,2-3 6-15,-2-1-20 0,1 4-1 16,1-1-1-16,-2 0 2 0,-1 3 1 15,-3-2-3-15,1 0-1 0,-2 3 1 0,-2-3-2 16,-3 4 1-16,-3-1-2 16,2 0 1-16,-4 2 1 0,3-3 2 0,3-2-1 15,2 0 3-15,2-1 0 16,4-2 16-16,3 0 0 0,3-1 4 0,1-1 2 16,0-2-12-16,-1 2 6 0,3-1-4 15,-3-1 1-15,1 1 0 0,-3 1-16 16,0 0 1-16,-2 3-1 0,-2-1-1 15,-1 2 0-15,2-2 0 0,-3 2 0 16,2-2 1-16,2 1 1 0,0-2-1 0,3 0 2 16,2-1 10-16,3-2 4 15,1 0-3-15,4 0 21 0,-1-2 7 16,1 1-12-16,1-3-17 0,-2 1 1 0,2 0-10 16,-6 2 9-16,3-1-10 0,-3 2 1 15,1 0-2-15,-2-1-1 0,1 2 0 0,-2-4 2 16,1 4-1-16,1-2-1 15,0-1 0-15,5-1 0 0,-1 0 2 0,4 0 26 16,3-2 7-16,1 0 13 0,0 0 2 16,0 0 77-16,0 0 44 0,2-4-83 15,4-1-88-15,2-1-93 0,1 0-9 16,3-2-20-16,2-1-26 0,-2-1-52 16,4 2-142-16,-3-3-117 0,-3 3-105 15,0 1-9-15,-10 0-19 0,0 0-164 16</inkml:trace>
  <inkml:trace contextRef="#ctx0" brushRef="#br0" timeOffset="171897.73">27642 13764 1354 0,'0'0'283'16,"0"0"-72"-16,0 0-26 0,0 0 49 15,0 0 5-15,0 0-58 0,0 0-43 16,0 0-32-16,0 0-55 0,0 0-51 16,0 0 0-16,-1-14-25 0,1 18 25 0,4 4 19 15,1 3 45-15,3 2-13 16,6 5-15-16,2 0 8 0,7 2 33 15,4 2 28-15,8 0-3 0,5-1 15 0,4-2-18 16,4 1-30-16,3-3-19 0,-2-1-5 16,-1-1-14-16,-5-3-3 0,-5-2-15 15,-8-1-10-15,-5-2-1 0,-7-4 14 16,-4 1-13-16,-7-4 10 0,-2 0 2 0,-3 0 10 16,-2 0 0-16,0 0 16 0,0-4-41 15,-5-1-6-15,-2 0-29 0,-1-2-24 16,-4-3-35-16,0 2-42 0,-2-1-117 15,-6-7-156-15,1 4-332 0,2-1-1039 0</inkml:trace>
  <inkml:trace contextRef="#ctx0" brushRef="#br0" timeOffset="174968.23">27293 14191 1569 0,'0'0'230'0,"0"0"-96"15,0 0-66-15,0 0 42 0,0 0 52 16,0 0-10-16,-60-16-36 0,51 16-32 16,-6 1-22-16,1 5-17 0,-2 0-3 0,-1 4-10 15,-3 0 3-15,2 1 4 0,-1 1 2 16,2-2-5-16,4 4 2 0,3-3 7 15,1 2-3-15,3-3 3 0,4 3 9 16,2 0-3-16,4 0-3 0,9 0-7 0,4 0-9 16,6-3-13-16,2 2 0 0,5-2-15 15,-2-1-2-15,-4-1-2 16,-2-1-13-16,-6 0-9 0,-6-2-13 0,-7 3-16 16,-3-1 9-16,-7 1 28 0,-6 1 14 15,-6 2 13-15,-3 0-13 0,-3-2 3 16,-3 1-1-16,4 0-2 0,0-1 3 15,2 1-3-15,3-4-1 0,5 2-1 16,5-3-14-16,2 1-6 0,5-1-3 16,2 2 25-16,9-3 6 0,2 1 32 15,8 1 1-15,3 1-17 0,4-1-9 16,-1-1-12-16,-1 1-1 0,-3-1 0 0,-5 2-19 16,-7-1-1-16,-1 2-8 0,-7 0-4 15,-1 3 13-15,-10-1 19 0,1 2 0 16,-4 1 0-16,-4 0 0 0,-1 2-1 0,4-1 1 15,-3-2-2-15,4 1 2 16,4-3 3-16,0-1 12 0,6 1-15 0,3-3-3 16,0 0 3-16,8-2 11 0,3 1 8 15,8 0 13-15,2-1-3 0,7-2-7 16,4 1-22-16,0-4-16 0,-2 1-246 16,6-2-256-16,-9-4-557 0</inkml:trace>
  <inkml:trace contextRef="#ctx0" brushRef="#br0" timeOffset="175706.04">27572 14345 1030 0,'0'0'554'0,"0"0"-307"16,0 0-143-16,0 0 13 0,0 0 28 15,0 0 14-15,0 0-23 0,0 0-33 16,0 0-22-16,0 0-20 0,0 0-16 15,-56 27 32-15,65-24 42 0,2-2 22 16,8 2-19-16,7 0-46 0,7-3-41 0,5-3-13 16,4-1-18-16,0-1 12 0,-1-1-1 15,-5 1-12-15,-7-2-1 0,-7 2 1 16,-8 3-3-16,-6 2 0 0,-3-2 3 16,-4 2 13-16,-1 0-13 0,0 0 16 15,0-1-6-15,0 0-13 0,-2-2-3 16,-2 0-10-16,1 1 11 0,0 2 0 15,1-1 2-15,1 1 18 0,1 0 7 16,0-2 4-16,0 2-16 0,-1 0-13 16,1 0-26-16,0 0-25 0,0 0-38 15,0 0-41-15,0 7 46 0,-1 3 84 16,0 7 109-16,-2 3 22 0,-3 4-14 0,0 5 4 16,-1 0 24-16,-5 2-25 0,1 4-4 15,-4 1-53-15,-1 0-13 0,0 0-19 16,3-5-30-16,-1-2 15 0,5-7-14 0,2-3 0 15,5-5 17-15,1-5-16 0,1-5-1 16,0-1 20-16,0-3 22 0,0 0 15 16,1-1-59-16,3-5-4 0,4-1-126 15,-1-3-40-15,5-3-53 16,-3-1-30-16,6-1-170 0,5-7-295 0,-1 3-529 16</inkml:trace>
  <inkml:trace contextRef="#ctx0" brushRef="#br0" timeOffset="176148.41">28235 14344 2568 0,'0'0'329'0,"0"0"-89"0,0 0-23 16,0 0-99-16,0 0-96 0,0 0-21 0,0 0 85 15,0 0 31-15,0 0-4 0,-36 57-28 16,20-30-31-16,2 0-10 15,3 1-16-15,-2 0-6 0,4-3-9 0,-1 0 16 16,3-6-14-16,0 1 1 0,0-2 12 16,3-6-9-16,-1 1-18 0,0-6 11 15,0-1-9-15,3-3 0 0,1-3-1 16,0 0 26-16,1 0 38 0,0-4 1 16,0-6-67-16,2-5-25 0,5 0-28 15,3-5 19-15,2-3 31 0,2-4-37 16,2-1 15-16,4-1-3 0,-1-2 9 15,2 0 6-15,0 2 13 0,-2 5 0 0,-2 2 13 16,-3 8 2-16,-4 3-14 0,-4 5 12 16,0 2-1-16,-4 4-12 0,-1 2-113 15,0 7-19-15,0 5 132 16,-1 6 88-16,0 4 23 0,0 4-21 0,0 2-40 16,0 1-28-16,0 0-4 0,3-2-18 0,5-1 2 15,3-3 11-15,1-4-13 0,0-1-9 16,2-4-72-16,-3-3-102 15,1-3-150-15,-5-2-143 0,3-8-267 0,-5 0-549 16</inkml:trace>
  <inkml:trace contextRef="#ctx0" brushRef="#br0" timeOffset="176327.22">28149 14532 2320 0,'0'0'481'0,"0"0"-201"0,0 0-149 0,0 0-10 16,0 0 64-16,0 0-81 0,0 0-19 16,73-6-18-16,-47 5-11 0,3 1-43 15,-2 0-13-15,3 0-1 0,-3 0-15 16,-2 1-246-16,8-1-309 0,-9 0-731 0</inkml:trace>
  <inkml:trace contextRef="#ctx0" brushRef="#br0" timeOffset="176516.14">28696 14650 3063 0,'0'0'484'0,"0"0"-392"0,0 0-73 16,0 0 28-16,0 0 42 0,0 0 18 15,-20 51-13-15,8-37-27 0,-3 3-27 16,-4-1-34-16,1-2-6 0,0-1-236 15,-2-2-216-15,8-2-362 0,2-7-1253 0</inkml:trace>
  <inkml:trace contextRef="#ctx0" brushRef="#br0" timeOffset="177703.93">28860 14375 79 0,'0'0'388'0,"0"0"-120"0,0 0-89 15,0 0-32-15,0 0 12 0,0 0 27 16,0 0-20-16,0 0-23 0,0 0-26 15,0 0-20-15,0 0 14 0,-42-18 9 16,42 17-4-16,0 1-9 0,0 0-4 0,0 0 4 16,0 0 16-16,0 0-17 0,0 0-3 15,0 0 9-15,0 0 38 16,1-1 39-16,7 0 33 0,3 1-74 0,9-4-107 16,9 1-38-16,5 1 13 0,6-2-15 15,6 0 0-15,-1 0 2 0,0 1 0 16,-4-1-2-16,-4 0 16 0,-7 0-17 15,-5 2 0-15,-9-1 1 0,-4 0 2 16,-6 2 12-16,-4 1 1 0,-1 0-3 16,0 0-13-16,-1 0-2 0,0 0-1 15,0-1 3-15,0 0 12 0,0 1-10 0,0-3-2 16,-2 1-2-16,1 1 2 0,0 0 0 16,0 0 0-16,0-1 2 0,1 2 0 15,0-2 9-15,0 2-11 0,0 0-16 16,0 0-9-16,0 0-13 0,-1 0-6 0,1 0-22 15,-1 0-10-15,-2 5-22 0,-1 2 98 16,-4 2 31-16,2 5 48 0,-2 1-28 16,-2 6-13-16,3 1 6 0,-1 2 6 15,3 1-9-15,2 1 10 16,-1-1-20-16,1-1 3 0,-3 1-12 0,4-1 7 16,0-5 3-16,0 0-10 0,1-2-6 15,1-3-13-15,0 1 25 0,0-5-13 16,0-1-12-16,0-3 19 0,0-1-19 15,2-4 16-15,-1 2 9 0,1-3-3 16,0 0 3-16,3 0 3 0,-1 0-9 0,1 0-22 16,-1-3-47-16,3 1-68 0,-2-2-49 15,0 0-68-15,0-4-65 0,2-3-157 16,-3 0-329-16,-1 0-849 0</inkml:trace>
  <inkml:trace contextRef="#ctx0" brushRef="#br0" timeOffset="178201.93">29471 14345 1150 0,'0'0'335'0,"0"0"-81"0,0 0-17 15,0 0 35-15,0 0-16 0,0 0-37 16,0 0-39-16,0 0 6 0,0 0-32 15,0 0-55-15,18-23-55 0,-15 23-44 16,1 0-24-16,0 6 24 0,2 1 16 16,2 3 28-16,2 1 26 0,1 3 0 15,-1 0-4-15,5 3-2 0,1 2-11 16,1-2-9-16,3 4 13 0,3-2-13 0,0-1-16 16,1 1-2-16,0-1 8 0,-1-2-21 15,0-2-10-15,-3-1-1 0,-3-5 10 16,-1 0-10-16,-7-3 1 0,0-2 13 15,-4-2 3-15,-3-1 1 0,-1 0 8 16,-1 0-28-16,0-2-32 0,0-2-95 16,0-1-46-16,0-2-20 0,-3 0 0 0,-3-1-24 15,-2-1-46-15,1 0-101 16,-2 0-167-16,-2-9-207 0,2 3-479 0</inkml:trace>
  <inkml:trace contextRef="#ctx0" brushRef="#br0" timeOffset="178433.84">29788 14304 1676 0,'0'0'308'16,"0"0"-19"-16,0 0-43 0,0 0-69 15,0 0-167-15,0 0 19 0,0 0 10 16,0 0 112-16,0 0-13 0,-57 55-10 16,36-31-42-16,-2 1 9 0,-1 1-41 15,-1 1-15-15,1-1 5 0,1-1 0 16,2-1 7-16,6-2-28 0,0-5-21 15,3-1-2-15,4-3 4 0,2-4-1 16,-1-4 9-16,3 0 7 0,2-1-19 0,1-2-9 16,1-2-172-16,0 0-80 0,0 0 5 15,4 0-8-15,15-11-344 0,-3 2-667 16</inkml:trace>
  <inkml:trace contextRef="#ctx0" brushRef="#br0" timeOffset="179200.02">30099 14185 1345 0,'0'0'416'0,"0"0"-182"0,0 0-26 0,0 0 44 16,0 0-61-16,0 0-40 0,62-38-70 15,-43 34-20-15,3 2-10 0,3 2-32 16,0 0-6-16,-1 0-12 0,0 0 0 15,-2 2-1-15,-2 1-2 0,-4-2 2 16,-2 1 1-16,-8-2 15 0,-1 1 3 16,-4-1 13-16,0 0 39 0,-1 0 21 15,0 0 14-15,0 0-11 0,-4 0-28 16,-4 0-67-16,-7 0 0 0,-3 1-3 16,-3 2-1-16,-3 5 3 0,-2 1 1 15,0 3 1-15,3 0 22 0,2 1-20 0,4 1 19 16,5-1-6-16,0 2-16 15,7-1 0-15,3 2 12 0,2 1 0 0,0 2-11 16,7-2 11-16,5 0-9 0,2 0 16 16,2 0 3-16,2-2-9 0,3-2 2 0,-1-3-2 15,-1 0 6-15,-1-5-6 0,-2-1 6 16,-6-3 3-16,-1 0 3 0,-4-1 9 16,-4 0 4-16,0 0-3 0,-1-2-35 15,0-2-11-15,-2 1-8 0,-2 0 7 16,-4-1 12-16,1 2 3 0,-4-1-3 15,0 3-1-15,-2 0-21 0,2 4-6 16,-1 2 6-16,4 1 6 0,-2 2 0 16,5 1 3-16,4 2 12 0,1 3 1 15,4 0 22-15,10 1 13 0,2 0-13 16,5 2 0-16,2-1 3 0,0-1-21 16,0 1-4-16,-2-1-2 0,-4-2-16 0,-1 1 2 15,-8-2-3-15,-1 0-3 0,-6-4 0 16,-1 0 21-16,0 0-1 0,-7-2 2 15,-1-1 10-15,-3 0 28 0,-3-3-3 16,-3 2-1-16,-4-3-21 0,-6 1-10 0,-1 0-3 16,-5 1-84-16,0-2-80 0,-2-2-112 15,-14 0-165-15,9 0-314 16,5-2-1224-16</inkml:trace>
  <inkml:trace contextRef="#ctx0" brushRef="#br0" timeOffset="184546.04">27523 15216 283 0,'0'0'322'0,"0"0"-58"0,0 0-52 16,0 0-55-16,0 0-30 15,0 0-4-15,0 0-12 0,0 0-43 0,0 0-45 16,0 0-20-16,0 0 13 0,0 0-3 16,0 0 0-16,0 0 17 0,0 0 15 15,0 0 10-15,0 0 7 0,0 0 3 16,0 0 10-16,0 0 9 0,0 0 3 0,0 0 1 16,0 0 9-16,0 0-13 0,0 0-7 15,1 0-15-15,0 0-43 16,2-3-19-16,0 3 0 0,0-1-13 0,2 1 13 15,3-2-2-15,-1 0 2 0,3 2 2 16,0-1 11-16,3 1 10 0,-1 0 2 16,4 0-5-16,1 0-1 0,0 0 4 15,1-3-1-15,1 1 4 0,2 1 3 16,-2-1 3-16,3 0-6 0,-1-1 3 0,2 0 9 16,-1 0-6-16,1 2 0 0,1-2-29 15,3 2 13-15,-1 0-12 0,0-1 21 16,4 2-9-16,0 0 7 0,3 0 5 15,0 0 14-15,2 0-10 0,1 0-19 16,0 2-1-16,0-1-9 0,2 0 13 16,1-1-13-16,-1 0 19 0,2 0-9 15,-1 0 9-15,0 0-6 0,-1 0 3 16,-1-2 3-16,-1-3-6 0,1 0 10 0,-1 1 6 16,0 1-1-16,-2 0-12 0,0 2-3 15,1-2-15-15,-3 3 15 16,1 0-14-16,0 0 14 0,-1-3-14 0,2 3 1 15,-2-2 10-15,2 2 9 0,0 0-9 0,-2-2 0 16,1 2 2-16,-3 0 11 0,1-1 21 16,-4-2-22-16,1 0-6 0,-3 0-3 15,0 3-13-15,0-3 16 0,2 2 3 16,-2 0-19-16,-1-2 10 0,1 2-11 16,-1 1 17-16,2-3-16 0,-1 3 0 15,0 0-1-15,5 0 1 0,-1 0 10 16,5-2-10-16,1 1 13 0,1-3 6 15,1 1-20-15,1-1 1 0,-2 1 0 16,-2 0-3-16,-1 0 2 0,-4 1 14 16,1 2-14-16,-5-2 0 0,0 2 0 0,1 0 0 15,-3 0-2-15,-3 0 1 0,1 2 0 16,-1-2 0-16,-1 1 1 0,-1-1 17 16,-1 0 3-16,-1 0 10 0,1 0 3 15,-3-1-32-15,-1 0 19 0,-2-1-9 0,-4 1 8 16,1-1-5-16,-4 2-4 0,-1-1-9 15,-2 1 0-15,-1 0-3 0,0 0-14 16,0-2-190-16,-13-2-286 0,3 0-895 16,-4-3-688-16</inkml:trace>
  <inkml:trace contextRef="#ctx0" brushRef="#br0" timeOffset="189484.36">5877 8497 1494 0,'0'0'302'16,"0"0"-214"-16,0 0 6 0,-57-8-26 15,42 6 52-15,6 2 65 0,0-1 28 16,4 0 35-16,2 1-26 0,1 0-21 15,1-3-32-15,1 3-35 0,-1 0-33 16,1 0-31-16,0 0-39 0,0 0-31 0,0 0-19 16,0 0-38-16,5 0-9 0,5 5 66 15,7 1 69-15,12 2 32 16,19-1 6-16,26 1-3 0,30-3 10 0,10-2-52 16,4-1-36-16,-6-2-26 0,-19 2-15 15,-2 1 13-15,-8-2-2 0,-12 1-7 16,-9 0 11-16,-14-1 1 0,-16 0 2 15,-11-1 0-15,-6 0-3 0,1 0 0 0,-5 0 0 16,0 0 0-16,-6 0 3 0,-1 0 16 16,-3 0-16-16,0 0 13 0,-1 0 6 15,0 0-10-15,0 0-10 0,0 0 1 16,-5 0-3-16,0 0-2 0,-3-1-20 16,-1 0-3-16,2 1-3 0,-3 0-3 15,5 0-161-15,4-1-278 0,1-2-772 16,0-1-980-16,50 14 2220 0</inkml:trace>
  <inkml:trace contextRef="#ctx0" brushRef="#br0" timeOffset="190148.71">8258 8073 2781 0,'0'0'401'15,"0"0"-283"-15,0 0-13 0,20-51 38 16,-17 43-32-16,0 1 21 15,-1 3-9-15,-1 1 19 0,-1 2-23 0,0 1-119 16,0 0-44-16,-5 4-98 0,-8 8 80 16,-2 5 62-16,-11 7 53 0,-4 5-12 15,-7 6 7-15,-8 3-26 0,-9 8-8 16,5-5-13-16,-4 0 23 0,4-1-23 0,8-8-2 16,-1 3-1-16,5-4 2 0,6-4-18 15,6-4 18-15,7-4 0 0,6-4 3 16,3-4 18-16,5-2-5 0,2-5-16 15,2 1 13-15,4 0 18 0,9-2 19 16,5 2 18-16,8 0 6 0,11 0-27 0,5-1-16 16,7 3-15-16,5 0-16 15,1 1-12-15,-1-1 0 0,0 0 12 16,-5 0 10-16,-1 1 2 0,-5-3 1 0,-5 2-11 16,-7-2-1-16,-7-1-1 0,-3-1-1 15,-5-1 1-15,-5-1 1 0,-3-1-1 16,-2 0-21-16,3-3-53 0,-4-1-81 15,1-2-93-15,1-1-111 0,-6-9-195 16,-1 0-606-16,0 0-748 0</inkml:trace>
  <inkml:trace contextRef="#ctx0" brushRef="#br0" timeOffset="190434.97">8323 8087 2846 0,'0'0'372'0,"0"0"-66"15,0 0-72-15,0 0-74 0,0 0 26 0,0 0-5 16,0 0-181-16,0 0-53 0,0 0-141 16,0 0 190-16,-13 13 4 15,21 18 98-15,1 6-20 0,8 10 22 16,5 8-38-16,4 5 65 0,0-8-4 0,-6-10-6 16,-9-13-27-16,-1-6-35 0,-3 0-25 15,0 4-5-15,1-1 2 0,-2-4-8 16,-3-5-7-16,-1-2-9 0,-1-6 9 15,0 0 4-15,-1-4-4 0,0-2-12 16,0-3-31-16,0 3-30 0,0-3-25 16,0 0-40-16,-1-3-74 0,-3-9-179 15,2 1-699-15,0-3-1272 0</inkml:trace>
  <inkml:trace contextRef="#ctx0" brushRef="#br0" timeOffset="191002">9241 8071 1380 0,'0'0'822'0,"0"0"-525"16,0 0-48-16,11-50-47 0,-8 37 115 15,0-1-46-15,1 3-56 0,-1 2-45 16,1 0-38-16,-2 5-22 0,-1 0-36 0,0 4-55 16,-1 0-19-16,2 5-146 0,-1 8 29 15,-1 8 117-15,1 8 92 0,-1 14 26 16,0 16-49-16,0 11 30 0,-1 3-28 15,-3-6-6-15,1-7-15 0,0-11 11 16,0-8-11-16,1-9-23 0,0-6 16 16,1-3 7-16,-1 3-4 0,0 2-28 15,0 1-18-15,1-5-1 0,1-4 1 16,0-4 0-16,0-3 12 0,0-4-11 16,0-3-1-16,0-3-112 0,1 0-61 0,-1-3-77 15,1 0-22-15,0-5 17 0,3-11-290 16,0-1-761-16,-1-2-647 0</inkml:trace>
  <inkml:trace contextRef="#ctx0" brushRef="#br0" timeOffset="191332.43">9244 8299 2153 0,'0'0'417'0,"0"0"-172"0,0 0-58 0,0 0 30 15,0 0 89-15,0 0-9 0,0 0-77 16,0 0-54-16,0 0-60 0,0 0-63 16,38-17-39-16,-9 16-1 0,7-1 18 15,19 0-5-15,17 1 6 0,15-1-7 0,3-2 1 16,-8 0-4-16,-12 0-3 15,-22 3-9-15,-10-2-12 0,-12 2 2 0,-4-2 10 16,3 2 1-16,-2-1-1 0,-1 0-3 16,-7 1-28-16,-6 0 6 0,-3 1-93 15,-5 0-54-15,-1 0-45 0,-7 0-156 16,-5 0-176-16,-18 0-128 0,2 2-415 16</inkml:trace>
  <inkml:trace contextRef="#ctx0" brushRef="#br0" timeOffset="191683.17">9376 8438 1997 0,'0'0'448'0,"0"0"-284"16,0 0-77-16,0 0-19 0,0 0 77 0,0 0 53 15,0 0-25-15,0 0-39 0,0 0-10 16,0 0-7-16,0 0 15 0,22 7 29 15,-1-2 37-15,9-2-14 0,9 1-45 16,15 0-43-16,14-2-41 0,12-2-18 16,2 0-33-16,-7-1-3 0,-17-2 11 15,-17 1-10-15,-12 1-2 0,0-2 0 16,1 3 1-16,4-2-1 0,1 0 0 16,-7 0 0-16,-4 1 0 0,-6 0 2 15,-4 0 0-15,-6 0 0 0,-3 1 13 0,-1-2-2 16,-3 2-10-16,0 0 9 15,-1 0-9-15,0 0 8 0,0 0-11 0,0 0-21 16,0 0-7-16,-2 0-43 0,-2 0-145 16,0 0-83-16,-1-1-107 0,-3-4-559 15,0 0-632-15</inkml:trace>
  <inkml:trace contextRef="#ctx0" brushRef="#br0" timeOffset="193397.98">11209 7815 2707 0,'0'0'251'0,"0"0"-251"16,0 0-68-16,0 0 68 0,-73-13 4 15,45 18 34-15,-4 2-3 0,-1 1 4 16,0 3-23-16,5 2 3 0,4 1-19 0,5 0-3 16,5 1-32-16,7 0 35 0,5 2 0 15,2 0 38-15,6 1 30 16,8 1 15-16,6 0-26 0,7 0 1 0,5-1-30 16,5-2-15-16,2 0-13 0,0-4-19 15,-3 2 0-15,-6-1-16 0,-5-3 0 0,-11 2-10 16,-5 0-22-16,-8-1 6 15,-2 0 32-15,-10 1 29 0,-4 0 0 0,-5 1 13 16,-3-1-10-16,-1 1 23 0,0 0 25 16,-1-1 38-16,1 0-6 0,1-2-19 15,6-1-16-15,0 1-26 0,5-1-22 16,3-1 0-16,3 3-19 0,4-2 17 16,2 1 2-16,5 2 2 0,5-2 17 15,6 1 19-15,6 1-3 0,4-1 6 16,6-1-6-16,-1-2-16 0,1 0-18 15,-6 1-1-15,-6-1-19 0,-5 0-9 0,-9 0-20 16,-5 1-9-16,-1-1 19 0,-8 2 27 16,-7 1 11-16,-2 0 3 0,-4 3 16 15,-3 0-16-15,-1 0-2 0,2 2 2 16,-2-2 0-16,3 1 32 0,7-1-13 16,1 1-22-16,7-1 0 0,3 0-2 15,4-1 2-15,11 0 20 0,7-2 37 0,8 1 0 16,9-5 7-16,7 1-39 15,4-2-25-15,3-2-57 0,-1 0-124 0,8-4-160 16,-13 0-215-16,-11-4-1123 0</inkml:trace>
  <inkml:trace contextRef="#ctx0" brushRef="#br0" timeOffset="194030.46">11492 8015 1841 0,'0'0'301'0,"0"0"-145"0,0 0 22 0,0 0 89 15,0 0 48-15,0 0-30 0,0 0-69 16,0 0-64-16,0 0-55 0,0 0-43 16,-16-11-35-16,18 11-19 0,9-1 25 15,7 1 19-15,8-1 9 0,11-1-18 16,14 0-13-16,1-2-19 0,-2 1 0 15,2 1 0-15,-12-2-2 0,3 0 1 16,-8 1 0-16,-7 0 0 0,-8 0 0 16,-3 0 17-16,-8-1 0 0,0 1 12 15,-6 2 13-15,-1-3-7 0,-2 1-15 16,0 1-22-16,0 0-1 0,0 1-24 0,0-1-16 16,-2 1-5-16,0 0-4 0,-2 1-5 15,0 0 5-15,1 0 3 0,0 2 0 16,-1 3 3-16,-1 1 9 0,-2 5 21 15,1 3 14-15,0 5 15 0,-1 2 36 0,3 5 9 16,1 3-7-16,1 0-3 0,0 3-11 16,-1-1 1-16,0 2 23 0,-2-3-1 15,1 1-18-15,-1-5-7 0,0-2-6 16,-1-3 3-16,1-5-12 0,2-1-1 16,1-5-17-16,0-1 11 0,1-4 1 15,1 0-1-15,0-3-3 0,0 0 4 16,0 0-1-16,0-2 1 0,0 0-16 15,0 0-148-15,0 0-104 0,0 0-116 0,0-6-264 16,0-4-755-16</inkml:trace>
  <inkml:trace contextRef="#ctx0" brushRef="#br0" timeOffset="194601.83">12381 8061 1785 0,'0'0'1072'0,"0"0"-940"0,0 0 6 16,0 0 34-16,0 0 16 0,2-44-27 15,-2 42-15-15,0 2-140 0,0 3-6 16,-1 6-186-16,-5 5 186 0,-2 6 134 16,-1 4-14-16,-4 5-35 0,-3 5 22 15,0 0 6-15,0 2-66 0,-1-2-4 16,1-1 4-16,3-4-44 0,3-4 9 0,2-3-11 16,5-5 3-16,0-2 14 0,2-5-5 15,0-3-10-15,1-3 15 0,0-2 4 16,0-1 15-16,0-1 31 15,0-2 34-15,4-6 0 0,4-2-102 0,0-6-86 16,0-5 12-16,3-3 40 0,-3-4-7 16,3-3 38-16,-4 1-25 0,3-4 13 15,0-2 3-15,2 0 10 0,-2 2 2 16,3 2 22-16,-3 4-19 0,0 4 19 0,-1 4 9 16,0 5 31-16,-3 4-31 0,0 3-5 15,1 1-26-15,-3 7-24 0,-1 0-41 16,2 5-71-16,3 7 33 0,-2 5 53 15,5 5 25-15,-3 3 25 0,0 5 60 16,4 1 39-16,-2 4 3 0,2-4-18 16,3 2-54-16,-2-3 1 0,3-1 6 15,1-2-24-15,0-4-11 0,-1-2-2 16,-2-3-2-16,0-3-45 0,0-3-76 0,-3-5-100 16,1-2-135-16,-4-5-217 0,-1-5-450 15,-4-2-649-15</inkml:trace>
  <inkml:trace contextRef="#ctx0" brushRef="#br0" timeOffset="194791.47">12307 8247 1782 0,'0'0'771'16,"0"0"-314"-16,0 0-153 0,0 0-2 16,0 0 47-16,0 0-26 0,0 0-56 15,0 0-141-15,0 0-92 0,0 0-22 16,67-24-12-16,-35 21-2 0,0 1-13 15,3 2-4-15,1 0-2 0,-3 0-4 16,-4 4-9-16,-1 0-226 0,6 3-175 0,-8-2-533 16,-4-1-778-16</inkml:trace>
  <inkml:trace contextRef="#ctx0" brushRef="#br0" timeOffset="194986.54">13026 8438 2455 0,'0'0'1504'0,"0"0"-1228"16,0 0-207-16,0 0-38 0,0 0 65 15,0 0 18-15,0 0 0 0,0 0-18 16,9 52-35-16,-20-34-24 0,-7 2-37 16,-2 1-150-16,-5-1-218 0,-7-3-370 15,4-4-769-15,7-9-583 0</inkml:trace>
  <inkml:trace contextRef="#ctx0" brushRef="#br0" timeOffset="195811.75">13224 8039 886 0,'0'0'514'0,"0"0"-201"15,0 0-70-15,0 0 49 0,0 0-20 16,0 0-37-16,0 0-29 0,0 0-27 0,0 0-3 16,0 0-20-16,-1-4-10 0,1 2-17 15,2 1-34-15,1 1-42 0,5-3-18 16,1 2-35-16,8 0 0 0,4-1 2 15,4 0 11-15,7 1-12 0,4 0 2 16,-1-2-1-16,2 3 13 0,1-4-11 16,-1 0-3-16,-2 0 14 0,-5-2-12 15,-2 2 13-15,-5-1-14 0,-6 0 23 0,-4 1-22 16,-4 1 10-16,-3 1 7 0,-4 2 5 16,-1 0-6-16,-1-2-17 0,0 2-2 15,0 0-3-15,1 0-19 0,-1 0 3 16,0 0-10-16,0 0-3 0,0 0-15 15,0 0-12-15,0 0-29 0,0 4-16 16,0 2 50-16,0 5 54 0,0 3 64 16,0 4 15-16,0 4-10 0,-2 3 16 0,-1 2-16 15,-3 2-12-15,0 0-19 0,1 2 12 16,-1 0 3-16,-2-1 0 0,2-1-35 16,0-2 4-16,1 0-22 0,2-6 1 15,1-1 1-15,2-3-1 0,0-3 1 0,0-3 17 16,0-3-4-16,0-1 4 15,1-2 3-15,0-4 3 0,-1 0-4 0,0-1 10 16,0 0-31-16,0 0-9 0,2-4-100 16,0-1-152-16,3-4-168 0,5-12-214 15,1 2-639-15,-2 1-457 0</inkml:trace>
  <inkml:trace contextRef="#ctx0" brushRef="#br0" timeOffset="196104.92">13971 8065 2232 0,'0'0'414'0,"0"0"-121"0,0 0 46 16,0 0 1-16,0 0-97 0,0 0-111 15,0 0-76-15,0 0-52 0,0 0-4 16,0 0 85-16,59 28 14 0,-34-11 16 16,2 2 3-16,3 2-25 0,-2-1-38 15,2 3-30-15,-2-2-24 0,-1 0-1 16,-1-2-18-16,-3 1-47 0,-2-4-62 16,-2 0-140-16,-5-4-180 0,3-4-260 0,-5-4-443 15,-4-4-659-15</inkml:trace>
  <inkml:trace contextRef="#ctx0" brushRef="#br0" timeOffset="196347.37">14270 8057 2564 0,'0'0'444'0,"0"0"-214"16,0 0-77-16,0 0-146 0,0 0-7 15,0 0-92-15,0 0 92 0,0 0 22 16,0 0 89-16,0 0 22 0,-31 55-12 15,21-34 2-15,-5 2-45 0,-1-1-6 16,-2 2-28-16,-2 0-12 0,1-3-12 16,-1 2-8-16,1-3-11 0,3-2-1 15,1-1 0-15,0-3 17 0,5-2-17 16,-1-3 0-16,5-3-25 0,2-2-111 16,0-2-154-16,4-2-251 0,0-6-638 0,4-2-742 0</inkml:trace>
  <inkml:trace contextRef="#ctx0" brushRef="#br0" timeOffset="197305.77">14511 7777 1922 0,'0'0'327'0,"0"0"-165"0,0 0 16 15,0 0 25-15,0 0-43 0,56-33-92 16,-32 28-46-16,5 2 7 0,1 2-17 16,2 1-11-16,-1 0 11 0,0 3-10 15,-4 1 1-15,-5 1-1 0,-2 2-2 16,-6 0-32-16,-2 0-3 0,-7 0-13 15,-1-1 0-15,-3 1 16 0,-1-2 32 16,0 2 9-16,-3 0 78 0,-4-1 19 0,-4 0-4 16,-2 2 19-16,-1-2 19 0,-6 4-42 15,0 0-15-15,-1 0-23 0,1 1 3 16,1 0-35-16,4 0-12 0,1 1-16 0,5-1-6 16,4 2 2-16,0 1-7 0,5 1 11 15,0 1 19-15,7 1 3 0,5-1 9 16,7 2-2-16,4 0-11 0,5-1 5 15,1-2-23-15,2-3-94 0,-3-2-10 16,-4-3 3-16,-2-2 31 0,-4-1 7 16,-5-2 28-16,-5-2 35 0,-2 0 44 15,-4 0 22-15,-1 0-12 0,-1-2-48 16,-1 0-6-16,-8 0-1 0,-1 1 1 16,-5-2 2-16,-3 2 20 0,-2 1-3 0,1 0 4 15,-1 0 5-15,1 4-6 0,6-1 6 16,-1 3-15-16,6-1-13 15,0 2-2-15,5 2 0 0,0 1 2 0,3 2 12 16,1 2 1-16,7 2 18 0,5 2 7 16,8 3-3-16,0 0-7 15,5 0-8-15,1 2-20 0,-4 0-13 0,-1-4-2 16,-4 0-1-16,-6 1-19 0,-3-3 13 0,-5-1 7 16,-4-1 15-16,0 2 26 0,-7-1 8 15,-4 1-8-15,-1-3-5 0,-3 1-17 16,-3 0 11-16,0 1-15 0,-2-2 3 15,-2 0-3-15,-1-2-9 0,-5-2-7 16,0 0-2-16,-4-3-14 0,-1 0-21 16,-5-2-17-16,-2 0-106 0,-25-3-225 15,8-2-342-15,6 0-1150 0</inkml:trace>
  <inkml:trace contextRef="#ctx0" brushRef="#br0" timeOffset="-210788.96">1820 10014 1874 0,'0'0'422'0,"0"0"-244"0,0 0-20 16,0 0 12-16,0 0-2 0,0 0 21 15,0 0-11-15,0 0 19 0,0 0-29 16,-13-31-23-16,11 26-63 0,2-1-7 15,0-1-2-15,0-2-10 0,0-1-4 16,7-3 25-16,-2-1-19 0,1-1 13 0,2 1-32 16,0-2 4-16,-2 2 24 0,1 1-19 15,-2 1-5-15,0 0-26 0,-1 2 4 16,2 3-16-16,-3 2 16 0,-1 3-28 16,-1 1 0-16,0 1-49 0,0 0-38 15,1 2-39-15,2 6 8 0,2 7 118 0,0 6 75 16,-2 6-4-16,-1 4 3 0,-1 3-31 15,-2 3-6-15,0 0-25 0,0-1 7 16,0-1-18-16,1-1-1 0,2-2 0 16,1-1 1-16,-1-5-1 0,1-3-34 15,-1-1-12-15,2-3-44 0,-2 0-86 16,-2 0-101-16,-1-3-176 0,-9 2-207 16,1-3-486-16,-4-5-705 0</inkml:trace>
  <inkml:trace contextRef="#ctx0" brushRef="#br0" timeOffset="-210623.77">1734 10417 2516 0,'0'0'662'0,"0"0"-280"16,0 0-252-16,0 0-14 0,0 0 54 15,0 0 37-15,0 0-5 0,0 0-156 16,0 0-46-16,68-33-22 0,-36 23 7 16,-2 1-1-16,4 2 4 0,-6 1 9 0,1 1-19 15,-3 3-168-15,1 0-279 0,-4-1-685 16,-7 1-1278-16</inkml:trace>
  <inkml:trace contextRef="#ctx0" brushRef="#br0" timeOffset="-210459.86">2279 10413 3391 0,'0'0'805'0,"0"0"-313"15,0 0-219-15,0 0-74 0,0 0 117 0,0 0-61 16,0 0-119-16,0 0-85 0,0 0-51 15,0 0 0-15,17-41-48 0,-14 38-13 16,-1 2-223-16,-1-3-179 0,0 0-521 16,-1-1-974-16</inkml:trace>
  <inkml:trace contextRef="#ctx0" brushRef="#br0" timeOffset="-209435.76">3079 9738 1931 0,'0'0'318'0,"0"0"-111"15,0 0-132-15,31-52-8 0,-22 39 49 16,-2 1 58-16,1 2 35 0,-4 3 21 16,-3 2-36-16,0 2-23 0,-1 3-42 15,0 0-47-15,-3 0-38 0,-8 3-12 0,-5 6-32 16,-8 2 0-16,-3 3 13 0,-2 5-12 16,0 0-1-16,5-2-4 0,5 0-24 15,6-2 13-15,7-1-20 0,4-2 13 0,2 2 16 16,6 1 6-16,9 1 31 15,6 0 16-15,6 1-15 0,5 0-32 0,1-2-35 16,-2-1-15-16,-1-2 9 0,-6 1-16 16,-6-2-9-16,-7 1-3 0,-4 0 5 15,-6 0 23-15,-1 0 39 16,-6-2 2-16,-2 2 0 0,-6 0 16 0,-2-1 13 16,-1 0 5-16,-3-1 14 0,0-1-17 15,0 1 7-15,3-3-6 0,2 0-7 0,5 0-6 16,2-3-19-16,4-2-12 0,2 2-35 15,2-2 0-15,3 1 47 0,9 2 39 16,3 0 11-16,9 0-3 0,2 0-9 16,1-1-28-16,1 0-10 0,-5 0-15 15,-8 1-14-15,-3 0-12 0,-6 2-18 16,-5 0 11-16,-1 3 17 0,-8 1 31 16,-6 2 19-16,-4 1 3 0,-2 3 3 0,-4 0-3 15,0 0-19-15,1 0 35 0,3-3 3 16,1 1-16-16,5 0-12 15,4-3-13-15,3 2-25 0,5-2 3 0,2 1 11 16,6 0 11-16,5-2 25 0,6 1 4 16,5-1-29-16,4-3-41 0,4-1-164 15,-1-2-110-15,8-3-229 0,-6-2-635 16</inkml:trace>
  <inkml:trace contextRef="#ctx0" brushRef="#br0" timeOffset="-209002.37">3557 9982 2686 0,'0'0'363'0,"0"0"-133"0,0 0-93 0,0 0-13 16,0 0-7-16,0 0-22 0,0 0-64 15,0 0 26-15,0 0 72 0,-17 47 6 16,6-16-32-16,1 0-40 0,-1 6-11 0,0-1-11 15,1-5-17-15,4-2-23 16,-2-4-1-16,5-6 4 0,1-5-2 0,1-3 1 16,0-5 0-16,1-4 25 0,0-2 6 15,0 0 59-15,0-7 45 0,3-5-24 16,6-6-114-16,-1-7-37 0,2-4-6 16,-1-7 28-16,1-3 13 0,-1-1-11 15,-2-1-5-15,3-2-25 0,-3 4-34 16,-1 3 41-16,2 7 36 0,-4 7 15 15,0 8-3-15,-2 7 25 0,-1 4-37 16,1 3-52-16,1 8-131 0,1 4 81 16,0 10 102-16,0 4 75 0,5 7 9 0,-2 4-3 15,0 3-1-15,4 2-15 16,-1-3-28-16,1 0-10 0,-1-3-14 0,4-4-10 16,-3-3-3-16,-1-7-59 0,1-3-107 15,-4-5-148-15,-3-5-287 0,-2-3-503 0,-2-6-632 16</inkml:trace>
  <inkml:trace contextRef="#ctx0" brushRef="#br0" timeOffset="-208854.16">3443 10156 2793 0,'0'0'573'0,"0"0"-306"0,0 0-179 0,0 0-22 16,0 0 60-16,0 0-26 0,0 0-14 15,0 0-20-15,0 0-17 0,87 0-20 16,-42 2 2-16,5 1-28 0,0 0-3 15,-1-1-135-15,-6 2-287 0,1 0-262 0,-11-2-940 16</inkml:trace>
  <inkml:trace contextRef="#ctx0" brushRef="#br0" timeOffset="-208718.76">3968 10270 1899 0,'0'0'444'0,"0"0"-127"0,0 0-41 0,-1 49-32 16,-6-31-24-16,0 2-58 0,-1 1-51 15,-4 1-51-15,-2 0-26 0,2-1-34 16,-4-3-437-16,3-3-731 0,6-11-994 0</inkml:trace>
  <inkml:trace contextRef="#ctx0" brushRef="#br0" timeOffset="-208435.74">4162 9907 3369 0,'0'0'510'0,"0"0"-296"15,0 0-208-15,0 0-6 0,0 0 0 16,0 0 66-16,0 0 68 0,0 0 21 15,0 60-53-15,0-38-50 0,1 3-30 16,0 1-10-16,3-1 3 0,0-1 1 16,1-2-16-16,-1-2-90 0,0-2-160 15,1-6-154-15,-4-3-299 0,-1-5-675 16,0-4-470-16</inkml:trace>
  <inkml:trace contextRef="#ctx0" brushRef="#br0" timeOffset="-208038.7">4153 9864 3116 0,'0'0'550'0,"0"0"-263"0,0 0-148 0,23-46-77 16,-5 34 10-16,5 4 18 0,2 1-43 15,4 5-47-15,0 2-3 16,1 4-22-16,-3 6 9 0,-4 4 16 0,-3 1 0 16,-6 5 0-16,-7 1-34 0,-7 2 0 15,-1 2 32-15,-14 0-23 0,-5 1 25 16,-3-2 12-16,-4-1 1 0,-3-5-1 15,3-1 1-15,2-3-10 0,3-5 25 16,5-1-13-16,3-4 4 0,7-2-7 0,3 0 16 16,3-2 44-16,1 0 8 0,2-4 3 15,8-3-67-15,8-3-16 0,6-2-56 16,7 0 10-16,2 1 6 0,3 0 3 16,2 4-57-16,-3 2-8 0,-4 5 24 15,-2 0 3-15,-7 5 12 0,-4 4-10 16,-8 6-27-16,-6 2 9 0,-4 4 12 15,-6 1 54-15,-11 2 25 0,-4-1 3 16,-7 1 22-16,-5-1-3 0,-2-2 10 0,-1-3 2 16,0-3 26-16,1-3-9 0,5-3-17 15,2-2-12-15,6-4-19 16,5-3-3-16,9-7-255 0,4-4-426 0,4-4-1931 0</inkml:trace>
  <inkml:trace contextRef="#ctx0" brushRef="#br0" timeOffset="-207220.58">4655 9711 2880 0,'0'0'486'0,"0"0"-261"0,0 0-104 16,0 0-30-16,39-46-22 0,-19 37-9 16,5-3-29-16,1 4-29 0,0 3-2 0,1 0-15 15,-2 1-10-15,-5 4-7 0,-2 0 1 16,-6 0-4-16,0 5-28 0,-7 0 0 15,-2 2 6-15,-3 2 16 0,0 2 38 16,-4 3 3-16,-8 1 3 0,-1 3 70 0,-7-1 9 16,-3 3-22-16,0-1-10 15,-4 0-18-15,4 1-1 0,2-1-28 16,5-2 10-16,4 0-13 0,4-2-12 0,5-1 0 16,3 1 12-16,2-1 14 0,11 0 24 15,4 0 9-15,7-1 7 0,4-2-15 16,6-2-39-16,2 0-83 0,-4-4-30 15,-1-1-50-15,-7-1 27 0,-7-3 12 16,-9 2 32-16,-2-2 53 0,-5 0 39 16,-1 0 35-16,-4 0 35 0,-3 0-10 0,-3 0-12 15,-3 0 28-15,-4 1 31 16,0 1 0-16,-1 1-28 0,4 3-17 0,-2 0-17 16,4 1-10-16,4 0-29 0,1 0-6 15,3 1-25-15,3 1 5 0,1 3 20 16,3 0 18-16,8 3-3 15,2 0 17-15,7 4-7 0,3-1 0 0,4 3 0 0,5-2-10 16,1 3-15-16,-1-3-37 0,-6 0-108 16,-4-2-21-16,-5-2 30 0,-7-1 38 15,-7-2 47-15,-3-1 13 0,-9 1 38 16,-4-3 2-16,-5 1 48 0,-3 1 77 16,-5-3 24-16,-2 2-7 0,-2-1-21 15,-4-1-7-15,-2 1 14 0,0-1-21 16,1 1-63-16,1 2-45 0,1 0-1 15,7-1-15-15,4-1-4 0,4-1-105 16,7-2-348-16,2-2-805 0,6-4-1287 0</inkml:trace>
  <inkml:trace contextRef="#ctx0" brushRef="#br0" timeOffset="-206272.69">1843 11151 1615 0,'0'0'779'16,"0"0"-373"-16,0 0-149 0,0 0-49 15,14-46 31-15,-8 31 58 0,6 1-109 16,-1-1-52-16,5 1-58 0,1-1-41 16,4 2-36-16,1 1-1 0,1 2-12 15,4 2-10-15,-2 2-6 0,0 4-6 16,-4 2 33-16,-2 8 0 0,-5 6-18 15,-6 5-9-15,-5 6-13 0,-3 2 15 16,-8 6 23-16,-10 0-10 0,-6 3 1 0,-7-1-1 16,0 0 13-16,-4-4 3 0,0-4-1 15,5-3-2-15,2-5 1 0,6-5 11 16,7-4 1-16,3-5 2 0,4 0 11 16,3-3 28-16,3-2 45 0,1 0 20 15,1-2 26-15,0-6 74 0,3-3-165 16,5-1-54-16,4-3-25 0,3 1-30 15,5-1 8-15,2 4-11 0,2 1 30 0,4 2-12 16,0 3 18-16,2 5-6 0,-2 0 28 16,-2 1 77-16,-2 6-9 0,-3 0-38 15,-2 3-5-15,-1 1-6 0,-2 0-16 16,-1 2-3-16,-3-1-65 0,1-1-111 16,0 3-233-16,-5-4-568 0,0-3-635 0</inkml:trace>
  <inkml:trace contextRef="#ctx0" brushRef="#br0" timeOffset="-206122.13">2478 11324 2996 0,'0'0'1357'0,"0"0"-967"0,0 0-127 0,0 0-71 16,0 0-6-16,0 0 69 0,0 0-107 0,0 0-124 15,0 0-24-15,0 0-54 0,3-35-264 16,-13 30-219-16,2-1-897 0,-2-3-1873 15</inkml:trace>
  <inkml:trace contextRef="#ctx0" brushRef="#br0" timeOffset="-203624.11">3284 10725 2079 0,'0'0'320'16,"0"0"-181"-16,0 0-97 0,0 0 23 0,0 0 44 15,37-49 14-15,-32 45-21 0,-3 3-6 16,-1-1-73-16,-1 2-23 0,0 0-80 15,-3 7 80-15,-5 2 9 0,-4 2 94 16,-4 4-30-16,1 0-28 0,-3 1-19 16,2 1-4-16,0-3-19 0,5-3 26 15,-1 2-28-15,6-5-1 0,2 2-16 16,2-3-3-16,2 1 19 0,3 1 9 0,4-2 20 16,7 0 16-16,2 1-7 0,7-1-3 15,0-2-19-15,1 2-16 16,-4-2-19-16,-2 3-10 0,-8-2-6 0,-2 2-13 15,-6-1 4-15,-2 3 15 0,-7-1 29 16,-1 2 0-16,-5 0 38 0,-2 1 29 0,-3-2 6 16,-2-1 4-16,-1 2 2 15,2-2-10-15,0 0 7 0,1 1-10 16,4 0-22-16,5-1-44 0,-1 1-14 0,5 0-18 16,3-2 7-16,2 1 12 0,0 3 13 15,8-2 12-15,6 1 16 16,2-2-28-16,4 3-63 0,1-4-38 0,-1 0 3 15,-2 1 25-15,-5-1 16 0,-1 0 6 0,-7 1 3 16,-4 0 7-16,-1 3 37 0,-4-1 3 16,-5 1 1-16,-4 2 23 0,-2-2 9 15,2 0 28-15,-1-2 1 0,1-1-11 16,5-3-8-16,3-1-17 0,3-1-25 16,2 0-41-16,1 1 31 0,8-2 10 15,9 2 41-15,4-2-41 0,11 0-184 16,0-2-148-16,16-1-364 0,-9 0-684 15</inkml:trace>
  <inkml:trace contextRef="#ctx0" brushRef="#br0" timeOffset="-203373.19">3702 10803 1110 0,'0'0'2136'16,"0"0"-1802"-16,0 0-154 0,0 0-180 16,0 0-39-16,0 0 39 0,0 0 151 15,0 0-3-15,12 48-16 0,-10-19-73 16,3 1-31-16,-3-1-24 0,0-3 11 16,0-2-13-16,1-4 1 0,-3-2-3 15,1-3-124-15,-1-3-106 0,0-2-98 0,-4-3-147 16,-5-4-168-16,-4-5-80 15,0-3-562-15</inkml:trace>
  <inkml:trace contextRef="#ctx0" brushRef="#br0" timeOffset="-203002.74">3649 10879 635 0,'0'0'1341'0,"0"0"-884"0,0 0-148 16,6-61-74-16,3 45-8 0,1 1-16 0,6 2-71 16,2 0-71-16,3 3-44 0,1 2-22 15,0 2-3-15,1 4-22 0,-2 2-22 16,-3 7-10-16,-1 4 16 0,-4 5 38 15,-5 2 11-15,-5 0 8 0,-3 4-17 16,-3-1-1-16,-7-1 18 0,-4 0 3 16,-4-2-9-16,1-3-10 0,-2-2 26 15,1-3-17-15,4-1 17 0,1-5 9 16,3 0-7-16,3-1-6 0,5-2-3 16,1 0 4-16,1 0-24 0,5-1-1 0,8 0 2 15,7 0 25-15,7-2-2 0,7-1-26 16,3 1 0-16,-1 2-26 0,-2 0-2 15,-4 6-22-15,-9 2-4 0,-5 3 13 16,-6 1 16-16,-7 3-10 0,-3 1 13 0,-7 0 22 16,-8 4 41-16,-6-2 13 0,-4 0-10 15,-5-2 0-15,1-1-13 16,-3-2-5-16,4-3-4 0,2 0-20 0,3-2-1 16,6-4-1-16,2 0-207 0,4-4-162 15,6 0-134-15,5-4-202 0,1-4-837 16</inkml:trace>
  <inkml:trace contextRef="#ctx0" brushRef="#br0" timeOffset="-202866.79">4141 11127 222 0,'0'0'2592'0,"0"0"-2248"0,0 0-229 16,0 0-29-16,0 0 25 0,-42 46 66 15,23-32-54-15,1-1-75 0,-2 1-26 16,5-2-22-16,1-2-293 0,7-3-236 15,2 0-546-15,5-6-825 0</inkml:trace>
  <inkml:trace contextRef="#ctx0" brushRef="#br0" timeOffset="-202575.1">4500 10842 1672 0,'0'0'1369'15,"0"0"-1072"-15,0 0-103 0,0 0-58 16,0 0 88-16,0 0 9 0,-59-12-74 16,39 21-78-16,-4 3-22 0,-1 5-10 15,0 0-15-15,5 2 3 0,6 1-34 0,3-1-3 16,8 2-29-16,3 0 29 15,1 0 15-15,11 0 7 0,3-1-1 0,4-3 10 16,6-1-31-16,0-3-68 0,1-3-108 16,-2-3-127-16,3-7-173 0,-7 0-683 15,-8-8-1161-15</inkml:trace>
  <inkml:trace contextRef="#ctx0" brushRef="#br0" timeOffset="-201908.61">4753 10760 2066 0,'0'0'1466'15,"0"0"-1260"-15,0 0-118 16,0 0-50-16,29-46 22 0,-11 35 52 0,4 2-35 16,2 0-76-16,3 2-1 0,1 1-25 15,-1 5 0-15,-3-1-1 0,-2 2-21 16,-4 5-22-16,-3 3 6 0,-7 4 15 15,-5 1 17-15,-3 2 31 0,-5 1 11 16,-6 2 24-16,-6 0 12 0,-3 1 13 16,-2-2-7-16,-1 0-9 0,2-2-8 15,2-2 8-15,2 0-13 0,4-4-28 16,3 0-3-16,3-1-22 0,3 2 6 0,3-3-4 16,1 3 20-16,2-3 3 0,6 1 31 15,2-1-6-15,1 0-9 0,0-2-19 16,4 2-35-16,-3-1-36 0,1 0-2 15,-2-3-18-15,-4 2-1 0,-3-4 23 0,-1 1 0 16,-3-2 5-16,-1 0 29 0,-6 4 35 16,-4-1 19-16,1 1-17 0,-6 1-2 15,3 0 13-15,0 1 35 16,1 0-10-16,5 1-10 0,0 0-28 0,2 0-15 16,5 1-4-16,0 2 19 0,5 0 11 15,5 1 24-15,4 0 6 0,3 2-4 16,3-1 7-16,1 1-28 0,0 0-16 15,-5 1-2-15,0 0-23 0,-6 0 0 16,-6-2-1-16,-4 1 12 0,-4-1 14 16,-8-2 16-16,-6 1 12 0,-1-2 13 15,-4-1 9-15,0 1-18 0,-1-3-14 16,3 3-18-16,2-3-1 0,1 1-235 0,-2 0-262 16,2 1-680-16,4-4-871 0</inkml:trace>
  <inkml:trace contextRef="#ctx0" brushRef="#br0" timeOffset="-200841.8">1956 11879 1705 0,'0'0'393'0,"0"0"-76"0,0 0-74 0,0 0-15 16,0 0 0-16,0 0-78 0,0 0-80 16,0 0-25-16,68-38-20 0,-48 37-23 15,2 1-2-15,-1 0 0 0,-2 3 0 16,-1 5 1-16,-4 2-1 0,-5 1-12 15,-5 2-14-15,-4 2-2 0,-3 1 17 16,-9 1 11-16,-6 0 13 0,-5 1 6 16,-6 0-7-16,1 0 1 0,-3-3 3 0,5-1 13 15,2-3 15-15,6-5-6 0,3-2 16 16,8-2-9-16,3 0-1 0,3-2-6 16,1 0-3-16,0 0 2 0,4 0 4 15,6-2-30-15,9 0-11 0,6-2-3 16,7 1-16-16,3 2 3 0,1 1-15 15,-3 0-1-15,0 2-9 0,-6 6-64 16,-4 2-12-16,-6 3 25 0,-6 2 28 0,-7 3 16 16,-4 0 10-16,-10 2 35 0,-5 1 3 15,-8-3 64-15,-2 2 3 0,-1-3 22 16,-2-3 15-16,0-2 26 0,4-2 3 16,2-4 5-16,2-1-5 0,3-2-36 15,7-1-32-15,0-2-6 0,6 0 6 0,0 0 7 16,3 0-16-16,0-5-56 0,1 0-72 15,1-1-258-15,12-6-67 0,1 0-365 16,2 0-1688-16</inkml:trace>
  <inkml:trace contextRef="#ctx0" brushRef="#br0" timeOffset="-200700.37">2514 12239 3716 0,'0'0'580'0,"0"0"-285"15,0 0-83-15,0 0 91 0,0 0 95 0,0 0-216 16,0 0-152-16,0 0-30 0,0 0-42 16,0 0-58-16,0 0-380 0,-20-17-695 15,17 11-1679-15</inkml:trace>
  <inkml:trace contextRef="#ctx0" brushRef="#br0" timeOffset="-199992.7">3177 11673 2636 0,'0'0'367'0,"0"0"-233"16,0 0 7-16,0 0 53 0,0 0 31 15,0 0-39-15,-22-47-98 0,10 47-85 16,-4 2-3-16,-1 5-25 0,-2 2 12 0,-1 2 1 16,2 1-7-16,3 0-9 15,4-1-4-15,5 1 1 0,3 1 31 16,3-1 6-16,5 3 10 0,7-2 15 0,5 0 19 16,4 1-6-16,4-2-12 0,1 0-7 15,1-1-24-15,-4 1-1 0,-7-3-13 16,-4 1-31-16,-5 0-6 0,-4-1 9 15,-3 1 26-15,-4 2 15 0,-4-3 0 16,-4 1 22-16,-1 0 97 0,-4-1-12 0,-1-1-13 16,1 1-19-16,0-1-4 0,4-2-21 15,2-2-19-15,3-1-31 0,5 1-27 16,2-2-23-16,1 3 41 0,5 0 9 16,7 1 37-16,5 1 10 0,5-1-47 15,5-1-31-15,0 0-41 0,-3 1-5 16,-4-1-1-16,-3 0 3 0,-9 0-8 15,-3 0-1-15,-5 0 18 0,-4 1 66 16,-4 1 9-16,-7 1 26 0,1 1-7 0,-6-2 3 16,1 0 1-16,-2 2 21 0,1 1-24 15,4 0-7-15,1-1-22 0,7 1-18 16,1 0-14-16,5 2 13 0,2 1 7 16,2-2 12-16,8 1 41 0,6 1 0 15,2-1 9-15,6-3-6 0,2 1-44 16,2-2-60-16,2-4-229 0,5-1-189 15,-9-3-875-15,-6-3-658 0</inkml:trace>
  <inkml:trace contextRef="#ctx0" brushRef="#br0" timeOffset="-198740.03">3532 11793 2397 0,'0'0'378'16,"0"0"-279"-16,0 0-98 0,0 0 102 15,0 0 166-15,0 0 33 0,0 0-121 16,0 0-93-16,0 0-44 0,0 0-44 16,0 0-2-16,76-18-1 0,-39 12-1 15,5 0 1-15,1 0-12 0,-2 0 12 16,-4 1 3-16,-6 2-2 0,-5 0-17 16,-7 2 17-16,-8 1-13 0,-1-2 2 15,-7 2-6-15,-1 0-9 0,-2 0-13 16,0 0-10-16,0 0-15 0,0 2-4 0,0 3 51 15,-2 5 19-15,-2 1 28 0,-3 4 71 16,2 2-8-16,1 5 7 0,-1 2-16 16,-1 1-10-16,2 3 39 15,-2 1-36-15,2-2-16 0,-2 0-22 0,2-2-15 16,2-4-19-16,0-2 13 0,1-3-16 16,1-3 15-16,0-3 4 0,0-2-19 0,0-3-93 15,0-3-199-15,2-2-131 0,8-9-184 16,2-1-446-16,1-5-793 0</inkml:trace>
  <inkml:trace contextRef="#ctx0" brushRef="#br0" timeOffset="-198387.41">4196 11727 2538 0,'0'0'659'0,"0"0"-318"0,0 0-155 15,0 0-173-15,0 0-10 0,0 0 16 16,0 0 91-16,0 0 41 0,-21 56-28 15,8-31-36-15,2 5-37 0,-3-3-22 16,4 1-28-16,0-3 0 0,3-6-1 16,3-1 1-16,0-4 0 0,4-2 0 0,0-3 3 15,0-3 9-15,0-4 4 0,1 0 9 16,3-2 37-16,3-3 34 0,0-6-25 16,5-6-71-16,2-2-13 0,0-4-15 15,2-6 26-15,0 0-22 0,0-3 8 16,-3 1-1-16,2 1 17 0,-2 5 2 15,-4 3 10-15,1 6-10 0,-5 4-1 16,-1 4 21-16,-2 4-22 0,0 2-53 16,1 3-120-16,4 9 58 0,0 2 115 15,0 9 18-15,2 3 69 0,-1 3-3 0,2 5-31 16,-4-1-19-16,0-1-6 0,2 1-10 16,-1-5-18-16,0-2-39 0,2-2-119 15,-1-4-252-15,1-5-374 0,-4-7-1085 0</inkml:trace>
  <inkml:trace contextRef="#ctx0" brushRef="#br0" timeOffset="-198227.53">4156 11898 3465 0,'0'0'527'0,"0"0"-342"0,0 0-151 15,0 0 32-15,0 0 49 0,0 0-115 16,0 0-28-16,81-12-3 0,-41 15 12 15,4 1-9-15,6 3-376 0,15 2-182 16,-11-2-737-16,-7 0-650 0</inkml:trace>
  <inkml:trace contextRef="#ctx0" brushRef="#br0" timeOffset="-198102.84">4659 12073 1380 0,'0'0'773'0,"0"0"-501"0,0 0-68 15,-38 58-24-15,25-36 9 16,0 0-28-16,0 0-82 0,-2-1-47 15,5-4 7-15,-2 0-39 0,1-5-295 0,2-4-501 16,5-7-1414-16</inkml:trace>
  <inkml:trace contextRef="#ctx0" brushRef="#br0" timeOffset="-195992.69">4946 11727 965 0,'0'0'212'0,"0"0"13"0,0 0-27 16,0 0 13-16,0 0 4 0,0 0-60 16,0 0-54-16,0 0-37 0,0 0-35 0,-12-12-26 15,9 12 10-15,2 0 12 0,-1 0 27 16,1 2 13-16,-1-2 25 0,1 0 20 15,0 0 22-15,0 2 2 0,1-2 1 16,0 0-14-16,0 0-3 0,0 0-22 16,0 0-33-16,0 0-37 0,0 0-26 15,0 0-2-15,0 0-17 0,0 0 15 16,6 0 4-16,6 0 24 0,3 0 20 16,10 0 0-16,3 0-3 0,2-2-18 15,4-3-5-15,1 1-2 0,-4-2-16 0,-1 1 1 16,-5 0 15-16,-5-1-3 0,-5 2 2 15,-5 1 7-15,-2 0 7 16,-4 2 9-16,-2-1-1 0,-1 1 1 0,0 0-13 16,-1 1-24-16,0 0-1 0,0 0-22 15,0 0-9-15,0 0-4 0,-3 0 10 16,-1 2 0-16,-3 5 6 0,0 2 3 0,-2 4 16 16,-1 4 14-16,0 3 14 0,-1 4-12 15,3 5 12-15,-3 0-3 0,4 4 10 16,-1 0 9-16,2-2-19 0,1-1 17 15,0-3-17-15,1-4 6 0,2-5 3 16,1-3-15-16,-1-5 24 0,2-1-5 16,-1-3-10-16,1-3 0 0,0-1-10 15,-1-1 7-15,1-1 22 0,0 0 9 16,0 0 9-16,0 0 12 0,0-3-3 16,0 0-25-16,0-2-37 0,0 0-11 0,0-2-1 15,0 1-34-15,1-1-6 0,-1 2-151 16,0-2-170-16,-6-5-254 0,-3 3-860 15,0-3-541-15</inkml:trace>
  <inkml:trace contextRef="#ctx0" brushRef="#br0" timeOffset="-194041.09">5382 11737 1490 0,'0'0'358'16,"0"0"-46"-16,0 0 37 0,0 0-39 16,0 0-15-16,0 0-37 0,0 0-80 0,0 0-67 15,0 0-95-15,0 0-16 0,0 0-51 16,15-14 51-16,-3 25 111 0,2 3 12 15,3 5 15-15,2 1-6 0,2 3-32 16,-2 0-16-16,0 2-31 0,0-4-35 0,-2 1 4 16,-2-2-20-16,-2-4-2 0,-1 1-65 15,-3-4-75-15,-1-2-158 16,-3-4-103-16,-3-2-190 0,0-5-203 0,-2-2-516 16</inkml:trace>
  <inkml:trace contextRef="#ctx0" brushRef="#br0" timeOffset="-193844.61">5574 11727 2431 0,'0'0'406'15,"0"0"-185"-15,0 0-112 0,0 0-39 0,0 0-22 16,0 0-9-16,0 0 27 0,0 0 27 16,0 0 5-16,-55 58-25 0,39-37-29 15,0 4 13-15,-2 1-29 0,-1-2-26 16,-1 1 17-16,-1-4-17 0,2-1-2 15,0-1-150-15,1-4-199 0,1 0-161 0,4-6-272 16,6-4-901-16</inkml:trace>
  <inkml:trace contextRef="#ctx0" brushRef="#br0" timeOffset="-193609.45">5981 11958 3057 0,'0'0'460'0,"0"0"-426"16,0 0 23-16,0 0-57 0,0 0 130 16,0 0 24-16,0 0-22 0,1 60-37 15,-11-41-27-15,-2 0-18 0,-3 0-13 0,-2 0-37 16,2-1-166-16,2-2-145 15,0-3-145-15,4-4-308 0,-1-4-604 0</inkml:trace>
  <inkml:trace contextRef="#ctx0" brushRef="#br0" timeOffset="-193191.39">6029 11715 1186 0,'0'0'735'16,"0"0"-369"-16,0 0-94 0,0 0-27 15,0 0 44-15,0 0-12 0,0 0-86 16,0 0-68-16,0 0-41 0,0 0-75 16,0 0-7-16,10-34-54 0,-3 35 3 15,5 5 29-15,0 2 22 0,6 1 20 16,0 3 40-16,4 0 10 0,0 3-17 15,1 0 1-15,4-1-7 0,-2 3-10 16,0-2-19-16,0 1-18 0,-4 1-157 16,2-1-229-16,-6-5-571 0,-5-4-852 0</inkml:trace>
  <inkml:trace contextRef="#ctx0" brushRef="#br0" timeOffset="-192908.59">6411 11678 718 0,'0'0'2248'0,"0"0"-1940"0,0 0-168 16,0 0-23-16,0 0 35 0,0 0 75 15,0 0-75-15,0 0-152 16,0 0-78-16,0 0 78 0,7 1 19 0,-6 12 48 16,-1 3-14-16,0 2-16 0,0 0 20 15,-5 3-17-15,-1 1 1 0,-4 1 8 16,0-2-18-16,-3 5 3 0,1-2 3 15,-3 1-15-15,1 2-6 0,2-1-14 16,1-2 0-16,4-2-1 0,0-1-1 16,5-3 1-16,2-6 0 0,0 1 11 15,1-5-10-15,1-2-1 0,3-2-1 0,-3-2-76 16,0-1-57-16,0-1-61 0,0 0-70 16,0-11-157-16,1 0-753 0,-1-3-1059 0</inkml:trace>
  <inkml:trace contextRef="#ctx0" brushRef="#br0" timeOffset="-192007.82">6696 11469 2167 0,'0'0'459'0,"0"0"-169"0,0 0-40 16,0 0-14-16,0 0-115 0,0 0-71 0,0 0-46 15,74-37-2-15,-48 33-2 0,1 1 0 16,1 0-13-16,-4 3 10 0,-3 0-13 15,-5 0-9-15,-6 0-7 0,-4 4-22 16,-3 2-35-16,-3 1 25 0,-8 2 64 16,-3 1 0-16,-7 0 13 0,-2 2 12 0,-2 0 1 15,-3 1 31-15,2 0 16 16,1-2-25-16,4 2-20 0,4-2-12 0,2-3-16 16,6 3-12-16,3-1 12 0,3 1 0 15,2 1 1-15,8 0 24 0,7 1 13 16,4-3-3-16,6 2-13 0,4 0-22 15,0 0-11-15,1-4-77 0,-6 1 2 16,-4-4 13-16,-7 0-6 0,-4-3 18 16,-8 1 13-16,-3-3-6 0,-4 2 54 0,-8 0 26 15,-4 1 3-15,-3 0 29 0,-3 1 40 16,1 1 7-16,1 2-29 0,1 1-28 16,6 0-23-16,1 1-6 0,3 3-19 15,2-1-1-15,6 1 1 0,1 3 11 0,5 1-11 16,7-1 19-16,2 3-16 0,4 0 19 15,1 0-6-15,2 0-15 0,1 0 0 16,-2 3-1-16,-1-1-3 0,-6 0-16 16,-2-1-7-16,-6 0 14 0,-5-2 9 15,-1-1 3-15,-6-1 15 0,-4-2 8 16,-1-1-8-16,1 0 1 0,-4-3-14 16,3 1 14-16,-3-2-16 0,1 1-10 15,-1 1-163-15,1-2-129 0,-13 1-199 16,4 0-495-16,0-6-780 0</inkml:trace>
  <inkml:trace contextRef="#ctx0" brushRef="#br0" timeOffset="-190887.26">1976 12862 1441 0,'0'0'461'0,"0"0"-127"0,0 0-94 16,26-55-2-16,-20 41 4 0,1 2-12 15,-1 2-67-15,-3 1-68 0,-1 2-6 16,-1 5 22-16,0 0-51 0,-1 1 3 15,0 1-47-15,0 0-16 0,0 3-57 0,-5 3 42 16,-3 7 15-16,-4 2 41 0,-1 4-4 16,-1 5-5-16,-1 1-16 0,-2 2-1 15,0 1 14-15,4 1-27 16,0-2 1-16,0-2-3 0,5-2 1 0,2-1-1 16,0-5 0-16,3 0 0 0,3-3 1 15,0-2 0-15,11-1 1 0,1 0 48 16,12-4-6-16,5-2-44 0,8-2-9 15,6-3-145-15,2 0-39 0,1 0-13 16,-3-3 2-16,-8 1 25 0,-5-1-4 0,-8 0 22 16,-8-1 87-16,-6 0 74 0,-6-4 58 15,-2 1-29-15,0-3-3 0,-6-2 70 16,-2-2 65-16,1 1-7 0,0-2 6 16,-3 1-40-16,4 1 4 0,1 0-7 0,-1 1-22 15,3 0 12-15,1 3-13 16,1 1 39-16,1 3-27 0,-1 2-13 15,1 1-27-15,0 2-66 0,0 0-4 0,0 0-86 16,0 5-50-16,0 6 26 0,2 4 114 16,0 5 105-16,-2 3 4 0,0 5-41 15,-2 2 19-15,-6 2-18 0,-2 1-20 16,0 0-24-16,-3-4-22 0,5 0 0 16,0-5-3-16,3-2-28 0,3-2-242 0,2 2-213 15,2-8-504-15,3-4-800 0</inkml:trace>
  <inkml:trace contextRef="#ctx0" brushRef="#br0" timeOffset="-190729.93">2448 13251 1254 0,'0'0'2632'0,"0"0"-2234"0,0 0-237 0,0 0-114 15,0 0-16-15,0 0 49 0,0 0-80 16,0 0-16-16,0 0-82 15,0 0-303-15,15-19-266 0,-8 19-707 0,4 0-673 0</inkml:trace>
  <inkml:trace contextRef="#ctx0" brushRef="#br0" timeOffset="-190091.65">3157 12675 1990 0,'0'0'721'16,"0"0"-390"-16,0 0-46 0,0 0-56 0,0 0 33 15,-13-44-30-15,5 40-90 0,-4 2-74 16,-2 2-44-16,-3 0-23 0,-5 7-1 16,-3 2 2-16,2 4 14 0,-1-1-15 15,3 2 0-15,6-2-2 0,4 0-11 16,3-1-13-16,6 0-3 0,2 1 28 15,6-2 19-15,4 1 25 0,8 2-4 16,5-1 0-16,5 2-12 0,3-1-28 0,-2-1-17 16,-1 1-61-16,-7 1-59 15,-5-2-26-15,-8 0-16 0,-6 1 53 16,-2 0 62-16,-8 1 47 0,-7-1 17 0,-2-1 26 16,-3 0-14-16,1-3 11 0,-1-1 46 15,2 2 19-15,3-3-9 0,-1 1-26 16,3-1-31-16,5 1-19 0,-1-2-3 15,5 1-22-15,4 0-12 0,0-1 34 0,2 3 9 16,8-2 19-16,0 2 4 0,4 4-14 16,1-2-14-16,-3 2-4 0,2-1-10 15,-6 3-6-15,-1 1-21 0,-5 0 9 16,-2 3 18-16,-1 0 10 0,-7-2 19 16,1 0 6-16,-2-3 3 0,1-2 39 15,4-4 2-15,1-1-13 0,2-1-47 16,1 0-7-16,3-1-2 0,5 3 47 15,8-3-3-15,4 2-44 0,7-3-50 16,5-1-204-16,6-1-152 0,9-4-255 0,-6-3-756 16</inkml:trace>
  <inkml:trace contextRef="#ctx0" brushRef="#br0" timeOffset="-187853.61">3463 12738 1030 0,'0'0'804'0,"0"0"-460"0,0 0-179 0,0 0-29 15,0 0 45-15,0 0 51 0,0 0-14 16,0 0-87-16,0 0-39 0,0 0-47 15,-34 0-23-15,42 1 35 0,1 1 29 16,5 0-7-16,5-2-6 0,2 0-16 16,4 0-1-16,2-2-31 0,4-2 1 15,-3-2-11-15,2 1-11 0,-5 0-2 16,-2-1-1-16,-4 0 1 0,-2 4-2 16,-5-2 0-16,1 2-19 0,-6 1 0 15,0 1-3-15,-4 0-10 0,-1 0-5 16,-1 0-23-16,-1 0-7 0,0 1 10 15,0 5 32-15,0-1 25 0,0 4 32 0,0 3 56 16,-2 3-24-16,-3 5 17 0,-2 2-5 16,-2 4-20-16,-2 3 7 0,1 1-9 15,-4 0-16-15,3-1-13 0,-1 1-22 0,0-4 13 16,4-2-16-16,0-3 0 0,0-3 1 16,4-1 1-16,2-6 1 0,1-3 13 15,0-1-16-15,1-4-109 0,1-3-146 16,5 0-26-16,7-3-79 0,13-14-271 15,-2 0-763-15</inkml:trace>
  <inkml:trace contextRef="#ctx0" brushRef="#br0" timeOffset="-187476.84">4055 12717 2525 0,'0'0'419'15,"0"0"-214"-15,0 0-125 16,0 0-45-16,0 0 10 0,0 0 41 15,0 0 28-15,0 0 38 0,-32 70-23 0,16-41-25 16,-3 5-28-16,0-4-33 0,-1 3-24 16,3-4 7-16,1-3-26 0,7-5 2 0,0-4-18 15,6-8 16-15,1-2 0 0,2-3 0 16,0-2 48-16,3-2 39 0,6-2 13 16,1-9-26-16,5-2-74 0,3-6-12 15,1-5-4-15,-1-3-5 0,-2-3-7 16,1-1 0-16,-1-2-22 0,-1-1-13 15,-1 2 42-15,-2 6 21 0,0 2 11 16,-4 7 2-16,-4 6 5 0,-1 3 23 16,-2 6-10-16,0 2-31 0,1 4-115 0,-1 5-39 15,0 8 154-15,1 7 98 0,0 3-20 16,2 5 4-16,-1 1 5 0,1 2 3 16,2 2-35-16,0-5-5 0,0 0-47 15,4-5 0-15,-3-1 10 0,3-6-13 16,-1-1-36-16,-1-7-135 15,2-1-183-15,-3-5-167 0,2-4-573 0,-6-2-788 0</inkml:trace>
  <inkml:trace contextRef="#ctx0" brushRef="#br0" timeOffset="-187325.96">3968 12920 2805 0,'0'0'531'0,"0"0"-220"16,0 0-159-16,0 0 5 0,0 0 29 15,0 0-62-15,0 0-124 0,0 0-53 16,66-31 13-16,-31 28 18 0,6 0 10 0,3 3-26 16,-1 0-333-16,10 1-253 0,-12 3-866 15</inkml:trace>
  <inkml:trace contextRef="#ctx0" brushRef="#br0" timeOffset="-187149.93">4577 13038 1843 0,'0'0'774'0,"0"0"-523"16,0 0-52-16,0 0 28 0,0 0 5 15,13 46-4-15,-13-31-30 0,-3 2-53 16,-6 2-70-16,-7 3-75 0,-2-1-126 16,-13 4-410-16,3-6-901 0,4-7-636 0</inkml:trace>
  <inkml:trace contextRef="#ctx0" brushRef="#br0" timeOffset="-181976.83">4865 12750 1696 0,'0'0'361'16,"0"0"-73"-16,0 0-97 0,0 0 54 15,0 0 60-15,0 0-46 0,0 0-113 16,0 0-67-16,0 0-79 0,0 0-9 0,0 0 6 16,42-14 3-16,-24 24 104 0,4 4 25 15,3 3-9-15,1 4-1 0,2 0-24 16,-2 3-14-16,0-2-28 0,2 1-3 16,-4-3-25-16,-1-1-13 0,-4-2-12 15,-1-1-1-15,-4-2-33 16,-3-2-72-16,-1-1-126 0,-4-2-96 0,-2-3-133 15,-1-1-207-15,-3-5-136 0,0 0-660 0</inkml:trace>
  <inkml:trace contextRef="#ctx0" brushRef="#br0" timeOffset="-181769.36">5239 12721 2316 0,'0'0'446'0,"0"0"-148"0,0 0-87 16,0 0-39-16,0 0-60 0,0 0-94 15,0 0-2-15,0 0 25 0,0 0 61 16,-43 54-14-16,20-25-35 0,-2 3-12 0,-4 1-20 16,2 2-20-16,1-2 0 0,1-4 0 15,1-2 0-15,6-6 12 0,3-2-13 16,2-5 3-16,3-3 0 0,1-1-3 0,3-3-164 16,0-3-134-16,0 0-142 0,6-4-233 15,0 0-593-15</inkml:trace>
  <inkml:trace contextRef="#ctx0" brushRef="#br0" timeOffset="-181583.57">5501 12998 2884 0,'0'0'505'15,"0"0"-412"-15,0 0-78 0,0 0 49 16,0 0 47-16,0 0 12 0,-16 57-35 0,6-40-38 15,-1-2-22-15,1 2-6 0,-2 0-22 16,4-1-81-16,-1-2-149 0,4-1-161 16,0-3-306-16,2-3-731 0</inkml:trace>
  <inkml:trace contextRef="#ctx0" brushRef="#br0" timeOffset="-180939.16">5737 12775 912 0,'0'0'1116'0,"0"0"-851"0,0 0-161 16,0 0 16-16,0 0 105 0,0 0 39 0,0 0-59 16,0 0-90-16,0 0-39 0,0 0-6 15,0 0-6-15,-46 0 8 0,43 0 1 16,2 0 0-16,1 0 21 0,0 0 22 16,0 0 23-16,0 0-2 0,4 0 0 15,5-3-13-15,5-2-68 0,6-2-38 16,7 0-2-16,2 0-14 0,5-1 1 15,1 0-2-15,-2 0 0 0,0 0 8 0,-2 2-9 16,-5-1-18-16,-3 3 16 0,-5 2-16 16,-6 0 16-16,-3 1-26 0,-5 1-6 15,-2 0-22-15,-2 2-24 0,0 1 5 16,0 6 38-16,-3 2 23 0,-4 3 14 16,-5 4 18-16,-4 3 38 0,-2 0 15 15,-2 4-43-15,-3-1 3 0,-1 1-30 16,0 3 2-16,1-3 15 0,1 1-2 0,3-4-14 15,5-3 1-15,7-4-2 16,3-3-1-16,4-3 2 0,0-4 16 0,7 0 13 16,6-1 19-16,5-2 8 0,7 0-15 15,3-2-12-15,5 0-16 0,0-1-15 16,2-2-2-16,-1-1-19 0,-3 1 6 16,0-1 11-16,-5 1 2 0,-4-1 0 0,-3 1 1 15,-3 1 1-15,-7-2 13 0,-1 2-1 16,-4 0 6-16,0 0 4 15,-4 0-4-15,0 0-16 0,0 1-2 0,0 1-24 16,0-2-53-16,0 0-53 0,-3 1-96 16,-1-2-109-16,-5-2-201 0,4 1-268 15,0-2-913-15</inkml:trace>
  <inkml:trace contextRef="#ctx0" brushRef="#br0" timeOffset="-180276.69">6351 12509 2639 0,'0'0'380'0,"0"0"-179"15,0 0-19-15,0 0 37 0,17-49-14 16,-8 40-63-16,5 1-67 0,1 2-65 16,3 2-10-16,-1 1-13 0,4 2-6 15,2 1 0-15,-2 0-9 0,1 4 3 16,-2 2-7-16,-5 1 1 0,-1 1-7 16,-4 0 0-16,-5 2 4 0,-4 0 4 15,-1 1 30-15,-5 1 66 0,-5 1-9 0,-2 2 9 16,-3-1-13-16,-3 3 10 15,0-2-18-15,-3 2-4 0,1-4-7 0,3 3-15 16,0-2-7-16,6-2-12 0,1 1-1 16,5-1-12-16,3-2 12 0,2 1 1 15,2-1 1-15,8-1 18 0,1 1 9 16,4-2-3-16,3-1 0 0,3 0-11 0,-2 0-14 16,1-3-47-16,-4 0-31 0,-3-1-3 15,-3-1 11-15,-4-2 29 0,-4 0 38 16,-1 0 3-16,-1 0 13 0,0 0-13 15,-1 0 0-15,-4 0-29 0,-3 0 29 16,1 0 34-16,-4 3-6 0,0 1-15 16,-1 0-11-16,1 1 0 0,0 4-2 15,4-1-1-15,0 3-2 0,0 0-10 16,4 0 11-16,3 2-17 0,0 2 19 0,3-1 17 16,8 1-14-16,1 2 26 15,6-2 3-15,4 2-4 0,7-1-3 0,0 1-25 16,2-1-28-16,-3 0-52 0,-3 0-29 0,-6-3 17 15,-6 0-21-15,-9-2 43 16,-4 1 16-16,-3 0 32 0,-9-3 22 0,-5 1 12 16,-5-3 7-16,-1 1 19 0,-2-3 16 15,2 2 3-15,0-2-23 0,3 0-31 16,1 0-1-16,2 2-2 0,0 0-20 16,2 0-296-16,-3-2-391 0,2-2-743 15</inkml:trace>
  <inkml:trace contextRef="#ctx0" brushRef="#br0" timeOffset="-179520.66">2100 13769 310 0,'0'0'2152'0,"0"0"-1679"15,0 0-184-15,0 0-92 0,0 0 19 0,0 0 8 16,0 0-61-16,0 0-163 0,0 0 0 16,60-23-19-16,-22 20 19 0,4 0-3 15,1 0 1-15,-1 0-20 0,-4 2 9 16,-6 0-5-16,-3-1-14 0,-7 2-81 16,-8 0-127-16,-6 0-145 0,-7 0-274 15,-8 0-360-15,-7 0 23 0</inkml:trace>
  <inkml:trace contextRef="#ctx0" brushRef="#br0" timeOffset="-179162.71">2181 13767 1026 0,'0'0'615'0,"0"0"-235"0,0 0-137 15,0 0-19-15,0 0 27 0,0 0 22 0,0 0-129 16,0 0-144-16,0 0-22 0,0 0 22 16,-38 37 67-16,36-20 3 0,0 1-38 15,0-1-28-15,0 2-3 0,-3 1 0 0,2-1 0 16,0-4 0-16,0 2 0 15,0-5 1-15,2-3 16 0,0-4-17 0,1-2-1 16,0-1 16-16,4 0 22 0,4-2 23 16,7 0-1-16,4 0-44 0,5-4-16 15,6-3 0-15,0-1-3 0,4 2-23 16,-4 0 4-16,0 4-3 0,-5 0-36 16,-5 2-9-16,-6 6 16 0,-7 2 6 15,-4 4 26-15,-3 1 22 0,-2 2 41 16,-9 3 29-16,-3-1 32 0,-4 4-19 15,-3-3-20-15,-1 0-9 0,1-3-9 0,1-1 5 16,1-4 1-16,4-2-14 0,1-2-8 16,4-2-4-16,1-2 6 0,3-2 20 15,2 0 5-15,-2 0-56 0,0-3-192 16,2-6-273-16,1 1-299 0,1-1-908 0</inkml:trace>
  <inkml:trace contextRef="#ctx0" brushRef="#br0" timeOffset="-178995.73">2643 14100 2801 0,'0'0'656'15,"0"0"-292"-15,0 0-257 0,0 0 29 16,0 0 172-16,0 0 63 0,0 0-181 16,0 0-169-16,0 0-21 0,0 0-37 15,0 0-15-15,-11 0-61 0,8 0-208 16,-1-4-126-16,2-1-542 0,2 1-616 0</inkml:trace>
  <inkml:trace contextRef="#ctx0" brushRef="#br0" timeOffset="-178391.81">3186 13629 2726 0,'0'0'488'0,"0"0"-367"0,0 0-73 16,0-49 44-16,0 37 22 0,0 2 60 16,-2 3-10-16,0 2-61 0,0 1-42 0,-3 3-52 15,-5 1-9-15,0 0-25 0,-6 6 9 16,0 3 14-16,-1 3-17 0,3 0-7 15,1 1 5-15,5-1 5 0,3 0-6 16,5 1 22-16,0 0 0 0,10-1 25 16,5 4-9-16,4-3 2 0,5 1-2 15,1-1-16-15,-2-1-44 0,-3 1-28 0,-3-2 3 16,-9 1-22-16,-6 0 9 16,-2 1 44-16,-6-1 34 0,-8 3 4 0,-5-1 54 15,-4 2 3-15,0-1 28 0,-2-2-19 16,2 1-22-16,2-4 13 0,5-1-20 15,2 0-37-15,7-3-15 0,3 0-10 16,3 0 0-16,1-2 25 0,5 2 31 16,9-1 19-16,1 1-12 0,8-2-9 15,2 0-28-15,0 0-1 0,0 2-41 0,-2 1-23 16,-4-1-8-16,-5 0 3 0,-7 1 9 16,-1 0 4-16,-6 0 18 0,0 1 17 15,-8 1 21-15,-1-1 3 0,-6 2 16 16,0 1 6-16,-1-1 54 0,0 2-19 15,-2-1 5-15,2 0-27 0,1-1-7 16,5 2-12-16,0-1-19 0,4-1-2 0,5 0-17 16,1-1 19-16,8-1 34 0,8 1 23 15,7-3 18-15,7 2-25 0,6-4-19 16,4 1-31-16,2-3-90 0,-2 0-149 16,-4-2-86-16,3 0-204 0,-10-6-658 15,-10-1-699-15</inkml:trace>
  <inkml:trace contextRef="#ctx0" brushRef="#br0" timeOffset="-176678.83">3596 13687 1774 0,'0'0'416'0,"0"0"-196"0,0 0-142 16,0 0 57-16,0 0 145 15,0 0 66-15,0 0-94 0,0 0-78 0,0 0-10 16,0 0-51-16,-32-14-47 0,32 14-43 16,4 0-23-16,6 0-29 0,3 0 27 15,7 0 2-15,6 0 1 0,5 0 0 16,2 0-1-16,1 0 1 0,0-1 1 15,-2 0-2-15,-4-1 0 0,-4 0 3 16,-3 0 0-16,-4-2 16 0,-3 1 0 16,-6 0 3-16,-2 1 0 0,0-3 9 0,-3 3-6 15,-2-1-6-15,0 3-6 0,-1-2-13 16,0 2-3-16,0 0-40 0,0 0-38 16,-1 5-21-16,-3 6 102 0,-3 3 10 15,0 6 62-15,-4 4-34 0,2 5-3 16,-2 2-4-16,0 3 3 15,-1-1-6-15,3 2-6 0,-3-4-6 0,5-6-4 0,1-4-12 16,0-5 0-16,3-5 1 0,2-2 15 16,0-5-16-16,1-1-208 0,0-3-148 15,5-1-57-15,13-16-119 0,1 1-947 16</inkml:trace>
  <inkml:trace contextRef="#ctx0" brushRef="#br0" timeOffset="-176309.17">4225 13672 2613 0,'0'0'441'0,"0"0"-441"0,0 0 48 15,0 0 80-15,-33 64 50 0,16-38 13 16,-2 5-43-16,-2 3-37 0,1 3-42 16,0-1-41-16,1-1-12 0,4-3 2 15,5-7-18-15,4-7 0 0,2-5 0 0,3-3 0 16,1-8 13-16,0 0 21 15,2-2 33-15,5-2 36 0,2-6-13 0,4-7-55 16,3-5-35-16,-2-5-19 0,4-6-9 16,-2-3 28-16,1-2-31 0,-2-5 9 15,-1 4-31-15,1-3 34 0,-1 5 17 16,-2 4 2-16,-1 7 22 0,-3 6 53 16,-3 7 18-16,-1 5-6 0,-2 4-87 15,0 2-47-15,2 5-127 0,1 7 58 16,6 7 116-16,-1 6 115 0,5 4 4 0,0 6-36 15,1 0-11-15,-2 1-26 0,2 1-9 16,0-3-19-16,0-1-5 0,-3-2-13 16,2-2-52-16,-5-6-74 0,-1-1-154 15,-5-5-208-15,-4-6-474 0,-2-6-507 16</inkml:trace>
  <inkml:trace contextRef="#ctx0" brushRef="#br0" timeOffset="-176151.38">4134 13869 1494 0,'0'0'1570'0,"0"0"-1286"16,0 0-192-16,0 0-19 0,0 0 57 15,0 0-19-15,0 0-111 0,0 0-44 16,82-30 9-16,-42 30 0 0,4 0 10 16,3 0-10-16,3 3-235 0,11 1-317 0,-14 0-699 15</inkml:trace>
  <inkml:trace contextRef="#ctx0" brushRef="#br0" timeOffset="-176001.82">4765 13944 1569 0,'0'0'399'0,"0"0"10"16,2 46-90-16,-2-24-71 0,-4 1-43 0,-6 0-29 16,-2 0-59-16,-3 0-59 0,-3-2-24 15,-1 0-34-15,-3-1-337 0,3-6-325 16,6-4-942-16</inkml:trace>
  <inkml:trace contextRef="#ctx0" brushRef="#br0" timeOffset="-174330.99">5023 13733 1891 0,'0'0'322'15,"0"0"-274"-15,0 0-32 16,0 0 65-16,0 0 113 0,0 0-16 0,0 0-92 16,0 0-44-16,0 0 0 0,0 0 0 0,-18-8 3 15,18 8 3-15,0 0-7 0,0 0-8 16,0 0 5-16,0 0-3 0,0 0-6 15,0 0 0-15,0 0-4 0,0 0 10 16,2 0 26-16,3 0 31 0,8 0 19 16,1-2-19-16,9 0-26 0,3 0-28 15,4-3-13-15,4 0-23 0,1-3-2 16,-2 1 0-16,1 0-1 0,-3 2 1 16,-6-2 1-16,-6 4-1 0,-7 1 0 15,-3-1 1-15,-5 3 15 0,-2-2 9 16,-1 2 4-16,-1 0 5 0,0-2 1 15,0 2 2-15,0 0-21 0,0 0-16 0,0 0-47 16,0 2-25-16,0 5-32 0,0 5 104 16,0 5 31-16,-2 7 86 0,0 3-54 15,0 7-20-15,0 2 56 0,0 3 16 16,-2 0-19-16,2-4-12 0,1-3-59 0,0-5-3 16,0-7-4-16,1-4-17 0,0-4 1 15,0-7 1-15,0 0 13 0,0-3 8 16,-1-2 7-16,1 0 31 0,0-2-62 15,0-3-77-15,1-4-236 0,4-3-146 16,7-12-221-16,-2 3-541 0,0 0-638 0</inkml:trace>
  <inkml:trace contextRef="#ctx0" brushRef="#br0" timeOffset="-174136.4">5522 13684 2576 0,'0'0'674'16,"0"0"-394"-16,0 0-254 0,0 0 2 0,0 0 45 16,0 0 85-16,0 0 27 0,0 0-6 15,62 59-51-15,-42-37-13 0,2 1-41 16,3 1-12-16,0 0-22 0,1-2-12 16,0 0-28-16,0-2-19 0,-4-3-104 15,-1-1-138-15,-4-3-207 0,-7-5-296 16,-3-4-720-16</inkml:trace>
  <inkml:trace contextRef="#ctx0" brushRef="#br0" timeOffset="-173933.66">5837 13615 1570 0,'0'0'1561'15,"0"0"-1411"-15,0 0-150 0,0 0 0 16,0 0 35-16,0 0 115 0,-53 54-46 15,30-27-37-15,-3 5-29 0,-5 4 0 0,0 0-16 16,-2 1-21-16,0-1-1 0,4-4 10 16,3-3-10-16,5-5-28 0,5-3-162 15,3-6-183-15,9-5-224 0,4-4-596 16</inkml:trace>
  <inkml:trace contextRef="#ctx0" brushRef="#br0" timeOffset="-173699.33">6137 13929 3565 0,'0'0'561'0,"0"0"-561"15,0 0 38-15,0 0-38 0,0 0 102 0,-1 55-2 16,-4-35-29-16,-3 1-18 0,-5 1-13 15,1 2-25-15,-3-4-15 0,0 2-68 16,0-4-183-16,4-2-198 0,-6-1-263 16,4-6-612-16</inkml:trace>
  <inkml:trace contextRef="#ctx0" brushRef="#br0" timeOffset="-171776.35">6342 13743 799 0,'0'0'489'0,"0"0"-197"0,0 0-54 16,0 0 90-16,0 0 79 0,0 0-68 0,0 0-51 15,0 0-55-15,0 0-52 0,0 0-33 16,0 0-16-16,1-10 3 0,-1 10-18 16,0 0-14-16,0 0-22 0,0-1-16 15,0 1-15-15,0-2-13 0,4 2-9 16,3-3-28-16,8-1-16 0,5 0-2 16,5-2 16-16,7 0-1 0,1 0-16 0,3-1 16 15,-3 2-10-15,-4 0 11 0,-3 3-10 16,-5-2 10-16,-5 1-11 0,-4 3-8 15,-7 0-7-15,-2 0-16 0,-3 2-43 16,0 3-3-16,-2 2 60 0,-5 4 30 16,-5 4 2-16,-5 3 35 0,-4 3-3 15,-2 4-9-15,-2 1-6 0,-2 1-16 16,-1 0 10-16,4-1-1 0,5-3 22 16,3-2-33-16,7-6 3 0,4-4-2 15,1-1 1-15,4-3-1 0,0-4 10 0,4 1 16 16,4 0 13-16,3-3 11 15,4 1-5-15,3-1-13 0,3-1-32 0,2 0-2 16,3 0 0-16,-3 0-12 0,1-1 8 16,-1-1 1-16,0 1 1 0,-2-1 2 15,-1 0 0-15,-4-2-12 0,-3 1-44 16,-5 0-46-16,-3-1-29 0,-1-1-48 16,-1 0-73-16,-3-2-163 0,0-3-372 0,0-2-584 15</inkml:trace>
  <inkml:trace contextRef="#ctx0" brushRef="#br0" timeOffset="-171178.51">6903 13515 2794 0,'0'0'372'16,"0"0"-289"-16,0 0-57 0,68-46 18 0,-39 36 39 16,1 1 3-16,2 4-29 0,-4 2-32 15,-3 3-22-15,-5 3-3 0,-7 3-18 16,-2 4 15-16,-5 3 1 0,-6-1 2 16,0 3 19-16,-4-1-3 0,-6 1 16 15,-2-1 31-15,-3 0 13 0,-4-1 25 16,-1 1-1-16,-1-1 14 0,0 0-39 15,0 0-25-15,3-1-38 0,2 0 4 16,4 0-16-16,0 0-3 0,7 0-10 16,3 0-5-16,2 1 18 0,4-1 11 15,8 0 8-15,2 0 2 0,4-2 1 0,-1 0-22 16,1 0-28-16,-4-3-53 0,-4 0-19 16,-4 0-1-16,-2-3 29 0,-4 0 34 15,-4-3 38-15,-3 2 34 0,-6-2 3 16,2 0-5-16,-5 0 5 0,1 1 39 15,0 0-7-15,1 2-31 0,-1 2-35 0,5-2-3 16,0 4-19-16,4-1-6 16,3 0 0-16,3 3 25 0,3 0 3 0,7 2 22 15,8 0-25-15,6 1 0 16,7 0-65-16,2-1 1 0,2 1-11 0,-1 1-13 16,-4-1 6-16,-5 1 3 0,-5-3 9 15,-10 1 10-15,-2-1 9 0,-7-2 10 16,-1 0 25-16,-10 0 16 0,0 1 23 15,-4-1 31-15,-4-1 3 0,-1 0-6 0,1-1-19 16,-1-1-16-16,0 2-15 0,1-2 1 16,1 3 1-16,0-1-3 0,-2-1-1 15,-1 2-192-15,-1 0-261 0,-12 1-281 16,6-4-687-16</inkml:trace>
  <inkml:trace contextRef="#ctx0" brushRef="#br0" timeOffset="-170196.11">2333 14623 623 0,'0'0'1060'16,"0"0"-871"-16,0 0-11 0,0 0 130 15,0 0-1-15,0 0-5 0,0 0-52 0,0 0-122 16,0 0-128-16,0 0-58 0,-15-16 58 16,-3 35 37-16,-4 2 33 0,-4 8 22 0,0 3 0 15,0 2 12-15,2 3 13 0,0 1 40 16,6-1-34-16,3-3-60 0,3-1-48 15,8-4-15-15,4-5 1 0,5-4 1 16,11-3 23-16,6-5 31 0,8-2 10 16,3-5-13-16,4-3-1 0,0-2-36 15,-3-2-16-15,-7-3-25 0,-7-2-6 16,-9 1 6-16,-6-3 22 0,-5-1 3 16,-11-3-50-16,-6 4 16 0,-4-5 12 15,-5 5 19-15,-5 0-19 0,-1 3 1 16,-2 1 8-16,3 2 10 0,0 0-9 15,8 3 8-15,4 0-11 0,9 0-7 0,4 0-15 16,5 0-33-16,1 6-90 0,7-1-166 16,17 6-34-16,-3-1-370 15,4-5-1293-15</inkml:trace>
  <inkml:trace contextRef="#ctx0" brushRef="#br0" timeOffset="-170040.17">2704 14986 3317 0,'0'0'482'0,"0"0"-221"16,0 0-117-16,0 0-10 0,0 0-35 15,0 0-93-15,0 0-6 0,0 0-40 16,0 0-38-16,0 0-335 0,0 0-555 16,-31-43-502-16</inkml:trace>
  <inkml:trace contextRef="#ctx0" brushRef="#br0" timeOffset="-169408.69">3209 14516 2916 0,'0'0'397'0,"0"0"-248"0,0 0-53 0,0 0 8 16,0 0 51-16,-65-44 5 0,47 44-62 15,2 0-63-15,-1 2-35 0,0 4-17 16,4 1-8-16,3 0 25 0,0 0-20 15,6 3-21-15,1-1 26 0,3 3 14 16,0 1 1-16,6 0 12 0,6 1 4 0,1 1 6 16,5-1-19-16,2 1 0 0,1-1-3 15,0 0-19-15,-4-2-6 16,-2-1-19-16,-7-2 0 0,-2 2-3 0,-5 0-6 16,-1 0 24-16,-5 0 29 0,-3-1 24 15,-6 0 27-15,1 1 27 0,-4 0-24 0,-1 0-20 16,-1 0 2-16,2 0-14 0,0 0-20 15,5-2 1-15,-1 1-3 0,5-1-16 16,1 0 13-16,4 0-26 0,2 0 16 16,1 0 13-16,3 3 1 0,7 0 25 15,1-1-26-15,6 2-1 0,2-1-75 16,1-1-62-16,0 0 9 0,-3-1 53 16,-1-3 22-16,-7-1 16 0,-2 1-10 15,-5-3-6-15,-2 3 29 0,-7 0 25 16,-2 1 16-16,-4 4 0 0,-4-1 35 15,3 2 2-15,-3 0-18 0,0-1 13 0,5-1-20 16,3 2 0-16,3-2-28 0,0-3-1 16,6 2-3-16,4 0 4 0,6-1 28 15,7-2 22-15,6 0-3 0,8-1-47 16,3-1-66-16,6-1-152 0,14-4-155 16,-10 0-608-16,-8-4-763 0</inkml:trace>
  <inkml:trace contextRef="#ctx0" brushRef="#br0" timeOffset="-169099.36">3734 14711 2702 0,'0'0'513'0,"0"0"-322"15,0 0-140-15,0 0 22 0,0 0 38 16,0 0-13-16,0 0-57 0,0 0-39 0,0 0-2 16,0 0-3-16,0-2-10 0,1 2 13 15,0 0 0-15,1 0 16 0,1 0 12 16,-1 0-12-16,-1 0-16 0,-1 2-97 15,0-2-160-15,-8 0-289 0,0 0-636 16,-6 0-562-16,34 0 1744 0</inkml:trace>
  <inkml:trace contextRef="#ctx0" brushRef="#br0" timeOffset="-166370.83">3601 14657 1467 0,'0'0'533'0,"0"0"-248"15,0 0-169-15,0 0 33 16,0 0 73-16,0 0 13 0,0 0-84 0,0 0-106 15,0 0-45-15,0 0-22 16,-13-13 22-16,13 13 1 0,0 0 44 0,0 0 12 16,5 0 10-16,8 0 22 0,4 0 3 15,7-2-32-15,5-1-22 0,7 0-25 16,3 0-13-16,1-2-3 0,-3 2 0 0,-3 0-10 16,-6 2-3-16,-7 0 13 0,-5 1-13 15,-7 0 13-15,-4 0-16 0,-1 0 7 16,-3 0-4-16,-1 0 3 0,0 0 10 15,0 0-16-15,-2 2-13 0,-5 4-6 16,-2 4 38-16,-2 4 62 0,0 5-11 16,-4 3-3-16,2 4 5 0,0 4 4 15,0 1-9-15,0 4-14 0,3-1-9 16,-2-1-12-16,2-3-10 0,0-3-3 16,4-7 3-16,2 0 13 0,1-11-15 15,2 1 21-15,0-4-22 0,1-2-91 16,0-3-210-16,3-1-110 0,9-5-207 15,2-6-470-15</inkml:trace>
  <inkml:trace contextRef="#ctx0" brushRef="#br0" timeOffset="-165979.92">4175 14711 2707 0,'0'0'465'0,"0"0"-359"0,0 0-74 16,0 0-32-16,0 0 114 0,0 0 23 15,-44 64-42-15,30-37-7 0,-1 3-31 16,1 3-35-16,-3 0-21 0,1-1 12 16,0 1 6-16,5-2-19 0,0-7-2 15,6-5 2-15,2-7 2 0,2-6 1 16,1-3 44-16,2-3 44 0,4-4 1 0,7-4-14 16,0-7-41-16,6-4-24 0,0-6 11 15,2-3-22-15,0-3-2 0,-2-5-53 16,1-2-4-16,-1-1 7 0,-1 0-1 15,0 2 26-15,-2 2 24 0,-3 5 1 0,-1 6 1 16,-5 4 18-16,2 8 29 0,-6 5 43 16,-1 5-76-16,-1 2-15 0,1 7-160 15,0 7 160-15,4 7 54 0,-1 7 55 16,3 2-15-16,2 4-4 0,1 2-25 16,4 0-15-16,0-3-29 0,1-2-5 15,2-3-14-15,-2-2-2 0,1-5-56 16,-3-3-71-16,-3-3-189 0,0-4-217 15,-6-4-549-15,-4-4-716 0</inkml:trace>
  <inkml:trace contextRef="#ctx0" brushRef="#br0" timeOffset="-165827.81">4163 14837 2861 0,'0'0'560'0,"0"0"-271"0,0 0-255 0,0 0-2 16,0 0-17-16,0 0 102 0,0 0-45 15,70-11-50-15,-32 11-21 0,2 0-1 16,2 0-19-16,-2 0-3 0,-5 3-53 16,4-2-469-16,-10 1-786 0,-7-2-683 0</inkml:trace>
  <inkml:trace contextRef="#ctx0" brushRef="#br0" timeOffset="-165681.6">4669 14969 1573 0,'0'0'500'0,"0"0"-69"0,0 0-61 0,7 61-116 16,-8-40-37-16,-7 1-36 0,-3-2-35 16,-4 0-58-16,-3 0-31 0,-1-2-57 15,1-1-98-15,2-6-340 0,6-3-651 16,5-8-1083-16</inkml:trace>
  <inkml:trace contextRef="#ctx0" brushRef="#br0" timeOffset="-165345.78">5012 14704 7 0,'0'0'2940'16,"0"0"-2553"-16,0 0-149 0,0 0 6 0,0 0 30 15,0 0 15-15,0 0-63 16,0 0-100-16,0 0-126 0,0 0-64 0,0 0 39 16,25-18 25-16,-11 36 59 0,4 4-10 15,2 2-16-15,-1 1-8 0,2 0-11 16,-1 0-14-16,-1-2-3 0,0-1-27 15,-2 0-63-15,-2-3-104 0,-1-3-82 0,-2-3-208 16,-3-6-297-16,-4-4-658 0</inkml:trace>
  <inkml:trace contextRef="#ctx0" brushRef="#br0" timeOffset="-165128.65">5285 14626 1717 0,'0'0'1185'15,"0"0"-919"-15,0 0-90 0,0 0-65 16,0 0-44-16,0 0 40 0,0 0 61 16,0 0 48-16,-43 67-21 0,22-31-77 0,-6 10-18 15,2-4-26-15,-1 0-40 0,0 0-15 16,5-10-4-16,-1 4-15 0,5-4-2 16,2-5-14-16,3-4 4 0,-1-5-276 0,4-4-161 15,-3-7-231-15,3-4-537 16,2-3-687-16</inkml:trace>
  <inkml:trace contextRef="#ctx0" brushRef="#br0" timeOffset="-162902.47">5808 14948 2790 0,'0'0'516'0,"0"0"-237"0,0 0-209 0,0 0-58 16,0 0 58-16,0 0 34 0,0 0-16 15,-37 54-32-15,19-33-29 0,-6 2-26 16,0 2-2-16,0-1-40 0,3-2-262 16,3-1-145-16,2-6-249 0,6-4-640 15</inkml:trace>
  <inkml:trace contextRef="#ctx0" brushRef="#br0" timeOffset="-162412.52">5993 14749 2604 0,'0'0'485'0,"0"0"-261"16,0 0-145-16,0 0 23 0,0 0 88 15,0 0 40-15,0 0-120 0,0 0-83 16,0 0-27-16,0 0-19 0,54-15 19 15,-17 14 0-15,6-3 0 0,2 0-3 16,3 1 0-16,-6-1-10 0,-6 0 13 16,-4-1-2-16,-10 1 1 0,-5 3 1 0,-9-1 12 15,-2 0 7-15,-4 1 19 0,-1 0 15 16,-1 0-15-16,0 0-26 0,0 0-9 16,0-1 25-16,-1 0 0 0,0 2-28 15,0 2-27-15,-4 3-54 0,1 6 81 0,-2 5 7 16,-5 5 39-16,4 3 4 15,-1 3-12-15,-1 2-26 0,3-1 16 0,-1 1 3 16,2-3 0-16,1-2-16 0,0-1-15 16,1-4 0-16,-3-3 2 0,3-2-2 15,0-4-92-15,1-2-181 0,1-4-133 16,1-4-228-16,0-5-467 0,4-5-773 0</inkml:trace>
  <inkml:trace contextRef="#ctx0" brushRef="#br0" timeOffset="-161949.55">6546 14682 2440 0,'0'0'468'0,"0"0"-286"16,0 0-137-16,0 0 51 0,0 0 105 0,0 0 68 15,0 0-108-15,0 0-139 0,0 0-19 16,0 0-3-16,0 0 47 0,51-2-12 15,-13 4-17-15,0 0-14 0,1-2-1 16,-3 1 0-16,-4-1 12 0,-6 0-12 16,-5 0-3-16,-7 0-3 0,-4 0-12 15,-6 0-17-15,-3 0-11 0,-1 1-1 16,0 0 6-16,0 3-13 0,-5 1 51 16,-5 3 41-16,0 5 19 0,-4 0-10 15,-4 3-18-15,-3 2-17 0,1 1 1 0,-2 2-14 16,-1 0 17-16,-1 0-18 0,3 1 12 15,0-3 3-15,4-1-3 0,3-3 6 16,7-2-18-16,2-5-1 0,5-1 2 16,0-2 26-16,9 0 19 0,4-4 6 15,6 3-7-15,7-1-11 0,4-1-20 0,5 0-13 16,2 0-1-16,-1 0-1 0,-2-2-1 16,0 2-2-16,-6-2 2 0,-1 0 1 15,-6 0 2-15,-5-1 14 0,-3-2 5 16,-6 0 4-16,0-1 6 0,-3 1 0 15,-3-2-6-15,-1-1-24 0,0 0-1 16,0 1-31-16,-3-1-40 0,-3 2-225 16,-2-1-140-16,0-4-230 0,0 0-640 0</inkml:trace>
  <inkml:trace contextRef="#ctx0" brushRef="#br0" timeOffset="-161389.49">7111 14530 1106 0,'0'0'1845'0,"0"0"-1643"0,0 0-151 16,0 0-35-16,70-36 55 0,-48 31 21 0,2 3-28 15,0 2-50-15,-3 0-14 0,-4 0-19 16,-2 6-3-16,-8 1-13 0,-3 2 35 15,-4 0 13-15,-2 3 38 0,-7 1 31 16,-6 2 16-16,-1-1 19 0,-4 3 9 16,-2-2 9-16,2-1-2 0,0-2-43 15,2 2-21-15,5-3-23 0,1 0-46 16,7-1 0-16,3 1-1 0,2-1 1 16,4 1 3-16,10 1 22 0,4 0-6 15,6 0 2-15,3-1-7 0,2 0-14 16,-3-1-72-16,-4-3-21 0,-7-1-28 15,-7-1-9-15,-6-4 14 0,-2 1 63 0,-6 1 53 16,-8-3 38-16,-4 2-13 0,-2 0 6 16,-3 0 51-16,1 1 31 0,0 0-13 15,4 2-35-15,1 1-27 0,6 0-29 16,0-1-9-16,6 2-25 0,3 1 3 16,2 1 22-16,3 1 0 0,9 1 28 0,2 0-3 15,8 3-6-15,5-2-17 0,1 1-2 16,4-1-34-16,-1 4-22 15,0-1 22-15,-3 0-1 0,-3 2 4 0,-6-1 6 16,-4 1 0-16,-7-3 3 0,-2-2 7 16,-6 3-4-16,0-5 0 0,-2 0 15 15,-7 0-12-15,-1-3 13 0,-3 2 1 16,-4-1 2-16,-1 1-1 0,-5 0-40 16,-2-1-62-16,-6 4-61 0,-2-2-80 15,-22 5-174-15,10-1-294 0,1-5-805 0</inkml:trace>
  <inkml:trace contextRef="#ctx0" brushRef="#br0" timeOffset="-160294.41">2109 15665 1124 0,'0'0'276'0,"0"0"-155"0,0 0 25 15,0 0 43-15,0 0 99 0,0 0-9 16,0 0-40-16,0 0 2 0,3-46-7 16,-3 43-33-16,-1 0-57 0,-1 2-46 15,2 0 22-15,0-1-22 0,-1 2-26 16,1-1-72-16,0 1-25 0,0 0-38 16,0 0-35-16,10 3-2 0,3 1 100 15,9-1 32-15,8-1 9 0,6 1 3 0,4-3-6 16,2 0-10-16,-1-3-9 0,-3 0-16 15,-6-1-2-15,-3 2 2 0,-8-2-1 16,-6 0 17-16,-3 0-1 0,-6 1 17 16,0 1-3-16,-2-1 11 0,-3 2-14 15,0-1-7-15,-1 2-22 0,0-1-4 16,0 1-27-16,0 0-16 0,-1 4-32 16,-5 8 79-16,-3 4 59 0,0 6 4 0,-3 5-10 15,-1 0-9-15,2 3-18 16,-3-1-23-16,4-1 19 0,-2-2-21 0,5-1-1 15,-2-2-1-15,3 0-2 0,0-4 1 16,-1-1 2-16,3-1 0 0,1-3 2 0,0-1-2 16,1-2-3-16,1 1-117 0,0-4-37 15,1-1-67-15,0-1-27 16,1-2-101-16,4-4-270 0,-2-1-515 0</inkml:trace>
  <inkml:trace contextRef="#ctx0" brushRef="#br0" timeOffset="-160001.4">2180 15852 2126 0,'0'0'1035'0,"0"0"-799"16,0 0-144-16,0 0-41 0,0 0-10 16,0 0 22-16,81-50-63 0,-46 40 0 15,2 2-16-15,1 2-3 0,-2 3-6 16,7 1-200-16,-10 2-455 0,-8-3-1207 0</inkml:trace>
  <inkml:trace contextRef="#ctx0" brushRef="#br0" timeOffset="-159818.03">2887 15898 1668 0,'0'0'1872'0,"0"0"-1563"0,0 0-246 15,0 0-16-15,0 0 44 0,0 0 29 16,0 0-89-16,0 0-31 0,0 0-34 16,0 0-130-16,0 0-280 0,-45-39-227 15,45 34-1035-15</inkml:trace>
  <inkml:trace contextRef="#ctx0" brushRef="#br0" timeOffset="-159196.47">3381 15454 1281 0,'0'0'1910'0,"0"0"-1662"0,0 0-105 15,0 0-1-15,0 0 25 0,0 0 16 16,0 0-49-16,0 0-89 0,0 0-45 16,0 0-2-16,-58-27-14 0,44 37-2 15,3 2 18-15,-3 0-25 0,6 0 6 16,1 1-3-16,4 0 0 0,3-1 22 15,2 1 1-15,9 0 12 0,5 0 18 0,4-1-31 16,5 2-35-16,2-2-63 0,-1-1-28 16,-2 1 26-16,-9-3 33 0,-4 3 1 15,-7 0-19-15,-4 0 40 0,-8 1 30 16,-7 1 15-16,-6 1 28 0,-3-1 23 0,0 1-10 16,-4-4-6-16,4 1-23 0,2 0 20 15,3-2-20-15,5-2 1 0,5 0-13 16,2-2-19-16,3 0-3 15,3-2 3-15,1 1 19 0,3 2 6 0,9-2 26 16,3 4 9-16,5-1 9 0,3-1-37 16,0 0-13-16,0 3-1 0,-3-5-43 15,-4 5-10-15,-6-1-9 0,-3-1-10 16,-6 1 16-16,-1 1 19 0,-7 0 37 16,-4 1 1-16,-3 0 57 0,-3 3 32 0,2 0-10 15,-1-1-16-15,2 1-13 0,6-2-34 16,-1-2-16-16,8-1-31 0,1 1 31 15,12-2 0-15,5 1 53 0,9 0 7 16,7-1-60-16,3-2 0 0,5 0-129 0,0-3-54 16,6-1-202-16,-13 0-625 15,-9-2-668-15</inkml:trace>
  <inkml:trace contextRef="#ctx0" brushRef="#br0" timeOffset="-157229.71">3819 15623 1615 0,'0'0'328'16,"0"0"-62"-16,0 0-97 0,0 0 79 0,0 0 4 16,0 0-25-16,0 0-54 0,0 0-39 15,0 0-42-15,0 0-16 0,0 0 3 16,0 0 19-16,0 0 3 0,0 0 5 15,-33-11-14-15,33 11-17 0,0-1-6 0,1-1-10 16,5 0-34-16,9-2-25 0,9-3-34 16,9 1 9-16,8-1 22 0,2 1-13 15,2 0-6-15,-5 2-12 0,-4 4-16 16,-8 0-1-16,-7 0 7 0,-5 4 7 16,-8 0 5-16,-1 0-9 0,-5-1-3 15,-2-1 13-15,0 0 31 0,-5 2 21 16,-4-3 13-16,2 2 10 0,-2-1 0 15,2-2-3-15,-1 2-10 0,2-1-10 16,2-1-21-16,2 2-63 0,0 1-22 16,1 2 9-16,0 4 39 0,1 3 37 0,0 4 28 15,-1 3 16-15,0 3 10 0,-1 2-1 16,-5 2 3-16,2 0-54 0,-4 1 43 16,-2-1-26-16,-2 1-3 0,2-3-13 15,-1 0-2-15,5-7 2 0,2-2-3 0,3-4-2 16,2-3-175-16,1-2-125 15,7-2-79-15,11-4-226 0,-2-4-578 0</inkml:trace>
  <inkml:trace contextRef="#ctx0" brushRef="#br0" timeOffset="-156858.58">4445 15601 2456 0,'0'0'516'16,"0"0"-203"-16,0 0-287 0,0 0-7 0,0 0 76 15,0 0 13-15,-27 56 16 16,11-27-14-16,-1 2-31 0,0 2-25 0,1 0-14 16,1-3-21-16,2-2-7 0,5-4-12 15,3-5 0-15,2-7 0 0,2-2 1 16,1-3 0-16,0-4 2 0,0-2 31 16,3-1 39-16,2-5 37 0,1-7-92 0,5-7-18 15,-1-4-78-15,3-6 25 0,0-4-10 16,0-4 9-16,1-1-24 0,-2 0 5 15,2 1 20-15,0 4 53 0,-1 3 0 16,0 5 2-16,-5 7 23 0,2 4 29 16,-5 7 2-16,-2 3 3 0,1 4-59 15,2 4-123-15,-1 5 48 0,6 5 75 16,-2 5 107-16,2 4-3 0,-1 4 6 16,-2 2-29-16,0 2-15 0,-4 1-19 15,0-3-16-15,-1 0-29 0,-1-3 0 0,0-2-2 16,-2-2-106-16,0-5-76 15,0-2-126-15,0-4-191 0,-7-8-485 0,3-3-417 16</inkml:trace>
  <inkml:trace contextRef="#ctx0" brushRef="#br0" timeOffset="-156688.64">4342 15737 1353 0,'0'0'1661'15,"0"0"-1293"-15,0 0-206 0,0 0-39 16,0 0 41-16,0 0 18 0,0 0-105 15,0 0-77-15,0 0-42 0,0 0 29 16,80-13 10-16,-43 16-16 0,3 1 16 16,1-1-119-16,0 1-194 0,15 1-117 15,-12-3-650-15,-7-1-501 0</inkml:trace>
  <inkml:trace contextRef="#ctx0" brushRef="#br0" timeOffset="-156536.64">4919 15974 2168 0,'0'0'537'15,"0"0"-277"-15,0 0-90 0,0 0-74 16,-71 58-51-16,51-41-45 0,-3 4-80 16,5-4-489-16,2-5-889 0</inkml:trace>
  <inkml:trace contextRef="#ctx0" brushRef="#br0" timeOffset="-154397.78">5269 15558 1579 0,'0'0'468'0,"0"0"-228"0,0 0-133 0,0 0 32 16,0 0 25-16,0 0 17 0,0 0-50 15,0 0-41-15,0 0-26 16,0 0-3-16,0 0 6 0,-51 1 0 0,51-1-13 16,0 0-10-16,0 0 4 0,6 0-1 15,2 0 10-15,8 0 26 0,2 0-8 0,5-1-27 16,2 0-11-16,1-1-11 0,3 0-11 15,-2 0-15-15,0-1 0 0,0 0 0 16,-5 0-3-16,-2 1 0 0,-3 0 1 16,-5 1 2-16,-1 0 2 0,-4-1 20 15,-1 1 0-15,-3-2 3 0,0 2 0 16,-1 0 0-16,-1-1 0 0,0 2-22 16,-1-2 8-16,0 2-11 0,1 0-41 15,-1 0-34-15,0 5-29 0,0 4 101 16,-1 6 3-16,-2 6 94 0,-4 3 7 15,0 4-47-15,0 3-10 0,-2 0 15 0,3 1 3 16,-2-1 1-16,1-3 2 0,3-3-37 16,0-2-10-16,0-8-17 0,1-3 12 15,1-4-1-15,2-4 0 0,0-3-12 16,0-1-50-16,5-2-115 0,4-7-89 16,8-4-137-16,9-14-385 0,-3 5-820 15</inkml:trace>
  <inkml:trace contextRef="#ctx0" brushRef="#br0" timeOffset="-154186.77">5687 15553 1494 0,'0'0'1537'0,"0"0"-1215"0,0 0-322 15,0 0 45-15,0 0-39 0,0 0 140 0,0 0-22 16,0 0-1-16,0 0 21 0,0 0-17 15,49 59-34-15,-26-45-11 0,0 1-2 16,4 0-42-16,2-1-26 0,-3 2-12 16,-2-2-3-16,-2 1-106 0,-4-1-157 15,-2-3-188-15,-4-3-537 0,-2-2-597 16</inkml:trace>
  <inkml:trace contextRef="#ctx0" brushRef="#br0" timeOffset="-153957.31">6006 15476 2421 0,'0'0'435'0,"0"0"-185"0,0 0-64 15,0 0-91-15,0 0-18 0,0 0-20 16,0 0 76-16,0 0 75 0,-19 57 6 0,6-28-73 16,-2 4-48-16,-3 2-12 0,-2 1-32 15,0 3-28-15,1-3-20 0,1-2-2 16,4-5-11-16,4-2 12 0,4-6 2 15,2-4-2-15,4-7-112 0,0-2-112 16,1-4-91-16,5-4-90 0,3-4-291 0,0-4-848 16</inkml:trace>
  <inkml:trace contextRef="#ctx0" brushRef="#br0" timeOffset="-153744.25">6275 15788 3176 0,'0'0'581'0,"0"0"-471"15,0 0-88-15,0 0 53 16,0 0 80-16,-9 50 7 0,-1-33-41 0,-1 4-50 16,-4-1-34-16,0 2-12 0,0-3-22 15,0-2-3-15,0 0-75 0,5-2-230 16,0-3-126-16,1 0-265 0,3-3-458 15,3-6-723-15</inkml:trace>
  <inkml:trace contextRef="#ctx0" brushRef="#br0" timeOffset="-151718.58">6643 15550 349 0,'0'0'1057'0,"0"0"-768"16,0 0-61-16,0 0 25 0,0 0 64 16,0 0-53-16,0 0-58 0,0 0-52 15,0 0-42-15,0 0-23 0,0 0-19 16,-48-12-6-16,48 12-16 0,0 0-1 15,0 0-12-15,4 0 3 0,10 0 3 16,5-2 22-16,7-2-6 0,7 0-19 16,3-4-26-16,0 1-10 0,0 1-2 0,-4 1-1 15,-5 0 0-15,-5 0 0 0,-7 3-2 16,-5-1 0-16,0 2 3 0,-6-1 0 16,-2 2 19-16,0-1 19 0,-2 0-7 15,1 1 1-15,-1 0-30 0,0 0-2 16,0 0-37-16,0 0-35 0,0 5-48 15,0 3 54-15,-2 6 66 0,-2 5 126 16,-1 4-35-16,-3 5-12 0,3 1-20 16,1 3 17-16,0-3 2 0,0 0 3 0,2-1-12 15,1-4-35-15,0-4-15 0,1-2 5 16,0-4-21-16,0-3 21 0,-1-1-5 16,-1 0 6-16,1-3-23 0,0-2 10 0,-1 0-11 15,0 1-1-15,1-4 0 0,1 1-93 16,-1-2-25-16,1-1-75 15,-1 0-34-15,1 0-32 0,0-14-107 0,0 2-731 16,0-3-753-16</inkml:trace>
  <inkml:trace contextRef="#ctx0" brushRef="#br0" timeOffset="-151182.31">7104 15461 2300 0,'0'0'375'0,"0"0"-198"0,0 0-113 16,0 0 52-16,0 0 95 0,0 0-1 16,0 0-115-16,0 0-95 0,0 0 3 15,0 0 13-15,13-3 35 0,6 3-4 16,4 3-15-16,2-3-16 0,0 0-14 15,4 0 14-15,-3 0-16 0,-3-3 0 16,-3 2-2-16,-3-1-2 0,-3 2 1 16,-6 0-19-16,-3 0 0 0,-1 0-19 15,-1 0-19-15,-3 4 12 0,0 2 32 16,0 2 13-16,-6 1-6 0,-1 4 9 16,-3 0 2-16,-2 5 10 0,-3 0 11 0,-3 3 11 15,0 2 1-15,-3 2-3 0,0-1-7 16,2 1 20-16,-1 0-1 0,4-3-3 15,1 0-13-15,2-5 7 0,6-2-4 16,3-5-6-16,1-4 3 0,3-1-6 0,2-2 19 16,6 0 20-16,8-3 7 0,6 1 26 15,6-1-4-15,9-1-31 0,4-2-37 16,4-1-21-16,-1-2-1 0,1 4-1 16,-4-4-1-16,-6 2 2 0,-4 0 0 15,-7 1 2-15,-5 1 13 0,-7-2 4 16,-5 1 6-16,-5 0 12 0,-1 2 3 15,-1-3-25-15,0 0-15 0,-1 1-21 16,-3-1-10-16,-4 1-12 0,-1-1-7 16,0 0-31-16,-2 2-159 0,-3 1-90 15,4-2-159-15,-2-2-224 0,4 2-590 16</inkml:trace>
  <inkml:trace contextRef="#ctx0" brushRef="#br0" timeOffset="-150583.78">7684 15393 2819 0,'0'0'349'0,"0"0"-243"15,0 0 11-15,0 0-18 0,0 0-7 16,30-50-48-16,-9 44-44 0,2 1-15 15,1 3-7-15,2 1 3 0,-4 1 0 16,-2 0-3-16,-7 3 6 0,-2 1-15 0,-4 2-11 16,-4 1 1-16,-3 2 28 0,0-1 13 15,-6 4 92-15,-4-2-3 0,-3 3 16 16,-4-1 8-16,0 1-6 0,-1 2 28 16,2-1-24-16,-1 1-37 0,2-1-27 15,3 1-25-15,3-2-11 0,3 1-11 16,2-2-2-16,4 1 2 0,0-2-1 15,6 2 2-15,3-2 17 0,6 1 10 0,3-1-16 16,3 0-9-16,-1-1-3 0,0-2 0 16,-2 0-18-16,-6-2-54 0,-1-2-15 15,-5-1 12-15,-2-1 21 0,-1-2 54 16,-3 0 3-16,0 0 36 0,-3 0-16 16,-5 0-21-16,-1 1-2 0,-4 0 59 15,-3 2 3-15,1 0-12 0,0 1-19 16,2 3-12-16,-1-1-19 0,6 2-2 15,0 1-17-15,2 0 7 0,5 2-7 0,1 0 18 16,7 1 1-16,6 1 22 0,8 1-7 16,7 0-15-16,1 1-84 0,2-1-9 15,-3 3-18-15,-3 0 20 0,-7-2 41 16,-3 1 22-16,-10-1-20 0,-5 2 11 16,-3-3 24-16,-11 1 13 0,-3-1 50 0,-6 0 7 15,-2-1-16-15,-3-2 9 0,-1-3-9 16,3 2-10-16,2-3-8 15,2-2-9-15,1 0-14 0,4 1-26 0,-1 0-172 16,-5 3-261-16,5-1-317 0,0-4-811 0</inkml:trace>
  <inkml:trace contextRef="#ctx0" brushRef="#br0" timeOffset="-148771.81">1732 16477 2819 0,'0'0'356'0,"0"0"-213"0,0 0-50 15,0 0 2-15,0 0-19 0,0 0-24 16,0 0-52-16,0 0-45 0,0 0-34 16,0 0-45-16,12-9 25 0,5 9-51 0,12 0-386 15,-5 2-573-15</inkml:trace>
  <inkml:trace contextRef="#ctx0" brushRef="#br0" timeOffset="-148624.2">2157 16500 2392 0,'0'0'368'0,"0"0"-185"16,0 0-113-16,0 0 4 0,0 0-71 15,0 0-3-15,0 0-160 0,0 0-323 16,0 0-231-16,63-12-1019 0</inkml:trace>
  <inkml:trace contextRef="#ctx0" brushRef="#br0" timeOffset="-148480.67">2631 16477 65 0,'0'0'2737'0,"0"0"-2387"0,0 0-350 16,0 0-3-16,0 0-135 15,0 0-303-15,0 0-701 0</inkml:trace>
  <inkml:trace contextRef="#ctx0" brushRef="#br0" timeOffset="-148334.4">3139 16453 2947 0,'0'0'451'15,"0"0"-273"-15,0 0-134 0,0 0-44 16,0 0-25-16,0 0-36 0,0 0-446 0,0 0-744 16,0 0-525-16</inkml:trace>
  <inkml:trace contextRef="#ctx0" brushRef="#br0" timeOffset="-147811.99">3884 16490 2621 0,'0'0'331'0,"0"0"-270"16,0 0-45-16,0 0-16 0,0 0 67 16,0 0-67-16,0 0-90 0,0 0-100 15,0 0-54-15,82-22-196 0,-51 22-551 16</inkml:trace>
  <inkml:trace contextRef="#ctx0" brushRef="#br0" timeOffset="-147618.62">4401 16479 954 0,'0'0'1829'0,"0"0"-1553"15,0 0-192-15,0 0 11 0,0 0 43 16,0 0-107-16,0 0-31 0,0 0-130 0,0 0-4 16,94-34-207-16,-60 37-357 0,0-2-1048 0</inkml:trace>
  <inkml:trace contextRef="#ctx0" brushRef="#br0" timeOffset="-147484.64">4969 16433 2179 0,'0'0'617'0,"0"0"-283"0,0 0-149 16,0 0-10-16,0 0-89 0,0 0-86 15,0 0-48-15,77-36-9 0,-50 36 25 16,5 3-25-16,16 3-311 0,-9 1-376 0,-4-4-903 15</inkml:trace>
  <inkml:trace contextRef="#ctx0" brushRef="#br0" timeOffset="-147333.31">5643 16393 2737 0,'0'0'424'16,"0"0"-214"-16,0 0-76 0,0 0-36 15,0 0-69-15,0 0-29 0,63-23-45 0,-43 26 17 16,2 2-17-16,14 1-414 0,-5 0-739 16,-5-3-659-16</inkml:trace>
  <inkml:trace contextRef="#ctx0" brushRef="#br0" timeOffset="-147182.36">6204 16400 2531 0,'0'0'582'0,"0"0"-324"16,0 0-61-16,0 0-26 0,0 0-99 16,55-34-72-16,-38 33-31 0,1 1-16 15,14 1-130-15,-7 3-436 0,-1-4-1126 0</inkml:trace>
  <inkml:trace contextRef="#ctx0" brushRef="#br0" timeOffset="-147024.64">6765 16368 1975 0,'0'0'821'0,"0"0"-497"15,0 0-135-15,0 0 21 0,60-23-52 16,-45 22-79-16,2 1-79 0,-2 0-35 0,1 0-22 16,12 1-385-16,-5 0-723 0,-1-1-892 0</inkml:trace>
  <inkml:trace contextRef="#ctx0" brushRef="#br0" timeOffset="-146873.31">7416 16356 2784 0,'0'0'452'0,"0"0"-302"0,0 0-119 15,0 0-31-15,66-11-2 0,-49 11-1 16,11 0-166-16,-6 0-532 15,-3 0-1746-15</inkml:trace>
  <inkml:trace contextRef="#ctx0" brushRef="#br0" timeOffset="-146708.68">8094 16373 2017 0,'0'0'660'0,"0"0"-396"0,0 0-66 15,74-4-63-15,-54 4-75 0,-4 0-40 16,-2 0-20-16,-9 0-25 0,-6-3-224 16,-7-1-343-16,-6 0-917 0</inkml:trace>
  <inkml:trace contextRef="#ctx0" brushRef="#br0" timeOffset="-143636.27">2117 17293 1725 0,'0'0'587'0,"0"0"-377"0,0 0-129 0,0 0 41 15,0 0 90-15,0 0 3 0,0 0-119 16,0 0-38-16,0 0-23 0,0 0-32 16,5-17-2-16,1 11 0 0,4 0 34 15,1-2-7-15,1 1 33 0,-2-1-4 16,1-1 16-16,-3 3-19 0,1-2 25 15,-2 2 12-15,-1-3-3 0,1 3-44 16,-3-4-22-16,0-1-19 0,1 1 11 16,0-5-14-16,-1-1-2 0,0-1-14 15,-1-2 13-15,1 0-10 0,0 1 1 0,-2-1 1 16,0 0 9-16,-2 3-21 0,0 0 21 16,0 1 1-16,-2 3 0 0,-4 0-2 15,1 2 1-15,0 1-23 0,-3 2 3 16,-1 0 22-16,1 2-22 0,-2 0 18 0,0 3-24 15,-2 0-13-15,0 0 6 0,-1 2 10 16,-1 0-10-16,-2 0 16 0,3 1 17 16,-3 2 2-16,1 2 1 0,2 1-1 15,0 2-1-15,-1-2 1 16,3 4 0-16,-2 1 1 0,0 0-1 0,3 1 4 16,0 1-4-16,2 1-11 0,2 0-18 15,1 1 7-15,3 0 6 0,2 0 16 16,0 3-1-16,6-1 4 0,2 1-3 15,6 1 53-15,2-3-15 0,2 1-22 0,6-2 3 16,-2 0-3-16,3-1 0 0,-1 0-4 16,-1-1-9-16,-2-3 13 0,-3 2-16 15,-2-3-28-15,-7 3-26 0,0-3-6 16,-5 2 19-16,-3 3 12 0,-1-2-9 16,0 1-3-16,-5-1 28 0,-4 2-9 0,1-2 0 15,-4 0 19-15,2 0 2 0,-5-2 1 16,0 0 18-16,1-1 1 0,-2-3 0 15,-1-1-3-15,3-1 9 0,1-4 19 16,1 0 23-16,2-3 28 0,-1-5 18 16,3-2-18-16,0-5-45 0,3-1-10 15,3-5 18-15,2-1 8 0,0-2-17 16,5-3-14-16,6 1-35 0,3 0-28 0,4 1-22 16,3 3-35-16,5 3-13 0,-1 5-94 15,1 3-108-15,9 4-285 0,-10 3-703 16</inkml:trace>
  <inkml:trace contextRef="#ctx0" brushRef="#br0" timeOffset="-143239.37">2622 17272 3933 0,'0'0'484'0,"0"0"-406"15,0 0-78-15,0 0 0 0,0 0 15 16,0 0-15-16,0 0-9 0,0 0-389 15,0 0-674-15,0 0-1781 0</inkml:trace>
  <inkml:trace contextRef="#ctx0" brushRef="#br0" timeOffset="-140918.35">3337 16864 434 0,'0'0'1246'15,"0"0"-973"-15,0 0-78 0,0 0 51 16,0 0 9-16,0 0-62 0,0 0-36 15,0 0-28-15,0 0-14 0,0 0-29 16,0-27-48-16,0 27-21 0,0 0-17 16,-1 0-19-16,-4 0-16 0,-3 7 35 15,-2 3 48-15,-4 0-17 0,-3 3-16 16,0 1-15-16,1-2-2 0,5-2 2 16,-1 1 0-16,7-4-26 0,1-1 7 0,3 1-7 15,1 0 13-15,3 0 13 0,6-2 10 16,7 0-10-16,5-1-70 15,4-1 25-15,3 1-22 0,-2-1 13 0,-2 0 22 16,-4 0-4-16,-6 2 4 0,-8 1-16 0,-3-1-16 16,-3 5 22-16,-4 0 42 0,-5 4 20 15,-7 2 15-15,-2 0 13 16,-3 1-6-16,0 0-26 0,1-3 9 0,0-1 4 16,4-3 3-16,4-2 0 0,1-1-16 15,5-1-14-15,1-2-2 0,1 0-16 16,2 0 0-16,2 0-16 0,0 1 16 15,3-1 16-15,8 0 19 0,3 2 35 16,7-1 23-16,3-2-20 0,4 4-22 16,2-4-9-16,-4 0-26 0,-3 1-11 15,-4 0-18-15,-5-1-9 0,-6 3-7 16,-4 0-3-16,-4 2 13 0,-1 1 19 0,-7 3 16 16,-3-2 26-16,-2 5 47 0,-4-1-6 15,-3 3 0-15,0 0-25 0,-1 0 5 16,1 0-15-16,1 0-31 0,2-3 13 15,3-2-14-15,4 2 0 0,4-4-16 0,2-2-6 16,4-1-10-16,5-1 32 0,9 1 41 16,6 0 17-16,11 0-17 0,6 0-41 15,3-2-157-15,1 0-140 0,8-3-224 16,-10-2-702-16</inkml:trace>
  <inkml:trace contextRef="#ctx0" brushRef="#br0" timeOffset="-140234.58">3673 17028 2202 0,'0'0'433'15,"0"0"-291"-15,0 0-139 0,0 0 94 16,0 0 105-16,0 0 60 0,0 0-123 16,0 0-104-16,0 0-35 0,0 0-2 0,0 0 2 15,-5-5 28-15,16 5 48 0,6 0 6 16,9 0-3-16,3 0-22 0,5 0-29 15,0 0-9-15,-1-4-16 0,-5 3-3 16,-4-1 0-16,-11 0-25 0,-3 2 3 16,-5 0-4-16,-3 0 11 0,-2 0 15 15,1 0 22-15,-1 0 16 0,0 0 21 0,0 0 13 16,0-2-2-16,0 2-10 0,0 0 8 16,0-1-27-16,0 1-22 0,-1 0-4 15,1 0-15-15,0 0-28 0,0 0-34 16,-1 0-44-16,0 3-40 0,-3 4 27 15,0 5 119-15,-3 5 57 0,0 5 9 16,-1 3-16-16,-1 1-6 0,2 5 29 16,-2-1-17-16,-1 2 3 0,-1 1-15 15,3 0-32-15,-3-3 7 0,5-3-16 16,1-5 16-16,1-6-16 0,0-2 12 0,3-6-12 16,0-1 10-16,1-2-13 0,0-3-51 15,0 1-74-15,0-3-4 0,0 0-12 16,6-8-38-16,1-1-183 0,12-16-456 15,-2 1-652-15</inkml:trace>
  <inkml:trace contextRef="#ctx0" brushRef="#br0" timeOffset="-140011.87">4111 17014 3104 0,'0'0'532'15,"0"0"-456"-15,0 0-76 0,0 0 0 16,0 0 82-16,0 0 59 0,0 0 1 16,25 46-17-16,-10-27-13 0,2 0-28 15,4 3-22-15,1-2-3 0,1-2-35 0,1-2 1 16,-1 1-24-16,0-3-1 0,0 0-18 16,-4-2-49-16,0-2-61 0,-3-2-108 0,-1 1-117 15,-6-3-141-15,4 0-300 0,-6-3-491 16</inkml:trace>
  <inkml:trace contextRef="#ctx0" brushRef="#br0" timeOffset="-139268.6">4217 17036 1855 0,'0'0'288'0,"0"0"-139"16,0 0 0-16,0 0 84 0,0 0 5 16,0 0-55-16,0 0-62 0,0 0-121 15,0 0-10-15,0 0-60 0,0 0-3 16,-3-7 28-16,0 14 45 0,-5 2 96 0,2 8 0 16,-2 1-7-16,-4 6 13 0,-1 0 9 15,0 5 10-15,-4 1-4 16,0 2-48-16,-1 0-13 0,-1-1-15 15,2-1 6-15,2-3-18 0,1-4-4 0,3-4-7 16,3-5 5-16,4-6-22 0,2-3 3 16,1-2 14-16,0-3 20 0,1 0 2 15,0 0-2-15,0 0 5 0,0 0-2 16,2 0-39-16,3-5-2 0,6 0-57 0,0-4-144 16,4-2-117-16,0-2-120 0,0-10-287 15,-1 4-540-15</inkml:trace>
  <inkml:trace contextRef="#ctx0" brushRef="#br0" timeOffset="-138811.55">4218 17033 2213 0,'0'0'355'0,"0"0"-190"0,0 0-82 16,0 0 72-16,0 0 101 0,0 0-33 15,0 0-109-15,0 0-70 0,0 0-25 16,0 0-17-16,-1-6 30 0,1 6-10 16,0 0-22-16,0 0-18 0,0 2-23 15,0 2 38-15,2 3 3 0,2 5 66 0,1 2 29 16,1 3-4-16,1 4-18 15,1 0 8-15,1 3-2 0,4 1-32 0,-1-1-22 16,4 2 6-16,1-2-6 0,2-2-25 16,0-1 3-16,0-3 0 0,-1-1 14 15,-4-3-17-15,-1-3-19 0,-5-1-2 16,-1-3-20-16,-4-3 10 0,-1-2 6 16,-1 0 25-16,-1-2 0 0,0 0 31 15,0 0 3-15,0 0 4 0,0 0 2 16,0 0 1-16,0 0-13 0,0 0-7 15,0 0-5-15,0 0-16 0,0 0-31 0,0-2-44 16,0 2-53-16,0-2-95 0,-2-2-32 16,0 1-98-16,-1-3-156 0,-5-1-231 15,2 0-578-15,-4 0 581 0,41 45 737 16</inkml:trace>
  <inkml:trace contextRef="#ctx0" brushRef="#br0" timeOffset="-138391.64">4035 17282 1433 0,'0'0'491'0,"0"0"-147"0,0 0-157 16,0 0 36-16,0 0 121 0,0 0 33 0,0 0-114 15,0 0-96-15,0 0-63 0,0 0-32 16,0 0-28-16,-5-8-12 0,10 8-16 16,6 0-13-16,6 0 13 0,9 0 9 15,5-1 0-15,6-2-23 0,2 1 1 16,1-1-1-16,-5-1-2 0,-6 1-2 15,-6-1 2-15,-5 1 0 0,-5 1 12 16,-6 0 1-16,-4 0 9 0,-1 1 18 16,-1 1 7-16,1-3-13 0,1 1-19 15,-1-2-15-15,0 0-1 0,-1 0-1 0,1 1-23 16,-1 1 1-16,0-1-26 0,0 1-119 16,1 1-45-16,-1 0-98 0,5 1-173 15,-3 0-622-15,0 0-683 0</inkml:trace>
  <inkml:trace contextRef="#ctx0" brushRef="#br0" timeOffset="-138186.77">4708 17295 3181 0,'0'0'464'0,"0"0"-464"0,0 0-38 15,0 0 38-15,0 0 127 0,0 0-1 16,0 0-16-16,6 46-12 0,-13-28-8 0,-4 2-43 16,-5 2-47-16,-3-3-47 0,-2 2-173 15,1-1-199-15,-5-2-304 0,6-5-604 16</inkml:trace>
  <inkml:trace contextRef="#ctx0" brushRef="#br0" timeOffset="-137115.64">4892 17033 532 0,'0'0'355'15,"0"0"-140"-15,0 0-7 0,0 0 23 16,0 0-32-16,0 0-24 0,0 0-38 16,0 0-53-16,0 0-26 0,0 0-25 15,0 0-1-15,-48-9-6 0,39 9 39 16,1 0-1-16,1 0-2 0,0 0 15 15,1 0 27-15,2 0 11 0,2 0 8 16,0 0 18-16,2 0 35 0,-1 0-10 0,1 0-23 16,0-1-23-16,0 1-19 0,0 0-6 15,0 0-17-15,0 0-24 0,0 0-20 16,0 0-12-16,0 0-6 0,0 0-14 16,0 0 0-16,1 0 1 0,5-2 20 15,7 2-7-15,3-2-14 0,11-1 16 0,2-3-17 16,7 0 1-16,0-1-1 15,0 0 2-15,-2 2-1 0,-2-3 1 0,-4 3 0 16,-8-1 0-16,-4 1 0 0,-7 2 13 16,-3 3-4-16,-3-2 0 0,-2 2-12 15,-1 0 0-15,0 0-13 0,0 0-5 16,0 0-17-16,0 0-5 0,0 0-15 16,0 0-20-16,0 2-19 0,-4 5 50 15,-1 3 25-15,1 5 7 0,1 3 12 16,0 5 85-16,0 0-22 0,-2 2 6 0,2 4 0 15,-2-2-2-15,2 4 11 16,-1-2-19-16,-2 0-3 0,2-2 18 0,1-4-27 16,-1-2-16-16,2-4-6 0,0-6-23 15,2-1 0-15,0-3 16 16,0-2-16-16,0-1 26 0,3 0-12 0,-1-2 2 16,1 2-3-16,-2-2-5 0,1-1-10 0,0-1-96 15,0 0-53-15,1 0-40 0,0 0-94 16,0-1-93-16,3-10-202 15,3 2-713-15,-2-3-344 0</inkml:trace>
  <inkml:trace contextRef="#ctx0" brushRef="#br0" timeOffset="-136848.85">5315 17011 2606 0,'0'0'521'0,"0"0"-225"16,0 0-172-16,0 0-80 0,0 0 29 16,0 0-6-16,0 0-8 0,0 0 64 15,0 0 12-15,61 49-12 0,-40-33-27 0,2 2 4 16,1-1-13-16,3-1-29 0,-2-1-30 16,0-1-6-16,-1-1-4 0,-2-2-18 15,-3-1-2-15,-3-2-56 0,-4 1-32 16,-6-3-50-16,-2 0-84 0,-3-1-88 15,-1 0-78-15,-2-3-113 0,-5-1-100 16,-7-1-141-16,2-3-693 0</inkml:trace>
  <inkml:trace contextRef="#ctx0" brushRef="#br0" timeOffset="-136637.4">5583 17004 1076 0,'0'0'1054'15,"0"0"-730"-15,0 0-56 0,0 0 79 16,0 0-12-16,0 0-122 0,0 0-204 15,0 0-9-15,0 0 0 0,0 0 92 16,-28 25 50-16,8 2-1 0,-2 4-40 16,-6 2-23-16,0 2 0 0,-1 0-16 0,1-3-37 15,3 0-9-15,4-4-15 16,4-6-1-16,5-3 2 0,4-6-2 0,4-4 0 16,1-2-1-16,2-4-99 0,1-1-176 15,0-1-121-15,6-4-151 0,0-4-420 16,5-3-1065-16</inkml:trace>
  <inkml:trace contextRef="#ctx0" brushRef="#br0" timeOffset="-135687.39">5806 16854 1153 0,'0'0'407'0,"0"0"-141"0,0 0 7 15,0 0 70-15,0 0-62 0,0 0-62 16,0 0-62-16,0 0-7 0,0 0-48 16,0 0-57-16,0 0-34 0,33-38-11 0,-16 35-15 15,4 1 15-15,1 2 3 0,2-3-2 16,-1 3-1-16,0-2-2 15,-4 2-11-15,-1 0 0 0,-6 0-3 0,-5 2-16 16,-2 1-25-16,-3 1-23 0,-2 1 80 16,0 1 48-16,-5 3 95 0,-4 2-18 15,-4 0-5-15,-4 2-3 0,-1 1-7 16,-2 0-16-16,-1 1-22 0,2 1-8 16,0-2-5-16,5 1-18 0,1-3-22 0,1 1-18 15,6-1-1-15,1-1 1 0,3 1 1 16,2-1 1-16,0 0 9 15,2-3-9-15,5 2 25 0,3-1-3 0,0-2-1 16,6-1 7-16,0 0-3 0,2-1-9 0,1-3-4 16,-5-1-2-16,1-1-12 0,-3 0-1 15,-5 0 0-15,-3 0 19 0,-2 0 5 16,-1 0-8-16,-1 0-14 0,0 0 13 16,0 0 19-16,-4 1 53 0,-3 0 5 15,-7 1-27-15,-3 1-22 0,-1 4 3 16,1-1-15-16,-2 2-30 0,4 2-1 15,1-1-3-15,5 2-16 0,2-1-5 16,3 2 21-16,3 1 2 0,1-1 1 16,2 1 3-16,7 2 9 0,2-1 6 15,5 0-2-15,2-1-16 0,2-1 0 16,2 1-50-16,-2-2 11 0,0 1 20 0,-2-2 4 16,-3 0-1-16,-3-1-8 0,-3-2-10 15,-3 2 3-15,-3-2 18 0,-2 2 13 16,0 1 21-16,-1 1 7 0,-1 0-13 0,-3 0-11 15,-3 1-2-15,-6-1 10 0,-2-2-9 16,-4 0-3-16,-2 0-9 0,-5 0-22 16,-6-2-55-16,-2 2-100 0,-9 1-147 15,-26 0-251-15,10-1-426 0,6-4-932 16</inkml:trace>
  <inkml:trace contextRef="#ctx0" brushRef="#br0" timeOffset="-130366.45">2389 17771 1436 0,'0'0'186'0,"0"0"-138"0,0 0-18 0,0 0 74 16,0 0 74-16,0 0-38 0,0 0-69 15,0 0-16-15,-60-36 0 0,52 34 3 16,0 1 30-16,2-1-27 0,-1 2 42 16,-3 0 1-16,3 2-50 0,-3 3-12 15,0 2 13-15,-5 4 22 0,0 3 16 16,0 3-10-16,-3 2 0 0,3 2-41 16,-1-1-7-16,5 0-21 0,1-1-14 15,5-5 0-15,3 1-13 0,2-4 7 0,3 0 6 16,5-2 38-16,4-4 26 0,4-1-13 15,2-2-23-15,3-2-9 0,1-4-19 16,0-3-32-16,-3-4-28 0,0 0 31 16,-3-1 1-16,-3-1-1 0,-2 1 26 15,-5-1 3-15,-2 3 2 0,0 1 21 16,-2-1-20-16,0 6-3 0,-2 0 3 16,1 2 83-16,-1 0 3 0,0 2-89 0,1 0-16 15,0 0-64-15,0 2-44 0,0 4-45 16,1 2 143-16,0 7 26 0,-1 2 61 15,-1 5 3-15,0-1-23 0,0 4 10 16,-3 0-6-16,-2 0 9 0,-6 0-22 16,3 1-4-16,-3-1-8 0,3-4-19 0,-1-4 21 15,4-3-19-15,2-5 13 16,1-4-15-16,0-3 2 0,1 0 13 0,0-2-13 16,1 0-3-16,-1 0-45 0,1 0-35 15,0 0 7-15,-1 0-7 0,1 0-47 16,0 0-63-16,0 0-83 0,0 0-166 15,0-5-126-15,1 1-481 0</inkml:trace>
  <inkml:trace contextRef="#ctx0" brushRef="#br0" timeOffset="-130061.64">2719 18046 3432 0,'0'0'747'0,"0"0"-489"0,0 0-162 15,0 0 24-15,0 0 31 0,0 0-1 0,0 0-80 16,0 0-70-16,0 0-22 0,0 0-27 16,0 0-95-16,0-21-142 0,0 19-134 15,0 1-319-15,0-2-754 0,0-1-378 16</inkml:trace>
  <inkml:trace contextRef="#ctx0" brushRef="#br0" timeOffset="-127871.42">3349 17719 947 0,'0'0'602'0,"0"0"-391"15,0 0-58-15,0 0 22 0,0 0-32 16,0 0-14-16,0 0 10 0,0 0-32 0,0 0 19 16,0 0-56-16,0 0 5 0,17-33-18 15,-17 33 1-15,0 0-39 0,0 0-19 16,0 0-16-16,0 0 16 0,0 0 1 16,0 0 15-16,0 0-12 0,0 0 15 15,0 0 3-15,0 0-3 0,0 0 1 16,-2 3 12-16,-3 2 19 0,-5 4-10 15,1-1 17-15,-5 4-17 0,-2 5-22 0,2-2-3 16,-2-1-14-16,2 1-2 0,3-1 0 16,1-4-11-16,6-1-2 0,1 1-25 15,3-3 37-15,0 0 1 0,4-2 3 16,4 3 26-16,8-3 28 0,3-1 13 16,6 0-22-16,5-2-48 0,-1-1 0 0,1-1 8 15,-4 0-8-15,-7 0-35 0,-2 2-9 16,-9-1-20-16,0-1-6 15,-7 0-20-15,-1 2 1 0,-1 2 79 0,-7 2 10 16,-1 1 4-16,-4 2 40 0,-4 1 7 16,0-2-9-16,2 4-23 0,-2-3-3 15,2-1 10-15,4 2 5 0,-1-3-27 16,4 2 12-16,0-2-16 0,2 3-3 16,2-3-22-16,1 1-4 0,3 4 4 15,0-1 10-15,0 0 15 0,4 3 25 16,4-1-12-16,3 1 6 0,-1 0 4 15,5-3 8-15,-2 2-16 0,-2-3-15 0,-1 1-3 16,-4-2-35-16,-3 2-3 0,-3-1-11 16,0 0 20-16,-3 0 31 0,-4 2 1 15,-4-2 4-15,1 1 12 0,-1-3 12 0,0 0 33 16,3-3-20-16,4 1-27 0,1-4-14 16,2 1-22-16,1-1-13 0,2 1 0 15,7 2 35-15,7 0 0 0,4 1-58 16,6-1-233-16,15-1-267 15,-6-2-666-15</inkml:trace>
  <inkml:trace contextRef="#ctx0" brushRef="#br0" timeOffset="-127365.8">3942 17839 2636 0,'0'0'568'0,"0"0"-271"15,0 0-294-15,0 0-2 0,0 0-1 16,0 0 41-16,0 0 7 0,0 0 28 16,-28 44-4-16,12-18-21 0,-2 1-33 15,1 2-18-15,-1 0-1 0,1-1 0 16,2-1 1-16,0-3 2 0,5 0-2 15,-1-6 1-15,4-1-4 0,2-2 6 16,2-6 4-16,-1-3-5 0,4-2-1 0,-1-3 1 16,1 0 33-16,0-1-1 0,0 0-2 15,0-2 2-15,4-6 45 0,2-2-35 16,2-9-44-16,4-4-51 0,-1-6-11 16,2-3 58-16,-1 0-43 0,-2 0 7 15,0 3-8-15,-3 3 45 0,-2 4 1 16,-1 5-1-16,1 5 3 0,-2 3 0 15,-1 4-16-15,0 3 15 0,-1 2 0 0,-1 0-30 16,0 0-61-16,0 0-50 0,1 4-24 16,1 3 61-16,1 6 105 0,2 3 58 15,0 4 50-15,0 1-6 0,2-1-23 16,3 1 25-16,-1 0-41 0,4 0-22 16,0-2-19-16,-1-1 13 0,3-1-7 0,-3-1-28 15,-1-3-66-15,-1-2-149 16,-2-1-134-16,-4-4-461 0,-2-2-843 0</inkml:trace>
  <inkml:trace contextRef="#ctx0" brushRef="#br0" timeOffset="-126664.73">3757 18046 300 0,'0'0'1941'0,"0"0"-1528"0,0 0-319 16,0 0-78-16,0 0 122 0,0 0 87 15,0 0-34-15,0 0-114 0,0 0-77 16,0 0-26-16,0 0 24 0,78-19 2 0,-48 11 0 15,-1-1-1-15,2 3 0 0,-4 0-2 16,-3 0-10-16,-6 3-3 0,-5 1 3 16,-6 0-9-16,-4 2-45 0,-2 0-119 15,-1 0-22-15,0 0-14 0,-4 0-30 16,-2 0 41-16,-4 2-58 0,-3 0-151 16,1 0-394-16</inkml:trace>
  <inkml:trace contextRef="#ctx0" brushRef="#br0" timeOffset="-125490.75">4203 17732 1516 0,'0'0'631'0,"0"0"-405"15,0 0-103-15,0 0 35 0,0 0 81 0,0 0 49 16,0 0-65-16,0 0-191 0,0 0-32 16,0 0-54-16,0 0 19 0,80-26 22 15,-49 21 10-15,-1 0-26 16,1 0 26-16,-2 1 0 0,-4 1-10 0,-5 1 0 16,-5 0-9-16,-5 2-16 0,-4 0-26 15,-4 0-23-15,-2 0 23 0,0 1 64 16,0 4 23-16,0 0 73 0,-2 2 22 15,-3 3 0-15,-2-1-13 0,0 2 0 16,-1-1-17-16,-4 1-24 0,3 1 2 0,-2-2-9 16,2 2-29-16,0-3-12 0,4-1 3 15,0 0-18-15,0-1-1 16,2 1-16-16,2-4 4 0,1 5 12 0,0-1 2 16,0 0 0-16,4 3 11 0,1-1-11 15,-2 0 10-15,1-1-11 0,0 1-1 0,-1-1 3 16,2-4 16-16,-3 0-7 0,0-1-10 15,0-2 14-15,-2 0-3 0,1-2 8 16,-1 0 20-16,0 0-2 0,0 0-5 16,0 0-3-16,0 0-9 0,0 0-19 15,-5 0 35-15,-3 2-12 0,-1 1-26 16,-5 1-3-16,-1 3-19 0,0-2 0 16,1 5 19-16,2-3-28 0,3 3 18 15,3-3-9-15,1 3-12 0,5-1 15 16,0 1 19-16,8 0 2 0,7 2-2 15,6 0-13-15,6-1-12 0,7-2-10 0,2-2-18 16,2 0 25-16,-1-3 15 0,-4-1 1 16,-7 1-1-16,-6-1-9 0,-8-1-29 15,-7-1-21-15,-3 1 9 16,-2 0 12-16,-2 2 51 0,-8 0 84 0,-4 5 23 16,-4-1-16-16,-7 2-38 0,-1 1-40 0,0-3-13 15,1 4 0-15,2-2-170 0,-1 2-140 16,-4 0-211-16,6-1-554 0,3-5-802 0</inkml:trace>
  <inkml:trace contextRef="#ctx0" brushRef="#br1" timeOffset="-100371.3">6668 17083 140 0,'0'0'215'0,"0"0"-71"0,0 0-83 15,0 0-61-15,0 0-26 16,0 0 13-16,0 0 13 0,0 0-1 0,0 0-11 16,0 0-34-16,-6-2 17 0,4 4 25 15,-1 2 2-15,1-2-24 0,-1 2 26 16,1-1-121-16,0 0-64 0</inkml:trace>
  <inkml:trace contextRef="#ctx0" brushRef="#br1" timeOffset="-91443.58">6556 17074 1821 0,'0'0'123'0,"0"0"118"15,0 0-241-15,0 0-4 0,0 0 4 16,0 0 20-16,0 0 9 0,0 0 6 15,0 0 46-15,0 0 0 0,24 5-29 0,-12-5 19 16,-1 0-13-16,3 0-3 0,0 0 25 16,0 0 14-16,0 0-4 0,2-5 6 15,-1 5-22-15,-1-2-7 0,0 2-16 16,2 0-3-16,0 0-3 0,3 7 6 16,2-3 6-16,3 2 0 0,3 2 7 15,5 1-1-15,3-1-6 0,4 1 3 16,6 1-13-16,3-1 10 0,2 1-4 15,3 0-5-15,9 1 5 0,10 2-19 16,3 3-9-16,-3 0 17 0,-19-3-1 0,-12 0-4 16,-9-3-12-16,4 4-7 0,4 2-17 15,5 4 23-15,-3-1-23 0,-1 1-1 16,-2-1 1-16,-1-2-1 0,-1 1 0 16,-2-2 0-16,3-1 1 0,-1-1 10 15,0-1-10-15,1 1 0 0,1-2 1 0,0 0-2 16,-4 0 0-16,1-2 1 15,-1 2 1-15,-5-3 10 0,-1 2 0 0,-4 0-8 16,-2 0 8-16,-3 0 0 0,0-1 4 16,-1 2-13-16,0-1 0 0,-1 0 10 15,1-2-1-15,-2 0-9 0,-2-1 0 16,0-1-2-16,-2-2 15 0,-4 0-5 0,-2-1-11 16,-1-1-2-16,-3 0 0 0,0-1 0 15,-2-2 1-15,0 0 0 16,-1 0 0-16,0 0-1 0,1 1 2 0,-1 1 0 15,0-2 15-15,0 0 4 0,0 0 6 16,0 0-22-16,0 0-3 0,-7 0-15 16,-7 0-199-16,-9 2-236 0,-31-2-160 15,7-2-754-15</inkml:trace>
  <inkml:trace contextRef="#ctx0" brushRef="#br1" timeOffset="-89311.23">5194 18013 824 0,'0'0'313'0,"0"0"-124"0,0 0-46 0,0 0 0 16,0 0-23-16,0 0-39 0,0 0 30 16,0 0-4-16,0 0-32 0,0 0-4 15,0 0-68-15,-12-15-3 0,12 15-61 16,0 0-17-16,0 0 0 0,0 0 6 15,0 0 33-15,4 0 39 0,-1 0 82 16,1 0 5-16,1 0-22 0,2 2-16 16,0-1 3-16,0 1-4 0,2 0 17 15,1-1-13-15,1 1 3 0,0 0-16 16,5 3-17-16,0-4 7 0,3 3 23 0,1-1-17 16,2-1-6-16,2 2 33 0,2 0 2 15,3-2 23-15,-2 1 0 0,1-1-39 16,1 0 26-16,-3 1 0 0,3-1-17 15,-4 2-6-15,0-1-3 0,1 1 0 16,1 0-13-16,-1 0-22 0,-1-1-1 16,0-1 1-16,3 0 0 0,0-2 3 15,3 0-4-15,0-2 1 0,3-2 9 16,2-1-19-16,-2-1 9 0,2-1 26 0,-1 2 13 16,-3 1-10-16,0-1-9 0,-3 3-4 15,-1 0-2-15,-3 1-14 0,-1 1-11 16,-2 0 3-16,1 0 24 0,1 0-9 15,-2 3-7-15,1-1-8 0,1-2-1 0,1 2 0 16,3-2-1-16,1 0 1 0,0 0 16 16,2-2-19-16,1-2 0 0,-2 0 0 15,1 0 0-15,-3 1-1 0,-2-1 1 16,0 1 0-16,-1 0 22 0,-1 1-9 16,0 0-1-16,-1-1 1 0,-2 2-1 15,2-1-8-15,-2 0-2 0,1 2 1 16,0-2 13-16,0 0-13 0,1-1 0 15,0-2 9-15,0 0-8 0,1 0 7 0,0-2-11 16,2 0-2-16,-2-1-1 0,-1 2 3 16,1-2-1-16,-1-1 1 0,1 3 0 15,0 0 2-15,-1 0 20 0,2-1 6 16,-3 3-25-16,2-3 0 0,1 2 0 16,-1 0-1-16,0 1 1 0,-1 0 9 0,0 0-11 15,0-1 12-15,-1 0-12 0,3 0 14 16,-2-1-11-16,-1 0 8 0,1 1-12 15,0 0 3-15,1-4-1 0,-1 2 1 16,3 0 1-16,-3-1-1 0,0 1 0 16,-3 1 12-16,0 0-2 0,-1 1-10 15,-2 0 10-15,1 2-1 0,-4-1-12 16,2 1 1-16,0-2 12 0,0 1-10 16,-1-1-1-16,2-1 10 0,0 0-11 15,0 1-1-15,-1 0 2 0,-3 0 0 16,2 0 1-16,-2 2 12 0,-2 1-14 15,2-2 0-15,-3 1-1 0,2 1 1 0,1 0-1 16,-3 1 0-16,2-1-1 0,-2 2 2 16,1-3-1-16,-1 3 1 0,0-2 2 15,-3 0 13-15,1 2 3 16,2-3-17-16,-4 0 13 0,3 1-12 0,0 0 9 0,1 0-11 16,-1-1-2-16,-1 1 0 0,3 2 0 15,-3-3 0-15,2 2 1 0,-3 1 1 16,1-1 11-16,-2 0-9 0,-1 1 0 15,0-1 13-15,3 0-4 0,-3 1 4 16,0 0 0-16,3-2-4 0,-1 0 0 16,1-1-9-16,3-1 1 0,-2 1-2 15,5-1-2-15,-3 1-1 0,0-1-2 16,0 0 1-16,-3 2-1 0,3 0-12 16,-3-1 15-16,-2 1 1 0,0 2-1 0,-3-1-3 15,0 1-10-15,0 0 12 16,-2 0 1-16,2 0 0 0,1-1 3 15,3 1 13-15,-2-1-4 0,2-1-9 0,3 2 10 16,-4-5-10-16,2 3 12 0,-3 2-2 16,-2-3-1-16,-1 3 1 0,-2 0 2 0,1 0 16 15,-1 0 28-15,0 0 9 0,0 0 43 16,0 0-50-16,0 0-33 0,0 0-26 16,0 0-2-16,0 0 0 0,0 0-1 15,0 0 0-15,0 0 0 0,0 0 1 16,0 0 0-16,0 0 2 0,0 0 16 15,0 0-2-15,0 0 2 0,0 0-3 16,0-1-2-16,0 1-1 0,0 0-12 16,-4 0-41-16,-3 0-230 0,-19-3-324 15,4 0-649-15,-3-1-1113 0</inkml:trace>
  <inkml:trace contextRef="#ctx0" brushRef="#br1" timeOffset="-86825.89">9177 17287 1448 0,'0'0'309'0,"0"0"-104"16,0 0-14-16,0 0 36 0,0 0 28 15,0 0-52-15,0 0-55 0,0 0-55 0,0 0-36 16,0-11-38-16,0 11-16 16,0 0-1-16,0-1 10 0,0 0 4 0,0-1 7 15,5-2-23-15,4 0 0 16,-1-2 2-16,2 1 20 0,-2 0 13 0,-2 1 1 16,0 1-5-16,-3 1 20 0,-2 0-19 15,-1 2-32-15,0 0-3 0,0 0-13 0,-3 2 16 16,-6 3 2-16,-3 6 27 15,-6 2-1-15,-5 3-5 0,-5 4-5 0,1 0-18 16,-2 4-4-16,3-2 2 0,3-1-10 16,4-4 12-16,3-1-1 0,8-3-12 15,2-1 11-15,3-4-17 0,3 1 19 16,4-3 2-16,4 0 33 0,6-4 22 16,4 1-3-16,4-3-29 0,3 3-9 15,1-3-14-15,1 2-2 0,-3 0-1 16,-3 3-21-16,-3-2-4 0,-6 1-12 0,0 1 13 15,-6 0 9-15,-1 2 15 0,-1-2 0 16,-3 1-15-16,0 0 16 0,-1-1 0 16,-1 3 0-16,-5-1 0 0,-1 2 3 15,-4 0 13-15,1 3-15 0,-4 1 1 16,2-3 0-16,-1 2-2 0,-1 0 0 0,4-1-3 16,0 0 2-16,3-1-1 0,3-3-1 15,1 0-10-15,3 0-3 0,0-2 14 16,3 0 2-16,5 0 1 0,5-2 18 15,1 1-15-15,2-3 8 0,0 1-12 16,2 2-1-16,-5 0-18 0,-3 2-3 16,-2 1-7-16,-6 1 13 0,-2 4 4 15,-5 0 11-15,-5 3 1 0,-6 1 19 16,-4 2-7-16,-1 3 36 0,-2 1 22 16,0-1-13-16,2 0-3 0,5-2-32 15,3 0-6-15,6-5-4 0,3 1-12 0,4-3-2 16,1-2 1-16,7-1 1 0,6-3 16 15,3 0 12-15,4-1-3 0,3-3-25 16,2-1-113-16,3 0-125 0,5-1-145 0,-5 0-608 16,-7-4-718-16</inkml:trace>
  <inkml:trace contextRef="#ctx0" brushRef="#br1" timeOffset="-86306.64">9372 17522 1654 0,'0'0'286'0,"0"0"-36"0,0 0 38 16,0 0 67-16,0 0-67 0,0 0-39 16,0 0-77-16,0 0-90 0,0 0-76 15,0 0-6-15,0 0-41 0,24-19 41 16,-5 19 0-16,7 0 48 0,8 0 6 16,5-4-13-16,3 0-7 0,-1-1-21 15,-3 1 3-15,-6-3-15 0,-5 4 1 16,-8-1 10-16,-6 1-10 0,-5 0 21 15,-3 0 11-15,-4-1-12 0,-1-1-22 16,0 0-22-16,-3 1 3 0,-2 0-6 0,-1-1 9 16,2 2 4-16,0 0-4 15,-2 1-6-15,2 2 0 0,2 0-6 0,-2 0 0 16,0 2 28-16,-1 3 1 0,2 3-1 16,0 3 2-16,0 5 24 0,0 2 2 15,0 6 13-15,-1 0 3 0,1 3-9 16,1 0-20-16,-2-1 4 0,2 1-17 0,-1-3 11 15,1 0-12-15,0-2 2 0,-2-2-1 16,3-1 1-16,0-2 10 0,1-5-13 16,0-1-12-16,0-1-120 0,0-2-80 15,1-3-48-15,3-1-134 0,0-4-296 16,0 0-501-16</inkml:trace>
  <inkml:trace contextRef="#ctx0" brushRef="#br1" timeOffset="-86056.84">9895 17476 2526 0,'0'0'400'0,"0"0"-176"16,0 0-55-16,0 0-38 0,0 0-23 0,0 0 6 15,0 0-114-15,0 0 44 0,0 0-6 16,0 0 69-16,0 0-7 0,78 53-12 15,-50-37-12-15,1 0-4 0,-1-3-25 16,-1 3-23-16,-4-4-9 0,-3-1-15 16,-7 0-65-16,-2-2-51 0,-2 0-107 15,-3-2-115-15,-3-1-172 0,-3-3-466 16,-3-1-254-16</inkml:trace>
  <inkml:trace contextRef="#ctx0" brushRef="#br1" timeOffset="-85871.35">10140 17437 1368 0,'0'0'708'0,"0"0"-303"16,0 0-86-16,0 0-129 0,0 0-91 15,0 0-3-15,0 0 42 0,-69 36-14 16,40-10-20-16,-5 5-44 0,-1 2-34 0,2 3-14 16,1-1-12-16,7-2-1 0,5-2-14 15,6-6-4-15,9-4-146 0,5-6-135 16,12-10-117-16,3-3-347 0,2-2-1143 0</inkml:trace>
  <inkml:trace contextRef="#ctx0" brushRef="#br1" timeOffset="-85143.56">10363 17232 2244 0,'0'0'307'0,"0"0"-165"0,0 0 42 16,0 0 2-16,25-45-27 0,-18 37-15 16,4 0-39-16,2 1-51 0,4-1-29 15,1 3-25-15,1 1-1 0,0 2-2 16,-1 2-13-16,-1 0 4 0,-2 0-1 16,-2 4-9-16,-5 1 15 0,-5 5 7 15,-3 2 35-15,-1 1 10 0,-6 1 2 16,-7 3 7-16,1 0-10 0,-3-1-3 15,0 1 3-15,0-3 7 0,5-1-7 0,0 2-19 16,2-1-23-16,1-1-1 0,4-1 1 16,2 0 0-16,1-1 0 0,1 1-1 15,0 0 0-15,2-2 1 0,3 0 14 16,3 0-14-16,0-1 1 0,2-1 16 16,-1-1-16-16,3 0 16 0,-3-1-17 0,0-2 1 15,-2 0 0-15,-1-1-3 0,-2-1 0 16,0-1 0-16,-3-1-1 0,-1 1 1 15,0-1-1-15,0 0 0 0,0 1-14 16,0-1-14-16,0 2-14 0,0 3 43 16,-4 2 6-16,0 1 22 0,0 4 0 15,-1-1-15-15,1 1-12 0,-1 1-1 16,3-1 0-16,2 2-1 0,0-1 1 16,2-1 2-16,6-2-1 0,3-1 11 15,4 1-8-15,4-3 8 0,0 0-12 16,0 0-2-16,-1-1-20 0,-5 1 3 15,-2 0-9-15,-3 2-3 0,-1 1 31 0,-3 0 0 16,-3 0 34-16,-1 2 10 0,0-2 3 16,-3 1-8-16,-6 2-2 0,-2-1-6 15,-4 0-6-15,-3-3-21 0,-1 1 6 16,-3-2-10-16,0-1-103 0,-3-1-140 16,0 0-111-16,-15-1-227 0,8-1-435 0,2-4-846 15</inkml:trace>
  <inkml:trace contextRef="#ctx0" brushRef="#br1" timeOffset="-77456.81">7790 14620 202 0,'0'0'189'0,"0"0"-101"0,0 0 30 0,0 0 28 16,0 0 17-16,0 0 10 0,0 0 0 15,0 0 6-15,0 0-13 16,0 0-62-16,-13-21-20 0,13 18 17 0,0-1-17 0,1 1-38 16,2 1-17-16,1-2 10 0,1 2 3 15,-1-1-6-15,-1 0 3 0,0 0-10 16,0 1-26-16,2 2 10 15,-3 0-11-15,0 0 18 0,1-1-1 0,-2 1 0 16,3 0 1-16,-1-1-4 0,2 0 0 16,1 1 0-16,0 0 4 0,4 0 6 15,0 0 3-15,4 0 10 0,3 0-7 16,1 0 0-16,2 1-6 0,1 1-7 16,0-2-6-16,0 2 3 0,0 1 10 15,0 0-13-15,-2 1 13 0,1 1-4 16,0-1 11-16,-1 2-8 0,0 1-22 15,-3-2 13-15,3 2-4 0,0-2-8 0,-1 2-2 16,1-2 0-16,-1 0 21 0,0 1-20 16,0 0-1-16,-1-1 10 0,0-1-12 15,0 3-1-15,1-2 1 0,1 0 1 16,-1 1-1-16,1 1 3 0,0-1 0 0,2 1 16 16,1-1 4-16,0 0 3 0,0 0-4 15,1-1 13-15,2 3-6 16,1-2-13-16,0 1 16 0,-2-2-9 0,4 3-1 15,-1-1-3-15,0 0-3 0,3-1-14 16,-1 1 0-16,2 1 10 0,-3-2-11 16,1 1 0-16,0 0-1 0,-4 0 0 15,0 1 3-15,0-1 0 0,-4 1-2 16,-1 1-1-16,-3-1 1 0,1 1-1 16,-2 1 2-16,1 0 17 0,-1 1 7 0,0-1-1 15,0 0 4-15,2-1 3 0,0-1-6 16,2-1 2-16,0 0-6 15,1-1-6-15,2 1 0 0,0 0-3 0,3 0-10 16,-2 1 10-16,0-1-12 0,-3 3 2 0,-1-3-2 16,-1 0-1-16,-3 2 2 0,-2-2 0 15,0 2 2-15,-1-1 11 0,-1 1-11 16,1 0 18-16,0 0-3 0,-2 0 3 16,4 1-9-16,-4-1 0 0,3 0-1 15,2 0 7-15,-1 1-3 0,0 0-15 16,1 4 0-16,1-4 1 0,-1 2-1 15,-3 0 2-15,2 0 10 0,1 0-12 16,-3 0 15-16,-1 1-3 0,0-2-1 16,-2-1-9-16,1 2 13 0,-1-3 3 15,3-1-6-15,-3 2 0 0,2 0-10 0,3-1 12 16,-3 0-12-16,4-1-1 0,0 4 1 16,1-2 16-16,-1 3-4 0,-1-2 4 15,0 3 3-15,0-2 4 0,-3 3-1 16,2-3 16-16,-3 1-16 0,-2-1 6 15,3 0-28-15,-3-1 25 0,-2 0-12 0,4-1-3 16,-5 0-13-16,3-2 12 0,-2-1-8 16,0 1 9-16,1-1-12 0,-2 1 2 15,0-2 9-15,3 0-9 0,-4-2 9 16,0 2 4-16,1-2-4 0,-2-3 1 16,-1 2-10-16,-1-2 9 0,-1-1-10 15,-1 2 1-15,2-2 19 0,-2 0 12 16,0 0 7-16,0 0 3 0,0 0 2 15,0 0-9-15,0 0-37 0,0-4-18 0,-3-1-63 16,-2 2-214-16,-11-5-114 0,0 3-735 16,-1-1-1077-16</inkml:trace>
  <inkml:trace contextRef="#ctx0" brushRef="#br1" timeOffset="-74412.66">5270 17947 395 0,'0'0'212'0,"0"0"-53"0,0 0-6 0,0 0-45 16,0 0-46-16,0 0-33 0,0 0-29 16,0 0-48-16,0 0-4 0,0 0 52 15,0 0 25-15,-2-6 1 0,2 6 0 16,0 0 59-16,0 0 88 0,0 0 22 16,0 0-36-16,0 0-45 0,0 0-39 0,0 0-30 15,0 0-19-15,0 0-13 0,0 0-13 16,0 0-26-16,0 0-10 0,2 2 36 15,0 0 52-15,2 0-19 0,0-1-10 16,4 1-4-16,-2 0 13 0,2-2-6 16,2 0 7-16,-2 2-7 0,4-2-3 15,-3 1 12-15,2 0-12 0,-1-1 22 16,2 1-43-16,-3 0-1 0,4-1 32 16,-2 0-11-16,0 0-9 0,3 1 13 15,-2-1-6-15,5 0 12 0,0 0-9 16,3-2 44-16,0-3 11 0,1 1-20 0,1-4 0 15,1 1-13-15,-1 0 6 0,-2 0-15 16,-1 1 3-16,-1-1-23 0,-2 3-14 16,-2 0 0-16,-4 1-2 0,2 0 1 15,-1 1 0-15,0-1-1 0,-1 1 13 16,3-1 19-16,0 0 10 0,1-1-4 0,2-1-12 16,1 1 3-16,2-3 3 0,3 0-4 15,0-1-5-15,1 0-1 0,1-1-9 16,-1-1 19-16,2 1-7 0,-5-1-6 15,-4 4-16-15,0 0-3 0,-3 3-3 16,-3 1 0-16,1-1 0 0,-3 0 1 16,2 1-1-16,0 0 3 0,1 0 1 0,-1-1 0 15,4 1 1-15,0-1 0 16,0-1 11-16,3-1-13 0,2-1 1 0,2 0 0 16,-1 1 15-16,2-2 25 0,0-2-6 15,-1 1-9-15,1 0-4 0,-2-1-9 16,-1 3-12-16,-2 2 0 0,0 0 1 15,-4 3-1-15,-2-1 0 0,2-1 0 16,-2 2 0-16,3-1 0 0,-1 0 1 16,-1 0 1-16,3 0 9 0,1-1-10 15,1-2 14-15,-3-1-12 0,4 0-1 0,1-3 9 16,-2 2-9-16,3-3 9 0,-1 2-10 16,0-1 17-16,1 1-3 0,-2 0-15 15,1 0 0-15,-2 3-1 0,0-2 1 0,-1 2 1 16,0 0 2-16,0 2-2 0,-4-1 0 15,3 0 0-15,-2 0 1 0,-1 1 13 16,3-1-3-16,-1 0-12 0,1-2 1 16,1-1 0-16,2 1 1 0,0 0-1 15,0-1 14-15,1-1-3 0,0-1-11 16,1 2 1-16,0-1 16 0,0-1-16 16,1 1 0-16,-1 2 13 0,0-1 9 15,0-1-12-15,-1 3-12 0,-4-2-1 16,3 2 3-16,-2-1 22 0,0 0-12 15,-1 1-1-15,-1-1-8 0,1 0-2 0,2 0-1 16,0 0 0-16,0-3-1 0,2 0 0 16,-1 2 0-16,2-2 0 0,0-1 0 15,0 1 1-15,1 1 2 0,0-2 0 16,-1 2 10-16,1 0-10 0,0 0-2 16,-3 1 2-16,1 0 10 0,-1 1-12 0,1-1 14 15,-1 0-13-15,-2 1 1 0,0-3-1 16,0 1 10-16,1 0-11 15,0-1 0-15,1 1 3 0,0 1-2 0,0-3-1 16,-2 2 2-16,2-2 10 0,0 1-12 16,0 0 11-16,-1-1-10 0,0 2 1 15,0 0 10-15,-2 2-10 0,1-3 13 16,2 1-13-16,-2 1 12 0,1-1-12 16,-2 0 0-16,3 0 9 0,-1-2-10 15,2 1 1-15,0 1 1 0,-1-4-1 16,0 1 0-16,-3 0 9 0,3 0-12 0,-1 1 1 15,-1 0-1-15,2 0 0 0,-1 1 0 16,-1-1 3-16,2 0 0 0,0 1 12 16,2-1 11-16,-2 1-13 0,3-1 0 0,0 2-1 15,-1-3-9-15,2 1-2 16,1 0 2-16,-1-4 9 0,3 3-12 0,-1 0 0 16,-2 1 1-16,1-2 1 0,-3 1 0 15,1 1 1-15,-1-1 13 0,-1-1-15 16,-1 3 11-16,-2-1-10 0,-2 1 14 15,0 1-1-15,1-1-2 0,-4 0-10 16,3 0 19-16,-1 0-19 0,-2 0 0 16,4-2-1-16,-2 1 11 0,1 0-12 15,1-1 11-15,2 0-12 0,-1 0-1 16,0-1 0-16,0 0-2 0,2 0-12 16,-2 1 15-16,0 1 2 0,-2-1 1 0,1 2 12 15,-1 0 1-15,-1 1 2 0,0-1-15 16,0 1 16-16,-3 0-19 15,2 1 3-15,-2 0 16 0,0-3-16 0,-1 1 0 16,3 1 0-16,-3-4 9 0,3 1-9 0,-2 1-1 16,2-2 1-16,-2 2-1 15,1-3 0-15,-2 2-2 0,3 0 1 16,-3 0 0-16,2 1 2 0,0 0-1 0,0 1-2 16,1-1 1-16,-2 0 2 0,2 2 0 15,-3-1 0-15,3 0 10 0,-3-1-10 16,2 1 9-16,-1-1 1 0,1 0 2 15,-2 0-2-15,3-2-12 0,-2 3-1 16,2-1 0-16,-3 0-1 0,3 0-1 16,-2 2 2-16,1-1 0 0,-2 0 2 15,4-1-1-15,-4 1 0 0,2-2 1 0,-1 2 1 16,1 0 12-16,0-1-13 0,0 0 2 16,1-3 8-16,1 0 0 0,1 1-11 15,0 0 0-15,0-1 0 0,1 1 12 16,0 0 2-16,-1 1-12 0,-1 2-2 15,0-2 2-15,-2 4 16 0,0-1-16 0,-3 0 9 16,3 1-12-16,-4 0 1 0,2 0 2 16,-1-2-1-16,3 1 2 0,-2-1-2 15,-1 1-2-15,4-2 1 0,-3 3 1 16,2-2-2-16,-2 1 0 0,2 3 1 16,-3-2 0-16,3 0 1 0,-3 1 1 15,1 1 0-15,-3 1 12 0,1-3-13 16,1 3 2-16,-3 0-1 0,0-1 0 15,2 1-1-15,0-1 1 0,-2-2-2 16,3 1 14-16,-2 0-15 0,-1-1 0 16,4 1 0-16,-2 0 0 0,0-2 0 0,3 1 0 15,-3 1 0-15,2-1 0 0,-2 2 1 16,0-1 0-16,0-1 12 0,-2 0-11 16,-1 2-1-16,1-1 2 0,1-1-2 15,0 3 14-15,-2-4-14 0,1 2 0 16,2-1 1-16,-1 0-2 0,-1 0 0 15,0 3-1-15,1-3 1 0,-1 2 0 0,-1-1 0 16,0 1-2-16,3 1 0 0,-2-3 2 16,-1 2 0-16,0 0 0 0,3 1 0 15,-2-1 0-15,1-2 1 0,-1 2-1 16,1-1 2-16,-1 2 0 0,-2-1 1 16,0-1-1-16,2 2-1 0,-2 0 1 0,0 1-4 15,-1-1 1-15,1 3 0 0,-1-3-1 16,1 2 1-16,1 0-1 0,-2 1-1 15,1-3-8-15,-1 2 11 0,0-2 0 16,2 2 1-16,-1-1 0 0,0 0 1 16,1 1-2-16,0-2 2 0,-1 1 0 15,-1 1-1-15,1-2 1 0,-1 2-2 16,1 0 3-16,-3 0 13 0,1 2-13 16,-1 0 9-16,0 0 10 0,0 0-10 0,0 0-12 15,0 0 0-15,0 0 0 0,0 0-2 16,0 0-17-16,0 0 7 0,0 0 9 15,0 0-9-15,0 0-1 0,0 0 10 16,0 0-15-16,0 0 16 0,0 0-1 16,0 0 0-16,0 0 1 0,0 0 0 0,0 0 0 15,0 0-29-15,0 0-90 16,-5 0-136-16,-14 0-271 0,0 0-662 0,-3-1-1106 0,87 2 2058 16</inkml:trace>
  <inkml:trace contextRef="#ctx0" brushRef="#br1" timeOffset="-71706.73">10584 15190 1106 0,'0'0'719'0,"0"0"-508"0,0 0-39 0,0 0 19 16,0 0-23-16,0 0-42 0,-2-45 12 15,1 41 13-15,0-1 0 0,-1 1-7 16,0 1-58-16,0 1-35 0,-1 1-29 15,-2 1-21-15,-1 0 1 0,1 0 14 16,-5 3-14-16,2 0-2 0,-2-2 0 16,2 3-2-16,-1 0-11 0,1-1 1 15,4 2-7-15,1 1-1 0,2 0-8 16,1-1 9-16,1 4 19 0,5-1 18 0,5 2 4 16,2 1-19-16,3 1 23 0,2-2-23 15,0 3-2-15,0-2-1 0,-2 1-29 16,-5 1 13-16,-4-1 0 0,-2 1-6 15,-5-1 19-15,-1 1 3 0,-8 2 0 0,-3-1 16 16,-5 1 13-16,-4 2 9 0,0-2-6 16,-2 2-13-16,-1-3 10 0,3-1-29 15,6 0 0-15,0-1-19 16,4-3 18-16,5-1-1 0,4 0-23 0,2-2 9 16,1 0 16-16,7 0 25 0,6 0 7 15,5-1-3-15,3 0-1 0,4-1-12 16,2 0-16-16,-2-1-1 0,-4 2-12 15,-2 1-9-15,-5 0-3 0,-6 0-1 0,-3 0-15 16,-5 2-1-16,-1-1 27 0,-7 0 15 16,-4 1 12-16,-4 1 1 0,-3 2-12 15,-1 2 0-15,-1 1-1 0,0 1-15 16,3 2 12-16,2-1-13 0,2-1 13 16,6 3 3-16,0-4 16 0,6 1 0 15,1-2 0-15,8-2-4 0,3 0 8 0,6-1 2 16,3-2 6-16,2-1-2 0,3-3-14 15,3 0-12-15,-5-1-43 0,-1-1-180 16,-3 0-148-16,-4-2-171 0,-5-4-169 16,-4 0-844-16</inkml:trace>
  <inkml:trace contextRef="#ctx0" brushRef="#br1" timeOffset="-71351.6">10834 15305 2024 0,'0'0'467'0,"0"0"-238"0,0 0-110 16,0 0-119-16,0 0 16 0,0 0 173 15,0 0 38-15,61 18-42 16,-34-5-30-16,3 0-50 0,5 4-23 0,0-3-3 16,-3 4-10-16,1-4-32 0,-6 3-34 15,-2-1-3-15,-7 0-33 0,-4-2-99 16,-4-2-70-16,-4-2-160 0,-5-2-209 15,-4-5-154-15,-5-3-513 0,0 0 515 0</inkml:trace>
  <inkml:trace contextRef="#ctx0" brushRef="#br1" timeOffset="-71130.6">11162 15225 1994 0,'0'0'480'0,"0"0"-226"0,0 0-208 15,0 0-8-15,0 0 97 0,-72 49 29 0,45-26-43 16,-4 6-25-16,0 3-20 0,-2 1-41 16,3 1-6-16,1-2-26 0,7-3-3 15,3-4 0-15,7-3-2 0,1-4-14 16,5-3 13-16,3-4-16 0,2-2 19 16,1-2-185-16,0-4-52 0,0 0-78 15,7-3-102-15,-2 0-245 0,4-5-953 0</inkml:trace>
  <inkml:trace contextRef="#ctx0" brushRef="#br1" timeOffset="-70496.5">11456 15528 2443 0,'0'0'410'0,"0"0"-262"0,0 0-52 0,0 0 32 16,0 0 66-16,0 0-4 0,0 0-57 15,0 0-67-15,0 0-22 0,0 0-3 16,58 4-6-16,-57 0 2 0,1 0 7 15,-1 0-3-15,-1 0 1 0,0-1-17 16,0-1 15-16,0-1 1 0,0 0 6 0,0-1-7 16,0 0 10-16,0 0-7 15,0 0 22-15,1 0-12 0,-1 0 2 0,0 0-5 16,0 0-10-16,0 0-9 0,0 0 9 16,0 0-9-16,0 0-10 0,0 0-11 0,0 0-10 15,0 0-2-15,0 0-10 0,0 0-3 16,0 0-10-16,0 0 10 15,0 0 2-15,0 0 10 0,0 0-9 0,0 0 12 16,0 0 2-16,0 0 13 0,0 0 4 16,0 0-1-16,0 0-2 0,0 0 8 15,0-1 4-15,0-1-28 0,2 0-20 16,-2 0 18-16,1-1 0 0,-1 2-1 16,1 1 0-16,-1-2 0 0,1 2-12 0,-1-1 12 15,0 0-19-15,0 1-2 16,0 0-1-16,0 0-3 0,0 0-3 15,0 0 4-15,2 0-7 0,-2 0-3 0,0 0-7 16,0 1-2-16,0 3-5 0,0 2 51 16,0 2 34-16,-3 3 19 0,-2 2-19 15,0 3-9-15,-2-2-7 0,-3 3 6 0,0-1-24 16,0-1-1-16,1-1-2 0,-2-1 0 16,3-1 1-16,-1-1-85 0,1-2-124 15,-4 1-87-15,3-3-127 0,-8 0-237 16,3-5-444-16,2-2-663 0</inkml:trace>
  <inkml:trace contextRef="#ctx0" brushRef="#br1" timeOffset="-67665.15">11636 15243 532 0,'0'0'309'0,"0"0"-55"0,0 0-68 15,0 0 32-15,0 0-65 0,0 0-23 16,0 0 6-16,0 0-22 0,0 0-17 15,0 0 4-15,-7-15 28 0,7 15 17 16,0 0-1-16,0 0-13 0,0-2-16 16,0 2-10-16,0 0-20 0,0 0-3 15,0 0-6-15,0 0-16 0,0 0-23 16,0 0-38-16,0-1-1 0,1 1-40 16,4 0 9-16,6 0 31 0,6 0 1 15,8 0 19-15,3-1-16 0,2 0-1 16,3-2 0-16,-5-1 1 0,1 1 0 0,-6 0 0 15,-4 0 16-15,-2-2-6 0,-7 2 2 16,1 1 1-16,-6 0 7 0,-2-1-21 16,0 1 30-16,-2 0-10 0,-1 1 0 15,1 1 0-15,-1 0-6 0,0 0-16 16,0 0-1-16,0 0-21 0,0 0 6 0,0 0-9 16,0 0-4-16,0 0-19 0,0 0-22 15,0 0-29-15,0 0-19 0,0 4 34 16,0 4 84-16,0 1 29 0,0 2 36 15,0 3-14-15,0 3 3 0,0-1 3 16,0 2-5-16,0 3 14 0,-1 1-5 16,-2 0 2-16,1-1-21 0,0-1-14 15,1-2-6-15,0-1 4 0,0-4 2 16,1 2 4-16,0-5-4 0,0 0-15 16,0-1 0-16,0-4 2 0,0 0-2 0,0-2-10 15,0-1 16-15,0 0-16 0,0-2 19 16,1 0 0-16,-1 0 6 0,0 0 1 15,0 0-4-15,0 0-9 0,0 0-1 16,0 0-2-16,0 0-10 0,0 0 0 0,0 0 0 16,0 1 10-16,0-1-11 0,0 0 1 15,0 0-3-15,0 0-94 16,0 0-124-16,0-3-89 0,0-7-267 0,-3 3-768 16,6 26-102-16</inkml:trace>
  <inkml:trace contextRef="#ctx0" brushRef="#br1" timeOffset="-66893.43">12144 15180 166 0,'0'0'1232'0,"0"0"-1030"0,0 0-169 0,0 0 6 16,0 0 113-16,0 0 76 0,0 0-21 16,0 0-110-16,0 0-65 0,0 0-6 15,0 0 16-15,-4 0 13 0,3 0-10 16,1 0-12-16,0 2 12 0,0-2 19 16,0 1 14-16,0-1 2 0,0 0 20 15,2 0 9-15,4 0 6 0,6 0-26 0,2-1-38 16,6-1-25-16,3-1-10 0,1 1-15 15,1-1-1-15,0 1 0 0,-2 0-1 16,-1 0-12-16,-3 2 12 0,-2 0-2 16,-4 0-16-16,-6 0 3 0,-2 0-19 15,0 0-32-15,-5 4-26 0,0-1 66 16,-4 3 27-16,-2 2 13 0,-3 2-12 0,-4 1 0 16,0 1 1-16,0 2 0 0,-3 2 11 15,1 0-13-15,1 1 16 0,1 0 16 16,0 1 0-16,3-2-10 0,-1 1 14 15,3 1-8-15,0-4-2 0,2 3-1 16,1-5-6-16,2 1 29 0,-1-2-13 16,1-2-9-16,2-1-11 0,1-3-11 15,0 0 31-15,3-1-16 0,3-1 25 16,0-1 0-16,6-1 4 0,2-1-17 16,3 0 7-16,5 0-22 0,1-3-14 0,0-2 0 15,0 1 0-15,-2-2 0 0,-2 2-1 16,-5-1 12-16,-1 0-10 0,-1 2 16 15,-5 1-16-15,-2-1 13 0,-1 2-3 16,1-2 5-16,-2 0 1 0,-1 1-17 16,-1 0 9-16,0 0-11 0,0 2-3 0,0-1-13 15,0 0 3-15,0 1-5 16,0 0-1-16,1-2-10 0,-1 2-81 0,3 0-55 16,-3-1-67-16,0-2-85 0,-1-4-185 15,0 2-662-15</inkml:trace>
  <inkml:trace contextRef="#ctx0" brushRef="#br1" timeOffset="-65747.62">12636 15020 33 0,'0'0'737'16,"0"0"-425"-16,0 0-155 0,0 0 77 0,0 0-35 15,0 0-89-15,0 0 17 0,0 0 9 16,0 0 16-16,0 0 4 0,-3-21-56 16,3 18 10-16,0 0-4 0,0 1-19 0,1-2-3 15,3 0-55-15,4 0-27 0,0-1-2 16,3 0 0-16,2-1 0 0,3 1-2 15,3 1-1-15,-1 0 3 0,2 1-1 16,2-1 0-16,-2 2-15 0,1-1-4 16,-1 1 18-16,-2 2 0 0,0 0-11 15,-5 0-19-15,1 0 3 0,-4 4-13 16,-2-1 3-16,-2-1-3 0,-2 3 10 16,1-1 3-16,-4 0 13 0,0 1 16 15,-1 1 44-15,0-1 17 0,-1 0 39 0,-5 3 0 16,-1-1-7-16,-1 2 3 0,-4-1 20 15,-3 3-1-15,2 0-17 0,-4 0-28 16,1 2-12-16,0-4-20 0,5 1 0 16,1 0-36-16,4-1-2 0,3 0-1 15,3-1 1-15,1 1 2 0,8-1 29 16,6 1 14-16,5-3-7 0,2 1-10 0,2-3-9 16,3 0-16-16,-2-1 0 0,-3-1 1 15,-4-1-2-15,-2-1 1 0,-5 0 13 16,0 0-13-16,-5 0 9 0,-2 0 7 15,-1 0 6-15,-2 0 10 0,-1-1-13 16,1 1-20-16,-1 0-2 0,0 0-19 0,0 0-22 16,-6 0-28-16,-3 1 12 0,-6 4 57 15,-4 0 32-15,-3 2 15 16,0 1-15-16,1 1-4 0,3 1-28 0,2-1 0 16,7 1-3-16,2-1 0 0,4-1-13 15,3 4 6-15,2-1 10 0,7 3 19 16,2-1 3-16,5 0 0 0,3 2-19 15,-1-1-3-15,0 1-2 0,-3 1-10 16,-2-1-7-16,-2 0 6 0,-5 2-6 16,-2-5 19-16,-3 2 24 0,-1-2 1 0,-2-3-9 15,-5-1 18-15,-5 1-12 16,-5-2 0-16,-3-1-3 0,-2 1 3 0,-3-2-10 16,-2-1-12-16,-2 1 0 0,0 0-87 15,-3-1-124-15,2 0-103 0,-13 3-124 16,6-2-291-16,5-2-1204 0</inkml:trace>
  <inkml:trace contextRef="#ctx0" brushRef="#br1" timeOffset="-57492.64">11129 17511 1388 0,'0'0'228'0,"0"0"-107"16,0 0-50-16,0 0-38 15,0 0-30-15,0 0 13 0,0 0 0 0,0 0-13 16,0 0-3-16,1-13 0 0,1 13 0 16,2-3 50-16,2 3 48 0,-1 0 22 15,-1-3 22-15,2 1 4 0,-1 2-33 16,-2 0-36-16,-1 0-44 0,-1 0-32 0,0 0 1 16,0 0 14-16,1 0 29 0,0 0-3 15,1 3 9-15,2-1 11 0,0 1-11 16,-1 0-19-16,2-1-6 0,2 0-1 15,-1 0 11-15,5-2-8 0,-3 0 11 16,4 0 9-16,-1 0 19 0,2-2 6 16,4-2 1-16,-1 1-8 0,2 0-18 15,2-2-19-15,-1 1-17 0,2 1-9 16,0 0 10-16,-1 1-10 0,-1 0 13 16,1-1-13-16,-1 0 0 0,-1 2 0 15,2-2 0-15,0 1 9 0,-1-3-8 0,2 2 11 16,1-4 1-16,1-1-13 0,1-1 1 15,0 0 11-15,0-1-11 0,1 2 18 16,2-2 3-16,-2 1-3 0,-1 2-6 0,4 0-14 16,-1-2 1-16,0 1-1 15,3 1 1-15,-1 0 13 0,0-1 12 16,-1 1 7-16,0 0-7 0,-2 0-15 0,1-3-10 16,0 3 13-16,-1-1-14 0,3-2 11 15,-1 1-10-15,3-3 0 0,0 2-1 16,3-1 1-16,1 0 0 0,-1-1 13 15,3 0 3-15,-2 1 3 0,0 0-7 16,-1 1 10-16,-2-1-12 0,1 1 6 16,-2 0 1-16,1-4-8 0,2 3 1 0,-4-2-1 15,3 1 13-15,0-1-6 0,-3 1-7 16,3-3-9-16,-2 1 19 0,1 0-9 16,-1-1-11-16,-2 3-1 0,1-1 1 15,-2 0-2-15,2 3-1 0,-1-2-10 16,2 3 11-16,-1-2 4 0,2 0 14 15,-1 0-2-15,3-3-1 0,-1 0 1 0,-2-1 6 16,1 0-10-16,-2 0-9 0,0 1 0 16,-2 1 10-16,1 0-11 0,-2 1-1 15,2-2 0-15,-2 1 1 16,2-1-1-16,0-1 2 0,2-1 13 0,-1 1-1 16,2-5-2-16,-2 3-12 0,2-2 11 0,-2 0-10 15,-1 2 20-15,-2 0-7 0,-1 1-13 16,-4 0 1-16,0 3-1 15,-1 0 1-15,0-2 9 0,-2 2-11 0,2 2 0 16,0-1-1-16,1 0 1 0,-1 0 2 16,2 0-2-16,-2-1 0 0,-2 2-1 15,-1 1 3-15,-4 2 0 0,-3 1-1 16,-4 6 0-16,-1-2 0 0,-2 2 1 16,-4-1 0-16,0 2-2 0,-1 0-1 15,0 0-16-15,0 0-27 0,-1 0-31 16,-3-2-104-16,-4 2-95 0,2-1-160 15,-2-6-220-15,0 1-541 0</inkml:trace>
  <inkml:trace contextRef="#ctx0" brushRef="#br1" timeOffset="-56229.58">13356 15473 245 0,'0'0'335'16,"0"0"-188"-16,0 0-75 0,0 0-4 15,0 0 11-15,0 0 28 0,0 0 49 0,0 0-6 16,0 0-36-16,0 0-26 0,0 0-33 16,1-3-12-16,-1 1 9 0,0 1 6 15,0 0-6-15,0 0 0 0,0-1 10 16,0 0 16-16,0-1-20 0,-2 2-6 15,0-1 3-15,0 2-19 0,-1-1-36 0,-1 0-49 16,-1 1-6-16,-3-2 16 0,2 2 16 16,0 0 23-16,-1 0 2 0,1 0 21 15,3 0 13-15,0 0 29 16,2 0 32-16,0 0 32 0,1 0 10 0,0 0-6 16,0 0-24-16,0-2-38 0,0 0-26 15,-1 1-19-15,1 0-10 0,0 1 0 16,0-1 22-16,0 1-3 0,0 0-9 15,0-1-4-15,0-1-18 0,0 2-4 16,0 0-13-16,0 0-13 0,0 0-12 16,0 0-30-16,2 0-6 0,3 0 74 0,5 3 71 15,0 0-16-15,1 1-30 16,2 0-5-16,1 0 2 0,1 0-19 0,-2 1 16 16,3 0-16-16,0 1 16 0,1 1-3 15,-2 1 9-15,2 0 14 0,1 3-11 16,0 2 14-16,0-1-7 0,-1 2 3 0,0 1 13 15,-4 0-6-15,3 1-13 0,-3-1 3 16,-2 2-4-16,3-2-5 0,-3 2-1 16,2 0 0-16,0 2 10 0,-2-2-16 15,4 0-6-15,1-1 0 0,2 1-11 16,0 1 14-16,2-1-4 0,0-1 4 16,1 2 3-16,-1-2 3 0,1 1-3 15,-3-3 6-15,0 3 0 0,-1-2 10 16,-2-1-1-16,0 0-8 0,-4-1 24 15,2 3-10-15,-3-3-11 0,0 4-6 16,-2-4-8-16,3 0 1 0,-3-1-13 0,1 0 13 16,0 0-4-16,-1-1-9 0,1 1 0 15,0-1-1-15,0 0 2 0,-2 1-2 16,2 0 10-16,-1-1-11 0,-2 0 0 16,3 1 18-16,-2 0-16 0,1 1 0 0,2-2 19 15,-2 2-20-15,3 0 14 0,-2 1-13 16,1-1 9-16,-2-1 1 0,2 2 5 15,-3-1-16-15,0-1-1 0,1-1 3 16,-2 2-2-16,-1-1 0 0,2-2 13 16,-2 0-12-16,-1-1 10 0,1 2-11 15,2-1 10-15,-3 1-9 0,0 1 10 16,-1-2-11-16,1 2 1 0,0 0 0 16,-1 1 9-16,-1-1-8 0,0 0-3 0,0 0 11 15,0-1-9-15,0 1-1 0,1-2-2 16,1 0 2-16,-1-1 1 0,-1-2 10 15,0 0-12-15,-1-4 2 0,0 1-1 16,-1-2 10-16,0 0-10 0,1-1-2 16,-1 0 1-16,0-1 2 0,0 1 9 15,0-1 3-15,0 0 20 0,0 0-2 16,0 0 11-16,0 0-4 0,0-1 6 0,0-1 0 16,1-2-18-16,2 0-28 0,-1-1-12 15,2-2-1-15,-2-1-8 0,0-1-16 16,-2-4-214-16,0 0-391 15,-1-2-1220-15</inkml:trace>
  <inkml:trace contextRef="#ctx0" brushRef="#br1" timeOffset="-55014.61">14809 16077 1108 0,'0'0'254'0,"0"0"-120"0,0 0-43 15,0 0 39-15,0 0 23 0,0 0 9 16,0 0 7-16,0 0 12 0,0 0 3 15,55-33-36-15,-55 30-45 0,0-1-41 16,0 0-11-16,0 0 16 0,0 2 10 16,0 0-13-16,0 0 19 0,0 2 7 15,0 0-11-15,-4 0-25 0,-5 0-31 16,-1 6-21-16,-7 0 39 0,-3 3-19 16,-3 3-6-16,1 0 3 0,3-1-18 0,3 2-1 15,3-1-12-15,6-3 11 0,4 1-15 16,3 0 5-16,1-2 11 15,8 1 25-15,6-1 10 0,4 0-6 0,2 1-10 16,3-2-16-16,1 2 13 0,0-2-16 16,-5 1-3-16,-6 0-20 0,-2 1-5 0,-5 0 12 15,-4 0-6-15,-3 2 19 16,-3 1 3-16,-7-2 2 0,-3-1 11 0,-4 3 2 16,0-3-15-16,-1-1 2 0,-1 2 30 15,-1-1 9-15,1-1-12 0,3-2-10 16,1 2-7-16,6 0-11 0,0-3 2 15,3-1-1-15,4 3-1 0,2 0 0 16,0-1-1-16,6 0 15 0,6 0 20 16,3 1-3-16,3-1 2 0,4-1-22 15,2 1-12-15,-2 1 0 0,-1-2-13 16,-3 2-3-16,-5 2-6 0,-1-1 3 0,-5 4-3 16,-4-3 10-16,-3 3 10 0,0-1-1 15,-5 0 1-15,-4 2-1 0,-4-1 3 16,-3 3 16-16,-1 0 9 0,1 1-6 15,-1-1 3-15,1-1 0 0,2-1 4 0,4 1 2 16,4-4-3-16,3 1-6 0,3-2-17 16,5 2 17-16,7-2 6 0,5-1 15 15,7 1-1-15,6-4-5 0,1 1-30 16,5-1-2-16,-3-1-2 0,-3-1-78 16,-4 1-119-16,-5-2-91 0,-7 0-126 15,-9-2-261-15,-1-2-435 0</inkml:trace>
  <inkml:trace contextRef="#ctx0" brushRef="#br1" timeOffset="-52368.48">15165 16243 96 0,'0'0'274'0,"0"0"-20"15,0 0-39-15,0 0-3 16,0 0-7-16,0 0-19 0,0 0-27 0,0 0-35 16,0 0-27-16,0 0-6 0,0 0 10 15,-10 8-14-15,9-8-6 0,1 0-39 16,0 0-16-16,0 0-6 0,0 0 19 15,0 0 12-15,0 0 24 0,0 0 18 0,0 0 1 16,0 0 9-16,-1 0 0 0,1 0 6 16,-2 0-6-16,0 0-20 0,-1 0-19 15,-2 0-22-15,1 0-10 0,1 0-10 16,0 0 1-16,1 0-4 0,1 0 0 16,0 0-7-16,1 0-10 0,0 0-1 15,0 0 0-15,0 0 0 0,0 0-1 16,0 0 2-16,0 0 11 0,0 0 6 15,-1 0-3-15,1 0-4 0,0 0-10 16,0 0 0-16,0 0 14 0,0 0-3 0,0 0 0 16,0 0 0-16,5 0 6 0,5 0 6 15,5 0 4-15,4 0-14 16,4-2-13-16,1 0-2 0,2 1 1 0,-1 0 1 16,-2 1-2-16,-2-2-2 0,-2 0 0 15,-2 1 2-15,-7 1 0 0,1-3 0 16,-5 3 2-16,-3 0 2 0,1 0 11 15,-3 0 4-15,-1 0 16 0,0 0 25 0,0 0 3 16,0 0 0-16,1 0-6 0,-1 0-16 16,0 0-25-16,0 0-16 0,0-1-12 15,0 1 9-15,0 0-10 0,0 0 11 16,0 0 0-16,0 0 0 0,0 0 2 16,0 0 2-16,0 0 1 0,0 1 10 15,0-1-11-15,0 0 1 0,0 0-3 16,0 0-2-16,0 0-10 0,0 0 8 15,0 0-8-15,0 0 11 0,0 0-1 0,0 0 1 16,0 0 1-16,0 0 1 0,0 0 2 16,0 0 0-16,0 0 13 0,0 0-13 15,0 0 16-15,0 0-1 0,0 0-5 16,0-1-1-16,0 0-8 0,0 1 8 0,0 0-10 16,0 0-1-16,0 0-1 0,0 0-1 15,0 0 0-15,0 0-1 16,0 0-10-16,2 0-4 0,0 0-12 0,2 0 12 15,-2 0 15-15,1 0 0 0,-1 0 1 16,2-1 1-16,-4 0 12 0,0 1-10 16,0 0 12-16,0 0 1 0,0 0-13 15,0 0 0-15,0 0-1 0,0 0-2 16,0 0-18-16,0-1-14 0,0 1-9 16,0 0-18-16,1 3-17 0,-1 2 55 15,0 3 21-15,0 1 16 0,0 3 25 0,-6 2 6 16,1 1-3-16,-2 2 3 15,-4 0-6-15,-1 2-19 0,-1 0 3 0,-3-2-13 16,5 0-11-16,-1-2 0 0,2-3 1 16,1-1 0-16,4-3 0 0,0 0 1 0,-1-1 0 15,4-5 11-15,0 1-13 16,1-2 1-16,1 0-2 0,0-1 12 0,0 0 1 16,0 0 5-16,0 0-5 0,0 0 9 15,0 0-10-15,0 0 7 0,0 0-16 16,0 0 13-16,0 0-14 0,0 0 1 15,0 0-1-15,0 0 10 0,0 0-10 16,0 0 2-16,0 0 11 0,0 0 1 16,0 0-4-16,0 0 10 0,0 0-3 15,0 0-7-15,0 0 0 0,0 0-8 16,0 0-1-16,0 0 0 0,0 0 0 0,0 0-1 16,0 0-1-16,0 0-1 0,0 0-1 15,0 0-2-15,0 0-10 0,0 0 11 16,0 0-1-16,0 0-9 0,0 0 10 15,0 0 0-15,0 0 0 0,0 0 2 16,0 0 0-16,0 0 2 0,0 0 10 0,0 0-9 16,0 0 0-16,0 0 10 0,0 0-10 15,0 0 12-15,0 0-14 0,0 0-1 16,0 0-2-16,0 0-10 0,0 0 0 16,0 0-4-16,0 0 4 0,0 0-4 15,0 0 4-15,0-1-94 0,0 0-133 16,1-1-70-16,5-9-220 0,1-1-741 15,-2 3-549-15,-24 45 1819 0</inkml:trace>
  <inkml:trace contextRef="#ctx0" brushRef="#br1" timeOffset="-51977.65">15210 16266 682 0,'0'0'192'0,"0"0"-192"0,0 0-13 16,0 0 13-16,0 0 36 0,0 0 68 16,0 0 3-16,0 0-38 0,0 0-33 0,0 0-10 15,11-7-13-15,-11 7-10 0,0-1 10 16,0 1-11-16,0 0-2 0,0 0-49 15,0 0-172-15,0 0-379 0,-11 8 200 16</inkml:trace>
  <inkml:trace contextRef="#ctx0" brushRef="#br1" timeOffset="-51309.65">15210 16266 473 0,'-23'6'469'16,"22"-8"-231"-16,1 1-30 0,0-2 37 15,0 3-31-15,0-1 13 0,0 0-10 16,0 1-68-16,0 0-71 0,0 0-17 0,0 0 13 16,0 0 13-16,0 0 0 0,0 0-6 15,0 0-1-15,0 0-10 0,0 0-9 16,1 0-19-16,4 0-14 0,4-1-2 15,6 0 0-15,6-1 6 0,5 0-4 16,4 0-15-16,-1 0-12 0,3 0 2 0,-4 1-1 16,0 0 17-16,-7 0 4 0,-2 0 2 15,-8 0-3-15,-1 0-9 16,-5 0-10-16,-3 1 1 0,-1 0-2 0,-1 0 10 16,1 0 1-16,-1 0 3 0,0 0 0 15,0 0 0-15,0 0 3 0,0 0-3 16,0 0 0-16,0 0-4 0,0 0-12 15,0 0-1-15,0 0-15 0,0 2 16 16,0 0 29-16,-1 3-1 0,-1-1-25 16,1 2 1-16,0 0 11 0,0 0 1 0,0 1-3 15,0 0 9-15,0 1 16 16,0 0 0-16,1 1 9 0,0 0 3 0,0-1 20 16,0 4 11-16,0-2-23 0,0 0-12 15,0 1-2-15,2 1-3 0,0 1 2 0,0 1-2 16,0 2 2-1,-2-1 4-15,1 2 2 0,0-2 1 0,-1 2-25 0,0 0 6 16,0-2-7-16,0 1 7 0,0-2-6 16,-1 0 0-16,-1-1-4 0,1-2-5 15,0-3-13-15,0-2 9 0,1 1 0 16,0-5-11-16,0 2 2 0,0-3-1 16,0 0-1-16,0-1 15 0,0 0 2 15,0 0 13-15,0 0 12 0,0 0 3 16,0 0 3-16,0-1 9 0,0-3-14 15,0-2-44-15,2-1-1 0,-1 0-1 0,1-3-13 16,-1 3 2-16,0-2-8 16,-1 3-46-16,0-3-102 0,0 1-66 0,0-1-75 15,-3 0-232-15,-2-9-252 16,-3 4-906-16</inkml:trace>
  <inkml:trace contextRef="#ctx0" brushRef="#br1" timeOffset="-50730.75">15112 16237 1580 0,'0'0'303'16,"0"0"-167"-16,0 0-3 0,0 0 68 15,0 0 2-15,0 0-83 0,0 0-53 0,0 0-15 16,0 0 6-16,0 0 3 0,65 0 16 16,-42 3 0-16,5-2-7 0,-1-1 1 15,-1 0 5-15,4 0-9 0,-4 0-13 16,-2 0-16-16,-4 0-15 0,-4 2-7 0,-2 0 0 16,-6-2-15-16,-2 1-1 0,-1 0 0 15,-3-1 1-15,-1 0 24 0,-1 0 13 16,0 0 9-16,0 0-9 0,0 1-12 15,0 0-24-15,0 1-2 0,1 1-3 16,-1 0 3-16,1 5 47 0,-1 1 4 16,2 3-11-16,-2 0-11 0,1 2 5 15,-1 1 10-15,1-1-6 0,1 3 15 16,0 2 14-16,1 0-17 0,0 1-6 16,-2 0 3-16,-1-1 6 0,0 0 12 0,0 1-16 15,-4-1 17-15,1 0-11 0,0-2 1 16,1 0-25-16,-1-2-16 0,2-4-14 15,1-2 2-15,0-2 0 0,0 0 10 16,0-4-10-16,0 0 18 0,0-1-19 16,0-1 11-16,0-1 2 0,0 0 19 15,0 0 6-15,0 0 3 0,0 0 0 16,0-1 0-16,0-3-28 0,0 0-15 0,0 1-31 16,0-3-45-16,0 0-13 0,0 1-38 15,0 0-34-15,1 1-44 0,2-3-68 16,-2-1-83-16,5-5-167 0,1 2-513 15,-1-2-680-15</inkml:trace>
  <inkml:trace contextRef="#ctx0" brushRef="#br1" timeOffset="-50035.83">15694 16246 623 0,'0'0'992'0,"0"0"-787"16,0 0-20-16,0 0 32 0,0 0 20 15,0 0-34-15,0 0-45 0,0 0-65 0,0 0-35 16,0 0-7-16,0 0 0 0,-18-6-6 15,17 6-7-15,0 0-15 0,1 1 2 16,-1-1-23-16,1 2 14 0,0-2 0 16,1 2 10-16,7 0 28 0,2 0 29 15,4 0 22-15,7-2 3 0,5 0-32 16,2 0-35-16,1 0-13 0,3-1-12 16,-3-1-13-16,0 1 19 0,-3-1-6 15,-6 0 21-15,0 2-2 0,-3 0-4 16,-6 0 10-16,-2 0 6 0,-4 0 4 15,-3 0-39-15,-1-1-12 0,0 0-2 0,-1 1 0 16,0 0-21-16,0 0-18 0,0 2-3 16,-4 5 44-16,-1 0 44 0,-4 5 13 15,-1 0-19-15,-3 2-22 0,1 0-13 0,-3 3 9 16,0-2 4-16,-2 5-14 16,1 1 13-16,-4-1-2 0,0 0 6 0,1 1 6 15,0-3 0-15,3-2-10 0,1-2-2 16,6-1 5-16,0-1-15 0,5-4 13 15,3 1-16-15,1-2 2 0,0-2 1 16,1 2 19-16,6-4 12 0,3 3-3 16,2-2 9-16,2-3-15 0,3 2 3 15,3-3-7-15,3 0-2 0,2-3-16 16,2-1 12-16,1-3-12 0,3 1-3 16,-2 0 1-16,2 0 1 0,-2 1-2 15,-2-1-2-15,-1 0 1 0,-5 4-3 16,-4-1 3-16,-4 0 1 0,-2 2 0 0,-5-2 13 15,-2 3 2-15,-3-2-2 0,1 2-10 16,-2-2 9-16,0 2 3 0,0 0-2 16,0 0-11-16,0 0 13 0,0 0-14 0,-2 0-1 15,-3 0-31-15,-1-1-21 16,-5-2-146-16,-7-2-174 0,4 1-273 0,-1-3-780 0</inkml:trace>
  <inkml:trace contextRef="#ctx0" brushRef="#br1" timeOffset="-49068.34">16263 15945 1393 0,'0'0'400'0,"0"0"-144"0,0 0 13 16,0 0 48-16,0 0-15 0,0 0-58 16,0 0-116-16,0 0-119 0,0 0-9 15,56-18 0-15,-26 16 0 0,1-3 3 16,3 2 17-16,0 1-1 0,-2 0 12 16,-1 0-8-16,-6-1-7 0,-4 3-14 15,-4 0 1-15,-5 0-3 0,-4 0 0 16,-5 0-38-16,-2 3-39 0,-1 1 39 15,0 0 38-15,-3 4 105 0,-6 2 22 0,-2 0-6 16,-4 2-4-16,-3 2-13 0,-2 0-32 16,1-1-22-16,1 4-16 0,0-3-8 15,3 3-4-15,3-1-6 0,4 0-14 16,3 1-2-16,4-1 0 0,1 1 1 16,0 0 12-16,5-2-13 0,4 4 2 0,3-2 8 15,2-2 3-15,1 0-10 16,3-2 19-16,-1 0-10 0,1-4-12 15,-4-2 0-15,-4-3-14 0,0 0-33 0,-6-1 12 16,-2-3 3-16,-2 0 29 0,0 0 3 16,0 0 19-16,-5 0-18 0,-6 0-1 15,-1 0-7-15,-4 0 7 0,-4 0 42 16,-1 0 2-16,2 0-13 0,2 2-18 16,1 2 2-16,6 0-15 0,2 0-1 15,3 4-14-15,4 0-1 0,1 2 16 0,0 1 0 16,7 3 16-16,5 1 2 0,3 1-5 15,2 0-10-15,1 2-1 0,3 1 0 16,-1-1 0-16,1 0-2 0,-2 2-1 16,-2-2-2-16,-2 1-10 0,-3-2-2 15,-3 2 14-15,-2-2 0 0,1 0-2 16,-3-2-10-16,-1 1 13 0,0 1 0 0,3-2-2 16,-2-1-10-16,-2 1-1 0,1-2 11 15,-1-2 0-15,-1-1-1 0,-2 0-13 16,-4-3 13-16,-5-1 3 0,-8-3 1 15,-4 2 12-15,-3-2-11 0,-6 1 1 16,-3-3-2-16,-4 3-1 0,-1-4-66 0,-2 1-151 16,-15-1-204-16,9 0-322 0,8-1-1316 15</inkml:trace>
  <inkml:trace contextRef="#ctx0" brushRef="#br1" timeOffset="-41799.28">7084 12723 271 0,'0'0'120'0,"0"0"-84"16,0 0 29-16,0 0 66 0,0 0 12 16,0 0 1-16,0 0-40 0,0 0 30 15,0 0 15-15,0 0-25 0,-2-26-10 16,2 25-23-16,0 1-32 0,0 0-30 15,0 0-16-15,0 0-11 0,0 0-2 16,0 0-3-16,0 0 2 0,0 0 1 0,0 0 16 16,0 0 0-16,0 0-3 0,0 0-10 15,0 0 17-15,1 0 12 0,2 0 56 16,1 0 65-16,3 0-17 0,-1 0-46 16,0 0-28-16,4 0 6 0,-2 0 13 15,3 0 3-15,-1-4 6 0,4 0-22 16,0 0-30-16,0 0-2 0,1 2-14 15,3-2 1-15,0 1-7 0,-1 0 3 0,3-2 0 16,1 0-3-16,1 1-3 16,2-2 13-16,0 1-1 0,0 1-2 0,2-1 3 15,-1 3-4-15,-1-2 4 0,-1 1 6 16,1 0-4-16,-2 0 1 0,3-1-3 16,-1 1-1-16,1 0 1 0,0-1-4 15,2 4 1-15,-1-2-11 0,0-1-10 0,1 1-1 16,2 1 3-16,-1 0 15 15,3 1-3-15,0 0-13 0,4 0 10 0,1 0-13 16,2 0 2-16,-2-3 10 0,3 1 20 16,0 1 3-16,0 0-3 0,-1 0-16 15,-3-1-16-15,1 0 0 0,-3 0 3 16,2 1 32-16,1 0 0 0,-2 0-19 16,1 1 3-16,-1 0-18 0,-1 0-1 15,1 0 19-15,1 0 6 0,-1 1-3 16,1 1-3-16,0 0-3 0,-2 0 0 15,0 0 3-15,1-1-7 0,-2 0 10 0,2 0-3 16,1 1 3-16,-1-2 0 0,1 3 13 16,1-3-1-16,-1 1-12 0,-1 1-6 15,1 0 6-15,3 0 12 0,-2-1 7 16,-1 0 1-16,2 2-8 0,0 0-9 0,-2 1 0 16,-3-1-9-16,0 1 2 0,-5-1 1 15,2 2 6-15,-4-1-9 0,-1 1-4 16,1-2 4-16,-1 0-1 0,1 0-12 15,-1 0 22-15,1 0-13 0,1-2 1 16,2 1-11-16,-1 2 0 0,0-1 0 16,0 1 1-16,-3 0-1 0,-1 2 1 15,-1-1 0-15,-3 1 0 0,-1 1 13 16,-2-2-4-16,-5 3 10 0,0-3-3 16,-2 0-7-16,-2-1-10 0,-2-1 11 0,-2 0-10 15,-1-2 0-15,0 1 12 16,0 0-3-16,0-2-8 0,1 0 20 15,0 0-2-15,0 0 3 0,1 0-4 16,0 0-2-16,2 0-7 0,-1 0-11 0,-1-3-1 16,0 1-2-16,-3 2-17 0,-1 0-48 15,-1 0-144-15,-10 0-164 0,-24 3-392 16,1 1-615-16,84-6-439 0</inkml:trace>
  <inkml:trace contextRef="#ctx0" brushRef="#br1" timeOffset="-38488.57">5586 17877 1132 0,'0'0'489'0,"0"0"-431"0,0 0-58 15,0 0 0-15,0 0 59 0,0 0 45 16,0 0-104-16,0 0-36 0,0 0 0 15,0 0 10-15,-1 9-6 0,4-9 32 0,1 0 81 16,-1 0 23-16,0-1-7 0,-1-1-6 16,1 2-26-16,-2-1-4 0,0 1-15 15,0 0-28-15,0 0-18 0,1 0 0 16,2 0 42-16,0 0 36 0,2 0-17 16,3 0 7-16,0 0-36 0,3 0-12 0,0-1-1 15,2-3-6-15,1-1 10 0,-1-2-7 16,3-2 19-16,-2 1-31 15,1 0-1-15,-4 0 19 0,2 2-22 0,-1-1-2 16,-3 3 0-16,4 1-1 0,-3-1-17 16,4 1 20-16,0 0 0 0,2-1 17 15,-2 0 5-15,4 0-9 0,0-3 16 16,3-1-29-16,0-1 32 0,3-3 0 16,-2-4-19-16,1-2 13 0,0 1-13 15,0-4-12-15,-2 1 0 0,1 1 1 16,-2 2-2-16,-1-2 0 0,-3 4 0 15,1 3-3-15,-1-1 2 0,0 2-2 0,0 0-1 16,0 0-12-16,0 4 15 0,0-1 1 16,2 0-3-16,0 0 1 0,2-2 2 15,1 0 2-15,1-2 1 0,2-2 0 16,-1 0 14-16,1-3 2 0,-1-3-18 16,1-2 15-16,-1-3 0 0,0-1-3 0,0 0-11 15,-1 1 11-15,-2-1 3 0,0 5 9 16,-2 2 1-16,-2 4-10 15,-2 3-16-15,-3 1 0 0,2 2 0 0,-1 0-2 16,-2-2 1-16,4 2-1 0,0-3 2 16,0 0 2-16,2-3-1 0,1 1 1 15,3-3 11-15,-1-3-13 0,2 1 0 16,1-4 0-16,3 0 0 0,-1-4 3 16,-2 0 52-16,2 0-1 0,0 1 7 15,-1 2 6-15,-3 2-13 0,-1 3-29 0,-4 4 7 16,-1 2 0-16,1 2-16 0,-3 0-14 15,-1 2 0-15,2 0 14 0,0-2-16 16,0 2 0-16,1 0 0 0,2-2-1 16,2 1 1-16,0-2 0 0,2 2-1 0,1-4 1 15,-1 0 0-15,1-1 1 16,0 0 0-16,-2 1 1 0,0-1 1 0,-1-1 16 16,-1 0-16-16,0-1 9 0,-3 0 4 15,2-2 0-15,-1 2-3 0,0-1-1 16,-2 1 1-16,0 4 0 15,-1-3-10-15,1 2 9 0,-3 1-12 0,3 0 0 16,-2 1-1-16,1-1 0 0,2-1 1 16,-3 4 1-16,4-4 1 0,-1 2 11 15,0-1 12-15,-1 0-2 0,1 0 8 16,1-2 4-16,0 0 6 0,-3-1 6 16,3 0 0-16,-1 1-3 0,1-2 0 0,-2 0-25 15,3 0-16-15,-1 0 0 0,2-2 0 16,-1 2 0-16,-3-2 15 0,3 2 1 15,-1 0 10-15,0 4-10 0,-4-2 3 16,1 4-20-16,0-1 11 0,-3 2-10 0,4-2 0 16,-2 1 0-16,3-1 9 0,1-2-11 15,1-2-1-15,1 1 0 0,0-3 0 16,1-1 0-16,1 1 3 0,0-3-1 16,-1 0 0-16,0 0 0 0,-1-2 10 15,-1 2-11-15,0 0 15 0,-4 0-15 16,1 0 11-16,-2 3-8 0,-1 2 14 15,1-1-2-15,-2 3-1 0,2-1-14 0,1 3 0 16,-2-4 1-16,3 2-1 0,-3-1 0 16,3-2 1-16,0 0 0 0,-2-1 13 15,3-1-15-15,-2 1 1 0,-1 0 0 16,2-3 1-16,0 3 11 0,-2-2-12 16,3 2 0-16,-1 1 0 0,-2 0 0 15,4-3 0-15,-1 3-1 0,1-2-1 16,-3 1 1-16,3-1 0 0,-2-2 0 15,0 0-1-15,0-2-1 0,1-1-1 16,-3-2 0-16,3-2 1 0,-1 0-11 0,2-3 12 16,-3 2 1-16,3 0-2 0,-1 1 0 15,1 2-1-15,-4 0 1 0,3 2 1 16,-3-1-1-16,1 2-1 0,2 0-10 16,-4-1 1-16,3-2-7 0,0 1 18 0,0-3-12 15,1-1 11-15,2-1-10 0,0 0-1 16,1 0 10-16,0-2-12 0,1-2 12 15,-1 3 1-15,0-3-11 0,1-1 12 16,-2 2 1-16,0 0 0 0,-1 1 0 16,-3 1 1-16,1 2 12 0,0 3-10 15,-3 0 9-15,2 5-10 0,-3-1 1 16,2 3 0-16,1 0 0 0,-3-2 0 16,5 2-2-16,-2-2-1 0,0-1 3 15,2 2-1-15,-1-2 1 0,-1-2 0 0,0 0 0 16,-2 1 13-16,0-2-1 15,-2 3 7-15,2-2-3 0,-4 2-4 0,3 3-11 16,-2-1 11-16,4 3-13 0,-3-2 1 16,5 2 0-16,-3 3 1 0,2-3 8 15,1 0-10-15,-3 2 10 0,3-2-9 16,-3 1 9-16,-2 0 0 0,0-1 4 0,1 1-13 16,-4-1 16-16,2 0-18 0,1 1 0 15,-3-2 0-15,3 2 1 0,-2-1 0 16,4 2 1-16,-4 0 9 15,2 0-11-15,2-1-1 0,-3 1 0 0,1 1 2 16,0 2-1-16,0-3 0 0,-2 1 0 16,1-1 15-16,2 0-4 0,-4-1-9 15,2 1 13-15,-1-1-14 0,0 1-2 16,2 0-1-16,-1-2 1 0,3 0-1 16,-2 3-2-16,2-3-8 0,-3 5 11 15,4-2 3-15,-5 3 12 0,0 2-13 0,2-1 0 16,-3 2 17-16,-1-1-16 0,2-1 15 15,-1 2-16-15,0-3 14 0,1 2-13 16,-2-1-1-16,0 0 10 0,1-1-10 16,1 0 1-16,-1-1 0 0,-2 1 12 15,2 1-14-15,-1 1 1 0,-1-2 0 16,2 0-1-16,1 1-1 0,-1 2-1 0,0-3 1 16,3 1 1-16,-4 1 2 0,-1 1 16 15,0 0-7-15,-1-2 10 0,1 3 2 16,-3-1-11-16,1-1-1 0,-1 2 0 15,0-2-11-15,0 0 0 0,1-1-1 16,1 0 0-16,-1 2 0 0,0 2-2 16,2 0 0-16,-2 2 1 0,-1 3 0 15,0-4 1-15,0 5 1 0,-1-1 15 16,0 0 5-16,0 0 1 0,0 1-4 0,0 0-3 16,0 0 1-16,0 0-1 0,0 0 1 15,0 0 2-15,0 0 3 0,0 0-2 16,0 0-4-16,0 0-3 0,0 0-10 15,0 0 11-15,1 0-11 0,-1 0 10 16,0 0 0-16,0 0 0 0,0 0-9 0,0 0 13 16,0 0 5-16,0 0-9 15,0 0-9-15,0-1 16 0,0 0-17 0,0 0 1 16,0 0 0-16,0-1 9 0,0 2-12 16,0-3 0-16,0 1-3 0,0-1 3 15,0-2 12-15,0 1 13 0,0 1 2 16,0-2 1-16,0 1-1 0,-1 1 10 15,-1-1 51-15,0 1-36 0,-2 0-25 16,2 0-12-16,0 3-12 0,2-1-3 16,-1 1-12-16,1 0-6 0,0 0-10 15,0 0-2-15,0 0 0 0,0 0-7 16,0 0 1-16,0 0 14 0,0 0 10 0,0 0 10 16,0 0 2-16,0 0 0 0,0 0 2 15,0 0-2-15,0 0 0 0,0 0-73 0,0 0-107 16,0 0-156-16,-2 0-284 0,0 1-485 15,-2-1-821-15,12-1 991 0</inkml:trace>
  <inkml:trace contextRef="#ctx0" brushRef="#br1" timeOffset="-36720.82">10767 12486 1398 0,'0'0'248'0,"0"0"-131"0,0 0-23 16,0 0 23-16,17-52 58 0,-12 40 22 15,2 2 46-15,-2-1-24 0,-2 3-42 16,0 0-40-16,0 5-22 0,-2-1-9 16,0 2 11-16,-1 0 17 0,0 1-30 0,-1 1-60 15,-5 0-44-15,-3 1-50 0,-6 5 12 16,-3 1 22-16,-2 3-3 0,0 0 16 15,2 2-10-15,2-1 0 0,5 2 10 16,0-1-16-16,7-2-12 0,2 1 18 16,2 0 10-16,3 1 3 0,9 0 12 0,1-1 7 15,6 2 4-15,1-3 2 16,2 0-24-16,2-1-1 0,-4 0-3 0,-7-2-13 16,-1 3-13-16,-6-3 7 0,-4 1-3 15,-2 3 13-15,-4-1 12 0,-9 3 3 16,0-1 13-16,-6 0-3 0,-1 1-11 15,0-1 11-15,-1 0-13 0,3-3 0 16,2 2-2-16,6-2-11 0,0-3 10 16,6 0-13-16,2-1-3 0,2 0 4 15,0-1 15-15,6 2 26 0,6-2 5 0,1 1-2 16,6-3-4-16,1 1-6 0,3-3-16 16,1 2-1-16,-2-1-2 0,-4 1-1 15,-4 0-15-15,-3 0 4 0,-5 1-10 16,-3 0-16-16,-2 2 6 0,-1 1 29 15,-1-1 1-15,-5 3 2 0,-5 1 2 0,-1 2 14 16,-4 0-14-16,-1 1 1 0,0 1-1 16,2 0 0-16,0 0 1 0,1 1 13 15,5 1 3-15,1-1 0 0,3 1-6 16,3-1-12-16,2-2 10 0,0 0-10 16,6-1 2-16,6-2 16 0,5 0 12 15,3-1-9-15,4-2 1 0,3 0-11 16,1-1-11-16,-1-3-1 0,-3 0-152 0,-3-2-124 15,0-2-176-15,-4-3-647 0,-8-3-625 0</inkml:trace>
  <inkml:trace contextRef="#ctx0" brushRef="#br1" timeOffset="-36411.89">11080 12542 2290 0,'0'0'407'0,"0"0"-153"0,0 0-55 15,0 0-68-15,0 0-64 0,0 0-67 16,0 0 2-16,0 0 103 0,0 0 28 15,54 22-6-15,-28-10-52 0,-1 5-12 16,2-2-15-16,1 2-23 0,-2-3-11 16,-3 2-14-16,-2 0 0 0,-5-4-3 15,-3-1-101-15,-2-1-50 0,-5-2-103 16,-3-3-113-16,-3-2-290 0,-2-3-112 16,-3-3-411-16</inkml:trace>
  <inkml:trace contextRef="#ctx0" brushRef="#br1" timeOffset="-36229.6">11339 12513 1547 0,'0'0'439'0,"0"0"-122"0,0 0-58 0,0 0-50 16,0 0-3-16,0 0-74 0,0 0-132 15,0 0 16-15,0 0-16 16,0 0 130-16,0 0-18 0,-45 44-26 0,23-21-38 16,-2 2-13-16,-2 2-32 0,-2-2 9 15,4-2-11-15,2 0 0 0,4-3-1 16,6-2-3-16,2-4-152 0,7-2-174 15,5-3-134-15,5-2-292 0,5-6-883 0</inkml:trace>
  <inkml:trace contextRef="#ctx0" brushRef="#br1" timeOffset="-36035.19">11609 12697 395 0,'0'0'2395'0,"0"0"-2126"15,0 0-237-15,0 0 68 0,0 0 43 0,0 0 45 16,0 0-24-16,28 51-12 0,-33-34-14 16,-8 2-52-16,-6 3-33 0,-5 2-25 15,-1-2-28-15,-4 2 0 0,4-4-101 16,3-3-176-16,7-4-109 0,8-6-277 16,6-6-631-16</inkml:trace>
  <inkml:trace contextRef="#ctx0" brushRef="#br1" timeOffset="-35394.64">11745 12465 962 0,'0'0'1153'0,"0"0"-994"0,0 0-4 15,0 0 100-15,0 0 28 0,0 0-52 16,0 0-68-16,0 0-58 0,0 0-39 0,0 0-21 15,-4-14-26-15,4 14-16 0,0 0-3 16,0 0 0-16,0 0-19 0,0 0 7 16,0 0 12-16,4 0 13 0,7 0 47 15,6 0 13-15,5 0-10 0,4-4-22 16,5 0-13-16,2 1-9 0,1-2-16 16,-4 1-2-16,1 2-1 0,-7-1-1 0,-1 3-11 15,-4 0-1-15,-4 0-6 0,-4 0-3 16,-4 0-6-16,-3 0-10 15,-3 3-25-15,-1 1-7 0,-1 1 67 0,-6 4 3 16,-5 4 32-16,-3-1-10 0,-3 5 19 16,-2 3-6-16,-2-1-10 0,0 0 6 15,2 1-9-15,0-1-21 0,5 0 15 16,3-2-16-16,5-2 2 0,2-1-2 16,5-4 0-16,1 0 2 0,8-3 27 15,1-1 21-15,8-2 10 0,4 0-4 0,6-3-14 16,1-1-23-16,7 0-4 0,-2-1-14 15,-3-4 2-15,0 1 13 0,-6-1-13 16,-4-1 19-16,-3 0-10 0,-7 2 13 16,0-1 0-16,-6-1 6 0,-2 3 29 15,-2-3 107-15,-1 1-3 0,0 0-100 16,-1-1-48-16,-3 2-16 0,1 1-28 0,-1-1-9 16,-2 1-9-16,2 0-134 0,3-1-260 15,0-2-642-15,1 0-1228 0</inkml:trace>
  <inkml:trace contextRef="#ctx0" brushRef="#br1" timeOffset="-34605.56">12450 12250 1167 0,'0'0'1394'15,"0"0"-1249"-15,0 0-123 16,0 0-22-16,0 0 65 0,58-29 12 0,-37 26-13 16,1 0-51-16,3 2-13 0,1 1-13 15,-2 0-3-15,-2 0 0 0,-5 2 13 16,-3 0-19-16,-4-2 5 0,-5 3-8 15,-2-2 21-15,-2-1 4 0,-1 3 17 0,0-2 56 16,-4 2 33-16,-4 1 61 0,-7 2-8 16,-2 2-35-16,-3 2-54 0,-2 1-13 15,1 1-19-15,0 1 16 0,2 1-10 16,3-1-6-16,5 1-13 0,0 0-23 16,7 2-2-16,3 0-1 0,1 1 1 0,2 0 1 15,4 2 2-15,7-3 10 16,1 1-1-16,5 0-9 0,1-3 25 15,4-1-6-15,0-2-22 0,0-4-16 0,-2-2-31 16,-5-3 12-16,-2 0 20 0,-8-2 15 16,-2 0 13-16,-4 0 38 0,-1 0 18 15,0-2-60-15,-4 0-9 0,-2-1 0 16,-6 1 41-16,1 0 6 0,-4 0-6 16,1 2-18-16,1 0-11 0,-3 0-11 15,3 3-1-15,1 0-3 0,2 4-16 16,3-1 0-16,3 3 6 0,0 3-3 15,4-1 16-15,6 2 16 0,2 0 3 0,7 2 4 16,2 0-4-16,4 0-7 0,0 2-10 16,0-1-2-16,0 0 0 0,-5-2-19 15,-4 3 1-15,-4-2 1 0,-5-1-5 16,-3-1 21-16,-6 1 1 0,-5-2 0 0,-4 0 19 16,-2 0-19-16,1-1 13 0,-4-2-12 15,2 3 0-15,-1-3 0 0,1-1-1 16,1 1-12-16,-1-1-135 0,1 1-93 15,-9-3-163-15,4-1-349 0,1-4-1243 0</inkml:trace>
  <inkml:trace contextRef="#ctx0" brushRef="#br1" timeOffset="-25658.67">10906 17187 734 0,'0'0'345'0,"0"0"-127"0,0 0-42 16,0 0 3-16,0 0 19 0,0 0 7 15,0 0-63-15,0 0-48 0,0 0-32 16,-9-6-14-16,9 6-44 0,0-1-4 0,0 1-14 16,0 0-12-16,0 0 10 0,0 0 16 15,0 0 2-15,0 0 24 0,0 0-1 16,0 0-2-16,0 0-22 0,0 0-1 15,0 0 2-15,0 0 2 0,0 0 12 16,0 0 3-16,0 0 0 0,0 0 7 16,0 0 3-16,0 0 0 0,0 0 4 0,0 0 15 15,4 0 42-15,1 0 23 16,5-2-30-16,-3 0-22 0,1 0-28 0,3 1-11 16,-1 1-19-16,3-2 13 0,0 2-14 15,-1-2 11-15,3 1 3 0,-1-1-14 16,-1 0 11-16,3 0-10 0,-1-2 16 15,-2 0-6-15,0-1 3 0,1 0-3 0,-3-2 0 16,3 2 0-16,-2-2 15 0,-1 2-2 16,3-1-13-16,-4 1-10 0,4 2 13 15,-1-4-3-15,-2 4 6 0,5-2 0 16,-1 3-6-16,2-3-10 0,0 0 0 16,0 2 0-16,2-3 10 0,0 1-12 15,3 0 2-15,0-3 10 0,1 1-10 16,1-2 10-16,-2 2 6 0,0-3 0 15,-3 3-16-15,-1 1 13 0,-4-1-13 16,2 2-1-16,-3-1 1 0,-1 3 10 0,2-3-10 16,0 0 0-16,-1-1 1 0,4 2 12 15,1-2-1-15,2 1-11 0,1-3 11 16,1 1-2-16,3-1 0 0,3-3-1 0,-1 0 14 16,0 0-1-16,2 1-9 0,-2-2-4 15,-1 0 4-15,2 1 10 0,-5 0 11 16,0 2 4-16,-3-1-15 15,0 1-8-15,1-1 14 0,-1 1-16 0,0 0-1 16,1 2-2-16,0-2 6 0,-1 1-7 16,2 0-11-16,1-2 1 0,-1 1 1 15,2 0 0-15,0-1 0 0,-1 1 16 16,1 0-7-16,-1 1-10 0,-1-2 1 16,0 2 10-16,1-3-10 0,1 3 10 15,-3-2-10-15,1 1 12 0,0-1-2 0,-1-1-12 16,0 2 13-16,-1-2-11 15,0 0 0-15,1-1 9 0,0 2-12 0,1 1 0 16,-1-2 0-16,1 2 3 0,0 0 0 16,-1 0-1-16,0-2 0 0,0 1 1 15,-2 1 9-15,0-2-9 0,0 3 10 0,-1 0-11 16,1-2 0-16,-2 1 0 0,0-3 1 16,-2 3 13-16,1-3-15 0,0 3 1 15,0-3-1-15,-2 0 1 0,3 0-2 16,1-1 1-16,0-1 0 0,2 1 0 15,-2 1-1-15,2-1 0 0,-1 0 0 16,-2 2-2-16,-1 0 2 0,0 2 0 16,0-2 2-16,-2 2-1 0,-1-2 12 15,1-1-12-15,2-1 1 0,-3 2 0 16,2-2 1-16,0 0-1 0,0-1 14 16,-2 0-16-16,2-2 2 0,1 0-2 0,1-1 0 15,-1 0 0-15,2-1 0 0,0 2-1 16,0-1 1-16,1 1-2 15,-1-1 1-15,0 1 1 0,-2 0 0 0,-1 3 1 16,0-3 1-16,1 2 0 0,-1-2-1 16,-1-1 1-16,1 0 1 0,1 0-3 0,-1-2 2 15,0 1 17-15,1-2-18 0,1 0 0 16,-1-1 0-16,2 0 0 0,-1-2 0 16,1 2 1-16,2 0 0 0,-1-2 0 15,1 3 0-15,0-1 1 0,-2 2 1 16,0-1 11-16,-2 1-15 0,1-1-1 15,-4-1 1-15,3 0 3 0,-2-2 0 16,0 2-1-16,0 0 2 0,1 0 8 16,-3 1 0-16,3-2-12 0,1 0 13 15,0-1-12-15,-1 1 1 0,3 0-1 16,-1 0-1-16,3-1 1 0,0 0 0 0,-1 0-1 16,1 2 3-16,0-1 10 0,-2 1-13 15,0 2 2-15,-3 1 10 0,-1 1 0 16,1 0-12-16,0 0-1 0,-3-2 0 15,4 1 1-15,0-2 1 0,1 0 0 16,-2-1-1-16,2 0 4 0,-2 2-1 0,2-2 9 16,-3 0-9-16,-1 3 10 0,1-2-12 15,-3 1 0-15,1 1-1 0,2-2 2 16,-4 0 0-16,3 0 1 0,-1 1-1 16,0-2-1-16,2 0-1 0,-3 1 3 15,2-2-1-15,1 2-2 0,-2 0 0 16,3-1 1-16,-1 2 0 0,-1-2 0 15,1 1 1-15,1-3-1 0,-3 0 2 16,3-1 0-16,-1-1 0 0,-1-1 0 0,2 0 0 16,-2-1 0-16,0 1 9 0,1-2 4 15,1-1-15-15,-3-1 1 16,2 1-2-16,2 0-1 0,-2-2-2 0,0 2 0 16,0-1 1-16,-2 3 1 0,-1-1 1 15,1 3 0-15,-3 3 14 0,1-1-11 16,-3 4 19-16,-1 1-10 0,-1 1 0 15,0 3-8-15,-2 0 11 0,-2 1-12 0,-1 4-2 16,0 0 2-16,0 1-1 0,0 1 10 16,-3 4-12-16,1-1-1 0,-1 0-18 15,1 4 16-15,1-1-19 0,1 2 7 16,0 0-47-16,0 0-149 0,1 5-286 16,3 0-184-16,-2-2-1053 0</inkml:trace>
  <inkml:trace contextRef="#ctx0" brushRef="#br1" timeOffset="-23769.16">12974 12468 997 0,'0'0'218'0,"0"0"-85"0,0 0 7 16,0 0-3-16,0 0 9 15,0 0 0-15,0 0 10 0,0 0-3 0,0 0-21 16,0 0-35-16,11-13-35 0,-11 13-24 16,0 0-12-16,0 0-24 0,0 0 0 15,0 0 2-15,0 0-3 0,0 0-1 16,0 0-3-16,0 0-14 0,1 0 15 16,4 0 2-16,2 0 39 0,3 3 55 15,3-1 5-15,6 1-9 0,1 1-13 0,3 1-19 16,5-1-7-16,-1 2 17 15,2-1 12-15,2 0-17 0,-3 2 8 0,2-1-8 16,-2 3-18-16,-2-1 2 0,3 3 4 16,-1-2-13-16,1 1-16 15,0 2 3-15,-1-2 13 0,3 0 0 0,-2 2-3 16,2 0-13-16,-1-2-6 0,2 2-15 0,-3 0 21 16,3 0 9-16,-2 2-12 0,1-2-6 15,-2 0-10-15,2 1 16 0,-3-3 0 16,2 1-7-16,-3 1-9 0,1-1 10 15,-1 1 6-15,-2-1-16 0,-4 1 0 16,1-2 10-16,-2 0-13 0,-1 0 12 16,0 1-9-16,-1-2 13 0,-1 2-14 15,1 0 20-15,-2 0-19 0,1 1-2 16,-2-2 2-16,1 1-2 0,-4-1-1 16,3 0 0-16,-2 0 2 0,-1-1-1 15,2 1 0-15,-2 1 0 0,0-2 0 0,1 2-1 16,-1-1 2-16,0 0-2 0,0-1 1 15,-2-1 0-15,0 1 1 0,-2-2-2 16,0 1 1-16,0-1-1 0,-1 0 3 0,-1 3-1 16,3-2-1-16,-3 2 0 0,0-3 0 15,2 2 12-15,-3-2-13 16,3 1 12-16,0-1-9 0,-2 2 0 0,4-1 1 16,-1 1 11-16,3-1-15 0,-2 1 1 15,3 1-1-15,-2-1 0 0,2-1 0 16,-1 1 0-16,-3-2 0 0,0 0-1 15,0 1 0-15,-3-1-11 0,1 0 10 16,-1 1 0-16,-1-1-1 0,-1 1 3 16,3 1 2-16,-1-1 14 0,1 0-15 15,2 1 1-15,-1 0 1 0,2 0-1 0,0-1 14 16,1 1-15-16,-2-3 0 0,3 3 0 16,-4-1-1-16,3 0 0 0,-2 1 0 15,-2-2-1-15,1 2 1 0,-2-3-1 16,1 1 1-16,0 1 0 0,-2 0 1 15,0 0 0-15,2 1 18 0,1-1-17 0,-2 1 13 16,3-1-15-16,0-1 4 0,1 3-1 16,0-2 9-16,2 0-11 0,-3 0-1 15,1-1 0-15,-2 0-2 16,-1 0 0-16,1 1-1 0,-4-1 0 0,-1-2 1 16,0 2 2-16,-1 0 1 0,3-2 11 15,-2 0 7-15,-1 2-7 0,0-1 1 0,0 0-11 16,1-3 0-16,0 2 1 15,2-1-1-15,-2 1 0 0,1-1 1 0,0 0-1 16,0 0 1-16,2-1-1 0,-3 1 0 16,1-1 0-16,-2 1 1 0,1-1 0 15,0 1 0-15,2-1-1 0,-3 0-2 16,0-1 0-16,0 0-2 0,0 1 0 16,-1 0 1-16,1-1 0 0,0 3 1 15,0-3 1-15,0 1 0 0,2-2 1 0,-1 1 0 16,0 2 11-16,0-2-10 15,0 1 0-15,-1-1 9 0,1 1-10 0,0-1 11 16,-1-1-11-16,0 1 0 0,0-2-1 16,-1 2 1-16,0-2 1 0,-1 0 16 15,0 0 9-15,0 0 6 0,0 0 0 16,0 0-3-16,0 0-7 0,0-2-4 0,0-3-20 16,-2-10-401-16,-1 1-652 0,0-3-1696 0</inkml:trace>
  <inkml:trace contextRef="#ctx0" brushRef="#br1" timeOffset="-22519.17">15545 13255 395 0,'0'0'1239'0,"0"0"-934"16,0 0-110-16,0 0 54 0,0 0-20 15,0 0-67-15,0 0-50 0,0 0-16 0,0 0-3 16,0 0-16-16,2-28-16 0,-2 24-20 16,-1 3-21-16,-1-1-1 0,-1 0-18 15,0 2 0-15,0-2 1 0,-1-1 11 16,-2 2 12-16,2-1 10 0,-1 2-9 16,-4 0-26-16,-2 5 1 0,-4 2-1 15,-3 1 38-15,0 3-3 0,-3 1-6 0,1 3-10 16,4-3-4-16,1 3-15 15,4-1-12-15,5-1 12 0,5 1-13 0,1-1 13 16,9 0 38-16,10 0 0 0,6-1-6 16,5 2-16-16,2-6-4 0,1 2-10 15,0-3-1-15,-7 0-1 0,-7-2-2 16,-4 0-20-16,-9-1-19 0,-5 0-26 16,-1 0 29-16,-5 3 38 0,-8-2 3 15,-1 4 23-15,-6-2 6 0,0 1 12 0,-1-1 16 16,0 0-22-16,3-1 0 0,2 0-25 15,3-1-13-15,3 2 0 0,3 0-16 16,4-1-3-16,2 1 3 0,1 1 16 16,5 1 2-16,7 1 23 0,4-1 13 15,5 2-13-15,4-2-18 0,0 2-7 16,4-1-66-16,-4 2 6 0,-4-2 18 16,-5 0 4-16,-6 2 4 0,-5-2-8 0,-5 1 14 15,-7-1 25-15,-8 2 3 0,-2 0 0 16,-7-1 3-16,-1 0 0 0,1 1 51 15,1-4 12-15,3 2-24 0,3-1-14 16,7-1-3-16,2-1-24 0,5 0-1 0,3 0 0 16,4-1 10-16,8 0 21 0,5 1 10 15,3 0-9-15,5-1-13 0,0-2-7 16,1 1-12-16,-1-3-72 0,-4 1-111 16,-2-3-110-16,1-3-139 0,-6-4-591 15,0-3-805-15</inkml:trace>
  <inkml:trace contextRef="#ctx0" brushRef="#br1" timeOffset="-21981.69">15828 13401 2372 0,'0'0'333'0,"0"0"-179"0,0 0 71 16,0 0 15-16,0 0-72 0,0 0-63 15,0 0-64-15,0 0-41 0,57-41-2 16,-33 38 2-16,5-1-1 0,1 1-1 16,3 0-1-16,-2 2 3 0,0-2 4 15,-5 3-4-15,-4 0-2 0,-7 0-2 16,-5 0 3-16,-3-2 1 0,-5 2 2 15,-1 0 17-15,-1 0 0 0,1 0-8 0,-1 0-11 16,0 0-13-16,0 0 11 0,0 0-14 16,-2 5 16-16,-5 2 19 0,-3 3 32 15,-3 6 9-15,-2 2-29 16,-2 0-28-16,-3 2 19 0,1 2 1 0,-1 0-1 16,-1 0 28-16,3-1-16 0,0 1-9 15,4-3-23-15,5-2 0 0,4-2-2 16,3-3-2-16,2-2 2 0,6-1 26 0,8-1 12 15,5-1 12-15,6-2-3 0,5-1-16 16,6-1-15-16,2-3-13 0,-2 0 9 16,-4 0-10-16,-2-3 1 0,-7-1 12 15,-6-1-12-15,-5 0 28 0,-1 1-9 16,-6 1 0-16,-3-1 0 0,-1 0-13 16,-1 0-9-16,0-1-19 0,-3 2-9 15,-2-1 4-15,-1 1-1 0,0 1-7 0,1-1-5 16,1 2-28-16,1 0-216 0,2 0-57 15,1-3-137-15,1 2-290 0,3-1-859 0</inkml:trace>
  <inkml:trace contextRef="#ctx0" brushRef="#br1" timeOffset="-21372.03">16475 13193 2471 0,'0'0'326'0,"0"0"-268"16,0 0 64-16,0 0 6 0,61-46-64 16,-41 40 32-16,2 2-38 0,0 2-27 0,-1 2-19 15,-3 0-12-15,-1 2-22 0,-5 3-16 16,-5 1-4-16,-3 1 13 0,-1 2 20 15,-3 1 9-15,-3-1 48 0,-4 1 22 16,-5 0 0-16,-4 1 16 0,0 0-1 16,-5 3 1-16,0-2 2 0,-2 1-9 0,3 1-13 15,3-1-22-15,3 0-44 16,2 1 0-16,4-1-2 0,5 2-2 16,3-2 4-16,0 1 2 0,7 2 1 0,6-3 25 15,1 1-16-15,5 0 17 0,1-2-17 16,0 0 0-16,-2-2-12 0,-3 0-22 15,-5-5-44-15,-3 0 16 0,-4-3 9 16,-3 0-6-16,0 0 47 0,-7-2 28 16,-5 0 16-16,-1 0 0 0,-2 0 6 15,-1 0 33-15,-1 0-18 0,2 0-30 16,3 0-22-16,1 0-13 0,6 1-28 0,1 4-25 16,3 0 20-16,1 2 33 0,3 2 12 15,5 3 13-15,6 0 3 0,3 2-25 16,4 2-2-16,2 1-1 0,0 4-28 0,-1-1-39 15,0-1 17-15,-4 1 10 16,-2-1 15-16,-6 1 3 0,-2-4-7 16,-6-1 4-16,-2-3 0 0,-4 0 23 0,-4-3 2 15,-1-1 0-15,-2 1 15 0,-2-4 20 16,-1 2 12-16,-3-3-3 0,1 0-9 16,-2-1-13-16,1-1-10 0,0 2-10 15,-1-2-2-15,1 1-25 0,0 0-223 16,-2-3-139-16,5 0-318 0,3 0-1163 0</inkml:trace>
  <inkml:trace contextRef="#ctx0" brushRef="#br1" timeOffset="-20556.21">17216 13675 162 0,'0'0'685'16,"0"0"-324"-16,0 0-94 0,0 0-26 0,0 0-33 15,0 0-36-15,0 0-33 0,0 0-19 16,0 0-26-16,0 0-4 0,-8-10-22 16,8 10-36-16,0 0-12 0,0 0 2 15,0 0 4-15,0 0-13 0,0 0-13 16,1 2 3-16,2 2 87 0,2 0 0 15,1 3-13-15,1 0 7 0,2 0-17 16,-1 4 6-16,5 0-18 0,-3 1-14 16,3 2 1-16,2 1-1 0,-2 2 16 15,5 3 13-15,2 5 0 0,1 1 6 16,2 4 9-16,4 2-6 0,0 3 0 0,2 2-32 16,4 1 6-16,2 1-3 15,1-1-21-15,2 0-13 0,2 1-4 0,0-3 4 16,-1 1 21-16,1 1-9 0,-1 0-25 15,-2 1 0-15,0-3 0 0,-4 1-2 16,1-3 0-16,-6 0-1 0,0 0 0 16,-4-2 0-16,-1 0-1 0,-5-3 2 0,-1 0-2 15,-4-4 1-15,0 0-1 16,-2-5-1-16,-2 1 2 0,-1-4 0 0,2 0 3 16,-4-3-3-16,3-2 2 0,-3 0-1 15,-2-4-1-15,0-2 0 0,0-2-1 16,-2 0-2-16,-1-4-10 0,-1 0 13 15,0 0 13-15,0 0 24 0,0 0 7 16,0-2-4-16,0 0-12 0,-3-1-25 16,-1-3-1-16,2 2-2 0,-1-3-105 0,2-3-162 15,-2-8-238-15,2 0-668 16,1-4-1120-16</inkml:trace>
  <inkml:trace contextRef="#ctx0" brushRef="#br1" timeOffset="-19670.65">16859 16020 347 0,'0'0'326'0,"0"0"3"16,0 0-81-16,0 0-34 0,0 0-51 0,0 0-59 16,0 0-6-16,0 0-17 0,0 0 32 15,0 0 43-15,7 44 9 0,-5-40 13 16,1 0-10-16,-1-1-10 0,0-1-20 15,0 0-4-15,1-1 0 0,0 0-6 16,1 1-7-16,5 0-10 0,-2-1-16 16,5 0-10-16,2-1-4 0,3-1 4 15,6-6-16-15,5-2-8 0,1-3-11 16,5-2 18-16,1-4-5 0,0-2-1 16,4-3 9-16,2-4-15 0,1-4-13 0,6-1-6 15,1-7-12-15,12-6-13 0,10-8-12 16,11-9 1-16,1 1-1 0,-7 2 1 15,-5 5 1-15,-8 4-1 0,-2-2 12 16,0 0-10-16,-4-2-1 0,-6 1-1 16,-3 4 2-16,-9 9 9 0,-11 8-11 15,-8 11 1-15,-2 2 25 0,3 1-27 16,0-1-9-16,2 0 9 0,-2 4 0 0,-2 1 0 16,-1 5-2-16,-3-2-15 0,-3 3 17 15,0 2 2-15,-6 1 0 0,0 2 11 16,-1 1-10-16,-4 0 0 0,-1 2-3 15,0 0-11-15,0 0-17 0,0 0-3 0,1 0 6 16,-1 0 13-16,0 0 11 0,0 0-11 16,0 0-4-16,0 0-2 0,0 0-16 15,0 0-63-15,1 0-195 0,3 2-137 16,5 0-157-16,2-1-632 0,-37-6-613 0</inkml:trace>
  <inkml:trace contextRef="#ctx0" brushRef="#br1" timeOffset="-18832.35">19206 14582 957 0,'0'0'694'0,"0"0"-506"0,0 0-162 16,0 0 7-16,0 0 64 0,0 0 33 15,19-50 16-15,-19 40 42 0,-2 0-30 16,-2 1-26-16,-1 1-26 0,-2 1-64 15,-1 2-42-15,1 1 0 0,-3 2-13 16,0 1 13-16,-5 1 13 0,-2 0 22 16,-5 2 13-16,-1 3 26 0,-3 4-7 15,-2 0-9-15,4 2-7 0,2 2-10 16,3 0-12-16,5 0-13 0,6 1-2 16,4 0-12-16,4 2-2 0,4 2 19 15,13 2 16-15,6-1-13 0,4 3 4 0,7-1-4 16,0-1-9-16,-1-2-13 15,-2-1-1-15,-6-3-1 0,-5 0-14 0,-5-3-19 16,-9 0 6-16,-3-3 1 0,-3 2 2 0,-3-2 23 16,-6 1 3-16,-5-1 16 15,-3-3 3-15,-3 1 64 0,-1-2-10 0,0-1-13 16,-1-1-16-16,1 1-12 0,1-1-10 16,2 0-3-16,4 3-3 0,3-4-14 15,1 3-2-15,4 0-1 0,3 0-21 16,1 2 20-16,2 1 1 0,0 0 1 15,2 1 15-15,3 3 7 0,4-1-9 16,0 1 0-16,4 3-13 0,-4-2 0 16,3 1-2-16,-5 1-17 0,-2 0 0 15,-3 0 0-15,-2 0 3 0,-1 0 13 0,-5 0 1 16,-5-2 0-16,-1 2 2 0,-4-3 1 16,4 2 2-16,-2-2 28 0,1-2 14 15,6-2-20-15,2-1-22 16,4 1-1-16,1-2 1 0,9 2 32 0,9 2 12 15,7 0 0-15,12 1-22 0,5-1-22 16,5 0-3-16,0 0-130 0,-2-4-224 0,2-5-260 16,-10 0-967-16</inkml:trace>
  <inkml:trace contextRef="#ctx0" brushRef="#br1" timeOffset="-18052.61">19624 14704 1664 0,'0'0'393'0,"0"0"-101"0,0 0-66 16,0 0-43-16,0 0-54 0,0 0-7 15,34-48 0-15,-30 42-13 0,-2 1 31 16,-2 2 22-16,0 1-80 0,-8-1-82 16,-8 2-32-16,-5 1 32 0,-6 0 25 0,0 0-13 15,1 4-12-15,2 1 4 0,5 0 11 16,6-1 11-16,4 1-25 0,1 3 1 15,6 1-2-15,2 4 0 0,2 0 22 16,10 2 10-16,4 1 2 0,5 0-12 16,3-1-20-16,2 0 11 0,-1 0-13 15,1-3-3-15,-6-1-19 0,-7-3-19 16,-1-3 6-16,-6 0-3 0,-3-3 3 0,-1 0-12 16,-2 0 9-16,0 1 35 0,-1-1 3 15,-4 1 18-15,-4 0 10 0,-4-1-6 16,-3-1 7-16,-1 2 18 0,0-3 4 15,0 1-17-15,0 1-5 0,3 1-1 16,5 0-27-16,-1 0-1 0,6 4-25 16,3-1 6-16,1 4 19 0,2 1 33 15,9 1-14-15,0 2-4 0,6 3 4 16,1-2-19-16,-1 2 0 0,-3-3 0 0,-2 1-12 16,-3-5-4-16,-3 1-3 0,-4-3-3 15,-2 1 9-15,0-3 2 0,-2 0 11 16,-2-2 34-16,-3-3 7 0,1 2 3 15,1-3 10-15,0 0-10 0,1 0-13 0,2 2-15 16,1-2-16-16,1 0-4 0,0 0-17 16,0 1-55-16,3 1-150 0,8 2 33 15,2 0-100-15,17 1-163 16,-5-1-346-16,-2-2-740 0</inkml:trace>
  <inkml:trace contextRef="#ctx0" brushRef="#br1" timeOffset="-17454.11">20029 14755 287 0,'0'0'1986'0,"0"0"-1611"0,0 0-118 0,0 0-13 0,7-47-8 16,1 40-64-16,1 1-81 0,3 0-53 16,0 1-38-16,6 3-2 0,1 0-17 15,1 2-9-15,1 0 2 0,-2 2 7 16,-4 2-3-16,-6 1-9 0,0 0-20 16,-7 1-25-16,-2 0 22 0,-3 0 50 15,-9 0 4-15,-1-1 16 0,-2 2-13 16,-2-2 10-16,-2-2 3 0,1 2 9 15,-1 0 52-15,2-1 2 0,4-1-25 16,-1 1-19-16,3 1-24 0,3 0-11 16,1 2-1-16,-1-1-15 0,4 4 16 0,3-3 0 15,1 4 2-15,0 0 17 0,4-1 0 16,7 1 0-16,-2 0 0 0,4 1-3 16,0-3-15-16,0-1 1 0,0 0-1 15,-3-2-1-15,0-3-10 0,-2 0 7 0,1-2 3 16,-3 1 0-16,0-2 2 15,3 0 0-15,-3 0 1 0,-3 0 9 0,1 0 4 16,-2 0 0-16,-1 0-16 0,-1 0-30 16,0 0-24-16,0 0-25 0,0 1-22 15,-4 3 101-15,0 2 15 0,-1 1 39 16,-3 1-22-16,5 4-7 0,2-1-9 16,1 0 6-16,1 1-3 0,9 2-17 15,-2 1 20-15,4-3-19 0,-2 2 12 16,1-4-15-16,-4-2-2 0,-5-1-20 15,-2-3-32-15,-4-1-110 0,-11-1 33 0,-5-2 1 16,-4 0-75-16,-4 0-55 0,-1-5-104 16,6 0-139-16,1-2-160 0,6 0-524 15</inkml:trace>
  <inkml:trace contextRef="#ctx0" brushRef="#br1" timeOffset="-16744.53">20476 14575 1486 0,'0'0'283'0,"0"0"-134"16,0 0 23-16,0 0 33 0,0 0-73 16,74-43-45-16,-50 37-12 0,3 5-27 0,-3 0-16 15,4 1-15-15,-3 0-17 0,-3 1 0 16,-3 3-20-16,-5-1 19 0,-5 0-2 16,-2 0 2-16,-2-3-12 0,-5 2-23 15,0-2 27-15,-3 1 9 0,-6-1 138 16,-3 2 20-16,-4 1-23 0,-5 0-30 15,-3 1-28-15,-1 1-13 0,1 0-10 16,3 2 7-16,2-1-36 0,0 2-6 16,4 1-6-16,3 2-12 0,1 0 18 15,4 1-18-15,2 3 0 0,1 1 0 16,4 2 2-16,1 1 16 0,8 1-3 0,3-2 3 16,3 3-3-16,2-4 0 0,3 0-15 15,0-3 12-15,-3-2-12 0,-2-3 0 16,-7-3-1-16,-3-3-1 0,0-1-2 15,-4 0-23-15,-1-2 7 0,0 1-9 16,-3-1 28-16,-5 0 44 0,-4 0 70 16,-2 0-3-16,-3 2-1 0,-1 0 3 0,-2-2-18 15,4 0-30-15,1 2-9 0,1 1-15 16,1 3-19-16,5 0-20 0,-1 1-1 16,5 3-1-16,2-1 0 0,2 6 3 15,1-1 16-15,10 6-4 0,4 0 7 16,8 3-7-16,3 1-2 0,2-1-13 15,3 3 0-15,-3-3-13 0,0 0-2 0,-2-1 13 16,-5-2-11-16,-4-2-5 0,-6 0-4 16,-4-1 0-16,-4-3-9 0,-3 0 18 15,-8-2 13-15,-3 1 3 0,-4-2 18 16,-4 1 1-16,-4-1 6 0,-1 0 0 16,-2-2 9-16,0-1 7 0,-1 1-7 15,-3-3-6-15,-1 1-19 0,-5 0 0 0,-8-1-12 16,-15-1-137-16,-37-5-279 15,12 0-660-15,1-2-1588 0</inkml:trace>
  <inkml:trace contextRef="#ctx0" brushRef="#br1" timeOffset="-8737.53">11357 9224 424 0,'0'0'310'0,"0"0"-134"16,0 0-36-16,0 0 68 0,0 0 49 0,0 0-16 15,0 0-10-15,0 0-40 16,0 0-52-16,0 0-55 0,-1 0-38 0,1 0-21 16,0 0-5-16,0 0 6 0,0 0 12 15,0 0-5-15,0 0-17 0,0 0-14 16,0 0-2-16,0 0-22 0,0 0 0 16,1 1 22-16,5 1 26 0,1-1 35 0,2 3 16 15,6-4-6-15,5 3-3 0,6-3 6 16,7 0-7-16,7 0-6 15,16-3-3-15,19-2-11 0,24-4 1 0,16-1 7 16,5 3-20-16,4-1-3 0,-2 4 6 16,9 1 6-16,9 3 7 0,2 0 0 15,3 0-22-15,-2 0-7 0,-4 3-6 16,-1 0-1-16,-5-2 14 0,-4-1-27 16,-5 0-1-16,-4-4 1 0,-5-3 11 15,-3 0-13-15,-4 1 1 0,-8-1-1 16,-6 2 2-16,-11 3 1 0,-9 0-2 15,-11 2-1-15,-16 0-2 0,-11 0-17 0,-11 0 17 16,-5 0-1-16,3 2 0 0,-1 0-13 16,0-1 16-16,-6 1 0 0,-4-1 3 15,-7-1 10-15,-3 0 9 0,-1 0 13 16,-1 0 6-16,0 0 18 0,0 0 8 0,0-1-42 16,0-1-24-16,0 1-1 0,0-1-3 15,0 2-13-15,0-2 3 0,0 2-28 16,-1 0-107-16,0 0-265 0,-7 7-232 15,-3-2-181-15,1-2-953 0,41-10 1779 0</inkml:trace>
  <inkml:trace contextRef="#ctx0" brushRef="#br1" timeOffset="13009.79">11433 9181 91 0,'0'0'2'15,"0"0"-2"-15,0 0-2 0,0 0 1 16,0 0 1-16,0 0 42 0,0 0 55 15,0 0-18-15,0 0-21 0,-20-2 24 16,16 2 61-16,0 0 63 0,0-1 38 16,0 0 10-16,3-1-42 0,-1 1-27 15,2 1-52-15,-1 0-45 0,1 0-36 16,0 0-20-16,0 0-10 0,0 0-22 0,0 0-16 16,0 0-13-16,0 0-10 0,0 0 3 15,0 0 16-15,0 0 20 0,0 0 49 16,0 0 39-16,-1 0 19 0,0 0 10 15,-1 0-20-15,-1 0-20 0,1 0-25 16,-2 0-20-16,2 0-32 0,1 1-9 0,-1 1-20 16,1 1-4-16,0 1 30 0,0 1 0 15,0-2 2-15,0 4 1 16,0-3 13-16,1 2 29 0,0-1-7 0,0-1 4 16,0 0 13-16,4 1 12 0,-1-2 10 15,1 2-19-15,4 0-10 0,-1-1-3 16,4 1-17-16,-3 1 1 0,4 0-13 15,-2-3 6-15,2 0-6 0,-2 0 16 16,3 0 3-16,-3 0 6 0,4-1-5 0,-1-1-8 16,-2 1 7-16,5 0-16 15,-3 0 0-15,1-1 3 0,0 1-16 16,2 0 10-16,-1-2 6 0,0 0 0 0,0 0-3 16,2 3 4-16,-2-3-8 0,0 0 4 0,0 0-14 15,1 1 14-15,-1-1 0 16,-1 0 3-16,1 0 7 0,2 0-4 0,-1 0 10 15,0 0 3-15,2-1 0 16,1-2 3-16,2-1-4 0,1 1 4 0,1-1 0 16,1 1-6-16,-1 0 6 0,1-1-4 15,-3 1-8-15,2 1-7 0,-1-1-1 16,0 1 4-16,-1 0-6 0,3 0 3 16,-2-1 9-16,1 2 7 0,-1 0-10 15,2 0 0-15,1 1-6 0,3-2-3 16,-1-1-12-16,-1 1 11 0,4-1-12 15,-3-1 19-15,5 1 16 0,-4-1-13 0,3 0-10 16,-2-1 4-16,-1 1 0 0,1 3 9 16,-3-3-25-16,0 1 15 0,0 0-5 15,-2 2-12-15,-2-1 0 16,1 0-1-16,1 1 1 0,1 0 2 0,2-1 16 16,-3 0 6-16,2-1-10 0,2-1-13 15,-2 2 20-15,1-3 9 0,1 1-3 0,-2 1-10 16,-1-2-2-16,-1 1 2 15,2 1-14-15,-3 0-3 0,1-1-1 0,0 2 0 16,-2-1 0-16,2 0 0 0,3 2 12 16,-2 0-9-16,-1-2-1 0,-1 3 1 15,1-1-1-15,1 0 14 0,-1 1 2 16,0-2-5-16,1 1-1 0,3-3-9 16,-1 2 9-16,1-1-12 0,1 0 1 15,-1-2 1-15,-1 1 0 0,1 1-1 16,-2-1 2-16,-2 1-1 0,4 1-2 15,-2-1 0-15,0 3-1 0,2-2 0 0,0-1 1 16,-1 2 0-16,2-2 2 0,-2 0 0 16,1 1 0-16,0-3 0 0,1 3 0 15,1-1 0-15,-1-1 10 16,2 2-12-16,-2 1-2 0,2-3 0 0,-1 1-1 0,1 0 0 16,-1 2-9-16,-1 0 10 0,1 1-2 15,-3 0-8-15,2 0 10 0,-3 0 0 16,-1-2-10-16,-1 2 11 0,1 0 1 15,-1-1 12-15,0 1-10 0,-2 0 0 16,-2 0-2-16,-1 0 1 0,-1 0 0 16,-4-2 1-16,0 2 1 0,-1 0-1 15,-3-2 0-15,2 2 0 0,-4-1-1 16,2 1 2-16,-2 0-1 0,-1 0 10 16,-1 0 0-16,-2 0 4 0,0 0 2 0,1-1 13 15,-2 0 0-15,0 1 0 16,-2 0-13-16,1 0-3 0,0 0-12 15,-2 0-1-15,1 0 0 0,0 0-2 0,0 0-2 16,0 0 0-16,0 0-1 0,0 0 1 16,-1 0 0-16,1 0 0 0,2 0 0 15,-3 0 2-15,1 0 0 0,0 0 2 16,-1-2 14-16,0 2-13 0,0 0 15 0,0 0-3 16,0 0-2-16,0 0-1 0,1 0-9 15,-1 0 9-15,0 0-9 0,1 0 0 16,-1 0 10-16,0 0-11 0,0 0 1 15,1 0 0-15,-1 0 9 0,0 0-11 16,1 0-1-16,-1 0 1 0,0-1 1 16,0 1 0-16,0-1-1 0,1 1 0 15,-1 0-1-15,0 0 0 0,0 0-2 0,0 0-1 16,0 0-9-16,0 0 9 0,0 0-9 16,0 0 9-16,0 0-13 0,0 0 1 15,0 0-1-15,0 0-8 0,0 0-34 16,0 0-211-16,0 0-224 0,-11 0-581 15,2-3-468-15,29 6 175 0</inkml:trace>
  <inkml:trace contextRef="#ctx0" brushRef="#br1" timeOffset="18670.31">15727 8266 326 0,'0'0'1368'15,"0"0"-1173"-15,0 0-88 0,0 0-16 16,0 0 49-16,0 0 31 0,0 0-13 15,0 0-28-15,0 0-15 0,0 0-12 16,-31-28-10-16,30 27-16 0,0 0-19 16,1 0-7-16,0 1-6 0,0 0-10 0,-1 0-13 15,1 0 1-15,0 0 2 16,0 0-9-16,0 0-14 0,0 0 1 0,0 0-1 16,0 0 0-16,0 0 0 0,2 0 1 15,5 0 13-15,9 0 22 0,9 0 51 16,10-3-7-16,16-1-12 0,23-2-26 15,14 0-19-15,6 3-22 0,-9 0 0 16,-12 1-2-16,-14 2-1 0,-12 0-3 16,-11 0 1-16,-10 0-11 0,-6 0 13 15,2 0 2-15,-1 0 1 0,-1 0 13 16,-6-1-13-16,-6 1 19 0,-4-1-3 16,-3 1 3-16,0 0 3 0,-1 0 4 0,0 0-4 15,0 0-3-15,0 0-7 0,0 0-12 16,0 0-3-16,0-2-4 0,0 2-11 15,0 0 12-15,0 0-10 0,0-1-18 16,0 1-187-16,0 0-151 0,0-2-124 16,0 0-300-16,0-1-753 0,0 13 1109 0</inkml:trace>
  <inkml:trace contextRef="#ctx0" brushRef="#br1" timeOffset="19358.68">16289 8043 2143 0,'0'0'327'16,"0"0"-233"-16,0 0-33 0,0 0 30 15,0 0 37-15,0 0 30 0,0 0-33 0,0 0-33 16,0 0-18-16,0 0-36 0,0 0-38 15,-10-11-20-15,10 11-34 0,0 0-4 16,0 0-3-16,0 1 25 0,3 2 36 16,3 1 51-16,1 2-6 0,5 1 3 15,4 1-7-15,3 0 17 0,5 2-1 16,3 1-25-16,4-1-7 0,0 1-2 16,3 0-1-16,-1 0-9 0,1 1-13 15,1-1 0-15,-5 1-4 0,0-2 1 0,-4 1 1 16,-4-3-1-16,-2-1 3 0,-5-3 0 15,-4 2 3-15,-2-4 13 0,-4 0-15 16,-3-2 1-16,-1 0-2 0,-1 0 3 16,0 0 19-16,0 0 1 0,0 0 2 15,0 0 13-15,0 0 13 0,0 0-10 16,0 1-7-16,0-1-2 0,0 0-7 16,0 0 0-16,0 0 0 0,0 0-3 0,0 0-3 15,0 0-7-15,0 0-12 16,0 0-19-16,0 1-13 0,0-1-2 0,0 2-7 15,-3 2 38-15,-2-1 2 0,-3 3 1 16,0 4-3-16,-1-3 1 0,-2 3 2 16,-3 2 0-16,2 0 1 0,-3 1 3 15,-2 2 11-15,0 1-15 0,2-1 2 16,-4 1 14-16,1-1 3 0,0-1-19 0,0 1 13 16,1-2-12-16,1-2 1 0,4-1 1 15,-1 0 13-15,4-3-1 0,0-1-11 16,4-1 8-16,0-2-11 0,1 1 0 15,0-2 0-15,2 0-1 0,1 0 0 16,0-2 0-16,0 1 1 0,1-1 1 16,0 0-2-16,0 0 3 0,0 0 25 15,0 0 6-15,0 0-15 0,0-1 15 16,0-5-34-16,1 0-50 0,2-5-167 0,3-2-93 16,1-3-69-16,-2-2-155 0,4-14-202 15,-4 7-662-15</inkml:trace>
  <inkml:trace contextRef="#ctx0" brushRef="#br1" timeOffset="19654.84">16461 8133 646 0,'0'0'1356'0,"0"0"-1026"0,0 0-49 15,0 0-68-15,-11-50-46 0,9 45-20 16,0 2-6-16,2 1-36 0,-1 0 3 16,1 1 6-16,0 0-28 0,0 1-42 15,0 0-44-15,0 0-44 0,0 4-67 16,0 2-10-16,2 5 121 0,1 6 51 15,1 2 44-15,-3 3 26 0,0 3-18 16,-1 3 1-16,0 2-13 0,-1-1-2 16,-2 0-36-16,-2-1 3 0,-1-1-19 15,1-3-18-15,2-2 3 0,1-5-1 16,1 0 1-16,1-6 0 0,0-2-7 0,0 0-2 16,0-5-10-16,0 0 15 0,0-2-5 15,0 0 9-15,0-2 9 0,0 0 9 0,1 0-6 16,3-3-34-16,3-3-124 15,2-4-128-15,0 0-112 0,3-2-57 0,-4-5-313 16,0 2-613-16</inkml:trace>
  <inkml:trace contextRef="#ctx0" brushRef="#br1" timeOffset="19945.62">16393 8465 1497 0,'0'0'1071'0,"0"0"-887"0,0 0-87 16,0 0 37-16,0 0 52 0,0 0 9 0,0 0-49 15,0 0-51-15,0 0-6 0,0 0-14 16,0 0-8-16,65-32-17 0,-43 25-19 15,0 0-12-15,2 0-17 0,-2 1 0 16,-1-2 2-16,-4 2 14 0,-3-1-18 16,-1-2-75-16,-4 2-165 0,-1-1-87 15,-4 1-76-15,-1 0-158 0,-3-5-179 16,0 3-769-16</inkml:trace>
  <inkml:trace contextRef="#ctx0" brushRef="#br1" timeOffset="20654.21">16459 8199 222 0,'0'0'1216'0,"0"0"-949"0,0 0-62 16,0 0 61-16,0 0 9 0,0 0-65 16,0 0-46-16,0 0-39 0,0 0-9 15,0 0-36-15,0 0-39 0,13-22-22 16,-13 22-19-16,0 0-1 0,0 0-11 16,0 0-4-16,1 0-7 0,0 2 17 0,1 5 6 15,1 2 25-15,-1 4 33 0,2 3 15 16,-3 5-3-16,-1 0-6 0,0 3 12 15,0 1-22-15,0-1-9 0,-5-2-7 16,3-2-4-16,0-4 7 0,0-1-15 16,1-3-11-16,1-3 4 0,-1-2 10 15,0-4 5-15,1 0-9 0,0-2 1 16,0-1 18-16,0 0 28 0,0-2 26 0,2-4 42 16,4-3-84-16,5-5-43 0,1 0-13 15,1-3-3-15,3-2 1 0,-2 0-8 16,-3-2 8-16,2 1-9 0,-4-1-17 15,0 2-3-15,-2 2 4 0,-3 4 27 16,-1 3 1-16,-1 2-1 0,-1 5-12 0,-1 2-1 16,2 1-24-16,-2 0-29 0,0 0-35 15,0 0-9-15,1 4 50 0,-1 1 45 16,1 1 12-16,1 2-9 0,-1 0 12 16,1 1 1-16,0-1 1 0,-2 2-1 15,0-3-1-15,0 0 0 0,0 0 3 16,0 0 23-16,-3-1 8 0,1-2-2 15,-1-1-10-15,0-1-7 0,1 1-11 16,2-1 14-16,-1-2 7 0,1 0 22 0,0 0 30 16,1-3 26-16,5-4-50 0,2-2-53 15,5-3-15-15,0-1 12 16,3 1-13-16,0-1 13 0,-1 2 1 0,-5 3 1 16,0 2-2-16,-4 1-13 0,-4 2 16 0,-1 1-1 15,-1 2-42-15,0 0-32 0,-1 2-30 16,-5 3 49-16,-6 3 31 15,0-1 23-15,-4 2 2 0,1 1 0 0,-1 0-303 16,-1-1-390-16,5 0-637 0</inkml:trace>
  <inkml:trace contextRef="#ctx0" brushRef="#br1" timeOffset="26024.43">9947 9851 3026 0,'0'0'390'16,"0"0"-390"-16,0 0-10 0,0 0-120 16,0 0 130-16,0 0 16 0,-30 56 86 0,20-24 22 15,-4 11-14-15,-1 15-31 0,0 10-3 16,3-6-38-16,5-15-7 0,5-18-12 16,2-12-6-16,1 2-13 0,3-2 12 15,1 2-12-15,-1-6 22 0,2-1-19 0,-3-4 25 16,0-2-3-16,-1-1-25 15,0-3-97-15,-1-2-188 0,0 0-45 0,0-17-54 16,-1 1-852-16</inkml:trace>
  <inkml:trace contextRef="#ctx0" brushRef="#br1" timeOffset="26223.64">9828 9907 2972 0,'0'0'409'0,"0"0"-231"15,0 0-71-15,0 0 48 0,0 0-20 16,4-53-41-16,10 45-49 0,4-1-5 16,7-1-8-16,6 2-19 0,3 0-13 15,7 0-12-15,2 1 10 0,-1 2-14 16,-3 3 13-16,-3 0-13 0,-6 2-113 0,-8 0-173 16,-4 0-165-16,-7 2-350 0,-1-1-760 15</inkml:trace>
  <inkml:trace contextRef="#ctx0" brushRef="#br1" timeOffset="26407.88">9889 10071 615 0,'0'0'2419'0,"0"0"-1979"16,0 0-281-16,0 0-134 0,0 0 7 15,89-33 37-15,-37 20-9 0,13-1-26 16,11 2-21-16,-9 2-13 0,-13 6-15 15,-19 4-13-15,-12 2-85 0,-1 5-230 16,-6 7-369-16,-4 1-723 0</inkml:trace>
  <inkml:trace contextRef="#ctx0" brushRef="#br1" timeOffset="26571.59">9834 10395 2440 0,'0'0'432'0,"0"0"-223"16,0 0-91-16,0 0-41 0,0 0 25 15,0 0 174-15,0 0-21 0,0 0-94 0,56 15-67 16,-16-20-60-16,7 0-32 0,11-4 1 16,-5 3-3-16,-1-1-44 0,0 0-333 15,3-9-255-15,-9 3-883 16</inkml:trace>
  <inkml:trace contextRef="#ctx0" brushRef="#br1" timeOffset="27085.58">10506 10044 3398 0,'0'0'399'15,"0"0"-327"-15,0 0-72 16,0 0-25-16,0 0 25 0,0 0 72 0,-10 55 16 16,4-29-12-16,-2 3-23 0,2 0-28 15,0 0-6-15,0-2-17 0,3-4 1 16,1-3 10-16,0-5-11 0,2-1 0 15,-1-7 17-15,1-1-18 0,0-4-1 0,0-2-21 16,1-2 21-16,6-8 0 16,3-3-38-16,0-5-11 0,4-4 27 0,0-3 19 15,0-1-10-15,0 1 10 16,2 0-17-16,-2 2 8 0,0 6 10 0,-1 3-16 16,1 6 2-16,-5 3-9 0,2 5-25 15,-1 0-45-15,-2 7 14 0,1 5 27 16,-2 4 54-16,1 3 3 0,-4 4 60 15,-1 0 10-15,-2-1-29 0,1-1-16 16,1-4-6-16,0-2-6 0,2-3-13 0,-1-3 19 16,1-4-4-16,0-2 4 0,2-3 33 15,1 0 20-15,4-8-13 0,-1-3-62 16,5-6-31-16,-1-3 12 0,0-2 16 0,0-2 0 16,2 2 1-16,-4 0 1 0,0 4 1 15,2 3 53-15,-2 3-19 0,-1 6-12 16,0 2-1-16,-3 4-21 0,4 2-28 15,-3 6 28-15,2 6 37 0,0 5 41 16,-3 3 8-16,2 2-11 0,-4-1-20 16,-1 1-9-16,2-3-24 0,0-2-6 15,-2-4-16-15,4-5-50 0,-2-1-101 16,4-6-110-16,-1-3-119 0,8-8-217 16,-4-4-674-16,1-2-680 0</inkml:trace>
  <inkml:trace contextRef="#ctx0" brushRef="#br1" timeOffset="27283.85">11204 9999 2880 0,'0'0'483'0,"0"0"-239"0,0 0-39 0,0 0-134 15,0 0-71-15,0 0 0 0,0 0 133 16,0 0 39-16,6 70 18 0,-6-24-29 16,0 11-53-16,-5 10-31 0,-3 3-12 15,3-7-16-15,3-11-15 0,0-12-22 16,2-7 0-16,-1-9-12 0,-1-2-46 15,1 0-71-15,-1 1-126 0,-1-1-155 16,-2-8-180-16,0-14-183 0,2-1-448 16</inkml:trace>
  <inkml:trace contextRef="#ctx0" brushRef="#br1" timeOffset="27520.23">11214 10091 3127 0,'0'0'474'0,"0"0"-288"0,0 0-38 15,0 0-54-15,78-47-2 0,-51 43 5 16,5 4 8-16,-3 0-8 0,2 10-17 0,-6 4-9 16,-4 7-19-16,-4 4-21 0,-10 2-29 15,-7 4 11-15,-7 3-11 0,-14-2 1 16,-7-1 15-16,-10 0-16 0,-4-5 0 16,-7-5 1-16,4-2-3 0,2-7-2 15,7-2-25-15,9-5-47 0,11-5-53 16,6 0-43-16,10-6-97 0,5-5-332 15,25-19-420-15,1 2-524 0</inkml:trace>
  <inkml:trace contextRef="#ctx0" brushRef="#br1" timeOffset="28215.98">11669 10026 3064 0,'0'0'636'0,"0"0"-318"15,0 0-55-15,0 0-61 0,0 0-20 16,0 0-4-16,0 0-13 0,0 0-52 15,0 0-43-15,0 0-30 0,-37 34-10 16,28-18-15-16,3 1-15 0,5 4 0 0,1-2 1 16,4 0 0-16,8 1 13 0,4-2-14 15,1-3-37-15,4-2-103 0,3-4-25 16,-4-1-16-16,1-4-13 0,-3-2 21 16,-5-2 39-16,0-2 47 0,-6-5 37 15,-1-3 50-15,-3-5 13 0,-3-3-1 0,0-5-11 16,-6 1 12-16,-2-4 15 15,-3 1 28-15,2-2 15 0,-2 4 1 0,3-1 8 16,2 2-18-16,1 2-9 0,5 1 2 16,0 2-18-16,9 3-1 0,4 2-36 15,1 1-37-15,6 2-9 0,2 4 3 16,3 0-4-16,0 3 1 0,-1 2 9 16,0 0 3-16,-4 2 0 0,-1 3 9 15,-2 1-6-15,-6 4-6 0,-2 1-10 16,-5 3 16-16,-3 4 31 0,-1 1 103 0,-4 2-1 15,-6 1 6-15,0 0-15 16,-2 0-16-16,4-1-31 0,1-2-16 0,2 0-8 16,3-2-19-16,2-1 0 0,2-2 12 15,5-1-13-15,1-4-2 0,3-2-26 16,1-2-42-16,3-3-5 0,0-2 11 0,-1-4 9 16,1-2 22-16,0-6 7 0,0-3 11 15,-3-4 12-15,2-2 1 0,-4 0 0 16,1-1 0-16,0 0 25 15,-1 2-3-15,-1 4-4 0,1 3-2 0,-5 4-13 16,0 6 6-16,-1 1-9 0,-2 2-96 16,-1 8-53-16,0 6 146 0,-1 1 3 15,0 6 103-15,1 3-10 0,0 1-10 16,2-1-24-16,4 2-13 0,3-5-6 16,1-2-4-16,6-3-8 0,1-4 12 0,4-5-3 15,0-2 9-15,1-5-6 0,-3 0-4 16,-1-8-5-16,-2-6 2 15,-4-4-5-15,-5-5-13 0,-1-4 0 0,-4-4-15 16,-3-3 0-16,-6-1 0 0,-3-2 0 0,-4 0-3 16,-2 1 0-16,-2 5-30 0,-2 6-7 15,-1 4-12-15,0 9-101 0,-1 3-152 16,-6 6-259-16,6 2-864 0,7 1-1076 0</inkml:trace>
  <inkml:trace contextRef="#ctx0" brushRef="#br1" timeOffset="28605.6">12487 10158 3218 0,'0'0'360'0,"0"0"-303"16,0 0-57-16,72-43 0 0,-37 31 54 15,3-2-7-15,1-1 10 0,0 1-4 16,-2-1-6-16,-5 1-22 0,-1-1-22 16,-5 1 22-16,-4 1-3 0,-6 1-19 15,-8 0 19-15,-1 3-7 0,-7 3-2 16,-1 0-13-16,-11 4 0 0,-5 2 38 15,-6 0 13-15,-4 8 17 0,-7 4 16 16,-1 4 19-16,4 3-16 0,1 3-23 0,8 3-36 16,9-1-18-16,4 1-8 0,8 0-2 15,4 3 18-15,12-2 13 16,4-1-6-16,7-1 18 0,7-4-17 0,3-3-26 16,-2-3-225-16,2-6-173 0,-5-6-145 15,2-11-436-15,-5-4-624 0</inkml:trace>
  <inkml:trace contextRef="#ctx0" brushRef="#br1" timeOffset="28863.9">13013 9951 1778 0,'0'0'1199'0,"0"0"-876"0,0 0-81 15,0 0-43-15,0 0-60 0,0 0-139 16,0 0-32-16,0 0 32 0,0 0 78 16,0 0 0-16,64 43 5 0,-54-13 16 15,3 3-36-15,0-1-4 0,-4-1-25 16,1-2-33-16,-5-4-1 0,-2-6-1 15,-2-5-1-15,-1-6 1 0,0-4 1 0,-3-4 43 16,-1 0 60-16,-2-7 76 0,1-3-35 16,0-7-61-16,1-4-4 0,2-2 35 15,2-4 1-15,0-2 7 0,5-2-43 16,3 0-79-16,6 2-6 0,2-1-119 16,3 5-60-16,2 3-91 0,1 3-156 15,15 2-264-15,-7 7-488 0,-4 1-750 0</inkml:trace>
  <inkml:trace contextRef="#ctx0" brushRef="#br1" timeOffset="29025.58">13443 9876 2020 0,'0'0'1166'0,"0"0"-971"0,0 0-119 15,0 0 83-15,0 0 131 0,0 0 24 16,4 58-1-16,-5-39-67 0,-3 3-65 16,-1 2-43-16,-4 1-56 0,2 3-33 0,-1-1-28 15,1 2 1-15,2-4-22 0,1-4-13 16,3-3-194-16,1-7-118 0,0-4-123 15,7-7-234-15,-1-9-346 0,2-1-780 0</inkml:trace>
  <inkml:trace contextRef="#ctx0" brushRef="#br1" timeOffset="29170.37">13438 9714 1937 0,'0'0'1197'16,"0"0"-846"-16,-9-44-107 0,7 31 45 15,1 6-29-15,1 1-108 0,-1 6-152 16,1 0-16-16,0 7-167 0,0 7 111 15,0 8 57-15,2 5-243 0,13 13-404 0,-4-7-663 16,4-5-574-16</inkml:trace>
  <inkml:trace contextRef="#ctx0" brushRef="#br1" timeOffset="29801.94">13662 9921 3134 0,'0'0'506'16,"0"0"-197"-16,0 0 82 0,0 0-57 15,0 0-159-15,0 0-172 0,0 0-3 16,0 0-28-16,0 0 28 0,0 0 56 16,0 0-10-16,22 61-10 0,-20-37-17 0,1 1-19 15,0-2-1-15,2-1-15 16,1-3 13-16,2-4-12 0,1-2-13 0,1-5-11 16,3-4-4-16,1-2 6 0,4-2-6 0,1-6 9 15,2-5-12-15,2-3 15 16,-1-3-15-16,-1-6 3 0,1 0 2 15,-4-1 41-15,0-1 0 0,-1 4 38 0,-3 4 14 16,-3 2 34-16,-1 5-9 16,-4 1 0-16,-2 4-13 0,0 3-3 0,-2 2-45 15,-1 0-16-15,-1 2-83 0,3 5-40 16,-1 4 123-16,2 3 3 0,4 2 28 16,2 4-6-16,5-1-1 0,4 1-2 15,6 0 2-15,4-4-5 0,6 1-19 16,5-5-44-16,-1-3-79 0,1-4-34 15,-1-2 24-15,-2-3 22 0,-5-5 64 16,-1-5 44-16,-5-4 3 0,-2-3 19 0,-5-3-4 16,-1-4 13-16,-4-1 18 15,-5-4 16-15,-5 0 9 0,-4-1-18 0,-6 0 12 16,-9 1-7-16,-7 3-21 0,-8 1-34 16,-6 4-3-16,-2 6-21 0,0 4 11 15,5 5 10-15,5 6 10 0,6 5-10 0,5 7-47 16,7 7-2-16,4 3 28 15,3 7 21-15,3 2 1 0,11 5 20 0,8 5-2 16,9 9-4-16,11 8-3 0,3 5-12 16,-5-5-24-16,-12-14-112 0,-11-13 12 15,-10-9 53-15,0 6 52 0,-1 1 19 16,-3 6 19-16,-6-2 27 0,-8-2 13 16,-6-2 16-16,-9-1 14 0,-6-4-21 15,-5-1-22-15,-2-5 0 0,0-2-15 16,2-3-13-16,6-3-15 0,2-3-3 0,6-1-1 15,5-1-14-15,3-2-13 0,3-3-116 16,7 0-20-16,0 0-59 0,6-10-157 16,1 0-388-16,1-4-1497 0</inkml:trace>
  <inkml:trace contextRef="#ctx0" brushRef="#br1" timeOffset="30967.45">15515 9738 2251 0,'0'0'540'0,"0"0"-303"0,0 0-32 16,25-48 66-16,-19 40-24 0,2-1-84 15,-2 3-2-15,-3 4-30 0,-1 0-16 16,-1 2-40-16,0 0-75 0,0 7 3 16,-1 6-3-16,0 6 68 0,0 7-6 0,-2 3-10 15,-3 3-8-15,0-1-7 0,0 0-24 16,0-4-13-16,3-1 0 0,1-4 2 16,1-4 13-16,0-4-13 0,2-4-2 15,4-3-31-15,1-5-90 0,2-2 19 16,5-5 25-16,4-7 18 0,2-4-16 15,0-6 25-15,1-2 6 0,-1-1 16 0,-3-4 16 16,1 0-4-16,-5 0 16 0,2 3 1 16,-3 0 74-16,-3 6-25 0,-1 3-3 15,-2 8-4-15,-3 3-2 0,-2 6-26 16,-1 0-15-16,0 6-46 0,-2 7 46 16,-4 4 90-16,-4 5-22 0,3 5-12 15,-3 2-26-15,4-2-14 0,1 2-16 16,3-3 0-16,2 0 1 0,0-5 2 15,4-2 15-15,3-3-14 0,3-5-4 16,0-3-16-16,5-2-49 0,-1-6 7 16,2 0 5-16,0-3 25 0,2-4 12 0,1-3 1 15,-3 1 12-15,-2-5 3 16,-2-1 1-16,-1 3 11 0,-4-1 7 0,-3 1-16 16,-2 3 28-16,-2 1 22 0,0 2 2 0,0 3-11 15,-2 0-14-15,-2 3-5 0,-2 0-24 16,-3 3-1-16,1 4 0 15,-3 3 11-15,3 1-10 0,-1 1-1 0,4 1-3 16,3-1 2-16,2 1 1 0,0-2 2 16,7-2 20-16,5 0 15 0,3-3 3 15,2-2-37-15,4-4-3 0,1 0-28 16,-1-4 1-16,1-4 5 0,0-3-6 16,-4 1 7-16,0-4 21 0,-4-1 1 15,-2 0 0-15,-3 1 11 0,-1 0-9 16,-2 2 16-16,-4 0 33 0,1 4 19 15,-2 4 6-15,0 1 15 0,0 3 21 0,-1 0-113 16,0 7-35-16,0 3 35 0,0 5 52 16,0 1-15-16,0 4-22 0,2-1-3 15,3-1-9-15,3-2 8 0,6-1-11 16,0-3-110-16,2-3-116 0,0-4-138 0,6-5-167 16,-5-5-250-16,-4-4-1157 0</inkml:trace>
  <inkml:trace contextRef="#ctx0" brushRef="#br1" timeOffset="31153.56">15845 9575 2786 0,'0'0'726'15,"0"0"-337"-15,0 0-222 0,0 0 45 16,0 0 131-16,0 0-133 0,0 0-97 16,0 0-96-16,0 0-16 0,81-36-1 0,-18 37 0 15,-3 5-3-15,-8-1 0 0,-10 0-24 16,-16-2-53-16,-4-1-296 15,-3-2-107-15,-19-4-476 0,-6-6-905 0</inkml:trace>
  <inkml:trace contextRef="#ctx0" brushRef="#br1" timeOffset="32432.82">17225 9603 2503 0,'0'0'309'0,"0"0"-216"0,0 0-16 15,0 0 52-15,0 0-2 0,0 0-5 16,0 0-33-16,0 0-83 15,57-42 19-15,-55 52-9 0,-1 5 76 0,-1 6 35 0,0 3 2 16,-4 4-25-16,-3 3-23 16,1 3-14-16,2-1-26 0,1 1-4 0,3-2-15 15,0-4-7-15,7-3-12 16,6-3 16-16,4-5 6 0,4-3 6 0,2-3 16 16,3-5-10-16,0-3 0 0,3-3-37 15,-2-5-59-15,-1-5-12 0,0-5 30 16,-4-4-12-16,-2-3 28 0,-1-5 22 15,-6-1-22-15,0-3 22 0,-3-1-15 16,-1 0 4-16,-4 1 14 0,-1 6 13 16,-2 3 74-16,2 6 3 0,-4 4-9 15,0 3-13-15,0 3 19 0,0 4-7 16,0 2 15-16,0 0-88 0,0 0-7 0,0 5-74 16,0 6 74-16,0 2 12 0,0 3 19 15,0 5 12-15,2 2 6 0,-1 2-3 16,1 2-18-16,-1-1-10 0,1 2 4 15,-1-3-10-15,0 1 0 0,1-1-9 0,1-3 0 16,0-1-3-16,2-4-172 0,-1-3-77 16,0-4-171-16,2-7-241 0,1-3-637 15,-3-3-803-15</inkml:trace>
  <inkml:trace contextRef="#ctx0" brushRef="#br1" timeOffset="32933.43">17874 9651 2666 0,'0'0'450'0,"0"0"-278"16,0 0-35-16,0 0 3 0,0 0-51 16,0 0-48-16,0 0-40 0,0 0 49 0,0 0 57 15,0 0 25-15,31 45-12 0,-25-24-39 16,-4 2-21-16,-2 4-17 15,0-3-21-15,-2 0-7 0,-4-2-2 0,1-3-12 16,1-4 11-16,-2-3 1 0,0-2-12 16,2-3 2-16,1-3-1 0,1-4-2 15,1 0 40-15,-1-6-3 0,2-4-37 16,0-4-74-16,0-4 12 0,2-3 12 16,4-3 35-16,3-1-4 0,2-4 16 15,3 1-16-15,3 0 7 0,2 0 11 0,2 5 1 16,1 2 0-16,-1 5-1 15,1 5-3-15,-2 3 1 0,-1 4-9 0,1 4 11 16,-1 3-27-16,-2 7 12 0,-1 4 16 16,-1 5 81-16,-1 2 31 0,-5 4 0 15,0 2-13-15,-4 0-6 0,-3 1 5 16,-2-1-6-16,0-3-3 0,-1-1-18 0,-3-3-13 16,1-4-16-16,-1-4-14 0,2-3-7 15,1-2-6-15,0-2 1 0,1-2-4 16,0-3 6-16,0 0-18 0,0 0-79 15,3-6-16-15,4-2-92 0,1-3-62 16,0-3 2-16,0-3-63 0,-2-2-93 16,0 1-152-16,-1-13-443 0,-2 3-243 15</inkml:trace>
  <inkml:trace contextRef="#ctx0" brushRef="#br1" timeOffset="33117.09">18383 9632 2040 0,'0'0'779'0,"0"0"-471"16,0 0-184-16,0 0 13 0,0 0 54 0,0 0 112 16,0 0-11-16,0 0-43 15,0 0-11-15,22 50-54 0,-19-35-46 16,1 2-53-16,-2 2-42 0,0 0-19 0,-1 1 1 16,-1-1-25-16,0-2-65 0,0 2-125 15,0-4-164-15,1-5-244 0,5-4-452 16,-1-4-488-16</inkml:trace>
  <inkml:trace contextRef="#ctx0" brushRef="#br1" timeOffset="33272">18364 9448 2395 0,'0'0'1359'0,"-24"-49"-1105"0,15 37-149 16,3 2 47-16,-1 0-9 0,0 1-47 15,5 4-80-15,0 5-16 0,2 0-84 16,0 3-84-16,0 8-73 0,4 11-171 15,3 0-370-15,1-4-1100 0</inkml:trace>
  <inkml:trace contextRef="#ctx0" brushRef="#br1" timeOffset="33567.04">18630 9377 3231 0,'0'0'429'0,"0"0"-303"15,0 0-47-15,0 0 94 0,36-45 2 16,-30 41-35-16,0 3-59 0,3 1-72 16,-2 5 7-16,4 7-1 0,0 5 62 15,2 5 19-15,-3 8 15 0,2 2 24 16,-7 5-25-16,0 2-9 0,-5 1-4 16,-2 4 1-16,-4-3-28 0,-1 0-28 15,-4-2-14-15,5 0-25 0,0-1 0 0,4-3 9 16,0-4-12-16,2-2-70 0,6-5-131 15,2-5-123-15,5-4-154 0,2-15-300 16,-5 0-826-16,-3-6-398 0</inkml:trace>
  <inkml:trace contextRef="#ctx0" brushRef="#br1" timeOffset="33694.22">18602 9648 3328 0,'0'0'796'0,"0"0"-525"0,0 0-191 15,0 0 19-15,0 0-12 0,0 0-41 16,56-21-9-16,-24 21-36 0,4 0-1 16,4 0-2-16,4 0-11 0,-1 2-190 15,11-2-321-15,-13-4-565 0,-9-2-1708 0</inkml:trace>
  <inkml:trace contextRef="#ctx0" brushRef="#br1" timeOffset="34519.89">19536 9526 2719 0,'0'0'398'0,"0"0"-264"16,0 0-35-16,0 0-16 15,0 0-7-15,65-25-16 0,-51 30-15 0,-2 6 21 16,-1 4 13-16,-4 5 22 0,-5 6 12 16,-2 3-28-16,-2 1-28 0,-8 5-23 15,-3-1-15-15,0-2-17 0,2-3 0 16,0-4 1-16,5-4-1 0,1-4 0 16,1-3 14-16,2-6 2 0,1 0 1 15,0-4-16-15,1-2 13 0,0-1 9 16,0-1 43-16,0-2 31 0,0-5-24 15,0-5-48-15,1-4-27 0,4-6 1 16,-1 0 1-16,2-7-2 0,0 0 2 16,5-2 21-16,-2 1-22 0,4-1 11 0,1 2 4 15,1 0 5-15,4 3-19 0,6 1 18 16,1 1-20-16,3 3-2 0,3 1-1 16,0 1-9-16,2 2 10 0,-1 2-1 15,-3 1-15-15,-1 3 6 0,-6 7-25 0,-5 4-199 16,-5 1-124-16,-7 22-193 15,-5-3-549-15,-1 1-636 0</inkml:trace>
  <inkml:trace contextRef="#ctx0" brushRef="#br1" timeOffset="35146.92">19836 9791 3127 0,'0'0'506'0,"0"0"-349"0,0 0-62 15,0 0 5-15,0 0-30 0,0 0-26 0,70-28-10 16,-46 21-9-16,0-2-9 0,5 0-16 16,-1-1 0-16,0-1 1 0,1-2 0 15,-4 1-1-15,-1-3-77 0,-5-2-40 16,-2-2 23-16,-5 0 41 0,-4 2 27 15,-6 2 23-15,-2 3 2 0,-2 1-21 16,-10 5 22-16,1 1 35 0,-7 3 6 16,-4 2-4-16,-1 3 7 0,-2 6 7 0,-2 3 2 15,4 5-5-15,4 3-11 16,4 1-15-16,7-1-9 0,6 3 7 0,2 0-19 16,7 3 17-16,9-2 1 0,4-2 12 15,4-2 6-15,5-1 4 0,0-5-4 16,2-6 3-16,-2-4 4 0,-2-4-17 15,0-4-20-15,-5-4-7 0,-1-6-59 16,-2-5 12-16,-3-3 32 0,-2-2-7 16,-1-5 22-16,-3-4-19 0,4-2 16 0,0-2-18 15,3 1 20-15,1 0-15 16,5 3 15-16,0 6-15 0,1 7-2 0,0 5 15 16,-1 6-22-16,0 6-22 0,2 3 3 15,-3 7-15-15,-1 6-14 0,-1 4 23 16,-3 5 18-16,-2 6 10 0,0 1 8 15,-8 2 14-15,-1-1 0 0,-6-1-4 0,-1-3-24 16,-10-4 28-16,-8-4 1 0,-3-4 31 16,-3-4 2-16,-5-3 1 0,0-3 21 15,-3-3 2-15,2-1 13 0,-1-5-2 16,3-2-16-16,1 1-3 0,4-2-13 16,3 2-6-16,4-3-9 0,7 4-10 15,2 2 1-15,4 1 2 0,3 0 13 16,1 0-28-16,6 1-133 0,8 1-177 15,7 0-147-15,20-1-181 0,-2 0-782 0</inkml:trace>
  <inkml:trace contextRef="#ctx0" brushRef="#br1" timeOffset="35451.47">20912 9592 2677 0,'0'0'778'16,"0"0"-430"-16,0 0-109 0,0 0 30 15,0 0-3-15,0 0-99 0,0 0-103 16,0 0-61-16,0 0 22 0,0 0 15 16,0 0-7-16,-21 35-8 0,21-14-13 15,0-1 0-15,12 1 0 0,3 1 7 16,5-4 2-16,2 0 1 0,3-5-10 16,-1-4-12-16,0-2-25 0,-4-6-30 15,-4-1 28-15,-2-5 14 0,-8-6 11 0,-5-3 0 16,-1-5-1-16,-5-2-30 15,-9-4 5-15,-3-4 1 0,-4 0 2 0,-3 0 0 16,-1 2 22-16,-1 3-18 0,0 3-7 16,1 6-6-16,2 3-9 15,1 5-59-15,5 2-124 0,1 3-118 0,7 2-247 16,7 2-223-16,2 3-584 0</inkml:trace>
  <inkml:trace contextRef="#ctx0" brushRef="#br1" timeOffset="36031.1">21183 9257 3456 0,'0'0'471'16,"0"0"-251"-16,0 0-43 0,0 0-18 16,0 0-107-16,0 0-52 0,0 0 0 0,0 0 49 15,0 0 59-15,-8 65 15 0,7-31-28 16,1 7-49-16,0 7-15 15,3-5-13-15,5 1-16 0,1-3 0 0,5-9-2 16,0 3-24-16,2-3-114 0,0-7-28 16,0-3-25-16,-2-8 20 0,-4-4 3 15,2-7-2-15,-4-3 48 0,2-3 91 16,0-7 30-16,1-4 2 0,-2-3 19 0,2-3-17 16,-2-2 48-16,2-2 36 0,-1 0 9 15,1 2 19-15,-2 1-19 0,2 3 1 16,-3 4-11-16,-1 5-21 0,1 1-18 15,-4 5-13-15,-1 1-1 0,-2 2-33 16,1 0-30-16,0 3-66 0,0 7 96 16,1 2 78-16,-1 7-13 0,0 1-16 15,0 4-24-15,0 0-13 0,3 2 6 16,2-2-18-16,0-2-45 0,0-4-10 0,5-2-31 16,-2-5 2-16,3-3-18 0,0-4-6 15,-2-4 27-15,4 0 31 0,-1-8 19 16,0-2 28-16,1-5 3 0,-1-1 13 15,-2-3 6-15,1-1 43 0,0 0 13 16,-3-2-1-16,3 3-12 0,-3 2 15 0,0 1 1 16,-3 4-7-16,-1 4 9 0,-1 3 27 15,-3 3-15-15,0 2-52 16,-1 0-40-16,0 6-46 0,-1 5 46 0,1 4 55 16,-1 4-9-16,1 2-16 0,0-1-5 15,0 4-7-15,2-4 0 0,0 1-16 16,5-2-2-16,-3-2-12 0,0-5-101 15,3-2-95-15,-1-5-147 0,8-5-232 16,-4-2-424-16,2-6-1208 0</inkml:trace>
  <inkml:trace contextRef="#ctx0" brushRef="#br1" timeOffset="36195.3">21927 9278 2538 0,'0'0'1260'16,"0"0"-1018"-16,0 0-23 15,-8-55 48-15,7 46 22 0,0 1-99 0,1 5-95 16,-1-1-46-16,1 4-49 0,-1 0-34 16,0 0-88-16,-3 7-47 0,1 2-30 15,0 8-251-15,2-2-606 0,1-3-532 0</inkml:trace>
  <inkml:trace contextRef="#ctx0" brushRef="#br1" timeOffset="36435.63">21907 9192 3276 0,'0'0'466'16,"0"0"-252"-16,0 0-6 0,0 0 96 15,0 0-91-15,8-49-81 0,-4 43-25 16,-1 2 10-16,1 2 8 0,-1 2-55 16,2 2-70-16,0 8-125 0,0 4 125 0,4 11 37 15,1 7 39-15,0 11-3 0,-1 13 0 16,-1 11-28-16,2 1-17 15,-4-5-25-15,-1-8-3 0,1-14 0 0,-3-11-49 16,1-6-76-16,-2-3-128 0,-1-2-93 0,-1 1-209 16,0-1-242-16,-14-9-371 15,0-4-122-15</inkml:trace>
  <inkml:trace contextRef="#ctx0" brushRef="#br1" timeOffset="36632.38">21903 9668 1758 0,'0'0'623'0,"0"0"-242"15,3-65 81-15,7 43-11 0,0 0-115 16,6 3-38-16,1 2-35 0,3 3-69 15,2 3-44-15,2 2-46 0,0 2-61 16,4 4-21-16,-1 3-19 0,-1 0-3 16,1 5-15-16,-4 5-18 0,-2 3-7 15,-2 5 25-15,-2 1 15 0,-7 4 64 16,-2 0-30-16,-3 1-16 0,-5-2-9 0,0 0-9 16,-3-1-34-16,-4-4-2 0,0-2-62 15,-4-3-105-15,4-4-127 0,1-3-220 16,4-5-472-16,0-3-255 0</inkml:trace>
  <inkml:trace contextRef="#ctx0" brushRef="#br1" timeOffset="36778.01">22326 9422 2887 0,'0'0'547'0,"7"-47"-212"16,-4 23 49-16,2 0-70 0,-2 5-86 16,-1 6-111-16,0 3-62 0,-1 4-48 15,0 3-7-15,1 3-34 0,1 2-74 16,5 6-284-16,1 6 23 0,13 14-168 15,-2-3-280-15,2 0-1345 0</inkml:trace>
  <inkml:trace contextRef="#ctx0" brushRef="#br1" timeOffset="37269.33">22546 9537 1888 0,'0'0'1560'0,"0"0"-1294"0,0 0-27 0,0 0 46 15,0 0-52-15,0 0-82 0,0 0-49 16,-61 10-50-1,53 4-30-15,4 1-7 0,4 2-12 0,1 3 0 0,9 3 13 16,2-2-16-16,4 1-56 0,3-2-138 16,0-4-69-16,-2-3-9 0,0-5-36 15,-5-4 20-15,1-4 62 0,-6 0 108 16,0-7 118-16,-3-3 12 0,0-4 20 16,-2-3 96-16,-1-2 57 0,2-1 5 15,0 1-29-15,4 0 24 0,-1 2-24 16,1 2-34-16,3 3-27 0,-3 2-35 15,4 4-22-15,0 1-43 0,2 2 0 0,3 3-28 16,2 0-9-16,-1 4 6 0,3 4 12 16,-2-1-9-16,-2 5 1 0,-4-2-17 15,-5 2 0-15,-7 2 1 0,0-1 15 16,-4-1 16-16,-6-1 12 0,1-2 3 16,-1-3 29-16,3 1-29 0,3-4 0 0,2-1 16 15,1-2 12-15,1 0 56 0,0-2 46 16,7-5-40-16,1 0-81 15,5-4-12-15,3-2 19 0,3 0 11 0,0-1 44 16,2-3-12-16,2 2-13 0,-1 1 3 16,-1 1-3-16,1 2-12 0,-1 6-13 15,-3 2-24-15,1 3-2 0,-1 0-25 16,-2 3-10-16,-1 6-6 0,-1 3 6 16,-1 1 37-16,-2 4 7 0,-2 2 11 15,-4-2-18-15,-3 1-22 0,-2-1-51 0,0-2-84 16,-3-2-165-16,-11-2-272 0,2-5-661 15,-1-4-1103-15</inkml:trace>
  <inkml:trace contextRef="#ctx0" brushRef="#br1" timeOffset="38309.47">11831 10879 2519 0,'0'0'435'15,"9"-47"-288"-15,-2 20-22 0,5-2 34 16,-2 8 32-16,1 4-49 0,0 5-54 16,-4 7-34-16,-2 2-54 0,-1 6-16 15,2 11 16-15,-2 11 94 0,-1 14 16 0,-2 18 16 16,-1 15-1-16,0 5-51 0,0-8-24 15,0-16-29-15,0-18-21 16,6-12 0-16,3-3-1 0,1-2 0 0,3 2 1 16,2-3 16-16,-1-8 12 15,1-3-13-15,3-6-15 0,0-2-46 0,1-7 5 16,2-5-2-16,0-5-7 0,-1-1 4 0,0-4 21 16,-1-1-10-16,-4-1 4 0,1 2-6 15,-2 1 21-15,-2 3-5 0,-2 5 21 16,-3 3 1-16,-1 5 0 0,-3 4-1 15,-3 3-84-15,0 3-76 0,0 9 160 16,-1 5 101-16,-2 4 19 0,-2 4-33 16,2 0-28-16,2-2-24 0,1-1-32 15,5 0-3-15,7-5 15 0,3-3 16 16,2-4 10-16,3-3-1 0,0-4 6 16,0-3-2-16,-3 0-4 0,0-5 0 15,-2-3-3-15,-5-2 3 0,0-2 0 0,-6 0-9 16,-3-2-16-16,-1 2-14 15,-2 0-1-15,-4 0-16 0,-8 3-15 0,-1 1-6 16,-7 0-18-16,-5 2-78 0,-7 3-134 16,-1-1-101-16,-5 0-215 0,-10-7-214 0,9 1-682 15</inkml:trace>
  <inkml:trace contextRef="#ctx0" brushRef="#br1" timeOffset="38476.54">11706 10939 2151 0,'0'0'440'0,"0"0"-205"0,0 0-74 16,0 0 40-16,0 0 108 0,0 0 30 16,0 0-142-16,0 0-96 0,0 0-76 15,0 0-23-15,110-30-2 0,-28 22-3 16,23 1-31-16,11-2-246 0,-27 0-418 16,-20 1-1768-16</inkml:trace>
  <inkml:trace contextRef="#ctx0" brushRef="#br1" timeOffset="39082.85">13652 11088 950 0,'0'0'706'0,"0"0"-556"0,0 0-92 0,11-58 124 15,-11 39 155-15,-1 0-4 16,-7 1 52-16,0 1-72 0,-7 6-63 0,-3 3-54 15,-1 3-58-15,-6 5-28 0,-1 2-32 16,-3 9-28-16,1 4 6 0,0 7-6 16,1 2-7-16,6 5 10 0,4 2 0 15,7 0-10-15,5 1-18 0,5-2 6 16,6-3-19-16,8 0 0 0,5-6 4 16,4-3 8-16,2-3 1 0,1-6-13 15,3-7-12-15,-1-2-120 0,2-10-38 16,-3-4 12-16,-3-5 40 0,-2-3 38 15,-5-9 1-15,-4-1 48 0,-6-5 18 16,-4-10 1-16,-3-11 22 0,0-8 0 0,-3 0-18 16,0 11-1-16,0 19 88 0,2 14 49 15,0 5 0-15,-2 2 2 0,2 1-28 16,-1 3-6-16,1 5-35 0,0 4-73 16,1 2-30-16,0 6-139 0,0 10 76 0,0 3 93 15,2 8 57-15,5 8 4 0,0 3-5 16,3 12 11-16,4 6 1 0,3 7-28 15,0-1-16-15,-2-14-21 0,-4-13 17 16,-2-13-19-16,-2-4 1 0,3 2-2 16,3-3-74-16,1 1-135 0,-2-5-72 15,2-6-61-15,-1-1-128 0,-3-6-123 16,2 0-194-16,-3-7-9 0,-1-1-223 0</inkml:trace>
  <inkml:trace contextRef="#ctx0" brushRef="#br1" timeOffset="39364.76">13912 11222 401 0,'0'0'818'15,"0"0"-203"-15,0 0-96 0,0-54-29 16,0 42-76-16,0 0-106 0,2 2-77 15,5-1-83-15,3 1-67 0,4 0-51 16,6 0-30-16,3 0 0 0,4-1 2 16,1 0 1-16,3 2 16 0,-2 0 0 0,-2 1-16 15,-3-2 19-15,-3-1-3 0,-3 0 3 16,-7-2 6-16,-1-1-16 0,-6-1 11 16,-3 1-23-16,-1 0-1 0,0 2 1 15,-3 1-22-15,-4 3 19 0,-2 3-10 16,-1 2 11-16,-4 2 0 15,-4 1 2-15,0 4 31 0,-5 5 4 0,0 2 21 16,-2 6-3-16,0 3 21 0,1 4-12 0,1 4 9 16,4 2 6-16,7 3 3 0,2 0-15 15,8 0-22-15,2 0-16 0,10-3-11 16,7 1-1-16,9-3 15 0,5-5 1 16,7-5-31-16,2-5-64 0,3-6-191 15,0-7-108-15,12-8-186 0,-13-6-539 16,-7-3-1020-16</inkml:trace>
  <inkml:trace contextRef="#ctx0" brushRef="#br1" timeOffset="39613.48">14376 10798 2398 0,'0'0'323'0,"0"0"-204"0,0 0 22 15,0 0 151-15,0 0-19 0,0 0-52 16,5-47-7-16,-4 43-7 0,1 0-54 0,0 3-57 15,-1 1-96-15,3 4-15 0,0 5 11 16,1 8 4-16,0 5 121 0,2 8-25 16,-2 11 18-16,-1 14 24 0,-2 11-28 15,-2 2-9-15,0-7-22 0,0-14-28 16,0-17-51-16,0-8 0 0,3-6-61 16,7 1-144-16,-2 0-108 0,6-4-205 15,-4-5-520-15,-1-7-699 0</inkml:trace>
  <inkml:trace contextRef="#ctx0" brushRef="#br1" timeOffset="39792.56">14293 11078 1823 0,'0'0'1754'0,"0"0"-1530"0,0 0-174 16,0 0 26-16,0 0 78 0,0 0-113 0,0 0-41 15,0 0-2-15,86-24-23 0,-49 26 9 16,5 2-6-16,15 0-460 0,-11-1-776 15,-7-2-1059-15</inkml:trace>
  <inkml:trace contextRef="#ctx0" brushRef="#br1" timeOffset="40733.68">14699 11168 1891 0,'0'0'722'15,"0"0"-551"-15,0 0-116 0,0 0 80 16,58-36-16-16,-41 26-52 0,1-2-10 15,0 0-15-15,-1-1-23 0,1-1-16 16,-3-1 13-16,-3 0 0 0,-2-2-16 16,-4 0 3-16,-1 2-2 0,-5-2 18 15,0 3 48-15,-2 3 51 0,-4 0 56 16,-4 3-26-16,0 3-32 0,-6 3-44 16,0 2-24-16,-2 2-4 0,0 5-13 0,0 3 16 15,1 4 0-15,2 3-10 16,5 1-3-16,2 3 7 0,6 1-1 15,2 1-3-15,5-2-3 0,10 1-21 0,2-1 14 16,6-4 1-16,2-1 6 0,5-3 3 0,0-6-37 16,2-4-12-16,-3-3-96 0,1-5-32 15,-3-5-9-15,-2-5 12 0,-2 1-21 16,-2-5 32-16,-1-2 6 0,-3 1 50 16,1-4 36-16,-1 0 30 0,0-3-34 15,1 0 3-15,-4-2-12 0,3 3-1 16,-2 1-9-16,-1 6 57 0,-6 3 51 15,-3 9 47-15,-2 1-41 0,0 6-57 16,-2 0-136-16,-1 7 50 0,0 1 54 16,0 4 19-16,0 2 13 0,0 0 16 15,0 1-15-15,0-3 12 0,0 0 0 16,0-3 15-16,0-1-12 0,0-3 16 0,1-4 6 16,-1 0-3-16,1-1 35 0,1 0 44 15,-1-5-92-15,1 0-22 0,1-4-16 16,-2 0 16-16,-1-1 1 0,0 0 3 15,-1 2-3-15,-3-1 11 0,-1 3 48 16,-3 0 29-16,1 1 5 0,-5 4-12 16,2 0-13-16,-4 1-18 0,-1 4 2 0,1 7 6 15,0 2-9-15,0 3-7 16,4 2-3-16,4 4-2 0,2 1 8 0,4-1-6 16,6 1-6-16,7 2-3 0,5-4-3 15,5 1-3-15,6-4-13 0,1-2-9 16,3-5-3-16,-2-3-66 0,3-3-88 0,-3-5-20 15,-3-2 18-15,-3-6-21 0,-3-4 1 16,-3-5 24-16,-2-4 72 0,-3-3 29 16,-3-4 49-16,0-2-14 0,-4-5 15 15,2-4-11-15,-4-7 12 0,-3-9 38 16,-1 5 25-16,-1 8 48 0,0 9 13 16,-3 9 49-16,0 1-15 0,-3 1 13 15,3 5-34-15,1 7-29 0,1 2-24 16,0 7 15-16,1 1-99 0,0 2-19 15,-2 10-80-15,0 7 99 0,1 6 87 0,1 8-10 16,1 13-10-16,8 11 1 0,9 11 2 16,2 1-8-16,-1-4-4 0,-1-11-16 15,-6-17-14-15,-2-7-17 0,-5-9-11 16,0-3-61-16,-3-1-34 0,1 1-64 0,-2-4-112 16,-1-5-130-16,-6-9-223 0,-4-3-409 15,-2-6-665-15</inkml:trace>
  <inkml:trace contextRef="#ctx0" brushRef="#br1" timeOffset="40896.73">15482 10965 3276 0,'0'0'529'0,"0"0"-227"16,0 0 13-16,0 0 9 0,56-32-101 16,-31 27-112-16,6 1-38 0,1 0-49 0,5 1-24 15,2 0-13-15,2 0-158 0,11-3-250 16,-10 0-705-16,-9-4-1642 0</inkml:trace>
  <inkml:trace contextRef="#ctx0" brushRef="#br1" timeOffset="42401.73">16470 11078 2375 0,'0'0'375'0,"0"0"-327"0,0 0-29 15,0 0 56-15,60 32-5 0,-40-32-9 16,2 0 10-16,2-3 18 0,1-8 10 16,1-2-19-16,0-6-20 0,-1-1 13 0,2-3 7 15,0-2 11-15,-1-2-43 16,0-2-1-16,0 0 7 0,1-2 5 0,0 2-15 16,1 0 7-16,-1 4-17 0,-1 4 10 15,0 4-5-15,-1 4-18 0,-6 4-20 16,-3 4-1-16,-3 5-34 15,0 3-52-15,-5 4 14 0,2 3 35 0,-1 3 18 16,-1 2 19-16,1-1 14 0,-1 2-10 16,3 0 14-16,-2-2-14 0,2-1 14 0,-1-1-2 15,0-2-3-15,-2 0-1 16,2-4 10-16,-3 0-3 0,-2-2 0 0,-2-4-4 16,1 0 18-16,-3 0 39 0,0-7-4 15,-1-2-65-15,0-3 16 0,-1-2-18 16,-5-2 1-16,-1-1-1 0,-5 1 0 15,2-1 1-15,-4 0-1 0,1 2 23 16,-2 3 1-16,-1 4-3 0,1 2-20 16,0 3-2-16,-3 3-12 0,-3 3-1 0,-4 9 13 15,-1 2 0-15,-1 8 16 16,1 5-4-16,1 3 4 0,3 5-13 0,5 4 0 16,9 0 15-16,5 0-2 0,5-1 6 15,11-1 2-15,10-6 4 0,6-3-28 16,9-6-31-16,4-5-52 0,4-6-98 15,5-7-2-15,-1-4-68 0,1-11-28 16,-3-4-43-16,-2-4 62 0,-2-6 99 0,-9-1 100 16,-4-2 61-16,-7-1 26 0,-5-1 89 15,-5 1 43-15,-5-1 95 0,-3 1-39 16,1 0 2-16,-5 6-27 0,-2 5 25 16,0 3 24-16,0 6-43 0,-4 4-31 15,-4 0-50-15,2 5-77 0,-4 6-37 16,-1 5-14-16,-2 6 14 0,3 1 2 15,-1 4 0-15,6 1-2 0,3 1 1 16,2 0-1-16,8 0 0 0,8-2 12 0,4-3 0 16,4-2 7-16,6-2-4 0,-1-5-3 15,2-6-10-15,-4-1 23 16,-3-3-10-16,-4 0-2 0,-5-7 2 0,-7-3 3 16,-3-2 7-16,-5-2-25 0,-4-4-1 0,-3-2-21 15,-6-3 7-15,-2-2-6 0,-3 0 2 16,-4 0-2-16,-4 3-13 15,0 3 6-15,-1 4-36 0,-2 4-164 0,-6 3-164 16,5 1-558-16,8 1-665 0</inkml:trace>
  <inkml:trace contextRef="#ctx0" brushRef="#br1" timeOffset="43279.17">17772 10802 2765 0,'0'0'356'16,"0"0"-263"-16,0 0-80 0,0 0 44 15,0 0-25-15,0 0-6 0,63-12 9 0,-51 25 35 16,-3 2 3-16,2 6-1 0,-5 1 1 16,-2 2-25-16,-4 1-14 0,0-1-12 15,0-1-3-15,0-2-16 0,-2-3 0 16,2-4 0-16,-1-3 0 0,1-5 13 16,0-3-4-16,0-3 20 0,0-2 65 15,0-4 20-15,4-3-70 0,2-3-45 16,4-5-1-16,0-2 1 0,3-2 14 15,1-1-16-15,-1 1 0 0,4 0 0 0,0 1 11 16,-1 4 17-16,-1 4-25 0,-1 4-2 16,-2 3-1-16,-2 4-31 0,2 1-37 15,-3 8-21-15,3 5 31 0,-2 1 58 16,2 4 107-16,-1 2-12 0,-1 0-11 16,-3 3-19-16,4-2-9 0,-5 1-12 15,3-2-4-15,-2-2-25 0,-2 2 10 0,2-7-25 16,-3 0-65-16,0-3-103 15,-3-3-174-15,0-5-189 0,-1-4-271 0,0-5-531 16</inkml:trace>
  <inkml:trace contextRef="#ctx0" brushRef="#br1" timeOffset="43849.7">18297 10526 3011 0,'0'0'393'0,"0"0"-291"16,0 0-45-16,0 0 123 0,0 0 0 0,0 0-79 15,0 0-101-15,0 0 0 0,0 0 39 16,0 0 61-16,18 59-26 0,-11-25-11 15,-2 2-8-15,3 6-14 0,-2-1 2 16,0 1-24-16,5-3-8 0,-2 0-11 16,2-4-99-16,0-4-63 0,-1-2-148 15,-4-7-98-15,-5-4-109 0,-1-5-41 16,-3-5 20-16,-5-7 83 0,-3-1 61 0,-2-1 176 16,4-8 218-16,2-4 371 0,-1-3 88 15,6-3-102-15,1-3 13 0,1-2-66 16,0-1-21-16,7 2-18 0,3 0-4 15,0 2-26-15,6 6-43 0,2 0-89 16,3 4-42-16,2 5-33 0,3 1-28 16,2 5-28-16,-1 0-8 0,4 6-1 15,-1 3-1-15,3 6 16 0,-4 5-3 16,-1 2 10-16,-5 2-4 0,-8 1-16 0,-5 1-25 16,-7-2-41-16,-3-2 9 0,-1-3 45 15,-6-2 15-15,-4-6 30 0,1 0 2 16,-2-6 0-16,2-3 57 0,-1-2 76 15,4-4 40-15,0-4 10 0,2-4-24 16,4-4 3-16,1-4 33 0,3-5-4 16,8-1-65-16,2-3-28 0,5-3-6 0,5 1-50 15,6 2-42-15,1 0-55 16,5 0-67-16,3 4-114 0,1 1-107 0,0 5-196 16,7-1-423-16,-9 4-573 0</inkml:trace>
  <inkml:trace contextRef="#ctx0" brushRef="#br1" timeOffset="44211.71">19209 10674 2282 0,'0'0'670'0,"0"0"-410"16,0 0-69-16,0 0 50 0,0 0 8 16,-66-5-44-16,43 12-37 0,-1 3-50 15,2 4-18-15,4 0-54 0,1 4-28 0,8-1-18 16,2 3 0-16,5-1 2 0,2 0 2 15,2-2 17-15,7 1 1 0,1-2-22 16,4-3-34-16,1-2-146 0,-1 0-34 16,0-5 3-16,0-4 16 0,-4-2 34 15,0-2 69-15,-1-7 86 0,0-2 6 16,-2-4 3-16,0-3 19 0,3-2 4 16,-2 1 65-16,3 0 36 0,-1 2-11 15,1 2 19-15,-2 2-6 0,0 5-7 16,-3 1 5-16,-2 3-13 0,2 2-27 15,-3 2-87-15,2 0-31 0,1 7-5 0,2 0 36 16,0 4 28-16,2 3 0 16,1 1-10-16,-1 2-2 0,0 0-13 0,4 0 9 15,-2 3 0-15,3-2 4 0,1 2-16 16,1-4-118-16,0-3-241 0,9-3-192 16,-4-4-441-16,-2-5-725 0</inkml:trace>
  <inkml:trace contextRef="#ctx0" brushRef="#br1" timeOffset="44340.4">19663 10692 1535 0,'0'0'0'0,"0"0"-23"15,0 0-985-15</inkml:trace>
  <inkml:trace contextRef="#ctx0" brushRef="#br1" timeOffset="45096.95">19893 10822 2500 0,'0'0'368'16,"0"0"-240"-16,1-57 29 0,-1 34 98 15,-6 2-14-15,-3 0-26 0,-5 5-49 16,-2 1-15-16,-3 7 8 0,-2 4-38 15,-3 4-38-15,-4 3-33 0,-2 6-19 16,2 7-13-16,-1 2 4 0,4 3-20 0,6 2 0 16,3 3-2-16,8-1 2 0,6 1 16 15,2 1-15-15,10-3 28 16,7 0 0-16,3-4-31 0,5-3-19 0,4-4-70 16,-1-5-115-16,2-5-54 0,-3-3-27 15,-3-3-37-15,-3-6 4 0,-2-6 71 16,-3-4 103-16,-2-5 112 0,-4-3 32 15,3-5 42-15,-4-2 41 0,3-3 71 0,-2-2 12 16,2-2-4-16,-3 1 0 0,3 1 18 16,-5 3 12-16,1 5 46 0,-3 4 5 15,0 10-30-15,-3 3-23 0,0 6-40 16,-2 4-61-16,1 4-89 0,-1 3-104 16,0 6-52-16,0 8 156 0,-3 4 30 15,0 7 35-15,-1 4-13 0,2 4-6 16,2 4-28-16,1 0 0 0,6 0 7 15,5 4-4-15,2-3-6 0,4-3 1 16,2-3-16-16,0-5-92 0,1-8-88 0,-2-5-45 16,-3-6-13-16,0-10-20 0,-4-1 38 15,1-7 72-15,-3-6 54 0,-1-6 65 16,-2-2 29-16,3-3 12 0,-3-5 16 16,2 1 82-16,0-1 29 0,-2 1 31 15,3 3 32-15,-3 2-13 0,2 5-16 16,-3 7 2-16,-2 2-40 0,-1 4-16 0,-1 3-21 15,0 2-98-15,-1 1-43 0,-1 9 28 16,0 2 15-16,1 8 70 0,-1-1-12 16,1 5-22-16,1-2-12 0,2 2-21 15,1 0 12-15,4-1-12 0,0 0-3 16,4-1-25-16,-1-2-233 0,3-4-175 16,3-10-308-16,-4-4-931 0,-5-2-562 0</inkml:trace>
  <inkml:trace contextRef="#ctx0" brushRef="#br1" timeOffset="45236.12">20346 10599 2861 0,'0'0'988'0,"0"0"-846"0,0 0-105 16,0 0 21-16,0 0 16 0,0 0-74 16,0 0-87-16,0 0-222 0,0 0-116 0,0 0-377 15,28 15-1573-15</inkml:trace>
  <inkml:trace contextRef="#ctx0" brushRef="#br1" timeOffset="45666.55">20616 10652 3698 0,'0'0'547'15,"0"0"-364"-15,0 0-29 0,0 0 40 0,0 0 15 16,-59-45-72-16,45 45-55 0,0 2-45 15,0 7-19-15,-1 5-18 0,5 6-1 16,1 2 1-16,5 5 0 0,4 2 1 16,4 5 12-16,9-4 11 0,6 2-24 0,2-3-88 15,5-2-102-15,4-5-85 0,-1-5-65 16,-2-8-98-16,2-4-178 0,-4-5-96 16,-2-7-268-16,-4-7 199 0,0-3 175 15,-2-7 606-15,0-1 358 0,-1-6 209 16,-1-4-59-16,2-1-5 0,0-12-105 15,4-11-6-15,4-7-37 0,-4 3-72 16,-1 14-12-16,-7 18-42 0,-6 15-1 16,-2 5-3-16,0 4-49 0,-2 2-1 15,-2 3-19-15,-1 4-156 0,-4 10-86 16,-6 9 86-16,0 8 28 0,-1 7-7 0,1 5-20 16,1 11 11-16,5 11 31 15,3 7-6-15,1 0-16 0,0-16-19 16,2-13-2-16,0-17-91 0,-1-2-179 0,-1 5-277 15,1-6-618-15,-1-6-697 0</inkml:trace>
  <inkml:trace contextRef="#ctx0" brushRef="#br1" timeOffset="45861.48">20830 10764 3562 0,'0'0'505'15,"0"0"-265"-15,0 0 35 0,52-54 48 16,-29 42-109-16,3 0-98 0,5 4-64 15,2 2-31-15,3 6-21 0,1 0-11 16,-1 4-7-16,-1 6-13 0,-5 4-15 0,-3 4 16 16,-2 5 2-16,-7 3 28 0,-5 1 21 15,-6 1-7-15,-3 1-14 0,-4-2 0 16,-2-3-2-16,-5 0 0 0,0-4 2 16,-1-4 0-16,0-3-23 0,1-2-99 15,-1-5-160-15,-1-8-201 0,-2-3-537 0,5-6-468 0</inkml:trace>
  <inkml:trace contextRef="#ctx0" brushRef="#br1" timeOffset="45987.86">21238 10507 2504 0,'0'0'969'0,"0"0"-874"0,0 0-83 16,0 0-12-16,0 0-35 0,0 0-98 15,0 0 47-15,0 0 9 0,0 0-365 0,55 44-805 16</inkml:trace>
  <inkml:trace contextRef="#ctx0" brushRef="#br1" timeOffset="46583.88">21570 10695 1509 0,'0'0'1882'0,"0"0"-1637"0,0 0-28 16,0 0 20-16,0 0 71 0,0 0-64 15,0 0-75-15,0 0-98 0,0 0-56 16,0 0 10-16,0 0 2 0,-51 19-26 0,38 5 1 16,3 2 0-16,4 3-2 15,4 0-1-15,2 0-20 16,3-1-62-16,5-3-46 0,7-3-56 0,2-4-41 0,2-5-24 16,0-4-5-16,0-7 72 0,-2-2 110 15,-1-7 73-15,1-4 7 0,-3-5 8 16,-2-4 102-16,0-1 6 0,-4-4-6 15,3-1-29-15,-4-3-15 0,3 1-17 16,0-1-13-16,3 3-2 0,-2 1-19 16,5 6-4-16,-1 5 1 0,2 3-19 15,-3 5-10-15,2 6-15 0,0 2-16 16,1 8 1-16,0 4-1 0,-4 5 7 0,1 3 12 16,-3 3-1-16,-5 3 22 15,-3-1 1-15,-3-1 26 0,0-1-7 0,-1-3-17 16,-6-4 11-16,-2-4-13 15,-2-4-4-15,-1-6 4 0,-3-3 27 0,4-1 5 16,-2-7-7-16,4-2 6 0,3-4 22 16,6-1-25-16,0-2-18 0,11-1-10 0,5-3 0 15,4 1 3-15,4-2 0 0,4-1 22 16,4-2-23-16,1 2 23 0,2 2-23 16,-1 4 10-16,-4 6-12 0,-1 5 1 15,-6 5-2-15,-1 2 1 0,-2 10-28 16,-4 5-21-16,-3 6 49 0,0 3 22 15,-5 2 114-15,0 2-6 0,-4 0-29 16,-3-1-42-16,-1 0-16 0,0-5-19 16,0-1-8-16,-2-6-16 0,-1-2-43 15,-1-5-40-15,-5-6-71 0,1-1-79 16,-13-6-167-16,3-4-721 0,-2-4-1358 0</inkml:trace>
  <inkml:trace contextRef="#ctx0" brushRef="#br1" timeOffset="48045.79">16763 11825 1289 0,'0'0'1719'0,"0"0"-1626"0,0 0-93 0,0 0 0 16,0 0 35-16,0 0 109 0,73-6-17 16,-49 1-25-16,3-4-48 0,4-2-19 15,-2-1-10-15,3-3-22 0,-3-1 0 16,0-1 20-16,-4-2-21 0,-4 1 1 16,-6-3 19-16,-4 2-20 0,-3-2 20 0,-5 0 0 15,-3 2 19-15,0-1 7 0,-5 2 37 16,-4 3 5-16,0 4-1 0,-3 2-14 15,-3 5-13-15,0 3-33 0,-6 1-5 16,-4 8-20-16,-1 4 14 0,1 5-16 0,0 5 11 16,1 2-13-16,7 5-2 15,5 2-1-15,7 1 3 0,5 1 6 0,6 0 16 16,14 0 5-16,8-2 14 0,10-4-41 16,15-2-34-16,13-8-94 0,11-8-43 15,1-5-63-15,-16-5 4 0,-16-7-18 16,-14 1 12-16,-3-6 40 0,4-2 90 15,2-5 85-15,3-2 21 0,-4-4 29 16,-4 0-16-16,-2-2 80 0,-5 2 51 0,-4 1 61 16,-4 2 2-16,-6 2-5 0,-3 5 16 15,-5 1-17-15,-1 3-14 0,-4 5-22 16,-5 2-60-16,-5 2-40 0,-6 3-42 16,-4 3-22-16,-7 8-1 0,0 4 2 15,-3 3 10-15,4 3-12 0,3 0-19 16,6 0 7-16,8 0-7 0,4-2 17 15,6 0-1-15,3-1 3 0,3-1 12 16,6-3-12-16,0-1 0 0,5-5-18 0,1-3-13 16,2-5 6-16,2 0 4 15,5-7 8-15,-1-2-2 0,1-5 12 0,-2-1-8 16,-1-5 11-16,-1 1 1 0,-3 0 1 16,-1 0 1-16,-4 1 0 0,2 4-1 15,-6 3-2-15,0 3-2 0,-4 3-11 0,0 5-8 16,-2 0-78-16,-1 7 12 15,1 5 87-15,-1 3 118 0,1 2-7 0,2 2-34 16,-1 1-34-16,2-1-15 0,2-1-6 16,7-1-1-16,-1-3 1 0,2-3-4 15,1-2 4-15,1-3-1 0,0-4 4 16,-1-2-25-16,-3-2-46 0,2-5-13 16,-2-4-8-16,-1-3-4 0,-2-3 9 15,-2-2 6-15,1-3 16 0,-3-2-7 0,-2-5 26 16,0-2 19-16,1-1-2 0,-3-4-11 15,-1 2 14-15,-1 0-1 0,0 0-7 16,0 3 8-16,-6 7 2 0,2 6 25 16,1 6 40-16,0 5-14 0,1 3-23 15,1 4-29-15,0 0-84 0,-1 3-49 16,1 6 102-16,-3 5 31 0,4 3 15 0,0 4 10 16,10 1 10-16,5 0 11 0,6 0-24 15,5-2-22-15,4-3-43 0,4-2-41 16,-1-6-22-16,-2-2 8 0,-1-3-8 15,-4-4 27-15,-5 0 42 0,-4-4 37 16,-5-4 14-16,-1-1 21 0,-5-3 0 16,0 2-17-16,-4-2 4 0,-1 0 32 15,-1 0 44-15,0 2-2 0,-3 1-2 16,-4 1-7-16,2 2-3 0,-2 3-29 16,-5 3-18-16,1 0-18 0,-1 6-4 15,-5 3 13-15,1 4-3 0,4 2-23 0,-1 2 10 16,5 2-12-16,1 1 3 0,5 2-2 15,2-1 2-15,3 0 22 0,10-2 0 16,5-1-25-16,6-3-210 0,20-3-286 0,-3-7-680 16,-4-3-1546-16</inkml:trace>
  <inkml:trace contextRef="#ctx0" brushRef="#br1" timeOffset="48928.22">18387 11323 1612 0,'0'0'309'0,"0"0"-124"15,0 0-1-15,0 0 130 0,0 0-40 16,0 0-47-16,0 0-45 0,0 0-26 0,0 0 0 16,0-46-1-16,0 42 15 0,0 3-13 15,0 1-19-15,-1-3-20 0,1 3-13 16,0 0-80-16,0 0-25 0,0 8-105 16,0 2 105-16,0 8 24 0,0 5 82 15,0 6-14-15,0 2-11 0,0 4-23 16,0 2 16-16,1 1-22 0,4 0-18 15,3 1-32-15,1-5 13 0,4-1 0 16,1-4-15-16,1-4-15 0,0-6-114 16,2-5 0-16,-3-4-31 0,-2-6-14 0,2-4 24 15,-1 0 43-15,-1-7 16 16,1-4 47-16,-2-2 19 0,-1-3 25 0,-2-1 7 16,1-2-5-16,-2 1-2 0,-3 1 12 15,1 3 51-15,1 4 22 0,-2 2-3 16,-2 2-11-16,-1 4 10 0,0 2-59 15,-1 0-22-15,0 4-25 0,0 4 25 0,2 4 81 16,1 1-28-16,5 1-10 0,0 1-15 16,6-1-6-16,3 1 8 0,3-2-2 15,2-1-6-15,2-2-22 0,-1-3-65 16,1-2-74-16,-1 0-14 0,-1-5 32 16,-2 0 48-16,-2-5 32 0,-2-5 41 15,-3-2 10-15,-3-3-9 0,2 0 0 16,-4-3 9-16,2-2-9 0,-2-2 11 15,-1 1 4-15,1-1 3 0,-2 3 28 16,0 1 25-16,0 2 18 0,-1 6-3 16,-2 2 12-16,-3 3-3 0,1 2 0 0,-1 3-43 15,1 0-53-15,0 3-77 0,0 6 52 16,1 5 25-16,2 5 83 0,-1 7-24 16,1 4-1-16,-1 6-18 0,3 13 18 0,1 12-6 15,0 13-12-15,-2 6-15 0,-3-2-1 16,-2-4-12-16,-3-4-2 0,-2-3-10 15,1 0-55-15,2-7-52 0,2-6-77 16,0-13-38-16,0-10 33 0,0-12 62 16,0-2 70-16,-6-3 42 0,-3-1-6 15,-5-3 21-15,-3-5 2 0,0-5 29 16,-7-1-3-16,1-8 4 0,-1-4-8 0,3-2 5 16,-1-3 23-16,3-6 76 0,6-2 23 15,6-3 0-15,3-4-19 0,4-3 0 16,7-2-25-16,8-4-22 0,6-1-33 15,8-10-40-15,4 7-12 0,4 2-58 16,5 0-58-16,-1 8-113 0,4-7-135 16,18-13-320-16,-12 9-905 0,-9 6-617 0</inkml:trace>
  <inkml:trace contextRef="#ctx0" brushRef="#br1" timeOffset="53231.32">9937 10660 1455 0,'0'0'211'0,"0"0"-84"16,0 0-36-16,0 0-36 0,0 0 16 16,0 0-19-16,0 0-16 0,0 0-7 15,0 0 7-15,0 0-7 0,-24-8 3 16,21 8 4-16,0 3 0 0,1-3 15 0,-1 5 11 16,1-5 22-16,1 1 0 0,-2 1 6 15,2-1-3-15,1 0-19 0,0-1-20 16,0 0-32-16,0 0-16 0,0 0-12 15,0 0-10-15,0 2-6 0,0 0 28 16,0 1 19-16,5 1 7 0,0 0 6 0,3 1 19 16,2-1 36-16,0 1 0 0,4-1-17 15,-1-1 3-15,1-3-22 16,2 4-3-16,2-2-16 0,1 0 3 0,3-1-6 16,1 0 6-16,2-1-13 0,4 0-6 15,0 0-4-15,4 0-10 0,-1 0-1 16,2-1 2-16,1 0-1 0,-3 1-1 15,3 0 1-15,-3 0-1 0,-2 0 11 0,1 0 11 16,-2 0 2-16,-3 0 0 0,2-1-12 16,-1-1 0-16,2-1-1 0,3 1 4 15,4-1-13-15,4-1 0 0,4 2 9 16,13-1-12-16,10-1 0 0,13 1 15 16,2 1-3-16,-6 1-11 0,-8 1 1 0,-10 0 0 15,-11 0-2-15,-8 0 3 16,-8 0 9-16,-4 0-9 0,2 0-1 15,5 0 2-15,4 0 18 0,-3 0-22 0,-2 0 0 16,1 0 12-16,4 0-10 0,-1 0 20 16,2 0-19-16,0 0-3 0,0 0-2 15,-1 0 1-15,0 0 1 0,0 1 1 16,0 1 1-16,-1 0-1 0,0-1 2 16,-1-1 12-16,3 1 1 0,-1-1-13 0,0 0-1 15,-1 3 14-15,-1-3 0 0,-2 0-4 16,0 0-8-16,-1 0 18 0,-3-4-1 15,3 3 5-15,-2-3-1 0,4 1-3 16,0 0 4-16,1 1 5 0,2 1-12 16,1-1-7-16,-1 0 1 0,2 2-12 15,-1 0 1-15,0 0 1 0,-1 0-1 16,2 0-1-16,-1 0-1 0,0 0 0 16,-1 0 2-16,3 0 1 0,-1 0 13 0,-1 0-4 15,2-2 1-15,-1-1-1 0,0 1 1 16,2-1 2-16,-2 1 10 15,1 0 0-15,0 0-22 0,-1 1 19 0,1 0-3 16,0 1-7-16,-1 0-10 0,0 0-1 16,0 0 1-16,-2 1 1 0,1 0 10 15,-3-1 8-15,1 0 1 0,-3 0 9 0,2 0-3 16,1-1-3-16,-1-2-7 0,0 1 4 16,1-1 3-16,1-1 15 0,2 0-19 15,2 0-18-15,1 0 19 0,1 0 0 16,2 0-12-16,-1 3-10 0,-2-2-1 15,0 0 1-15,0 3 1 0,-2-1-1 16,2 0 0-16,-3-1 1 0,1 0 1 16,-1-2 13-16,-1 0-13 0,-2 1 17 15,0-1-4-15,-1-1 0 0,-5-2-11 0,1 1-3 16,-4-1 17-16,0 0-15 0,-1 0-1 16,-3 2 0-16,1 1-1 0,-1-3-1 15,1 3 12-15,-4-1 1 0,-3 1 2 16,-5 1-12-16,-1 1 16 0,-6-1-4 15,-2 1 6-15,-3 0-5 0,0 2-4 0,-1 0-12 16,0 0-2-16,0 0-13 0,0 0 2 16,0 0 1-16,0 0-6 0,0 0-7 15,0 0-2-15,0 0-1 0,0 0 3 16,0 0 7-16,0 0 15 0,0 0 1 16,0 0 2-16,0 0 15 0,0 0 10 15,0 0 2-15,0-3 7 0,0 3 9 16,0 0 3-16,0-2-18 0,0 1-28 15,0-3-13-15,0-1 13 0,0 3 0 16,0-3 1-16,0 0-1 0,0 0 0 16,0-1 0-16,0 1 2 0,1-2-2 0,-1 0-3 15,0 0 3-15,0-2 0 16,0 2 1-16,0-1 1 0,0-1-2 0,0-1 0 16,0 0 4-16,-1 0 14 0,1-4-17 15,0 2 2-15,0-5 12 0,0 1-14 16,1-4-1-16,4-1 0 15,-1-2-3-15,0-4 1 0,1-2-13 0,0-3 0 0,-2-1 15 16,-1-3-1-16,-1-1-30 0,-1 0-40 16,0 2 1-16,-2-1-13 0,-1 0 24 15,1 4 0-15,-1-2-21 0,3 5 24 16,0 3 19-16,0 2 16 0,0 7 21 16,0-1 4-16,0 2 8 0,-2 1-12 15,-1 1 1-15,-2 2 1 0,1 2 14 16,-3 2-16-16,1 2-12 0,1 1 9 15,-3-2-12-15,2 2 12 0,2 1-10 0,-2 0-2 16,0 2-1-16,-1-1 13 0,3-1 0 16,-1 3 3-16,-1-1 1 0,2-1 2 15,0 1 19-15,1 0-4 0,-4-2 7 16,3 1-22-16,-1 0-1 0,-1-2-2 16,-4-2-15-16,0 2-1 0,-3-1-8 0,-2 0 20 15,3 1 2-15,-3 0-13 0,2 1-1 16,2 1 14-16,0 1-10 15,3 0 10-15,-1 0 2 0,1 1 0 0,2-1 1 16,-1 1-1-16,1-1 0 0,0 2-2 16,-4-2-11-16,2 1-2 0,-3-1 12 15,-1 2 1-15,-2-2-1 0,-2 2 1 16,0 0 1-16,-1-2-1 0,-1 2 0 16,-2-1 2-16,-1 1 0 0,0 0 0 15,-1 0-1-15,-3 0 1 0,1 0-1 0,0 0 0 16,1 0 0-16,-1 0 1 15,0-2 1-15,-1 2 2 0,3-1 10 0,-1 0-11 16,1 1-1-16,0-3-1 0,0 1 0 16,-1 0 0-16,-3-3 0 0,0 3 0 0,-2-1-1 15,-3 0 0-15,-2-1 0 16,-4 0-3-16,-2 0-8 0,-3-1-4 0,-1 0 16 16,-3 1 0-16,3-1 1 0,-1 1 1 15,4-2 0-15,1 3-1 0,5-3 0 16,1 3 0-16,2-2-1 15,2 3-2-15,3-2-2 0,-2 2-8 0,1 0-4 16,0 0 14-16,-3 0-13 0,-1 1-7 16,-3-1 20-16,-2 0 0 0,1-1 2 15,-4 1 1-15,2 0-1 0,1 0 1 0,2 1 1 16,4 1-1-16,0-2-1 0,5 2-2 16,1-2 2-16,2 2 0 0,1-1 0 15,0 1 1-15,0-1 2 0,0-2-1 16,-1 2 1-16,-1-1 10 0,-2 1-11 15,1 0 0-15,-2 0 0 0,-3-1-2 16,0 0-1-16,-5-1 0 0,0 0-1 16,-4 0 1-16,0 2 1 0,-1-4 1 0,-2 3 0 15,0 0 0-15,2-1 2 16,1 1 0-16,1-1 0 0,6-1 0 0,2 2 10 16,5 0-12-16,3-1-1 0,2 1 1 15,2 1-1-15,1 0-2 0,-1-1 1 16,0 2-2-16,-2 0-13 0,1 0 0 15,-3 0 13-15,-1 0 0 0,-1 2-9 0,-3-1 10 16,-3 3 0-16,0-2 1 0,-2 2-2 16,0-2 2-16,-1 1 1 0,2 0 0 15,-2 0 1-15,3 0 3 0,-1-1-2 16,2 1-1-16,0-1 2 0,1-2-1 16,2 1 0-16,0 1-2 0,-1 1 0 15,1-1 0-15,0 0-1 0,0 0-12 16,-1 1 12-16,2 0 1 0,1-1 1 15,1 3-1-15,-2-1 2 0,1-4 0 0,0 3 10 16,-3-3-11-16,1 0 0 0,-1 0-1 16,-4 0 2-16,1 0 0 0,-2 0 0 15,1 0 2-15,-2 0-3 0,2-3 0 16,-1 1 0-16,3 0 0 0,0 1-1 16,-1 0 0-16,2 1-1 0,-1 0-2 0,1 0 0 15,0 0 0-15,-3 0 0 16,2 2 1-16,0 0 1 0,-2-2 1 15,2 2 1-15,-1-2-1 0,2 3 0 0,1-2-1 16,-2 2 1-16,4-2-1 0,-1 3-2 16,1-2 1-16,-3 2-11 0,3 0 12 15,-1-1 1-15,1 1 0 0,0-1 2 16,-2 1 0-16,0-1 0 0,1-1-1 16,-3 1 1-16,2-1 0 0,0 0 1 15,-2 0-1-15,1 0 0 0,2 0 0 16,-1-2 1-16,-1 2-2 0,4 0 1 15,0-2-1-15,2 0 2 0,-1 0 0 0,3 0 0 16,-1 0-1-16,0 0-1 0,2 2-1 16,0-1-1-16,0 0-2 0,1 2 0 15,0-2 0-15,-1 3-9 0,0-1 11 16,0 0-1-16,2 1 0 0,2 1-1 0,-2-1 0 16,2-1-10-16,2 0 11 0,0 2-1 15,0-3 0-15,1 1 2 0,-1 1 0 16,0-1 1-16,-1 1 0 15,-1-1 1-15,0 1 0 0,0 1 1 0,-2-2-1 16,2-1-1-16,1 1-1 0,0 1 1 16,3-1-1-16,-1-1-2 0,4 3 1 15,-2-4-11-15,1 3 10 0,1-1 2 16,-2-1 0-16,2 2 1 0,-3-1-1 16,2 0 1-16,-2-1-1 0,1 3-1 0,1-3-11 15,0 1 11-15,1-1 0 0,-1 1-11 16,3 1 11-16,0-2 0 0,2-1-11 15,-1 1 11-15,0-2-11 0,2 2 1 16,-2 1 9-16,1 0 3 0,0 1 2 16,-1 0 0-16,-3 0-1 0,2 2-1 15,-2 0-2-15,-1 1 1 0,2 0-3 16,1 2 1-16,-2 0-12 0,1 2 14 0,2 1-15 16,1-2 13-16,1 3 1 0,2-2 2 15,0 1 0-15,0-2 0 0,0 0 1 16,0 0-1-16,2 1 0 0,0-3 3 15,0 1-1-15,-1 1-1 0,0 0 0 16,0 2 1-16,-1-1-1 0,1 0 0 16,-1 1-1-16,2 0-1 0,0 1 1 15,-1 0 0-15,3 1 0 0,-2 1 0 16,1-1 0-16,0 1 2 0,-1-1-2 16,1 1-1-16,0 2 0 0,1 0-1 0,-2 1 2 15,1 3 0-15,-1 0-2 0,0 2-11 16,-1-2 10-16,1 1 3 0,1-1 0 15,2-1-1-15,0 0 2 0,0-2-1 0,5-1 17 16,-3 1-17-16,1-1-1 0,3-2 1 16,-3-1-3-16,1 0-16 0,-3 1 7 15,0-3 12-15,0 1-2 0,-4 0-13 16,0-1 15-16,-1 1-3 0,-1 4-12 16,0-3 15-16,0 4 1 0,0-3 1 15,0 1-2-15,0 0 0 0,0-3 0 16,0-1-1-16,0 0 1 0,0-4-1 15,1 0 1-15,1-1 2 0,-1-1 11 16,-1 0-10-16,1-1-2 0,-1 0-1 0,0-2 1 16,1 1-1-16,-1 0 0 15,1 0-2-15,-1 2 2 0,0-2-1 16,1 0 1-16,-1-1 1 0,1 1-1 0,0 1 1 16,1 0 0-16,1-2-1 0,-1 2 2 15,1 0 1-15,0 0-1 0,0-3 17 16,0 2-16-16,3-1 13 0,-1 0-4 15,0 1 1-15,1 0-10 0,2 0 0 0,-1-2 0 16,1 1 10-16,4 1-12 0,0 0 1 16,2 0 11-16,2 0-11 0,4 1-1 15,1-1 2-15,3 0-2 0,1 0 2 16,-2 1-3-16,-1-2 1 0,-4-1 13 16,-2 2 1-16,-2-2-12 0,-1-1 13 15,-4 0 9-15,0-1-6 0,-2 0-7 16,-1 0 10-16,0 0 9 0,-2-1-9 0,0 0 6 15,-1 1-6-15,1-2-4 0,0 1 4 16,0-2-19-16,0 1 13 0,-1 0-15 16,-2-1 1-16,1 0-2 0,0 2 0 15,0 1 1-15,-1 0 2 0,2-3-1 16,-2 3 9-16,0-4-11 0,1 1-31 16,1-1-99-16,2 0-109 0,0-2-127 0,7-9-361 15,-5 2-835-15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30T04:36:49.170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10413 1261 1718 0,'0'0'247'0,"0"0"-156"0,0 0 71 16,0 0 90-16,0 0 55 0,0 0-41 0,0 0-48 16,-5-50-30-16,3 45-23 0,0 0 2 15,1 0-16-15,0 1-18 0,1-3-40 16,0 2-8-16,0-4-26 0,0 1-22 15,6-4-3-15,0 1-12 0,1-2-1 16,5 1-17-16,-3-1 14 0,3 1-17 0,-2 0 0 16,2 2-1-16,-4 1 0 0,1 3-2 15,-4 0 0-15,-2 3-20 0,-1 1 20 16,-2 2-16-16,1-1-23 0,0 1-18 16,0 0-34-16,4 3-48 0,0 6 73 15,3 4 68-15,3 5 21 0,-1 3 90 16,4 5-14-16,-1 6 8 0,-1 4-36 15,1 11-38-15,-6 8 3 0,-4 11-9 16,-3 1 5-16,-7-4-8 0,-5-8-19 0,0-14-1 16,0-9-2-16,3-8 0 0,-4-2-11 15,0 2 11-15,-5 0 1 16,-1 3 0-16,-3-7 11 0,1-3-10 0,2-4 20 16,-1-3-4-16,1-6 4 0,1-2 21 0,-1-2 7 15,0 0-17-15,2-6 7 0,-1-1 3 16,4-3 9-16,-2 1-49 15,1-1 9-15,1 0 0 0,5 1-12 16,-1 2-1-16,4 0 1 0,1 1 11 0,2 4-10 16,1-1-1-16,1 1 0 0,0 1-12 15,1 0-19-15,0 0-61 0,0 1-40 16,0-1-84-16,6 1-64 0,3-1-120 16,19-4-143-16,-5 1-585 0,2-1-725 0</inkml:trace>
  <inkml:trace contextRef="#ctx0" brushRef="#br0" timeOffset="281.52">10820 1182 3011 0,'0'0'390'0,"0"0"-282"0,-4-45-26 15,2 31 58-15,-1 4-21 0,3 2 19 16,-1 5 17-16,1 2 22 0,0 1-121 15,0 0-56-15,0 4-124 0,0 10 55 16,0 4 69-16,4 9 106 0,-1 6-28 16,1 5-22-16,1 12-4 0,1 7 10 15,0 6-3-15,-1-8-7 0,-3-9-15 16,-1-17-34-16,0-5 13 0,0 4-13 16,0 3-2-16,-1 3 0 0,0-3-1 15,0-4-31-15,-1-6-68 0,-2-1-65 0,0-8-81 16,-1-2-132-16,0-10-191 15,0 0-424-15,1-8-533 0</inkml:trace>
  <inkml:trace contextRef="#ctx0" brushRef="#br0" timeOffset="1135.14">10533 1485 2126 0,'0'0'1291'0,"0"0"-1196"0,0 0-95 16,0 0 0-16,0 0 16 0,0 0 98 15,0 0-19-15,0 0-51 0,0 0-16 16,0 0-9-16,0 0 10 0,102-20-17 16,-28 19 1-16,13 0-12 0,-3-3-1 15,-18-1-180-15,-23-1-70 0,-15 2 17 0,-6-1 41 16,0 0 48-16,1-1 44 0,0-3 58 16,-4 3 42-16,-6-1 1 0,-5 1 38 15,-4 0 54-15,-2 1 87 0,-2 1 76 16,0 0-37-16,0 0-54 0,-2 3-14 15,-2-2-32-15,-1 3-53 0,-4 0-11 16,-1 3-15-16,-4 4 4 0,-2 2-10 0,2 6-3 16,-3 2-6-16,4 2-23 15,4-2-2-15,1 3-14 0,8-2-11 16,0 3 22-16,10-1 3 0,2-1 11 0,6 0-8 16,4-2 28-16,5-3 13 0,-1-1-29 15,-1-4 1-15,-1-2-16 0,-5-2-53 16,-3-3-31-16,-4-2 25 0,-4 0 40 15,-6-5 19-15,-1-2 34 0,-1-3-34 0,0-4-20 16,-6-3 19-16,-5-2-23 0,1-1 23 16,-5 0 2-16,3-1 13 0,0 4 11 15,0-2 56-15,5 1 0 0,5 2 3 16,2-2-50-16,2 3 2 0,11 1-36 16,6 0-25-16,6 1-27 0,5 1 14 15,6 1-8-15,2 4 12 0,1 1 3 16,-3 5-4-16,-5 1 1 0,-4 2 0 0,-5 5-7 15,-6 3-3-15,-3 2-4 0,-6 3 7 16,-2 2 25-16,-5 4 16 0,-7 2 50 16,-2 3 14-16,-6 3-5 0,-4 2-9 15,0-1-19-15,3 2-25 0,2-3-6 16,3-1 0-16,7-3-12 0,3-4-7 0,1-3 17 16,2-3 0-16,5-5 2 0,4-3 11 15,-3-4 17-15,5-3 13 0,3-4 37 16,2-4-19-16,3-7-59 15,2-2-4-15,1-6-23 0,-1-2 11 0,1-1 4 16,-2-1-10-16,-1 0 3 0,-2 3-9 16,-2 2 10-16,-3 5 18 0,-4 5-2 15,-1 4-2-15,-5 3-27 0,-2 5-31 16,0 2-121-16,0 7-12 0,3 5 139 16,-3 6 56-16,2 2 12 0,-1 5 4 15,1 0 22-15,1 1 3 0,5-2 12 0,3-1-31 16,0-4-9-16,5-6 6 0,0-5-4 15,0-3 17-15,-1-6 43 0,1-1 14 16,-3-6 4-16,1-6-3 0,1-5 10 16,-3-6 11-16,-3-2-3 0,1-4-10 0,-6 0-27 15,-4-1 0-15,-2-3-4 16,-1 0-18-16,-7 0-25 0,-7 2-24 0,-2 4-9 16,-4 4-40-16,-1 4-3 0,0 6-12 15,-4 5-44-15,-11 6-256 0,4 2-616 16,8 2-850-16</inkml:trace>
  <inkml:trace contextRef="#ctx0" brushRef="#br0" timeOffset="1811.24">12746 1153 3029 0,'0'0'390'0,"0"0"-266"16,35-60-29-16,-16 40-16 0,-1 6 19 16,0 2-32-16,-6 6-16 0,-5 2 6 15,-1 4-56-15,-2 4-34 0,1 8 34 0,-2 8 16 16,0 9 160-16,-3 15-2 0,0 16-22 16,-8 18-56-16,-6 3-28 0,1-3-16 15,4-10-21-15,6-12-30 0,3-10 14 16,1-12-15-16,6-8-1 0,4-6 0 15,2 1-11-15,5-1 12 0,3-1 0 0,1-7-2 16,0-5 1-16,2-6 1 16,0-2-1-16,0-9-1 0,0-4 0 15,-1-5 1-15,1-5-30 0,0-5 3 16,-2-3-12-16,-2-6 19 0,-1 1-7 0,-3 2 9 16,1 3 13-16,-3 7 3 0,-4 6 6 15,-2 7 16-15,-5 5 24 0,-1 5-43 16,-2 2-59-16,0 5-145 0,0 6 86 15,-4 7 118-15,-4 7 130 0,1 6-31 16,1 3-34-16,2 1-40 0,3-1-2 16,1-3-21-16,4-4-2 0,5-3 12 0,4-7 10 15,3-2-7-15,-2-6 1 0,4-2 33 16,-1-7 15-16,2 0 7 0,-3 0-13 16,2-8 1-16,-5-3-4 0,2-3-31 15,-6-5-14-15,-1-1-10 0,-5-3-18 0,-3 0-13 16,-5-2-2-16,-7 2-50 0,-7 1 16 15,-4 2-69-15,-7 6-136 0,-9-1-78 16,-7 6-189-16,-24-1-145 0,7 1-449 16,6 3-539-16</inkml:trace>
  <inkml:trace contextRef="#ctx0" brushRef="#br0" timeOffset="1970.48">12584 1436 2466 0,'0'0'775'16,"0"0"-369"-16,0 0-213 0,0 0-39 15,0 0 34-15,0 0 79 0,0 0-10 16,0 0-61-16,0 0-34 0,0 0-18 16,-8-8-29-16,25 4-18 0,13-1-97 15,22 0-6-15,29-2-21 0,30 2-216 0,6-7-242 16,-24 5-776-16,-27-3-1979 0</inkml:trace>
  <inkml:trace contextRef="#ctx0" brushRef="#br0" timeOffset="2545.39">14422 1267 1732 0,'0'0'982'16,"0"0"-731"-16,0 0-43 0,0 0 79 16,0 0 49-16,9-46-101 0,-8 44-68 0,-1 2-89 15,0 0-78-15,0 7-69 0,0 5 69 16,-1 6 22-16,-4 10 115 0,0 4-23 16,-2 7-21-16,-2 1-25 0,1 0-37 0,2 0-18 15,1-6-13-15,3-4 0 16,2-5-1-16,0-8 1 0,0 0 0 15,0-9-109-15,1-4-120 0,2-4-184 0,4-14-169 16,-2-5-543-16,2-2-1086 0</inkml:trace>
  <inkml:trace contextRef="#ctx0" brushRef="#br0" timeOffset="2687.14">14480 1035 1709 0,'0'0'2074'0,"0"0"-1860"16,0 0-184-16,0 0-30 15,0 0-12-15,0 0-51 0,0 0-82 0,0 0 107 16,0 0 29-16,0 0 6 0,-52 49-82 16,52-12-264-16,0-7-744 0,4-1-1030 0</inkml:trace>
  <inkml:trace contextRef="#ctx0" brushRef="#br0" timeOffset="3211.87">14948 1405 2558 0,'0'0'405'0,"0"0"-171"16,0 0 34-16,0 0-12 0,-36-46-51 16,22 40-99-16,-4 2-48 0,-6 3 10 15,-2 1 20-15,-3 5 11 0,-6 4-3 0,0 5-22 16,1 1-21-16,2 5-25 15,3 0-10-15,4 0-18 0,10 0-19 0,3 1 6 16,9-2-8-16,3 2 21 0,10-1 19 16,7 1 9-16,8-1 9 0,7-3 6 15,2-6 0-15,3-5-43 0,0-3-34 16,-1-3-95-16,-2-8 5 0,-5-6-12 0,-3-6 14 16,-3-4 7-16,-7-2 14 0,-1-6 22 15,-4-3 77-15,-3-5-152 0,-1-12 15 16,2-13 123-16,-3-11-102 0,2-2 74 15,-4 10 44-15,-2 15 55 0,-2 17 113 16,0 13 34-16,0 10-14 0,0 2 4 16,0 4-71-16,0 2-31 0,0 1-50 15,0 4-40-15,0 4-155 0,-2 8-91 16,-4 6 246-16,0 9 91 0,1 7 21 0,-3 13-41 16,1 13-6-16,4 11 7 0,0 1-14 15,2-5-8-15,1-10 11 0,0-18-5 16,0-7-16-16,0-8-15 0,2-5-24 15,0 2-1-15,-1-1 3 0,2 0 10 16,-2-6-10-16,0-6-3 0,0-4-13 16,-1-1-54-16,0-2-56 0,1-1-66 0,-1 0-94 15,0-6-139-15,0-4-317 16,-1-1-1890-16</inkml:trace>
  <inkml:trace contextRef="#ctx0" brushRef="#br0" timeOffset="4453.47">15250 1630 1630 0,'0'0'410'15,"0"0"-410"-15,0 0-30 0,0 0 30 16,0 0 127-16,0 0 22 0,0 0 6 16,0 0-13-16,0 0-3 0,0 0-7 15,10 8 6-15,1-13-13 0,5-1-20 16,-1-3-47-16,6-3-23 0,0 0-22 16,3-1 3-16,-2-4-13 0,0 1 19 0,-3-2 4 15,-1 0-4-15,-5 0-20 0,1-1 20 16,-6 1 10-16,0-1-29 0,-4 0 0 15,-1 2 10-15,-3 0-10 0,0 3-1 16,-5-1 24-16,0 4 2 0,-4 3 26 0,0 1-13 16,-5 4-41-16,-3 3 0 15,-3 0 0-15,-3 3 0 0,-5 9 19 16,-2 1 10-16,1 5 21 0,-1 3-9 0,7 2 10 16,2 1-23-16,5-1-15 0,7 1-12 15,5-2 17-15,4 2 1 0,2-3 13 16,8 1 21-16,8-1 4 0,5 1-7 15,6-3 3-15,2-2-15 0,4-2-38 0,0-5-56 16,-2-3-61-16,1-3-62 0,-6-4-42 16,0-1-55-16,-5-7-169 0,1-13-336 15,-5 3-563-15,-3-4 565 0</inkml:trace>
  <inkml:trace contextRef="#ctx0" brushRef="#br0" timeOffset="5062.87">15795 1310 1307 0,'0'0'1775'0,"0"0"-1583"0,0 0-141 15,0 0 12-15,0 0-63 0,0 0-25 16,0 0-68-16,0 0 93 0,0 0 147 16,0 0 8-16,6 58 7 0,-6-28-49 0,-6 2-3 15,-2-2-54-15,2 2-27 16,0-5-6-16,-2-4-22 0,4-3 0 0,1-5-1 16,1-6 1-16,1-1 2 0,1-4 13 15,0-4-4-15,0 0 66 0,2-7 27 16,4-3-105-16,7-7-84 0,-1-4-41 15,5-1 21-15,0-5 22 0,2 0-31 16,-2-1 40-16,1 1-28 0,0 0 50 16,-3 5 39-16,1 3-5 0,-2 5 15 15,-5 3 4-15,2 5 24 0,-6 6-26 16,1 0-67-16,1 8-25 0,1 7 92 0,0 5 118 16,3 2 34-16,2 5-32 0,-1 2-19 15,4 0-17-15,-1 0-24 0,3-2-18 16,-4-1-8-16,3-2-6 0,-2-6-6 15,0-1 3-15,-4-5-25 0,1-3-38 16,-1-7-110-16,1-2-84 0,0 0-123 0,7-23-292 16,-2 3-665-16</inkml:trace>
  <inkml:trace contextRef="#ctx0" brushRef="#br0" timeOffset="5280.71">16393 998 2591 0,'0'0'434'0,"0"0"-216"15,0 0-5-15,0 0-39 0,0 0-174 16,0 0 0-16,0 0 0 0,0 0 133 0,0 0 9 16,0 73-20-16,2-38-27 15,3 5-23-15,6 3-4 0,-1 7-12 0,2-4-6 16,3 0-19-16,-4-1 0 0,1-10-31 16,-4 2-50-16,-1-1-58 0,-5-4-48 15,-2-4-106-15,-7-3-101 0,-4-6-161 0,-6-5-172 16,-4-3-64-16,-8-9-502 0</inkml:trace>
  <inkml:trace contextRef="#ctx0" brushRef="#br0" timeOffset="5456.4">16297 1546 793 0,'0'0'593'16,"0"0"-264"-16,-13-61-69 0,13 40 109 15,4 1-39-15,4 1-73 0,5 3-135 16,5 1-42-16,4 4-35 0,2-1 9 16,7 3-25-16,1 3 0 0,4 3 9 15,1 2-22-15,-3 1-4 0,1 4 11 16,-3 4 2-16,-4 4 26 0,-3 4-13 15,-4 4 7-15,-5 2 12 0,-4-1-10 16,-6 1-9-16,-5 1-3 0,-1-2-13 0,-1-3-22 16,-7-1-23-16,-2-1-145 0,0-4-141 15,-9-6-294-15,4-3-752 16</inkml:trace>
  <inkml:trace contextRef="#ctx0" brushRef="#br0" timeOffset="5601.39">16737 1209 3082 0,'0'0'1013'16,"0"0"-870"-16,0 0-62 0,0 0 0 15,0 0-47-15,0 0-34 0,0 0-1 16,0 0-49-16,0 0-55 0,0 0-92 16,32-7-320-16,-17 16-1313 0</inkml:trace>
  <inkml:trace contextRef="#ctx0" brushRef="#br0" timeOffset="6001.69">17212 911 3350 0,'0'0'557'0,"0"0"-416"16,-16-58-102-16,9 40-21 0,2 4 26 0,1 3 50 16,0 3 11-16,-2 3 1 0,1 3 8 15,-3 2-44-15,-3 7-70 0,-4 10-19 16,-1 9 19-16,-8 14 0 0,-3 18 0 15,0 17 1-15,0 9 2 0,8 2 16 16,6-5 3-16,7-4 18 0,3 2 21 16,3-4-12-16,5 2-6 0,2-5-17 15,0-7-26-15,1-7-40 0,-4-7-15 16,-2-12-78-16,-1-8 10 0,-1-9-54 0,0-2-31 16,-4 1-78-16,-2 0-179 0,-7-3-227 15,2-8-114-15,2-7-847 0</inkml:trace>
  <inkml:trace contextRef="#ctx0" brushRef="#br0" timeOffset="6917.02">16892 1439 2714 0,'0'0'331'16,"0"0"-254"-16,0 0 64 0,29-55 9 15,-15 44 18-15,0 0-16 0,4 3-29 16,2 0-20-16,1 6-50 0,6 0-8 15,0 2-10-15,2 2-13 0,3 9-10 16,0 0-11-16,-1 5-1 0,1 0 0 0,-3 3-3 16,-2-2-9-16,-2 0-42 0,-5-3-6 15,-6-2-25-15,-1-3 16 0,-5-3 12 16,-1-3-3-16,-3-2 29 0,-1-1 18 16,0 0 13-16,2-4 13 0,5-3-13 15,-1-3-82-15,3-1 9 0,2-1 22 0,-3 1 10 16,3 1 25-16,-4 0 14 0,0 2 2 15,-3 1 0-15,-2 3 19 0,0 0 22 16,-2 2 10-16,-1 0 3 0,0 2-13 16,1 0-13-16,1 0-28 0,6 2-39 15,-2 4-11-15,5 0 12 0,2 5 34 16,-1 1-18-16,1 3 12 0,0 2 10 16,-2 0 12-16,0 1 4 0,0-1-3 15,-3-3-13-15,-1-3-44 0,-1-3-17 16,-3-4 17-16,-1-1 44 0,0-3 6 15,0-5 58-15,0-7-61 0,3-3-3 16,4-4-16-16,-1 0-22 0,4-2 22 0,1 1-19 16,1-3 35-16,-2 4 0 0,2-2 30 15,0 0-30-15,-2 3 0 0,-3 1 41 16,-1 2 10-16,-3 3 34 0,-3 4 55 0,-2 3-5 16,-1 1-13-16,-1 4-14 0,0 0-45 15,0 0-23-15,0 0 10 0,0 0 18 16,1 0 1-16,-1 0-17 0,0 0 4 15,0 0 3-15,0 0 0 0,0 0 5 16,0 0-2-16,0 0-1 0,0 0 19 16,0 0 0-16,0 0 5 0,0 0 1 15,1 0-7-15,-1 0-12 0,0 0-18 16,1 0-16-16,-1 0-14 0,0 0-16 16,2 0-3-16,-2 0 0 0,0 0-3 0,0 0-22 15,0 0-11-15,1 0-25 16,0 4-9-16,1 2 27 0,0 4 42 0,1 3 1 15,1 6 12-15,3 4-11 0,-3 6 1 16,-1 5 11-16,-1 3 11 0,-2 16-22 16,-3 13 1-16,-11 15 0 0,-3 5-1 15,-3-4 13-15,1-8-15 0,5-8-36 0,2-1-7 16,3-5-21-16,2-2-25 0,3-9-6 16,1-8-6-16,0-12 3 0,0-10 8 15,1-4 16-15,-4 1 22 0,3-3-4 16,-1 1-9-16,0-6 24 0,-3-6-2 15,1 0 43-15,-1-2 15 0,-3-2 32 16,0-5-22-16,-4-3 0 0,0-4 15 16,1 1-15-16,-1-3-4 0,0 1 29 15,3 0 58-15,-2-2 9 0,3-1-3 16,0 0 20-16,3-4-27 0,3 0-9 0,3-2 30 16,1-2-46-16,5-5-27 0,8-1-10 15,6-4 1-15,9-3-46 0,8-2 0 16,14-9-34-16,19-6-84 15,19-8-92-15,5 2-99 0,-3 6-107 0,-28 17-367 16,-22 13-1244-16</inkml:trace>
  <inkml:trace contextRef="#ctx0" brushRef="#br0" timeOffset="9251.2">18905 1489 2659 0,'0'0'430'0,"0"0"-356"16,0 0-74-16,0 0 0 15,0 0 41-15,0 0 68 0,68-30-23 0,-42 19-7 16,5 0 4-16,0-1-36 0,4-1-15 16,-2-3-7-16,-2 1 4 0,0-2-10 15,-4-3 0-15,-4 1 12 0,-2-4 4 16,-4-1-16-16,-6-2 18 0,-2 0-21 0,-6 1 16 16,-3 1-10-16,0 0 3 0,-5 5 0 15,-6 0 37-15,0 6 12 16,-5 3-12-16,-3 3-37 0,-5 6-23 15,-7 1 1-15,-2 8 25 0,-5 5-9 0,-3 8-19 16,3 4-2-16,3 5 0 0,8 4-11 16,5 3 1-16,7 0-10 0,10 1-9 15,5 1 31-15,4 0 0 0,13-3 37 16,7-2 0-16,8-5-27 0,3-4-10 16,6-6-75-16,3-4-67 0,1-8-81 15,0-5-118-15,0-5-177 0,11-20-492 0,-10 0-311 16</inkml:trace>
  <inkml:trace contextRef="#ctx0" brushRef="#br0" timeOffset="9995.18">19538 1247 764 0,'0'0'805'16,"0"0"-325"-16,16-58-55 0,-11 43-16 15,-2 4-143-15,-2 4-33 0,1 5-68 16,-2 2-124-16,0 2-41 0,0 7 0 0,-3 7 19 16,-1 7 79-16,-4 5 3 0,2 4-25 15,-2 5-23-15,-2 1-9 0,3-1-10 16,-1-2-30-16,3-2 19 0,2-6-23 15,2-4-1-15,1-5 1 0,0-6 0 16,0-2 3-16,0-6-1 0,0-3 30 16,0-1 84-16,3-5 33 0,2-8-10 15,5-4-105-15,0-5-34 0,4-4 2 16,0-2-2-16,-1-3 0 0,0 0-2 16,2 3 2-16,-5 0 1 0,2 5 12 0,-3 5 18 15,-1 4-29-15,-3 3 16 0,-2 5-18 16,-1 3 0-16,-1 3-71 0,0 3-90 15,0 7-63-15,1 6 190 0,2 5 34 16,-2 7 59-16,2 1 16 0,0 2-28 0,2 1-16 16,3-3-3-16,1 0-25 0,3-7 15 15,1-3-2-15,-2-4-14 16,1-7 10-16,2-2 13 0,-3-6 9 0,3-4-18 16,0-7-16-16,2-5-3 0,-2-5-41 15,2-2 29-15,-1-4-1 0,-1-2-6 16,-3 0 19-16,1-2-15 0,-3-2-4 15,1 0 21-15,-1 1-2 0,1 4-13 16,-3 4 16-16,1 5 25 0,-5 5-9 16,-1 6 15-16,-2 5-22 0,0 3-9 0,-1 3-183 15,0 6-6-15,0 8 189 16,0 9 54-16,0 6 43 0,2 2-22 0,4 7-13 16,3 1-12-16,2 0 21 0,3-1-27 15,4 1-10-15,2-6-16 0,0-3-16 16,2-7 23-16,-2-7-7 0,-1-8-18 0,0-5-19 15,1-6-49-15,0-10-13 16,0-7-9-16,2-5-62 0,-2-5 16 0,0-7 67 16,-2-1 10-16,-4-4 18 0,-2-9 25 15,3-9 16-15,-1-5 6 0,-2 9 16 16,-2 14 35-16,-6 19 59 0,-2 9 41 16,0 0-20-16,0 3-19 0,-1 2-25 15,0 4-53-15,1 2-40 0,-2 10-142 16,0 8 142-16,0 10 21 0,-2 18 50 15,-2 16-9-15,-1 19-25 0,-1 7 13 16,-3-2-20-16,0-8 16 0,-1-9-27 16,3-7-18-16,2-8-1 0,-1-12-3 0,5-11-16 15,0-9-39-15,1-7-59 0,0 2-35 16,0-3-59-16,-1-3-134 0,0-7-159 16,-1-12-191-16,0-4 64 0,0-7-1243 0</inkml:trace>
  <inkml:trace contextRef="#ctx0" brushRef="#br0" timeOffset="10209.61">20342 1235 3521 0,'0'0'360'15,"0"0"-247"-15,46-46-85 0,-19 33-28 16,7 3-33-16,3 7 33 0,7 3 88 16,0 1 28-16,-2 11-32 0,-3 4-25 15,-8 7-38-15,-4 6-17 0,-12 5-2 0,-8 2 16 16,-8 4 13-16,-14-4-15 0,-11 2 27 15,-9-6 0-15,-7 0-12 0,-5-7-18 16,-1-4-1-16,1-7 7 0,3-3-17 16,7-5-2-16,6-5-53 0,10-1-123 15,10-3-67-15,11-16-176 0,2 1-632 16,8-2-1084-16</inkml:trace>
  <inkml:trace contextRef="#ctx0" brushRef="#br0" timeOffset="11500.04">21172 1170 1573 0,'0'0'1040'0,"0"0"-711"0,0 0-76 16,0 0 2-16,0 0-62 0,0 0-70 15,0 0-53-15,-57-5-14 0,32 22 4 0,-3 7 18 16,-2 5 2-16,3 3-15 15,4 3-25-15,5 2-15 0,6-3-9 0,8 0-14 16,4 0 14-16,11-2 2 0,8-3 4 16,4-2 9-16,4-4 19 0,4-5-1 15,-1-4-5-15,0-6-7 16,-4-4-37-16,-3-4-54 0,-1-5-8 0,-5-5 9 16,-5-7 4-16,-1 1 5 0,-6-6 22 0,-2-4 7 15,-3-3-4-15,-1-1-12 0,-6-4-19 16,0 0-16-16,-5 3 22 0,1-1 25 15,-2 6 16-15,-2 2 2 0,4 4 1 16,-2 6 0-16,0 2 12 0,4 4 36 16,2 3-13-16,0 1 5 0,4 3-2 15,2-1-4-15,1 2-34 0,6 0-21 16,9 0 9-16,8 2 12 0,11-2 17 16,7 2-1-16,5 0-15 0,4-1-1 15,-2 2 0-15,-2-2 0 0,-5 0-1 16,-4 2 0-16,-10-1-15 0,-3 0 1 0,-10 2-16 15,-2 0-29-15,-8 1-19 0,-2 4-6 16,-2 3 85-16,-3 2 10 0,-8 5 109 16,-1 2-6-16,-5-1-38 0,0 1-28 0,0 1-13 15,3-1-15-15,0-1-18 16,2-4-1-16,6 0-21 0,2-4 20 0,1-1 1 16,3-3-1-16,0-3-15 0,0-1-30 15,6-4-4-15,2 0 25 0,6-5 25 16,5-4-31-16,3-3-7 0,2-3-2 15,2-2-18-15,-2 0-5 0,-2-3 16 16,-2 2 0-16,-3 0 44 0,-4 5 3 16,-2 3 38-16,-4 1-13 0,0 5 25 15,-1 4-50-15,-2 0-110 0,1 6-66 16,4 8 176-16,1 2 72 0,4 5 86 0,3 1-30 16,1 2-49-16,4-3-35 0,0-1-13 15,-1-3-9-15,0-5-3 0,-3-1 0 16,-5-8 15-16,0-1-3 0,-5-2 40 15,1-5 28-15,-4-5-28 0,0-5-38 16,0-3-32-16,-5-2 8 0,0-6-9 16,-11-2-13-16,-2-4-11 0,-2 0 23 0,-2-4-15 15,-2 1 15-15,1 3-33 16,4 4 3-16,4 6-3 0,0 7 0 0,4 4-109 16,2 7-114-16,-4 4-247 0,3 4-677 15,1 2-587-15</inkml:trace>
  <inkml:trace contextRef="#ctx0" brushRef="#br0" timeOffset="11848.11">22116 1456 2780 0,'0'0'426'15,"0"0"-349"-15,0 0-74 0,65-37 87 0,-43 28-17 16,0-3-22-16,1-1-4 0,-1 1-12 16,-1-5 31-16,-1 0-2 0,0-1-11 15,-3-2 1-15,-3-1-4 16,-5-1 35-16,-4 2 3 0,-1 1 0 0,-4 3 40 16,-6 2-7-16,-3 2-6 0,-8 4 11 0,-2 2-12 15,-7 3-40-15,-4 3-16 0,-2 4-37 16,0 8-21-16,3 1-19 0,5 7 1 15,5 3-25-15,7 2 24 0,6 4 19 16,6 2 3-16,6 3 18 0,11 0 19 16,7-2-6-16,8-1-34 0,2-2-157 15,5-2-182-15,-2-8-74 0,6-7-299 16,-8-6-741-16,-10-6-359 0</inkml:trace>
  <inkml:trace contextRef="#ctx0" brushRef="#br0" timeOffset="12117.13">22467 1294 2123 0,'0'0'543'0,"0"0"-215"0,19-64-69 0,-10 44-99 16,3 4-74-16,0 7-55 0,0 4-31 16,4 5-3-16,-3 0-38 0,3 5 22 0,1 8 19 15,2 7 70-15,-2 4 15 16,1 6-3-16,-5 2-31 0,0 2-1 0,-6-3-15 16,-1-2-32-16,-5-2-1 0,-1-4-2 15,0-6-3-15,-2-5-8 0,-2-3 11 16,2-6 60-16,0 0 59 0,1-3 76 15,-1-3 88-15,0-6 19 0,-1-6-201 16,0-2-64-16,1-5 45 0,2-2 22 16,0-2-6-16,4-2-28 0,4-3-58 15,4-1-12-15,3-1-28 0,4 0-121 16,2 3-65-16,4 5-66 0,1 3-94 0,1 6-179 16,10 2-498-16,-7 4-259 0</inkml:trace>
  <inkml:trace contextRef="#ctx0" brushRef="#br0" timeOffset="12254.01">23062 1136 1319 0,'0'0'1445'0,"0"0"-1214"0,0 0-176 16,0 0 98-16,0 0 93 0,-2 47 17 15,-5-27-49-15,-1 3-22 16,1 1-80-16,0 3-19 0,-3 1-40 0,4 1-19 16,0-1-3-16,0-1-31 0,3-2-53 15,3-2-189-15,0-4-281 0,3-7-669 16,3-7-987-16</inkml:trace>
  <inkml:trace contextRef="#ctx0" brushRef="#br0" timeOffset="12410.13">22980 890 2977 0,'0'0'562'16,"0"0"-243"-16,0-46-58 0,0 35-99 15,0 6-91-15,0 4-71 0,1 2-111 16,2 9-121-16,0 7 145 0,3 9 83 15,1 6-40-15,7 21-202 0,-2-10-908 0,1-6-1268 16</inkml:trace>
  <inkml:trace contextRef="#ctx0" brushRef="#br0" timeOffset="13127.42">23258 1101 3071 0,'0'0'545'15,"0"0"-362"-15,0 0 12 0,0 0-44 16,0 0-86-16,0 0-65 0,0 0-12 0,0 0-119 16,0 0 131-16,0 0 68 0,0 0-15 15,59 57 4-15,-47-31-23 0,0 2-31 16,-3 0-3-16,2 1-41 0,-4-2-21 16,1-3-3-16,-2-2-27 0,0-4-2 0,4-4-26 15,-3-3-25-15,2-4 12 0,3-3 3 16,-1-3 25-16,0-1 57 15,3-6 48-15,-4-2 24 0,3-4 8 0,-4-3 19 16,2-2 48-16,-2-2 40 0,1-3-2 16,-1 2 39-16,2-3-28 0,-2 3-23 15,1 3-13-15,-1 3 12 0,0 2-31 16,-3 4 6-16,-2 4-25 0,-1 1-39 16,1 3-35-16,-1 0-74 0,1 4-102 15,1 7 55-15,5 3 93 0,-1 6 26 16,6 1 2-16,1 1 3 0,4 3 31 0,3-3 0 15,2-1-3-15,2-3 7 0,3-4-38 16,0-3-47-16,2-6-46 0,-1-1-10 16,2-4 19-16,-1 0-4 0,0-6-10 15,1-4 64-15,-2 0 34 0,0-3 10 16,-3-2 19-16,2-4-14 0,-3-1 10 16,-3-5 4-16,-3-2-4 0,-2-1 26 0,-6-2-14 15,-7 1 69-15,-6 1 28 0,-6 1-44 16,-10 3-41-16,-8 5-15 15,-6 2-32-15,0 5 0 0,-2 2 1 0,6 7-3 16,2 3-12-16,5 2-31 0,3 6-10 16,4 2 19-16,3 3 18 0,4 1 16 15,4 2 3-15,1 2 0 0,6 3 34 16,10 0 6-16,4 3-18 0,3 4 9 0,4-1-19 16,3 3 1-16,-1-1-16 0,0 1-2 15,-3 1-23-15,-4 1-6 0,-6 3-15 16,-5 5-10-16,-8 10-56 0,-7 16-18 15,-18 10-12-15,-7 0 23 0,-6-5 43 16,1-13 4-16,8-17-51 0,4-9 107 16,4-9 3-16,3-3-9 0,-3 0 3 15,-1 1 17-15,-2-2 2 0,2-6 3 16,1-2 51-16,0-6-16 0,1-2 9 0,-1-3 10 16,2-3-16-16,-1-4-41 0,4-3-104 15,-3-12-143-15,4 2-548 0,4-1-1769 0</inkml:trace>
  <inkml:trace contextRef="#ctx0" brushRef="#br0" timeOffset="14147.94">25539 1038 1865 0,'0'0'422'0,"0"0"-267"0,0 0-22 16,0 0 131-16,0 0 28 0,-19-50-62 0,8 46-71 15,-5 1-17 1,-5 3-50-16,-8 3-32 0,-2 6-7 0,-4 6 13 0,-2 7 3 16,4 3-18-16,2 3-13 0,6 4-4 15,5 1-15-15,8-1-16 0,9 3 13 16,4 0-15-16,15-1 27 0,9-3 21 15,11-1 14-15,7-2-14 0,15-1-49 16,-5-8-59-16,0-7-131 0,0-6-115 16,-11-6-107-16,3-3-148 0,-6-12-167 15,-6-2 100-15,-6-6 142 0,-6-5 355 16,-5-6 130-16,-4-4 159 0,0-13 72 16,-1-13 88-16,3-15-29 0,-1-1-18 15,-5 10-93-15,0 16 176 0,-6 21-17 0,-2 10 42 16,0 7-28-16,0 0-25 0,0 3-77 15,0 3-49-15,0 5-9 0,0 3-82 16,0 2-110-16,1 3-24 0,-1 8-102 0,0 7 126 16,0 9 0-16,1 16 61 0,0 13-15 15,2 7 3-15,1 3 4 0,1-8-23 16,0-11 16-16,-1-13-34 0,-2-7 16 16,0-1-4-16,0 4-24 0,2 3-29 15,4 1-94-15,0-4-104 0,5-7-192 16,13-3-213-16,-4-9-527 0,2-6-697 0</inkml:trace>
  <inkml:trace contextRef="#ctx0" brushRef="#br0" timeOffset="15245.63">26366 1172 2176 0,'0'0'1163'0,"0"0"-867"16,0 0-88-16,-8-58 25 0,0 46-61 15,-4 2-39-15,-2 3-34 0,-4 2-15 0,-5 3-32 16,-6 2-30-16,-2 4-22 0,-3 4 0 15,-1 7-2-15,5-1-17 0,1 2-2 16,7 4-4-16,7 0 0 0,3 1 10 16,6 0 14-16,4 0 1 0,2-4-68 15,3 0-87-15,5-3 27 0,6-2 9 16,-1-4-38-16,4-4 40 0,-1-4 23 16,2 0 8-16,-1-8 17 0,0-2 68 15,-3-2-2-15,1-4 6 0,-2 3 25 16,-2-3 61-16,-1 2 37 0,-3 3-3 15,-2 1 31-15,0 4-13 0,-2 1 8 0,-2 2-6 16,0 3-103-16,-1 0-40 0,0 0-96 16,0 2-28-16,0 6-33 0,1 2 157 15,0 7 94-15,1 2-26 0,2 2-25 16,5 0-12-16,2-1-3 0,4-2 7 16,5-3-35-16,1-5-13 0,3-2-80 15,2-4-3-15,2-4 8 0,-2 0 17 0,-1-7-27 16,-2-1 10-16,0-6 34 0,-2-2 32 15,-5-2 22-15,2-2-1 0,-2-4 1 16,1-2 20-16,-2-4-1 0,-3 1-18 16,0 0 56-16,-3 4 40 0,0 2 35 15,-5 6-23-15,-1 3-12 0,-1 4 36 16,-1 5 15-16,-1 1 21 0,0 3-43 0,0 1-126 16,0 0-59-16,0 5-52 0,0 4-3 15,-4 7 114-15,0 5 46 0,-3 2 1 16,4 4-20-16,1 2-24 0,2 1-2 15,1 0 1-15,7-1 0 0,1-2 14 16,6-2-16-16,0-5-9 0,1-6-99 16,3-2-12-16,0-8 11 0,1-2 32 15,-1-2 9-15,0-6 2 0,-1-4 26 16,-1-4 37-16,-1-4-41 0,-5-2 44 0,2-2 25 16,-2-1-25-16,1-3 19 15,-2-3 15-15,2-1-3 0,0 2 25 0,-1 0 31 16,-1 2-41-16,-1 4 1 0,-3 4 33 15,2 3 10-15,-4 5 20 0,-1 3-33 0,-2 5 0 16,-1 1-77-16,0 1-43 0,0 2-126 16,0 6-59-16,0 6 228 0,0 6 6 15,-1 5 65-15,-1 4-19 0,0 2-30 16,1 3-4-16,1 0 1 0,0-3-1 16,1 1-5-16,3-5-10 0,3-4-3 15,2-3 0-15,1-6-37 0,1-5-6 16,-1-3-7-16,4-5 47 0,0-1 3 15,3-6 1-15,-3-4 12 0,4-2-12 16,1-6 0-16,-3 0 0 0,2-1 1 0,-1-4 16 16,0 0-16-16,1-4 20 15,2 3 0-15,0 0-5 0,-2 1-16 16,1 2 56-16,-1 2-1 0,-3 1-13 16,-1 2-3-16,-1 2 6 0,1 2-22 0,0-1 0 15,0 3-8-15,3 2-13 0,0 0-2 16,1 3-1-16,2 3-19 15,-1 2-17-15,3 0-7 0,1 7-6 0,1 2-6 0,-2 7 2 16,0 2 20-16,-2 5-4 0,-4 3-7 16,-3 3-2-16,-7 3 0 0,-5-1 43 15,-2-1 3-15,-13-3 0 0,-5 0 1 16,-6-5 2-16,-8-3 12 0,0-2-15 16,-1-2-13-16,3-6-3 0,4-1 13 15,6-5-9-15,8 0 0 0,2-1 12 16,5-1 1-16,3-1 33 0,0 0 31 15,2-1 33-15,0-4-27 0,1-1-40 16,0-4-30-16,0 0 0 0,4 0 28 0,0-2-29 16,0 2 0-16,-1 2 19 15,0 2 5-15,1 2-5 0,-1 2-17 0,-2-1-2 16,-1 3 0-16,0 0-43 0,0 0-25 16,0 0-30-16,0 0-289 0,0-2-718 0,0-2-999 15</inkml:trace>
  <inkml:trace contextRef="#ctx0" brushRef="#br0" timeOffset="16062.27">27727 1376 1365 0,'0'0'1351'0,"0"0"-1152"16,0 0-186-16,0 0 3 0,0 0-6 16,62-37 34-16,-41 25-28 0,0-2 33 0,1-1-30 15,0 1-6-15,-1-3-1 0,0 0-9 16,-3-2 35-16,-1-2-35 0,-4 0 29 15,1-1-3-15,-4 0 32 0,-4-2 63 16,-2 4 66-16,-4 1 0 0,0 3-11 0,0 3-21 16,-5 4-40-16,0 1-59 15,-2 3-18-15,1 4-41 0,-3 1-19 16,1 1-40-16,-5 7 0 0,0 5 56 16,-2 6 3-16,0 4 28 0,5 4 3 0,1 5 12 15,4 3-12-15,5 3-6 0,1-1 6 16,10 1-3-16,0-5-9 0,5-2-1 15,1-6-2-15,2-4 6 0,-1-7-22 16,0-5 0-16,-1-4-59 0,0-5 9 16,1-3 19-16,0-6 12 0,0-5 1 15,0-3 16-15,-2-3 2 0,0-4 3 0,0-1-3 16,3-4 3-16,1-2 19 0,4-1-22 16,4-3 0-16,0 1 18 0,3 3 23 15,-1 1 27-15,-2 5-22 0,1 5 7 16,-4 6-13-16,-5 3-40 0,0 6-3 15,-1 5-40-15,-2 0-19 0,1 8-13 16,0 7 4-16,2 5 34 0,1 8 3 0,-5 5 15 16,2 3-15-16,-4 10 6 15,-5-5 28-15,-4 0 21 0,-5-6 14 0,-6-9-17 16,-6-3-14-16,-6-3 24 0,-5-5 15 16,-6-5 3-16,0-3 7 0,-3-4 6 15,2-3-3-15,-2-2-4 0,2-4-21 0,0-4 0 16,4 0-10-16,3-1 4 0,4-2-7 15,3 1-15-15,7 3-3 0,3-2-15 16,6 0-124-16,7-1-201 0,26-4-138 16,1 3-850-16,4 2-1071 0</inkml:trace>
  <inkml:trace contextRef="#ctx0" brushRef="#br0" timeOffset="16500.54">28954 886 3014 0,'0'0'482'0,"0"0"-273"15,0 0 9-15,0 0-54 0,46-44-86 16,-29 37-22-16,4 3 31 0,3 0-61 16,7 4-26-16,4 0-22 0,1 7 0 0,3 3-3 15,-1 3 4-15,1 2 2 0,-7 5 0 16,-4-1-18-16,-7 4-7 0,-5-2 7 15,-9 0-24-15,-6 1-14 0,-2-3 75 16,-10 1 31-16,-8 2 114 0,-7-3-29 16,-2 4-11-16,-2-2-15 0,-1 3-13 15,3-1 13-15,0 2-16 0,7 4-31 16,2 0 0-16,6 4-21 0,1 0-7 16,8 3-3-16,2 0-11 0,2 4-1 0,0-2-181 15,0 13-294-15,0-13-765 0,0-5-1275 0</inkml:trace>
  <inkml:trace contextRef="#ctx0" brushRef="#br0" timeOffset="16664.49">29036 1862 3350 0,'0'0'422'0,"0"0"-363"0,0 0 42 16,0 0 125-16,0 0 150 0,0 0 8 15,0 0-112-15,0 0-113 0,0 0-68 16,0 0-40-16,0 0-5 15,2 2-46-15,-2-6-146 0,0-11-403 0,0 1-1026 16,-2-5-1588-16</inkml:trace>
  <inkml:trace contextRef="#ctx0" brushRef="#br0" timeOffset="21743.96">2887 3439 1163 0,'0'0'702'0,"0"0"-504"16,0 0-120-16,0 0-10 0,0 0 16 16,0 0 75-16,0 0 57 0,0 0-6 0,0 0-31 15,0 0-54-15,-8-3-64 0,8 3-49 16,0 0-12-16,0 0-22 0,0 0-16 15,0 0 11-15,0 0 27 0,5 1 48 16,3 0 13-16,2 3 3 0,6-1-4 16,6 0 26-16,8-1 18 0,6 0 7 15,18-1-1-15,14-1-40 0,17 0-23 16,1 0-19-16,-7 0-15 0,-9 0-13 16,-13 0-4-16,-8 0 4 0,-10 0-1 0,-8 0-1 15,-5 0 2-15,4 0 13 16,-1 0 3-16,2 0-13 0,-7 0 9 15,-4 0 4-15,-6 0 6 0,-1 0 7 0,-6 0-7 16,0-1 3-16,-5 0 3 0,-1 0 6 16,0 1 16-16,-1 0-3 0,0 0-4 0,0 0-15 15,0 0-26-15,0-2-2 16,0-1-21-16,-1 0-17 0,-4-1-145 0,-4-1-252 16,-11-3-173-16,3 2-568 0,2 0-640 0</inkml:trace>
  <inkml:trace contextRef="#ctx0" brushRef="#br0" timeOffset="22350.07">3593 3228 1949 0,'0'0'363'0,"0"0"-195"16,0 0-3-16,0 0 76 15,0 0 48-15,0 0-76 0,0 0-19 0,0 0 30 16,0 0-17-16,0 0-96 0,-20-28-111 16,20 28-9-16,0 0-67 0,0 0-50 0,3 2-6 15,5 2 113-15,3 3 19 0,6 3 16 16,4 2 25-16,6 1-3 0,0 2-4 16,7 2 7-16,-1 0 3 0,3-1-25 15,-1 1-4-15,-3-1-12 0,-1 1 6 16,-5-3-8-16,-4 0 1 0,-5-4 7 15,-3-1-9-15,-7-2-18 0,-2-1 2 16,-3-4 15-16,-2 0 1 0,0 1 28 16,0-3 4-16,0 0 12 0,0 0 0 0,0 0-4 15,0 0-2-15,0 0-7 0,-5 0-12 16,-1 0-1-16,-6 0-18 0,0 1-2 16,-4 1-23-16,-2 3 10 0,-3 0 2 15,-2 2-8-15,0 3 5 0,-3 3-6 16,0 2 3-16,1 2 17 0,0-1-10 15,3 3-4-15,-2 0-6 0,6-3 20 16,3 2-13-16,1-2 13 0,6-4-11 0,1-2 1 16,3-3-5-16,2 1 3 0,0-1 14 15,1 0 2-15,0 0 11 16,1-3-12-16,0 1 1 0,0-2 1 0,0-2-1 16,0 0 1-16,0-1 13 0,0 0 6 15,0 0 22-15,0 0 15 0,0 0 31 16,2-1 16-16,3-3 2 0,3-4 0 15,0-2-49-15,4-3-10 0,-3-3 3 16,-2-1 28-16,1-3-31 0,-2-1-9 0,-2-2-19 16,-2 0-2-16,-1-4-16 0,-1-3-2 15,0 1-1-15,-1 0-16 0,-3 3-14 16,-2 4-19-16,-1 2-105 0,-18-3-241 16,4 6-653-16,-4 0-2088 0</inkml:trace>
  <inkml:trace contextRef="#ctx0" brushRef="#br0" timeOffset="39831.01">5415 3334 332 0,'0'0'391'0,"0"0"-166"0,0 0-23 15,0 0 22-15,0 0-6 0,0 0-62 16,0 0 7-16,0 0 2 0,0 0-12 16,0 0-24-16,0-6-25 0,0 6 9 15,0-1-23-15,0 1-9 0,0 0-23 16,0 0-23-16,0 0-24 0,0 0-11 16,0 0-20-16,0 0 4 0,0 0-3 0,0 0 17 15,0 0 2-15,0 0 12 0,0 0 13 16,0 0 17-16,0 0 6 0,0 0-3 15,0 0 3-15,0 0 1 0,0 0-5 16,0 0-2-16,0 0-13 0,0 0-7 0,0-1-6 16,0 1 13-16,0 0 0 15,0-1 12-15,0 1 7 0,0 0 28 16,0-2 16-16,0-2-54 0,-1-1-1 0,1 0-36 16,0-3-1-16,0-1 32 0,0 2-10 15,0-3-22-15,1-2-2 0,0 2 0 16,1-1 2-16,0-1-1 15,1-1 1-15,2-2-22 0,-1 1 21 0,1-3-3 16,2 0 3-16,3 1 0 0,-3 2-14 0,1 3 14 16,-2 2-14-16,-3 5 15 0,0 2-19 15,-2 2-73-15,1 9-150 0,-1 7 242 16,-1 7 35-16,0 6 105 0,0 9-26 16,-5 3-16-16,-2 10-47 0,-1 7 3 15,1 4-4-15,2-8-12 0,2-13-22 16,3-18-16-16,0-9 0 0,0-1 0 15,3-2 0-15,1 0 0 0,-1-4 3 16,2-4 28-16,1-3 32 0,1 0 41 0,6-9-10 16,0-4-13-16,5-4-49 15,2-6-32-15,-1-3-18 0,-1 0-35 0,-3-3-28 16,-3 0-33-16,-1 2 14 0,-5 3 24 16,3 2 13-16,-4 6 63 0,-2 6 0 15,-1 4 0-15,-1 4-28 0,1 2-143 0,1 9 12 16,4 3 159-16,0 7 22 15,3 5 74-15,-1 2-1 0,5-1-29 0,-2 0 1 16,5-4-23-16,2-5-13 0,2-3 4 16,2-6 18-16,-1-6 16 0,3-1 6 15,-3-7-14-15,-1-2-11 0,-3-5-3 16,-3-4-1-16,-3 0-2 0,-5-4-7 16,-4-1-9-16,-3-3-6 0,-3-1-22 15,-6-3 0-15,-6-3-50 0,-5-1 49 16,-2 3-45-16,-2 1 21 0,1 4-6 15,-2 5 15-15,3 7-9 0,-1 6-28 16,1 5-39-16,-1 3-65 0,-1 11-89 0,1 3-74 16,4 3-80-16,4 2-136 0,6-2-197 15,5-5-742-15</inkml:trace>
  <inkml:trace contextRef="#ctx0" brushRef="#br0" timeOffset="40205.98">6080 2970 1747 0,'0'0'1167'0,"0"0"-965"16,0 0-36-16,0 0-16 0,0 0-78 16,0 0-71-16,0 0 33 0,0 0 92 15,0 0 19-15,32 55-6 0,-32-19-39 16,0 3-33-16,-4 5-5 0,0 0-43 16,-1-1-13-16,1 0-6 0,2-4-2 0,2-2-11 15,0-6 12-15,0-2 1 16,2-6 0-16,3-6 1 0,-3-5 1 0,1-6-1 15,-1-3 14-15,1-3 35 0,2-4 15 16,5-7-65-16,0-7-34 0,4-4-47 16,2-5-9-16,0 0 4 0,-2-1 52 15,2 3 6-15,-1 1 6 0,0 5 6 16,-5 3 16-16,1 5-22 0,-2 6 9 0,-4 2-50 16,3 3-56-16,-2 7 17 0,1 5 96 15,3 5 6-15,-2 4 124 0,1 5 30 16,-1 2-38-16,-2 2-24 0,1 0-27 15,-1-2-40-15,1-3-25 0,3-5 13 16,-1-4-12-16,2-5 24 0,1-1-4 16,1-5-21-16,5-4-28 0,-1-1-204 15,10-6-193-15,-5-4-675 0,-2-1-933 0</inkml:trace>
  <inkml:trace contextRef="#ctx0" brushRef="#br0" timeOffset="40863.26">6641 3453 192 0,'0'0'2304'0,"0"0"-2039"0,0 0-220 15,0 0 61-15,0 0-42 0,0 0 13 16,58-45-7-16,-41 33 7 0,1-3-10 16,-1 1-44-16,1-3-1 0,-4 1 3 15,2-1-25-15,-3-3-16 0,-3 0-19 16,-2 2-9-16,-4-1-14 0,-3 2 58 15,-1 2-3-15,-4 3 3 0,-4 4 15 16,-3 1 52-16,-2 3-22 0,-4 4-23 16,-2 2 3-16,-3 7 20 0,-2 3-13 15,1 5 6-15,0 5-9 0,4 2-4 16,4 1-22-16,6 1 16 0,4 1-17 0,5-1 23 16,7-2-22-16,5 1 12 0,5-3 23 15,6-1 13-15,5-7-4 0,1-2 7 16,4-6-51-16,0-4-3 0,0-2-107 15,-1-8-55-15,-4-4-28 0,-4-2 4 16,-3-3 1-16,-4-6 66 0,-3-2 80 0,-5-2 39 16,0-1 5-16,-2-1-4 0,-1-1 37 15,-1 2-35-15,3 3 106 0,-3 4 20 16,1 6-37-16,-1 5-12 0,-3 2 13 16,0 6-36-16,-1 2-57 0,-1 6-207 15,1 5 207-15,0 7 29 0,-1 5 89 16,0 3-29-16,0 5-38 0,0 0-4 15,-1 2 4-15,-1-2-32 0,0-2 0 16,1-3-16-16,1-6 19 0,0-3-20 0,0-5 11 16,0-2-10-16,0-5 16 0,0-5 3 15,0 0 63-15,0-5 54 0,0-5-20 16,0-4-84-16,4-3-35 0,1-6 0 16,4-3-1-16,1-1-13 0,2-2 14 15,0 1-13-15,4 1-10 0,-2 5 21 0,-1 4-1 16,-1 5 3-16,-3 6 0 15,-1 3 0-15,-2 4-31 0,-2 1-130 0,4 8 20 16,0 5 141-16,-2 5 12 0,3 2 99 16,-4 4 5-16,-1 2-28 0,0 0-12 15,0 0-39-15,-2-2-24 0,0-2-10 16,1 0-3-16,1-5-114 0,0-1-184 0,8-3-255 16,-5-4-655-16,2-6-750 0</inkml:trace>
  <inkml:trace contextRef="#ctx0" brushRef="#br0" timeOffset="41176.23">7411 3488 1630 0,'0'0'462'0,"0"0"-271"16,0 0 64-16,0 0 0 0,64-40-101 15,-44 27-38-15,0-3-36 0,-1 1-26 16,0 0-25-16,-1-3-17 0,0 2-8 15,-4-1 18-15,-4 0-3 0,-2-2-16 16,-3 1-1-16,-4 0 21 0,-1 0-21 0,-6 1 17 16,-3 3 38-16,-4 3 58 0,0 4 24 15,-6 3-22-15,-2 4-35 0,-3 3-22 16,-5 6 9-16,2 5 16 16,-1 3 9-16,4 4-25 0,4 0-32 0,5 2-27 15,4-1-10-15,7 2-12 0,4 0 10 16,2 1 2-16,11 2 1 0,8-2 24 15,6-2 18-15,6 0-43 0,2-6-31 16,2-3-196-16,1-4-120 0,4-10-244 16,-8 0-763-16</inkml:trace>
  <inkml:trace contextRef="#ctx0" brushRef="#br0" timeOffset="41831.75">7837 3235 1732 0,'0'0'549'0,"0"0"-407"16,0 0-13-16,0 0 42 0,0 0 9 15,0 0 3-15,0 0 12 0,0 0 2 16,0 0-51-16,0 0-146 0,0 0-25 15,0-29-51-15,4 40 76 0,3 6 111 0,-1 2 2 16,1 5-6-16,2 3 16 0,0 2 16 16,2 1-11-16,-1 1-48 0,3-2-2 15,-3-2-32-15,4-2-11 0,-1-2-8 16,-2-7-14-16,1-3 8 0,-4-6 1 0,0-3 12 16,-1-4 31-16,0 0 18 0,3-8 9 15,-1-4-34-15,4-6-24 0,-4 0-13 16,3-5-21-16,-3-4 0 0,1-1 0 15,-3 0-18-15,2-2-4 0,-2 3-42 16,-2 0-96-16,0 5-65 0,-1 4-8 16,-2 6 4-16,-2 6-133 0,0 3-90 15,-2 3-281-15,-9 13-289 0,2-2-332 16</inkml:trace>
  <inkml:trace contextRef="#ctx0" brushRef="#br0" timeOffset="42412.25">8295 3483 1193 0,'0'0'813'16,"0"0"-602"-16,0 0-140 0,0 0 123 0,67-44-10 15,-50 28 9-15,0 1-71 16,-4-3-22-16,-1-2-43 0,-2 0-28 0,-2 0-16 16,-4-1-13-16,-3-1-10 0,-1-2 7 15,-3 5 3-15,-6 0 3 0,-1 4 52 16,-1 3 47-16,0 2 44 0,-4 7-13 15,2 2-50-15,1 1-39 0,-2 4-19 16,4 5 10-16,-2 4-20 0,5 5 4 16,0 2 10-16,5 4-4 0,2 1-10 15,1 1 7-15,8 1 4 0,3 1-1 16,5-2-13-16,2 0 16 0,2-4-6 0,2-3 4 16,0-2 3-16,1-5 2 0,-2-6-6 15,1-4-3-15,-1-2 9 0,0-3-31 16,-3-7-50-16,-1-3-3 0,-3-3 25 15,-2-4-11-15,-2-1 1 0,-3-4 16 16,2-1-3-16,-4-4 10 0,-2-2-20 0,-1-3 10 16,0 2 6-16,1-1-22 0,-2 5 19 15,0 4 22-15,-1 7 22 16,0 7 47-16,1 6 16 0,-2 3-85 0,0 2-50 16,0 4-139-16,0 5 82 0,0 5 76 15,1 4 31-15,2 2 16 0,5 3 15 16,2-1-8-16,6 0 2 0,1 0 13 15,4-4-3-15,2 0-10 0,1-3 3 0,-1-2 0 16,-1-1-9-16,-1-2-6 16,-4-3-3-16,-2 0-10 0,-5-1 0 0,-1-2-2 15,-3-1-20-15,-3 1 22 0,0 1 63 16,-2-1 12-16,-1 3 27 0,0 2 4 16,-1 2-13-16,-3 4 0 0,-2-1-31 15,-1 3-18-15,-1 1-13 0,4 0-19 16,0 0-9-16,3-4-3 0,1-3-96 15,2-3-134-15,10-8-247 0,1 0-503 0,0-5-1420 16</inkml:trace>
  <inkml:trace contextRef="#ctx0" brushRef="#br0" timeOffset="43775.33">9799 3217 192 0,'0'0'251'0,"0"0"-127"16,0 0 33-16,0 0 22 15,0 0 69-15,0 0-11 0,0 0-41 0,0 0-30 16,0 0 2-16,35-46-12 0,-27 37 6 16,-2 0-13-16,1 0-16 0,0 0-1 15,-2 1 16-15,-1 1 0 0,-1 0-7 16,1 0-10-16,-2-1 6 0,1 2 0 16,-2-2-16-16,-1 2 5 0,0-1-22 15,0-1-10-15,0 0 0 0,0 3-8 16,0 0-39-16,0 2-23 0,0-1 1 15,0 4-25-15,0-3-1 0,0 3-39 0,0 3-29 16,-1 4-63-16,-2 5 129 0,-2 8 3 16,0 6 110-16,0 5-32 0,-1 4-37 15,1 1-13-15,4 1 9 0,1-4-6 0,3 1-18 16,9-4-12-16,4-2 11 0,5-4 4 16,4-5 5-16,5-2 17 0,1-6-1 15,3-4 9-15,-3-4-9 0,2-3-6 16,-6-3 6-16,0-5 0 0,-5-4 13 15,-4-6-16-15,-2-4-10 0,-2-1-12 16,-4-5 4-16,-1 0-4 0,-5-3-9 16,-2-2 0-16,-2 1 10 0,0 0-13 15,-3 2-3-15,-1 4 0 0,-4 2-12 16,1 7-10-16,-1 3-2 0,-1 6-16 0,2 4-16 16,0 4-33-16,-4 0-11 0,2 8-11 15,-3 3-51-15,5 4-115 0,-1 3-173 16,8 6-245-16,1-4-539 0</inkml:trace>
  <inkml:trace contextRef="#ctx0" brushRef="#br0" timeOffset="44331.03">10514 3075 2929 0,'0'0'479'0,"0"0"-288"16,0 0 20-16,0 0-38 15,0 0-132-15,0 0-25 0,0 0-7 0,0 0 83 0,0 0 4 16,1 60-12-16,-2-30-15 0,-1 4-26 16,0 1-6-16,-1 1-12 0,2-1-22 15,1-2-1-15,0-4-1 0,0-2 1 16,4-4-1-16,-3-2 2 0,-1-5-3 16,0-4-15-16,0-7-69 0,0-1-77 15,-1-4-68-15,-4-2 72 0,2-9-99 16,-1-5-177-16,0-5 3 0,2-4 98 15,0-4 131-15,2-3 117 0,0-4 53 16,0-4 31-16,1-4 29 0,3 0 58 16,1 1 117-16,4 3 93 0,1 3-17 0,1 3-34 15,1 7-35-15,5 4-27 16,1 3-30-16,4 6-78 0,0 3-45 0,3 4-29 16,2 4-2-16,-2 3-22 0,0 5-34 0,-2 8 2 15,-1 3 16-15,-6 5 38 0,-2 4 19 16,-9 2 19-16,-5 5-35 0,-6-3 19 15,-13 4-6-15,-9 0-14 0,-5 0 20 16,-6-5-20-16,-2-1-2 0,3-6-3 16,3-5 3-16,7-3 11 0,6-7-8 15,6 0 19-15,3-5 15 0,7-1 36 16,2-1 37-16,2-5 2 0,2-2-12 16,2-3-44-16,6-1-38 0,7 1-16 15,3 1-2-15,5 3-16 0,4 3-3 16,4 4-12-16,-1 0-3 0,2 7 0 15,1 5 34-15,-2 1 9 0,2 5 50 0,-2 3-12 16,-1 0-4-16,-3 2-20 16,-3-2-23-16,-1 1-43 0,-4-3-50 0,-1-4-129 15,-2-3-140-15,0-8-258 0,-5-1-843 16</inkml:trace>
  <inkml:trace contextRef="#ctx0" brushRef="#br0" timeOffset="45742.34">12084 3164 1114 0,'0'0'1263'0,"0"0"-1112"16,0 0-138-16,82-55 7 0,-48 36 115 0,-2-2-35 16,2 1-19-16,-2-3 15 0,-5 2-3 15,-4-4 19-15,-3 3-32 0,-1-2-42 16,-3-1 0-16,-7 0 26 15,-1 0-13-15,-6 1-7 0,-2 2-15 0,-3 1-10 16,-6 1-2-16,-5 5-17 0,0 0-2 16,-6 4-21-16,-1 1-2 0,-5 4-4 0,2 2 1 15,-1 4 15-15,3 0 13 16,2 5 1-16,1 5-1 0,3 2 0 0,0 7-22 16,5 5 19-16,-1 4 3 0,6 5 27 15,5 13 21-15,2 11-7 0,14 15 10 16,4 6-13-16,3-2 6 0,2-1 7 15,-4-6 12-15,1-3 31 0,-2-1 0 16,-3-5 8-16,-3-6-43 0,-3-12-15 16,-6-9-44-16,-1-10 0 0,-3-2-38 0,0 2-15 15,0 0-23-15,-1 1-40 16,-2-6-79-16,0-4-68 0,0-7-82 0,1-4-147 16,-1-9-104-16,2-3-47 0</inkml:trace>
  <inkml:trace contextRef="#ctx0" brushRef="#br0" timeOffset="45955.97">12222 3326 2448 0,'0'0'412'0,"0"0"-193"15,17-46-92-15,1 29-63 0,5 0-44 16,4 1-18-16,7 0 14 0,0 4 12 16,3 1 36-16,-1 4 0 0,0 6-39 15,-3 1-23-15,-1 5 30 0,-5 7 25 16,-1 2 41-16,-9 6-22 0,-3 3-16 15,-3 0 15-15,-6 2 7 0,-4-1-29 16,-1-1-8-16,0-2-26 0,-1-2 3 0,-1-4-22 16,0-5-171-16,1-4-182 0,1-6-275 15,0-4-481-15,0-5-628 0</inkml:trace>
  <inkml:trace contextRef="#ctx0" brushRef="#br0" timeOffset="46083.91">12657 3013 2835 0,'0'0'534'0,"0"0"-302"16,0 0-150-16,0 0-34 0,0 0-45 16,0 0-3-16,0 0-76 0,0 0-70 15,0 0 22-15,0 0 38 0,0 0-513 16,20 21-1186-16</inkml:trace>
  <inkml:trace contextRef="#ctx0" brushRef="#br0" timeOffset="46392.99">12860 3148 2498 0,'0'0'429'0,"0"0"-429"15,0 0-64-15,0 0 64 0,0 0 41 16,-53 50-12-16,45-34 0 0,2 1-3 0,2-2-10 16,2 2 3-16,2-5 13 0,0-2-9 15,0-3 21-15,0-3 20 0,4-2-16 16,3-2 19-16,4-3 10 0,1-5-30 15,5-4-34-15,0-5-13 0,3-2 1 16,-1-1-2-16,-1 1-10 0,-1 2 11 16,-4 1 2-16,2 3 0 0,-4 1 26 15,-1 5-9-15,-3 3 7 0,1 3-26 16,-3 1-35-16,1 4-70 0,3 6 44 16,-2 2 61-16,2 7 67 0,-2 1 19 0,2 2-35 15,1-1-13-15,1 0-22 0,4 0-16 16,4-5-213-16,14 0-274 0,-5-7-311 15,-2-5-842-15</inkml:trace>
  <inkml:trace contextRef="#ctx0" brushRef="#br0" timeOffset="46806.22">13547 3087 2451 0,'0'0'506'0,"0"0"-237"15,0 0-11-15,0 0-5 0,-32-47-42 16,18 42-63-16,-5 4-36 0,-4 1-25 15,-3 4-15-15,-2 6-19 0,0 3-22 16,0 6 3-16,4 1-7 0,4 1-14 16,5 2-13-16,7 2-2 0,3-2-17 0,5 2 19 15,1-2 21-15,9 0-9 0,4-4 7 16,4-2-19-16,1-4-81 0,0-4-151 16,0-5-57-16,-5-4-10 0,2-4-44 15,-4-8-89-15,-3-5 32 0,1-6 112 16,-4-4 171-16,-1-6 117 0,2-3 20 15,-2-2 93-15,1-10 49 0,0-7 9 16,1 4-29-16,-3 8 55 0,-1 10 72 0,0 10-17 16,-1 0-1-16,3 3 20 15,-3 8-42-15,-1 4-58 0,0 4-37 16,-1 4-134-16,0 4-112 0,1 7-87 0,-1 6 199 16,0 7 19-16,1 10 65 0,-1 3-13 0,1 3-37 15,0 5-3-15,1 0-6 0,0 1 6 16,1-1 0-16,3 0-12 0,-1-3-19 15,2-3-13-15,3-3-145 0,1-6-202 16,11-7-237-16,-1-9-692 0,-3-8-785 0</inkml:trace>
  <inkml:trace contextRef="#ctx0" brushRef="#br0" timeOffset="47111.67">13956 3005 2707 0,'0'0'510'0,"0"0"-315"0,0 0 14 0,0 0 37 16,0 0-10-16,0 0-49 0,-27-45-53 16,11 43-57-16,-3 2-24 0,-3 0-16 0,-1 5-16 15,2 3-4-15,3 1-17 16,3 3-31-16,8 1-6 0,3 3 12 0,4 3 25 16,4 5 0-16,10-1 22 0,3 3-7 15,9 3-3-15,2-3-12 0,4 1-30 16,-4-1-57-16,-2-1-87 0,-8-4-34 15,-5-1-4-15,-10-2 45 0,-3-2 63 16,-11-4 85-16,-4-3 19 0,-6-1 1 16,-1-3 28-16,-5-2-1 0,1-2 32 15,-1-1 76-15,-1 0-45 0,4-4-38 16,4-1-28-16,3 0 0 0,8-2-25 16,5-8-163-16,4 4-554 0,0-5-2227 0</inkml:trace>
  <inkml:trace contextRef="#ctx0" brushRef="#br0" timeOffset="47726.84">15231 3020 2869 0,'0'0'423'0,"0"0"-264"0,15-60-10 0,-13 38 25 16,-2 3 24-16,0 2-50 0,-6 5-23 15,-4 3-10-15,-8 1-32 0,-6 6-33 16,-6 2-32-16,-3 2-18 0,-4 10-11 16,-1 3 8-16,1 6-22 0,5 3-9 15,2 2 0-15,6 1 15 0,6 2 4 16,8-1 4-16,4-2 9 0,6-3 2 15,9-2-74-15,6-4-38 0,6-5 34 16,5-4-2-16,3-5 15 0,5-3 15 16,0-2-17-16,-3-6 45 0,1-5-13 0,-5-2 35 15,-2 1 15-15,-3-3 11 16,-4 5 8-16,-2-1 4 0,-4 3 40 0,-5 4-5 16,-2 1 6-16,-2 5-79 0,-2 0-6 15,2 5-180-15,-2 7 186 0,1 1 164 16,0 5-33-16,1 0-53 0,1 0-35 15,6 0 0-15,-1-2-15 0,6-2 0 0,2-3 3 16,4-2 12-16,1-4 16 0,4-3-13 16,1-2-12-16,3-3-6 0,-3-3-28 15,2-3-39-15,-3-3-103 0,-2-2-87 16,2-13-138-16,-5 5-385 0,-3-4-1310 0</inkml:trace>
  <inkml:trace contextRef="#ctx0" brushRef="#br0" timeOffset="48924.22">16488 3023 2892 0,'0'0'336'16,"0"0"-336"-16,0 0-125 0,0 0 71 15,0 0 52-15,0 0 2 0,0 0 38 16,0 0 61-16,0 0 115 0,0 0-21 16,0 0-66-16,69 17-36 0,-49-27-21 15,2-2-20-15,1-3-16 0,2-2-9 0,0-2-22 16,0-2 25-16,0 1-28 0,2 1 3 16,-2 0-1-16,-2 2-2 0,-1 5-22 15,-4 4 3-15,-6 3-6 0,-2 3-9 16,-5 2-17-16,-2 0-40 15,-2 3-19-15,-1 4 62 0,0 2 35 0,0-1 13 16,-2 4 0-16,-2-1 13 0,2 0-12 0,2-3 2 16,0-2-2-16,0 0 3 15,0-3 21-15,0-2 7 0,0-1 28 0,0-1 40 16,2-4-12-16,3-4-53 0,1 0-34 16,-3-2 14-16,-2-3-3 0,-1 0-12 15,-2-1-1-15,-7-1 0 0,-1 1 2 16,-5 3 2-16,-4 0-3 0,-3 6 2 15,-3 2 0-15,-5 4 14 0,-2 2 3 16,-4 6-6-16,-1 6 0 0,0 6-10 16,4 3-1-16,2 4 1 0,7 2 13 0,5 2-14 15,11 1-1-15,6-1 11 16,6 0 10-16,15-1 19 0,10-1 15 0,12-4-9 16,17-1-13-16,14-4-34 0,7-7-13 15,-7-4-64-15,-20-9-14 0,-19 0-29 16,-11-4-2-16,1-5-14 15,3-3 42-15,-4-3 27 0,-3-4 42 0,-7 0 12 0,1-3 13 16,-7-3 13-16,0 4 6 0,-5 0 28 16,-1 2 99-16,0 3-2 0,-7 3-8 15,0 4-39-15,-4 0-19 0,2 6-19 16,-3 3-56-16,0 0-3 0,-1 10-31 16,0 2 3-16,3 4 25 0,3 3 1 15,3 1 0-15,4 2 2 0,8 0 19 16,5 0-1-16,7 0 7 0,5-4-3 15,2-1-10-15,0-3-12 0,0-3-74 16,-4-3-63-16,-3-4 1 0,-6-4-6 16,-2 0 35-16,-5-3 28 0,-1-6-22 0,-4-4-29 15,-2-1 28-15,0-5 60 0,-3 0 20 16,-5-4 8-16,0 2 14 0,-3-3 23 16,3 3 85-16,1-2 70 0,2 2 5 15,4 3-25-15,1 0-42 0,6 3-27 16,4 1-42-16,7 3-38 0,3 2-9 15,3 4-19-15,4 3-28 0,2 2 9 0,-1 5-3 16,1 6 3-16,-3 4-12 0,-5 8 0 16,-1 0 12-16,-4 3-9 0,-6 2 28 15,-2 1-3-15,-5-1 6 0,-3-1 4 16,0 0-7-16,-8-3-4 0,0-3 4 16,-6-6 18-16,4-1 0 0,-3-7 1 15,3-1 22-15,1-4 16 0,2-2 25 16,0 0 19-16,3-5 28 0,3-4-15 15,1-3-51-15,0-5-10 0,9-3-30 16,1-1 14-16,6-2 17 0,4 0 5 0,3-2-18 16,1 0-7-16,4 4 10 0,-3 0-3 15,-1 6-9-15,-3 3-10 0,-1 6-3 16,-6 3-2-16,-3 3-23 0,2 3-47 0,-5 5-21 16,3 5 36-16,-1 5 29 0,2 4 28 15,-3 2 12-15,3 3 81 0,-3 2-8 16,2-2-42-16,-1 1-15 0,1-5 6 15,1-1-17-15,-2-5-17 0,1-4-72 16,1-5-162-16,8-8-229 0,-2-1-602 16,-3-8-1216-16</inkml:trace>
  <inkml:trace contextRef="#ctx0" brushRef="#br0" timeOffset="49448.89">17919 2668 3095 0,'0'0'458'0,"0"0"-280"0,0 0-11 16,0 0-167-16,0 0-48 0,0 0 48 16,0 0 60-16,0 0 78 0,27 74 4 0,-16-36-55 15,2 9-19-15,2 10-6 0,4 9-28 16,-1 1-34-16,-4-8 0 0,-7-15-43 16,-2-14-66-16,-3-9-43 0,-2-1-78 15,-5 0-25-15,-1-1-21 0,-5-1 14 16,0-3 66-16,-3-9 80 0,2-4 55 15,-1-2 61-15,4-8 64 0,-1-2 19 16,4-6-22-16,2-4-22 0,3-1 111 16,1-4 48-16,1-4-39 0,7 0-10 15,2-3-26-15,4 3-12 0,5 0 2 16,3 4-18-16,1 2-61 0,3 7-9 0,1 3-13 16,-2 5-12-16,2 4-22 0,1 4-9 15,-3 0-6-15,0 8-11 0,1 3 10 16,-3 6 7-16,-1 2 3 0,-3 6 2 15,-2 1-2-15,-4 3 0 0,-1 0-23 16,-7 0-84-16,-4-1-24 0,-1-5 7 0,-4-2 43 16,-6-6 48-16,0-1 49 0,-2-7 12 15,0-2 11-15,-1-4 98 0,2-1 41 16,-2-4 2-16,2-5 12 0,3-5 35 16,1-1 36-16,5-5-14 0,2-3-20 15,2-2-20-15,8-2 6 0,6-4-28 16,5 0 12-16,3-2-53 0,7-1-33 15,0 2-39-15,5 3-46 0,0 7-53 0,-1 3-26 16,-1 8-82-16,-1 4-86 0,-6 3-112 16,1 4-241-16,-8 2-796 0,-7 1-1191 0</inkml:trace>
  <inkml:trace contextRef="#ctx0" brushRef="#br0" timeOffset="49853.7">18849 2957 2764 0,'0'0'662'0,"0"0"-408"16,0 0-5-16,0 0 65 0,2-50-97 0,-10 45-78 16,-8 3-65-16,-3 2-37 0,-5 0-3 15,-4 9-1-15,1 3-5 0,2 4-28 16,2 1-10-16,5 4-6 0,4 0-5 15,6 0 19-15,3 0 2 0,5 0-2 16,1-3-115-16,7-3-84 0,2-4-1 16,4-4 21-16,2-4 11 0,1-3 3 15,0-3 2-15,0-4 51 0,1-6 61 16,-3-2 53-16,0-3 22 0,-5-1 1 16,0 2 85-16,-2 2 78 0,-2 3 16 0,0 5-1 15,-3 1-11-15,-1 5-69 16,-1 1-121-16,1 4-96 0,0 4-81 15,3 6 177-15,2 5 21 0,-1 1 39 0,3 4-20 16,3 0-18-16,1 0 0 0,-1-3-1 16,3 0 13-16,0-7-12 0,-2-2 6 0,2-2-28 15,2-5-28-15,0-5-102 16,0 0-57-16,5-9-163 0,-5-2-372 0,-3-4-1244 0</inkml:trace>
  <inkml:trace contextRef="#ctx0" brushRef="#br0" timeOffset="50843.18">19362 2996 1586 0,'0'0'273'0,"0"0"-166"0,0 0 59 16,0 0 102-16,-76-38-55 0,48 33-58 15,-4 4 6-15,-1 1-7 0,-2 1-13 16,1 6-20-16,5 2-26 0,4 2-34 15,6 1-28-15,4 2-33 0,9 1-15 16,4 2 15-16,2 0 2 0,9-1 39 0,10 0 10 16,1 0 6-16,7-1-10 0,5-3-9 15,0-1-9-15,-1-6-29 16,-1-3-75-16,-2-2-30 0,-4-6-22 0,-2-4 32 16,-2-6 34-16,-2-4 23 0,-3-7 38 15,-3-2-35-15,0-2 33 0,-3-5 2 16,0-6 1-16,-3-5 34 0,2-12 7 15,-2-6 40-15,-1 1-21 0,-4 16 75 16,0 14-13-16,0 17 29 0,-1 4 59 0,0 0-49 16,0 1-44-16,1 4-16 0,-1 4-37 15,0 3-65-15,0 1-49 0,0 5-119 16,0 8 16-16,0 7 111 0,0 9 41 16,0 14 16-16,0 14 43 0,8 11 6 15,3 4 4-15,4-6 5 0,4-10-49 0,0-8-10 16,-1-12-15-16,-3-8-1 15,-1-9 0-15,-1-6-11 0,0-1-41 0,1-1 10 16,3-5-10-16,-4-6 13 0,-1-1 12 16,1-10-4-16,-2-2-14 0,3-6 2 15,-3-1 28-15,-2-5 15 0,2-2 1 16,-3 0 0-16,-1-3 0 0,4 1 28 0,-4 4 44 16,1 3 22-16,-2 4 20 15,-1 6 7-15,-2 5-13 0,-1 2 31 0,-2 4 30 16,1 1-169-16,-1 0-43 15,0 7-75-15,0 1 118 0,0 9 71 0,0 0-22 16,3 5-16-16,-2 1-8 0,2 0-22 16,1-2 9-16,1 1-9 0,4-3 0 15,-1 1-3-15,3-6-70 0,-1 1-188 16,2-6-164-16,3-9-229 0,-1 0-1042 0</inkml:trace>
  <inkml:trace contextRef="#ctx0" brushRef="#br0" timeOffset="50979.83">19808 2742 2935 0,'0'0'372'0,"0"0"-318"15,0 0-54-15,0 0-35 16,0 0-99-16,0 0 79 0,0 0 54 0,61 29-223 16,-27-12-817-16,-1 0-830 0</inkml:trace>
  <inkml:trace contextRef="#ctx0" brushRef="#br0" timeOffset="51223.39">20258 2819 2797 0,'0'0'669'0,"0"0"-359"0,0 0-37 16,-62-45 40-16,42 38-94 0,-1 4-83 15,0 3-41-15,0 0-30 0,0 7-13 16,1 6-40-16,1 3-12 0,1 5-2 15,6 4 0-15,1 2 2 0,7 5 2 0,4 1 10 16,3-1-11-16,10 1 1 0,5-3-2 16,5-3-132-16,4-3-89 0,1-6-27 15,3-4-16-15,-2-9-83 16,1-4-218-16,5-10-617 0,-8-4-299 0</inkml:trace>
  <inkml:trace contextRef="#ctx0" brushRef="#br0" timeOffset="51392.05">20381 2875 1079 0,'0'0'573'0,"16"-83"-212"15,-9 34 24-15,0 3 15 0,-2 5 7 0,-3 11 20 16,-2 3-28-16,0 8-74 0,0 7-43 16,0 7-39-16,0 5-219 0,0 1-24 15,0 13-181-15,-5 6 181 0,2 8 46 16,1 13-12-16,2 15-13 0,4 11 4 16,4 6-10-16,1-7 13 0,-4-6-25 15,-2-9-3-15,-3-11-114 0,0-7-104 0,0-12-167 16,-4-1-162-16,-5 1-453 15,3-4-139-15</inkml:trace>
  <inkml:trace contextRef="#ctx0" brushRef="#br0" timeOffset="51614.88">20356 2934 2100 0,'0'0'534'0,"0"0"-216"16,24-46 3-16,-10 29-42 0,2 8-117 15,3 0-52-15,2 0-25 0,2 4 9 16,3 1-11-16,2 3-27 15,3 1-6-15,-2 8-10 0,3 3-9 0,-4 7 22 16,-1 1-3-16,-4 5-22 0,-5 0-10 16,-6 1-18-16,-3-2-2 0,-7 0-26 15,-2-5-9-15,-3 0-6 0,-7-4-13 16,0-2 9-16,-2-2-78 0,2-3-86 16,-3-6-270-16,6-1-664 0,2-1-1042 0</inkml:trace>
  <inkml:trace contextRef="#ctx0" brushRef="#br0" timeOffset="52220.1">20892 2777 3521 0,'0'0'580'0,"0"0"-359"0,0 0 36 16,0 0 69-16,0 0-115 0,0 0-119 15,0 0-92-15,0 0-22 0,0 0-45 16,0 0-34-16,0 0 80 15,-42 4 21-15,28 13 10 0,-2 4-10 0,-1 2-2 16,3 6-19-16,5 0-44 0,2 2-125 16,4 3-32-16,3-2-29 0,12-1-22 15,3-4-42-15,5-1-98 0,0-3-203 16,2-5-125-16,-2-5 29 0,-3-4 259 16,-4-3 365-16,0-5 88 0,-3-1 407 0,1-2 120 15,-3-5-36-15,3-1-93 0,-3-1-50 16,2-3-91-16,-2-3-65 15,3-2-33-15,-3 0 28 0,0-1 31 0,3-3-36 16,-3 2-18-16,3 0-27 0,2 1-59 0,-3 1-20 16,2 4 1-16,-1 2-16 0,1 4-21 15,-3 3-22-15,3 3-28 0,-1 1-30 16,4 3-7-16,0 6 27 0,1 2 26 16,-3 3 12-16,2 4 28 0,-2 3-28 15,-5 1-14-15,-2 2-32 0,-1 0-32 16,-5-2 0-16,0 0-28 0,-3-4 17 15,-2-4-11-15,0-5 6 0,0-1 31 16,-1-7 53-16,0-1 10 0,1 0 66 16,-1-2 19-16,0-6-3 0,3-4-1 15,3 0-14-15,0-3-17 0,5-1 37 0,7-2 0 16,4 0-6-16,4-3-10 0,5 1 0 16,3-2-24-16,5 1-20 0,1 1-27 15,-1 6-15-15,0 1 3 0,-4 6-22 16,-1 7-6-16,-3 0 3 0,-4 9-16 15,-2 3-18-15,-5 3 12 0,-3 7-4 0,-4-1 20 16,-2 4 43-16,-3 0 25 0,-2 1 18 16,0 0-21-16,0-1 22 0,-2-2-44 15,-1-2-4-15,-3-3-83 16,2 3-195-16,0-6-334 0,1-6-874 0</inkml:trace>
  <inkml:trace contextRef="#ctx0" brushRef="#br0" timeOffset="53157.08">8289 4102 117 0,'0'0'3115'15,"0"0"-2768"-15,0 0-347 0,0 0-32 16,0 0-181-16,0 0 213 0,0 0 13 15,1 60 57-15,4-26-22 0,-3 4 6 16,1 2-4-16,0 8-9 0,0 6-6 16,-2-5-6-16,0-7-29 0,-1-9 0 0,0-7 0 15,0 1-1-15,-1 4 1 0,-2-4 2 16,0-2-1-16,-1-2-2 0,-2-1-14 16,1-3-96-16,2-2-335 0,0-2-314 0,2-5-488 15</inkml:trace>
  <inkml:trace contextRef="#ctx0" brushRef="#br0" timeOffset="53326.09">8267 4729 26 0,'0'0'2290'0,"0"0"-1889"0,0 0-289 15,0 0-67-15,0 0 4 0,0 0 76 16,0 0 95-16,0 0 60 0,0 0-37 16,0 0-63-16,0 0-117 0,-27-24-63 15,51 19-37-15,11-3 24 0,17 2 10 0,20-4 3 16,17 2 1-16,7 1 0 15,-9 3-1-15,-9 2-1 0,-16 2-21 16,-3 2-3-16,-12 0 0 0,-9 0-117 0,-9-2-155 16,-4 0-179-16,-1 0-308 0,10-5-213 15,-6-4-217-15</inkml:trace>
  <inkml:trace contextRef="#ctx0" brushRef="#br0" timeOffset="53526.14">9112 4531 1486 0,'0'0'452'15,"0"0"-115"-15,0 0-7 0,-64-54-76 16,51 45-39-16,5 2 6 0,2 3 2 15,3 2-11-15,3 0-11 0,0 2-82 16,7 0-119-16,3 2-59 0,6 3 24 16,4 3 35-16,2 4 10 0,-1 1 19 15,-1 3 11-15,-5 3 21 0,-4 1 17 16,-2 2-6-16,-7-3-7 0,-2 5-15 16,-2-4-16-16,-8 2-9 0,-2-1-25 0,-3-2-59 15,-3 2-112-15,0-5-181 0,-9 3-283 16,5-4-626-16,2-7-681 0</inkml:trace>
  <inkml:trace contextRef="#ctx0" brushRef="#br0" timeOffset="54204.02">9702 4362 2380 0,'0'0'413'0,"0"0"-297"0,0 0-36 15,0 0 10-15,0 0 22 0,0 0 53 16,0 0 29-16,0 0-1 0,0 0-32 16,40-6-42-16,7 3-34 0,25-1-35 0,15 0-18 15,2-2-20-15,-9 2-9 0,-20 1 0 16,-19 1-2-16,-12 2 0 15,-5 0-2-15,1 0-1 0,1 0-23 0,0 0-3 16,-11 2-76-16,-3 1-147 0,-10 0-139 16,-2 0-208-16,-9 1-9 0,-21-4-114 15,3 0-637-15</inkml:trace>
  <inkml:trace contextRef="#ctx0" brushRef="#br0" timeOffset="54385.88">10086 4316 1566 0,'0'0'455'16,"0"0"-173"-16,0 0-59 0,0 0-84 0,0 0-107 15,0 0-32-15,0 0 87 0,0 0 39 16,-39 55 2-16,37-29 22 0,2 3 4 16,-1 3-30-16,-1 2-20 0,-1 2 10 15,1-2 0-15,-3 2-42 0,1-2-15 0,0-3-16 16,-3-1-20-16,3-2 5 0,2-3-14 16,0-4-12-16,1-5-110 0,1-3-208 15,7-13-217-15,5 0-535 0,0-6-545 0</inkml:trace>
  <inkml:trace contextRef="#ctx0" brushRef="#br0" timeOffset="54777.93">10366 4352 1608 0,'0'0'1617'16,"0"0"-1309"-16,0 0-181 0,0 0-127 15,0 0-28-15,0 0 28 0,0 0 47 16,-64 39 32-16,51-16 15 15,-3 5-12-15,2 3-19 0,5 1-10 0,-2 1-5 16,6-1-26-16,2-2-10 0,1-2-9 0,2-2 10 16,0-4-11-16,1-2 14 0,2-5-4 15,-1-4 10-15,2-2 9 0,1-6-6 16,0-3 12-16,-1 0 35 0,2-5-32 16,3-7-40-16,1-3-28 0,3-5 15 15,-2-3 11-15,3 0 2 0,1 0 0 16,1-4-1-16,-2 4 1 0,3 2-4 15,0 3-14-15,1 5-7 0,1 3 6 16,-1 6-18-16,0 4-19 0,-1 2-25 16,1 10-1-16,-1 3 28 0,-2 7 26 0,-6 2 6 15,0 3 22-15,-5-1 43 16,-4 3 43-16,0-3-24 0,-1-1-15 0,-3-4-25 16,-2-4-4-16,3 0-2 0,1-5-13 15,1-2 0-15,1 0-3 0,0-5-50 16,3-1-242-16,9-4-367 0,-3-5-723 15,1-2-470-15</inkml:trace>
  <inkml:trace contextRef="#ctx0" brushRef="#br0" timeOffset="55637.27">10679 4712 1618 0,'0'0'1461'16,"0"0"-1247"-16,0 0-135 0,0 0 23 0,0 0-38 15,0 0 18-15,0 0-12 0,63-51-17 16,-45 37-31-16,2 0 7 0,2-2-28 16,-1 0 2-16,-1-3 13 0,-1-1-14 15,-3 0 17-15,-3-1-1 0,-2-1-8 16,-5 3-10-16,-4 0 0 0,-1 3-3 16,-1 3 2-16,-1 2-15 0,-4 3 3 0,1 3 13 15,-5 5-22-15,-1 0-19 0,-2 6-3 16,0 4 44-16,-4 5 0 15,2 2 41-15,3 4-12 0,2 1 8 0,4 2 20 16,5 0 6-16,0 1 6 0,3 2-12 16,7-3 2-16,3-1-30 0,4-3 14 15,4 0 4-15,2-6-10 0,5 0-3 16,-2-6 1-16,-3-3-14 0,1-3 10 16,-3-2 3-16,-3-5-3 0,-1-4 10 15,-4-4-14-15,-2-3-5 0,-2-4-19 16,-3-1-3-16,-2-4-1 0,-2-2 1 0,-1-2 0 15,-1 0 0-15,0-1-15 0,0 0 15 16,0 4-3-16,0 2-18 0,-1 4 18 16,1 7 0-16,-1 3 2 0,1 6-12 15,0 1-5-15,0 3-47 0,0 0-56 16,0 3-13-16,2 5 78 0,7 2 41 0,-2 3 15 16,6 2 13-16,4 0-13 0,1-1-2 15,4-1-48-15,2-1-27 16,-1-6-7-16,0-1-5 0,-4-1 27 0,-2-2 14 15,-6-2 47-15,-2 0 1 0,-2-6 35 16,-4 0 9-16,-1 1-13 0,-2-3-9 16,0-1-3-16,0 3 19 0,-1 0 37 15,-3-1 42-15,-1 2-29 0,-1 2-17 16,-1 3-27-16,1 0-31 0,-4 3-13 0,0 6-25 16,-2 2 25-16,0 3 3 0,1 4 15 15,3 4-2-15,1 2 15 0,4 0-12 16,2 1-1-16,1 0 1 0,5-4-7 15,5 1 1-15,2-3 2 0,4-2 16 16,6-2-3-16,4-3 9 0,3-3 0 16,6-4-21-16,0-4-16 0,-1-1-89 15,2-6-29-15,-4-3 0 0,-3-6-13 16,-3-4 40-16,-2-3 18 0,-3-3 39 0,-4-2 34 16,-2-1-1-16,-1-2 1 0,-5 1 0 15,0 1 16-15,-3 3-15 0,-5 4 17 16,-1 3 109-16,0 4 7 0,-4 5-16 15,-5 3-12-15,1 4-35 0,-5 2-31 0,-2 6-28 16,-3 5 7-16,-1 5 30 16,0 3-6-16,2 2-18 0,4 2-23 0,6 1-2 15,5 2 0-15,2-2 2 0,3-1 0 16,9 0 10-16,2-4 22 0,6-2-3 16,4-4 9-16,4-1 0 0,5-3-40 15,3-4-148-15,19-5-223 0,-9-2-344 16,-6-8-1766-16</inkml:trace>
  <inkml:trace contextRef="#ctx0" brushRef="#br0" timeOffset="56140.39">12533 4426 661 0,'0'0'2600'0,"0"0"-2276"0,0 0-207 0,0 0-3 15,0 0-114-15,0 0-29 16,0 0 29-16,0 0 114 0,0 0 2 0,-10 62-21 16,2-36-27-16,5 3-18 0,3 0-28 15,0-1-3-15,4-1-7 0,7-4 0 16,0-2 4-16,5-4 12 0,0-7-13 0,1-3-15 16,-1-5-18-16,-2-2-51 0,0-4 7 15,0-6 9-15,-4-3 13 0,1-5 11 16,-1-2 29-16,0-4 0 0,0 1 13 15,4-4-1-15,0 2 32 0,3 0 78 16,3 3-20-16,6 4-34 0,-1 4-27 16,1 5-41-16,-1 5-12 0,1 4-16 15,-4 2-21-15,-2 8-16 0,-1 5 65 16,-6 3 59-16,-1 3 27 0,-6 3-30 16,-6 0-13-16,-2 2-6 0,-14 0-6 15,-6 2-9-15,-5-5-22 0,-5-3-124 0,3-3-152 16,-4-13-191-16,10-4-597 15,6-2-868-15</inkml:trace>
  <inkml:trace contextRef="#ctx0" brushRef="#br0" timeOffset="56300.21">12570 4209 3295 0,'0'0'645'0,"0"0"-484"16,0 0-161-16,0 0-12 0,0 0-74 15,0 0-33-15,0 0 34 0,0 0 82 16,0 0-95-16,70 53-318 0,-37-31-866 16,-1-3-718-16</inkml:trace>
  <inkml:trace contextRef="#ctx0" brushRef="#br0" timeOffset="57418.58">14134 4375 3101 0,'0'0'373'15,"0"0"-272"-15,0 0-100 0,-21-55 42 16,9 40 27-16,-3 3-1 0,-7 3 0 0,-1 2 0 15,-5 4-18-15,-4 3-20 0,1 0-31 16,-3 10 0-16,5 2-22 0,0 3-3 16,5 4 0-16,5 0-7 0,6-1 32 15,3 1-1-15,9 0 2 0,1-3 2 16,5-3-3-16,9-1-7 0,5-3-5 16,4-3-10-16,3-4-26 0,6-2-8 15,-1-2 21-15,2-4 10 0,-4-4 25 0,-2-3 12 16,-5-2 20-16,-5 1-7 0,-4-1 3 15,-3 1 20-15,-4 1 56 0,-1 3-1 16,0 2-5-16,-3 3 14 0,-1 2 28 16,0 3-19-16,-1 0-121 0,0 4-53 0,0 4-3 15,0 4 56-15,0 5 31 16,0 3-6-16,1 1-22 0,6 3 13 0,6-4-13 16,3 1 19-16,4-2-1 0,3-3 1 15,1-2 12-15,3-4-34 0,1-5 0 16,-2-3-43-16,0-2 6 0,-2-5 15 15,0-6 13-15,-2-3 9 0,0-3 1 16,-2-2 2-16,-2-3 18 0,0-2 7 16,0-2-28-16,1-1 13 0,0 1-10 15,-1 1 43-15,1 2-21 0,-5 5-7 16,-2 2-17-16,-2 5 0 0,-5 5-1 16,-1 5-1-16,-2 1-45 0,1 5-106 15,0 5 3-15,-1 7 149 0,0 5 87 0,-1 4-9 16,1 1-25-16,-1 2-26 15,1 0-2-15,-1-1-25 0,1-3 2 0,-1-3 1 16,0-3 13-16,-1-3-16 0,0-6-18 0,1-3-16 16,-1-3 13-16,2-4 21 0,0 0 33 15,1-5 1-15,1-7-34 0,5 0-64 16,2-5 17-16,1-3 14 0,1 0 33 16,2-2 0-16,2-1-15 0,1 0 2 15,1 0 1-15,-1 3 9 0,0 5-13 16,0 2-6-16,-3 8 19 0,2 3-34 15,-5 2-13-15,2 9-43 0,-1 3 21 16,-2 6 36-16,1 3 21 0,-3 3 15 16,3 0 18-16,-4 0 46 0,2-2 17 0,-1 0-25 15,1-5-3-15,-2-1 3 0,3-4-12 16,-3-4-4-16,3-3-3 0,-3-1 12 16,5-2 7-16,-2-2 6 0,5-2-16 15,0-4-15-15,2-2-30 0,2-1 0 16,1-2-1-16,2-3-42 0,2-1-137 0,2-3-122 15,15-17-231-15,-7 4-890 0,-2 0-815 16</inkml:trace>
  <inkml:trace contextRef="#ctx0" brushRef="#br0" timeOffset="58335.19">16366 4224 2519 0,'0'0'399'0,"0"0"-235"16,0 0-62-16,0 0-86 0,0 0 16 16,0 0 45-16,-68 26 37 0,43-10 45 15,0 2-17-15,1-1-54 0,6 0-18 16,4 2-37-16,8-2-33 0,5 0 0 16,2 0 2-16,11 0 33 0,7-2-4 0,8-1 32 15,5-3-12-15,5-3-18 0,3-3-33 16,-2-2-65-16,-3-3-30 0,-6-3-3 15,-5-6 57-15,-6-3-3 0,-5-3 29 16,-8-2 11-16,-4-5-5 0,-2-2-7 0,-7 0 0 16,-7-2 15-16,-3 1-1 15,-2 1 0-15,-3 2-16 0,1 4 18 16,-1 0 38-16,2 5 3 0,5 2 9 0,3 3 20 16,7 2 8-16,4 2 33 0,2 0-5 15,5-1-45-15,11 0-61 0,5 0-25 16,8 1 13-16,6-2 12 0,7-1 0 15,0 3 0-15,2-4 0 0,-2 4 2 16,-3-1-1-16,-2 2 1 0,-3-1-2 16,-9 4 0-16,-4 0-1 0,-4 0-2 0,-8 1-63 15,-2 4-21-15,-3 2 4 0,-2 4 83 16,-2 3 38-16,0 6 110 0,-3 4-11 16,-5 7-10-16,-1 5 0 0,-4 5-28 15,2 10-13-15,-1 9-28 0,7 7-9 16,5-1-46-16,0-14 0 0,7-15-2 15,1-14 27-15,-2-3-25 0,0 0-3 16,3-2 12-16,-3-1 13 0,-2-6-25 16,-2-5-62-16,-1-6-76 0,-1 0 12 15,0-10-35-15,0-3-238 0,-7-18-283 0,1 3-587 16,-4 0-604-16</inkml:trace>
  <inkml:trace contextRef="#ctx0" brushRef="#br0" timeOffset="58829.58">16637 4146 2478 0,'0'0'457'0,"0"0"-239"0,0 0-26 16,0 0-20-16,0 0-78 0,0 0-52 16,80-19 5-16,-42 19 19 0,6 2 10 15,4 3-23-15,3 4-15 0,-4 1 3 0,-3 1-8 16,-6 2-33-16,-7 1-12 0,-11-1 11 15,-11 1-37-15,-8 1-12 0,-4 0 15 16,-15 1 34-16,-6 1 1 0,-11 1 0 16,-4 0 16-16,-4-2 9 0,-1 0 19 15,4-3-25-15,5-4-7 16,8-2 1-16,9-4-10 0,9-2 22 0,6-1 23 0,3 0 21 16,9-6-69-16,7 0-148 0,8-3-138 15,4-1 7-15,9 0 49 0,2-1-13 16,1-2-21-16,3-1-62 0,-2-2 54 15,-2-3 129-15,-1 0 143 0,-3-2 3 16,-5 2 52-16,-5 1 218 0,-1 2 11 16,-8 4 0-16,-2 2 30 0,-2 2-56 15,-6 4-33-15,-2 0 6 0,-2 4-65 16,-1 0-93-16,0 2-73 0,2 7 0 16,-2 3 59-16,1 8 59 0,0 6 16 0,0 4-17 15,1 6-18-15,-1 5 6 0,0 1-41 16,-2 1-9-16,0 0-15 15,0-4-24-15,0-1-4 0,-1-6-9 0,1-4 7 16,0-8-10-16,0-7-132 0,1-6-46 16,0-2-110-16,-1-5-87 0,0-3 25 15,0-6-172-15,-5-18-717 0,-1 3-324 16</inkml:trace>
  <inkml:trace contextRef="#ctx0" brushRef="#br0" timeOffset="59059.4">17209 4112 2168 0,'0'0'598'15,"0"0"-171"-15,21-55-106 0,-6 43-131 16,5 4-98-16,6 4-90 0,7 4 0 16,5 1 51-16,4 8 32 0,2 7 0 15,-2 6 19-15,-4 4-1 0,-8 4-47 16,-5 1-37-16,-11 1-4 0,-7 1-12 0,-7-2-1 16,-11-4 1-16,-10-2-1 0,-9-4 0 15,-9-4 16-15,-8-3-2 0,-2-4-16 16,-1-5-16-16,1-2-15 0,7-3-31 15,2 0-41-15,12 0-51 0,6-5-66 16,7 0-109-16,15-5-121 0,1 0-341 16,9-1-864-16</inkml:trace>
  <inkml:trace contextRef="#ctx0" brushRef="#br0" timeOffset="59402.93">17842 4274 2519 0,'0'0'374'0,"0"0"-224"0,0 0 135 15,38-45 13-15,-33 40-14 0,-3-1-4 16,-2 2-13-16,-6 4-91 0,-5 0-108 16,-8 4-53-16,-5 6 19 0,-5 3 18 15,3 4-21-15,3 1-21 0,3 2-10 0,7 0-2 16,7-1 2-16,5 0 0 15,3 1 27-15,10-2 7 0,6-2 6 0,7-2 3 16,1-4-43-16,0-3-22 0,0-3-109 16,-1-4-23-16,-7-4 0 0,-4-3 55 15,-3-5 12-15,-6-3 28 0,-3-4 6 16,-2-1 0-16,-1-3 37 0,-4-2-9 16,-5 0 7-16,0-1-10 0,-2 1-27 15,2 3-36-15,-2 4-82 0,3 4-102 16,1 6-130-16,3 5-122 0,4 3-464 15,1 5-375-15</inkml:trace>
  <inkml:trace contextRef="#ctx0" brushRef="#br0" timeOffset="60001.99">18001 4441 2221 0,'0'0'665'0,"0"0"-345"0,0 0-55 0,0 0-107 15,0 0-101-15,0 0-31 0,22-58-11 16,-14 41 1-16,0-2-5 15,-1 0-11-15,5 0 0 0,-2-1-1 0,2-2-27 16,-4-2 27-16,1 1-10 0,-4-4 10 16,-2 1 1-16,-3 0-2 0,0 1 2 15,-3 4 0-15,-3 3 12 0,-3 5 23 16,2 5-10-16,0 4-25 0,-1 2-26 16,3 2-59-16,0 4 9 0,0 4 25 0,1 1 29 15,4 3 22-15,4 3 27 0,6 3 30 16,8 0 29-16,4 1-14 0,4-1-39 15,5 0-33-15,-2-3-63 0,0-3-19 16,-6-4 34-16,-4-3 36 0,-5-3 12 16,-2-2 32-16,-5 0 25 0,0-3-3 15,-4-1-7-15,-1 1-12 0,0 2 69 16,-2-1 24-16,0 2-5 0,0 0-68 0,-3 6-54 16,-4 1 20-16,-3 4 16 0,2 2-3 15,0 4-12-15,4 2-7 16,3 0-11-16,1-1 11 0,7 1 4 0,6-2 9 15,3-2 0-15,4-1 9 0,3-2-37 16,3-5-19-16,2-3-117 0,-2-3-32 0,-2-1-5 16,-3-9-13-16,-2-2 32 0,-2-5 52 15,-6-2 42-15,0-4 13 0,-3-5 46 16,1-5 2-16,-2-3 13 0,-1-5-1 16,3-4-10-16,-2-9 32 0,3-10 16 15,-3 8 72-15,-1 8 19 0,-1 11 37 16,-3 14 25-16,0 1-36 0,0 1-35 15,-1 6-12-15,0 7-4 0,-1 2-68 16,0 5-49-16,0 3-173 0,0 8-24 16,0 7 155-16,-1 7 42 0,1 5 53 0,0 13 0 15,2 11 8-15,2 10 1 16,-1 5-9-16,1-6-4 0,-4-6-49 0,-3-10-6 16,-1-9-102-16,1-9-158 0,-1-5-295 15,0-9-617-15,0-4-645 0</inkml:trace>
  <inkml:trace contextRef="#ctx0" brushRef="#br0" timeOffset="60504.33">18486 4209 2119 0,'0'0'1302'0,"0"0"-988"0,0 0-97 16,0 0 40-16,0 0-92 0,37-45-94 16,-19 41-47-16,5 2-24 0,3-2-12 15,5 4 10-15,1 0-1 0,3 4 0 16,-2-2-12-16,-3 2 12 0,1-1-13 15,-4-3-21-15,-4 0 19 0,0-1 18 16,-3-6 17-16,-2-3-4 0,-2 0 14 16,-6-2-14-16,2 2 2 0,-7 2 1 0,0 2 9 15,-1 3 33-15,-3 3-58 16,-1 0-40-16,0 2-124 0,0 4-26 0,0 4 152 16,0 4 38-16,0 3 53 0,0 4-4 0,0 1 4 15,3 0 6-15,3 0-34 16,5 0 0-16,-1-2-3 0,4-2 6 15,-2-3 0-15,1-4-10 0,2-3 10 0,-4-5-28 16,4-1-18-16,-3-2-44 0,2-5-7 16,1-3-21-16,2-3 25 0,-2-1 15 15,-2-3 47-15,1-3 3 0,-1-2 1 16,-1-1 11-16,0 0 1 0,-2-1 24 16,0 2 13-16,-3 1 46 0,1 5 31 15,-3 2 0-15,-2 5-7 0,-2 3 43 16,0 3-25-16,0 1-138 0,-1 0-28 15,0 5-131-15,0 5 110 0,-3 5 49 16,0 4 52-16,1 4 0 0,-3 0-15 0,3 3-1 16,1 1-2-16,1-1-9 0,0-2-7 15,3-2-16-15,4-2 22 0,-1-5 7 16,-1-2-16-16,2-6 16 0,-1-2-31 0,1-4-43 16,1-1-55-16,0-1-33 0,4-6-88 15,-3-3-96-15,6-8-180 16,-5 1-557-16,0 0-719 0</inkml:trace>
  <inkml:trace contextRef="#ctx0" brushRef="#br0" timeOffset="61653.96">19302 4255 711 0,'0'0'992'0,"0"0"-684"0,0 0-22 16,0 0-41-16,0 0-54 0,0 0-30 16,0 0-1-16,59-45 3 0,-40 36-57 15,3 3-46-15,2-2-22 0,0 3-19 16,-2 0-4-16,-3 2-15 0,-3 0-3 15,-3 3 2-15,-5 0 0 0,2 0-11 16,-4 7 12-16,-1 3 46 0,1 2 14 0,-1 4-13 16,-2 1 1-16,1 2-7 0,-1 1-25 15,1 1 0-15,-2-1-14 0,0-1 17 16,1-4-19-16,0 0 3 0,0-3 16 0,0-6-16 16,3 0 9-16,-3-4 17 0,1-1 5 15,1-1 26-15,5-4 0 0,0-5-13 16,4-3-44-16,3-3 18 0,1-4-20 15,1-3 0-15,-1-1 1 0,3 0 27 16,2-3-16-16,-1 3-11 0,-1-1-1 16,0 5 2-16,-2 2 17 0,-5 3-20 15,0 5 0-15,-7 3 2 0,0 2-2 16,-4 4-15-16,0 0-39 0,-3 0-93 16,3 10 8-16,-1 3 95 0,0 6 44 15,2 2 82-15,-4 3-10 0,0 3-12 16,0 1-32-16,-5-2 7 0,3-1-23 15,0-1-9-15,1-4 9 0,0-3-9 0,1-3 19 16,0-5-20-16,0-1 14 0,4-6 10 16,4-1 12-16,0-1-10 0,4-3-7 15,2-5 0-15,4-3-21 0,1-4 0 16,1-1 13-16,0-2-10 0,0-3 9 0,0-2 4 16,0 1-16-16,0-1 15 0,1 1-15 15,-2 3 44-15,-2 4 9 0,-4 3-19 16,-1 3-3-16,-5 4-9 0,1 3-22 15,-3 2-3-15,0 0-66 0,5 4-24 16,-1 5 40-16,6 3 50 0,-1 4 3 16,0 3 41-16,1 3 18 0,-3 2-13 15,-2-1-18-15,-1 0 9 0,-3-2 4 16,-3-4-10-16,1 0-7 0,0-4-8 0,0-2 2 16,-1-3-15-16,-2-4 16 0,0-2 9 15,0-1-28-15,-1-1-74 0,1 0-44 16,0 0-31-16,0-7-215 0,0-11-305 15,-1 1-754-15,0-2-373 0</inkml:trace>
  <inkml:trace contextRef="#ctx0" brushRef="#br0" timeOffset="61793.27">20228 3783 3252 0,'0'0'391'0,"0"0"-359"16,0 0-32-16,0 0-108 0,0 0-51 15,0 0 64-15,0 0 81 0,0 0 12 16,0 0-60-16,-3 66-532 0,11-47-917 0</inkml:trace>
  <inkml:trace contextRef="#ctx0" brushRef="#br0" timeOffset="62425.6">20615 3825 2989 0,'0'0'422'0,"0"0"-327"15,0 0-32-15,0 0 64 0,0 0-36 16,0 0-91-16,0 0-19 0,0 0 19 16,0 0 120-16,0 0 9 0,18 62 0 15,-25-28-36-15,1 9-2 0,-3 14-5 16,-4 10-42-16,0-2-22 0,7-12-4 15,3-16-15-15,3-13 0 0,1-4 0 16,4 1-3-16,4 1-52 0,1 1-26 0,1-8-46 16,-1-4-16-16,4-5 17 0,-3-5 44 15,4-1 41-15,-1-5 36 0,-1-5 2 16,0-4 0-16,1-2 4 0,-1-3 8 16,1 0 4-16,1 1 6 0,-4 1 53 0,4 2 4 15,-5 4-4-15,-3 2-16 16,-2 2 4-16,0 5 8 0,-3 2-58 0,0 0-13 15,-1 0-75-15,0 0-25 0,1 5 38 16,1 2 62-16,1 4 47 0,4 2 0 16,1-1-16-16,3 3-3 0,1-2 6 15,4 0 6-15,4-2-9 0,-3-2-31 16,4 1-6-16,-2-3-96 0,-1-3-1 16,0-3-16-16,-1-1-7 0,-2-4 41 15,-1-4 38-15,0-3 43 0,0-1 4 16,-2-4 15-16,1-1 1 0,1-2 15 15,-4-2 42-15,3 0 33 0,-3 2 23 0,-2 1-7 16,1 4-29-16,-4 3-18 0,-2 3 20 16,-1 3 23-16,-2 3-26 0,-1 2-92 15,0 2-59-15,0 7-101 0,0 6 160 16,-3 6 53-16,0 7-1 0,0 6 10 16,-1 1-13-16,-1 4 12 0,3-1-2 0,2 0-29 15,0 0-8-15,0-1-7 0,2-2-12 16,4-4 9-16,-1-5-12 0,-1-5-49 15,1-6-40-15,1-8-64 0,-1-1-95 16,0-6-63-16,1-4-76 0,4-17-284 16,-2-1-983-16</inkml:trace>
  <inkml:trace contextRef="#ctx0" brushRef="#br0" timeOffset="62684.48">20952 3848 3249 0,'0'0'448'0,"0"0"-325"16,0 0-73-16,0 0-12 0,80-14 59 0,-41 14 14 15,6 0 7-15,4 1 10 0,-1 1-4 16,-2 0-53-16,-1 1-19 0,-9-3-21 16,-3 0 3-16,-10 0 3 0,-6 0 12 15,-5-1 25-15,-6-1 63 0,-4 0 156 16,-1-1-50-16,-1 0-112 0,0-1-122 15,-1 0-9-15,-4-2-61 0,-6 1-39 0,-2 1-27 16,-6 1-196-16,-13-2-271 0,7 0-1049 16,1-2-1102-16</inkml:trace>
  <inkml:trace contextRef="#ctx0" brushRef="#br0" timeOffset="65583.53">22411 3817 2232 0,'0'0'588'0,"0"0"-450"16,0 0 38-16,0 0-16 0,0 0-96 15,0 0-64-15,0 0-103 0,0 0 103 0,0 0 42 16,-29 53 41-16,22-23-36 15,3 5-12-15,2 0-12 0,2 1 15 0,0-3-25 16,1-4-10-16,5-1 0 0,2-6 0 16,-1-3 19-16,2-7-6 0,-2-1 12 15,0-5 10-15,4-4 13 0,-2-2 22 16,6-2 2-16,1-6-2 0,2-4-36 16,0-2-18-16,0-4-7 0,-1-1-10 15,0 0 14-15,-2 0-16 0,0 3 0 0,-5 0 1 16,1 5 0-16,-6 3 2 15,-1 2 10-15,-2 5-13 0,-1 1-103 0,1 3-105 16,0 8 56-16,3 4 152 0,-2 6 22 16,1 3 86-16,-1 3-23 0,0 2-6 15,5-2-48-15,0-2-12 0,6-2 0 16,4-4 12-16,4-6 7 0,5-3 32 0,0-6-17 16,3-2-6-16,-2-2-7 0,0-5-12 15,-7-4 16-15,-2-1-4 0,-7-2 4 16,-1-2-7-16,-6-1-19 0,-3-2-18 15,-2 1-12-15,-5-1-7 0,-8 0-27 16,0 0 15-16,-7 2-10 0,-3 4-12 16,-3 1 10-16,-2 3-16 0,-4 3-68 0,1 0-105 15,-3 2-184-15,-6-5-225 0,7 3-566 16</inkml:trace>
  <inkml:trace contextRef="#ctx0" brushRef="#br0" timeOffset="65769.09">22182 3945 3513 0,'0'0'495'16,"0"0"-303"-16,0 0-40 0,0 0-37 0,0 0-35 16,0 0-80-16,0 0-27 0,62-41-20 15,-26 34 19-15,4 1-3 0,6 2 7 16,0 0-82-16,16-4-346 0,-10 0-836 15,-11-3-1217-15</inkml:trace>
  <inkml:trace contextRef="#ctx0" brushRef="#br0" timeOffset="67219.34">24158 4149 1649 0,'0'0'292'0,"0"0"-217"0,35-52-27 0,-24 29 102 0,0 1 67 16,-5 0-24-16,-2 0 33 0,-4 1-11 15,-1 1 18-15,-6 3-36 0,-8 0-60 16,-1 5-58-16,-6 0-20 0,-3 5-30 16,-4 3-10-16,-5 4 6 0,-4 1 6 0,-1 9 7 15,-1 4-13-15,2 4-25 0,5 3 3 16,2 4-1-16,8-2 1 0,7 4-3 16,6-1 0-16,6 2 6 0,4-2-5 15,5 0 15-15,10-1 21 0,4-1 7 16,6-3-12-16,2-3 9 0,5-6 3 15,-2-5-44-15,1-4-32 0,-2-3-49 16,0-6-11-16,-4-7 26 0,-1-4 0 0,-4-4 13 16,0-5 6-16,-3-3 43 0,-3-3 1 15,1-11 3-15,-1-10 13 0,-1-8-13 16,-3 4 3-16,-6 13 35 0,-1 14-4 16,-3 9 4-16,1 2 19 0,-1-3 81 15,0 2-9-15,0 8-39 0,0 3 44 0,0 4 33 16,0 5-93-16,-1 0-74 0,-1 3-145 15,-2 9-57-15,-1 5 202 0,-6 6 13 16,3 7 21-16,-1 4-19 0,3 7-12 16,3 9 25-16,3-3 3 0,2 0 3 15,7-1-18-15,0-9-1 0,5 5-2 16,-1-6-11-16,4-2 10 0,1-7 10 16,1-6 3-16,0-6 15 0,1-5 6 0,2-6-14 15,2-4-32-15,1-3-84 16,5-9-5-16,0-4-10 0,1-6 9 15,-4-1 12-15,-2-5 34 0,-1-1 10 0,-7-2 9 16,-1 1 22-16,-3-1 2 0,-5 1 1 16,-2 2 11-16,-4 4-9 0,-2 4 15 15,-6 1-17-15,-3 6 2 0,-4 0 36 16,1 3-7-16,-5 3 0 0,1 3 6 0,-3 3 7 16,0 1-13-16,2 5-9 0,1 4-4 15,0 6-2-15,1 2-13 0,5 4 22 16,1 1-13-16,5 3-10 0,4 1 26 15,1 1 0-15,11-1-10 0,2 0 25 16,8-2-12-16,6-2-9 0,1-2 15 16,4-3-37-16,0-4-6 0,1-3-220 15,-2-4-85-15,1-6-164 0,-5-2-525 16,-8-4-887-16</inkml:trace>
  <inkml:trace contextRef="#ctx0" brushRef="#br0" timeOffset="67765.41">24567 3658 3833 0,'0'0'477'0,"0"0"-365"15,0 0-60-15,0 0-5 16,0 0 11-16,0 0-30 0,0 0-9 0,19-45 24 16,-18 45-31-16,-1 0-12 0,0 0-86 0,0 3-115 15,-3 2-243-15,-3 5 84 0,-8 7-213 16,1-2-684-16,2-3-503 0</inkml:trace>
  <inkml:trace contextRef="#ctx0" brushRef="#br0" timeOffset="68141.52">25022 3968 2880 0,'0'0'397'16,"0"0"-286"-16,0 0-9 0,-5-47 72 16,-1 38 6-16,-3-1-48 0,-5 3-40 15,-3-1-33-15,-4 5-21 0,-2 1-26 16,-2 2-12-16,3 0-12 0,1 5 8 0,4 3-33 16,5 1-4-16,7 3-3 0,3 3 37 15,2 2 7-15,9 5 45 0,10 4-1 16,5 3-4-16,9 1-15 0,0 2-25 15,-1-2-18-15,-2 1-13 0,-9-4-26 16,-8-3-66-16,-7-5 16 0,-6-4 29 16,-7-3 43-16,-7-5 35 0,-4-2 13 15,-5-4 21-15,-4-1-2 0,1-1-4 16,-1-6-3-16,-1 0-3 0,5-3 0 16,2 1 3-16,3-3-6 0,7 0 9 0,1 3-28 15,7-2-59-15,3 1-209 0,0 2-136 16,13-5-218-16,-2 3-809 0</inkml:trace>
  <inkml:trace contextRef="#ctx0" brushRef="#br0" timeOffset="68888.06">25417 3904 2835 0,'0'0'451'0,"0"0"-250"15,0 0-8-15,0 0-4 0,-3-46-16 16,-3 42-32-16,-4 1-63 0,-4 3-44 16,-1 0-21-16,-4 5-12 0,-3 5-1 0,1 4-3 15,0 4-9-15,2 5 11 0,4 1-16 16,3 2 16-16,7 3 1 0,5 1 0 16,2 0 12-16,13 1 7 0,3-5 6 15,7 0-25-15,3-3-63 0,5-4-2 16,-1-5-41-16,-1-4 20 0,0-7 11 0,-4-3 3 15,-3-1 15-15,-1-8 41 0,-4-1 16 16,0-5 11-16,-2-2 17 0,-4-2-6 16,-4-2 7-16,-1-3 8 0,-2 4 20 15,-4 1 25-15,-2 3 31 0,0 3-7 16,-1 3-10-16,-2 2-31 0,-2 4-28 16,-1 4 0-16,-1 0-37 0,-4 2-33 15,-2 6 12-15,-1 4 20 0,-2 1 1 0,6 3-16 16,1 3 4-16,7 1 9 0,2 1 3 15,3 1 1-15,10-2-1 0,5-1-16 16,2-2-120-16,4-3-14 0,-1-5-4 16,-1-3-35-16,-4-4 6 0,-3-2 24 15,-6-5 61-15,-1-6 11 0,-4-3 1 16,-2-2 45-16,-2-5 39 0,0-1 2 16,-1-3 37-16,-3-3 55 0,-1 0 36 15,2-1-10-15,1 1 15 0,1 0 9 0,1 3-16 16,0 3-23-16,5 4-11 15,6 1-27-15,3 6-65 0,3 3-9 0,7 2-44 16,3 5 5-16,3 1-11 0,3 6 15 16,0 5 12-16,-4 4-2 0,-3 4-29 15,-1 4 12-15,-8 2 7 0,-2 1 13 16,-1 2 12-16,-5-2 6 0,1-1-3 0,-4 0-6 16,1-3 6-16,-1-4 6 15,-2-2 10-15,-1-5 12 0,-2-4 4 0,1-3 3 16,-1-3 26-16,0-1 71 15,1 0 85-15,3-3 59 0,2-2-83 0,0-4-90 16,4-3-4-16,1-1 22 0,0-3 9 16,1-2 36-16,-2 0-37 0,2-2-55 15,-1-2-43-15,1-1-3 0,3-1-12 16,-2 0-33-16,0 6-13 0,-1 0-15 16,0 6-101-16,-2 3-60 0,0 4-90 15,3 5-211-15,-1 0-812 0,-4 4-892 0</inkml:trace>
  <inkml:trace contextRef="#ctx0" brushRef="#br0" timeOffset="69537.71">26300 4158 2344 0,'0'0'394'16,"0"0"-227"-16,0 0-6 0,0 0 2 15,0 0-39-15,0 0-31 0,58-33-33 16,-40 24-28-16,1-2-4 0,0-1-28 15,2 0 15-15,0-2-14 0,0-1-2 16,1-2-11-16,-1-2-7 0,-2-4 18 16,0 1-11-16,-4-1 12 0,-4-1 2 15,-1 4 14-15,-6 1 50 0,-1 2 7 16,-2 4-1-16,-1 4 10 0,0 2-6 16,-1 3-29-16,-2 3-47 0,-1 1-38 0,-3 5-104 15,-6 7 130-15,-2 3 12 0,-2 6 63 16,4 4-25-16,2 1-7 0,4 3 29 15,6 2-23-15,1 1 1 0,9 0-9 0,5-3-26 16,3-3 19-16,1-2-9 0,1-7-1 16,-3-5 4-16,2-2 2 0,-1-7 17 15,-1-3 5-15,0-3 4 0,-2-6-41 16,2-4 7-16,0-4-9 0,-1-4-1 16,-2-1 3-16,1-2 19 0,0-3-3 15,-1-2-4-15,2-1-15 0,0-1 3 16,-1-1 10-16,-1 2-11 0,2 1 17 15,-5 4-16-15,1 4 13 0,-3 6 6 16,-1 6-22-16,-4 4-2 0,0 2 0 16,-1 3-57-16,2 0-62 0,5 7-17 0,-1 3 81 15,6 2 54-15,1 3 0 16,1 2-13-16,2 0 16 0,1-1 1 0,-2-3 25 16,0-1-10-16,-4-3 9 0,2-4 6 15,0-1 10-15,0-1-7 0,-3-3 0 16,1 0 1-16,-2 0-1 0,-2-3 6 15,-4-1-9-15,-1 4 16 0,-3-3-16 0,-1 3 74 16,0 0-65-16,-8 3-40 0,-7 3-13 16,-6 2 13-16,-1 2 53 0,2 3-14 15,1 2-39-15,7 3 0 0,2 1 34 16,8 4-31-16,2 1 18 0,6 2 4 16,11 1 12-16,7-2 0 0,5-1-7 15,1-3-8-15,4-4-22 0,-3-3-83 16,3-4-58-16,-5-3-8 0,1-2-18 15,-5-5-63-15,-3 0-91 0,0-9-250 16,-6-1-671-16,-5-2-741 0</inkml:trace>
  <inkml:trace contextRef="#ctx0" brushRef="#br0" timeOffset="71416.42">10468 5595 1026 0,'0'0'755'0,"0"0"-521"0,0 0-114 0,0 0 87 16,-32-53 23-16,15 42-21 0,-2 1-10 15,-3 0-23-15,-2 3-9 0,-2 2-24 16,-3 2-32-16,0 3-32 0,-3 4-13 16,0 7-28-16,-1 3-16 0,0 8 0 0,3 2-9 15,3 3 9-15,1 4 0 0,7-1-10 16,6 3-11-16,5-4 0 15,7 0-1-15,3-2 2 0,11-3 19 0,7-4-3 16,3-4 17-16,7-3 27 0,-1-4-13 16,5-6-15-16,-1-3-12 0,1-2-22 15,-1-6-16-15,-3-6-12 0,0-1 9 16,-5-4-1-16,-4-1 14 0,-3-2 6 16,-5-2 2-16,0-3-1 0,-2 0 14 15,-4 1-13-15,-1 0 15 0,-2 6-17 0,1 3 3 16,-2 5 19-16,-2 3 15 15,0 4 10-15,-1 5-47 0,0 0-28 0,0 5-145 16,-1 7 120-16,-1 2 53 0,-1 6 59 16,0 2-15-16,3 2-22 0,2 0-5 15,5-3-16-15,7-1 2 0,0-1-1 16,5-4 23-16,4-5 28 0,3-3 9 0,0-3-18 16,2-4-16-16,2 0-13 0,-2-7 0 15,1-2-15-15,-3-5-12 0,-2 0 9 16,-1-3-9-16,-4-4 12 0,0 1 1 15,-3-3 12-15,-1 0 2 0,-5 2-14 16,1-1 0-16,-4 2 15 0,-2 4-16 16,-1 3 1-16,0 5 1 0,-3 1 10 15,0 5-12-15,-1 2-36 0,0 0-89 16,0 8-51-16,0 5 114 0,-4 4 62 16,0 7 39-16,0 2 28 0,2 3-39 0,0 0-6 15,1-2 16-15,1 2-23 0,0-5-13 16,0-2 14-16,2-3 12 0,0-4-27 15,1-5 2-15,0-3 16 0,2-4 3 16,-2-3 6-16,4 0 15 0,-2-6-30 16,5-3-13-16,0-4-47 0,3-4 44 15,0-2-22-15,0-5 23 0,2-2 1 16,0-1 1-16,-2 0-3 0,3-1 0 0,0 2 0 16,0 3-13-16,-4 3 14 0,2 4 1 15,-6 6-1-15,0 3-26 0,-3 4 0 16,-3 3-19-16,-1 1-117 0,1 8 70 15,0 5 37-15,1 7 40 0,0 4 17 16,0 6 3-16,1 1 32 0,0 2 25 0,4 0 3 16,2-5-16-16,0-1-22 0,0-6 10 15,2-4 3-15,-3-7-4 0,1-3 13 16,-2-5 12-16,-2-3 13 0,2 0 8 16,-1-4 4-16,3-4-25 0,1-2-38 15,2-4-9-15,-2-1-12 0,2-2-1 16,-2 0-27-16,1 0-71 0,0 0-206 15,3-7-186-15,-1 7-667 0,-4 0-1252 0</inkml:trace>
  <inkml:trace contextRef="#ctx0" brushRef="#br0" timeOffset="72805.27">12099 5775 1676 0,'0'0'807'16,"0"0"-578"-16,0 0-180 0,0 0 41 16,0 0 48-16,58-27 22 0,-37 17-19 15,2-4-24-15,1-3-44 0,-1 2-22 0,2-4-22 16,1 0-7-16,-3-1-19 15,-2 1 22-15,-3 0-22 0,-3-2 19 0,-2 3 0 16,-3-2 6-16,-4 1-6 0,-4 0-6 16,-2 4 16-16,0-1 12 0,-4 6 13 15,-6 2 9-15,1 6-57 0,-4 2-9 16,-3 0-41-16,-1 7 22 0,-2 5-2 0,-5 3 21 16,3 2 3-16,5 5-3 0,2 2 0 15,4 0-10-15,7 3 10 0,3-1 1 16,8 1 2-16,7 2 16 0,6-3 13 15,8-1 2-15,3-4 10 0,6-6-44 16,1-5-78-16,1-4-42 0,-1-5-6 16,-1-1-4-16,-4-5 12 0,-4-7 32 15,-1-3 45-15,-6-4 41 0,-3-3 29 16,-4-2-7-16,-2-2 13 0,0-1 70 0,-5-2 31 16,1 1-19-16,-2 2-10 0,0 2 6 15,-2 4-19-15,-2 4 20 0,0 6 8 16,-2 4-11-16,-1 3-30 0,0 3-81 15,-1 3-34-15,0 6-31 0,0 5 65 16,-1 6 46-16,-2 2-2 0,1 5-32 0,1 0-10 16,1-2-1-16,1 0 0 0,4-4 15 15,5-1-14-15,-1-4-2 0,3-4 18 16,1-4 7-16,-1-6-6 0,2-2-19 16,1 0-30-16,0-9-11 0,2-3 1 15,2-1 0-15,0-4 18 0,-2-4 10 16,0 1 12-16,-5-4 1 0,1 2 24 15,-3-2-22-15,-1 1 12 0,-3 1 4 16,-1 4-1-16,1 1 23 0,-3 8 33 16,-2 1-34-16,0 3-27 0,1 3-13 0,-2 2-68 15,0 2-65-15,0 8-6 16,0 2 105-16,0 5 34 0,0 5 56 0,0 2-9 16,1 1 6-16,4 0-25 0,4 0-25 15,0 0 28-15,3-4-28 0,0-2 15 16,2-2-14-16,1-6 17 0,0-2 4 15,-3-4 3-15,3-5-28 0,-1-3-28 0,0-5-22 16,2-5-12-16,1-1 16 0,-2-5 6 16,-2-2 2-16,0 0 35 0,-4-1 3 15,1 0 1-15,-4 0 12 0,-1 1-12 16,0 2 2-16,-1 0 9 0,-1 5-9 16,-1 3 13-16,-1 3 2 0,0 6 13 15,0 0-31-15,0 2-88 0,0 7-68 16,0 5 131-16,1 2 25 0,2 6 65 15,1 2-12-15,1-1-25 0,5 2-9 16,0-2 6-16,5-1-10 0,1-3 7 0,3-3 6 16,1-4 0-16,1-3 0 0,1-3-28 15,1-4-16-15,1-4-89 0,-3-4-4 16,1-4-3-16,-1-4 20 0,0-2 51 16,-2-1 13-16,-1-5 28 0,-1 0 1 0,-1-3 24 15,-3 0-6-15,1-2 50 0,-1-2 16 16,-1-1-23-16,-1 2-2 15,-2 2 11-15,-2 5 41 0,-4 6 5 0,-1 6-6 16,-2 4-21-16,0 7-29 0,-1 0-61 16,0 7-138-16,0 8 101 0,-2 4 37 15,1 11 24-15,0 3 4 0,1 7-9 16,0 10-16-16,1 10 24 0,4 10 26 0,2 0-1 16,-2-6-6-16,-2-9 0 0,0-10-7 15,0-8-8-15,1-8-21 0,-1-10-10 16,-1-4-64-16,2 0-43 0,-1-1-34 15,5-4-57-15,-3-3-131 0,-1-6-108 16,2-7-154-16,-1-4-478 0,-2-4-738 0</inkml:trace>
  <inkml:trace contextRef="#ctx0" brushRef="#br0" timeOffset="73001.09">13721 5528 39 0,'0'0'2497'15,"5"-50"-1918"-15,3 22-279 0,6 2-28 16,1 6-82-16,5 4-90 0,2 3-50 15,3 7-8-15,0 3-11 0,6 3 32 16,-2 5-11-16,2 8 5 0,-3 6-14 0,-4 4 10 16,-6 4 6-16,-7 4 15 15,-9-2-3-15,-4 1-18 0,-13-2 11 16,-7-3-18-16,-9-4 3 0,-3-3-15 0,-6-4 0 16,-1-2-22-16,0-7-12 0,2-1-95 15,1-6-241-15,9-5-602 0,13-4-1242 0</inkml:trace>
  <inkml:trace contextRef="#ctx0" brushRef="#br0" timeOffset="74152.13">14482 5404 2827 0,'0'0'487'16,"0"0"-287"-16,0 0-22 0,0 0-24 15,0 0-66-15,0 0-57 0,-67 5 7 16,50 7 16-16,1 5-7 0,5 1-25 0,3 1-22 16,6 2-1-16,2 1 0 0,9 2 1 15,6-3 3-15,5 0 19 0,4-2 9 16,5-4 3-16,-2-4-9 0,1 0-4 0,-5-5-21 16,-4-4-65-16,-3-2 2 0,-4-2-2 15,0-3 1-15,-5-7-8 0,-2 0-10 16,-2-5 13-16,-3-1 12 0,0-5 32 15,-4-4 7-15,-3-1 18 0,-5-1 1 16,-1 2-1-16,0 0 1 0,-2 1 15 16,5 5 9-16,1 1 13 0,2 5 9 15,4 1 16-15,3 4-22 0,1 1-8 16,8 3-33-16,6 0-29 0,7 0-15 16,5 4 10-16,7 0 12 0,6 1 18 15,1 0-8-15,5 0 9 0,-1 0 0 16,-1 1 0-16,-5-1 1 0,-7 1 0 15,-6 0-1-15,-7 0-19 0,-6 5-41 0,-8 0-35 16,-4 5 28-16,-1 0 70 0,-3 2 0 16,-4 2 124-16,-4 2 2 0,0 2-16 15,-1 1-31-15,1 2-20 0,-1-1-14 16,0 1-4-16,3-1-23 0,4 2-14 0,2-1-3 16,3-4-1-16,0 0 1 0,7-4 2 15,3-2 19-15,3-2 6 0,4-3 3 16,0-4-31-16,2-2-29 0,2 0-27 15,1-8 3-15,2-3 4 0,-1-1 15 16,-1-5-4-16,-2-2 1 0,-2-1 21 16,-2 1 4-16,0-2-17 0,-5 1 13 15,1 3 14-15,-6 2 2 0,-1 4 2 16,0 5 11-16,-4 2-13 0,-1 4-6 0,0 4-164 16,0 6 57-16,-1 3 113 0,-2 4 111 15,3 1-33-15,0 3-24 0,8 0-10 16,3 0-6-16,5 0 12 0,4-3-6 15,2-3-13-15,0-5 1 0,0-1-3 16,-1-7 2-16,-2-1-3 0,-2-1 19 0,-2-5 6 16,-2-5 0-16,-5-5-22 15,-4-2-10-15,-3-2-20 0,-1-8-1 16,-3 1-14-16,-5-3 14 0,-4-3-19 0,-6-2-9 16,0 1-6-16,0 3 3 0,1 4-6 15,1 5-4-15,1 6-12 0,1 7-95 16,3 4-110-16,1 4-136 0,4 2-161 15,5 12-153-15,1-1-389 0</inkml:trace>
  <inkml:trace contextRef="#ctx0" brushRef="#br0" timeOffset="75648.28">15587 5523 2180 0,'0'0'417'0,"0"0"-259"0,0 0 42 15,0 0-30-15,0 0-97 0,48-48-22 16,-42 40-9-16,2 0-1 0,1-1-3 0,-3 2-19 16,2-3-16-16,-3-2 17 0,0 2 2 15,-1-2-6-15,-1 0-13 0,0-2 19 16,-3 0 0-16,0 1 4 15,0-1 37-15,-3-1-12 0,0 3-1 0,-1-1 29 16,-2 2-16-16,1 0-25 0,-1 0-3 16,1 3-33-16,0 2-1 0,-1-1 11 15,2 3 7-15,2-1 3 0,0 1 13 16,1 1 5-16,0 0 8 0,1 1-10 16,0 2 2-16,0-1 4 0,-1 1-10 0,1 0-3 15,0 0-9-15,0 0-20 0,0 0-2 16,0 0-15-16,0 0-1 15,0 0 1-15,0 0-1 0,0 0-3 0,0 0-2 16,0 0 2-16,0 0 17 0,0 0-1 16,0 0 3-16,0 0 2 0,0 0 13 15,0 0-12-15,0 0 10 0,0 0-13 16,0 0 0-16,0 0-19 0,0 0 4 0,0 0-4 16,0 0 16-16,0 0 0 0,0 0-13 15,0 0 14-15,0 0-1 0,0 0 3 16,0 0 1-16,0 0 18 0,-1 0 2 15,1 0-5-15,0 0 6 0,-2 0-7 16,0 0 7-16,-4-3-19 0,1 3-3 16,0 0-1-16,0 0 1 0,0 0-1 15,1 0-1-15,1 0-13 0,-1 0-20 16,0 1 7-16,-4 4 13 0,3 0 12 0,-2 0-10 16,-1 3 11-16,0 0 2 0,-1 1 2 15,1 0 20-15,0 2 6 0,-3 1 0 16,5 2 3-16,-1-1 0 0,4 3-18 15,2-1-1-15,1 4 7 0,2-3 3 16,8 4-10-16,0 2 16 0,7-2 3 0,1 2-6 16,2-1-22-16,2 1-2 15,0-3 2-15,-1-2 0 0,1-5 13 0,-2 0-13 16,-1-4 9-16,0-3 10 0,0-4-7 16,-1-1 1-16,2-2-1 0,2-5-14 15,-2-2-1-15,4-1 0 0,-1-4 0 16,2-1 0-16,-2-3 0 0,-1-3-3 15,0-2 3-15,-2-2-1 0,-3-2 1 16,-3-3-2-16,-1 1-14 0,-3 2-14 16,-5 2 27-16,-2 2-1 0,-3 7 4 0,0-1-2 15,-6 6-19-15,-2 4-1 0,2 0-6 16,-1 3-15-16,-1 2 12 0,2 2 6 16,1-2 3-16,-1 2 3 0,3 0-6 15,1 0-6-15,1 0 0 0,1 0-3 16,0 0 12-16,0 0 11 0,0 2 11 15,0 0 1-15,0 1 14 0,0-1 7 0,0 2 3 16,3-1-9-16,1 1-13 0,1 2 9 16,-1-1-10-16,0 0 1 0,0-1 13 15,1 1-1-15,1-2 1 0,-1 0-3 16,0 1-10-16,4 1 12 0,0 0-12 16,3 2-3-16,-2 0-1 0,4 2-11 15,-2 1-4-15,-1 0 1 0,0 5-4 16,-3-3-3-16,-4 2-6 0,0-1 25 15,-3 0 3-15,-1-1 56 0,-1 1 3 16,-4-1-15-16,0-1 2 0,0-2-15 0,0 0-3 16,2-1-15-16,1-1-13 0,2 0 2 15,0 0 13-15,3 0 4 0,5-1-4 16,1 0 16-16,4 0-9 0,-2-1-7 16,4-1-13-16,-4-1 1 0,-2 1 10 15,-1-3-1-15,-1-1 9 0,-2 0 10 16,-3 0 6-16,1-3 6 0,2-2-21 0,-1 0-1 15,0-3-2-15,-1 0-18 0,1 0-1 16,-1-1 0-16,2 1-1 0,-2 1 1 16,0 0-1-16,1 2-2 0,2 0-16 15,1 0 1-15,-1 1-1 0,0 2 4 16,1-1 12-16,0 1-12 0,-1 0-1 16,2 1 16-16,-1-2 2 0,2 1 14 15,-2 0-1-15,0-1 6 0,1-2-2 16,0 0-4-16,-2-2 10 0,2 0-1 0,-2-1-8 15,1 0-14-15,-1-2 0 0,-1 4-1 16,-1-2-1-16,0 2-1 0,-1 3 0 16,1-1-2-16,-1 1 0 0,0 1 0 15,-1-1 0-15,-1 3-10 0,1-2 13 16,0 0 2-16,0-1 11 0,2 1 2 0,-2-1-3 16,-1 1 1-16,1-3 5 15,0 0 9-15,-1 0-5 0,0 0-1 0,-1 1-18 16,1-1-1-16,0 3-1 0,0 1-1 15,-1-1-11-15,0 2-10 0,0 0-19 16,0 0-24-16,0 0-22 0,0 3-31 16,0 4 55-16,0 5 62 0,0 2 15 15,-1 1 47-15,-1 3-13 0,1 2-9 0,0 2-6 16,1 0-9-16,0 0-7 0,2-2-16 16,4-1 9-16,2 0-10 0,-1-5 0 15,1-2-1-15,3-4-33 0,1-1-189 16,-2-5-147-16,6-4-229 0,-6-5-860 15,0-4-685-15</inkml:trace>
  <inkml:trace contextRef="#ctx0" brushRef="#br0" timeOffset="75792.14">16448 5100 1235 0,'0'0'2176'15,"0"0"-1837"-15,0 0-267 0,0 0 22 0,0 0-6 16,0 0-88-16,0 0-81 0,0 0-77 15,0 0 124-15,0 0 15 0,0 0-26 16,-13 33-476-16,30-16-828 0</inkml:trace>
  <inkml:trace contextRef="#ctx0" brushRef="#br0" timeOffset="76505.66">16682 5245 3261 0,'0'0'545'16,"0"0"-395"-16,0 0-150 0,0 0 0 16,0 0 19-16,0 0 70 0,-2 53-11 0,2-36-25 15,0 2 0-15,0 2-28 0,0-1-4 16,4 1 1-16,3-1-20 0,0-3 14 16,-1-2-16-16,4-4-13 0,-3-2-74 0,1-2-19 15,-1-3-11-15,1-4 17 0,2 0 43 16,-2-4 23-16,4-4 34 15,-3-4 10-15,2-2 9 0,-1-4 3 0,1-2-22 16,-2-3 60-16,3 0 18 0,-3 0 5 16,3 1-2-16,-2 2 3 0,0 4 0 15,-3 5-10-15,1 3-5 0,-3 3-23 16,-2 3-9-16,-1 2-37 0,1 3-121 16,1 5-3-16,2 5 78 0,1 4 46 15,4 4 14-15,-1 1-1 0,6 2 12 16,2-1-13-16,4 0 16 0,3-1-10 15,5-3 10-15,0-3-3 0,3-4-6 0,-1-3-17 16,1-4-2-16,-3-3-47 0,1-2-5 16,-4-2 38-16,1-3 14 0,-3-7 3 15,-3 0 19-15,-1-3-3 0,-1-4-4 16,-4-1 7-16,-3-2-1 0,-2-1-2 0,-6-2-18 16,-3-2 1-16,-2 3-2 0,-7 1 1 15,-7 5-1-15,-4 1 3 0,-4 5-3 16,-1 4-18-16,-1 2-7 15,1 3-6-15,2 3-9 0,4 0 5 0,3 4 1 16,5 2 6-16,0 1 7 0,5-2 8 16,0 2 12-16,2-2 1 0,2 0 0 15,0 0 22-15,0 0 9 0,4 2-6 16,5 0 12-16,3-1-15 0,5 3-19 16,2 5-3-16,5 1-1 0,1 2-15 15,5 5 1-15,-2 3-1 0,3 4-9 0,-4 6-3 16,2 9 7-16,1 10-7 15,-7 13-25-15,-6 3-7 0,-13-5 17 0,-4-6 40 16,-11-18-14-16,-1-10 17 0,-1-7 0 16,2-2 0-16,-6 1 0 0,-3 0 0 0,-1 1 16 15,0-6 6-15,1-5 10 16,1-8 8-16,-1-2 4 0,-1-3-7 0,-1-1-3 16,0-4-34-16,-2-2-21 0,0-2-208 15,-3-8-304-15,4 0-670 0,4 0-1053 0</inkml:trace>
  <inkml:trace contextRef="#ctx0" brushRef="#br0" timeOffset="78616.41">18507 5153 1479 0,'0'0'688'0,"0"0"-426"16,0 0-145-16,0 0 57 0,-57-42-7 0,34 38-42 15,-2 1 0-15,-6 3-16 0,1 5-29 16,-2 4-10-16,3 4-4 0,2 4-2 15,2 2-20-15,10 3-12 0,3 2 0 16,7 1 2-16,5 0 23 0,8 0-25 16,11 0 6-16,8-1 12 0,8-2-3 0,6-3-12 15,3-2-7-15,4-3 0 16,-4-6-18-16,-2-4-10 0,-5-4-69 0,-6-4-57 16,-2-6 6-16,-8-5 34 0,-2-6 20 15,-4-1-13-15,-2-5 44 0,-2-4 6 16,-1-1 29-16,-3-4 16 15,1-3-3-15,-2-7 15 0,1 3-6 0,0 0 45 16,-2 5 60-16,-1 10 34 0,0 1-36 16,1 8-4-16,-2 7 0 0,-2 5 10 15,0 6-78-15,-1 1-53 0,1 8-149 16,-1 9 149-16,0 4 62 0,1 8 12 16,0 5-15-16,0 4 3 0,1 4-9 0,0 8-13 15,0 8 3-15,3 4-40 0,-1-7 0 16,0-15 0-16,3-14-3 0,3-9 0 15,1 0-148-15,6-3-69 0,5 1-65 16,3-8-8-16,2-4-78 0,3-3-112 0,3-5-163 16,0-6 75-16,-3-4 8 0,0-3 306 15,-5-3 254-15,-3-4 39 0,-2 0 319 16,-3-3 62-16,-1-1-79 0,-1-2-10 16,-1 1-11-16,-5 1-8 0,-1 2-30 15,-6 2-46-15,-2 4-37 0,-5 1 3 16,-7 6-29-16,-6 4-47 0,-5 3-79 15,-2 4-44-15,-8 3-2 0,0 3-1 16,-2 7-3-16,0 5-16 0,5-1 7 16,2 6 11-16,7-2-21 0,9 2 0 15,3 0 3-15,8 2 19 0,1-1 12 16,10-1 6-16,4 0-2 0,4-3-16 0,5-4-75 16,5-4-4-16,-1-2 7 0,-1-6-4 15,1-1-21-15,-3-2 33 0,-3-8 49 16,-3 1 14-16,-5-4 1 0,0-1 22 15,-4-1-10-15,0 1 20 0,-4 0-7 16,-2 1 35-16,0 1 31 0,-1 4-9 0,-1 2-3 16,-1 1 12-16,0 2-20 0,0 3-24 15,0 0-47-15,0 2-37 0,-4 4-22 16,0 4 59-16,0 2 16 0,1 3 0 16,2 2 2-16,1 1-17 0,3 2 1 15,5-3 14-15,7-1 9 0,0-1 0 16,5-5 6-16,2 0 0 0,-1-3-31 15,2-5-25-15,0-2-74 0,0-1-1 16,-2-5 12-16,0-5 31 0,-1-2 13 16,-2-3 16-16,-1-2-7 0,-2-4 32 0,-2 0 3 15,-1-4 2-15,0 1 0 16,-3-4 20-16,1 4-19 0,-2 0 1 0,0 3 52 16,0 1-9-16,-2 5 1 0,-2 4-7 15,-1 4-7-15,2 3 22 0,-4 2-3 0,-1 2-53 16,0 1-31-16,0 3-106 15,0 6 42-15,0 6 95 0,0 6 73 0,-1 3-8 16,-1 5-5-16,0 1-14 0,2 2-43 16,2-1-2-16,4-1 2 0,1 0 15 15,4-4-16-15,1-3 0 0,3-4 20 16,-1-4-5-16,-2-6-17 0,2-4-19 16,1-5-3-16,-2 0-9 0,4-8 0 15,-1-2-3-15,2-5-4 0,-1-2 7 16,-4-3 31-16,2-2 0 0,-3 0 13 15,-2-2-11-15,2-1-1 0,-3 2 0 0,2-4-1 16,-2 6 15-16,1-1 1 0,-3 5 3 16,-2 2 27-16,2 3 26 0,-4 4-16 15,-1 3-19-15,-1 1-12 0,-1 4-25 16,0 0-50-16,0 3-52 0,0 1-1 0,-3 6 103 16,-1 2 12-16,-3 5 38 0,3 3 9 15,-1 2-12-15,1-1 0 0,-1 4-19 16,3-1-7-16,2 0-19 0,0-1 1 15,6 0 19-15,3-3-6 0,4-2 2 16,0-3 10-16,4-5 0 0,0-2-28 16,2-4-53-16,-1-4-55 0,2-3 18 15,-1-3 9-15,0-5 28 0,1-3 6 16,0-2 9-16,-3-4 22 0,6 0 3 16,-1-3 10-16,0 0 3 0,2-2 3 15,1-1 19-15,0 0-15 0,2-1 9 0,-4 0-16 16,-1 3 16-16,-4 3-4 0,-7 1-10 15,-1 6 29-15,-5 2-2 0,-5 0 11 16,0 4-15-16,-6 2-22 0,-3 3-1 16,0 0-2-16,-6 1-15 0,-1 2 11 15,0 0 4-15,1 5 13 0,1-2 9 16,5 3-22-16,2-2-14 0,4-1 11 0,1 2 3 16,2-1 10-16,0 0 21 0,0 0 12 15,3 1 7-15,3 0-4 0,0-2-15 16,-1 4-3-16,1-2-28 0,1 1-2 15,-2 2-35-15,-2 1 3 0,-1-1 12 16,1 4 10-16,2 0 12 0,0 2 3 0,4 2 9 16,4 0 4-16,6 4 12 0,5 0-7 15,2 1-5-15,8 3-16 0,-1 0-15 16,-3-3-6-16,-2-1-13 0,-7-2-1 16,-8-2-2-16,-10-4-3 0,-3-4-4 15,-13-1 44-15,-8-2 16 0,-9 0 12 16,-2-2-3-16,-7-2-22 0,-1-1 19 15,1 0-10-15,0 0 7 0,5-4 12 16,5-1 21-16,5-2 19 0,3 0 7 16,5-1-17-16,3 1-2 0,6-1 5 0,1-1-2 15,3-1-45-15,3 0-17 16,0 2-107-16,5 0-57 0,1 1-152 0,9 1-249 16,-1 0-565-16,1 1-816 0</inkml:trace>
  <inkml:trace contextRef="#ctx0" brushRef="#br0" timeOffset="79058.13">20553 5308 2564 0,'0'0'595'0,"0"0"-417"0,0 0-60 16,0 0-29-16,0 0-29 0,0 0-12 15,67-17-7-15,-46 12-7 0,0-3 7 0,-2 1-6 16,3-3-10-16,-1 1-24 0,-1-1 15 16,-1-2 3-16,-1 0-3 0,-3-2 3 15,-1 0 15-15,-2-1 1 16,-2-2 12-16,0 0 4 0,-4-3-20 0,-2 3 10 0,-1-2-13 16,-3 3-3-16,0 2 9 0,-3 5 19 15,-4-1-10-15,-2 6-15 0,-4 1-27 16,-5 3-1-16,-1 3 2 0,-2 6 36 15,0 1 2-15,3 5-12 0,5-1-25 16,2 5-2-16,6 2 17 0,4 0 4 16,1-1-6-16,8 1 2 0,5-1 4 15,4-1 12-15,4-2-13 0,1-1 13 16,2-4-6-16,0-2-7 0,0-2 10 16,-2-4-15-16,-1-1-4 0,-2-3 3 15,-2 0-15-15,1-3-12 0,-4-2-31 0,-1-2 0 16,-1 2-16-16,-3-1 1 15,0 0-4-15,-5 1 6 0,-1 0-15 0,-1 1-32 16,-2 1-53-16,0-1-136 0,-5-3-231 16,-2 1-570-16,-4-1-848 0</inkml:trace>
  <inkml:trace contextRef="#ctx0" brushRef="#br0" timeOffset="82853.86">10342 6520 1646 0,'0'0'396'0,"0"0"-163"16,0 0 45-16,0 0-59 0,-2-46-16 15,2 38 11-15,0-1-64 0,0 1 6 16,0 2 12-16,0 1-61 0,0 0-31 16,0 4-19-16,0 1-57 0,0 0-60 0,0 7-183 15,0 5 81-15,0 8 162 0,0 4 16 16,0 6 95-16,0 4-16 0,0 2-13 16,0-2-19-16,-2 2 10 0,-1-2-33 15,-1 0-2-15,-1-2-22 0,-3-2 9 16,2-4-6-16,-3-1 3 0,1-4 0 15,1-1 4-15,-2-4 2 0,0-2-13 16,1-3-2-16,1-1-11 0,3 0 13 16,0-5-15-16,-2 1 0 0,4-1 0 15,1-4 0-15,0 1-21 0,1-2-99 16,0 0-59-16,0 0-93 0,0 0-161 0,0 0-265 16,0-4-590-16</inkml:trace>
  <inkml:trace contextRef="#ctx0" brushRef="#br0" timeOffset="83251.75">10209 7007 1624 0,'0'0'309'0,"0"0"-209"0,0 0-9 15,0 0-10-15,0 0 52 0,0 0 25 16,0 0 23-16,0 0-27 0,0 0-28 0,0 0-20 16,4 1 15-16,11 1 16 0,7-1 0 15,5 1-23-15,9 0-22 0,5-1-25 16,6-1-20-16,14 0 0 0,15-1 10 16,12-3-1-16,5 2-21 0,-7 0-13 0,-6 2 0 15,-13-2-21-15,0 2-1 0,-5 0 0 16,-12-1-2-16,-11 0 2 15,-11 0 0-15,-4-1 2 0,0 2-1 0,0-1 0 16,-1-2 2-16,-5 2 16 0,-6 1-17 16,-6-2-1-16,-2 0 16 0,-3 0-17 15,-1-1-11-15,0-1-42 0,0 0-16 16,-3-2-32-16,-2 1-63 0,-5-1-70 16,0-1-114-16,-10-2-115 0,1 0-256 15,3 0-846-15</inkml:trace>
  <inkml:trace contextRef="#ctx0" brushRef="#br0" timeOffset="83613.99">11109 6728 2059 0,'0'0'418'0,"0"0"-179"15,0 0-43-15,0 0-29 0,0 0-17 16,0 0-48-16,0 0-80 0,0 0-22 15,0 0-57-15,0 0 28 0,0 0 29 16,9 10 99-16,2 2 0 0,4 3-1 16,4 1-32-16,3 0-12 0,4 0-6 15,5-2-23-15,-2 0 9 0,2-2-15 16,-2-2-16-16,-3 0 1 0,0-3 24 16,-4-1-15-16,-3-2 2 0,-3 1-14 0,-2-4 12 15,-1 1-10-15,-6 0 13 16,-1-1-15-16,-1-1-1 0,-4 2-16 0,0-2-6 15,-1 1 22-15,0 2 14 0,-3 1 2 16,-6 3 49-16,-4 2 11 0,-3 2 25 16,-4 1-27-16,-1 3-30 0,-4 2-22 15,2 0-21-15,1-1-1 0,3 3-16 16,0 0 6-16,5 2 8 0,0-3 1 0,1 7-316 16,6-3-459-16,0-5-1005 0</inkml:trace>
  <inkml:trace contextRef="#ctx0" brushRef="#br0" timeOffset="89450.94">12460 6811 1699 0,'0'0'380'15,"0"0"-218"-15,0 0 3 0,0 0-7 0,0 0-48 16,0 0-27-16,0 0-2 0,57-34 22 16,-43 26 22-16,-1-2-10 0,0 1-42 15,1-1-28-15,-1 0 12 0,-2-2-6 16,0 1 29-16,-3-1-1 0,-3-1 10 0,-1 1 12 16,-3 1-19-16,-1-1-26 0,-1 1-19 15,-7-1-37-15,-1 1-3 0,-4 2-25 16,-3 4 2-16,-2 1-27 0,-5 4-7 15,-3 0 32-15,-4 6 15 0,-4 4 11 16,-3 7 0-16,2 1 2 0,4 3 10 16,2 1-7-16,6 0-2 0,5 1-1 15,9 0-12-15,6-2-23 0,3 0 35 16,5 0 26-16,11-2 5 0,2 1 13 16,5-4-12-16,2-1 5 0,1-3 4 0,2-5-9 15,-4-4-13-15,-1-3 6 0,-3-1-10 16,-2-6 1-16,-1-2-14 0,-4-6 23 15,2 0 4-15,-2-4-10 0,0 0 0 16,-1-1-19-16,0-1 1 0,-2 2 0 16,-2 2 0-16,0 3 15 0,-2 6-16 15,-3 1-2-15,-2 4-30 0,0 3-53 16,-1 3-120-16,1 6 25 0,-1 6 123 0,3 1 45 16,-1 2 10-16,0 2 2 0,3 1 1 15,2-1 30-15,5-1-5 0,2-3 12 16,5-1 9-16,2-1-6 0,1-5 16 15,3-2-4-15,0-3-2 0,0-3-7 16,0-1-7-16,-4-1-2 0,1-5-4 16,-3-3 8-16,-1-3-14 0,-3-2-3 15,0-1 0-15,-2-4-22 0,-4 1 0 16,1-4-13-16,-4-1 12 0,-1-1-11 0,-2 0-10 16,-2-3 6-16,-1 0 0 0,0 0-7 15,0 0 21-15,-3 1-12 0,1 4 14 16,-1 1 13-16,1 3-13 0,1 4 0 15,-1 2 18-15,1 4-18 0,1 2 0 16,-1 1 0-16,0 2 0 0,1 1 14 16,-2 0 4-16,2 1-2 0,-1 0-16 0,1 0-12 15,0 1-7-15,0 0-23 16,-1 0-46-16,0 3-25 0,-1 5 63 0,-1 2 50 16,1 6 1-16,0 4 21 0,0 1 6 15,2 5-3-15,0 3 4 0,0 2 8 0,2 1 20 16,1 1 28-16,0 0-16 15,0 1 9-15,2-3-28 0,-1 0-22 0,3-3-6 16,0-2-21-16,5-5 17 0,3-4 23 16,1-2-16-16,1-6 9 0,3-4 9 15,4-2-3-15,0-3-40 0,0-6-9 16,0-5-62-16,-1-4 18 0,-1-2 7 16,-2-6 8-16,-3-2 10 0,0-4 10 15,-3-6 2-15,-1 0 13 0,0-5-17 16,1 1 19-16,-4-1 1 0,0 4 0 15,-1 1 0-15,-4 5 22 0,-1 5-20 0,-1 3 32 16,-2 6 38-16,0 6-1 0,-1 3-12 16,0 4-28-16,0 2-31 0,0 1-53 15,0 2-77-15,0 6-29 0,-6 5 150 16,-1 3 9-16,-1 4 81 0,-2 4-16 0,3 3-37 16,-1 2 25-16,2 0-22 0,3 0 3 15,3 3 0-15,0-3-3 0,1-1 9 16,9 0-9-16,-1-2-28 0,3-2-1 15,1-1 20-15,3-5-19 0,0-3-3 16,1-4-59-16,2-3-154 0,1-5-37 16,1-3-33-16,3-1-84 0,0-7-65 15,0-3-5-15,-3-3 45 0,0-1 195 16,-3-2 125-16,-3-1 45 0,-2-3 27 16,-1 0 85-16,-1 0 70 0,-2-2 69 15,-2 4 15-15,0 2 61 0,-4 4 26 0,-2 2 31 16,-1 3-92-16,0 4-86 0,-1-1-12 15,-3 5-52-15,-4 0-68 0,1 2-35 16,-6 6 7-16,0 3 12 0,-2 2 6 16,1 3-15-16,4 1-7 0,3 1-13 0,6 1 0 15,1 0 1-15,11 2 16 16,5-2-1-16,6-2 7 0,5-1 12 0,5-2-15 16,0-2-22-16,2-4-73 0,-4-3-85 15,-2-5-4-15,-5 0 34 0,-6-5 43 16,-5-5 25-16,-3-2 17 0,-5-3 42 15,-4-3-11-15,0-2 10 0,-6-1 0 16,-7 0-11-16,-1-1 13 0,-1 0 1 16,-3 1 14-16,-1 3-12 0,1 1 22 15,-1 2 19-15,1 1 6 0,4 1-6 0,4 5-28 16,-1 1 9-16,6 2-3 0,3 1 16 16,2 1 12-16,0 1-15 0,6 2-35 15,9-3-62-15,5 2 12 0,6-2 31 16,5 2 16-16,2-1 0 0,2 2-13 15,1-2-3-15,-2 2-4 0,-3 0 1 16,-1 0 7-16,-4 0 14 0,-5 0-15 0,-2 2 0 16,-4 1-6-16,-3 0-18 0,-3 1-8 15,-3 3-2-15,-2 3-4 16,0 0 31-16,-1 1 23 0,0 4 13 0,-1 1 22 16,-1 1 40-16,0 3-6 0,0-1-15 15,0 2-17-15,1 0 14 0,1-2-35 16,2 0 11-16,1-2-26 0,1-4 14 15,-3-2 7-15,2-4-7 0,-1-4 10 16,0-1 9-16,0-2 19 0,2 0 16 16,1-4-13-16,0-4-25 0,5-4-21 15,-1-2-10-15,-1-4-9 0,3-1 9 16,-3-1 0-16,3 0 1 0,-1 0 8 0,0 1-8 16,0 1-1-16,2 3 0 0,-5 2 12 15,2 5-12-15,-3 4-2 0,-1 1-26 16,-2 3-12-16,0 0-34 0,3 7-23 0,-2 6 16 15,3 1 40-15,-2 6 24 16,2 3 16-16,1-1-11 0,1 0 10 0,0 0 2 16,1-3 15-16,0-2 13 0,0-4-25 15,2-5 31-15,-4-1 7 0,1-5 18 16,2-2 16-16,-3-1 12 0,5-8-19 16,-1 0-25-16,0-4-3 0,1-3 71 15,1-1 34-15,-4-3 23 0,-2-2-36 16,-1-2-35-16,-5-2-20 0,-4-2-41 15,-1-1-21-15,-4 0-15 0,-7 3-21 16,-3 1-9-16,-3 3-37 0,-2 3 3 16,-2 2-22-16,2 6-94 0,-7 4-273 0,6 3-697 15,4 3-713-15</inkml:trace>
  <inkml:trace contextRef="#ctx0" brushRef="#br0" timeOffset="92545.18">21857 4962 1918 0,'0'0'354'0,"0"0"-176"15,0 0 58-15,0 0 50 16,23-45-46-16,-22 39-33 0,-1 0-20 0,0 1-10 15,-2 4-1-15,-4-2-62 0,-8 3-61 16,-5 3-40-16,-4 5 5 0,-9 7 13 16,-2 5 7-16,-5 7-1 0,3 4 4 15,2 5-26-15,6 3-13 0,6 2 11 16,7 1-12-16,9 2 14 0,6 0-15 16,8-2 1-16,13-1 23 0,9-4 7 0,5-3-12 15,8-6-19-15,2-6-44 0,1-4-83 16,0-7-155-16,1-5-163 0,13-7-322 15,-12-8-785-15</inkml:trace>
  <inkml:trace contextRef="#ctx0" brushRef="#br0" timeOffset="92952.46">22165 5068 3052 0,'0'0'377'0,"0"0"-260"0,0 0 10 16,0 0-14-16,0 0-31 0,0 0-44 16,0 0-38-16,0 0-22 0,0 0 22 15,0 0 28-15,0 0 41 0,52 16-6 16,-47 2-21-16,-1 1 1 0,-2 1-15 16,0-3-15-16,-2 1 5 0,0-4-14 15,0-4-2-15,0-1 1 0,0-5 9 16,0 0-9-16,0-2 16 0,1-2 18 15,1 0 35-15,5-3 18 0,0-4-50 16,5-3-40-16,2-5-11 0,4 1 10 16,2-2-1-16,0 0-14 0,0-1 13 0,-1 5 1 15,1 0-10-15,-5 5 9 16,-4 0-16-16,3 3-3 0,-6 4-3 0,1 0-30 16,-1 7-36-16,0 3 13 0,-2 5 39 15,-1 6 39-15,2 0 53 0,-3 3 0 0,-1-2-10 16,0 3-15-16,0-4-9 15,1-1-3-15,3-2-13 0,0-3 12 0,3-3 7 16,0-4 3-16,3-1-25 0,0-3-143 16,3-4-121-16,1 0-63 0,1-1-135 15,7-12-515-15,-5 2-237 0</inkml:trace>
  <inkml:trace contextRef="#ctx0" brushRef="#br0" timeOffset="93784.08">22739 5280 3067 0,'0'0'459'0,"0"0"-364"16,0 0-25-16,0 0-7 0,0 0-3 16,0 0-10-16,61-35-3 0,-37 25 3 15,2 0-12-15,0-2-13 0,-2 0-23 16,1-1-1-16,0 0 14 0,-3-1-14 16,-2-1-2-16,-2 0 14 0,-5-2-6 0,0 1 7 15,-5 0-13-15,-2 2-1 0,-5 1 25 16,-1 4 3-16,0 0 10 0,-6 4-38 15,-2 2-19-15,-6 3-28 0,-4 0 3 16,-5 8 14-16,-3 4 30 0,0 2 3 0,1 2 33 16,5 3-14-16,6 1-20 15,4 0 0-15,6 2 13 0,4 2-11 16,5-2-1-16,9 0 19 0,5-3 15 0,5-2 10 16,6-3-4-16,2-4-43 0,2-3-21 15,-2-4-67-15,1-3 13 0,-4 0 15 16,-2-7 22-16,-3-1 4 0,-2-4 34 15,-5-2 22-15,1-1 3 0,-6-2-23 16,2 1 13-16,-4-1 14 0,-2 2 16 16,-4 1-2-16,1 4 20 0,-4 0-4 15,0 5-19-15,-1 1-6 0,0 3-9 16,-1 1-25-16,-5 3-74 0,0 3 18 0,-3 6 44 16,2 1 12-16,2 4 0 15,2 3 1-15,3 0 0 0,7 1 21 0,5-3-3 16,4 3 3-16,3-5-4 0,3 1 10 15,2-6-27-15,-3-4-1 0,-1-1-40 16,-3-5 12-16,-3-1 3 0,1-5 23 0,-5-3 1 16,1-4 1-16,-3-1 2 0,0-3 1 15,-3-1-3-15,-1 3 2 16,-2-3 11-16,0 1-1 0,2 1-11 0,-2 2 0 16,-1 5 1-16,1 4-2 0,-1 2 0 15,1 2-25-15,0 0-62 0,1 2-42 16,5 7 75-16,2 0 54 0,6 5 12 15,3-1 4-15,1 0 18 0,3-1-8 16,0-4-4-16,-3 0-9 0,-3-4-1 16,-3-4 10-16,-3 0 19 0,-5 0 21 15,0-5 6-15,-3-5-12 0,-3-4-31 16,0-2-9-16,-4-2 15 0,-7-3 0 0,0 1-13 16,-4-4-2-16,0 2-1 0,-1 0-15 15,2 0-11-15,3 5 8 0,3 0-35 16,1 3-2-16,6 2-159 0,1 2-174 15,8-1-166-15,0 3-720 0,4-3-780 0</inkml:trace>
  <inkml:trace contextRef="#ctx0" brushRef="#br0" timeOffset="94034.81">23866 4857 3123 0,'0'0'481'0,"0"0"-348"0,0 0-73 15,0 0-29-15,75 19 89 0,-46 1 40 0,-1 7 21 16,-1 4-38-16,1 15-13 0,-5 9-25 16,-8 14-19-16,-12 3 0 0,-13-6-3 15,-15-4-38-15,-12-8-11 0,-5-2-13 16,-5-3-8-16,6-9-4 0,5-10-9 16,9-10 0-16,2-3-1 0,-3-3-2 15,0 3-9-15,-3 0-31 0,4-5-55 0,2-4-130 16,0-1-78-16,-2-4-204 0,-5-3-255 15,2 0-464-15,6-5-620 0</inkml:trace>
  <inkml:trace contextRef="#ctx0" brushRef="#br0" timeOffset="109160.52">15457 6636 263 0,'0'0'355'0,"0"0"-104"0,0 0-84 0,0 0-66 16,0 0-49-16,0 0-3 0,0 0-4 16,0 0-2-16,0 0-4 0,0 0 16 15,-4 2 23-15,3 0-6 0,0-1 2 16,1 1 21-16,-1 0 25 0,0-1-16 15,0 0-17-15,-1 1-9 0,0-1-16 16,1 1-23-16,0-1-7 0,0-1 0 16,0 2 1-16,1 0 6 0,0-2 19 15,0 0 29-15,0 0 26 0,0 0 26 16,0 0 18-16,4-2 26 0,4-1-74 0,2-4-55 16,6-2-22-16,1-1 9 0,4-2-2 15,2 0-27-15,0-1 14 0,0 1-23 16,0-2 0-16,0 2 16 0,-5 2 0 15,-2 1-3-15,-1 1-3 0,-6 4 0 0,0-1-13 16,-5 3-23-16,0 1-12 0,-2 1-22 16,3 0-29-16,-3 5-3 0,-1 6 89 15,0 4 70-15,-1 5 67 0,0 7-19 16,-2 4-11-16,-7 1 1 0,3 1-27 16,-1-1-14-16,0-1-33 0,4-3-21 15,2-7-10-15,1-4 9 0,1-4-9 16,3-5 22-16,2-2 4 0,-1-3 28 15,1-3 15-15,5-1-4 0,1-7-21 16,4-4-19-16,2-2 6 0,1-5-12 0,-1-2-21 16,1-2-1-16,0-1-1 0,-4-3-2 15,4-2-16-15,-1 2-2 0,1-2-4 16,0 4-9-16,-1 2 2 0,-2 4 29 16,-4 4-19-16,-1 6 22 0,-5 2-15 15,-2 4-19-15,0 3-38 0,-1 3-58 0,0 6 17 16,1 1 75-16,0 9 12 15,1 1 26-15,0 4 85 0,-3 2 19 0,0 1-10 16,-2 1-31-16,1-1-22 0,0-2-10 16,-1-2-12-16,1-4-17 0,1-3 13 15,1-2 1-15,2-4-13 0,-1-3 22 16,1-2 9-16,-2-3 4 0,1-1 8 0,2-1 4 16,-2 0-7-16,1-2-9 0,1-1-12 15,2-2-22-15,-2 1-14 16,0-2-54-16,0 1-81 0,0-1-66 0,-2 0-90 15,0-2-165-15,4-5-562 0,-3 0-417 16</inkml:trace>
  <inkml:trace contextRef="#ctx0" brushRef="#br0" timeOffset="109895.53">16248 6759 783 0,'0'0'1131'0,"0"0"-917"0,0 0-74 16,57-36 86-16,-35 23-48 0,1-2-40 16,-1-1 13-16,2 0-29 0,-2-1-23 15,0-1-19-15,-3-1-32 0,-1 0 9 16,-3 2-38-16,-1-3 10 0,-5-1 3 16,-3 4-4-16,-2 1 39 0,-3 2 15 15,-1 5 13-15,-7 3 6 0,-3 6-67 16,-9 1-31-16,-5 10 15 0,-8 5 11 15,-2 3 27-15,0 3 13 0,1 2-18 16,7 1-23-16,4-1-25 0,8 0-3 16,6-1-13-16,4 0-3 0,4-2 14 0,6-2 2 15,4-1 16-15,7-4 12 0,3-2-22 16,3-4-6-16,5-4-47 0,0-4-7 16,1 0-9-16,2-7 7 0,-2-3 3 15,1-4 21-15,-4-3 4 0,-2 0 28 16,-2-3 3-16,-1 1 9 0,-2-2-8 15,-3 4 8-15,-1 1 4 0,-5 3-13 0,-1 3-1 16,-4 3 0-16,-3 6 8 0,-1 1-10 16,-1 1-126-16,0 6-83 0,0 5 209 15,-3 5 35-15,-1 5 53 16,-1 0-21-16,0 4-14 0,4 0-15 0,1-1-16 16,3-1-20-16,8-1 20 0,3-2 0 15,2-7 13-15,4-3-13 0,3-5-6 16,-1-3 6-16,0-3-22 0,0-4-38 15,0-7-3-15,-2-2 19 0,1-3 6 16,-2-3 15-16,-2-3 1 0,-2 0 2 0,-1 1-2 16,0 2 3-16,-5-1-2 0,1 3 2 15,-4 5 13-15,-1 5-1 0,-3 1 0 16,-1 6-15-16,-1 0-113 0,0 5-90 16,0 3 115-16,-1 6 56 0,-1 1 32 15,1 5 2-15,1-1 24 0,1 0-4 0,10 0 9 16,2-4-2-16,9-1 28 15,3-3 6-15,3-5 0 0,4-2-3 0,-2-3-6 16,1-1-20-16,-4-5 7 0,-3-4-7 16,-4-4 33-16,-2-3 8 0,-4-5 53 15,-4 0 21-15,-3-5 12 0,-3 1-19 16,-4-6-50-16,0-1-55 0,-9-1-37 16,-3 1-14-16,-5 0-7 0,-5 4-13 15,-4 3-18-15,-4 6-7 0,0 5 1 16,-3 4-29-16,-9 8-195 0,7 2-442 15,7 0-936-15</inkml:trace>
  <inkml:trace contextRef="#ctx0" brushRef="#br0" timeOffset="110310.78">18025 6560 2534 0,'0'0'470'0,"0"0"-272"0,0 0 19 15,0 0 81-15,0 0-28 0,0 0-122 16,0 0-98-16,0 0-37 0,0 0 12 16,0 0 74-16,15 40 19 0,-15-14-31 15,1 1-35-15,0-1-27 0,1 2-7 16,2-2-18-16,1 0 1 0,0-3-1 15,0-3 3-15,5-5 12 0,-1-1-15 16,3-7-216-16,-1-1-159 0,9-10-221 16,-3-4-808-16,-2-4-646 0</inkml:trace>
  <inkml:trace contextRef="#ctx0" brushRef="#br0" timeOffset="110458.44">18135 6326 2944 0,'0'0'486'0,"0"0"-185"0,0 0-122 15,-16-55 10-15,14 48-17 0,0 4-104 16,1 2-68-16,0 1-131 0,-4 6-82 0,-1 8 134 16,0 5 57-16,-4 16-182 15,3-5-603-15,2-3-1021 0</inkml:trace>
  <inkml:trace contextRef="#ctx0" brushRef="#br0" timeOffset="111226.07">18345 6522 2224 0,'0'0'1559'0,"0"0"-1509"15,0 0-50-15,0 0-176 0,0 0 176 16,0 0 3-16,0 0 38 0,12 58-12 16,-9-38 8-16,0 1-18 0,0 0 0 15,1 2-17-15,1-6-1 0,-3 0-1 0,0-5-29 16,1-2 10-16,-2-3 16 15,0-5 3-15,0 0 1 0,1-2 106 0,2-4 25 16,3-7-95-16,0-2-17 0,5-3 12 16,-2-5-30-16,2-1 35 0,0-2 25 15,2 0 13-15,1 1 6 0,-3 2-7 16,3 2-5-16,-2 5-29 0,-3 1-13 0,2 5-27 16,-5 2-22-16,2 4-9 0,-2 2-31 15,-1 4-53-15,2 8 13 0,-1 3 49 16,1 4 25-16,0 3 27 0,-2 2 1 15,0 0 12-15,2 1-10 0,-1 0-1 16,-1-4 1-16,3-4 14 0,-3-1-4 16,4-3-12-16,-3-5 13 0,-1-4 15 15,2 1 19-15,1-5 18 0,-1 0-3 16,4-7-22-16,1-3-24 0,-1-1-14 16,3-3-1-16,-2-2 24 0,0-1-23 15,0-1-1-15,0-2 11 0,-1 1-11 16,1 1 2-16,-1 0 9 0,0 2-12 15,-2 4-12-15,2 2 12 0,-6 3 2 0,2 3 0 16,-2 2-2-16,-1 2-46 0,2 0-32 16,-2 6-2-16,1 6 11 0,1 2 41 15,1 3-3-15,-1 3 14 0,1 0 17 16,0 1 3-16,4 0 13 0,-2-3-4 16,4-1 7-16,-3-5-16 0,3-3 25 0,0-2-3 15,-1-2-25-15,2-2-6 0,2-3-84 16,0-3 15-16,2-6 24 0,-2-1 13 15,-1-3 38-15,0-3 0 0,1-3 22 16,-2-1 10-16,-2-2-13 0,1-2-3 16,1 0 37-16,-3-1 25 0,2 2-10 15,1-1 7-15,-4 4 12 0,1 3-22 16,-5 7-16-16,0 3-46 0,-3 6-3 0,-2 1-90 16,-1 8-89-16,0 5 91 15,-1 9 60-15,0 4 28 0,0 5 43 16,0 5 19-16,0 0-18 0,0 4 15 15,0 0-38-15,-1 1 17 0,0-1-20 0,0-3 4 16,1-2-20-16,0-3-2 0,1-1-1 0,2-4-30 16,2-6-40-16,2-3-63 15,-1-7-151-15,0-2-100 0,3-5-60 16,0-7-76-16,0-5-253 0,-2-2-956 0</inkml:trace>
  <inkml:trace contextRef="#ctx0" brushRef="#br0" timeOffset="111847.6">19306 6600 2142 0,'0'0'469'0,"0"0"-86"0,12-63-53 16,-1 46-70-16,3 2-114 0,4 5-102 0,4 4-44 15,1 3-7-15,6 3-30 16,0 7 11-16,3 3 1 0,-2 7 3 0,-1 4 22 16,-5-1 10-16,-5 3 9 0,-8 0 2 15,-5-4-21-15,-6 3 0 0,-6-5 18 16,-6 0 11-16,-7 0 27 0,-2-5 4 15,-1-3-3-15,-3-1-13 0,3-2 12 0,3-2-8 16,7-2-10-16,1-2-7 0,4 0 6 16,5 0 10-16,2-4 37 0,0-2-72 15,3-3-12-15,5-1-193 0,3-6-52 16,5 0-14-16,-1-4 2 0,4-3-8 16,0-6 31-16,3 0-17 0,-1-7 70 15,2-3 81-15,1-10 100 0,-3 8 48 16,0-4 175-16,0 3 6 0,-2 8-1 15,2-2-52-15,0 4 2 0,-1 3 6 0,-1 8-38 16,-5 4-55-16,-1 5 19 16,-5 8-38-16,-1 4-72 0,-2 1-6 0,-2 9-79 15,0 6 85-15,3 5 82 0,-3 8 0 16,0 4 5-16,-1 7-6 0,2 8-3 16,3 12 12-16,-1 10-10 0,1 0-18 0,0-7-37 15,-2-16-4-15,-2-15-4 0,0-10-17 16,0-1-3-16,4 0-22 15,-1 4 13-15,1-2 9 0,2-6-28 0,-1-6-12 16,-1-4 2-16,3-6 7 0,-1-1-6 16,5-5-16-16,1-4-31 0,2-7 31 15,-2 0 31-15,3-5 23 0,-1-2-32 16,0-5 33-16,1 1-46 0,-1-4 22 16,0 4-14-16,-1 1 39 0,0 4 7 15,-2 5 22-15,-4 2 33 0,-1 5-18 16,-4 5-3-16,-2 2-4 0,0 3-37 15,0 0-57-15,3 4-49 0,-2 8 48 0,0 1 58 16,0 4 26-16,2 2 62 0,-2 2-26 16,-1 1-15-16,1-1-25 0,0 1-10 15,3-2-10-15,-1-2-2 0,2-2-25 16,3-4-263-16,3-8-376 0,-3-4-788 0,-1-4-411 16</inkml:trace>
  <inkml:trace contextRef="#ctx0" brushRef="#br0" timeOffset="112017.42">20193 6206 2096 0,'0'0'1624'0,"0"0"-1394"0,0 0-35 16,0 0 10-16,0 0-41 0,0 0-89 16,0 0-75-16,0 0-53 0,0 0 1 15,0 0 52-15,0 0-1 0,-5 33 1 16,13-9-268-16,3-6-749 0,-1-7-1939 0</inkml:trace>
  <inkml:trace contextRef="#ctx0" brushRef="#br0" timeOffset="113596.15">20867 6495 1025 0,'0'0'387'15,"0"0"-191"-15,0 0-31 0,0 0 82 16,1-53-13-16,-1 39 50 0,-1 2 6 16,-2 0-17-16,-1 1-46 0,0 0-68 0,-3 5-13 15,0 0-36-15,-5 1-44 16,-1 3-28-16,-8 2-19 0,-8 4 6 0,-4 7-12 15,-6 5 15-15,-3 6 3 0,3 4-2 16,3 3 4-16,5 2-33 0,7-1-3 16,9 1-16-16,7 1 17 0,8-3 2 15,13 2 12-15,11-2 30 0,12 0 5 16,16-2-3-16,22-2-44 0,12-9-31 16,4-7-67-16,-13-9-66 0,-18-5-6 15,-19-3-26-15,-8-1-8 0,-8-2 6 16,2-6 92-16,3-1 29 0,-1-5 77 0,-7-2 0 15,-5-1 77-15,-5 2 67 0,-3-1 3 16,-5 1-16-16,-3 4 15 0,0-1-22 16,-5 4 2-16,-6 3 18 0,2 4-20 15,-5 6-56-15,-3 4-40 0,-2 0-28 16,-4 8-1-16,-1 2 1 0,0 3 0 16,1 4-1-16,5 1-14 0,2 1-4 0,5-1 16 15,5 1 2-15,5-2 1 0,1 0 1 16,2-5 18-16,8 1-2 0,-1-5-17 15,6-4-59-15,0 0 15 0,2-4 24 16,3-4 8-16,-1-4 12 0,2-1 0 16,0-3 1-16,-3-3 18 0,-2 3-3 0,-2-1 13 15,-3 0-14-15,-2 3-13 16,-3 2 26-16,-3 1 25 0,-1 5 25 0,-1 0-65 16,0 2-13-16,-1 4-97 0,0 5 97 15,1 2 28-15,1 5 31 0,0 1-21 16,2 1-23-16,0 0-2 0,4-3-1 15,3-1 10-15,2-1 6 0,1-4-13 16,5-2-15-16,2-4-59 0,2-3-74 16,4-2-30-16,-1-6-23 0,-2-4 13 15,-1-3 18-15,-4-3 31 0,0-4 28 16,-2-5 10-16,-1-4 54 0,-4-6 32 0,4-9 0 16,1-12-21-16,1-9 21 0,0 2 29 15,-6 12 28-15,-2 16 61 0,-6 17 54 16,1 4-5-16,0-1-38 0,-2 3-41 15,0 1-12-15,-2 7-6 0,-1 4-70 0,0 2-10 16,0 8-220-16,-4 9 101 0,-4 7 113 16,0 6 16-16,0 6 51 0,-1 11-14 15,4 9 8-15,4 9 11 0,1-1-27 16,0-12-14-16,3-12-2 0,0-15-13 16,0-4-28-16,-1 5-105 0,0-2-91 15,-2 1-139-15,0-9-205 0,-2-3-63 16,-4-7 117-16,-1-4 42 0,-4-2 26 15,2-9 116-15,-4-5 330 0,3-3 228 16,-2-3 112-16,-1-3 64 0,4 0-43 0,2-3-33 16,1 2 55-16,4-1-31 0,2 2-40 15,1 0-11-15,8 3-46 16,2 2-62-16,6 1-86 0,3 5-38 0,5 0-28 16,6 4-40-16,0 4 1 0,4 4-1 15,2 0 25-15,-2 10 27 0,-2 4 0 16,-2 1 14-16,-4 6-14 0,-7-1 3 0,-3 2 0 15,-7-1-13-15,-2-1 4 0,-7 1-4 16,-1-3-12-16,-2-1-15 0,-8-2 6 16,1-2-20-16,-4-3-2 0,1-1-57 15,-2-3-120-15,-1-4-162 0,0-4-288 16,3-5-575-16,2-3-869 0</inkml:trace>
  <inkml:trace contextRef="#ctx0" brushRef="#br0" timeOffset="113731.11">22060 6258 2345 0,'0'0'507'0,"0"0"-343"15,0 0-164-15,0 0-4 0,0 0-47 16,0 0-65-16,0 0-70 0,0 0-192 16,60 3 8-16,-36 17-206 0,-2-2-671 0</inkml:trace>
  <inkml:trace contextRef="#ctx0" brushRef="#br0" timeOffset="114628.78">22344 6391 1870 0,'0'0'677'0,"0"0"-262"16,0 0-47-16,0 0-35 0,0 0-43 15,0 0-48-15,0 0-77 0,0 0-60 16,0 0-40-16,0 0-13 0,-64 2 4 16,43 10-16-16,1 3-25 0,1 3-15 15,3 1 0-15,4 2-11 0,6 1 11 0,5 0 0 16,1 2 2-16,5 0 10 15,7-2-12-15,5-2-39 0,1-1-84 0,0-5-16 16,2-4-7-16,-1-2 12 0,-1-6 29 16,-1-2 58-16,-3-2 45 0,-4-8 2 15,2-3 32-15,-4-1-10 16,0-5-10-16,-1-2-12 0,-2-4 3 0,3 0 16 0,-2-2 13 16,2 1 31-16,4 0 33 0,-2 2-49 15,5 5 6-15,0 4-25 0,1 3-28 16,-1 3-3-16,3 3-19 0,0 4-15 15,1 2-13-15,0 0 16 0,1 8-4 16,-2 3-12-16,-1 3 7 0,0 3 8 16,-3 3-13-16,1 1 1 0,-4 3 10 15,-2-1 24-15,-6 1-18 0,-2-5-13 16,-1 1-7-16,-2-3 13 0,-5-4 20 0,-1-3 5 16,2 0 13-16,1-5 10 0,0-3 22 15,-1 0 25-15,4-2 34 0,0 0 41 16,1-4 3-16,1-3-48 0,0-5-46 15,2 0-23-15,7-3-16 0,0 0 1 16,4-3 50-16,2 0-13 0,3-2 1 16,4 0-29-16,4 1 1 0,-1 2 4 0,1 3-17 15,1 3-12-15,-2 3-4 0,-1 6-5 16,-2 2-4-16,-2 0-6 0,-4 6-3 16,-3 2-28-16,-1 3 6 0,-5 3 15 15,0 3 0-15,-2 4 10 0,-5-1 16 16,0 1-5-16,-3 3 20 0,-3-2 0 15,1-2-46-15,2-1-35 0,0-2-20 16,3-3 0-16,0-3-16 0,3-4-70 16,4-2-23-16,8-1 34 0,3-4 19 0,3 0 3 15,3-2 15-15,3-5 126 0,0-4 13 16,-3-2 33-16,2-3 70 0,2-3 3 16,-2-2 77-16,2-4-58 0,4-4 3 15,0-2 5-15,-1-4-9 0,3-3-16 16,-4-1-4-16,1-1-22 0,-5 4 3 15,-5 4 15-15,-5 5 26 0,-6 3-42 0,-3 7-15 16,-6 3-7-16,-1 4-22 0,-7 5-40 16,-4 1-36-16,-6 3-11 0,-9 1 22 15,-6 5 25-15,-4 3 49 16,-1 3-18-16,4 2-15 0,5 2-16 0,8 3 3 16,6 4 0-16,9 3 19 0,5 3 15 0,7 1 0 15,12 1-3-15,6 3 0 0,9 1-22 16,5 0-12-16,1 0 0 0,2-3-28 15,-4-4-6-15,-7 0 1 0,-7-6 8 16,-8-4-31-16,-5-3-6 0,-9-3 0 16,-2-2 6-16,-7-4 56 0,-5 1 25 15,-4-1 49-15,-6-3 13 0,-4 0 0 16,-5-2-16-16,0 0-34 0,-1 0-19 16,3 0-14-16,3 0-4 0,7 0-22 15,5 0-222-15,7 3-257 0,4-3-619 16,3 0-553-16</inkml:trace>
  <inkml:trace contextRef="#ctx0" brushRef="#br0" timeOffset="114815.84">23848 6812 3867 0,'0'0'696'16,"0"0"-459"-16,0 0-108 0,0 0-77 15,0 0 6-15,0 0 15 0,0 0-34 16,0 0-39-16,0 0-25 0,0 0-45 16,0 0-101-16,-11-5-372 0,0 1-687 15,-3-5-1259-15</inkml:trace>
  <inkml:trace contextRef="#ctx0" brushRef="#br0" timeOffset="121231.56">7436 4721 994 0,'0'0'421'0,"0"0"-210"0,0 0-61 16,0 0-21-16,0 0 11 0,0 0-4 16,0 0 3-16,0 0 13 0,0 0-3 0,0 0-36 15,0-1-39-15,0 1-36 0,0 0-18 16,0 0-17-16,0 0 13 0,0 0-13 15,0 0 13-15,0 0-3 0,0 0-12 16,-1 0 2-16,-1 0-1 0,-1 0-1 16,-1 1 11-16,-2 0 1 0,-3 2 6 15,2 0-15-15,-3 0 21 0,1 0-5 16,-1-1 2-16,1 0 7 0,-2 0-13 16,2 1-4-16,-1 0-11 0,0 0 0 0,0-1-1 15,1 2 0-15,-1 0-2 16,0 0 1-16,1 2-15 0,-3-1 12 15,3 1-8-15,-2 0-1 0,-2 0 13 0,4 1 0 16,-3 1 1-16,0-2 0 0,0 2-1 16,1 1-1-16,-1-1 1 0,-1 3 0 15,1-2-13-15,-2 3 12 0,-1-2 1 16,2 0 0-16,-2 2 0 0,1 2 1 0,2-5-1 16,-1 4 0-16,1-3 1 0,1-1-1 15,-1 1 26-15,2-2-26 0,-1 2 0 16,2-2 13-16,-2-1-1 0,1 3-8 15,-2 0 12-15,0-1-14 0,-1-1 14 16,0 4-14-16,0-2-2 0,-1 1 1 16,-2 1-2-16,2 1-1 0,-2 1 0 15,0 2 2-15,-1 0 0 0,1-3-1 0,2 3-14 16,0-2 15-16,0-2 0 0,4 1 0 16,-3-1 1-16,3-1 0 0,-1-1 12 15,1 1-10-15,-2-1 29 0,2 1-4 16,-2-1-8-16,0 0-8 15,2 0 11-15,-3 1-20 0,2-1-1 0,-2 0 1 16,3 1 10-16,-2 1-13 0,-2 1 0 0,4-1 2 16,-4 1 0-16,3 0-1 15,0 2-1-15,-3-1 4 0,4 1-2 0,-3-1-2 16,3 1-11-16,-2-1 10 0,2 1 2 16,-2-1-2-16,2 1 1 0,-2-1 0 15,0 1 13-15,1-2-13 0,0 1-2 16,1-1 1-16,-2-2 1 0,3 1 2 15,-2 0 10-15,1 0 14 0,-1 3-4 16,3-1-21-16,-4 0 12 0,4 2-11 16,-3 0 17-16,2 1-19 0,-2 0-1 0,1 0 1 15,-2 2 0-15,1-1 16 0,-1 0-3 16,1-1-13-16,-1 0 19 0,-1-2-3 16,4-1-13-16,-2 1 19 0,2-1 0 15,-1-2 1-15,2 1-11 0,1-1 23 0,-2 1-19 16,2 0 9-16,1-1-12 0,-2 2 9 15,1 1 4-15,1-2-4 0,-2 3-22 16,3 1 3-16,-2-1-1 0,-1 2 0 16,2-2 0-16,-1 2 1 0,-1 1-2 15,2-2 12-15,0 0-13 0,-2-1-1 16,4 0 1-16,-1-2-1 0,-2 1-5 16,2 1-16-16,1-1 22 0,-2 0 26 15,-1 2-24-15,2 2-1 0,-2-2-1 16,0 2 0-16,2 1 0 0,1-1 0 15,-1 1 1-15,-2 1-1 0,3 2 0 16,-1 0 0-16,0 1 1 0,-2 2 12 0,0-3-13 16,1 3 1-16,-3-2-1 0,2 0-1 15,-2-2 0-15,3-2-1 0,2-3 2 16,1 0-1-16,1-3 1 0,1 0 3 16,1-1-3-16,-1 1 1 0,1 0 0 15,0 0 0-15,0 1-1 0,0 1 0 0,0 0 0 16,0 0-1-16,0 2 1 15,0 1-2-15,0 2 2 0,0 0 1 0,0 0 1 16,0 0 0-16,2 0 1 0,-1 0 0 16,1-1-1-16,1-2 1 0,-1 0-1 15,1-2 0-15,4 0 0 0,-3-1 0 16,0-1 0-16,0 1 11 0,2-1-13 16,1 1 22-16,0-1-10 0,1-1-11 15,-1 0 0-15,-1 2-1 0,4-3 3 16,-2 1 0-16,0 0 0 0,2 1 9 0,2 2-10 15,-1 1 2-15,4-1 8 0,0 4-12 16,0-1 1-16,1 1 1 0,3-1-1 16,-2 1 1-16,1 1 0 0,0-2 1 15,-2 1-2-15,1-1 1 0,0-1 1 16,1-2-1-16,-2 1 1 0,1-3-1 0,-2 1 0 16,2-1 11-16,1 3-13 0,-1-1 0 15,1 3 0-15,0-3 13 0,1 2-1 16,-3-1-9-16,2 0 10 0,1-1-11 15,-1 1-2-15,3-3 1 0,0 1 2 16,1-1 10-16,2 1-10 0,1 2 0 16,-1 0 10-16,0 0-11 0,-1 0 0 15,2 0 17-15,2 1-7 0,-1 0-11 0,0-1 0 16,4 0 1-16,-3 2 0 0,2-2 0 16,0-1 1-16,-3-1-3 0,2 1 0 15,-3-3-2-15,0 2-1 0,0-3-19 16,0 2 22-16,-1-1-2 0,-1 0-1 15,-1-2-9-15,0 1 12 0,-3-2 1 16,0 2 0-16,-2-4 0 0,-2 1 1 16,-2-1 0-16,1-1 10 0,-5-2-9 15,0-1 0-15,-1 1 0 0,-3-5 13 16,2 2-14-16,-2 0 1 0,0 0 12 0,2 0-13 16,0 1-2-16,-1-1 2 0,1 0 0 15,2-1 0-15,-4 0-1 0,0 1 2 16,1-2 0-16,-3 0 0 0,-1 0 13 15,-1 0-3-15,0 0 3 0,-1 0 3 0,0 0 9 16,0 0 0-16,0 0 0 0,0 0-3 16,0 0-3-16,0 0-7 0,0 0-15 15,0 0-1-15,-1-2-67 0,-1 1-58 16,0-2-40-16,0 1-77 0,-3-1-81 16,-2-3-308-16,2 2-555 0,29 25-305 0</inkml:trace>
  <inkml:trace contextRef="#ctx0" brushRef="#br0" timeOffset="122142.77">7232 8000 1776 0,'0'0'285'16,"0"0"-71"-16,0 0-62 0,0 0-45 15,0 0 48-15,0 0 6 0,0 0-26 16,0 0 18-16,0 0-22 0,0 0-16 16,-15-43-23-16,12 40-16 0,1 1-9 15,1 0-10-15,-1 1 6 0,1 0 3 16,0 0-3-16,1 1-3 0,0 0-7 15,0 0-18-15,0 0-22 0,0 0-13 16,0 0-3-16,0 0-10 0,0 3 13 0,0 3 25 16,0 2 16-16,0 2 3 0,0 1 9 15,2 2-34-15,3-1 9 0,1 3-26 16,0-1 10-16,4 1 13 0,1 2-23 0,3 1 1 16,-1-1 1-16,2 1-1 15,1-1-1-15,-2 0 8 0,-4 0-10 0,2-1-1 16,-5-3-14-16,-1-1-14 15,0-2-2-15,-2-1-12 0,-2-1 5 0,-1-4-5 16,0 3-5-16,0-4 13 0,0 0 16 16,-1-1 19-16,0-2 0 0,0 0 13 15,0 0 6-15,0 0 6 0,1 0 4 16,-1 0-1-16,0 0 3 0,0 0 4 16,0 0-7-16,0 0 0 0,0-2-16 15,0 0-10-15,0 1-2 0,0-2 0 16,0 1-1-16,0 1-2 0,0 0 0 0,-1 0-13 15,0 0 13-15,0 0-9 0,0 1-4 16,-1 0 1-16,-1-2-13 0,-5 2-7 16,2 0-5-16,-4 4 1 0,-4 3 18 0,-3 1 21 15,-3 2 28-15,-1 4-25 0,-1-1-1 16,0 0-1-16,1 0 1 0,1-1-1 16,0 0-1-16,1 1-3 0,3-3 0 15,1-1-12-15,4 1 14 0,0-4 1 16,2 1 0-16,-1-2 11 0,3 1-10 15,-2 1-1-15,1-3 3 0,1 1 16 16,2-2-19-16,-1 0 4 0,1-2 15 16,3 0-3-16,1-1 2 0,0 0 14 15,0 0 5-15,1 0 41 0,0 0-3 16,0 0-17-16,0 0-8 0,0 0-3 16,0 0 2-16,0 0 28 0,-1 0-9 0,1-2-13 15,-1-1-33-15,0 0-4 0,0 0-5 16,1-1-10-16,-1 2 9 0,1-2-9 15,-2 1-1-15,1 0 10 0,1-1-10 16,0 0-1-16,-1-2 1 0,1 1 0 16,0-2 17-16,0-3 2 0,0 2-2 0,0-4 5 15,0-1-2-15,0-3-10 0,0-3 9 16,0-5 1-16,4-2-19 0,-1-6 9 16,4-10-2-16,6-11-10 0,5-7-33 15,2 4-29-15,-2 9-30 0,-2 13-117 16,6-12-134-16,-5 6-175 0,1 0-1125 0</inkml:trace>
  <inkml:trace contextRef="#ctx0" brushRef="#br0" timeOffset="128626.56">8336 8199 973 0,'0'0'446'15,"0"0"-423"-15,0 0-1 0,0 0-22 0,0 0 82 16,0 0 9-16,0 0-10 0,0 0 30 16,0 0 44-16,-20 48-25 0,20-39-58 15,0 2-14-15,0 0-10 0,1 2-9 0,3-1 16 16,0 0-13-16,2-1-3 0,3-1 10 16,-1 0 5-16,2-3 17 0,-1-2-16 15,2 1 19-15,-3-4 26 0,2 0 9 16,-3-2-6-16,-2 1-23 0,2 0-16 15,-3-1-13-15,0 0-10 0,1 0-12 16,-1 0-10-16,2 0-6 0,-2 0 9 16,2 0 7-16,3 0 12 0,0 0 0 15,1-2 7-15,2-2-1 0,3-2 7 16,1-3 3-16,-1 0 6 0,4-3 3 0,-1-1 10 16,0-3 5-16,1 0-14 15,-2-1 5-15,0-1 6 0,-3 1-25 0,3-4-28 16,-1-2-13-16,3 1 0 15,-2 0 12-15,4 0-24 0,0 1-1 0,2-1-11 16,-1 4-13-16,1-1 9 0,1 1 1 0,0 5-1 16,-4 1 13-16,-2 3-12 0,-2 1 11 15,0 4-14-15,-3-1-10 0,-3 5-22 16,0 0-38-16,-2 5-13 0,0 3 26 16,2 3 37-16,-2 1 38 0,4 3 2 15,-2 1 42-15,3 1-3 0,-2 0-7 16,-2-1-15-16,2-1-6 0,-2-1-1 15,-2-3-10-15,0-1 0 0,-3-6 17 16,-1 0-16-16,-2-3 23 0,0-1 0 16,-1 0 17-16,0 0 16 0,0 0 22 15,1 0-6-15,0-4-35 0,0 0-37 16,1-1-1-16,0-1 2 0,1 1-1 0,-2 1-1 16,0-1-2-16,0 2 0 0,0-1-1 15,0 0 0-15,-1 2 1 0,0-3 1 16,0 3-1-16,0-1-2 0,0 0-11 15,0 2 10-15,0 0-9 0,0-1 10 0,0 0-11 16,-1 1 10-16,0 0 1 0,1-2-1 16,-1 1-12-16,0 1 12 0,1 0 0 15,-2-2-15-15,-1 1 2 16,-1-1 13-16,1 1-19 0,-1-2 19 0,0-2-16 16,-3 1 18-16,1 0-2 0,-1 0 2 15,-2-2-2-15,2 2-18 0,-3 0 20 16,2 1 0-16,-1 1-17 0,-1 0-7 15,-1 2-13-15,-2 1-12 0,-4 1-1 16,-1 5 7-16,-5 5 4 0,-1 6 5 16,-5 2 7-16,0 6 28 0,0 3 37 0,-1 5-15 15,4 2 29-15,4 1-30 16,4-1 1-16,5-1-22 0,8-3 4 0,5-4-2 16,5 0 43-16,11-4 17 0,9-1 6 0,9-4 13 15,5-4-22-15,6-3-15 0,1-3-13 16,3-3-17-16,-7-2-14 0,-4-1-37 15,-9-2 0-15,-7 0-22 16,-5 0-6-16,-9 0 15 0,-1 0 50 0,-4 0 3 16,-2-2 47-16,-1-2-10 0,0-2-40 15,0 0 2-15,0-1-2 0,-1 3 0 16,-2-4-11-16,1 4-17 0,0-1-34 16,0 2-111-16,1-1-120 0,1 1-157 15,1-3-360-15,4 0-825 0</inkml:trace>
  <inkml:trace contextRef="#ctx0" brushRef="#br0" timeOffset="129971.24">9453 8221 2478 0,'0'0'438'15,"0"0"-217"-15,0 0 57 0,6-47-15 16,-6 41-80-16,0 1-8 0,-1 2-17 15,-2 0-24-15,0 2-35 0,-2 1-96 16,0 2-3-16,-2 8-50 0,-5 3 41 16,2 5 9-16,-2 2 19 0,-1 3-18 15,5-1-1-15,4-1 0 0,3 0-3 16,1-3 3-16,4 0 22 0,5-2-21 16,4 0 18-16,3-5-7 0,1-1 4 15,-3-3-13-15,3-2 19 0,-3-2 2 16,-2-3-21-16,-2 0-3 0,-3 0-20 15,-1-5 20-15,-2-3 31 0,-3-3-16 0,-1-3-13 16,0-1-1-16,-4-3 2 0,-3-1 0 16,1 0 13-16,-1-1 8 0,-1 1-23 0,2 0 3 15,1 1 51-15,1 1 16 16,1 1-34-16,3 1 12 0,0 1-6 0,8-1-19 16,3 0-24-16,5 1-1 0,5-1-20 15,3 6-7-15,2-1 4 0,-1 6-4 16,1 4-9-16,-2 0-6 0,-1 4-9 15,-3 6-10-15,-2 2-6 0,-3 3 22 16,0 4 30-16,-7 4-12 0,0 0 0 16,-4 4-3-16,-3-1 28 0,-1 0-15 15,-5-2 7-15,-3-3 11 0,1-2 4 0,-1-3 11 16,0-4 7-16,2-2-19 0,0-3 19 16,2-4-1-16,2 0 4 0,1-2 6 15,0-1 31-15,1 0 21 0,0-4-3 16,0-6-43-16,0 0-25 0,3-5-9 15,5-4-1-15,1-2 1 0,7-5-3 16,0 0-1-16,4-1 1 0,1 2-13 0,2 3 12 16,-3 2-17-16,1 6 6 0,-4 4-13 15,-2 5 0-15,-1 2-12 16,1 3-24-16,-4 3-10 0,4 5 6 0,-2 5 12 16,-1 3 16-16,1 6 35 0,-1 1 2 15,-1 2 49-15,-1 2-18 0,-1-1 0 16,1-3 3-16,0-1-6 0,1-4-25 15,-1-3 9-15,1-5 10 0,-2-4-3 16,3-1 15-16,-3-5 12 0,5 0 12 0,-2-5 1 16,3-5-22-16,3-5-10 0,0-3-24 15,-2-3 13-15,-1-4-1 0,-1-4-15 16,0-2-15-16,-5-3-1 0,0-3 4 16,-3-3-16-16,-2-3-8 0,-3-8-11 15,-1-7 7-15,0-4-18 0,-3 7-19 0,0 16 30 16,1 15 26-16,-1 7 21 0,-1 0 1 15,1-3 1-15,0 2 12 0,1 3-14 16,1 3-1-16,-1 3 1 0,1 4 3 16,0 0-3-16,1 4-1 0,-1 0-33 15,1 1-28-15,-1 0-15 0,0 0-4 16,-1 0 3-16,-2 1 47 0,0 5 15 16,0-4 13-16,-2 5 2 0,0-3 1 0,0 2 0 15,4-2 1-15,-1-1 14 16,2 0-2-16,0-3 2 0,0 3 7 15,1-1-3-15,-1 0 6 0,0 2 0 0,1-1 6 16,-3 2 3-16,3 1-3 0,0 0 10 16,0 3-7-16,0 1-6 0,0 2-7 15,0 2 4-15,3 3 3 0,2 3-6 16,0 3 18-16,4 3 9 0,0 6-6 16,0 3-9-16,2 4-3 0,-3 5 21 15,0 6-24-15,-5 14 9 0,-3 12-1 16,-11 7 23-16,-5 0-23 0,-5-1-11 15,3-7 15-15,5-3-19 0,7-7 0 0,6-7 1 16,7-13-10-16,7-13 9 0,0-7 1 0,3-5-1 16,4 6 6-16,3-1-11 15,4 4-1-15,-4-5-12 0,-2-3 18 16,-2-5-18-16,-4-5 13 0,-5-4-4 0,-2-2 0 16,-4-4-10-16,0-1-2 0,3-3-1 15,-2-4-11-15,2-6-34 0,3-6-6 16,-1-3 25-16,0-3 9 0,-2-2-4 15,0-3 19-15,-3-1-15 0,-2 0-4 16,-3-1 10-16,0 1-6 0,-1 0 3 16,-5 1 2-16,-5-2-8 0,1 3-7 15,-3-1 1-15,-2 1-28 0,2 0 3 16,-4 2-7-16,-1 2 13 0,1 2 19 0,-2 5-1 16,0 5 3-16,-2 2 4 15,-1 6-10-15,0 1-3 0,-1 3 6 0,0 1 13 16,1 1-1-16,4 3 16 15,1 2 0-15,5 0 13 0,4-2 5 0,5 0 4 16,1-1-19-16,2 0-3 0,2-3-13 0,8 2-8 16,6-2-1-16,9 0-21 0,8 0-106 15,3-5-230-15,13-6-209 16,-8 1-769-16,-7-3-632 0</inkml:trace>
  <inkml:trace contextRef="#ctx0" brushRef="#br0" timeOffset="130475.39">10555 7810 1683 0,'0'0'481'0,"0"0"-355"16,0 0 117-16,9-46 37 0,-3 35-52 15,-1 0-84-15,1 2-6 0,-2 1-30 16,2 1 12-16,-3 0-9 0,0 4-35 15,-2 1-7-15,1 2-6 0,-2 0-22 0,0 0-41 16,0 0-20-16,1 5-33 0,-1 6 53 16,0 4 103-16,0 6-18 0,0 6-3 15,-1 5-16-15,-3 4-1 16,2 5-2-16,0 7 27 0,1-4-47 0,1-1-24 16,0 2 18-16,0-8 37 0,4 5-34 15,3-4-6-15,5-3-19 0,1-1-15 16,4-5 13-16,2-5-12 0,2-2 20 15,0-5-8-15,-1-4-13 0,-1-4-31 16,-3-5-71-16,0-1-9 0,-6-3 15 0,3-3 30 16,-5-7 29-16,2-2 9 15,-2-4 12-15,-2-4 16 0,1-1 2 0,-2-4 16 16,-1-1-18-16,2 2 0 0,0 3 21 16,-2 3 23-16,-1 5 36 0,-1 4 1 15,0 4-7-15,-1 3-22 0,0 2-52 0,0 0-28 16,2 1-43-16,-2 6 71 0,2-1 0 15,2 5 80-15,-2 1-21 0,4 2-25 16,-2 2 2-16,1-1 7 0,0-1-6 16,4 1-21-16,-2-1-13 0,2-2 18 15,0-2-2-15,1 1-19 0,-2-5-155 16,6-4-225-16,-6-2-308 0,2-4-955 0</inkml:trace>
  <inkml:trace contextRef="#ctx0" brushRef="#br0" timeOffset="130618.41">10954 7957 3599 0,'0'0'437'0,"0"0"-348"15,0 0 45-15,0 0-10 0,0 0-24 16,0 0-100-16,0 0-41 0,0 0-120 0,0 0 39 16,0 0-79-16,-1 21-320 0,10 1-860 15,-1-4-675-15</inkml:trace>
  <inkml:trace contextRef="#ctx0" brushRef="#br0" timeOffset="130971.51">11353 8051 3103 0,'0'0'415'16,"0"0"-248"-16,0 0 73 0,0 0 17 15,0 0-36-15,0 0-11 0,0 0-44 16,0 0-83-16,0 0-55 0,0 0-28 16,-63-7 2-16,38 29 0 0,0 5 29 15,2-1-31-15,6 2-2 0,6-2-14 16,6 2-2-16,5-3 18 0,8 0 6 0,8-4 25 16,6-2 8-16,6-4 6 0,5-3-45 15,1-6-70-15,0-3-7 0,-1-3 1 16,-2-1-4-16,-5-3 46 0,-4-3 34 15,-5 0 17-15,-4 0-1 0,-3-3 14 0,-5 2-8 16,-2-1 6-16,-1 3 36 0,-2-1 22 16,0 0-31-16,-5 2-49 0,0 1-6 15,-3 2-40-15,-1-1-104 0,-7 0-251 16,5 1-401-16,-3-2-1222 0</inkml:trace>
  <inkml:trace contextRef="#ctx0" brushRef="#br0" timeOffset="131805.25">11722 7839 1979 0,'0'0'256'0,"0"0"-149"0,2-47 142 16,-1 33-4-16,-1 1-56 0,3 4-38 15,-2 0 2-15,-1 4-7 0,0 2-19 16,0 2-38-16,0 1-89 0,0 0-35 15,0 8-117-15,0 7 152 0,0 5 63 16,0 5 13-16,-1 5 16 0,-2 6-20 16,1 3 23-16,1 0-17 0,1 1-31 15,0-2-15-15,0-1 31 0,6 0-10 16,-2-4-13-16,2 0-11 0,-1-4-17 0,1 0 0 16,-1-6-9-16,-1 0 15 0,0-5-16 15,1-2-2-15,-1-4-106 0,-2-4-211 16,-2-3-212-16,-1-4-627 0,-4-1-594 0</inkml:trace>
  <inkml:trace contextRef="#ctx0" brushRef="#br0" timeOffset="131939.88">11617 8122 3178 0,'0'0'439'15,"0"0"-335"-15,0 0-69 0,0 0-13 16,0 0 3-16,0 0 13 0,80-33-7 15,-43 29-12-15,4 1-19 0,5 0-2 16,13 2-10-16,9-1 10 0,8-1-117 16,-14-1-462-16,-16-1-1539 0</inkml:trace>
  <inkml:trace contextRef="#ctx0" brushRef="#br0" timeOffset="132778.06">13331 8065 1995 0,'0'0'305'0,"0"0"-179"16,0 0 45-16,-17-52 65 15,6 37-5-15,-2-2-49 0,-1 1-20 0,-3 3-22 16,-2 0 12-16,-2 2-38 0,0 4-33 16,-3 0 1-16,-4 7-19 0,1 0-12 15,-4 0-11-15,0 10-12 0,-2 3-12 16,3 4 0-16,0 3-1 0,5 2 1 0,6 0-16 16,6 1-1-16,4 1-21 0,6 0 19 15,3-2 3-15,4 0 15 0,10-2 10 16,6-1 16-16,5-4 5 15,3-3 4-15,5-4-28 0,2-4-22 0,-3-4-62 16,0 0-32-16,-4-7-46 0,-2-4-30 16,-5-5 25-16,-6-4 28 0,-1-5-3 15,-3-3 28-15,-4-2 54 0,-3-5 22 0,-1-11 16 16,-3-12 41-16,0-9-41 0,0-2 2 16,-4 6 33-16,2 16 140 0,-1 12-18 15,1 14 4-15,0 2 55 0,-2 1-32 16,2-1 2-16,1 3-14 0,0 5-49 15,0 6-40-15,1 1-83 0,-1 4 0 16,1 2-138-16,0 8-56 0,0 5 98 16,0 7 96-16,0 8 16 0,0 4 33 15,0 14 10-15,1 8 18 0,5 8-4 16,3 3 7-16,-1-6-31 0,4-7-15 0,-4-7-19 16,3-3-15-16,-2-10 12 0,-1-6-12 15,-3-10-61-15,-1-2-89 0,1-1-121 16,3 0-172-16,-3-3-175 0,-3-6-639 15,-1-5-848-15</inkml:trace>
  <inkml:trace contextRef="#ctx0" brushRef="#br0" timeOffset="133076.32">13324 8046 1641 0,'0'0'1411'16,"0"0"-1165"-16,0 0-138 0,38-60 29 15,-20 45 9-15,1 1-39 0,4 3-7 16,1 2-21-16,4 3-13 0,4 3-26 15,1 3-40-15,1 4-18 0,2 6 18 16,-1 4 5-16,-3 2-5 0,-5 2-51 0,-6 2-21 16,-7 2-20-16,-5 0 17 0,-7-2-17 15,-2-1 45-15,-5-4 9 16,-9-1 37-16,-2-3 1 0,-2-1 41 0,3-5 3 16,-1 0 48-16,3-2 12 0,4-3 37 15,1 0 47-15,4-3 89 0,1-5-28 0,2-2-74 16,1-5-55-16,0-5-14 15,4-2-29-15,7-2-32 0,1-3-14 0,5-2-31 16,3 0-34-16,3-1-112 0,1 2-132 16,0 4-108-16,5-3-167 0,-5 7-524 15,-4 4-777-15</inkml:trace>
  <inkml:trace contextRef="#ctx0" brushRef="#br0" timeOffset="133247.89">13945 7840 2289 0,'0'0'626'15,"0"0"-466"-15,0 0-124 0,0 0 34 16,0 0 74-16,0 0 65 0,0 0 32 0,1 47-24 16,-2-28-41-16,-3 0-55 0,2 5-40 15,0-1-28-15,1 1-16 0,1-2-25 16,0 1-10-16,0 0 1 0,0-4-3 0,2 0-59 16,1-3-258-16,3-5-114 0,0-5-235 15,-3-5-571-15,1-1-530 0</inkml:trace>
  <inkml:trace contextRef="#ctx0" brushRef="#br0" timeOffset="133389.54">13886 7648 2712 0,'0'0'357'16,"0"0"-280"-16,0 0 6 0,0 0-26 0,0 0-57 15,0 0-255-15,0 0 152 0,0 0 76 16,0 0 25-16,-11 60-270 0,11-33-726 15</inkml:trace>
  <inkml:trace contextRef="#ctx0" brushRef="#br0" timeOffset="133722.89">14087 7916 2839 0,'0'0'289'0,"0"0"-273"0,0 0-16 16,0 0 111-16,54 46 4 0,-38-30-19 0,-2 0 5 16,-3 0-3-16,3-1-41 0,-5-1-3 15,2 0-20-15,-3-3-5 0,0-2-4 16,-3-4-3-16,-1 0 3 0,-1-5 13 16,-1 2 53-16,3-2 165 0,-1-3 140 15,1-4-117-15,1-3-120 0,3-3-46 16,0-3-16-16,1-2-2 0,-1-2-38 15,4-4-2-15,-2-2-25 0,2-1-27 16,1 1-3-16,-2-1-2 0,3 3-22 16,-2 1-55-16,-2 4-51 0,0 2-41 0,-4 6-43 15,2 2-108-15,-2 5-128 16,-1 4-208-16,-2 3-774 0,0 2-624 0</inkml:trace>
  <inkml:trace contextRef="#ctx0" brushRef="#br0" timeOffset="134458.99">14492 8075 189 0,'0'0'2402'0,"0"0"-2141"16,0 0-187-16,0 0 80 0,56-36-4 16,-37 25-67-16,1-2-10 0,-1 1-19 15,3-2-16-15,0-3-6 0,1 1-30 16,3-2-2-16,-2-1 0 0,0 2 1 0,-5 0 12 15,-2 0 6-15,-7 2 13 0,0-2 28 16,-7 5 47-16,-3-2 22 0,0 6 73 16,-1-1-58-16,-4 4-45 0,-4 2-37 15,0 1-28-15,-3 2-15 0,-1 2-18 16,-3 5-1-16,1 3 3 0,-1 3 13 0,3 4-16 16,2 1 1-16,4 3-1 0,-1 0 12 15,5 2 0-15,2 1-8 0,1-1-1 16,0 0 15-16,6-1 1 0,4-4-7 15,-1 0-10-15,3-5-2 0,1-4-37 16,-2-3-71-16,3-4 21 0,-2-2 6 16,3-5-7-16,1-6-13 0,-1-3 42 15,-2-2 18-15,0-5 39 0,1-2 2 16,-3 0 22-16,4-5-21 0,-2 0 52 16,-1-1 14-16,3 2-8 0,-2 0 7 15,0 3-10-15,-1 5-22 0,-1 4-9 16,0 4-6-16,-3 4-19 0,3 6-13 15,-5 1-30-15,1 3-72 0,2 8 1 0,-3 8 51 16,2 3 41-16,-4 3 22 0,-1 4 12 16,0 3 25-16,-3-3 5 0,0-1 5 0,0-1-44 15,0-5 11-15,0-1-14 16,-2-5-22-16,0-5-22 0,1-3-13 0,0-4-3 16,1-3-2-16,0-1 62 0,0-5 95 15,0-3-95-15,3-6-69 0,2-1 43 16,4-5 26-16,0 0 1 0,3-3 15 15,0-1-16-15,3-2 38 0,2 1 15 16,0-1-34-16,2 2 9 0,-2 4 11 16,0 1-17-16,0 7-4 0,-3 2-15 15,-3 7-3-15,3 3-41 0,-2 3-20 16,0 9-17-16,0 3 28 0,-1 5 12 0,2 3 13 16,-3 3 3-16,1 2 22 0,-2-2 0 15,2 0 0-15,-4-1 2 0,3-2 20 16,-4-2 16-16,-1-5 6 0,1-3-4 15,-3-4-5-15,0-3 3 0,0-2 10 16,-2-2 8-16,2-2 34 0,0 0 29 0,3-4-2 16,-2-2-70-16,1-3-35 15,-2 0-12-15,-1-1-52 0,-2-10-178 16,-2 3-336-16,-3-2-928 0</inkml:trace>
  <inkml:trace contextRef="#ctx0" brushRef="#br0" timeOffset="135307.89">16441 7844 1620 0,'0'0'247'0,"0"0"-66"0,0 0 46 16,-12-56 64-16,1 43-46 0,1 2-55 15,-5 1-53-15,-4 2-38 0,1 4-6 16,-3 2-1-16,-2 2-12 0,0 2-23 15,-3 9-10-15,-2 3-25 0,3 5 7 16,1 6-7-16,4 5-3 0,3 4-16 0,3 2 16 16,7 3 13-16,7 1-20 15,1-2-12-15,13-2 29 0,6-3-1 16,7-2 38-16,7-3-19 0,7-6 10 0,0-3-4 16,3-6-53-16,-1-5-32 0,-3-3-121 15,-2-5-52-15,-3-3-17 0,-5-6-56 16,-2-5-145-16,-4-4-117 0,-3-3 89 15,-1-15-148-15,-7 4-102 0</inkml:trace>
  <inkml:trace contextRef="#ctx0" brushRef="#br0" timeOffset="135537.7">16797 7546 2194 0,'0'0'369'0,"0"0"-121"15,0 0-52-15,0 0-14 0,0 0 7 0,0 0-46 0,0 0-29 16,0 0-83-16,0 0-31 0,0 0-34 16,0 0 34-16,-14 7 69 0,10 15-6 15,-1 5 10-15,0 5 8 0,2 3-2 16,3 2 28-16,0 2 12 0,3 1-23 16,2 2-6-16,-1-2-34 0,0 0-16 15,0 0-9-15,3-2-12 0,-1-5-18 16,2 1 1-16,1-5-2 0,-1-4-98 15,3-3-123-15,-2-7-215 0,6-4-266 16,-2-5-826-16</inkml:trace>
  <inkml:trace contextRef="#ctx0" brushRef="#br0" timeOffset="136674.99">17198 7868 931 0,'0'0'2163'0,"0"0"-1787"0,0 0-173 15,-5-58 42-15,0 47 29 0,1 0-48 16,-3 4-83-16,-3 1-57 0,-1 2-27 16,-4 2-44-16,-4 2-15 0,-3 4-31 15,-1 4 0-15,-2 1 4 0,1 5 5 16,3 3 1-16,3 1 5 0,3 1 13 16,3 2-19-16,3 0 10 0,2 2 11 15,6-1-14-15,1-1-63 0,4-1-55 16,8-4 5-16,4-3 0 0,3-5-20 15,3-2 9-15,-1-4-19 0,1-2-16 0,-2-4 31 16,-3-5 37-16,-4-2 68 0,-1-2 37 16,-5-2 1-16,3-2 0 0,-5 1 2 15,0 1 52-15,0 2 29 0,-2 3 48 16,-1 4 12-16,-1 1-7 0,0 2-20 0,-1 3-81 16,1 0-35-16,-1 3-120 15,1 6 120-15,0 4 22 0,2 1 67 0,1 5-36 16,4-1-25-16,-1 1-15 15,7 0 12-15,-2-2 0 0,6-1 0 0,2-3 7 16,2-3 3-16,3-5-16 0,1-1-19 16,-1-4-89-16,0 0-33 0,3-8 15 15,-3-3 15-15,-2-3 48 0,-2-3 28 16,-3 0 16-16,-1-4 29 0,-6-3-28 16,1-2 40-16,-1-1-27 0,-1 0-12 15,-2-1 47-15,3 4 17 0,-6 2 22 0,0 3-13 16,0 2 20-16,-3 7-26 15,0 2 6-15,-2 2-3 0,0 4-26 0,1 1-46 16,-1 1 0-16,0 1-93 0,0 7-63 16,-3 4 156-16,-1 5 19 0,-3 5 37 15,4 2-9-15,-1 2-1 0,3 2-18 16,1 0 0-16,1-1-9 0,5-2-4 0,4-1 10 16,2-4-22-16,2-4 16 0,1-3-19 15,-1-5-65-15,3-4-19 0,-1-4 9 16,0 0-12-16,-2-4-11 15,1-4 16-15,-1-4 25 0,-4-4 16 0,2-2 40 16,-4-2-16-16,0-4 17 0,-1-2 2 16,-1 1 0-16,2-4 10 0,-2 3-12 15,0-3 0-15,3 4 28 0,-4 1-9 16,0 5 34-16,1 2 25 0,-3 3-5 0,0 6-29 16,0 1 6-16,-2 4-16 0,0 2-11 15,-1 1-23-15,1 0-78 0,-1 3-70 16,1 4 38-16,1 4 79 0,-1 3 31 15,0 3 35-15,2 3 46 0,-3 1 7 16,1 4-6-16,0 0-29 0,-1 0 0 16,1 2-18-16,1 0-1 0,1-4-13 0,1 1-5 15,5-2-1-15,0-5 4 0,2 0 0 16,2-5 9-16,2-4 3 0,3-2 0 16,0-2-7-16,2-4-24 0,0 0-31 15,0-6 0-15,0-4 4 0,-1-3 11 16,-2-2-12-16,1-3 26 0,-1-5-10 15,0 0 10-15,-2-5-1 0,-1-2-21 0,-1-3 24 16,2-2 0-16,-5 0-1 0,2-1 1 16,-4 3 0-16,0 3 17 0,-3 3-16 15,-2 6 19-15,0 4-18 0,-1 5 21 16,3 2 14-16,-4 6-18 0,0 2-19 16,1 2 0-16,1 0-66 0,2 6-42 15,4 4 30-15,3 3 53 0,3 6 6 16,3 4-6-16,1 3 15 0,3 4 8 15,2 2 1-15,-1 1-15 0,-1-1-6 0,-1 1 3 16,-3-2-60-16,-7-3-24 0,-7-3 8 16,-4-3 23-16,-10-6 8 0,-7 0 45 15,-11-6 19-15,-3-1 1 0,-6-3 25 16,-2-4-7-16,1-2 12 0,0 0 17 16,6-5 65-16,2-2 0 0,7 0-15 15,4-3-29-15,1 1 9 0,8-1-3 0,2-2-10 16,5 1-41-16,3 2-11 15,0 0-13-15,5 0-24 0,7 1-69 0,3 2-132 16,3-1-137-16,12-1-226 0,-3 1-918 16</inkml:trace>
  <inkml:trace contextRef="#ctx0" brushRef="#br0" timeOffset="137445.68">18573 7990 2297 0,'0'0'558'0,"0"0"-420"0,0 0-35 0,0 0 25 0,0 0-10 16,0 0-42-16,67-29-12 0,-51 22-1 15,1-1-12-15,1-2-10 0,1-1-13 16,0-3 13-16,1 0-18 0,0-2-23 15,1-3 2-15,1 1-1 0,-4 1 0 16,0-3 0-16,-3 3 21 0,-3-2 16 16,-2 2 3-16,-3 2-13 0,-3 0 0 15,-1 1-15-15,-2 0 6 0,-1 4-4 16,0-2-13-16,-1 3-1 0,-5 1-1 16,1 1-18-16,-3 4 2 0,1-1 0 0,-6 4 15 15,2 0-1-15,-5 6 2 0,0 2 15 16,-3 4 7-16,3 2 0 0,-2 5 18 15,2 3 1-15,1 3 1 0,5 1 2 16,0 3 6-16,7-2-16 0,1 2 3 16,2-2-12-16,2-1-3 0,9-3 3 0,-1-2 3 15,6-3 3-15,2-3-13 0,3-3-2 16,2-6 2-16,0-2-18 0,2-3 0 16,2-1-52-16,-2-6-1 0,0-5 10 15,-3-2 11-15,1-3 29 0,1-2-12 16,2-4-4-16,-2-2 17 0,1-4-1 15,3-1-10-15,-2-3-21 0,0-4-16 16,0 2 31-16,-4 0 1 0,-3 2 18 16,-3 4 36-16,-5 3 20 0,-5 4 3 15,-2 3-6-15,-4 6-3 0,0 3-3 16,0 2-44-16,0 2-3 0,-2 5-28 0,0 0-28 16,1 0-41-16,-1 3-15 0,-1 2 64 15,1 4 45-15,-1 3 1 0,3 3 2 16,3 4 18-16,5 3 14 0,6 2 9 15,0 0-26-15,6 1 4 0,1 0-16 16,0 0-3-16,2-1 0 0,-4-1-19 0,-2-2 9 16,-2 0 10-16,-5-3 28 0,-6-1-9 15,-4-3-18-15,-1-2 20 0,-9 0 23 16,-3-2 6-16,-2 2-10 0,-3-3-9 16,0 1 0-16,-1-2-12 0,1-1 9 15,0-1 3-15,2-2 6 0,-1-2-3 16,0-2-9-16,0 0-10 0,-2-1 4 15,1-3-16-15,-2-3 12 0,-1 0-15 16,0-3-30-16,-2-2-146 0,-2-1-101 16,-15-16-205-16,4 6-544 0,5-4-1097 0</inkml:trace>
  <inkml:trace contextRef="#ctx0" brushRef="#br0" timeOffset="140778.69">12504 9017 2374 0,'0'0'262'0,"0"0"-201"15,0 0 71-15,-9-56 26 0,3 44 43 0,-1 2-3 16,-3 2-14-16,1 2-51 0,-6 6-57 16,-3 1-76-16,-3 10-6 0,-5 8 6 15,-5 6 30-15,1 5 20 0,0 5-28 16,4-1-22-16,6 0 0 0,6-3-1 16,9-2-14-16,5-4 13 0,5-3 2 15,8-3 21-15,5-3 7 0,2-6 6 0,2-2 29 16,2-4-12-16,1-4-10 15,3-2 3-15,-2-6-13 0,0-3-9 0,-3-2-1 16,2-3-2-16,-5-2 9 0,-6-3-6 16,1-1-9-16,-4-2-13 0,-5-4 0 15,-3 1-12-15,-1-1-35 0,-2 1-65 16,0 1-39-16,-4 2-88 0,-2 5-56 0,-3 2-30 16,0 2-138-16,-4 7-197 0,-4 2-350 15</inkml:trace>
  <inkml:trace contextRef="#ctx0" brushRef="#br0" timeOffset="141026.72">12456 8937 65 0,'0'0'701'0,"0"0"-192"0,0 0-148 16,0 0 6-16,0 0 18 0,0 0-97 15,74-5-76-15,-41 3-42 0,6 2-32 16,6 0-10-16,2 2-4 0,4 5-16 16,-2 4-7-16,-3 3-19 0,-3 6-38 0,-6 3-25 15,-6 1-19-15,-11 3-15 16,-7 0-16-16,-6-1 12 0,-7-4-3 0,0-2 21 15,-9-4 1-15,-1-3 18 0,-2-3 38 16,1-3 17-16,-3-3 30 0,2-3 14 16,2-1 46-16,0-1 23 0,4-7 36 15,2-3-7-15,2-4-62 0,2-1-61 16,1-4-22-16,7-2-24 0,5-4-13 0,5 0-17 16,3-2-16-16,1-2-10 0,3 2-35 15,2-1 2-15,2 4-76 0,-3 4-104 16,-1 0-116-16,4-1-264 0,-9 3-1001 15,-6 4-687-15</inkml:trace>
  <inkml:trace contextRef="#ctx0" brushRef="#br0" timeOffset="141946.57">10457 10164 1797 0,'0'0'253'0,"0"0"-77"15,0-50 153-15,-2 34-74 0,-7 4 44 16,-1 3-82-16,-7 4-87 0,-2 5-60 15,-7 0-19-15,-7 11-23 0,-7 7 23 16,-3 8 3-16,-3 7 12 0,-1 4-10 16,1 2-5-16,9 0-23 0,4 0-9 15,10-2-19-15,8-2-1 0,12-3-11 16,5-3 12-16,14 0 25 0,9-2 10 16,11-4 28-16,7-2-12 0,3-3-23 0,4-4-28 15,-3-3-41-15,-2-4-38 0,-6-1-31 16,-5 0-10-16,-8-4-15 0,-7 4 8 15,-7-5 19-15,-6-1 35 0,-3 0 73 16,-3 0 24-16,0-4-24 0,-3-1-121 0,-3-3-45 16,-4 3-178-16,-8-6-258 0,3 3-555 15</inkml:trace>
  <inkml:trace contextRef="#ctx0" brushRef="#br0" timeOffset="143035.26">10847 10411 2947 0,'0'0'419'0,"0"0"-257"0,0 0-54 0,0 0 9 16,0 0 15-16,0 0-16 0,-60-22-46 16,49 26-26-16,-1 4-16 0,2 1-28 15,2 3-1-15,4 1-21 0,3 3 9 0,1 0 13 16,6-1 7-16,7 2 8 0,5-1-12 15,3-1 19-15,-1-2-6 0,2-3-4 16,-2 0-12-16,-4-5 0 0,-4 1-50 16,-3-3-41-16,-5-2 19 0,-2-1 72 15,-2-3 18-15,0-4-18 16,0-5-18-16,0-2 2 0,-2-4 16 0,0-1 1 16,1-4 0-16,0 0 0 0,0-1-1 15,1-1-1-15,0 1 1 0,0 2-1 16,0 1 1-16,0 4 3 0,0 3 0 15,0 3 10-15,0 4-13 0,1 2 1 16,0 1-1-16,0 4-13 0,2-3-46 16,1 3-55-16,5 0 39 0,0 7 30 0,2 1 17 15,0 3-1-15,2 1 14 16,-3 3 2-16,2 1 12 0,-4 0 1 0,1 0-1 16,-3 0-15-16,-4-2 14 0,-1-1 2 0,-1 0 0 15,-3-3 16-15,-5-1 0 16,-1-3 6-16,1-1 3 0,-2-2 0 0,4-1 4 15,1-2 6-15,2 0 18 0,-1 0 23 16,3-4-4-16,1-2-38 0,0-1-6 16,5-3-28-16,1 0-16 0,0-1 13 15,4 0 3-15,-2 1 0 0,-2 0 2 16,1 1-1-16,-3 2 15 0,0 0-13 16,-4 4-1-16,0-1-2 0,0 3 0 15,0-1-1-15,0 0-12 0,0 2-6 0,0 0-6 16,0 0-12-16,0 0-7 0,0 0 6 15,0 0 13-15,0 0 13 0,0 0 12 16,0 0 13-16,0 0-1 0,0 0-8 16,0 0 18-16,0 0 0 0,0 0 0 15,0 0-21-15,0 0-1 16,0 0-25-16,0 2-4 0,-5 2 29 0,1 2 13 16,-1-2-10-16,1 2-3 0,2-1-3 0,2-1 1 15,0 0 0-15,0-1 2 0,0 0 22 16,3-3 9-16,2 0 4 15,0 2 2-15,0-2-12 0,-3 2-6 0,0-2-16 16,-1 0 10-16,-1 0-13 0,0 0-13 16,0 0-31-16,0 0-21 0,0 3-8 15,0-1 73-15,0 3 38 0,-2-2 19 16,1 3-32-16,1 0-22 0,0 1 0 16,0-1-1-16,0 0 1 0,3 4 0 0,2-1 13 15,1 1 3-15,-1 1 6 0,-1 1 6 16,1 1 8-16,-2 1 1 15,-3 1 10-15,0-2 3 0,0 1-15 0,-5-4-7 16,2 2-3-16,1-5-13 0,0 0-14 16,2-3 1-16,-1-3 0 0,1-1 11 0,0 0 8 15,0 0 13-15,0 0 25 16,0 0 15-16,0-1 10 0,2-4-60 0,2-3-5 16,0 1-17-16,1-3 20 0,-2 3-19 15,-2-1 9-15,1 0-10 0,-2 2-2 16,1 0 0-16,0 0-1 0,0 1-1 15,1-3 0-15,0 3-1 0,1-2 0 16,1 0-10-16,0 2 12 0,0 0 0 16,-1 0-1-16,0 1 1 0,1 0 1 15,-2 0 1-15,-1 0 2 0,0 2-1 16,-1-1 1-16,1 1 1 0,-1 1-4 0,0 0-2 16,0 1-17-16,0 0-18 0,0 0-18 15,1 0-10-15,-1 0-9 0,0 0 2 16,0 0 35-16,0 1 35 0,0 1-66 15,-1 2-208-15,0-4-308 0,0 0-643 16,0 0-809-16,4-7 1887 0</inkml:trace>
  <inkml:trace contextRef="#ctx0" brushRef="#br0" timeOffset="143991.17">11076 10435 2122 0,'0'0'285'0,"0"0"-211"16,0 0 36-16,0-46 74 0,0 33 37 16,-1 1-51-16,-2-1 22 0,-1 2-43 15,-2 2-41-15,-2 3-36 0,-1 1-27 16,-4 1-11-16,0 4-32 0,-5 0-2 15,-3 2 13-15,-5 6 9 0,-1 2 13 0,0 5-1 16,-2 2 4-16,3 4-3 0,2 3-14 16,3 2 17-16,2 2 0 0,4-2-3 15,5 3-13-15,4-2 0 0,6-2-10 16,5-2 7-16,8 0 9 0,6-1 6 0,10-7-5 16,3 0 20-16,9-2-18 0,2-5-9 15,3-3-3-15,-4-3 5 0,-4-2-5 16,-7-2 0-16,-7-4 2 0,-5-2 4 15,-6-4 6-15,-6 0 3 0,-2-5-32 16,-5-1 0-16,0-4-2 0,-4-1 0 16,-3-4-2-16,-5 2-10 0,-1 0 12 15,-2 0 0-15,-3 4-1 0,0 1-12 16,-2 5-2-16,-1 3 3 0,0 1-13 16,0 3-3-16,0 3-3 0,4 2-3 0,2 2 9 15,5 0 3-15,4 1 1 16,0 0-11-16,4 0-11 0,2 0-7 15,0 2-3-15,1 1-36 0,8 0 64 0,0-1 25 16,8 1 32-16,2 0-6 0,7-1-11 16,4 0-13-16,2-2 1 0,2 0-1 0,2 0 1 15,1 0 9-15,-3 0-10 16,1-4 1-16,-2-2 16 0,-4 1-6 0,-1-1 5 16,0-2-2-16,-4 2-13 0,-3-2 10 15,1 0-12-15,-1 1 1 0,-1 1-1 16,0 2-1-16,-1 2-13 0,-4-1-12 15,-3 3-15-15,-2 3-40 0,-5 4-1 16,-1 4 81-16,-3 2 9 0,-1 4 54 16,-2 3-21-16,-4 1-5 0,-1 1-5 15,-3 0-17-15,3 1-14 0,0-3 11 16,3 0-12-16,1-2 0 0,2-2 1 0,1-4 0 16,0-3 0-16,0-1 0 0,0-2 14 15,1-5 4-15,0 1 9 0,1-2 38 16,1 0 51-16,5-6-33 15,0-7-56-15,4 1-16 0,-2-5-10 0,4-2 14 16,-3-1 2-16,1-2-2 0,3 0-16 16,-3 1 1-16,4 0-2 0,-1 3 0 0,2 1-2 15,-4 4 2-15,2 4-14 0,-1 4-16 16,-2 1 6-16,1 4-21 0,-2 2-31 16,0 8 2-16,1 3 13 0,-3 3 32 15,3 5 30-15,-5 4 87 0,-1 0-25 16,-1 0 9-16,-2 2-21 0,-1-1-19 15,-1-3-3-15,0 0-10 0,0-5 4 16,1-2-10-16,1-4 0 0,-2-6 1 16,1-1 8-16,-1-3-2 0,-1-2 21 15,2 0 30-15,-1-4-17 0,0-4-53 16,1-3-271-16,0-2-67 0,0-3-58 0,0-2-178 16,8-16-512-16,-3 2-401 0</inkml:trace>
  <inkml:trace contextRef="#ctx0" brushRef="#br0" timeOffset="144918.69">12050 9935 1744 0,'0'0'283'16,"0"0"-47"-16,0 0 75 0,-24-48 17 15,21 42-65-15,0-1-46 0,1 4-27 16,1 0-38-16,1 2-38 0,0 1-114 15,0 0-3-15,0 4-165 0,0 6 77 16,0 3 91-16,0 7 40 0,2 5 33 0,2 3-7 16,2 6 47-16,2 5 28 0,0 12 20 15,2 12 16-15,-2 15-19 0,3 4-10 16,-6-1-22-16,-4-6-27 0,-1-6-17 16,-1-1 1-16,-2-3-34 0,1-5-19 15,2-3-18-15,3-7-10 0,4-10 11 16,0-9-11-16,4-11 1 0,-3-4 9 15,3-1 0-15,3 1-10 0,-3-3 1 0,2-4 18 16,-5-3 10-16,1-6 9 0,-2 0 8 16,2-9-48-16,2-3-79 0,-2-5-6 15,3-4 9-15,-3-4-10 0,0-3-6 16,-1-6-6-16,-1-3-13 0,-2-3-9 16,-2-10-22-16,-3-6 18 0,-1-9 21 15,-11 5-12-15,0 14-24 0,-2 15 64 0,0 15 57 16,1 2 17-16,-7 0 1 0,-4 1-19 15,-7-1-10-15,-2 6 17 0,-1 2 10 16,-1 6 1-16,-1 0 1 0,6 0 25 16,3 0 13-16,7 4 3 0,8-2 3 15,6 2-7-15,2-2-15 0,4 5 57 16,2-1 27-16,8 0-15 0,4 2-10 0,8-3-16 16,5-1-22-16,6 0-21 0,2-1-22 15,4-3 0-15,-2 0-44 0,0-3-61 16,-3-3-29-16,-4-5-13 0,0-2-39 15,-6-4-50-15,-2-5-21 0,-5-1-43 16,-3-4 104-16,-1-4 106 0,-2-2 38 16,-2-3 52-16,-2-1-12 0,1 1 13 15,-2-1-1-15,0 2 38 0,0 6 75 16,-2 2 25-16,0 5-32 0,-1 2 28 0,0 5-29 16,-1 2 16-16,1 6-10 0,-1 2-35 15,-1 3-16-15,-1 2-60 0,0 0-63 16,0 7-121-16,0 5 184 0,-1 5 89 15,-4 7 12-15,1 5-19 0,0 5-6 16,2 1 5-16,0 3-2 0,2 4 16 16,0 1-11-16,3 2-3 0,4 0-28 15,4-2-19-15,0-1-32 0,2-5-2 16,3 0 3-16,2-7-1 0,-1-5 14 0,1-5 5 16,1-9 10-16,1-3-31 0,-1-6 0 15,0-2-71-15,0-8 0 0,-1-4-4 16,1-3 22-16,-2-6 16 0,-4 0 8 15,1-4 26-15,-2 1 2 0,-4-1 1 0,3 2 0 16,-3 2 13-16,-3 2 12 0,1 5 12 16,-2 5 38-16,-1 2 18 0,0 4 25 15,-3 1-37-15,1 2-81 0,0 2-51 16,0 4 26-16,1 3 25 0,0 3 78 16,2 3-23-16,-2-1-9 0,0 3-18 15,1-1 3-15,0 1-19 0,2-2 1 16,3-1 8-16,-1-1-9 0,2-1 1 15,0-4-13-15,4 0-160 0,2-8-222 16,0 0-320-16,-2-4-1380 0</inkml:trace>
  <inkml:trace contextRef="#ctx0" brushRef="#br0" timeOffset="145061.41">12755 10125 3558 0,'0'0'431'0,"0"0"-340"0,0 0-91 0,0 0-54 16,0 0-100-16,0 0 50 0,0 0 101 16,0 0-320-16,56 60-387 0,-31-42-1508 0</inkml:trace>
  <inkml:trace contextRef="#ctx0" brushRef="#br0" timeOffset="145535.64">13198 10214 2910 0,'0'0'393'0,"0"0"-224"0,0 0 62 16,0 0 71-16,0 0-39 0,0 0-101 0,0 0-66 16,0 0-72-16,0 0-23 0,0 0 27 15,-67 8 0-15,51 15 3 0,3 0-13 16,3 2-18-16,3 0-2 15,6 0 2-15,1 3 2 0,7-4-1 0,4-1 3 16,6-1 23-16,4-3 10 0,2-4-37 16,1-5-80-16,4-2-80 0,-1-7-26 15,-2-1 14-15,-1-7 21 0,1-5-9 16,-5-5 56-16,0-3 97 0,-1-3 7 16,-3-5 26-16,0-1 2 0,0-6 19 15,-2-2 76-15,-1-11-10 0,4-8-9 0,-1-11-20 16,0 3 9-16,-7 13-15 0,-4 15 18 15,-4 16-7-15,0 4 10 0,1 1-31 16,-2 3 18-16,0 2 0 0,0 3-19 0,0 7-67 16,0 0-43-16,-4 11-129 0,-1 5 172 15,-2 9 3-15,-3 7 34 0,3 5-3 16,2 11-16-16,4 11-15 0,3 8-3 16,6 1 27-16,7-8 13 0,-5-15-16 15,-1-15-8-15,-3-8-16 0,-2-2-34 16,2 1-79-16,-3 2-78 0,0-3-115 15,-3-8-268-15,0-6-626 0,-4-6-928 0</inkml:trace>
  <inkml:trace contextRef="#ctx0" brushRef="#br0" timeOffset="145698.13">13384 10299 2050 0,'0'0'1931'0,"0"0"-1596"0,0 0-106 16,0 0-35-16,0 0 27 0,0 0-16 15,0 0-53-15,62-27-70 0,-42 23-54 16,4 1-28-16,4 0-25 0,1 1-32 0,4 0-245 16,8-7-304-16,-10-1-797 15,-6-2-1544-15</inkml:trace>
  <inkml:trace contextRef="#ctx0" brushRef="#br0" timeOffset="146607.03">15008 9964 1837 0,'0'0'273'0,"0"0"-101"16,0 0 77-16,41-56 86 0,-39 44-63 15,-1 2-36-15,-1 2-67 0,-3-1-1 16,-4 4-27-16,-6 0-49 0,-2 2-33 15,-5 1-18-15,-4 2-12 0,-4 6-1 16,-5 5 0-16,-4 3-6 0,0 7-20 16,3 4 20-16,-1 2-10 0,6 4 16 15,5 3-9-15,7 0 6 0,7 2-9 16,7 2-15-16,4-3 2 0,14-2 0 16,10-5 31-16,10-4 19 0,8-7 0 0,16-3-16 15,11-9-2-15,9-5-35 0,-7-10-50 16,-19-3-52-16,-16-1-66 0,-12 0-52 15,3-5-16-15,-2-5 14 0,1-5 57 16,-5 0 5-16,-4-6-22 0,-4-1 53 0,-4-5 52 16,2-9 74-16,-5 4 3 15,0 0 33-15,-4 3 22 0,-3 11 105 16,0-5 26-16,0 10 40 0,-2 4-39 0,-3 5-32 16,2 5-1-16,1 7-37 0,1-1-36 15,1 7-28-15,-1 0-53 0,1 5-131 16,0 7 27-16,-1 5 104 0,1 7 94 15,-1 6-15-15,1 5-23 0,0 2 10 16,0 6-7-16,0-2 40 0,0 2 9 16,1 1-15-16,0-3-16 0,1 1-15 15,-1-4-10-15,2-1-28 0,1-6-21 0,0-2-3 16,2-4-83-16,0-4-160 0,7-4-262 16,-5-5-290-16,4-5-906 0</inkml:trace>
  <inkml:trace contextRef="#ctx0" brushRef="#br0" timeOffset="147706.41">15849 10016 1494 0,'0'0'1581'0,"0"0"-1296"16,11-46-136-16,-9 32 107 0,-2 1 47 15,-3 4-91-15,-6 1-57 0,0 3-31 16,-7 3-53-16,-3 2-40 0,-4 3-16 15,-4 6-3-15,-3 4 4 0,2 3-16 16,3 1-2-16,4 0-29 0,2 3 12 0,7-3 4 16,2 4 14-16,5-2 1 0,5-1-1 15,1 1 1-15,8 0-16 16,3-5-55-16,4-3-15 0,4-2-7 0,1-2-19 16,2-5 9-16,3-2 3 0,-2-2 24 15,-1-7 40-15,-2-1 36 0,-3-4 13 0,-2-3 0 16,-6-1 18-16,-1-1-3 0,-2 0 11 15,-3 1 39-15,-1 2 18 0,-1 2 4 16,-1 4-13-16,-1 2-4 0,0 2-27 16,0 3-16-16,0 3-40 0,0 0-80 15,0 9-75-15,0 3 124 0,-1 4 31 16,-1 4 31-16,2 2-9 0,0 1-10 16,6 1-12-16,3-2 19 0,6-3-1 15,3-1 7-15,4-4 6 0,3-3-31 16,1-4-100-16,3-4-37 0,0-3-22 15,-2-3 8-15,1-6 44 0,-3-3 44 0,-1-5 41 16,-2 0 22-16,-4-4 20 0,1-1-17 16,-1-3 16-16,-1 1 9 0,1-2 7 15,-4-1 43-15,2 2 13 0,-1 2-8 0,-2 0-5 16,-3 5 28-16,-4 5-1 16,0 4 0-16,-2 4-34 0,-3 2 6 0,0 3-55 15,-1 0-22-15,0 5-111 0,0 5 111 16,-4 7 9-16,-2 2 44 0,1 5-16 15,2 1-7-15,0 4-8 0,2 0 9 16,1-1-19-16,1-1-9 0,4-2 12 16,5-1-2-16,1-7-1 0,3-2-12 15,2-4-25-15,-1-6-48 0,3-5 11 16,-1 0 7-16,2-6 8 0,1-5-8 16,-1-3 14-16,-1-4 25 0,-1-3 14 0,-2-3 2 15,2 0-1-15,-1-3 1 0,2-2 12 16,-1 0-12-16,2-3 13 0,-2 3-12 15,-1 0 14-15,-2 2 25 0,0 6-6 16,-6 4 9-16,-3 7-27 0,1 2-13 0,-3 4 0 16,-2 4-3-16,-1 0-77 15,0 5-69-15,0 7 38 0,-4 3 108 0,-2 7 37 16,1 5 41-16,0 2-26 0,0 2 1 16,-1 3-4-16,2-1-15 0,2-1 10 15,2-2-17-15,0-2-5 0,2-4-10 16,8-3-10-16,0-3 20 0,6-5-7 15,1-5 7-15,4-3-22 0,1-5-43 16,2-3-22-16,0-6-3 0,2-5-15 0,0-1 11 16,-1-4 44-16,-1-5-6 15,-1-1 13-15,4-2-23 0,-2-4-2 16,1-2 30-16,-1-4-3 0,-1-1 19 0,-3-1-1 16,-5 0 2-16,-3 5 11 0,-7 5 13 15,-3 4 46-15,-3 8 10 0,0 6-16 16,-1 4 0-16,-2 4 3 0,2 3-62 15,0 0-6-15,0 3-102 0,1 7 59 16,0 4 43-16,3 5 0 0,9 3 12 0,2 5-10 16,3 2 14-16,4 2-14 0,3 1-1 15,-1 1-1-15,0-1-1 0,-4 0-15 16,-3-2-9-16,-6-5 7 0,-4-1 5 16,-6-6-11-16,-3-4-17 0,-10-4 41 15,-8-5 6-15,-7-3 35 0,-3-2-4 0,-5-3-15 16,-2-2-19-16,0-4 12 0,2 1-12 15,7-1 10-15,5 1-12 0,4-1 0 16,5 2-1-16,8-1 0 0,5 3-1 16,2 1-244-16,5-2-88 0,7 2-141 15,18-1-301-15,-6 0-618 0</inkml:trace>
  <inkml:trace contextRef="#ctx0" brushRef="#br0" timeOffset="148069.26">17493 10110 1266 0,'0'0'1555'15,"0"0"-1350"-15,0 0-105 0,58-25 47 16,-35 15 9-16,2-1-71 0,2-1-15 16,-3-1 16-16,-1-1-33 0,0-2-12 0,-3-2-6 15,-2-2-1-15,-3-2-11 0,-6-2-1 16,-1 1 28-16,-5-3-13 0,-3 1 32 15,0 2 1-15,-8 1 30 0,1 3 43 16,-5 4-16-16,3 4-22 0,-3 4-31 16,0 3-34-16,-2 4-21 0,-3 0-19 15,-1 10 15-15,-4 2 16 0,-1 7 0 16,2 3-19-16,0 2 19 0,3 3-7 16,6 1 4-16,3 2-7 0,7 1-2 0,2-2-4 15,10 0 12-15,5-2 1 0,10-3 12 16,2-1-13-16,4-5 4 15,3-6-4-15,2-2-5 0,1-4-22 0,-3-5-69 16,2-1-62-16,1-1-87 0,1-7-122 16,15-9-179-16,-7 2-566 0,-7-2-1249 0</inkml:trace>
  <inkml:trace contextRef="#ctx0" brushRef="#br0" timeOffset="150873.38">19870 7614 1385 0,'0'0'244'16,"0"0"-146"-16,0 0-10 0,0 0 22 0,0 0 55 16,0 0 36-16,0 0 10 0,0 0-34 15,0 0-26-15,-15-18-16 0,15 17-32 16,0 0-23-16,0 1-29 0,1 0-51 16,2 0-2-16,-1 0-1 0,-1 0 3 15,1-2 18-15,1 0 17 0,-1 2 26 16,1-2 28-16,0 1 3 0,1-1 0 15,0 2-26-15,1-3-12 0,0 3-25 16,6-3-28-16,0 1-1 0,7 0-4 16,3 0-8-16,7-1 12 0,2 0 0 15,7-1 0-15,2 2 0 0,0-2 0 16,-1 1-3-16,-3 1 1 0,0 0-14 0,-9 0 13 16,0 2-13-16,-4-2 3 0,-4 2 11 15,-4 0 1-15,2-1 1 0,-5 0 16 16,-2 0-4-16,-3-1 7 0,1 1 10 15,-3 0-7-15,-2 1-3 0,-1 0 3 16,-1 0 22-16,1 0 41 0,-1-1-19 0,0 1-32 16,0 0-34-16,0 0-28 0,0 0-16 15,0 0-9-15,0 0-1 0,0 0 4 16,0 0 6-16,0 0 0 0,0 1 12 16,0 0 19-16,0 0 13 0,0 1 22 15,0 1-3-15,0 1-6 0,-1-1 9 16,1 2 3-16,-1 0-6 0,0 2 10 15,-1 0-7-15,1 4-19 0,-1 3 9 16,1-1 7-16,-3 5-6 0,2 2-1 16,1 4 10-16,0 2-9 0,0 3-11 0,0 5-1 15,1 4-1-15,-1 2 3 0,1 12 25 16,0 9 16-16,0 9 23 0,3 0-26 16,1-3-13-16,0-5 37 0,-1-5-6 15,-1 3-6-15,-1 4-3 0,0 1-7 0,-1 2 63 16,0 1-82-16,-5 1 7 0,-3-1 0 15,2-1-6-15,0-3-4 0,2-4-18 16,-2-5-1-16,3-4-2 0,2-3-15 16,0-8 0-16,0-7-10 0,1-6 23 15,0-1-4-15,0 6 5 0,0 5 2 16,0 4 0-16,0 1 0 0,2-2 17 16,3 0-5-16,4-1-1 0,0-2-10 15,5-1 13-15,-1-2 1 0,0 0-13 16,1-3 9-16,-4-1-12 0,1-3 0 15,-4-2-3-15,-3-3-28 0,0-3-15 0,-3-4-6 16,-1-3-1-16,0-3 7 0,0-3-19 16,-1-2 24-16,0-2 23 0,0 0-4 15,-2-2 8-15,2 0 14 0,0 0 22 16,-1-2-21-16,0-2-1 0,-1-3-49 0,0 0-36 16,-1-1-27-16,-2 1-156 0,3-3-131 15,-2-4-218-15,2 4-608 0</inkml:trace>
  <inkml:trace contextRef="#ctx0" brushRef="#br0" timeOffset="151333.63">20473 9626 297 0,'0'0'0'0,"0"0"-137"16,0 0-23-16</inkml:trace>
  <inkml:trace contextRef="#ctx0" brushRef="#br0" timeOffset="151757.25">20473 9626 248 0,'0'0'267'0,"0"0"7"15,-4-32-29-15,4 30-79 0,0-2-39 16,-1 1-7-16,-3-1-16 0,3 1 36 15,0-1-39-15,0 1-14 0,0 0-12 16,1-1-3-16,0 1-4 0,0-1 19 16,0 0 27-16,0 0-1 0,0-1-10 15,2 1 33-15,-1-1-11 0,1 2-18 16,-1-1-11-16,1 2 13 0,-1-1 0 16,0 3-10-16,-1 0-61 0,0 0-38 15,0 0-54-15,0 5-45 0,0 3 99 16,-6 5 41-16,2 5 42 0,-2 5-13 15,1 4-3-15,-4 6 19 0,5 2-10 0,-1 11 0 16,2 9-4-16,0 8 1 16,3 5-13-16,0-4 12 0,0-9-13 0,1-14-21 15,1-8 19-15,-1-8 0 0,0 0-8 16,0 4 20-16,-1 4-7 0,0 1 9 16,0-3-24-16,0-4-7 0,-1-1-18 0,1-6-10 15,0-3-10-15,0-3-1 0,0-4-1 16,0-1 2-16,2-2-1 0,-1-4-1 15,-1-1-1-15,0 0 0 0,0-2 1 16,0 0 1-16,0 0 0 0,0 0 1 16,0 0-2-16,-4-2-17 0,-3-2-14 15,1 1-28-15,-3-1-18 0,-1-1-23 16,3 0-15-16,-2 1-21 0,5-4-27 16,-1 2-89-16,3-3-95 0,2 0-137 0,4-9-338 15,4 4-793-15</inkml:trace>
  <inkml:trace contextRef="#ctx0" brushRef="#br0" timeOffset="152303.99">19667 10481 1068 0,'0'0'280'0,"0"0"-280"0,0 0 4 0,0 0 64 16,0 0 65-16,0 0 27 0,0 0 48 15,0 0-1-15,0 0-29 16,0 0-48-16,0 0-30 0,-15 9-19 0,15-9-14 16,0 0 17-16,0 0 9 0,0 0 36 15,0 0 31-15,4 0 32 0,1 0 14 16,4 0-41-16,10 0-52 0,9 0-25 15,7 0-9-15,19-3-23 0,20-2-8 16,16-1-11-16,6-2-12 0,-7 1-12 16,-9 1 2-16,-16 0 1 0,-13 4 3 15,-12-1 15-15,-12 2-22 0,-7-1-9 16,0 1 9-16,-2 0-10 0,-2 1 1 0,-8-2-1 16,-4 2 1-16,-2 0 10 0,-2-2-12 15,0 2 11-15,0 0-12 0,-5-2-2 16,-2-1-29-16,-4 3 0 0,-1-3-13 15,0 0-55-15,-2 1-47 0,6-2-74 0,1-6-115 16,1 0-264-16,5-2-1161 0</inkml:trace>
  <inkml:trace contextRef="#ctx0" brushRef="#br0" timeOffset="155452.04">21923 7802 1752 0,'0'0'435'0,"0"0"-176"0,0 0-66 0,24-49 39 16,-16 35 31-16,-3 0-43 0,0 2-67 15,-1 2 12-15,0 3 2 0,-2 2-35 0,-1 4-79 16,-1 1-53-16,0 6-138 0,-5 8 21 15,-2 7 117-15,-4 9 95 0,-4 4 15 16,-7 14-28-16,-9 11 3 0,-3 11-35 16,-3 1-10-16,2-8-27 0,12-16 5 15,7-15-18-15,7-11-1 0,2-5-21 16,2-1 21-16,2-1 1 0,1-3 2 16,2-7 33-16,0-4 58 0,7-2 25 15,7-10-26-15,4-7-49 0,4-4-39 16,2-5-3-16,1-3 11 0,-1-2-11 15,0-2 0-15,-4-3-1 0,3-8-3 0,1-8 3 16,1-9-34-16,0 2 6 0,-3 11 25 16,-6 16 3-16,-5 14 0 0,-4 3 2 15,3 3-2-15,-3 0 34 16,-2 3-22-16,-1 6-12 0,0 5-40 0,-1 1-139 16,1 11-29-16,2 8 161 0,4 6 47 0,-1 5 0 15,5 6 44-15,0 4 46 0,2 8 6 16,0-6-40-16,2-2-25 0,-2-2-9 15,-3-8-22-15,2-1 0 0,-1-4-1 16,-4-5-49-16,0-3-74 0,-3-4-113 16,-4-4-163-16,-2-3-228 0,-2-7-388 15,-5 0-241-15,-4-6 485 0</inkml:trace>
  <inkml:trace contextRef="#ctx0" brushRef="#br0" timeOffset="155603.38">21862 8052 2277 0,'0'0'443'0,"0"0"-250"0,0 0-33 0,0 0 70 16,0 0 148-16,0 0 32 0,0 0-133 16,0 0-187-16,0 0-90 0,66-54-25 15,-10 45-3-15,18-1 0 0,8 2 3 16,0 2-174-16,-17 3-122 0,-9 2-240 0,-24-3-593 16,-5 3-668-16</inkml:trace>
  <inkml:trace contextRef="#ctx0" brushRef="#br0" timeOffset="156035.84">22779 7904 2008 0,'0'0'337'0,"0"0"-91"0,0 0 12 16,0 0-63-16,-57-34-41 0,35 32-33 15,-3 2-22-15,-3 3 9 0,-4 5 9 16,2 2 0-16,-1 5-29 0,5 0-37 15,3 3-22-15,7-2-29 0,3 0-2 16,8 0-11-16,4-1 13 0,1-1 1 0,8 0 15 16,7-1 6-16,5 0 15 15,4-3 10-15,7-1 5 0,0-4-17 16,3-2-35-16,-5-3-132 0,-3 0-29 0,-5-7 10 16,-4-3 56-16,-7-4 63 0,-3-1 20 15,-1-6-2-15,-1-4 14 0,-3-3 3 16,-1-2 41-16,1-6-31 0,-1-1 35 15,0 3-36-15,0 0 89 0,0 2-19 16,2 5 50-16,-3 5 4 0,0 7-27 16,0 4 59-16,0 6-1 0,0 4-158 15,0 1-9-15,0 6-219 0,0 9 54 16,-4 5 137-16,0 7 28 0,-1 3 31 0,-1 5-13 16,1 3-15-16,2 0-2 0,2 1 10 15,1 1 5-15,2-2-14 0,9-4-1 16,6-2-1-16,5-3-167 0,4-5-278 15,22-3-324-15,-4-8-489 0,-6-6-324 0</inkml:trace>
  <inkml:trace contextRef="#ctx0" brushRef="#br0" timeOffset="156482.68">23289 7969 1820 0,'0'0'761'0,"0"0"-571"15,1-50-80-15,-2 30 34 0,-3 2 77 16,-1 2-40-16,-4 1 13 0,-1 4-27 15,-3 3-9-15,-4 1-58 0,-3 5-61 16,-6 2-21-16,-2 6-2 0,-6 6 6 16,-2 5 15-16,2 4-9 0,0 3-3 0,7 2-6 15,5-1-17-15,6 1-2 0,6 1-16 16,9-2 7-16,2-2 9 0,12-2 22 16,6-1 6-16,4-7 12 0,5-3-40 0,3-4-168 15,-2-6-46-15,1-2-16 0,-5-10-14 16,-2-3 15-16,-4-6 95 0,-3-3 63 15,-3-3 69-15,-3-5 4 0,0-2 22 16,-2-4 1-16,-3-2 55 0,2-10 13 16,-2-4 6-16,-2 4-74 0,-1 7 144 15,-2 11-43-15,0 10 32 0,0 1-29 16,0 4 47-16,0 5-11 0,0 8-59 16,0 4-106-16,0 1-74 0,-2 11-188 15,-3 8 211-15,-3 8 51 0,1 6 76 0,-1 12-1 16,3 13-22-16,5 7-41 0,5 2 25 15,6-5 19-15,4-11-9 0,-3-14-7 16,-1-9-3-16,-4-8-33 0,3-3 23 16,-3-1-23-16,2 0-3 0,-1-2 2 15,-2-6-3-15,0-2-16 0,-4-4-108 16,-1-3-41-16,-1-2 24 0,0-6-92 0,0-7-299 16,-1 1-698-16,-4-1-816 0</inkml:trace>
  <inkml:trace contextRef="#ctx0" brushRef="#br0" timeOffset="158038.9">24193 7729 2206 0,'0'0'359'0,"0"0"-130"16,5-55 63-16,-3 38 62 0,-2 5-6 16,1 2-128-16,-1 3-72 0,1 4-51 15,-1 1-4-15,0 2-93 0,0 6-62 16,0 5-19-16,0 9 81 0,0 3 72 16,0 9-23-16,-3 2-2 0,2 2-19 15,-2 0-6-15,2 1-19 0,1-1 18 0,0-3-19 16,0-3-2-16,4-2-17 15,0-5-89-15,2-6-59 0,1-5-99 0,-3-3-76 16,2-6-65-16,3-3-28 0,1-2-68 16,3-9-25-16,2-4-161 0,-1-6 267 15,1-2 420-15,0-7 143 16,0-3 124-16,-4-2 17 0,3-3 18 0,1-1-38 16,-3 3 5-16,4 2 35 0,-3 5-7 15,-2 7 34-15,-1 4-24 0,-4 5-100 16,-2 6-62-16,-1 4-79 0,-2 3-66 15,0 7-158-15,0 6 158 0,0 5 29 16,-1 4 37-16,0 7-12 0,0 0-16 0,0 3-16 16,0-1-6-16,0 1-13 0,5 0-3 15,-1-6 12-15,1-1-10 0,2-4 14 16,1-4-15-16,0-5-1 0,0-4-80 0,-2-3 2 16,1-5 8-16,3-1 64 0,-1-7 6 15,3-5 0-15,0-3-2 16,1-2 2-16,1-2 3 0,-3-1 25 0,1 1 4 15,-2-1 0-15,0 4 27 0,-1 2 17 16,1 3-13-16,-4 2-10 0,0 3-3 16,-1 3-31-16,-2 3-19 0,-1 1-44 15,2 4-141-15,-2 4 43 0,2 6 142 16,1 4 69-16,-1 4 7 0,1 3-35 16,0 0 0-16,4 1-22 0,-1-2 12 0,3-3-28 15,0-4 22-15,2-4-3 0,2-5-3 16,-3-3-19-16,3-5-69 15,1 0-6-15,2-5 9 0,-2-5 18 0,2-2 14 16,-1-5 34-16,0 0 15 0,-2-4-15 0,-1 1 20 16,0-3-18-16,-1 2 9 15,-3-1 20-15,0 0-9 0,-2 2-9 0,-1 5 3 16,-1 1 72-16,-3 6 3 0,-1 3-15 16,0 1-17-16,-2 3-34 0,0 1-25 15,0 0-62-15,0 0-27 0,0 1-2 16,0 4 57-16,0 3 34 0,0 0 47 15,0 5-13-15,0-1-21 0,0 1-10 16,0-3 13-16,0-2 3 0,0 0 6 16,0-2 0-16,0-1 3 0,0-2-3 15,0-1 3-15,0-1 1 0,0 0-8 16,0-1 14-16,0 0 2 0,0 1-3 0,0-1-9 16,0 0-7-16,0 0 4 0,0 0 0 15,0 0 6-15,0 0 3 0,0 0 0 16,0 0-7-16,0 0 4 0,0-1 12 15,-2-1-9-15,0-3-31 0,-1 0-2 16,0-3 1-16,-2 0 1 0,2-1-1 0,1 1 1 16,0-2-28-16,0 0-34 0,2 3-12 15,0 0 15-15,0 2 19 0,0 0 22 16,0 3-1-16,0-1 16 0,0 2-10 16,0-1 11-16,0 1-10 0,0 0 9 15,0-1-13-15,-3-1 4 0,-1 0-4 16,-4 1 4-16,2 0-7 0,-4-1-6 15,3 1 6-15,-1 0 4 0,-1 2-13 16,1 0-10-16,-1 4-22 0,2 4 4 0,-1 4 15 16,-2 5 41-16,3 1 31 0,-2 2 13 15,4 3 4-15,-1-2-20 0,4 1 0 16,1-2-27-16,1 1 0 0,4-1 12 16,6-3 2-16,6-3 26 0,5-2 21 15,5-3 4-15,5-3-14 0,3-6-15 16,1 0-18-16,1-1 3 0,-1-6-22 15,-3-1-23-15,-3-3-33 0,-3-1 28 16,-3 0 11-16,-2-3 16 0,-3 0 0 0,0-3 1 16,-4 2 0-16,-2-1 17 0,-1 1-14 15,-4 4-1-15,-2 2 1 0,0 2 13 16,-4 3-16-16,-1 1-2 0,0 2-17 0,0 2-12 16,0-1-9-16,0 1-19 0,0 0-13 15,0 0-12-15,0 0-2 0,-3 1 45 16,-4 2 40-16,2 1-2 0,-2 0-160 15,-1 0-218-15,1 1-182 0,-6-1-167 16,5-1-553-16</inkml:trace>
  <inkml:trace contextRef="#ctx0" brushRef="#br0" timeOffset="158351.16">25260 7861 1152 0,'0'0'1879'16,"0"0"-1563"-16,0 0-141 0,0 0 8 16,0 0 44-16,0 0-13 0,6-44-83 0,1 34-38 15,3 1-9-15,4-1-16 16,6 0-34-16,4 1-34 0,4 1-13 0,1 1 11 16,1 5-23-16,-3-1-2 0,-4 3-1 15,-4 0-3-15,-3 5-16 0,-5 2-15 16,-2 1-19-16,-3 4 16 0,-4 2 40 15,-2 3 25-15,-1 2 37 0,-8 0-21 16,-7 2 0-16,-8 0-4 0,-6-2-12 16,-3 2 13-16,-6-4 2 0,1-2-15 15,1-1 0-15,4-4-28 0,7-4-75 16,8-2-79-16,10-2-197 0,8-3-333 0,7-4-428 16,7-3-575-16</inkml:trace>
  <inkml:trace contextRef="#ctx0" brushRef="#br0" timeOffset="158683.85">25613 7945 2749 0,'0'0'395'0,"0"0"-226"0,0 0-4 16,0 0-6-16,64-22-33 0,-46 15-41 15,3 1-50-15,0-2-23 0,1 1 7 16,-1-1-18-16,1-1 0 0,-2-1 12 15,-3-1-1-15,-3-2-9 0,-2 0 9 16,-5-3 4-16,1 1 12 0,-7 0-27 16,-1-1-1-16,-2 3 0 0,-8 1 11 15,-1 0 15-15,-6 4-7 0,-2 2-6 16,-3 3 15-16,-1 3 16 0,0 0-19 0,2 9-22 16,1 2-2-16,4 3-1 0,3 5-1 15,8 1-9-15,5 2 10 0,3 1 25 16,9 1 0-16,5 0-12 0,8-2 21 0,3 0 3 15,0-4-18-15,2-1-19 0,-5-8-104 16,-2-3-116-16,-5-4-135 0,-5-10-206 16,-6-3-656-16,-4-2-639 0</inkml:trace>
  <inkml:trace contextRef="#ctx0" brushRef="#br0" timeOffset="158872.14">24925 7504 3034 0,'0'0'373'0,"0"0"-277"0,0 0-84 15,0 0 33-15,0 0 75 16,0 0 16-16,0 0-29 0,0 0-23 0,0 0-14 16,0 0-70-16,75-11-107 0,4 13-249 15,-6-2-353-15,-7 0-1722 0</inkml:trace>
  <inkml:trace contextRef="#ctx0" brushRef="#br0" timeOffset="159684">26914 7660 1471 0,'0'0'228'0,"0"0"-111"0,0 0 74 16,43-57 101-16,-37 44 38 0,-1 0-105 15,0 1-26-15,-5 4 28 0,0 1-33 16,-5 0-70-16,-3 2-93 0,-5 3-31 0,-6-1-22 16,-5 3 22-16,-4 6 7 0,-6 3 18 15,-1 4 0-15,0 5 4 0,0 5-10 16,3 2-18-16,6 2 15 15,6 5-15-15,9-3 0 0,5 3 10 0,7-1 2 0,14-2 28 16,11-1 0-16,11-2 15 0,17-1-18 16,13-7-32-16,-3-4-6 0,-7-7-138 15,-10-7-83-15,-13-1-33 16,3-7-8-16,-1-4 1 0,-7-3 75 0,-5-3 21 16,-4-4 97-16,-4-3 39 0,-2-4 29 15,-5-3 62-15,1-10-45 0,-1 2 28 16,-4-3 84-16,1-1-68 0,-4 6 91 15,0-4 43-15,-2 6-22 0,0 2 47 16,0 7-13-16,-1 7-53 0,-1 5-43 0,0 7 20 16,-1 4-42-16,3 4-89 0,-2 1-57 15,0 7-163-15,-1 7 135 16,-5 6 85-16,0 6 44 0,3 5 6 0,2 4 1 16,3 4-1-16,2 9 3 0,5-5 20 0,6-1-7 15,0 0-38-15,-2-9-15 0,5 3 2 16,-1-4-15-16,0-5 0 0,1-4-267 15,3-7-118-15,1-6-58 0,2-7-65 16,5-4-169-16,-1-2-546 0,1-7 546 16</inkml:trace>
  <inkml:trace contextRef="#ctx0" brushRef="#br0" timeOffset="160684.53">27586 7821 901 0,'0'0'508'16,"38"-52"-183"-16,-18 25-71 0,-3 0 34 16,2 1-6-16,-2 1-15 0,-2 3 6 15,-6 1 14-15,-1 6 2 0,-4 1-110 0,-4 5-37 16,0 4-60-16,-10 2-82 15,-2 3-15-15,-9 0-15 0,-5 7 29 0,-5 3 1 16,-2 3 0-16,5 2-3 0,1 1 2 16,7 2-30-16,3 2 30 0,6 0-15 15,5 1 16-15,4-3 13 0,2 1-10 16,5-4-3-16,6-1-116 0,3-5-42 0,4-2 13 16,3-4 2-16,2-3-23 15,0 0 48-15,-1-8 60 0,-2-3 58 0,-6-2 45 16,1-2-13-16,-2-2-6 15,-3 1 31-15,2-2 58 0,-4 2 28 0,1 0-23 16,-1 3-25-16,-4 5 16 0,2 1-8 16,-4 3-2-16,-1 2-35 0,0 2-66 15,-1 2-122-15,0 3-98 0,0 6 220 16,0 4 22-16,0 4 38 0,1 2-19 16,3 2-13-16,1-1 0 0,7 1-15 0,0-2 18 15,6-2-15-15,3-3-14 0,0-3-2 16,5-3-29-16,-2-5-100 0,0-1-22 15,-2-4-4-15,0-4 31 0,-1-4 51 16,-2-3 63-16,-1-2 9 0,-1-3 2 16,-3-2 18-16,-3-2-17 0,2-3 18 0,-3-2 15 15,2 0-6-15,-2-2 9 16,1 1-9-16,-1 0 6 0,-1 2 41 0,-2 4 28 16,-2 4-9-16,0 3-14 0,-1 4 14 15,-3 4-29-15,-1 1-26 0,0 4-40 16,0 0-82-16,0 4-97 0,-5 6 24 15,-4 5 155-15,1 6 10 0,-2 4 37 16,0 4 0-16,1 2-9 0,5 2-22 16,2-1-1-16,2-1 4 0,4-2 13 15,6-2-7-15,1-6-23 0,2-3 26 16,0-5-6-16,-1-5 6 0,2-5 1 16,-2-3-29-16,1-1-16 0,2-8 3 0,-4-2 13 15,3-2 0-15,-1-4 25 0,-2-1-24 16,2-2 16-16,-4 0-4 15,3-1-10-15,-1-4 13 0,1-2-13 0,2 1 6 16,-3 1-6-16,1-1 16 0,-2 5-17 16,-1 2 14-16,-4 6-14 0,0 6-2 0,-3 1 0 15,1 5-1-15,-3 1-84 16,0 0-73-16,0 7-18 0,0 2 113 0,-4 4 31 16,0 4 22-16,2 2 10 0,-2 5 25 15,2 0-9-15,2 1 6 0,0-1-21 16,5 0 24-16,3-2 7 0,6-1-4 15,1-2 10-15,3-4 3 0,0-3-13 16,0-4 13-16,1-3 16 0,-1-5-7 16,1 0-9-16,-2-4 0 0,1-4-7 15,-2-3 7-15,-3 0-13 0,1-4 3 16,1-1-12-16,-3 0 0 0,4-3 5 0,0 0 4 16,2-3 13-16,2 1-13 0,0-1 18 15,2 2-2-15,0 1-1 0,-1 3 0 16,0 1-31-16,0 4 10 0,-3 5-6 15,1 1-16-15,-1 4-30 0,-2 1-1 0,1 1-16 16,-1 6 13-16,1 3 3 0,-4 1-18 16,-2 4 2-16,-3 2 13 0,-4 4-6 15,-4 1 12-15,0 2 6 0,-5 1 21 16,-4 0-21-16,-2 1 21 0,-1-2-11 16,-2-2-13-16,1-4-13 0,-2-1 36 15,0-4-17-15,-1-5 1 0,2-2 5 16,-3-4 12-16,1-2-1 0,0-2-1 15,3-3-51-15,0-4-37 0,4 0-45 0,1-3-116 16,5 0-220-16,4-5-305 0,3 2-555 16</inkml:trace>
  <inkml:trace contextRef="#ctx0" brushRef="#br0" timeOffset="161249.26">28983 7783 1337 0,'0'0'1005'0,"0"0"-905"0,0 0 36 16,0 0 135-16,0 0 43 0,55 7-11 16,-39-7-88-16,0 0-76 0,1-2-42 15,-1-1-43-15,2 0-17 0,1-2-21 16,0-3-14-16,0 2 11 0,-2-3-11 0,0 0 11 16,0-3-11-16,-4-1 0 0,1-1 2 15,-3-3-3-15,-1-1-1 0,-3-1 0 16,-1 1-3-16,-4-1 0 0,-2 1 1 15,0 3 2-15,-5 3-4 0,-2 3-24 16,-1 2-13-16,-3 3-12 0,0 4-13 16,-4 0 6-16,-1 6 13 0,-2 3 47 15,2 4 10-15,4 5 25 0,0 2 15 16,5 2-9-16,4 2-6 0,3 0 2 0,0 0-15 16,8-2 10-16,4 0-7 0,0-3 10 15,4-2-13-15,0-7 12 0,1-3 13 16,-3-4 3-16,3-3-3 15,0-3-4-15,-3-5-5 0,-1-3-7 0,3-2-7 16,-2-1-24-16,1-5 22 0,-1 1 0 0,2-3-22 16,3-3 1-16,-1-1-3 15,3-1-20-15,2 0 22 0,1 1 65 0,4 4-46 16,1 3-19-16,-2 4-4 0,3 7-20 16,-2 6-20-16,2 1-2 0,-2 8 9 15,-1 4 6-15,0 2 0 0,-6 6-19 16,-2 2 0-16,-7 2 3 0,-2 0 16 15,-7 3 0-15,-3-1 31 0,-2-1 89 16,-7-3 33-16,-2-1-17 0,-2-5-15 16,0-3-7-16,-2-1 22 0,-2-4-19 15,-1-1 0-15,-1-3-12 0,-2-4-16 0,1 0-31 16,-2-1-13-16,1-5-14 0,-1-1-58 16,0-2-160-16,-14-11-162 0,7 3-633 15,0-2-1037-15</inkml:trace>
  <inkml:trace contextRef="#ctx0" brushRef="#br0" timeOffset="165219.93">22415 8935 1392 0,'0'0'413'0,"0"0"-202"0,0 0-42 0,0 0-24 16,0 0-19-16,0 0-26 0,0 0-22 16,0 0 6-16,0 0 25 0,-24 7 23 0,35-5 41 15,9-2 73-15,11 3-34 16,22-3-85-16,21 0-61 0,17 0-50 0,-2-3-15 16,-17 1-1-16,-24 0-2 0,-19-1 0 15,-8 1 0-15,2-1-68 0,0 1-196 16,0-4-49-16,-5 0 7 0,-3-3-99 15,-5-1-30-15,-1 0-12 0,-4-1 101 16,-3 0 136-16,-2 1 212 0,-4-1 20 16,-6 3 123-16,1-2 92 0,-4 1-11 15,1 1 10-15,-1 1-6 0,0 2-15 16,4 0-41-16,3 3-20 0,-1 2 9 16,5-2-4-16,2 2-44 0,0 0-30 0,5 0-6 15,5 4-4-15,0 1-34 0,6 1-17 16,0 3-19-16,1 0-3 15,-1 0-13-15,-4 2-19 0,-1-1-12 0,-4 1 31 16,-5 0 13-16,-2 0 67 0,0 2-10 0,-6-1-9 16,-5 0-13-16,-3 0 0 15,-2 0-35-15,-3 0-45 0,0-2-194 16,-1-1-155-16,-3 2-178 0,7-4-642 0</inkml:trace>
  <inkml:trace contextRef="#ctx0" brushRef="#br0" timeOffset="166885.67">23730 8919 2295 0,'0'0'307'0,"0"0"-246"16,0 0 58-16,38-59 32 0,-32 43 38 15,1 0-29-15,-3-2-39 0,-4 2 32 16,0-1-8-16,-9 3 3 0,-1 0-69 16,-5 4-29-16,-2 1-16 0,-3 5-2 15,-3 4-29-15,-2 1-1 0,-6 8 0 16,-1 8 15-16,-2 1 2 0,3 5-19 15,2 0-2-15,7 3-2 0,3 0-28 16,8 0 4-16,3-2 12 0,7 1 16 16,2-4 2-16,13-2 14 0,4-3 19 0,4-5-16 15,4-3-19-15,5-3-64 16,-1-5-11-16,1-5-28 0,-3-7 18 0,-1-2 25 16,-2-3 47-16,-4-5 13 0,-2 0 32 15,-4-4 9-15,0 0 3 0,-3 0-3 0,-1 0-1 16,-1 1 4-16,-2 4 54 15,-2 4 6-15,0 3-20 0,-3 3-31 0,-1 7-3 16,-2 0-6-16,0 3-44 0,0 1-102 16,0 5-57-16,-4 8 159 0,-3 3 28 15,1 4 37-15,1 3-12 0,2 1-25 16,3 4-25-16,0-2 22 0,8 2 0 16,6-2-9-16,3-2-13 0,4-3 15 15,4-3 13-15,1-3 10 0,4-6-10 16,0-4-31-16,-3-4-124 0,1-2-38 15,-5-7 8-15,0-5 13 0,-4-4 49 0,-3-1 76 16,-2-6 16-16,-2-1 16 16,-4-4-15-16,1-1 37 0,-4-2 12 0,0-2-15 15,-1 0 3-15,-2 0-7 0,-1-1 29 16,-1 3 34-16,0 5-6 0,0 2 21 0,0 9-10 16,-1 3-16-16,0 5 4 0,1 4-16 15,-1 4-71-15,-1 0-37 0,0 4-115 16,0 7-3-16,-2 6 155 0,1 7 56 15,-1 5 28-15,0 5-22 0,4-1-13 16,0 4 1-16,4-3-10 0,3 1-19 16,5 0-19-16,1-3 1 0,2-3 0 15,2-5-3-15,-1-3-101 0,-1-7-88 16,0-6-38-16,2-5 4 0,-2-3 31 16,-1-8 44-16,1-4 27 0,1-5 23 15,-2-4 98-15,-2-4 47 0,1-4-47 0,-3 0 70 16,2-3 60-16,-3-3-19 0,0-2-7 15,-1-1-13-15,-1 1 0 0,-2 3 28 16,-1 4 3-16,-2 6 45 0,0 6 31 16,-1 6-38-16,0 6-53 0,-1 2-67 15,0 4-40-15,0 3-126 0,0 7-86 16,-1 9 212-16,-3 6 19 0,-2 7 76 0,-1 7-27 16,2 2-13-16,1 3-18 0,3-1 0 15,1-1-24-15,7-4-13 0,4-3-25 16,5-4 22-16,0-5-36 0,6-8-118 15,3-4-59-15,-1-2-1 0,2-9 11 16,1-3 36-16,0-3 28 0,-2-8 29 0,-4-4 113 16,-1-3 9-16,-1-3 64 0,-2-1-61 15,1-4 54-15,-2 1 29 0,0-2 27 16,1 2-18-16,-2 3 5 0,-4 2-40 16,1 3 21-16,-6 7 3 0,0 3-4 15,-3 2 4-15,-2 3-13 0,-1 2-80 16,0 0-16-16,-2 7-57 0,-5 5 73 15,0 5 15-15,0 2 3 0,-2 3-16 16,6 1-2-16,3 2-3 0,2-2-9 16,10-2 9-16,1-1 0 0,6-4-68 0,1-3-77 15,2-4-20-15,2-4 0 16,-5-3 32-16,-3-2-11 0,-1-4 21 0,-8-4 88 16,-1-3 35-16,-6-5 4 0,0-1-1 0,-5-3 13 15,-2-1 5-15,-3-3-14 0,-2 2 21 16,-2-3-9-16,2 4 15 15,-1 0 45-15,-2 4-20 0,5 0-15 0,0 4 19 16,4 2 6-16,3 3-19 0,3 2 0 16,1 2-16-16,7 2-31 0,8 0-56 15,5-1 12-15,6 3 29 0,5-2 13 16,0 0-17-16,1 0-4 0,0 1-55 16,-2 0 6-16,0 0 18 0,-4-2 29 15,1 3 23-15,-4-2 1 0,-3 2-1 0,-4 0-30 16,-6 0-15-16,-2 6 3 15,-2 2-39-15,-5 2 83 0,-1 2 76 0,-1 3 66 16,-2 2-54-16,-4 1 13 0,-2 1-38 16,1-1-16-16,2 4-28 0,1-3-19 15,-2-2-11-15,4 1 10 16,1-4-1-16,1-2-20 0,0-6 7 0,0-1-10 0,0-3 7 16,0-2 18-16,3-1 92 0,6-5-39 15,-2-2-35-15,5-2-18 0,1-2 1 16,1-1 0-16,2-2-1 0,0 1-1 15,0 0-1-15,1 0-16 0,0 1-1 16,0 5-9-16,-3 1 6 0,-3 2 10 16,1 2-10-16,-5 3-10 0,0 0-25 15,0 4-18-15,-1 3 2 0,-2 5 36 16,0 2 8-16,3 1 29 0,-2 2-10 16,2 0 10-16,3 1 1 0,-1 1 1 0,5-3 11 15,3-1 9-15,4-3 15 16,2 0-2-16,1-7-4 0,4-2 4 0,-2-3 3 15,-1-3 18-15,-4-7-2 0,-2-2 2 16,-1-2-6-16,-3-5 87 0,-2-1-4 16,-1-2-12-16,-3-4-38 0,-1-4-18 0,-5-1-41 15,-3-3-22-15,-1 0 12 16,-10 1-14-16,-3 4-13 0,-7 4-5 0,-4 6-28 16,-2 7-13-16,-7 4-21 0,-2 6-6 15,-12 2-228-15,10 0-802 0,9 0-1617 0</inkml:trace>
  <inkml:trace contextRef="#ctx0" brushRef="#br0" timeOffset="167537.45">26559 8625 2449 0,'0'0'364'0,"0"0"-152"16,22-51 82-16,-18 37 74 0,0-1-106 16,-3 6-80-16,-1 1-57 0,0 6-22 15,0 1-17-15,-2 1-86 16,-6 7-40-16,-2 6 40 0,-4 8 22 0,-3 6 34 16,5 3-19-16,0 6 9 0,7-2-18 15,5 1-13-15,8 0-14 0,10-4 18 16,8 1 8-16,8-6-11 0,2-3 4 15,3-4-19-15,-1-6 1 0,-4-5 20 16,-1-4 2-16,-5-4 16 0,-3-4-9 0,-2-8-7 16,-7-2-23-16,0-3 19 0,-4-5-18 15,-5-2-2-15,-3-3 0 0,-3-4 0 16,-1-2 0-16,-1-4-3 0,-5 3 2 16,-1 0-2-16,-3 5 1 0,1 4-13 15,0 6-10-15,3 7 4 0,0 3-32 16,-2 5-33-16,2 4-34 0,2 2-57 0,0 7-87 15,0 5-127-15,7 8-146 0,3-1-516 16,2-3-785-16</inkml:trace>
  <inkml:trace contextRef="#ctx0" brushRef="#br0" timeOffset="167837.98">27218 8547 1987 0,'0'0'1126'16,"0"0"-986"-16,0 0-54 0,0 0 74 16,0 0 30-16,0 0-27 0,0 0-163 0,0 0-3 15,0 0 3-15,0 0 82 0,13 29 44 16,-22 1 9-16,-5 4-14 0,0 2-22 15,0-1-40-15,0 1-25 0,-1-3-3 16,5-3-28-16,1-4 13 0,4-2-16 0,3-6 1 16,1-2-1-16,1-4 0 0,0-5-98 15,2-2-138-15,0-4-138 16,3-5-116-16,0-2-277 0,-2-4-1095 0</inkml:trace>
  <inkml:trace contextRef="#ctx0" brushRef="#br0" timeOffset="168219.89">27170 8542 2804 0,'0'0'467'15,"0"0"-266"-15,30-47-17 0,-12 34-11 16,3 1-50-16,6 6-76 0,1 2-25 16,6 4-19-16,0 0-3 0,-2 8-22 15,2 5-6-15,-7 1-4 0,0 2-27 0,-6 4 15 16,-9 1-4-16,-3-1 11 15,-8 1 15-15,-4-1-4 0,-12-1 1 0,-6-4 25 16,-7-1 0-16,-2-3 15 0,-6-5 4 16,3 0-7-16,0-3 23 0,3-2 15 15,4-1 1-15,6-1 15 0,3-4 25 16,6 1 1-16,2 0 1 0,4-3 35 16,4 1 39-16,1 0-53 0,0 0-46 15,2-1-59-15,6 1-9 0,0 2-2 16,1 3-10-16,5 1-25 0,2 1-9 15,2 7-4-15,2 3 1 0,3 5 6 16,2 3 15-16,5 2 14 0,1 6 12 0,5-2 2 16,1 2-2-16,3-2-10 0,-5 2-7 15,0-5-27-15,-5-2-110 0,-5-4-136 16,-7-6-164-16,-3-7-283 0,-3-3-613 16</inkml:trace>
  <inkml:trace contextRef="#ctx0" brushRef="#br0" timeOffset="171350.91">28549 8449 1896 0,'0'0'269'0,"0"0"-185"0,0 0 36 0,13-52 42 16,-7 36-24-16,0-1-28 0,4 2-17 16,-2-3-13-16,2 1 26 0,-1 0-13 0,0 1-13 15,-2 3 13-15,-1-1-14 16,1 5 7-16,-2 0 19 0,-3 5-20 0,0 1-16 16,-1 2-65-16,-1 1-4 0,0 0-89 15,0 0-44-15,0 3 6 0,0 3 89 16,0 4 38-16,0 4 79 0,0 4 23 15,-5 6-4-15,-1 5 0 0,-2 7-25 16,1 10 2-16,-1 10 0 0,4 14-2 16,4 1 0-16,0-14-20 0,10-14-41 15,0-18 13-15,7-5-24 0,4 2-1 16,6-3 34-16,6-1 10 0,4-9-4 0,-2-7 19 16,-1-4-3-16,0-8-9 0,-3-7-10 15,0-1-19-15,-6-5-2 0,-2-2 2 16,-5-3-18-16,-1-1 12 0,-5-2-12 15,-3 1 0-15,-2 2 0 0,-1 3 11 16,-2 3-10-16,-1 5-1 0,-3 7 1 0,0 3-1 16,0 4-24-16,0 3-78 0,-2 5-100 15,-4 5 87-15,-4 7 62 0,0 6 51 16,0 1-1-16,5 3 3 0,4 1 17 16,1-2-16-16,10-5 17 0,8 0 20 15,4-5 15-15,6-4 9 0,-1-4-3 16,-1-4-9-16,-1-3-4 0,-8-1-12 0,-3 0 9 15,-4-5 16-15,-5-3-3 0,-3-2-41 16,-2-4-15-16,-2 0-25 0,-8-3 13 16,-1 2-6-16,-6-1-16 0,-1 3-13 15,-5 1-8-15,-1-1-94 0,-4 4-104 16,1-3-163-16,-7-4-334 0,8 2-735 16</inkml:trace>
  <inkml:trace contextRef="#ctx0" brushRef="#br0" timeOffset="171503.18">28603 8430 91 0,'0'0'2884'15,"0"0"-2313"-15,0 0-387 0,0 0-87 16,0 0 32-16,0 0 82 0,0 0-205 0,69-14-6 16,-13 14-19-16,20 1 0 0,14 4-154 15,-1-1-319-15,-22-2-719 0,-20-2-1037 0</inkml:trace>
  <inkml:trace contextRef="#ctx0" brushRef="#br0" timeOffset="172122.17">30218 8554 2767 0,'0'0'366'16,"0"0"-216"-16,0 0-3 0,23-55 40 16,-23 43 31-16,-2 0-21 0,-6 2-68 15,-7 4-41-15,-2 3-52 0,-6 3-36 16,-5 3-22-16,-5 8 0 0,1 4 1 16,0 5 5-16,4 3-3 0,6-1-24 0,6 2 27 15,6 1 16-15,8-2 1 0,2-1 2 16,11-2 28-16,1-1 1 15,7-3 11-15,2-2-12 0,1-3-31 0,3-6-99 16,-3-4 2-16,-1-2-4 0,-1-8 25 0,-2-6 26 16,-4-6 49-16,1-4-2 0,-5-3 3 15,-1-5 19-15,-3-3 18 0,1-3-15 16,-4-2 13-16,1-12-13 0,0-6-19 16,1 6 60-16,1 8-22 0,-1 10 41 15,-1 14 39-15,-2 0-9 0,2 3 5 16,-2 6-21-16,1 5-3 0,-3 6-93 15,0 2-4-15,0 9-236 0,-1 7 128 16,-5 8 87-16,2 8 25 0,-1 12 47 16,1 13 12-16,4 10 6 0,4 5 3 15,6-8 21-15,4-8-52 0,3-7-18 16,-3-8-7-16,-2-7-9 0,-3-10-3 0,-4-12 0 16,-1 0-139-16,-2-1-211 0,3-3-244 15,1-3-496-15,-2-5-833 0</inkml:trace>
  <inkml:trace contextRef="#ctx0" brushRef="#br0" timeOffset="172450.94">30476 8681 1793 0,'0'0'810'0,"0"0"-553"0,0 0-192 16,0 0 73-16,67-22 34 0,-46 14 42 15,1 2-49-15,-1-3-64 0,3 1-29 16,-2-2-43-16,-1-1-7 0,0-1-20 15,0-1 23-15,-3-2-12 0,-2-2 2 16,-1-1 7-16,-1-3-9 0,-7 2-13 0,-1-1 31 16,-3 1-15-16,-3 2 0 0,0 5 40 15,-6-1 17-15,-1 5-5 0,-5 3-21 16,-2 4-44-16,-4 1-1 0,-5 10-1 16,-4 2 21-16,2 5-3 0,3 4-18 0,3 2-1 15,8 2 0-15,5 1 0 0,6 3 2 16,6 0 23-16,8 0-24 0,7-1 14 15,5-1 10-15,3-3-25 0,3-6-62 16,-1-6-223-16,2-5-96 0,-5-7-125 16,-2-3-170-16,0-9-316 0,-4-5-229 15</inkml:trace>
  <inkml:trace contextRef="#ctx0" brushRef="#br0" timeOffset="173597.42">30973 8570 142 0,'0'0'698'16,"29"-71"-401"-16,-16 32-196 0,1 1 22 15,1 1 56-15,-3 1 36 0,0 5 113 0,3 2 18 16,-4 4-49-16,4 1-84 0,-2 4-47 15,-2 2-19-15,-1 1 19 0,-3 2-14 16,-3 5-35-16,-1 0-28 0,1 1-42 16,-4 4 7-16,0 2-17 0,0 1-37 15,-3 0-6-15,-1 2-22 0,0 0-4 16,-4 0 32-16,0 0 13 0,0 0 21 16,1 0 23-16,-1 0-7 0,2 0 4 0,-2 0 6 15,1 2 21-15,-1 0 9 0,-2 1-3 16,-1 2-19-16,-2 1-21 0,-2 3-10 15,4 3-3-15,-3 1 0 0,5 5 6 16,-1 3 18-16,5 6-36 0,2 2 21 16,3 5 3-16,1 5-15 0,8-2-1 15,6 3 1-15,3 1-10 0,3-2-2 16,0 0-17-16,0-6-1 0,-1 0 2 0,-4-6-3 16,-4-4 0-16,-1-3-2 0,-4-4-23 15,-3-3 7-15,3-3-3 0,-5-3 5 16,0-1 1-16,-1-3 12 0,0 0-13 15,-1-2 1-15,0 0-6 0,0 0 9 16,0-1 12-16,0 0 25 0,0 0 18 0,0 0 18 16,1 0 0-16,0-1-15 15,2-4-21-15,2 1-22 0,2-2-3 16,2-1-1-16,3-1-21 0,3 2 7 16,-2-2 0-16,4 1-16 0,1 3 13 0,0-4 6 15,-1 1 12-15,2 0 1 0,0-4 1 16,-3 0 0-16,3-2 0 0,-1-2 22 0,-1-3-21 15,0-2 19-15,0 1-22 0,-5-2 3 16,3-1 9-16,-4 1-12 0,-2 2-3 16,-4 1 3-16,-1 3-1 0,-1 3 1 15,-2 4 0-15,-1 2-12 0,0 3-28 16,-2 3-34-16,-5 0-30 0,-3 2-19 16,-4 8 52-16,-3 2 37 0,0 5 16 15,1 4 16-15,2 1 0 0,2 2 1 16,7 1 1-16,5 1 1 0,0-2 12 15,10-1 2-15,3-1 25 0,7-3 0 16,2-4-9-16,6-3-31 0,-1-5-37 16,1-3-40-16,1-4-3 0,-3-4 24 15,1-5 25-15,0-4 28 0,-4-4 3 16,1-1 15-16,-2-3-13 0,1-3 11 0,-1 0-10 16,0-3 9-16,2 1-9 0,-2-3-2 0,-2 3-1 15,-1 3 0-15,-6 4 0 0,-1 7 2 16,-6 4-2-16,-2 4-19 0,-3 4-49 15,0 0-91-15,-1 5 75 0,0 7 59 16,0 2 9-16,0 1 15 0,0 3 2 16,0-2-1-16,0 0 14 0,0-2-11 15,1-3 22-15,4-1-3 0,0-3-1 16,-1-4-1-16,1-2-18 0,1-1 46 16,-1-2 27-16,-1-3-41 0,3-5-3 15,-1 0-19-15,-2-1 6 0,-2-1-18 16,0-3 0-16,-2 2 14 0,0-3-12 15,-1 3-4-15,-4-1 0 0,-3 1 2 0,-1 2-2 16,-3 3 2-16,0 4-15 0,-2 2 2 16,-2 2-14-16,2 2-23 0,-3 10 6 15,1 2 29-15,1 4 14 16,5 1 1-16,1 5 3 0,5 1 15 0,4 0-2 0,1 0 15 16,10-1-6-16,5-2 12 0,1-1 0 15,7-3-2-15,0-3-8 0,2-6-27 16,-2-2-169-16,1-6 1 0,0-1 22 15,-1-6 24-15,-2-5 5 0,-2-3 71 16,1-3 46-16,-1-3 25 0,-1-5-3 16,-1-2 16-16,-1-3 9 0,-1-5 1 15,0-2 40-15,0-3-1 0,0-10-17 16,0 6-10-16,-4 0-11 0,3 3 17 16,-7 12 36-16,4 0-6 0,-6 10-21 15,-1 4 51-15,0 8-49 0,-3 5-77 0,0 2-31 16,-1 9-203-16,0 7 73 15,1 6 130-15,0 7 31 0,1 6 56 0,5 11-9 16,1 10-16-16,6 6 22 0,-1 4 5 16,-4-16 4-16,-1-13-28 0,-4-14-25 15,-2-3-9-15,1 0-120 0,-3 0-109 16,2-2-147-16,-1-8-241 0,2-10-167 0,-2-3-356 16</inkml:trace>
  <inkml:trace contextRef="#ctx0" brushRef="#br0" timeOffset="173765.76">32324 8277 3 0,'0'0'2683'15,"0"0"-2144"-15,0 0-246 0,0 0-56 0,0 0-83 16,0 0-29-16,66-13-20 0,-44 13-34 16,0 0-40-16,2 0-31 0,1 0-15 15,-4 1-23-15,-3-2-144 0,-5-3-456 16,-4-5-1052-16</inkml:trace>
  <inkml:trace contextRef="#ctx0" brushRef="#br0" timeOffset="173922.92">31489 8239 3313 0,'0'0'689'16,"0"0"-553"-16,0 0-136 0,0 0-13 15,0 0 13-15,78 0 0 0,-43 0-3 16,7 0-22-16,19 0-26 0,-8 0-542 0,-9-3-1076 16</inkml:trace>
  <inkml:trace contextRef="#ctx0" brushRef="#br0" timeOffset="175455.17">23829 9522 189 0,'0'0'2236'0,"0"0"-1949"15,0 0-45-15,-13-46 62 0,2 39-85 0,-4 5-117 16,-5 2-71-16,-6 2-18 15,-6 9 12-15,-3 5 7 0,-1 8 31 0,-2 3-25 16,-1 7 6-16,4 2-12 0,5 3-1 16,3 1-18-16,9 0-13 0,8-2-2 15,7-1 2-15,4-4 0 0,14-1 0 16,4-2 15-16,8-3 17 0,7-4-4 16,4-4 3-16,3-5 0 0,2-4-27 15,-1-7-4-15,-6-3-63 0,-2-3 10 16,-6-7-1-16,0-4 26 0,-5-3 28 15,-3-5 2-15,-1-4 17 0,0-1-7 16,-3-2 11-16,-1 2-22 0,0-2 2 16,-1 5 34-16,-5 4-5 0,-1 4-14 15,-3 4 46-15,-3 5 27 0,-1 3-23 0,-1 3-68 16,0 1-18-16,0 5-146 0,-3 5 42 16,-2 4 122-16,-3 4 31 0,2 2-15 15,2 2-14-15,2 0 11 0,2 0 2 0,8 0-12 16,5-1 10-16,4-4 15 15,5 0 17-15,1-5-7 0,0-2-13 0,-1-3-10 16,-5-2-14-16,-4-5-1 0,-1 0-2 16,-6-2 2-16,0-4 10 0,-1-4-8 15,-2-3-2-15,-2-2 15 0,-1-4-13 16,0-1 10-16,0-1-12 0,-4-2 0 16,-1 0 2-16,0 1 10 0,3-1 1 15,1 2-13-15,1 0 31 0,0 1-31 16,8 3 11-16,3 2-11 0,4 4-18 15,5 1-7-15,3 6-28 0,2 4 3 0,4 1 9 16,-1 7-7-16,0 4 7 0,0 5-3 16,-4 2-12-16,-3 5 9 0,-6 1 3 15,-5 3 18-15,-6 2 4 0,-4-4 3 16,-3 0 16-16,-6-3 3 0,-4-2 1 0,-2-4 12 16,2-2 9-16,-3-5-19 0,1-1 38 15,5-6 9-15,-1 1 10 0,5-4 15 16,2 0 21-16,1-4 6 0,1-4-24 15,2-5-25-15,2-3-28 0,5-1-25 16,2-4 11-16,6 0-10 0,3-2 1 16,2 1-2-16,3-3 0 0,1 4-3 15,3 2-15-15,-2 3 15 0,0 3-16 16,-4 4 18-16,-1 4 1 0,-3 4-15 16,-1 1-20-16,-4 5-30 0,1 7-7 0,1 5 25 15,-4 3 2-15,1 6 17 0,-4 1 6 16,-2 0-3-16,-2 2 22 0,1 0 1 15,-2-2 0-15,0-2 0 0,0-4 2 16,2-3 3-16,0-5 22 0,3-4-25 16,1-4-263-16,1-5-159 0,4-2-149 15,6-15-469-15,-5-2-545 0</inkml:trace>
  <inkml:trace contextRef="#ctx0" brushRef="#br0" timeOffset="175667.62">24813 9418 1674 0,'0'0'334'16,"0"0"-68"-16,7-60 41 0,-6 47 35 0,0 6 3 16,0 3-68-16,-1 4-242 0,0 2-35 15,0 8-235-15,0 5 235 0,0 9 96 16,0 4 9-16,2 5-10 0,2 5 3 16,5 10 15-16,2 8-3 0,2 9 1 15,-6 1-49-15,-3-14-41 0,-4-12-21 16,-3-16-28-16,-2-1-79 0,-4 2-211 15,-2 2-299-15,0-4-437 0,5-10-663 0</inkml:trace>
  <inkml:trace contextRef="#ctx0" brushRef="#br0" timeOffset="175951.5">24806 9718 2236 0,'0'0'401'0,"0"0"-272"0,0 0 29 0,58-36-53 16,-34 31 8-16,3 1-56 0,6 4-56 15,1 0 2-15,0 9-3 0,3 5-22 16,3 2-10-16,-4 7 3 0,-3 2 10 16,-2 2 19-16,-6 1 0 0,-7 1-3 15,-4-4-29-15,-9-1-10 0,-5-7-12 16,-3-3 54-16,-7-3 16 0,0-5 89 16,-2-3 78-16,2-3 23 0,-1 0 4 15,3-2 7-15,2-5 53 0,-1-3-18 16,5-3-45-16,2-2-60 0,2-1-36 15,9-5-28-15,0 0-7 0,8-3-21 0,4-1-28 16,4 0-27-16,4 0-42 0,6 1-47 16,0 2-116-16,1 1-75 0,9-1-143 15,-11 7-339-15,-7 0-1050 0</inkml:trace>
  <inkml:trace contextRef="#ctx0" brushRef="#br0" timeOffset="176583.05">25887 9694 2391 0,'0'0'400'16,"0"0"-220"-16,0 0-17 0,-7-48 3 0,-2 38 22 16,1 1-42-16,-4 3-61 0,-2 2-28 15,-3 4-10-15,-5 0-32 0,-2 5-15 16,-4 5-19-16,2 2 17 0,1 2-19 15,3 1 20-15,3 1-1 0,6-1-36 16,3 2 25-16,5-3 10 0,5 1 3 16,0-3 9-16,10 0 17 0,0-2-26 0,5-3-73 15,4-2 10-15,1-2 31 0,-2-2 15 16,1-1 17-16,-3 0 16 0,-3 0 6 16,0 0-6-16,-4-2-3 0,0 2 3 15,-2 0 34-15,-4 0-15 0,1 0-35 16,1 0-10-16,-1 3 10 0,0 2 26 15,-1 2 15-15,2 3-4 0,2 0-2 16,0 1-19-16,5 1 3 0,0-2 6 16,7-1-25-16,8-3-38 0,4-2-255 15,9-1-159-15,21-3-59 0,-6-5-461 16,-7 0-553-16</inkml:trace>
  <inkml:trace contextRef="#ctx0" brushRef="#br0" timeOffset="177434">26663 9764 2028 0,'0'0'663'0,"0"0"-390"15,0 0-84-15,-10-62 31 0,-1 45 22 16,-1 2-75-16,-4 1-28 0,-4 1-39 16,-4 4-15-16,-6 2-19 0,0 4-13 0,-5 3-10 15,0 3-21-15,3 6-22 0,1 3 0 16,6 3-18-16,4 2 5 0,6 2-21 15,7 1 23-15,6 3 11 0,2-2 1 16,5 2 21-16,9-5 6 0,4 0 0 16,2-2-9-16,3-3-19 0,1-3-53 15,0-4-84-15,-4-4-8 0,-1-2 7 16,-2-5 24-16,-5-7 19 0,0-3 51 0,-4-5 43 16,1-5 2-16,-4-3 1 0,-1-3 17 15,3-3 7-15,-3-4 2 0,1-1 10 16,-1-2 69-16,4-1-105 15,-2-1 49-15,2 4 34 0,-1 5 25 0,-1 5 18 16,-3 9-31-16,0 7-4 0,-1 6-19 0,-1 6-74 16,-1 1-28-16,0 8-195 0,0 7 78 15,-3 8 114-15,0 6 15 0,0 7 16 16,2 4 0-16,1 9 2 0,6 8 1 16,11 6-2-16,1-7-1 0,2-13 0 15,-1-14 0-15,-2-8 16 0,3 1 0 16,3-2 0-16,-1-1 3 0,-2-9 22 15,-2-5-1-15,-6-5 23 0,2-2-4 16,-3-7 0-16,0-3-25 0,2-3-12 16,-3-3 15-16,2-4-12 0,-2 0 9 15,1 0-6-15,-3 0 49 0,2 3 6 16,-4 2 0-16,-1 5 52 0,1 2 18 0,-3 4-49 16,-1 4-34-16,-1 1-70 0,0 1 0 15,1 5-119-15,-1 5 116 0,1 5 3 16,1 4 27-16,2 1-5 0,-1 1-20 15,0 2-2-15,1-3 0 0,3 0-1 0,-1-3-33 16,0-3-186-16,3-4-168 16,4-10-189-16,-2 0-518 0,1-8-927 0</inkml:trace>
  <inkml:trace contextRef="#ctx0" brushRef="#br0" timeOffset="177569.57">26967 9476 1668 0,'0'0'1096'0,"0"0"-971"0,0 0-125 16,0 0-54-16,0 0-146 0,0 0 87 0,0 0 90 16,0 0 10-16,31 47-122 0,1-13-277 15,-1-5-830-15</inkml:trace>
  <inkml:trace contextRef="#ctx0" brushRef="#br0" timeOffset="178016.78">27433 9641 2375 0,'0'0'738'16,"0"0"-394"-16,0-47-71 0,0 31 38 16,-2-1-8-16,-3 0-62 0,0 5-56 15,-2 0-35-15,0 3-21 0,-2 4-47 16,-1 3-82-16,-5 2-12 0,-2 9-49 16,-3 5 27-16,-2 5 32 0,0 3 2 15,4 5 1-15,6 3-1 0,3 3-21 16,8 1 6-16,1 2 15 0,12-1-2 0,5-2-1 15,4-4-65-15,3-5-180 16,0-2-77-16,1-7-47 0,1-6-111 0,-4-4-79 16,0-5-71-16,-2-7 144 0,-3-5 4 15,-2-5 358-15,-1-5 127 16,-1-2 342-16,-2-5 38 0,1-2-7 0,0-4-14 0,1-2-79 16,1-5-59-16,-1-7-20 0,5-9 21 15,1-5-76-15,-1 5 14 0,-6 16 98 16,-4 16-49-16,-5 10-48 0,0 1 3 15,2 1-26-15,-3 4-28 0,-1 3-45 16,-1 7-65-16,0 2-95 0,0 8-126 16,-3 7 202-16,-2 10 19 0,1 7 65 15,1 14-1-15,1 10-18 0,2 11-6 16,6 2 3-16,5-5-3 0,-1-10-31 16,0-14-9-16,-4-11-3 0,-3-8-37 15,-2-3-135-15,0 1-50 0,-1-2-148 16,-2 0-165-16,-14-11-235 0,2-4-322 0,-3-4-399 15</inkml:trace>
  <inkml:trace contextRef="#ctx0" brushRef="#br0" timeOffset="178233.01">27549 9701 1751 0,'0'0'506'16,"0"0"-141"-16,31-58-40 0,-16 41 21 0,5 1-32 16,1 3-124-16,4 2-83 0,5 3-38 15,-1 1-13-15,4 4-11 0,0 3-43 16,-3 3-2-16,1 5-14 0,-4 6 14 15,-3 3 0-15,-4 4 15 0,-5 4 29 16,-4 1 34-16,-2 3-10 0,-6-2-9 16,-3-1-15-16,0-1 6 0,0-3-29 15,-4-1-5-15,-3-4-13 0,0-2-1 16,1-6-2-16,-2-1-122 0,1-6-178 0,-6-7-239 16,5-4-596-16,2-4-1193 0</inkml:trace>
  <inkml:trace contextRef="#ctx0" brushRef="#br0" timeOffset="178376.25">27980 9428 3026 0,'0'0'383'0,"0"0"-202"15,0 0-10-15,0 0-14 0,0 0-53 16,0 0-104-16,0 0-110 0,0 0-95 16,0 0 117-16,0 0 75 0,46 15 1 15,-22 9-357-15,18 7-264 0,-4-3-935 16</inkml:trace>
  <inkml:trace contextRef="#ctx0" brushRef="#br0" timeOffset="178947.86">28297 9588 2726 0,'0'0'501'0,"0"0"-272"16,0 0 2-16,0 0 46 0,0 0-22 16,-63-41-32-16,48 40-74 0,-2 2-45 15,2 6-30-15,0 5-31 0,2 4-9 16,1 4-22-16,7 2-9 0,4 2 10 15,1 0 11-15,5 3-22 0,10 0 0 16,1-3-2-16,3 0-141 0,0-4-81 0,1-4-32 16,-3-6-34-16,-3-3-36 0,0-3-3 15,-6-4 129-15,1-4 198 16,-4-8 41-16,-1-2-18 0,1-1 28 0,-1-6 99 0,0 0 43 16,0-4-41-16,0 0-26 0,5-4-26 15,1 1-17-15,4 2 17 0,3 0-32 16,1 2-5-16,3 5-45 0,1 5 5 15,0 5-23-15,0 5-44 0,2 4-5 16,0 5-1-16,1 7 19 0,2 3-19 16,-4 7 0-16,-1 2-11 0,-3 2 45 15,-4 3-6-15,-6 0-9 0,-5-2 15 16,-3 0-28-16,-1-4-6 0,-5-3 12 16,-3-3 10-16,-1-2 6 0,1-8-1 0,-2-2 23 15,3-3 34-15,-1-2 42 0,0-2 22 16,2-5-4-16,2-4 4 0,1-3 5 15,3-1-10-15,0-1-19 0,5-3 1 16,5 0 14-16,5-1-2 0,3-2-13 16,3 0-19-16,5 1-21 0,3 1-10 15,0 5 7-15,1 4-12 0,-3 3-19 16,-3 8-39-16,-1 0-1 0,-4 7-6 0,0 5-19 16,-4 5 3-16,-2 3 25 0,-2 2 0 15,-5 2 16-15,1 0 18 0,-5-2-14 16,-2 0 17-16,0-1 53 0,-8-4-29 15,2-2 1-15,-2-1-23 0,-1-4-2 16,2-3 0-16,1-1-68 0,1-4-102 16,2 0-132-16,3-4-247 0,0-3-525 15,1-3-1082-15</inkml:trace>
  <inkml:trace contextRef="#ctx0" brushRef="#br0" timeOffset="179948.66">28976 9765 1139 0,'0'0'198'0,"0"0"-45"15,0 0 46-15,0 0-30 0,-5 50 29 16,11-40-46-16,4 0 7 0,1-3 9 0,4-2 45 16,-1-1-20-16,-1-4-11 15,1 0-6-15,1-2-26 0,-4-5-30 0,3-4-15 16,0-3-14-16,-3-4-6 0,3-2-22 15,-3-1 0-15,1-1 12 0,0 0-27 16,-2-2-10-16,2 2-7 0,-3 0-9 16,4 0-4-16,1 3-15 0,3 2-3 15,3 2-15-15,3 3-1 0,3 5-3 16,-1 3-18-16,1 4-4 0,3 2 0 0,-2 7 9 16,-2 3-15-16,-3 3-9 0,-5 4-1 15,-2 0 7-15,-9 3 25 0,-4 0 25 16,-2 0 29-16,-5 0-1 0,-8-3-6 15,-1-2-18-15,-5-2-4 0,-1-3-30 16,-1-2-71-16,0-3-66 0,4-2-110 16,-1-5-197-16,5 0-318 0,6-1-1009 0</inkml:trace>
  <inkml:trace contextRef="#ctx0" brushRef="#br0" timeOffset="181495.56">29965 9756 3123 0,'0'0'430'0,"0"0"-322"0,0 0-95 16,0 0 47-16,0 0 3 0,0 0 0 15,68-37-48-15,-47 29-13 0,2-1 0 16,3-1 9-16,-3 0-11 0,1 0-2 15,-1-1 2-15,-1-2 0 0,-4-3 0 16,0-1 3-16,-4-1 19 0,-3-1-19 0,-5-2-1 16,-1 2 14-16,-4-1-14 0,-1 3 1 15,-5 2-3-15,-2 1-3 0,-3 6-9 16,-3 1-10-16,-4 3-10 0,-1 4-2 16,-3 2 2-16,-2 5 10 0,2 5 20 0,-2 3 2 15,2 5 2-15,4 3 30 0,2 1-17 16,8 3 4-16,5 1 16 0,3 2-19 15,12 1 37-15,8-1-22 0,9-1 22 16,7 0-14-16,8-8-39 0,2-4-92 16,5-5 1-16,-3-7-22 0,1-5 12 15,-4-2 9-15,-5-5-6 0,-1-7 44 16,-2-1 54-16,-4-4 0 0,-4-1 48 16,1-6-10-16,-4 0 3 0,-3-2 3 15,1-1-3-15,-1 0 29 0,-6 2 5 16,-2 1 1-16,-3 5-1 0,-7 2 19 15,-4 5 26-15,-2 3-20 0,0 3-46 0,-6 5-54 16,-7 1-59-16,-1 2-19 0,-8 5 3 16,-5 5 37-16,0 4 19 0,-3 3 3 15,3 3 0-15,7 4-2 16,1 1 15-16,8 1-14 0,5 0 17 0,6-2 1 0,1-1-1 16,10-2-22-16,2-4-161 0,1-3-6 15,2-6 27-15,2-4 38 0,-1-4 52 16,-4-2 72-16,2-5 55 15,0-5 21-15,-4-2-57 0,3-1 29 0,-4-3 19 16,-1 0 18-16,0 0 36 0,0 1 24 16,-3 1-60-16,2 2 18 0,-2 3-24 15,-3 4-1-15,0 0-3 0,-1 4-41 16,0 3-34-16,1 0-72 0,0 3-88 16,1 5 56-16,3 5 86 0,2 2 17 0,0 3-1 15,4 3 1-15,-2 0 1 0,4-1 0 16,0 0 24-16,-2-2-23 15,3-3-1-15,0-1 3 0,-2-5 32 0,-2-3 5 16,1-6 15-16,-3 0-2 0,1-2 0 16,-2-5-16-16,0-5 1 0,-3-1-17 15,-1-5-2-15,1 0-19 0,-4-4 12 16,-1 1 13-16,-1-4-24 0,0-1 1 0,0-1 21 16,0 0-23-16,-1-1 11 0,-1-1-10 15,0 2 11-15,-2 3-10 0,2 4 0 16,0 4-2-16,0 6-16 15,2 3 16-15,-1 5-34 0,0 2-62 0,1 0-82 16,0 6 77-16,0 5 101 0,4 2 16 16,9 2 12-16,3 3 0 0,6 0-8 15,5 1-20-15,2-1-22 0,2-1-75 16,-2-3-13-16,-1-4 28 0,-6-3 53 16,-3-4 29-16,-7-1 28 0,0-2 32 0,-7-2 6 15,0-3 6-15,-1 2-19 0,-3 0 58 16,-1-1 1-16,0 2-25 15,0 2-40-15,-7 0-47 0,0 0 1 0,-7 4-1 16,0 2 40-16,-4 3 0 0,1 1-24 16,0 2 12-16,3 3-10 0,4 0-17 15,4 1-1-15,2 1 14 0,4 0-12 0,4-1 8 16,7-1 5-16,4 0 16 0,4-3 0 16,2 0-31-16,2-3-132 0,0-5-50 15,1-1 13-15,2-3 21 0,-5-3 63 16,0-3 19-16,-1-6 25 0,-5 0 41 15,2-5 1-15,-2-3 21 0,0-4 4 16,-2-3-24-16,3-3 26 0,-3-4-27 16,0 0 5-16,2-5-6 0,-1-2-12 15,0-1-4-15,-1-1-15 0,0 2 30 0,-5 0-19 16,-2 2 18-16,-3 3 2 0,-3 2 0 16,0 5 10-16,-8 0-8 0,1 5 28 15,-5 3 4-15,2 3-34 0,-3 1-25 16,1 2 12-16,1 6 11 0,-1 0 0 15,4 3-17-15,3 4 4 0,2-1-14 0,-2 3-34 16,2 3-25-16,0-1 24 0,-3 3 64 16,2 0 54-16,-2 1-6 0,3 2-7 15,1-1 15-15,0 3 26 0,2 0-16 16,0 0-6-16,0 3-10 0,0 0-12 16,4 2-3-16,0 2-33 0,2 5 11 15,0 4-12-15,0 4-1 0,-1 3 0 16,1 3 1-16,-2 2-1 0,1 2 34 15,2 1 41-15,-2 1-19 0,0-2 6 0,0 1-3 16,2-5-15-16,2-2-23 0,1-2-17 16,1-5-1-16,5-3-3 0,1-5-37 15,2-4-49-15,2-4-23 0,-1-5-3 16,2-4 4-16,-1-2-5 0,-2-2 53 16,1-8 60-16,-2 0 31 0,-3-4-6 15,1 0 0-15,-2-2 25 0,-1-1-25 16,-1-1 16-16,-2 3 16 0,-1 3 25 15,-3 4 33-15,0 2-19 0,-3 3-31 0,-1 3-65 16,0 0-18-16,0 0-128 0,0 7 90 16,2 3 56-16,2 1 115 0,-1 2-35 15,-1 1-27-15,1 1-28 0,1-1-7 16,1 1-15-16,-2-3 0 0,4-1-3 0,-1 0-16 16,11-6-322-16,-4 0-426 0,-1-5-1358 0</inkml:trace>
  <inkml:trace contextRef="#ctx0" brushRef="#br0" timeOffset="181640.19">31998 9286 1547 0,'0'0'1782'0,"0"0"-1528"0,0 0-197 16,0 0-57-16,0 0-73 0,0 0-149 15,0 0 107-15,0 0 115 0,0 0-16 16,0 46-234-16,5-19-563 15,0-4-1288-15</inkml:trace>
  <inkml:trace contextRef="#ctx0" brushRef="#br0" timeOffset="182266.96">32099 9648 2470 0,'0'0'410'0,"0"0"-303"0,0 0-107 15,0 0-10-15,72-27 10 0,-50 20 51 16,-2-2-12-16,2-1 6 0,-1 1-26 16,-3-2 19-16,0 0-15 0,-2-1 9 0,-3-2 19 15,-5-2-3-15,-1 0 6 0,-2-1 22 16,-5 0 10-16,0 0-4 0,-5 2 3 16,-2 3 0-16,-1 3-28 0,-4 3-35 15,3 4-22-15,-3 2-22 0,0 0 0 16,1 10-15-16,-3 3 37 0,4 4 4 15,0 3 30-15,5 3-9 0,4 3-21 16,1 0 8-16,9 1 20 0,7-2 5 0,5-1-11 16,2 0-26-16,3-7-1 0,-5-3-90 15,0-6-6-15,-2-5 40 0,-5-3 57 16,2-5 41-16,-2-3-13 0,-1-4 1 16,0-3-8-16,-2 1-20 0,0-3 51 15,0-3-36-15,-3 1-15 0,4-2 15 16,-2-4-16-16,3 1-3 0,-1-3 3 15,1-2-3-15,1-1 3 0,-4 0 1 16,0 1 18-16,-3 4-17 0,-4 5 33 16,0 5-4-16,-2 5 30 0,-1 3-2 15,0 3-31-15,0 3-28 0,0 1-37 16,0 0-83-16,0 0-37 0,0 5 53 0,0 3 104 16,3 5 22-16,2 2 41 0,6 2-3 15,4 5-4-15,5 0-31 0,2 2 0 0,1 0-23 16,1 0-1-16,-3-4-1 15,-5-1-12-15,0-2-7 0,-9-2 16 0,0-5-16 16,-5 1-18-16,-2-2-4 0,0-1 0 16,-4 1 0-16,-5 0 41 0,1 1 66 15,-5 0 81-15,1 0 8 0,-2 2-24 16,0 0-7-16,2-2-31 0,1 3-31 16,2-1-10-16,0-1-40 0,6 1 7 15,0-2-4-15,2 0-15 0,1 0-12 16,4-3-220-16,13 0-187 0,-1-2-347 15,0-5-1063-15</inkml:trace>
  <inkml:trace contextRef="#ctx0" brushRef="#br0" timeOffset="182410.4">32936 9763 2707 0,'0'0'580'0,"0"0"-259"15,0 0-109-15,0 0 27 0,0 0 36 16,0 0-68-16,0 0-207 0,0 0-40 15,0 0-295-15,0 0-340 0,-58-52-1722 0</inkml:trace>
  <inkml:trace contextRef="#ctx0" brushRef="#br0" timeOffset="197944.9">2269 12460 1687 0,'0'0'360'0,"0"0"-227"15,0 0 3-15,0 0-6 16,0 0 2-16,0 0 29 0,0 0-48 0,0 0-75 16,0 0-38-16,0-9-1 0,0 9-31 0,0 4 32 15,0 3 26-15,0 3 6 0,0 7 39 16,0 2 18-16,0 8 55 0,-1 4-7 15,-2 4-13-15,-5 6 22 0,-2 10-16 16,-4 11-26-16,-3 9-23 0,-2 3-9 16,3-8-30-16,1-8 8 0,8-17-50 15,3-9 13-15,0-11-1 0,2-4-9 16,1 0-3-16,1-3 4 0,0-1 8 16,0-6-9-16,0-4 25 0,0-1 28 15,0-2 10-15,0 0-7 0,0 0 3 16,0-2 0-16,0 1 2 0,0-4 1 15,0-2-65-15,2-4-36 0,0-4-97 0,3-3-134 16,-2-2-91-16,0-5-181 0,2-12-464 16,3 4-359-16</inkml:trace>
  <inkml:trace contextRef="#ctx0" brushRef="#br0" timeOffset="198210.52">2202 12591 1964 0,'0'0'308'0,"0"0"5"0,0 0 10 0,0 0-10 16,0 0-83-16,0 0-56 0,0 0-6 16,0 0-58-16,0 0-85 0,0 0-25 15,0 0-82-15,-2-32-20 0,20 41 102 16,7 5 66-16,7 5-18 0,6 2-11 0,6 6 4 16,1 0 25-16,0 1 29 0,-2 0 86 15,-3-1-48-15,-1 1-43 0,-5-1-41 16,-3-1-12-16,-1-1-18 0,-3-1-4 15,-4-2-14-15,-2-1-1 0,-2-4-24 16,-4-2-4-16,-3-2-18 0,-2-3-16 16,-4-2-56-16,-2-5-50 0,-2 0-24 15,0-3-75-15,-2 0-12 0,0-13-53 0,-3 1-691 16,0-2-701-16</inkml:trace>
  <inkml:trace contextRef="#ctx0" brushRef="#br0" timeOffset="198512.57">2894 12455 3131 0,'0'0'373'0,"0"0"-190"0,0 0-183 16,0 0-34-16,0 0-68 0,0 0 74 16,0 0 25-16,0 0 3 0,0 0 104 15,3 59-6-15,1-27 6 0,-1 4-3 16,1 4-42-16,-3 4 14 0,-1-1-16 15,-1 7 14-15,-6-5 26 0,-2-2-44 16,-3 1-19-16,0-7-3 0,-3 3-6 0,-2-1-4 16,2-5 4-16,3-3-9 0,-1-7-13 15,6-4-2-15,1-8 0 0,3-2 2 16,0-5-1-16,3-1 1 0,0-4 34 16,0 0 9-16,0 0-46 0,4-6-123 15,5-5-151-15,11-15-219 0,-2 0-656 0,1-2-1330 16</inkml:trace>
  <inkml:trace contextRef="#ctx0" brushRef="#br0" timeOffset="199110.38">3707 12614 1455 0,'0'0'296'0,"0"0"-43"16,0 0 55-16,17-52 2 0,-17 40 15 0,0-1-56 15,-2 2-59-15,-6 1-19 0,0-1-36 16,-4 5-39-16,-3 0-50 15,-7 4-25-15,-2 2-10 0,-5 1-2 0,-6 8 9 16,-4 8-13-16,-1 5 3 0,0 5 16 0,0 7 5 16,5 4-17-16,0 7-4 15,3 10-4-15,9 10-2 0,11-4-10 16,9-8 13-16,7-12-24 0,8-14 30 16,10 1 16-16,10 1 24 0,17 7-25 0,21 1 4 15,12-6-13-15,-1-10-37 0,-17-10-78 16,-19-7-39-16,-19-4 12 0,-7 0 12 15,2-2-7-15,-1-1-3 0,-1-1 36 16,-4-3 67-16,-4-1 0 0,-2 0 19 16,-5 0 19-16,-1-2-9 0,-1 0-14 15,-2 1-15-15,0-1-10 0,0 3-6 16,-4-1-26-16,1 3-118 0,-1 0-95 0,1-4-146 16,1 3-580-16,2 0-944 0</inkml:trace>
  <inkml:trace contextRef="#ctx0" brushRef="#br0" timeOffset="199375.75">4193 12615 3458 0,'0'0'443'0,"0"0"-273"15,0 0-58-15,0 0-81 0,0 0 1 16,0 0 21-16,0 0-50 0,0 0-2 15,0 0 76-15,0 0 22 0,-7 76 16 16,3-41-35-16,-1 5-25 0,0-2-18 16,0 1-12-16,-1 0-4 0,1-1-18 0,2-3 19 15,0-1-10-15,0-2-9 16,-3-3-3-16,2-6-128 0,1-2-75 0,-1-6-120 16,1-6-133-16,-2-6-276 0,2-3-414 15,0-5-503-15</inkml:trace>
  <inkml:trace contextRef="#ctx0" brushRef="#br0" timeOffset="199909.97">4129 12500 2531 0,'0'0'479'16,"0"0"-268"-16,0 0-102 0,0 0 37 15,27-53 51-15,-6 43-18 0,5-1-106 16,9-1-70-16,6 3-3 0,4 1-1 0,4 6-21 15,-1 2-13-15,-3 2-9 0,-2 9-6 16,-7 2 15-16,-5 3 19 0,-11 2-6 16,-7 6-19-16,-8 1-3 0,-7 1-16 15,-10 4 31-15,-11 0 26 0,-7-1 1 16,-4 1 2-16,-5-2 28 0,-1-2 17 16,2 0 31-16,2-7 9 0,7 0-16 0,2-5-6 15,7-3-19-15,7-2-16 16,2-3 4-16,6-2-14 0,2-1 14 15,2-3 16-15,0 0 20 0,1 0 4 0,0 0 9 16,3-5 71-16,6-3-25 0,7-1-103 16,6-2-24-16,5-2 0 0,6 0-3 15,2-1-15-15,3 3 2 0,-2 0-8 16,1 4 20-16,0 4-29 0,-1 1-1 0,-5 2-10 16,0 7 1-16,-5 4 2 0,-2 3 4 15,-6 6-9-15,-3 3-35 0,-8 4 3 16,-6 4 5-16,-3 1 48 0,-10 4 8 15,-9-1 17-15,-8 1 16 0,-4-3-15 16,-5-2 11-16,-2-2-10 0,2-4 21 16,1-4 90-16,3-4-20 0,6-5-6 15,2-2-22-15,3-3 7 0,2-5 8 16,4-2 3-16,-1 0 6 0,3-2-6 0,-1-5-15 16,4-2-19-16,-2 0-28 0,2-2-6 15,2-1-15-15,-1-1 0 16,5-1-39-16,2-2-158 0,2 1-173 15,2-14-273-15,5 7-864 0,1-2-708 0</inkml:trace>
  <inkml:trace contextRef="#ctx0" brushRef="#br0" timeOffset="203123.7">6210 12612 2176 0,'0'0'443'15,"0"0"-288"-15,0 0-43 0,3-55 36 0,-5 41 69 16,-4 1 19-16,-2 1-30 15,0 3-68-15,0 1 1 0,-5 4-51 0,-1 2-44 16,-4 2-44-16,-3 6-14 0,-4 9 1 16,-4 6 3-16,-4 4 10 0,2 6 9 15,-3 3-9-15,3 2-3 0,6 1-20 16,2-4 1-16,4-1 9 0,9-3 12 16,2-4-1-16,7-4-1 0,1-4 1 15,9-4 2-15,1-4 19 0,8-6 32 16,1-3-32-16,4-3 6 0,3-8-25 15,3-5 0-15,-1-2-9 0,-1-3 9 16,-1-2 0-16,-5 1-4 0,-3 0-11 0,-5 0 13 16,0 1 2-16,-6 2 13 15,1 3 15-15,-3 2-26 0,-2 5 1 0,-1 3 16 16,-1 6-19-16,0 0-72 0,-1 0-98 16,1 6-31-16,1 4 118 0,1 6 83 15,0 5 53-15,2 1 4 0,1 1-26 0,5-1-5 16,-1-3-23-16,7-1 25 15,1-5-6-15,5-3 29 0,4-2-1 0,3-5 0 16,1-3-3-16,2-2-2 0,1-8-17 16,-4-3-28-16,1-3-9 0,-5-1-13 15,-2-6 6-15,-4 0-7 0,-2-3 21 16,0-3-14-16,-3 2-3 0,-3 1 16 16,2 4 3-16,-2 0-2 0,-3 7 2 15,-3 3 13-15,-1 5 2 0,-3 4-15 16,-1 3-18-16,-1 0-127 0,0 10-53 15,0 3 198-15,-7 7 127 0,1 5-7 0,-2 4-36 16,-2 0-40-16,3 2-5 0,-2-2 7 16,3-2-24-16,3-2-21 0,2-4 2 15,1-4 10-15,0-5-11 0,2-4 23 16,3-3 3-16,3-5 12 0,0 0 20 0,2-8-60 16,3-4-7-16,2-5-36 15,1-6 5-15,-2 0 38 0,1-3 0 0,-2-3 3 16,-3 2-2-16,2 1 1 15,-3 1 0-15,0 4-1 0,-1 4-1 0,-2 6 0 16,-1 4 18-16,-3 3-14 0,0 2-4 16,-1 2-144-16,1 6-20 0,1 4 117 15,3 5 47-15,2 3 3 0,-1 0 19 16,3 2-18-16,1-1 8 0,3-1 1 16,3-1 2-16,1 0 4 0,4-2 19 0,3-2-9 15,3-1-2-15,5-4-27 0,2-2-186 16,3-3-85-16,1-3-85 15,1 0-112-15,1-4-135 0,0-4 67 0,-4-2-4 16,-2 0 15-16,-5-3 284 0,-3 0 241 16,-4 1 140-16,-5-3 245 0,0 1 32 15,-4-2-69-15,1-1-20 0,-1-1-10 16,-2-2-28-16,0 1-58 0,-3-1 25 0,0 1-40 16,-6 2-16-16,-1 5-30 0,-2-1 18 15,-3 5 0-15,-9 2-42 0,-1 4-35 16,-8 2-34-16,-7 2 2 0,-3 8 10 15,-6 5 12-15,-2 4-1 0,-1 3-27 16,3 5-25-16,6 2 6 0,3 0-31 16,10 0 10-16,7-3-32 0,9 0-1 15,2-3 0-15,11-1 0 0,7-3 0 16,8-2 27-16,4-3 5 0,6-6-33 16,2-4 0-16,3-4-131 0,-3-6-44 0,-4-6-4 15,-1-5 31-15,-7-3 39 0,-4-8 57 16,-5-3 50-16,-3-5 2 0,-4-7 14 15,0-14-1-15,-4-12 5 0,0-6-5 16,1 4 2-16,-3 8-12 0,-1 13-1 0,1 10 57 16,-2 13 3-16,0 9 6 15,-1 5 3-15,1 2-18 0,-1 2 8 16,0 4-43-16,-1 5-18 0,0 2-163 0,0 13-50 16,-2 9 166-16,-7 17 47 0,0 16 52 15,-4 17 4-15,1 6 30 0,3-3 4 16,5-7 12-16,2-9-10 0,2-3-19 15,0-3-48-15,4-8-7 0,2-8-15 0,2-10 10 16,0-8-12-16,-1-6-1 0,3 0 1 16,0-1-1-16,0 0 2 0,-4-7 13 15,-1-2 3-15,-3-3 10 0,0-2 15 16,-1 0 27-16,-1-7-70 0,2-3-52 16,-1-1-141-16,0-3-43 0,-1-2-58 15,0-2-173-15,-2-12-327 0,-4 6-985 16</inkml:trace>
  <inkml:trace contextRef="#ctx0" brushRef="#br0" timeOffset="204357.53">9114 12147 1547 0,'0'0'409'0,"0"0"-282"16,-3-49-10-16,-4 30 74 0,0 4 61 0,-3 1 11 16,-2 3-44-16,-1 2-92 15,-3 4-12-15,-3 5-58 0,-5 0-28 16,-5 6-13-16,-6 9-3 0,-3 8 6 0,-4 8 22 16,-6 12 16-16,-8 18 9 0,2 14 16 15,1 4-3-15,14-3-10 0,15-9-12 0,12-9-35 16,12-8-19-16,8-8 15 15,5-9-17-15,6-10 10 0,9-5 11 0,6 0 11 16,21 1-33-16,14-1-32 0,8-9-106 16,-5-5-212-16,-11-8-257 0,-21-4-456 15,-17-1-809-15</inkml:trace>
  <inkml:trace contextRef="#ctx0" brushRef="#br0" timeOffset="204990.15">9409 12453 3186 0,'0'0'411'0,"0"0"-307"16,0 0-66-16,0 0 9 15,-58-17 67-15,34 22 36 0,-1 8 7 0,0 5-48 16,-1 3-22-16,-1 7-34 0,7 1-43 16,8 0-10-16,4-3-19 0,8 3-2 0,7-4 21 15,10-1 11-15,7-2 5 0,6-2 5 16,7-6-21-16,1-2-37 0,0-4-65 15,-2-6-10-15,-6-2 0 0,-6 0 23 16,-7-6 36-16,-4-3 40 0,-9-4 13 16,-4-3 19-16,0-4-19 0,-6-1 19 15,-6-4-5-15,0-1-13 0,-2-1 11 16,-1 2-12-16,-4 2 0 0,2 3 14 16,-1 3-10-16,3 3-1 0,0 2 32 15,2 3-7-15,6 1 4 0,-1 0 5 0,6 1 13 16,2 1-17-16,6-2-33 15,7 1-1-15,6-1-18 0,9 2-9 0,3 0 6 16,5 3 4-16,0 1-4 0,-2 1 9 16,1 1 1-16,-2 2-16 0,-4 4-7 15,2 4-3-15,-4 3-3 0,-2 3-3 16,-2 4 44-16,-5 1 10 0,-2 1-8 0,-9 4-2 16,-2-3 0-16,-5 0 0 0,0-4-3 15,-7 0 0-15,2-3 3 0,-3-3 4 16,0-2 14-16,3-2 4 0,0-3 3 15,-1-3-3-15,4-1 4 0,0 0-4 16,2-2 28-16,0 0 53 0,0-7 28 16,0-4-116-16,4-4-13 0,6-3 1 15,1-4-3-15,7-2-11 0,3-1 10 16,3 1-11-16,2 1 11 0,0 6 1 16,0 0-3-16,1 7-9 0,-3 5 9 0,-2 5-40 15,-1 0-20-15,-1 6-5 16,-2 7 15-16,1 2 53 0,0 5 3 15,-2 1 72-15,-2 3-19 0,-1 1-10 0,0-1-24 16,-5-3 0-16,3-3-10 0,-2-4-12 16,2-4-1-16,-1-5-73 0,5-5-70 15,2 0-132-15,3-8-69 0,1-6-56 16,1-3-69-16,-1-5-41 0,-1-4 96 0,-1-5-207 16,3-23-59-16</inkml:trace>
  <inkml:trace contextRef="#ctx0" brushRef="#br0" timeOffset="205512.81">10484 12029 336 0,'0'0'652'0,"5"-56"-177"16,-5 30-192-16,-4 0-104 0,-2-4 93 16,-1 4 81-16,-5 5-69 0,0 5-2 15,-3 2-100-15,-1 5-93 0,1 4-19 16,0 5 0-16,1 0-29 0,-2 0-15 0,4 4 8 16,1 2-5-16,0 1-10 0,5 1-3 15,1 1-13-15,2 3 28 0,2 2 1 16,1 1 25-16,0 1 15 0,2 4 22 15,3 4-2-15,1 1 27 0,2 6 21 16,1 3-35-16,2 12 3 0,0 11 6 0,2 16 0 16,-3 9-15-16,-3 3-8 15,-7 2-17-15,-1-9-7 0,-11 2 0 16,-3 0-30-16,0-3-1 0,-3 0-21 0,4-6 10 16,7-5-4-16,7-7-18 0,2-15 18 15,7-13-5-15,3-7 11 0,1-2 3 16,4-1-9-16,4 1 4 0,2 1-7 15,3-4-6-15,-4-4-12 0,0-5 0 16,-1-4-42-16,-3-3-19 0,0-3-21 0,-4-3-34 16,3-8 3-16,-2-4-12 0,2-5-13 15,-1-6-22-15,-3-6 43 0,1-5 24 16,1-13-6-16,-4-11-38 0,1-13-20 16,-8-4 22-16,-4 6 15 0,-3 14 3 15,-8 19 70-15,1 10 30 0,-3 7 17 0,-2 5 25 16,-2 0 7-16,-9 0-7 15,-3 0 16-15,-4 5 3 0,0 5-6 0,-4 6-6 16,1 1 12-16,0 6 3 0,5 1-6 16,2 3-4-16,7-2-2 0,9 1 7 15,3-2-5-15,6-1 13 0,4-2 18 16,0 1-2-16,8-1-7 0,7-1-28 0,5-1-2 16,6-2-29-16,7 0-93 0,4-5-91 15,3 0-156-15,15-10-326 0,-7 1-559 16,-8-2-679-16</inkml:trace>
  <inkml:trace contextRef="#ctx0" brushRef="#br0" timeOffset="205912.29">10873 11942 2707 0,'0'0'331'0,"0"0"-190"0,0 0 50 0,-5-45 3 15,3 42 8-15,1 2-22 0,0 1-180 16,-1 8-10-16,-1 7 10 0,-3 9 110 15,0 7-25-15,2 14 3 0,3 14-20 16,1 13 10-16,2 3 36 0,4-1 13 16,2-7-53-16,-2-8 3 0,0-1-34 15,2-5-22-15,1-4-20 0,0-10 0 16,-1-12-1-16,-1-9-2 0,5-6 0 0,1 0 1 16,2-2 1-16,3-2-43 0,4-7-40 15,1-4-15-15,4-9-26 0,-2-7 9 16,-2-2 44-16,-1-7 37 0,-2-1 33 15,-3-1 1-15,-1 0 15 0,-5 0-13 16,2 1 20-16,-4 4 0 0,1 2 9 16,-5 7 62-16,1 4 18 0,-2 5-9 15,-2 2 9-15,-1 4-31 0,-1 1-80 0,1 7-18 16,-1 4 18-16,0 6 71 0,0 2-10 16,1 4-6-16,0 0-6 0,0-1-21 15,1 0-16-15,1-2-11 0,1-3 0 16,2-1-1-16,-1-3-83 15,1-3-202-15,2-2-219 0,5-8-461 0,1-6-386 16,-2-5-559-16</inkml:trace>
  <inkml:trace contextRef="#ctx0" brushRef="#br0" timeOffset="206060.33">11270 12126 189 0,'0'0'2706'0,"0"0"-2341"16,0 0-260-16,0 0-41 0,0 0-64 15,0 0-26-15,0 0-44 0,0 0 32 16,-57 14 38-16,54 10 0 0,3 5 0 16,20 13-195-16,2-9-458 0,4-5-1046 0</inkml:trace>
  <inkml:trace contextRef="#ctx0" brushRef="#br0" timeOffset="206348.28">11669 12288 3066 0,'0'0'427'0,"0"0"-354"0,0 0-3 15,-73-4 56-15,49 13 41 16,-1 8 6-16,0 3-42 0,1 4-44 0,3 5-34 16,6 2-28-16,5 2-25 0,6-1 1 15,4 0 10-15,8-3 5 0,10-3 12 16,3-1 0-16,6-5-7 0,5-2-15 15,1-5-6-15,0-5-62 0,2-7-12 16,-1-1 9-16,-4-3 21 0,-2-6 19 16,-2-2-6-16,-3-2 19 0,-5-1 11 0,-1-1 1 15,-6 0 0-15,0-1 0 0,-3 1-15 16,-4 1-94-16,-4-7-178 0,0 5-306 16,-2-1-911-16</inkml:trace>
  <inkml:trace contextRef="#ctx0" brushRef="#br0" timeOffset="207344.56">13278 12358 1687 0,'0'0'496'15,"0"0"-282"-15,-18-57-52 0,1 34 83 16,-1 0 31-16,-4 3-78 0,-3 3-45 15,-6 5-33-15,-1 1-28 0,-4 5-6 16,-3 6-17-16,-2 0-16 0,2 6-18 0,1 5-7 16,1 5-25-16,6 5-1 0,6 2 14 15,5 4 3-15,5 2-16 0,11 0 13 16,4 5-1-16,9-3-2 0,9 0 12 16,11-1 4-16,5-1 6 0,7-2 2 15,3-7-9-15,3-3-7 0,-4-8-21 0,-2-6-100 16,-4-3-32-16,-6-6-29 15,-3-4-3-15,-7-9 9 0,-5-2 15 0,-2-6-1 16,-2-7 119-16,-5-5 22 0,-3-7 44 16,-2-14-21-16,-2-10 34 0,0-4 17 15,0 7-24-15,0 11 43 0,0 17 84 16,-1 12 3-16,1 9-11 0,-1 5 1 16,0 1-12-16,0 3-6 0,1 1-59 15,-1 7-93-15,1 2-12 0,0 12-233 16,-2 7 220-16,1 9 25 0,0 15 103 15,1 14-26-15,0 11-3 0,1 4 3 16,2-6-21-16,0-5-35 0,-2-7 19 0,-1-2 0 16,0-10-25-16,0-9-12 0,0-11-1 15,0-2-2-15,-1-1-162 0,0 1-169 16,0-6-256-16,1-7-553 0,-1-6-846 0</inkml:trace>
  <inkml:trace contextRef="#ctx0" brushRef="#br0" timeOffset="207678.2">13340 12359 1467 0,'0'0'1689'0,"0"0"-1405"15,0 0-188-15,63-47-14 0,-38 38 44 16,6 3-38-16,2 2 7 0,5 4-23 16,0 8-15-16,0 4-25 0,-3 6-21 0,-5 5-11 15,-1 5-25-15,-6 1-36 16,-7 3-17-16,-5-3 6 0,-8 0 25 0,-3-1-7 15,-6-6 16-15,-9-2 7 0,-1-4 31 16,-3-6 1-16,2-4 49 0,-2-4 29 16,4-2 31-16,0-5 45 0,6-4 44 0,-1-6 0 15,7-1-48-15,2-6-56 0,1-2-9 16,11-4-18-16,1-3-35 0,8-4 13 16,3 0-6-16,7-2 0 0,1 3-37 15,5 3-3-15,-1 7-21 0,-1 4-4 16,0 4-12-16,-2 7-27 0,-4 1-56 15,-3 6-77-15,-3 2-53 0,-3 0-76 16,-3 6-232-16,1 2-528 0,-3 0-462 16</inkml:trace>
  <inkml:trace contextRef="#ctx0" brushRef="#br0" timeOffset="207851.2">14117 12187 124 0,'0'0'2493'0,"0"0"-2066"0,0 0-180 16,0 0-28-16,0 0-10 0,0 0-89 15,0 0-79-15,0 0 164 0,0 0 78 16,-2 65-73-16,-3-34-34 0,-2 3-60 0,1 0-27 16,0 3-46-16,1 0-15 0,-1-2-28 15,5-6 0-15,1 0-2 0,0-5-142 16,9-6-241-16,7-11-240 0,0-4-595 16,0-5-1214-16</inkml:trace>
  <inkml:trace contextRef="#ctx0" brushRef="#br0" timeOffset="208003.24">14074 11965 3513 0,'0'0'445'0,"0"0"-354"16,0 0-55-16,0 0 1 0,0 0-37 16,0 0-19-16,0 0-163 0,0 0 78 15,0 0 72-15,0 0-142 0,37 64-514 16,-25-37-938-16</inkml:trace>
  <inkml:trace contextRef="#ctx0" brushRef="#br0" timeOffset="208311.12">14271 12312 2224 0,'0'0'485'15,"0"0"-334"-15,0 0 10 0,26 51 12 16,-16-31 28-16,3-2-17 0,-2 3-17 15,0-2-38-15,4 2-38 0,-1-4-28 0,-1-1-9 16,2-2-19-16,0-2-1 0,-3-5-15 16,1-2 3-16,-4-1-4 0,0-3 4 15,-3-1 12-15,1 0 22 0,0-3 25 16,-2-4 182-16,0-3-57 0,4-4-81 16,-2-3-30-16,3-6-25 0,-1-3-18 15,5-3-22-15,-1-4-9 0,4 0-18 16,0 0-3-16,4-1-3 0,1 2-24 0,1 1-37 15,-1 3-107-15,-1 5-83 0,-2 4-30 16,-4 6-67-16,-4 5-245 0,-4 8-391 16,-4 0-518-16</inkml:trace>
  <inkml:trace contextRef="#ctx0" brushRef="#br0" timeOffset="209061.15">14740 12511 1444 0,'0'0'565'0,"0"0"-344"0,0 0-33 16,0 0 189-16,0 0-53 0,0 0-174 16,72-19-48-16,-48 9-38 0,3-5-39 15,-1-1-9-15,4-4 0 0,-1-1-16 16,1-4 2-16,0-2 11 0,-3-5-1 0,0 2-11 16,-4-2-1-16,-4 0 12 0,-6 3 45 15,-2 3 95-15,-5 3 56 0,-5 4-1 16,-1 5-57-16,-2 0-29 0,-6 5-32 15,-4 4-30-15,-3 3-28 0,-3 2-28 16,-4 5-2-16,-3 7 21 0,1 5-10 0,1 5-10 16,2 4 1-16,2 4 25 0,5 2-13 15,7 1-2-15,1 1-1 0,6 0-10 16,0-2-1-16,10 0 14 0,6-3 4 16,7-5-19-16,5-5-89 0,7-2-171 15,4-9-76-15,2-4-87 0,-1-4-204 16,-4-4-413-16,-5-7-4 0,-3-3 304 15,-5-6 583-15,-3-3 157 0,-2-5 532 16,-2-5 48-16,1-2-144 0,0-5-85 16,2-1-11-16,-3 0 3 0,0 2 36 15,-4 0-55-15,0 7-13 0,-3 4-15 16,-1 6-48-16,-3 6-33 0,-1 3-39 0,-3 7-22 16,0 2-25-16,-1 4-129 15,0 0-6-15,0 10-117 0,0 7 123 0,0 4 65 16,0 8-29-16,0 7-2 15,0 2-12-15,0 4 2 0,2 0 10 0,1 4-10 0,2-5 1 16,-4-2-12-16,0-3-13 0,0-5-3 16,-1-7-12-16,1-4 12 0,0-7 1 15,0-6-14-15,-1-4 16 0,0-3 22 16,0-3 88-16,0-8-65 0,1-4-41 16,1-3-3-16,2-6 2 0,3-2 15 15,2-2 0-15,2-3-18 0,2-3 0 16,6 0-21-16,3-2-7 0,5 3-20 15,-2 4-20-15,1 6 16 0,0 8 6 16,-1 7 13-16,-2 4-10 0,-3 4 0 16,-1 8-12-16,0 9-10 0,-4 5 10 0,0 5 27 15,-2 7-6-15,-5 2 34 0,-1 3 58 16,-2-1-2-16,-2 0-1 0,-1-3-15 16,0-2-3-16,1-6-3 0,1-1-10 15,1-6-2-15,1-5-7 0,-3-5-3 0,1-3 10 16,-1-3 11-16,2-3 10 15,-1-1 26-15,1-4-69 0,1-4-184 0,1-5-148 16,-1-13-270-16,-2-1-695 0,0 0-1305 0</inkml:trace>
  <inkml:trace contextRef="#ctx0" brushRef="#br0" timeOffset="209873.93">17065 12066 1653 0,'0'0'711'0,"0"0"-495"0,0 0-148 16,13-61 70-16,-13 45 87 0,-7 0-68 15,-1 1 0-15,-3 4 11 0,-3 1-3 16,-5 6-36-16,-4 1-31 0,-8 3-29 16,-2 7-13-16,-7 6-1 0,-4 6-12 15,2 8 4-15,2 4 0 0,6 5-3 0,4 10-4 16,12 8 0-16,16 10-15 0,11 2-3 16,20-9-3-16,8-12 33 0,2-14 50 15,17-2 16-15,13-6-32 0,10 0-34 16,5-6-15-16,-16-10-37 0,-19-7-138 15,-13-4-60-15,-10-4-91 0,-4-4-78 16,3-7-38-16,3-8 13 0,1-4 54 0,-2-14 125 16,0-14 129-16,-2-14 62 0,-5-7 22 15,-2 3 3-15,-7 9 16 0,1 8 43 16,-3 6 157-16,-1 11-10 0,-2 9 61 16,-2 11 29-16,-1 5-71 0,0-1 5 15,1 2-75-15,-1 0-21 0,-1 5-44 0,-1 4-3 16,-1 6-12-16,0 2-78 15,0 0-3-15,0 11-149 0,-3 9 152 0,-1 7 88 16,-1 15-2-16,2 15-9 0,2 15 1 16,1 6 17-16,3-2 19 0,4-6-13 15,-2-8-13-15,-1-3-12 0,-1-1-30 16,1-3-15-16,0-5-4 0,-2-11-12 16,-1-9-15-16,-1-13-143 0,0-2-172 15,0-2-301-15,1-3-631 0,0-6-633 0</inkml:trace>
  <inkml:trace contextRef="#ctx0" brushRef="#br0" timeOffset="210697.06">18039 12205 2850 0,'0'0'588'15,"0"0"-372"-15,11-48-65 0,-10 28 60 0,-1 2 21 16,0 1-52-16,-7 3-23 0,1 2 4 15,-5 4-23-15,-1 2-43 0,-4 4-50 16,-4 2-32-16,-5 8-12 0,-3 3 17 16,-2 7-15-16,-3 1-3 0,6 8-2 15,2-1-16-15,5 3-1 0,4 1 7 16,7 0 0-16,4-1 10 0,5 0 2 16,7-4 12-16,5-3-12 0,5-3-98 15,5-4-46-15,3-8-41 0,3-4-28 0,0-3-30 16,2-7-47-16,-4-6 41 0,-3-3 125 15,-3-7 101-15,-4-3 23 0,-1-3 32 16,-5 0-10-16,2-6 45 0,-3-1 53 16,0 1-13-16,0 2 3 0,-4 2 3 15,0 6 32-15,-1 4 5 0,-2 6-23 16,-1 5 0-16,0 5-10 0,-1 4-35 0,0 1-82 16,0 5-111-16,1 6 43 15,0 6 68-15,0 5 53 0,3 6-4 0,4 1-15 16,-1 2-3-16,2 3-16 15,5-2 13-15,2-2-16 0,2-3 3 0,1-3-3 16,1-5 7-16,1-6-4 0,-2-1-15 16,1-8-43-16,-1-3-34 0,-2-1 13 15,2-9 2-15,-3-3 13 0,1-4 33 16,-4-5 14-16,-2-1 2 0,-1-2 3 16,-2-2 0-16,3-3 0 0,-2-1 0 0,2-2-1 15,0 1 13-15,1 2-13 0,-2 2 20 16,3 5 3-16,-4 4 21 15,0 3 18-15,-2 5-18 0,-4 3-15 0,0 6-31 16,-1 1 0-16,1 4-107 0,-2 7-38 0,2 7 108 16,-1 6 34-16,0 7 3 15,0 4 64-15,0 3-11 0,3 1-13 16,0-2-3-16,1-2-6 0,0-3-10 0,4-4-21 16,-1-6 11-16,1-6-11 0,-1-5-43 15,3-5 3-15,-3-5-9 0,5-2 6 16,0-10 0-16,0-1-25 0,3-5 24 15,1-3 41-15,-1-3 1 0,-1-1 0 16,-2-2 2-16,3-2 1 0,0-3 12 16,1 0-13-16,1-1 0 0,-1 2 2 15,-2 4-1-15,-2 4 27 0,-1 6 43 0,-7 5-13 16,-1 5-8-16,-3 4-35 0,1 2-15 16,-2 0-108-16,-1 8-40 0,1 6 110 15,0 5 38-15,1 4 11 0,0 6 106 16,1 2-21-16,-1 1 0 0,4 2-29 15,0-2-18-15,-2-1-27 0,0 1-10 0,-1-6-12 16,0-2-52-16,0-2-83 0,-1-5-122 16,2-3-155-16,0-5-210 0,9-7-470 15,-1-2-182-15</inkml:trace>
  <inkml:trace contextRef="#ctx0" brushRef="#br0" timeOffset="210994.46">19206 12143 1239 0,'0'0'511'0,"35"-58"-284"0,-16 24 113 15,3-1 93-15,-4 0-13 0,-4 6-104 16,-5 4-13-16,-4 3-13 0,-2 4-50 16,-3 3-29-16,-4 3-35 0,-4 2-32 0,-1 4-28 15,-5 3-39-15,-4 2-40 0,-3 1-7 16,1 6 1-16,0 2-19 0,1 5-12 16,5 1 0-16,5 6-11 0,6 2 11 0,3 5 12 15,8 2 0-15,10 2 6 16,7 3-15-16,7 2-3 0,3 0-2 15,0-1-34-15,-1 0-19 0,-7-5-61 0,-7-4-16 16,-7-4 24-16,-9-6 16 0,-4-3 12 16,-12-2 21-16,-10-5 41 0,-6-2 18 15,-6-2 1-15,-4-2 11 0,-1 0-9 16,3-4-2-16,4 2 1 0,8-3 1 16,10 1-3-16,7 0-49 0,7 0-228 15,21-1-671-15,3 0-611 0</inkml:trace>
  <inkml:trace contextRef="#ctx0" brushRef="#br0" timeOffset="211629.53">19556 12303 2636 0,'0'0'380'0,"0"0"-214"0,0 0 6 16,0 0 22-16,0 0 2 0,68-30-35 15,-50 21-39-15,1 1-33 0,0-1-49 16,2-3-21-16,2-2-16 0,-1-3 13 16,0-2-4-16,0-2 1 0,-1-2-13 0,-3-4 1 15,-1 0 1-15,-6-2-1 16,-1 1 2-16,-4 2 9 0,-4 0-12 0,-2 2 1 16,0 2 0-16,-4 2 15 0,-2 4-14 15,-3 3 11-15,1 2-13 0,-4 6-17 16,1 5-11-16,-4 0-16 0,-2 8 26 15,-1 4 18-15,1 5 24 0,-1 4-2 16,4 5 3-16,1 4 6 0,7 3-9 16,5 1 0-16,1 3 6 0,3 1-16 0,10-1 1 15,0-2-10-15,6-3 9 0,1-5 1 16,5-3 5-16,-1-9 10 0,1-1 12 16,-1-7-9-16,0-4 3 0,3-3-9 15,-2-5-10-15,0-4 1 0,0-5 8 16,2-3-8-16,-4-3-1 15,1-4-14-15,1-3 27 0,1-4-27 0,-2-4 1 16,-1-3 0-16,2-12 0 0,0-6-2 0,-3 3-3 16,-5 9-15-16,-3 8 15 0,-6 11 3 15,2-2 15-15,0 1 7 0,-1 7-19 16,-3 4 18-16,-3 6 13 0,0 4 0 16,2 2 6-16,-1 3-40 0,2 6-68 15,5 7 22-15,4 8 43 0,5 6 0 16,6 6-16-16,0 3 7 0,0 3-6 15,3 1-7-15,-5 0 0 0,-3-1 1 16,-3 0-1-16,-8-4 3 0,-1-3 22 16,-7-3 31-16,-2-4 15 0,-7-4 7 0,-4-4 2 15,-5-5 31-15,-5-2 15 0,-3-3 6 16,-5-3-24-16,-1-4-19 0,-5 0-15 16,-2-2-31-16,-3-5-18 0,-4-1-16 0,-3-1-149 15,-30-15-178-15,13 4-335 16,5-4-1276-16</inkml:trace>
  <inkml:trace contextRef="#ctx0" brushRef="#br0" timeOffset="-213524.49">4771 14333 245 0,'0'0'1224'0,"0"0"-1060"0,0 0-162 15,0 0-2-15,0 0 143 16,0 0 97-16,0 0 29 0,0 0-49 0,0 0-65 16,-30-1-75-16,30 1-31 15,0 0-20-15,0 0 16 0,0 0 6 0,0-2-9 16,1 2-1-16,3 0 4 0,3 0 61 15,5 0 35-15,2 2-20 0,5-1-20 16,3-1-25-16,4 2-9 0,3-2-20 16,7 0-3-16,6 0 0 0,7 0-3 15,12 0-9-15,11-2-29 0,12 2 0 0,-1 0-3 16,-16 0-16-16,-21 0-9 0,-17 0 22 16,-3 0-13-16,0 0 14 0,0-1 2 15,-1-1 0-15,-6 1-1 0,-4-2 0 16,-5-1-15-16,-5 0 16 0,-2 2 21 15,-3-2 1-15,0 0-22 0,0 0-25 16,-5 1-19-16,-3-1 10 0,-1-2-23 0,-3 2-26 16,1 1-21-16,-2-1-30 15,-1 1-29-15,2-2-61 0,-1 1-62 0,4-2-124 16,0 1-5-16,3-2-47 0,2-2-50 16,1 1-39-16,0 0 250 0,-1-1 301 15,1 0 160-15,-1 0 36 0,-1 0 104 16,-3 0-49-16,3 0 104 0,1 1-23 15,-1-1-82-15,0 4 58 0,2-1 32 0,-1 2-108 16,2 2-58-16,1-2-11 0,1 2-25 16,-1 1-17-16,1 0-38 0,0 1-71 15,0 0-12-15,0 0-57 0,0 1-48 16,1 3-26-16,5 1 128 0,3 4 3 16,0-1 77-16,7 2 34 0,0 2-19 15,3-1-9-15,0 0-10 0,1 0-19 16,-1-1-23-16,-2 0-15 0,-1 0-15 15,-4 2-1-15,-5 0 0 0,-3 2-2 0,-4-1 2 16,-1 3 30-16,-10 2 4 0,-5 1-12 16,-5 2 7-16,-4 0-7 0,-4 0-22 15,3 2-114-15,2-3-190 0,-2 3-227 16,10-7-530-16,4-6-749 0</inkml:trace>
  <inkml:trace contextRef="#ctx0" brushRef="#br0" timeOffset="-211213.45">6574 13970 679 0,'0'0'336'16,"0"0"-225"-16,0 0-27 0,0 0 79 15,0 0 36-15,0 0-14 0,0 0-6 0,0 0-7 16,0 0 22-16,35-49-16 0,-31 42-4 16,-1-3-38-16,1 3-8 0,-1 0-12 15,2 0 15-15,-2-1 13 0,0 2-46 16,-1 2 1-16,-2 2-7 0,1 0-13 15,-1 2-79-15,1 2-79 0,1 8-67 16,0 7 146-16,0 5 105 0,2 9 9 16,-2 3-17-16,-2 5 14 0,0 7 11 15,0-1-15-15,-6-3-47 0,2-4-32 16,1-7-27-16,2 1-1 0,0-7 0 0,1-5 0 16,0-5 0-16,0-5-25 15,0-2-139-15,0-3-75 0,-1-5-64 0,-3 0-138 16,-8-1-77-16,3-6-172 15,-4-2-1032-15</inkml:trace>
  <inkml:trace contextRef="#ctx0" brushRef="#br0" timeOffset="-210929.9">6425 13975 1922 0,'0'0'256'0,"0"0"-26"0,40-53-36 15,-16 37-30-15,5 2 45 0,8 1-30 16,4 5-25-16,5 3-14 0,12 5-36 15,-5 7-18-15,-2 10 6 0,1 5-11 16,-13 4-21-16,1 5-6 0,-9 4-39 16,-8 4-15-16,-9 7-15 0,-14 8-26 15,-17 7 0-15,-8-7 0 0,-4-11-25 16,-1-15 0-16,5-10 18 0,-11 1 27 0,-3 1 21 16,-6-1 19-16,-1-6 3 0,4-6 7 15,3-4-1-15,5-3 13 0,8-2 19 0,5-6-3 16,5-3-13-16,5-3-4 0,6 3-40 15,4-5-12-15,1 4-73 16,10-1-123-16,2 2-62 0,6 1-114 0,12-2-115 16,-5 5-126-16,-2-2-849 0</inkml:trace>
  <inkml:trace contextRef="#ctx0" brushRef="#br0" timeOffset="-210589.16">7208 14341 1785 0,'0'0'1057'0,"0"0"-982"0,0 0-73 16,44-49 25-16,-25 32 31 0,1-3 22 16,3-2-26-16,3 1 13 0,-3-2-6 0,-3 2-35 15,0 0-1-15,-6-1-9 0,-1 2 0 16,-3 2 19-16,-4 0 22 15,-3 3 4-15,-3 3 81 0,0 3 73 0,-5 1-87 16,-6 4-65-16,-2 4-45 0,-5 0-16 16,-5 6-2-16,-4 6 28 0,-1 6-6 15,-1 4 15-15,2 2-12 0,6 2-6 16,3-1-6-16,9 3-13 0,5-4-12 0,4-1 9 16,6 1 3-16,9-2 1 0,8-3 11 15,4-1-10-15,7-1 17 0,1-4-19 16,4-3-171-16,-2-3-211 0,7-7-300 15,-9 0-870-15</inkml:trace>
  <inkml:trace contextRef="#ctx0" brushRef="#br0" timeOffset="-210250.46">7514 14062 1026 0,'0'0'1899'0,"0"0"-1694"0,0 0-116 16,0 0-9-16,0 0 12 0,68-46 26 16,-41 46-29-16,7 0-39 0,2 5 11 0,5 6-2 15,2 4-5-15,-3 5-13 0,-3 2-18 16,-3 3-23-16,-9 2-3 0,-5 3-29 16,-8-1 7-16,-7 0 3 0,-5-3 4 15,-3-1 18-15,-7-3 1 0,-1-6 21 16,-4-1 29-16,2-5 18 0,1-6 12 15,2-1 5-15,4-3 57 0,0-5 53 16,2-3-4-16,0-5-88 0,3-3-61 16,1-5-15-16,7-4-26 0,2 0-2 15,6-3-1-15,3-1-11 0,3 0-16 16,1 0-15-16,2 1-31 0,0 1-83 0,1 5-110 16,0 3-63-16,-3 5-220 0,4 1-425 15,-6 4-86-15</inkml:trace>
  <inkml:trace contextRef="#ctx0" brushRef="#br0" timeOffset="-210074.54">8187 13994 1748 0,'0'0'500'0,"0"0"-296"16,0 0-46-16,0 0 81 0,0 0 59 15,0 0-37-15,51 44-29 0,-43-26-27 16,0 3-17-16,-4 2-15 0,-3 2-30 16,-1 4-13-16,-1 0-37 0,-6 0-31 15,0 0-48-15,0-2-14 0,2-3-2 16,0-2-13-16,3-4-152 0,2-5-131 15,0-4-92-15,9-9-303 0,-2-3-434 16,2-5-800-16</inkml:trace>
  <inkml:trace contextRef="#ctx0" brushRef="#br0" timeOffset="-209935.88">8218 13800 2270 0,'0'0'378'16,"0"0"-333"-16,0 0-45 15,0 0-339-15,0 0 213 0,0 0 126 0,0 0 15 16,-19 71-15-16,16-42-47 0,2-7-1425 0</inkml:trace>
  <inkml:trace contextRef="#ctx0" brushRef="#br0" timeOffset="-209635.32">8422 14054 2481 0,'0'0'1214'16,"0"0"-1214"-16,0 0-181 0,0 0 57 15,0 0 124-15,0 0 67 0,37 54 51 16,-26-35-71-16,2 5-12 0,1 1-16 0,-3 1-1 16,3 1-17-16,-5-2 0 0,1-2 2 15,-1-5 13-15,-1-3 28 0,-2-5-6 16,-2-3 15-16,0-4 20 15,3-3 39-15,-2-5 158 0,3-5-50 0,4-6-122 16,0-4-24-16,1-2-9 0,1-4-19 16,-4-1-43-16,2-1-3 0,-1-1-3 15,1 0-49-15,3 2-25 0,-1 0-139 16,3 5-48-16,0 3-56 0,0 4-107 16,-3 7-129-16,-1 5-184 0,-4 2-535 0</inkml:trace>
  <inkml:trace contextRef="#ctx0" brushRef="#br0" timeOffset="-209270.04">8967 14224 2153 0,'0'0'398'0,"0"0"-266"15,0 0-19-15,55-53-16 0,-33 33 37 16,3 0 1-16,-1-1-14 0,-1-1-28 15,1-2-46-15,-1 2-5 0,-2 1 5 16,-4 0 23-16,-1 2 44 0,-4 3 25 16,-5 1 30-16,-4 1-21 0,-2 3-57 15,-1 1 8-15,-2 3 3 0,-6 1-12 0,-5 4-59 16,-8 2-28-16,-5 4 25 0,-7 7 18 16,-3 5-3-16,2 3 0 0,1 6-21 15,6 1-19-15,5 3 0 0,5 0-3 16,7 1 0-16,6 0-3 0,4-1 3 15,4-1 0-15,10-2 0 0,4-2 2 16,5-3 1-16,5-4 11 0,5-4-14 0,2-3-37 16,1-6-55-16,1-4-68 15,0 0-2-15,0-8-28 0,-2-5-49 16,-4 1-168-16,10-13-197 0,-6 4-385 0,-9 2-633 0</inkml:trace>
  <inkml:trace contextRef="#ctx0" brushRef="#br0" timeOffset="-205824.19">22122 11555 2073 0,'0'0'217'0,"0"0"-84"0,0 0 93 16,19-54 19-16,-19 45-14 0,-3 2-85 15,-6 2-34-15,-4 1-39 0,-7 4-19 16,-9 0-16-16,-4 9 13 0,-11 7-7 15,-1 6 13-15,-3 8 19 0,-7 13 2 16,-4 16-5-16,2 12-1 0,9 7-5 16,17-3-23-16,17-6-10 0,14-7-12 0,14-1-10 15,13-1 25-15,9 0 13 0,5-4-15 16,-5-7-32-16,-2-13 0 0,-9-10-1 16,-2-1 10-16,3 1-12 0,1 1-1 15,0-1-111-15,-3-6-19 0,-7-7-14 0,-2-4-12 16,-4-7 11-16,-3-2 10 15,-2-2-39-15,1-9-186 0,-2-12-365 0,-2 0-541 16</inkml:trace>
  <inkml:trace contextRef="#ctx0" brushRef="#br0" timeOffset="-205492.15">22684 11830 1843 0,'0'0'1652'0,"0"0"-1455"0,-31-50-122 15,9 35 17-15,-4 7 30 0,-5 2 17 0,-3 6-33 16,-3 2-34-16,-2 8-7 0,0 9-10 16,-1 5-27-16,4 8-25 0,8 2-3 15,8 2-3-15,10 3 1 0,10-3 2 16,17 2 25-16,14-3 52 0,9-1-21 15,16 1-19-15,15-2-6 0,-6-6-16 16,-10-8-15-16,-11-7-1 0,-17-7-76 16,2 0 3-16,-5-2 3 0,-7-3 9 15,-8 0 37-15,-2-4 25 0,-2-3 0 16,-5-5-26-16,0 1-30 0,-1-1-50 16,-9 0-54-16,0-1-132 0,-3 1-168 15,-7 1-156-15,2 2-516 0,3 2-395 0</inkml:trace>
  <inkml:trace contextRef="#ctx0" brushRef="#br0" timeOffset="-204436.61">23002 11850 1203 0,'0'0'299'0,"0"0"-90"15,0 0-76-15,0 0 3 0,0 0 75 16,0 0 35-16,0 0-65 0,14-46-33 15,-11 39 22-15,0 2 23 0,2-1-18 16,0 0-50-16,-1 1 5 0,-1 2-7 16,-1-1-9-16,-1 1 2 0,0 3-41 15,-1 0-75-15,1 10-107 0,-1 4 107 16,0 7 150-16,0 7 23 0,0 5 1 16,0 2-10-16,-1 3-31 0,0-1-19 15,0 1-22-15,0-1-37 0,1-2-22 0,0-3-5 16,0-3-26-16,3-4 10 15,1-5-11-15,2-5-1 0,-2-5-95 0,-2-2-80 16,-1-5-108-16,-1-3-87 0,0-1-12 16,-4-19-209-16,-5 0-838 0,3 0-257 0</inkml:trace>
  <inkml:trace contextRef="#ctx0" brushRef="#br0" timeOffset="-204170.52">23003 11750 2050 0,'0'0'480'15,"0"0"-329"-15,0 0-99 0,74-6 60 16,-40 10 100-16,7 7 9 0,3 3-43 16,3 7-19-16,-1 4 8 0,2 4-10 0,-6 2 4 15,-5 1-42-15,-7 1-17 0,-9-2-18 16,-6-1-47-16,-12-1-25 0,-3-3-12 16,-15-1 0-16,-7-2 11 0,-7-5-9 15,-8-1-2-15,-5-6-27 0,-6-3-38 16,-8-4 3-16,4-2-13 0,3-2-12 15,2-1 12-15,15-4-7 0,-2 0 3 0,12-1-28 16,6 1-92-16,11-2-80 0,5 1-89 16,3 1-231-16,26-5-112 0,-3 4-619 15</inkml:trace>
  <inkml:trace contextRef="#ctx0" brushRef="#br0" timeOffset="-203839.26">23842 11847 1467 0,'0'0'1007'0,"0"0"-756"0,0 0 3 15,35-55 76-15,-30 43-3 0,-2 4-69 16,-3 0-44-16,-3 3-36 0,-7 3-57 16,-5 2-71-16,-7 2-38 0,-7 10 22 0,-6 4 19 15,-3 7-1-15,1 3-3 16,5 5-15-16,4 0 0 0,7 4-15 15,10-1-16-15,6 0-3 0,5 0 0 0,10-1 3 16,6-4 12-16,8-3 16 0,3-3-29 16,6-5 29-16,1-3-14 0,0-5-17 15,1-6-86-15,-1-2-19 0,-6-2-24 16,-2-4-17-16,-1-4 0 0,-5-2 40 16,-7-1 5-16,1-1-21 0,-7 1-48 15,-1-2 15-15,-4 1-74 0,-2 2-65 0,0 0-14 16,-8 1-193-16,-3-3-142 15,-1 5-771-15</inkml:trace>
  <inkml:trace contextRef="#ctx0" brushRef="#br0" timeOffset="-203388.99">24077 11468 2572 0,'0'0'683'0,"0"0"-587"16,82-8-39-16,-27 13 52 0,14 15 39 16,13 17 10-16,0 12-29 0,-11 12 7 15,-22 4-40-15,-17-1-15 0,-12 4-40 16,-14-1 12-16,-10 1-4 0,-17-3-49 0,-14 0 0 16,-9-1-14-16,-9-1 14 0,0-6 1 15,-2-3 2-15,7-6 15 0,10-12-2 16,10-9-4-16,11-10 22 15,5-5 0-15,-1-1-3 0,5-3 6 0,0 2 13 0,2-6-13 16,4-2-3-16,1 0 2 16,1-2 10-16,0 0 7 0,0 0 11 0,1 0 3 15,4-4-60-15,3 0-7 0,0-2-71 16,4 0-141-16,-4 0-87 0,1-7-211 16,-3 1-515-16,-2 0-1209 0</inkml:trace>
  <inkml:trace contextRef="#ctx0" brushRef="#br0" timeOffset="-202053.05">10888 13927 1516 0,'0'0'231'16,"0"0"-130"-16,0 0 10 0,0 0 93 16,0 0 39-16,40-50-24 0,-36 41-51 15,0 0 9-15,-3 1-1 0,-1 1-16 16,0 2-33-16,-1-1-26 0,-7 0-31 16,-1 4-38-16,-7 2-32 0,-5 0-12 15,-5 4 12-15,-7 6 32 0,-6 2 15 16,-2 8-21-16,-3 1 18 0,2 6-7 15,1 4-5-15,3 3 3 0,6 3 2 0,8 3-9 16,8-3-28-16,11-1-17 0,6-2 17 16,17-2 2-16,13-3 20 0,16-1 0 15,16-4-4-15,13-3-15 0,-9-5-1 16,-14-6-2-16,-22-5-3 0,-11-1-13 16,1-3-12-16,-2 2-60 0,-3-2-10 0,-8-1 35 15,-1 1 63-15,-5-1 3 0,-1 0 60 16,-1 0 29-16,0-2-45 0,0-4-47 15,0 3-2-15,0-4-11 0,-1 2 10 16,0 1-19-16,0 0-3 0,1 0-155 16,0 0-112-16,3 1-120 0,7-3-334 15,1 0-574-15</inkml:trace>
  <inkml:trace contextRef="#ctx0" brushRef="#br0" timeOffset="-201738.27">11379 13915 2214 0,'0'0'333'15,"0"0"-188"-15,0 0 22 0,0 0 80 16,0-44 12-16,0 41-53 0,0 1-16 15,0 2-190-15,0 5-110 0,0 7 11 16,0 5 99-16,0 5 118 0,0 7 11 0,0 3 9 16,-1 3 1-16,1 1-11 0,0-1 3 15,0-1-17-15,1-3-45 0,3-2-26 16,-1-3-25-16,1-2-17 0,-1-5-1 16,0-3 0-16,-1-5-2 0,0-3-155 15,-2-4-161-15,0-4-180 0,-6-7-194 16,-1-5-619-16</inkml:trace>
  <inkml:trace contextRef="#ctx0" brushRef="#br0" timeOffset="-201474.22">11218 13926 2636 0,'0'0'408'0,"0"0"-254"0,0 0-68 16,85-31 7-16,-45 28 50 0,4 3 15 15,4 5-13-15,3 7-26 0,-1 5-34 16,-2 3 22-16,-3 6 12 0,-7 3-38 0,-8 3-29 15,-9 2-14-15,-8 4-10 16,-9 1-13-16,-9 2 16 0,-13 0-19 0,-11-2 10 16,-6-3-4-16,-6-5-14 15,-4-7 14-15,0-5 1 0,2-5-7 0,1-4 13 16,2-5-10-16,4-4-12 0,7-1-3 16,5 0-1-16,8 0-24 0,5-5-9 15,7 0-33-15,4 0-95 0,7-2-156 16,9-1-221-16,22-3-152 0,-1 2-366 15,-3-1-695-15</inkml:trace>
  <inkml:trace contextRef="#ctx0" brushRef="#br0" timeOffset="-201170.14">12120 13904 2906 0,'0'0'343'0,"0"0"-238"16,0 0 48-16,-14-53 43 0,8 44-13 16,-5 3-33-16,0 3-61 0,-6 3-70 15,-2 6-18-15,-6 9 27 0,-4 4 12 16,0 8 20-16,0 4-1 0,3 6-4 16,5-1-14-16,7 5-26 0,6-1 1 15,7 0-16-15,1 1 0 0,12-2-2 16,4-1 1-16,7-2 1 0,2-4-2 15,2-6 2-15,3-4 0 0,0-9 0 0,-1-6-120 16,1-3-95-16,-2-4-106 0,-1-1-78 16,-5-8-158-16,-3-8-413 0,-5 2-311 15</inkml:trace>
  <inkml:trace contextRef="#ctx0" brushRef="#br0" timeOffset="-200791.19">12548 14185 2312 0,'0'0'397'0,"0"0"-204"15,0 0 57-15,0 0 47 0,23-48 29 16,-23 41-84-16,0 2-45 15,-5 2-60-15,-6 3-87 0,-6 0-31 0,-3 5-4 16,-3 5 22-16,-1 2 3 0,1 3-18 0,4 1-20 16,6 2 0-16,6 0-2 0,6 1 2 15,1 1 1-15,7 0 16 0,7-3 2 16,2 2-5-16,2-2-14 0,0-2 1 16,-2-1-3-16,-1-1-3 0,-2-1-43 15,-6-3-10-15,-4-3-3 0,-3 2 0 16,-1-3 16-16,-8-2 43 0,-8 0 12 15,-4 0 10-15,-3-2-10 0,-4-1-10 16,2 0 17-16,3 0-18 0,1-2-1 16,5 0-14-16,1 1-185 0,4-4-226 15,0 0-696-15,8-2-1440 0</inkml:trace>
  <inkml:trace contextRef="#ctx0" brushRef="#br0" timeOffset="-199333.85">4989 15927 1896 0,'0'0'198'0,"0"0"-177"16,0 0-20-16,0 0 0 0,-58-11 123 0,48 11 31 15,-1 0 7-15,4 0-40 0,-2 0-6 16,5 0-10-16,2 0-26 15,2 0-25-15,-1 0-20 0,1 0-35 0,0 0-17 16,6 0 17-16,6 3 125 0,6 1 57 16,7-2-11-16,8 0-63 0,9-1-38 15,15-1-14-15,19 0-12 0,16-5-15 0,-1-1-29 16,-10 1-1-16,-24 1-24 0,-19 4 2 16,-15 0-5-16,-2 0 9 0,-1 0 0 15,0 0-9-15,-1 3-10 0,-4-3-117 16,-6 2-1-16,-2-2-48 0,-2 0-91 15,-3 0-218-15,-2-1-94 0,-2-3-442 16</inkml:trace>
  <inkml:trace contextRef="#ctx0" brushRef="#br0" timeOffset="-199083.69">5536 15703 274 0,'0'0'2273'0,"0"0"-1925"0,0 0-124 0,0 0-29 15,0 0-49-15,0 0-19 0,0 0-38 16,0 0-83-16,0 0-6 0,0 0-35 0,0 0 35 16,17-6 70-16,6 17-10 15,3 2-19-15,5 0 0 0,-2 1-4 0,0 1 1 16,-4-1-7-16,-3 3-12 0,-3 0-16 16,-8 1-1-16,-2 3 0 0,-7 2-1 15,-2 2 20-15,-12 2-2 0,-6 4-6 16,-5 3 4-16,-4-1-17 0,-5 2-58 15,2-2-206-15,-10 9-164 0,8-9-294 16,8-5-858-16</inkml:trace>
  <inkml:trace contextRef="#ctx0" brushRef="#br0" timeOffset="-192662.26">6805 15688 1292 0,'0'0'345'0,"0"0"-157"16,0 0-51-16,0 0-27 0,0 0 101 16,0 0 64-16,0 0-27 0,0 0-84 0,0 0-27 15,-5-8 7-15,5 2-99 16,4-2-26-16,3-3 22 0,1-3 52 0,3-1 8 16,0 0-18-16,5-5-42 0,-1 1-3 15,1-2-13-15,0 0 19 0,1 2 19 16,-1 2-19-16,-5 3 0 0,-2 7 0 15,-4 1-10-15,-2 6-34 0,-2 3-25 16,1 7-132-16,-2 9 157 0,0 10 148 16,0 13-25-16,-6 18-32 0,0 13-29 0,-2 6-22 15,4-11-18-15,3-7-6 0,1-20-16 16,4-12 1-16,3-10-1 0,0-6 1 16,5-2 2-16,-2-2-2 0,6-2 27 15,1-7 15-15,3-3 16 0,1-8-3 16,4-7-25-16,2-7-13 0,3-4-3 15,-3-5-5-15,0-2-10 0,0-5-37 16,-3 0-34-16,-3-2-16 0,0 0 9 0,-3 0 54 16,-1 2-1-16,-3 4 25 0,-2 7 0 15,-1 5 3-15,-3 7 9 16,-5 7-10-16,-1 7-2 0,-2 4-31 0,0 4-150 16,-1 9 166-16,-4 7 15 0,-5 7 90 0,1 7-6 15,-2 5-15-15,0 1-10 0,0 3-19 16,3-1 3-16,0-3-15 15,2-3 25-15,4-3-32 0,2-4-18 0,0-4 9 16,3-2-11-16,4-7 1 0,2-3-2 16,2-3-72-16,-1-5-186 0,5-5-121 15,7-3-211-15,-5-6-537 0,-1-3-855 0</inkml:trace>
  <inkml:trace contextRef="#ctx0" brushRef="#br0" timeOffset="-192344.16">7835 15628 2119 0,'0'0'414'0,"0"0"-224"16,20-52 42-16,-16 31 75 0,-2 3 14 15,-2 3-21-15,-1 4-39 0,-6 4-68 0,-7 2-35 16,-2 5-87-16,-5 1-31 0,-3 8 0 16,-1 6-15-16,0 3-4 0,-1 5-5 15,4-2-16-15,8 1-2 0,1 2-26 16,9-1 9-16,4 1 4 15,1 2 12-15,7-1 3 0,6 3 0 0,0 1-12 16,2-1 11-16,-1 1-18 0,0 0 1 16,-7-1-50-16,-2-2-16 0,-6-5 10 15,-4-3 37-15,-6-3 9 0,-5-6 28 16,-2-2 15-16,-2-4 19 0,1-3-6 16,0 0-3-16,-2-5-3 0,2 0-7 0,2-2-15 15,4-3-47-15,4 0-78 0,7-1-110 16,1-1-168-16,20-9-231 0,1 4-509 15,0 1-709-15</inkml:trace>
  <inkml:trace contextRef="#ctx0" brushRef="#br0" timeOffset="-192008.11">7964 15937 2625 0,'0'0'438'15,"0"0"-320"-15,0 0-38 0,0 0 35 16,0 0 56-16,75-46-9 0,-52 30-74 15,1-4-47-15,2 1-19 0,-1-4-10 16,-1 0 14-16,0-1-11 0,-1-2-2 16,1-3-11-16,-3-2 12 0,-3-2-12 15,0-1-2-15,-3 3 18 0,-4 2-15 16,-5 4 32-16,-4 5-4 0,-2 4-2 16,0 6 56-16,-4 3 80 0,-5 5 18 0,-2 2-78 15,-5 4-74-15,-5 10-4 0,-5 8 23 16,-5 8 8-16,0 6-15 15,-5 11 6-15,-1 8-9 0,7 5-9 0,8-6-10 16,11-13-19-16,9-15-2 0,3-9-2 16,6 2 0-16,7 1 2 0,5-1 2 0,5-4 19 15,6-5 10-15,4-4-31 0,5-6-97 16,5 0-66-16,2-8-15 0,0-2-61 16,11-12-171-16,-13 2-543 0,-9 3-649 0</inkml:trace>
  <inkml:trace contextRef="#ctx0" brushRef="#br0" timeOffset="-191496.23">9221 15391 2478 0,'0'0'518'16,"0"0"-345"-16,0 0-67 0,14-58 34 15,-11 48 3-15,-2 3 5 0,0 3 45 0,0 3-36 16,-1 1-157-16,0 9-107 15,0 5 107-15,-2 9 53 0,-2 7 86 0,-3 7-40 16,-4 9-2-16,-4 12-23 0,2 5-37 16,0-5-24-16,5-15-11 0,4-13-2 15,4-11-3-15,0 2 1 0,5-1-11 16,2-2-120-16,3-6-98 0,2-6-74 16,4-6-104-16,1-5-64 0,3-10-195 0,1-6-73 15,2-8-351-15</inkml:trace>
  <inkml:trace contextRef="#ctx0" brushRef="#br0" timeOffset="-190694.53">9453 15445 180 0,'27'-57'548'0,"-6"14"-10"16,-7 14-83-16,-5 8-3 0,-3 8 68 16,1-1-70-16,-2 3-119 0,-1 2-81 15,-2 9-114-15,-1 2-136 0,-1 10 0 16,0 5 22-16,-4 8 94 0,-2 7 1 0,-6 12-27 16,-6 12-28-16,-2 10-6 0,-1 1-12 15,2-9-24-15,8-15-20 0,5-16-12 16,0-9-7-16,3-3 18 0,1 0 1 15,1-2 0-15,1-1 1 0,0-7 3 16,0-3 8-16,0-2 41 0,3-2 58 0,6-8-65 16,0-4-46-16,3-3-23 0,1-5 4 15,1 0 18-15,1-2 0 16,-3 2 0-16,4-2-11 0,-1 3-1 0,-1 4 12 16,0 0 0-16,0 5 1 0,-6 4-2 15,1 4-19-15,-5 4-35 0,0 0-56 16,1 7 28-16,1 2 59 0,0 4 25 15,-1 4 22-15,0 1 47 0,3 3-4 16,-2-1-19-16,0 0-9 0,4 0-18 16,0-3-3-16,3-3-4 0,4 1-10 0,2-3 23 15,2-2-10-15,3-3 4 0,-1-5 8 16,5-2-27-16,-1-2-27 0,-1-8-44 16,-1-3-19-16,1-4 12 0,-4-4 7 15,-3-4-1-15,-2-1 28 0,-2-3 1 16,2-1 24-16,-5-1 5 0,0 0 14 0,-1 2 28 15,-4 3-6-15,-2 2-20 0,-1 4 1 16,-2 6 28-16,-2 3-3 0,0 2 22 16,-3 7 9-16,-2 2-31 0,-1 0-28 15,-4 8-31-15,-4 7 31 0,-2 6 59 16,-4 5 12-16,3 6-12 0,2 1-16 16,5 0-24-16,3 0 30 0,3-2-9 15,4-4-12-15,4 0-3 0,5-3-23 16,5-3 13-16,3-2 4 0,2-4-16 15,5-4 27-15,0-5-5 0,1-2-7 16,1-4 4-16,-2-2 2 0,-1-8-24 16,-1-3-20-16,-1-5-2 0,-2-6 22 0,0-2 2 15,-2-3-1-15,0-3 1 0,2-5-1 16,2 2-1-16,4 0-31 0,1 1 0 16,2 3-12-16,3 5-9 0,0 6-4 15,0 4-12-15,-3 4 22 0,1 5 9 0,-5 6 6 16,-4 2-19-1,-2 7-18-15,-6 7 2 0,0 6 26 0,-6 6 21 0,-2 5 7 16,-3 2 12-16,-1 4 31 0,-1 1 28 16,-6 1-9-16,-5-3-7 0,0-2-5 15,-3-3-23-15,-3-6 1 0,-1-7 2 16,1-4 4-16,-4-5 21 0,-1-6-3 16,0-4 1-16,-1 0-7 0,0-4-4 15,2-5 4-15,1-3-6 0,5-2 0 0,3-2-4 16,4 1-24-16,3-3-3 15,6 2-126-15,0 0-106 0,8 1-49 0,4 1-138 16,14-1-196-16,-5 3-497 0,1 1-759 0</inkml:trace>
  <inkml:trace contextRef="#ctx0" brushRef="#br0" timeOffset="-189944.39">9793 15225 3350 0,'0'0'513'0,"0"0"-391"15,0 0-122-15,0 0 22 0,0 0 0 0,0 0 73 16,82-30-20-16,-42 25-41 15,6-3-34-15,2 5-14 0,1-3-5 0,3 3-151 16,13-9-350-16,-12-2-928 0,-10 0-614 0</inkml:trace>
  <inkml:trace contextRef="#ctx0" brushRef="#br0" timeOffset="-189078.07">12712 15237 997 0,'0'0'296'0,"0"0"-19"15,0 0-11-15,0 0 13 0,0 0-33 16,19-53-29-16,-15 42 2 0,-2 3-39 0,0 1-42 16,-2 0-26-16,1 3-58 0,-1 1-6 15,0 0-4-15,0-1-15 0,0 0 22 16,-1 0-3-16,-2-1-7 0,-2 0 6 16,-2 1 7-16,-4 1 6 0,-6 0-19 15,-4 3-3-15,-7 4 3 0,-9 8 25 16,-4 6 16-16,-4 5 3 0,-3 6-13 15,4 4 3-15,6 4-25 0,8-1-13 0,10 3-21 16,8-1-15-16,12-4 11 16,11 0 10-16,14-4 18 0,12-2 50 0,15-2-19 15,19-1-37-15,6-5-21 0,-7-7-1 16,-17-5-12-16,-20-6-51 0,-12-2 2 16,1 0-13-16,-3-3 3 0,0-2 7 15,-6-1 17-15,-6-1 35 0,-2-1-2 16,-4-2-4-16,-1 1-72 0,-1 0-43 15,-6 1-40-15,-1 1-142 0,-5 1-219 16,-7-1-296-16,3 3-761 0</inkml:trace>
  <inkml:trace contextRef="#ctx0" brushRef="#br0" timeOffset="-184126.8">10614 15856 2062 0,'0'0'557'0,"0"0"-370"16,0 0-171-16,0 0 6 0,0 0 43 16,0 0 2-16,0 0-6 0,0 0-39 15,0 0 14-15,0 0 21 0,11 43 17 16,10-42 2-16,5-1 1 0,1-6 9 0,3-5 6 16,4-5-7-16,-2-3-3 0,-3-2-31 15,-3-2-4-15,-1 1 3 0,-4-2-9 16,-5 0-19-16,2-2-9 0,-1-2-12 15,0-2 11-15,1-1-12 0,-1-2 0 16,1 0 2-16,-6 0-2 0,1 4 13 16,-8 4 6-16,-4 5-16 0,-1 4-1 15,-4 4-2-15,-8 2-1 0,1 3-24 16,-5 1 3-16,-3 6 21 0,0-2 1 16,0 2 31-16,-1 2-3 0,0 3-3 0,1 4 8 15,-1 6-2-15,0 1 7 0,1 3 15 16,0 4 3-16,5 0 9 15,-1 2-6-15,6 0 0 0,2 3-16 0,4 1-9 16,3 0-9-16,0 0-10 0,5-1-15 0,7-1-2 16,4-2 2-16,3-2 22 0,6-6-19 15,3-5 28-15,7-7-31 16,4-5-9-16,5-3-78 0,3-11-21 0,4-4-38 16,-2-5-55-16,-1 0-60 0,-4-3-163 15,1-12-265-15,-11 6-746 0</inkml:trace>
  <inkml:trace contextRef="#ctx0" brushRef="#br0" timeOffset="-183347.11">13437 15051 1539 0,'0'0'264'0,"0"0"-60"0,-16-47 20 16,11 29 93-16,-1 3-8 0,2 0-65 15,2 0-39-15,-1 3-56 0,2 1-6 16,0 4-20-16,0 1 44 15,1 5-38-15,-1 1-129 0,1 1-19 0,0 7-179 16,0 9 198-16,0 8 174 0,0 7-23 16,-1 14-4-16,-5 12 29 0,-3 12-15 0,-5 2-53 15,3-4-34-15,-1-8-38 0,5-9-14 16,4-5-10-16,3-7-12 0,0-10-2 16,4-10 1-16,6 1-2 0,6-1-120 15,6 1-96-15,9-1-147 0,3-6-166 16,23-12-209-16,-7-1-509 0,-8-5-374 0</inkml:trace>
  <inkml:trace contextRef="#ctx0" brushRef="#br0" timeOffset="-182161.64">13917 15312 183 0,'0'0'2439'0,"0"0"-2024"0,2-55-131 0,-8 37-1 16,-4 5-15-16,-2 6-53 0,-4 1-7 15,-3 5-68-15,-2 1-81 0,-5 7-28 0,-4 4-16 16,0 4-5-16,-2 6-10 15,5 0-3-15,4 3-15 0,5-3-10 0,5 1 6 16,7 0 19-16,4-3 0 0,2-3-12 16,5-3 13-16,6-3-88 0,3-3-53 15,4-3-4-15,2-4 43 0,2-1 25 16,1-9 16-16,-5 0 3 0,0-6 23 16,-4-1 21-16,0 1 16 0,-7-1 28 15,-1 4-3-15,0 0 1 0,-2 6 30 16,-2 2 83-16,-1 1-10 0,-1 4-114 15,0 0-15-15,0 4-104 0,0 3 104 16,0 6 89-16,0 1 11 0,1 2-47 16,3 2-25-16,5 1-13 0,1-2-2 15,7-1-1-15,5-2 10 0,3-3-1 16,4 0 1-16,1-5 6 0,3-1-15 0,-3-2-13 16,-2-3-74-16,-1-4-25 0,-5-5-1 15,-1-3 16-15,-3-5 26 0,0-5 24 16,-3-3-1-16,-1-4 23 0,0-2 10 15,0-2 2-15,-2 1 1 0,1 1 11 0,-4 5 7 16,0 4 22-16,-5 5 10 0,1 5 77 16,-4 5-28-16,0 4-20 0,-1 3-80 15,0 0-68-15,0 8-75 0,-3 6 143 16,-3 6 103-16,0 5-7 0,-1 4-28 16,4 3-21-16,2-2-26 0,1 1-18 15,3-3 0-15,8-2 10 0,1-3-1 16,4-3-9-16,4-6 16 0,0-4 5 15,2-5 3-15,1-3-27 0,3-4-77 0,-1-8 6 16,-2-2 15-16,3-7 16 0,0-4 12 16,-1-4 15-16,-1-4 12 0,-2 0 1 15,2-2 3-15,0 1 12 0,0 0-14 16,-1 4 13-16,-4 1-1 0,0 5-10 0,-7 5 19 16,1 4-4-16,-6 5-5 0,-2 3-11 15,-1 3 17-15,-3 2-19 0,0 0-71 16,-1 3-34-16,0 5 105 0,-3 4 71 15,-5 5 41-15,1 1-23 0,-4 5-15 16,2 2-15-16,-1 0-10 0,3 0-12 16,4 2 9-16,2 1-24 0,1 0-20 15,7-5 0-15,6 1 0 0,5-4 19 16,2-3 1-16,3-5-1 0,2-3 0 16,-1-3-8-16,-1-4-13 0,2-2-83 0,-4-6-3 15,-2-7 15-15,-1-1 4 0,0-6 14 16,-1-4 19-16,0-2 24 15,-2-4 9-15,2-6 1 0,-2 0-3 0,4-3-37 16,3-2-22-16,-1 3 3 0,2 3 15 16,0 3 41-16,-6 6 2 0,-1 7-1 0,-5 6 2 15,-4 4 1-15,-3 4 18 0,-3 2-19 16,-1 3-6-16,0 0-38 0,0 0-18 16,-6 0 9-16,-3 3 50 0,-3 2 3 15,-3 0-1-15,5-1 1 0,1-1 1 16,4-3 20-16,2 1 14 0,2-1 18 15,1 0 6-15,-1 0 3 0,1 0 3 16,0 0-6-16,0 2-19 0,0-2-13 16,0 0-8-16,0 0-16 0,0 0-2 15,0 0-1-15,0 0-2 0,0 0-16 16,-1 0 2-16,-1 0-5 0,0 1 8 0,-3-1-2 16,3 1 2-16,0 0 11 0,1 0 0 15,1-1 0-15,0 1 0 0,0 1-29 16,0 0-15-16,1 3 33 0,7 3 13 15,2 3 22-15,4 2 3 0,5 3-13 16,0 2-1-16,4 3-11 0,-1 0-16 0,-1 4 14 16,-1-1-17-16,-2 4 4 0,-5-2-1 15,-3 0 4-15,-4-4 9 0,-5 1-13 16,-1-3-24-16,-8-2 12 0,-4-1 13 16,-1-3 15-16,-5-2 1 0,-4 0 14 15,-3-5 1-15,1-2-1 0,-2-2 1 16,1-2 2-16,2-1 1 0,4 0 6 15,1-5 6-15,3-1 0 0,6-1 6 16,-1 0-13-16,4-1-20 0,-1 0-4 16,4 1-3-16,1-2-74 0,1 4-165 0,1 0-119 15,5-1-237-15,4 3-673 0,-1-1-731 0</inkml:trace>
  <inkml:trace contextRef="#ctx0" brushRef="#br0" timeOffset="-181628.27">15451 15417 1558 0,'0'0'1247'0,"0"0"-997"15,0 0-141-15,0 0-13 0,66-26 28 16,-42 17 3-16,5-2-19 0,0-1-61 16,1-2-24-16,2-1-20 0,-1 1 16 0,-2-4-7 15,-1-1-10-15,0-1-2 0,-3-2 4 16,-4-2-2-16,-3 1 1 0,-4-2 9 15,-4 1 1-15,-5 2 6 0,-4 1 9 16,-1 6-3-16,0-2 70 0,-5 5 27 16,-2 4 20-16,-3 2-27 0,1 3-25 15,-6 3-51-15,0 5-38 0,-2 5-1 16,-1 7 19-16,0 4 5 0,2 4 17 16,2 4-11-16,6 0 17 0,4 5-13 0,4-3-10 15,0 1-22-15,4-1-1 0,3-2 3 16,5-2 8-16,3-6-9 0,-1-4 12 15,5-4 7-15,1-6-19 0,0-5-3 16,2-2-46-16,-1-8-56 0,-2-4 25 16,1-6 55-16,0-3 2 0,-1-5 20 15,1-3 19-15,2 0-19 0,1-4 12 16,4 0-8-16,1 0 11 0,4 3-15 0,-2 5 3 16,2 5 19-16,-3 6-22 0,-2 6-13 15,1 5-27-15,-2 3 3 0,-4 4 0 16,-3 7-4-16,-2 4-2 0,-8 4-7 15,-3 5 19-15,-6 3 31 0,-6 5 22 16,-4 0 71-16,-6 1 3 0,1 0-6 16,0-1-31-16,2-3-10 0,-1-4-3 15,3-7-6-15,-1-2-9 0,1-5-13 16,-1-6 4-16,-3-1-22 0,1-4-46 0,-3 0-188 16,-6-12-227-16,4 1-737 0,4-4-1485 0</inkml:trace>
  <inkml:trace contextRef="#ctx0" brushRef="#br0" timeOffset="-180691.55">17183 15236 1585 0,'0'0'775'16,"0"0"-416"-16,0 0-185 0,43-57-17 0,-23 42 9 15,3-1-54-15,6 1-1 16,1 1-31-16,2 3-14 0,0 0-12 0,2 3-22 16,-3 5 2-16,-2 0 17 0,-5 3 2 0,-6 4-31 15,-4 4-22-15,-6 3-15 0,-5 4 15 16,-3 2 2-16,-1 6 36 0,-7-1-7 15,-4 3-6-15,-5-1-3 0,1-2-21 16,3-2 10-16,0-3-10 0,4-5-2 16,2-4 0-16,3-3 0 0,3-1 1 15,1-4 22-15,1 0 63 0,9-4 22 16,4-5-75-16,6-4-29 0,8-2 15 16,1-5-15-16,3-2 13 0,0 1 3 15,1-4 12-15,1 4 0 0,-3-1 0 0,1 3-12 16,-2 2 2-16,-1 5-18 15,-5 3-3-15,-2 4-3 0,-3 3-22 0,-7 2-21 16,1 5-38-16,-6 6 3 0,0 1 37 16,-3 5 44-16,-2 4 67 0,-2-1-11 15,0 3-16-15,0 0-18 0,0-3-19 16,0-2 10-16,0-3-11 0,0-2 10 0,0-4-9 16,0-5 16-16,0 0-16 0,0-3 31 15,1-1 19-15,2-1 46 0,5-7-47 16,1-1-30-16,3-5-21 15,1-4 14-15,2 0 4 0,3-1-4 0,0-1-15 16,2 0 1-16,2 2-1 0,2 0 0 16,-2 3 1-16,3 2-1 0,0 2 0 15,-3 6 10-15,-2 2-10 0,-4 3-15 16,-1 0-25-16,-1 7-9 0,-4 5-16 16,1 3 25-16,-4 2 40 0,1 3 18 0,-4 1 59 15,-1 1-12-15,-2-1-28 0,-1-3-18 16,0 1-16-16,-2-4 9 0,-2-1-12 15,-2-4-117-15,-1-3-137 0,-3-3-191 16,-16-4-339-16,5-4-672 0</inkml:trace>
  <inkml:trace contextRef="#ctx0" brushRef="#br0" timeOffset="-180541.07">17450 14687 3086 0,'0'0'674'0,"0"0"-501"0,0 0-173 16,0 0-41-16,0 0 7 0,0 0 18 16,0 0-38-16,0 0-31 0,0 0 79 15,0 0-7-15,0 0-479 0,25 45-1266 16</inkml:trace>
  <inkml:trace contextRef="#ctx0" brushRef="#br0" timeOffset="-179097.38">19392 14918 2537 0,'0'0'399'0,"0"0"-88"16,0 0-63-16,0 0-29 0,0 0-49 16,0 0-70-16,0 0-46 0,0 0-28 0,0 0 14 15,50-9 69-15,-38 33 19 0,-4 5 15 16,2 7-14-16,-2 13-15 0,-2 12-31 15,-2 10-15-15,0 2-10 0,-3-7-18 16,-1-12-19-16,0-14 3 0,0-11-21 16,1-8 10-16,-1-4-10 0,1 1-2 15,0-2-1-15,-1 1 0 16,0-5-95-16,0-4-43 0,0-5-43 0,-1-3-45 0,-1 0 33 16,-4-6 53-16,0-4-308 0,-1-5-270 15,-7-15-335-15,2 3-250 0</inkml:trace>
  <inkml:trace contextRef="#ctx0" brushRef="#br0" timeOffset="-178890.98">19392 14965 1907 0,'0'0'389'0,"22"-56"60"15,-8 39-122-15,8-3-52 0,10 2-119 0,8-2-77 16,16 5-3-16,12 8 38 0,12 7 27 16,-12 9 1-16,-15 7-32 0,-23 2-48 15,-16 4-31-15,-3 5-31 0,-8 6 0 16,-4 6-2-16,-19 1 1 0,-13 1 1 15,-8-5 31-15,-16-2-15 0,-11-3 2 16,7-9 7-16,7-7-6 0,10-8-17 0,14-5 16 16,-3-2-2-16,3 0 2 0,6-7-2 15,11 0-13-15,5-3-3 16,8-2-87-16,7-1-209 0,9-1-98 0,22-10-147 16,-2 5-441-16,-1 1-777 0</inkml:trace>
  <inkml:trace contextRef="#ctx0" brushRef="#br0" timeOffset="-177442.21">20034 15138 2696 0,'0'0'354'0,"0"0"-204"15,0 0-92-15,0 0 15 0,0 0-16 0,0 0-12 16,64-41-4-16,-43 28 10 0,0-2-26 16,4 0 4-16,-1-2-17 0,-1-2-12 15,0-1 0-15,-3-4 12 0,-1 0-9 16,-3-3 0-16,-4-1 10 0,-1 0-11 16,-4 0-1-16,0 3 25 0,-6 2 2 15,-1 4 26-15,-1 5 21 0,-7 4 23 16,0 2-26-16,-3 5-44 0,-1 3-28 15,-3 2-34-15,-2 9 34 0,2 5 6 16,2 6 54-16,3 5-6 0,6 3 5 0,4 4 7 16,5 3-20-16,12-1-2 0,4 3-7 15,8-3-21-15,2-2 2 0,4-4-17 16,2-1 2-16,-3-8 10 0,0-1-1 16,-6-9 7-16,-3-6 6 0,-9-4-1 0,-2-2 4 15,-3-6-3-15,-5-5-25 0,-1-8-1 16,-2-2-1-16,0-3 2 0,-3-4 12 15,0-2-10-15,0-2-2 0,-4-2 1 16,2 2 0-16,-1 1-1 0,2 2-9 16,0 5 9-16,1 5 15 0,0 3-13 15,0 5 0-15,0 4-2 0,4 1-1 16,3 3-26-16,5 2-13 0,2 1-16 16,6 1-3-16,5 4 25 0,3 3 0 15,4 3 12-15,-1 2 0 0,2 2-6 16,-2 0-28-16,-4 0-53 0,-2-2-21 15,-6-1 17-15,-1-2 28 0,-8-4 18 0,-1-2 67 16,-5-3 0-16,-2 0 83 0,-1-5-30 16,0-2-18-16,-1 0-4 0,0 0-6 15,0 1 10-15,0 3 62 16,-1 0 1-16,-3 3-22 0,-5 0-76 0,-4 5-34 16,-5 4 34-16,-1 5 25 0,-3 3 28 0,1 2 0 15,4 4-4-15,4-1-24 0,3 0-13 16,5 1 7-16,5-1-17 15,0-1 1-15,6-1 16 0,7-3-19 0,4 0 21 16,4-4 14-16,4 0-15 0,1-4-20 16,7-3-87-16,4-1-15 0,-2-3-110 15,1-2-55-15,0-2-43 0,-4-7-127 16,-1-3-71-16,-5-5 23 0,-3-7-22 16,-3-3 71-16,-3-8 107 0,1-11 123 0,0-14 206 15,1-12 56-15,-3-2 97 0,-5 5 0 16,-5 8 0-16,-3 12 33 0,-3 3 71 15,-4 10 36-15,-1 7 25 0,0 12-1 16,-1 1-59-16,-2 1-59 0,3 0-20 16,-1 1-57-16,-1 2-36 0,3 7-26 0,2 2-9 15,1 3-51-15,-1 0-32 0,0 3-108 16,-2 4 121-16,-4 7 19 0,2 1 67 16,-2 9 13-16,-1 4-17 0,4 5 1 15,1 3 21-15,-2 13 32 0,-1 14 56 16,-5 14 38-16,-1 6 1 0,-3 0-42 15,-1-2-40-15,5-9-41 0,-1 3-27 16,0 1 5-16,4 2-6 0,-1 0 4 16,3-2-23-16,4-1-11 0,2-4-3 15,1-5-13-15,1-7-3 0,6-8-12 16,5-13-15-16,-1-11 12 0,3-8-28 0,1-5 13 16,6 1-16-16,3 0-42 0,4-5-41 15,1-3-58-15,-3-5-29 0,-2-2 18 16,-3-7 55-16,-4-5 49 0,0-5 28 15,-4-3 54-15,-3-7 7 0,0-3-4 16,-2-4 12-16,-2-5-14 0,0-8-1 0,-3 3 0 16,-2 0 0-16,-1-6-3 0,-2 12 1 15,-6-5-23-15,-2 3 23 0,-2 5-1 16,-4-1-10-16,1-1 13 0,-4 1 20 16,0 2-19-16,-1 3 23 0,0 2 4 15,1 4 17-15,0 3 33 0,1 5-12 16,3 5-19-16,6 3 9 0,0 4 21 15,6 2 13-15,3 3-22 0,0 0-19 0,10 0 13 16,7 3-59-16,10 0 18 0,11 0-18 16,16-1-3-16,18-2-25 0,10-4-28 15,0-5-21-15,-16-1-18 0,-18 0 11 16,-22-1-31-16,-4-2 9 0,-2-1 41 16,0-3 50-16,-3-4 12 0,-10-2 21 15,-5 2 4-15,-2-1-6 0,-9 2-17 16,-7 2 14-16,-2 2 15 0,-5 4 41 15,-2 1-13-15,-1 4-16 0,-2 4-3 0,2 3-15 16,2 0-12-16,4 5-13 0,3 2 0 16,2 2-19-16,6 2-9 0,0 5 25 15,4 3 0-15,1 3 0 0,4 1-12 0,0 1 15 16,0 2 2-16,2-5-2 16,2 0 0-16,0-7 0 0,1-1 1 15,-2-7 12-15,-1-3 5 0,0-1 26 16,1-2 45-16,1-2 23 0,3-5-94 0,1-4-18 15,-1-2-3-15,0 0-59 0,-3-1-250 16,-3-6-288-16,-1 1-956 0,0 3-590 0</inkml:trace>
  <inkml:trace contextRef="#ctx0" brushRef="#br0" timeOffset="-177003.55">21918 14861 3003 0,'0'0'447'0,"0"0"-320"15,-56-15-61-15,28 16 32 0,-6 7 41 16,0 7 27-16,1 2-3 0,0 3-20 16,6 6-25-16,5 0-13 0,8 3-15 15,8 3-47-15,6 0-28 0,6 3-13 16,13-1 17-16,5-2-1 0,8-1-16 16,2-5 1-16,3-6 0 0,-2-5 11 0,-5-8-14 15,-1-6-58-15,-8-3 0 0,-3-8 24 16,-6-6 18-16,0-5 3 15,-7-4 13-15,-3-6 15 0,-2-4-13 0,0-3 23 16,-6-3-3-16,-6-2-20 0,0 2 16 0,-5 2-5 16,-2 4-10-16,-2 5 24 0,-1 8 4 15,2 4-31-15,-1 7-22 16,1 4-30-16,2 7-25 0,-1 2 3 0,2 8 0 16,3 13-268-16,3-3-426 0,8-2-1047 15</inkml:trace>
  <inkml:trace contextRef="#ctx0" brushRef="#br0" timeOffset="-176520.69">22148 14938 1311 0,'0'0'1958'0,"0"0"-1700"15,0 0-182-15,0 0-73 0,0 0-3 16,69-37 19-16,-39 37-17 0,1 3-2 0,-1 5-35 16,2 5 7-16,-3 3 28 0,-3 5 21 15,-1 1 20-15,-8 2-3 16,-3 2-38-16,-10-1-2 0,-4-1-23 0,-4-3 23 16,-9-4 2-16,-1-3 25 0,-4-5 45 15,0-3 40-15,-1-3 34 0,1-3 39 0,4-2-6 16,2-5 6-16,1-2 2 15,5-7-7-15,2-3-34 0,4-1-50 0,0-3-27 16,6-1-6-16,7-4 3 0,3 2-12 16,4 0-28-16,3 1-24 0,4 1-48 15,2 4-80-15,3 4-68 0,0 6-76 16,-2 1-86-16,7 3-281 0,-9 4-728 16,-5-2-933-16</inkml:trace>
  <inkml:trace contextRef="#ctx0" brushRef="#br0" timeOffset="-175979.02">22740 14879 2450 0,'0'0'467'0,"0"0"-204"15,0 0-123-15,0 0-66 16,0 0-46-16,0 0 87 0,0 0 5 0,5 51 0 16,-5-28-35-16,-5 3-32 0,2 3-31 15,0-3-9-15,0 3-10 0,1-3-1 16,1-3-2-16,1-6 0 0,-1-3 0 15,1-6 0-15,-1-4 1 0,1-1 2 16,0-3 72-16,0-5 61 0,0-5-65 16,0-4-67-16,1-3-2 0,3-8 10 0,2-1 10 15,5-3-20-15,1-4 23 0,3-1-25 16,4-2-1-16,3 2-2 0,-1 2 1 16,4 5-14-16,1 5 14 0,0 5-20 15,-2 6-3-15,-2 5 10 0,1 6-13 16,-1 3-22-16,-1 5 0 0,-2 5 5 15,-1 6 1-15,-3 3-6 0,-5 5 22 16,-2 2 3-16,-6 0 24 0,-2 3-15 16,-1 0 15-16,-7-4-1 0,-1-1 2 0,1-5 3 15,-2-3-1-15,2-6 1 16,1-4 10-16,3-5-1 0,1-4 10 0,3 0 72 16,-1-7 23-16,1-5-67 0,1-5-28 15,4-4 12-15,6-4-18 0,3-1 2 16,1-3 13-16,6-2-29 0,2 2 14 15,3 0-15-15,1 2 1 0,0 5-2 0,0 2-2 16,0 6 0-16,-3 4 1 0,0 7 0 16,0 3 0-16,-4 1-21 0,0 11-31 15,-3 4-6-15,-2 4 15 0,-1 5 19 16,-6 4 25-16,0 1 16 0,-5 1 34 16,-3-1-25-16,0 4-3 0,-4-4-22 15,-3 1-2-15,4-2-135 0,3-4-310 16,1-4-625-16,8-11-777 0</inkml:trace>
  <inkml:trace contextRef="#ctx0" brushRef="#br0" timeOffset="-175794.1">23694 14784 2925 0,'0'0'555'0,"0"0"-226"0,0 0 5 0,0 0 17 15,0 0-19-15,0 0-102 0,0 0-218 16,0 0 13-16,0 0-25 0,0 0 94 15,0 0-27-15,16 45-42 0,-15-15-9 16,-1 3-16-16,0 3-12 0,0-2-31 16,0-1-122-16,0-1-119 0,0-5-155 15,2 2-197-15,1-12-427 0,1-5-516 0</inkml:trace>
  <inkml:trace contextRef="#ctx0" brushRef="#br0" timeOffset="-175639.74">23714 14593 2274 0,'0'0'520'16,"7"-61"-81"-16,-3 46-51 0,0 1-63 16,0 1-105-16,1 2-99 0,0 8-93 15,-1 3-28-15,0 4-181 16,2 11 83-16,3 8 55 0,-3 6 5 0,3 19-233 0,-3-7-727 16,-2-5-1053-16</inkml:trace>
  <inkml:trace contextRef="#ctx0" brushRef="#br0" timeOffset="-174864.55">23926 14801 2902 0,'0'0'378'0,"0"0"-270"16,0 0-16-16,0 0-85 0,0 0-7 0,0 0 0 15,54 8 6-15,-41 9 32 16,0 1-9-16,-3 5-14 0,0 0-15 0,-2 3-16 15,-3-1 13-15,-1-1-1 0,0-4-8 16,-3-2-1-16,0-5-19 0,1-4 10 16,-2-3-3-16,2-4 25 0,0-2 42 0,2 0 132 15,4-10-101-15,1-2-57 16,5-5 15-16,-1-3 1 0,4-2 15 0,0-2 16 16,2-3 34-16,0 2 48 0,1 1 10 15,0 1-27-15,-1 6-33 0,1 0 1 16,-1 5-31-16,-2 3-25 0,-2 3-10 15,0 6-30-15,1 0-6 0,-1 8-49 16,1 6 6-16,1 4 15 0,2 4 9 16,1 3 4-16,2 1 21 0,3 0 0 15,4 0 0-15,0-5 3 0,3-1-1 16,-2-3 13-16,2-6-15 0,-4-5-59 0,1-3-2 16,-2-3 31-16,-1-6 30 0,2-5 25 15,-4-1 5-15,0-5 1 0,-1-1-3 16,-2-4 12-16,-4-2-3 0,0-2 0 15,-7-1-6-15,-2-3-29 0,-4 0 23 16,-4 2-13-16,-6 2-3 0,-7 5-9 0,-4 4-37 16,-3 5-6-16,-4 7-22 0,0 5 1 15,-1 0 17-15,-1 8-2 16,6 6 21-16,1 2 3 0,8 0 22 0,1 5 3 16,8-2 0-16,2 2 2 0,8-3-2 15,2 0 2-15,7-2 17 0,0-4-16 16,3-3-3-16,-1-1-14 0,1-6 14 15,-1 0 19-15,-1 0 0 0,-2 0-16 16,0-1 8-16,1 3-11 0,-3 4-25 16,-1 0-6-16,0 6 3 0,-5 4-12 0,0 5-7 15,-7 6 1-15,-1 8 8 0,-2 9 23 16,-6 10 15-16,5 12-1 0,2 3 0 16,1-3-17-16,0-7 6 0,-6-8-10 15,-6-4-6-15,-2-10-52 0,-1-9 8 16,0-8 35-16,0-2 9 0,-4 4 9 15,-2-1 17-15,-1 1-14 0,1-5 15 0,3-8-2 16,4-4 3-16,1-7 2 0,-2-1 51 16,2-9 32-16,-2-5 13 0,0-5 11 15,3-4 9-15,1-3 22 0,6-1-20 16,4-1-27-16,1-1-19 0,9 0-34 16,9 3-38-16,5 0-2 0,11 3-43 15,7 0-207-15,26-6-110 0,-8 7-322 0,-4 3-1439 0</inkml:trace>
  <inkml:trace contextRef="#ctx0" brushRef="#br0" timeOffset="-173944.46">25846 14502 2801 0,'0'0'376'15,"0"0"-185"-15,0 0-26 0,0 0-117 16,0 0-23-16,0 0-25 0,0 0 127 15,0 0 46-15,7 68 3 0,-7-34-29 16,0 5-29-16,-1 1-28 0,0 2-13 16,1-1-33-16,1-1-10 0,4-3-33 0,-1-5-1 15,-1-3-3-15,-2-4 3 16,-1-6 0-16,0-5-1 0,-2-2-1 0,-1-6 2 16,1-2-1-16,0-2 1 0,1-2 65 15,-2-3 40-15,2-6-56 0,0-6-49 16,1-4-1-16,0-8-1 0,0-2-10 15,2-1 9-15,5-7 3 0,-1 0 0 0,4-1-1 16,0 1-27-16,1 2 16 0,-2 1 12 16,4 6 18-16,-3 3-6 0,2 7-10 15,-2 5-2-15,1 2-1 0,1 8-17 16,2 3-10-16,4 3-42 0,2 11 14 16,3 9 25-16,3 6 10 0,3 6 5 15,-1 2-12-15,1 3 1 0,-1-2 25 16,-2 0-1-16,-2-7-9 0,2-2 10 15,-5-5 1-15,-4-7 1 0,-3-6 15 16,-4-6 10-16,-4-5 12 0,0 0 59 0,0-7 8 16,-1-5-70-16,0-4-15 0,-1-6-7 15,-2-1 3-15,-2-4-13 0,0-3-1 16,-4-3 1-16,-3-4 1 0,-5-9-3 16,3 5-15-16,-1-2 3 0,3 4-4 0,3 8-23 15,-1 0-26-15,2 7-9 0,2 8 0 16,1 4-16-16,0 8-24 0,0 4-67 15,0 2-225-15,0 8-175 0,6 10 67 16,0 0-462-16,0-3-694 0</inkml:trace>
  <inkml:trace contextRef="#ctx0" brushRef="#br0" timeOffset="-173502.39">26861 14532 2138 0,'0'0'723'0,"0"0"-341"16,3-56-55-16,-3 35-61 0,-3 5-33 16,-5 3-21-16,-5 5-38 0,-5 4-91 15,-4 4-40-15,-6 4 4 0,-5 8 2 16,-4 6-9-16,0 2-3 0,5 7-23 0,4 3-14 16,10 3 0-16,5 2 3 0,11 5-3 15,6-1-3-15,13 3 3 0,8-1 2 16,10 1-1-16,4-3-1 15,5-5-12-15,0-3-182 0,1-7-57 0,-4-8-81 16,-3-7-125-16,-4-6-137 0,-6-4-119 16,-4-10 106-16,-4-5 200 0,-4-5 345 15,0-8 62-15,-2-5 160 0,-1-5 146 16,4-8-98-16,2-9-30 0,2-5 95 16,-4 7 21-16,-3 13 31 0,-8 17 72 0,-3 9-120 15,0-1 1-15,0 2-33 0,1-1-64 16,-2 6-53-16,-1 6-23 0,-1 3-105 15,1 3-40-15,-1 8-41 0,0 7 81 16,0 8 106-16,0 5-26 0,-1 12-12 16,-1-2 6-16,-1 1-7 0,1 1-12 0,-1-5-8 15,1 3-26-15,-1-1-21 16,1-6-1-16,-1-4 0 0,0-5-94 0,-1-5-84 16,2-8-84-16,2-2-200 0,1-8-193 15,7-2-456-15,-1-4-604 0</inkml:trace>
  <inkml:trace contextRef="#ctx0" brushRef="#br0" timeOffset="-173014.47">27124 14413 2877 0,'0'0'464'0,"0"0"-245"0,-2-46-55 16,4 30 57-16,6 3 30 0,6 3-108 15,7 0-69-15,6 6-40 0,6 3-34 16,7 1-15-16,4 7-7 0,0 8 0 15,2 5-12-15,-6 4-3 0,-7 5 15 16,-6 0 10-16,-12 4-7 0,-5-2-2 0,-10 0 2 16,-4-2-9-16,-12-6 6 0,-5 0 9 15,-6-4 12-15,-3-2-2 0,-4-3 3 16,2-4 16-16,0-1-14 0,4-3 14 16,4-3 2-16,1-2 17 0,7 0-11 0,4-1-5 15,4 0 6-15,1-1 15 0,5-1 29 16,2-3-1-16,0 1-25 0,7-2-21 15,3-1-22-15,5-2-28 0,6 0 0 16,4 1 9-16,4 1-15 0,3 2 31 16,2 1-22-16,-1 4 4 0,2 0 5 15,0 0 1-15,1 9-7 0,-5 2-3 16,0 4-9-16,-7 5 6 0,-2 1 3 16,-5 3-9-16,-7 2-16 0,-5-1 0 15,-5-1-36-15,-6 0 21 0,-9-4 21 16,-7-1 44-16,-4-2 19 0,-9-5 53 15,-1-1 7-15,-5-4-7 0,0-1-1 0,-2-4 4 16,2-2-6-16,5 0-4 0,1 0-16 16,2-1-15-16,6-2-15 0,5 1-17 15,6-1 10-15,5 0-10 0,4 2-1 16,5 1-1-16,2 0 0 0,4 0-220 0,12 0-193 16,20 0-275-16,-3 0-838 0</inkml:trace>
  <inkml:trace contextRef="#ctx0" brushRef="#br0" timeOffset="-172842.95">27996 15037 3639 0,'0'0'597'0,"0"0"-172"0,0 0-88 15,0 0-87-15,0 0-49 0,0 0-71 0,0 0-115 16,0 0-15-16,0 0-84 0,0 0-242 15,-36-35-253-15,16 31-1181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30T04:34:25.204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2651 1610 473 0,'0'0'466'0,"0"0"-358"0,0 0-11 15,0 0 20-15,0 0-9 0,0 0 6 16,0 0-4-16,0 0-25 0,0 0 9 16,-23 34-22-16,22-32-20 0,-1 2 16 15,2 0 13-15,0 1 0 0,0-1 7 16,0 0 9-16,0 0 32 0,0-2-16 15,0 1 20-15,0-3-27 0,0 0 6 16,0 0 10-16,0 0 13 0,0 0-4 16,0 0-20-16,0 0-35 0,0 0-18 0,0 0-8 15,0 0 1-15,0 0 3 16,0 0-1-16,0 0 4 0,-1 0 15 0,1 0 7 16,0 0 2-16,0-2 2 0,0-3-33 15,1-2-50-15,5-3 0 0,-1-3 14 16,5 1-14-16,-1-5 0 0,4 1 0 15,-3-1 1-15,4 1 17 0,-5 0-18 0,2 3 2 16,-3 2-1-16,0 2-1 0,-3 3-1 16,-2 1-2-16,-1 2 1 0,-2 1-1 15,1 2-25-15,-1 0-16 0,0 0-15 16,0 0-24-16,0 0-17 0,0 1-7 16,2 6 47-16,2 0 60 0,-1 5 2 15,-1 3 16-15,-1 2-17 0,-1 2-1 16,1 1 63-16,-1 2-19 0,0 1-3 15,0 2-19-15,0-1-21 0,0 2 24 0,0-4-13 16,0 2-10-16,-1-4 10 0,1 2-9 16,0-1-1-16,0-5 1 0,0 1-1 15,0-4-2-15,0-1 0 16,0-2 0-16,0-3 3 0,0 0 0 0,0-2 12 16,0-1-2-16,0 0-10 0,0 0 16 15,0-3-3-15,0 1-4 0,0 0-9 0,0-2 13 16,0 0-16-16,0 0-3 15,0 0-199-15,0 0-104 0,-5 0-198 0,-2 0-524 16,1 0-831-16</inkml:trace>
  <inkml:trace contextRef="#ctx0" brushRef="#br0" timeOffset="220.23">2572 2032 848 0,'0'0'1366'0,"0"0"-1085"16,0 0-110-16,0 0 51 0,0 0 86 0,0 0 17 15,0 0-41-15,0 0-77 0,0 0-62 16,0 0-135-16,0 0-10 0,26-20-25 16,-5 13 0-16,6 2 9 0,1 0 13 15,4-1-19-15,-4 4 20 0,-1 0-14 16,-1 0-3-16,-6 2-3 0,-3 0 18 0,-2 2-21 16,-4 1-3-16,-3 2-82 0,-2 0-171 15,1 0-139-15,-2 2-252 0,-2-1-312 16,0-3-509-16</inkml:trace>
  <inkml:trace contextRef="#ctx0" brushRef="#br0" timeOffset="461.04">3207 1976 2561 0,'0'0'505'0,"0"0"-256"0,0 0-23 15,0 0-17-15,0 0 64 0,0 0 9 16,0 0-38-16,0 0-68 0,0 0-50 16,0 0-52-16,0 0-25 0,0-7-33 0,0 7-16 15,0 0-3-15,0 0-22 0,0 0 10 16,0 0-19-16,0-1-67 0,0 1-154 16,2-2-87-16,7-5-309 0,-3-1-898 15,-1-1-466-15,-27 43 2015 0</inkml:trace>
  <inkml:trace contextRef="#ctx0" brushRef="#br0" timeOffset="1809.9">3873 1458 1193 0,'0'0'202'0,"0"0"-62"0,0 0 49 0,0 0 9 16,0 0 35-16,0 0 33 0,0 0-1 15,0 0-53-15,0 0-32 0,0 0-27 16,42-39-19-16,-42 39-29 0,0-2-23 15,0 2-21-15,0 0-14 0,-3 0-15 0,-4 2-32 16,-6 2-17-16,-3 4-12 16,-3 0 17-16,-2 2 10 0,2 1-14 0,0 2 0 15,5-1-9-15,0-3 23 16,6-1-13-16,2-1-20 0,4-1-13 0,2 0 20 16,2 0 28-16,10 1 20 0,6-1 24 15,4 0 4-15,6 0-20 0,5-1-28 16,2 0-30-16,-3 0-18 0,-1 0-3 15,-7 2-9-15,-4-2-1 0,-4 4 7 16,-8-1 9-16,-3-1 17 0,-4 2 2 16,-1 1 7-16,-3 2 19 0,-5-1 16 15,-7 1 6-15,0 2-3 0,-4 0 1 0,2-1-18 16,-3 1 17-16,0-2-6 0,2-1 3 16,1-2-13-16,4 0 14 0,3-3-17 15,2 2 0-15,4-3-22 0,3-1-20 16,1 2 23-16,1-1 19 0,8-2 22 15,3 2 13-15,4-1 20 0,5-2-17 0,1 3-8 16,0-2-30-16,0 2-47 0,-2-1-17 16,-5-1 10-16,-3 4-13 0,-7-2 12 15,-3 5 1-15,-2-1 41 0,-3 3 13 16,-9 3 13-16,-3 2 5 0,-5 2-17 16,-4 0 17-16,0-1-16 0,-2 1 0 15,-1 0 16-15,2-2-18 0,4 0 0 0,4-2 21 16,4-1 1-16,4-4 4 0,5 0-26 15,3-1-38-15,1-1 38 0,6 1 14 16,6-3 12-16,5 2 22 0,5 0 3 16,4-1-6-16,4-2-4 0,0-1-41 15,1 1-219-15,-3-3-144 0,-1 1-247 16,-6-2-176-16,-5-1-619 0</inkml:trace>
  <inkml:trace contextRef="#ctx0" brushRef="#br0" timeOffset="3406.25">4375 1651 652 0,'0'0'489'16,"0"0"-186"-16,0 0-82 0,0 0 32 16,0 0-94-16,0 0-19 0,0 0 38 0,0 0-13 15,0 0-20-15,0 0-39 0,0 0-3 16,5-43-29-16,-5 43-49 0,0 0-25 16,0 0-2-16,-2 5-46 0,-2 5 48 15,-3 4 74-15,0 5-4 0,-6 4-18 16,2 3-20-16,-5 0 6 0,1 3 7 15,0 0-13-15,-1 1 9 0,0-2-19 16,4-3-19-16,4-4 1 0,2-4-4 16,3-4-3-16,2-6-16 0,1-2 18 0,0-3 1 15,0 0 0-15,0-2 58 16,2 0 40-16,5-5 26 0,3-6-7 0,4-2-58 16,4-6-15-16,1-1-41 0,-3-3 6 15,0-2-9-15,-4-4-16 0,1-2 4 16,-1-3-7-16,-1-2-51 0,-1-1-2 15,1 4 2-15,-4 2 64 0,1 6 6 16,-2 4 16-16,-3 7-15 0,0 5 2 0,-2 5-3 16,0 3 0-16,0 1-78 0,2 3-106 15,0 6 56-15,1 6 128 0,1 4 54 16,4 9 54-16,-1 2-12 0,1 4-20 16,3 0 19-16,0 0-44 0,-2-2 37 15,3-3-16-15,-4-4-15 0,2 0-23 0,-2-3-9 16,0-3-9-16,-2-2 0 0,-1-4-15 15,2-1 14-15,-4-3-15 0,-1-1-104 16,-2-4-113-16,-1 1-119 0,0-4-208 16,-16-1-206-16,3-1-492 0</inkml:trace>
  <inkml:trace contextRef="#ctx0" brushRef="#br0" timeOffset="3561.84">4311 1814 703 0,'0'0'1684'0,"0"0"-1296"0,0 0-58 0,0 0 37 15,0 0-25-15,0 0-100 0,0 0-101 16,0 0-110-16,0 0-31 0,0 0-47 16,40-36-6-16,-11 33 13 0,5 1 11 15,1 2 10-15,1 0 3 0,-3 4-204 0,-2 6-360 16,-5-3-684-16,-11-1-696 0</inkml:trace>
  <inkml:trace contextRef="#ctx0" brushRef="#br0" timeOffset="3738.48">4762 1823 1482 0,'0'0'708'0,"0"0"-491"15,0 0-43-15,0 0 39 0,0 0 5 16,0 0-42-16,0 0-6 0,0 0-21 16,35 58-3-16,-44-40-26 0,-2 4-39 0,-3-1-49 15,-2 1-32-15,1 1-28 0,4-5-162 16,-1-1-133-16,5-5-292 0,3-5-428 15,2-5-644-15</inkml:trace>
  <inkml:trace contextRef="#ctx0" brushRef="#br0" timeOffset="4040.91">5046 1614 2764 0,'0'0'404'16,"0"0"-228"-16,0 0 46 0,0 0-64 0,0 0-60 16,0 0-26-16,0 0-18 0,0 0-54 15,0 0-47-15,0 0 18 0,0 0 29 16,-15 30 41-16,15-7-22 0,0-1-17 15,0 3 0-15,0-2 1 0,2 0 12 16,1-2-15-16,0 0 0 0,0-2 2 0,-1-5-2 16,-1 1-115-16,-1-3-122 0,0-1-129 15,-3-7-256-15,-2 0-457 0</inkml:trace>
  <inkml:trace contextRef="#ctx0" brushRef="#br0" timeOffset="4506.82">4992 1585 2099 0,'0'0'295'0,"0"0"-140"0,17-45-61 16,-7 31 5-16,5 0 33 0,1 4-32 15,2 2 2-15,1 2-38 0,-1 3-22 16,2 2-42-16,-4 1-3 0,2 5 3 16,-4 5 3-16,0 3 0 0,-7 2 18 15,-3 3-21-15,-4 1 0 0,0 1-3 16,-6-1-9-16,-6 1 9 0,-1-1 0 0,-4-1 2 15,-1 0 1-15,-2-1 2 16,2-2-1-16,0-3 3 0,4-3 18 0,1-2 0 16,5-2 1-16,1-2-7 0,4-3 3 15,3 2 13-15,0-2 28 0,0 0 32 16,1-2 76-16,6-4 66 0,6-3-234 16,7 1-10-16,5-3-18 0,5 1-10 15,0 1 10-15,3 1 9 0,-3 4 0 16,1 1-6-16,-4 3-13 0,-3 2-7 15,-3 6-5-15,-4 4-1 0,-3 2 0 16,-6 3-41-16,-3 1 6 0,-5 3 9 16,-3-2 33-16,-8 4 18 0,-6-2 26 0,-4 1 21 15,-4-2 15-15,-1-2 18 0,-4-1 13 16,4-2 51-16,-1-3-4 0,3-4 0 16,2-1 12-16,5-3-6 0,3-3 22 15,2-1-2-15,2-1-25 0,0-3-37 0,3-4-44 16,-1-1-23-16,2 1-11 0,5-1-18 15,1 1-141-15,6-6-185 0,5 3-280 16,1 0-1185-16</inkml:trace>
  <inkml:trace contextRef="#ctx0" brushRef="#br0" timeOffset="5455.94">5476 1477 1208 0,'0'0'599'0,"0"0"-339"0,0 0-131 15,0 0-28-15,0 0-27 0,50-46 20 0,-26 38 16 16,1-1 3-16,2 2-1 0,3 2-28 15,-3-1-23-15,-2 2-29 16,-2 2-31-16,-4 2-1 0,-4 0-22 0,-6 4-20 16,-1 2-26-16,-6 0 14 0,-2 2 54 15,-2 5 43-15,-9 0 34 0,-1 0 0 16,-5 2-26-16,-1-2-3 0,-1 0-6 16,0 2 25-16,1-1-26 0,1-2 1 15,5-1-7-15,0 0-19 0,5-1-16 16,3 0-3-16,3 1-23 0,1 0 2 15,3 3 24-15,6-2 25 0,6 1 10 16,3-1 0-16,3-1-3 0,3-1-3 16,0-2-4-16,0-2-6 0,-3-3 0 0,-2-2-19 15,-3 0-15-15,-5 0-14 16,-4-1-6-16,-4 0 3 0,-2 0 7 0,-1 0 12 16,0 0 12-16,-4 3-21 0,-4 0-23 0,-7 2 7 15,-3 1 18-15,-2 0 20 0,1 3 3 16,0-1 35-16,2-1 3 0,4 1 4 15,2 0-20-15,3-2-21 0,1 3-4 16,5-1-1-16,2 2-22 0,0-1 23 16,3 1 1-16,6 3 18 0,3-1 1 15,3 1 11-15,4 1 4 0,2-1-16 16,0 0-6-16,0 1 6 0,-1-2-19 16,-3 1-37-16,-1-1-33 0,-7 0-28 15,-2 0 8-15,-4-2 29 0,-3 2 39 16,0-2 8-16,-4 1 14 0,-4 1 1 0,2 1 0 15,-4-1 0-15,1 0-1 0,-4 0 4 16,-1-2 15-16,-3 0-6 0,-2-2-10 16,-2 0 19-16,1-1-3 0,0 0-18 15,2-1 0-15,3-2 0 0,4-1-1 16,0 1 0-16,6-1-16 0,0-1-131 0,0-2-264 16,2 3-201-16,0-3-927 0</inkml:trace>
  <inkml:trace contextRef="#ctx0" brushRef="#br0" timeOffset="6763.98">2761 2779 682 0,'0'0'485'0,"0"0"-293"0,0 0-94 16,0 0 3-16,0 0 26 0,0 0 45 0,0 0 13 15,0 0 3-15,0 0-23 16,0 0 9-16,-25 2 23 0,24-2 15 0,0-1 15 15,0-3 25-15,0 0-52 0,-1 1-64 16,1-2-51-16,0 1 24 0,0-1-26 16,1-1-33-16,0-1 9 0,0-2-31 0,3-1 1 15,2 0-29-15,2-1 0 16,5 1-43-16,1 0 8 0,1 2 7 0,1-1-6 16,2 4 9-16,-2 0-4 0,-2 3-6 15,0 0-2-15,0 2-14 0,-2 2-5 16,0 5 2-16,-2 3 13 0,1 5 23 15,-3 4 2-15,-2 2 13 0,-2 3 3 16,-3 1 0-16,0-1 0 0,-3 2-7 16,-4-3 7-16,-4 1 2 0,-1-1 1 15,-4 0-1-15,-2-2 10 0,-1 0-11 16,0 0-1-16,-1-4 13 0,3 0-12 0,2-1-1 16,3-3 22-16,3-1-19 0,2-3-3 15,5-2-15-15,1-3-7 0,1 0 0 16,0-2 22-16,3 1 1 0,4 1 37 15,2-1 3-15,0-1 3 0,2 0-9 16,4-1-10-16,-3-1 3 0,4 0-6 16,1 0 0-16,3 0-3 0,2 0-7 0,2-4-12 15,3 0-1-15,1 0-11 0,0 1-4 16,1 1 13-16,-2-2-10 0,-2 2 10 16,-4 1-19-16,-4 0 10 0,-3 1-1 15,-8 0-2-15,-2 0-4 0,-3 0 19 16,-1 0 1-16,0 0 15 0,0 0-16 15,-1 0-38-15,-3 0-94 0,0 0-42 16,-2 0-84-16,-1 2-123 0,4-1-174 16,2-1-555-16</inkml:trace>
  <inkml:trace contextRef="#ctx0" brushRef="#br0" timeOffset="6952.48">3364 3071 2786 0,'0'0'609'0,"0"0"-318"0,0 0-7 0,0 0-46 16,0 0-42-16,0 0-54 0,0 0-52 15,8-46-35-15,-8 42-21 0,0 4-34 16,0-2-27-16,0 2-31 0,0 0-217 16,-3 0-295-16,-1 0-913 0,1 0-795 0</inkml:trace>
  <inkml:trace contextRef="#ctx0" brushRef="#br0" timeOffset="7820.86">4115 2605 1926 0,'0'0'331'16,"0"0"-244"-16,0 0 4 0,0 0-17 15,0 0 58-15,0 0 58 0,0 0 38 16,0 0-20-16,6-46-36 0,-11 46-105 16,-5 0-67-16,-3 0-16 0,-6 4-28 15,-1 3 24-15,-4 1 19 0,0 1 1 0,2 1-1 16,4 0-2-16,3-1-10 0,5-1-9 16,4-1-10-16,4-2 1 0,1 1 5 15,1 1 16-15,3 1 10 0,7 0 13 16,3 2 25-16,6 1 29 0,3-1-16 15,5 0-16-15,-1-1-20 0,-2-1-15 16,-2 2-13-16,-4-3-6 0,-5 2-16 16,-6 1 0-16,-4-2-9 0,-3 5 18 0,-2 1 25 15,-7 1 1-15,-5 1 19 0,-6 1-3 16,-2 0 6-16,-1 0-6 0,0 0-3 16,-1-1-12-16,2-2 21 0,2 0-6 15,4-3 13-15,1 1 3 0,4-4-17 16,5-1-15-16,2-2-17 0,4 1-6 0,0 0 5 15,4 0 18-15,5 1 16 16,6 0-3-16,2-1 15 0,3 1-9 0,2-2-19 16,-2 3-10-16,-1-2-22 0,-5 0-22 15,-4 1 3-15,-5 2 4 0,-1-1 8 16,-4 2 20-16,-4 1 3 0,-3 1 16 16,-6 1 1-16,1 1 25 0,-4 1-4 15,2-1 35-15,1-1-3 0,2-1-22 16,3 0-29-16,3 0-3 0,-1-2-2 15,5-1-17-15,1 0 3 0,0-1 16 16,9 2 13-16,-2-5 16 0,5 3 6 0,1-4-4 16,3 1 20-16,4-4-51 0,1 0-51 15,0-1-73-15,2-1-80 0,1-3-48 16,1-1-109-16,-2-1-208 0,5-4-72 16,-4 0-526-16</inkml:trace>
  <inkml:trace contextRef="#ctx0" brushRef="#br0" timeOffset="9633.04">4669 2740 880 0,'0'0'489'16,"0"0"-258"-16,0 0-42 0,0 0-27 15,0 0 62-15,0 0 32 0,0-48-69 16,-1 42-13-16,-1 0-30 0,0-2 10 16,-1 1-32-16,-2 2-7 0,0 1 9 15,1 1 0-15,-1 1-42 0,-2 2-46 0,-5 0-36 16,-3 4-41-16,-4 4 12 0,-2 1 10 16,-2 5 18-16,0 5 0 0,-1 4 1 15,2 2 2-15,3 4 11 0,1 2-13 0,5-2 2 16,6 0-1-16,3-1 0 15,4-2 12-15,7-1-12 0,8-2 24 16,7-2 38-16,4-3-16 0,8-3-28 0,2-4-17 16,0-3-2-16,0-4-18 0,-2 1-20 15,-8-5-13-15,-3 0 1 0,-6-3 37 16,-4 1 13-16,-6-3 35 0,-1 0 34 16,-4-1-18-16,0 0 15 0,-2-1-50 15,0 2 15-15,-3-2-29 0,-1 1 21 16,1 1-22-16,1 1-2 0,0 1-10 15,1 1-11-15,0 1-7 0,0 1-109 16,-1-1-399-16,0 0-664 0,-1-1-775 0</inkml:trace>
  <inkml:trace contextRef="#ctx0" brushRef="#br0" timeOffset="9826.37">4980 2998 3119 0,'0'0'617'16,"0"0"-485"-16,0 0-132 0,0 0-123 16,0 0 123-16,0 0 44 0,0 0 51 15,0 0-51-15,-48 44-19 0,36-31-22 16,0-1-3-16,-1 1-51 0,6-1-246 16,0-2-142-16,0-2-346 0,3-2-987 0</inkml:trace>
  <inkml:trace contextRef="#ctx0" brushRef="#br0" timeOffset="10114.29">5174 2735 2451 0,'0'0'422'0,"0"0"-271"15,0 0 83-15,0 0 55 0,0 0-71 16,0 0-101-16,0 0-117 0,0 0-79 16,0 0 38-16,0 0 41 0,0 0 91 15,-21 46-37-15,17-22-13 0,2-2-16 16,2 2-6-16,0-2-4 0,0-1-2 16,3-3-11-16,1-2 10 0,0-2-11 15,1-5 3-15,-2 0 12 0,-1-2-16 0,0-1-195 16,-1-4-178-16,-1-2-315 0,0-6-475 15,-3 0-473-15</inkml:trace>
  <inkml:trace contextRef="#ctx0" brushRef="#br0" timeOffset="10405.04">5103 2711 2638 0,'0'0'428'0,"0"0"-169"0,0 0-100 15,0 0-159-15,0 0 12 0,0 0 30 16,68-36-20-16,-45 36 0 0,4 5 25 15,4 6 45-15,-2 3-7 0,3 2-6 16,-4 3-29-16,0 2-25 0,-6 2-25 16,-8 1-28-16,-4 0-13 0,-9 3-9 0,-1-3 15 15,-11 0 35-15,-5-1 1 0,-10-2 24 16,-3 0 7-16,-5-4-7 0,-1-1-3 16,0-3 0-16,2-4 3 0,6-2 0 15,7-1-3-15,3-4 6 0,9-2 2 16,2 0-12-16,4 0 20 0,2 0-10 15,0 0 3-15,0 0-22 0,6-2-9 16,3 0-163-16,7-4-104 0,2 1-75 0,9-3-183 16,-3 1-486-16,-3 0-863 0</inkml:trace>
  <inkml:trace contextRef="#ctx0" brushRef="#br0" timeOffset="11189">5504 2597 1888 0,'0'0'399'0,"0"0"-282"0,0 0-59 16,0 0-39-16,56-29 49 0,-35 22 22 15,1 5-3-15,1-2-35 0,2 3-31 16,-4 1-21-16,-2 1-32 0,-5 5-10 16,-2 3 0-16,-5 1 42 0,-3 3 0 15,-3 1 26-15,-1 1 0 0,-2 1 3 16,-5 1-10-16,-3-2-3 0,1 0 4 16,-3 1-1-16,2-1 0 0,-1 1 13 15,0-1 4-15,0-1-1 0,3-1-13 0,0 1-19 16,1-2 19-16,4 1-19 0,2-4-2 15,1 1-1-15,1 0 0 0,6-3 3 16,6 0 33-16,2-1 9 0,4-4 6 16,1 0-11-16,0-2-40 0,-1 0-35 15,-4 0 6-15,-1-2 29 0,-3 1 0 16,-6 0 39-16,-2-2 28 0,-2 3-3 0,-1-2 3 16,0 1-13-16,0 1-7 0,-3-1 30 15,-3 1-77-15,-3 0-13 0,-1 0-12 16,-3 4 25-16,-1 0 0 0,2 4 1 15,0-1 2-15,3 3-1 0,-2 0-2 16,6 1-2-16,1-1-30 0,3 1 13 16,1 1 18-16,1-1 1 0,6 1 3 15,1-2 26-15,5 3 6 0,3-1-16 16,2 0 3-16,2-1-8 0,-1 1-14 0,-3 0-3 16,-2-2-35-16,-3 2 3 0,-6-2 7 15,-4 0-1-15,-1-1 28 0,-5 1 1 16,-7-1 16-16,-1 1 0 0,-1 1-13 15,-3-2 16-15,-1 0-3 0,0 0-15 16,0-1 15-16,0 1-14 0,3-3 11 0,-1 1-12 16,1-2 12-16,4 0-1 0,-1-2 1 15,3 0 3-15,1-1-16 0,2-1-60 16,3 2-141-16,1-3-122 0,1-3-234 16,1-1-1093-16</inkml:trace>
  <inkml:trace contextRef="#ctx0" brushRef="#br0" timeOffset="12608.98">2772 3764 1823 0,'0'0'223'15,"0"0"-222"-15,0 0 18 0,0 0 88 16,78-33-10-16,-52 25-10 0,1 1-25 0,1 1-20 16,-4 4-10-16,-2 2-32 15,-3 0-1-15,-5 5-12 0,-3 1-4 0,-5 2 17 16,-2 3 2-16,-4 1 14 0,-2 4 7 16,-9-1 6-16,-3 2-3 0,-2-1 9 0,-3 1-12 15,-4-2 6-15,1-2 3 0,2-1 29 16,3-3 10-16,2-2 3 0,3-2 0 15,5-2-4-15,4-2 17 0,1 0 12 16,1-1 13-16,1 0 9 0,0 0 12 16,0-2 22-16,4-2-95 0,4-2-60 15,6 1-51-15,1-2-2 0,5 2 5 16,0 1 7-16,2 3 3 0,0 1 0 16,0 0-10-16,-2 6 4 0,-2 3 2 15,-4 5 7-15,-1 1-6 0,-5 3 3 0,-3 3 6 16,-5 0 16-16,-1 1 14 0,-8-2 2 15,-3-4 0-15,-3 0 2 0,-2-3 14 16,-1-3 51-16,-1 0 51 0,1-3-7 16,-1-1-23-16,3-2-12 0,0-2 9 15,0-2 0-15,1 0 3 0,2 0-9 16,1-2-13-16,3-4-22 0,-1 2-16 0,4 0-3 16,2-2 9-16,-1 2-18 0,4 0-16 15,1 0-29-15,0 0-115 0,1 1-139 16,7 0-138-16,5-3-265 0,0 2-722 15</inkml:trace>
  <inkml:trace contextRef="#ctx0" brushRef="#br0" timeOffset="12799.89">3295 4132 3475 0,'0'0'508'0,"0"0"-322"0,0 0-40 0,0 0 28 16,0 0-1-16,0 0-72 0,0 0-37 0,0 0-16 16,0 0-48-16,0 0-16 15,-11-36-27-15,10 36-120 0,-1-3-358 0,0 1-888 16,0-4-1230-16</inkml:trace>
  <inkml:trace contextRef="#ctx0" brushRef="#br0" timeOffset="13774.87">3967 3639 1670 0,'0'0'354'16,"0"0"-217"-16,0 0 8 0,0 0-18 15,0 0 24-15,0 0-2 0,0 0-17 16,0 0-62-16,0 0-41 0,0 0-6 15,-72-16 6-15,49 24 15 0,-1-1-2 16,1 3-7-16,2-2 32 0,4 0-3 16,3-1 0-16,7-2-36 0,2-1-28 15,2 0-42-15,3 0 1 0,0 0 34 16,3 2 7-16,3 0 42 0,4 3 18 16,5-3 4-16,5 2-7 0,1 0-9 0,4-1-29 15,2 1-18-15,-2-1 0 0,-5 3-1 16,-2-2-16-16,-8 1-16 0,0 0-3 15,-7 1 20-15,-3 0-8 0,-2 1 23 16,-9 0 0-16,0 2 29 0,-4-2-7 16,-3 3-21-16,0-3 12 0,1 0-13 15,3-2 0-15,0-1-1 0,2-3-2 0,4 2-10 16,2-1 11-16,0-1-1 0,3-2-16 16,3 1-7-16,0 0-2 0,1-2 28 15,7 2 24-15,3-1 27 0,7 1 6 16,4-1-10-16,2-1-21 0,4 1-24 15,-4-3-2-15,-3 3-2 0,-4-2-14 16,-6 2-9-16,-3 2-26 0,-6 0-9 16,-2 2 12-16,0 3 48 0,-6 2 26 15,-5 2 32-15,-5 0-1 0,-2 1 0 16,2 0-16-16,-3-2-10 0,3 0-15 0,1 0-2 16,6-3-14-16,1-1-19 0,4 0-10 15,3-2 17-15,1-1 9 0,0 1 3 16,5-1 0-16,3 0 22 0,1-1 3 15,5 0-25-15,-1 0-6 0,4-1-137 16,0-1-130-16,2 0-95 0,0-2-184 0,4-1-168 16,-3-1-638-16</inkml:trace>
  <inkml:trace contextRef="#ctx0" brushRef="#br0" timeOffset="15839.57">4269 3771 1026 0,'0'0'469'16,"0"0"-277"-16,0 0-53 0,0 0 27 15,0 0 22-15,0 0-23 0,0 0-19 16,0 0 22-16,0 0-27 0,0 0-15 15,-37-23-20-15,37 23-36 0,0 0-35 16,2 0-12-16,4 0-5 0,6 0-17 16,2 0-1-16,6 0 3 0,5 0-2 15,2-1-1-15,0-1 0 0,2 0 2 16,-3 1 14-16,-4-2-16 0,-3 3 0 0,-4-1-2 16,-6 1-11-16,-4 0-6 0,-1 0-13 15,-4 0 7-15,0 0 25 0,0 0 3 16,0 0 29-16,0 0 9 0,0 0 10 15,0 0 23-15,0 0 9 0,0 0-4 16,0-3-9-16,1 2-38 0,0-1-32 16,0 0-16-16,0 0 16 0,-1 1 14 0,1 1 2 15,-1 0-16-15,0-2-9 0,0 2-39 16,0 0-25-16,0 2-38 0,0 2-45 16,0 4 156-16,0 5 60 0,-1 2 39 15,-1 6-35-15,0 3-17 0,-1 1-15 16,1 5 13-16,0 2-1 0,-1 2-9 15,1-3-13-15,-1 3-20 0,-1-5 65 16,1-6-36-16,-1-5-15 0,2-5-13 16,1-3 13-16,1-8 25 0,-1 0 0 15,1-1-13-15,0-1 13 0,0 0 12 16,0 0 26-16,0 0 12 0,0-3 9 0,4-2-88 16,4-4-12-16,1-2-121 0,3 2-118 15,-2-5-175-15,7-6-280 0,-4 3-808 16</inkml:trace>
  <inkml:trace contextRef="#ctx0" brushRef="#br0" timeOffset="16288.95">4797 3720 2002 0,'0'0'628'0,"0"0"-355"15,0 0-80-15,0 0-171 0,0 0-22 16,0 0-89-16,0 0 89 0,0 0 87 15,0 0 2-15,-31 47-37 0,23-25-40 0,-3 2 1 16,3 2-13-16,-1-1 13 0,2-1 3 16,-2-2-16-16,3-3 1 0,1-3 0 15,1-4 2-15,-2-2-1 0,4-2 11 16,-1-2-10-16,1 0 10 0,2-5-10 16,-1 0 16-16,1-1 58 0,0 0 49 15,0-7 29-15,4-2-79 0,5-4-63 0,-1-4-13 16,3-5 2-16,0-1 4 0,1-4-6 15,0-1 1-15,2-1-1 0,-2 3 1 16,0 1 12-16,0 4 2 0,-4 4-11 16,2 2 30-16,-4 7-2 0,-3 2-7 15,0 2-3-15,-1 3 3 0,-1 1-25 0,3 0-87 16,0 5-96-16,1 4 73 0,2 6 110 16,4 4 66-16,0 8 48 0,0 2-17 15,0 1 4-15,0 3-35 0,0-3-9 16,-3 0-26-16,4-2-9 0,-4-4-7 15,1-3-12-15,2-2 22 0,-4-4-25 16,1-3-37-16,-2-2-85 0,1-2-130 16,-1-3-182-16,-4-2-307 0,-1-2-606 15</inkml:trace>
  <inkml:trace contextRef="#ctx0" brushRef="#br0" timeOffset="16459.64">4772 3916 2659 0,'0'0'558'16,"0"0"-328"-16,0 0-24 0,0 0 11 0,0 0-24 16,0 0-62-16,0 0-72 0,0 0-59 15,35-48-9-15,-10 43-23 0,6 0 4 16,0 3 0-16,3 2 0 0,-2 3-3 16,-4 4-341-16,-1 5-293 0,-6-1-704 15</inkml:trace>
  <inkml:trace contextRef="#ctx0" brushRef="#br0" timeOffset="16635.89">5192 3992 2172 0,'0'0'1029'0,"0"0"-860"16,0 0-169-16,0 0 32 0,0 0-22 0,0 0 50 15,0 0 26-15,0 0 18 0,0 0-6 16,0 0-22-16,3 57-26 0,-10-42-50 15,-3 0-85-15,0-1-184 0,0-2-148 16,3-3-269-16,2-2-599 0</inkml:trace>
  <inkml:trace contextRef="#ctx0" brushRef="#br0" timeOffset="17359.04">5308 3725 466 0,'0'0'1034'0,"0"0"-829"0,0 0-72 16,0 0 56-16,0 0 18 0,0 0-35 0,0 0-33 15,0 0-10-15,0 0 3 0,0 0-1 16,-23-6-25-16,21 6-35 0,2-1-26 16,0 1-10-16,0-1 0 0,0 0 10 15,0 1 12-15,0 0 3 0,0 0 23 16,3-2 22-16,4 2 28 0,4 0-61 0,5-1-37 16,5 1-24-16,3-4-11 15,3 3-11-15,-1-1 11 0,3 0 2 16,-2-1 1-16,-2 1 10 0,-2-1-1 15,-4-2-11-15,-4 1-1 0,-7 1-6 0,1 0 6 16,-6 1 44-16,-1-3-6 0,-1 1-16 16,0 1-22-16,0-1 0 0,-1 0 0 15,1 2-2-15,-1 1 1 0,0 1 1 16,0 0-29-16,0 0-15 0,0 0-34 16,0 0-20-16,0 0-32 0,0 5-13 15,0 1 102-15,-2 6 22 0,0 5 19 16,-1 1 13-16,0 6 25 0,0 0-6 15,0 3-1-15,2 1-2 0,0-3-1 0,1 2-12 16,0-4 16-16,0 1 15 0,0-3 4 16,1-3 3-16,0-5-7 0,-1-1 7 15,1-3-7-15,1-5-13 0,-2 2-9 0,0-4-12 16,0 0 3-16,0-2 9 0,2 0 6 16,-2 0 11-16,0 0 8 0,1 0-7 15,1-1-43-15,0-1-15 0,1-2-186 16,1 0-127-16,-1-4-175 0,-1 1-479 15,-2-3-978-15</inkml:trace>
  <inkml:trace contextRef="#ctx0" brushRef="#br0" timeOffset="17722.23">5786 3742 2092 0,'0'0'336'0,"0"0"-129"15,0 0 51-15,0 0-31 0,0 0-22 0,0 0 1 16,0 0-44-16,0 0-39 0,0 0-123 15,0 0 0-15,0 0-70 0,36-12 33 16,-18 21 37-16,2 6 50 0,2-1 3 16,-2 3 4-16,1 3-19 0,-1-1 3 15,-3-1-19-15,0 0-4 0,-3 0-2 16,1-3-16-16,-1 1 0 0,-1-4-41 16,-1-2-50-16,-3-3-85 0,3-2-94 15,-4 0-90-15,2-3-107 0,-1-6-232 16,-1-3-600-16</inkml:trace>
  <inkml:trace contextRef="#ctx0" brushRef="#br0" timeOffset="18010.84">6082 3687 1643 0,'0'0'432'0,"0"0"-156"15,0 0 11-15,0 0-26 0,0 0-78 16,0 0-94-16,0 0-89 0,0 0 4 15,0 0 8-15,0 0 52 0,0 0 13 16,-72 51 15-16,50-30-25 0,1 4-13 16,-2 1-13-16,0 1-16 0,0 0-23 15,3-2 14-15,2-2-16 0,4-6 0 16,5-3-12-16,0-2 12 0,4-4 12 16,2 1 4-16,-1-2-13 0,2-2 13 0,-2-2-13 15,3-1 10-15,0-2-10 0,1 0 22 16,0 0 4-16,0 0 8 0,0 0-37 15,1 0-18-15,7-2-159 0,-1-4-103 16,8-7-152-16,-3 3-569 0,0-2-861 0</inkml:trace>
  <inkml:trace contextRef="#ctx0" brushRef="#br0" timeOffset="19858.54">6352 3925 1011 0,'0'0'1478'0,"0"0"-1191"0,0 0-104 16,0 0-48-16,0 0-78 0,0 0-9 15,0 0-19-15,0 0 16 0,0 0 63 16,0 0 41-16,-14 28-19 0,3-13-57 16,-3 4-51-16,-2-2-7 0,3-1-2 15,0-1-11-15,1 0-2 0,5-3-60 0,4-3-107 16,3-3-161-16,3-5-224 0,6-1-506 15</inkml:trace>
  <inkml:trace contextRef="#ctx0" brushRef="#br0" timeOffset="20271.82">6550 3680 706 0,'0'0'1019'15,"0"0"-841"-15,0 0-41 0,0 0-4 16,0 0 38-16,0 0-6 0,0 0-13 15,0 0 15-15,0 0 0 0,0 0-19 16,0 0-27-16,-3-20-25 0,3 20-42 16,0 0-26-16,0 0-5 0,0 0-4 0,0 0-10 15,0 0-9-15,0 2-54 0,0 0 22 16,1 6 32-16,2 0 54 0,2 4 7 16,4 1-1-16,1 2-9 0,4 0-4 15,2 2-9-15,1-2-3 0,3 1-16 16,-1-3-4-16,0 1-2 0,-2-1-11 15,-2-2 14-15,-6-2-4 0,1-2-12 16,-5-2-154-16,-3-2-186 0,-2-3-121 0,0-2-194 16,0-4-715-16</inkml:trace>
  <inkml:trace contextRef="#ctx0" brushRef="#br0" timeOffset="20724.04">6886 3646 2103 0,'0'0'686'0,"0"0"-478"16,0 0-124-16,0 0-11 0,0 0 23 15,0 0 51-15,0 0-1 0,0 0-38 16,0 0-52-16,0 0-56 0,0 0-45 16,-6-4-9-16,1 12 32 0,0-2 22 0,-3 5 0 15,2 1 3-15,-2 0 10 0,0 1-10 16,1 1 0-16,-3 0 26 0,1 1 15 15,-1-2-9-15,3 2 0 0,-3-1-10 16,2-1 3-16,2-1-12 0,-2 1-13 16,3-1-2-16,2-1 0 0,-2-1-2 15,3 1-11-15,0-2 12 0,2 0 0 16,-2 2 0-16,2 1-3 0,0-1 3 16,0 0 10-16,0 1-10 0,2-1 0 0,-2 0 0 15,0 2-2-15,0-1 2 0,-4 1 1 16,1-1 11-16,-1 0-9 0,0 0 20 15,-2-2-8-15,1-2-13 0,3-1 2 16,0 0-3-16,1 0 1 0,0-3-2 16,1-1-1-16,0 1 1 0,0-1 19 15,0-2 6-15,1-1 9 0,0 1 1 0,0-1 2 16,0 0-4-16,-1 0 4 0,1 0-3 16,-1-1-34-16,1 0-57 0,2-2-119 15,-2-2-200-15,0-9-244 0,-1 1-830 16</inkml:trace>
  <inkml:trace contextRef="#ctx0" brushRef="#br0" timeOffset="21626.6">7066 3617 997 0,'0'0'465'15,"0"0"-400"-15,0 0-29 0,0 0 45 16,0 0 1-16,66-32-17 0,-47 27 13 16,-1 0 13-16,1 3 29 0,-2-1 0 15,-2 3-30-15,-5 0-38 0,1 0-52 16,-6 5-30-16,-3 1-19 0,-2 1 49 15,0 3 107-15,-3 1 6 0,-6 1 13 16,-1 1-7-16,-3 1-16 0,0 1 7 0,-2-1-27 16,1 0-3-16,4-2-25 0,-1-1 2 15,3 0-15-15,2-1-25 0,1 0-17 16,4-1-23-16,1-3 23 0,1 2 0 16,7 0 16-16,1 0 13 0,8 1 19 15,1-2-7-15,2 1-9 0,3-2-32 0,-1 0-48 16,-3-4-41-16,-1 1 16 0,-6-3 12 15,-3 0 19-15,-6 0 42 0,-2 0 23 16,-1 0 47-16,0 0-3 0,-2 0-67 16,-3 0-25-16,-7 0-36 0,0 0 54 15,-4 0 7-15,-1 2 45 0,-3 3 3 16,1 2-10-16,0 3-3 0,0 0-15 16,3 1 14-16,2 0-11 0,0 0-11 15,5 2-12-15,2-1-13 0,5 2-6 16,2 1 19-16,4-1 12 0,8 3 4 0,4-2 19 15,5 2 7-15,4-1-4 16,1 1-13-16,1 0-9 0,-3-2-16 0,-3-1-26 16,-5-2-18-16,-6 1-4 0,-5-2 7 15,-5-1 16-15,0 1 15 0,-6 0 10 0,-7-1 22 16,-1-1 4-16,-6-1 2 16,0 1 7-16,-2-4-6 0,0 2-7 0,1-2-9 15,3-1-1-15,2-1 4 0,3 1-13 16,3-3-3-16,0 2-46 0,3-3-237 15,0 2-140-15,-3 0-123 0,5-2-522 16</inkml:trace>
  <inkml:trace contextRef="#ctx0" brushRef="#br0" timeOffset="23206.51">2919 4717 1209 0,'0'0'371'0,"0"0"-221"0,0 0-17 16,0 0 7-16,0 0 48 0,0 0 3 15,0 0-23-15,0 0-20 0,0 0-54 16,0 0-94-16,0-25 0 0,0 26-81 15,0 3-32-15,-2 4 113 0,0 2 91 0,-1 2 9 16,-1 3-26-16,-3 2-7 0,-1 1 0 16,-1 1 4-16,0 2-36 0,-5 0 20 15,2 2-17-15,-4 0-19 0,-1 3 7 16,0-4 2-16,4-1-26 0,-1-3 14 16,4-4-13-16,4-5-3 0,3-3 0 15,2-3-3-15,0-2 1 0,1 0 2 16,0 0 11-16,0 0 18 0,5-1 12 15,5 0 35-15,4 0-9 0,4-2-32 16,5 0-19-16,4-1-16 0,-1-1-1 16,-2 2-12-16,2 0-3 0,0 2 4 0,-3 0-23 15,-2 0-48-15,-3 2-35 0,-1 2-6 16,-6-2 24-16,1 1 10 0,-5-2 23 16,-3-1 46-16,-1 0 21 0,1 0 29 15,-3 0 22-15,-1-1 13 0,0-2-45 16,0-2-3-16,0-2 4 0,0-2-20 15,0-1 0-15,-3-2 11 0,0 0 12 16,1-3-4-16,-1 1 16 0,2-2 7 0,0 2-17 16,1-2-6-16,0 1 16 0,0 1 7 15,0 3 34-15,0 2 1 0,0 4-1 16,0 1-35-16,1 4 6 0,-1 0-47 16,0 1-114-16,0 5-99 0,0 1 162 15,0 5 51-15,0 3 80 0,0 3-7 16,-1 6-6-16,-2 0-4 0,1 3-18 15,-1 2 15-15,-1-1-22 0,3-2 3 0,0-1-22 16,1-1-18-16,0-3 2 0,0 0 13 16,0-3 3-16,1-2-17 0,1-3 13 15,1-1 4-15,-1-6 0 0,-1 1-19 16,-1-4-69-16,1-2-136 0,0-1-129 16,3 0-131-16,0 0-230 0,3-5-844 0</inkml:trace>
  <inkml:trace contextRef="#ctx0" brushRef="#br0" timeOffset="23391.7">3361 5083 3201 0,'0'0'581'0,"0"0"-232"0,0 0-103 16,0 0-14-16,0 0-20 0,0 0-52 15,0 0-44-15,0 0-40 0,0 0-33 16,0 0-43-16,0-29-3 0,0 27-25 15,0 2-21-15,-1 0-79 0,1 0-240 16,-1 0-209-16,-1 3-689 0,1-3-178 0</inkml:trace>
  <inkml:trace contextRef="#ctx0" brushRef="#br0" timeOffset="24440.61">3893 4676 355 0,'0'0'1361'0,"0"0"-1166"0,0 0-78 16,0 0-4-16,0 0 52 15,0 0-55-15,19-46 46 0,-19 41 24 0,0 2 7 16,0-1-40-16,-2 3-64 0,-4 0-64 16,-4 1-19-16,0 0-16 0,-3 3 14 15,-4 3 2-15,0 1 13 0,3 1 22 16,-2-1-23-16,3 2-12 0,4-2-2 16,0 0-17-16,4 1-4 0,3-1-2 15,1-1 6-15,1 1 8 0,2 0 11 16,5 1 19-16,7 0 13 0,2-1 6 0,3-1 1 15,2 2-11-15,-1-1-12 0,-1 0-16 16,-3 0-1-16,-4-3-11 0,-2 3-17 16,-5-1-13-16,-2 2 1 0,-3 0 22 15,0 3 19-15,-6 1 0 0,-3-1 12 16,-1 3-12-16,-5-1 13 0,-1 2-10 0,-3 0 16 16,1-1-15-16,2 1 6 15,0-3-8-15,2-2 22 0,5-2 37 0,-1 0-30 16,5-1-31-16,3 0-20 0,2-1 1 15,0 0 19-15,6 2 12 0,7-2 13 16,2 3 13-16,6-1-3 0,2 1-6 16,3 0-16-16,-2 0-13 0,-1 2-16 15,-2-3-16-15,-6 2-6 0,-3 1-7 16,-7-1 13-16,-4-1 1 0,-1 3 31 16,-3-2 1-16,-7 2 11 0,1 0-11 0,-4 2 1 15,1 0 17-15,-1 0 9 16,0 0-15-16,4-2 13 0,0 0-24 0,3-2-2 15,3-1-2-15,0 0-2 0,3-1-12 16,0-1 14-16,0 1 2 0,3-2 2 16,3 0 21-16,4-1-1 0,0-2 26 15,7-1-4-15,3-1-2 0,1-1-42 0,4 0-26 16,3 0-190-16,-1 0-114 0,10-5-176 16,-8 1-551-16</inkml:trace>
  <inkml:trace contextRef="#ctx0" brushRef="#br0" timeOffset="26836.67">4116 4838 457 0,'0'0'733'0,"0"0"-482"16,0 0-128-16,0 0 43 0,0 0 39 16,0 0-24-16,0 0-22 0,0 0 35 15,0 0-3-15,-8-20-24 0,8 19-54 16,0 1-49-16,0-1-32 0,0 0-19 15,3 1-10-15,4-2-2 0,3 1 15 0,2 0 19 16,7-1 0-16,3 2-15 16,5-3-1-16,2 0-19 0,1-1 0 0,2 1 1 15,0-1-1-15,-4 4 0 0,-5-1-16 16,-2 0 13-16,-5 1-1 0,-7 0-15 16,-1 0 7-16,-5-1-1 0,-1 1 13 15,-2-1 0-15,0 1 48 0,0 0 16 0,0 0 3 16,0 0-4-16,0-1-2 0,1 0-1 15,-1-1-50-15,1 0-10 0,1 0-19 16,-1 0 0-16,1-1 3 0,-1 2 16 16,2 0 25-16,-3 0 7 0,0 1-19 15,0 0-13-15,0 0-19 0,0 0-10 16,0 1-35-16,0 4-63 0,0 1 79 16,0 6 48-16,-2 3 86 0,-2 6-13 15,1 2-28-15,0 4-16 0,-1 1-26 16,1 2 0-16,-2-1 26 0,3-1-7 15,1-4-19-15,0-3-2 0,1-5 0 16,-1-5 1-16,1-2 24 0,-1-5 21 0,1-1-18 16,0 0-10-16,0-2-4 0,0-1 20 15,0 0 9-15,0 0 16 0,0 0 0 16,0 0 12-16,0-3 4 0,0-3-76 16,2 1-195-16,1-3-239 0,7-7-175 0,-3 2-536 15,3 1-466-15</inkml:trace>
  <inkml:trace contextRef="#ctx0" brushRef="#br0" timeOffset="27304.04">4754 4766 2075 0,'0'0'402'0,"0"0"-202"0,0 0-37 15,0 0-163-15,0 0-51 16,0 0 51-16,0 0 96 0,0 0 26 0,0 0-35 15,-22 52-11-15,14-32-28 0,-4 4-32 16,3 0-3-16,-3 3-12 0,2-3 17 16,1-2-17-16,2-3 1 0,3-2-2 0,0-6-2 15,2-1 1-15,2-6 0 0,-2 1 0 16,2-2 1-16,0-2 3 0,0-1 36 16,0 0 31-16,0 0 38 0,0-4 12 15,6-4-38-15,1-4-59 0,4-2-23 16,-1-6 2-16,3 2 10 0,-2-5 10 15,4-2-20-15,-2-2 1 0,0-2 0 16,2 1-3-16,1-1-1 0,-1 6 0 16,-3 3 0-16,2 5-2 0,-5 2-9 15,2 7-13-15,-6 2-4 0,0 2 4 16,0 2-29-16,0 4-76 0,0 5 47 0,3 5 83 16,0 4 54-16,-1 6 29 15,4 1 6-15,-3 2 34 0,3 2-29 0,-1 0-9 16,4-1 6-16,-3 1-11 0,4-4-24 15,-1-3-13-15,1-1-18 0,-3-5-12 16,2 1-1-16,-3-7 7 0,1 0 0 0,-2-4-19 16,-1 0-32-16,-3-4-87 0,-2 0-73 15,0 0-104-15,-4-2-146 0,-5 0-178 16,-2-4-73-16,-5-1-1010 0</inkml:trace>
  <inkml:trace contextRef="#ctx0" brushRef="#br0" timeOffset="27490.43">4726 4942 1094 0,'0'0'1256'0,"0"0"-959"0,0 0-130 0,0 0-57 15,0 0 40-15,0 0 55 0,0 0 18 16,0 0-36-16,0 0-61 0,0 0-99 16,34-19-27-16,-11 14-13 0,2 3-6 15,2-3 7-15,3 2-1 0,-3 1 12 16,0 1-2-16,-3 0-171 0,-5 1-220 0,1 0-229 15,-6 0-626-15</inkml:trace>
  <inkml:trace contextRef="#ctx0" brushRef="#br0" timeOffset="27713.84">5250 4961 2146 0,'0'0'630'0,"0"0"-500"0,0 0-128 16,0 0 80-16,0 0 72 0,0 0 15 16,0 0-23-16,59 27-13 0,-56-22-19 15,-2 2-6-15,-1 0-23 0,0 3-16 16,-6 1-22-16,-3 1-13 0,-1 1-2 16,-3 0-32-16,-1 0-126 0,3-1-138 15,-2-1-210-15,4-4-586 0,1-3-1059 0</inkml:trace>
  <inkml:trace contextRef="#ctx0" brushRef="#br0" timeOffset="29801.18">5437 4780 1445 0,'0'0'299'0,"0"0"-140"0,0 0-29 15,0 0 3-15,0 0 26 0,0 0-36 16,0 0-36-16,0 0-64 0,0 0-23 0,0 0-55 16,0 0 55-16,13 11 25 0,-2-3 69 15,6 4 19-15,5 1 19 0,3 1-23 16,6-2-3-16,0 4-4 0,2-1-12 16,1 0-17-16,-3 0-9 0,1-1-7 15,-6 2-13-15,-2-3 4 0,-4 1-37 16,-4-3-11-16,-3-2-2 0,-6-1-39 15,-1-1-10-15,-3-5-12 0,-1 1-52 16,-2-1-51-16,0-1-78 0,-3-1-62 16,-4 0 45-16,-8-8-268 0,4-1-714 15</inkml:trace>
  <inkml:trace contextRef="#ctx0" brushRef="#br0" timeOffset="30062.9">5778 4707 2124 0,'0'0'372'0,"0"0"-197"16,0 0-24-16,0 0-138 0,0 0-13 15,0 0 0-15,0 0 6 0,0 0 100 16,0 0 19-16,0 0-16 0,-51 64-26 16,36-43-19-16,-2 3-16 0,-2-2-17 15,0 2-5-15,1-2-23 0,-1-3 22 16,4-2 7-16,2-4-6 0,1-1 8 15,4-6-2-15,-1 0-7 0,5-2-2 16,-1-3-11-16,3 1-9 0,0 0 10 16,0-1-11-16,2-1-2 0,0 0-1 0,0 0-138 15,0 0-141-15,3 0-98 16,3 0-58-16,12-2-124 0,-2-2-625 0</inkml:trace>
  <inkml:trace contextRef="#ctx0" brushRef="#br0" timeOffset="30299.96">6104 4945 2154 0,'0'0'495'0,"0"0"-270"15,0 0-103-15,0 0-122 0,0 0-22 16,0 0 22-16,0 0 77 0,0 0 76 15,0 0 26-15,0 0-39 0,-16 47-33 16,3-29-34-16,3 1-32 0,-3-2-9 0,3 0-13 16,-1-2-9-16,3-2-10 0,2-2-154 15,1-2-180-15,4-1-207 0,1-3-483 16,0-4-728-16</inkml:trace>
  <inkml:trace contextRef="#ctx0" brushRef="#br0" timeOffset="31386.1">5573 5025 243 0,'0'0'183'15,"0"0"-56"-15,0 0-26 0,0 0 23 16,0 0 42-16,0 0-19 0,0 0-10 15,0 0-23-15,0 0-20 0,0 0-9 16,0 0-1-16,-14-1 1 0,12 1-4 16,1 0 4-16,-1 0-11 0,0 0 1 15,0 0-4-15,-2 0 1 0,1 0-1 16,1 0 0-16,-1 1 0 0,1-1 10 16,1 0 10-16,0 0-7 0,1 0-13 15,0 0-4-15,0 0-6 0,0 0 1 0,-1 1-17 16,-1-1-26-16,-2 0-19 0,-1 1-16 15,0 0-4-15,-3 0 8 0,-1-1-4 16,2 3 13-16,-2-1 0 0,3-2 0 16,2 2 3-16,2-2 3 0,1 1 20 15,1-1 15-15,0 0 20 0,0 0 96 16,0 0 50-16,2 0-45 0,1-3-96 16,2 1-40-16,-1-2-20 0,3-1-1 0,-3 2 12 15,1 0-14-15,2 0-3 0,1-1 0 16,-1-1 0-16,4 0 1 0,0-4 1 15,3 0 1-15,3-2-54 0,0 1-239 16,7-9-178-16,-4 2-765 0</inkml:trace>
  <inkml:trace contextRef="#ctx0" brushRef="#br0" timeOffset="32637.82">6249 4700 696 0,'0'0'394'0,"0"0"-244"16,0 0-75-16,0 0 6 0,0 0 36 0,0 0 33 15,0 0-1-15,0 0-9 0,0 0-30 16,0 0-32-16,0 0-13 0,-15-1 3 15,14 1 6-15,1 0 14 0,0 0 5 16,0 0-2-16,-1 0-4 0,1 0-7 16,-1 0-12-16,0 0-20 0,0 0-13 15,0 0-12-15,0 0-20 0,0 0 23 16,1 0-10-16,0 0-13 0,0 0 10 16,0 0 9-16,0 0 26 0,0 0 48 15,4 0 58-15,5 0 24 0,4 0-39 0,6-1-51 16,0-2-44-16,5 0-22 0,1 2-6 15,1-4-13-15,-3 2 12 0,-1-1-15 16,-2 1-1-16,-4 1 0 0,-4-1 1 16,-1 3-16-16,-5-1 13 0,-2 1-19 15,-1-2 21-15,-2 2-15 0,1 0 4 0,-2 0 8 16,0 0-24-16,0 0-7 0,0 0-15 16,0 0-4-16,0 3 29 0,-3 2 24 15,-2 1-1-15,1 3 0 0,-3 2 2 16,-3 0 2-16,0 3 1 0,-3 1 13 15,-2 1-14-15,2 3 20 0,-4 0 0 16,0 2 13-16,-1 0-4 0,2 2-5 16,2-2-11-16,1-2-12 0,5-1 0 15,-1-4 0-15,6-2 13 0,2-4-13 16,1-2 12-16,0-1 1 0,0-1 0 0,1-1 0 16,4 0 15-16,4-2 7 15,0-1-4-15,3 0-9 0,2 0-3 0,2 0-18 16,3 0 14-16,2-4-5 0,1 2-10 15,5-4 13-15,-1 2-3 0,-1-2-11 16,1-1-2-16,0 3 0 0,-5-1-2 0,-2 1 2 16,-3 1-1-16,-3 1 0 0,-2-1-2 15,-3 3 2-15,-3-2-1 0,-2 1-1 16,1 0-13-16,-3 1 13 0,0 0-10 16,-1 0 10-16,1 0-19 0,-1 0 19 15,0 0-9-15,0 0 11 0,0 0 1 16,0 0 3-16,0 0 9 0,0 0-9 15,0 0-3-15,0 0-99 0,0 0-197 16,0-2-147-16,-1-1-300 0,-1 0-1010 0,5 11 1098 16</inkml:trace>
  <inkml:trace contextRef="#ctx0" brushRef="#br0" timeOffset="33399.64">6775 4628 1523 0,'0'0'361'0,"0"0"-183"0,0 0 91 16,0 0-20-16,0 0-33 0,0 0-14 0,9-44-77 16,3 35-45-16,1 1-32 0,2 0 7 15,3 2-27-15,1 1-27 0,1 2 0 16,-1 0-1-16,-1 2 0 0,-5 1-12 16,-2 0-11-16,-5 0-18 0,0 0-26 15,-5 5-23-15,-1 2 42 0,0 2 48 0,-6 3 2 16,-1 0 20-16,-2 1-21 0,-3 1 26 15,0 0 31-15,1-2 25 0,-2 2-6 16,2-1-23-16,1 0-26 0,4-1-26 16,1 2-2-16,3-2-1 0,2-1 1 15,0 0 0-15,4 0 4 0,4 0 27 16,4-3 4-16,5 1 16 0,0-4-13 16,2 2-6-16,3-5-16 0,-2 2-14 15,-3-3 1-15,-2 1 0 0,-3-2-1 16,-5 0 11-16,-3 0-10 0,-1 0 22 0,-2 0 16 15,-1 0 4-15,0-2-15 0,0 1-30 16,-5 0-25-16,-1 1-16 0,-4 0-3 16,0 0 9-16,-6 0 13 0,0 2 20 15,2 5 2-15,-3-2 3 0,2 5 9 16,0-3-11-16,5 3-1 0,0-2-1 0,4 3-11 16,1-1-4-16,3 0 1 0,2 2 15 15,0 1 0-15,7 0 3 0,1 2 32 16,5-1-22-16,2-2 3 0,-2 3-1 15,3-4-2-15,-2 1-12 0,1 0-1 16,-6-1-25-16,1-1-29 0,-3-1 0 16,-4-1 23-16,-3-1 18 0,0-1 11 15,-1 0 0-15,-6-1 2 0,-2 2 12 16,0-1-10-16,-3 1-1 0,3-1-1 0,-2 2 0 16,1-1-1-16,-2-1-1 0,2 1 2 15,-2-1 1-15,-2 1 3 0,1-2 8 16,-3-1 10-16,-1 1-18 0,0 1 21 15,0-3-9-15,4 2-15 0,0 0-1 16,5-1-13-16,-1-1-76 0,4 2-229 16,-2-4-241-16,1 4-569 0</inkml:trace>
  <inkml:trace contextRef="#ctx0" brushRef="#br0" timeOffset="34667.89">2952 5738 241 0,'0'0'822'0,"0"0"-467"16,0 0-124-16,0 0 19 0,0 0-16 16,0 0-11-16,0 0-19 0,0 0-4 0,0 0-27 15,0 0-41-15,0 0-30 0,-32-12-28 16,32 12-23-16,0 0-13 0,1 0 22 16,6 0 29-16,3 0-22 0,4 0-7 15,5 0-15-15,4 0-14 0,1-2-15 16,1 2-15-16,3-2-1 0,-4 2 0 0,-1 0-2 15,-4 0-14-15,-3 0-148 0,-5 0-75 16,0 0-88-16,-5 0-143 0,-1-3-220 16,1-3-549-16</inkml:trace>
  <inkml:trace contextRef="#ctx0" brushRef="#br0" timeOffset="35134.19">2957 5707 1768 0,'0'0'406'0,"0"0"-167"16,0 0-51-16,0 0-31 0,0 0-37 16,0 0-47-16,0 0-21 0,0 0-1 15,0 0 0-15,0 0 7 0,-47 49-29 16,39-34-10-16,3-1 3 0,2 2-22 16,2-1 2-16,1-1 0 0,0 1-1 15,0-4-1-15,3-1 4 0,-1-2 12 0,2-3 3 16,-1 1 0-16,1-3 10 0,-3-2-10 15,1-1 16-15,-1 0 25 0,2 0 26 16,0-1 98-16,5-2-62 0,2-3-52 16,3 1-56-16,0-2-14 0,3 1-3 15,3 1-16-15,1-1-6 0,1 3-3 0,4 1 6 16,2 2-7-16,0 0 4 0,-1 1-9 16,-3 5 2-16,-1 3 0 0,-4 2 7 15,-3 5-3-15,-3 0 9 0,-6 3 3 16,-4 2-3-16,-2-1-7 0,-4 1-31 15,-9 0 22-15,0-3 35 0,-6-1 11 16,-1-2 33-16,-2-3 36 0,-2-1-30 16,4-3 20-16,4-3-4 0,-1-2 10 15,4-2 9-15,1-1 18 0,1-1 26 16,-1-3-48-16,2-2-31 0,0 0-3 16,2-1-10-16,3-1-25 0,-3 1-9 15,5 0 12-15,1 2-15 0,1 1-3 0,1-1-22 16,0 0-15-16,0 3-41 0,1 0-56 15,2 1-71-15,3 1-57 0,1 0-142 16,9 3-138-16,-2 1-161 0,0-2-893 0</inkml:trace>
  <inkml:trace contextRef="#ctx0" brushRef="#br0" timeOffset="35338.25">3500 6084 3465 0,'0'0'530'0,"0"0"-248"0,0 0-108 0,0 0-85 15,0 0-6-15,0 0 25 0,0 0-37 16,0 0-50-16,0 0-21 0,0 0-52 16,0 0-49-16,-1-26-224 0,-7 30-226 15,3 1-428-15,0-4-761 0</inkml:trace>
  <inkml:trace contextRef="#ctx0" brushRef="#br0" timeOffset="36600.32">4179 5615 676 0,'0'0'388'0,"0"0"-232"0,0 0-74 15,0 0 106-15,0 0 125 0,0 0 24 0,0 0-81 16,0 0-146-16,0 0-65 0,-17-11 7 16,0 16 25-16,-3 3 23 0,-3 0 13 15,0 1-33-15,1 1-13 0,-1 0-16 16,3 2 1-16,3-3-17 0,5 1-3 15,1-3-10-15,6 0-22 0,1-2-17 16,3 0 1-16,1 0 16 0,1 0 15 0,5 0 20 16,3 2 3-16,7 1 13 0,2 1-19 15,4-2 0-15,1 1-16 0,-1-4-16 16,0 3-1-16,-2-2-15 0,-4 1-9 16,-3 1-10-16,-6-2 9 0,-3 2-12 15,-2-2-1-15,-2 0 20 0,0 2 19 16,-5 0 0-16,-1 0 1 0,-5 1 1 15,0 1 14-15,-3 1-14 0,-2 0 20 16,0 1-3-16,-3 1 13 0,0 0-7 0,3-2 4 16,-1 2-17-16,5-2-12 15,3-2-16-15,3 1-3 0,2-2 3 0,2 0 13 16,2-2-8-16,2 3 11 0,4 0 25 16,4-1 4-16,3 2 9 0,2 0-15 15,-1-1-20-15,1 3-3 0,-2-1-11 16,-4 2-5-16,0 1-9 0,-6 1 12 0,-3 2 0 15,0 0 4-15,-5 1 9 16,-5 0 16-16,0-1-14 0,-1-1 14 0,-1-3 6 16,3-1 19-16,3-2-41 0,-1-2 0 15,6-1-2-15,1 2-20 0,6-1 22 16,5-1 29-16,9 3 37 0,5-4-37 16,10 2-29-16,3 0-184 0,2-4-114 15,9 6-132-15,-10-4-318 0,-7-2-962 0</inkml:trace>
  <inkml:trace contextRef="#ctx0" brushRef="#br0" timeOffset="41185.6">4520 5819 427 0,'0'0'427'16,"0"0"-264"-16,0 0-26 0,0 0 52 0,0 0 29 16,0 0 3-16,0 0-16 0,0 0-46 15,0 0-17-15,0 0-32 0,-39-23-16 16,37 21 9-16,1 0 10 0,-2 1 6 15,2 0-35-15,0 0-4 0,0-1-9 16,-1 0-14-16,1 1-9 0,0 1-10 0,0-2-9 16,0 2 3-16,0 0 10 0,0-1-11 15,1 1 4-15,-1 0-3 0,0-2 6 16,1 2-3-16,-1 0-12 0,1 0-23 16,0 0-2-16,0 0-24 0,0 0-18 15,3 0 44-15,6 0 19 0,4 0 66 16,5 3-21-16,7-1-29 0,5-1-16 15,1-1-16-15,1 0 9 0,-5 0-11 16,-1 0 1-16,-7 0-2 0,-5 0-2 16,-3 0 0-16,-4 0-55 0,-3 0 19 15,-1-1 23-15,1 1 11 0,-3-2 4 0,1-1 1 16,-1 1 18-16,0 0 4 16,0 1-8-16,-1 0 1 0,0-1-14 0,0 2-1 15,0 0-1-15,0 0-12 0,0 0-7 16,0 0-22-16,0 0-23 0,0 2-53 0,0 2-17 15,0 3 76-15,-4 1 58 0,-2 6 13 16,1 1 28-16,0 2-15 0,-2 2-7 16,-1 3 7-16,2 1 6 0,0 2-1 15,-4-1-12-15,4 0-3 0,-2 1 13 16,3-4-13-16,1-1-15 0,-1-3-1 16,3-5 19-16,-2-1-16 0,3-3 39 15,0-2 8-15,0-4-12 0,0 1-13 16,0-1-9-16,1-2-13 0,-1 1 1 15,1 0 11-15,0-1-2 0,0 0-10 16,0 0 10-16,0 0-11 0,0 0 11 0,0 0-13 16,0 0-92-16,0 0-60 0,1-1-68 15,5-3-94-15,12-6-150 0,-1 0-324 16,1 1-774-16</inkml:trace>
  <inkml:trace contextRef="#ctx0" brushRef="#br0" timeOffset="41633.07">5031 5847 359 0,'0'0'1625'0,"0"0"-1339"15,0 0-79-15,0 0-30 0,0 0-3 16,0 0-42-16,0 0-26 0,0 0-68 16,0 0-38-16,0 0 0 0,-3-10 42 15,-8 25-1-15,1 4 4 0,-2 3 0 0,-1 2-13 16,-1 3-4-16,-1-1-2 0,4 0-4 15,-2 0 7-15,4-2-17 0,0-2 8 16,3-1-19-16,0-6 1 0,2-3 14 16,2-3-15-16,2-5 2 0,0-1 10 15,0-3 31-15,0 0 29 0,4-4 38 0,6-6-11 16,2-2-56-16,0-5-21 0,4-4-20 16,-1-1 9-16,-1-3-11 0,-1 0-1 15,-1-3-2-15,-3 1-32 0,-1 1 21 16,1 0 10-16,-4 4 2 0,0 2-2 15,0 3 1-15,-2 6 0 0,-1 2 0 16,-1 5-17-16,0 2-6 0,-1 2-57 16,1 0-63-16,0 7-43 0,3 3 116 0,0 4 72 15,4 3 77-15,-1 2-14 16,6 2 4-16,-2 0-10 0,3 0-3 0,3 1 3 16,-2-3-3-16,-1-1-10 0,0 0-13 15,-1-3-9-15,-2 0-19 0,1-3 16 16,-5-1-4-16,2-3-15 0,-3 1-73 15,-3-3-81-15,-1 0-135 0,-2-3-188 16,-5 0-194-16,-5-2-358 0</inkml:trace>
  <inkml:trace contextRef="#ctx0" brushRef="#br0" timeOffset="41812.94">4927 6027 2310 0,'0'0'465'0,"0"0"-224"0,0 0-88 0,0 0-12 15,0 0 2-15,0 0-10 0,0 0-25 16,0 0 18-16,0 0-41 0,0 0-44 16,0 0-16-16,78-10-13 0,-50 9-11 15,2 1 2-15,-2 0-3 0,-2-2-13 16,-5 2-283-16,0-2-315 0,-8 0-804 16</inkml:trace>
  <inkml:trace contextRef="#ctx0" brushRef="#br0" timeOffset="45783.06">5477 6038 956 0,'0'0'352'15,"0"0"-131"-15,0 0-35 0,0 0 6 0,0 0 74 16,0 0-17-16,0 0-17 0,0 0-16 16,0 0-65-16,0 0-36 0,20-24-16 15,-19 22-19-15,1-1-16 0,0 3 6 16,0-2-16-16,-1 2-16 0,2 0-7 16,-3 0-5-16,0 0-7 0,0 0-4 15,0 0-15-15,1 0 0 0,1 4 31 0,-2 1 39 16,1 1-10-16,-1 3 18 0,0 1-15 15,0 4 0-15,-4-1-29 0,-3 4-5 16,0 2-13-16,-5 0-16 0,-1 1-89 16,-3 1-254-16,-14 3-211 0,5-7-565 15,2-2-852-15</inkml:trace>
  <inkml:trace contextRef="#ctx0" brushRef="#br0" timeOffset="47687.04">5693 5811 26 0,'0'0'329'0,"0"0"-136"16,0 0-37-16,0 0 11 0,0 0-11 15,0 0-22-15,0 0-1 0,0 0 20 16,0 0-7-16,0 0 33 0,0 0-13 16,-16-21-1-16,14 16 1 0,0 2-53 15,-1-2-6-15,0 2-4 0,2-1-6 0,-1 1-17 16,1 1-12-16,0 0-10 0,-1 2-4 15,2 0-6-15,0 0-16 0,0 0-12 16,0 0-19-16,0 0-1 0,0 0-26 16,2 0 26-16,4 0 42 0,5 0 31 15,5 0-2-15,3 0-14 0,5 0-12 16,2-1-16-16,2-1-14 0,0 0-12 0,-4 0 9 16,-4-1-9-16,-2 0 17 0,-4 1-8 15,-5-1-9-15,-2 0 13 0,-1 2 0 16,-4-2 3-16,-1 3 0 0,0 0 4 15,-1-2-4-15,1 2-16 0,-1 0-3 16,0 0-19-16,0 0-19 0,0 0-20 16,0 0-24-16,0 2-11 0,-2 3 42 15,-1 4 51-15,-3 2 26 0,1 5 9 16,0 1 13-16,0 3 15 0,0 2-21 16,2 2 5-16,1 0 8 0,2 0-14 0,-1 0-29 15,1-4 7-15,0 1 0 0,0-5-17 16,0-3 24-16,0-3 2 0,0-2-2 15,0-1 5-15,0-3-9 0,0-2-3 16,0-1-6-16,0-1 3 0,0 0-14 16,0 2 10-16,0-2 1 0,0 0-10 0,0 0-3 15,0 0-19-15,0 0-155 16,0 0-127-16,0 0-96 0,4-9-145 0,2 1-751 16</inkml:trace>
  <inkml:trace contextRef="#ctx0" brushRef="#br0" timeOffset="47923.02">6059 5753 2081 0,'0'0'346'0,"0"0"-204"16,0 0 0-16,0 0-52 0,0 0-16 0,0 0-19 15,0 0-53-15,0 0 101 0,0 0 73 16,0 0 2-16,0 0-38 0,61 60-26 15,-47-41-35-15,3-1-13 0,0 3-9 16,1-3 0-16,-1 1-32 0,1-2-6 0,-3-1-17 16,1-3-2-16,-2-1-107 0,-3 0-143 15,-1-3-205-15,-7-4-224 0,-1-2-476 16</inkml:trace>
  <inkml:trace contextRef="#ctx0" brushRef="#br0" timeOffset="48218.5">6309 5770 1877 0,'0'0'448'0,"0"0"-251"16,0 0-10-16,0 0-45 0,0 0 2 15,0 0-51-15,0 0-93 0,0 0-48 16,0 0 48-16,0 0 80 0,-13 12 13 16,5 8 12-16,-3 1-16 0,1 3-3 15,-3 3-7-15,1-1-9 0,-3 5-13 16,-1-1-13-16,-2 1-9 0,0 1-7 0,2-2-3 15,-1-5 10-15,4-3-22 0,5-5-13 16,1-7 3-16,4-3 9 0,2-2-8 16,1-4 24-16,0-1 16 0,0 0 18 15,0 0 8-15,0 0 2 0,4-4-10 16,5 0-37-16,-2-1-25 0,0 0-1 16,1 0-30-16,-2 3-97 0,-1-1-99 15,0 0-117-15,-1-3-221 0,-1 2-661 16,-2 0-513-16,-60 49 1739 0</inkml:trace>
  <inkml:trace contextRef="#ctx0" brushRef="#br0" timeOffset="48511.94">6521 6118 421 0,'0'0'2582'0,"0"0"-2212"0,0 0-370 16,0 0-9-16,0 0 9 0,0 0 13 16,0 0 123-16,-32 50-34 0,20-32-14 15,3 0-28-15,-2 2-16 0,1-1-12 16,-1-1-10-16,4-1 0 0,-3-3 3 0,4-2-12 15,1-2-13-15,1 0-48 0,-2-4-233 16,2-1-251-16,-1-2-545 0,2-3-906 0</inkml:trace>
  <inkml:trace contextRef="#ctx0" brushRef="#br0" timeOffset="51814.47">6730 5754 613 0,'0'0'277'0,"0"0"-133"16,0 0-4-16,0 0 39 16,0 0-13-16,0 0-17 0,0 0-19 0,0 0-36 15,0 0-32-15,0 0-7 0,0 0-3 16,0-6 16-16,-1 6 20 0,-1 0 6 15,1 0 6-15,0 0 16 0,1-2 10 16,-2 2-7-16,1 0-16 0,0 0-13 16,0 0-10-16,-1 0-15 0,1-1-17 15,-1 1-7-15,0-1-12 0,0-1-4 16,0 1-21-16,-1 1-2 0,1 0 0 16,1 0 11-16,1 0-12 0,-1 0-1 15,1 0-2-15,0 0-11 0,0 0-3 0,0 0 14 16,3 0 2-16,6 0 105 0,4 0 9 15,4 0-28-15,6 0-38 0,3 0-26 16,1 0-20-16,0 0 11 0,0 0-10 16,-1 0 9-16,-1 0-12 0,-2 0-1 15,-3-2 1-15,-3 2-2 0,-3 0-1 0,-6 0-10 16,-1 0 1-16,-5 0-7 0,-1 0-3 16,-1 0-1-16,0-1 4 0,0 1 0 15,0 0-6-15,-2 0 25 0,-4 3 12 16,0-1-9-16,1 1 13 0,-3-1-4 15,2 2-12-15,2-1 0 0,-2 2-12 16,-2 2 9-16,2-1-10 0,0 3 11 0,-4 1 2 16,1 2 0-16,-2 1 2 0,1 2 11 15,-4 0 6-15,1 2-17 0,3-2 1 16,-2 2-1-16,3-1-2 0,0-1 1 16,2-1 1-16,2-2 14 0,2-2-3 15,1 0-11-15,-1-2 10 0,2-1 1 16,1-2-10-16,0 0 10 0,0-1 3 15,0-2-13-15,4 1 19 0,0-1 10 16,2 0 2-16,5-2 1 0,-1 1-4 0,4-1-5 16,3 0-7-16,0-1-7 0,1-1-10 15,2-1 1-15,-1-1 1 0,2 1-2 16,-1-1-1-16,1 0-1 0,-1 0-2 16,0 0-2-16,-3 2-8 0,0 0 12 15,-4 1 2-15,-3-2 1 0,-2 3 10 16,-2-2-10-16,-2 0 19 0,-3 1 3 0,0-1 0 15,0 2 0-15,-1 0 0 0,0-2-23 16,0 2-2-16,0-2-1 0,0 2-14 16,0-1-1-16,0 1-59 0,0-2-105 15,-2 2-89-15,-1-1-105 0,-1-1-157 16,-3-5-453-16,3 2-487 0</inkml:trace>
  <inkml:trace contextRef="#ctx0" brushRef="#br0" timeOffset="52550.95">7216 5649 1511 0,'0'0'322'0,"0"0"-156"0,0 0-21 16,0 0 14-16,0 0-36 0,0 0-16 15,61-34-27-15,-44 30-15 0,2 1-26 0,2 0-20 16,-2 2-17-16,-1 1-1 15,-2 0-1-15,-3 1-1 0,-5 2-25 0,-3 0-9 16,-2 1-7-16,-2 1 11 0,-1 4 31 16,-2-1 16-16,-4 3 68 0,-2 0 9 0,-5-1 16 15,-1 0-6-15,0 1 6 0,-2-2-3 16,0-1-7-16,2 2-20 0,4-1-15 16,-1 1-20-16,6 0-44 0,3-1-1 15,2 1-1-15,0 0 2 0,4 0 1 16,5 1 24-16,1-3-9 0,3 1 6 15,3-1 7-15,-1 0-10 0,3-2 0 16,0-1-19-16,1-2-6 0,-3 0-67 16,-3-1 6-16,-2 0-9 0,-4-2 12 15,-1 0 10-15,-4 0 33 0,-1 0 21 16,-1 0 32-16,0 0-8 0,0 0-24 0,-1 0-25 16,-5 0-30-16,-1 0 4 0,-2 0 51 15,-3 4 32-15,-2-1 10 0,1 2-4 16,-1 2 0-16,1-2 10 0,3 2-13 15,0 0-13-15,4 0-4 0,2 1-18 16,2-1-25-16,2 3 25 0,0-1 0 0,6 1 3 16,5 0 22-16,2 2 1 0,3 0-1 15,4 0-9-15,0 0-3 0,-1 1-13 16,-3-1-15-16,-5 2 12 0,-2-2-16 16,-6-2 16-16,-3 0-19 0,-1 1 22 15,-9-1 0-15,0 1 3 0,-6-1-1 16,-1 0 1-16,-3 0 19 0,0 0-22 15,-2-1 2-15,0-1 0 0,1-1 0 16,3 0 11-16,2-1-12 0,5-2 2 16,2-1-3-16,1-1-17 0,4 0-119 15,0-2-68-15,-2 0-65 0,2 0-134 16,-6 0-265-16,1 0-829 0</inkml:trace>
  <inkml:trace contextRef="#ctx0" brushRef="#br0" timeOffset="55252.04">3126 6723 674 0,'0'0'352'0,"0"0"-163"0,0 0 32 15,0 0-48-15,0 0 2 0,0 0-16 0,0 0 13 16,0 0-23-16,0 0-42 0,-4-47-19 16,2 45 5-16,1-2 1 0,0 4-20 15,0-3 3-15,-1 1 16 0,1 2 4 16,-1 0-24-16,-4 0-49 0,0 2-24 15,-1 3 0-15,-4 4 16 0,0 2 22 16,-3 3-3-16,-2 4-3 0,1 3 7 0,1 4 5 16,0 2 7-16,0 3-16 0,4 3 4 15,0 2-8-15,3 0 4 16,4 0-22-16,3 0-13 0,0-4 13 0,10-5 0 16,5-6 9-16,6-3 9 0,3-4 30 15,5-3 8-15,-2-5-9 0,1-1-22 16,0-4-16-16,-5 0-10 0,-3-4-12 15,-6-1-1-15,-6 0 1 0,-2-1 26 16,-4-2 21-16,-2-2-25 0,-1-1-20 16,-6-2-2-16,-2-1 0 0,-4-2-16 15,-4 2 1-15,-1 0-8 0,-3 3 11 0,-1 2-13 16,-2 2-1-16,1 5 4 0,-2 2-6 16,-1 0-3-16,5 0 5 0,4 5-5 15,5-1 9-15,2-1-4 0,6 2-5 16,3 0-11-16,1-2 4 0,4 3-175 15,8-1-116-15,14 3-158 0,-2-1-196 0,2-4-1120 16</inkml:trace>
  <inkml:trace contextRef="#ctx0" brushRef="#br0" timeOffset="55439.09">3459 7019 147 0,'0'0'2743'0,"0"0"-2333"0,0 0-225 0,0 0-100 16,0 0 7-16,0 0-16 0,0 0 0 16,0 0-23-16,0 0-35 0,-17-46-18 15,16 45-28-15,0 1-10 0,1 0-129 16,0 0-240-16,0 0-203 0,0 0-434 16,0 0-547-16</inkml:trace>
  <inkml:trace contextRef="#ctx0" brushRef="#br0" timeOffset="56265.71">4054 6641 1442 0,'0'0'305'0,"0"0"-149"0,0 0-6 16,0 0 44-16,0 0-35 0,0 0 25 15,0 0 54-15,-5-46-42 0,-2 41-61 16,1 4-49-16,-2 1-38 0,-4 0-29 15,2 0 10-15,-5 4 12 0,0 2-3 16,1 2-3-16,1-1-13 0,0 1-20 16,3 0-2-16,1-2-12 0,4 1-7 15,2 0 6-15,1-2-3 0,2 3 0 0,0-1 13 16,0 0 3-16,5 0 9 0,2 3 11 16,4-1 2-16,1 1 3 0,1-1-9 15,3-1-16-15,-3 0-14 0,-2-1 11 0,-1-1-22 16,-4 0-1-16,-2 0 1 15,-2-2 9-15,-1 0 3 0,-1 3 10 0,0-1 3 16,-3 2 0-16,-4 2 19 0,-5 0-16 16,-3 0 16-16,1 2-15 0,-4 0 11 15,1 2 5-15,-1-2 30 0,2-2-8 16,5 0-4-16,0-1-38 0,6-3 0 16,1 0-32-16,3 0-12 0,1-4 18 15,0 4 26-15,6-3 19 0,1 2 26 16,5 0-7-16,4-1 0 0,0 2-13 15,0 1-25-15,1 0-35 0,-2 0-28 16,-6 0 3-16,-1 1 2 0,-5 1 7 16,-3 2 29-16,0 2 21 0,-7 2-2 0,-4 3 3 15,-5 0 3-15,1 2 10 0,-1-1-10 16,-1 0-1-16,0-2 0 0,4-1-1 16,5-4 12-16,1-2-13 0,3-3-3 15,4 0-32-15,2-2 35 0,7 0 13 0,4-3 37 16,3 1 5-16,9 1-8 0,2-1-47 15,0-1-32-15,2 1-280 0,1-3-234 16,-8 1-715-16</inkml:trace>
  <inkml:trace contextRef="#ctx0" brushRef="#br0" timeOffset="58216.27">4278 6786 385 0,'0'0'443'15,"0"0"-339"-15,0 0-77 0,0 0 51 0,0 0 75 16,0 0 72-16,0 0 28 0,0 0-29 15,0 0-64-15,0 0-50 0,-31-1-39 16,30 1-9-16,1 0 25 0,0 0 33 16,0 0 31-16,0 0 13 0,0 0-32 15,0 0-26-15,0 0-19 0,4 0-17 16,1 0-13-16,2 0-44 0,6-2-10 16,1 0-2-16,3 0-1 0,2 1 1 15,2 0-1-15,1-2 3 0,1 0 0 16,-5 1 0-16,1-2 13 0,-2 0-15 15,0 0 2-15,0 3 13 0,-5-3-13 16,0 1 0-16,-1-1 10 0,-3 4-12 0,-3-5 0 16,-2 5 15-16,0-2-13 0,-2 1-3 15,-1 0 0-15,0 1-22 0,0 0 9 16,0 0 10-16,0 4-19 0,-1 5 22 16,-4 1 16-16,1 5 38 0,-1 1 0 0,0 2 0 15,-3 3-22-15,3-1-7 0,0 4 10 16,0-2-32-16,1-1 13 15,0-1 0-15,2 0-15 0,-1-2 1 0,0-2 11 16,1-2-11-16,1-3 10 0,-2-3 1 16,2-2-13-16,0-2 16 0,0-2-13 15,1-1 16-15,0 0 3 0,0-1 3 16,0 0 10-16,0 0 3 0,0 0-38 16,0 0-51-16,0-2-119 0,3-2-116 15,6-3-146-15,6-6-250 0,-3 1-703 16</inkml:trace>
  <inkml:trace contextRef="#ctx0" brushRef="#br0" timeOffset="58670.03">4764 6759 1859 0,'0'0'350'0,"0"0"-97"16,0 0-53-16,0 0-13 0,0 0-53 15,0 0-92-15,0 0-42 0,0 0-38 16,0 0 38-16,0 0 102 0,0 0 26 15,8 31-26-15,-13-6-32 0,-1-1-12 16,-3 2-20-16,0 1-10 0,-2 1-5 16,4-4-20-16,-1-1 0 0,1-4 8 15,4-3-9-15,1-3-2 0,1-5 1 16,1-3 1-16,0-2 17 0,0-2-7 16,0-1 17-16,0 0 44 0,0 0 12 0,0-4 6 15,2-5-44-15,3-3-28 0,2-5-16 16,2-3 16-16,1-2-18 0,-1-2 0 15,4-3 0-15,-3 1 12 0,4 0 0 16,-3 1-13-16,2 2-12 0,2 3 11 16,-4 4-2-16,2 4-19 0,-5 3 3 0,1 4-9 15,-4 2-7-15,2 3-28 16,0 0-25-16,-1 8-14 0,5 2 42 0,0 5 60 16,3 3 4-16,0 2 65 0,1 3 13 15,2 0 3-15,-3 1 1 0,-1-2-21 16,0-4-11-16,-1 1-7 0,-1-2-21 15,-1-2-1-15,-3-1-9 0,0-2-16 16,1 0-30-16,-4-3-43 0,-1 1-81 16,-1-3-152-16,-1-2-134 0,-1 0-177 0,-4-5-379 15,-4 0-350-15</inkml:trace>
  <inkml:trace contextRef="#ctx0" brushRef="#br0" timeOffset="58839.49">4821 6907 2096 0,'0'0'388'0,"0"0"-171"16,0 0-57-16,0 0 30 0,0 0 59 16,0 0-17-16,0 0-83 0,0 0-35 15,0 0-4-15,0 0-22 0,0 0-66 16,12-15-22-16,4 13-13 0,2 0 0 16,3 0-2-16,1 0-105 0,0 2-135 0,7 0-188 15,-6 0-319-15,-5 0-1356 0</inkml:trace>
  <inkml:trace contextRef="#ctx0" brushRef="#br0" timeOffset="59041.27">5259 6992 2797 0,'0'0'1023'0,"0"0"-746"0,0 0-93 16,0 0-159-16,0 0-25 0,0 0 0 0,0 0 1 15,0 0 12-15,0 0 15 0,0 0-3 16,-12 41-6-16,-1-22-19 0,-1 3-87 16,1 1-167-16,-3 0-139 0,-1 2-302 15,7-5-539-15,1-7-495 0</inkml:trace>
  <inkml:trace contextRef="#ctx0" brushRef="#br0" timeOffset="59796.44">5434 6757 1438 0,'0'0'456'0,"0"0"-229"15,0 0-62-15,0 0 23 0,0 0 21 16,0 0-12-16,0 0-53 0,0 0-64 16,0 0-38-16,0 0-39 0,0 0 10 15,17 2 6-15,-7 6 19 0,5 2 10 0,2 1 6 16,2 3 10-16,1-1 25 0,2 3-13 16,1-1 3-16,-1 2-6 0,2 0-19 15,-2 1-4-15,0-1-25 0,-4 0-25 16,-2-1-12-16,-3-2-45 0,-3-3-91 0,-3-2-100 15,-1-1-100-15,-3-3-129 0,-1-4-37 16,-1-1-182-16,-1-2-563 0</inkml:trace>
  <inkml:trace contextRef="#ctx0" brushRef="#br0" timeOffset="60043.06">5742 6708 2186 0,'0'0'330'0,"0"0"-156"0,0 0-42 0,0 0-61 16,0 0-36-16,0 0-22 0,0 0 35 15,0 0 26-15,0 0-4 0,0 0 0 16,-70 57-6-16,52-36-3 0,1 2-13 16,-2 2 2-16,-2 4-27 0,-1 3-7 0,-2 0 3 15,-2 1-16-15,2-1 35 0,1-3-35 16,5-5 22-16,5-7-6 0,3-5-19 15,6-4 4-15,1-4 21 0,2-2-3 16,0-2-20-16,1 0-2 0,0 0-26 16,0 0-114-16,0 0-159 0,2 0-122 15,5-8-125-15,1-1-649 0</inkml:trace>
  <inkml:trace contextRef="#ctx0" brushRef="#br0" timeOffset="62049.68">6039 6945 1892 0,'0'0'318'0,"0"0"-279"16,0 0-3-16,0 0 48 0,0 0 29 15,0 0 10-15,0 0 3 0,11 46-20 16,-17-32-23-16,-4 4-31 0,-1-3-23 16,-1 0-4-16,2 0-25 0,-3-4-93 15,5 0-68-15,-1-2-122 0,2-5-236 0,3-3-936 16</inkml:trace>
  <inkml:trace contextRef="#ctx0" brushRef="#br0" timeOffset="62711.37">6196 6765 421 0,'0'0'772'0,"0"0"-459"0,0 0-180 15,0 0-22-15,0 0 2 0,0 0 4 16,0 0-13-16,0 0-13 0,0 0-4 15,0 0 1-15,0 0-4 0,-28-4-26 0,28 4-6 16,0 0-4-16,0 0 26 0,0 0 26 16,0 0 6-16,0 0-3 0,0 0-10 15,0 0-3-15,2 0 12 0,4 0 28 16,6-2-44-16,4 0-35 0,6-1-29 16,3-1-7-16,5-1-15 0,0 0 0 15,1 2-1-15,-2-2 2 0,-3 1 11 16,-2 0-9-16,-5 0-2 0,-2 0 0 15,-4 1 1-15,-5 1 0 0,0 2 0 16,-4 0 11-16,-2-1 6 0,-1 0 9 0,-1 0-2 16,0 0-14-16,0 1-12 0,0 0-25 15,0 0-13-15,0 0-19 0,0 3-32 16,-2 0-9-16,-2 5 18 0,-3 3 80 16,1 2 22-16,0 4 36 0,-1 2-23 0,1 2-4 15,1 0-11-15,0 2 2 0,0 4 16 16,0-2-3-16,2 1-16 15,0-2-3-15,0-5-13 0,2 0 0 0,1-3 10 16,0-5-12-16,0-1 2 0,0-5 16 16,0-1-3-16,2-1 6 0,0-1 13 15,1-1 9-15,0-1 6 0,2 0-6 16,1 0-44-16,1-2-129 0,-2-3-169 16,3-5-117-16,-3 0-323 0,-1 1-993 0</inkml:trace>
  <inkml:trace contextRef="#ctx0" brushRef="#br0" timeOffset="63315.11">6638 6751 1208 0,'0'0'524'0,"0"0"-287"0,0 0-68 16,0 0-7-16,0 0 19 0,0 0 3 16,0 0-29-16,0 0-27 0,0 0-16 15,0 0-28-15,-9-6-36 0,9 6-4 16,0 0 36-16,2 0 57 0,5 0-7 0,4 0-41 16,1 0-32-16,5 0-20 0,2 0-18 15,1-3-16-15,2 1 13 0,0 2-13 16,-1 0 10-16,0-2-12 0,-1 2 1 15,-4-2-2-15,0 2 0 0,-5 0-16 16,-2 0 14-16,-2 0-17 0,-4 0-6 16,-1 0-10-16,0 0-12 0,0 2 0 15,-2 0 15-15,0 3 29 0,0 2-10 0,-4 0 13 16,-1 3 1-16,-3 0 18 0,-3 2 29 16,0 2 12-16,-5 1-13 0,-1-1-6 15,-3 4-3-15,0-1-16 0,2 1-19 16,0-1 0-16,5-1-1 0,0-1-2 15,5-3-12-15,0-2 10 0,5-2-13 0,2-1 14 16,1-1 1-16,0-2 1 0,1 0 14 16,4-2 14-16,3 1 15 0,1 0 0 15,5-2-13-15,1 0-6 0,2-1-6 16,1 0-6-16,3 0-9 0,0 0-1 16,0 0 0-16,-2 0 9 0,0-1-8 15,-2-2 11-15,0-1-13 0,-3 0 0 16,-2 2 11-16,-2-1-10 0,-4 1 0 15,-1 0 0-15,0 2 0 0,-1-2 10 16,-2 2-10-16,-1 0 9 0,0-1 1 0,-1 0-12 16,1 1 0-16,-1-1-1 0,0 1 0 15,1 0-1-15,-1 0-49 0,1 0-101 16,-1-3-101-16,2 3-173 0,0-6-188 16,1-1-769-16</inkml:trace>
  <inkml:trace contextRef="#ctx0" brushRef="#br0" timeOffset="64029.02">7121 6606 2161 0,'0'0'327'0,"0"0"-218"0,0 0 30 16,0 0-46-16,0 0 4 16,57-38-36-16,-38 33-10 0,2 3-13 0,-3 0-12 15,-1 2-16-15,-3 0-10 0,0 0-32 16,-7 2-16-16,-1 0-10 0,-1 5 10 15,-4 0 22-15,-1-2 26 0,0 2 1 16,-2-1 50-16,-3 2 36 0,-1-2 3 16,0 1-7-16,-3 1 22 0,-1 0-6 15,-2 0-10-15,-1 1-4 0,0-1-12 16,-2 2-16-16,5 1-13 0,-1-1-19 16,4 1-25-16,2-1-1 0,2-1-14 15,3 1 12-15,4 2 3 0,5-3 16 0,5-1 16 16,4-2 6-16,5 0-4 15,2-1-34-15,2-2-34 0,2-2-55 0,-4 0 1 16,-4-1 6-16,-4 0 22 0,-7 0 32 16,-2 0 28-16,-5 0 22 0,-3-1 19 0,0 0-12 15,-1-2-29-15,-5 3-24 0,-5 0-2 16,-1 0 26-16,-1 0 24 0,-4 0 7 16,-2 6-2-16,2 2-17 0,-1 0-8 15,3 1 6-15,0 1-10 0,2 1-3 16,5-1-22-16,0 0 6 0,6 1 0 15,2-1 4-15,0 1 15 0,6 0 19 16,5 0 0-16,3 0 3 0,4 2 10 16,2-4-10-16,2 0-22 0,1 2 0 15,-3-3-38-15,-3 1 0 0,-3-1 9 16,-4 0 10-16,-5-1-9 0,-4-1 3 0,-1 2 9 16,-3-2 16-16,-6 2 28 0,-5-1 1 15,-2 0-4-15,-2 0-3 0,-1 1-3 16,-1-1-18-16,-1 1 15 0,3 1-16 0,-1-2 0 15,3 0 1-15,0 2-1 16,1-2-1-16,3-1-110 0,0-1-191 0,-2 2-150 16,1-1-230-16,-1-2-811 0</inkml:trace>
  <inkml:trace contextRef="#ctx0" brushRef="#br0" timeOffset="66093.1">2938 7764 703 0,'0'0'668'0,"0"0"-421"0,0 0-81 16,0 0 13-16,0 0-10 0,0 0 12 15,0 0-35-15,0 0-8 0,0 0-28 16,0 0 9-16,-7-32-16 0,7 32-23 16,0 0-16-16,0 0-19 0,2 0-23 0,2 0-19 15,3 0-1-15,5 0 14 0,4 1 12 16,3 1 14-16,3-1-7 0,4 0 10 16,1 0-17-16,3-1-2 0,-3 0-7 15,2 0-16-15,-5 0 13 0,-2 0-3 16,-3-2 0-16,-6 1-1 0,0-1-9 15,-6 1 17-15,-1 1-17 0,-4 0 22 16,-1 0-3-16,-1 0 4 0,0 0-4 0,0 0-19 16,0 0-1-16,0 0-2 0,0 0-3 15,-4 4-29-15,-4 4 17 0,2 4 13 16,-3 1 2-16,-1 6 19 0,3 3-16 16,-2 1 31-16,1 4 8 0,-1 2-11 15,1 1 1-15,0 3-16 0,-2-4 6 0,4 0 0 16,0-4-20-16,-1-6-2 0,3 0 0 15,2-7 2-15,1-2-2 0,1-1 0 16,0-2 0-16,0-2 0 0,0-1 2 16,0-2 11-16,0 0-10 0,1 0 13 15,0 0 9-15,-1-1 0 0,1-1-3 16,0 0 0-16,-1 0-1 0,0 0-21 16,0 0-79-16,0 0-69 0,0 0-122 15,3-5-78-15,-2-3-328 0,0-1-978 0</inkml:trace>
  <inkml:trace contextRef="#ctx0" brushRef="#br0" timeOffset="66352.7">3007 7971 2132 0,'0'0'433'16,"0"0"-185"-16,0 0-52 0,0 0 9 15,0 0-39-15,0 0-71 0,0 0-31 16,0 0-40-16,0 0-24 0,72-43-13 16,-47 38-3-16,3 1 4 0,0-1 9 0,1 5 1 15,0 0-14-15,-5 0-252 0,1 0-174 16,-7 2-266-16,-3 1-993 0</inkml:trace>
  <inkml:trace contextRef="#ctx0" brushRef="#br0" timeOffset="66553.49">3461 7970 2526 0,'0'0'685'16,"0"0"-304"-16,0 0-166 0,0 0-89 15,0 0 32-15,0 0 44 0,0 0 15 16,0 0-90-16,0 0-59 0,0 0-65 16,0 0-3-16,9-14-34 0,-9 14-28 15,0 0-126-15,0 0-111 0,-3 0-139 0,0 0-550 16,-1 0-575-16</inkml:trace>
  <inkml:trace contextRef="#ctx0" brushRef="#br0" timeOffset="67527.12">4000 7703 228 0,'0'0'1513'0,"0"0"-1351"0,0 0-84 0,0 0 20 15,0 0 77-15,0 0-56 0,0 0 62 16,-14-45 3-16,9 41-36 0,1-1-148 15,0 1-1-15,-1 1 1 0,-3 1 45 16,2 0-19-16,-2 2-14 0,-3 0-8 16,-3 2 15-16,1 5 7 0,-4 0 6 15,1 2-3-15,0 2-7 0,4-2-21 16,0 3 1-16,6-1 1 0,2-2 0 16,4 1 0-16,0-2 16 0,7 3 32 15,9-1 74-15,4 0 5 0,6 1-44 0,6-1-42 16,0-2-30-16,0 1-14 0,-4-1-35 15,-5 1 3-15,-6-3 1 0,-5 0-4 16,-7-1-29-16,-4 2 19 0,-1 0 26 16,-3 1 19-16,-6 2 26 0,-3-1-1 15,-4 1-2-15,-4 0 2 0,-1-1 4 16,-1 0-27-16,1 1-2 0,1-2 0 0,0 2-16 16,2-1 13-16,4 1 2 0,3-1-25 15,4-1 7-15,0 1-3 0,5-1-7 16,2-1 13-16,0 2 16 15,5-3 0-15,5 3 45 0,2 0-1 0,4-1-9 16,2 0-6-16,1 1-16 0,-2-2-11 0,-1 0-2 16,-6 1-25-16,-1 2 6 0,-5-3-19 15,-2 1 6-15,-2 2 30 0,-2 0 2 16,-6 1 13-16,-1-2 9 0,-3 1-20 16,3 2 43-16,-1-5-23 0,4 1-9 15,0-4-13-15,4 2-22 0,2-2-4 16,0 0 4-16,5 0 22 0,5 0 41 15,6 1 23-15,5-1 9 0,5-2-73 16,1 0-70-16,-1 0-252 0,5-2-140 16,-10 0-343-16,-4 0-1122 0</inkml:trace>
  <inkml:trace contextRef="#ctx0" brushRef="#br0" timeOffset="69881.17">4251 7824 1002 0,'0'0'505'0,"0"0"-291"0,0 0-84 0,0 0 16 16,0 0 33-16,0 0-4 0,0 0-46 16,0 0-51-16,0 0-27 0,0 0-15 15,0 0 9-15,-2-9 16 0,2 9 29 16,0 0 16-16,0-1 29 0,0-1 9 16,2-2-64-16,2 2-30 0,1-2-18 15,6 2-16-15,-2-1-15 0,3-1-1 16,1 1 0-16,3-2 0 0,2 2-1 15,1-1-12-15,-1 1 1 0,2 3-4 16,-2-2 0-16,1 2-3 0,-4 0 6 16,-1 0 10-16,-2 0 0 0,-3 0 1 0,-3 0 2 15,-1 0 0-15,-3 0 19 0,-1 0 19 16,0 0 13-16,-1 0 3 0,0 0 3 16,1 0-13-16,0 0-6 0,0 0-38 15,0 0 0-15,1-2-12 0,-1 0 8 16,0 2-8-16,-1-1 10 0,1 1-17 0,-1 0 3 15,0 0-6-15,0 0 0 16,0 0-7-16,0 0-6 0,0 0-13 0,0 0-15 16,0 0-1-16,0 0-7 0,2 0 14 15,-1 0 15-15,3 1 42 0,-1 1 23 16,2 0 9-16,1 0-7 0,3 0 1 16,-1-1-1-16,1 2-12 0,-2-2-12 15,-2 0-1-15,0 1-3 0,-1-2 0 16,-3 0-16-16,0 1 19 0,-1-1 0 15,0 0 35-15,0 0 16 0,0 0 9 16,0 0 7-16,0 0 51 0,0 0 27 0,0 0-28 16,0 0-7-16,0 0-44 0,0 0-45 15,0-1-21-15,0 1 0 0,0 0-1 16,0 0-2-16,0 0-13 0,0 0 4 16,0 0-10-16,0 0 3 0,0 0-9 0,0-2-13 15,0 2-16-15,0 0-22 0,-1 2-22 16,-4 3 50-16,0 0 51 0,-1 4 15 15,-2 4 17-15,0 1-20 0,-2 3-9 16,0 3 16-16,0 1 6 0,-2 1-9 16,4 2-4-16,-2-1-12 0,4-2 0 15,0-1-2-15,1-4 2 0,2-2 0 16,1-2 1-16,1-3-1 0,0-3 0 16,1-1 0-16,0-2 0 0,0-3 13 15,0 1 12-15,0-1 7 0,0 0 2 16,0 0-2-16,0 0-4 0,0 0-28 15,2 0-22-15,3 0-110 0,2-2-131 0,1-1-181 16,5-5-256-16,-3 1-695 0</inkml:trace>
  <inkml:trace contextRef="#ctx0" brushRef="#br0" timeOffset="70363.28">4887 7782 1053 0,'0'0'1459'0,"0"0"-1255"0,0 0-40 15,0 0-10-15,0 0-45 0,0 0-26 16,0 0-83-16,0 0-32 0,0 0 32 0,0 0 16 16,-18 22 57-16,7 1 10 0,-4 3-29 15,-2 3-9-15,-1 0 5 0,3 0-21 16,1 0 18-16,1-4-15 0,4-4-10 15,0-1-7-15,5-8-15 0,1-3 0 16,2-1 0-16,1-6 0 0,0 0 3 16,0-2 19-16,0 0 29 0,0 0 21 0,3-3 10 15,3-4-19-15,6-4-29 0,0-3-18 16,4-4-16-16,0-1 0 0,1-3 0 16,-4-2 0-16,2-2 1 0,-1-1 21 15,-2 1-20-15,-1 1 1 0,-2 0 7 16,2 6-10-16,-4 2 0 0,0 3 2 15,-3 7-2-15,-2 1-3 0,-1 4-19 0,0 2-25 16,1 0-63-16,1 5-70 0,0 3 47 16,3 5 88-16,0 5 45 0,1 2 47 15,3 3-15-15,-2 2 9 0,3 1 10 16,-1-1 12-16,2 1 3 0,-2-1-19 16,4-2-3-16,-3-3-3 0,-1-2-19 15,2-3-22-15,-4-3-16 0,0-2-65 16,0-2-93-16,-4-2-168 0,-3-3-174 15,-1-3-188-15,-1-2-571 0</inkml:trace>
  <inkml:trace contextRef="#ctx0" brushRef="#br0" timeOffset="70563.27">4770 7952 2360 0,'0'0'545'16,"0"0"-234"-16,0 0-129 0,0 0-71 15,0 0 16-15,0 0 75 0,0 0 15 16,0 0-114-16,0 0-81 0,61-21-22 16,-30 17-12-16,2 0-1 0,1 2-2 15,1 0 12-15,-7 1-35 0,-2 1-315 16,0 0-241-16,-10-1-660 0,-5-2-644 0</inkml:trace>
  <inkml:trace contextRef="#ctx0" brushRef="#br0" timeOffset="70803.72">5374 8032 2282 0,'0'0'1236'0,"0"0"-1173"0,0 0-63 15,0 0-35-15,0 0 35 0,0 0 130 16,0 0-26-16,0 0-28 0,25 49-23 16,-26-35 0-16,-5-1-15 0,-7 3-38 15,1 0-41-15,-4-2-110 0,0 0-171 16,-2-3-347-16,5-3-680 0</inkml:trace>
  <inkml:trace contextRef="#ctx0" brushRef="#br0" timeOffset="71596.87">5466 7810 1032 0,'0'0'590'0,"0"0"-256"16,0 0-142-16,0 0-40 15,0 0 29-15,0 0 32 0,0 0-20 0,0 0-61 16,0 0-26-16,0 0-23 0,0 0 0 16,-1-3 28-16,9 2-44 0,3-2-48 15,6 0-16-15,4-1 13 0,3 1-15 0,3 0 1 16,-1-2 1-16,0 2 10 15,2-1-10-15,-3 0 16 0,-2 1-18 0,-4-1 0 16,-1 1-1-16,-7 0 0 0,1 3 0 16,-6-3 1-16,0 2 3 0,-4 0 18 15,-1 1-7-15,-1 0 4 0,0 0-3 16,0 0-13-16,0 0 10 0,0 0-13 16,0 0 1-16,0 0 17 0,0 0-4 15,0 0-14-15,0 0-41 0,0 0-32 16,0 2-35-16,-2 5 41 0,-2 3 67 0,1 5 16 15,0 2 25-15,0 3 14 0,1 1-21 16,0 1 1-16,1 2 16 0,0 0-13 16,0-2 3-16,1-1 3 0,0-3-9 15,0-4-10-15,0-3-3 0,1-1 10 16,2-2-20-16,-1-1-9 0,0 0 19 16,1-2 3-16,0 0-25 0,2-1-129 15,-2 0-171-15,1 0-140 0,1-1-191 0,-1-1-495 16</inkml:trace>
  <inkml:trace contextRef="#ctx0" brushRef="#br0" timeOffset="71856.72">5945 7722 1750 0,'0'0'383'0,"0"0"-141"16,0 0-61-16,0 0-26 0,0 0-36 16,0 0-48-16,0 0 32 0,0 0 47 15,56 22 0-15,-40-8 6 0,2 1-13 0,1 2-39 16,3 0-31-16,1 0-26 16,-2-2-6-16,-1 2-19 0,0-3-2 0,-5-2-20 15,2 1-107-15,-3-2-133 0,-3-3-209 16,1-1-217-16,-5-4-539 0</inkml:trace>
  <inkml:trace contextRef="#ctx0" brushRef="#br0" timeOffset="72251.23">6312 7703 2246 0,'0'0'339'15,"0"0"-184"-15,0 0-7 0,0 0-45 16,0 0-20-16,0 0-83 0,0 0-48 15,0 0 7-15,0 0 41 0,0 0 64 16,0 0 3-16,-17 53-3 0,13-36-10 16,0 2-19-16,1-1 23 0,1 0 9 15,-1-2 12-15,2 3 13 0,-1-1 16 0,0-2-17 16,0 1-6-16,0-3-6 0,-2-2 2 16,2-2 11-16,-1-3 2 0,-1-2-16 15,2-2-13-15,0 2-9 0,1-3-19 16,0 0-20-16,0 1-17 0,0-1-1 15,0 2-2-15,-1 2-9 0,0-1 10 0,0 3 0 16,-3 0-14-16,2 3 15 0,0 0-1 16,1 0 2-16,-1 0-1 0,0-4 2 15,1 0-1-15,-1-2 0 0,2-3 2 16,0 1 14-16,1-3-4 0,0 1 1 16,0 1-1-16,0-2-9 0,0 0 9 15,-1 0-12-15,1 0-1 0,0 0-20 16,0 0-82-16,0 0-52 0,0 0-71 15,0 0-54-15,5 0-178 0,0 0-229 16,-1-5-635-16,-17 8 96 0</inkml:trace>
  <inkml:trace contextRef="#ctx0" brushRef="#br0" timeOffset="72771.05">6720 8021 2880 0,'0'0'499'0,"0"0"-344"0,0 0-155 0,0 0-63 16,0 0 41-16,0 0 22 0,0 0 101 15,0 0 16-15,0 0-12 0,-20 47-24 16,2-32-81-16,-4 2-110 0,0 0-216 0,-5 1-276 16,6-6-736-16</inkml:trace>
  <inkml:trace contextRef="#ctx0" brushRef="#br0" timeOffset="75191.75">6872 7738 303 0,'0'0'480'0,"0"0"-278"0,0 0-75 16,0 0 26-16,0 0 19 0,0 0 20 16,0 0-29-16,0 0-46 0,0 0-20 15,0 0 0-15,0 0 7 0,-12-3-7 16,12 3 0-16,0 0 4 0,0 0-5 16,0 0 4-16,0 0-22 0,0 0-14 15,0 0-12-15,0 0-1 0,0 0-3 16,0 0 0-16,0 0 13 0,4 0 54 15,6 0 6-15,3 0-25 0,7-2-17 16,4 1-44-16,4-2-22 0,0 1-12 0,3-1-1 16,-3 1 2-16,1-2 1 0,-4 1-1 15,-4 1 11-15,-3 0-12 0,-5 0 0 16,-3-1 0-16,-4 3 2 0,-3-2 13 16,-1 1 6-16,0 1 3 0,-2 0 4 15,0 0 3-15,0 0-7 0,0 0-25 16,0-1-1-16,0 1-12 0,0 0-9 0,0 0-13 15,1 0-12-15,-1 0-26 0,0 0-19 16,0 1-13-16,0 4 6 0,-1 2 99 16,-3 3 10-16,1 2 47 0,0 4-12 15,1 2-14-15,-1 1-27 0,1 1 12 16,-2 1 15-16,2 1 23 0,-2 0-19 16,2 2 0-16,0-2 9 0,0 2 4 15,0-5-7-15,0 0-3 0,0-4-3 16,1-3-20-16,1-4 1 0,0-1 6 15,0-1-6-15,0-4-4 0,0 0 1 0,0-1 6 16,0-1 3-16,0 1 16 0,0-1 5 16,0 0 8-16,0 0 12 0,0-2 3 15,0-2-66-15,0-2-78 0,0-1-165 16,1-1-101-16,-1-8-189 0,0 1-553 16,0 0-798-16</inkml:trace>
  <inkml:trace contextRef="#ctx0" brushRef="#br0" timeOffset="75829.11">7284 7720 1411 0,'0'0'374'16,"0"0"-237"-16,0 0-11 0,0 0 4 16,0 0 61-16,0 0 19 0,0 0-23 0,0 0-52 15,0 0-48-15,0 0-36 0,-1-7 0 16,7 7 32-16,5 0-12 0,3 0 2 16,6-2-6-16,2 2-26 0,4-2-12 15,-1 0-16-15,0 1-11 0,-2-1 0 16,-3 1 1-16,-2-2 10 0,-4 3-10 15,-4-2 0-15,-2 2-2 0,-5 0 2 16,-1 0 13-16,-2 0-12 0,0-2-2 16,0 2-2-16,0 0-39 0,0 0-30 15,0 0-40-15,-1 6 23 0,-4 1 86 16,-2 2 10-16,-1 5 34 0,-2 0-15 0,0 3-10 16,-4 1 0-16,2 0 4 0,-4 2 12 15,-1 1 16-15,-2 1-4 0,1 1 1 16,0-2-20-16,2-2 1 0,4-4-10 15,3-2-17-15,1-2-1 0,5-3 0 16,1-2 1-16,1-1 0 0,1-2 11 0,0 0-10 16,1-2 26-16,2 0-1 0,4 1 16 15,2-1 3-15,2-1-6 0,5 0-6 16,2 0-16-16,2-1-16 0,2-2 13 16,-2-1-14-16,1 1 0 0,0 1 14 15,-4 0-15-15,1 0 1 0,-4-1-1 16,-2 0 2-16,-2 1-3 0,-3-1 1 15,0 2 1-15,-2 0 0 0,-1-1 0 16,-1 2 1-16,-1-1-2 0,1 1-1 16,0-1-2-16,2 1-1 0,-1-3 0 0,-1 3 1 15,-1-1 1-15,1 1 1 0,0 0 0 16,-1 0-16-16,2-2-75 0,-2 1-130 16,-1 0-157-16,0-8-139 0,-1 3-587 15</inkml:trace>
  <inkml:trace contextRef="#ctx0" brushRef="#br0" timeOffset="76542.48">7738 7588 2073 0,'0'0'318'15,"0"0"-196"-15,0 0-34 0,0 0-37 16,0 0 49-16,0 0-13 0,64-28-20 16,-45 25-18-16,0 2-30 0,1-1-19 15,0 2 0-15,-4 0-13 0,0 0 0 0,-7 2-3 16,0 0-3-16,-4 1-20 0,-3-1-12 15,0 2-7-15,-2-1 58 0,0 2 49 16,-2 2 64-16,-3-1 5 0,-4 2 17 0,1 0 21 16,-6-1-16-16,1 3-32 0,-5 1-29 15,0 0-19-15,-2 0-6 0,0 2-13 16,2 1 3-16,0-1-10 0,7-1-21 16,0 2-13-16,6-2-22 0,3 0 10 15,2-2 12-15,3 2 4 0,6 0 27 16,5 0-12-16,5 0 22 0,2-2-13 15,3-1-28-15,2-1-3 0,1-2-73 16,-2-2-15-16,-5 1 3 0,-3-3 12 16,-6 0 38-16,-2-1 35 0,-5-1 3 15,-2 0 21-15,-2 0 8 0,0 0 5 16,0 0-16-16,-1 0-18 0,-4 0-28 16,-4 0 9-16,1 0 19 0,-4 0 2 15,-1 0 14-15,-1 0-14 0,-2 4 0 0,3 1 1 16,-1 2 13-16,1-1-3 15,5 2-13-15,0-1-16 0,4 1-3 0,3 1 16 16,1 2 1-16,1-2 1 0,9 3 1 0,0 0 12 16,4 1 14-16,3 1-8 15,2-2-14-15,-1 2 9 0,-2 0-13 0,-2-1-28 16,-2-1-16-16,-6 0-7 0,-4-2 7 16,-2-1 18-16,-2 0 8 0,-9-1 18 15,0 0 4-15,-6-1 18 0,-1-1-6 16,-4 0-1-16,-2 2-2 0,1-3 6 15,-3 1-6-15,2 0-10 0,2-2-2 16,3 0 12-16,1 0-12 0,4-2-1 16,-1 2-21-16,1-1-300 0,-4-2-253 0,6 1-548 15,-1-2-513-15</inkml:trace>
  <inkml:trace contextRef="#ctx0" brushRef="#br0" timeOffset="-19495.25">15269 865 1585 0,'0'0'351'0,"0"0"-247"15,0 0-59-15,0 0-45 0,0 0 19 16,0 0 20-16,0 0-3 0,0 0 61 16,0 0 20-16,-6 8 6 0,10-4-17 15,-1 1-9-15,2 3-1 0,2-2 10 0,4 4-6 16,-2 2-20-16,5-1 10 16,-3 2-20-16,-1 0 0 0,3-1-16 0,-4-2 38 15,2-1-25-15,-3-1-13 0,-2-4-7 16,2 0 1-16,-2-3 9 0,4-1 12 15,0-5 38-15,6-5 75 0,4-9-60 16,4-4-50-16,2-5-35 0,3-3-6 16,0-2-3-16,3 0 0 0,-2 0-28 0,4-2 0 15,1 2-13-15,0-1 12 16,1 1 1-16,1 1 14 0,-3 2-14 0,-4 2-2 16,-2 4-11-16,-4 7-8 0,-5 4 17 15,-6 6-45-15,0 4 8 0,-5 3-24 16,1 0-35-16,-1 7 28 0,3 3 46 15,-1 1 20-15,3 2 5 0,-1 2 1 16,3-3 0-16,-3 2-3 0,-2-3 3 16,1-2 2-16,-4-1 11 0,-3-4-10 15,-1-2 0-15,0-1 10 0,-2 1-11 16,-1-2 33-16,0 0 21 0,0 0 16 0,0 0 12 16,0 0 6-16,0-4-26 0,0-1-64 15,-1-3-19-15,-1-2 19 0,1-1 0 16,0-1 3-16,-1 1 15 0,0-2-18 15,0 0-16-15,-3-1 16 0,-2 0 1 0,0 1 1 16,1 1 17-16,-3 2-19 0,1 1-13 16,-4 2-9-16,3 3-9 0,-7 2-37 15,-1 2-4-15,-5 7-9 0,-5 6 16 16,-7 8 27-16,-4 5 32 0,-3 7 6 16,0 6 34-16,-5 13 32 0,-2 9-29 15,7 14-18-15,10-2 0 0,21-8-16 16,10-19 15-16,12-17-5 0,5-8 37 15,7-4 12-15,8 0-10 0,7-2-24 16,8 2-9-16,2-5-19 0,0-3-16 0,-4-5-5 16,-5-3 18-16,-6-1 0 0,-8-5-9 15,-5-1-3-15,-5-2 15 0,-4-1 12 16,-4 1 10-16,-4 1-4 0,-2 1-5 16,-2 0-1-16,0 2-12 0,0 0-14 15,-2 0-14-15,-1 3-19 0,-1 0-55 0,0-2 12 16,1 3-35-16,0 0-42 0,2 0-69 15,0 0-171-15,1 0-270 0,0 0-349 16,0 0-554-16</inkml:trace>
  <inkml:trace contextRef="#ctx0" brushRef="#br0" timeOffset="-19147.05">16291 746 3136 0,'0'0'411'16,"0"0"-329"-16,0 0-43 0,0 0-37 15,0 0-2-15,0 0 50 0,-68 30 32 16,54-9-3-16,-1 4-7 0,8 4-31 16,3 0-30-16,4 1-10 0,6 0 11 0,11-1-11 15,6-3 34-15,5-6 3 0,6-4 2 16,3-5 10-16,1-6-12 0,-1-4-1 15,-1-2 7-15,-2-7-1 0,-6-4-12 16,-7-5 19-16,-4 0 9 0,-7-5-13 16,-7 0-25-16,-3-4-2 0,-4-1-7 15,-8-1-9-15,-6 0-3 0,-4 1-20 16,-2 2 8-16,-4 3-19 0,-4 5-9 0,-1 6 2 16,0 5-21-16,-1 6-15 0,-1 2-79 15,1 8-199-15,-15 12-273 0,11-3-609 16,7-2-713-16</inkml:trace>
  <inkml:trace contextRef="#ctx0" brushRef="#br0" timeOffset="-17447.13">16600 777 245 0,'0'0'218'0,"0"0"-149"0,0 0-4 15,0 0 23-15,0 0 39 0,0 0 52 16,0 0-39-16,0 0 4 0,0 0 41 15,0 0-19-15,-4-1-33 0,4-2 4 16,-1 3-17-16,1-2-7 0,-2 2 1 0,1 0-14 16,0 0-29-16,0-1-13 0,-1 1-3 15,1 0-22-15,1 0-17 0,-1 0-15 16,-2 0 0-16,2 0 2 0,0 0 26 16,0 0 7-16,0 0 12 0,1 0-3 15,-1 0 7-15,1 0-10 0,0 0-10 16,0 0-3-16,0 0 0 0,0 0 35 15,0 0 64-15,0 0 57 0,1 0 22 0,6 0-39 16,1-4-80-16,1-1-50 0,5 0-35 16,2 0 0-16,0-2-3 0,1 3-2 15,1-2-1-15,0-1 0 16,2 1 1-16,-2 0-1 0,1 1 0 0,-3 1 0 16,-4 0-9-16,-2 0-1 0,-3 4-6 15,-4 0-31-15,1 0-67 0,-1 8-26 0,-1 3 143 16,-1 7 143-16,1 5-7 0,-1 2-42 15,0 4-34-15,0 3-13 0,1 0-6 16,1-2-13-16,4-1 13 0,-2-4-22 16,0-4-3-16,2-1-3 0,-2-6 6 15,-1-3-7-15,-2-3 4 0,2 0-1 16,-3-4-2-16,0-1-1 0,0 0 1 16,-1-3 15-16,2 0 37 0,-1 0 22 15,1-6 28-15,2-2-53 0,2-4-61 16,4-5 11-16,-2-2-10 0,3-2 11 0,-2-5-12 15,3 0 11-15,-3-1-10 0,4 0 20 16,-4 2-21-16,3 4 2 0,-2 3 0 16,0 4-3-16,-3 6-16 0,2 1-8 15,-1 5-29-15,0 2-21 0,3 0-22 0,1 9 12 16,1 4 18-16,3 2 38 0,-2 4-6 16,-2 5 34-16,-1-1 72 0,-3 0-10 15,-1 2-18-15,1-4-13 0,-4-2-10 16,0-2-5-16,-1-4-4 0,2-1 1 15,-2-6-10-15,-1 0 19 0,-1-2-10 16,-1-4-12-16,1 0-40 0,-1 0-29 16,1-2-8-16,2-8-140 0,1-1-179 15,4-5-149-15,-1-5-76 0,10-15 25 16,-4 3-422-16</inkml:trace>
  <inkml:trace contextRef="#ctx0" brushRef="#br0" timeOffset="-16517.62">17336 513 1243 0,'0'0'647'0,"0"0"-316"0,0-48-72 16,0 34 31-16,0 1-33 0,2 3-49 16,-2 5-10-16,0 2-11 0,0 1-42 0,0 2-129 15,0 0-16-15,0 2-117 16,0 5-63-16,0 4 180 0,0 7 12 0,1 6 99 16,1 7-41-16,1 6 9 0,3 9 12 15,3 15 32-15,-1 11 28 0,-1 7-14 16,0-3-38-16,-6-3-9 0,-1-10-18 15,0 1-11-15,-2-3-14 0,-5-2 14 16,3-4-24-16,3-5 0 0,1-12-34 16,0-10 19-16,0-6-20 0,4-4 10 0,4 0-12 15,-1-1 12-15,1 1-11 16,2-4 18-16,-2-2-4 0,2-5 3 0,-3-2-5 16,1-3-1-16,1 1-9 0,-1-3 15 15,2-3-18-15,-1-3 0 0,2-5-24 16,-2-1-25-16,1-5 18 0,-3-4 3 15,-3-1 7-15,-2-3-13 0,-1-1 10 0,-1-2-4 16,-2-3-3-16,-3-1-6 16,0-2 22-16,-5 2-7 0,3-2-15 0,-1 1-6 15,-2 0 12-15,1 2-6 0,-2 2 5 16,1 2-2-16,-4 1 13 0,-2 3-4 16,-3 2 9-16,-2 6 1 0,-1 1-13 15,-4 4 6-15,-4 6-9 0,2 0 6 16,-2 4 9-16,4 0 5 0,5 1 11 15,6 2 12-15,5-1 4 0,6 0-13 16,2-2 19-16,2 1 28 0,0-1-24 0,6 1-26 16,5 0-13-16,7-1 13 0,9 0 25 15,4 0-25-15,6-5-6 0,4 0-106 16,-1-4-80-16,-1-1-113 0,-2-2-147 16,-6-3 26-16,-2-1 0 0,-7-2-25 0,-2-2 61 15,-7-3 133-15,0-1 176 0,-3-3 81 16,-4 0 13-16,-1-4 65 15,-2 0 182-15,-2 1 26 0,0-1 16 0,-1 2 3 16,0 2-12-16,0 4 28 0,-1 3-46 16,0 6-52-16,0 3-24 0,1 4-38 15,0 4-33-15,0 1-67 0,0 2-61 16,0 0-108-16,0 5-106 0,0 7 88 16,0 3 126-16,0 9 111 0,0 4-7 15,0 5-4-15,0 3-37 0,0 3 7 16,0 1-14-16,3 4 0 0,3 5 6 15,2 8-6-15,3-8-15 0,-2-5-23 16,2-10-5-16,0-13 2 0,3 1-14 0,4-3 15 16,-3-5-4-16,4-5 7 0,-1-7-19 15,3-2-57-15,0-6-45 0,0-5-14 16,0-5-12-16,0-3 49 0,-2-2 35 0,-1-6 28 16,-2 1 16-16,-4-2 16 0,-3 0 3 15,-2 2 9-15,1 1-3 0,-4 4 3 16,-2 3 5-16,-1 7 38 0,0 3 70 15,-1 3-30-15,0 3-27 0,1 2-84 16,-1 0-40-16,1 2-38 0,0 4 78 16,0 3 10-16,3 6 80 0,-1-1-38 15,2 3-15-15,0 0-6 0,4 2 3 16,-1-2-19-16,1 0 13 0,2 0-12 16,-2-5-13-16,2 3 14 0,-3-4-17 0,1-3-185 15,-3-1-175-15,3-7-242 0,-5 0-505 16,-1-7-726-16</inkml:trace>
  <inkml:trace contextRef="#ctx0" brushRef="#br0" timeOffset="-16390.59">18007 643 2775 0,'0'0'429'0,"0"0"-260"0,0 0-73 0,0 0-7 16,0 0-64-16,0 0-25 0,0 0-117 15,0 0-81-15,0 0 115 0,0 0-54 16,5 1-314-16,9 14-567 15</inkml:trace>
  <inkml:trace contextRef="#ctx0" brushRef="#br0" timeOffset="-15947.26">18317 652 2383 0,'0'0'692'0,"0"0"-420"0,0 0-100 16,0 0 2-16,0 0-17 0,-61-24-81 15,40 26 15-15,-5 5 16 0,-1 4-4 16,1 3 3-16,2 4-35 0,5 0-31 0,2 4-39 16,4 0 0-16,8 2-2 0,5 2 2 15,2 1-1-15,12-2 22 0,7-2 15 16,5 1-37-16,7-5-56 0,2-3-71 16,4-5-41-16,0-6-64 0,-1-3-96 15,-3-2-115-15,-6-6-10 0,-2-4-51 0,-6-4 63 16,-5-3 184-16,-3-3 195 15,-1-5 62-15,-5-1 169 0,-1-5 59 0,0-3-27 16,-2-2-39-16,1-4 78 0,-3-2-47 16,1 1 30-16,-1 1 43 0,2 4 21 15,-2 3-58-15,1 8-9 0,-1 6-38 16,1 7-9-16,-1 5-36 0,-1 4-103 16,2 3-34-16,-2 5-186 0,3 8-19 15,-1 10 205-15,1 6 173 0,1 15-20 16,3-1-79-16,0 3-12 0,0 9 0 15,2 1-6-15,-2 12-4 0,1-3-15 16,-4-13-21-16,-2-18-16 0,-1-16-59 0,2-4-43 16,1-3-99-16,1 1-156 0,0-7-257 15,1-5-538-15,-4-2-869 0</inkml:trace>
  <inkml:trace contextRef="#ctx0" brushRef="#br0" timeOffset="-15803.57">18492 727 3416 0,'0'0'540'0,"0"0"-332"0,0 0-56 16,0 0-43-16,0 0 5 0,0 0-15 15,0 0-10-15,0 0-52 0,58-12-37 16,-20 12-1-16,29 0-165 0,-9 0-350 16,-3-5-1382-16</inkml:trace>
  <inkml:trace contextRef="#ctx0" brushRef="#br0" timeOffset="-15161.55">19328 669 1653 0,'0'0'539'0,"0"0"-238"0,17-50 8 16,-9 30 28-16,-4 1 20 0,-1 4-81 0,-2 3-35 16,0 5-43-16,-1 2-24 0,0 3-84 15,0 2-90-15,0 2-127 0,0 8-75 16,-4 4 202-16,-6 8 3 0,0 7 84 16,-5 4-9-16,-3 6-35 0,-4 8-5 15,-3 8-23-15,4-5-13 0,2-9 14 16,6-8-14-16,7-12-1 0,1 0 0 15,1-3 0-15,0-4 0 0,2-6 1 16,2-6 1-16,0-2 25 0,1 0 43 0,7-10-25 16,2-6-46-16,5-4-64 15,2-6 27-15,1-4 36 0,0-3 1 16,-2-4 2-16,2-1 1 0,0-4 21 0,0-6 1 16,0 6 9-16,-3-1-9 0,-1 3-10 15,-2 10 13-15,0-1-7 0,-2 7 23 16,-4 6-14-16,1 7 4 0,-4 5 3 15,-1 4-37-15,-1 2-89 0,0 5-118 0,3 9 6 16,3 8 145-16,1 9 56 0,3 5 15 16,3 4 88-16,5 3-13 0,1 1-1 15,4 0-36-15,2-3-35 16,-1 2-4-16,-2-4-14 0,0-1-37 0,-2-6-44 16,-4-4-77-16,-2-7-164 0,-7-5-191 15,-6-8-268-15,-2-6-588 0</inkml:trace>
  <inkml:trace contextRef="#ctx0" brushRef="#br0" timeOffset="-14985.84">19185 790 2304 0,'0'0'738'0,"0"0"-453"0,0 0-177 16,0 0-79-16,0 0 25 0,0 0 72 15,0 0 51-15,0 0-64 0,56-9-28 0,-20 9-18 16,6 0-42-16,6 0-24 0,5 0-1 15,-1 1 0-15,1 0 0 0,-1-1-296 16,10-3-358-16,-16-1-581 0,-6-4-692 0</inkml:trace>
  <inkml:trace contextRef="#ctx0" brushRef="#br0" timeOffset="-14549.59">19847 659 1223 0,'0'0'1963'0,"0"0"-1720"16,0 0-177-16,0 0 17 0,0 0-43 15,0 0-40-15,0 0-16 0,0 0 16 16,0 0 149-16,0 0 8 0,43 49-35 16,-37-25-8-16,0 2-30 0,-4 1-6 15,-1 0-29-15,-1-1-21 0,0-1-15 16,-4-3-10-16,-2-4-3 0,3-2-31 0,0-5 9 16,1-3-18-16,1-4-16 0,0-2 25 15,1-2 31-15,0-2 99 0,0-5 28 16,2-5-84-16,2-6-42 0,6-5 1 15,-2-1 10-15,4-3-10 0,0-2-1 16,3 0 11-16,1 2 0 0,2-1 13 0,2 5 2 16,2 2 23-16,-1 6-23 15,1 3-27-15,-1 7-15 0,-2 3-40 16,0 5-20-16,-5 9-21 0,2 7 22 0,-2 8 43 16,-3 3 12-16,-1 6 16 0,-5 4-9 15,-1 1 12-15,2 0 0 0,-3-4-2 16,0-7-1-16,2-5 2 0,0-8 1 15,2-5 3-15,-1-7 34 0,-2-3 16 16,5-2 52-16,2-4 77 0,7-8 79 16,4-4-151-16,3-4-79 0,3-3-10 15,-2-2-18-15,0-1-3 0,1-2 0 16,-3 1-25-16,0-2-122 0,-2 0-244 0,7-9-305 16,-7 7-956-16,-6 3-516 0</inkml:trace>
  <inkml:trace contextRef="#ctx0" brushRef="#br0" timeOffset="-13064.88">20804 760 2086 0,'0'0'340'0,"0"0"-178"16,20-45 86-16,-17 26 37 0,-3 1-33 15,0-1-70-15,-2 0 10 0,-5 3 7 0,-6 1-48 16,-1 2-26-16,-3 3-38 0,-6 5-48 16,-2 4-39-16,-5 2-18 0,-4 9-13 15,-2 5 9-15,3 5 6 0,-1 5-2 16,6 2-7-16,1 5 21 0,9 0-42 16,5 2 45-16,5-3 0 0,8-2-9 0,4-5 7 15,9-3-37-15,5-5-68 0,6-4 20 16,4-7 57-16,1-4 9 0,3-1-6 15,-2-6-4-15,2-7 10 0,-4-2 19 16,-2-1 3-16,-4-3 25 0,-3 0-3 16,-3 1-3-16,-2-1 13 0,-4 2 2 15,-1 2-6-15,-3 1 7 0,-1 4 50 16,0 3-28-16,-3 4 2 0,-1 1-59 16,1 2-3-16,-1 2-120 0,1 6 10 15,0 4 113-15,0 5 88 0,2 3-12 16,3 1-32-16,0 3-22 0,5-2-4 15,0 2-5-15,5-2 15 0,2-5-16 0,2-2 7 16,1-1 12-16,-1-6 3 0,1-5-3 16,0-3-31-16,-1-2-9 0,-1-7-50 15,0-5-6-15,-2-1 15 0,-1-6 9 16,0-4 4-16,-3-1 5 0,-3-3 16 0,1-1 13 16,-5-6-19-16,0 0 20 0,1-5-11 15,-4 0 10-15,-1-11-32 0,-1 8 1 16,-1-1-7-16,0 4 41 0,-1 10 6 15,0 1-2-15,-4 4 21 0,0 9-10 16,-1 3-15-16,-1 6 0 0,2 2-2 16,1 3-13-16,0 3-36 0,-2 0-31 15,-2 7-44-15,-2 3 57 0,-3 4 27 16,3 5 42-16,-2 3 22 0,4 4-21 0,3 6-1 16,2 5 41-16,2 9 35 0,3 10-4 15,7 9 23-15,5 2-26 0,1-6-16 16,-1-13-15-16,-5-16-35 0,1-7 16 15,-2-4-6-15,4 2 0 0,1-3 18 16,3-1-12-16,0-7 28 0,-1-5 2 16,2-7 8-16,-1-2-48 0,1-7-9 0,1-6-34 15,0-4 2-15,-1-3-17 0,-1-1 27 16,0-3 3-16,-3-1 19 0,-2-1 16 16,0 1-15-16,-2 2 1 0,1 0 32 15,-4 4-31-15,-1 4 22 0,2 5-3 16,-5 3 3-16,-1 5 15 0,-1 2 32 15,0 2-72-15,0 0-38 0,0 2-102 0,0 5-11 16,1 5 151-16,2 4 0 0,1 2 67 16,2 3-39-16,3-1-9 0,0 2 0 15,5-3-4-15,0-2 10 0,1-2 3 16,1-4-4-16,2-5-24 0,-1-2-59 16,2-3-3-16,-4-1-4 0,0-5 2 15,-3-3 14-15,0-4 22 0,-3-2 28 16,2-3 1-16,-5-2 15 0,1-1 9 15,-2 0-3-15,0-3 3 0,0 1 20 0,-2 2-2 16,0-1 10-16,-1 1 16 0,1 4 3 16,0 3-10-16,-1 1 25 0,-1 6-4 15,-1 2-12-15,0 2-56 0,-1 2-15 16,1 0-120-16,1 7-81 0,-1 5 107 0,3 7 94 16,2 3 0-16,0 8 25 15,1 5-12-15,1 4-1 0,-1 10 50 0,-2 12-9 16,0 6-10-16,0-5-30 15,-4-13 12-15,-1-14-25 0,0-9-68 0,0 5-22 16,0 3-47-16,0 3-64 0,0-1-22 16,-6-5-56-16,-2-1-21 0,-2-2-107 15,-5-6-71-15,-1-1-107 0,0-6-183 16,3-6 220-16,-3-2 330 0,1-6 218 16,0-1 110-16,2-3 274 0,-1-6 223 0,1 1-113 15,3-2-111-15,-2-2-43 0,4-1-62 16,1-2-31-16,1-2 51 15,2-1-3-15,4-3-27 0,0 1-38 0,7-5-18 16,6 1-19-16,6-3-8 0,3-2-38 0,8-3-42 16,3-2-71-16,7-2-34 15,4-3-76-15,6 0-121 0,0-1-81 0,13-10-147 16,-12 10-639-16,-10 6-1037 0</inkml:trace>
  <inkml:trace contextRef="#ctx0" brushRef="#br0" timeOffset="-11567.8">22407 592 918 0,'0'0'254'16,"0"0"-136"-16,0 0 110 0,0 0 97 0,0 0-11 15,0 0-9-15,0 0-79 0,0 0-11 16,13-44-35-16,-13 37-20 0,-5 0-26 16,4 3-4-16,0 0-16 0,-1 1-16 15,1 1-29-15,0 1-18 0,0 0-26 16,-3 1-25-16,-4 0-12 0,-3 1-16 16,-7 5-3-16,-6 2 29 0,-5 4 2 15,1 2 3-15,1 0 0 0,1 2-3 16,8-1-13-16,4-1-12 0,5 0 12 15,5 0-9-15,4 1 22 0,5 1 14 16,11 1 27-16,8 3 57 0,11-3-33 0,5 2-27 16,5 0-29-16,3-1-9 0,-4-4-106 15,-6 3-11-15,-11-6-41 0,-9-1 3 16,-11-2 18-16,-6-1 38 0,-4 1 35 16,-10-2 64-16,-6 1 7 0,-9-2 60 15,-1 1-10-15,-5-3-3 0,1-1 35 16,3-2-15-16,2 0 27 0,4 0 16 15,8-3-4-15,2 0-15 0,6 1-20 0,2-1 2 16,4 3-15-16,1-1-6 0,1-2-9 16,0 2-50-16,2-3-34 0,5 1-201 15,3-1-61-15,3 2-63 0,0-1-166 16,16-4-273-16,-5 2-665 0</inkml:trace>
  <inkml:trace contextRef="#ctx0" brushRef="#br0" timeOffset="-11390.78">22707 669 2024 0,'0'0'480'0,"0"0"-155"16,0 0-1-16,0 0-18 0,0 0-52 16,0 0-125-16,0 0-86 0,0 0-42 15,0 0 123-15,0 0 74 0,0 0-21 16,44 48-62-16,-41-24-44 0,-2-1-40 0,1 0-6 16,0-1-22-16,1-3 12 0,1-2-15 15,0-2-55-15,-1-5-153 0,1-3-154 16,5-7-190-16,-4 0-493 15,0-7-723-15</inkml:trace>
  <inkml:trace contextRef="#ctx0" brushRef="#br0" timeOffset="-11243.36">22737 524 101 0,'0'0'2489'16,"0"0"-2000"-16,-18-44-199 0,13 32-61 15,3 3-33-15,0 5-42 0,1 2-82 0,0 1-72 16,1 1-97-16,0 3-80 0,0 5-31 15,0 7 170-15,1 12-287 0,3-4-653 16,1 0-1191-16</inkml:trace>
  <inkml:trace contextRef="#ctx0" brushRef="#br0" timeOffset="-10851.88">23162 585 1213 0,'0'0'1660'16,"0"0"-1435"-16,0 0-120 0,0 0 99 15,32-50 75-15,-28 43-71 0,-2 3 0 16,0 0 1-16,-2 3-11 0,0 1-19 16,0 0-71-16,-3 0-84 0,-8 2-24 0,-5 3-40 15,-7 3 40-15,-4 3 1 0,1 0 30 16,2 0-31-16,6 2-12 0,6-1-25 15,8 2 6-15,4 3 28 0,2 0 3 16,12 3 12-16,7 3 16 0,7 0 9 0,9 1-12 16,4-1-22-16,1 0-3 0,-1-3-37 15,-3-1-37-15,-10-4-40 0,-9-4-9 16,-6-1 17-16,-10-4 10 0,-3 0-19 16,-8-2 93-16,-9 1 22 0,-8 0 65 15,-6 2-18-15,-5-2-16 0,-2 0-18 16,0-2 2-16,1 1-13 0,3 0-2 15,4 0 0-15,1 0-3 0,4-1 1 16,1 1-232-16,-7-4-483 0,9 0-855 16</inkml:trace>
  <inkml:trace contextRef="#ctx0" brushRef="#br0" timeOffset="-8318.17">15520 1233 746 0,'0'0'335'0,"0"0"-172"16,0 0-72-16,0 0-9 0,0 0 6 15,0 0 6-15,0 0-3 0,0 0 13 16,0 0 19-16,0 0-6 0,0 0-13 15,-20-3 0-15,20 3-7 0,0 0-3 0,0 0 9 16,0 0 23-16,1-1-1 0,1 1-15 16,4-1-43-16,-1 1-22 0,1-1-19 15,4 1-10-15,-1 0-14 0,2 0-2 0,2 1 0 16,3 2-1-16,2 1 1 16,2-1 1-16,3 0 21 0,1 2 1 0,5 0 12 15,0-1-6-15,2-3 9 0,0 1 13 16,2-2-12-16,-1 0-14 0,2 0 1 15,-1 0 2-15,-2-2 7 0,2 1-9 16,-1-2-7-16,4-1-7 0,-1 0-8 16,2 0 8-16,-1 2 11 0,2-1 18 15,2 0-29-15,-2-2 4 0,1 1 6 16,0 0 1-16,-2-2 8 0,0 3 10 16,-2-1-9-16,1 1-4 0,0-1-2 0,-1 1 8 15,-1-1-9-15,1 0 1 0,2 0-14 16,1 0-10-16,3 0 1 0,2-1 1 15,2-1-2-15,0 4 17 0,3-2 3 16,-2 2-10-16,0 1-10 0,-3-1-2 16,0 1 2-16,-3 0 1 0,-1 0 1 15,0 1-1-15,-1-3 22 0,-1 1-10 16,2 0-2-16,2-1 9 0,-1 0-10 16,1 0-8-16,1-1-1 0,-1 3 10 0,1-2-12 15,0-1 1-15,-1 2-1 0,-1-2 15 16,-1 2-3-16,-2-1-1 0,-4 0-9 15,1 1 19-15,-2 0-9 0,-1-1-1 16,2 2 0-16,-2-2 7 0,2-1 0 16,-2 2-18-16,4-2 14 0,0 1 4 0,1 0 6 15,-1 0-22-15,4 1 0 0,3 1-2 16,1-2 24-16,4 3-9 0,-1-2-4 16,0 2-9-16,1 0 16 0,-3 0-7 15,-3-1 1-15,-3 1-10 0,-3-1 15 16,-2 0 1-16,-3-1 0 0,0 1-7 15,-4-1 10-15,4 0-20 0,-1 1 0 16,2 1 0-16,0-1 0 0,5-2-2 0,-1 1 1 16,1 0-1-16,1 0-1 0,1 0 1 15,1 0 10-15,-2 2 3 16,0-2-11-16,-2 2 1 0,0 0 15 0,2-2-16 16,-3 2 1-16,-3 0 0 0,2-1 12 15,-2 1 4-15,2 0-16 0,-3-1 15 0,2 1-5 16,-1-1-10-16,1 0 15 15,1 0-15-15,-2 0 10 0,3 1-11 0,-3-1-2 16,4 0-2-16,-1 1 1 0,-1-1-3 16,1 0 4-16,0 1 2 0,-1 0 0 15,1 0 0-15,-2-1-1 0,-1 1 11 16,1 0-10-16,-3 0-1 0,2 0 1 16,-3-1-2-16,3 1 1 0,-1 0 0 15,0-3 2-15,1 3-1 0,0-1 1 16,0-1 10-16,2 0-11 0,-3 1-2 15,2 0-1-15,-3 0 0 0,2 0-1 0,-3 1 0 16,1-1 0-16,-2 1-1 0,-1 0 1 16,0 0 2-16,1 0 0 0,-1 0-3 15,-2 0 3-15,4 0 0 0,-2-2 1 16,1 2 1-16,3-2-1 0,-2 2 0 16,4-3 1-16,0 2-1 0,3-1 0 15,1 0 1-15,2 0-2 0,-2 0-2 0,1 2 0 16,-1 0-1-16,-2 0 3 15,-3 0-1-15,1 0 0 0,-3-3 0 0,1 3 1 16,-1 0 1-16,-2 0-1 0,2 0 1 16,-2 0 12-16,3 0-10 0,-3-2 0 15,1 1-2-15,2 0-1 0,-2-1 0 16,3 0-2-16,-2 0 2 0,4 0-2 16,-1 1-1-16,2 0-10 0,0-2 13 15,-1 0-1-15,3 1 1 0,-2 0-1 0,-2 2 0 16,1-1-23-16,-3 0 23 15,2 1-18-15,-2 0 19 0,1 0-1 0,-2 0-1 16,1 0-1-16,-3 1 3 0,3-1 1 0,-1 1 2 16,-3-1-2-16,3 0 2 15,-2 0 0-15,0 0 10 0,0-1-12 0,-1 0 1 16,-1 0 0-16,2-1-1 0,-3 2-1 16,1 0 1-16,1-2-1 0,1 2 0 15,-1 0-1-15,-1-1 1 0,0 1 0 16,3-1 0-16,-1 0-2 0,0 0 1 15,3 1 0-15,-3 0 1 0,4 0 0 16,-3 0 1-16,3 0-1 0,-2 0 3 16,3 0 15-16,-2 0-15 0,2 0 19 15,-2 0 3-15,2 2-23 0,-2-1 19 16,2 0 1-16,-1 1-19 0,2-2 15 0,0 2-6 16,0-1 1-16,3 1 2 0,-1 0-13 15,-2 0 0-15,1 0-1 16,-5-1 1-16,0 2 17 0,-6-2-4 15,-4 0-3-15,-4 1 7 0,-5-2-1 0,-3 0 3 16,0 0 16-16,-5 0 3 0,-1 0 24 16,-1 0 37-16,0 0-34 0,0-2-67 0,0 1-12 15,0 0-46-15,0 1-122 0,-3-4-282 16,-1 2-800-16,-1-3-1718 0</inkml:trace>
  <inkml:trace contextRef="#ctx0" brushRef="#br0" timeOffset="-6181.21">16144 1346 209 0,'0'0'176'16,"0"0"-104"-16,0 0 12 0,0 0 40 16,-62-4 23-16,50 1 6 0,3 1-49 15,-2-1-42-15,2 0-52 0,-2 2-10 16,2 1-42-16,-4 0-1 0,2 0-35 0,-2 0-140 16,-3 2-46-16,1 2 3 0,0-1 130 15,0 2 131-15,-2-3 62 0,1 0 167 16,2-1 48-16,0 0-10 15,-2 0-81-15,2-1-27 0,1 1 1 0,1-1-27 16,2 0-16-16,1 0 7 0,4 0-14 0,0 0-12 16,1 0-37-16,-3 0-38 15,3 1-23-15,-1 1 0 0,0-1 0 16,-2-1 0-16,2 3 23 0,-1 0-1 0,0 1-11 16,1 1-11-16,1 1-1 0,0 2 1 15,1-1 2-15,-2 1 24 0,3-1-24 16,1 0-2-16,1-2-22 0,0-1-30 15,0 1 0-15,0-2 13 0,0-3 39 16,1 3 0-16,-1-3 29 0,1 0-26 16,-1 1-2-16,1 1 19 0,1 2-7 0,-2-1 10 15,0-1 2-15,1 1 14 16,-1 0-3-16,0 0 6 0,0-1-13 0,0 0 4 16,0-2 9-16,0 1 29 0,0-1 48 15,2 0 46-15,-2 0-17 0,0 0-23 16,0 0-25-16,1 0-11 15,-1 0-9-15,0 0-10 0,2 0-19 0,0 0-13 0,3 0-16 16,1 0-9-16,6-1-12 0,0 0-1 16,0 1-2-16,6 0-11 0,1 0 12 15,2 0 1-15,3 0 12 0,5-1-10 16,1-1-1-16,5-1 0 0,0 2 12 16,1-2-10-16,4-1 0 0,-1 1-3 15,1-2 0-15,-1 3-2 0,-1-1 0 16,0-1-1-16,-1 2-16 0,0-2 17 15,1 2 2-15,0 0 0 0,1-1 0 16,3 0 0-16,0-1 0 0,2 2 2 0,2-1 10 16,1-1-10-16,-1 1 48 15,3 0-18-15,-1 0 6 0,0-1-19 16,3 2-17-16,-3-2 11 0,3-1 25 0,-4 2-3 16,4-1-16-16,-3-1-17 0,-2 2-2 15,2-1 1-15,-2 0 2 0,-1-1-1 0,-2 3 17 16,1-3-16-16,-3 5 0 0,0-2-1 15,0 0 20-15,-2 1-9 0,-1 1-11 16,1-1 0-16,0 0 14 0,-1-1 6 16,0 2-3-16,1-3-3 0,0 1-4 15,1-1 4-15,3 0 12 0,-1-1-9 16,3 3 0-16,-1-3-19 0,0 3 0 16,4-1 14-16,-2-1-1 0,-1 2-12 15,-1-1 1-15,2 2 11 0,-5 0 12 16,-3-3-3-16,-1 3-6 0,-2-2-14 15,-3 0 2-15,-2 0 8 0,1 1-9 16,-1 0 10-16,1 0 9 0,1 0 3 0,3-1-7 16,1 1-15-16,1 0 10 0,2 1-11 15,1-3 0-15,1 2-1 16,0-1-1-16,0-1-1 0,1 0 1 0,-1 1 12 16,1 1 1-16,-2-1-11 0,0-1 1 0,0 1-1 15,0 0 17-15,1 0-7 0,-1 1-12 16,2 1 0-16,1 0 0 15,0 0 0-15,-1 0 0 0,2 0 2 0,1 0 14 16,0 1-13-16,2 1 13 0,-2-2-1 16,-1 1-15-16,-2-1 0 0,-1 0 2 15,-3 0 1-15,-2-1 10 0,-4-2 2 16,3 1-14-16,-3 2 3 0,0-3-1 16,3 1 0-16,1 1-3 0,-2 0 0 15,2 1-2-15,1-1 0 0,-2 1-1 0,-1 0 3 16,1 0-2-16,-1 0 2 15,-3 0 0-15,1 0 2 0,-3 0 0 0,1 0 0 16,-3-1 0-16,-2 1 1 0,3-2 0 16,-2 2 9-16,-1 0-11 0,4-1-1 15,-2 1-1-15,0 0-2 0,4 0-9 16,-2 0 9-16,2 0 1 0,-2 0-1 0,2 1 3 16,-2-1 1-16,1 2 11 0,-2-2-10 15,0 0 1-15,2 0 0 0,-2 0 19 16,4 0-10-16,-4-2 4 0,3 0 18 15,-1 0 0-15,3 1-3 0,-2-3-16 16,2 3-2-16,0-2-10 0,-2 0-1 16,2 1 10-16,-3 2-11 0,2-3 0 15,-3 1 0-15,3 2-1 0,-2-2 1 16,3 2 0-16,-2 0-1 0,3-2 0 16,2 2 2-16,-1-3 2 0,0 0-3 0,0-2 11 15,0 2-10-15,-3-2 0 0,1 1 1 16,-2-1 16-16,1 2-7 0,-1-1-10 15,-1 2-2-15,1-1 0 0,-1 0-1 16,1 0 1-16,-2 0-1 0,0 0 2 16,2 1-1-16,-1-2 3 0,2 1 13 15,0-2-14-15,-1 2 0 0,2-3 13 0,-2 0-14 16,1 4 2-16,-3-3-1 0,3 1 0 16,-3 1-2-16,3 0-12 0,-2 1 11 15,2-1-14-15,-2 0 13 0,3 2 1 16,-4 0 0-16,3 1-2 0,-6 0 1 15,3 0-1-15,-1 0 2 0,-2 0 1 0,3 0 1 16,-2 0-1-16,0 0 2 0,1 0-2 16,-2 0 1-16,-2 0 12 0,1 0-12 15,1 0 1-15,-2 0-2 0,0 0 2 16,-1 0 10-16,1 0-11 0,-1 0 1 16,-2 0 1-16,-5-1 10 0,1 1-10 15,-3-1 24-15,-2 1 7 0,-1-1 0 16,-4 0-6-16,2 1 8 0,-3 0-11 0,-1-3-13 15,1 3-10-15,-2 0 0 16,-1 0 2-16,-2 0 8 0,1 0-10 0,-2 0 0 16,1 0-1-16,-1 0-1 0,0 0-2 15,0 0-10-15,0 0-16 0,0 0-21 16,-3 0-191-16,-17-4-258 0,2-2-580 0,-3-1-1425 16</inkml:trace>
  <inkml:trace contextRef="#ctx0" brushRef="#br0" timeOffset="-2160.15">10087 2626 833 0,'0'0'1260'0,"0"0"-1218"0,0 0-42 16,0 0 0-16,0 0 65 0,0 0 51 15,0 0 1-15,0 0-8 0,0 0 17 0,-50 3-10 16,49-3-29-16,1 1-29 0,0-1-26 16,0 1-13-16,0-1 4 0,0 0-4 15,0 0 10-15,0 0 25 0,6 0 45 16,3 3 48-16,8-3 28 0,6 4-33 0,8-2-28 16,7 1-13-16,8 0-23 0,11 0-28 15,13-1-18-15,9 2-16 16,-10-3-12-16,-13 0-3 0,-16 0 1 15,-11-1 0-15,7 0 0 0,3 0-2 0,1 0 0 16,-2 0-1-16,-7 0 1 0,-1 0 1 16,-7 0 1-16,-3 0-2 0,-6 0-2 15,-4 0-11-15,-2 0 0 0,-5 0 0 16,-1 0-6-16,-1-1 16 0,-1 1 0 16,0 0 0-16,0 0 2 0,0 0 1 0,0 0 2 15,0 0 23-15,1 0 11 0,-1 0 73 16,0 0-19-16,0 0-18 0,0 0-10 15,0 0-22-15,0 0-15 0,0 0 3 16,0 0 0-16,0-1-1 0,0 1-8 0,0-1 6 16,0 1-22-16,0 0-2 0,0 0-1 15,0-2-2-15,0 0 0 16,0-1-20-16,0 1 3 0,-1 1-18 0,-1-3-139 16,0 1-134-16,-4-9-274 0,1-1-842 15,0 0-590-15</inkml:trace>
  <inkml:trace contextRef="#ctx0" brushRef="#br0" timeOffset="26225.75">10513 2817 863 0,'0'0'326'0,"0"0"-137"0,0 0-4 16,0 0 0-16,0 0-12 0,0 0-18 15,0 0-2-15,0 0 31 0,0 0 29 16,1-33-32-16,-1 33-30 0,1-2-16 16,-1 1-20-16,0 1-48 0,0 0-61 0,0 0-6 15,0 3-57-15,1 5 57 0,0 5 41 16,1 4 61-16,-1 7 19 0,0 5 6 0,-1 13 2 16,0 12-9-16,-1 10-42 0,-4 3-24 15,1-7-4-15,0-14-27 0,3-16-9 16,1-5-14-16,0-4 0 15,0 4 2-15,5 0 16 0,-2 2 7 0,2-4 3 16,-3-5 3-16,1-3-6 0,-1-2 7 16,-1-6-4-16,1-2 6 0,-2-2-3 15,1-2 0-15,-1-1-3 0,0 0 18 16,0 0 7-16,0 0 15 0,0 0 12 16,0-3-3-16,0-3-77 0,0-4-28 15,0-1-243-15,0-3-104 0,0-8-164 0,0 4-591 16,0-1-1072-16</inkml:trace>
  <inkml:trace contextRef="#ctx0" brushRef="#br0" timeOffset="26662.45">10838 3009 2327 0,'0'0'355'0,"0"0"-290"0,0 0-33 16,0 0 29-16,0 0 0 0,0 0-13 15,59-15-9-15,-48 24 73 0,4 2 3 16,-2 5-3-16,-1 4-39 0,0 1 3 15,-4 3-31-15,2 0-10 0,-6 1-20 16,-1 0 4-16,-2-2-15 0,-1-1 8 0,-1-1 1 16,-4-4 15-16,-2-3 4 0,2-3 0 15,1-3 2-15,1-4-9 0,1-1 4 16,1-3 50-16,0 0 90 0,0-9 212 16,1-4-251-16,0-6-109 0,0-3-8 15,0-5 14-15,2-2-14 0,3 0 5 16,0-2 1-16,6-1-19 0,-1 1-1 0,6 2-2 15,0 4-25-15,3 3 0 0,0 3-58 16,0 5-116-16,-1 4-60 0,0 5-46 16,0 3-283-16,-3 4-402 0,-4 3-464 15</inkml:trace>
  <inkml:trace contextRef="#ctx0" brushRef="#br0" timeOffset="27757.12">11465 2955 2292 0,'0'0'475'15,"0"0"-321"-15,0 0-19 0,2-55 35 16,-2 42 37-16,0 1 2 0,-2 4-16 16,-2 3-18-16,1 0-36 0,-2 5-58 0,-1 0-81 15,-7 6-37-15,-4 6-10 0,-6 8 32 16,-1 4 14-16,-3 7 1 0,-1 1-22 15,2 3 10-15,3-2-7 0,3 1 7 16,4-2 9-16,5-6 1 0,4-3 0 16,4-3 1-16,3-5 0 0,0-2 1 15,2-4 0-15,4-3 0 0,2-3 0 16,-1-3-22-16,4 0-37 0,2-5 39 16,3-4 20-16,2-3 16 0,-1-2-4 0,0-2-10 15,-1 3 0-15,-1-2 17 0,2 2-18 16,-3-1-1-16,-2 2-2 0,3 0-1 15,-3 3-16-15,-2 3-6 0,0 4-9 16,-3 2-51-16,1 0-16 0,1 5 19 16,0 7 41-16,4 1 41 0,-3 3 57 15,3 1-4-15,1 0 4 0,-3-3-29 16,3 1-6-16,-3-5-3 0,1-3 3 16,1-2 0-16,-4-2 16 0,3-3 15 0,-1 0 4 15,2-7-15-15,1-2-5 0,-2-3-37 16,4-2-22-16,-1-2-19 0,-1-3 3 15,0-1 0-15,2-4 7 0,-2-1-4 16,-1-2-5-16,3 0-8 0,0 0-21 16,-3 3 34-16,1 1 23 0,1 5-1 15,-5 4 0-15,1 6 12 0,-7 3-18 16,-1 3-6-16,-2 0-41 0,0 2-23 16,-1 0 6-16,1 2 35 0,3 2 33 0,-2 0 15 15,0 5 2-15,1-2 14 0,-1-1-16 16,0 0 12-16,2-3 1 15,-2 3-10-15,-1-5 13 0,1 0 3 0,-2-1 13 16,1 0 19-16,-1 0 22 0,0 0 6 0,0-1 12 16,0 0-53-16,0-5-22 0,0 2-15 15,0-2 12-15,0 1-13 0,-3-2-2 16,0 0-1-16,-1 3 2 0,1-1 1 16,-1 0-2-16,0 2-20 0,-2 1 6 15,0 0-15-15,-2 1 3 0,-2 1-4 16,-1 0 16-16,-5 4 13 0,0 2 3 15,-2 4 13-15,-1 2 3 0,2 2-14 16,1 3 17-16,0 0 9 0,1 3-6 16,4 2-9-16,3-1-12 0,4 2 11 0,1 0-9 15,3 2 10-15,3-2-10 16,5-2 25-16,5-3-2 0,5 1 2 16,5-3 3-16,3-1 16 0,9-4-18 15,1-2-1-15,2-5 7 0,0-4-10 0,1 0-12 16,-1-7-13-16,-1-3-54 0,-4-3-3 15,-4 1-5-15,1-6-11 0,-5-2 23 16,-1-3 15-16,-3-2 10 0,-2 0-13 0,-2-2 37 16,-4 0 1-16,-1 1 16 0,-4 2-14 15,-2 1 20-15,-5 2-9 0,-1 3 12 16,-2 3 9-16,-5 2 29 0,-1 3 13 16,-2 3-23-16,0 3-2 0,-3 1-38 15,1 3-12-15,-3 0-1 0,-1 6-2 16,0 5-10-16,2 5 12 0,0 4 0 15,3 2-1-15,4 3-28 0,5 1 29 16,2 1 21-16,3-1 8 0,8 3 2 0,4-4-9 16,4-1 6-16,6-4-3 0,2-1 13 15,1-4 8-15,3-4-18 0,-2-4 7 16,2-4 5-16,-2-3-18 0,-1 0 9 16,-2-6-4-16,-3-1-27 0,-2-1-56 0,-1-6-6 15,-3 2-19-15,-3-2-13 16,-4-3-57-16,-2 2-15 0,0-2-68 0,-8-3-128 15,0 4-374-15,-1 1-1000 0</inkml:trace>
  <inkml:trace contextRef="#ctx0" brushRef="#br0" timeOffset="28739.72">13443 2807 1269 0,'0'0'651'16,"0"0"-376"-16,0 0-142 0,0 0 129 15,0 0 82-15,23-46-4 0,-23 42-89 16,-4 2-39-16,-2 2-80 0,-5 0-75 15,-5 5-54-15,-3 6 9 0,-3 4 10 16,-2 6-6-16,4 2-13 0,0 3-3 0,6-1-19 16,8 1-9-16,5-2 16 0,3 2 12 15,11-1 0-15,4-1 3 0,4-2 19 16,4 0 3-16,1-5-6 0,1 0-9 16,-1-5-10-16,-2-4-72 0,-3-2-19 15,-5-3 9-15,-3-3 16 0,-3 0 43 16,-5-4 23-16,-2-4 51 0,-3-3-7 15,0-5-43-15,-3-3 18 0,-4-6-18 0,-3-2 2 16,-1-2 19-16,0-5-6 0,3-1 12 16,1-1 1-16,2-1-1 0,5 1-9 15,0 2 12-15,7 2 1 0,2 3 2 16,3 3 2-16,2 4-8 0,2 3 0 16,3 6-3-16,2 3-3 0,-1 4-22 15,0 6-16-15,2 0-37 0,-1 9-30 16,2 8 2-16,-1 7 24 0,0 5 17 15,-2 7 40-15,0 11 25 0,-3 16 66 0,-2 9 41 16,-7 6 12-16,-4-6-38 0,-3-11-54 16,-1-19 4-16,0-9-15 0,2-10-20 15,1 0-18-15,1 2 16 0,0 1-18 16,4 1 11-16,-2-4 7 0,0-3-18 0,2-6 17 16,-4-3-18-16,0-2-9 0,-3-4-133 15,0-3-110-15,-1-2-125 0,0-4-207 16,-1-4-72-16,-1-5-1292 0</inkml:trace>
  <inkml:trace contextRef="#ctx0" brushRef="#br0" timeOffset="28887.86">13637 3144 2669 0,'0'0'610'16,"0"0"-346"-16,0 0-90 0,0 0 46 0,0 0 119 15,0 0-101-15,0 0-123 0,0 0-78 16,75-37-34-16,-42 30-2 0,5 1-1 15,4-1-16-15,5 0-2 0,5 1-19 16,22-7-335-16,-12 2-343 0,-7-4-1491 0</inkml:trace>
  <inkml:trace contextRef="#ctx0" brushRef="#br0" timeOffset="29928.4">14821 2859 1566 0,'0'0'345'0,"0"0"-167"16,0 0 30-16,0 0 12 0,0 0-11 15,0 0-9-15,27-53-40 0,-15 41-16 16,-1-3-32-16,3 0-27 0,2 1 14 16,-2-1-55-16,2 3-6 0,-1 0 0 0,-2 4-9 15,-2 1-1-15,-4 3-15 0,1 1-13 16,-6 3 0-16,0 2-101 0,-1 4-32 15,-1 6 133-15,0 7 152 0,0 5-10 16,0 4-1-16,-2 2-43 0,-1 2-16 16,1 1-32-16,2-1-31 0,0-2-19 15,7-5-2-15,5-2 2 0,2-3 1 16,2-4 14-16,4-3 32 0,-1-5-13 16,2-1 7-16,1-6 8 0,0-1-5 0,0-2-4 15,1-8-18-15,0-2-7 0,-2-5-15 16,-4-1-18-16,-1-5 18 0,-1-3-22 15,-5-2 0-15,1-3 4 0,-5-3-7 16,1 0-12-16,-2 0 9 0,-1 0 6 16,-2 4 22-16,0 5 12 0,-1 4 1 15,0 7 5-15,-1 5-15 0,1 3 13 16,-1 3-16-16,0 3-44 0,0 2-100 0,0 6-54 16,0 6 164-16,0 5 34 0,-2 5 62 15,2 5-15-15,0 3-18 0,0 1-7 16,5 1 0-16,2 1-6 15,1-4-13-15,5 0 0 0,-2-2 13 0,3-3-14 16,-1-3 1-16,-2-5 25 0,2-5-3 0,-5-3-25 16,2-5-171-16,-2-5-96 0,2-3-107 15,2-15-147-15,2 0-710 16,-2-2-405-16</inkml:trace>
  <inkml:trace contextRef="#ctx0" brushRef="#br0" timeOffset="30510.4">15642 2699 1349 0,'0'0'1264'16,"0"0"-987"-16,0 0-62 0,0 0 95 16,0 0-57-16,0 0-136 0,0 0-117 0,0 0-31 15,0 0 31-15,0 0 145 16,0 0 47-16,32 36-36 0,-24-11-38 0,-2 3-41 16,1 3-12-16,-2-1-34 0,-3 1-12 15,0-1-1-15,-1-2-18 0,-1-3 0 16,-1-1-21-16,-2-6-4 0,-3-2-15 15,-1-5-22-15,1-3 9 0,-1-4 22 0,1-2 25 16,1-2 6-16,2-2 90 0,0-7-28 16,1-3-25-16,1-2-25 0,1-7-9 15,2-4-1-15,5-1-2 0,4-4 15 16,1-1-15-16,4 1-13 0,2 1 1 16,1 2 12-16,0 4 3 0,0 1-1 15,-1 5 0-15,-2 5 29 0,-1 5-31 16,2 2-9-16,-1 5-34 0,0 1-32 15,0 8 10-15,0 5 16 0,1 3 8 16,-4 5 4-16,-2 1 37 0,-1 2 74 16,-3 2 4-16,-3 0-31 0,0-2-23 0,1-2-11 15,-1-2-13-15,0-4 12 16,-2-3-11-16,2-3 14 0,1-4-15 0,-1-2 13 16,0-3-1-16,0-2 16 0,5 0 18 0,-1-6-18 15,5-5-28-15,1-1-1 0,2-7 1 16,2 0 0-16,-1-3 19 0,0-3-16 15,-2 1 12-15,1-2-13 0,1 2 1 16,-4 2 19-16,0 5-20 0,-2 3 13 16,-3 3 7-16,0 4 14 0,-2 4-8 15,-2 1-28-15,0 2-44 0,2 4-57 16,0 4 101-16,0 5 15 0,3 1 59 16,-2 5-10-16,-2 1-18 0,0 2 6 15,-2-2-6-15,-2 1-21 0,1-2-10 16,-2 0-15-16,0-5-66 0,0-3-94 15,-3-2-111-15,1-6-209 0,-3-3-501 0,2-7-419 16</inkml:trace>
  <inkml:trace contextRef="#ctx0" brushRef="#br0" timeOffset="30670.29">16168 2447 3137 0,'0'0'392'16,"0"0"-208"-16,0 0-20 0,-15-51 28 15,14 49-24-15,1 0-168 0,0 2-6 16,0 4-153-16,0 6-18 0,0 5 143 16,2 6 33-16,6 3-12 0,12 8-458 15,0-5-972-15,-1-7-490 0</inkml:trace>
  <inkml:trace contextRef="#ctx0" brushRef="#br0" timeOffset="30908.89">16525 2448 3436 0,'0'0'530'15,"0"0"-285"-15,0 0-2 0,0 0-27 0,0 0-210 16,0 0-6-16,0 0-77 0,0 0 77 16,0 0 132-16,32 50-9 0,-20-14-28 15,-4 10-25-15,2 12 10 0,-5 9-22 16,-3-1-22-16,-2-15-20 0,0-14-16 15,0-15-3-15,-1-4-65 0,0 0-45 0,0 3-92 16,-2-2-93-16,-2-5-134 0,-1-5-203 16,-4-9-463-16,-2-7-302 0</inkml:trace>
  <inkml:trace contextRef="#ctx0" brushRef="#br0" timeOffset="31060.3">16473 2718 2573 0,'0'0'540'0,"0"0"-294"15,0 0 11-15,0 0 33 0,0 0-29 16,0 0-47-16,0 0 12 0,0 0-78 0,0 0-102 16,0 0-46-16,82-19-15 0,-44 19-1 15,1 0 1-15,3 0-130 0,16-5-376 16,-11 0-782-16,-8-6-1423 0</inkml:trace>
  <inkml:trace contextRef="#ctx0" brushRef="#br0" timeOffset="31610.82">17465 2592 2989 0,'0'0'374'16,"0"0"-374"-16,0 0-115 0,0 0 99 15,69 19 16-15,-51-1 137 0,1 6-13 16,-4 5-22-16,-4 5 21 0,-3 11-16 16,-8 11-19-16,-1 5-25 0,-7-8-35 15,1-14-28-15,3-17-49 0,2-9 15 16,-2-2 18-16,2-2 13 0,0-2 3 15,1-4 9-15,1-3 91 0,0-3 114 0,0-8 90 16,4-5-171-16,4-5-109 0,1-3 16 16,2-2 15-16,-2-3 31 0,5-1-12 15,-3-4-28-15,5-4-31 0,1-1-13 16,5-2-2-16,3 2-11 0,5 3-14 0,0 5-5 16,2 6-44-16,-2 7-30 0,-1 5-75 15,-3 6-62-15,-4 4-100 0,0 6-285 16,-4 4-650-16,-7 2-775 0</inkml:trace>
  <inkml:trace contextRef="#ctx0" brushRef="#br0" timeOffset="31945.96">17946 2911 2208 0,'0'0'404'0,"0"0"-288"16,0 0 110-16,0 0 26 15,51-52-60-15,-37 35-62 0,0 0 0 0,0-1-16 16,1-3-51-16,-3 2-16 0,1-5-6 0,-4 2-1 16,-1 2-15-16,-4 1 10 0,-2 2 29 15,-2 3 20-15,0 6 44 0,-4 1-11 16,-6 5-82-16,-5 2-35 0,-5 2-28 16,-7 7 26-16,-2 5 2 0,-2 4 3 15,3 6-2-15,4 1-1 0,6 4-19 16,4 2-6-16,9-2 25 0,5 2 0 15,7-2 22-15,9 1 9 0,6-5-3 16,6-4 3-16,2-2 3 0,5-5-10 16,2-4-24-16,-3-6-80 0,0-4-56 15,-6-2 5-15,0-6 19 0,-7-5-30 16,-2-2-34-16,-2-5-80 0,-5-3-146 0,5-16-209 16,-5 7-613-16</inkml:trace>
  <inkml:trace contextRef="#ctx0" brushRef="#br0" timeOffset="32379.98">18326 2888 2727 0,'0'0'434'0,"0"0"-297"0,18-46 38 0,-6 24 34 16,-2 0-67-16,5-2-44 0,-3 0 11 16,2-3 5-16,2 0-18 0,-2 0-12 15,0-1-9-15,1 1-35 0,-1 1-24 16,-3 4-1-16,2 7 16 0,-4 1 9 16,0 7 28-16,-2 5-37 0,4 2-31 0,-1 4-86 15,5 8 11-15,1 3 29 16,4 8 12-16,-1 4 21 0,2 6 1 15,-2 3 9-15,-5 2-19 0,1 1 7 16,-8-2-82-16,-1-2-2 0,-5-3 4 0,-1-3 29 16,-8-5 3-16,-2-5 7 0,-7-4 43 15,-2-4 13-15,-4-5 57 0,-3-4 9 16,-3-2 3-16,1-2-15 0,-1-3-4 0,3-3-10 16,4 0-24-16,2-3 12 0,3 1 0 15,7 0 6-15,3-1-34 0,3-1-6 16,4 0-141-16,6 2-183 0,7 0-155 15,18-4-108-15,-3 2-487 0,1 1-567 0</inkml:trace>
  <inkml:trace contextRef="#ctx0" brushRef="#br0" timeOffset="32663.41">18999 2649 2985 0,'0'0'548'0,"0"0"-248"0,0 0-1 16,0 0-90-16,0 0-60 15,0 0-35-15,0 0 12 0,0 0-3 0,0 0-28 16,0 0-37-16,-62 45-36 0,53-26-21 0,1 3-1 16,6 0 2-16,2 2 13 0,8-2 9 15,5 0 4-15,7-1-1 0,5-4 4 16,2-4-31-16,0-2-6 0,-1-6-37 16,-2-3 19-16,-6-2 24 0,-4-4 15 15,-3-4 6-15,-5-5 25 0,-2-5-44 16,-4-3-2-16,0-6-3 0,-7-1-22 15,-4-1-5-15,-2 1 12 0,-5 1-1 16,-1 4-23-16,-2 3-7 0,-3 6-98 16,-13-1-204-16,5 5-375 0,5 1-1003 0</inkml:trace>
  <inkml:trace contextRef="#ctx0" brushRef="#br0" timeOffset="33464.79">19307 2227 2639 0,'0'0'364'0,"0"0"-284"0,0 0 38 15,0 0 83-15,0 0 21 0,0 0-29 16,0 0-193-16,0 0-70 0,0 0-88 16,0 0 158-16,0 0 180 0,13 64-22 15,-18-14-16-15,-3 15-52 0,3 9-5 16,4 2-20-16,1-8-25 0,6-19-12 16,4-15-26-16,0-9 1 0,3-2 10 15,4 4 5-15,2 1 13 0,4-1-15 16,0-7 9-16,0-6-25 0,-1-5-16 15,0-6-92-15,0-3-10 0,0-7 33 0,-1-3 29 16,-4-5 5-16,0-4 23 0,-1-3 25 16,-3-2 2-16,-2-3 1 0,0-2 2 15,-2 0 20-15,1 3 4 0,-3 2 5 16,-2 7 60-16,-2 2 58 0,1 7 27 0,-2 4 6 16,-1 2 24-16,-1 2-206 0,0 2-70 15,0 8-130-15,0 4 200 0,-1 6 74 16,-2 2 6-16,0 3-47 15,3 2-17-15,0 0-14 0,4-1 1 0,3-4 15 16,2-2 4-16,4-4-22 0,1-5-57 16,-1-2-10-16,2-6-4 0,1 0 0 15,1-3 6-15,-3-6 16 0,1-3 9 16,0-4 6-16,-1-2 34 0,-4-6 0 16,1 0 18-16,-2-3-18 0,-1-1 19 15,-1 2 0-15,-2 0-1 0,-1 4 16 0,-1 7 34 16,2 0 46-16,-4 7 9 15,0 2 2-15,0 3-54 0,-1 0-71 0,0 1-92 16,0 6-55-16,0 5 147 0,0 4 92 16,0 5-3-16,0 0-31 0,0 5-34 0,0-1-9 15,2-1 4-15,3 2-19 16,2-4 12-16,5-3-12 0,-1-3-117 0,1-5-119 16,4-4-104-16,6-7-106 0,-3-7-525 15,-2-2-972-15</inkml:trace>
  <inkml:trace contextRef="#ctx0" brushRef="#br0" timeOffset="33696.25">20028 2285 3044 0,'0'0'640'0,"0"0"-394"0,0 0-23 16,0 0 54-16,0 0-116 0,0 0-161 15,0 0-76-15,0 0-41 0,0 0 14 16,0 0 103-16,0 0 4 0,-4 17 17 15,4-5-5-15,0-2 5 0,5 0-2 16,2 0 3-16,3-3-22 0,-1-2-93 0,2-1-4 16,-4-1 4-16,1-3 43 0,-2 0 50 15,-4-3 0-15,-1-2-61 16,-1-2-131-16,0-2-124 0,-5-1-178 0,-7 0-128 16,3 0-428-16</inkml:trace>
  <inkml:trace contextRef="#ctx0" brushRef="#br0" timeOffset="33992.21">20140 2232 2391 0,'0'0'711'0,"0"0"-475"16,0 0-80-16,0 0 44 0,0 0 17 0,0 0-69 15,0 0-148-15,0 0-54 0,0 0 45 16,0 0 9-16,-7 42 107 0,6-9 12 16,0 11 49-16,1 14-20 0,0 13 0 15,2 2-31-15,0-7-37 0,-1-10-44 16,-1-15-5-16,0-10-13 0,0-6-18 0,-3-1-17 16,-2 2-50-16,-3-1-108 0,1 1-150 15,-6-9-103-15,4-5-147 0,-3-5-117 16,2-7-310-16,1-4-264 15</inkml:trace>
  <inkml:trace contextRef="#ctx0" brushRef="#br0" timeOffset="34191.34">20029 2691 819 0,'0'0'808'0,"0"0"-224"0,17-57-79 16,-10 40-46-16,-1 7-49 0,1 4-101 16,-1 0-54-16,-1 4-47 0,5 1-71 0,1 1-97 15,7 0-37-15,3 5 9 0,7 3 32 16,2 3 48-16,3 3-3 0,0 2-27 15,2 1-16-15,-3 2-16 0,-4 1-18 16,-6-1-12-16,-2 0-28 0,-5-2-30 16,-6-2-19-16,-2-3-40 0,-5 0-53 0,-2-3-66 15,-3-4-71-15,-7 0-135 16,-11-7-146-16,2-3-696 0</inkml:trace>
  <inkml:trace contextRef="#ctx0" brushRef="#br0" timeOffset="34353.07">20373 2450 3171 0,'0'0'493'0,"0"0"-241"0,0 0 96 15,0 0 42-15,0-49-104 0,0 45-130 16,0 3-65-16,0 0-91 0,0 1-59 0,0 1-72 16,2 7-44-16,2 4 83 0,8 5-34 15,20 12-358-15,1-3-630 16,2-6-1171-16</inkml:trace>
  <inkml:trace contextRef="#ctx0" brushRef="#br0" timeOffset="34873.87">20670 2593 2970 0,'0'0'751'0,"0"0"-471"0,0 0-107 15,0 0-173-15,0 0-132 0,0 0 132 16,0 0 43-16,0 0-6 0,-19 52-18 15,19-34-7-15,3 1 19 0,6 1-6 16,2-1-25-16,0-2-31 0,4 0-176 16,-3-5-7-16,-1-3-7 0,-6-4 4 15,1-2 35-15,-4-3 182 0,0-2 23 0,-1-3 69 16,1-3-66-16,0-2-1 0,0-4 77 16,3-1 104-16,1-2-22 0,1-4-33 15,1 0-22-15,6-1-7 0,2-1 18 16,4 2 12-16,2-1-29 15,1 2-43-15,2 6-37 0,1 2-12 0,-3 5-30 16,-1 4-1-16,-3 3-40 0,-1 0-12 0,-3 8-10 16,1 4-3-16,-2 4 10 0,-2 4 8 15,-2 2 29-15,-5 1-4 0,-2 2-71 16,-2-1-7-16,-1 0 7 0,-2-4 11 16,-2-3 25-16,-1-3 4 0,1-3 18 15,-2-5 13-15,2-1 22 0,2-3 7 16,1-2 65-16,1 0 51 0,0-2 49 15,0-5-11-15,0-1-102 0,0-3-25 16,3-2 18-16,8-1 19 0,-1-1-9 16,6 1-19-16,1 2-9 0,3 0-6 0,0 7-26 15,-1 1-2-15,-1 3-1 0,-5 1-36 16,1 2-9-16,-6 5-50 0,1 3 16 16,-4 2 31-16,-4 2 49 0,-1 1 27 15,0 1 13-15,-4-1-40 0,-5 0 0 0,-1-2-136 16,-6-2-209-16,4-3-335 15,1-6-1184-15</inkml:trace>
  <inkml:trace contextRef="#ctx0" brushRef="#br0" timeOffset="35961.16">22613 2489 2334 0,'0'0'488'0,"0"0"-283"15,0 0 61-15,0 0 39 0,0 0-21 0,0 0-95 16,0 0-108-16,0 0-81 0,0 0-8 16,-79 12 8-16,46 2 34 0,-2 3-3 15,2 3-15-15,7-1-16 0,4 0-17 16,7 1-5-16,8-1-15 0,5 0 21 16,2 0 16-16,9 2 13 0,10 0 37 0,4-2 18 15,9-2-12-15,5 0-19 16,-2-4-21-16,2-2-16 0,-3-3-112 15,-6-4-12-15,-4-4 29 0,-6 0 32 0,-3-3 3 16,-7-6 32-16,-3-5 27 0,-5-3-40 16,-1-3-38-16,-10-2 1 0,-6-3 27 0,-3 0 32 15,-3-2 19-15,-2 3 3 16,-3 2 19-16,2 2 4 0,4 2 21 0,2 3 32 16,3 1 6-16,7 3 9 0,2 0 1 15,6 3 5-15,2-1-53 0,8 2-47 16,5-1-16-16,12 0-15 0,6 2-16 15,9 2-6-15,2 2 14 0,2 2 11 16,3 0 0-16,-6 6 0 0,-4 0-22 16,-4 5 9-16,-4 5-13 0,-4 3 10 15,-3 2-6-15,-3 4 15 0,-5 0 35 16,0 2 31-16,-3-2 42 0,-3 0-23 16,0 0-21-16,0-3-1 0,-4-1-9 0,-1-4 0 15,-1-2-7-15,0-4 4 0,-1-5-13 16,2-2 13-16,-2 0-14 0,-1-3 17 15,1-1 28-15,2 0 51 0,2-4 60 16,5-6 41-16,2 0-14 0,5-7-71 0,2 0-25 16,-2-4-10-16,2-1-14 0,-4-3-29 15,3-2-36-15,-2 1-17 0,2 2-23 16,-4 5-79-16,-3 2-155 0,-1 5-110 16,-5 2-261-16,-3 2-949 0,-2 3-396 0</inkml:trace>
  <inkml:trace contextRef="#ctx0" brushRef="#br0" timeOffset="36605.49">23254 2749 232 0,'0'0'2464'0,"0"0"-2110"16,0 0-293-16,0 0 12 0,0 0 42 0,0 0-13 15,55-21-10-15,-37 13-38 0,4-3-22 16,1 1-20-16,3-1-11 0,0-3 2 0,-2-3-1 15,0-2-2-15,1-2-10 16,-6-1-66-16,-2-2 6 0,-2 0 18 0,-5 0 52 16,-5 2 42-16,-3 3-7 0,-2 4 12 15,0 5 64-15,-5 1 25 0,-3 4-19 16,1 3-36-16,-4 2-75 0,0 2-6 16,-3 6-12-16,2 3 11 0,0 4 1 15,1 4-19-15,5 3 18 0,5 4 1 16,1 0 41-16,6 3 6 0,9-1 10 15,2 1-1-15,5-1-12 0,1-3-25 16,3-4 12-16,1-1-6 0,-4-6 0 16,0-2 0-16,-2-4-25 0,-4-6-50 0,0-2-19 15,-6 0-12-15,3-8 44 0,-6-3-2 16,2-6 20-16,-3-3 4 0,-1-4 15 16,-1-4 0-16,-2-2 9 0,-1-6-8 15,-1 0 1-15,-1-3 0 0,1 3 14 0,-1 6 9 16,1 4 1-16,1 7 15 15,0 2-4-15,2 9-3 0,0 2 13 0,0 3-6 16,2 3-41-16,6 0-53 0,5 5-32 16,5 2 39-16,3 5 21 0,3-2 21 15,5 2 3-15,-1 1 0 0,-1-4 1 16,0 0-35-16,-4-4 16 0,-4-3 19 16,-2-1 1-16,-4-1 15 0,-2 0 12 0,-5-3 1 15,0-2 18-15,-6 2 0 0,-1-1 6 16,-1 2 3-16,-2 2 77 0,0 0 7 15,-6 0-77-15,-9 2-63 0,-6 5-34 16,-4 4 33-16,-8 3 1 0,1 2 31 16,1 4-29-16,8 2-2 0,5 2-24 15,5-2 2-15,6 2 21 0,6 2 0 16,1 0 2-16,12-1 32 0,2-1 1 0,7-4 9 16,6-1-43-16,3-5-166 0,4-4-116 15,17-7-85-15,-9-3-655 0,-4-1-1235 0</inkml:trace>
  <inkml:trace contextRef="#ctx0" brushRef="#br0" timeOffset="37175.86">25509 2244 3228 0,'0'0'375'0,"0"0"-293"0,0 0-82 0,0 0-112 16,0 0-18-16,0 0 25 0,0 0 105 15,0 0 163-15,-58 59-27 0,28-28-38 16,-2 5-23-16,-13 8-15 0,1-3 3 15,-1 5-22-15,-2-3-19 0,6-7 3 16,-5 3-3-16,7-5-22 0,5-3-16 16,8-4 14-16,6-4-11 0,6-5-2 0,5-3-1 15,6-2 14-15,3-3 2 0,1-2 21 16,8 1 26-16,7-1 1 0,4 1 27 16,7 1-10-16,9-2-6 0,5-2-21 15,4 1-22-15,3 0-16 0,2-2-22 0,-1 1 10 16,1 0 11-1,-6-1 1-15,-2-1 2 0,-5-4 0 0,-6 2 1 0,-2-2-3 16,-7 0-15-16,-2-3-88 0,-2-3-89 16,-4 0-46-16,0 0-88 0,-4-4-166 15,2-8-299-15,-4 1-739 0</inkml:trace>
  <inkml:trace contextRef="#ctx0" brushRef="#br0" timeOffset="37409.54">25600 2289 3409 0,'0'0'453'16,"0"0"-343"-16,0 0-18 0,0 0-70 15,0 0-22-15,0 0-70 0,0 0 13 16,0 0 57-16,0 0 136 0,-8 55 17 0,8-21 11 16,3 12-18-16,8 12-20 0,5 11-15 15,1 1 2-15,-2-7-39 0,-5-9-28 16,0-14-13-16,-5-8 7 0,-2-10-19 15,0-3-19-15,0 1-2 0,1 1-31 16,-2 1-61-16,-1-5-70 0,-1-2-137 16,0-2-206-16,-7-9-538 0,1-4-426 15</inkml:trace>
  <inkml:trace contextRef="#ctx0" brushRef="#br0" timeOffset="38941.84">2463 1131 424 0,'0'0'329'0,"0"0"-39"0,0 0-16 0,0 0-14 16,0 0-48-16,0 0-24 15,0 0 20-15,0 0 21 0,0 0-70 16,2-12-63-16,5 8-47 0,8 0-11 0,4-1-38 16,6 1 2-16,12-2 22 0,6 0 24 15,18 0 17-15,19 2-4 0,20 2-23 0,11 2-3 16,3 1 14-1,-1 5 37-15,-2 1-19 0,4 1-19 0,1-1 22 0,4 1-41 16,2-2-26-16,0 1-3 0,-3-1-14 16,-2-5-8-16,-7 2 0 0,-5-2 9 15,-7-1-16-15,-3 0 7 0,-10 0 6 16,-2 0 0-16,-5 1 14 0,-9 2-18 16,-3 0-8-16,-15 2 2 0,-12-4-15 15,-8 3-4-15,-6-3 9 0,1 2 4 16,4 0 3-16,0-1 4 0,-8 0 25 15,-2-2 28-15,-3 0 4 0,-4 0 6 16,-4 0-3-16,-1-3 10 0,-1 2 0 0,-3-2-3 16,-1 0-7-16,-1 1 0 0,-1 0-4 15,-1 0-31-15,0-1-29 0,-3 0-153 16,-14-6-255-16,-1 4-603 0,-3-4-581 0</inkml:trace>
  <inkml:trace contextRef="#ctx0" brushRef="#br0" timeOffset="39576.04">3946 403 2024 0,'0'0'341'0,"0"0"-231"0,0 0-65 16,0 0 26-16,0 0 64 0,0 0 4 15,0 0 44-15,0 0 9 0,0 0-43 16,0 0-66-16,0 0-83 0,1-38-25 15,-7 38-74-15,-1 1-25 0,-7 5-7 16,-6 3 44-16,-4 5 85 0,-6 6-46 16,-8 3 48-16,-1 5 2 0,-1 1-2 0,-2 2 1 15,3-1 0-15,3-2 60 0,7-3-45 16,5-4 3-16,7-3 4 0,4-4-23 16,7 0-3-16,5-4 1 0,1 0 2 15,4-1 44-15,9 1 4 0,5-2 41 16,8 1 23-16,9-2-42 0,9 0-3 15,11-2-42-15,16 0-25 0,7 0 3 16,-8-2-3-16,-15-1 1 0,-16 0-1 0,-11 0-15 16,3-2-55-16,0 0-35 0,4 0-39 15,-8 0-10-15,-3 1-54 0,-6-1-37 16,-4 0-140-16,-8 0-92 0,-4 0-321 16</inkml:trace>
  <inkml:trace contextRef="#ctx0" brushRef="#br0" timeOffset="39920.54">4060 309 2259 0,'0'0'484'0,"0"0"-410"0,0 0-19 16,0 0 35-16,0 0 77 15,-12-44-14-15,11 42-35 0,1 2-118 0,0 0-45 16,0 0-220-16,0 5 5 0,0 4 93 16,2 8 140-16,4 5 27 0,-1 7 42 15,5 3-3-15,0 6 19 0,4 0-39 16,0 2 45-16,0 1 4 0,1-3-7 16,1-2 9-16,-1-4-25 0,-1 0-44 15,1-3 25-15,0-4 28 0,-3-5-41 16,2-2 3-16,-5-4 9 0,0-2-21 15,-3-5 40-15,2-2 4 0,-5 0-26 0,-1-5-3 16,-1 2 13-16,-1-2 26 0,1 0 18 16,-1 0 3-16,0 0-79 0,0-10-200 15,0 1-450-15,-5-4-1552 0</inkml:trace>
  <inkml:trace contextRef="#ctx0" brushRef="#br0" timeOffset="43471.55">26594 2210 970 0,'0'0'196'0,"0"0"-82"0,0 0 91 0,0 0 10 0,0 0-30 16,0 0-33-16,0 0 30 0,0 0-17 16,0 0-36-16,20-26-70 0,-18 23-43 15,-1 3-16-15,-1-2 0 0,1 1-26 16,-1 0-10-16,0 1-2 0,0 0 5 16,0 0 32-16,0 0 1 0,0 0 26 15,0 0 3-15,0 0 20 0,0 0 5 16,1 0 17-16,-1 0 10 0,0 0-1 15,0 0-9-15,0 0-7 0,0 0-12 16,0 0-1-16,0 0-3 0,0 0 3 0,0 0 6 16,0 0-5-16,0 0 8 15,0 0-9-15,0 0-3 0,0 0-4 0,0 0-6 16,0 0 13-16,0 0-4 0,0 0 1 16,0 0-10-16,0 0-13 0,0 0-9 0,0 0-13 15,0 0 10-15,0-1-1 16,1 1-12-16,0-2 2 0,0 0 14 15,-1 1 3-15,1 0-16 0,0-2 19 0,0 2 0 16,1-1-3-16,-2 2 9 0,0-2-3 16,0 2-3-16,0-2 0 0,0 2 6 15,0 0 14-15,0 0-20 0,0 0 6 16,0-1-12-16,0 1-13 0,0 0 13 16,0 0-14-16,0 0-1 0,0 0-1 15,-2 0 0-15,1 0-22 0,-1 0-3 16,-2 0-16-16,-3 5-7 0,-7 0 23 15,-5 4 6-15,-3 4-6 0,-6 6 13 0,-2 4-4 16,1 5-9-16,-2 6 3 0,4 3 19 16,-3 15 3-16,3 9 13 0,6 16 3 15,10 3 0-15,11-4 9 16,10-5-22-16,14-10 10 0,10 0 5 0,5-8 7 16,1-2 0-16,-3-12-23 0,-8-10-1 0,-6-8 0 15,-1-5 0-15,0 0 1 0,4 1 1 16,-2 0 16-16,-5-6-16 0,-5-4 26 15,-3-1-10-15,-3-5 0 0,-2 0 9 16,-3 2 3-16,-2-3 16 0,0 0 9 16,0 0 6-16,-1 0 22 0,1-3 104 15,0 1-89-15,-1-3-99 0,2-2-6 16,0 3-10-16,-1-2-8 0,1 1-26 16,3 0-145-16,-3-1-113 0,1-4-190 15,-1 0-514-15,0-2-1096 0</inkml:trace>
  <inkml:trace contextRef="#ctx0" brushRef="#br1" timeOffset="57771.98">26936 2602 157 0,'0'0'218'16,"0"0"-156"-16,0 0-46 0,0 0 4 0,0 0 29 16,0 0 166-16,0 0 0 0,0 0 16 15,0 0-12-15,-1-46-47 0,1 39-52 16,0 2-6-16,0-3 0 0,0 2-59 15,0-2 3-15,1-1 23 0,0 1 10 0,1-1 16 16,-1-1 68-16,1 0-40 0,-1-2 1 16,-1-1-37-16,0 0 81 0,0 1 9 15,0-3-65-15,0 3-51 0,0-1-9 16,0 1-16-16,0 0 15 0,0-1-22 16,0 1 13-16,0 1-4 0,0-1 7 15,-1 1 47-15,-1 1-45 0,2 2 33 16,0-1-17-16,0 4 3 0,0 0 6 15,0 3-15-15,-1 2-29 0,1 0-40 0,0 0-67 16,-1 4-79-16,1 4-46 0,0 6 192 16,0 5 3-16,0 6 41 0,0 5-6 15,1 3-22-15,3 5 15 0,-1-1-3 16,1 1 19-16,1-1-25 0,-2 0-3 16,-1-4 9-16,-1 1-8 0,-1-5-19 15,0 0 2-15,0-5 15 0,0-2 29 16,0-6-35-16,0-3-12 0,1-1-2 0,2-3-82 15,2-2-106-15,2-1-37 0,-1 0-107 16,-2 0-218-16,-3-4-432 0,-1 1-307 16</inkml:trace>
  <inkml:trace contextRef="#ctx0" brushRef="#br1" timeOffset="57928.99">26760 2849 620 0,'0'0'1439'0,"0"0"-1134"15,0 0-34-15,0 0-36 0,0 0-36 16,0 0-20-16,0 0-23 0,0 0 101 15,0 0-14-15,73-2-105 0,-40 1-68 16,3-1-33-16,0 0-22 0,-4 2-15 16,-3 0-3-16,-7 0-15 0,-3 0-127 15,-4 0-113-15,-4 0-113 0,4-7-260 16,-6-1-530-16</inkml:trace>
  <inkml:trace contextRef="#ctx0" brushRef="#br1" timeOffset="58109.94">26813 2374 2319 0,'0'0'504'0,"0"0"-289"16,0 0-20-16,0 0-80 0,0 0-115 16,25-45-10-16,-2 37-53 0,8 1-8 15,5 0 20-15,9 2 23 0,20 2-33 16,-11 1-477-16,-4-2-954 0</inkml:trace>
  <inkml:trace contextRef="#ctx0" brushRef="#br1" timeOffset="58868.83">27217 2605 395 0,'0'0'1758'0,"0"0"-1428"0,0 0-130 15,0 0-39-15,0 0-125 0,0 0 12 16,0 0 10-16,0 0 28 0,0 0 1 16,0 0-14-16,21 55-15 0,-21-35-55 0,0-1 32 15,-1 2-16-15,-3-3-3 0,2-1 3 16,0-3 14-16,0-3-33 15,1-3-7-15,0-4 7 0,0-2 16 0,1-1 26 16,0-1 78-16,0-2 101 0,0-5 113 16,3-2-185-16,1-4-96 0,3-2-34 15,1-4-38-15,1-2 0 0,3-3 19 16,1 2 0-16,0-2-3 0,3 4 0 16,-1 4-50-16,1 1 13 0,-4 7 9 15,0 2-16-15,-2 5-37 0,1 1-27 16,-3 3 1-16,4 6 37 0,-4 5 42 15,1 3 31-15,-1 1-13 0,-3 5-12 0,0 0 6 16,-3-1 19-16,-1-1 0 0,-1-2-22 16,0-2 21-16,0-4 1 0,0-3-22 15,-1-4 4-15,1-2 18 0,0-4 19 16,0 0 110-16,0-4 141 0,3-5-115 0,2-3-155 16,6-5-81-16,-1-3 81 0,3-1-16 15,1 0-6-15,1-4 9 0,4 3 10 16,-2-2-60-16,0 2-16 0,0 3 57 15,-4 4 22-15,-2 5-31 0,-3 4 29 16,-2 3 0-16,-1 3 1 0,-1 3-83 16,0 6 84-16,3 5 28 0,1 3 57 15,-1 3 12-15,4 4-14 0,-2-2-27 16,2 2-9-16,-1 0-13 0,1 0-32 16,-2-2 23-16,1-1-22 0,-2-3-3 15,-1-6-15-15,1-1-174 0,-3-5-113 0,1-2-56 16,3-8-228-16,-3-7-483 15,-1-1-644-15</inkml:trace>
  <inkml:trace contextRef="#ctx0" brushRef="#br1" timeOffset="59135.88">27849 2303 2492 0,'0'0'489'0,"0"0"-255"0,0 0-234 16,0 0-48-16,0 0 48 0,0 0 258 15,5 48 2-15,-1-23-36 0,1 3-73 16,4 6-19-16,2 12-33 0,4 11-9 16,2 11-6-16,-1 3-22 0,-3-8-47 15,-4-6 19-15,-5-15-31 0,-2-11 25 16,-2-5 0-16,0-4-13 0,0 5-12 0,-3 0-3 16,-2 3-18-16,-4-8-72 0,3-5-58 15,1-6-64-15,-1-3-1 0,4-5 2 16,0-3 42-16,0-6 167 0,1-4-192 15,-2-8-402-15,1-16-423 0,-1 1-589 16</inkml:trace>
  <inkml:trace contextRef="#ctx0" brushRef="#br1" timeOffset="59406.65">27900 2469 1395 0,'0'0'390'16,"0"0"-195"-16,0 0-10 0,69-5 48 0,-41 8 55 15,4 4-89-15,-1 1-45 0,2 4-64 16,-5 2-87-16,-5 5-3 0,-5 1-42 16,-11 4 1-16,-7 0-11 0,-4-2 11 15,-10 1 21-15,-8-3 17 0,-3-3 3 16,-3-3 68-16,-3-2-56 0,0-4 30 16,0-2 73-16,3-2 26 0,3-4-14 15,5 2-16-15,7-2-16 0,5 0-16 16,4 0 13-16,4-2 46 0,4-1-18 15,5-4-120-15,8 0-211 0,4-5-32 16,6 0-27-16,7-1-82 0,2-5-114 0,2-3-179 16,9-19-84-16,-7 6-378 0</inkml:trace>
  <inkml:trace contextRef="#ctx0" brushRef="#br1" timeOffset="59777.89">28249 2214 1113 0,'0'0'472'0,"0"0"-79"15,-16-45-101-15,10 36-14 0,3 5-56 16,2 3-10-16,0 1-212 0,0 7-308 15,1 5 308-15,0 5 174 0,2 5-27 16,2 4-63-16,4 4-8 0,1 3 23 16,6 6-9-16,1 5 2 0,4 11 3 15,0 6-22-15,-6-6-29 0,-2-9-9 16,-8-14-9-16,-4-4-8 0,0 2 8 16,0 3-4-16,-3 1-7 0,0-5 1 0,2-4-13 15,-1-8 13-15,2-3-14 16,0-5 30-16,0-3-17 0,2-6 4 0,2 0 6 15,2-3 88-15,5-7 57 0,2-1-170 16,3-5 1-16,2-3 48 0,0-4-49 16,1-2-28-16,1-1 15 0,0 1 13 15,1-1 0-15,-2 6 1 0,-2 1-1 0,-3 7 1 16,-2 2 25-16,-4 5 58 0,-1 1-6 16,-4 4-29-16,0 0-49 0,-1 4-86 15,2 4 57-15,0 5 29 0,1 3 18 16,-1 3 1-16,-1 1 0 0,-3 1-18 15,2-1-1-15,-2 2-4 0,1-3-17 16,0-2-157-16,0-3-114 0,2-3-134 16,3-10-255-16,-2-1-715 0</inkml:trace>
  <inkml:trace contextRef="#ctx0" brushRef="#br1" timeOffset="59948.63">28623 2356 2950 0,'0'0'489'0,"0"0"-289"16,0 0-39-16,0 0 43 16,0 0-50-16,0 0-154 0,0 0-40 0,0 0-105 15,0 0 129-15,0 0-12 0,0 0 6 16,-31 45-322-16,35-26-278 0,5-4-1193 0</inkml:trace>
  <inkml:trace contextRef="#ctx0" brushRef="#br1" timeOffset="60384.52">29048 2551 2304 0,'0'0'430'0,"0"0"-179"16,0 0-21-16,0 0 34 0,0 0 59 16,0 0-58-16,0 0-103 0,0 0-131 15,0 0-31-15,0 0-43 0,0 0 43 16,-49-7 49-16,18 26-8 0,0 2-7 15,4 2-3-15,7 1-3 0,4 0-10 16,11 1-14-16,5 1 27 0,5-1 24 0,15-1 7 16,4 1-10-16,8-3-8 0,4-2 5 15,2-3-21-15,1-6-1 16,1-2-27-16,-4-6-12 0,-2-3-2 0,-5 0 14 16,-1-6 2-16,-5-3 11 0,-2 0-13 15,-3-2-3-15,-5 1-25 0,1 0-6 16,-7 1-12-16,-1 2-12 0,-4 0-41 0,-2 4-50 15,0-1-47-15,-6 2-147 0,-6-1-369 16,-1 0-793-16</inkml:trace>
  <inkml:trace contextRef="#ctx0" brushRef="#br1" timeOffset="61435.13">29492 2659 661 0,'0'0'326'16,"0"0"-43"-16,0 0 26 0,61-23 33 15,-47 16-18-15,0-3-65 0,-3-2 8 16,0 2-13-16,-3-2-39 0,0 0-8 16,-6 0-27-16,-2 0-72 0,-3 2 5 15,-8 1-15-15,-4 1-48 0,-5 6-27 16,-6 2-21-16,-6 4-1 0,-6 7 1 15,-2 6 40-15,0 4-14 0,5 1-28 16,6 4 0-16,9 1-28 0,7-1 28 0,9 1-2 16,4 0 4-16,8 0 24 15,10-4-13-15,4-5-13 0,3-1-50 16,6-7 5-16,1-3-24 0,2-7-3 0,0-3 70 16,-2-5 2-16,-1-4 0 0,-6-3 35 15,-4-4 18-15,-2 1-19 0,-2-4-30 16,-4 0 8-16,-3 0 13 0,1 2-12 0,-4 2 44 15,-2 5 58-15,-2 1 25 0,0 3-28 16,-2 4-35-16,0 2-27 0,-1 3-50 16,0 0-37-16,1 1-90 0,1 6 22 15,2 4 105-15,-1 4 47 0,4 2-10 16,2 3-9-16,-1 4-6 0,5-2-10 16,0 1 4-16,1-1 3 0,2-3-19 15,-1-2-21-15,1-4-100 0,-2-6-110 16,2-2-20-16,2-5 30 0,-1-5-96 15,1-5-102-15,-1-6 39 0,-2-4 56 0,2-6 133 16,-6-3 191-16,-2-3 29 0,2-5 39 16,-2-10 7-16,1-12 45 0,-1-11 25 15,-2-2-42-15,0 9-67 16,-5 17 64-16,-1 17 138 0,0 10 79 0,-1 6-85 0,0 2-39 16,0 3-41-16,0 2-17 0,0 6-135 15,0 1-10-15,-2 11-197 0,-2 7 207 16,-1 6 148-16,1 7-42 0,3 6-36 15,1 3 2-15,0 12-41 0,7 7 13 16,6 8-4-16,2-1-8 0,-5-8-5 16,1-15-23-16,-6-14-4 0,-4-9-215 15,-1-5-84-15,0 2-103 0,-4-2-229 16,-12-6-415-16,2-7-509 0</inkml:trace>
  <inkml:trace contextRef="#ctx0" brushRef="#br1" timeOffset="61632.5">29984 2578 1975 0,'0'0'460'0,"0"0"-28"16,0 0-131-16,58-54-33 0,-31 43-71 16,3 5-65-16,6 2 13 0,4 4-51 0,2 0-21 15,1 10-13-15,-1 4-1 16,-2 4-19-16,-4 5-38 0,-5 6-2 0,-7 1-15 16,-10 3-10-16,-5 1 3 0,-7 0 19 15,-2-3-10-15,-9-4 13 0,-5-3 14 16,-3-4-4-16,-3-4-10 0,1-3-53 15,0-3-142-15,2-6-101 0,-3-6-178 16,5-3-761-16,3-4-696 0</inkml:trace>
  <inkml:trace contextRef="#ctx0" brushRef="#br1" timeOffset="61798.25">30456 2372 3213 0,'0'0'435'0,"0"0"-167"0,0 0-63 15,0 0 22-15,0 0-60 0,0 0-167 16,0 0-58-16,0 0-135 0,0 0 25 0,0 0 143 16,0 0-58-16,-28 39-272 0,50-3-212 15,1-6-522-15,4-6-727 0</inkml:trace>
  <inkml:trace contextRef="#ctx0" brushRef="#br1" timeOffset="62319.21">30699 2561 2451 0,'0'0'592'16,"0"0"-307"-16,0 0-120 0,0 0-22 16,0 0-39-16,0 0 3 0,-58 15-31 0,52 1-54 15,0 4 21-15,4 4-5 0,2 3-9 16,2 1-10-16,8 2 6 0,4 1-25 16,1-3-162-16,3-3-36 0,-2-5-8 15,0-3 0-15,-6-8-18 0,-1-4 0 16,-5-5 185-16,-2-1 39 0,-2-8 32 15,0-5-31-15,-1-3 38 0,-3-3 60 0,-1-4 36 16,1-2 2-16,2-2-9 16,2 0-39-16,2 2 53 0,8-1-41 15,0 7-22-15,4 3 44 0,6 5-6 16,1 3-74-16,3 5-42 0,1 4-1 0,3 0-34 16,-2 6-2-16,-1 4 2 0,-2 5-13 0,-5-1 0 15,-2 6 3-15,-4 1 12 0,-6-1-21 16,-3 1-23-16,-3-2 32 15,0-1 15-15,-4-1 1 0,-2-5 26 0,-1-1-1 16,1-5-8-16,2-2 11 0,0-4 19 16,-3 0 79-16,3-4 63 0,0-3-20 15,1-3-43-15,1-5-23 0,2 0-31 16,1-2 34-16,6-1-47 0,7 0-7 16,3-3-14-16,5 2 15 0,3-1-50 15,3 1 15-15,3 4-2 0,-2 3-3 16,0 5-26-16,-7 4 4 0,-1 3-1 0,-7 2 20 15,0 6-13-15,-3 6-10 0,-3 3 15 16,-4 4 24-16,2 2-9 0,-4 1 11 16,0 3 22-16,-2-1-6 0,0-1-14 15,0 0-2-15,0-3 0 0,-1 0 0 16,-1-4-183-16,2 2-220 0,0-7-226 0,4-5-804 0</inkml:trace>
  <inkml:trace contextRef="#ctx0" brushRef="#br1" timeOffset="63136.92">28433 3333 1359 0,'0'0'49'0,"0"0"689"0,0 0-395 16,31-46-8-16,-28 34-75 0,-2 3-27 16,0 3 6-16,-1 1-31 0,0 3-25 15,-7 1-121-15,-8 1-62 0,-6 7-65 16,-8 5 65-16,-8 5 15 0,-5 7 13 15,-3 3 1-15,0 4-27 0,4 1-1 16,5 3-1-16,6-1 0 0,10 0-25 16,9 0 6-16,7-2 16 0,8-2 3 15,11-1 40-15,10-1 43 0,8 1-24 0,6-3-18 16,6-4-29-16,-1-1-12 0,0-3-13 16,-5-3-31-16,-6-4-21 0,-8-1-34 0,-7-6 21 15,-5 0 37-15,-7-2 41 0,-2-2 22 16,0 0 41-16,-2-3 38 0,1-4-60 15,1-3-29-15,0-1-12 0,0-1 2 16,1-2 30-16,-1 0-17 0,0 0 10 16,0-2 3-16,-1 1 10 0,4-1-1 15,-4 0 6-15,-1 1-12 0,0 1-12 16,-2 2-16-16,0-1 0 0,0 4-3 16,0-2 0-16,-3 2-2 0,1 4-23 15,-1 1-2-15,0-1-5 0,0 5-2 16,2-2 3-16,0 2-16 0,1-2-74 15,0 2-43-15,0 0-70 0,0 0-121 16,8 0-351-16,-3 0-578 0</inkml:trace>
  <inkml:trace contextRef="#ctx0" brushRef="#br1" timeOffset="63487.7">28453 3604 981 0,'0'0'437'0,"0"0"-109"16,0 0 52-16,0 0 2 0,0 0-92 16,0 0-65-16,0 0-49 0,0 0-71 15,0 0-41-15,0 0-45 0,0 0-19 16,4-2 0-16,0 2-20 0,0 3 20 16,2 2 70-16,3 2 16 0,-1 1 6 0,4 2-26 15,-4 1 13-15,1 4 0 0,-2 3 9 16,-3 2 9-16,-3 4-11 0,-1 7-21 15,0 2-3-15,-3 5-18 0,-6 1-42 16,-1 4 23-16,1 0-22 0,-2-1-3 16,2 0 0-16,-1-5 3 0,3-1-1 15,-3-6 0-15,3-4 1 0,0-6 0 16,-3-4-2-16,1-3-1 0,-2-4 0 16,-4-2-1-16,2-2-11 0,-5-5-28 0,1 0-17 15,-3-4-39-15,4-4-18 0,3-4-62 16,2-5-80-16,8-4-122 0,8-18-384 15,7 5-610-15</inkml:trace>
  <inkml:trace contextRef="#ctx0" brushRef="#br1" timeOffset="63808.26">28653 3534 2541 0,'0'0'377'0,"0"0"-345"0,0 0-32 16,0 0 0-16,0 0 74 0,69 14 38 0,-49 1-3 16,2 2-23-16,-3 5-13 0,1 1-22 15,-5 2-13-15,0 4-38 0,-4-2 0 16,-6-3-13-16,-3-2-9 0,-2-3-10 16,0-7 10-16,-1-6 22 0,0-1 0 15,-1-4 92-15,1-1 117 0,0-3 223 0,0-6-72 16,-3-3-230-16,3-4-69 0,1-4 16 15,0-2-6-15,0-1-13 0,5-3-18 16,2 1-34-16,5 0-6 0,0 0-83 16,6 2-89-16,0-1-22 0,2 5-54 15,-1 2-69-15,-1 4-262 0,5 1-513 16,-5 2-415-16</inkml:trace>
  <inkml:trace contextRef="#ctx0" brushRef="#br1" timeOffset="64168.53">29178 3488 1562 0,'0'0'458'16,"0"0"-134"-16,0 0 35 0,0 0 42 16,0 0-47-16,0 0-12 0,0 0-144 15,0 0-161-15,0 0-37 0,0 0-59 16,0 0 57-16,-62 32 2 0,43-12 14 16,-1 0-14-16,3 0-28 0,6 1 16 0,1-1-7 15,5 0 17-15,2-4 2 0,3 0 0 16,0-4 0-16,1-1 0 0,4-6-67 15,1-1 19-15,4-4 48 0,0-1 35 16,5-5-33-16,1-5 12 0,1-2-13 16,1-3 1-16,-2 0 11 0,1-1 17 15,0 1-30-15,1-1-3 0,-2 0 1 16,0 6 1-16,-5 2-11 0,3 3 9 16,-6 5-28-16,1 1-39 0,0 2-65 0,-2 7 24 15,2 3 111-15,-1 2 73 0,3 2 37 16,-4 1-34-16,3 3-16 0,-1-3-13 15,-2-1-22-15,3 0-6 0,-2-5-7 16,4-1-12-16,-4-4-40 0,2-2-124 0,-1-3-86 16,0-1-97-16,0-6-319 15,-1-4-675-15</inkml:trace>
  <inkml:trace contextRef="#ctx0" brushRef="#br1" timeOffset="64422.5">29526 3294 2217 0,'0'0'620'16,"0"0"-331"-16,0 0-47 0,0 0-153 15,0 0-89-15,0 0-102 0,0 0 35 16,0 0 67-16,0 0 144 0,0 0 24 0,21 75-13 16,-13-31 5-16,-4 11-21 15,-3 14-20-15,-1 3-32 0,0-7-12 0,0-9-19 16,-1-9-35-16,1-11-21 0,0-6 0 15,0-7-2-15,0-2 2 0,0 1-2 16,0 2-16-16,0-2-69 0,0-6-78 16,-1-5-137-16,0-4-148 0,1-7-203 0,0-8 0 15,1-6-452-15</inkml:trace>
  <inkml:trace contextRef="#ctx0" brushRef="#br1" timeOffset="65134.59">29563 3510 1997 0,'0'0'412'0,"0"0"-199"16,0 0-39-16,0 0 9 0,0 0 70 0,0 0 21 16,0 0-135-16,0 0-139 0,0 0-79 15,0 0 35-15,0 0 18 16,85-25 23-16,-51 40-16 0,-3-1 6 0,0 6-9 16,-7-2-16-16,-8 3-3 0,-7 1 25 15,-5 1-32-15,-4 2 10 0,-9-1-1 16,-4-2-34-16,-3-3-36 0,-3-2 9 15,-1-3 7-15,0-4 78 0,3-4 15 0,1-5 26 16,6-1 9-16,0 0 26 16,3-4 58-16,3-3 19 0,0-5-78 0,4 0-34 15,5-3 57-15,5-3 2 0,5-3-74 16,6-1-11-16,4-5-29 0,6-2-37 16,3-4-78-16,3-6-51 0,9-10-23 15,5-9-95-15,-1-8-66 0,-3 2 120 16,-18 13 204-16,-12 14 55 0,-13 16 110 15,-3 3 101-15,-1-3 64 0,-2 2-39 16,-4-1-40-16,-3 3-22 0,-1 5-14 0,-1 3-36 16,0 4-38-16,-1 5-86 0,1 0-13 15,-3 7 13-15,1 7 23 0,2 5 2 16,3 4 7-16,5 6 3 0,3 5 16 16,2 4 9-16,10 11 0 0,3 9 47 0,0 13 19 15,-2 4-25-15,-8-5-6 0,-5-7-30 16,-5-11-27-16,-9-8-10 0,2-10-28 15,1-12 0-15,4-9-25 0,1-7 3 16,1 1 0-16,2-2 22 0,0-3 12 16,3-2 90-16,-1-5 78 0,1-7-75 15,0-4-105-15,3-5 0 0,7-2-15 16,4-4-16-16,4-2-25 0,5 0-21 0,5-1 6 16,-1 1-14-16,0 3 8 0,0 5 52 15,-3 2 24-15,-6 5 0 0,-2 4-2 16,-6 7-19-16,-3 3-33 15,2 3-70-15,-3 11 40 0,3 3 45 0,-2 3 40 16,2 4 25-16,2 2 22 0,-1 3-18 16,4-2 8-16,-1-3 1 0,0 0-13 15,1-4-3-15,-3-3-20 0,-1-5 17 16,-5-2 3-16,1-6 10 0,-4-1 3 0,-1-3 39 16,1 0 63-16,0-6 9 0,1 0-140 15,1-2-6-15,2-4-18 0,-3 0-7 16,0 0-15-16,-1-1-134 0,-1 0-165 15,0-9-353-15,0 4-910 0</inkml:trace>
  <inkml:trace contextRef="#ctx0" brushRef="#br1" timeOffset="69404.31">26676 2151 73 0,'0'0'173'15,"0"0"117"-15,0 0 65 0,0 0-68 16,0 0-59-16,0 0-49 0,0 0-43 15,0 0-48-15,0 0-39 0,0 0-4 16,0 0 30-16,-1-4-17 0,1 4-35 0,0 0-23 16,0 0 0-16,0 0 2 0,0 0 18 15,-1 0-1-15,0-2 4 0,1 2 9 16,0 0-2-16,0 0-8 0,0 0-19 16,0 0 10-16,0 0 13 0,0 0 16 15,0 0 26-15,0 0 7 0,0 0-17 0,0 0-13 16,0 0-9-16,-1 0 2 0,0 0 11 15,-4 0-20-15,1 0-29 0,0-2 1 16,1 2-1-16,0 0 16 16,0 0-15-16,0 0-1 0,2 0-16 0,0 0-10 15,0 0-6-15,0 0 9 0,-1 2 10 16,0-2 11-16,-1 2 2 0,0 1 18 16,-2-1 2-16,-1 1 6 0,0-1-4 15,0 1-19-15,-3-1 23 0,4 0-26 16,-1 0 1-16,0 1-1 0,1 0-2 15,1-1-1-15,0 1-20 0,1 1 7 0,-1-4-6 16,1 3 22-16,1 0 13 0,0-1-11 16,-1 0 17-16,1 2 10 0,-1-3 0 15,-2 2-3-15,3-1-26 0,0 0 26 16,0 0-14-16,1 1-9 0,-2 1-1 0,0-2 0 16,0 2 11-16,-2 0-12 0,2 1-1 15,-1-2-2-15,1 2 2 0,1-1-1 16,-1 1-1-16,1 0 1 0,-2-2-2 15,2 1 3-15,0 0 3 0,0 0 17 16,0 0 2-16,0-1-9 0,-1 0 3 16,1 1 0-16,-3-1-15 0,3 1 0 15,0 0-1-15,0 0 1 0,0 0 3 16,0 1 12-16,0-2 2 0,0 1-17 0,1 1 0 16,-3-3 0-16,2 1 0 0,-1 0-1 15,0-1 2-15,0 2-1 0,0 0 11 16,0 1-9-16,-1-1-1 0,1 1 0 15,0 0 25-15,2 0-26 0,-2-1 18 16,1 0-16-16,0-1 19 0,-1 0-6 16,0-1-12-16,2 2 15 0,0-3-16 15,-1 2 16-15,1 1-3 0,-1-3-16 16,2 3 3-16,-2-1-3 0,0-1 4 0,1 1 12 16,-1 1-4-16,0 0 4 0,-1 0-3 15,1 0-10-15,0-1 10 0,0 0 0 16,-1 1-10-16,3-1 10 0,-2 1 6 15,1-2-17-15,0 1 0 0,1-1 17 0,-1-1-15 16,1 1 15-16,-1 1-19 0,0-1 3 16,1 2 10-16,-1-1-10 0,0 0-3 15,0 2 1-15,-1-1 0 0,1 2 0 16,-1-2 1-16,0 2-1 0,1-2 0 16,-1 0 1-16,1 2 0 0,0-2-2 15,0 1 0-15,0-1 0 0,1-1 14 16,0 0 12-16,0 2-1 0,0-1-12 15,0-1 3-15,0 0-14 0,0 1 11 16,0 0-10-16,0 1-3 0,0-1 1 0,0 0 0 16,0 3-1-16,0-2-2 0,-1 2 2 15,0 1-2-15,0-1 2 0,0 0 1 16,-1 0 0-16,-1 1 0 0,2-3-1 16,1 2 0-16,0 0 1 0,0-1-1 15,0 0 1-15,2 1 15 0,3 1 6 0,-2-3 1 16,-1 2-1-16,0-3-6 15,1-1-2-15,-1 2-14 0,0 0 0 0,1-3-1 16,-2 3-2-16,0 0 1 0,0-1-17 16,0 1 16-16,0 0 0 0,0 0 2 15,0 2 0-15,1 0 1 16,-1-1 0-16,2 1 0 0,-2-2 1 0,1 1 14 16,0 0-12-16,2-2-2 0,-2 1 11 15,1 0-11-15,-1 0-1 0,0 1 1 16,0-2-1-16,0 0-2 0,0 0 1 15,0-1-2-15,2 0-10 0,-3-1 12 0,1 3 1 16,-1-1 2-16,1 0-2 0,0 2-1 16,-1-1-2-16,0 1 2 0,1-2-1 15,0 0 1-15,0 0 1 0,1 0 0 16,-1 0 1-16,0 2 14 0,0-3-15 16,0 1 0-16,-1-1 2 0,2 1 0 15,-1-1 17-15,0 0-17 0,2 1 1 0,-2 1-3 16,0-2 0-16,0 1-1 15,0-2 0-15,0 2 0 0,1 0-2 0,-1 1 2 16,4-1-15-16,-4 2 15 0,0-2 0 16,0-1 1-16,1 2 0 0,-2-3 2 15,1 1 0-15,-1 1 0 0,1-2 2 16,2 1 14-16,-2 0-16 0,0-1 10 16,0 3-11-16,1-1 1 0,-2-1-2 15,2 0-1-15,0 1-15 0,-1 0 13 16,1 0 0-16,-1 1 3 0,1-3 3 0,-1 3 16 15,1-1 0-15,0-1-6 16,1 2 0-16,3-1 6 0,-2-1-7 0,0 3-9 16,2-2 20-16,0 1-23 0,-1-1 0 15,1-1-1-15,-2 2 1 0,0 0-13 16,-2-3 10-16,1 2-23 0,2 1 11 0,-3-2 14 16,1 0 1-16,-2 1 0 0,2 1 3 15,1-2 13-15,0 1-1 0,0 1-14 16,1-1 12-16,1 0 6 0,-1 1-3 15,0 0-14-15,3-3 1 0,-3 2-2 16,-3-1 2-16,0 0-3 0,1-2 0 16,-3 0 0-16,0 0 0 0,-1-1 1 15,0 0 12-15,0 0-11 0,0 0-2 16,1 0 0-16,0 0-19 0,1 1 19 16,3 2 0-16,-2 0 16 0,4-2-13 0,0 1 16 15,-1 2-18-15,4-2-1 0,-3 0-1 16,-1 2-1-16,1-3-1 0,-2 1 1 15,-1-1-11-15,-2 0 12 0,-2-1 1 16,1 0 22-16,-1 0 9 0,0 1-8 16,0-1-1-16,0 0-7 0,0 0-2 0,0 1 6 15,0-1 6-15,0 0 0 0,0 0-13 16,0 0-12-16,0 0-16 0,0 0 15 16,0 0-2-16,0 0 3 0,0 0 1 15,0 0 2-15,0 0 9 0,0 0 7 16,0 0-3-16,0 0 6 0,0 0-3 15,0 0-16-15,0 0 9 0,0 0-9 16,0 0 13-16,-1 0 23 0,0 0-10 16,0 0-29-16,0 0-13 0,-2 0-5 0,1 0 2 15,0-1 13-15,-1 0-20 0,-1 0 20 16,0 0-13-16,-1 0 16 0,-1 0 1 16,-4 0 15-16,2 0-13 0,-2-2 17 15,1 1-19-15,-1-2 18 0,1 1-18 16,-3 1 0-16,3-1-1 0,-2-1-3 15,2 2-16-15,-2-1 19 0,3 1-3 0,-3-2 3 16,4 2 2-16,-2-2 10 0,0 0 10 16,1 0 0-16,0 0-3 0,1-2-4 15,1 1 1-15,-3-1-4 0,4-2-11 16,-1 3-1-16,-2 0-15 0,3 0 12 16,0 0-10-16,-1 0 1 0,0 1-1 15,1-1 11-15,0 2-10 0,-3-1 10 0,3-1 2 16,0 1-2-16,-1 1 2 15,-1-3 11-15,2 2-9 0,-1 0 14 0,-1-2-4 16,2 1-9-16,0 2 13 0,0-4-13 16,-2 2-1-16,2-3 14 0,1 0 0 15,-2 0-16-15,-1 0-1 0,0-3-1 16,1 1 0-16,-1-1 2 0,1-2 0 16,0 1 0-16,-3 2 2 0,3-4 11 15,-1 1 2-15,0-1-14 0,0-1 2 16,1 0-3-16,-1-2-2 0,2 1-20 15,1-1-3-15,-1 1-21 0,-1-1-58 0,3 0-31 16,2-1-73-16,1-1-11 0,0 0-205 16,10-10-168-16,0 4-731 0</inkml:trace>
  <inkml:trace contextRef="#ctx0" brushRef="#br1" timeOffset="71138.9">30653 3343 424 0,'0'0'218'15,"0"0"-12"-15,0 0-53 0,0 0-23 0,0 0-42 16,0 0 10-16,0 0 16 0,0 0-30 16,0 0 4-16,-15-45 3 0,13 41 10 15,0 2-36-15,-1-2-10 0,-1-2-35 16,1 1 15-16,1 0 34 0,-2-1-68 0,-2 0-1 16,0 2-4-16,1-2-28 0,0 1 32 15,0 0 0-15,-1 2 0 0,2 0-22 16,1 0 9-16,1 2 13 0,0 0 22 15,0-1 17-15,-1 1 48 0,2-1 1 16,-1 1-14-16,1 0 17 0,0 0 32 16,-1-1-20-16,1 0-6 0,0 2-10 0,-1-3-23 15,0 2-15-15,0-1-1 16,0 0-26-16,0 2-9 0,2-1 25 0,-2 1 30 16,1 0 5-16,1 0 7 0,0-2 6 15,0 2-9-15,0-1-7 0,0 1 0 16,0 0-7-16,0 0-9 0,0 0-7 15,0 0-6-15,0 0-6 0,0 0-4 0,0 0-5 16,0 0-1-16,0 0-3 16,0 0-3-16,0 0-7 0,0 0-10 0,0 0-2 15,0 0-1-15,0 0-36 0,0 0-14 16,0 0-6-16,0 0 7 0,4 0 6 16,0 0 6-16,1 1 16 0,0 1 9 15,3 1 0-15,-1 0-9 0,2 2 20 16,1 1 1-16,-1 0-15 0,3 1 16 15,-1 3-3-15,0 0-10 0,3 1-12 16,-3 2-7-16,3 1 13 0,-1 3 3 16,-1 2-6-16,1 1 0 0,-3 4-1 15,2 0 11-15,-4 3 15 0,1 2-3 16,-4 3 63-16,1 0 4 0,-3 0 0 0,-1 3 6 16,-2-1-4-16,-4-3-3 0,-5 4-9 15,-2-1-19-15,-1 0 12 0,-5-1 16 0,-1 1-31 16,0-1 9-16,0-1-26 15,3-3-17-15,-2 1-2 0,4-3-16 0,-2-1 17 16,5 0 3-16,-2-1-1 0,1-1-1 16,-2-2 2-16,0 2 0 0,1-2 16 15,-3-1-6-15,0 1-11 0,0-3 9 16,0-2 11-16,-2 0 12 0,3-3-33 16,2-2 2-16,-1-2-2 0,3-2 2 15,0-1-2-15,3-1 1 0,0 0 0 16,2-1 0-16,2-1-2 0,1-1 0 15,1-3 2-15,0 0-1 0,0 0-1 0,1 0 15 16,0 0 4-16,0 0 6 0,0 0 0 16,0 0 12-16,0 0-6 0,0 0 0 15,0 0 6-15,0 0 10 0,0 0 30 16,0 0 16-16,0 0-13 0,0 0-16 16,0 0-27-16,0 0-12 0,0 0-7 0,0 0-6 15,0 0-10-15,0 0-2 16,0-2-14-16,0 0-57 0,0-1-89 0,2 0-19 15,-1 1-35-15,1 0-72 0,-1-2-143 16,2-4-309-16,0 0-692 0,-15 42 85 0</inkml:trace>
  <inkml:trace contextRef="#ctx0" brushRef="#br1" timeOffset="73531.19">15260 3319 1145 0,'0'0'183'15,"0"0"-40"-15,0 0-13 0,0 0 20 16,0 0-4-16,0 0-16 0,0 0 9 0,0 0-6 15,0 0 13-15,0 0-4 0,-19-31-52 16,18 28-22-16,1 1-11 0,0 1-18 16,0-1-7-16,0 2-10 0,0 0-22 15,0 0-13-15,0 0-10 0,0 0-22 16,2 0 0-16,2 0 10 0,0 2 15 16,-1 1 8-16,2-1 9 0,-1 0 3 15,2 1 0-15,0-3 26 0,0 0 6 16,4 2 10-16,0-2 13 0,6 0 19 15,1 0-20-15,2 0-5 0,2 0-14 16,3 0-3-16,0-2-10 0,3 2-3 16,0-3 4-16,1 3-4 0,3 0 26 15,-1 0 9-15,3 0-35 0,-2 0 16 16,1 0-6-16,-3 0-7 0,1 0-3 0,-2 0-6 16,2 0 6-16,-2 0 3 0,2-1-3 15,0 1-7-15,3-1-11 0,-1 0-1 0,4 0 0 16,0 0 0-16,1-1 0 15,-1 1 32-15,0 1-16 0,-1-1-4 0,-4 1 4 16,-1 0 6-16,-4 0 0 0,-4 0 4 16,0 0-10-16,-2 0 3 0,0 0-4 15,-2 0 8-15,2-3-11 0,1 3 1 16,2 0-13-16,5-2 0 0,1 1 1 16,7 0 1-16,4-1-2 0,2 1-13 15,2 1 11-15,2 0-1 0,-1 0 1 16,-1 0 2-16,-5-1 10 0,-4 0 3 15,-2 0 0-15,-2 0 2 0,-6-2 7 0,-1 0 4 16,-2 1-1-16,-1-1-6 0,1-1-7 16,2 1-9-16,4 0 1 0,-1 0-4 15,6-1-4-15,1 1-11 0,5 2 12 16,3-2-1-16,0 3-14 0,3 0 5 16,-2 0 12-16,-2 0 0 0,-1 0 1 0,-5-1 0 15,-1 1 1-15,-3-2 0 0,-4 1 18 16,-3-2-3-16,-2 0-1 0,0-1-12 15,0 0 32-15,3 0-19 0,0 0-15 16,3-1-1-16,5 3-22 0,3-1 3 16,0 0 6-16,3 2-2 0,0 1 13 15,1-2-14-15,-2 1 3 0,-2 1 11 16,-4 0 0-16,-1 0 2 0,-4 0 19 16,0-3-7-16,-4 1 7 0,-3 0 3 15,1-2 4-15,-1 2-11 0,1-2-12 0,2 1 0 16,1 0 1-16,1 0-4 0,4 0 0 15,0 0-4-15,3 2-11 0,-1 1-4 16,3-1 16-16,1 1-10 0,-1 0 11 16,2 0 2-16,1 0 0 0,-3 0 0 15,-2 0 0-15,0 0 16 0,-4-2-15 0,2 0 27 16,-3-1-9-16,-2 0-2 0,2 1-15 16,1-2-1-16,-2 1 0 0,3-1 0 15,-1 3 2-15,0-4-3 0,4 3-8 16,2 0 7-16,-1 0 2 0,5 1-1 15,3 0 0-15,-1 1-1 0,0 0-1 16,2-1-2-16,-5 1 4 0,0 0 2 16,-3 0 11-16,0 0 0 0,2-3-12 0,-3 3-1 15,2 0 1-15,1 0 2 0,0 0-3 16,-2 0 0-16,3 0 0 0,-1 0 1 16,-1 0 11-16,0 0 10 0,2 0 8 15,1 0-2-15,1 0-6 0,2 0-19 16,0 0-2-16,0 0-1 0,1 0 2 15,0 0-1-15,-3 0 2 0,0 3 9 16,-2-2-11-16,-1-1 1 0,-4 1 13 16,1 1-14-16,-3-1 2 0,0-1 13 0,-2 1-1 15,1-1 17-15,-2 0 17 16,-2 0 1-16,1-2 15 0,0 0-6 0,-4 1-28 16,-2 0 9-16,-2-2-3 0,-3 0-3 15,-2 2 3-15,-2-2 7 0,-3 1-20 16,-3 0 10-16,-1 0-3 0,0 2-7 0,-3-2-2 15,0 2 5-15,-1 0-5 0,0 0-22 16,0-2-22-16,0 2-17 0,-7 0-91 16,-10-3-300-16,-1 1-371 0,-2-2-936 0</inkml:trace>
  <inkml:trace contextRef="#ctx0" brushRef="#br1" timeOffset="109914.59">11468 5786 430 0,'0'0'284'0,"0"0"-30"0,0 0 0 0,0 0-61 15,0 0-50-15,0 0-10 0,0 0-29 16,0 0-26-16,0 0-20 0,1-19-6 16,0 17 0-16,-1 2-13 0,1-2-6 15,-1 1 6-15,0-1 6 0,0 2 0 16,0 0 14-16,1 0 2 0,-1 0 10 15,0 0 0-15,0 0-6 0,0 0-13 16,0 0-7-16,0 0 0 0,0 0 0 0,0 0-6 16,0-2 2-16,0 2 8 0,0 0 5 15,0 0 26-15,0 0 23 16,0 0 6-16,0-2-17 0,2 1-47 0,-2-1-23 16,1 2-3-16,0-1 7 0,0-1-1 0,0 2 4 15,-1-2 2-15,0 2 1 0,1-2-3 16,-1 2-7-16,0 0-6 15,0 0-16-15,0 0 0 0,0 0-29 16,0 0-15-16,0 0-17 0,-1 2-18 0,-4 4 44 16,-5 5 32-16,-2 3 3 0,-4 3 2 15,-3 7 1-15,-4 1 13 16,-1 5 8-16,-5 3-24 0,-2 3-16 0,-4-1 13 16,1 2 1-16,-1-1 2 0,1-4 2 15,5-3 11-15,3-5-10 0,7-4 26 16,5-5 34-16,2-1-9 0,4-3-22 0,0-2 9 15,3-1-12-15,2-2 2 0,-1 1-5 16,2-2-23-16,0-3 16 0,1 1 0 16,1-1-7-16,0-2 7 0,0 2 6 15,0-2 4-15,0 0-1 0,0 0 13 16,0 1 3-16,0-1-10 0,2 1 1 16,4-1-1-16,3 0-8 0,7 0-4 0,3-2-9 15,7 2-12-15,5 0-1 0,4 0-3 16,4 0-13-16,2 1 3 0,0 3-2 15,2-1 2-15,-2 2-13 0,-2 1 7 16,-3 0 16-16,-2 0 0 0,-3-1 2 16,-5 0-12-16,-5 0 11 0,-4 0-10 0,-5-2 10 15,0 1 2-15,-6-2 2 0,1 1 1 16,-3-1 16-16,-1-2-4 0,-1 0 4 16,-1 0 4-16,0 0 12 0,0 0 2 15,1 0 1-15,-1-2-4 0,0-1-19 16,1 1-13-16,0-2-2 0,-1 0-14 15,0 0-23-15,0-1-26 0,-1 0-32 16,1 0-24-16,-1-1-29 0,1 0-29 16,-1-3-52-16,0 1-55 0,0-3-112 15,0-9-219-15,-1 3-155 0</inkml:trace>
  <inkml:trace contextRef="#ctx0" brushRef="#br1" timeOffset="110295.94">11512 5728 1623 0,'0'0'211'0,"0"0"-26"0,0 0 74 16,-4-48-16-16,4 43-11 0,0 0-39 16,0 2-39-16,0 2-26 0,0 1-39 15,0 0-89-15,0 2-99 0,0 7 3 16,1 4 96-16,3 7 112 0,-1 8-3 15,4 2-1-15,1 8-16 0,0 1-3 16,8 8-29-16,-3-5 22 0,2-1-13 0,2-2 0 16,-1-5 19-16,-1 2 23 0,-1-4-34 15,-2-1-17-15,-2-2-17 16,-2-3-5-16,-3-3-1 0,-1-2-12 0,0-4-10 16,-1-2-13-16,-1-1 17 0,1-4-4 15,-1-1-12-15,0-3 13 0,1-2-14 16,-2-1 1-16,0-1 13 0,-1-2 2 0,0 0 7 15,0 0 6-15,0 0 15 16,1-2-46-16,-1-3-62 0,1-3-155 0,-1-3-77 16,0-2-102-16,-3-13-206 0,-3 4-703 15,0 0-421-15</inkml:trace>
  <inkml:trace contextRef="#ctx0" brushRef="#br1" timeOffset="110992.98">12043 5446 646 0,'0'0'576'0,"0"0"-338"0,0 0-17 15,0 0 0-15,0 0 45 0,0 0-33 16,0 0-29-16,0-46-43 0,-2 43 0 16,1 1-49-16,0 2-19 0,1-2-20 15,0 2-9-15,-1 0-19 0,1 0 0 0,0-1-4 16,0 1-9-16,0 0 3 0,0 0-7 15,0 0 10-15,0 0 0 0,0 0-3 16,0 0-3-16,0 0 3 0,0 0 3 16,0 0-7-16,-1 0-19 0,1 0-12 0,0 0-13 15,0 0-3-15,0 0-6 16,-2 0-16-16,2 3 10 0,-1 2 28 0,-3 2 2 16,2 1 20-16,0 2 0 0,-1 3-6 15,1 2 6-15,-1 3-20 0,1 5 39 16,0 3-12-16,-2 3-28 0,2 4 2 15,1 3 28-15,-1 12 23 0,1 8-23 16,1 11-31-16,0 3 13 0,5-7 9 16,0-5 43-16,-3-7-23 0,1-1-17 15,-2 0-3-15,0 0 25 0,-1-4 12 16,0-7-12-16,0-5-10 0,0-10-9 0,0 1-12 16,0 2-1-16,0 4 3 0,-1 2-17 15,0-3 20-15,1-5-3 0,-1 0-17 16,1-4 15-16,-1-2 9 0,1-1 12 15,-1-3-16-15,1-1 7 0,0-2-12 16,0-2-4-16,0-1 3 0,0-2 1 16,-1 0-4-16,1-4-9 0,0-1 9 0,0 0 1 15,0-2 2-15,0 0 7 16,0 0 12-16,0 0 12 0,0 0 3 0,0-1-3 16,0-4-46-16,3 0-18 0,2-3-96 15,0-1-31-15,4-1-65 0,-3 0-112 16,-2-8-252-16,0 3-762 0,-1-2-791 0</inkml:trace>
  <inkml:trace contextRef="#ctx0" brushRef="#br1" timeOffset="113125.89">12544 6099 1380 0,'0'0'673'0,"0"0"-288"0,0 0-104 0,4-53 34 15,-4 43-43-15,1 1-66 0,-1 3-38 16,0 1-17-16,0 5-25 0,0 0-126 16,-2 3 0-16,-6 7-50 0,-2 6 50 0,-5 5 44 15,-3 6-10-15,-2 3-12 0,-1 4-22 16,2-2 0-16,3-1-15 15,2-2 15-15,1-3-1 0,5-6 1 0,2-1-4 16,0-5 3-16,2-1 1 0,3-5 0 16,-1-2 13-16,1-1-10 0,1-3 19 15,0-2 20-15,0 0 48 0,0-7 29 16,4-3-42-16,6-6-52 0,0-3-24 16,5-6 18-16,1-4-19 0,-1-3 21 15,2-3-19-15,2-2 0 0,-1 1 0 16,1-3 10-16,-1 3-10 0,-2 6 0 15,-2 6-2-15,-1 5 0 0,-4 7-2 16,1 5-16-16,-6 4-1 0,1 3-31 0,3 0-80 16,1 12 11-16,3 3 119 0,0 7 50 15,4 5 59-15,1 4-22 0,1 3-6 16,-1 1-16-16,-3 0-19 0,2 1-18 16,-2-2-27-16,-2-1 14 15,2-3-15-15,-1-3-1 0,-2-3 0 0,0-2-82 16,-3-4-47-16,2-4-104 0,-5-3-168 0,-3-1-135 15,-2-5-203-15,-4-2-423 0</inkml:trace>
  <inkml:trace contextRef="#ctx0" brushRef="#br1" timeOffset="113300.56">12505 6263 261 0,'0'0'2333'0,"0"0"-1883"15,0 0-181-15,0 0-5 0,0 0 45 16,0 0-17-16,0 0-56 15,-38-48-75-15,45 43-84 0,9-1-77 0,5 2-26 16,9-1-18-16,4 1 7 0,8 1 10 0,2 3 2 16,3 0-12-16,-5 0-221 15,5 5-176-15,-10 0-540 0,-11-1-931 0</inkml:trace>
  <inkml:trace contextRef="#ctx0" brushRef="#br1" timeOffset="113512.86">13093 6324 3499 0,'0'0'454'0,"0"0"-454"0,0 0-111 15,0 0 111-15,0 0 35 0,0 0 40 16,-16 54-9-16,4-36-31 0,2 2-16 15,-2 1-19-15,2-1-124 0,-1-3-157 16,4 0-183-16,-2-1-269 0,5-6-722 0</inkml:trace>
  <inkml:trace contextRef="#ctx0" brushRef="#br1" timeOffset="113775.64">13287 6010 3142 0,'0'0'442'0,"0"0"-382"0,0 0-60 0,0 0 0 16,0 0 48-16,0 0 78 0,14 52-22 15,-11-30-20-15,2 2-33 0,3 1-26 16,-2 4-9-16,0 0-3 0,2 0-12 15,-1 0 0-15,-1-3-1 0,1-2-179 0,-4-4-120 16,-3-3-124-16,0-3-171 0,-13-6-102 16,1-2-554-16</inkml:trace>
  <inkml:trace contextRef="#ctx0" brushRef="#br1" timeOffset="114221.51">13222 6081 1851 0,'0'0'454'0,"0"0"-160"0,6-67-36 15,4 44-14-15,0 3-91 0,5 2-70 16,1 2-22-16,4 4 9 0,3 2-35 0,2 3-35 16,4 4-12-16,0 3-1 0,0 0-12 15,1 9 23-15,-5 4 2 0,-3 4-13 16,-4 2 7-16,-8 3-39 0,-8 0-15 16,-2 2-49-16,-12-1 49 0,-5 0-1 0,-5-4 36 15,-1 1 25-15,-2-5 1 0,0-1 15 16,-1-5 35-16,2-1 42 15,4-1 3-15,1-4-20 0,5 1 1 0,2-3-8 16,5 0-2-16,2-1 18 0,3 0 26 16,2-2 24-16,1-2-25 0,9-2-84 15,5 0-26-15,7 0-2 0,7-3-33 16,7 5 0-16,4 0 7 0,0 2 9 16,0 2-2-16,-2 0-1 0,-5 7-13 0,-3 3-9 15,-6 4-3-15,-7 1-23 0,-4 4 7 16,-6 1-13-16,-7 3 29 0,-3 0-29 15,-14 3 15-15,-9-2 36 0,-5 1 25 16,-7-3 0-16,-3-3 28 0,-1-2 26 16,1-3 26-16,3-5 2 0,3-3 22 15,9-2 41-15,5-2-25 0,4-2-35 16,7 0-16-16,2-1-4 0,5-4 4 0,3-3-69 16,0 1-75-16,10-3-305 0,14-7-155 15,-1 3-675-15,0 2-857 0</inkml:trace>
  <inkml:trace contextRef="#ctx0" brushRef="#br1" timeOffset="114405.64">13889 6425 1573 0,'0'0'1959'15,"0"0"-1659"-15,0 0-243 0,0 0-35 16,0 0 56-16,0 0 8 0,0 0 5 15,-70 49-38-15,54-37-41 0,-2 4-10 16,1-3-2-16,0 1-1 0,3-1-234 16,0-2-324-16,2-3-698 0,4-6-924 0</inkml:trace>
  <inkml:trace contextRef="#ctx0" brushRef="#br1" timeOffset="115108.88">14305 5968 1487 0,'0'0'381'0,"0"0"-80"0,0 0 33 16,0 0-15-16,0 0-24 0,0 0-36 0,0 0-107 16,0 0-41-16,0 0-29 15,-63-24 6-15,36 34-6 0,-4 4 6 0,1 5-2 16,-1 1-24-16,6 2-15 0,5 2-16 0,5 0-18 16,9 0-10-16,6 0 0 0,4 3 0 15,13-1 25-15,6-1 9 0,6-1-3 16,4-2-15-16,3-1 6 15,0-4-22-15,-2-4-3 0,-4-4-34 0,-3-4-3 16,-5-3 9-16,-4-2 3 0,-2 0 6 16,-3-5 18-16,-5-4 1 0,2 0 3 15,-4-2 19-15,-3-3-11 0,-1 2-11 16,-1-1 0-16,-1 1 0 0,0 1 0 16,-1 1-18-16,-2 2-48 0,0 2-119 15,-1 3-67-15,-2 3-141 0,-2 0-280 16,1 3-466-16</inkml:trace>
  <inkml:trace contextRef="#ctx0" brushRef="#br1" timeOffset="115319.58">14669 6333 2455 0,'0'0'1443'0,"0"0"-1192"0,0 0-251 0,0 0-9 16,0 0 9-16,0 0 103 0,0 0 15 16,-24 53-25-16,8-33-25 0,-6 2-31 15,-2 3-24-15,-4-2-13 0,-1 1-133 16,1-4-119-16,0-1-169 0,0-1-262 0,7-7-454 16,6-4-809-16</inkml:trace>
  <inkml:trace contextRef="#ctx0" brushRef="#br1" timeOffset="115905.45">14804 5954 218 0,'0'0'1768'15,"0"0"-1493"-15,0 0-71 0,0 0 3 16,0 0-37-16,0 0-80 0,0 0-58 16,0 0 7-16,0 0 67 0,58 19 12 0,-39-3-7 15,4 2-2-15,2 4-20 0,2 2 9 16,3 0-26-16,-2 3-2 15,2-1-10-15,-3 1-29 0,-1-3-28 0,0-1 13 16,-4-3-16-16,-3-3-104 0,-6-4-76 16,-1-3-154-16,-3-6-314 0,-1-4-517 15</inkml:trace>
  <inkml:trace contextRef="#ctx0" brushRef="#br1" timeOffset="116152.93">15173 5960 2538 0,'0'0'521'0,"0"0"-255"0,0 0-111 16,0 0-28-16,0 0-127 0,0 0 3 15,0 0-3-15,0 0 124 0,0 0 2 16,-66 49-4-16,45-25-21 0,-2 5-23 0,-4 3 16 16,1 2-41-16,1 2-35 0,-2-2-14 15,4-3-4-15,3-2-1 0,7-5 1 16,-1-4 0-16,5-3 1 0,1-3 13 15,2-4-14-15,2-3-2 0,-1-2-29 16,4-2-137-16,0-1-112 0,1-2-125 16,6-5-189-16,0-3-531 0</inkml:trace>
  <inkml:trace contextRef="#ctx0" brushRef="#br1" timeOffset="118973.2">10421 5683 1533 0,'0'0'208'16,"0"0"-65"-16,0 0 74 0,0 0 4 15,0 0-2-15,0 0-38 0,-6-46-1 16,6 44-16-16,0 1-43 0,-1-1-66 16,1 2-55-16,-1 0-71 0,0 4-63 0,-1 6 69 15,0 7 65-15,-3 7 64 0,2 6 26 16,-2 11-43-16,0 14-2 0,-1 15 13 15,1 5-10-15,2 0 2 0,-1-5-27 16,0-5 21-16,-2 1-25 0,3-5 4 16,0-1 12-16,2-10-10 0,0-10-12 15,1-13-11-15,0-8 29 0,0-3 7 16,0 3 16-16,2 0 22 0,-1 1-13 16,1-1-3-16,0-2-10 0,0-2-22 15,1 0-27-15,0-1-1 0,-2-2 1 0,0-2 1 16,1-2 11-16,-1-1-11 0,0-3 10 15,0 0 1-15,1-2 6 0,-1-1 3 16,2-1-2-16,3 2 2 0,1-2 3 16,3 2-1-16,3 0-8 0,4-2-14 15,2 3 1-15,2-2 10 0,1-1-10 16,0 0-1-16,-1 0 0 0,0-1-2 0,-2-2-3 16,-2 0-53-16,-1 0-108 0,-6-4-113 15,0 0-127-15,-7-13-321 16,-3 2-780-16</inkml:trace>
  <inkml:trace contextRef="#ctx0" brushRef="#br1" timeOffset="119174.95">10280 5704 1532 0,'0'0'1319'0,"0"0"-1162"0,0 0-106 0,0 0-15 16,0 0-36-16,0 0-13 0,41-45-26 16,-13 40 7-16,3 3 13 0,8 0-3 0,7 1-4 15,25-4-306-15,-12-2-704 16</inkml:trace>
  <inkml:trace contextRef="#ctx0" brushRef="#br1" timeOffset="120416.66">15221 5292 932 0,'0'0'359'0,"0"0"-180"16,0 0-36-16,0 0-26 15,0 0-16-15,0 0-7 0,0 0 62 0,0 0 28 16,0 0 27-16,18-29-47 0,-17 28-44 16,0 1-37-16,3-1-18 0,-1 0-56 0,4 0-9 15,3 1-3-15,3-2 3 0,6-1 21 16,5 3 2-16,5-2-5 0,0 1-17 16,4 0-1-16,-2 0 1 0,2 0 19 15,-3 0-19-15,-1 0-1 0,-3 0 13 16,-4 1 3-16,-2-3 0 15,-2 1-16-15,-4 0 4 0,-5 2-4 0,1-1 3 16,-4-1 26-16,-3 2 9 0,0-2 7 16,-2 2 6-16,0-1 13 0,-1 0 25 15,0 1-3-15,1-1-32 0,-1 1-54 16,0 0-3-16,0 0-29 0,0 0-9 16,0 0-17-16,0 0-15 0,0 1-10 0,0 1-6 15,0 3 89-15,0 2 0 0,0 2 16 16,-1 1 6-16,0 2-6 0,1 3 10 15,-1 0-1-15,0 4 13 0,0 5-9 16,1 2 9-16,-1 6 13 0,0 4-3 0,0 12 12 16,-3 13-2-16,-3 16 8 0,-3 5-25 15,-2-1 0-15,0-2 16 16,0-11-32-16,3-3 10 0,0-5-7 0,6-6-18 16,2-6-10-16,1-8-16 0,0-7-3 15,0-8 19-15,-1-2 1 0,-1 6 0 16,-1 2 49-16,-1 4-9 0,-2 1-16 15,2-1-9-15,1-2 0 0,-2-1-1 16,2-1 7-16,-1-3-3 0,1-1-16 16,1-3 10-16,-1-3-13 0,-1-5-1 15,1-2 1-15,-3-3 3 0,2-2 14 0,1-3 8 16,0 0 6-16,0-4 3 0,0 2 4 16,-1-1-4-16,2-1-12 0,1 0-19 15,-1-1 9-15,2 1-10 0,-1-2 11 16,0 0 9-16,1 0 9 0,0 0 6 0,-3 0 0 15,0-2 3-15,-6 0-21 0,-2-2-19 16,-8 0-22-16,-7 0-61 0,-7-1-51 16,-8 2-64-16,-18 2-123 0,-27-2-286 15,11 3-535-15,3-4-815 0</inkml:trace>
  <inkml:trace contextRef="#ctx0" brushRef="#br1" timeOffset="139112">4588 10412 430 0,'0'0'480'0,"0"0"-295"0,0 0-84 16,0 0-6-16,0 0 45 0,0 0 26 15,0 0-59-15,0 0-52 0,0 0-25 16,-1-7-1-16,1 7 3 0,0 0-3 15,0 0 7-15,0 0 10 0,0 0 12 16,0 0 20-16,0 0 13 0,0-2 9 16,0 2-3-16,0 0-13 0,0-2-16 0,0 2-3 15,0-1-4-15,0-2-26 0,0 2-6 16,0-1-3-16,0 1-3 0,0-1-1 16,0 0-20-16,0 2 0 0,0-2 1 15,-1 1 15-15,1 1-18 0,0 0-3 16,-1-1 3-16,1 0 2 0,-1 0 1 15,0 0-2-15,1-1-1 0,-2 1-2 16,1 0-14-16,0-1 16 0,-1 2 0 16,0-2-1-16,-2 2 1 0,1 0-3 15,-1 0-10-15,1-2 9 0,-1 2-12 16,-2 0 3-16,2 0 1 0,0 0 8 0,-2 0-8 16,0 0 9-16,1 2-10 0,1-2 10 15,1 2-19-15,-1 0 20 0,-1 0-18 16,0 1 17-16,1 0-10 0,0 0 10 15,-2 1 0-15,1 0-10 0,0 0 11 16,-2 1-11-16,-1 1 12 0,3 0 0 0,-1-2 1 16,0 3-2-16,0-1 1 0,3-2 1 15,-1 1-2-15,0 0-1 0,-2 1 0 16,3 0 1-16,-1 1-2 0,0 0-9 16,0-2 13-16,-1 2-1 0,2-1-2 15,1-2 1-15,0 2 0 0,1-2-11 16,0 1 12-16,0 1-1 0,1 0 1 15,-2 0 0-15,1-1-2 0,0 2 3 16,-3 0 0-16,3-1 0 0,-2 2 2 0,1-1 0 16,0 1 0-16,0 0 1 0,1 0-2 15,0-1 12-15,0 1-13 0,0 0 1 16,1-4 0-16,0 1 2 0,0 1 17 16,0 0-17-16,0-1 10 0,0 0-12 0,0 1 1 15,0 0 1-15,0-2-2 0,0 1 1 16,0 2-1-16,0-1 2 0,0-2 10 15,0 4 3-15,0-1 3 0,0-2 4 16,0 1-4-16,0 0-3 0,0-2 3 16,0 0 1-16,0 0-17 0,0 1 10 15,0-1 0-15,0 0-10 0,1 0 0 16,0 0 17-16,0-1-8 0,0-1-9 0,1 1 13 16,-2-1-14-16,1 1 1 0,0 0-1 15,0 1 11-15,0 0-11 0,0-1 0 16,2 1 0-16,0 2 11 0,-2-4-12 15,0 5 12-15,1-4-13 0,0 2 1 16,-1 0 1-16,1-2 2 0,-1 1 8 16,0-3-8-16,1 0-2 0,-1 2 27 15,1-1-7-15,-1 0-6 0,3 0-13 16,-2 1 13-16,0 0-12 0,1-1 7 16,-1 2-11-16,1 0-2 0,0-1-1 0,-1 1 0 15,3-2-10-15,-3 2 13 0,0 2 0 16,1-1 0-16,-2-2 13 0,1 0-12 15,0 0 1-15,2 0 1 0,0-3 16 16,-2 2 7-16,1 1 0 0,-1-2-1 0,0 1-6 16,1-2 7-16,0 2-4 0,1 0-2 15,-1-1-8-15,1-1-8 16,-2 1-4-16,2 2-2 0,-1-1-1 0,2 0-13 16,-2-1 14-16,0 2 1 0,0-1 1 15,0 0 1-15,1-1 2 0,0 0 20 16,-1-1 2-16,0 3 10 0,1-3 10 15,0 0 9-15,3 0 3 0,0 0 1 16,-1 0-5-16,3-3-21 0,-3 2-13 16,2-1-3-16,-1 1-15 0,-2-1 2 15,-1 1-2-15,-1 0 1 0,2 0 1 16,-3 0 16-16,2 1-3 0,-3-2 6 0,1 2 10 16,0-2 6-16,0-1 3 0,0 2 0 15,3-2-13-15,-2 0-6 0,1 1-3 16,-1-3-7-16,3 4-11 0,-1-3-1 15,-1 1 0-15,0-1 0 0,-1 1-1 16,1 1 2-16,1-2 1 0,-2 1-1 0,1 0 0 16,-1 1 2-16,0 0 15 0,0-1-5 15,1-1-10-15,-2 1 16 16,0-1-7-16,1 0 4 0,-1 1-15 0,0-1 2 16,2 2 0-16,-1-3-3 0,2 1-1 15,-2-2-2-15,0 2 1 0,-1-1 0 16,1 1 0-16,-1 0 0 0,2 3 1 15,-2-2-1-15,1 1 2 0,-1-2 1 16,0 2 1-16,-1-1 1 0,1 0 13 0,0 0-16 16,0-1 1-16,2 0 1 0,-2 2-1 15,0-2 1-15,1 0 0 16,-1 0 1-16,0 0 1 0,1-1 9 0,0 2-10 16,-1-2-1-16,1 1 0 0,-2 0 1 15,0 0 10-15,1 0-11 0,-1 0 1 16,0-1 9-16,1 1-12 0,-1 1 2 15,0-1-1-15,0 0 0 0,0 0-1 0,0 2 0 16,-1-2 0-16,1 0 1 0,-1 2-1 16,0-1 2-16,1-1 13 0,-1 0-2 15,0 1-12-15,1-2-1 0,0 2 0 16,1-2 0-16,-1 1 0 0,-1 0 1 16,1 1 0-16,-1-2 0 0,0 0-1 15,0 3 1-15,0-1 1 0,0 0 0 16,0 2 0-16,0-2 1 0,0 3-2 15,0-4 1-15,0 3 2 0,0-1-2 0,0-2 0 16,0 2 9-16,0-2-11 16,0 3 0-16,0-2 1 0,0-1 2 0,0 0-2 15,-1 1 2-15,0-1 13 16,-1 0-14-16,1 0 11 0,1 2-12 0,-1-1 1 16,0 1-1-16,0-1 1 0,0 0-1 0,0-1 0 15,0 2-1-15,0 1 1 0,1-1-1 16,-1 0 2-16,1-1 0 0,-1 2-2 15,0-2 3-15,0 1 13 0,0 0-16 16,0 1 1-16,0-1 2 0,0-1 9 16,0 0-10-16,0 1 0 0,-2-1 1 15,2 0-3-15,0 0 2 0,-1 0 0 16,1 1-1-16,0-1 2 0,0 1-2 16,0 0-1-16,0-1 2 0,1 1 0 15,-1-1 0-15,0 1 1 0,0 2-2 0,0-3 0 16,0 2-1-16,1-1 0 15,-1 0 0-15,0 1 2 0,0-1-1 0,0 0 3 16,-1-2-1-16,1 4-1 0,-1-3 1 16,1 0 9-16,-1 1-10 0,0-2-1 15,1 1 2-15,-1 0 10 0,0-1-11 16,-1 1 1-16,1-1 0 0,-2 1 0 0,1-1-2 16,0-1-1-16,-2 0-1 0,-4 1-20 15,-3 0-14-15,-7 0-24 0,-10 0-78 16,-28 2-323-16,3 1-332 0,1 0-1416 15</inkml:trace>
  <inkml:trace contextRef="#ctx0" brushRef="#br1" timeOffset="146485.67">5169 10287 8 0,'0'0'257'0,"0"0"-120"0,0 0-72 15,0 0-29-15,0 0 7 0,0 0 28 16,0 0 60-16,0 0 35 0,0 0 23 0,0 0-33 16,0 0-22-16,1 0-30 0,-1 0-26 15,0 0-19-15,0 0-7 0,1 0-20 16,-1 0-16-16,1 0-3 0,-1 0 0 16,1 0-10-16,-1 0-2 0,0 0 18 15,0 2 4-15,0 0 19 0,0 0 4 0,0 2 12 16,0-2-9-16,0 1-14 15,-1 1-9-15,0 0 0 0,0 0-6 0,0-2-1 16,0 4-3-16,0-2-12 0,-1 1 15 16,1 2 1-16,-2-2-1 0,1 3 33 15,1-2-17-15,-1 1-9 16,0 1-3-16,1-2 16 0,-2 2 0 0,1 0-4 16,-2 1 4-16,-1 0 3 0,1-1-13 15,1 2-3-15,-1-1-13 0,0-1 0 16,-1 0-10-16,0 1 13 0,2 1-14 15,-1 0 18-15,0-1-8 0,-1 1-10 0,2-1-1 16,0 1 0-16,-1-2 2 0,-1 1 10 16,-1 0-10-16,2-2 0 0,1 3 16 15,0-3-19-15,-1 1 2 0,0-2 16 16,0 2-18-16,-1-1 0 0,2 1 16 16,-2 0-14-16,0 1 17 0,0-2-19 15,1 2 0-15,-1-2 0 0,0 1-2 0,2 0-1 16,1-1 0-16,0 0-10 15,0-1 11-15,0 1 2 0,0 0 2 0,1-1 1 16,-1 0-1-16,-2 1 1 0,2-2 14 16,-1 2 2-16,0-1-17 0,1 2 14 15,-2-1-14-15,1 1 11 0,-3 0-12 16,1 1 1-16,0-1 2 0,-3 2 12 16,2 1-16-16,0 0 1 0,1-1-1 0,-3-1 0 15,4 1-1-15,0-2 1 16,0 1 0-16,0-2 2 0,1 1 24 15,0-3-7-15,2 1 7 0,-3-1-4 0,0-1 7 16,-1 1-7-16,1 2 1 0,0-2-4 16,0 2-6-16,0 0-11 0,-3 1 11 15,2 0-12-15,0 0 0 0,0 0-1 0,-2 0 0 16,2 1 0-16,-1 0 13 0,-1 1-11 16,2 0 1-16,1-1 10 0,-1 1 0 15,-2-3 0-15,2 2 2 0,2-3 11 16,-1-1-4-16,1-1 7 0,-1 0 3 15,2 0-6-15,0 0-1 0,0 0-9 16,0 2-3-16,0-1-12 0,-2 0 2 16,2 0 0-16,-2 2-1 0,1-2 11 15,1 1-11-15,0 1 11 0,-1 0-10 16,0-1 10-16,0-1-11 0,-1 1 14 16,1-1 3-16,0-1 0 0,2 0 7 0,-1 0-7 15,1-1 0-15,0-1 0 0,0-1 0 16,1 2-7-16,-1 0 4 0,0-2-3 15,0 2-10-15,0-2 10 0,0 1-1 16,1 0-10-16,-3 0 1 0,3-1 0 0,-1 1 0 16,1-2 10-16,-1 2-11 0,1 0 1 15,0-1 10-15,0 0-10 0,-1-1-1 16,1 0 1-16,0 0 13 0,0 1-13 16,0-1 16-16,0 0-3 0,0 0 3 15,0 0-7-15,0 0-12 0,0 0-165 16,0-1-80-16,0-10-116 0,0-1-661 15,0 0-929-15,0 47 1951 0</inkml:trace>
  <inkml:trace contextRef="#ctx0" brushRef="#br1" timeOffset="154835.33">5330 10682 148 0,'0'0'385'16,"0"0"-200"-16,0 0-70 0,0 0-14 0,0 0 22 16,0 0 8-16,0 0-8 0,0 0-38 15,0 0-17-15,0 0-6 0,-4-10-19 16,4 9-8-16,0-1 8 0,0 2 9 16,0 0 0-16,0-1-7 0,0 0-3 15,0 0 14-15,0 0 5 0,0 1 14 16,0-1 3-16,0 0 9 0,0 1 20 0,0-2 0 15,0 1-20-15,0-2-25 0,0 1-14 16,0 1 0-16,2-2-19 0,-2-1 7 16,1 0-17-16,0 4 7 0,-1-4-4 15,1 3 14-15,0-1-14 0,-1 0 1 16,1 0 6-16,-1 0 9 0,0 2-12 16,1-2-10-16,-1 2-16 0,0 0 0 0,0 0-35 15,0 0-20-15,0 0-19 0,0 2-3 16,-2 3 70-16,-2 2 7 15,-4 1 33-15,1 3 2 0,-4 4-32 0,-1 1-2 16,-3 3 3-16,0 0 15 0,0 5-3 16,-1 0-14-16,0 1 0 0,0 0 0 15,3 0 11-15,-2 0-10 0,2-2 17 16,3 0-7-16,-3-3-1 0,5-2 11 16,0-1-20-16,2-6 26 0,2 0-28 15,1-6 2-15,1 0 13 0,2-2-14 0,-2-2 11 16,2-1-10-16,0 3 10 0,0-3-9 15,0 0 8-15,0 0-8 0,0 0 8 16,0 1-8-16,0-1 12 0,0 0-13 16,0 0 10-16,0 0-11 0,0 0 14 15,0 0-16-15,0 0-48 0,0 0-42 16,2 0-29-16,1-1-90 0,1-5-176 16,5-5-89-16,1-1-612 0,-38 42 399 0</inkml:trace>
  <inkml:trace contextRef="#ctx0" brushRef="#br1" timeOffset="155360.5">5334 10607 885 0,'0'0'189'0,"0"0"-23"16,0 0 45-16,0 0-9 0,0 0-33 0,0 0-10 15,0 0-19-15,0 0-43 0,0 0-58 16,0 0-39-16,0 0-46 0,4-17 17 16,-4 17 29-16,0 0 11 0,0 1 22 15,0 1 9-15,1-1 0 0,0 2 26 16,2 2 6-16,1 2 0 0,0 2 1 15,0 1-11-15,1 4-19 0,2-1 10 16,-1 3 13-16,-1 2-7 0,3-2 9 16,0 4 17-16,-2 2-7 0,3-2 19 15,-1 2-32-15,0 1 0 0,2 0-23 16,-4-3 14-16,3 2-17 0,-3-2 16 0,-1-3-19 16,0-1 0-16,1 0-13 0,-2-2 4 15,1-2-13-15,0-2-4 0,2 0-9 16,-2-3 13-16,1 0 3 0,2-2-6 15,-3-2-1-15,-1 1 4 0,0-3 6 0,0 1-3 16,-2-2 0-16,-1 0 3 0,0 0 6 16,0 0 10-16,-1 0 2 0,0 0 7 15,0 0 5-15,0 0-9 16,0-2-41-16,0 1-2 0,0-3-25 0,0 2-51 16,0-1-46-16,0 0-26 0,0 0-42 15,0-1-38-15,0 1-95 0,0-1-182 16,0-3-160-16,0 0-611 0,0 50 701 15</inkml:trace>
  <inkml:trace contextRef="#ctx0" brushRef="#br1" timeOffset="155867.57">5104 10919 29 0,'0'0'1305'0,"0"0"-1051"0,0 0-189 0,0 0-42 16,0 0 45-16,0 0 65 0,0 0 23 15,0 0-65-15,0 0-55 0,0 0 3 16,-2 2 74-16,6-1 29 0,2-1 33 0,6 0-24 16,0 0-51-16,7-2-17 0,3-3-15 15,1 0-33-15,5 0-10 0,-2-3-9 16,-1 3-3-16,-2-2 10 0,-4 2-1 15,-3 2-9-15,-5 0-12 0,-4 2 1 16,0 1-2-16,-2 0-2 0,-1-1 0 16,0 0 0-16,0 1-1 0,0 0 1 15,3-2-1-15,-2 2 1 0,-1-1 0 16,0 1 0-16,2 0 1 0,-2-3 1 16,0 3 0-16,1-1 0 0,-2 1-2 0,1 0-2 15,-1 0 2-15,-2 0-17 0,0 0 3 16,-1 0-19-16,0 0-232 0,-10 0-230 15,-1 0-288-15,-2 0-748 0</inkml:trace>
  <inkml:trace contextRef="#ctx0" brushRef="#br1" timeOffset="156645.57">5749 10771 934 0,'0'0'377'0,"0"0"-191"0,0 0-59 0,0 0-7 0,0 0 43 16,0 0 15-16,0 0-22 0,0 0-53 15,0 0-45-15,0 0-15 0,0 0-2 16,0 4-5-16,0-4 0 0,0 0-1 15,0 0 4-15,0 0 16 0,0 0 12 16,6 0 23-16,-2 0 20 0,3 0 5 16,3 1-9-16,0-1-20 0,3 0-19 15,2 0-10-15,-2-2-22 0,4-1-9 16,0 1-26-16,1-2 1 0,-2 3 0 16,-1-2-1-16,-1 1-1 0,-1 0-2 15,-4 0 0-15,1 0-38 0,-4 1-80 16,0 1-52-16,-1 0-45 0,0 0-26 15,-2 0-44-15,-1 0-59 0,-1 1 19 0,-1 2-69 16,0 0-91-16,-2-1-37 0</inkml:trace>
  <inkml:trace contextRef="#ctx0" brushRef="#br1" timeOffset="157013.73">5743 10899 1096 0,'0'0'577'0,"0"0"-363"0,0 0-155 16,0 0 5-16,0 0 137 0,0 0 39 15,0 0-79-15,0 0-77 0,0 0-19 16,0 0-14-16,56 2 4 0,-39-2 3 15,1 0 9-15,3 0-12 0,1-2-11 16,0 0-8-16,0-2-14 0,-2 2-6 0,-2-1-14 16,-4 0 0-16,-1 3-1 0,-2 0 0 15,-5 0 1-15,-2-3 2 0,-1 3 21 16,-1 0-6-16,-1-2 10 0,0 2 0 16,-1 0 0-16,0 0-4 0,0-1-22 15,0 0-3-15,0-1-11 0,0 0-37 16,0 0-115-16,-1 1-52 0,-1-2-39 15,0-1-189-15,-1-1-272 0,2-1-772 0</inkml:trace>
  <inkml:trace contextRef="#ctx0" brushRef="#br1" timeOffset="158515.07">6189 10539 320 0,'0'0'287'0,"0"0"-141"16,0 0 4-16,0 0 20 15,0 0-1-15,0 0-29 0,0 0-3 0,0 0-1 16,0 0-51-16,0 0-23 0,28-44-17 16,-25 42 13-16,-2-1 1 0,1 0 6 15,-1 0-7-15,0 1 1 0,0 0 2 16,0 0 10-16,-1 0 10 0,1 0 13 16,-1-1-16-16,0 1-27 0,0 1-2 15,1 0-14-15,-1-2 4 0,0 3-10 16,1-3-10-16,-1 3 17 0,1-2-4 15,-1 2 16-15,1-2-6 0,-1 2-4 16,0 0 1-16,1-1 9 0,-1 1-10 0,0 0 1 16,0 0-10-16,0 0-29 0,0 0 0 15,0 0-32-15,0 0-13 16,0 0-7-16,0 0 1 0,0 0 6 0,0 3 45 16,0 2 16-16,0-1 19 0,0 2 7 15,0 1-10-15,0 2-16 0,0 0 7 0,0 2-4 16,0-2 13-16,-1 2 0 15,-1 2-10-15,0-3 4 0,-1 5 3 0,0-3-28 16,-2 4 24-16,1-2-2 0,1 2-1 16,-2-2-3-16,1 1-16 0,-1 1 19 15,2-1-9-15,0 0-12 0,2 2 12 16,0-3 12-16,0 1-22 0,0 2-1 16,0-3 10-16,1 1 20 0,-1-1 0 15,1 1-13-15,-1-1 19 0,0 1 0 16,0-1 6-16,-2 1 1 0,0-2 2 15,0 0 3-15,1-1-18 0,0 0-10 0,1-2-6 16,0 2-16-16,1-3 1 0,0 2 2 16,0-2-1-16,0-1-1 0,2-1 0 15,0 2 1-15,0-3-1 0,1 1 2 16,3 0 0-16,-3-2 12 0,0 1-14 0,0 0 1 16,0-1 2-16,0-2 11 15,2 1-11-15,-2 0 8 0,3-1 1 0,-2 0 2 16,4-2 10-16,-1 1 7 15,5-2-4-15,-2 0-3 0,3 0 1 0,0 0-4 16,1-3-6-16,0-1-1 0,-4 1-12 16,2-2 16-16,-4 1-16 0,1 0 0 15,-3 2 16-15,0-3-17 0,2 0 0 16,-2 1 11-16,-2 0-11 0,1-2 0 16,0 2-1-16,-2-2-1 0,1 3 0 15,-2-1-16-15,-2 0-15 0,1 2-3 16,-1-1-19-16,0 0-24 0,0 0-23 0,0 1-42 15,-1-2-54-15,-3 0-71 0,0 0-104 16,-6-4-262-16,2 1-383 0</inkml:trace>
  <inkml:trace contextRef="#ctx0" brushRef="#br1" timeOffset="159084.91">6082 10633 1105 0,'0'0'316'0,"0"0"-157"0,0 0-51 16,0 0-14-16,0 0 42 0,0 0 7 15,0 0-39-15,0 0-46 0,0 0-25 16,0 0-14-16,0 0-6 0,0 1 13 15,2-1 45-15,1 0 46 0,0 0 31 0,2 0 7 16,2 0-30-16,-1 0-19 0,1 0-4 16,3 0-19-16,0 0-3 0,4 0-7 15,0 0-9-15,4 0-16 0,1-2-13 16,3 0-13-16,1-2-20 0,1 2 1 16,-2-2 0-16,1 1-1 0,-3 0-2 15,-3 0 0-15,-2 2 0 0,-6 0 2 0,-1 1-1 16,-4-1 1-16,-2 0 13 15,0-1 1-15,-2 2 6 0,1 0 13 0,-1 0 6 16,0 0 13-16,0 0-10 0,0 0-3 16,1 0-9-16,-1 0-13 0,0 0-17 15,0 0-1-15,0-1-1 16,0 0-19-16,0 1-6 0,-2 0-38 0,-4 0-238 16,-9-2-232-16,0 0-607 0,2-3-659 0,63 16 1799 0</inkml:trace>
  <inkml:trace contextRef="#ctx0" brushRef="#br1" timeOffset="167756.25">4352 12348 773 0,'0'0'189'0,"0"0"-166"0,0 0 16 0,0 0 85 16,0 0 32-16,0 0-52 0,0 0-29 16,0 0-13-16,0 0-10 0,0 0 16 15,3 15 7-15,-3-12 13 0,0-1 22 16,0 1-16-16,0 0-3 0,0 1-17 15,-1 1 24-15,0-1-21 0,1 1 11 16,-1 0-1-16,1-1-29 0,0 0-10 0,0-1-6 16,-1 0-13-16,1-2-3 0,0-1 3 15,0 0 16-15,0 0 13 0,0 0 28 16,0 0 14-16,0 0 5 0,0 0 17 16,0 0 15-16,0-2-36 0,2-3-63 15,4 0-34-15,-1-2-3 0,4-1 2 16,-2-2-3-16,1 0 1 0,2-1 1 15,-3-1-1-15,2 0-1 0,-1 0 1 0,0-1 15 16,1-1 0-16,0 2-16 0,1-3-2 16,-2 3 2-16,2 1 2 0,-1 0 10 15,1 2-12-15,-4 0 0 0,2 1 13 16,-1 2 0-16,-3 1 6 0,-1 1-16 16,0 2 0-16,-1 1 16 0,-1 0-6 15,0 0-11-15,-1 0-2 0,0 1-17 16,0 0-53-16,0 1-34 0,0 4-11 15,0 4 115-15,0 2 64 0,0 5 25 0,-2 1-26 16,0 1-15-16,-1 1 27 0,1 1-12 16,0 1-25-16,0-2 9 0,2 1-6 15,0-1-19-15,0 0-3 16,0-4-16-16,2 2 13 0,1-3-16 0,0 1 3 0,1-1 9 16,1-1-12-16,-3-2 1 0,1-1-1 15,-1 0-13-15,-2-4-94 0,0 2-16 16,0-3-31-16,0 0-46 0,-5-1-94 15,-2-1-159-15,-3 0-233 0,-2-2-460 16</inkml:trace>
  <inkml:trace contextRef="#ctx0" brushRef="#br1" timeOffset="167964.66">4423 12644 160 0,'0'0'1163'0,"0"0"-873"16,0 0-46-16,0 0 35 15,0 0 25-15,0 0 32 0,0 0 33 0,0 0-70 16,0 0-42-16,0 0-52 0,0 0-114 16,10-7-60-16,7 0-29 0,6-1-2 0,4-1-12 15,1 1-10-15,4 2 19 16,-3 0-13-16,0 4 3 0,-6-1-15 0,-6 3-154 16,-5 0-180-16,-6 0-262 0,-5 0-593 15</inkml:trace>
  <inkml:trace contextRef="#ctx0" brushRef="#br1" timeOffset="168780.19">5006 12094 36 0,'0'0'1278'0,"0"0"-1142"0,0 0-113 0,0 0 10 0,0 0 74 16,0 0 65-16,0 0 7 0,0 0-17 16,0 0-48-16,0 0-1 0,24-46 3 15,-23 45-16-15,-1 0-6 0,0-1-14 16,0-3-18-16,0 5 15 0,0-2-13 16,1-1-6-16,-1 0-20 0,1 2-12 15,-1 0 9-15,0-1 10 0,0 2-7 16,0-1-3-16,0 1 4 0,0 0-1 15,0 0 10-15,0 0 0 0,0 0-10 16,0 0-13-16,0 0-6 0,0 0-19 0,0 0-1 16,0 0-43-16,0 0-20 0,0 3-19 15,-1 3 61-15,-2 3 22 0,-3 3 32 16,-1 5-3-16,0 3-27 0,-1 3 17 16,-4 7-3-16,-1 3 12 0,-1 4 26 0,-3 3-3 15,-5 11 9-15,-7 8-9 0,-3 10 6 16,-3 1-13-16,2-4-6 15,5-9 3-15,5-9 25 0,5-10-53 0,3-6 6 16,7-10 6-16,2-1 0 0,-3 1 6 16,3 1 1-16,0 2 2 0,1-4-12 15,2-2 7-15,1-3-10 0,0-3 19 16,1-2-4-16,-2-3-3 0,1-1-6 16,1-5 0-16,1 1-6 0,-1-2 2 15,1-1 10-15,0 1 16 0,0-1-7 16,0 0 13-16,0 0 3 0,0-2-4 0,0-3-25 15,0-2-27-15,4-1-77 0,2-2-69 16,-1-1-19-16,2-2-89 0,1-8-156 16,-1 4-312-16,0 0-1061 0</inkml:trace>
  <inkml:trace contextRef="#ctx0" brushRef="#br1" timeOffset="169692.45">5189 12376 277 0,'0'0'284'0,"0"0"-141"0,0 0-55 16,0 0-45-16,0 0-30 0,0 0-13 15,0 0-13-15,0 0-36 0,0 0-75 16,0 0-81-16,0 0-56 0,4-11 65 16</inkml:trace>
  <inkml:trace contextRef="#ctx0" brushRef="#br1" timeOffset="170084.58">5189 12376 127 0,'7'-12'212'16,"-6"12"-10"-16,-1 0-45 0,0 0-37 15,0 0 4-15,0 0-32 0,0 0-40 16,0 0-26-16,0-1-13 0,0 1 13 16,0 0 26-16,0 0 10 0,0-1 26 15,0-1-20-15,0 0-45 0,1 2 3 16,0-4 19-16,0 1 33 0,0 3 10 16,0-3 7-16,1 0 5 0,-1 1-15 0,-1 0-1 15,0 2-9-15,0-2 9 0,0 2 16 16,0 0-22-16,2-2-7 0,-2 1-16 15,0-1 6-15,0 1 1 0,0 0-4 16,0 0 0-16,0 0-10 0,0 1 10 16,0 0-13-16,0 0 0 0,0 0-20 15,0 0-25-15,0 0-11 0,0 0-21 16,0 3-16-16,0 3 48 0,0 3 49 16,0 5 12-16,0 4 9 0,0 4 20 15,0 5 3-15,0-1 28 0,0 6 6 0,-2-1 9 16,-3 2 0-16,0-2-29 0,0-2-44 15,-1-3-25-15,-1-6-10 0,3-4-25 16,2-5-1-16,0-1 1 0,2-4 0 0,0-1 10 16,0-1 6-16,0-4 7 0,0 0 2 15,0 0 0-15,0 0-28 0,1 0-32 16,1 0-29-16,1-3-61 0,2-3-73 16,1-4-94-16,-2-2-113 0,0-12-414 15,0 4-615-15</inkml:trace>
  <inkml:trace contextRef="#ctx0" brushRef="#br1" timeOffset="170619.13">5163 12348 1855 0,'0'0'230'0,"0"0"-78"16,0 0-22-16,0 0 22 0,0 0-17 0,37-55-38 15,-19 47-65-15,3 1-3 0,1-1-10 16,2 4-19-16,-1 2-12 0,-2 2-11 16,-2 0-12-16,-4 4-10 0,-2 4 0 15,-3 1 12-15,-4 3 32 0,-6 1 1 16,0 4 2-16,-10 3 0 0,-2 1 0 16,-6 0-2-16,-3 1 0 0,-2-3 0 0,0 0 2 15,-1-3-2-15,5-3 1 16,4-2 28-16,1-1-13 0,2-4 0 0,4 0 0 15,4-2 13-15,0-1-6 0,3-3 18 16,-2 0 17-16,3 0 29 0,0 0 9 16,3-2 7-16,4-1-87 0,2-5-16 15,6 3-20-15,3-3-11 0,3 2 11 16,3 1-15-16,0 2 19 0,2 1-13 16,-4 2 0-16,-1 2-9 0,-2 6-10 15,-6 3-4-15,-1 3 20 0,-5 4 12 0,-5 3 20 16,-2 3 67-16,-7 1-9 0,-6 1-16 15,-2-3-1-15,-4 0 1 0,-2-3-3 16,2-2-4-16,-2-1 6 0,0-2 26 16,1-4 10-16,0-2-7 0,1-3 19 15,3-2-22-15,0-3-4 0,6-1 4 16,-2 0 8-16,4-5-12 0,-2-3-6 16,4-2-19-16,-1-1-19 0,2-1-19 0,4 0-1 15,1 0-116-15,0 2-56 0,6-2-50 16,3 4-35-16,-2 0-37 0,5 3-192 15,7-3-217-15,-3 3-669 0</inkml:trace>
  <inkml:trace contextRef="#ctx0" brushRef="#br1" timeOffset="170878.15">5603 12476 307 0,'0'0'2155'0,"0"0"-1887"0,0 0-178 0,0 0-10 16,63-27 13-16,-44 21 51 0,1 1-51 15,0 0-74-15,-2 2-19 0,0 2-13 16,-3 1 10-16,-3 0-121 0,0 0-194 15,-5 1-173-15,2 5-181 0,-5-1-701 16</inkml:trace>
  <inkml:trace contextRef="#ctx0" brushRef="#br1" timeOffset="171044.26">5634 12596 434 0,'0'0'446'15,"0"0"-68"-15,0 0-33 0,0 0 6 16,0 0 35-16,0 0-47 0,0 0-107 15,0 0-65-15,61 0-65 0,-46-3-45 0,4 0-54 16,0 1-3-16,2-1-3 0,0 2 2 16,-2-1-47-16,-2 1-282 0,3-4-273 15,-6 2-722-15</inkml:trace>
  <inkml:trace contextRef="#ctx0" brushRef="#br1" timeOffset="171525.54">6089 12254 1425 0,'0'0'397'0,"0"0"-225"0,0 0 7 16,0 0 54-16,0 0 6 0,17-48 2 15,-14 40-68-15,1 3-48 0,-1 1-23 16,2-1-19-16,-3 2-10 0,-1 1-3 16,0 2 3-16,-1-2-22 0,1 2-16 15,-1 0-20-15,0 0-12 0,0 0-3 16,0 0-13-16,0 0-19 0,0 0-12 16,0 0-4-16,0 4 48 0,1 2 27 15,-1 0 4-15,1 5-5 0,-1 0-1 16,0 2 0-16,0 2-2 0,0 2 27 15,0 2-3-15,-2 3 7 0,-2 2-20 16,-3 2 7-16,1 0 19 0,-1 1-4 0,-2 2-2 16,0-2-10-16,-1 0-3 0,3 1-4 15,2-3-21-15,1-1-16 0,0-1-15 16,4-5 15-16,1 2 0 0,7-6 2 16,-1-3 29-16,4-2-6 0,0-2 9 0,2-1-3 15,2-3-3-15,-3-1 0 0,2-2-28 16,2 0-66-16,-3-4-34 0,2-1-27 15,0-2 0-15,0 0-52 0,-5-2-23 16,2 1-49-16,-5 1-81 0,-3 2-73 16,-4-5-184-16,0 3-421 0</inkml:trace>
  <inkml:trace contextRef="#ctx0" brushRef="#br1" timeOffset="171858.58">5985 12464 1418 0,'0'0'653'0,"0"0"-462"16,0 0-123-16,0 0 39 0,58-11 109 0,-36 8 16 15,3 0-55-15,1 2-56 0,2-2-16 16,-1 1-9-16,-1 2-4 0,-1 0-19 15,-4 0-9-15,-5-1-4 0,-1 0 0 16,-2 0 9-16,-6 0 10 0,2 0 15 16,-5 0 1-16,-1 0 5 0,-2 1 6 15,-1 0 2-15,0 0-8 0,0 0-26 16,0 0-28-16,0 0-24 0,0 0-22 0,0 0-13 16,0 0-18-16,0 0-24 0,-1 0-72 15,-3 0-150-15,-2 2-22 0,-2 0-116 16,-1 0-328-16,-1-1-639 0,48-8 98 15</inkml:trace>
  <inkml:trace contextRef="#ctx0" brushRef="#br1" timeOffset="173962.73">4362 13805 20 0,'0'0'192'15,"0"0"-75"-15,0 0 17 0,0 0 39 0,0 0 0 16,0 0-30-16,0 0-39 0,0 0-32 16,0 0-7-16,-1 14 13 0,2-11-16 15,-1 0-26-15,1-3-34 0,0 4-2 16,-1 0-3-16,1 0 3 0,0 0 3 16,1 2 39-16,1 1-38 0,-1 0-4 15,1-2-460-15,-17-66-497 0</inkml:trace>
  <inkml:trace contextRef="#ctx0" brushRef="#br1" timeOffset="174712.11">4376 13931 1334 0,'0'0'433'16,"0"0"-277"-16,0 0-98 0,0 0 62 15,0 0 81-15,0 0 6 0,0 0-91 0,0 0-42 16,0 0-19-16,0 0-10 15,0 0-6-15,-4-27-10 0,4 23 3 0,0 1 16 16,0 0 16-16,0-1 0 0,-1 0 20 16,-2-2 18-16,2 1-19 0,0-1-29 15,1 0-3-15,-1-1 9 0,1 2-25 16,0-2-3-16,0 2-4 0,2-3 10 0,2 2-13 16,0-2-21-16,1 0-1 0,3 1-2 15,2 1 8-15,0 0-9 0,3 0-3 16,1 1-16-16,0 1-3 15,1 1 19-15,1 2-16 0,-2-1 6 0,-3 2-19 16,2 2-28-16,-4 3 9 0,3 3 20 16,-5 2-11-16,2 4 7 0,-4 1 16 15,-2 3 3-15,-2 4 1 0,-1-2 14 16,0 1-1-16,-4 1 1 0,-5-2 1 0,0-1 0 16,-5-2 0-16,3 0-1 0,-5 0-2 15,0 0 1-15,-1 2-11 0,1-2 13 16,-3 1 1-16,0-2 25 0,3-1-7 15,0-3-18-15,5-1 12 0,2-1-12 16,4-3-1-16,1-1 2 0,2-4-2 16,2 3 1-16,0-1 0 0,2-3 18 0,5 2-3 15,1 0 25-15,6-2-3 0,5 1-3 16,4 0-12-16,5-2-21 0,2 0 1 16,4 0 0-16,0-2-3 0,1 0 1 15,0-1-1-15,-5 1 1 0,-1 0-1 16,-5-1 1-16,-5 1 0 0,-4 1 0 15,-6-1-1-15,-2 0 0 0,-2 2 2 0,-3 0 14 16,-1 0 3-16,0 0 10 0,-1-1 9 16,0 0-13-16,0-1-25 0,0-1-1 15,-2 2-2-15,1-1-16 0,-3 0-7 16,2 0-24-16,-2 1-77 0,2-1-64 16,0 0-53-16,-1 1-100 0,1-4-202 15,0 1-254-15,26 32-509 0</inkml:trace>
  <inkml:trace contextRef="#ctx0" brushRef="#br1" timeOffset="175123.69">4985 13713 1197 0,'0'0'557'0,"0"0"-333"0,0 0-91 16,0 0 35-16,0 0 72 0,0 0 5 16,0 0-43-16,0 0-80 0,0 0-122 15,0 0-80-15,0 0 29 0,12-29 51 16,-19 42 74-16,0 6 6 0,-5 7 3 16,-1 4 3-16,0 6-13 0,-5 2 32 15,-3 9 13-15,-8 10 11 0,-7 11-12 16,-4 3 6-16,-1-8-36 0,2-6-14 15,3-8-38-15,9-10-14 0,7-8 11 0,4-9-4 16,4-4-28-16,3 1 0 0,-4 1 15 16,5-2 0-16,3-6-15 0,0-3 0 0,3-4 3 15,1-1 9-15,1-1-8 0,0-2 11 16,0 0 7-16,0-1 18 0,0 0 0 16,0-1-40-16,3-4-3 0,4 0-62 15,1-7-28-15,3 0-44 16,0-1-84-16,3-6-82 0,7-8-181 0,-2 6-643 15,-3-3-811-15</inkml:trace>
  <inkml:trace contextRef="#ctx0" brushRef="#br1" timeOffset="175731.2">5157 13877 706 0,'0'0'1299'0,"0"0"-1082"16,0 0-32-16,0 0-1 0,0 0-23 15,0 0 29-15,0 0-46 0,0 0-121 16,0 0-23-16,0 0-34 0,4-9 34 15,-5 12 32-15,-2 2 4 0,1-1-11 16,1-1-22-16,0 0 10 0,1-2-10 16,0 0 20-16,0-1-1 0,0 0 13 15,0 0 0-15,0 0 4 0,0 0 2 16,0 0-3-16,0 0-6 0,0 0-7 0,0 0-9 16,0 0-13-16,0 0-2 0,0 0-1 15,0 0 0-15,0 0-1 0,0 0-1 16,0 0 2-16,0 0 0 0,0 0 13 15,0 0 0-15,-1 0-1 0,1 0 4 16,0 0 0-16,0 0 3 0,0 0-3 0,0 0 6 16,0 0 6-16,0 0-2 15,0 0-14-15,0 0-12 0,0 0-1 16,0 0-24-16,0 0-7 0,0 0-9 0,0 2-28 16,0 2-24-16,-1 2 93 0,0 6 29 15,-1 1 19-15,-2 2-17 0,-1 3 14 16,1-1 15-16,0 2-6 0,-2 1 6 15,-1-1 3-15,1-4-10 0,1-1-15 16,1-2-16-16,0-5 6 0,2-3-6 16,1 0 3-16,1-3 3 0,0 0-9 0,0-1-5 15,0 0 11-15,0 0 3 16,0 0 6-16,0 0-9 0,0 0 3 0,0 0-3 16,0 0 3-16,-1 0-6 0,1 0-22 0,0-4-179 15,0 0-208-15,0-2-99 0,4-9-315 16,4 1-730-16,-19 57 635 0</inkml:trace>
  <inkml:trace contextRef="#ctx0" brushRef="#br1" timeOffset="176118.53">5302 13917 1539 0,'0'0'452'15,"0"0"-267"-15,0 0-7 0,0 0 13 16,0 0 25-16,0 0-4 0,0 0-55 16,0 0-55-16,0 0-32 0,-59-38-31 15,44 38 8-15,-2 7 14 0,-2 2 9 16,-1 4 15-16,1 4 20 0,0 4-24 0,2 1-5 16,0 4 12-16,3 1 9 0,0 2-21 15,6 2-32-15,1-4-7 0,6 2-24 16,1-2-11-16,9-4 10 15,5-1 13-15,9-4 13 0,3-4-4 0,4 0-12 16,5-4-22-16,0-5-65 0,-3 0-16 16,-1-3-19-16,-5-2 5 0,-5 0 23 0,-4-5 0 15,-2 1 22-15,-7-4 50 16,0-1 0-16,-2-1 19 0,-4 0 6 0,0 2-24 16,-2-1 1-16,0 3 14 0,0 0-14 15,0 2-2-15,-2 1-16 0,-1 1-6 16,-1 0-9-16,-1 0-247 0,2-2-117 15,0 1-262-15,1-1-696 0</inkml:trace>
  <inkml:trace contextRef="#ctx0" brushRef="#br1" timeOffset="176359.51">5618 14030 3078 0,'0'0'382'0,"0"0"-274"16,0 0-73-16,0 0 0 0,63-24 72 16,-40 19-15-16,3 2-80 0,2 1-12 15,-4-2-19-15,0 4 0 0,-4 0-157 16,-2 0-193-16,-6 0-189 0,-5 0-679 15</inkml:trace>
  <inkml:trace contextRef="#ctx0" brushRef="#br1" timeOffset="176526.33">5639 14173 1783 0,'0'0'548'0,"0"0"-247"0,0 0-98 0,0 0 37 0,0 0 115 16,0 0-133-16,0 0-134 0,66-12-66 15,-41 5-21-15,1 2-1 0,-1-1-2 16,0 0-45-16,0 2-235 0,8-4-194 16,-9 3-542-16,-2-3-905 0</inkml:trace>
  <inkml:trace contextRef="#ctx0" brushRef="#br1" timeOffset="176949.86">6146 13822 316 0,'0'0'1717'0,"0"0"-1399"15,0 0-50-15,0 0-20 0,18-48-20 16,-15 41 11-16,-1 2-13 0,0 2-68 15,0-1-45-15,-2 3-53 0,1 1-60 16,0 0-32-16,-1 0-31 0,1 5-28 16,3 1 91-16,-2 5 70 0,0 3-4 15,-1 4-3-15,0 3-1 0,-1 1-5 16,0 2 7-16,0-2 4 0,0 2 1 16,0-2 9-16,0 0-4 0,0 0 1 0,-2-1-7 15,-1 1-25-15,-2-2-12 0,3 1-16 16,1-1-13-16,0-3 0 15,0-2-1-15,1-1 1 0,0-1 0 0,3-3 11 16,5-4 11-16,-2 3 7 0,1-5-22 16,3-3-9-16,0 1-74 0,2-2-21 15,-2 0-4-15,3-3-22 0,-1-1-57 16,0-5-64-16,1 3-112 0,-2-3-124 0,3-3-121 16,4-5-49-16,-4 3-636 0</inkml:trace>
  <inkml:trace contextRef="#ctx0" brushRef="#br1" timeOffset="177280.16">6083 13994 1079 0,'0'0'1553'16,"0"0"-1209"-16,0 0-145 15,0 0-30-15,0 0 75 0,0 0 119 0,0 0-62 16,0 0-118-16,0 0-81 0,0 0-40 0,0 0-50 16,28-10-11-16,-7 10 2 15,3 0 0-15,5 0-1 0,-1 0-2 0,3 0-1 16,-3-1 1-16,-3-1 1 0,-2 1 2 16,-4 0 0-16,-4-1 0 0,-3 0-2 15,-6 2 1-15,-3 0 0 0,-1-2 10 16,-1 2 0-16,-1 0-8 0,0 0-4 15,0-1 0-15,0 1-75 0,0-1-88 16,-3 0-74-16,-1 1-36 0,-2 0-121 16,-6 0-287-16,4-1-509 0,-1 0-459 0</inkml:trace>
  <inkml:trace contextRef="#ctx0" brushRef="#br1" timeOffset="179326.56">4294 15327 460 0,'0'0'1000'16,"0"0"-782"-16,0 0-101 0,0 0 6 15,0 0 66-15,0 0 60 0,0 0-32 16,0 0-88-16,0 0-20 0,0 0-19 0,-19-7 6 16,17 7 26-16,1-4-10 0,0 2-7 15,0-1-19-15,0-3-9 0,1 2 8 16,0 0-9-16,3-2-22 0,3 2-29 16,5-4-25-16,3 3-19 0,4-3-3 15,2 4 6-15,3-1-25 0,0 3 6 16,1 2-12-16,-2 2-17 0,-1 7 1 15,-6 2 12-15,-1 6 13 0,-4 3 22 16,-7 2-23-16,-3 3 17 0,-9 1-3 0,-5 2 5 16,-4-2 19-16,-5 0-1 0,-2-3 1 15,2-4-12-15,3-2 13 0,0-6 13 16,6-3 3-16,0-1 10 0,2-4 9 16,4 0 0-16,-2-2 3 0,5-1 13 0,1 0 13 15,1 0 2-15,1-2 1 16,2 0-39-16,0-3-6 0,0-1-22 15,6-1-3-15,3 0-48 0,6 1 13 0,2-2 10 16,4 1 0-16,0 2-1 0,1 1-3 16,0 3-3-16,-1 1-3 0,-2 2-7 15,0 6-15-15,-3 6 9 0,-6 1 19 16,-1 5 16-16,-6 1 15 0,-3 3 1 16,-1 1-1-16,-10-1-21 0,-1-3-38 15,-6 0 34-15,-1-3 26 0,-2-3 19 16,-1-5 45-16,0-1 35 0,1 0 3 15,1-5-6-15,1-2-11 0,2-2 10 0,1 0 32 16,4-2-14-16,-1-3-9 0,4-1-29 16,0-1-18-16,5 0-25 0,-1 0-29 15,4-3-3-15,1 1-22 0,0 1-38 16,4 0-97-16,4 3-51 0,4 1-39 16,3 0-95-16,7-2-256 0,-3 2-576 0</inkml:trace>
  <inkml:trace contextRef="#ctx0" brushRef="#br1" timeOffset="179695.67">4905 15200 2552 0,'0'0'358'0,"0"0"-121"0,0 0-33 0,0 0-115 16,0 0-62-16,0 0-26 0,0 0-1 16,0 0 60-16,-39 53 51 0,23-18-32 0,-5 14-7 15,-4 14-2-15,-7 10-17 0,0 2-3 16,-1-6 10-16,5-8-9 0,0-12-23 16,2-6-25-16,4-6 50 0,2-8-21 15,4-7-11-15,4-1 7 0,-4 0-3 16,-2 1 0-16,0 0-3 0,3-6-10 15,5-5 1-15,0-2-11 0,5-6 23 16,2 0-4-16,1-3 13 0,1 0-34 16,0 0-3-16,1-3-65 0,0-4-78 15,3-3-74-15,3-2-57 0,7-4-40 16,8-9-146-16,-1 3-348 0,-2 0-864 0</inkml:trace>
  <inkml:trace contextRef="#ctx0" brushRef="#br1" timeOffset="179956.55">4896 15524 2823 0,'0'0'394'0,"0"0"-136"0,0 0-118 16,0 0-102-16,0 0 6 0,0 0-19 15,0 0 63-15,0 0 16 0,0 0 35 16,58 63-39-16,-42-37-28 0,0 1-32 16,1-2-2-16,-2 0-10 0,5-3-13 15,4 0 7-15,-2-4-10 0,2-1-12 16,-2-3-9-16,-1-2-97 0,-4-3-110 0,-4-2-127 16,-2-5-92-16,-7-3-303 0,-2-3-801 15</inkml:trace>
  <inkml:trace contextRef="#ctx0" brushRef="#br1" timeOffset="180235.86">5178 15480 1812 0,'0'0'1356'0,"0"0"-1117"15,0 0-239-15,0 0-6 0,0 0 6 16,0 0 137-16,0 0 43 0,-30 48-35 15,14-22-32-15,-5 6-31 0,-1 2-35 16,-4 3-28-16,-3 0-3 0,-1 2-16 0,-2 1 1 16,2-2-1-16,-1-4 0 0,4 0 0 15,2-8 1-15,5-6 1 0,4-3 13 16,3-5-13-16,6-6 23 0,1-3-6 16,1 0 0-16,3-1-7 0,0-2-12 15,2 0-68-15,0-2-71 0,1-4-137 0,14-12-271 16,-1 1-739-16,-1-2-634 0</inkml:trace>
  <inkml:trace contextRef="#ctx0" brushRef="#br1" timeOffset="180762.95">5503 15577 1345 0,'0'0'1636'0,"0"0"-1344"0,0 0-136 0,0 0-67 16,0 0 6-16,0 0 119 0,0 0 9 16,0 0-147-16,0 0-73 0,56-12-2 15,-29 9 2-15,5 0-3 0,-2 1 0 16,2 2-18-16,-5-2-23 0,-1 2-167 15,-5 0-200-15,-5 6-280 0,-2-1-559 16</inkml:trace>
  <inkml:trace contextRef="#ctx0" brushRef="#br1" timeOffset="180935.75">5498 15775 2594 0,'0'0'505'0,"0"0"-262"0,0 0-88 15,0 0 1-15,0 0-24 0,0 0-44 16,57-19-50-16,-33 13-38 0,3 2-1 16,4 2-15-16,-2-4 1 0,1 4-7 0,-5-2-225 15,9-3-256-15,-11 1-565 16,-3-1-950-16</inkml:trace>
  <inkml:trace contextRef="#ctx0" brushRef="#br1" timeOffset="181363.07">6067 15412 2023 0,'0'0'289'0,"0"0"-115"16,0 0 46-16,0 0-33 0,13-53-1 15,-10 45 12-15,1 0-55 0,-1 1-25 0,0 3-11 16,-1 0-31-16,1 1 3 0,-1 1 0 16,-2 2-1-16,1 0-18 0,-1-1-9 15,0 1-11-15,0 0-5 0,0 0-35 16,0 0 0-16,0 0-35 0,0 1 10 16,0 6 25-16,0 4 57 0,0 3 2 15,0 3-9-15,0 2-7 0,1 2 13 0,0 3-16 16,-1 1 10-16,1 0 3 0,-1 2-1 15,0 2-12-15,0-1-6 0,-4 1-6 16,-3-1-9-16,1 0 5 0,-1-2-5 16,-2 0-7-16,4-2 3 0,1-3-14 15,1-3 1-15,3-4-2 0,0-2 0 16,2-4 2-16,5-1 23 0,4-5 18 16,2 1-43-16,3-3-31 0,4 0-79 15,1-5-45-15,-1-4-52 0,0-3-59 16,-2-1-131-16,-1-1-150 0,0-4-259 0,-7 2-465 15</inkml:trace>
  <inkml:trace contextRef="#ctx0" brushRef="#br1" timeOffset="181673.79">5966 15586 2666 0,'0'0'584'16,"0"0"-307"-16,0 0-106 0,0 0 5 15,0 0 64-15,0 0-29 0,0 0-114 16,0 0-73-16,63-23-22 0,-38 22-2 0,5 0 0 16,-1-1 0-16,2 1-1 0,-3 0-1 15,1-1 0-15,-3 2-1 0,-2-3 2 16,-2 1 1-16,-2-3 2 0,-2 1 11 15,-4 0 5-15,-2-3-5 0,-2 5-13 16,-5-4-33-16,0 3-79 0,1-1-56 0,-5 0-65 16,0 1-114-16,-1-3-207 0,-1 3-584 15,-5-1-762-15</inkml:trace>
  <inkml:trace contextRef="#ctx0" brushRef="#br1" timeOffset="195025.43">10086 7456 2489 0,'0'0'213'0,"0"0"-213"0,0 0-52 0,-33 56 52 16,22-29 74-16,-2 4 23 0,1 1-10 15,5-3-7-15,1-2-19 0,0 1-10 16,4-4-16-16,2-2-34 0,0 0 12 15,0-5 0-15,0-2-10 0,0-4 26 16,0-2-29-16,0-5-324 0,0-4-312 16,-2 0-357-16</inkml:trace>
  <inkml:trace contextRef="#ctx0" brushRef="#br1" timeOffset="195300.45">9928 7452 2497 0,'0'0'310'0,"0"0"-204"0,0 0 0 15,19-52-16-15,-3 45-20 0,6 3-19 16,4 4-10-16,8 2 14 0,3 7 18 0,-1 6 0 16,2 5-22-16,-3 6-4 0,-7 1-25 15,-7 4-8-15,-5 3-14 16,-10 0-31-16,-6 2 27 0,-7-2-21 0,-10-1-10 16,-5-3-19-16,-5-4 26 0,-5-3 10 15,1-6 18-15,-4-3 19 0,2-6 6 16,3-3 7-16,2-4 3 0,2-1 6 15,3-4 3-15,5-2-9 0,5-3 6 0,2-1-3 16,5-2-38-16,4 0-134 0,2 1-47 16,0 1-23-16,8 1-4 0,6 3-117 15,13-1-234-15,-6 4-247 0</inkml:trace>
  <inkml:trace contextRef="#ctx0" brushRef="#br1" timeOffset="196110.5">10453 7793 1676 0,'0'0'406'0,"0"0"-273"0,0 0-62 16,0 0 13-16,29-51 16 0,-14 34-35 15,-1 0-7-15,1-2-3 0,0-3 3 16,2 2 6-16,-2-2-41 15,-3 2-4-15,0 1 0 0,-5 1 68 0,0 4-3 16,-4 2 47-16,-3 2 22 0,0 3-19 16,-1 3-39-16,-7 3-41 0,2 1-32 15,-5 0-22-15,-2 5 1 0,-2 6 22 16,-1 3-1-16,2 1-10 0,0 3-12 16,3 2 2-16,4 0-4 0,5 2 2 15,2-3-3-15,2 0 0 0,5 1 2 0,7-3 1 16,1-4 18-16,3-1 7 15,1-4 10-15,3-5-3 0,1-1-32 0,0-2-7 16,0-5-40-16,0-4 3 0,0-4 15 16,-4-5 10-16,0-1 3 0,-2-3 13 15,-1 0-9-15,0-3-14 0,-2-1 10 16,3 1 4-16,0 1-42 0,2 1-19 0,-3 3 31 16,-2 5 14-16,-2 4 12 0,-5 3 15 15,1 4-28-15,-5 3 3 0,-1 1-63 16,0 2-7-16,0 3 54 0,1 2 26 15,2 1 14-15,0 3 2 0,0-1 3 16,0 0 26-16,2-1-10 0,-1-3 1 16,0-1 12-16,3-3 12 0,-4-2 11 15,0 0-1-15,-1-3-52 0,0-1 33 16,-3-3-9-16,-1-1-10 0,0-1-14 0,-6 0-1 16,0-1 0-16,-1 1-1 0,-5 3 0 15,3-1 24-15,-3 4 24 0,-4 3-13 16,3 0-16-16,-4 5-18 0,-2 5 15 15,1 4 19-15,-1 4-7 0,3 3-2 16,4 1-7-16,2 2-9 0,7-1-8 0,3 0-1 16,2-1 2-16,10-2 16 15,6-1 9-15,4-2 10 0,6-3 9 16,4-2-6-16,2-5 0 0,2-4-41 0,1-3-50 16,-2-4-23-16,-4-6 26 0,-2-3-1 15,-4-4-2-15,-4-4 15 0,-4-2 35 16,-3-2 18-16,-1-2-17 0,-1 0 14 15,-3 0 13-15,-2 3 13 0,0 2 54 16,0 4 19-16,-5 4-23 0,0 5 28 16,-1 3-6-16,-1 3-22 0,0 3-91 0,0 4-38 15,-3 6 7-15,-2 6 31 16,-3 4 59-16,1 2-6 0,2 3-22 0,1 1-12 16,3 1-19-16,1-2 1 0,2-2-1 15,3-1 0-15,2-4-84 0,4-4-145 16,-1-7-215-16,0-5-306 15,-3-2-1021-15</inkml:trace>
  <inkml:trace contextRef="#ctx0" brushRef="#br1" timeOffset="196264.57">11235 7259 1778 0,'0'0'1594'0,"0"0"-1448"0,0 0-146 16,0 0-35-16,0 0-86 0,0 0 70 15,0 0 51-15,0 0 1 0,11 46-1 16,8-16-189-16,-2-5-596 0,-2-3-957 0</inkml:trace>
  <inkml:trace contextRef="#ctx0" brushRef="#br1" timeOffset="196609.66">11649 7399 2677 0,'0'0'405'0,"0"0"-242"16,0 0 111-16,0 0-25 0,-5-51 6 16,-2 45-54-16,-2 2-40 0,-5 1-37 15,-4 1-47-15,-3 2-30 0,-1 3-23 16,-1 3-8-16,1 5-14 0,3 0-2 16,4 2-11-16,6 1-11 0,1 2-3 15,7 2 10-15,1 1 3 0,10 3 11 16,2 2-18-16,6 0-3 0,3 2-39 15,2 1-85-15,0-2-78 0,-2 1-41 0,-4-4-3 16,-4 0 4-16,-8-3 12 0,-5-2 85 16,-1-2 74-16,-9-3-10 0,-6-4 74 15,-4-2 29-15,-3-3 113 0,0-3 99 16,-3 0-8-16,1 0-6 0,1-2-30 16,0-1-32-16,3-1-50 0,2 0-36 0,5 0-19 15,3-1-2-15,4 0-14 0,5-1-15 16,9-5-331-16,6-1-268 15,3 3-1185-15</inkml:trace>
  <inkml:trace contextRef="#ctx0" brushRef="#br1" timeOffset="196804.63">11790 7507 3635 0,'0'0'497'16,"0"0"-310"-16,0 0-115 0,0 0-57 15,0 0 13-15,0 0 59 0,0 0 33 16,-15 60-22-16,10-37-36 0,-3 1-28 16,4 2-16-16,1 1-17 0,0-2-1 15,3-2-175-15,0 1-181 0,1-2-227 0,3-8-584 16,-1-6-710-16</inkml:trace>
  <inkml:trace contextRef="#ctx0" brushRef="#br1" timeOffset="196981.56">11758 7302 3435 0,'0'0'483'0,"0"0"-341"15,0 0-26-15,-30-49 6 16,26 45-48-16,2 4-74 0,1 0-9 0,0 0-106 16,0 9-63-16,0 3 133 0,1 7 44 15,3 3-266-15,20 9-295 0,-1-6-715 16,4-3-641-16</inkml:trace>
  <inkml:trace contextRef="#ctx0" brushRef="#br1" timeOffset="197500.2">12054 7514 642 0,'0'0'2861'16,"0"0"-2520"-16,0 0-244 0,0 0 27 15,0 0 1-15,0 0-4 0,-67 27 3 0,53-12-31 16,1 4-38-16,1 2-53 15,3 3-2-15,5 1-12 0,4 1 12 0,1-1-1 16,7 1-44-16,8-2-153 0,2-5-30 16,1-2-14-16,2-6-11 0,-1-4 47 15,-3-5 34-15,-2-2 73 0,-1-2 99 16,-3-6 51-16,-2-6 0 0,-2-3 10 16,2-2 82-16,-3-3-19 0,5 0 24 15,-3-2-50-15,3 0-3 0,0 1-1 16,3 1-57-16,1 2-11 0,-2 3 3 15,3 3-11-15,-1 3-17 0,-1 4-1 16,-1 2-15-16,2 2-30 0,-4 3-5 0,2 1-22 16,0 6-4-16,-3 5 16 0,2 3 29 15,-5 4 9-15,0-1 21 0,-2 3-2 0,-4 3-48 16,-1-2-15-16,-2 0 37 0,-5-3 10 16,0-2 16-16,-4-4 1 0,4-4-1 15,-1-2 3-15,0-5 15 0,2-2 23 16,3-2 48-16,1-6 21 0,2-3-47 15,1-4-32-15,6-3-26 0,6-3-1 16,4-2 21-16,4 0 7 0,3-1-29 16,3 5-7-16,1 1-18 0,1 4 13 15,-4 4 10-15,-3 3-17 0,-2 5-7 16,-3 2-14-16,0 3-33 0,-5 6 73 16,0 3 6-16,-2 2 117 0,-5 3-7 0,-3 0-14 15,-2-1-46-15,0 2-22 16,-4-4-15-16,-4-1-19 0,2-1-63 15,-6-5-201-15,5-2-325 0,2-5-1164 0</inkml:trace>
  <inkml:trace contextRef="#ctx0" brushRef="#br1" timeOffset="198340.2">13204 7343 3268 0,'0'0'397'15,"0"0"-318"-15,0 0-79 0,0 0 54 16,0 0-7-16,0 0-47 0,64-26 1 0,-54 37 13 16,0 3 27-16,-1 7-4 0,-3 2-12 15,-3 4-23-15,-2 1-2 0,-1-1-14 16,0 0-14-16,-4-3-4 0,-1-4 10 16,-1-3 19-16,1-5 0 0,2-2 1 15,1-3 1-15,-1-4 1 0,2-1 1 16,1-2 68-16,0 0 50 0,0-5 13 15,5-3-132-15,2-6-34 0,5-1-28 16,3-3 23-16,-1-2 17 0,3 0-3 16,-1 1 23-16,1 0 2 0,-2 4 3 15,-1 2 28-15,-1 2-15 0,-3 4 1 0,-2 0 5 16,-3 4-22-16,-1 3 0 0,2 0-89 16,-1 7-40-16,0 7 66 0,1 2 63 15,2 5 69-15,-2 0-15 0,-2 2-29 16,3 0-3-16,-2-1-6 0,-1 0-14 15,1-2 13-15,2-2-2 0,-2-3-13 16,2-5-113-16,2-2-7 0,-1-4 7 0,3-4 18 16,-2-2 25-16,4-5 26 0,-1-4 11 15,2-3 33-15,1-3 2 0,-2-4 1 16,2 1 10-16,1-4-10 0,0 1 0 16,-1 0 29-16,2 2-32 0,-2 4 44 15,0 3 17-15,-5 5 8 0,-1 3 4 0,-3 5-45 16,-3 1-28-16,-1 1-117 0,-1 6 54 15,0 4 63-15,-1 4 123 0,0 2-19 16,0 3-25-16,0 0-10 0,1 0-41 16,4 1-15-16,0-2-1 0,3-2 7 15,6-1-6-15,0-3 3 0,1-3 16 16,0-3-4-16,2-3 3 0,-5-3 6 16,1-1-12-16,-3-2-25 0,-3-7-15 0,-4-2-16 15,-2-6 28-15,-1-1-10 16,-4-4 10-16,-7 1-16 0,-3-5 19 0,-3 1-31 15,-2 1 19-15,0 2 9 0,0 5-9 16,1 1-1-16,5 6-3 0,2 3-3 16,4 3-3-16,1 3-6 0,5 1-29 15,1 0-40-15,1 5 21 0,6 2 57 0,4 3 18 16,5 4-43-16,7-1-83 0,7 0-121 16,20 3-280-16,-8-4-522 0,-2-4-676 0</inkml:trace>
  <inkml:trace contextRef="#ctx0" brushRef="#br1" timeOffset="198962.55">14177 7429 1520 0,'0'0'1142'16,"0"0"-939"-16,0 0 25 0,0 0 30 15,0 0-45-15,0 0-64 0,-56-36 2 16,37 36 18-16,-3 3-18 0,0 4-29 0,1 5-51 16,4 1-27-16,4 1-35 0,2 2-9 15,6 1-2-15,3 0 2 0,2 1 1 16,0 0 2-16,7 0 12 0,4-1-2 15,2-2-1-15,3-1-2 0,1-4-10 16,1-4-106-16,-2-1-21 0,-1-4 11 16,0-1 31-16,1-6 35 0,-4-5 34 0,0-3 16 15,1-4 19-15,-5-2 0 0,3-6-4 16,-2-1 24-16,-1-2 58 0,1-5 18 16,-1 1-25-16,2-3-19 0,-4 4 1 15,1 0 14-15,2 6-12 0,-5 2 18 16,0 5-15-16,-1 4-7 0,1 4-11 15,-3 5-17-15,0 1-39 0,0 5-3 16,-1 0-67-16,0 5-83 0,0 7 104 16,-3 5 46-16,-3 7 49 0,1 4-21 15,1 3-26-15,0 2 12 0,3 2-14 16,1-1-3-16,3-1-25 0,3-2 25 0,6-1-9 16,1-3-3-16,3-4-25 0,4-5-65 15,-1-4-49-15,2-5 5 0,2-4 59 16,0-5 43-16,2-2 19 0,-2-6 3 15,1-4 6-15,-1-2 16 0,-3-3 0 16,0-2 3-16,-1 0 22 0,-3 1-19 0,-3-2 31 16,-1 0-21-16,-5 2 9 0,0 1-4 15,-4 0 7-15,-3 2-22 0,-3 3 41 16,-6 3 18-16,0 1 16 0,-6 6 2 16,-1 2-12-16,-2 0-22 0,1 8-9 15,1 3-6-15,2 4-10 0,0 5-19 16,6 2 1-16,3 2 1 0,5-1 9 15,0 3-11-15,9-3 14 0,7 1-3 16,2-2 5-16,4-3 0 0,3-3 13 0,0-3-31 16,1-4-52-16,-1-3-43 0,0-3-1 15,-2-3-3-15,-1 0-3 16,-3-2-6-16,-1-3-23 0,-6 0-61 0,-2-1-91 16,-4-1-79-16,-6-5-602 0,-2 2-545 15</inkml:trace>
  <inkml:trace contextRef="#ctx0" brushRef="#br1" timeOffset="199889.12">15181 7256 726 0,'0'0'1220'15,"0"0"-1052"-15,0 0-19 0,0 0 97 16,0 0-14-16,24-52-10 0,-21 46 9 0,-1 0-27 16,0 1-39-16,0 1-16 0,-2 2-23 15,1-1-26-15,-1 3-43 0,0 0-57 16,0 0-30-16,0 3-48 0,0 6-39 16,0 4 117-16,0 8 89 0,1 4-11 15,-1 5-21-15,0 6 3 0,1 11 0 0,0 11-1 16,0 10-15-16,-1 4 5 15,0-4 23-15,0-4-13 0,0-7-13 16,-2-2-12-16,-1-1-3 0,0-4 0 0,0-2-9 16,3-10-1-16,0-9-8 0,0-8-11 15,0-2 16-15,0 0-15 0,2 2 10 16,1 0-12-16,-1-4 0 0,1-4 14 16,0-3-13-16,3-4 11 0,-3-2-10 15,0 0 0-15,-1-3 9 0,1-1 0 16,-1 0-12-16,1-2-15 0,1-5-41 0,-2-1-64 15,-1-3-88-15,-1-4-121 0,-2-10-87 16,-6 1-267-16,2 2-970 0</inkml:trace>
  <inkml:trace contextRef="#ctx0" brushRef="#br1" timeOffset="202415.08">15615 7364 1244 0,'0'0'316'16,"0"0"-144"-16,0 0 17 0,0 0 90 15,0 0-14-15,0 0-20 0,0 0-61 16,26-47-21-16,-23 43-41 0,-1-1-36 15,1 4-32-15,-2 0-25 0,1 1-29 16,-1 0-23-16,0 2-60 0,0 9 83 16,1 3 57-16,0 4 58 0,-1 5-10 0,0 2-23 15,-1 4 3-15,0 0-3 0,0-1 22 16,0 0-6-16,0-2-10 0,0-4-25 16,0-1-29-16,0-4-9 0,2-2-22 0,0-2 10 15,0-5-10-15,2-1 9 0,-3-4 4 16,0 0-16-16,0-2-44 0,0-1-107 15,1 0-43-15,2-7-53 0,1-12-237 16,1 2-975-16</inkml:trace>
  <inkml:trace contextRef="#ctx0" brushRef="#br1" timeOffset="202550.81">15633 7195 1676 0,'0'0'1574'15,"0"0"-1345"-15,0 0-181 0,0 0-23 0,0 0 26 16,0 0-51-16,0 0-25 0,0 0-58 16,0 0-34-16,0 0 88 0,0 0-6 15,-21 0-301-15,30 14-241 16,-3-3-567-16</inkml:trace>
  <inkml:trace contextRef="#ctx0" brushRef="#br1" timeOffset="203260.36">15849 7386 2920 0,'0'0'305'0,"0"0"-305"16,0 0-64-16,0 0 64 0,0 0 51 0,-12 49 0 15,7-35 13-15,0 2-32 16,2 0-13-16,1-2-16 0,1-2 10 15,1 1-10-15,0-3 0 0,0-4 16 0,0 0-6 16,0-3 3-16,0-3 22 0,2-1 47 0,2-7 0 16,5-1-85-16,-1-5-41 0,2-4 25 15,1-2 15-15,1 0-2 0,-2-2 0 16,2 4-12-16,-2 0-1 0,0 3-2 16,-1 4 17-16,-1 3-17 0,-3 3 18 15,-1 4 0-15,-2 1-3 0,0 0-131 16,0 9 23-16,0 2 47 0,-1 4 47 15,-1 3 17-15,0 1 57 0,0 1-9 16,1 0-19-16,2-3-13 0,0 0-14 16,2-3 20-16,-1-6-6 0,3 0 6 15,0-5 17-15,-1-3-5 0,4 0-34 16,-2-3-34-16,5-5-5 0,-4-3 27 0,2-2 12 16,-1-3 1-16,1-2 1 0,-3 0 18 15,3 1-18-15,-3 0-1 0,2 2 0 16,0 4 18-16,-4 4 35 0,1 4-3 15,-1 3-51-15,-1 0-69 0,5 7-39 16,-3 2 83-16,3 4 25 0,0 3 114 16,1 1-25-16,-3 0-10 0,0 0-34 0,1-2-23 15,-2-1-10-15,1-3-12 0,-1-2-22 16,-2-3-114-16,3-4-74 0,-3-2-84 16,1 0 2-16,0-7-118 0,2-2 8 15,-3-5 80-15,-2-4 241 0,0-2 81 16,-2-5 75-16,2-3 39 0,-2-4 42 15,1-2 25-15,1 0-28 0,0 0 96 16,1 2 12-16,0 5 16 0,1 5 23 16,-2 7-42-16,0 5-84 0,-1 4-45 0,-1 6-129 15,0 0-25-15,3 10-155 16,1 7 180-16,-1 9 107 0,1 5 22 0,0 14-41 16,4 7-12-16,-2-2-10 0,-1-5-16 15,1-8-25-15,-3-8-3 0,0 3-22 16,2 3-20-16,-1-4-14 0,-2-5-73 15,-3-5-170-15,0-4-97 0,-4-5-169 0,-6-7-236 16,-2-8-333-16</inkml:trace>
  <inkml:trace contextRef="#ctx0" brushRef="#br1" timeOffset="203888.68">16308 7410 1413 0,'0'0'322'15,"0"0"-117"-15,19-48-10 0,-8 33 28 16,7 3-22-16,1 1-92 0,2 4-15 15,2 4-27-15,2 3-2 0,-3 2-1 16,-1 7 19-16,-1 6-9 0,-5 3 6 0,-2 4-13 16,-6 1-13-16,-3 2-12 0,-4 1-27 15,-5-1-15-15,-5-1-3 0,-4-3-9 16,-1-4-17-16,-1-4-6 0,1-4 35 16,-1-4 19-16,5-2 10 0,-1-3-1 0,4 0 14 15,1-3 18-15,4-4 23 0,3-4-8 16,0-3-42-16,11-3-33 15,4-5-19-15,6-2 3 0,6-5-47 0,3 0-45 16,5-4-48-16,-1-1-10 0,0-1 60 16,-1 0-6-16,-7-2 19 0,-2 3 52 15,-5-2 41-15,-5 3 39 0,-6 3-20 16,-1 2 52-16,-5 2 80 0,-2 6 18 0,0 1-3 16,-1 4-33-16,-2 3-63 0,-2 2 12 15,2 3-12-15,-1 3-1 0,2 2-24 16,-1 2-45-16,-3 2-79 0,0 6 16 15,-1 4 38-15,-4 4 25 0,4 4 13 16,1 2-3-16,1 7-8 0,3 0 28 16,2 5 20-16,1 4 35 0,6 3-6 15,0 2-10-15,0 6-37 0,2-4 21 16,-2-4-31-16,1 0-21 0,-3-12-1 0,0 0-1 16,1-5-30-16,-1-5-1 0,-1-7-6 15,-1-4 6-15,-1-5 32 0,2-3-3 16,2 0-12-16,2-7-17 15,1-4-8-15,4-5-1 0,1-2 41 0,-2-3-21 16,3 0 21-16,0 0 2 0,-2 1 13 16,1 2-15-16,0 2-2 0,-5 4 2 0,1 4 26 15,-4 4 24-15,0 2-50 16,-1 2-32-16,-1 2-112 0,0 6 144 0,0 4 15 16,0 2 133-16,3 3-31 0,-4 1-39 15,-1 0-25-15,0 0-25 0,0-1 1 16,1-2-26-16,0-2-3 0,2-4-22 15,0-1-173-15,2-2-189 0,5-6-230 16,-4-6-699-16</inkml:trace>
  <inkml:trace contextRef="#ctx0" brushRef="#br1" timeOffset="204027.03">16942 7165 2842 0,'0'0'579'16,"0"0"-382"-16,0 0-131 0,0 0-9 15,0 0-57-15,0 0-89 0,0 0-41 0,0 0 95 16,0 0 35-16,0 0-3 0,-3 59-185 16,10-37-415-16,3-3-1154 0</inkml:trace>
  <inkml:trace contextRef="#ctx0" brushRef="#br1" timeOffset="204358.12">17063 7468 1979 0,'0'0'1543'16,"0"0"-1379"-16,0 0-129 0,0 0 19 15,0 0 15-15,38-50-69 0,-19 41-53 16,2-1-25-16,1-1-46 0,1 0-28 16,-1 0-68-16,-1-1 47 0,-4 3 35 0,-2 0 81 15,-7 1 53-15,-2 0 4 16,-2 1 33-16,-4 1 149 0,0 2 23 15,-2 0-36-15,-4 0-26 0,-1 1-10 0,-4 1-23 16,1 1-22-16,-3 1-25 0,1 0-23 16,0 6-25-16,-2 2-15 0,6 3 0 15,0 3 1-15,1 0-1 0,3 1 0 16,4 2 0-16,0 0 0 0,4 2 1 16,5-1 25-16,1 0-4 0,7 0-22 15,1-1-22-15,5-1-192 0,2-3-99 0,14-1-239 16,-5-4-579-16,-5-5-610 0</inkml:trace>
  <inkml:trace contextRef="#ctx0" brushRef="#br1" timeOffset="204757.5">17607 7393 2050 0,'0'0'421'16,"0"0"-156"-16,26-46 34 0,-22 33 46 0,-2 2-38 16,-2 1-23-16,0 3 29 0,-6 3-68 0,-3 1-82 15,-6-1-61-15,-1 4-35 16,-4 0-21-16,0 4-12 0,1 4-13 0,0 2-18 15,1 4-3-15,6 3-3 0,1 2-9 16,4 0-9-16,3-1 21 0,4 0 2 16,0-1-1-16,6 0 11 0,6-2-12 15,2-3-98-15,5-2-74 0,3-1-44 16,-1-7-27-16,2-2-55 0,-2-1-23 16,-2-9 6-16,-1-2 69 0,-3-3 162 15,-1-2 84-15,-4-4 10 0,2-4 16 0,-5-4 70 16,1-3 48-16,-3-2-55 15,0 0 32-15,-1-4 15 0,-1 3-15 0,-2 0 80 16,0 5 7-16,-1 6-46 0,0 5 56 16,0 6-30-16,0 4-78 0,0 6-36 0,0 1-74 15,0 2-21-15,0 5-121 16,0 8 65-16,-3 6 77 0,0 6 68 0,1 4-16 16,1 4-21-16,1 4-3 0,0-1-7 15,5 1-20-15,3-1 12 0,0-1 2 16,4-3-15-16,-1 0-21 0,2-4-101 15,2-3-138-15,7-3-268 0,-6-5-698 16,0-8-1369-16</inkml:trace>
  <inkml:trace contextRef="#ctx0" brushRef="#br1" timeOffset="205741.98">18322 7186 2985 0,'0'0'577'0,"0"0"-425"0,0 0-152 0,0 0-117 16,0 0-16-16,0 0 133 0,0 0 31 16,0 62 45-16,0-38 0 0,2 4-38 15,2 1-19-15,3 2 0 0,-1-2 0 16,1-1-17-16,3-3 17 0,-4-4-19 16,0-6-15-16,0-3-79 0,-3-4 2 0,0-4 19 15,-2-4 73-15,0 0 35 0,0-5 120 16,1-2-86-16,1-8-31 0,4 1-22 15,-1-5 0-15,1-2-1 0,5-1 23 16,-2-3 3-16,4-1 34 0,1-1-24 16,2 1 6-16,-2 1 18 0,2 2 34 15,0 5-19-15,-2 3-41 0,-4 5-33 16,1 4-16-16,-5 3-16 0,1 3-27 16,-3 3-59-16,-1 6-7 0,1 5 52 15,0 3 26-15,-2 5 15 0,-2 1 16 0,0 2 0 16,-1 3 63-16,0 0-16 0,1-3-23 15,1-1-23-15,0-2-2 0,3-5 1 16,3-3-113-16,1-5-69 0,1-2-14 16,0-3-6-16,4-4-21 0,-3-3 15 0,4-6 3 15,-1-4 87 1,-2-4 118-16,-1-2 19 0,-2-3-3 0,2-1 39 0,-4-3 25 16,2 0 16-16,-2 0 26 0,2 1-23 15,-1 1 51-15,-3 3 44 0,-1 4-11 16,1 5-7-16,-3 4-37 0,0 5-23 15,-2 3-116-15,0 0-10 0,0 6-178 16,0 6 112-16,0 3 76 0,0 5 88 16,-2 0-37-16,2 4 3 0,0-2-17 15,7 2-21-15,1-2 8 0,5-2 8 16,1 1-31-16,0-4 11 0,4-3 13 16,-2-1 0-16,1-6-25 0,-2-2-40 15,-2-4-1-15,0-1 10 0,-2-5 6 0,-1-3 23 16,-3-5 1-16,-1-1 0 0,-2-2-12 15,-4-5-15-15,0 0 0 0,-3-3-26 16,-5 2-3-16,0-2 4 0,-3 2 15 0,-2 4 7 16,-1 3 6-16,-4 3 6 0,1 2-19 15,-2 4-6-15,3 3 3 16,0 2 41-16,2 1 16 0,6 1-16 0,0 5-36 16,4 2 1-16,3 1 35 0,1 3 9 15,6 1-6-15,8 1-3 0,7 0-174 16,6-1-196-16,19 2-351 0,-6-6-679 15</inkml:trace>
  <inkml:trace contextRef="#ctx0" brushRef="#br1" timeOffset="206418.92">19259 7267 2194 0,'0'0'295'16,"0"0"-186"-16,0 0 72 0,0 0-27 15,0 0-13-15,17-48 38 0,-17 43 12 16,-5 3-38-16,-4 2-65 0,-3 0-34 0,-3 8 25 15,-4 2 15-15,-1 3-19 0,2 2 8 16,1 3-18-16,5 1-12 0,1 0-15 16,5 2 2-16,3-2-12 0,3 2-9 15,0-3-16-15,2-1 0 0,3-3 10 16,3-3 5-16,2-2 5 0,-1-3-23 16,3-2-90-16,-1-3-10 0,1-1 7 15,1-6-34-15,-3-4 33 0,1-5-13 16,-4-3-13-16,-1-5 41 0,1-2 25 15,-4-2 25-15,-1-4 29 0,-1-4-3 16,0-3 1-16,0-3-4 0,2-2 6 16,-1 0 19-16,0 0-17 0,4 7 71 15,-1 3 28-15,-1 6 22 0,3 6-6 16,-1 5-14-16,-1 6-36 0,-3 3-36 0,0 4 7 16,-1 2-32-16,-1 1-6 0,0 1-84 15,0 6-96-15,0 6 180 0,-2 3 86 0,-1 7-24 16,-1 3 18-16,0 5-21 15,1 3-22-15,3 2-2 0,0 1-11 0,5-1-8 16,1 1-14-16,4-1 17 0,0-2-16 16,4-4 15-16,-1-2-14 15,3-4 14-15,-1-5-16 0,1-2 0 0,-3-6 0 16,2-3-2-16,0-4-12 0,2-2-16 16,-2-2-25-16,5 0-31 0,1-7-31 15,2-1-6-15,0-2 2 0,-1-3 9 16,0 0 21-16,-2-4 26 0,0 0 3 15,-2-3 53-15,-5-1 7 0,-1-1 0 0,-4 2 35 16,-3 2 13-16,-5 1 116 0,-2 3 6 16,-7 4-45-16,-2 2-20 0,-2 0-15 15,-3 3 0-15,-1 3 3 0,1 2 6 16,3 2-25-16,-1 6-46 0,4 5-12 16,0 3 8-16,3 2-22 0,4 3 14 0,2 1-14 15,1 1 19-15,7 2 1 0,6-2-1 16,1 0 1-16,5-2-4 0,3-2 7 15,-1-5-25-15,2-2-90 0,2-3-30 16,-3-5-38-16,-1-1-28 0,-1-3-37 16,-1 0-155-16,1-11-198 0,-2 1-619 15,-7 0-682-15</inkml:trace>
  <inkml:trace contextRef="#ctx0" brushRef="#br1" timeOffset="-208775.8">6743 10940 362 0,'0'0'287'0,"0"0"-150"0,0 0-7 15,0 0 27-15,0 0-86 0,0 0 4 16,0 0 20-16,0 0-4 0,0 0 42 15,7-10-38-15,-7 8-11 0,0 2-19 16,0 0-16-16,0 0-10 0,0 0-4 0,0 0 8 16,0 0 12-16,1-2 19 0,-1 2 11 15,1 0-4-15,0-2-33 16,1 0-6-16,-1 0 4 0,0 0 31 0,0 1 1 16,0 1 9-16,0 0-13 0,-1 0-16 15,0 0-10-15,0-2-25 0,0 2-7 16,0 0-14-16,0 0-1 0,0 0-1 0,0 0-2 15,0 0-14-15,0 0 0 0,0 0-7 16,0 0 4-16,0-1 17 0,0 1 2 16,0 0 0-16,0 0 2 0,0 0-2 15,1 0 0-15,-1 0 0 0,0 0 0 16,0 0-1-16,0 0 0 0,1 0-12 16,0 0-3-16,0 0 3 0,2 0 13 15,1 0 35-15,0 1-9 0,-1-1-23 16,0 2 14-16,0-2-17 0,3 2-3 15,-3-1-9-15,1 1 10 0,-1 0 0 0,2 0 1 16,1 0 1-16,-1 0 1 0,-1-1 11 16,1 1-12-16,0 1 0 0,-1 0 0 15,0-2 0-15,-2 2-2 0,1-2 1 16,1 1-1-16,0 0 1 0,-1 0-1 16,0 0 0-16,0 1 2 0,-2-1 0 0,2 1 0 15,0-3 4-15,1 2 12 0,-2-1-13 16,2 1 0-16,-2-1 17 0,-1 0-1 15,1-1 0-15,-1 0-3 0,1 1-3 16,-1-1 10-16,1 0 9 0,1 0-4 16,-2 0-5-16,-1 0-7 0,1 0-3 15,0 1 0-15,-1-1-10 0,1 0 13 16,0 0-14-16,-1 0 14 0,1 0-15 16,-1 0 1-16,0 0 1 0,0 0 17 15,1 0-4-15,-1 0 0 0,0 0 12 0,0 0 1 16,0 0 0-16,0 0-4 0,0 0 11 15,0 0-5-15,0 0 1 0,0 0-13 16,0 0 4-16,0 0-20 0,0 0 0 16,0 0-2-16,0 0-1 0,0 0-2 15,0 0-11-15,0-1-3 0,0 1 15 0,0 0 0 16,0 0 1-16,0 0 0 0,0 0 3 16,0 0 10-16,0 0-10 0,0 0 0 15,0 0 10-15,0 0-11 0,0 0-2 16,0 0 0-16,0 0-1 0,0 0-1 15,0 0-1-15,0 0-10 0,0 0 10 16,0 0 0-16,0 0 2 0,0 0 1 16,0 0 1-16,0 0 2 0,0 0 13 0,0 0-3 15,0 0-10-15,0 0 10 16,0 0-11-16,0 0 0 0,0 0-2 0,0 0-3 16,0 0-20-16,0 0 1 0,0 0 0 15,0 0-4-15,0 0 4 0,0 0 6 16,0 0 13-16,0 0 0 0,0 0 1 15,0 0 2-15,0 0 0 0,0 0 2 16,0 0-1-16,0 0-1 0,0 0-1 0,0 0-2 16,0 0-10-16,0 0-6 0,2 0-4 15,0 0-12-15,3 1 35 16,2-1 14-16,0 3-2 0,0-1-12 0,3-1-1 16,-3 1 0-16,2 1-1 0,-3-1 0 0,0 0-1 15,1 0-13-15,-2 1-6 0,-1 0 3 16,1 1-1-16,2-1 1 0,-1 1 7 15,0 2 9-15,2-1 0 0,-1 0 3 16,2 1 0-16,2-1 2 0,-2 1 14 16,4 1-14-16,0-2 1 0,-2 2-1 15,4-1-1-15,-3 1-1 0,0-1-1 16,0 1 0-16,-2 1-12 0,3-1-3 16,-3 0 13-16,4 2 1 0,-2-2 2 15,-1 3 1-15,3-3 24 0,0 2 4 16,-1-1-4-16,1 1-2 0,1-2-7 15,-3 2-15-15,3-2 12 0,-1 0-1 0,-3 1 8 16,3-1-8-16,-4 0-9 0,3 1-2 16,-4 1 11-16,2 0-11 0,-2 1 0 15,1 0-1-15,-2-1-1 0,3 3 1 16,-3-4 1-16,2 1 1 0,0-1 0 16,0 0 1-16,-1 0-1 0,4 0-1 15,-4 0 0-15,3 1 15 0,0-2-15 0,0 1-1 16,2 1 0-16,-3-1 0 15,1 1 0-15,0 0 0 0,-1 1-2 0,-1-2-11 16,1 2 12-16,-2 1 1 0,0-3-1 16,0 2 0-16,0 0 1 0,-1 0 1 15,3-1-1-15,-3 0 2 0,2 1-1 16,-1 0 0-16,2-1 0 0,-2 0 1 16,0 0-2-16,2-1 0 0,-2 0 2 15,1 1 1-15,0-2-2 0,0 1 1 16,-1 0-1-16,3 1 1 0,-3 0-1 15,4 1-1-15,-1 0 0 0,-2 0-1 0,3-1 1 16,-2 2 0-16,1-1 1 0,0 1 1 16,0 2 1-16,2-2 0 0,-3 2 9 15,2 0-9-15,0 0 9 0,-2-2-12 16,2 2 2-16,-3-3 11 0,2 2-12 0,-1-3-1 16,1 1 0-16,-2 0-1 0,2-1 1 15,-2-1 1-15,-2 1-1 0,1-1-13 16,0-1 12-16,-2 3 0 0,3-2 1 15,-3 2 0-15,0-2 19 0,3 2-3 16,-1-1-3-16,2 0 0 0,-2 1-10 16,4 1 10-16,-3-3-1 0,2 2 1 15,0-1 0-15,-2 0 3 0,3 0-13 16,-4 0 19-16,1-1 7 0,-1 0-10 16,-2 0 3-16,1-1 3 0,-3-2-12 0,1 1-1 15,1-1 1-15,-2 0-11 0,0 2 1 16,2-2 1-16,0 1-1 15,2 1 0-15,1 0 0 0,0 0-1 0,3 2 11 16,-3-1 9-16,3 1 0 0,-1-2-3 0,-2 4 9 16,2-3-9-16,-4 1-3 0,2 0-3 15,-2-1 9-15,-2 1-7 0,2-2 0 16,-2 3-14-16,-1-4-1 0,4 3 2 16,-2-1 17-16,-1 1-17 0,3-2 0 15,0 2 0-15,1 0-2 0,-1 0-2 16,2 0 0-16,-3 0 1 0,1 1-1 15,0 0-11-15,-2 0 10 0,1 0 2 16,-1 2-1-16,3 0 2 0,-3-1 16 16,-1 1-3-16,2-1-1 0,0 1-9 15,-1 0 10-15,1-2-10 0,-1-1 0 16,1 2 0-16,0-3 0 0,-2 0 0 16,2-2 1-16,-1 1-1 0,-1-1 0 0,2 0 0 15,-3 0 9-15,1 0-12 0,-1 2-1 16,4-3-2-16,-4 3-9 0,1-2 11 15,1 3-1-15,0-2 0 0,-1 2 2 16,1-2 0-16,-1 0 0 0,-1-1 2 0,3-1 0 16,-3 0 0-16,0-1-1 0,-1-2 1 15,1 1 1-15,-1 0 10 16,0-1-10-16,-1 0 0 0,1 1 9 0,-2-3-8 16,2 1 8-16,-2-1-10 0,0 1 0 15,0 0 0-15,0-1-1 0,-1 1 0 16,2 0 0-16,0 1-1 0,2 0 0 15,-2-1 2-15,0 0 23 0,0-1 16 16,-2 1 9-16,1-1-3 0,-1 0-6 16,0 0 27-16,0 0 4 0,0 2-23 0,-1-2-12 15,0 0-9-15,1 0-3 0,-1 0 0 16,0 0-4-16,0 0-5 0,0 0-16 16,-1 0-1-16,-5 0-33 0,-4-2-242 15,-17-7-164-15,3 1-725 0,2-7-1422 0</inkml:trace>
  <inkml:trace contextRef="#ctx0" brushRef="#br1" timeOffset="-206989.41">8745 12551 208 0,'0'0'208'0,"0"0"1"16,0 0-39-16,0 0-21 0,0 0-41 0,0 0-69 15,0 0-19-15,0 0 28 0,0 0 5 16,0 0 8-16,-14-33-61 15,14 29 13-15,2 1 10 0,1-1 23 0,-1 1 55 16,1 0 22-16,-2-2 1 0,-1 0 6 16,0 3-59-16,0-1 7 0,-3-1-32 15,0 2-1-15,1-1 23 0,0 2-26 16,0 0-19-16,2-2-20 0,-1 3 23 16,1 0-6-16,0 0-1 0,0 0 7 15,-1 0 0-15,1 0 3 0,0 0-3 0,0 0-3 16,0 0 41-16,0 0 40 15,0 0 2-15,0 0-9 0,0 0-30 0,0 0-19 16,0 0-15-16,0 0-14 0,0 0-19 16,0 0-14-16,0 0-37 0,0 3-27 15,3-2 24-15,2 2 54 16,4 2 32-16,-2 0-3 0,5 1-16 0,-3 0 3 0,2 3 6 16,0-1 7-16,2 0 10 0,-1 1 22 15,1 2 0-15,0 0 3 0,0 0 3 16,1 2-10-16,0 2-12 0,-4-3-19 15,3 2-1-15,-3 1 4 0,1-1-4 16,-3 3-6-16,3-1-16 0,-3 2 16 16,2 0-3-16,-2 1 0 0,1 0-3 15,-1 0 6-15,-1 2-16 0,3-1 12 16,-3-2-14-16,2 0 1 0,-1-1 14 16,-1-2-3-16,3-2-11 0,-3-1 1 15,3-1 13-15,-3 0-13 0,1 0 0 0,3-1 16 16,-2 0-6-16,2 1-1 15,0-2-8-15,0 2 24 0,2 2-15 0,-2-2 9 16,2 1 0-16,-2 1-6 0,1 1 6 0,-3-2-9 16,3 1 5-16,-4-2 4 0,3-1-9 15,-2 2 0-15,1-3 2 16,-2 0-2-16,1 0 0 0,0 0-11 0,1 1 1 16,-2-4 13-16,0 2-4 0,1 1-10 15,-3-1 11-15,2-1-11 0,0 1 11 16,-2 1-1-16,3-1 1 0,-3 1-11 15,3-1 20-15,0 1-19 0,-1-2 9 16,3 3-9-16,-3-2 0 0,2 0-1 16,-2 1-1-16,3-1 0 0,-3 0 2 15,0-1-1-15,2 1 1 0,-3-1 0 16,2 0 0-16,-3 1-2 0,2-3 2 0,0 2 13 16,-3 0-13-16,1 0-1 0,2-1 0 15,-1 0 1-15,-3 2-1 0,3-1 1 16,-3 0 0-16,0 0-1 0,2 1 2 15,-2-3-3-15,1 2 0 0,-1-2 12 0,-1 2-10 16,0-4 0-16,-1 1-1 0,0-1-1 16,1-1 0-16,-2 0 0 0,0 0 0 15,-1-1 0-15,2 1 0 0,-1 0 2 16,0 1-1-16,0-1 10 0,0-1-12 16,1 1 2-16,-2 0-1 0,0-2 1 15,0 0 11-15,0 0 5 0,0 0 4 16,0 0 3-16,0 0 3 0,0 0-9 15,0 0-19-15,-4 0-195 0,-13-4-293 16,0-2-544-16,-1-1-833 0</inkml:trace>
  <inkml:trace contextRef="#ctx0" brushRef="#br1" timeOffset="-204872.08">6858 15545 1145 0,'0'0'290'0,"0"0"-173"16,0 0-74-16,0 0-21 0,0 0 89 0,0 0 55 16,0 0-11-16,0 0-67 0,0 0-46 15,0 0-10-15,-12-7-9 0,12 7 29 16,0 0 16-16,0 0 3 0,0 0-3 16,0 0-7-16,0 0-3 0,0 0-9 15,0 0-4-15,0 0 0 0,0 0-6 0,1 0-7 16,3 0-3-16,-1 0 9 15,2 0 1-15,0 0 6 0,3 0 0 0,0 0 3 16,3 0 0-16,-2 0-3 0,5 0-1 16,-2-1-5-16,3 0-1 0,-2-2-9 15,-1 0-7-15,4 2-3 0,-2-4 3 16,-1 1-6-16,1-1-13 0,2-1 10 16,-5 1 0-16,4 1-12 0,-2-1 0 15,0 0-1-15,1 1 0 0,2-2-1 16,-2 2-1-16,-2 0 2 0,3 0 1 15,-1 1 15-15,0 0-13 0,1 0 16 0,2-1-16 16,-2 2 13-16,1-2-3 0,3-1-10 16,-1-1 10-16,2 1-11 0,2-2 0 15,-1 0 11-15,3-1-10 0,1-2 0 16,0 0 0-16,-1-1 13 0,0 1-13 16,2-1 0-16,-4 1 16 0,-1 1-6 0,-3-1 0 15,-2 2 2-15,-1 0 8 0,2-1-1 16,-1 2-6-16,-2 0-14 15,3-2 0-15,0-1 11 0,2 3-13 0,0-3 0 16,1 0 3-16,0 1-1 0,2-4 17 16,2 1-16-16,0-2 19 0,3 1-6 15,-3-1-4-15,1-1-9 0,0-2 13 16,0 3-13-16,-2-1 0 0,-2 1 0 16,0 2 9-16,-1-1-11 0,-3 3 1 0,0-1 1 15,0 2 20-15,-1 2-22 0,0-3 2 16,1 3-2-16,-4 0 2 15,3 2-1-15,0-4 14 0,0 1-13 0,-2 0-1 16,2-1 11-16,1-2-11 0,0 2 10 16,1 0-9-16,-3-2 0 0,3 0 9 15,-1 3 10-15,1-2-3 0,-1 0-17 16,-1 1 1-16,-3 2 11 0,2-3-13 16,-1 3-1-16,-2 0 1 0,1 0 0 0,1 2 0 15,-4-2 1-15,2 0 1 0,-1-1 0 16,1-1 10-16,2 1-11 0,-3-2-1 15,4-1 1-15,0 0-2 0,-2 1 0 16,3 0 0-16,-2 1-1 0,0-1 1 16,0 1 0-16,0 0-2 0,-2 0 1 15,2 0 1-15,-2 1 0 0,0-1 0 16,2 0 0-16,-3 0 2 0,2 1 0 16,0-2 0-16,-3-1 1 0,3 0 0 0,-3 1 10 15,3 0-13-15,-4-1 0 0,3 2 1 16,-1 1 0-16,-1-1-1 15,1 0-1-15,-1 0 1 0,2-1 0 0,-2 1-3 16,3-1 3-16,-4-1 0 0,4 3 2 16,-5-2 23-16,3 3 1 0,-3-3-23 15,3 3 0-15,-3 0 10 0,1-2-11 16,0 1 0-16,0-3 10 0,0 3-9 0,-1-2-1 16,4-3 1-16,-4 3 0 0,4-1-2 15,-4-1 1-15,3 1-1 0,0 1-1 16,0-1 1-16,-1-1 2 0,3 2-2 15,-2 1 15-15,-1-3-15 0,2 4 11 16,-3-1-11-16,1-1-1 0,-1 3 2 16,1-1-2-16,-3 0 1 0,1 0 3 0,3-1-3 15,-4 1 2-15,3 0 0 16,-2-3 9-16,2 1 7 0,-3 0-16 0,0-2 16 16,2 2-16-16,-2-2 0 0,0 2 0 15,1 1 10-15,-1-1-11 0,-1 2-1 16,2 0-1-16,-3 0 0 0,2 1 0 15,1 0 0-15,-3 1 0 0,1-1 0 0,1 0 0 16,-1 2 0-16,-2-3 0 0,1 2 2 16,0-2 1-16,-1 1 22 0,-1-3-22 15,1 0 16-15,1-1-7 0,0 1-9 16,-1 0 10-16,-1 0-11 0,2-1-1 16,1 3-1-16,0-1-1 0,-1 1 1 15,0-1-1-15,2 1 1 0,-2 0 1 16,-1 0-1-16,2-1-1 0,0 1 1 15,-2 2 2-15,-1-1 10 0,1 0-10 0,-2 0 0 16,2 0 17-16,-1-1-18 0,0 1 0 16,1-2 2-16,-2 0 12 0,2-2-13 15,1 1-1-15,-2 0 1 0,0 1 13 16,-1 2-13-16,0 0-1 0,0-1 0 16,1 2 1-16,-2 2-1 0,0-1-1 15,0 3 3-15,1-2 10 0,-2 4 2 0,0-3 13 16,0 1-12-16,0 0-1 15,0-1-13-15,0 1 11 0,0 0-12 0,0-1-1 16,0 0 1-16,0 3-1 0,1-1 0 16,-1-1-1-16,0 1-1 0,0 0-2 15,0 1 1-15,0 0-15 16,0 0 2-16,0 0 4 0,0 0-7 0,0 0 1 16,0 0-1-16,0 0-3 0,0 0 1 0,0 0-7 15,0 0-9-15,0 0-10 0,0 2-6 16,-3 1-41-16,-1 3-95 0,-4 3-132 15,1 0-304-15,-2-4-837 0,40-39-49 0</inkml:trace>
  <inkml:trace contextRef="#ctx0" brushRef="#br1" timeOffset="-198594.93">1830 3996 176 0,'0'0'49'0,"0"0"33"0,0 0 94 0,0 0-26 16,0 0-23-16,0 0-13 0,0 0 0 15,0 0-20-15,0 0-22 0,-20-46 3 16,17 42-26-16,0 1-10 0,1 1-13 16,1 0 42-16,-1 0-16 0,1 0 17 15,0-2 9-15,-1 3-23 0,1 0-26 0,-1-1-28 16,1 2 0-16,0-1 3 15,0 0 28-15,1 0-9 0,-2 1-4 0,1 0-19 16,1 0 0-16,0 0-1 0,0 0 1 16,0 0 0-16,0 0 17 0,0 0 9 15,0 0 6-15,0 0-12 0,0 0-17 16,0 0 0-16,0 0-3 0,0 0 0 16,0 0-26-16,0 0-10 0,0 0-6 15,0 0 6-15,0 0 17 0,0 0 6 16,0-1 0-16,0 1 12 0,0 0 0 15,0 0 1-15,0 0 0 0,0 0 0 16,0 0-4-16,0 0-9 0,0 0 10 0,0 0-16 16,0 0 2-16,0 0-2 0,1 0 8 15,5 0 11-15,2 1 62 0,6-1-4 16,1 0-2-16,5 0 2 0,2 0-19 0,4 0 16 16,0-1-13-16,6-1 4 15,1-2-45-15,1 3 1 0,2 1-2 0,-1 0-16 16,-1 0 16-16,2 0 0 0,0 0-17 15,-1 1 17-15,0 0 0 0,0 2 2 16,-2-1 11-16,-3-1-10 0,-2-1-1 16,-1 0 1-16,-5 0 17 0,-5 0-4 15,-4-1 4-15,-2-1-7 0,-5 2-10 16,-3 0 23-16,-1 0 6 0,-1 0 4 16,-1 0 19-16,2 0 6 0,-2 0-6 15,0 0-27-15,0 0-28 0,0 0-25 0,0 0-8 16,0 0-9-16,0 0-10 15,0 0-16-15,0 0 0 0,0 0-23 0,0 0-51 16,0 0-109-16,0 0-240 0,0 0-47 16,0 0-36-16,0 0 574 0</inkml:trace>
  <inkml:trace contextRef="#ctx0" brushRef="#br1" timeOffset="-198095.87">2386 3829 921 0,'0'0'84'0,"0"0"-51"0,0 0-7 15,0 0-13-15,0 0 59 0,0 0 84 16,0 0 36-16,0 0 26 0,0 0-39 15,0 0-153-15,0 0-26 0,-47-17-114 16,47 17-23-16,0 0 14 0,5 1 123 0,2 3 26 16,5-1 6-16,0 2-6 0,3 2 10 15,1 0-10-15,1 0 0 0,-3 2-23 16,2-1 17-16,-1 2-20 0,-1-1-7 16,-2 0 7-16,2 0 17 15,-4 0-4-15,2-2-10 0,0 1-1 0,-4-2 24 16,-1-1-13-16,2 1 0 0,-4-4-13 15,-1 3 0-15,-2-3-13 0,-1-2 10 16,-1 0 3-16,0 0 0 0,0 0 39 16,0 0 32-16,0 0 4 0,0 0-26 15,0 0-14-15,0 0 4 0,0 0 20 16,0 0-8-16,0 0-2 0,-2 0-26 0,-2 3-7 16,-1 3-3-16,-6 1 45 0,1 2-32 15,-4 3-26-15,1 0 2 0,0 1-2 16,-2 0 23-16,1 3-23 0,0-1 0 0,0 2-2 15,-2 1 0-15,3 1-1 0,-12 12-210 16,5-5-219-16,1-5-781 0</inkml:trace>
  <inkml:trace contextRef="#ctx0" brushRef="#br1" timeOffset="-190011.2">9966 13440 48 0,'0'0'368'15,"0"0"-100"-15,0 0-14 0,0 0-3 16,0 0-53-16,0 0-45 0,0 0-42 15,0 0-40-15,0 0-25 0,0 0-7 16,1-4-7-16,-1 3-2 0,0 1-1 16,0 0 3-16,0 0 7 0,0 0 10 0,0 0 16 15,0 0 6-15,0 0 7 0,0-1-10 16,0 0-7-16,0 1-15 0,0 0 2 16,0-1 1-16,0 1-7 0,0-2 0 15,0 2-13-15,0 0-7 0,0 0-18 16,0 0-3-16,0 0-1 0,0 0-4 15,0 0 2-15,0 0-20 0,0 0-4 16,0 0-10-16,0 0 1 0,0 0 12 16,0 0 10-16,-2 0 13 0,0 0 19 0,-1 0 3 15,-1 0 10-15,1 0-3 0,2 0 23 16,0 0 13-16,0 0 2 0,1 0-2 16,0 0-14-16,0 0-12 0,0 0-7 15,0 0-10-15,-1 0 1 0,1 0-7 16,-1 0-4-16,0 0 4 0,0 0-14 0,-1 0-2 15,1 0 1-15,-2 0 18 0,0 0 7 16,2-2 15-16,0 0 10 0,0 1 4 16,0-1-1-16,0 0-16 0,0-1 7 15,1 1-10-15,0 1-7 0,0-1-2 16,-1 2-4-16,1-2-9 0,0 0-1 16,0 1-10-16,0-2 2 0,0 0-4 15,0 2 0-15,2-1-16 0,2 0 0 16,3-2 3-16,-2 1 11 0,1 0-11 15,3 0 12-15,-1-1-1 0,3 1 0 16,-2 1 1-16,4-1-1 0,-3 1-1 0,4-1-10 16,1-1 12-16,-2 3-2 0,3 1-1 15,0 0-8-15,0 0-1 0,-3 0 0 16,1 0-6-16,-2 1-9 0,-3 4-11 16,-1-1-2-16,-1 3 6 0,-2-2 12 0,-2 2 7 15,-1 1 16-15,-1-1-2 0,0 0 2 16,-1 1 1-16,0 1 22 0,0-2-1 15,0 1 4-15,0-1-10 0,-3 2-4 16,0-1 8-16,-1 0-18 0,-3 3 29 16,-2-2-15-16,1 1 0 0,-3 0-13 15,-1-1-1-15,1 1 1 0,-1-4 0 16,2 3 0-16,0-4 16 0,3 0-6 16,1-3-10-16,-2 1 10 0,3-3-11 15,2 2 11-15,0-1-12 0,0 1 2 0,-1-2 19 16,1 0-6-16,1 0 0 0,1 0-3 15,-1 0 9-15,1 0 6 0,1 0 7 16,-1 0 3-16,1 0 0 0,0 0-9 16,0 0-27-16,0-3 20 0,0 0-20 15,0-1 7-15,0 2-9 0,5-2-22 16,0 0 0-16,4 2-3 0,-1-3 6 0,5 3 3 16,0-1-9-16,1 1 9 0,1 2 0 15,1 0 0-15,-4 0-3 0,3 0 3 16,-2 0-12-16,-3 2 2 0,3 3-2 15,-4 0 27-15,1 3 1 0,-1 1 12 16,0 3 4-16,-3-2-3 0,-1 4-12 16,0 0-1-16,-3-1-1 0,-2 1-2 15,-2-2 0-15,-5 1-1 0,0-1 2 16,-4-1-1-16,-2-1-6 0,-3 2 9 16,-3-2 3-16,-1 1 10 0,1-3-10 0,-1 0 9 15,-1-4-10-15,4 1 10 0,2-3 10 16,3-2 1-16,0 0 15 0,2-2 0 15,0-3 3-15,2 1-10 0,-2-4-15 16,3 0 3-16,2 1 3 0,-1 1-9 0,2-1 6 16,2 2-1-16,0 0-5 0,1 2-10 15,1 0 0-15,-1 1-3 0,1 2-18 16,0 0-22-16,0 0-14 0,0 0-16 16,1 0-15-16,3 4 22 0,0-3-26 15,1 3-96-15,-2 0-100 0,1 1-186 16,3 0-161-16,1-1-595 0</inkml:trace>
  <inkml:trace contextRef="#ctx0" brushRef="#br1" timeOffset="-189027.64">10538 13329 464 0,'0'0'264'16,"0"0"-104"-16,0 0-26 0,0 0 38 15,0 0-25-15,0 0 12 0,0 0-51 16,0 0-24-16,0 0-19 0,0 0-13 16,0 0 0-16,17-24 13 0,-16 24-10 15,0-1 10-15,0-1 13 0,0 0 9 16,1-1 4-16,-1 3 9 0,0-2 23 16,0 0-19-16,1 1 2 0,-1-2-42 0,2 1-3 15,-2 0 0-15,0 0-6 16,-1 1 9-16,0 1-6 0,1-2-10 0,-1 0-10 15,0 2 4-15,0-2-7 0,0 2 6 16,0 0 4-16,0 0 3 0,0 0-4 16,0 0-9-16,0 0-6 0,0 0-26 0,0 0-3 15,0 0-2-15,0 0-36 16,0 0-16-16,0 0-29 0,0 2-22 0,0 3 52 16,-2 5 53-16,-3-1 26 0,0 4 3 15,0 2 15-15,-4 1-12 0,2 1 3 16,0 4 10-16,-3 1 12 0,0 2 4 15,-2 3-14-15,0 2 4 0,-3 2-7 16,-2 3 0-16,-1-1 13 0,-3 2-6 16,1 1-17-16,-3 1 10 0,-1 0-3 15,-1-2-39-15,0-1 14 0,4-3-13 16,0-2 0-16,4-4 29 0,4-6-17 16,0-2 13-16,3-3-9 0,2-3 7 0,3-3-4 15,2-2-19-15,1-4 0 0,1 1 9 16,0-1-10-16,1-2 11 0,0 0 2 0,0 0-2 15,0 0 2-15,0 0 1 0,0 0-4 16,0 0-9-16,0 0 10 0,0 0-11 16,0 0 10-16,0 0 1 0,0 0-1 15,0 0-12-15,0 0-50 0,1 0-31 16,4-3-67-16,2-1-56 0,5-2-59 16,2-2-71-16,3-7-310 0,0 1-594 15</inkml:trace>
  <inkml:trace contextRef="#ctx0" brushRef="#br1" timeOffset="-188312.06">10632 13530 708 0,'0'0'335'16,"0"0"-84"-16,0 0-36 0,0 0-43 16,0 0-55-16,0 0 7 0,0 0 6 0,0 0 15 15,0 0 11-15,0 0-17 0,0-8-36 16,0 8-32-16,0 0-13 0,0 0-10 15,0 0-9-15,0 0-4 0,0 0-15 16,1 3-18-16,2 0 17 0,2 3 26 0,0 1 13 16,3 3-10-16,0 4 23 15,4 1 15-15,-3 1 13 0,3 0 19 16,0 2-17-16,3-2-22 0,1 0-18 16,0 0-14-16,0-3 0 0,-1 0-15 0,0-2-20 15,-4-3-8-15,-1 1 8 16,-2-3-11-16,-1-2-1 0,-4 0-2 0,0-3 0 15,-2 0-51-15,-1 1-74 0,0-2-6 16,0 0-13-16,0 0-20 0,-4-2-26 16,-1 0-72-16,-3-2-130 0,1-3-18 15,0 0-49-15,3-6-214 0,1 2-106 16</inkml:trace>
  <inkml:trace contextRef="#ctx0" brushRef="#br1" timeOffset="-187752.28">10858 13532 199 0,'0'0'447'0,"0"0"-151"0,0 0-3 16,0 0-13-16,0 0-45 0,0 0-15 15,0 0-15-15,0 0-72 16,0 0-78-16,0 0-39 0,14-22-16 0,-14 22 2 16,0 2 14-16,-3 1 46 0,0 0-1 15,1 1-29-15,-1-1-6 0,1 1-3 16,1-1 2-16,0-1-2 0,-1 1 19 15,0 0 0-15,0-1-4 0,1 2 4 16,-1-1 0-16,1-1 0 0,0-2-7 0,-1 1 0 16,1 1-12-16,0-2-4 0,0 1 4 15,0 0-4-15,0-1 0 0,1 0 36 16,0 0 5-16,0 0 7 0,0 0 7 16,0 0-8-16,0-4-66 0,0 1-25 15,0-2-51-15,2 1-193 0,0 1-30 16,0 0-121-16,-1 1 15 0,0 0 31 15,-1-1 55-15,0 1 75 0,0-1 94 0,0 0 150 16,-1 1 19-16,-1 0 66 16,1 0 81-16,1 0 13 0,0-1 17 0,0 0-43 15,1 1-49-15,2-2-10 16,0 1-10-16,4-2 1 0,-3 3-30 0,-1-1-36 16,0 1-15-16,0 0 15 0,-2 1 14 0,0 0 48 15,0 0 42-15,-1 1 0 0,0 0-36 16,0 0-3-16,0 0-7 0,0 0-6 15,0 0-16-15,0 0-36 0,0 0-17 16,0 0 11-16,0 0-1 0,0 0-12 16,0 0-16-16,0 0-13 0,0 0-3 15,0 0-10-15,0 0-13 0,0 1 42 16,0 2-13-16,0 0-87 0,-1-1-68 16,-1 0 10-16,0-1 38 0,0 4 58 15,0-4 30-15,2 3 28 0,-1-4 1 0,1 4-3 16,0-4-36-16,0 3-59 0,0-2-238 15,0 0-449-15,10-28 253 0</inkml:trace>
  <inkml:trace contextRef="#ctx0" brushRef="#br1" timeOffset="-187011.67">10920 13499 1103 0,'0'0'248'0,"0"0"-102"15,0 0-22-15,0 0 12 0,0 0-19 0,0 0-10 16,0 0-22-16,0 0-43 0,0 0-13 16,0 0-15-16,0 0-14 0,1-13-13 15,-1 13 13-15,0 0 36 0,0 0 9 16,0 0 26-16,0 0 30 0,0 0 15 15,0 0-3-15,0 0-20 0,0 0-25 16,0 0-16-16,0 0-14 0,0 0-38 0,0 0-13 16,0 0-25-16,0 3 15 0,-3 1 22 15,-3 0 0-15,2 2 1 16,0 1 0-16,-1 2 0 0,-2 0-2 0,1 2 2 16,-2 1 18-16,-2 2 8 0,-1 3 19 15,-4 1 9-15,-1 1-15 0,-2 0-10 16,0-2-4-16,4 0-22 0,1-3 8 15,3-2-10-15,1-3-1 0,5-1 0 16,1-2 1-16,1 0 3 0,1-3 12 16,0 1-14-16,1-1 1 0,0-2 20 0,0 1-21 15,0 0 14-15,0-2-14 16,0 0 0-16,0 0 0 0,0 0-1 0,0 0-1 16,0 0 13-16,0 0 22 0,0 0 32 15,0 0 23-15,0 0 34 0,0 0 6 16,0 0-45-16,0 0-28 0,0 0-22 15,0 0-24-15,0 0-11 0,0 0-12 0,0 0-10 16,0 0-16-16,0 0-7 16,0 0-12-16,0 2-9 0,0 1 23 0,0 0 43 15,0 6 0-15,1-3 38 16,-1 4 0-16,1 1 3 0,-1-1 9 0,0 3 1 16,0 0-19-16,0 2 5 0,0-1-5 15,1 1-29-15,1-1 13 0,-1 1 6 16,2-2-20-16,-2 0 17 0,2-1-16 15,-1 1-1-15,0-4 11 0,1 3-12 16,-1-4 2-16,-1 1 0 0,0-1 0 16,0 0 16-16,0-4-19 0,0 2-1 0,1-2 0 15,-1-2 1-15,-1 0 0 0,0-2 2 16,0 1 0-16,0-1 23 0,0 0 10 16,0 0-4-16,0 0-31 0,0 0-6 15,0-1-66-15,0-2-117 0,0-3-115 0,0-6-79 16,0 1-346-16,-4-3-917 0</inkml:trace>
  <inkml:trace contextRef="#ctx0" brushRef="#br1" timeOffset="-185809.62">11123 13667 137 0,'0'0'1062'0,"0"0"-864"0,0 0-90 15,0 0-17-15,0 0 48 0,0 0 30 16,0 0-10-16,0 0-65 0,0 0-48 16,0 0-17-16,0 0 16 0,0 0 20 15,0 1 26-15,0 0 2 0,0-1-18 16,0 0 12-16,0 0 12 0,0 0 27 16,0 0 18-16,0 0 16 0,3 0-7 15,1 0-6-15,7 0-65 0,0-1-38 16,7 0-19-16,2-3-12 0,-1 1-12 15,2 1-1-15,0-1 0 0,0 3-3 0,0-2-10 16,1-1 10-16,-2 1-16 0,-1 2-3 16,-3-2 0-16,-5 2-79 0,-2 0-71 15,-5 0-68-15,-4 4-97 0,-1-1-135 0,-18-1-14 16,0 2-521-16,-2-3 222 0</inkml:trace>
  <inkml:trace contextRef="#ctx0" brushRef="#br1" timeOffset="-185508.34">11109 13854 2134 0,'0'0'365'0,"0"0"-190"16,0 0-30-16,0 0 12 15,0 0 10-15,63-14-8 0,-43 13-76 0,0-1-38 16,1-1-33-16,2 2-10 15,-1-1 0-15,-2 2-2 0,1-2 1 0,-4 2 0 16,-1-2 1-16,-3 2-1 0,-5-2-1 0,-2 2 1 16,-1 0 0-16,-4 0 12 0,0 0 12 15,-1 0 7-15,1 0 3 0,-1 0-4 16,0-3-2-16,0 3-27 0,1 0-2 16,-1 0-2-16,1-1-1 0,-1-1-23 15,1 1 10-15,-1 0-21 0,0-1-157 16,0-1-132-16,0-4-164 0,0 2-574 15,-3 30-398-15</inkml:trace>
  <inkml:trace contextRef="#ctx0" brushRef="#br1" timeOffset="-183814.18">11616 13447 753 0,'0'0'219'0,"0"0"-57"0,0 0 5 0,0 0 28 16,0 0-36-16,0 0-48 0,0 0-4 16,0 0-16-16,0 0 6 0,0 0-29 15,0 0 13-15,14-45-35 0,-12 42 6 16,-1 0 38-16,1-1 17 0,-1 1-17 16,0 0-6-16,0-1-29 0,0 0-7 15,0 1 4-15,2 0-4 0,-2-1 10 16,0-1-42-16,0 2 13 0,1 0 3 0,0-1 0 15,-1 0 16-15,0 1-29 0,1 0 7 16,0-2-1-16,-1 1 13 0,1 2 1 16,0-1-4-16,-1 0 6 0,1 1-12 15,-2 0 25-15,3 2-16 0,-3 0-6 16,0 0 0-16,0-1-16 0,0 1-16 16,0 0-13-16,0 0-12 0,0 0-7 15,0 0-10-15,0-1-2 0,0 1-17 0,0 0 1 16,0 4 60-16,0 1 20 15,0 2 12-15,0 1-3 0,0 1-10 0,0 1 0 16,0 2 0-16,0 0 13 0,0 2-4 16,0 1-2-16,0 1-1 0,0-1 13 15,0 4-6-15,-3 1 12 0,0-1 4 16,-1 2-1-16,0-1-12 0,1 0-10 16,-2 1 51-16,0-1-32 0,3-1 0 15,0 1-13-15,1 1 4 0,0-2-4 0,1 0-12 16,0-3 4-16,1 1-11 0,1-3 4 15,4 1-1-15,0-3-2 0,0 0-11 16,-1-1 10-16,3-2-8 0,-1-1 8 16,-1-2 4-16,1 0-4 0,0-3 7 15,-1 2-4-15,3-4 7 0,-1 0-6 16,3 0-4-16,-1-1-10 0,3 2-2 0,-3-2-2 16,4 0-1-16,-5 0-19 0,2 0 19 15,-4 0-19-15,0 0 7 0,-2 0 2 16,-1-2-2-16,0 1 15 15,-1 0-1-15,1 0-1 0,-2-1-14 0,-1-2 0 16,-1 0-37-16,0 0-26 0,0 1-28 16,0-1-22-16,0 1-13 0,0-1-39 15,-2-2-13-15,-3 1-91 0,1 1-120 0,0-6-152 16,-1-1-269-16</inkml:trace>
  <inkml:trace contextRef="#ctx0" brushRef="#br1" timeOffset="-183386.07">11539 13522 988 0,'0'0'628'0,"0"0"-374"0,0 0-170 16,0 0-42-16,0 0 75 0,0 0 68 15,0 0-14-15,0 0-77 0,0 0-36 16,0 0 52-16,0 0 47 0,36 6-28 16,-15-5-17-16,1-1-26 0,3 0-19 15,3 0-10-15,0-1-15 0,2-2 2 0,-2 0-5 16,-1 0 2-16,-3-1 10 15,-1 1-7-15,-7-1-6 0,0 1-3 0,-3 3-7 16,-4-2-12-16,-1 0 0 0,-4 2-1 16,-1 0 1-16,-2 0 0 0,-1 0-13 15,0 0-2-15,0 0 1 0,0 0 0 16,0 0-2-16,0 0-3 0,0 0-25 0,0 0-4 16,0 0-9-16,0 0-13 0,0 0-9 15,-3 2 38-15,0 2-166 0,-4-1-173 16,-2 2-255-16,2-3-639 15,36-18 148-15</inkml:trace>
  <inkml:trace contextRef="#ctx0" brushRef="#br1" timeOffset="-177676.75">3805 16654 1524 0,'0'0'202'0,"0"0"-50"16,0 0-35-16,-11-46 133 0,8 37 12 15,-1 2-72-15,1 1-29 0,-1 1 32 16,1 2-72-16,1 1-15 0,1 1-14 16,1 1-92-16,0 0-3 0,0 2-80 0,0 7-16 15,0 3 99-15,0 6 93 0,0 7 6 16,1 7-26-16,-1 4-3 0,0 4-23 15,-3 2 10-15,-3 2-3 0,-2-1-26 16,1-2-25-16,0-4-1 0,0-6 22 16,3-6-24-16,2-6-3 0,2-7 0 0,0-3-10 15,0-4-155-15,5-4-77 16,4-3-52-16,3-20-189 0,-1 2-619 0</inkml:trace>
  <inkml:trace contextRef="#ctx0" brushRef="#br1" timeOffset="-177410.15">3734 16590 2300 0,'0'0'246'16,"0"0"-82"-16,0 0-45 0,0 0-13 0,0 0-86 15,0 0-8-15,70-42 17 0,-42 43 51 16,6 7-6-16,2 4 12 0,0 5-12 16,-3 4-23-16,-6 3-51 0,-7 4-15 15,-6 3-7-15,-10 3-7 0,-4 0 9 16,-10 2 20-16,-11-4 19 0,-6 0-17 0,-2-3 20 15,-5-4-21-15,2-4 15 0,0-4-13 16,3-4 20-16,2-4-4 0,5-4 0 16,5-3 3-16,5 0 7 0,3-2 6 15,5 0 16-15,3 0-10 0,1 0-41 16,0 0-38-16,2 0-93 0,8-2-85 16,2-1-28-16,9-3-258 0,-2 1-280 15,-2-2-882-15</inkml:trace>
  <inkml:trace contextRef="#ctx0" brushRef="#br1" timeOffset="-176574.94">4184 16883 2289 0,'0'0'356'0,"0"0"-356"0,0 0-39 0,0 0 39 16,0 0 171-16,0 0 15 0,0 0-186 15,0 0-60-15,0 0 47 0,62-45 13 16,-39 30-16-16,-3-2-16 0,1-2-74 16,-6 0 43-16,0 0 62 0,-5 1 0 15,-5 2-2-15,-2 0 3 0,-3 4 35 16,-3 2-16-16,-4 3 0 0,0 2 26 16,0 2 46-16,-5 3-47 0,3 0-33 0,-2 6-11 15,-1 4 0-15,-2 4 12 0,0 5 10 16,3 3 26-16,0 0-28 15,3 0 9-15,1-3-29 0,6 0-14 0,1-4 14 16,1-1 1-16,6-2 24 0,2-2-2 16,3 0 15-16,-1-3 4 0,4-3-7 15,0-2 0-15,2-2 3 0,-1 0-6 16,1-3-6-16,1-4-24 0,0-3 1 16,0-2 12-16,-1-2-15 0,2-4-19 0,-1-3-7 15,-1-2-18-15,2-1 9 0,-1-2-84 16,2 0 42-16,-2 3 45 15,0 2 13-15,-2 5 3 0,-4 4-16 0,0 3 10 16,-6 6-7-16,-2 1-10 0,0 2-51 0,-2 0-55 16,0 4 80-16,0 2 36 0,0 3 29 15,2-1 0-15,0 4 13 16,2 0-13-16,-2-1 23 0,1-2-7 0,0 0 13 16,4-3 0-16,-4 0-26 0,1-3 30 15,0-2-1-15,-3 0 19 0,-1-1 27 16,-1 0 28-16,-1-4-20 0,0-1-70 15,0-3-13-15,-1 1 17 0,-3 0-17 16,-3-2-3-16,0 3 22 0,0 3-15 16,-1 0 63-16,1 3-9 0,-3 0-26 15,0 6-34-15,-2 3-1 0,2 4 16 16,-3 4 0-16,5 3 3 0,-1 1 6 0,4 2-22 16,4-2-1-16,1-2 14 0,5-1 6 15,6-4-20-15,3-3 30 0,5-3 6 16,3-2-6-16,1-2 9 0,4-3-16 15,3-1-2-15,-1-7-23 0,-2-2-82 0,2-2-26 16,-5-2 0-16,-4-2 57 0,-4-1 7 16,-6 1 44-16,-1-1 3 0,-5-2 0 15,-3 1 0-15,0 0 0 16,-1 3 22-16,0 1 1 0,0 4 89 0,0 2 50 16,0 2-16-16,0 5 30 0,-1 0-72 15,1 0-107-15,-2 3-37 0,0 6 21 16,-3 4 16-16,-1 5 34 0,2 2-5 15,0 2-4-15,1 0-24 0,0 0-1 16,3-4 0-16,0-1 1 0,2-5-1 16,3 0-88-16,0-5-164 0,3-4-94 0,4-8-170 15,-1-4-496-15,-1-3-713 0</inkml:trace>
  <inkml:trace contextRef="#ctx0" brushRef="#br1" timeOffset="-176446.3">4863 16491 2244 0,'0'0'378'0,"0"0"-297"16,0 0-81-16,0 0-139 0,0 0-32 16,0 0 41-16,0 0 101 0,0 0 29 15,0 0 0-15,-5 65-259 0,16-43-759 16</inkml:trace>
  <inkml:trace contextRef="#ctx0" brushRef="#br1" timeOffset="-176010.79">5120 16570 2489 0,'0'0'393'0,"0"0"-213"0,0 0-59 16,0 0 10-16,0 0 34 0,-55-9-25 16,41 17-48-16,1-1-39 0,2 5-28 0,-1 1-25 15,3 3-13-15,2 1 0 0,3 1-3 16,4 0 16-16,0 2 0 0,8-2 1 15,2 2 1-15,5-3-1 0,1 3 1 16,2-2-2-16,-3 0-13 0,1 0 0 16,-3-2-21-16,-6-2-30 0,-2 1-12 15,-5-2 10-15,0-1 2 0,-6-3 36 16,-2 1 18-16,-4-3 10 0,-1-2 16 16,1-2 3-16,-2-2 7 0,3-1 2 0,0-4 10 15,1-3-3-15,1-2-16 0,5-2 6 16,2-3-5-16,2-3-20 15,7 1-69-15,9-5-39 0,5 2 41 0,3-1 38 16,6 1 4-16,-2 2 22 0,-2 5 0 16,-2 3-10-16,-5 5 0 0,-3 4-16 0,-2 0-3 15,-4 8 32-15,0 4 112 0,-4 3 28 16,1 2-13-16,-5 3 12 0,0 3-45 16,-2-1-31-16,-2 0-22 0,-3 0-31 15,0-4-10-15,3-2-186 0,0-5-162 16,2-8-293-16,2-3-367 0,1-3-433 0</inkml:trace>
  <inkml:trace contextRef="#ctx0" brushRef="#br1" timeOffset="-175848.15">5291 16555 2651 0,'0'0'472'0,"0"0"-175"0,0 0-65 15,0 0-12-15,0 0-57 0,0 0-58 16,0 0-105-16,0 0-47 0,0 0-86 15,0 0 33-15,0 0 77 0,-3 5 21 16,3 14-179-16,2 8-271 0,4-6-604 0,4-4-577 16</inkml:trace>
  <inkml:trace contextRef="#ctx0" brushRef="#br1" timeOffset="-175357.21">5482 16673 2534 0,'0'0'636'0,"0"0"-422"0,0 0-214 15,0 0 60-15,0 0 39 0,0 0 5 0,-19 58-40 16,14-41-23-16,1 2-19 0,1 0-7 16,0-1-14-16,2-2 15 0,1-1-16 15,0-2 3-15,3-6 10 0,0 0-13 16,1-3-18-16,-1-4-51 0,0 0 37 16,3 0 32-16,-2-2 35 0,0-7-10 15,2 0-24-15,2-5 15 0,-3-3-13 16,0-1-1-16,3 0 11 0,-1-1-13 15,1 3-15-15,2 0 15 0,1 0-1 0,1 3 0 16,2 4-21-16,-2-1 6 16,2 3 0-16,1 4-9 0,-4 3-19 0,3 0-4 15,-3 5-2-15,1 5 12 0,1 1 19 16,-5 2 3-16,0 2-3 0,0 1 19 16,-4 1 9-16,-3-2 4 0,0-1-10 0,-1-2 10 15,0-2-12-15,0-5 2 0,0 0 16 16,-1-3 3-16,0-2 38 0,1 0 51 15,0-5 3-15,0-4-105 0,2-6-9 16,4-2-19-16,6-3-12 0,3-1-23 16,3 0-38-16,1 1 35 0,-1 3 42 15,-1 3-7-15,1 4 22 0,-3 3 0 16,-1 4 1-16,-3 3-1 0,3 0-8 16,-3 6 8-16,1 3 76 0,1 2 13 15,-5-1 15-15,0 3-35 0,1-1-9 16,-5-2-26-16,-2 2-3 0,0-2-31 15,-1 0 0-15,1-5-94 0,0-2-60 0,1-2-185 16,-2-4-362-16,0-5-737 0</inkml:trace>
  <inkml:trace contextRef="#ctx0" brushRef="#br1" timeOffset="-173840.42">10351 14459 133 0,'0'0'182'0,"0"0"-25"16,0 0 19-16,0 0 6 0,0 0-6 16,0 0 10-16,0 0-7 0,0 0-6 15,0 0-30-15,10-22-30 0,-9 22-5 16,0 0 2-16,-1 0-9 0,0 0-1 15,0-1-32-15,0 1-26 0,0 0-39 16,0 0-3-16,0 1-3 0,5 7 3 0,-2 1 159 16,0 3 5-16,0 5-32 0,0 0-6 15,0 0-40-15,-1 0-41 0,1 1-16 16,-2-2-10-16,0-2-6 0,0-2-10 16,-1-1 1-16,1 0-1 0,-1-3-2 15,1-2 15-15,-1 0-15 0,0-2 2 0,1 0-1 16,-1-3-1-16,0 1 1 15,0 1-2-15,0-2-153 0,0 0-118 0,-1 0-48 16,-1-1-41-16,-2-3-52 0,-1-3-393 16</inkml:trace>
  <inkml:trace contextRef="#ctx0" brushRef="#br1" timeOffset="-173672.73">10410 14270 1672 0,'0'0'723'16,"0"0"-468"-16,0 0-55 0,0 0-104 16,0 0-13-16,0 0-18 0,0 0-1 15,-26-43-64-15,25 43-48 0,1 0-94 16,0 6 37-16,0 2 92 0,0 2-55 0,2 7-439 16,3-4-210-16,0-1-841 0</inkml:trace>
  <inkml:trace contextRef="#ctx0" brushRef="#br1" timeOffset="-166463.12">10625 14458 1545 0,'0'0'289'0,"0"0"-71"0,0 0-47 15,0 0 40-15,0 0-60 16,0 0 94-16,0 0-62 0,0 0-183 16,0 0-6-16,-10-17-93 0,12 17 46 0,2 5 53 15,1 0 26-15,3 5-10 0,-4 1 19 16,0 4 13-16,-2 1 23 0,-2 2 6 15,0 1 12-15,-3 2 4 0,-2-3-7 16,1-1-29-16,-2-2-22 0,2-4-13 0,2-3-6 16,1-2-14-16,1-4 1 0,0-1 10 15,0-1 38-15,0-1 47 0,1-4 18 16,4-5-89-16,4-2-27 0,0-4 0 16,3-3 1-16,-2-2 9 0,4 0-10 15,-4 1-1-15,2 1-1 0,-4 7-11 16,1 0-12-16,-3 6 13 0,-1 2-23 15,2 4-22-15,-3 0-63 0,0 5 38 16,0 4 37-16,2 3 20 0,-2 1 24 16,0 3 1-16,-2 0 1 0,0-2 15 15,0 1-16-15,0-6 3 0,2 2 13 16,-1-3-16-16,-1-4 1 0,0-1 2 0,0-3 45 16,1 0 27-16,1-2 33 0,3-5-42 15,-1-4-50-15,-1-2 0 0,2-2 3 0,-2 0-4 16,1 0-14-1,-1 2 2-15,2 3-6 0,-2 0-7 0,0 4-3 0,3 3-9 16,-3 2-28-16,0 1-48 0,2 3 9 16,2 2 51-16,1 1 19 0,1 2 8 15,-2 2 11-15,2-3 16 0,-3 1-16 16,0-4 3-16,-1 2 0 0,-2-4-1 16,1 0-2-16,-1-2-156 0,0 0-26 15,0-4 6-15,3-4 64 0,-3-2 2 16,0-3 43-16,-1 0 67 0,1-3 22 15,-1-1 10-15,0-1-12 0,-2 1 6 0,1 2 9 16,0 1 84-16,1 5 35 0,-1 1-14 16,-1 4-6-16,0 4-128 0,0 0-6 15,2 5-92-15,5 4 92 0,-3 4 99 16,2 5-23-16,1 3 19 0,-1 2-3 16,1 1-10-16,-3 4-28 0,0-2-23 15,2 0-9-15,-4 0-9 0,-1 0-12 0,-2-1-1 16,-1-3-1-16,0 0-106 15,-1-3-118-15,-4-3-29 0,-4-3-79 0,1-3-192 16,-3-4-137-16,-2-6-348 0,0-3 262 16</inkml:trace>
  <inkml:trace contextRef="#ctx0" brushRef="#br1" timeOffset="-165865.22">11024 14547 969 0,'0'0'411'0,"0"0"-44"15,16-64 49-15,-9 46-54 0,1 2-94 0,3 3-82 16,-2 3-6-16,3 4-110 0,2 3-70 15,-3 3-7-15,6 0-37 0,-3 5 5 16,3 7 7-16,-3 1 10 0,2 2 6 16,-4 2 13-16,-3 1-13 0,-2 1 15 0,-1 1 1 15,-6-1 10-15,0 1 16 0,-9-3-7 16,-1 0 10-16,-4 0 0 0,-2-3-7 16,1-3 7-16,-1-3-7 0,2-3 13 15,4-2-3-15,3-3 16 0,4 0 35 16,2-5 66-16,1-4-93 15,6-2-56-15,8-5-57 0,1-3-10 0,6-4 55 16,4 0-30-16,-1-5 26 0,5-2-6 16,-2-1-89-16,-2-2-55 0,0-1 47 15,-2 0 26-15,-6 0 32 0,-3 4 58 0,-5 0 3 16,-6 6 26-16,-3 2-10 0,0 5 25 16,-6 5-8-16,1 1 2 0,0 3 23 15,-1 5 15-15,0 2-38 0,2 1-35 16,1 1-105-16,-1 8 15 0,0 2 90 15,-3 3 26-15,5 6 19 0,1 3 6 16,1 2 25-16,1 3 17 0,5 1-4 16,2 3-16-16,-1-1-28 0,2-1-10 0,0-1-13 15,-2-2 0-15,0-3-20 16,-2-1 1-16,-2-4 1 0,0-3-3 0,3-4 0 16,-4-3-1-16,-1-6-1 0,1-2-12 15,-1-1 13-15,2-4-13 0,0-5 7 16,4-4-89-16,1-3 31 0,-2-3 64 0,3 1 7 15,-1-3-1-15,3 1-3 0,-1 0-5 16,1 2 4-16,0 3 31 0,0 5-33 16,-4 3 16-16,1 3 22 0,-1 2-35 15,-2 2-3-15,1 4 0 0,2 5 45 16,-1 1 53-16,-1 5 16 0,0 2 2 16,-3-1-3-16,0 1-53 0,-1 0-28 15,0 0-21-15,-1-1-11 0,2-2-2 16,-1-1-1-16,1-2-61 0,-2-3-193 15,0-2-155-15,-1-6-258 0,0-2-651 0</inkml:trace>
  <inkml:trace contextRef="#ctx0" brushRef="#br1" timeOffset="-165719.35">11561 14358 2455 0,'0'0'500'15,"0"0"-260"-15,0 0-74 0,0 0 37 0,0 0-7 16,0 0-92-16,0 0-104 0,0 0-104 15,0 0-79-15,0 0 142 0,5 1 12 16,7 14-229-16,0 0-520 0,-3-4-1168 0</inkml:trace>
  <inkml:trace contextRef="#ctx0" brushRef="#br1" timeOffset="-165431.2">11648 14526 2267 0,'0'0'355'0,"0"0"-268"0,0 0-35 16,0 0-52-16,0 0-12 0,0 0 12 16,0 0 0-16,57-52 0 0,-41 41-16 15,1-1-26-15,-2 0-13 0,-2-1-45 16,0 2 77-16,-5 0 23 0,-1 0 59 0,-4 2 21 16,-3 4 107-16,0 0 15 0,0 1 6 15,-5 2-33-15,-2 2-92 0,1 0-54 16,-3 7-29-16,-2 2 3 0,2 2 22 15,0 2-6-15,3 1-5 0,1 1-14 16,4 3-2-16,1-1-2 0,2 1 3 16,6-1 0-16,4 0 1 0,2-3-1 15,5-1-70-15,5-3-242 0,6-4-133 16,1-3-180-16,19-3 31 0,-10-4-454 16</inkml:trace>
  <inkml:trace contextRef="#ctx0" brushRef="#br1" timeOffset="-165065.04">12126 14447 3 0,'0'0'1491'15,"0"0"-1039"-15,0 0-57 0,6-50-40 0,-6 39-33 16,-4 4-66-16,-2-1-46 0,-3 3-36 0,0 1-73 16,-5 4-44-16,0 0-23 0,-3 6 4 15,0 2 12-15,-2 4-3 16,4 1-12-16,2 0-32 0,1 1 0 0,6 1-3 16,2 0-13-16,4 0 13 0,1 0-1 15,7-2 1-15,5 0 16 0,2-2-3 16,3-4-13-16,2-3-45 0,-1-4-93 15,-1 0-36-15,0-7-9 0,-4-3 24 16,-3-2 15-16,-1-3 16 0,-4-4 32 16,-2-3 67-16,-1-3 29 0,-1-2 14 15,1-5 28-15,-3-2-40 0,0 0 0 0,0-3 40 16,0 4 22-16,0 4-4 0,0 4 78 16,0 6 78-16,-1 6-67 0,-1 7-23 15,1 3-63-15,1 3-63 0,0 7-180 16,0 6 123-16,0 8 57 0,0 4 41 15,1 8 23-15,-1 3-45 0,0 3-4 0,2 3-15 16,-1-2-3-16,2 0-19 16,1-2 20-16,0 1 1 0,0-5-214 0,5 5-379 15,-4-10-636-15,-1-9-468 0</inkml:trace>
  <inkml:trace contextRef="#ctx0" brushRef="#br1" timeOffset="-158183.38">6847 10839 98 0,'0'0'303'0,"0"0"-42"0,0 0-52 16,0 0-27-16,0 0-55 0,0 0-13 0,0 0-26 15,0 0 23-15,0 0-37 0,5-12-12 16,-5 11-6-16,1-1-21 0,-1 2-12 16,0 0-10-16,0 0-12 0,0 0 2 15,0 0 30-15,0 0 25 0,0 0 24 16,0 0 2-16,0 0-13 0,0 0-22 16,0 0 0-16,0-2-1 0,0 2-3 0,0 0 1 15,0-3-11-15,0 3-9 0,0-1 7 16,0 1-20-16,0-1 9 0,0 1 23 15,0-1 7-15,0 0 0 0,0 1-10 16,0 0-4-16,0 0-5 0,0 0-8 16,0 0 4-16,0 0 13 0,0 0 0 15,0-1 3-15,0 0-7 0,0 0-13 16,2-1-25-16,0-1-16 0,2 1-10 16,0 1 10-16,3-2 14 0,0 0 0 15,-2 2-1-15,2-3-10 0,-1 1 12 16,-2 2 1-16,2 0 2 0,-1 0 1 15,-2 0 10-15,-2 1 3 0,0 0-13 0,0 0 1 16,-1 0-4-16,0 0 0 0,0 0-20 16,0 0-9-16,1 0 7 0,1 0-1 15,-1 0 7-15,2 0 16 0,3 0 13 16,0 0 3-16,-1 0 0 0,1 0-3 0,1 0 0 16,-1-1 6-16,-1 0-3 0,3 0 0 15,-2 0-3-15,-1 0-12 0,2 0 3 16,0 1-3-16,-1-2-1 0,3 0 1 15,-1 2-1-15,0 0 0 0,2-2 2 16,-2 2 0-16,4-1 14 0,-3 1 0 16,3 0 0-16,-2 0 3 0,1 0 4 15,-3-2-7-15,2 2-3 0,-3 0-10 16,1-2 0-16,-2 2-2 0,-1 0-1 16,1 0 0-16,1 0-2 0,-2 0-1 15,-1 0 0-15,0 0-1 0,2 0 1 0,0 0 0 16,-2 0 2-16,4 0 1 15,-2 0 1-15,0 0 2 0,4 0 13 0,-2 0 0 16,3 0-3-16,-1 0 0 0,2 0 0 0,-2 0-10 16,4-2 16-16,-2 0-16 15,2 1 10-15,0 1-12 16,-2 0-1-16,0-3 1 0,0 3-1 0,-2 0 0 0,0 0 1 16,-3 0 1-16,0-1 1 0,1 1 10 15,-3-1 3-15,1 1-14 0,1 0 14 16,1 0-3-16,-1 0-10 0,3-2 0 15,0 1 1-15,1-1 12 0,0 1-4 16,3-1-10-16,-2 0 1 0,1 2 0 16,0-2-1-16,0 2 1 0,-2-1 10 15,2-2-11-15,-2 2-1 0,0-1 1 0,-2 1-1 16,3 1 0-16,-4 0 3 0,2 0-2 16,0 0 1-16,1 0 10 0,-2-1-10 15,4-1 9-15,-3 1-8 0,2 1 21 0,-2-3 7 16,2 1-7-16,-4 2-6 15,4 0 7-15,-3-2-1 0,3 0-3 0,-1 1-9 16,-2-1-11-16,0 1 1 0,3 1 0 16,-3 0-1-16,2 0-2 0,1-1-1 15,-2 1 0-15,3 0-1 16,-3 0 2-16,3-3 0 0,-2 3 0 0,1 0 0 16,1 0 2-16,-3 0 0 0,2 0 0 15,-1 0 14-15,2 0-4 0,-2-3 1 16,3 3-11-16,0-1 1 0,1 1 13 15,-2 0-14-15,2 0 0 0,-1 0 14 16,-1 0-15-16,1 0 2 0,-1 0 0 0,-2 0-2 16,1 0 3-16,0 0-1 0,1 0 13 15,2 0-13-15,-3 0 0 0,2 0 13 16,2 0-4-16,-3 0-9 0,2 0 0 16,1 1-1-16,0-1 0 0,-2 0 0 15,3 0 0-15,-1 0 0 0,1 0-1 16,-1 3 1-16,-1-3 0 0,1 0 0 15,0 0-2-15,0 3 0 0,0-2 0 0,-2 0-2 16,2 1 1-16,1 1 1 0,0-1 1 16,1 0 3-16,2 1-2 0,-3-2 10 15,3 1-9-15,-1-1 10 0,2 0 0 16,-1 1-12-16,-1-2 0 0,0 1 2 16,0-1-1-16,-1 3 1 0,0-2-1 15,-1-1 1-15,1 0-2 0,-3 0 3 16,3 0-2-16,1 2 0 0,-2 0 0 0,3-2 0 15,-1 2 0-15,-1-1 0 0,2 1 0 16,-1 0-2-16,1-1-1 0,0 0 1 16,-1 0 0-16,-2 2 0 0,0-2 0 15,2 1 0-15,-1-1-1 0,0 0 1 16,0 1 1-16,0 0 1 0,1-1 11 0,1 1-10 16,0 0-1-16,0 1 1 0,0 0 10 15,-1 0 0-15,-2-1-12 0,-1-1-1 16,1 2 0-16,0-2 0 15,-1 2 0-15,-1-2 0 0,1 1 0 0,3 1 2 16,0-1-1-16,2 0 1 0,2 1 1 16,1 0 0-16,1-1-1 0,0 0-2 15,0-1 1-15,0 0-1 0,-2 2 1 16,0-1 0-16,-2 0 1 0,-1 0-2 0,-3 0 0 16,2 1 0-16,-1-1 0 0,-2-1-1 15,1 2 1-15,-1 0 0 0,-1-1-1 16,2 2-1-16,2-1-10 0,0 1 10 15,2 1-1-15,1-1 1 0,2 1 0 16,2 1 2-16,-2-1 1 0,2 2-1 16,2-1 1-16,-1-2 1 0,-2 1-2 15,1 1-1-15,-2-3 1 0,-3 1 0 0,-4 1 0 16,0-1 0-16,-1-2-2 16,-1 2-1-16,1 1 1 0,-3-1-1 0,3 0-10 15,1 2 13-15,1 0-1 0,2-1 1 16,-1 2 0-16,3 0 3 0,0-2 1 15,0 1-1-15,1-1-1 0,1 1 1 0,-1-1-1 16,-1 1-2-16,1 0 0 0,-3-1 0 16,-3 2-3-16,2 0-10 0,-1-1 10 15,-1 3 0-15,2-2 1 0,-1 0 1 16,4 1 1-16,1 1 0 0,1 2-1 16,3-2 0-16,-3 3 0 0,1-4-12 15,-2 1 12-15,-2-1-1 0,-2-1 0 16,-1-1-1-16,-4 1 3 0,-2-1 1 15,0-2 1-15,-4 0 10 0,3 1 14 16,-4-3 8-16,-1 2 17 0,2-4-11 0,-2 2-11 16,-2-2-1-16,-1 1-6 15,0-1-9-15,-2 0-11 0,0 0-2 0,-1 0-29 16,-7-1-169-16,-3-5-382 0,-2-2-1176 0</inkml:trace>
  <inkml:trace contextRef="#ctx0" brushRef="#br1" timeOffset="-156152.44">10348 11001 861 0,'0'0'140'0,"0"0"-46"15,0 0 27-15,0 0 29 0,0 0 6 16,0 0-81-16,0 0-26 0,0 0 19 16,0 0-6-16,0 0-1 0,52-17 1 0,-44 17 16 15,-2 0 13-15,-1 0 22 0,4 0 7 16,-2 0 10-16,-1-1-17 0,2 1-33 15,0 0-25-15,1 0-38 0,1 1-17 16,-1 1-3-16,3 1-13 0,0 2 16 16,-1 0 10-16,1 1 12 0,-1 0-3 0,2 1 10 15,-2-1 20-15,2 0 5 16,-1 1 17-16,-1-1-13 0,3 1 6 0,0 1-10 16,0-2-2-16,2 2-14 0,0-1-3 15,1 2 3-15,3-1-15 0,1 1-7 16,0 0 0-16,2 0-4 0,1 0 17 15,1 1 0-15,3-1 6 0,-3 2 3 16,0-2-10-16,0 2-2 0,1-1-1 16,-3 0 4-16,-1-1-10 0,-1 0 3 15,0 0-6-15,-1 0-1 0,0-1 4 0,1-1 0 16,-2 1-6-16,2 0-11 0,-1 0-1 16,0-1 2-16,0 2 16 0,0-1-3 15,-1 0-13-15,1 1-3 0,-1-3 0 16,-1 2-1-16,-1 0 0 15,-1 0 1-15,1-1 2 0,-1 2 17 0,0-2 0 0,-3 0 6 16,4 1-6-16,0-1 3 0,-2 0 0 16,0 0-3-16,1 0-6 0,2 1 9 15,-2-1-10-15,1 0 1 0,1 1-10 16,-2 1 19-16,2-1-10 0,1-1-10 16,0 1 0-16,0 1 14 0,1 0-14 15,-1 0 17-15,-1-1-6 0,0 0-10 0,-4 1 10 16,2-2 6-16,-2 0 3 15,0-1 3-15,-3 1-3 0,1-1 0 0,0 0-21 16,1 0 11-16,2 1-10 0,-1 0 17 16,3 2-17-16,0-1-1 0,3 2-1 15,-1-1 0-15,0 1 2 0,0 0 14 16,-2-1-14-16,0 1 10 0,0-1 7 16,-1-1-16-16,1 1 0 0,-2-1 16 15,-2 0-4-15,1 0-2 0,-2-1-11 0,1 1 16 16,1 2-14-16,1-1 14 15,-1 1-15-15,3 1 16 0,0-1-16 0,3 2 9 16,-1-1-10-16,0 1-1 0,0-1 1 16,0-1-1-16,-2 3 1 0,-1-4 0 15,0 1 0-15,0 1 1 0,-1-2 0 16,-1 0-2-16,0 2 2 0,2-1-1 16,-1 0-1-16,-1 0 1 0,1 2 0 0,1-1-2 15,-1 0 1-15,0 1 1 0,1 3-2 16,2-3 1-16,-2 1-1 0,1 0 2 15,-3-1 0-15,3 0-1 0,-1-1 2 16,0-1 0-16,-3 0 15 0,2 1-18 16,-2-2 1-16,-1 0 2 0,0-1-3 15,-3-1 1-15,2 0 2 0,-3-1 9 16,2-1-10-16,0 2 11 0,1-2-11 16,-1 2 0-16,4 0 1 0,-1 1-1 0,0 0-2 15,2 2 0-15,0-2 0 0,-2 2-1 16,2-2 0-16,-1 0-12 0,-2 2 12 15,2-2-10-15,-2 1 11 0,-2-1 12 16,1-1-10-16,-4 0 11 0,1 0-1 0,2-3-10 16,-2 2 1-16,1-1 10 15,0 0-13-15,0 2 0 0,-1-1 0 16,4 2-2-16,-3-1 1 0,1 2-12 0,0-1 11 16,-1-1 1-16,2 0-1 0,1 1-10 15,-3 1 12-15,3-1 1 0,-2 2 0 16,1-3 1-16,-3 1 0 0,3-1 0 15,-2 0-1-15,-2 0 1 0,2-1-2 16,-1 0-1-16,1 1-1 0,-1 1 2 16,2-2 0-16,0 2 1 0,0-1 1 15,0 3-2-15,3-2 0 0,-3 1-1 16,5 2 0-16,-4-1-1 0,3 1 0 0,-2-2 0 16,-2-2 1-16,1 1-2 0,-3-1-13 15,0 2 4-15,0-3 9 0,-3 2-16 16,1-1 17-16,1 1-1 0,-1 0 2 15,3 2-1-15,-2 0 2 0,1 0 0 0,2 1 1 16,0 1 1-16,2 1 1 0,-1-3 0 16,2 1 0-16,-3-1 13 0,0-2-15 15,-3 1 1-15,1-2-1 0,-2 0-1 16,-1-2 0-16,2 0 0 0,-2 1 1 16,-1-2 1-16,2 3 0 0,3 1 10 15,-1 2 7-15,3-3-7 0,0 4 1 16,2-4-11-16,0 2 10 0,0 0-11 15,0-2 0-15,-1 2-1 0,-1-3 0 16,-4 0 0-16,1-2-2 0,-3-3-16 16,-3 2-1-16,-1-2 4 0,0 2 14 0,0 0 0 15,1 0 1-15,0 2 10 16,2 3 5-16,0-1 7 0,0 1 3 0,4 0 2 16,1 1 7-16,-1-1-12 0,3-1 3 15,0-1 5-15,0 0 7 0,-1-1 6 0,-1-2 9 16,-3 1-18-16,-2-2-9 15,-1 0-22-15,0-2-1 0,-3 0-1 0,0 0 2 16,0 0 15-16,0 0-5 0,0 0 5 16,0 0 0-16,0 0-16 0,1 0-2 15,-1 0-1-15,0 0-17 0,0 0 0 16,0 1-4-16,0 0-2 0,0-1 2 16,0 0-73-16,-1 0-244 0,-14-8-360 15,-2-2-683-15,1-4-957 0</inkml:trace>
  <inkml:trace contextRef="#ctx0" brushRef="#br1" timeOffset="-154013.88">12234 13670 72 0,'0'0'248'15,"0"0"-128"-15,0 0-12 0,0 0 71 16,0 0-26-16,0 0-32 0,0 0-23 0,0 0-30 16,0 0-9-16,0 0 6 0,8 14-10 15,-7-14 10-15,-1 0 36 0,0 0 33 16,0 0 9-16,0 0 3 0,0 0-17 16,-2-2 4-16,1 2-13 0,-1 0 13 0,1 0-23 15,1 0-49-15,-2 0-61 0,1 0-6 16,0 0-53-16,0 0 8 0,-2 0 9 15,-1 0 29-15,-2 0 10 0,-2 2-1 16,2-2 2-16,2 2 1 0,1-1 1 16,2-1 16-16,0 0 39 0,1 0 10 15,0 0 22-15,0 0 22 0,0 0 23 16,0 0 19-16,0 0-36 0,0 0-54 16,1 0-23-16,0 0-15 0,1-1-23 15,1-1-1-15,0 2-25 0,3 0 7 16,4 0 19-16,-2 0 12 0,5 0 7 0,1 0-3 15,-2-2 16-15,4 0-1 0,-2-3 14 16,1 2 3-16,0 0-1 0,2-1 7 16,-1 0 0-16,2 1-3 0,-2-2 6 15,2 0-26-15,1 0-9 0,-1 2-9 16,0-1 6-16,-1 1 0 0,1 0-17 0,-4-1 13 16,3 1-13-16,-1 1 10 0,2-2-9 15,-1 1 10-15,-1-2 3 0,-1 3-1 16,1-3-2-16,2 0 6 0,-1 1 0 15,0-1 12-15,-2 0-15 0,2 0 15 16,-1 0-15-16,0 0-15 0,-3 2 1 16,2-1 11-16,-1 1-13 0,1 0 1 15,-3 2-1-15,3-2-3 0,-2 3 0 16,0-2 1-16,1 2 2 0,-2-2-2 16,2 1 2-16,-1 1 1 0,-1-2 2 0,1-1 14 15,0 1-2-15,-2-1-2 0,2-1-1 16,-2 1-9-16,2-1 15 15,0 0-5-15,-3 0-10 0,1 0 12 0,-2 2-13 16,1-1 1-16,-2 0-3 0,-1 3-1 0,3-2-3 16,-4 2 1-16,2-2-9 15,-1 2 12-15,0-2 2 0,2 0 13 16,-3-1-11-16,1 2 8 0,3-1-9 0,-3 0 0 16,3-1-1-16,-1 0 0 0,2-1 11 15,-2 1-11-15,3 1 0 0,-3-3 17 16,1 2-17-16,-1-1 0 0,0 1 0 15,1-1 1-15,-2 2-1 0,2-1-1 16,-3 1-1-16,1 1 2 0,0-1 1 16,-2-1 1-16,1 1-1 0,-1-1-1 15,-1 1 0-15,3 0 1 0,-2-1 13 0,0 1-15 16,2-2 0-16,-2 1 1 0,2 0 1 16,1 0-2-16,-2-1 2 0,2 2 0 15,1-1 0-15,-2-1 13 0,2 1-15 16,-1-1-1-16,1-1 0 0,-2 2-1 15,3 0-1-15,-4-1 1 0,3 2 0 16,-1-1-12-16,-2 0 12 0,1 1-1 0,-2 0 2 16,-1-1 1-16,2 1 15 0,-3-1-13 15,-1 1 9-15,0-1-9 0,0 1 10 16,0 0-12-16,3 0-1 0,0 0-1 16,-2 1-1-16,1-2-2 0,3 3 2 15,-3-4-1-15,3 1 2 0,-1 0-1 16,-1 0 2-16,-1 1 1 0,2-2 2 15,-2 2 13-15,-2 1-14 0,0-1-1 16,0 1 1-16,1-1 0 0,-2 0-1 0,1 0 0 16,1-1-1-16,-1 1-2 0,5 0-1 15,-2 0-9-15,-1-1 9 0,2 0 0 16,2 1 1-16,-3 0 2 0,-1 0 0 16,2 0 2-16,-3 0 1 0,-1 0 10 15,-1 0-10-15,1 1 9 0,-1-1-10 16,0 2 1-16,0-2-2 0,-1 2-1 15,1 0-1-15,1-2-1 0,-1 0 0 0,1 0 0 16,0 1 0-16,1-1 0 0,-1 1 0 16,1 1 0-16,-1-2 2 0,-1 2 0 15,0-2 1-15,0 1 1 0,0-1 0 16,0 2 0-16,-1-2 0 0,0 2-2 16,-1 0-1-16,1 0 1 0,1 0-1 0,0-1 1 15,1 0-1-15,0-1-1 0,1 0 2 16,2 0 1-16,-3-2 1 0,1 2 1 15,-2 0 13-15,1 0-4 0,-1 0-11 16,2 2 0-16,-3-3 1 0,0 1 2 16,0 2-3-16,2-2 0 0,-2 0 0 15,0 1-1-15,1-1 2 0,-1 2-1 16,0-2 1-16,1 2 1 0,-1-2-2 16,-1 1 0-16,1 1-1 0,-1 0-2 0,0 0-17 15,0 0-2-15,0 0-10 0,0 0-7 16,0 0-5-16,0 0-7 15,0 0-3-15,0 0 9 0,0 0 26 0,0 0 18 16,0 0 2-16,0 0 16 0,0 0 4 16,0 0 3-16,0 0 3 0,0 0 3 0,0 0-6 15,0 0 0-15,0 0 0 0,0 0-6 16,0 0-4-16,0 0-13 0,0 0-2 16,0 0-2-16,0 0-26 0,-3 0-37 15,-18 0-174-15,0 0-434 0,-1-4-999 0,89 8 29 16</inkml:trace>
  <inkml:trace contextRef="#ctx0" brushRef="#br1" timeOffset="-97326.94">1911 6067 718 0,'0'0'476'0,"0"0"-306"0,0 0 2 0,0 0 0 16,0 0-87-16,0 0-82 0,0 0-2 15,0 0 28-15,0 0 30 0,0 0 22 16,1-12-23-16,-2 12-6 0,-1-1 33 16,1 0 5-16,1 1 4 0,-1-1 36 15,1-1 5-15,-1 2-35 0,0-2-13 0,1 2 13 16,-1-2 19-16,1 2-10 15,0 0-23-15,0-1-32 0,0 1-44 0,-1 0-10 16,1 0-48-16,0 0-3 0,0 0-4 16,3 0 1-16,8 1 54 0,8 1 61 15,7 0 12-15,10-2-19 16,14 0-31-16,19 0-10 0,9 0-12 0,0-2 0 16,-13 2-2-16,-19 0-1 0,-21 0-2 15,-2 2-12-15,0-2 16 0,0 0-3 16,-1 2-19-16,-8-1 3 0,-3-1-7 15,-6 1 1-15,-2 0-7 0,-2-1 29 16,-1 0 3-16,0 0 26 0,0 0-26 0,-4 0-63 16,-2-2-46-16,-2 1 7 0,2-1 5 15,-1-2 29-15,1 1 30 0,3 1 6 16,1-1-10-16,1-1 16 0,0-1-7 0,0 1 33 16,1-1-3-16,-1-1 16 0,-2 2-11 15,1-2-1-15,-3 2 0 0,0 1 38 16,1-2 3-16,1 2 32 15,-1-1-25-15,-2 0 12 0,3 1 41 0,1 0-31 16,1 3 3-16,0-2 3 0,1 0-20 16,0 2-31-16,0 0-24 0,0 0 11 15,0 0 9-15,0 0-9 0,0 0-13 16,0 0-35-16,3 0-23 0,3 2-12 16,2 2 3-16,-1 2 6 0,4 3 51 15,-3 3 10-15,2 0 64 0,-2 3 26 16,-1-1-10-16,1-1-32 0,-3 1-17 0,-2-2 4 15,1 0-12-15,-3 0-7 16,-1 0-14-16,0-1-1 0,-6 3-1 0,-4-2-83 16,-6 2-179-16,-17 6-208 0,6-6-268 15,-1-2-897-15</inkml:trace>
  <inkml:trace contextRef="#ctx0" brushRef="#br1" timeOffset="-90930.72">14169 12983 398 0,'0'0'222'16,"0"0"-72"-16,0 0 39 0,0 0 13 15,0 0 29-15,0 0-46 0,0 0-74 16,0 0-49-16,0 0-30 0,0 0-12 16,-9-4 2-16,9 4 14 0,0 0 9 15,0 0 4-15,0 0 10 0,0 0 12 0,0 0 4 16,0 0 6-16,0 0-4 15,0 0-12-15,0 0-13 0,0 0-4 0,-1 0 14 16,1 0-1-16,0 0-3 0,0 0-7 16,0 0-5-16,0 0-8 0,0 0 20 0,0 0 10 15,0-2 12-15,0 1-29 16,0-1-51-16,-1-1 0 0,1 0 13 0,-1 1 9 16,1-3-18-16,0 0 12 0,0 0 3 15,0 0-6-15,0-1-12 0,2 0-1 16,3-1-11-16,3 2-5 0,-1 0 0 15,4 0-6-15,1 1 9 0,3 0-29 16,4 0 4-16,1 1 9 0,0 2-3 16,2 1 9-16,-1 0-3 0,-2 2-19 15,-1 5 7-15,-3-1-14 0,-2 3 4 16,0 2 13-16,-3 0 31 0,-1 1 1 0,-4 0-13 16,-2-1 13-16,-3-2-13 0,0 0-5 15,-5 0 21-15,-7-1 16 0,-1 0 7 16,-4 0-7-16,-2-1 10 0,-2 1 19 15,2-3-7-15,-1 2-9 0,2-3 4 16,3 1-4-16,4-1-4 0,0-2 11 0,5-2 5 16,2 0 17-16,2 0 19 15,1 0 35-15,1 0 9 0,0 0-16 0,0-2-102 16,4-1-3-16,2-1-79 0,5 1 2 16,1 0 26-16,4 1 0 0,4 0 22 15,1 2-6-15,-1 0 3 0,2 0 13 16,0 4 3-16,-1 1-16 0,-2 5 3 15,-2 1-9-15,-4 2 9 0,-4 2-3 16,-1 1 32-16,-3 0 1 0,-4 0 0 16,-1 1 11-16,-2 0-12 0,-7-3 0 15,-2-1-3-15,-3-1 3 0,-5 0 13 0,-2-1-10 16,1-3 17-16,-4-1-1 0,2-3-3 16,1 0 0-16,2-2 13 0,1-2 0 15,2 0 22-15,2-3 29 0,4-3 6 16,-1 1-12-16,2-4-8 0,3 1-8 15,-1 0-36-15,3-1 0 0,2 1 0 16,1 2-22-16,1 1-13 0,0 1-13 0,0 0-15 16,1 2-61-16,4 2-150 0,4 0-24 15,-1 4-95-15,9 3-141 16,-4-1-178-16,-2 1-542 0</inkml:trace>
  <inkml:trace contextRef="#ctx0" brushRef="#br1" timeOffset="-90364.31">14812 12875 1244 0,'0'0'300'0,"0"0"-89"0,0 0-23 15,0 0-19-15,0 0-43 0,0 0 30 0,0 0-17 16,0 0-23-16,0 0-29 0,0 0-29 16,13-38-36-16,-13 38-22 0,0 0-29 15,0 0-32-15,0 0-32 0,0 1-20 16,0 4 113-16,-3 4 55 0,-4 4 51 16,0 5 0-16,-6 4-12 0,0 2-11 0,-3 3 7 15,-3 3 6-15,-1 4-6 0,-2 4 12 16,0 1-10-16,-3 3-9 0,-2 2 8 15,1 0-43-15,1-2 2 0,3 0-24 16,1-6 2-16,3-4-6 0,3-6-22 16,4-5 22-16,1-2-3 0,4-5 0 15,-2-1 6-15,2-3-12 0,3-2-12 16,1-2 2-16,1-3 9 0,0-1-8 16,1 0 8-16,0-2 4 0,0 0 6 0,0 0 9 15,0 0 10-15,0 0 10 16,0-2-51-16,0-2-26 0,4-3-213 0,0-1-45 15,5-2-143-15,5-12-256 0,0 4-658 16</inkml:trace>
  <inkml:trace contextRef="#ctx0" brushRef="#br1" timeOffset="-89547.54">14834 13099 1016 0,'0'0'241'0,"0"0"-124"0,0 0-84 15,0 0 39-15,0 0 28 16,0 0-2-16,0 0-14 0,0 0-25 0,0 0 12 16,0 0-15-16,0 0-1 0,-32 7 26 15,31-5-7-15,0 1 1 0,1-2 3 0,0 1-7 16,0-2-23-16,0 0-2 15,0 0-4-15,0 0 13 0,0 2-4 0,0 0 1 16,1-2 28-16,3 1 20 0,1 2-4 16,6 0-12-16,1-2-20 0,5 1-3 15,3-2-10-15,4 2-16 16,4-2-19-16,-2 0-3 0,2 0-10 0,2 0 0 16,-3 0 0-16,-2 0 13 0,0-2-14 15,-5 0-1-15,-6 1-1 0,-1-1-1 16,-5 2-15-16,-2 0 4 0,-4 0-11 15,-1 0-15-15,-1 0-13 0,0 0-23 0,0 2-9 16,0 1 80-16,-6 3 3 0,-1 3 19 16,-3 0-6-16,-2 3-12 0,-3 0 2 15,1 1 13-15,-4 1-3 0,0 1 16 16,-3 1-13-16,0 3 16 0,0-1 19 16,-1 2-16-16,1-2 0 0,2-1-22 15,1 0-12-15,2-7 12 0,7 0 9 0,0-3-19 16,4-2 39-16,1-1-14 0,1-3-13 15,0 1-15-15,3 0 0 0,0-2 0 16,0 2 25-16,8-1 14 0,0 1 31 16,7-2-10-16,5 2-22 0,4-2-10 15,4 0-9-15,2 0-6 0,-1 0-13 16,1-2 0-16,-4 2-1 0,-3-2 1 16,0 2-1-16,-3-1-12 0,-3-1 13 15,-2 2 1-15,-5 0 1 0,0-2 14 16,-3 2-13-16,-1-2 10 0,-3 2-11 15,-1 0 0-15,-1 0 17 0,-1 0-16 0,0-1 0 16,0 1-1-16,0 0-1 0,1 0 1 16,-1 0 14-16,0 0-14 0,0 0 1 15,0 0 16-15,0-1-19 0,-2-2-101 0,-2 0-178 16,-6-6-88-16,2 4-254 0,-1-3-1033 16,41 37 888-16</inkml:trace>
  <inkml:trace contextRef="#ctx0" brushRef="#br1" timeOffset="-88798.92">15398 13232 1066 0,'0'0'404'0,"0"0"-222"0,0 0-68 0,0 0 51 15,0 0 37-15,0 0-2 0,0 0-35 16,0 0-23-16,0 0-16 0,-10 2-26 16,10-2-20-16,3 0-3 0,3 0-6 0,6 0-14 15,2 0-9-15,7 0-19 16,4 0-10-16,1 0-16 0,2 0-1 15,2 0-2-15,-2 0-2 0,-1 0-14 0,-2 0-3 16,-5 0-19-16,-8 0-164 0,-2 0-142 16,-7 5-135-16,-1-3-504 0</inkml:trace>
  <inkml:trace contextRef="#ctx0" brushRef="#br1" timeOffset="-88675.78">15441 13378 2092 0,'0'0'388'0,"0"0"-140"16,0 0-80-16,0 0-53 0,0 0-3 16,0 0 13-16,62-18-29 0,-43 16-84 15,3-1-12-15,2 3-25 0,2 0 0 16,-3 0-4-16,1 2-26 0,-2 0-239 16,7-1-199-16,-8-1-514 0</inkml:trace>
  <inkml:trace contextRef="#ctx0" brushRef="#br1" timeOffset="-88163.82">15984 12992 1514 0,'0'0'290'16,"0"0"-76"-16,0 0 49 0,0 0-37 0,0 0-10 16,0 0-7-16,0 0-36 0,0 0-38 15,0 0-33-15,0 0-36 0,0 0-24 16,8-19-14-16,-8 19-2 0,0 0-20 15,0 0-6-15,0 0-32 0,0 0-15 0,1 0-23 16,0 5-7-16,2 1 77 0,-1 3 61 16,1 4-1-16,-1 0-25 0,0 2 0 15,-1 2 13-15,-1 0 18 0,0 2 1 16,0 2 6-16,-1 1-7 0,-2 2-10 16,-1 0 4-16,-3-1-16 0,2 1 0 15,-2 0-19-15,0-2-6 0,2 0-6 16,3-1-13-16,-1-1 1 0,3-1-1 15,0-2 2-15,1-1 2 0,4-1 8 16,3-3 4-16,2-1-1 0,1 0-2 16,0-1 2-16,4-4 4 0,-1 0-6 0,-1-1-13 15,1-3 0-15,-3-1-142 16,1-1-81-16,-4-1-68 0,2-6-110 0,-1-8-259 16,0 3-488-16</inkml:trace>
  <inkml:trace contextRef="#ctx0" brushRef="#br1" timeOffset="-87880.9">15816 13222 2214 0,'0'0'401'16,"0"0"-134"-16,0 0-81 0,0 0-90 0,0 0-29 15,54-12 51-15,-26 10-3 0,3 2-55 16,6 0-25-16,1 3-32 0,3 0-3 16,-2 0-2-16,-1-2 1 0,-6 1 1 15,-3 0 2-15,-7-2-2 0,-7 0 0 16,-4 0 2-16,-6 0 39 0,-2-2 7 0,0 0 1 16,-3-2-49-16,0-2-25 0,0 3 0 15,-1-1-17-15,-4 2-34 0,2-1-181 16,-1 3-83-16,-3-3-114 15,1 3-272-15,2-2-741 0</inkml:trace>
  <inkml:trace contextRef="#ctx0" brushRef="#br1" timeOffset="-71670.13">7848 12121 137 0,'0'0'277'0,"0"0"-150"0,0 0-58 0,0 0-1 15,0 0 17-15,0 0 6 0,0 0 4 16,0 0 9-16,0 0 13 0,-2 0 30 16,2 0 6-16,0 0-17 0,0 0-25 15,0 0-13-15,0 0-14 0,0 0-9 0,0 0-14 16,0 0 1-16,0 0-7 0,0-3-6 15,0 3-7-15,0 0-10 0,-2 0 7 16,2-1 6-16,0 1 1 0,0-1 2 16,0 1-25-16,0-2-1 0,0 0 7 15,0 0-6-15,0 0 16 0,0 0-10 16,0 0 10-16,0-1-7 0,0 0-3 16,0-1 3-16,2 1-10 0,0-1-2 15,0 2 9-15,0-3-7 0,0 0-9 16,2 2-13-16,0-1 0 0,4 0 0 15,-2-2 0-15,6 2-16 0,-3 1 16 0,5-2 2 16,-2 2 0-16,2-1 14 0,0 2-15 16,-2-2 1-16,1 2-1 0,-1 0-1 15,-2 2 0-15,2 0-16 16,-3 0-4-16,2 0-9 0,-3 0-6 0,-1 5-10 16,2 0 19-16,-2 2 4 0,-1 1-1 0,1 0 10 15,-2 1 13-15,-1 0-11 16,-1 2 11-16,2 0 33 0,-4-1-1 15,0 0-16-15,-1-1 6 0,0 3 4 0,-5-2-7 16,0 0 4-16,0 0-1 0,-3 1 7 16,-4-1 0-16,0 1-6 0,-1 0-4 15,-3-1-3-15,0 1 0 0,0-2-15 16,4-3 3-16,0 1 18 0,4-2-20 16,1-3 11-16,3 2 3 0,-1-4 6 0,4 1 7 15,-1-1-6-15,1 0 2 16,0 0 1-16,0 0 3 0,0 1 3 0,1-1-4 15,0 0-2-15,0 0-7 0,0 0 3 16,0 0-2-16,0 0 2 0,0 0 10 16,0 0-7-16,2 0 1 0,3-2-26 15,4-1-39-15,3 0 14 0,3 1 9 16,1 1 3-16,1-1 11 0,1 0-23 0,1 1 22 16,1 1-1-16,-3 0-12 0,2 0-3 15,-4 2-6-15,-2 2-1 0,-1 2-6 16,-4 2 7-16,1 0 25 15,-6 4 12-15,-2 0 24 0,-1 2-1 0,-3 1-7 16,-7 2-12-16,2 1-3 0,-5 1-10 16,1 0 1-16,-2-3-2 0,-1 1 10 15,2-2-8-15,-3-3-2 0,0-2 17 16,-2-1-6-16,1-2 6 0,1-2-3 16,-1-1 9-16,0 0-6 0,2-2 7 0,2-2 9 15,2 0 3-15,-1-2 9 0,4-2-6 16,1 0 10-16,-1-2-4 0,3 2 1 15,0 0-17-15,2-1-6 0,-1 1-12 16,2 1 0-16,1 0-12 0,0 3 1 16,0-2-1-16,0 2 0 0,1-1-1 0,0 0-2 15,0 1-20-15,0 0-7 0,0 0-15 16,0 0-85-16,0 0-94 0,3 0-86 16,5 2-73-16,-3 0-402 0,1 1-1123 0</inkml:trace>
  <inkml:trace contextRef="#ctx0" brushRef="#br1" timeOffset="-69566.22">7950 14676 150 0,'0'0'365'15,"0"0"-254"-15,0 0-78 0,0 0 32 16,0 0 78-16,0 0 14 0,0 0-27 0,0 0-32 16,0 0-23-16,-11-1-10 0,9 0 13 15,2 1 10-15,0 0 0 0,0 0 6 16,0 0 0-16,0 0 7 0,0 0 3 16,0 0 6-16,0 0-3 0,0-1-13 15,-1 0-17-15,0 1-25 0,1 0-10 16,-1 0-7-16,0 0-18 0,0 0-14 15,-1 0 0-15,1 0 23 0,-1 0 0 16,-2 0 12-16,3 0 14 0,-1 0 12 16,0 0 10-16,1 0-16 0,1 0-10 0,-1 0-6 15,0 0-10-15,1 0 3 16,0-1-3-16,-1 1 7 0,1 0-1 0,0 0 13 16,-1-2 0-16,1 1 7 0,-1-1-14 15,1 0 7-15,0-3-16 0,0 3 0 16,0-4-33-16,3 0 0 0,0 3-1 15,3-3-1-15,2 3-25 0,1-2 6 0,2-1-3 16,1 0 9-16,3 2 0 0,2-1 0 16,1 2 10-16,1-1-13 0,-2 3 13 15,-1-1-16-15,-1 2-3 0,0 0-10 16,-6 2-10-16,0 3-2 0,-2 2 9 16,-2 0-1-16,-3 4 5 0,-1 0 8 15,-1 0 22-15,-3 2 1 0,-4 2 2 16,-4-3 14-16,0 2-3 0,-6 1-12 15,1-2 15-15,-2 1-3 0,2-3 6 0,-1-1-6 16,1-1-12-16,2-3 1 0,4-1 11 16,0-1 6-16,5-2-6 0,2-1 9 15,1-1 16-15,2 2 45 0,0-2 6 16,0 0 6-16,0-2-22 0,4-1-73 16,3-3-57-16,7-1 0 0,3-1 19 0,4 3-16 15,2-2 25-15,1 3 17 16,-1 3-7-16,1-2-1 0,-3 3-15 15,-5 3-6-15,1 2-10 0,-4 2 13 0,-3 3 2 16,-2 0 11-16,-4 4 23 0,-3-2 2 16,-1 1 22-16,-2 1 16 0,-7 1-2 15,0-2-8-15,-5-1 17 0,0 1-19 16,-4-1-7-16,-2 0 9 0,-1-1-9 0,0-2 16 16,-1-2-16-16,-1-2 7 0,3 1 9 15,1-4 0-15,1 0 9 0,0-2 22 16,1 0-15-16,1-5-4 0,1 0-21 15,4 0-24-15,-1 1-1 0,2-1-1 16,1 1 0-16,2 1-16 0,2 1 0 16,-2 0-63-16,5 1-168 0,1 0-95 15,1-2-146-15,0-2-617 0</inkml:trace>
  <inkml:trace contextRef="#ctx0" brushRef="#br1" timeOffset="-61096.03">11886 11840 1975 0,'0'0'298'0,"0"0"-181"0,0 0 18 0,0 0 27 15,0 0-8-15,0 0-45 0,0 0-99 16,0 0-10-16,0 0-103 0,-6-2 90 16,1 10 13-16,-4 1 49 0,3 3-14 15,-2-2-33-15,1 0 11 0,3 0-11 16,1-1 0-16,1-1 24 0,1 0 12 16,0-1-2-16,1-1-1 0,0 2 13 0,0-1 3 15,2 0 13-15,2 0-23 16,3 0 1-16,5 1 2 0,2 1 17 0,5 0-1 15,1 2-9-15,3-1-16 0,0 1-10 16,-1 1-3-16,-3 0-9 0,-2 0-12 16,-7-2-1-16,-1 2 1 0,-5-1-1 15,-4 1 1-15,0-3-1 0,-10 1 16 0,0-2 3 16,-5-2-3-16,-1 2 15 0,-2-1-9 16,1-3-3-16,-2-1 0 0,1 0-6 15,1-1-1-15,3-2-10 0,1 1 11 16,2-1-11-16,2 0 1 0,0 0 0 15,3 0 9-15,0 0-12 0,0-2-123 16,1-1-83-16,2-1-103 0,3-8-117 16,0 1-594-16,0-2-740 0</inkml:trace>
  <inkml:trace contextRef="#ctx0" brushRef="#br1" timeOffset="-60909.17">11803 11838 2857 0,'0'0'449'0,"0"0"-214"0,0 0-71 16,0 0 10-16,0 0 2 0,0 0-91 15,41-48-29-15,-11 43-40 0,8-1-16 16,6 2-28-16,2 2 0 0,2 2-3 16,0 0 3-16,-8 2-48 0,-2 1-409 15,-11-2-627-15,-8-1-1261 0</inkml:trace>
  <inkml:trace contextRef="#ctx0" brushRef="#br1" timeOffset="-59786.53">12620 13212 1386 0,'0'0'218'0,"0"0"-127"15,0 0 39-15,0 0 81 0,0 0 36 16,0 0-44-16,0 0-83 0,0 0-62 16,0 0-58-16,4-11-14 0,-10 11 1 15,-1 0 13-15,-1 4 20 0,-1-2 9 16,2 1 6-16,-3 3 0 0,4-2 14 0,-2 3 9 15,0 0-1-15,1 0 11 0,2 3 9 16,-1 0-16-16,2 1 9 0,2 0-29 16,2 1 7-16,0-2-19 0,0 2 0 15,6 0-26-15,4 0 32 0,2 0-22 16,3 0 6-16,4 0-3 0,2 0-13 16,0 0 0-16,0-2-1 0,-4 0-2 0,-1-1-16 15,-7-2 3-15,0 1-6 0,-7-3-9 16,-2 0-7-16,-1-1 35 0,-8 1 12 15,-1-2 11-15,-6 2-1 0,-1-1-6 16,-4-3-3-16,2 2-10 0,-2 0 0 16,3-2 10-16,4 1-12 0,0 0 0 15,3-2 2-15,4 0 0 0,2 1-1 16,0-1-1-16,2 0 18 0,2 0-12 0,1 0-7 16,0-3-137-16,8-9-266 0,-1 2-323 15,3-3-884-15</inkml:trace>
  <inkml:trace contextRef="#ctx0" brushRef="#br1" timeOffset="-59629.24">12534 13203 2782 0,'0'0'404'0,"0"0"-330"15,0 0-74-15,0 0-67 0,61-15 67 16,-27 12 19-16,5 1-19 0,23-2-54 15,-10 1-142-15,-3-2-1129 0</inkml:trace>
  <inkml:trace contextRef="#ctx0" brushRef="#br1" timeOffset="-50871.54">6836 10585 173 0,'0'0'746'16,"0"0"-482"-16,0 0-104 0,0 0-46 0,0 0-10 15,0 0 13-15,0 0-6 0,0 0-43 16,0 0-20-16,0 0 1 0,0-3-7 15,0 3-3-15,0 0 0 0,0 0 13 16,0 0 13-16,0 0 9 0,0 0 7 16,0 0-3-16,0 0-7 0,0 0-6 15,0 0-14-15,0 0-25 0,0 0-25 16,0 0-1-16,0 0-13 0,0 0 13 16,0 0 14-16,2-2 2 0,1 2 10 15,3-3 6-15,2 0 7 0,-1 1-7 16,2-2-6-16,1 1 16 0,0-3 0 15,0 2 3-15,3 0-1 0,-3-2-2 16,4 0-7-16,0 2-31 0,-2-2 21 0,5-1-2 16,0 3 2-16,0-2-2 0,2-1 9 15,-3 1-4-15,4 0 1 0,-1-1 0 16,-1-1 6-16,0 3 10 0,0-1-4 0,-1-1 3 16,-1 0-2-16,-1 1-7 0,0-2-10 15,2 2-3-15,-2 0-6 0,2-1-3 16,1 1-12-16,1-2 1 0,3 2-2 15,0-1 16-15,1 0 3 0,1-1 3 16,-1 2-3-16,-1-2-3 0,-2 1 3 16,-1 1 12-16,-1 0-12 0,-2 1 6 15,-2 0-9-15,1 0 3 0,-1 0-3 16,-1-1 2-16,2 1-15 0,2 1 0 16,1 0 0-16,1-3-1 0,4 2 1 15,2-2 0-15,5 1-2 0,3-2 18 16,5 3 9-16,3-2-9 0,2 2-3 15,-2 0-4-15,1 1 1 0,-4 0 0 0,-2 0-10 16,-2 1 0-16,-4 0 0 0,0-1 0 16,-3-1 13-16,-2 0-15 0,0 2 1 15,-3-1-1-15,2 0 1 0,-2 0-2 16,0-1 2-16,-2 1-2 0,3-1-1 0,-1 0-1 16,1 1 2-16,0-1-1 0,1 0-1 15,4 0 0-15,-1 0 0 0,3 1-11 16,0-1 11-16,2 2 0 0,-1-2-14 15,1 4 15-15,-3-2-11 0,1 2 10 16,-3-1-2-16,-2 0-8 0,-2 2 9 16,-1-2-13-16,0 1 13 0,0 0 3 15,-5-1 0-15,4 1 1 0,-1 0 12 16,3-3-10-16,1 1-2 0,1 1-1 16,1-1 0-16,2 2-1 0,1-3 1 0,-1 2-1 15,2 0-1-15,-4 0 0 0,3 1 0 16,-2-1-10-16,-2 0 12 15,3 1 1-15,-2-2 0 0,-1 1-1 0,2 0 0 16,0 0 0-16,-1 2 0 0,2-2-1 16,2 1-2-16,-2 1 1 0,4 0-1 15,-2 0 1-15,2 0-1 0,-1 0 3 16,1-1 3-16,-1 1-3 0,1-2 0 0,-1 2-3 16,-2 0 2-16,-1-1-1 0,1 0 2 15,-2-1 0-15,-1 2 0 0,3-2-1 16,-2 2 0-16,2 0 1 0,-1 0-1 15,1 0 2-15,2 0-2 0,-2 0 2 16,3 0-2-16,-3 0 1 0,1 0 0 16,-1 0 3-16,0 0-2 0,-2 0 0 0,2 2-1 15,2 0-1-15,-1-1 0 16,2 3 0-16,4-1 0 0,-3-1 0 0,2 2 1 16,1 0 0-16,-1-2 0 0,-2 3 13 15,2-3-10-15,-2 2-1 0,-3-1-2 16,1 0 1-16,-4 1-1 0,1-1 0 15,1-1 1-15,-1 2 1 0,2 0 1 16,-1 0 0-16,0 0 1 0,2 2-4 0,-1-3 0 16,2 1 0-16,-2 1 0 0,1-2 0 15,-1 1 0-15,1 0 1 0,-3 0 1 16,2-1-1-16,-2-1 1 0,1 2 0 16,-2-2-1-16,0 0 2 0,1 1 0 15,0-2 10-15,-3 3-12 0,4-2 1 16,-1 1-2-16,-1 0 0 0,1 0-2 15,-1 1-1-15,2 0-1 0,0 2-11 16,-1-2 13-16,2 1 0 0,-1-1 2 0,1 0 0 16,-3 0 0-16,-1 0 0 0,0 0 2 15,-2 1 1-15,-1-3-1 0,-1 1 10 16,-1 0-9-16,3 1-2 0,0-2 2 16,3 2-1-16,0 0-2 0,1 0-2 15,3 1 0-15,-2 1 1 0,3-2 0 16,0 3 1-16,-2-1 0 0,1 0 1 0,-2 0 1 15,-2-2-1-15,2 1 0 0,-3-1 1 16,-2 1-2-16,2 0-1 0,0 0 1 16,-1 0 0-16,0-2 1 0,-1 1-1 15,4 0 0-15,-2-1-1 0,0 2-1 16,2-1 0-16,-1 0 2 0,-1 0-2 0,2 1-1 16,-3-1 2-16,1 0 0 0,-2-2 1 15,2 3 0-15,-3-1 2 0,-1-2 11 16,0 1-10-16,0 0 0 0,0-1-1 15,-1 2-2-15,2 1-1 0,0-1-2 16,3 2-12-16,-1-1 11 0,1 0-11 16,2 2 13-16,-1-1-13 0,-1 0 15 15,3 2 2-15,-3-4-1 0,-1 2 15 16,-1-2-15-16,2 1 2 0,0 1-1 16,-1-2 14-16,2 3-16 0,3-1-1 0,-1 0-1 15,4 2 0-15,0-1-11 0,0 1 10 16,2 0 1-16,0 2 0 0,-2-3-1 15,3 1-1-15,-2 2 1 0,-1-3 0 16,1 5 0-16,-1-3 1 0,-2 1 0 0,2 2 2 16,-2-2 0-16,3 0 0 15,-1 1 2-15,-1 0 0 0,3-1 0 0,-5-1-1 16,2 1 2-16,-4 0 0 0,-1-4 1 16,-1 2-3-16,-2-1-1 0,0-2-2 15,-1 4 0-15,1-1 0 0,-1-1 2 16,1 0 2-16,-1 1 1 0,2-1-2 15,1 1 1-15,1-2-2 0,-1 4 0 16,2-3 2-16,-1 2 0 0,0-2 0 16,3 4 10-16,-2-3-8 0,1 1-1 15,3 2-1-15,-1-2-2 0,0 2-2 16,2 1-1-16,-2 1 1 0,3 0-2 0,-3 0 1 16,1-1 0-16,-4 1 0 0,0-2 0 15,-2 2 2-15,-3-3 1 0,-1 0 2 16,0 1 1-16,1-2 0 0,2 0 13 15,-1 2 0-15,2-2 12 0,4 2-9 16,-2-1-16-16,0 1-2 0,1-1-1 0,-2-2-1 16,-1 1 0-16,0-1 1 0,-4-1 0 15,2-1 0-15,-2 3-2 0,1-1 0 16,0 0 1-16,2 1 0 0,-2-1-1 16,1 0 0-16,0 1-1 0,0 1 1 15,3-1 0-15,-2 1 0 0,0 0 1 16,0-1 0-16,2 1 1 0,-4-2 1 15,1 3 1-15,-1-3 1 0,0 1-1 16,-1 1-1-16,0-2-1 0,0 1 0 16,0 0-1-16,-1 1 0 0,-3-2 1 0,0 1 0 15,1-1 0-15,-1 1 1 16,-1 0 0-16,1-2 0 0,-1 1-1 0,1 0 0 16,-1 1 0-16,0-2 0 0,1 1 0 15,0 2 0-15,1-3 0 0,-2 2-1 16,2-1 1-16,0-1 1 15,-3 2-1-15,3-2-2 0,-1 3 0 0,0-2-1 0,1 2-16 16,-1 0 17-16,1 0-1 0,-1 1-10 16,1 1 10-16,1-1 3 0,-2 2 0 15,2-2 0-15,-3 0 0 0,0 0 2 16,1 0-1-16,-2-2 0 0,1 1 0 16,-1 0-1-16,-1 1 0 0,1-2 0 15,2 2 2-15,-1-2 1 0,0 2-1 16,0-1-1-16,0 1 0 0,0-2 0 15,-1 2-1-15,1-2-1 0,-5 1 0 0,2 0-12 16,-1-3 11-16,-1 3-10 0,-1-2 10 16,-1-1 2-16,1 1 2 0,-3 0-2 15,2 1 1-15,-2-1 11 16,3-1 7-16,-3 1-7 0,0 0-8 0,3-2 8 16,-3 4-9-16,2-3 0 0,0 3-1 0,2-2 2 15,-3 1-3-15,4 0 0 0,-2-1 2 16,-2 1 17-16,4 0-5 0,-4 0 7 15,2-1-9-15,0 0 2 0,0 2 4 16,0-3 3-16,0 3 0 0,-3-2-7 16,4-1-12-16,-4 1 0 0,2 0 16 15,-2-1-3-15,3 1-13 0,-3-1 0 16,0 1-1-16,3-2-1 0,-3 1 0 16,2-2 0-16,-1 2 0 0,0-1 1 15,-1 1-1-15,1 0 0 0,-1-2 0 0,-2 2 1 16,3-2-2-16,-2 2 2 15,0-2-2-15,2 2 1 0,-3-2 0 0,1 2-1 16,2-1 0-16,-3 1 0 0,2-2 0 16,-2 2 0-16,1-3 0 0,1 3 1 0,-1 0-1 15,-1 0 0-15,3-1 0 16,-3 1-1-16,0-2 1 0,2 0 0 0,-2 1 1 16,0 0-1-16,2-1 0 0,-2 1 0 15,0 0 0-15,3-1 1 16,-3 2 0-16,0-2 1 0,2 1 0 0,-1 0 10 15,0 0-10-15,1 0-1 0,-3-1-1 16,1 1 1-16,3 0 0 0,-3-2 1 16,-1 3-2-16,2-1 0 0,-1-2 0 15,-1 4-2-15,0-3 2 0,2 0 2 0,-2 0-2 16,-1 0 0-16,1-1 0 0,2 1 0 16,-2 0 0-16,-1 1-3 0,2 0 1 15,-2-1-1-15,-1 0 2 0,0 0 1 16,2-1 1-16,-2-1 1 0,2 0 1 15,-1 1 1-15,-1-1-2 0,1 1 0 16,1 1-1-16,1 0 0 0,-1-1-1 16,-1 2 0-16,0-1 2 0,2-1-1 0,-2 2 0 15,0-2 2-15,0 2 16 0,2-1-16 16,-3-2 15-16,1 0-15 0,-1-3 13 16,1 2-14-16,3 1 1 0,-3 2 9 15,1 0-9-15,0 0-1 0,1-1 0 16,-2-1 10-16,2-1-10 0,-3 2 0 15,1-1 11-15,1 0-10 0,-2-1 0 0,0 1-1 16,-1-1 0-16,2 1 0 0,-1 0 1 16,2 0-2-16,-3-1 2 0,0-1 16 15,-1 2 9-15,0-3-7 0,-1 0 4 16,0 1-10-16,0-1-12 0,0 0-3 16,0 0-3-16,0 0-12 0,0 0-7 15,0 0-5-15,-2 0-23 0,-7 0-27 16,-3 0-141-16,-19-12-299 0,3 1-626 15,1-4-1301-15</inkml:trace>
  <inkml:trace contextRef="#ctx0" brushRef="#br1" timeOffset="-48402.08">16544 13343 128 0,'0'0'450'15,"0"0"-274"-15,0 0-29 0,0 0 3 0,0 0 55 16,0 0 59-16,0 0-50 0,0 0-58 16,0 0-52-16,9-9-6 0,-9 9-1 15,0-1 16-15,0 1-3 0,0-1-26 0,1 0-19 16,0 0-14-16,0 0-15 16,1 1-20-16,2 0 10 0,0-1 16 0,-1 1 35 15,0-2 26-15,-1 2 9 0,0 0 16 16,-1-2 22-16,0 2-19 0,1-2-36 15,0 0-41-15,-1-2-3 0,3 2 2 16,-1 0-21-16,-1 1-7 0,1-1-13 16,0 0-12-16,2 2-16 0,2-2 0 15,0 1-3-15,3 0 18 0,-3-1 1 16,0 1 16-16,3-2 12 0,-3 3 10 16,3-2 0-16,-2 2 6 0,0-2-6 0,2-1 3 15,-3 0-4-15,4-1 1 0,-3 1-16 16,3-1-9-16,0 1-11 0,2-2 2 15,-2 3-3-15,4-5-1 0,0 4 0 16,1-2 0-16,-2 3 1 0,1-3 14 16,0 1-2-16,-2 0-10 0,0 0 19 0,0 1 0 15,-3-1-4-15,1 1-2 0,-1-1 6 16,0 1 0-16,-3-2-1 0,3 0-2 16,-1 1-16-16,-2 1-1 0,2-2 1 15,0 3-1-15,0-2-2 0,-1 0 0 16,4 0-2-16,-3 1-1 0,3-1 1 15,-2 1 2-15,2-1 1 0,-3 1 12 16,3-2-1-16,-3 0 1 0,1 0-11 16,0 1 19-16,0-2-18 0,-2 1 16 0,3-1-7 15,-3 1-9-15,1 2 0 0,-1-1-2 16,0 0-1-16,1 0 0 0,-2 1-1 16,0-1 1-16,3 2 0 0,-3-1 2 15,1-2-1-15,-1 3 2 0,0-2 12 16,1 0-12-16,-3 0 13 0,0 1-14 15,3-1 10-15,-2 0-10 0,-1 0-2 0,0 2-1 16,2-3-1-16,-2 2 1 16,1 1-1-16,1-2 0 0,-2 3 0 0,0-3 2 15,0 2 0-15,3-1 0 16,-3 0 3-16,-1 0-1 0,2-1 20 0,-1 1-3 16,1-2-16-16,-2 1-2 0,2 1-1 0,-1-1 0 15,0 1-3-15,1-1-10 0,2 1 10 16,-2 1-9-16,-1-2 12 0,3 0 0 15,0 2 1-15,-4-1 2 0,3-1-1 16,-2 0 10-16,-1 1-9 0,0 0-2 16,-1 0 2-16,3-1-1 0,-2 1 0 15,-1 1 0-15,1-1 0 0,0 1-2 16,1-1 0-16,-2 0 0 0,2 0 1 16,-2 0 1-16,1 0 0 0,1 1 10 15,-2-1-10-15,0-1 1 0,-1 1 0 16,0 1 9-16,0-1 0 0,0 1-9 15,-1 0-3-15,3 1 1 0,-2-1 1 0,-1 1-1 16,0 0-1-16,0-2 3 0,1 2 9 16,0-1-10-16,-2 0 0 0,1 1 10 15,0-1-9-15,0 1 1 0,0-1 11 16,0 1-13-16,0 1 0 0,0-2 0 0,-1 0 0 16,3 1 0-16,-2-2-2 0,0 1 0 15,0 0 2-15,1 0 0 0,-1 2 0 16,1-3 0-16,-1-1-2 0,1 4 3 15,-2-1-1-15,1 1-2 0,-1 0-1 16,0-1-3-16,0 1 1 0,0 0 0 16,0 0-15-16,0-1 5 0,0 1 13 15,0 0 1-15,0 0 12 0,1 0 5 16,-1-1-5-16,1 0-13 0,0-1-1 16,1 1 1-16,-1-1-1 0,0-1 2 0,1 3-1 15,-1 0 0-15,-1-1-1 0,0 1-18 16,0 0 1-16,0 0-10 15,0 0 9-15,0 0-2 0,0 0 2 0,0 0 7 16,0 0-1-16,0 0 11 0,0 0-10 16,0 0 12-16,0 0 0 0,0 0 1 0,0 0 0 15,0 0-1-15,0 0-1 16,0 0-21-16,0 0-6 0,0 0-34 0,-5 1-50 16,-1 2-139-16,-15-1-251 0,0-1-483 15,3-1-896-15,89-7 1293 0</inkml:trace>
  <inkml:trace contextRef="#ctx0" brushRef="#br1" timeOffset="-47583.57">17426 12498 522 0,'0'0'300'16,"0"0"-98"-16,0 0-10 0,0 0 0 15,0 0-3-15,0 0-66 0,0 0-35 16,0 0-20-16,0 0-16 0,0 0-10 16,0 0-6-16,0-12-3 0,0 12 5 15,0 0 18-15,0 0 18 0,0 0-6 16,0 0-3-16,0 0-23 0,0 0-42 15,0 1-24-15,1-1-28 0,1 2 52 16,-1 0 7-16,2 2 41 0,0 2-12 0,3-1-33 16,-1 3 30-16,-1-1-11 0,2 2 11 15,2-1-11-15,0 1 17 0,1 3-16 16,-1-2-1-16,-1 1-19 0,2-1 10 16,-4-1-12-16,-1 0 15 0,-1 0-3 15,0-1-9-15,-2 1 15 0,0-2 4 0,0-1-7 16,-1 1 16-16,0-3-10 15,1 1 7-15,-1-2 0 0,0 2 3 0,1-4 14 16,0 1-8-16,-1-1 10 0,1 0 0 16,-1-1 4-16,0 0 2 0,0 0 3 15,0 0 17-15,1 0 2 0,-1 0 7 16,0 0 6-16,0 0-10 0,0 0-12 16,0 0-7-16,1 0-7 0,-1 0-2 0,2 0-10 15,-1 0-41-15,2-2-13 0,0 0-25 16,3 1 16-16,-2 1 0 0,-1 0 7 15,1-3 2-15,-1 3 10 0,2-2-16 16,-3 2 6-16,0 0 11 0,-1-2-10 16,-1 2-20-16,0-4-190 0,-2-1-325 15,-1-1-1116-15</inkml:trace>
  <inkml:trace contextRef="#ctx0" brushRef="#br1" timeOffset="-40400.54">12311 13888 238 0,'0'0'326'0,"0"0"-239"0,0 0-87 16,0 0 0-16,0 0 10 0,0 0 58 0,0 0 17 16,0 0 0-16,0 0 9 0,-3 0 7 15,3 0 7-15,0 0 22 0,3 0 17 16,-1-1-21-16,0 0-18 0,1 1-8 15,-2 0-25-15,0 0-13 0,-1 0-23 0,0 0-38 16,1 0-1-16,-1 0-26 0,1 0 26 16,1 0 3-16,-1 2 39 0,1 2-3 15,1-2 7-15,-1 1-7 0,2 0 6 16,2 2 4-16,-2-1 2 0,0 1-2 16,2-2-1-16,1 1 1 0,-1 1-20 15,1-2 10-15,2 2 13 0,-1 0-14 16,3 0 1-16,-3 1-16 0,2-1 6 15,-2 2-10-15,3-1-17 0,-3-1 24 16,-1 1-4-16,3-1-6 0,-3 1 4 0,3 0 9 16,-3-1-3-16,4 0-1 15,-3 1 4-15,0-2 10 0,4 1-10 16,-4 1-10-16,2 0 3 0,0 0-6 0,1 1-15 16,-1-1 12-16,3 1-11 0,-1 0 2 15,-1 1 15-15,3-3-6 0,-3 3 3 16,3-1 0-16,0-1 3 0,0 2 6 15,-1-4-2-15,2 2 2 0,-4-1-2 0,1-1-7 16,1 1-3-16,-2 0-1 0,2-1 1 16,-2 1 3-16,2 0-3 0,0-2 0 15,-1 3-1-15,3 0-10 0,-1-1 2 16,-1 2-1-16,1-2-1 0,1 3 20 16,-2-2-19-16,2 1 23 0,1-3 6 15,0 0-7-15,-2 2-6 0,3-1 7 16,0-1-10-16,1 0-4 0,-2 1 4 15,0 0-3-15,1-3 3 0,1 0 6 0,-2 3 3 16,1-3-3-16,0 1-9 0,-4-1-11 16,3-1 1-16,-1 1 13 0,-2 0-3 15,2 0-1-15,-2 0-10 0,-1 2-1 16,1-4 12-16,-1 2-10 0,-2 1 0 16,2-1 1-16,-2 0 8 0,2 0 1 0,-1 1-11 15,4 0 0-15,1-3 0 0,2 2 1 16,1 0 10-16,1 1-11 15,3-2 11-15,0 1-12 0,1 0 1 0,0 0-1 16,2 1 0-16,-2 0 11 0,-2-2 4 16,-2-1-3-16,-1 3-11 0,-1-2 1 15,-5 1 0-15,3 0-1 0,-1-2 1 0,1 2 10 16,-2 0-10-16,4-2-1 0,1 2 0 16,1-2-1-16,0 1 0 0,0 0 0 15,1 0 1-15,0 0-2 0,-1 0 1 16,1 0 11-16,0-1-10 0,-1 0 11 15,1 0-10-15,0 0 10 0,-2 0-11 16,1 1 0-16,0 0 10 0,-2-1-10 16,0 0-1-16,-2 2 2 0,-1-2-1 15,0 1 10-15,1-1 1 0,-2 0-1 16,-1 2-10-16,3-2 1 0,0 0 10 0,-1 0-11 16,1 0-1-16,1 0 1 0,1 0 0 15,0 0 0-15,-2 0-1 0,1 0 2 16,-2 0-2-16,2 0 0 15,0 0 0-15,0 0 0 0,-1 0 0 0,-2 0-1 0,2 0 2 16,0 0 10-16,-2 0-8 16,-1-2-1-16,0 2 9 0,-1 0-10 0,0-1 11 15,0 1-11-15,0-2 11 0,2 2-11 16,1-2-2-16,-2 1-2 0,5 0-1 16,-1-1 0-16,2 2-9 0,0-2 12 15,0 0 0-15,1 2 1 0,0 0 0 16,-1 0 0-16,0 0-1 0,-1 0 1 15,-2 0 2-15,1 0 1 0,-1 0-1 16,0-2 0-16,-4 2 10 0,3-2-12 0,0 2 0 16,0-1 0-16,-1 0 1 15,2-2-2-15,1 1-1 0,1 1 1 16,-1 1-1-16,1-1-1 0,0 1-1 0,1 0 2 16,0 0 1-16,-2-3 0 0,2 3 0 15,-3-2 0-15,1 1 3 0,-3 1-2 16,2-1-1-16,0 1 0 0,0-1 0 15,-3 1-1-15,3 0 1 0,0-1 0 0,0 0 1 16,-2 1 0-16,3-2 2 0,1 0-1 16,-1 0 14-16,1-2-15 0,-1 3 0 15,0-2 1-15,0 0-1 0,0 2 0 16,1-1 1-16,-2 0-2 0,0 2-1 16,-2-3-1-16,2 1 0 0,0 2 2 15,-1-2 1-15,-2 0-1 0,1 0 3 16,1 0-2-16,-2 0 2 0,2 0-1 15,0 2 2-15,1-1-1 0,-3-1 0 0,3 0 0 16,-2-1-2-16,1 0 0 0,0 1-1 16,1-2 0-16,-1 4-1 0,1-2 0 15,0 1 1-15,1 0-2 0,2 0-1 16,-2 0 0-16,2 0 1 0,0 0-1 16,-1-1 3-16,-1 0-2 0,0 2 2 15,0-2 0-15,-1 1 1 0,-1-1 3 16,-1 0 14-16,1-1-15 0,-1 0 10 15,0 1-10-15,1 0-1 0,1-1-2 0,-1 0 0 16,0 1-1-16,1 0 0 0,2 0 0 16,-2-3-1-16,1 5 0 0,-3-2 2 15,2-1 0-15,-1 0 0 0,0-1 2 16,-3 1 10-16,3 0-10 0,-2-1 14 16,-1-1-14-16,4 1 0 0,-3-1 1 15,1 0 9-15,0 2-11 0,1-1 0 0,-2 0-1 16,1-2-2-16,1 3 1 15,0-1 1-15,-3-1 0 0,4 2 2 0,-3-1-2 16,-1 0 2-16,2 0 10 0,-4-1-12 16,3 2 0-16,-1-1 16 0,-3 0-15 0,4 1 0 15,-3-3-1-15,4 0 0 16,-4 2 1-16,3-2 0 0,0-1-1 0,-3 3-2 16,4-2-1-16,-3 1 1 0,1 0 1 15,1-2-1-15,-2 2 0 0,3 0-1 16,-3 1 1-16,2-1 2 0,1 0 1 15,-4 0-1-15,4 0 1 0,-4 0 2 16,3 1-1-16,-1-1 0 0,-2-2 13 16,3 2-15-16,-4-2 2 0,2 1-1 15,-1-1-1-15,1 0 0 0,-2 2 1 16,2 0 3-16,-2-4-4 0,2 4-1 16,-3-2-1-16,4 2-1 0,-3-2 2 15,4 2 1-15,-4-2 2 0,3 2 0 0,-2-3 2 16,1 3 8-16,-2-2-10 15,2 2-2-15,-3-2 0 0,2 3 0 0,-1 0-1 16,0-2 1-16,-1 1 0 0,-1-1 0 16,3 0-1-16,-3 2 1 0,2 0 1 15,-1-2-1-15,-1 0 3 0,2 1-3 0,-2-2 1 16,3 2-1-16,-2-1 1 0,2 0-1 16,-2-1 0-16,1 0 0 0,1 2 0 15,-2-2 0-15,3 2 0 0,-3-2-1 16,2 2 1-16,-1-1 1 0,2 0 0 15,-3-1-1-15,2 1 1 0,-1-1-1 16,-1 2 0-16,2 0 0 0,-1 1 1 16,0-1-1-16,-2 0 2 0,2 0 0 0,-1-2 1 15,-1 1-2-15,1 2 0 0,-1-5 17 16,0 3-18-16,1-1 0 0,-2 0 0 16,1 0 1-16,2 0-1 0,-2 0 0 15,2 2-1-15,-1-2 0 0,3 1-1 16,-2-1-10-16,0 3 11 0,3-1 1 15,-2-1 0-15,1 0 0 0,-3 1 1 16,2 0-1-16,-3-2 3 0,3 2 0 16,-4 0 0-16,1 1 0 0,0-2-2 15,0 1-1-15,0 0 1 0,0 1-1 0,-1-1 1 16,0-1-1-16,3 0 0 0,-4 1 1 16,1-2 3-16,2 4-2 0,-1-4 0 15,-1 2 0-15,2 0 0 0,-2-2-2 0,0 2-1 16,3-4 0-16,-4 3 1 15,2 0 0-15,0 1 0 0,-1-1 0 0,0 0-1 16,2 1-1-16,-3 0 0 0,0 0 2 16,3-2 0-16,-2 2 0 0,-2-2 2 15,2 2 1-15,1-2-1 0,-1 1-1 16,1-2-1-16,1 0 0 0,-2 0 0 16,3-1-12-16,-2 1 12 0,0 1 0 15,1 0-2-15,-2 0 0 0,1 1 1 0,0 0-1 16,-2 1 2-16,0-1-2 0,-1 2-1 15,4-3 1-15,-4 2 0 0,0 0 2 16,1 0 0-16,2-2 0 0,-2 2 0 16,0-4 0-16,0 2 1 0,1-2 1 0,-1 1-2 15,0 0-2-15,3 0 0 16,-2-1 1-16,-1-1-1 0,3 3 0 0,-3-2 1 16,1 2 0-16,-1-1 0 0,1 1-11 15,-2 2 12-15,-1 0 1 0,0 1 0 16,0 2-1-16,-1-2 0 0,2 1-1 15,-3 1 1-15,-1 0-12 0,1 0-1 16,-1 0 1-16,0-2-1 0,0 0 12 16,0 2-1-16,0-1 1 0,0 0 1 15,0 1 0-15,0 0 0 0,0 0-1 16,0 2 0-16,0-2 1 0,0 1 2 16,0-1 1-16,0-1 0 0,0 1-1 15,0-1-1-15,0 0 2 0,0 2-1 0,0-2 0 16,0-1-2-16,0 3-1 15,0-1 0-15,0 1 0 0,0 0-2 0,0 1 0 16,0 0 1-16,0 0 1 0,0-2-1 0,0 1-1 16,0 1 1-16,0 0 0 0,0-2 2 15,0 2 1-15,0-2 11 16,0 1-10-16,0 0 0 0,0 1-2 0,0-1-2 16,0 1-1-16,0 0-12 0,0 0-10 15,0 0-19-15,0 0-18 0,0 0-5 16,0 0 17-16,0 0 15 0,0 1 16 15,0 0 18-15,0 0-1 0,0-1-1 16,0 2 1-16,0-2 1 0,0 2 1 16,0-2-1-16,0 0 0 0,0 0 1 15,0 0-1-15,0 0 1 0,0 1 0 16,0-1 1-16,0 2 0 0,0 1-1 0,0 1-3 16,0 1-10-16,0 3-78 15,3-2-436-15,1-3-797 0,-2-1-603 0,-11-36 1927 16</inkml:trace>
  <inkml:trace contextRef="#ctx0" brushRef="#br1" timeOffset="-33339.98">18164 12762 192 0,'0'0'330'0,"0"0"-210"15,0 0-6-15,0 0 108 0,0 0 26 16,0 0-99-16,0 0-57 0,0 0-40 0,0 0 16 16,0-7 17-16,0 6-7 0,0 0-13 15,0 0-17-15,0 0-9 0,0 0-6 16,0 1-11-16,0 0-5 0,0 0-14 15,0-1-1-15,0 1 0 0,0-1 21 16,-2 1 0-16,1-2 16 0,0 2 3 16,-1 0 6-16,0 0 14 0,1-3 29 15,0 3 9-15,-1-2-3 0,2 2 0 16,-2-2-10-16,1 1-13 0,1-1-3 16,0 0-1-16,0 0 1 0,0 0-13 15,0-2-20-15,0 2-6 0,1-2 3 0,3-1-15 16,1-1-1-16,1 2-6 15,5-1-13-15,-1 1 0 0,6 0-20 0,2 0 1 16,2 0 16-16,1 3 0 0,1-2 0 16,-1 3 0-16,0 0-19 0,-2 0-7 15,-2 4-16-15,-6 2-9 0,1 1-1 16,-5 1 20-16,-2 1 3 0,-3 1 13 0,-2 1-4 16,-2 0 22-16,-7 1 1 0,0-2 2 15,-4 1 11-15,-1-1-12 0,0 1 15 16,-4-4 4-16,2 0-4 0,-2 0-13 15,2 0 19-15,3-2-6 0,1-2 0 16,4-1 4-16,-1 0 2 0,6-2 4 16,1 0 12-16,2 0 39 0,0 0 38 15,0 0-3-15,0 0-11 0,3 0-28 16,7-1-73-16,2-2-101 0,7 1 31 0,3 1 28 16,6 1 17-16,-1 0-1 0,-1 0 1 15,2 5-7-15,-4 0 3 0,-5 4 0 16,-2 1-6-16,-7 3-13 0,-2-1 19 15,-4 1 0-15,-4 2 17 0,-2 0 12 16,-9 0 2-16,-2-1-1 0,-4 0-1 16,-2-2 19-16,-3 0-16 0,-2-3 17 0,2-1-4 15,2-3-4-15,0 0 36 0,5-3 26 16,0-2-1-16,2 0 1 0,4 0-7 16,0 0 6-16,4 0-13 0,1-4-3 15,1 1-6-15,1-1-1 0,1 1-2 16,1 0-31-16,0-1-17 0,0 1-44 0,2-1-16 15,2 3-25-15,0-1-84 0,1 2-153 16,3 0-89-16,2 0-259 0,0-2-587 16,-2 1 508-16</inkml:trace>
  <inkml:trace contextRef="#ctx0" brushRef="#br1" timeOffset="-32348.74">18774 12625 1182 0,'0'0'228'0,"0"0"-39"0,0 0-23 15,0 0-33-15,0 0-20 0,0 0 66 16,0 0 5-16,0 0-6 0,0 0-39 16,0 0-17-16,0 0-54 0,50-39-68 15,-50 39-68-15,0 1-25 0,-5 5 93 0,0 5 55 16,-2 3 35-16,-5 2-16 0,1 7-1 16,-5 4 11-16,-1 3 28 0,-6 5-10 15,-3 5-13-15,-9 9-13 0,-11 11-19 0,-10 11-6 16,-2 3-35-16,3-9-13 15,10-11-1-15,16-16 1 0,9-11 0 0,6-10-2 16,8-2-1-16,-1-2 13 0,2 0-12 16,1-1 0-16,0-2 0 0,1-3 12 15,-1 1 6-15,1-2-6 0,0-1-13 16,2-2 2-16,-1 2 1 0,1-5 0 16,1 2 32-16,0-2 34 0,0 0 16 15,0-2 9-15,1-3-42 0,4-2-52 16,4-2-47-16,2-2-44 0,4-1-54 15,2 0-55-15,1-1-89 0,2 0-141 16,8-5-206-16,-6 2-385 0</inkml:trace>
  <inkml:trace contextRef="#ctx0" brushRef="#br1" timeOffset="-31725.79">18935 12883 1570 0,'0'0'240'15,"0"0"-64"-15,0 0 15 0,0 0-16 16,0 0-43-16,0 0 46 0,0 0 31 16,0 0-55-16,0 0-122 0,0 0-32 15,0 0-45-15,-25-28 45 0,7 35 11 16,-1 2 18-16,-2 1-7 0,2 2-2 0,2-2-1 15,3 0-3-15,1-1 0 0,1 2 9 16,3-2-25-16,2 0-1 0,1 1 0 16,3-2-2-16,2 2 1 0,0-2 1 15,1 0 1-15,1 0 16 0,3-2 3 16,5 2 3-16,0-1 7 0,5 0-13 16,-2-1-3-16,3 0 0 0,-1-1-11 0,-2-2 1 15,-2 1-3-15,-3-1-13 16,-1-2-12-16,-4 2-11 0,0-1-8 15,-2 1 5-15,0 0 38 0,-4-1 1 0,-3 1 16 16,-1 1-3-16,-3 1 0 0,-1 0 6 16,-1-1-16-16,-2 0 13 0,3 2 16 15,-1 0-6-15,4-1-1 0,0 2-2 16,4-2-23-16,2-1 0 0,0 1-3 0,2-1 0 16,1 0 3-16,1 1 15 0,6 1 14 15,0-1-1-15,3 0-2 0,1 2-26 16,0 0-1-16,-2 0-15 0,1 1-3 15,-6-1-10-15,-1 1 4 0,-2 1 12 16,-1-1-9-16,0 1 19 0,-4 1 3 16,0-1 1-16,-4-1 3 0,1-1 15 15,1 1 38-15,-2-2 7 0,1 1-29 16,3-3-13-16,0 1-20 0,1-1-2 16,3 1 0-16,0-3 0 0,0 3 18 0,6-2 14 15,4 0 12-15,4 1-9 0,4-2-13 16,0 1-21-16,2-1-1 15,0 0-60-15,-3-2-204 0,-3 0-100 0,2-1-162 0,-4-5-246 16,-4 0-817-16</inkml:trace>
  <inkml:trace contextRef="#ctx0" brushRef="#br1" timeOffset="-30976.01">19075 12951 1570 0,'0'0'282'16,"0"0"-64"-16,0 0-20 0,0 0-14 15,0 0-64-15,0 0-37 0,0 0-5 16,44-49-53-16,-29 45-14 0,2 0-11 16,0 3-26-16,-2 1 14 0,-1 0-21 15,-2 0-5-15,-5 1-27 0,-4 5-41 16,-3-1 9-16,-1 3 97 0,-7 1 29 0,-5 2 35 15,-2 0 7-15,0 0-19 0,-2 2 0 16,-1-4-20-16,3 0 26 0,-2 0-13 16,5-1 6-16,-1 1-31 0,2-3 15 15,3 0-16-15,2 1 10 0,1-1-29 16,1 0-1-16,3-2-1 0,1 0 2 16,0 0 2-16,0 0 14 0,2 1 7 0,5-1-4 15,-3 0-3-15,1-1-3 0,1 1-11 16,1 0 11-16,-2 0-10 15,2-2 13-15,0-1 0 0,-2 0-13 0,-1 0 10 16,-2-1-13-16,0 0-1 0,-1 0-28 16,-1 1-16-16,0 0 0 0,0 0-6 15,0 1 26-15,-1 0 25 0,-2 2 20 16,-1-1-17-16,0 2-1 0,-1 0 0 16,0-2 14-16,0 3 0 0,2-1 0 15,1-2 0-15,1 2-15 0,1 0 0 0,0 0 11 16,4 2 17-16,6 2 10 0,4-4-4 15,4 2-6-15,5 2-13 0,0-1-15 16,3 2-1-16,-3-1-13 0,-4-1 10 16,-5 1-20-16,-3-2-6 0,-7 0-9 15,-2 1 6-15,-2-2 9 0,-8 1 23 16,-6 0 26-16,-4-2 29 0,-1-1-11 16,-3-1-12-16,0-1-6 0,1 0-13 0,2 0-10 15,2 0 13-15,4-2-14 0,-1 1 0 16,5-1 0-16,0 0-2 0,4 0-109 15,2 0-87-15,0 0-49 0,3-6-84 16,0 0-352-16,1 0-954 0</inkml:trace>
  <inkml:trace contextRef="#ctx0" brushRef="#br1" timeOffset="-25460.68">15652 11505 728 0,'0'0'277'0,"0"0"-32"0,0 0-8 16,0 0-48-16,0 0-33 0,0 0-26 0,0 0-13 15,0 0-59-15,0 0-26 16,0 0-32-16,-14-18-29 0,13 18 13 0,-1-1 3 15,0 1-3-15,-4 0 3 0,1 0 13 16,-2 0 16-16,-2 0 20 0,2 0 3 16,-3 1 9-16,0 0 10 0,2 0-6 0,-2 0-6 15,1-1-4-15,1 0 0 16,2 2-7-16,1-2 1 0,-2 0 2 0,5 0-5 16,0 0-4-16,1 0-7 0,0 0 4 15,1 1-13-15,0-1-11 0,0 0-1 16,0 0 1-16,0 0 2 0,0 0 18 15,0 0 4-15,0 0 16 0,4 1 32 16,5-1 28-16,1 2 4 0,5-2-38 16,1 1-40-16,2-1-12 0,-2 0-15 15,3 0 3-15,-1-1-1 0,0-1 25 16,0-2-2-16,-3 0-24 0,-3 1 11 16,2 0-11-16,-3-1 27 0,-1 3-7 15,-5-2 10-15,0 2 0 0,-2-2 6 0,-1 2 16 16,-1 1-3-16,-1 0-48 0,0 0-3 15,0 0-41-15,0 0-55 0,0 4-53 16,0 3 56-16,0 3 93 0,0 4 30 0,-1 5 46 16,-1 2-12-16,0 2-3 0,-1 4-14 15,1-1 11-15,1 2-17 16,-1 1 44-16,0 0-15 0,1-3-19 0,-1-1-20 16,-1-1 4-16,0-3-1 0,1-4-15 15,-1-1-6-15,1-2-10 0,1-1 0 16,1-5 10-16,0 0-11 0,0-1 1 15,0-1-3-15,1-1 0 0,3-1-3 16,-2-1-98-16,-1-1-92 0,0-1-80 16,-1-1-82-16,0 0-12 0,-7-12-128 15,0-1-815-15</inkml:trace>
  <inkml:trace contextRef="#ctx0" brushRef="#br1" timeOffset="-25274.98">15583 11742 1786 0,'0'0'344'16,"0"0"-36"-16,0 0-47 0,0 0 16 0,0 0-27 16,0 0-59-16,0 0-42 0,0 0-41 15,0 0-51-15,56-32-23 0,-34 30-5 16,1-2-14-16,4 2-15 0,2-2 0 16,-1 3-12-16,5 0-1 0,-4-2-12 15,4 0-171-15,7-3-304 0,-9-2-676 16,-3 0-711-16</inkml:trace>
  <inkml:trace contextRef="#ctx0" brushRef="#br1" timeOffset="-23767.37">16590 12954 427 0,'0'0'277'16,"0"0"-26"-16,0 0-39 0,0 0-26 16,0 0 15-16,0 0-25 0,0 0-23 15,0 0-7-15,0 0 13 0,0 0-4 16,-13-11-13-16,13 11-16 0,0 0-26 16,0 0-29-16,1 0-19 0,2 0-11 15,3-1-41-15,3 0 3 0,5 0-3 0,3 0 22 16,3 1-3-16,2-2 4 0,1-1-22 15,-1 3-1-15,-1-1 0 0,-1-1 1 16,-4 1 15-16,-2-2 0 0,-1 1 6 0,-4-1-9 16,1-1 19-16,-3-1-16 15,2 1 4-15,-4-1 12 0,0 1-16 16,-2 0-14-16,0 1 17 0,0 1-6 0,-3 2-13 16,0 0 0-16,0 0-61 15,0 0-16-15,0 0-29 0,0 3-51 0,-1 4 157 16,-5 1 32-16,1 3 45 0,0 3-35 15,-3 1-7-15,5 2-6 0,0 0-3 16,2-2-7-16,1 1 3 0,0-1 7 16,0 2-10-16,0-3-15 0,1 1-1 15,-1-1 0-15,0 1 0 0,0-3-3 16,0-2 0-16,0-1 2 0,-3-1-4 16,1-3 4-16,-1-1-2 0,0-1 0 0,0-3-19 15,0 0-161-15,-1 0-77 0,1-3-160 16,0-2-284-16,0-4-830 0</inkml:trace>
  <inkml:trace contextRef="#ctx0" brushRef="#br1" timeOffset="-23607.22">16693 13037 1553 0,'0'0'400'0,"0"0"-118"15,0 0-62-15,0 0-145 0,0 0-50 16,0 0 24-16,84-13-7 0,-51 11-24 15,0 2-18-15,4 0-13 0,-2 0-13 16,6 0-113-16,-12 0-440 0,-6-3-1108 0</inkml:trace>
  <inkml:trace contextRef="#ctx0" brushRef="#br1" timeOffset="-22504.66">16699 14094 1069 0,'0'0'254'0,"0"0"-114"0,0 0-78 0,0 0 10 16,0 0 6-16,0 0 6 0,0 0 4 16,0 0-7-16,0 0-13 0,0 0-12 15,-1-3-18-15,1 3-8 0,0 0 15 16,0 0 13-16,0 0 10 0,0 0-3 0,0 0-16 15,0 0-11-15,0 0-12 0,0 0 13 16,2 0 9-16,3 0-6 0,6 0 10 16,-1 0-13-16,3 0-17 0,3 0 4 15,-1-2-10-15,-3 0 10 0,0 0-4 16,-3-2 4-16,-1 2 0 0,-3 0 3 16,-1 0 3-16,-1-1-3 0,0 0 13 15,2 1-4-15,-1-3-37 0,-1 4 1 16,-1-2 14-16,1 1-16 0,-1 0-1 15,0 2-12-15,2-2-6 0,-3 2-26 16,1 0 13-16,-1 0 3 0,1 0-16 0,1 4 13 16,-2 2 30-16,2 1 2 0,-1 3 31 15,0 1 20-15,1 1 23 0,-1 3 22 16,-1 1-22-16,0 0-16 0,0 1-14 16,0-3 4-16,0 1-16 0,0-1 3 15,1-1-6-15,-2 2-7 0,0-1 10 0,0-1-13 16,0 2 3-16,0-3 10 0,-4 4 0 15</inkml:trace>
  <inkml:trace contextRef="#ctx0" brushRef="#br1" timeOffset="-19795.02">16828 14197 388 0,'0'0'339'0,"0"0"-222"0,0 0-117 15,0 0-17-15,0 0 14 0,0 0-17 0,0 0-25 16,0 0 2-16,0 0 41 0,-8-2-11 16,7 2 13-16,-1 0 54 0,1 0 106 0,1 0 42 15,0 0 33-15,0 0-17 16,0 0-75-16,0 0-78 0,0 0-65 0,0 0-35 16,0 0-1-16,0 0-3 0,0 0-13 15,0 0-16-15,0 0 68 0,-1 2 16 16,1-1-13-16,-1 1-3 0,1-2 20 15,0 0 3-15,0 0-7 0,0 0 13 16,0 0-12-16,0 0 44 0,0 0 37 16,0 0-17-16,0 2-19 0,0-2-33 15,0 0-29-15,0 0-12 0,-1 0 12 16,0 2 29-16,0-1-3 0,-2 1-26 16,2 0 13-16,0 1-10 0,0-3 1 0,1 2 25 15,0-2-7-15,0 0 8 0,0 0 28 16,0 0 55-16,0 0 20 0,0 0-7 15,0 0-16-15,0 0-20 0,1 0-10 16,4 0-9-16,2 0-13 0,1 2-10 0,6-2-10 16,0 0-6-16,0 0-3 15,3 0-10-15,1 0-3 0,0 0 3 16,3 0-15-16,-1-2 18 0,0 0 0 0,0-1-3 16,1 0-3-16,-3-1 4 0,0 0-18 15,-1 1 10-15,-6-1-12 0,1 1 2 16,-5 2-1-16,-2-1-1 0,0 2-1 15,-3-2-3-15,-2 2-15 0,0 0 3 16,0 0-3-16,0 0 0 0,0 0 0 16,0 0 6-16,0 0 10 0,0 0 0 0,0 0-10 15,0 0 12-15,0 0 1 0,0 0-1 16,0 0-15-16,0 0-16 0,0 0-254 16,-2-3-295-16,-2-1-774 0,10 11 449 0</inkml:trace>
  <inkml:trace contextRef="#ctx0" brushRef="#br1" timeOffset="-9546.31">2225 8681 1050 0,'0'0'225'0,"0"0"-98"0,0 0-88 0,0 0 0 16,0 0 39-16,0 0 45 0,0 0 14 16,0 0-7-16,0 0-1 0,0 0-15 15,-15-10-20-15,15 9-4 0,0 0-2 16,0 0-4-16,0 1 3 0,0 0 16 16,0 0 3-16,0 0 10 0,0 0 6 15,0 0-20-15,0 0-16 0,0 0-25 16,0 0-20-16,0 0-22 0,0 0-18 15,2 0-1-15,4-3-38 0,1 2-16 16,6-4 29-16,0 0 9 0,4 2 3 0,1 1 11 16,2 2-14-16,-1-2 3 0,-2 2-3 15,1 0-189-15,-3 0-129 0,10 0-181 16,-5 0-245-16</inkml:trace>
  <inkml:trace contextRef="#ctx0" brushRef="#br1" timeOffset="-9367.44">2739 8668 1774 0,'0'0'250'16,"0"0"16"-16,0 0-117 0,0 0-52 16,0 0-97-16,0 0-3 0,0 0-49 0,0 0-3 15,0 0 10-15,0 0-7 16,0 0 10-16,57-7-13 0,-41 10-208 15,0 1-39-15,2 0-150 0,10-1-187 0,-6-2 63 16</inkml:trace>
  <inkml:trace contextRef="#ctx0" brushRef="#br1" timeOffset="-9088.1">3404 8652 1223 0,'0'0'287'0,"0"0"-95"0,0 0-192 0,0 0-26 16,0 0-88-16,0 0 108 0,0 0 6 0,0 0 26 16,0 0-26-16,0 0-315 0,64 9-330 15</inkml:trace>
  <inkml:trace contextRef="#ctx0" brushRef="#br1" timeOffset="-8931.32">3691 8665 1311 0,'0'0'300'0,"0"0"-173"16,0 0-49-16,0 0-7 0,0 0 4 16,0 0-7-16,0 0-35 0,0 0-33 0,0 0-42 15,0 0-10-15,0 0 13 16,52-13-175-16,-30 14-209 0,-2 0-356 0</inkml:trace>
  <inkml:trace contextRef="#ctx0" brushRef="#br1" timeOffset="-8775.29">4055 8641 1289 0,'0'0'276'15,"0"0"-81"-15,0 0-48 0,0 0-27 16,0 0 19-16,0 0-3 0,0 0-81 16,0 0-55-16,0 0-52 0,0 0 14 15,52-13 18-15,-38 15-204 0,12 0-136 16,-4-2-301-16</inkml:trace>
  <inkml:trace contextRef="#ctx0" brushRef="#br1" timeOffset="-8599.23">4442 8632 1286 0,'0'0'326'0,"0"0"-121"0,0 0-69 0,0 0-26 15,0 0 33-15,0 0 19 16,0 0-52-16,0 0-67 0,0 0-43 15,63-7-16-15,-46 7 13 0,3 0-39 0,0 1-237 16,13-1-143-16,-7 0-623 0,-1 0 331 0</inkml:trace>
  <inkml:trace contextRef="#ctx0" brushRef="#br1" timeOffset="-8447.32">5057 8652 137 0,'0'0'1384'0,"0"0"-1111"0,0 0-65 16,0 0-4-16,0 0-52 0,0 0-94 16,0 0-58-16,59-20-32 0,-50 20-20 15,1 0-246-15,2 0-306 0,-4-1-769 0</inkml:trace>
  <inkml:trace contextRef="#ctx0" brushRef="#br1" timeOffset="-8275.25">5503 8642 1213 0,'0'0'1016'0,"0"0"-725"15,0 0-36-15,0 0-85 0,0 0-19 0,0 0 34 16,0 0-29-16,0 0-92 0,0 0-64 16,0 0-34-16,0 0-17 0,40-22-41 15,-31 22-308-15,-2-2-317 0,0-1-1338 0</inkml:trace>
  <inkml:trace contextRef="#ctx0" brushRef="#br1" timeOffset="-7764.6">5869 8601 1888 0,'0'0'357'0,"0"0"-179"0,0 0-71 0,0 0-69 16,0 0-2-16,0 0-15 0,62-21-21 15,-44 19-22-15,2 2-4 0,2 0 3 16,16 1-358-16,-5 0-435 0</inkml:trace>
  <inkml:trace contextRef="#ctx0" brushRef="#br1" timeOffset="-7576.64">6515 8606 954 0,'0'0'1772'0,"0"0"-1463"0,0 0-95 15,0 0-55-15,0 0-82 0,0 0-77 0,0 0-13 16,0 0-35-16,0 0-34 0,0 0-280 16,72-34-198-16,-58 36-448 0,3 2-404 0</inkml:trace>
  <inkml:trace contextRef="#ctx0" brushRef="#br1" timeOffset="-7432.08">6820 8586 143 0,'0'0'1673'0,"0"0"-1375"0,0 0-116 16,0 0-46-16,0 0 15 0,0 0 49 16,0 0-13-16,0 0-91 0,0 0-96 15,64-14-19-15,-49 14-17 0,3 2-66 16,12 1-282-16,-2 0-335 0,-2-1-1087 0</inkml:trace>
  <inkml:trace contextRef="#ctx0" brushRef="#br1" timeOffset="-7257.42">7457 8578 1987 0,'0'0'740'0,"0"0"-466"16,0 0-70-16,0 0-85 0,0 0-78 15,0 0-41-15,0 0-22 0,0 0-17 16,61-33-63-16,-45 33-350 0,-1 2-321 15,-2 0-956-15</inkml:trace>
  <inkml:trace contextRef="#ctx0" brushRef="#br1" timeOffset="-7105.21">7842 8570 1850 0,'0'0'441'0,"0"0"-250"15,0 0-100-15,0 0-91 0,0 0-33 0,0 0-2 16,58-10-107-16,-45 10-608 0,-3 0-863 0</inkml:trace>
  <inkml:trace contextRef="#ctx0" brushRef="#br1" timeOffset="-6935.91">8322 8565 2081 0,'0'0'572'0,"0"0"-276"0,0 0-36 0,0 0-136 16,0 0-32-16,0 0-28 0,57-8-64 15,-52 8-25-15,-4 3-26 16,-1 0-64-16,-1-2-478 0,-4-1-697 0</inkml:trace>
  <inkml:trace contextRef="#ctx0" brushRef="#br1" timeOffset="-5816.88">2863 9247 320 0,'0'0'264'0,"0"0"-264"16,0 0-5-16,0 0 5 0,0 0 137 0,0 0 69 15,0 0-60-15,0 0-90 0,0 0-44 16,0 0-12-16,4 2-12 0,-3-2 12 16,2-2 2-16,-1 2 14 0,-1 0-16 15,1 0 0-15,-2 0-36 0,0-3-303 16,0 3-261-16,-13 3 433 0</inkml:trace>
  <inkml:trace contextRef="#ctx0" brushRef="#br1" timeOffset="-4865.99">3009 9244 1424 0,'0'0'270'16,"0"0"-136"-16,0 0-99 0,0 0 7 15,0 0 85-15,0 0 77 0,0 0-9 16,0 0-66-16,0 0-52 0,0 0-51 0,3-2-13 16,3-1 29-16,0 1 29 0,2-2-4 15,-1-1 7-15,0-1-10 0,4-1-9 16,-3 0-7-16,3 0-19 0,-1-2-4 16,1 1 1-16,-2-2-14 0,2 2 8 15,-4-1 2-15,1-2 4 0,-3 2-4 16,-1 0-22-16,1-4 2 0,0 2 0 15,-3-1 14-15,0 0-14 0,-1 0-2 16,-1-2 0-16,0 3 0 0,-1 0 0 16,-2 1 0-16,-4 1-2 0,1 1 0 0,-1 1-27 15,-3 2 10-15,2-1 3 16,-4 1-19-16,3 1 6 0,-4 2 0 0,3-1 7 16,-1 1 6-16,-1 2 0 0,3 0 3 15,-2 0 0-15,1 0 11 0,-1 1 2 0,1 1 0 16,-2 2 4-16,2-1-2 15,-1 4 14-15,0-1-14 0,0 3 1 0,1-2 0 16,-2 2 10-16,4 3-2 0,0-3-11 16,1 2-1-16,3-2-15 0,1 0 14 15,2 2 2-15,1-2-3 0,0 1 3 16,0 0 4-16,1 1 12 0,4 0-13 16,2-2 10-16,4 2 6 0,-1-2 0 15,5 3 3-15,2-2 4 0,2 2 3 16,2 0-4-16,-1-3-23 0,0 1 11 15,0-2-12-15,-3 2-1 0,-1 0 0 0,-1 1-19 16,1 1 0-16,-5-2 18 0,-1 2-15 16,2 0-23-16,-5-3-15 0,0 3 25 15,1-2 4-15,-3 0-14 0,-2-1-3 16,-2 0-2-16,-1 2-8 0,0-2 20 16,-6 1 13-16,-6 2 6 0,2-4 13 0,-5 1 1 15,0-1 18-15,1-1 7 0,0-1 22 16,1-2 13-16,2 0 0 15,-1-1-10-15,2-1-15 0,-1-2-5 0,3 0 8 16,-4 0 12-16,4-2 6 0,-3-3 1 16,3-2 5-16,-3-1 17 0,3-1 2 15,-2-3 7-15,2 0-14 0,1-3-9 16,1 0 4-16,3-1-11 0,2-1-9 16,1 0-12-16,2 0-38 0,7 0 0 15,1-2-16-15,6 1-53 0,4 1-18 16,3 1-36-16,3 2-38 0,6 2-113 15,10-3-97-15,-8 2-643 0,-6 4-921 0</inkml:trace>
  <inkml:trace contextRef="#ctx0" brushRef="#br1" timeOffset="-4506.47">3483 9371 3052 0,'0'0'481'0,"0"0"-152"0,0 0-105 16,0 0-87-16,0 0-28 0,0 0 15 16,0 0 5-16,0 0-27 0,0 0-59 15,0 0-43-15,0 0-71 0,5-37-70 16,-9 41-189-16,-12 5 4 0,5-3-321 15,-4-1-887-15</inkml:trace>
  <inkml:trace contextRef="#ctx0" brushRef="#br1" timeOffset="-2513.65">4358 8886 781 0,'0'0'229'15,"0"0"-187"-15,0 0-19 0,0 0 61 16,0 0 164-16,0 0-11 0,0 0-42 15,0 0-10-15,0 0-22 0,0 0-66 16,0 0-23-16,-27-46 4 0,29 44-20 16,0-3 26-16,-1 3-13 0,1-1-7 0,-1 3-35 15,-1-2-29-15,0 2-44 16,0 0-62-16,0 0-26 0,0 0 38 0,0 2 36 16,0 1 58-16,-3 4 113 0,-3-1-10 15,-4 5-38-15,1-1-23 0,-3 1-4 16,0 2-9-16,2-1-6 0,-1-1-1 15,3-1-11-15,0 0-11 0,2 0-2 16,2-2 0-16,2 2-1 0,2-2 1 0,0 2 2 16,1-3 3-16,5 2 10 0,5-1 6 15,4 0 13-15,0 0-6 0,6-1-7 16,3 0-18-16,-3 0-1 0,0 1 0 16,-2-1-13-16,-6 1 1 0,-2-1-11 15,-5 1-12-15,-3 0 9 0,-3-1 3 16,0 0 21-16,-3 1 2 0,-3-1 1 15,-2-1 15-15,1 2-14 0,0-1 15 16,-3 1-15-16,1-1 14 0,-1 0-13 0,0 1-2 16,-1 1 0-16,3-1 2 0,-3 0 0 15,5 1 0-15,2-2-3 0,0 1 0 16,1-4-2-16,2 3-10 0,1 0 12 16,0-3 0-16,0 2 3 0,5-1 0 15,-1 2 10-15,0 0-11 0,0 0-2 16,2 3-1-16,-4-2-2 0,-1 4-10 15,-1 0 10-15,0 2-8 0,-6 0 11 0,-2 1 0 16,1 2-3-16,-3 0 3 0,1-1 2 16,0-1 66-16,3-4 2 0,3 0-12 15,0-4-26-15,3 1-31 0,0-2 0 16,2 0 1-16,3 1 21 0,5-2 6 16,2 0 0-16,3-1 0 0,4-2-29 15,1 1-106-15,3-2-142 0,11-1-210 16,-7 0-159-16,-2-4-968 0</inkml:trace>
  <inkml:trace contextRef="#ctx0" brushRef="#br1" timeOffset="-1898.58">4662 9054 1604 0,'0'0'319'0,"0"0"-167"16,0 0-87-16,0 0 16 0,0 0 94 16,0 0 51-16,0 0-58 0,0 0-65 0,0 0-46 15,0 0-33-15,-24-7-24 16,24 7-19-16,0 0 5 0,3 0 14 0,4 0 77 16,8 1 12-16,3 0-25 0,6-1-19 15,2 2-23-15,5-2-9 0,-3 0-12 16,2 0 1-16,-3 0-1 0,-5-2 2 15,-1 1 9-15,-2-2-8 0,-4 0 10 16,-3 0-14-16,-1 0-2 0,-4 3 2 16,1-3 0-16,-3 1 13 0,-2 2-11 15,-1-2-1-15,-1 1 3 0,-1 0-1 16,0 1-1-16,0 0-2 0,0 0-2 16,0 0-27-16,0 0-16 0,0 0-15 15,0 0-11-15,0 2-6 0,0 2 20 0,-1 2 57 16,-1 3 16-16,-1 2 48 15,0 4-32-15,-1 1 16 0,0 1 0 0,1 4 6 16,0-1-3-16,1 1 3 0,-2 0 13 0,1 0-29 16,-3 0-3-16,1-1-16 15,2-2-1-15,0-2-18 0,0 0 0 0,1-4 3 16,2-2 12-16,0 0-11 0,0-5-4 16,0 1-10-16,2-2-155 0,2 0-100 15,1-4-56-15,8-2-154 0,-3-4-236 16,2-1-878-16</inkml:trace>
  <inkml:trace contextRef="#ctx0" brushRef="#br1" timeOffset="-1478.29">5229 9011 261 0,'0'0'1873'0,"0"0"-1543"0,0 0-149 15,0 0-56-15,0 0-76 0,0 0-47 16,0 0 14-16,0 0 6 0,0 0 81 15,0 0 13-15,0 0-5 0,-8 54-18 0,2-29-39 16,-1 1-22-16,-3 2 13 0,3 0 18 16,1-3-34-16,-1-3-7 0,1 0 0 15,4-4 4-15,0-3-1 0,2-3-9 16,0-2-15-16,0-3 15 0,0-3-1 16,0-3-2-16,0-1 12 0,1 0 35 15,3-3 22-15,3-5-30 0,1-3-52 16,1-3-44-16,3-4 18 0,-3-3 1 15,2-4 13-15,0-2-17 0,1-2 10 16,1-3 19-16,-1 0 19 0,1 3-19 0,-2 5-2 16,0 3 2-16,-4 6 13 0,0 5 21 15,-2 4 3-15,-2 2-37 0,-1 4-47 16,1 0-83-16,1 7-25 0,3 5 73 16,-2 7 82-16,3 3 139 0,0 7-28 15,-1 0-48-15,1 2-22 0,0-1-19 16,-2 1 0-16,3-5-20 0,-2-1 1 0,1-4 22 15,1-3-25-15,-4-2-78 0,0-3-127 16,0-2-184-16,-3-6-315 0,-2-2-706 16</inkml:trace>
  <inkml:trace contextRef="#ctx0" brushRef="#br1" timeOffset="-1296.79">5217 9228 1289 0,'0'0'1760'15,"0"0"-1390"-15,0 0-167 0,0 0-51 16,0 0 43-16,0 0 37 0,0 0-46 16,0 0-105-16,0 0-78 0,11-47-3 15,2 43-43-15,6 2-10 0,7 1 19 16,3 1 0-16,5 0-134 0,0 0-201 16,14 0-234-16,-11 3-780 0,-7-3-401 0</inkml:trace>
  <inkml:trace contextRef="#ctx0" brushRef="#br1" timeOffset="-1133.7">5665 9285 1383 0,'0'0'1117'15,"0"0"-1055"-15,0 0 96 0,0 0 3 16,0 0-14-16,7 54-9 0,-7-40-17 16,-4-2-16-16,-1 3-50 0,-4-1-27 15,-2 3-12-15,0 0-16 0,-7 0-336 16,2-2-316-16,3-6-1104 0</inkml:trace>
  <inkml:trace contextRef="#ctx0" brushRef="#br1" timeOffset="-243.47">5928 9057 111 0,'0'0'522'16,"0"0"-239"-16,0 0-38 0,0 0-8 16,0 0 20-16,0 0-33 0,0 0-13 15,0 0-29-15,0 0-17 0,0 0-36 16,-7-12-29-16,7 12-13 0,0-1-13 15,0 1-16-15,0 0-7 0,0 0-6 0,0-1 7 16,0 1 9-16,0 0 12 0,0 0 20 16,0 0 6-16,2-2-14 0,2 0-43 15,7-1-23-15,1 2-17 0,7-3-1 16,2-1-1-16,6 1-1 0,1 0 0 16,0-1 0-16,2 2 1 0,-4-2-2 0,-1 0 1 15,-5 1-1-15,-1 2 1 0,-5 1-3 16,-4-2 4-16,-3 3-1 15,-3 0 1-15,-3-1 3 0,0 1 20 0,-1-1 2 16,1 1 7-16,-1-1-1 0,0 0 1 16,0 1-10-16,0 0 0 0,0 0 0 15,1 0-3-15,-1 0-6 0,0 0-11 16,0 0-2-16,0 0-16 0,0 0-25 16,0 0-22-16,0 2-26 0,0 3-28 0,0 2 75 15,0 3 18-15,0 5 24 16,-2 4 29-16,0 2 25 0,-1 5 16 15,1 1-16-15,-1 2-7 0,0 1-22 0,2-3-6 16,1 1 13-16,0-4-16 0,0-4 0 16,1-3 21-16,0-3-11 0,1-2 2 15,-1-2 0-15,-1-3-9 0,1-1-3 16,-1-1 0-16,0-3-4 0,0 0-9 16,0-2 16-16,0 0-6 0,0 0-10 0,0 0-3 15,0 0-57-15,0 0-69 0,0-3-85 16,-1-2-159-16,1-7-186 0,0-1-510 15,0 0-478-15</inkml:trace>
  <inkml:trace contextRef="#ctx0" brushRef="#br1" timeOffset="50.34">6432 9046 160 0,'0'0'1581'16,"0"0"-1354"-16,0 0-13 0,0 0 23 0,0 0 21 15,0 0-4-15,0 0-33 0,0 0-29 16,0 0-49-16,0 0-68 0,0 0-75 16,8-22-67-16,0 28 67 0,3 3 13 15,3 1 41-15,5 5 6 0,2 1 10 16,0 3-17-16,2-3-18 0,0 2 9 15,-2 1-12-15,0-2-14 0,-2 0 4 0,-3 0-22 16,0-2-3-16,-5-1-66 0,2-3-108 16,-4-3-89-16,0-2-185 0,1-6-272 15,-2 0-536-15</inkml:trace>
  <inkml:trace contextRef="#ctx0" brushRef="#br1" timeOffset="283.81">6708 8985 2029 0,'0'0'376'16,"0"0"-131"-16,0 0-13 0,0 0-85 15,0 0-25-15,0 0-16 0,0 0-62 16,0 0 20-16,0 0 38 0,0 0-7 16,-53 54-13-16,30-28-31 15,-1 3-4-15,-5 5-3 0,2-1-28 0,-3 1-13 0,3-1-1 16,3-2-1-16,3-5 1 0,4-6-2 15,5-6 1-15,4-1 3 0,3-6-3 16,3-1-1-16,0-3-48 0,2-2-214 16,3-7-175-16,3-3-149 0,5-3-1330 0</inkml:trace>
  <inkml:trace contextRef="#ctx0" brushRef="#br1" timeOffset="1120.27">6949 8865 1532 0,'0'0'714'0,"0"0"-462"16,0 0-145-16,0 0-46 0,0 0-60 16,0 0 38-16,64-34 6 0,-42 31 3 15,3 1-9-15,-2 2-20 0,1 0-19 16,-2 0-1-16,-4 0-15 0,-2 2-7 15,-7 3 1-15,0 0-13 0,-7 1-17 16,-2 0 20-16,0 1 32 0,-5 1 19 16,-4 1 26-16,-1 1 20 0,-6-2 12 15,0 3 6-15,-3-2 1 0,0 0-4 0,0 1-20 16,3-1-5-16,0 0 12 0,2 0-7 16,4 0-25-16,2-2-15 0,4 1-20 15,1 0-2-15,3 0-1 0,0 1 3 16,3-1 13-16,4 1 9 15,5-1 4-15,1-1-1 0,0 2-25 0,3-4-19 0,-1 0-54 16,-2-1-10-16,0-1 6 16,-6 0 7-16,-1-2 22 0,-2-1 4 0,-3 1 2 15,-1 0 16-15,0-1 24 0,-3 2 2 16,-6 0 3-16,2 0 49 0,-5 1 28 16,0-1-13-16,-1 1-4 0,1-1-21 15,1 3-10-15,3 2-20 0,1 0-8 16,2 1 6-16,4 4-10 0,1-1-12 15,2 2 12-15,10-1 15 0,2 1 17 16,8 1-9-16,5 0-4 0,3-2-19 0,3 3-51 16,-2-1-32-16,-2-1 22 0,-5 0 13 15,-6 0-9-15,-7-3 6 0,-4 2 6 16,-5-3 7-16,-2 1 9 0,-7-3 29 16,-8 0 25-16,-3-1 11 0,-6 1-1 15,-6 0-16-15,-1 0-6 0,-3-2-11 16,-1 2 0-16,1-1-2 0,0 1-141 15,-9 2-303-15,7-2-631 0</inkml:trace>
  <inkml:trace contextRef="#ctx0" brushRef="#br1" timeOffset="9323.08">22444 10314 780 0,'0'0'414'0,"0"0"-264"16,0 0-30-16,0 0 1 0,0 0-7 15,0 0-43-15,0 0 10 0,0 0 1 0,0 0-5 16,0 0 1-16,1-10 0 0,-1 7 6 16,0 1-35-16,0 0 12 0,0-1 1 15,-1 1-4-15,-1-1-10 0,1 1 4 16,0 0-23-16,-1 0 7 0,1 1 6 16,0-2-39-16,0 2 26 0,0-1-29 0,0-1-15 15,0 2 12-15,0-1-43 16,0 2 14-16,-1 0 29 0,-1 0-33 0,-1 0 7 15,-3-2 13-15,3 2 13 0,-1 0 3 16,-2 0 13-16,1 0-12 0,0 0 1 16,2 0-2-16,-3 0-1 0,3 0 0 15,0 0-12-15,-1 0-10 0,-2 0 11 16,2 2 8-16,0 0-8 0,0 2 12 0,-2 0 2 16,0 1-2-16,1-1 19 0,-1 0-3 15,2 0 3-15,-2 0 4 0,-3 1-20 16,4 0 17-16,-3 0-1 0,2 3 0 15,-1-1-18-15,-1 0-1 0,2 0 0 16,0 1-1-16,-2-1 1 0,3 2 1 16,-2-1 19-16,2 1-1 0,1 0-6 15,0-1 0-15,2 2 6 0,-2-1-3 16,3-1 4-16,-1 1-4 0,3-1-3 16,-3 2 6-16,2 0-6 0,-1-1-10 0,0 0 20 15,0 1-11-15,-3 0-8 0,3 2 9 16,-1-2 3-16,1 0-13 0,0 1 0 15,1-2 16-15,0-1-3 0,0 1 0 0,1-1-13 16,0 0 9-16,0-1-8 0,0 0-3 16,0-1 2-16,1 1 13 0,0-1-14 15,2-1 1-15,-1 1 23 0,0-1-13 16,1-1-11-16,2 2 0 0,-2 0 1 16,0-1 0-16,1 0 0 0,-2 1 0 15,1-3 0-15,-1 2 0 0,2 0-1 16,-1-3 2-16,-1 4 8 0,3-3 11 15,-3 2-1-15,1-2-3 0,0 1-6 16,2-1 13-16,-1 1-4 0,-1-3-6 0,1 5 3 16,3-5 7-16,-2-1-4 15,-1 2-3-15,0 0 4 0,2 0 2 16,-1-1 4-16,1 0-1 0,0-1-2 0,2 2 3 16,-1-2-10-16,3 0 0 0,-1 3 0 15,-2-3-3-15,3 0-4 0,-1 0 4 16,0 0 0-16,-1 0 0 0,1 0-13 0,-2 0 13 15,0 0-13-15,1-3 22 0,0 3-12 16,-3-2 9-16,3 2-3 0,-3-2 13 16,0-1-7-16,3 0 10 0,-3 2 5 15,-1-2 5-15,1-1 11 0,2 1 4 16,-2-1-7-16,0 0 1 0,0 0-7 16,1-2-25-16,-2-1 6 0,0 2-9 15,0-2-16-15,3 2 22 0,-3-1-3 16,1 0-1-16,-2 1-5 0,1-2-14 15,2 1-2-15,0-1 3 0,-2 1 19 0,0-1-20 16,2-1-1-16,-2 2 11 0,0-2-9 16,-1 1 12-16,4-1-12 0,-4 0 34 15,0 1-34-15,0-3 22 0,-2 2-9 16,1-2-14-16,0 1 13 0,0 0-12 16,-1-2 10-16,2 2-12 0,-3 0 1 0,0-1 0 15,0 1 0-15,0 0 1 0,0-2 7 16,-3 1-10-16,0-1-2 0,-1-1 1 15,-1 2-1-15,-4-3-1 0,2 2-28 16,-4-1 19-16,1 2-7 0,-4 1 4 16,4 1-4-16,-4 0-9 0,1 2-6 15,1 1-16-15,-2 3-18 0,2 0-165 16,-2 2-123-16,-3-2-195 0,3 2-496 16,6-2-955-16</inkml:trace>
  <inkml:trace contextRef="#ctx0" brushRef="#br1" timeOffset="10034.23">22993 10214 1121 0,'0'0'388'16,"0"0"-261"-16,0 0 13 0,0 0 87 15,0 0-16-15,0 0 18 0,0 0-32 16,0 0-36-16,20-46-16 0,-20 44-33 16,0 0-41-16,1 2-33 0,-1 0-38 0,0 0-1 15,0 0-15-15,0 0-16 16,0 0-16-16,0 4-6 0,-2 2 54 0,-4 1 57 16,0 5 20-16,-2 1-13 0,-3 3 6 15,1 3 0-15,-4 5 13 0,-1 0-7 16,-3 5-6-16,-2 2 3 0,-7 11-10 15,-13 14 0-15,-7 9-16 0,-8 8-31 16,4-7 22-16,3-5 0 0,6-9 5 16,4-3-11-16,2-3-30 0,7-8 23 0,7-9 17 15,6-9-17-15,5-4-13 0,0-1 4 16,3 0-13-16,-3-1 16 0,7-2-16 16,1-3 19-16,1-4-20 0,1-2 0 15,1-1 1-15,0-1 34 0,0-1 10 16,0 0 15-16,5-2-12 0,2-2-50 15,6-3-85-15,-3-3-21 0,5 1-64 0,-1-1-53 16,1-1-58-16,-2-2-175 0,10-9-546 16,-5 2-555-16</inkml:trace>
  <inkml:trace contextRef="#ctx0" brushRef="#br1" timeOffset="10556">22979 10551 1934 0,'0'0'709'0,"0"0"-529"0,0 0-64 16,0 0 9-16,0 0 25 0,0 0 0 0,0 0-109 16,0 0-9-16,0 0 35 0,0 0 63 15,2 42-10-15,-12-12-35 0,-3 2 6 16,-1 3-19-16,1 0 11 0,0-1-24 15,4-3-19-15,0-2 1 0,5 0-16 16,1-5-13-16,3-2 1 0,0-2-1 16,0-4-9-16,1-2 10 0,2-3-10 15,0-4 0-15,1-1-3 0,2-5-16 16,-2-1-21-16,0 0-13 0,2-7-40 16,3-3-84-16,-2-4-14 0,2-5 7 0,-2-3 10 15,-2-4 18-15,3-3 22 16,-3-3-7-16,0-2 55 0,-1 0 2 15,3-3 54-15,0 4 27 0,-2 0 12 0,3 3 79 16,-3 3 101-16,-1 5 3 0,0 4-87 16,1 3-9-16,-1 5-17 0,-2 3-15 0,0 2 5 15,0 5-5-15,0 0-67 16,-1 0-85-16,2 7-33 0,0 5 118 0,2 3 13 16,0 7 79-16,-2 2 18 0,1 2-15 15,0 6 5-15,1-1-21 0,-1 2 0 16,1 2-17-16,1-2-15 15,0-3-22-15,0 0 12 0,-1-1-15 0,2-3-7 16,0-5-2-16,-2-1-10 0,2-5-3 16,-2-1-44-16,0-6-71 0,-2-1-105 15,1-1-148-15,-2-6-183 0,0 0-515 0,-2-7-438 16</inkml:trace>
  <inkml:trace contextRef="#ctx0" brushRef="#br1" timeOffset="10720.29">22937 10819 2489 0,'0'0'563'0,"0"0"-311"16,0 0-23-16,0 0 31 0,0 0-9 15,0 0-41-15,0 0-64 16,0 0-84-16,0 0-62 0,0 0 0 0,64-30-22 16,-34 28 0-16,3 0 4 0,6 1-122 15,19-3-214-15,-11 0-270 0,-6-2-1318 0</inkml:trace>
  <inkml:trace contextRef="#ctx0" brushRef="#br1" timeOffset="11195.37">23380 10727 1441 0,'0'0'1230'0,"0"0"-1018"0,0 0-161 0,0 0-22 15,0 0 109-15,0 0 51 0,0 0-37 16,0 0-60-16,0 0-47 0,71-4-20 16,-45 3-22-16,2 1-3 0,0 0 1 15,0 0-1-15,-3 0-19 0,-4 0-247 16,-4-1-208-16,-7-2-538 0,-3-2-782 0</inkml:trace>
  <inkml:trace contextRef="#ctx0" brushRef="#br1" timeOffset="11367.15">23400 10869 2672 0,'0'0'414'16,"0"0"-308"-16,0 0-14 0,0 0 13 0,0 0-19 16,0 0-32-16,66-16-28 0,-42 12-23 15,1 0-3-15,2 1 0 0,-3 0-29 16,-1 0-264-16,10-6-291 0,-8 1-942 15</inkml:trace>
  <inkml:trace contextRef="#ctx0" brushRef="#br1" timeOffset="11934.08">23914 10444 1299 0,'0'0'521'0,"0"0"-274"16,0 0 38-16,0 0 18 0,0 0-58 15,0 0-69-15,0 0 0 0,0 0-26 0,0 0-4 16,0-45-48-16,0 43-15 0,0 1-21 15,0 0-5-15,1 1 9 0,-1 0-16 16,0 0-9-16,0 0-10 0,0 0-8 16,0 0-23-16,1 0-1 0,-1 0-28 15,0 0-24-15,0 0-25 0,1 4-26 16,0 0 85-16,0 3 17 0,0 0 2 16,0 1 18-16,2 2 5 0,-2-1 11 15,0 2 23-15,1 1-4 0,-1-3 0 16,0 5 5-16,0 1-21 0,0 1 1 15,-1 0 2-15,1 2-2 0,-1 1-10 0,0 1 3 16,0 3-9-16,-1-1 9 0,-3 2-10 16,0-1-2-16,-2 4 3 0,2-4 3 15,0 1-22-15,1 0 12 0,0-3-14 16,2 0 12-16,1-1-10 0,0-3 12 16,0-2-14-16,5-1 1 0,-1-2 1 0,0-1 10 15,2 0-1-15,2-4 4 0,0 0-4 16,3-1 3-16,-1-2-4 15,6-2-11-15,-1-1-87 0,3-1-21 0,-1 0-35 16,0-3-4-16,1-1-26 0,-2-2 15 16,-2 2 9-16,-3-2-6 0,-1 0 18 15,-2-1-67-15,-3 0-72 0,-1-2-131 16,-4-3-137-16,-7 2-740 0</inkml:trace>
  <inkml:trace contextRef="#ctx0" brushRef="#br1" timeOffset="12322.48">23816 10671 254 0,'0'0'1888'0,"0"0"-1512"16,0 0-189-16,0 0-39 0,0 0 16 15,0 0 47-15,0 0 18 0,0 0-20 16,0 0-48-16,0 0-38 0,19-2-29 16,-6 2-12-16,0 0-1 0,4 0-9 15,1 0-10-15,3 0 3 0,2 0-6 16,-1 0 0-16,3-2-22 0,-3 0-9 16,0 0-16-16,-3 1 6 0,-2 0-15 0,-4 0 22 15,0 1-13-15,-5 0 1 0,-1 0-11 16,-2 0 1-16,-3 0 9 15,0 0 7-15,-2-3 2 0,2 3 4 0,-2 0-7 16,0 0-6-16,0 0-10 0,0 0-2 16,0-2-3-16,0 2-12 0,0 0-6 0,0 0-1 15,0 0-15-15,0 0-37 16,0 0-214-16,-5-5-172 0,0-2-569 0,-1-2-1583 16,22 32 2387-16</inkml:trace>
  <inkml:trace contextRef="#ctx0" brushRef="#br1" timeOffset="21951.19">23382 11293 489 0,'0'0'300'16,"0"0"-192"-16,0 0-43 0,0 0-10 15,0 0 14-15,0 0-27 0,0 0-19 16,0 0 19-16,0 0-6 0,0 0 6 0,-17-12 20 16,17 11 23-16,0 0 19 15,0 1 7-15,0 0-14 0,0 0-16 0,0 0-6 16,0 0 0-16,0 0-7 0,0 0 3 15,0 0 1-15,0 0-4 0,0 0-20 16,0 0-26-16,0 0-22 0,0 0-2 0,0 0-11 16,0 0 0-16,0 0 9 0,0 0-15 15,0 0 16-15,0 0-10 0,0 0 13 16,0 0 1-16,0 0 28 0,0 0 10 16,0 0 3-16,0 0 0 0,0 0-3 15,0 0-10-15,0 0-13 0,0 0-15 16,0 0-1-16,0 0-29 0,0 0-10 15,0 0-9-15,0 1-4 0,0 1 29 16,0 2 23-16,1-1 26 0,0 2 3 16,1 2-3-16,1-3 10 0,3 2-7 0,-1 1-3 15,2 0 6-15,1 1-3 16,-1 1-10-16,1-1-6 0,3 1-13 0,-3 0 0 16,1-1-2-16,-1 1-12 0,2 2 12 15,-3-2-8-15,-1 1 10 0,3 2 23 0,-3 0 51 16,1 0-25-16,2-2-14 15,-2 2 10-15,5 0-3 0,-3-1-13 0,4 0 0 16,-1 1-13-16,1 0 7 0,2 0-21 16,-1 0 23-16,-2 0-5 0,1-1 2 15,-1 0 0-15,1 0-6 0,-1 2 13 16,-1-3 0-16,2 2 3 0,-2 0-6 16,1 0 3-16,-2-2-13 0,4 3 6 15,-3 1 7-15,1-3-10 0,1 0 0 16,-2 0-3-16,4 0 6 0,-2-1 7 15,0-1-10-15,0 0-16 0,-1 0 10 0,0-1-11 16,0 0-1-16,-1 0 0 0,1 1-1 16,-3-1 0-16,3 0 0 0,-4 2 3 15,2 0-1-15,-2-2 1 16,0 1 0-16,0 0-1 0,-2-2 1 0,4 3 16 16,-3-3-17-16,3 2 11 0,-2 0-11 15,3-1 0-15,-2 0 14 0,2-1-15 0,-1 2 2 16,1-1-1-16,-3 0 0 15,1-1-1-15,1 2 0 0,-3-2 2 0,4 1-1 16,-4-1 0-16,3 0-2 0,-3-1 1 16,4 2 2-16,-2 0-1 0,-1 0-1 15,3 1-1-15,-4-1-1 0,2-1-1 16,-1 1-1-16,-1-1 1 0,1 2 0 16,-2-3 0-16,0 3 0 0,2-3 1 0,-2 2-1 15,1-1 2-15,1 0 0 0,0 0 1 16,1 1-1-16,-1-1 1 15,4 0 0-15,-4 0 1 0,3 1-2 0,-3-3 0 16,4 3-3-16,-3 0 2 0,2 2-1 16,-2-1-2-16,-1 1 2 0,1 0-10 15,-1-1 11-15,1 2-3 0,-2-1 1 16,0 0-13-16,3-1 15 0,-4 3 1 0,4-2 1 16,-2 0 0-16,2-1-1 0,-1 2 1 15,-1-2 2-15,4 0 9 0,-3 0-12 16,4 2 0-16,-3-2 0 0,0-1 2 15,4 4 1-15,-3-1 0 0,5 0 9 16,-3 0-11-16,-1 2 2 0,3-1-2 16,-3-1 1-16,-1 1 23 0,-1-2-24 15,-2 0-1-15,-3 0 0 0,4-3 0 16,-3 3 1-16,0-3 1 0,2 3 0 16,1-2 0-16,1 3 1 0,-1-2 10 0,4 0-1 15,-2 2-10-15,2 0-1 0,1-1 1 16,-2 1-1-16,3 1-1 0,-3-2 1 15,-1 0-1-15,2 1 2 0,-4-1 0 16,4 0 0-16,-4 2 0 0,2-3 0 0,-1 3 0 16,1-3-1-16,-1 4 2 0,2-3 9 15,-2 0-11-15,4 2 1 16,0 2 0-16,-2-2 1 0,3 0 0 0,0 1-1 16,1-1 0-16,-4 0 0 0,3 2 0 15,-2-3-1-15,-1-1-1 0,-1 1-2 16,-2-2 1-16,2 1 1 0,-3-3 0 15,1 2 1-15,1-1 0 0,-2-1-1 16,3 1 1-16,-1 0 0 0,2-1 1 16,-2 2 1-16,1-2 0 0,0 1 0 0,-1-3 0 15,2 3-2-15,-2-2-1 0,1-1 0 16,-1 0-1-16,1 2-1 0,-3 0 0 16,3 0-1-16,-3-1 1 0,1 0-1 15,0-1 1-15,-2 2 0 0,1-2-1 16,-2 0 0-16,-1 1 0 0,2 0-13 15,-3-2 13-15,-1 0-10 0,-1 0 11 16,-1-2-14-16,0-1 15 0,-1 0-1 0,0 0 0 16,0-1 2-16,0 0 16 0,0 0 15 15,0 0 14-15,0-1 31 0,-2-3-41 16,-3-2-35-16,-6-2-60 0,-6-14-286 16,2 3-396-16,1-1-1146 0</inkml:trace>
  <inkml:trace contextRef="#ctx0" brushRef="#br1" timeOffset="22822.01">23834 12335 1698 0,'0'0'331'0,"0"0"-331"0,0 0 2 15,0 0 69-15,0 0 124 0,0 0 18 16,56 16-58-16,-43-16-49 0,-1 0-12 0,1 0-8 16,-1 0-28-16,2-1-13 0,-1-4-13 15,0-1-3-15,2-1-13 16,2-3-3-16,1-2-12 0,-2-2 12 0,-1-2-10 16,-2-2 13-16,-5 1-1 0,0-2-15 15,-6 1-3-15,-2-1-13 0,-2 2-3 16,-7 0-6-16,0 3 2 0,-4 1 20 15,0 1-19-15,-3 4 22 0,-2 2 25 16,-2 2-5-16,0 3-1 0,-2 1-6 16,-1 0-13-16,0 3 2 0,-1 5 1 15,3 0 0-15,0 5 19 0,4-1 1 16,3 2-21-16,2 2 14 0,4 0-15 0,3 2 18 16,4 2-3-16,1-1 16 0,5 1-3 15,4 1-4-15,6 2 1 0,2-2-7 16,4 1-16-16,-1 1 0 0,1 0 13 15,-1 2-15-15,-2-1-1 0,-5-4-51 16,-1 0-60-16,-7-5-14 0,-2 2-3 0,-3-5 32 16,0-3 47-16,-6-1 31 0,-1 0 18 15,-6-1 1-15,0-3 1 0,-1-1 2 16,-3 0 12-16,-1-1-3 0,1-1-1 16,-1-1 24-16,5 0 31 0,-1-2 39 15,1-3-10-15,5 1 16 0,0-4-17 16,2-1 10-16,3-1-13 0,3-3-19 15,0-2-7-15,3 0 0 0,7-1-19 16,-1 0-15-16,4 0-1 0,3-4-20 16,-2 2-10-16,6-2-2 0,0 0-23 0,2 0-24 15,5 1 7-15,1 0-69 0,3 2-73 16,2 0-165-16,19-4-269 0,-9 5-682 16</inkml:trace>
  <inkml:trace contextRef="#ctx0" brushRef="#br1" timeOffset="25284.4">25234 13312 75 0,'0'0'1039'0,"0"0"-844"0,0 0-65 16,0 0-12-16,0 0 2 0,0 0-6 16,0 0-49-16,0 0 16 0,0 0 0 15,-7-29 10-15,3 29 0 0,0 0-23 16,0-1 6-16,-2 1 23 0,2-2-19 0,-3 2-17 15,2 0-6-15,-2 0 6 0,-3 2 16 16,2 2-3-16,-3 3 0 0,-1-2 10 16,-2 4 12-16,-3 3-7 0,1 0-2 15,-2 3 5-15,3 1-9 0,-3 2-7 16,3 1-22-16,1-2 0 0,5 2-10 16,0 0-12-16,4-1-20 0,3-2 4 0,2 1 9 15,7 0 10-15,4 0 3 16,7 0-1-16,3 1 7 0,4-4 0 15,5-1-3-15,0-2 0 0,2-2-12 0,-3-4 5 16,1-1-12-16,-4-4 0 0,-2 0-3 16,-5-3-4-16,-2-3 4 0,-3-3 6 15,-3 0 3-15,-3-6-12 0,-1 1-1 16,-3-5-2-16,-2-2-10 0,-2-1 0 0,0-2-3 16,-2-2 0-16,-3 1-1 0,-4-1-2 15,1 2-16-15,-5 2 18 0,3 4-15 16,-5 2-2-16,2 5-4 0,2 2-9 15,-3 5-16-15,4 2-3 0,-3 2-7 16,3 2-59-16,0 7-222 0,1 4-175 16,3-1-273-16,5-5-1291 0</inkml:trace>
  <inkml:trace contextRef="#ctx0" brushRef="#br1" timeOffset="26315.02">25797 13205 936 0,'0'0'342'0,"0"0"-277"0,0 0-20 0,0 0 79 16,0 0 3-16,0 0-10 0,0 0-13 15,0 0 6-15,0 0-3 0,0 0 39 16,0 0 16-16,-1-17-33 0,1 16-28 0,0 1-8 15,0-2 0-15,0 2 7 16,0-2 3-16,0 1-13 0,0 1-20 0,0 0-19 16,0 0-31-16,0 0-20 0,-1 0-29 15,0 1-15-15,-2 3-30 0,0 2 74 16,-3 4 42-16,-1 5 15 0,-3 6 4 0,0 1-7 16,-2 5 13-16,-1 3 0 0,-1 3 6 15,-1 2-13-15,-2 1 0 0,0-1 4 16,-2 2 5-16,2-1-9 0,-1 0 19 15,-2 1-14-15,1-2 4 0,2-2-17 16,-1-2-12-16,3-3-2 0,4-1-23 16,1-5 13-16,4-3-9 0,2-2 0 15,1-2 2-15,-1-3 1 0,1 0-3 16,1-3-4-16,0-3-2 0,0 0-1 16,0-2 1-16,0-1-10 0,1-2 12 15,0-1-2-15,0 2-1 0,1-2 7 16,0 0 5-16,-1 0-2 0,1 0-11 0,0 0-11 15,-2 0-12-15,1-2-16 0,1-1-9 16,-1-1-6-16,1-1-4 0,0 2-9 16,0-1-28-16,0-2-51 0,2 0-13 0,3 0-22 15,-1-1-61-15,0-2-75 16,6-6-250-16,-3 2-530 0</inkml:trace>
  <inkml:trace contextRef="#ctx0" brushRef="#br1" timeOffset="28265.67">25862 13484 1290 0,'0'0'374'16,"0"0"-179"-16,0 0-13 0,0 0 19 0,0 0 19 15,0 0-17-15,0 0-32 0,0 0-40 16,0 0-18-16,0 0-17 0,8-8-7 16,-8 8-9-16,0 0-23 0,1 0-12 15,0 0-23-15,3 0-20 0,1 1-2 16,2 3 51-16,4 3 18 0,1 1 14 15,3 1 5-15,1 3 16 0,1 3 9 16,2-1-21-16,1 4 2 0,1 1-13 16,1 1-7-16,-1 0-18 0,0-2-9 15,0 1-19-15,-1-1-13 0,-1-4-3 16,-1-1-8-16,-4-2-3 0,1 0-1 0,-4-4-19 16,-2-1-24-16,-3-2-16 0,-1-1-28 15,-3-3-38-15,-2 3-26 0,0-3-3 16,0 0 28-16,0 0 6 0,0-4-77 15,-4-4-279-15,-2-7-260 0,-1 3-338 16</inkml:trace>
  <inkml:trace contextRef="#ctx0" brushRef="#br1" timeOffset="28553.58">26213 13406 2132 0,'0'0'359'0,"0"0"-162"0,0 0-52 16,0 0-33-16,0 0-51 0,0 0-16 0,0 0-29 16,0 0 32-16,0 0 25 0,0 0-12 15,-56 24-16-15,34-7-13 0,-2 5-16 16,-1 0-14-16,-2 2 1 0,-1 2 29 16,1-1-21-16,1 1-11 0,-1-2 0 15,5-1 15-15,3-4-12 0,2-2 20 16,6-6-21-16,-1-1 0 0,7-2 20 15,-1-3-3-15,3 0-16 0,-1-1 1 0,2-1 8 16,2-3-8-16,0 0 15 0,0 2-19 16,1-2-32-16,7 2-35 0,0-2-51 15,6 0-192-15,10-6-199 0,-1-2-672 16</inkml:trace>
  <inkml:trace contextRef="#ctx0" brushRef="#br1" timeOffset="28842.54">26414 13593 2315 0,'0'0'439'16,"0"0"-262"-16,0 0-42 0,0 0-23 16,0 0-23-16,65-22 0 0,-46 17-38 15,1 2-35-15,0-1-15 0,1 4-1 16,-1-1-3-16,-2 1 0 0,-3 0-118 16,-4 0-231-16,-1 0-241 0,-4 0-468 15</inkml:trace>
  <inkml:trace contextRef="#ctx0" brushRef="#br1" timeOffset="29011.08">26416 13671 756 0,'0'0'766'0,"0"0"-405"16,0 0-105-16,0 0-29 0,0 0-8 0,0 0 23 16,0 0 15-16,0 0-14 0,0 0-56 15,0 0-76-15,44 0-66 0,-23-4-26 16,4 2-17-16,0-2 0 0,0 0-2 15,-1 0-105-15,-3-3-264 0,6-5-160 16,-9 2-727-16</inkml:trace>
  <inkml:trace contextRef="#ctx0" brushRef="#br1" timeOffset="29976.34">27021 13314 1000 0,'0'0'176'0,"0"0"-59"0,0 0 85 15,0 0-10-15,0 0-66 0,0 0-15 16,18-48-4-16,-18 41 39 0,0 2-4 16,0 2-25-16,0-1-17 0,0 1-29 15,0 0 6-15,-2 1-22 0,-1-1-10 16,-4 1-25-16,3 2-4 0,-2 0 6 0,-2 0-3 16,-1 0 4-16,-1 0-4 15,2 0-3-15,-4 5 16 0,3 0-9 0,1 0 6 16,-2 1 3-16,1 0 6 15,0 1-15-15,1 1 6 0,-1 3-14 0,2 2 5 16,1 1 8-16,0 2-2 0,1 1-4 16,3 1-6-16,-2 1 7 0,3 2 2 15,1 0 13-15,0 3 29 0,5-2-6 16,0 3 9-16,3-1 12 0,0 1-16 16,2 0-3-16,-2 0-25 0,-2 0 0 0,0 0-3 15,-3 1-20-15,-2 0-11 0,-1-1-4 16,0-1 0-16,-2 1 2 0,-1-1 0 15,-2-1-2-15,3 0 0 0,0-1 0 16,1-3 2-16,1 2-2 0,-1-4 1 16,0-4-1-16,-1-1-3 0,0-3-22 15,0-4 2-15,-3 0-5 0,1-2 9 0,0-2 7 16,0-1-14-16,-4 0-18 0,2-2-47 16,-1-5-65-16,0 0-179 0,0-8-89 15,2 0-372-15,1 1-1055 0</inkml:trace>
  <inkml:trace contextRef="#ctx0" brushRef="#br1" timeOffset="30155.6">26775 13648 2115 0,'0'0'685'0,"0"0"-447"0,0 0-155 16,60-15-6-16,-34 14 41 0,0 0 25 15,5 0-10-15,0 0-57 0,1-1-38 16,-3 1-35-16,1 0-3 0,-4-1-67 0,5-5-305 16,-8 0-717-16,-5-2-1088 0</inkml:trace>
  <inkml:trace contextRef="#ctx0" brushRef="#br1" timeOffset="34247.51">24624 10710 676 0,'0'0'222'0,"0"0"-147"0,0 0 32 16,0 0 20-16,0 0 20 0,0 0 2 16,0 0-31-16,0 0-1 0,0 0-39 15,-1-18 0-15,1 16 9 0,0 1 1 16,0 1-14-16,0 0-15 0,0 0-7 15,0 0-20-15,0 0-6 0,0 0 3 0,0 0 10 16,0 0 26-16,1 0 22 0,0 0-7 16,-1-3-41-16,1 3-19 0,1-1 8 15,0 0 5-15,-1 0 25 16,1 0-29-16,2-1-26 0,-2 0 23 0,1 1-24 16,0 0-2-16,0-1-13 0,1 2 0 0,3 0 11 15,0 0-8-15,-2 0 10 16,4 0 3-16,-2 0 17 0,4 0-1 0,-3 2 7 15,4-1-7-15,-1 0 7 16,3 0-10-16,1 0 3 0,-1 1-6 0,3-2 3 16,-1 1-14-16,1 0 0 0,-1 0 14 15,-1 0-13-15,1 2-3 0,-2-2 0 16,-2 1 0-16,3 0-1 0,-2 0-1 16,-2 1 0-16,3-1 2 0,-1 0 0 15,1 2 3-15,1-1 13 0,1 0 0 16,1-1-3-16,2 4-11 0,-1-5 14 15,1 4-14-15,2-2 1 0,-1 2-1 0,0 0 11 16,0 1-10-16,1-3 26 0,-2 2-7 16,0 0 3-16,-1 0 7 0,1-1 0 15,-1 1 7-15,-1-2-7 16,0 2-1-16,-4 1 1 0,4-3-10 0,-1 4 4 0,1-2 3 16,1 0-7-16,2 1-6 0,2 0-4 15,-1 1 4-15,3 1 16 0,-1 0-13 16,-1-1-16-16,-1-1-1 0,0 2-1 15,-1-2 1-15,-2 1-1 0,0-1 12 16,-1 0-11-16,-3 0 11 0,0 1-10 16,2-2 0-16,-2 0 10 0,0 1-10 15,1 1 16-15,2 0 0 0,-1 1-16 16,3 0 23-16,1 0-11 0,-1 1-14 16,-1-1 12-16,3 1-11 0,-3 0-1 15,2 0 0-15,-3 0 0 0,1 1-1 0,-2-3 0 16,-4 3 0-16,0-4-1 0,1 1 1 15,-3 1 2-15,3 0 2 0,-3-1 11 16,3 1-2-16,0 0-10 0,-1-1 10 0,3 1-10 16,0 0-1-16,-1 0 0 0,1 0 0 15,2 1-1-15,-2-1-1 16,-1 0-1-16,1 1 0 0,-1-1-12 0,-3 2 12 16,1-3-2-16,-1 2 1 0,0-1-10 15,-3-1 12-15,2 1 1 0,-3-2-1 16,2 2 0-16,-1 0-1 0,-1-3 1 15,2 2 1-15,-2 0 1 0,3 1 1 16,-2-2-2-16,2 2 1 0,-1-2 0 16,0 2-1-16,2-1-1 0,-4 1-2 0,3 1 0 15,-3-4-1-15,-1 2-10 0,1 0 1 16,-2 0 12-16,2-1-1 0,-1 1-1 16,0 0 2-16,-1 1 0 0,2-1-1 15,0 0 1-15,-1 0 4 0,2 0-1 16,-1 0-2-16,0 1-1 0,2-1 0 15,-2 1 0-15,-1-2 0 0,4 2 2 0,-2-1 1 16,1 0 10-16,0 0-12 0,0 2 2 16,-1-3-1-16,-2 3 0 0,3-2 14 15,-2 0-14-15,-2 1 1 0,2 0 0 16,-2 1 0-16,0-1 13 0,0 2 3 16,1-1-16-16,0 1 10 0,0 0-10 15,3 0 9-15,-2-1-8 0,0 1 14 16,2-1-16-16,-1-1 1 0,0-1-1 15,-2-2-2-15,-1 2 0 0,0-1-2 0,1 0-1 16,-3 1 1-16,-1-1 2 0,0 0 4 16,0 2 11-16,1-3 1 0,0 4-14 15,2-2 11-15,-1 3 2 0,1-2-13 16,1 1 2-16,2 1 11 0,-2-1-13 16,3-1 1-16,-3-1 0 0,-2 0-3 15,1-2 1-15,-2 1-1 0,1-2 0 0,-2 0 0 16,-1-1 3-16,0-1 19 15,1 2-10-15,-1 0 7 0,1-2 0 0,-1 0-2 16,0 2-5-16,1-2 4 0,-1 0-4 16,1 1 4-16,1 0-1 0,-1 0-13 15,0-1 11-15,0 0-11 16,0-1 11-16,-1 2-10 0,-1-3 12 0,1 0-2 0,-1 0-1 16,0 0 10-16,0 0 3 0,0 0 0 15,0 0-7-15,0 0-6 0,0 0-12 16,0 0-84-16,-1 0-214 0,-3-3-189 15,-1-2-833-15,-3-2-799 0</inkml:trace>
  <inkml:trace contextRef="#ctx0" brushRef="#br1" timeOffset="35971.56">25745 12845 55 0,'0'0'483'16,"0"0"-248"-16,0 0-128 0,0 0 20 15,0 0 56-15,0 0 9 0,0 0-49 16,0 0-13-16,0 0 4 0,0 0 5 15,0 0 20-15,17 13 10 0,-15-12 9 0,1-1-10 16,0 0-23-16,1 3-13 0,-1-3-26 16,-1 2-4-16,1-2-16 0,-1 0-25 15,0 1-10-15,2-1-3 0,1 2-3 0,-2-2 2 16,0 0 4-16,0 0 3 16,2 0 6-16,1 0 7 0,1-1 12 0,0-1 3 15,2 2-10-15,-1-5-3 0,4 3-16 16,-3-2-1-16,4 1-12 15,-3-2-9-15,2 2-6 0,0 0 3 0,0-2-12 16,2 1 3-16,-3 1-7 0,2-3 13 16,1 1-6-16,-2 0 0 0,3-2-17 15,-2 3 19-15,0-2 1 0,2 1 0 16,-1-3-7-16,-1 2-14 0,2-2 12 16,1 0-13-16,-1 0 2 0,0 0 0 15,0-1 0-15,2 1 13 0,0-1-12 16,-3-1 13-16,2 0-13 0,0 1 16 0,-1 1-4 15,-3-1-15-15,2 0 3 0,0 1 13 16,-2-2-15-16,3 0-1 0,0 1 1 16,-1-1 0-16,1 0 0 0,1-2 1 15,-3 0 0-15,0 1 1 0,-1 0-2 16,-2-1 2-16,2 3 0 0,-4-1-3 16,2 0 1-16,-1 1 0 0,1 0-1 0,-2-2 1 15,3 2-1-15,-3 1 3 0,2-2-2 16,0 3 2-16,-1-2-3 0,2 0-4 15,-3 1 4-15,4-1 0 0,-4 1 0 16,3 1 1-16,-1-1-1 0,1 2 3 16,-2-2-1-16,4-3 13 0,-3 3-15 0,1 0 0 15,-3-1 1-15,1 1 0 0,-2 1 1 16,2 0 0-16,-3 0 0 0,-1 1 0 16,2 1-1-16,-2-1-1 0,2-2 1 15,-2 2-1-15,3-2 1 0,-2 1 0 16,3-1 0-16,-3 0 2 0,0 2-2 15,0-1 1-15,1 1-1 0,-1-1 2 16,-2 2 0-16,3-2 0 0,-3 3 0 16,0-4 0-16,0 3 9 0,3-1-10 0,-3 0-1 15,0-2 1-15,0 2 1 0,0-2-2 16,1 1 11-16,-2 0-11 0,0 0-1 16,1 0-1-16,0-1 1 0,0 0 1 15,1 1 0-15,-1 1 0 0,0 0-1 0,0 0 0 16,2 1 0-16,-2-1 1 0,-1 2 0 15,0-3 0-15,0 2-1 0,1 0 3 16,0-1 13-16,0 0-14 0,0 0-2 16,-2-1 0-16,1 1 0 0,1 0-1 15,0-1 2-15,-1 0-1 0,0 2 2 16,0-2 0-16,0 1-2 0,3 2-1 16,-3-2-1-16,1 0 1 0,-1 1 1 15,1 0 1-15,-1 1 1 0,1-1-2 16,-2 0 2-16,1 0 1 0,-1 1 0 15,1 0-1-15,-2-3 0 0,1 3 1 0,-1-2 0 16,1 1-2-16,0-1 0 0,1 0-1 16,0 0 0-16,0-2 2 0,-1 2-2 15,1-1-1-15,0 0 0 0,2 0 1 16,-3 3 0-16,-1-1 0 0,1 2 0 16,-1-1 0-16,0 1 0 0,-1 0-3 0,1 2 0 15,-1-2-9-15,0 3 10 0,0-2-11 16,0 2 12-16,0 0 1 0,0 0 0 15,0-1 2-15,0 1 0 0,0 0-2 16,0 0 0-16,0 0-25 0,0 0-3 16,0 0-9-16,0 0-6 0,0 0-7 15,0 0 10-15,0 0 0 0,1 0 12 16,-1 0 6-16,0 0-6 0,0 0-3 16,0 1-153-16,0-1-112 0,-2 0-202 15,-5-1-238-15,-2-3-1506 0,26 8 1945 0</inkml:trace>
  <inkml:trace contextRef="#ctx0" brushRef="#br1" timeOffset="36530.94">26721 11585 205 0,'0'0'199'0,"0"0"4"15,0 0 12-15,0 0 16 0,0 0-16 16,0 0-16-16,0 0-24 0,0 0-9 15,0 0-26-15,0 0-33 0,0 0-3 16,10 7 19-16,-8-6 13 0,1 2-10 0,1-1-36 16,-1 4 10-16,3 1-23 0,-2 1 4 15,0 3 5-15,1-1 1 0,-1 4-10 16,2 0-17-16,-1 2-9 0,0 0 0 16,4 1 0-16,-2 0 0 0,0-1-3 15,3 1-13-15,0-1 6 0,0-2-3 16,-2 1 10-16,2-2-13 0,-4 0-7 15,-2-3-3-15,-1 2 10 0,-2-3-7 16,0 1-9-16,2 0 0 0,-2-1-6 16,0-1-1-16,1 0-10 0,0-1 14 15,3-1 0-15,-3 0 0 0,2-2-4 16,0-1 1-16,-1-1 3 0,-1 0-1 0,-1-2 1 16,-1 0 3-16,0 0 6 0,0 0 3 15,0 0 7-15,0 0 3 0,0 0-1 16,0 0 1-16,0 0-7 0,1 0-10 15,-1 0-21-15,0 0-16 0,1-1 4 0,-1 0-4 16,0-1-3-16,0-1-34 16,-1-4-252-16,-3 0-215 0,-3-2-914 0,17 39-415 0</inkml:trace>
  <inkml:trace contextRef="#ctx0" brushRef="#br1" timeOffset="39611.93">25537 11114 339 0,'0'0'747'16,"0"0"-529"-16,0 0-52 0,0 0 19 15,0 0-35-15,0 0-30 0,0 0-3 16,0 0 61-16,8-47 20 0,-8 41-24 15,1 1-80-15,0-1-27 0,3 0 4 0,-1 2 9 16,0-1-16-16,1-2 1 0,1 3 5 16,2-1 0-16,-2 0 4 0,-1 2 3 15,-1-1-14-15,-1 3 4 0,-1 0-7 16,0 1-22-16,-1 0-38 0,0 0-66 16,0 4-68-16,0 5 83 0,-3 3 51 0,-2 2 54 15,-3 6 4-15,-2 2-23 16,0 2-23-16,-5 0 4 0,0 0-3 0,-1 1-11 15,1-1 17-15,-3 0-18 0,3-2 18 16,-1-3-6-16,6-5 0 0,1-2-13 16,3 0 0-16,5-4 0 0,1-3 1 15,0 0 21-15,11-1 28 0,1-3 14 16,7 1-14-16,5-2-21 0,6 0-17 16,0 0-10-16,5-3 0 0,-4 1-2 15,0-2 0-15,-4 0-2 0,-5 0-20 0,-3 0-38 16,-5 1-25-16,-1 0-10 15,-7-1-29-15,-2 1-32 0,-1 0-23 0,-2 2-1 16,-1-2-16-16,0 1-43 0,0-3-30 16,-2 4 58-16,-1-1 62 0,-1-1 71 15,1 1 65-15,0-2 13 0,-1 1 29 16,3-2 14-16,0 0 18 0,-1 0 46 16,2-1 49-16,0-1 9 0,0-1 13 0,0 1-16 15,0-1-1-15,0 1-13 0,0-1-1 16,0-1-3-16,0 3-45 0,0 0-10 15,0 1 3-15,0 3-32 0,0-1-3 16,0 2 10-16,0 1-17 0,0 0-50 16,0 0-34-16,0 2-74 0,-1 5 16 15,-2 3 92-15,-2 3 64 0,-2 3-17 16,2 2-6-16,1 3-25 0,-2 0 12 16,0 2-12-16,1 2-13 0,1-1 13 0,0 3-3 15,-3 0-11-15,2 1-2 0,0-1-272 16,-1 0-300-16,0-5-838 15</inkml:trace>
  <inkml:trace contextRef="#ctx0" brushRef="#br1" timeOffset="40662.35">25688 12325 1284 0,'0'0'618'0,"0"0"-300"16,0 0-127-16,0 0-33 0,0 0-22 15,0 0-46-15,0 0-42 0,0 0-31 16,0 0-17-16,0 0 0 0,0 0 21 16,29-11 24-16,-27 18 19 0,0-2 6 15,-1 2-2-15,1-1-1 16,-1 0-3-16,2 0 3 0,-2-1 15 0,0 1 14 16,-1 3 5-16,0 0-6 0,0 2-13 0,-5 2-10 15,1 0-2-15,-1 3 11 16,-3-1-23-16,3 0-15 0,-1 2-18 0,1-3-6 15,1 1-18-15,4-2 15 0,0 0-15 16,5-2 24-16,5-4-22 0,2 2 31 16,4-4-3-16,3 1-31 0,3-3 0 15,2 1-81-15,-3-2-3 0,0 0-14 16,-1-2 16-16,-6 0 26 0,0-5 24 0,-3 0 1 16,-3-3-7-16,-1 2 10 0,0-4 26 15,-2 0-24-15,-1 0 10 0,0-2-9 16,2 1-13-16,-1 3 0 15,-1-2-28-15,-1 4-27 0,0-1-24 0,2 1 34 16,-2 0 35-16,-1 2 6 0,0-1 23 16,-1 1 0-16,0-1 16 0,0-2 2 15,1 1-1-15,-2-1 2 0,0 0 12 16,0 2 52-16,0 0 38 0,0-1-3 0,-3 3 0 16,2-2-29-16,-1-1-10 0,0 2 0 15,1 2 0-15,0 1-6 0,1 1 15 16,-1-2 3-16,1 2-15 0,0 0-13 15,0-1-23-15,0 1-1 0,0-1-4 16,0 1-3-16,0 0-13 0,0 0-12 16,-1 0-17-16,0 5-28 0,-1 2 57 15,-1 4 40-15,0 4-1 0,0 2-8 16,0 1 3-16,-2 3-6 0,1-4 0 0,2 4-24 16,1-1 20-16,0-3-8 0,1 0-3 15,0-1-11-15,-1-3 10 0,1 2-9 16,-1-1 16-16,0-2-4 0,0-3-15 15,1-1-38-15,-2-1-93 0,1-2-86 0,0-4-143 16,1-2-259-16,0-7-513 0,1-3-666 0</inkml:trace>
  <inkml:trace contextRef="#ctx0" brushRef="#br1" timeOffset="42198.97">25961 12487 98 0,'0'0'218'0,"0"0"-29"15,0 0 4-15,0 0-14 0,0 0-19 16,0 0-59-16,0 0-65 0,0 0-33 0,0 0 0 16,0 0-2-16,-2 2-1 0,0-2-1 15,-3 0-18-15,2 0 2 0,0 2 4 16,0-2-6-16,1 0 15 0,-1 0-15 16,3 0 19-16,0 0 133 0,0 0 40 15,0 0-1-15,0 0-6 0,0 0-13 16,0 0-4-16,0 0 17 0,0 0-11 15,0 0-29-15,0 0-16 0,0 0-20 0,0 0-29 16,0 0-22-16,0 0-20 0,0 0-18 16,0 0-1-16,0 0-3 0,0 0-19 15,0 0-1-15,0 0-6 0,0 0-3 16,0 0 0-16,0 0-4 0,0 0 7 16,0 0 29-16,0 1 15 0,0 1 24 15,0 0 25-15,0 1 20 0,0-1-13 0,0-2-7 16,0 4-25-16,0 2-4 0,0-1 7 15,0 2 9-15,-1 0 0 0,0 3-6 16,-2 0-23-16,2 0 4 0,0 2-1 16,0 0-6-16,1 0-6 0,0 0 10 15,0-2 2-15,0 0 0 0,0-1 1 16,0 1-1-16,1-2 17 0,0 1-4 16,0 0-10-16,-1-2 14 0,0 0-1 15,0 0-13-15,0-1-2 0,0-1-1 16,0-1-6-16,-1 2-3 0,0 1 2 15,-1-3-5-15,1 2 0 0,0-2-12 0,0 1 2 16,1 0-1-16,0-3 1 0,0 0-2 16,0 1 12-16,0-2-11 0,0 0-1 15,0-1 1-15,0 0 17 0,0 0-17 16,0 3 17-16,0-3-3 0,0 0 3 16,0 0 3-16,0 0-4 0,0 0 1 0,0 0-16 15,0 0-1-15,0 0-2 0,0 0-12 16,0 0-10-16,0 0 0 0,0 0-13 15,0 1 16-15,0 1 19 0,0 0 4 16,0-1-2-16,1 0 1 0,-1 1 13 16,1-2-14-16,-1 0 13 0,0 0 11 15,0 0-26-15,0 0-26 0,0 0-115 16,1-3-144-16,1-9-207 0,1-1-913 16,-11 35-145-16</inkml:trace>
  <inkml:trace contextRef="#ctx0" brushRef="#br1" timeOffset="45275.35">27390 11764 1380 0,'0'0'234'0,"0"0"-110"0,0 0-1 0,0 0 59 15,0 0 38-15,0 0-26 0,0 0-58 16,0 0-20-16,0 0-23 0,0 0-51 16,0-22-41-16,0 22-1 0,-1 0-12 15,0 1 12-15,-3 2 48 0,-3 2 22 16,0 2-5-16,-2 2 12 0,-2 1 12 15,2 3 16-15,-3 1 39 0,3 3-2 16,-2 0-28-16,0 0-16 0,1 3-25 16,3-1-10-16,-1 1-32 0,3 1-3 15,3-2-3-15,1 0-12 0,1 1 2 0,0-3 5 16,5-1 2-16,6-1 6 0,-1 0-3 16,6 0 3-16,0-3-6 0,3-1 6 15,-1-3-3-15,2 0 0 0,-3-2-9 16,-1-4 2-16,-1 1 1 15,-3-3 12-15,-2 0 3 0,1-3 9 0,-2-3 1 0,-2-4 15 16,4-1 36-16,-5-3 7 0,1-3-28 16,-2-2-44-16,-2-1-11 0,-3-3-7 15,0 1-12-15,-1-2-2 16,-5 1 0-16,-3 0-23 0,-1 2 10 0,-2 1 3 16,3 3 10-16,-3 2-1 0,3 3 1 15,0 3-23-15,3 1 0 0,1 4-5 16,-1-2 5-16,2 4-33 0,0 0-94 15,-1 2-62-15,-3 0-52 0,2 0-96 16,-2 2-170-16,-5 3-102 0,0-1-506 0</inkml:trace>
  <inkml:trace contextRef="#ctx0" brushRef="#br1" timeOffset="45678.65">27813 11722 2130 0,'0'0'340'0,"0"0"-178"15,0 0 2-15,0 0 61 0,0 0-4 16,0 0-21-16,0 0-47 0,0 0-109 15,0 0-44-15,0 0-32 0,12-7 32 0,-21 26 73 16,-5 2-3-16,-1 9 5 0,-4 4 4 16,-8 12 21-16,-4 8-27 0,-7 10 2 15,-1 1-9-15,2-5-10 16,7-10-7-16,7-14-2 0,7-8-4 0,3-7-9 16,6-3 1-16,-2 0-14 0,2-1-9 0,-1-1 13 15,2 1-22-15,2-7 16 0,2-1-16 16,0-1 0-16,1-5 15 0,1 0 1 15,0-2-16-15,0 0 0 0,0-1-3 16,0 0 0-16,0 0-28 0,0-5-40 16,3-3-93-16,2 0-53 0,3-3-132 15,2-3-95-15,8-11-309 0,-1 1-557 16</inkml:trace>
  <inkml:trace contextRef="#ctx0" brushRef="#br1" timeOffset="46027.32">27854 12012 1808 0,'0'0'496'0,"0"0"-276"16,0 0-26-16,0 0-49 0,0 0 12 15,0 0 73-15,0 0-13 0,0 0-49 16,0 0-42-16,0 0-38 0,0 0-37 16,27-5 2-16,-14 3 0 0,-1 2-5 15,5-1-7-15,4-1 3 0,1 0-13 0,5-2 0 16,0 1-19-16,0-1-8 0,1 0-2 16,-4 0-2-16,-4 2-1 0,-2-2 1 15,-8 2-3-15,0 0-9 0,-6 2-28 16,-3 0-112-16,-1 0-80 0,-4 0-43 15,-7 2 52-15,-1 4-33 0,-5-2-123 16,-10 6-171-16,4-3-233 0,5 0-530 0</inkml:trace>
  <inkml:trace contextRef="#ctx0" brushRef="#br1" timeOffset="46235.83">27838 12183 349 0,'0'0'1327'16,"0"0"-976"-16,0 0-176 0,0 0 19 0,0 0-3 15,0 0 2-15,0 0 13 0,0 0 2 16,0 0-42-16,0 0-71 0,1 8-44 16,2-8 15-16,2 2 4 0,0-2-7 15,-1 1-12-15,-2 0-13 0,1-1-16 16,-1 0 12-16,-1 0-5 0,0 0 15 16,1 0-10-16,0-2-8 0,-1 0-26 15,0-2-116-15,1-1-187 0,-1-7-152 16,0 2-312-16,1-2-1191 0</inkml:trace>
  <inkml:trace contextRef="#ctx0" brushRef="#br1" timeOffset="47075.08">27955 12014 1264 0,'0'0'455'16,"0"0"-227"-16,0 0 44 0,0 0-49 16,0 0 23-16,0 0-21 0,0 0-29 15,0 0-81-15,61-21-45 0,-47 21-26 16,2 0 4-16,1 1-13 0,4 1 6 0,1 0-9 16,0-2-3-16,-2 2-10 0,-1-1-6 15,-4-1 2-15,-1 0 1 16,-7 0 0-16,-2 0 6 0,0 0 3 15,-4 0 10-15,-1 0 16 0,0 0-1 0,0 0-6 16,0 0-12-16,-6 0-20 0,-1 2-12 16,-4 3-34-16,-3-1 5 0,-2 5 26 15,-3 3 1-15,-1 1 2 0,-2 3 0 16,-1 4 1-16,-3 0-1 0,-3 4 16 0,0 3-3 16,-4-1 2-16,3 3 4 0,-1-2-18 15,2-2 12-15,3-2 9 0,10-5-10 16,1-3 7-16,6-5-6 0,5-4 21 15,2-2 1-15,1-3-4 0,1-1 8 16,0 0 26-16,2 0 26 0,6 0 27 16,2 0-35-16,6 0-33 0,1-2-35 15,1-1-13-15,0 1 0 0,0 1-1 16,2-2-1-16,-1 2-12 0,1 1 11 16,1 0-2-16,-2 0-12 0,1 0 2 0,-1 0 11 15,-1 0 2-15,-1 0 1 0,-2 0 1 16,-2 0 0-16,-1 0 14 0,-1-3-15 15,-2 3 2-15,-2-2 15 0,-1 0-5 0,2-1-13 16,-3 0-25-16,-2-1-31 0,1 0-3 16,1-1-12-16,-2-1-13 0,1 2-3 15,-1-2-52-15,2 2-71 0,1-3-110 16,0-4-207-16,0 0-491 0,1 0-714 0</inkml:trace>
  <inkml:trace contextRef="#ctx0" brushRef="#br1" timeOffset="47263.56">28359 12129 2996 0,'0'0'463'16,"0"0"-269"-16,0 0-90 0,0 0-19 15,0 0 0-15,68-15 15 0,-48 15-49 0,1-2-40 16,-2 2-11-16,1 0-2 15,-2 0-14-15,-4 2-157 0,-2-2-213 0,-3 2-189 16,-4-2-432-16,-4 0-543 0</inkml:trace>
  <inkml:trace contextRef="#ctx0" brushRef="#br1" timeOffset="47429.59">28327 12251 368 0,'0'0'558'0,"0"0"-82"0,0 0-54 15,0 0-55-15,0 0-102 0,0 0-61 16,66 11-50-16,-42-12-28 0,0-3-33 16,1 1-48-16,-1 1-33 0,-1-3-12 15,-2 3-31-15,-2-2-277 0,0-4-306 16,-3 0-905-16</inkml:trace>
  <inkml:trace contextRef="#ctx0" brushRef="#br1" timeOffset="47892.47">28757 11887 463 0,'0'0'1603'0,"0"0"-1396"16,0 0-65-16,0 0 46 0,0 0 31 15,0 0-52-15,0 0 9 0,18-48-39 16,-15 43-22-16,1 1-4 0,-3 2-13 15,1-1-6-15,-1 1-7 0,-1 0-6 16,1 2-1-16,-1 0-6 0,0 0-24 16,1 0-35-16,-1 0-13 0,0 0-22 15,0 0-14-15,0 0-4 0,0 2-14 0,0 1 54 16,0 4 7-16,0 0 37 0,0 3-4 16,0 3 2-16,0 0-1 0,-2 2 12 15,-1 2 0-15,-1 1-13 0,1 2-6 16,1 1-6-16,0 1 6 0,0-1 10 15,-1 4-1-15,0-2-2 0,-4 2-7 0,1 0-7 16,1-2 4-16,-3-1-3 0,1 0-10 16,2-3-2-16,1 1-13 0,0-4-1 15,3 1 10-15,1-4 1 0,2-3-1 16,5-1 3-16,0-2 4 0,3 0-7 16,-1-3-9-16,5 0-3 0,-3-1-86 15,3-2-19-15,1-1-25 0,-3-2-28 16,3-5-33-16,-2-1-39 0,-2-1-19 15,0-4-91-15,-2-1-87 0,2-1-202 16,-5-4-365-16</inkml:trace>
  <inkml:trace contextRef="#ctx0" brushRef="#br1" timeOffset="48142.16">28670 12054 2468 0,'0'0'458'16,"0"0"-228"-16,0 0-19 0,0 0 81 15,0 0 32-15,0 0-67 0,0 0-98 16,0 0-75-16,0 0-29 0,60-19-21 16,-35 19-9-16,7 0-13 0,0 0 7 15,4 0-16-15,-1 0-3 0,-4 0 0 16,-2-2 0-16,-6 0 0 0,-5-2-1 0,-3 0-52 15,-7 0-151-15,-3-1-67 0,-3 1-110 16,-3-8-258-16,-5 1-518 0,-1 2-766 0</inkml:trace>
  <inkml:trace contextRef="#ctx0" brushRef="#br1" timeOffset="55779.95">27414 13467 211 0,'0'0'381'0,"0"0"-192"0,0 0-104 15,0 0-36-15,0 0 23 0,0 0 42 16,0 0 10-16,0 0-10 0,0 0-14 15,0-3-25-15,0 3-42 0,0 0-4 16,1-2 10-16,-1 2 7 0,1 0 19 16,-1 0 3-16,1 0 10 0,-1 0 13 15,1-1-7-15,-1 1-29 0,2 0-9 16,-2 0-27-16,0-2-5 0,1 2-14 16,0 0-2-16,0 0 2 0,0 0 1 15,0 0 19-15,0 0 12 0,1 0 0 0,0 0 7 16,-2 0 0-16,1 0 16 0,1 0-6 15,-1 0-7-15,0 0-17 0,1 0-2 16,1 0 0-16,-2 0-10 0,1 0-10 0,0 0-3 16,-1 0-1-16,2 0-3 0,-1 2 3 15,2-1 1-15,3-1 4 0,-3 3 31 16,1-1 4-16,2 0 0 0,1 1-1 16,1-1 10-16,1 0 7 0,0-2-7 15,3 0 4-15,-2 1-7 0,3 1 3 16,0-2-3-16,2 0-7 0,-3 1-3 15,4-1-3-15,-1 1-16 0,0-1 3 16,-2 0 4-16,2 0-4 0,-1 0-6 16,1 0 3-16,-4 0 0 0,2 0-4 15,-3 0 4-15,1 1 0 0,-1-1 0 16,-3 0-14-16,0 0 14 0,4 0-3 0,-3 0 0 16,3 0 6-16,1 0 0 15,-1 0 0-15,3-1-3 0,0 0-3 0,1 0-1 16,0-1 1-16,3 1 6 0,0-1-6 15,2 0 15-15,1-1-3 0,0 0 4 0,2 1-4 16,-1 0 4-16,0-1-13 0,0 1 3 16,-2 0 3-16,0-1-3 0,-1 1-1 15,-1-1 1-15,-1 1 3 0,-1 0-3 16,-1-1 0-16,2 1-17 0,-2 1 11 16,2-2-10-16,-2 2 16 0,1-2-6 15,-2 3-13-15,2-2 1 0,-1 0 0 16,1 0 1-16,-1 0-1 0,0-1 2 15,2 2 0-15,0-1 13 0,1 1-1 16,-3-1-11-16,2 0 11 0,-2-1 1 0,0 0 0 16,0-1-13-16,1 4 9 0,0-2 1 15,-3 0-12-15,2 0 0 16,0 0 2-16,0-1-1 0,0 0-1 0,-2 0 2 16,1-1 0-16,2 2-1 0,-1-1 2 15,-1 0-3-15,0-1 12 0,2-1-13 16,-2 2-2-16,0-2 2 0,0 1 4 0,1 0 9 15,-1 0 6-15,-1 2-7 0,1-3 1 16,0 2-12-16,-1-1 0 0,0 1-1 16,0-1 1-16,1-1 1 0,-2 0-1 15,1 2 2-15,2-2-3 0,-3 1 0 16,2-1 0-16,1 1 0 0,0-1 1 16,-2 1-1-16,2-2 0 0,-1 1 0 15,-1 2 0-15,-2-4 0 0,3 3 2 16,-3 0-2-16,0-2 2 0,1 2-1 15,-2 0-1-15,4-3 0 0,-3 2 13 0,1 0-10 16,1-1 12-16,0 0-2 0,-1 1-11 16,2-1-2-16,-1 0 2 0,-1 0 1 15,2 0-2-15,-1-1 12 16,2 0-1-16,-3 2 1 0,2-2-1 0,0 2-10 16,-1 0 1-16,1 0-2 0,1-1 0 0,-1 0 0 15,0-1 0-15,0 0 1 0,2-1-2 16,-1 1 0-16,0 1 3 0,-3 0 0 15,3-2 0-15,-3-1-1 0,0 2 1 16,0-1 16-16,-1 1-17 0,0 0 16 16,2-1-16-16,-2-1 1 0,2-1 9 15,1 1-9-15,-2-1 16 0,2-1-16 16,-1 0 18-16,2 1-5 0,-3-2-16 16,3 2 1-16,-1 0-1 0,1-1 1 15,-1 0 0-15,2-2 2 0,0-1 0 16,1 1 10-16,-2-2-13 0,2 1 0 0,-3 0 0 15,1-1 15-15,1 2-2 0,-1-1-11 16,-1 2-1-16,1-2 2 0,1 2-1 16,0 0 1-16,1-1 9 0,-1-1 1 0,0-1-12 15,2-1 1-15,0 0 0 16,2 0 0-16,0-2 10 0,-1 2 10 0,0-1-20 16,0 3-1-16,-1-3 2 0,0 1 13 15,-1 0-14-15,1 1-2 0,-1 1 0 16,-2-1 0-16,2 1 1 0,-3 0-2 15,2-1 1-15,0 2 0 0,-2-1 2 16,-2 1-1-16,3 0 1 0,-2 3 1 16,0-2-1-16,-3 2 10 0,2 0-12 15,-4 1 0-15,1-1 2 0,-3 2 11 0,0-1-10 16,1 2-1-16,-2 1-1 0,-1 0-1 16,1 0 1-16,0 0-1 0,-2 3 0 15,-1-2-1-15,-1 4 0 0,-1-1 1 16,0 0-3-16,-1 2-13 0,0 0-2 15,0 0-22-15,0 0-25 0,0 0-66 16,0 0-138-16,-3 3-80 0,-6 2-122 16,-3-2-528-16,3-2-1151 0</inkml:trace>
  <inkml:trace contextRef="#ctx0" brushRef="#br1" timeOffset="58392.76">24409 10337 290 0,'0'0'434'0,"0"0"-287"0,0 0-79 15,0 0-6-15,0 0 3 0,0 0-6 16,0 0 19-16,0 0 59 0,0 0 45 16,0 0-6-16,-3 0-43 0,3 0-26 15,0 0-29-15,0-1-7 0,1 0-22 0,-1-1 16 16,1-1-1-16,0-1 17 15,2 2 45-15,-3 0 4 0,1 0-53 0,0 0-25 16,-1 0-7-16,1 2 0 0,-1-2-3 0,0 2-13 16,1-3-7-16,0 3-9 0,2-1-11 15,1 0-2-15,1-1 1 16,3-1 11-16,-1 0 17 0,4-1-4 0,-1 0 14 16,4 0 12-16,2-3-22 0,-1 1-10 15,3 0 13-15,1 0-13 0,0 0 20 16,1-1-11-16,0-1 1 0,-1 1-7 15,1-2 13-15,1 1 10 0,-3-1-29 16,1 1 12-16,-1-1 1 0,1-3 0 16,-1 3 6-16,-2 1-10 0,2-4 0 15,-2 3-9-15,3-2-3 0,-2 1-10 16,2-1-1-16,2 1 11 0,-1-2-12 0,3 2 11 16,0-1-8-16,2 1 8 0,2 0-10 15,0 1-1-15,-1-1 2 0,3 2-1 16,-2-2 1-16,-1 3-1 0,2-1 30 15,-2 1-1-15,-1 0-9 0,-2 0-3 0,3 1 13 16,-3 1-20-16,0-1-9 0,1-1-2 16,-2 0 3-16,3 2-1 0,2-3 16 15,-2 1 0-15,0 2-18 16,1-2 21-16,-1 1-7 0,0 0-11 0,0 1 14 16,1 0-2-16,1 0-13 0,0 1 10 15,-2-2-10-15,4 2-2 0,-2-2 24 16,1 2-25-16,1-1 0 0,-2 0 0 15,0 1-1-15,2 1 0 0,-2 1 1 16,1 0 0-16,0 0 2 0,-2-1-1 0,2 3 1 16,1 0-2-16,-2-3 0 0,3 3-1 15,-1 0 1-15,2 0 0 16,-1 0 0-16,3 0 0 0,-2 0 0 0,2 0 1 16,0-1 0-16,-2 0 0 0,1 0 1 15,-3 1 0-15,2-1 1 0,-4 0 10 0,2 1-13 16,1 0-1-16,-2 0 0 0,2 0 0 15,-2 0 1-15,2 0-1 0,-2 2-1 16,-2 1 1-16,2 0-1 0,-4-3 0 16,1 3 2-16,-3-2 0 0,2 0 1 15,3 1 0-15,-1 0-1 0,-1 3 0 16,3-3 0-16,-3 1 0 0,0 0 0 16,0 0-1-16,2 1 0 0,-1-1-3 15,-1 1 3-15,0-2-1 0,2 1 0 16,-2 2 0-16,0-3 0 0,0 3 1 15,2-1 1-15,-4-1 0 0,1 0 1 0,-2-1 1 16,1 2 0-16,-2-1 1 0,0 0 0 16,1 1 0-16,-2-1 0 0,2 2-1 15,3-2 1-15,-2 3 0 0,2-1-2 16,-1-1 0-16,2 2 1 0,1-1-1 16,-1 0 0-16,-3 2 0 0,-1-1-1 15,-1 0 0-15,-1 0 0 0,-2-2 0 0,0 1 2 16,1-1 11-16,-2 1-12 0,2 0 1 15,-1 1-1-15,1-2 0 0,1 3-1 16,0-2-1-16,0 0 0 0,1 3 1 16,-3-2-2-16,1 1 0 0,1 1-1 15,-1-2 1-15,0 2 0 0,-2-1 1 16,1 1 1-16,0-1 0 0,-3 0 2 16,1 0-1-16,0 1-1 0,2 1 1 0,0-1 1 15,1 0 10-15,0 0-10 0,0 1 1 16,2-1 0-16,1 2 0 15,-1 0 10-15,2-1 0 0,1 1-12 0,0 1 0 16,0-2 0-16,-1 1 0 0,-1 1 0 16,-1-3 12-16,-2 3-10 0,0-4 9 0,-2 2-11 15,-1-1 1-15,0 0-2 16,1 3-1-16,-1-3 0 0,-3 0-2 0,2 2 0 16,0-3 0-16,-3 3 1 0,2-1 2 15,-1 1 0-15,-1-2 2 0,2 1-2 16,-3 2-1-16,0-3 1 0,1 2 0 15,-1-1-2-15,0-1 0 0,-1 3 0 16,3-2 2-16,-4 0 1 0,3 1-1 16,1 0-1-16,-4 1-1 0,4-1-11 15,-4 0 12-15,2-1 1 0,-1 2 1 16,1-1 0-16,-1 0 1 0,2 0-2 0,-3 1 0 16,3-1-1-16,0 1 1 0,1 1 0 15,0 0-2-15,-2 1-1 0,3 0 2 16,-1 0-2-16,-1 1 3 0,1-2 3 15,-3 2 0-15,2-3-3 0,-2 0-1 16,2-1 1-16,-3 2 2 0,4-1 0 0,-2-1 1 16,0 1-1-16,1 1 14 0,-1-2-16 15,2 2 2-15,-2-4-1 0,3 3 2 16,-2-1-1-16,-1 1-1 0,1-1-1 16,-2 1-1-16,1-2 0 0,-2 4 0 15,2-2 1-15,-2 0 2 0,2 2 0 16,-2-2-1-16,2 0 3 0,-2-1 11 15,1-1-12-15,-1 3 10 0,2-4-11 0,-3 2 1 16,2-1 0-16,-1 1 0 0,2-1-1 16,-2 0 11-16,4-1-1 0,-3 4-9 15,4-4 0-15,2 2-2 0,-3 1 0 16,4-2 3-16,-1 2-3 0,0 0-1 16,-2 0-2-16,2 1-11 0,-2-3 11 15,0 3-10-15,-4-1 12 0,3-2-1 16,-4 2 2-16,2-1 0 0,-1 0 0 15,2 1 14-15,-2 0-2 0,4-1 2 16,-1 0-13-16,1-1 14 0,2 1-13 0,1-1 13 16,0-1-15-16,0 1-1 0,-4 2-1 15,2-2 0-15,-5-1-3 0,1-1-11 16,-5 0 15-16,1 0 19 0,-3-1-7 16,-1 0 7-16,0-1-18 0,-2-1 24 15,0-2-4-15,0 0-8 0,-1-2 2 0,0 0 13 16,0 0 19-16,0 0 5 0,-3-2-8 15,-3-4-44-15,-5-3-62 0,-4-7-227 16,1-1-424-16,1-1-929 0</inkml:trace>
  <inkml:trace contextRef="#ctx0" brushRef="#br1" timeOffset="59787.76">28764 10440 378 0,'0'0'440'0,"0"0"-169"0,0 0-92 16,0 0-23-16,0 0 13 0,0 0-12 0,0 0-63 16,0 0-36-16,0 0-34 0,0 0-22 15,0 0 22-15,19 12 12 0,-14-6 9 16,-1 0 26-16,3 1 14 0,0 0 38 0,0 1 3 15,5-1-13-15,-2 3-10 16,3-1-16-16,3 1-16 0,-2 1 0 0,4 0 6 16,-1 2 6-16,3 2-6 0,-2-1-3 15,-1 1-1-15,0 2 4 16,-3-1-23-16,1 2-10 0,-2-1-25 0,-1-1 0 16,0 2-16-16,-1 0 22 0,2-3-3 15,-1 3 0-15,1 0-3 0,1-1 0 16,2 1 7-16,-2-1-7 0,4 1 6 15,0 0-3-15,1 1 0 0,-2-1 7 16,2 0-14-16,-1 0-2 0,-1 1-10 16,-1-2 32-16,1 3-7 0,1-2 7 0,-1 1 6 15,1-2-7-15,0 1-12 16,-1-1-9-16,0 1-10 0,-2-3 13 0,2 1-4 16,-2-3 4-16,-2 1-1 0,1 0 5 15,0-2-4-15,-2 1-4 0,3 0-8 0,-2-1 8 16,0 0-9-16,2 1 10 15,1-1 2-15,0 0-2 0,-3 1-10 0,3-1 9 16,-3 0-9-16,0 2 1 0,1-2 8 16,-1 2-12-16,-2-1 1 0,1 1-1 15,0-2 13-15,0 1-11 0,2-1 1 16,-2 2 12-16,5-4-12 0,-2 2 1 16,1 0-2-16,-3 0 0 0,4 0-1 15,-4-2 0-15,-1 0-1 0,2 1-2 0,-3-1 2 16,0 0 0-16,0-1 0 15,-2 2 3-15,3-2-1 0,-3 0 1 0,2 0-2 16,-1-1 0-16,1 3-1 0,-2-1 1 16,3 1-1-16,-4 1 2 0,2-2 1 15,0 1 10-15,1 0-11 0,-1 2 1 16,3-2 9-16,-2 1-8 0,5 0-3 16,-3 0 1-16,1 0 0 0,0-2 0 0,1 1-2 15,-2 1 0-15,0 0-1 0,2 1-1 16,-3-1-1-16,3 2-10 15,0-1 12-15,1 2-11 0,-2 0 12 0,3 1-2 16,0 1-1-16,1 1 1 0,-3-1 1 16,-1-2 0-16,0 1-1 0,0-3 0 15,-5 2 0-15,3-3 0 0,-5 1 1 16,2 0-1-16,-2 0 0 0,1-1-1 0,0 2 0 16,-1-1 0-16,0 2 3 0,2 0 3 15,-3-1 0-15,1 1 0 0,0-2-1 16,-1-3 13-16,3 2 1 0,-3-5-15 15,-1 3 12-15,1-4-10 0,3 2 0 16,-2-1 9-16,1 1-10 0,0 1 0 16,1-1-1-16,1 4 3 0,0-3 17 15,2 2-5-15,-2 1-13 0,2-2 12 16,1 0-12-16,-3-1 1 0,3-2 8 0,-4 0 0 16,1 0-9-16,-3-3 16 0,-1 0-7 15,0-2 7-15,-4-2 12 0,-1 0 0 16,-1 0-6-16,0 0 46 0,0 0-37 15,0 0-22-15,0 0-12 0,0 0-12 16,0 0-7-16,0 0-2 0,0 0-54 0,0 0-235 16,-4-8-294-16,-3-1-744 0,1-3-892 15</inkml:trace>
  <inkml:trace contextRef="#ctx0" brushRef="#br1" timeOffset="61342.91">29300 11988 267 0,'0'0'219'0,"0"0"-43"0,0 0-42 15,0 0-33-15,0 0-85 0,0 0-14 16,0 0 44-16,0 0 38 0,0 0 1 16,0 0-13-16,0 0 22 0,-15 31 7 15,20-31 13-15,-3 2 0 0,0-1 3 0,-1-1 19 16,0 1-9-16,-1 1-13 0,0-2-11 15,0 0-25-15,0 0-26 0,-3 0-17 16,-3 0-12-16,1 0-20 0,-1 1-3 16,2 0-2-16,-1-1-11 0,3 2-6 0,2-2 19 15,-1 0 0-15,1 1 16 16,0-1 7-16,0 0 12 0,0 0 23 0,2 0 94 16,2 0-10-16,-3 0-7 0,1 0 3 15,-2 0 2-15,1 0-12 0,-1 0-30 16,0 0-40-16,0 0-46 0,0 0-12 15,0 0-25-15,0 0 0 0,0 0-1 16,0 0 4-16,0 0 9 0,1 0 13 16,1 0 1-16,3 1 28 0,3 2 12 15,0 0 0-15,5-1-3 0,-3 3 16 16,4-2 6-16,-3 0-6 0,0-2 3 16,-3 2 9-16,2-3-6 0,-3 0-10 0,-3 1-12 15,2 0-20-15,-2-1-16 16,2 2-2-16,-2 0-2 0,3 2-1 0,-1-2 3 15,2 1 0-15,4 1 13 0,-2 0-1 16,5-1-9-16,0 2 10 0,2-1-12 16,-3 1 3-16,3 1-3 0,-1-2 0 0,0 2-1 15,-1-2 0-15,-2 0 0 16,2 0 0-16,0 2-1 0,-3-3 1 0,3 3 1 16,-1 0 2-16,-2-1-1 0,4-2 1 15,-2 3 0-15,0-3 9 0,1 3-9 16,3-1-1-16,0-1 14 0,0 0 3 15,1-1 0-15,-1 1-17 0,2-1 16 16,-3-1-17-16,1 2 1 0,0-1 1 16,-1 2-1-16,0-2 1 0,-3 0-1 15,-1 0-2-15,0 1-1 0,-1-2-1 0,0 2 2 16,-1 0 0-16,-1 0-1 0,2-1 0 16,-3 1 0-16,4 0 1 0,-2 1 1 15,2-1 2-15,-3 0 9 0,2-3 1 16,1 2 12-16,-3 0 9 0,1 0-9 15,-1-1 3-15,1 2-10 0,-3-1-16 0,4 0 11 16,-4 0-11-16,1-1-1 0,1 0 1 16,-3 0-2-16,2 0 2 0,-2 0 1 15,2 2 16-15,-3-4-7 16,0 4 1-16,2-2 5 0,0 0 1 0,-1-1 9 16,3 1-13-16,0 1-12 0,1-2 0 15,-1 1 1-15,3 0-2 0,-4 0-2 0,3 2-2 16,0 0-1-16,-3-1-12 15,-1 1 12-15,2-1 0 0,-4 0-10 0,1-1 1 16,-3 0 11-16,1 1 1 0,-2 0 2 16,2-2 1-16,0 0 19 0,-1 0-10 15,0 2 4-15,0-3 2 0,3 3-15 16,-1-3 10-16,0 2-10 0,-1-2 0 16,2 2-2-16,-2 0-1 0,-2-1-1 15,2 1-1-15,0-1-1 0,-2-1 1 16,0 2 2-16,0 0 2 0,0-2 10 15,1 3 0-15,2-3 1 0,-2 1 2 0,0-1-12 16,-1 1 19-16,3-1-19 0,-3 0 18 16,1 0-8-16,-2 0-10 0,1 0-2 15,1 0-1-15,0 0-3 16,-2 0-9-16,0 0 8 0,-1 0-11 0,0 1 12 0,-1-1 1 16,1 0 2-16,0 1 1 0,1 0 2 15,-2 0 9-15,2 0-10 0,0-1 1 16,0 2 13-16,2-2-4 15,-3 0 1-15,0 0 8 0,1 0 7 0,-1 0 6 16,0 0-1-16,0 0 4 0,0 0 55 16,0 0-31-16,1 0-24 0,-2 0-19 15,2 0-5-15,-1 0-12 0,1 0-1 16,-1 0-1-16,-1 0 1 0,0 0 0 16,1 0 0-16,-1 0-37 0,4-9-236 0,-2 1-356 15,2-4-1370-15,-23 41-100 0</inkml:trace>
  <inkml:trace contextRef="#ctx0" brushRef="#br1" timeOffset="63445.07">31218 12085 1664 0,'0'0'260'0,"0"0"-150"0,0 0-35 15,0 0 71-15,0 0 9 0,0 0-10 16,0 0-32-16,-66-25-29 0,51 29-13 16,-1 3-7-16,0 2 4 0,0 2 18 15,2 2-6-15,3 2-6 0,1 2-7 16,5 1-22-16,3 1 21 0,2 1 8 15,0 1-4-15,2 0-1 0,7-2-2 16,1 2 2-16,3-3 0 0,0 1-12 16,3-2-3-16,2-4-7 0,-1-1-10 15,1-3 1-15,-4-4 7 0,2 0-14 16,-2-4 7-16,-3-1 5 0,2 0-5 0,-5-3-1 16,0-4-12-16,-2-3 3 0,-2-5 3 15,-2-2-8-15,-1-2-21 0,-1-3-1 16,0 1-1-16,-3-4 2 0,-2 2-2 0,0-2-1 15,0 1 1-15,-2 2-13 0,2 3 1 16,-1 4 0-16,-2 5-10 0,3 0-19 16,1 8-5-16,-1-1-51 0,-1 3-123 15,0 0-70-15,-2 3-66 0,0 3-116 16,5 3-216-16,2-1-751 0</inkml:trace>
  <inkml:trace contextRef="#ctx0" brushRef="#br1" timeOffset="63844.83">31738 11908 2138 0,'0'0'220'0,"0"0"-65"0,0 0 29 16,0 0 3-16,0 0 2 0,0 0-7 15,0 0-45-15,0 0-137 0,0 0-44 16,0 0 44-16,0 0 64 0,-3 21 34 0,-13 4-6 16,-6 6 0-16,-4 7-10 0,-10 14-10 15,-11 12 1-15,-14 15-1 0,-9 6-9 16,4-6 0-16,5-10-13 0,9-14-25 15,13-11 6-15,11-12 6 0,7-12-21 16,8-4-1-16,3 0-12 0,-2-2 10 16,5-1 12-16,3-3-10 0,3-3 1 15,1-2-4-15,0-2 4 0,0-1 5 16,1 0 7-16,3-1-28 0,2-1-18 0,4 0-100 16,0-3-97-16,3-5-107 15,2-1-160-15,6-13-523 0,-5 1-574 0</inkml:trace>
  <inkml:trace contextRef="#ctx0" brushRef="#br1" timeOffset="64787.92">31852 12264 676 0,'0'0'1026'0,"0"0"-805"0,0 0-30 15,0 0 75-15,0 0-59 0,45-46-30 16,-40 42-39-16,-1 0-16 0,-1 2 13 15,0 0 12-15,-3 1-77 0,0 1-67 16,-5 0-2-16,-3 0 24 0,-7 0 29 16,-2 3 10-16,-3 2-17 0,-1 0-6 15,2 2 1-15,2 1-17 0,2 0-24 16,2 1 2-16,5 0 0 0,0 0-1 16,5 1 1-16,2-2 16 0,1 3-1 0,3 0 11 15,7 1-4-15,1 0 3 16,5 1-9-16,3 0-4 0,-2-3-15 15,0 2-22-15,-5-2-32 0,0 0 1 0,-7-3 5 16,-3 0 1-16,-2-1 3 0,-2 0 21 16,-6-2 23-16,-3 2 1 0,-1-1 1 15,-3 0 1-15,-1 0 16 0,-1-1 9 16,4 3 10-16,-2-2-6 0,2 0-20 0,4-1-9 16,3 1-3-16,1 0-1 15,4 0 1-15,1 1 2 0,3 1 23 0,6 0 3 16,1 3 1-16,4-2-7 0,3 1-10 15,-1 0-12-15,-1 1-1 0,0-1-27 16,-2-2-16-16,-5 0 0 0,0-1 12 16,-5-1-3-16,-1 0 7 0,-1-2 2 15,-1 1 7-15,0-2 0 0,-2 1 17 16,-2-2 2-16,-3 2 29 0,0 0 2 16,-3-1-2-16,3 1 9 0,0-1-13 0,-1 1-9 15,3 0-16-15,0 0-13 0,3 0 10 16,2 2 2-16,0 0 1 0,3 2 35 15,6 1 0-15,4 1-13 0,3 0-22 16,-1 0-112-16,3 1-72 0,-1-3-109 16,4-1-143-16,-3-1-344 0,-4-5-987 0</inkml:trace>
  <inkml:trace contextRef="#ctx0" brushRef="#br1" timeOffset="65371.38">32214 12273 1996 0,'0'0'279'0,"0"0"-172"15,65-19-7-15,-42 15 20 0,0 1 2 16,-3 2-22-16,-4 0-10 0,-6 1-29 15,0 0-23-15,-6 0-38 0,-2 0-48 16,-2 2-29-16,-2 1 77 0,-7 1 125 0,-3 1 26 16,-3 0-4-16,-5 1-33 0,-1 0-40 15,1-1-2-15,-1 0-8 16,1 0-7-16,4 1-29 0,3 0-9 0,2 1-19 16,3 1 0-16,0 0-3 0,5 2 3 15,2 1 3-15,1 0 10 0,1 3 12 16,8-1-6-16,-2 3-16 0,2-1 22 15,2-1-22-15,-3-1-3 0,0-1-17 0,-4-4-33 16,-1-1-13-16,-3-2 15 0,0-4 17 16,0 1 16-16,-3-1 15 0,-3 0 19 15,-4-1-3-15,0 0-14 0,-1 0-1 16,2 0 12-16,-1 0-10 0,5 0 16 16,1 2-19-16,2 1-1 0,2 1-16 15,0 2 17-15,3 3 32 0,6 2 2 16,7 3-12-16,4 2 4 0,0 1-16 15,2 1-10-15,-1 1-38 0,-4-1-28 16,-1-2 3-16,-7-2 28 0,-3 0 6 0,-2-3 4 16,-4 0-7-16,-1-2 20 0,-7-4 8 15,-1 2 1-15,-4-2 3 0,0-2 26 16,-1 0 12-16,-2 1 3 0,-1-1-13 0,2-1-9 16,0 0-6-16,2 1 0 0,0-2-11 15,3 1-2-15,-1 0-32 0,3 0-168 16,-4 0-138-16,-1-2-164 0,0 0-282 15,3-4-1015-15</inkml:trace>
  <inkml:trace contextRef="#ctx0" brushRef="#br1" timeOffset="66539.1">28559 9518 1997 0,'0'0'389'0,"0"0"-289"0,0 0-19 16,0 0 51-16,0 0 13 0,0 0-10 15,-11-47-19-15,5 43-43 0,-3 2 17 16,0 1-27-16,-5 1-12 0,0 0 3 16,-3 1-25-16,-1 6-29 0,-4 5 1 15,-1 2 28-15,-2 5-1 0,1 2 17 0,2 2-4 16,2 6-3-16,1 0-38 15,4 2 3-15,6 1 6 0,2 0-7 0,7 0-2 16,4-3 15-16,12-3 23 0,7 0 16 16,6-6-16-16,6-1 6 0,0-4-13 0,-1-6-2 15,-2-4-4-15,-6-2 9 0,-5-3-6 16,-5-2 10-16,-7-4 7 0,-2-3 5 16,-6-4-41-16,-1-3-9 15,-7-1-15-15,-5 1 12 0,-4-2-16 0,-6 3 16 16,-3 0 0-16,-4 4-1 0,0 1-14 15,-2 4 4-15,4 4-11 0,1 2-9 16,2 0-4-16,3 5 3 0,2 2 7 16,5 2-44-16,3 2-247 0,8 2-308 15,3-1-589-15</inkml:trace>
  <inkml:trace contextRef="#ctx0" brushRef="#br1" timeOffset="67725.1">29558 11618 1449 0,'0'0'277'0,"0"0"-151"0,0 0-5 16,0 0 38-16,0 0 48 0,0 0 0 15,0 0-27-15,0 0-51 0,0 0-13 16,0 0-43-16,0 0-41 0,25-14-32 15,-25 14-22-15,0 3 22 0,0 3 10 16,-3 2 47-16,0 1 33 0,-3 3 2 16,2 3 10-16,0 3-38 0,0 0 6 15,0 2-17-15,1 1 8 0,3 0-27 16,0 0-5-16,8 1-7 0,1-1-6 16,6 0-13-16,0-1 28 0,3-5-5 0,-3-1-4 15,1-6 6-15,-1 0 0 0,-4-5 1 16,-1 0 2-16,-3-2 0 0,-1-1 10 15,-2-3 1-15,0-2-19 0,-2-5-23 0,-2 1-16 16,0-4 3-16,-8 2-9 0,-3-2 0 16,-3 3 6-16,-2 1 3 0,-4 1 10 15,-1 2-16-15,-3 3 4 0,0 3-4 16,0 0-6-16,3 2-13 0,0 5 13 16,2 1 25-16,6 1-13 0,5-1 1 15,4 1-250-15,4 1-89 0,11 1-133 16,3-2-703-16</inkml:trace>
  <inkml:trace contextRef="#ctx0" brushRef="#br1" timeOffset="68614.86">29839 13135 1760 0,'0'0'380'0,"0"0"-124"0,0 0-14 0,0 0 13 16,0 0-66-16,0 0-58 0,0 0-38 16,0 0-30-16,0 0 14 0,0 0 34 15,0 0-7-15,-53 27-28 0,37-9-1 16,3 3-5-16,3 4-23 0,2 0-13 16,4 2-12-16,4 0 0 0,5-1 6 15,6 1-1-15,6-3 1 0,3 1-3 16,4-4-10-16,1-2 4 0,0-4 3 15,-3-5 3-15,-1-3 6 0,-3-6 3 16,-5-1 0-16,0-4-12 0,-5-3-3 0,0-3-7 16,-5-2-12-16,-3-2-11 15,-1-3-5-15,-8 0 4 0,-4 2-1 16,-4-1-15-16,-7 3-3 0,-5 1-6 0,-1 5 3 16,-4 4 9-16,1 3 3 0,0 1-3 15,1 8 9-15,3-1-16 0,4 3-226 16,1 4-163-16,9-3-287 0,5-4-1172 15</inkml:trace>
  <inkml:trace contextRef="#ctx0" brushRef="#br1" timeOffset="73738.66">25274 7582 1424 0,'0'0'306'0,"0"0"-147"0,0 0 49 16,0 0 116-16,0 0-59 0,0 0-124 16,0 0-22-16,0 0 19 0,0 0-29 15,0 0-36-15,12-34-28 0,-12 34-27 16,0 0-18-16,0 0-35 0,0 0-61 16,0 2-45-16,-3 6 33 0,-3 4 108 15,-3 3 48-15,-4 3 4 0,-6 4-11 0,-1 2 27 16,-5 1-43-16,-5 3 1 15,-1 1 2-15,-4 1-24 0,-2-1 37 0,4 0-15 16,1-4-15-16,5-1-10 0,4-5 2 16,5-4 22-16,3-2 0 0,5-1 17 15,1-4-4-15,4 2 0 0,0-5-19 16,0 2-16-16,3-2 1 0,1 2 15 16,1-2-7-16,0-1 7 0,1 1 0 0,8 1 19 15,1-4 38-15,9 3 41 0,10-2 8 16,6 0-49-16,19-1-35 0,13 1-28 15,13 0-11-15,1 2 0 0,-16 0-2 16,-16 0-14-16,-22-3 0 0,-2 3 2 16,0-1 12-16,-2 1 0 0,0 1-11 15,-8 0-17-15,-5-2-25 0,-4 0-4 16,-2 0-6-16,-3-3-9 0,-1 1 2 16,0-1 10-16,-1 0 32 0,-5-1 5 0,0 0-18 15,-5-4-115-15,1-2-137 16,-1-5-93-16,1-1-261 0,-1-10-175 15,5 3-403-15</inkml:trace>
  <inkml:trace contextRef="#ctx0" brushRef="#br1" timeOffset="74025.18">25322 7648 836 0,'0'0'397'16,"0"0"-185"-16,0 0 6 0,-12-54 55 15,11 42 119-15,1 5-56 0,0 0-91 16,0 4-66-16,0 1-25 0,0 2-84 15,0 0-70-15,0 0-63 0,1 4-97 16,2 4-16-16,0 7 176 0,3 3 38 16,2 6 126-16,0 4-30 0,2 2 6 15,0 4 3-15,3-2 16 0,-2 2-24 16,4-2-25-16,-2 2-3 0,1-3-34 0,0 1-20 16,2-2-10-16,-1-2-5 0,-3-5-13 15,2-1-25-15,-4-5 2 0,0-2 1 16,-5-4-2-16,-1-3-1 0,-2-3-44 15,-1-1-24-15,0-1-80 0,-1-3-66 0,0 0-32 16,-4-2-34-16,-9-8-201 0,1 0-686 16</inkml:trace>
  <inkml:trace contextRef="#ctx0" brushRef="#br1" timeOffset="76951.95">25893 7444 170 0,'0'0'1338'0,"0"0"-1172"16,0 0-127-16,0 0 74 0,0 0 118 15,0 0 90-15,0 0-86 0,0 0-77 16,0 0-23-16,5-45-13 0,-4 41-29 0,0 2 3 16,0-2-32-16,-1 3-10 0,0-1 16 15,0-1 7-15,1 3-20 0,-1-1-23 16,0 1-34-16,0 0-17 0,0 0-53 16,0 1-42-16,0 5-76 0,0 5 99 15,0 4 79-15,0 5 10 0,0 3 45 16,2 7 19-16,-1 2-16 0,4 4 6 15,1 10 22-15,0 12-6 0,0 9 7 16,-1 5 11-16,0-3-12 0,-3-4-9 16,-2-7-8-16,0 1 20 0,0-3-16 15,0-4-7-15,0-4 2 0,1-9-18 0,1-7-12 16,0-6 4-16,0-4 5 0,2 4 19 16,-1 5 0-16,3 2-12 0,0-3-1 15,-1-3 13-15,1-5-13 0,-1-2 10 16,0-6-13-16,-2-2-6 0,0-2-7 15,-1-3-8-15,1-3 2 0,-2-1-8 0,-1-2 2 16,0-1 4-16,0 0 8 0,0 0 7 16,0 0-34-16,0-2-43 0,0-4-65 15,0-3-89-15,0-3-67 0,0-3-113 16,0-3-83-16,5-13-271 0,0 4-446 16</inkml:trace>
  <inkml:trace contextRef="#ctx0" brushRef="#br1" timeOffset="77594.42">26474 7713 2079 0,'0'0'262'0,"0"0"-117"0,0 0 46 15,0 0-27-15,0 0 0 0,0 0-36 16,0 0-128-16,0 0-32 0,0 0 32 15,0 0 93-15,-23 51 28 0,7-20-25 16,-4 3-4-16,0 4-13 0,-1-1-9 16,0 1 2-16,3-3-2 0,1-4-23 15,7-3-9-15,-1-4-23 0,6-6-11 16,3-1 11-16,0-5-14 0,1-1 12 0,1-4-10 16,0-1 16-16,0-4 3 0,0 1 3 15,0-3 0-15,0 0-22 0,1 0-3 16,3-5-31-16,1-6-95 0,5-5-44 15,-2-2-26-15,4-5 97 0,-1-5 0 16,1-5 20-16,3-5-8 0,-2-2-2 0,5-11 8 16,2-9 65-16,4-4 16 15,-4 6 35-15,-5 17 48 0,-3 14 10 0,-6 11 66 16,-1-1-66-16,3 2 18 0,-2 0-29 16,-1 5 20-16,-3 3-11 0,0 3-9 15,-1 4-82-15,-1 0-3 0,1 7-209 16,2 7 60-16,0 8 152 0,0 7 146 15,1 5-39-15,1 4 0 0,6 4-31 16,-1 0-4-16,6-1-18 0,3 0-7 0,1-1-22 16,2-2-9-16,0-3-4 0,0-1 4 15,-1-7-16-15,-2-1 0 16,-2-6-44-16,-2-2-9 0,-4-3-39 0,-2-5-93 16,-5-2-122-16,-1-4-213 0,-3-4-475 15,0-2-486-15</inkml:trace>
  <inkml:trace contextRef="#ctx0" brushRef="#br1" timeOffset="77795.88">26452 7974 2463 0,'0'0'698'0,"0"0"-408"0,0 0-170 16,0 0 16-16,0 0 110 0,0 0 55 15,0 0-133-15,0 0-110 0,0 0-45 0,0 0-13 16,80-43-15-16,-50 39-6 15,6 1-4-15,4 2 6 0,1 1-12 0,-1 0-202 16,11 0-189-16,-14-2-358 16,-5-2-1138-16</inkml:trace>
  <inkml:trace contextRef="#ctx0" brushRef="#br1" timeOffset="91989.09">24299 7568 346 0,'0'0'433'0,"0"0"-143"0,0 0 475 16,0 0-557-16,0 0 9 0,0 0-20 15,13-51 61-15,-11 42-39 0,0 2-7 16,-1-1-40-16,0 3-48 0,1 0 13 16,-2 1 8-16,0 3-25 0,0-3-4 15,0 1-28-15,0 2-24 0,1 1-61 0,-1-1-3 16,0 1-60-16,0 2-38 0,0 5-56 15,0 3 63-15,0 9 91 0,0 4 44 16,-1 8 12-16,-1 7 11 0,-1 12-23 16,-1 12-10-16,0 10-3 0,3 2 26 15,0-4-31-15,0-8-1 0,-1-8-3 16,-2-2 0-16,-2 1 27 0,-4-2 4 16,2 0-9-16,-2-5-43 0,5-7 15 15,5-10-4-15,0-10 4 0,0-1-2 16,4-1-13-16,5 1 14 0,0-1 19 15,3-3 0-15,-1-4-3 0,2-2 3 16,1-2 0-16,-4-2-3 0,1-2-7 0,-3-2-2 16,-1 0 6-16,1 0 3 0,-2 0-1 15,1-2-19-15,3-3-11 0,-2 1-22 16,4 0-52-16,0-1-9 0,1 1-19 0,2 1-13 16,-3 3 3-16,1-2-13 0,-2 2-17 15,-5-1-53-15,-3-1-52 0,-3-1-94 16,-12-10-112-16,-2 0-643 15</inkml:trace>
  <inkml:trace contextRef="#ctx0" brushRef="#br1" timeOffset="92215.26">24278 8489 2801 0,'0'0'241'0,"0"0"-189"15,0 0-52-15,60 43 67 16,-35-30 13-16,4-1-17 0,-4-3-24 0,1-4-17 16,0-5-22-16,12-14-223 0,-6 0-375 15,-4-7-956-15</inkml:trace>
  <inkml:trace contextRef="#ctx0" brushRef="#br1" timeOffset="92425.16">24383 7389 2541 0,'0'0'233'0,"0"0"-203"0,0 0-30 0,0 0-58 16,84-32 6-16,-45 29 1 0,35 3-14 15,-10 0-372-15,-3-1-838 0</inkml:trace>
  <inkml:trace contextRef="#ctx0" brushRef="#br1" timeOffset="93348.12">26664 7313 2077 0,'0'0'227'0,"0"0"-75"0,0 0 19 15,0 0 29-15,5-50-49 0,-4 43 9 0,0 0-25 16,0 1-27-16,0 2-10 0,1 3-37 16,1-1-45-16,3 2-16 0,6 0-67 15,6 0-28-15,7 0 47 0,4 0 48 16,6 2 0-16,3 2 2 0,3 0 1 15,-3-1 23-15,0-2-24 0,-3 2 1 16,-5-2 13-16,-4 1-13 0,-4-2 22 16,-6 0-21-16,-3 0 15 0,-7 0-17 15,-3-2 30-15,-1 2 3 0,-2-1 3 16,0 1 3-16,0 0 9 0,0 0-2 0,0 0-20 16,0 0-28-16,0 0-1 0,0 0-59 15,0 0-6-15,0 1-26 0,0 5-45 16,0 1 70-16,-3 5 67 0,-2 5 1 15,0 5 37-15,-3 5-15 0,3 3 15 16,3 6-6-16,1 6 6 0,1 9-6 0,3 16-1 16,11 14-8-16,-1 3-8 0,2-1 8 15,-4-5-22-15,-7-6-1 0,-4-4-3 16,0-3-9-16,-4-2 12 0,-4-6-19 16,4-2 16-16,-2-2-9 0,4-7 11 15,1-10 1-15,1-9 0 0,0-8-2 16,0-3 2-16,2 3 0 0,-1-1 0 15,-1-1 0-15,0-2 0 0,-2-3 1 16,-6-4 56-16,-2-1-3 0,-6-3 0 16,-3 2 24-16,-5 0-5 0,-6-1-32 0,1 1-19 15,-4 0-20-15,2 1 13 0,0 1-14 16,5-2-1-16,1 2 0 0,3-1-1 16,3 1 0-16,-1-3-165 0,-8 2-269 0,5-5-544 15,5-2-880-15</inkml:trace>
  <inkml:trace contextRef="#ctx0" brushRef="#br1" timeOffset="98657.54">12512 6742 35 0,'0'0'88'0,"0"0"42"15,0 0-3-15,0 0-71 0,0 0-24 0,0 0-9 16,0 0-10-16,0 0-13 0,0 0-26 16,0 0-6-16,-2-12-4 0,1 12 13 15,-1 0 20-15,1 0 2 0,0 0 1 16,0 0 42-16,1 0 33 0,0 0 68 15,-1-2-25-15,1 2-20 0,0 0-23 16,0 0-27-16,0-1-2 0,0 1-18 16,0 0-28-16,0 0-32 0,0 0-7 15,0 0 13-15,0 0 14 0,0 0 12 0,0 0 26 16,0 0 32-16,0 0 56 0,0-2 4 16,0 2-4-16,0 0-14 0,0 0-25 15,0-1-36-15,0 0-35 0,0 0-1 16,0-1-2-16,0 2-1 0,0 0-23 15,0 0-16-15,0 0-6 0,0 0 9 16,0 0 21-16,0 0 15 0,0 0 19 0,0 0 14 16,0 0-1-16,0 0 17 0,0 0 26 15,0 0-4-15,0 0-6 0,0 0-19 16,0 0-20-16,0 0-13 0,0 0-13 16,0-1-1-16,0 1-3 0,-1 0-22 15,1 0 0-15,0 0 0 0,0 0 4 16,0-1 20-16,0 1 2 0,0 0 0 15,0 0 3-15,0 0-1 0,0 0-2 16,0 0-2-16,0 0-14 0,0 0 12 16,0 0 1-16,0 0 0 0,0 0 3 0,0-1 3 15,0 1 13-15,0 0-16 16,0 0-1-16,0 0-25 0,0 0-10 0,0 0 1 16,1 0 35-16,2 0 26 0,1 0 9 15,1 0 1-15,4 0-7 0,-2 0-3 0,3 0 0 16,0 0 4-16,2 0-1 0,-2 0-13 15,3-1-3-15,-2 0 0 0,1-1-12 16,-1 2 1-16,1 0-2 0,-3 0-13 16,2 0 0-16,-4 0 0 0,2 0 10 15,-1 0-13-15,1 0 16 0,-2 0 1 16,-1 0 0-16,4 0-1 0,-3 2 0 16,2-2 3-16,-2 0 17 0,2 0-17 15,1 0 17-15,-1 0-17 0,3 0 0 16,-3 0-2-16,3-2-1 0,2 2 2 15,-2 0 11-15,3-2-12 0,0 2 0 0,1 0 2 16,0 0-1-16,1-2-1 16,-2 2 0-16,1 0-1 0,-4 0 0 0,3 0-1 15,-4 0 1-15,2 0 0 16,-1 0-1-16,-3 0-1 0,4 0 2 0,-2-2 16 16,1 1-13-16,2 0 10 0,-3 0-10 15,4 1-1-15,-1 0 11 0,-1 0-13 0,1 0-1 16,1 0-12-16,-3 0 13 0,2 0 0 15,0 0 4-15,-1 0 12 0,3 0 3 16,-2 0-6-16,0 0 13 0,-1 0 3 16,2 0-3-16,-3 0 7 0,2 0-4 15,0 0 0-15,-1 0-3 0,2 0-7 16,0-1-2-16,1 0-1 0,-2 1 0 16,2-3-14-16,1 3-2 0,-1 0 1 0,-2 0 1 15,2 0-1-15,1 0 1 0,-1 0-2 16,1 0 2-16,-3 0 1 15,3 0 20-15,-2 0-22 0,1 0 0 0,-4 0 1 16,3 0 11-16,-2 0 0 0,-1 0 3 16,3 0 3-16,1 0-2 0,1 0 2 15,-1-2 0-15,1 1 1 0,1 0-4 16,-1 0-3-16,0 0-10 0,-2 1 13 0,-1-1-3 16,-1 1-11-16,1-1-1 0,-3 0 0 15,1 1 0-15,-1 0 2 0,1 0 10 16,-1 0 6-16,1 0 3 0,0 0 8 15,-1 0-1-15,1 0 0 0,-2-1-10 16,4-1-3-16,-4 1 10 0,3-1-10 16,0 0-13-16,-1 2-1 0,3 0 0 15,-2 0-2-15,-1 0 0 0,0 0-2 16,-1 0-11-16,-1 0-6 0,-2 0 16 16,2 2 1-16,-1 0 2 0,1 0 2 0,0-1 17 15,3 0 7-15,-2-1 3 0,4 0 0 16,-2 0-7-16,1 0-6 15,0 0 4-15,1 0-8 0,-3 0-9 0,1 0 0 16,1 0 10-16,-4 0-12 0,3 0-1 16,-3 0-1-16,2 0-3 0,-2 0-8 0,2 2 9 15,0-1 3-15,-1 0 2 16,1 0 10-16,-2 0 4 0,2 0-3 0,-3 1 3 16,3-2 16-16,-2 0 4 0,1 0 2 15,-1 0-9-15,2 0-4 0,-1 0-2 16,0-3-10-16,0 2-11 0,-2 1 0 15,4-2-2-15,-4 2-2 0,3 0-14 16,-2 0 14-16,2 0-14 0,-1 0 14 16,0 0-2-16,-1 0 4 0,2 0 1 0,-3 0 12 15,1 0 3-15,0 1 0 0,1 0 3 16,-2-1-6-16,5 0 0 0,-3 0-11 16,1 0 11-16,1 0-10 0,-2 0 0 15,3 0-1-15,0 0 1 0,-1 0 0 16,0 0-1-16,2 0-2 0,-4 0-1 15,2 0-1-15,-2 0 0 0,0-1 0 0,-3 0 2 16,2 1 0-16,-3 0 2 16,1 0 1-16,-1 0-1 0,0 0 11 0,1 0-1 15,-1 0 1-15,0-1-10 16,3 1 10-16,-4-1-11 0,2 0 11 0,-1 1-11 16,-1 0-1-16,1-1 0 0,-2 0 1 15,-1 1-2-15,0 0 0 0,0-1-1 0,2 1 0 16,-2 0 0-16,-1-1 1 0,1 1 1 15,2 0 1-15,-3 0 1 0,1 0 13 16,-2 0-12-16,0 0-2 0,-1 0 10 16,0 0 7-16,-1 0 7 0,0 0 18 15,0 0 17-15,0 0 8 0,0 0 39 16,0 0-13-16,0 0-29 0,0-2-28 16,0 2-13-16,0 0-13 0,0 0-10 15,1 0-1-15,-1 0-1 0,0 0-1 0,0 0-1 16,0 0-1-16,0 0 0 15,0 0 0-15,0 0-22 0,0 0-16 0,0 0-32 16,0 2-59-16,-11 2-457 0,-2 0-488 16,-3-3-912-16,56-12 1989 0</inkml:trace>
  <inkml:trace contextRef="#ctx0" brushRef="#br1" timeOffset="104322.06">25736 5670 1471 0,'0'0'358'16,"0"0"-118"-16,0 0 19 0,0 0 9 15,0 0-45-15,0 0-69 0,1-47-48 16,-1 42-23-16,0 2-3 0,0 0-13 0,0-1-26 16,0 0 10-16,0 2 13 15,0 0 5-15,0-2 26 0,0-1 0 0,0 2-7 16,0-1 7-16,0 1-10 0,0 1-9 15,0 0-17-15,0 2-12 0,0 0-47 16,0 0-13-16,0 0-58 0,0 0-62 16,0 5-34-16,0 4 63 0,0 7 71 15,-1 6 33-15,-1 7 76 16,-1 5 34-16,1 5 6 0,1 2-18 0,1 0-17 0,0 0-21 16,0-1 24-16,1-3 31 0,3-2-38 15,-2-3-34-15,1-3-15 0,-1-3-25 16,1-2 25-16,-2-6-16 0,1-2 19 15,-1-4-18-15,1-2 5 0,-2-2-16 16,1-4 11-16,-1 0-10 0,0-3 15 16,0-1 4-16,0 0 24 0,0 0 6 15,0-3-34-15,0-3-18 0,0-5-264 16,-2-3-146-16,1-21-183 0,0 4-570 0,1-1-598 16</inkml:trace>
  <inkml:trace contextRef="#ctx0" brushRef="#br1" timeOffset="104580.24">25646 5487 2383 0,'0'0'349'0,"0"0"-201"15,0 0-10-15,27-46-55 0,-8 38-51 16,8 0-29-16,8 4 32 0,7 2 13 16,3 2-3-16,4 4-26 0,1 7 10 15,-7 5-7-15,-6 7-19 0,-10 3-3 16,-10 3 0-16,-13 4-16 0,-4 0 15 15,-16 0 1-15,-7-1 4 0,-5-1 27 16,-9-2 11-16,-3-4-4 0,-1-2 10 16,-1-6-13-16,3-4-16 0,2-2 15 15,6-1-11-15,4-3-12 0,6 0-10 16,8-2-2-16,2-4-16 0,8 1-176 0,3 0-220 16,17-2-118-16,1-5-215 0,4 0-957 0</inkml:trace>
  <inkml:trace contextRef="#ctx0" brushRef="#br1" timeOffset="105305.6">26208 5699 1805 0,'0'0'1158'0,"0"0"-934"0,0 0-224 16,0 0-48-16,0 0 29 0,0 0 19 16,0 0 147-16,-51 51-23 0,37-33-25 15,1 4-39-15,5-1-19 0,0 1-28 16,7-1 12-16,1 1-9 0,7 0 10 0,4-3-7 15,3-1 9-15,3-2 7 16,-1-3-10-16,3-2 0 0,-1-3 10 0,-2-2-7 16,2-4 7-16,-4-2-10 0,-1-4-25 15,-1-5 0-15,-2-3-1 16,2-5 1-16,-4-3-13 0,-1-4 11 0,-2-2-17 16,-3 1 16-16,-1-2 3 0,-1 1 0 0,0 2 15 15,-2 1-13-15,-2 3 26 0,-1 3-26 16,0 4-4-16,2 1 1 15,1 0 1-15,2 5 34 0,0 0-18 0,1 4-16 16,9-2-47-16,3 1-47 0,6 1-20 16,7 1 61-16,5 1 18 0,2 1 32 15,0 0 0-15,1 0 0 0,-4 0 1 16,-3 0-1-16,-5 0-9 0,-9 0 9 16,-2 0-22-16,-8 1-38 0,-2 4-48 15,-1 4 18-15,-2 3 52 0,-7 5 41 16,-4 1 0-16,-3 5 0 0,-2 0 13 0,1 2 31 15,2-2-15-15,1 0-4 0,7-2 3 16,1-2-27-16,6 0 0 0,0-1 2 16,8-1 32-16,2-2 0 0,4-2 13 0,1-4 2 15,-1-3 14-15,4-4-4 16,-1-2-4-16,1 0 1 0,-2-5-13 16,1-5 10-16,-3-2-10 0,1 0-23 0,-1-3-21 15,-2 1-1-15,2 0-1 0,-1 1-10 16,-3 2-7-16,1 3 18 15,-1 2-40-15,-1 5 13 0,-3-1-19 0,-2 2-60 16,0 2-17-16,2 3 42 0,-2 2 53 16,-1 0 13-16,1 0 16 0,0 1 0 15,2-2 29-15,0 0 19 0,2-1 18 16,3-1 23-16,-1-1-11 0,4-3-15 16,2 0-6-16,0 0-16 0,-2-1-7 0,1-5 13 15,-2-1-2-15,-4-1-1 0,-2-2 9 16,-2-2-9-16,-4-2 15 0,-1-3-37 15,-2 0-7-15,-5-2-15 0,-1 1 0 16,-3-1-2-16,1 2-1 0,-3 0-10 0,4 3-11 16,-2 4-8-16,3 1-11 15,3 1-13-15,0 5-164 0,3-1-143 16,3 4-292-16,6 0-868 0</inkml:trace>
  <inkml:trace contextRef="#ctx0" brushRef="#br1" timeOffset="105634.98">27044 5881 688 0,'0'0'1579'0,"0"0"-1240"0,0 0-85 16,0 0-61-16,0 0-91 0,0 0-28 0,66-56-20 16,-50 44-31-16,-3 0 5 0,-1-1-28 15,4 0-22-15,-1-2-4 0,0 1 24 16,-3-3-32-16,3 3 34 0,-6-1 16 0,1 1 10 15,-4 1-4-15,-3 3 23 16,-2-3-10-16,-1 3 12 0,-2 1 26 0,-3 2-28 16,-6 1-14-16,0 5-31 0,-7 1-31 15,-1 0-10-15,-6 8 41 0,-1 4 0 16,-1 4 25-16,3 1-25 0,4 3 0 16,4 0 3-16,8 3-1 0,3-1 30 15,5 2-20-15,3 0 17 0,7-2-4 16,7 1-9-16,4-2 6 0,2-2-22 15,4-1-101-15,-1-3-258 0,5-4-190 0,-4-4-787 16</inkml:trace>
  <inkml:trace contextRef="#ctx0" brushRef="#br1" timeOffset="106018.07">27319 5651 2474 0,'0'0'345'0,"0"0"-63"0,0 0-74 0,0 0-8 0,29-48-102 16,-14 43-98-16,6 3 0 0,5 2-76 15,4 4 10-15,1 9 8 0,5 3 11 16,-3 6-11-16,0 5 30 0,-2 4 18 15,-7-1 10-15,-5 3 3 0,-7-2-3 16,-5-3-45-16,-6-2-12 0,-1-4 28 16,-7-5 4-16,-1-3 25 0,0-4 36 15,-3-5 66-15,2-3 83 0,0-2 59 16,2 0 42-16,-1-4 28 0,2-4-48 16,2-4-72-16,1-2-55 0,2-1-51 0,1-2-48 15,2-3-15-15,6 0-25 0,7-1-18 16,2-5-25-16,7 1-39 0,5-3-75 15,7 3-142-15,26-8-85 0,-6 6-614 16,-3 4-1192-16</inkml:trace>
  <inkml:trace contextRef="#ctx0" brushRef="#br1" timeOffset="106585.91">28568 5589 2897 0,'0'0'371'0,"0"0"-323"0,0 0 6 0,0 0 108 16,0 0-10-16,0 0-7 0,0 0-60 15,0 0-85-15,0 0-28 0,0 0-10 16,0 0 38-16,-40-1 29 0,25 21-7 16,5 1-19-16,3 4-1 0,6 0 20 15,1 0-10-15,9 2 7 0,4-2-17 16,3-2 17-16,5 1 0 0,0-6 3 15,1-4 0-15,-2-3-19 0,-4-5-3 16,-1-4-39-16,-6-2 0 0,-1 0 39 16,-3-8 66-16,1-3-30 0,0-6-34 0,-2-5-1 15,0-4 18-15,1-5-17 16,3-4 10-16,0-2 4 0,5-3-13 0,5 1 19 16,5 0-3-16,3 3-19 0,8 5 0 15,-1 3-35-15,3 10 1 0,1 3-17 16,-3 10 4-16,-4 5 6 0,-3 1-3 15,-1 11-19-15,-5 7-44 0,-6 7 22 0,-1 9 25 16,-4 13 31-16,-6 12 29 0,-4 18-3 16,-7 2 3-16,-5-6 32 0,-1-11-1 15,5-16-27-15,3-9-4 0,-1-9 2 16,4-9-2-16,1-2 0 0,1-1-61 16,0-2-199-16,0 0-253 0,0-8-201 15,1-4-550-15</inkml:trace>
  <inkml:trace contextRef="#ctx0" brushRef="#br1" timeOffset="106743.01">28913 5828 2217 0,'0'0'584'15,"0"0"-176"-15,0 0-125 16,0 0-42-16,0 0-71 0,32-49-133 0,-11 45-37 16,8 0-40-16,6 1 11 0,7 2-5 0,1 1-1 15,22 0-313-15,-10 1-260 0,-7-1-1220 0</inkml:trace>
  <inkml:trace contextRef="#ctx0" brushRef="#br1" timeOffset="107497.33">29900 5349 2999 0,'0'0'413'0,"0"0"-182"0,0 0-101 16,0 0-130-16,0 0-86 0,0 0 33 16,0 0 53-16,0 0 148 0,11 60-47 15,-11-28-1-15,0 4 2 0,0 0-18 16,1 3-41-16,0-2-21 0,1-2-7 0,1-3-15 16,0-2-3-16,0-6-13 0,0-3 4 15,0-7-4-15,-2-4 13 0,0-5 3 16,1-3 0-16,1-2 81 0,3-4 65 15,2-6-104-15,3-5-42 0,1-5-2 16,4-3 2-16,-1-4 0 0,2-2 12 16,0-3 8-16,1-3-20 0,3 1-2 0,-2 0-20 15,2 2 22-15,-2 7 0 16,-4 7-1-16,-5 6-11 0,-3 7-22 0,-4 5-38 16,-1 2-108-16,-2 10 1 0,0 5 138 15,0 6 38-15,-3 4 3 0,0 3 13 16,0 1-13-16,-1-3 0 0,4 1 0 15,0-3 1-15,0-4 3 0,4-3 8 16,1-4-10-16,-1-5 14 0,2-4 12 16,2-6 36-16,1 0 20 0,3-4-12 0,2-4-26 15,1-3-21-15,2-2 3 16,-2-1 9-16,-1-3 7 0,-1 0-10 0,1-3-33 16,-5 4-1-16,0-1 22 0,-2 4-8 15,-3 4-13-15,0 6-2 0,-1 1-15 16,-2 2-59-16,-1 2-130 0,0 6-9 15,0 5 146-15,0 3 68 0,0 3 0 0,0 3 15 16,1-1-12-16,3-1 13 0,0-2-13 16,2 0 19-16,3-5-6 0,-3-2-13 15,-1-3 19-15,2-4 6 0,-2-3-26 16,0-1 34-16,4-3 23 0,-1-6-39 16,0 1-20-16,3-4-13 0,-3-2 13 15,1-3 22-15,-2 0-6 0,2-2-15 16,-3 1 24-16,0-1-25 0,-1 1 18 15,3 4-15-15,-4 2 25 0,-1 5-3 0,-1 3 34 16,-1 3-6-16,0 1-53 0,-1 0-104 16,0 3-121-16,0 6 96 0,0 4 89 15,0 6 40-15,0-1 19 0,3 3 6 16,4 2 0-16,2-2-3 0,3-2 3 16,2-3-3-16,2 1-2 0,0-7 11 15,3-3-3-15,-1-1 6 0,-2-4-34 0,-1-2-100 16,-2-1-102-16,0-8-116 0,-4-14-334 15,-1 2-879-15</inkml:trace>
  <inkml:trace contextRef="#ctx0" brushRef="#br1" timeOffset="107677.22">30161 5184 2244 0,'0'0'1129'16,"0"0"-868"-16,0 0-47 0,0 0 69 0,0 0-71 15,0 0-212-15,0 0-3 16,72-28-59-16,-37 28 9 0,8 0 9 0,3 5-6 16,3 1-18-16,20 1-320 0,-13-2-841 0,-10-5-1193 15</inkml:trace>
  <inkml:trace contextRef="#ctx0" brushRef="#br1" timeOffset="108078.19">28169 6681 80 0,'0'0'96'0,"0"0"-96"16,0 0 0-16,0 0 10 0,0 0 18 0,0 0-28 16,0 0-214-16</inkml:trace>
  <inkml:trace contextRef="#ctx0" brushRef="#br1" timeOffset="109320.81">28146 6652 912 0,'0'0'1214'0,"0"0"-913"16,0 0-14-16,0 0-45 0,0 0-50 0,0 0-77 15,0 0-58-15,0 0-56 0,0 0-1 16,0 0-1-16,-2-16-1 0,2 16-8 16,0 0 10-16,0 2 44 0,0 0 17 15,2 0 18-15,3 1 7 0,1-3 31 16,2 1 75-16,6-1 25 0,5-1-55 16,4-6-62-16,4-2-48 0,5-2-33 15,0-3-5-15,1-1-14 0,-2-2 0 16,-3-2 3-16,-5 0 3 0,-1-3-4 15,-4 0-4-15,-5-2-18 0,-3 1-11 0,-5 1 6 16,-1 2 25-16,-4 5-2 0,0 1 2 16,-3 5-2-16,-3 3-29 0,-3 2-22 15,-5 4-31-15,-5 0-22 0,-5 10 21 16,-5 4 44-16,-3 5 13 0,-1 3 11 16,4 3 17-16,5 1 19 0,5 0 3 0,6-1-21 15,9 1 18-15,4-1 15 0,4-1-15 16,11 0-2-16,6-3 20 0,4 0 7 15,10-3 0-15,2-2-13 0,3-5-31 16,0-4-88-16,0-4-82 0,-5-3-94 16,0-5-149-16,-4-4-116 0,-4-7-94 15,-4-5 87-15,-5-3-34 0,-1-1 32 16,-6-1 202-16,1-1 336 0,-5 3 503 0,0 0-24 16,-3 4-37-16,-1 3 29 0,-2 5-37 15,0 3-89-15,-1 5-53 0,0 0-84 16,0 4-208-16,0 0-13 0,-2 8-89 15,-2 6 102-15,-3 3 51 0,2 5 16 16,1 4-22-16,1-1-1 0,1 3-25 16,2-3 2-16,0-3-20 0,4-1 14 15,1-4 4-15,1-4-15 0,2-4 11 0,-3-3 14 16,2-5 6-16,1-1 22 0,-1-1 0 16,5-8-57-16,-3-5-2 0,2-2 2 15,-1-6-10-15,0 1 23 0,-3-2 16 16,1 0-27-16,2 2 40 15,-3 0-40-15,1 4 35 0,-1 2-36 0,0 3 14 0,0 4-13 16,-3 2-2-16,-1 4-2 0,-1 2-58 16,1 2-82-16,4 6 9 0,-2 5 66 15,1 2 67-15,3 4 26 0,-1 1 18 16,3-1-12-16,-2-1-20 0,0-2 4 16,2-3-3-16,-3-2 9 0,0-4 3 15,-1-4 13-15,-1-3 29 0,2 0 8 16,-2-6-15-16,5-4-38 0,-3-3-19 15,0-2-1-15,2 0 1 0,0-3-1 16,0-4 14-16,-2 2 24 0,3 0-38 16,-4-1-1-16,2 4 3 0,0 3 24 0,-5 4-27 15,2 3 24-15,-3 4 29 16,-1 2-54-16,1 1-42 0,0 4-118 0,4 5 69 16,4 5 66-16,1 4 25 0,2 2 25 15,2 1-12-15,1 1 15 0,-1-1-15 0,2-2-1 16,-2-3-10-16,3-5-2 15,0-3-147-15,-1-2-65 0,0-5-27 0,-2-1 12 16,-2-3 34-16,-1-7 90 0,-1-3 103 16,-3-3 0-16,0-3 16 0,-2-2 10 15,-1-4 19-15,2-2 77 0,-2 0 26 16,-1 2 31-16,4 0-7 0,-3 6 24 16,-2 3-3-16,0 5-8 0,-2 4-55 15,1 4-46-15,-3 3-84 0,1 2-100 16,-1 9-82-16,0 5 182 0,1 9 90 15,0 6-10-15,0 11-15 0,-1 12 4 16,0 8 12-16,0-6-16 0,-1-10 16 0,-5-14-38 16,1-7-30-16,0 3-12 0,-5 0-2 15,2 1-81-15,0-3-133 0,-1-8-133 16,-1-10-194-16,1-4-244 0,3-4-950 0</inkml:trace>
  <inkml:trace contextRef="#ctx0" brushRef="#br1" timeOffset="109550.92">29416 6413 2965 0,'0'0'470'15,"0"0"-343"-15,0 0-80 0,65-20-12 16,-40 21 16-16,4 6 37 0,-1 5-9 16,-2 3-7-16,-2 4-44 0,-5 1-28 15,-4 3-17-15,-6 1-30 0,-8-2 2 16,-2 2-5-16,-11-4 19 0,-6-3 4 0,-3-2 27 15,-5-3 2-15,-3-1 17 0,3-5-6 16,0-1-1-16,4-2-12 0,4-2-97 16,6-1-125-16,8 0-81 0,4-5 60 15,23-6-328-15,0-2-509 0</inkml:trace>
  <inkml:trace contextRef="#ctx0" brushRef="#br1" timeOffset="110245.08">29893 6453 1979 0,'0'0'644'0,"0"0"-107"0,0 0-120 15,0 0-67-15,0 0-74 0,0 0-31 16,31-45-47-16,-31 45-66 0,0 0-116 16,-2 0-16-16,-8 8-56 0,1 1 56 15,-4 5 20-15,-2 3-18 0,4 1-2 16,-1 1-15-16,6-1 15 0,2 3-4 0,3-4-48 16,1 0-56-16,3 1-68 0,3-3-48 15,4-3 4-15,-1-2-31 0,-3-3-54 16,2-3 2-16,-1-4 75 0,-2 0 187 15,2-8 41-15,-2-2 19 0,0-4-16 16,0-2 36-16,1-5 2 0,-1 0 68 16,-2-4-9-16,2 1 72 0,1-2-6 0,0 1-5 15,-1 1-13-15,4 1-62 16,0 2-24-16,3 0-21 0,0 6-13 0,5 1-28 16,1 2-14-16,2 4-5 0,2 5-25 15,-1 1 3-15,2 2-3 0,0 2 6 16,-1 6 7-16,-2 2-1 0,-3 0-12 15,-3 4 16-15,-4-2-1 0,-3 3-9 16,-4-3 10-16,-3 2 6 0,-1 0-4 16,-5 0 10-16,-6 1 16 0,0 0 3 15,1 0-2-15,-3 1 1 0,4-1 10 0,0 0-8 16,5-1 11-16,3-1 4 0,2-2 0 16,1-1-3-16,7-3 32 0,5-2 24 15,1-2 4-15,2-3-19 0,3 0-16 16,-2-6-39-16,2-3 13 0,-3-1 14 15,0-4-11-15,-3-1-5 0,3-2-10 0,-4 0 13 16,-2-1-14-16,2 2 10 0,-5 1 4 16,-1 2 3-16,-1 3 1 0,-2 3 8 15,-1 2-13-15,-2 4-15 0,1 1-40 16,0 0-80-16,-1 3-75 0,2 5 49 16,0 4 126-16,3 5 20 0,3 2 29 15,2 1-7-15,3-1-10 0,1 2 11 0,1-4-11 16,1-1-11-16,0-5-1 0,-3-4 0 15,-3-2 1-15,-3-3 47 0,-1-2 40 16,-2-4 47-16,-1-8-50 0,-1-1-60 16,0-3-24-16,-2-3 10 0,0-2 83 15,-3-2 3-15,-1-2-29 0,-1-1-9 16,-2 2-22-16,2-1-35 0,1 4-2 16,1 2 0-16,0 6-28 0,0 3-3 15,2 6-12-15,1 4-69 0,0 0-290 16,0 5-342-16,5 11 156 0,1-1-223 15,0-3-866-15</inkml:trace>
  <inkml:trace contextRef="#ctx0" brushRef="#br1" timeOffset="111100.41">30692 6561 1447 0,'0'0'195'0,"0"0"-52"0,0 0-6 16,51-51 51-16,-38 34-62 0,-1-2 72 15,0 2-63-15,-2-4-9 0,1 1-42 16,-4-3-10-16,1 0-13 0,-4 0 10 16,-2 0-30-16,-2 5 65 0,0 0 15 15,0 4 4-15,-3 3-74 0,-2 2 6 16,-3 4-57-16,0 2-21 0,-4 2-18 16,2 1 11-16,-5 6 27 0,0 7 1 0,0 1 35 15,3 5-7-15,2 3 11 16,3 0-36-16,7 4 22 0,0 1-6 15,7 0 3-15,7-1-22 0,7-2 18 0,0-2-18 16,4-3-2-16,2-3-87 0,-1-7-25 16,-3-3 12-16,-1-6 64 0,-3 0 9 0,0-7 29 15,-3-3 19-15,0-3 19 16,-3-1-25-16,1-3 18 0,-4-1-30 0,0-3 30 16,-1 0-21-16,-1-2-7 0,-2 3 45 15,-2 1-10-15,0 2 42 0,1 3-26 16,-4 6 3-16,0 1-10 0,-1 3-47 15,1 3-3-15,-1 1-79 0,0 0-74 16,1 5-22-16,-1 2 114 0,1 3 64 16,1 4 17-16,0 1 12 0,3 0-27 15,3 1 24-15,1-1-14 0,4 1 4 16,-1-3-3-16,3 1 6 0,2-6-19 16,-2 1-96-16,-3-6 84 0,2-2 12 0,-1-1 63 15,-2-1-18-15,0-6 19 0,-2 2-36 16,3-5 7-16,-5 1 26 0,2-1-30 15,-4 0 1-15,1 0 9 0,-2 1-9 0,-1 2 3 16,1 2-23-16,-2 0 4 0,-1 2-3 16,0 0-10-16,0 3-3 0,-1-2-11 15,0 2 8-15,0 0-13 16,1 0-3-16,0 0-31 0,0 2-20 0,2 1 16 16,5 2 54-16,-1 2 2 0,2 1 11 15,5-1-12-15,0 1 0 0,2 1 0 16,-2-2 0-16,3 0 12 0,0-2 6 15,0 0 3-15,-1-3 10 0,0-2-1 16,1-2 11-16,1-5 2 0,0-3-3 0,0-2 0 16,-1-2-7-16,-2-1-12 15,1-4 10-15,-1-1 9 0,-2-2 21 16,-3-2 114-16,0-2-32 0,-5 1-51 0,-4-4-44 16,-1 3-24-16,-4 0-22 0,-8 6-2 15,-2 3-1-15,2 5-28 0,-2 7 6 16,0 5-33-16,4 3-38 0,-2 11 27 15,4 5 51-15,2 8 15 0,2 5 10 0,4 14-9 16,7 13 2-16,6 14-3 0,3 2-11 16,-1-5 9-16,-2-11-1 0,-7-16-22 15,-2-9-10-15,-1-10-5 0,0-2 12 16,3 0-30-16,-2 3-26 0,0-2-11 16,-1-6-18-16,-2-2-55 0,-1-9-111 15,0-5-215-15,-4-8-32 0,0-6-283 16</inkml:trace>
  <inkml:trace contextRef="#ctx0" brushRef="#br1" timeOffset="111240.59">31515 6056 3254 0,'0'0'451'0,"0"0"-252"0,0 0-83 0,0 0-116 15,0 0-116-15,0 0-124 0,0 0 85 16,0 0 107-16,0 0-463 0,-7 55-2132 0</inkml:trace>
  <inkml:trace contextRef="#ctx0" brushRef="#br1" timeOffset="111990.41">30472 7004 1904 0,'0'0'338'16,"0"0"-34"-16,0 0 40 0,-8-51-42 0,-1 39-111 16,-4 4-26-16,-1 2-35 0,-4 3-48 15,-3 3-38-15,-5 3-19 0,-1 6 0 16,0 8 10-16,-5 3-13 0,3 7 6 15,-2 6 13-15,6 4-3 0,4 0-12 16,7 2-26-16,11-2 0 0,6 0 12 16,16-4 35-16,11-1 13 0,6-4-4 15,9-5-56-15,2-6-72 0,0-7-133 16,1-7-72-16,-4-5-30 0,-3-10-71 0,-5-7 105 16,-4-6 70-16,-2-5 93 0,-4-7 97 15,-2-4 13-15,2-10 29 0,3-12 36 16,-2 1-23-16,-6 5 190 0,-6 17 51 0,-9 14 100 15,-3 11-66-15,-1 0-69 0,-1 3-78 16,1 2-55-16,-2 5-28 0,0 4-87 16,0 1-52-16,-6 6-98 0,0 8 150 15,-5 6 56-15,0 4-9 0,-1 7-7 16,4 4-18-16,2 3 6 0,2 3 9 16,4 0 10-16,8 0-22 0,1 3 12 15,7-3-6-15,3-4-16 0,2-4 0 16,0-6 10-16,1-5-3 0,-1-7 15 15,-2-4 0-15,1-6 0 0,-4-3 0 16,-1-2-20-16,-2-5-16 0,0-4 1 0,-2-6 10 16,2 1 1-16,-5-3-13 0,1 1 0 15,-2-1 0-15,-2 2 9 16,0 2-9-16,-1 1-12 0,-2 3 9 0,-1 1 1 16,0 3-1-16,-1 0-18 0,0 3 2 15,0 0-11-15,0-1-41 0,-1 2-335 16,-6-1-236-16,0-1-596 0,1 0-763 0</inkml:trace>
  <inkml:trace contextRef="#ctx0" brushRef="#br1" timeOffset="112800.01">31184 7082 2327 0,'0'0'519'0,"0"0"-179"0,0 0-136 16,0 0-29-16,0 0 12 15,0 0-49-15,0 0-50 0,0 0-44 0,-62-33-12 16,39 41 18-16,0 6-15 0,1 1-20 16,2 5-14-16,5-1-1 0,1 1-1 0,3 0-11 15,4 0 10 1,3-2 2-16,2-1 0 0,1-3 12 0,1-3-12 0,0-3-19 16,1-3-107-16,4-1-28 0,1-4 41 15,5 0 53-15,4-8 3 0,-1-2-9 16,4-3 43-16,0-5 23 0,1 0 36 15,0-3-34-15,-2 1 36 0,1 0-15 16,-5 3 109-16,2 0 10 0,-6 5 2 16,0 3-27-16,-3 4-2 0,-3 0-10 15,-1 4-27-15,1 1-78 0,-3 1-87 0,1 5-53 16,1 5 140-16,1 3 19 16,1 6 25-16,2 0-23 0,5 3-5 15,2 0 6-15,2 1-4 0,3-3-18 0,2-3-12 16,1-4-112-16,-1-5-32 0,0-3 1 15,-1-6 35-15,-1 0 26 0,-1-6 21 16,-1-3 29-16,-2-5 44 0,1-3 23 16,-1-2-23-16,-4-4 22 0,1 1 26 15,-1-1-17-15,0-2-2 0,-3 4 90 16,3 3-12-16,-3 3 10 0,-3 3-8 0,1 3-15 16,-1 3-4-16,-2 2-19 0,-1 2-40 15,0 2-31-15,-1 0-115 0,0 7-62 16,0 3 146-16,0 5 31 0,-1 4 43 15,-2 5-11-15,-1 0-20 0,0 3 0 16,2 0 1-16,2-2-13 0,0-2 2 16,1-3-2-16,4-3-57 0,2-5 1 15,1-3-7-15,-3-2 3 0,4-7 4 16,-2 0 42-16,4-4 14 0,-2-6 1 0,3-3 0 16,-2-3 12-16,1-2 5 0,-2 0-2 15,2-2 16-15,-3-1-31 0,2 1 28 16,1 1 11-16,0 1-2 0,0 2 27 15,4 1-28-15,-2 5-5 0,0 0-8 0,0 3-11 16,1 2-13-16,-2 3-17 16,1 2-14-16,-1 2-9 0,1 5-10 0,1 2-3 15,-3 2 12-15,1 3 10 16,-2 3-1-16,0 0 30 0,-5 1-27 0,-2 0-2 16,-2 0 31-16,-1-2 41 0,0 4 38 15,-4-6-29-15,0 2-19 0,0-3-6 16,-1 2 3-16,2-5-27 0,2-2-1 15,0-1 1-15,0-6-1 0,1 2 1 16,0-3-1-16,-1-3 0 0,-2-3-6 16,-2-4-185-16,-3-4-98 0,0-1 20 0,-5 0-73 15,6-9-159-15,2 4-580 0</inkml:trace>
  <inkml:trace contextRef="#ctx0" brushRef="#br1" timeOffset="113162.36">31982 7287 1406 0,'0'0'1418'0,"0"0"-1005"15,0 0-110-15,0 0-85 0,0 0-58 16,0 0-59-16,19-48 9 0,-17 34-29 15,0-1-3-15,0-3-10 0,2 4-27 16,1-3-13-16,0 1 3 0,1 3-19 16,4-2-12-16,3 2-1 0,3 1-18 15,3 2-8-15,2 2 8 0,-1 4-12 0,0 2-6 16,-2 2-4-16,-4 0-2 16,-4 2-1-16,1 5 7 0,-6 0-26 15,-2 1-13-15,-3 3 20 0,0 0 28 0,-3 2 27 16,-3 0-2-16,-3 0 1 15,2-1 2-15,-1 1 0 0,1-1 2 0,1-1 2 16,2-2-4-16,0 1-183 0,4-3-222 0,0 0-169 16,10-2-199-16,-1 0-670 15</inkml:trace>
  <inkml:trace contextRef="#ctx0" brushRef="#br1" timeOffset="113612.98">32370 7256 359 0,'0'0'1342'0,"0"0"-865"0,0 0-18 16,0 0-67-16,0 0-88 0,60-39-81 16,-51 26 10-16,1-1-82 0,-1-2-24 15,2-2-12-15,-3-2-52 0,1-1-38 0,-3 2-1 16,0 0 4-16,-1-1-12 0,-4 8 21 16,0-1-3-16,-1 5 6 0,-1 2-40 15,-9 3-6-15,-1 1-65 0,-8 2 15 16,-3 6 44-16,-5 3 11 0,2 3 1 15,2 5-22-15,5 0 11 0,2 3 11 0,8 1 2 16,4 0 16-16,4 0 7 16,7 0 25-16,7-4 6 0,6-1-7 0,2-3-6 15,2-6-43-15,-1-4 0 16,0-3-43-16,-1-2 18 0,-1-6 25 0,-2-1 2 16,0-4 14-16,-2-1-16 0,1-3 3 15,0-1 19-15,0-1-22 0,1 2 0 16,2 0-1-16,2 5-12 0,0 1-5 15,1 5-10-15,-2 5-9 0,-1 1-4 16,-2 4-8-16,-1 6 5 0,-4 4-9 16,-4 2-3-16,1 2 15 0,-5 4 13 0,-3-1 3 15,-1 1 12-15,-2-1 13 0,-1-1 110 16,-3-4 9-16,-5 0-36 0,-2-3-2 16,1-1-38-16,-3-3-2 0,-1-2-20 15,1 1-21-15,-1-2-195 0,-1 0-268 16,6-1-705-16,2-1-1281 0</inkml:trace>
  <inkml:trace contextRef="#ctx0" brushRef="#br1" timeOffset="113765.61">32630 7392 2701 0,'0'0'0'0,"0"0"-706"16,0 0-1289-16</inkml:trace>
  <inkml:trace contextRef="#ctx0" brushRef="#br1" timeOffset="120805.62">1811 9491 696 0,'0'0'1139'0,"0"0"-1045"16,0 0-22-16,0 0 44 0,0 0 40 15,-41-49 25-15,34 43-3 0,2 1-65 16,1 0 15-16,-1-2 30 0,-1 4-18 16,3 0-15-16,1 1-33 0,1 2-27 15,0 0-65-15,0 3-99 0,0 5-83 0,1 5 170 16,-1 7 12-16,0 6 124 0,1 4-50 16,0 3-8-16,0 1-21 0,5 0-26 15,2-2-3-15,4-3-14 0,-1-5-2 16,4-3 0-16,0-5 0 0,0-6 25 15,0-4 13-15,4-6 41 0,2-6 16 16,7-10 25-16,7-8 24 0,9-7-106 16,12-13-38-16,14-11-22 0,9-9-116 0,-4-3-276 15,-25 18-661-15,-18 11-1260 0</inkml:trace>
  <inkml:trace contextRef="#ctx0" brushRef="#br1" timeOffset="121243.51">1732 9506 1824 0,'0'0'273'0,"0"0"-273"0,0 0-75 15,0 0 75-15,-23 46 75 0,18-20 103 0,4 1-13 16,0 4-26-16,1 1 16 0,0-1-43 16,6 1-34-16,0-3-24 0,3 0 7 15,4-5-45-15,2-4 3 0,0-4-6 16,6-5 10-16,4-7 53 0,3-6 23 16,7-11 99-16,6-9-27 0,15-16-83 15,14-15-50-15,15-13-35 0,4-1-3 0,-11 4-30 16,-10 5-43-16,-19 4-432 15,-11 9-791-15,-14 6-583 0</inkml:trace>
  <inkml:trace contextRef="#ctx0" brushRef="#br1" timeOffset="127214.55">5031 9701 74 0,'0'0'98'0,"0"0"-17"15,0 0-16-15,0 0 1 0,0 0-17 16,0 0-7-16,0 0 17 0,0 0-17 16,0 0-13-16,0 0-18 0,53-9-11 0,-47 9-2 15,-2 0-1-15,2 0-13 16,2 0 13-16,0 0 1 0,3 0 1 15,0 0 1-15,4 0 11 0,-2 0 15 0,0 2-10 16,1-2 10-16,0 0 17 0,-3 0-17 16,1 0 10-16,-2 2-13 0,-1-2 3 15,-2 0 3-15,1 0-9 0,0 0-1 16,-3 0 4-16,4 0 6 0,-2 0-12 16,1-2-15-16,3 2 17 0,-2-2-6 15,4 2-9-15,-1-2-4 0,-1 1 0 0,3 0 13 16,-3 0-10-16,3 0 10 15,-2 0 0-15,-3 1-1 0,3-2-12 0,-3 2-1 16,1 0-2-16,-1 0-14 0,-1 0 16 16,2 0 0-16,-1 0 1 0,1 0 0 15,-1 0 0-15,2 0-1 0,-3 2 0 16,2-2 1-16,-1 0 1 0,1 0 0 16,-2 0-1-16,2 0 16 0,-1 0-3 0,-1 0 7 15,2 0-4-15,-2 0-14 0,1 0 2 16,-2 0-4-16,1 0-1 0,2 0-2 15,-2 0 3-15,2 0-1 0,0 0 1 16,2 0 2-16,-1 0-2 0,2 0 2 16,1 0-2-16,-1 0 0 0,0 0-2 15,2 0 2-15,-4 0 17 0,2 0-1 16,0 0 0-16,-2 0-3 0,3 0 26 16,-3 0-9-16,3 0 2 0,1 0-2 15,1-2-4-15,-2 2 10 0,3 0-10 0,1 0-7 16,0-1-6-16,-1 1-10 0,1 0 0 15,-3 0-3-15,2 0 0 0,-2 0 0 16,1 0 0-16,-3 0 0 0,3 0 1 0,0 0 0 16,2 0 21-16,1 0 8 15,1 0 6-15,1 0-7 0,1 0-27 16,-1 0 14-16,1-2 4 0,-1 1-18 0,0 1 21 16,-2-2-4-16,2 0 4 0,1 0-7 15,-3 2 1-15,3-2-16 0,1 1 0 16,-2-1-1-16,3-1 0 0,1 3 2 15,-2-2 0-15,0-1 11 0,-1 0 0 16,1 0-11-16,-1 0 34 0,-2 0-4 0,1 1 7 16,-1-1 7-16,-1 0-4 0,-1 2-13 15,0-2-12-15,-2 3-1 0,-2-2-14 16,1 2 0-16,0 0-2 0,-1 0 1 16,-1 0 12-16,2 0-12 0,-1 0 3 15,-2 0 12-15,1 0 0 0,-3 0 0 16,0 0 7-16,-3 0-7 0,1 0 17 15,-4 0-1-15,1 0 0 0,-3-2 7 0,-1 2 7 16,0 0-4-16,0 0 3 0,-1 0-6 16,0 0-4-16,0 0-5 0,0-1-8 15,0 1-6-15,0 0-14 16,0 0-2-16,0 0-2 0,0 0-27 0,0 0-107 16,-4-2-269-16,-2-3-567 0,15 13 30 0</inkml:trace>
  <inkml:trace contextRef="#ctx0" brushRef="#br2" timeOffset="190748.25">18239 13802 415 0,'0'0'378'0,"0"0"-162"0,0 0-60 16,0 0-29-16,0 0 6 0,0 0-2 0,0 0-34 16,0 0-38-16,0 0-24 0,0 0 1 15,-50-35-13-15,46 32 6 0,0 1 20 16,-1 1 19-16,1-1 29 0,-2 0 23 16,2-3 23-16,1 3-33 0,-2-2-20 15,-1 0-35-15,1 2-16 0,-1-2-26 0,-3 2-13 16,2 0-14-16,0 0 11 15,-3-1 3-15,3 3 2 0,-2-2 11 0,3 2 9 16,-1 0-2-16,2 0-1 0,-1-2 4 16,2 2 9-16,2-2 3 0,0 2 7 15,1 0 0-15,1 0 9 0,0 0 1 16,0 0-8-16,0 0-8 0,0 0-11 16,0 0-5-16,0 0-20 0,0 0-1 15,0 0 1-15,5 0 12 0,1 0 17 16,8 0 19-16,3 2 3 0,4 0-3 15,5-2-9-15,5 2-11 0,1-2 4 0,6 1-13 16,4 0 0-16,5 2-6 0,3-1-10 16,10 2 0-16,10 4 0 0,13-2 1 15,1 1-3-15,-7 0 0 0,-7-2 1 16,-11-1-2-16,-2 0 1 0,-10-2 0 16,-9 1-1-16,-10-1 2 0,-1-2-1 0,6 0 2 15,1 0 10-15,4 0-1 16,-4 0-11-16,-2 0 0 0,-4 0 15 15,-1-2-4-15,-4 1-9 0,-2-1 12 0,-3 0-13 16,-1-1-1-16,-2 1-1 0,1-1-3 16,-3-1 2-16,-4 3 1 0,2-1-1 15,-4 2-1-15,-1 0 1 0,-2-2 0 16,1 2 1-16,-4 0 2 0,0 0 13 16,-1 0-15-16,0 0-22 0,0 0-16 15,0 0-23-15,0 0-25 0,-3 0-19 16,-7 0-100-16,0 0-46 0,-5 0-142 15,-10 0-97-15,4 2-261 0</inkml:trace>
  <inkml:trace contextRef="#ctx0" brushRef="#br2" timeOffset="191403.34">17948 13875 300 0,'0'0'342'15,"0"0"-205"-15,0 0-45 0,0 0 57 16,0 0 148-16,0 0 9 0,0 0-69 16,0 0-127-16,0 0-61 0,0 0-7 15,0 0 30-15,37 0 44 0,-20-2 10 16,2 2-19-16,0-2-10 0,4 2-3 15,1-2-11-15,4 1 1 0,-1-1-20 0,5 0 4 16,-1 2-4-16,6-1-10 0,1 1 4 16,5 0-7-16,2 0-9 0,6 0 2 15,-1 1-18-15,11 1-4 0,13 3-9 16,8 0-10-16,0-1 10 0,-7-1-10 16,-20-3-1-16,-15 0 0 0,-9 0-1 15,-4 0 2-15,4 0 1 0,2 0 11 16,3 0 1-16,-3 0-13 0,-5 0 0 0,-2 0 16 15,0 0-6-15,-4 0-13 0,-4 0 2 16,-2 0 1-16,-1 0-2 0,-1 0 1 16,-4 0 0-16,0-3 0 0,-2 3-1 15,-1 0 1-15,0 0-2 0,-3 0 0 16,-1 0 0-16,-1 0-1 0,-1 0 1 16,0 0 13-16,2-1 0 0,-3 1 0 0,0 0 2 15,1 0-11-15,-1 0-4 0,0 0-12 16,0 0-20-16,0 0-35 15,-5 0-124-15,-2 0-142 0,-6-2-131 0,-13 0-71 16,1 0-256-16</inkml:trace>
  <inkml:trace contextRef="#ctx0" brushRef="#br2" timeOffset="191958.1">18093 13802 303 0,'0'0'229'0,"0"0"-70"15,0 0-28-15,0 0-1 0,0 0 23 16,0 0 49-16,0 0 39 0,0 0-39 16,0 0-102-16,0 0-71 0,-13 0 4 15,21 0 22-15,6 1 33 0,4-1 22 16,3 0 13-16,2 0-3 0,6 0-23 16,2 0-4-16,8 0 7 0,2 0-9 0,7 1-5 15,13 0-5-15,12 2-14 16,15 0-3-16,3 1-19 0,-7-1-7 0,-10 1-19 15,-13-1 1-15,-11-1-1 0,-12 0-16 16,-9-2 19-16,0 1-6 0,1 0-14 0,6 0 0 16,3 0 17-16,-2 0-18 0,-4 2 2 15,-1-1 16-15,-6-2-19 16,-2 1 13-16,-3-1 0 0,-3 1-1 0,-3-1 1 16,-1 1 0-16,-5-1-11 0,1 2 0 15,-5-2-2-15,0 2 0 0,-2-2-16 16,-2 0-6-16,0 0 0 0,-1 0-4 15,0 0 0-15,0 0 1 0,0 0-4 16,0 0 7-16,0 0-4 0,0 0 4 16,0 2 0-16,0-2 9 0,0 2 13 0,-2-1 0 15,-1-1 16-15,-2 3-14 16,0-3-2-16,-3 0-141 0,1 2-100 0,-4 0-140 16,-2-2-135-16,0 0-650 0,80-12 481 15</inkml:trace>
  <inkml:trace contextRef="#ctx0" brushRef="#br2" timeOffset="195515.23">3467 10761 99 0,'0'0'153'0,"0"0"40"16,0 0 9-16,0 0-49 0,-62 56-36 15,49-43 10-15,0 2-32 0,0 1-11 16,3 1-2-16,-3 2-33 0,1-1-7 15,1 1 7-15,1-1-36 0,3-1 13 16,1 3 13-16,-2-3 3 0,3 3 1 16,1-2-4-16,-1 5 3 0,0-1 13 0,2-1-19 15,0 4-20-15,0-1-16 0,2 2 59 16,0 0-20-16,1 2-4 0,0 0 7 16,1 1-9-16,5 0-17 0,5 0 13 15,0 1-8-15,5 0-19 0,2-2 28 0,4 1-13 16,0-2-2-16,1 1-15 15,-1-1 0-15,-1 0-10 0,-1 1 7 0,-2-1 3 16,-2 0-23-16,-1 0 23 0,-3 1 0 16,0-2 0-16,-4 2 2 0,2-2-2 15,-4 3 0-15,-2-1 33 16,0 1-4-16,-3 0-16 0,-1 1 22 0,0-1-22 16,-6 0 13-16,0-2 0 0,-6 2 13 15,2 0-10-15,-5 0-3 0,-1-2 19 16,1 2-25-16,-4-2-17 0,-1 4 16 15,-1-1-18-15,-2 3 1 0,-3-2-1 16,0 1 11-16,-1-1-9 0,-4 1-3 0,1 0 1 16,-4 1 2-16,0-2-2 0,0 0-1 15,-2 0 0-15,1-2 0 0,2-3 0 16,2-2-12-16,7-3 12 0,2-2 13 16,3-4-13-16,4-2 0 0,1-3 0 0,3 1 2 15,-1-3 11-15,0 0 3 0,0 0-3 16,-2-3 3-16,3 1 7 0,-2 0-10 15,1-3 0-15,0 0-12 0,3 1-1 16,-1-2-2-16,4 0-18 0,1 0-5 16,-3-1-8-16,4-1 17 0,1 0-7 15,0 0 23-15,1 0 2 0,0 0 33 16,1 0 1-16,0 0 6 0,1 0-4 16,0 0-9-16,0 0-29 0,0 0-25 15,0-3-27-15,1 1-6 0,2 0 3 16,-2 0 42-16,0 0 13 0,-1 2 0 15,1-1 0-15,0 1-19 0,1 0-4 0,2 0 20 16,3 0-1-16,2 0 4 0,0 1 17 16,5 1 12-16,-1 1 0 0,1 0-10 15,1 0-17-15,1 0 0 0,0 2-2 16,-2 0-2-16,1 2 0 0,1 1 1 0,-3 0 0 16,2 2 1-16,-1 2 16 0,-1 0-3 15,0-1 19-15,0 3-12 0,0-1-1 16,-1 0 10-16,2 2-16 15,-3 2 0-15,2-3 0 0,1 2-11 0,-3-2 14 16,4 2-14-16,-5-1 14 0,2 2 0 16,0-1-12-16,-4 1 9 0,0 0-13 15,1 0-1-15,-3 0 1 0,-1 0 0 16,0 0 2-16,-2-2-1 0,-1 2 0 16,0-1 1-16,-1-1 17 0,-1 1-17 0,0 0 2 15,0 1 9-15,0 0-11 0,0 1-2 16,0 0-1-16,0-1 1 0,0 2 2 15,0 0-2-15,2-2 0 0,0 3 1 16,-1-1-1-16,0 0 1 0,0-1-1 0,-1 2 0 16,1-2-1-16,-1 1-2 0,0 1-10 15,0-1 11-15,0 0-18 0,0 0 18 16,-1-1-17-16,-1-1 3 0,-1 2 3 16,1-2 11-16,0-2 1 0,0 1 1 15,0 1 0-15,0 3 0 0,-1-1 1 16,2 1 0-16,-1 2 11 0,0 1-11 15,-1-1 1-15,0 2 11 0,-1 0-13 16,-3-2-1-16,1 2 1 0,0-3 2 16,-1 2-1-16,2-3-1 0,0-1 0 15,1-2-3-15,1 0 3 0,-1-1-2 16,2-1 2-16,-1-1-1 0,1-1-2 0,1-1 2 16,-1 1 0-16,0-1 1 0,0 2-1 15,-3 0 2-15,1 0 0 0,0 0 44 16,-1 1-9-16,-2-2 22 0,-1 1-33 15,2-2-21-15,-2 3-1 0,2-1-2 16,1 0 1-16,-1-1-2 0,1 0 0 0,1 0-1 16,2-3 0-16,0 2-2 0,0 0-9 15,1 1 11-15,-1-1 2 0,-2 1-1 16,1 2 1-16,0-2 1 0,-2 1 17 16,1-2-18-16,-3 1 0 0,2-3 1 15,0 1-1-15,-1-1 1 0,-1-2-1 16,2 1 0-16,1-1 1 0,-1 1-2 15,0-1 0-15,0 1-1 0,3-1-2 0,-1 1 0 16,0 0 0-16,-1 3 1 0,1-2-1 16,0 1 3-16,1 0 3 0,-1 2-2 15,0-1 0-15,-2 0 0 0,0 1 2 16,2 0-1-16,0 1 1 0,-1-2-1 16,1 1-2-16,-2 0 0 0,1 2 60 15,0 0-57-15,2 1-1 0,1 1-1 16,0-3-1-16,1 3-3 0,0-1 3 15,0 1-3-15,0 0 1 0,0-2 1 0,1 2 1 16,-1-1 2-16,0-1-1 0,0 0-1 16,0-1 2-16,0 1-1 0,-2 0 2 15,1-1-3-15,0 0 1 16,1 0 0-16,0-2-1 0,4 1-3 0,3-2-10 0,5-2-3 16,0 0 16-16,4 1 0 0,1-4 0 15,2 0-51-15,-2 1-7 0,-4 0 0 16,0-4 36-16,-2 1 2 0,-4 1 1 15,-2-3-3-15,-1 2 5 0,2 0 5 16,-3 0 12-16,0 0 19 0,0 1 7 16,1-1-14-16,2 0-8 0,0-1 15 15,2 1 0-15,1-2 10 0,0 0 3 16,4-1 10-16,-4-1-13 0,2 0 0 16,-3 0 6-16,0 0 20 0,-3-1-7 15,-2 1 0-15,-1-1 13 0,-1 0 0 0,-1 1-10 16,0 0-23-16,0 0-8 0,0 0-20 15,0-1-15-15,-3 0-151 0,-10-6-236 16,0 1-595-16,-1-2-747 0</inkml:trace>
  <inkml:trace contextRef="#ctx0" brushRef="#br2" timeOffset="209243.19">15199 15993 1518 0,'0'0'341'0,"0"0"-247"0,0 0-36 16,0 0 11-16,0 0 57 0,0 0-19 16,0 0 68-16,0 0-1 0,0 0-84 0,0 0-16 15,-15-39-39-15,15 29-12 0,2-2-7 16,6-2 19-16,2-2 10 0,1-2 16 16,4-1-13-16,-3 2 19 0,2 0-15 15,-2 2 66-15,-5 3-32 0,-1 6-13 16,0 0 3-16,-5 4 6 0,0 2-82 15,-1 1-13-15,0 8-72 0,0 7 85 0,-2 6 89 16,-6 7 31-16,3 7-42 0,-4 11-5 16,-3 9-1-16,-1 7-13 0,5-9-29 15,2-12 4-15,1-16-12 16,5-12-22-16,0 3 0 0,0-4 1 0,0 1-3 16,0-5 3-16,4-3-1 0,-3-1 1 15,0-5 11-15,1 0 60 0,1-3 50 16,1-7-98-16,5-3-24 0,1-5-77 15,3-6 8-15,-2-3 16 0,3-2-6 16,0-3-33-16,-1 3 29 0,2 0 1 16,0 3 33-16,-3 5 6 0,0 6 21 0,-3 5 1 15,-1 8-27-15,-3 2-48 16,-2 9-51-16,1 4 83 0,4 8 44 0,-3 4 14 16,0 5 75-16,3 3 2 0,0 0-34 15,-1-2-16-15,5-4-19 0,1-5-10 0,1-4 1 16,2-5-11-16,1-5 33 0,1-6 12 15,-1-2 6-15,-2-6-2 0,0-4 2 16,1-5-18-16,-4-6-4 0,1-3-10 16,-2-4-19-16,-3-5 13 0,0-2 4 15,0-3-19-15,-4-1-13 0,0 1-2 16,-1 1-20-16,-3 3 14 0,0 7 20 16,-1 8-18-16,-5 7-6 0,-3 3-28 15,-5 8-55-15,-2 1-52 0,-3 5-61 16,0 7-30-16,1 4-194 0,-3 7-191 15,8-3-441-15</inkml:trace>
  <inkml:trace contextRef="#ctx0" brushRef="#br2" timeOffset="209610.5">15799 16230 2086 0,'0'0'385'15,"0"0"-330"-15,0 0-32 0,0 0 100 16,0 0 99-16,0 0-75 0,0 0-54 16,71-40-42-16,-53 24-35 0,2-2-13 15,0-2 1-15,-2-3-4 0,1-3 2 16,-4 0-1-16,-3-2 5 0,-2-1-4 16,-6 1-2-16,-1 2 13 0,-3 1-12 0,0 5-1 15,0 3 22-15,-4 6 61 0,-1 5-3 16,-3 2-71-16,-1 4-9 0,-6 4-50 15,-5 6 50-15,-2 7 54 0,-3 4 28 16,-4 4-22-16,2 4-12 0,4 2 3 16,5 0-49-16,7-2 14 0,6-2-15 15,5-2 0-15,14-5 30 0,6-1 13 16,8-2-12-16,7-2-4 0,6-4 4 0,-1-3-17 16,0-2-15-16,-2-2-76 0,-7-4-167 15,2-4-159-15,-12-3-613 0,-4-2-899 0</inkml:trace>
  <inkml:trace contextRef="#ctx0" brushRef="#br2" timeOffset="211047.69">17081 16002 2032 0,'0'0'366'0,"0"0"-120"0,0 0-5 0,-30-50-7 0,15 42-65 16,-3 2-38-16,-4 5-7 0,-5 1-35 16,0 7-7-16,-6 5-10 0,3 5-21 15,-2 5-23-15,5 0-15 0,4 4 12 16,5-2-6-16,8 1-19 0,4-1 1 16,6-3 1-16,3-1-1 0,10-1 21 15,3-4 6-15,5-1 0 0,1-5 10 16,0-1 0-16,3-7-25 0,-2-1-13 15,1-5-83-15,-4-8 8 0,-2-3-10 0,0-7 16 16,-3-2 25-16,2-6 12 0,-3-4 1 16,-1-2-1-16,3-8 31 0,1-8-53 15,-2 4-9-15,-3 8 31 16,0 10 32-16,-6 10 39 0,0 0 37 0,3 3 13 16,-5 5-17-16,-2 7-21 0,-1 3-23 15,-1 3-28-15,0 0-142 0,-2 7-54 0,-3 7 196 16,-6 3 60-16,0 8 26 0,-3 4-23 15,1 4-3-15,5 1-22 0,1 4 3 16,2-1-7-16,5 0-6 0,6-1-9 16,3-2-17-16,6-2 27 0,4-4-29 15,3-4 0-15,1-5 2 0,2-4 13 16,2-5 1-16,-3-8 3 0,0-2-17 16,-2-3-2-16,0-8-22 0,-1-4-44 15,-1-2 13-15,-2-6 18 0,0 0 0 16,-3-6 7-16,-2 3-10 0,-1-3-15 0,-3 3 8 15,1 3 45-15,-5 2 0 0,-3 6 22 16,-1 5-3-16,-1 2-19 0,0 4-3 16,-2 4-54-16,-3 0-53 0,-6 2 14 0,1 8 96 15,-5 0 16-15,-2 5 60 16,0 4-3-16,4 2 6 0,1 3 13 0,3 1-1 16,5-1-6-16,2 3-35 0,2-3-9 15,7-2 10-15,5-1-16 0,4-3-32 16,6-2 22-16,5-5 9 0,3 0-6 15,2-6-6-15,1-3-22 0,2-2-66 16,-1-7-91-16,-4-6 13 0,0-3-4 16,-4-6-23-16,-2-5 21 0,-1-4 29 15,-2-6-3-15,3-11-17 0,4-10-36 16,2-13 48-16,1-1-13 0,-5 5-3 16,-5 19 116-16,-6 16 29 0,-5 10 190 0,1 3-44 15,-3 0-43-15,3-1 6 16,-3 0 6-16,-3 4-35 0,-1 6-3 0,-3 1 0 15,-1 3 22-15,0 4-61 0,-7 2-38 16,-3 2-69-16,-3 7 69 0,-4 2 28 0,1 6 4 16,-2 0 0-16,3 6-10 0,1-1 13 15,5 3 29-15,1 1-30 16,2 4 20-16,3 2 3 0,-1 4-9 0,1 1 33 16,-2 3-11-16,0 9-11 0,-6 10 23 15,-10 14 6-15,-8 5 21 0,-1-5-34 16,-1-6-16-16,6-11-25 0,4-3-12 15,4-4-22-15,4-8 2 0,5-7 8 16,3-6 21-16,3-1-9 0,2 2-10 16,0 3 13-16,5-3-22 0,5-3-1 0,5-6-1 15,3-8-1-15,1-2 0 16,0-6-43-16,-1-4 0 0,0 0-10 0,-4-10-9 16,2-6 9-16,-2-5-44 0,-2-7-24 15,0-8 26-15,1-14 4 0,-3-14-67 16,0-13-6-16,-2-3 40 0,-5 5-10 15,-3 15 38-15,0 21 23 0,-4 10 73 0,-2 11 9 16,-3 3 110-16,0-1-65 0,-6 2 0 16,-1 0-3-16,-2 4-29 0,3 4 7 15,-1 5-13-15,2 1-14 0,4 1 0 16,2 7 30-16,5 0 18 0,3 2 17 16,1 3 9-16,11 0-16 0,6 1-13 15,5 0-6-15,5-3-3 0,6-3-22 16,2-2-16-16,0-4-28 0,1-2-66 15,-1-6-14-15,-4-2 10 0,-6-7 54 0,-2-2 19 16,-3-2 5-16,-2 0 20 0,-4-4 12 16,-3 4 26-16,2 0-25 0,-7 5 15 15,1 3 86-15,-4 4-13 0,-2 2-3 16,-2 4-67-16,0 1-31 0,0 1-132 16,-4 6 126-16,-5 4 6 0,0 3 126 15,-4 3-32-15,4 2-12 0,-1 3-41 16,3 0 12-16,3 2-16 0,2-2-18 15,2 0-4-15,0-3-2 0,2-2-11 0,3-2 0 16,1-4-2-16,3-2-69 0,0-3-292 16,11-7-187-16,-2-7-908 0,-2-3-390 0</inkml:trace>
  <inkml:trace contextRef="#ctx0" brushRef="#br2" timeOffset="211202.06">18248 15818 2516 0,'0'0'405'0,"0"0"-299"16,0 0-48-16,0 0-33 0,0 0-25 16,0 0-1-16,0 0-15 0,-58 27 16 15,51-7-2-15,7 9-132 0,4-5-907 16,9-4-875-16</inkml:trace>
  <inkml:trace contextRef="#ctx0" brushRef="#br2" timeOffset="211714.91">18346 16048 1793 0,'0'0'774'0,"0"0"-596"0,0 0-56 0,0 0-10 15,0 0-6-15,-28 46-39 0,24-34-22 16,1 1-13-16,2-1-16 0,1 2 6 16,0-4-20-16,4 1 14 0,0-3-3 15,2-3 3-15,-2-3 6 0,4 0 26 16,0-2-16-16,3-2-29 0,0-3-3 15,4-5-16-15,0-2 14 0,-2-1 0 16,3 0 2-16,-1 0 10 0,-2 0-7 16,0 3 63-16,-1 1-21 0,-3 3-20 15,1 2-12-15,-2 3-13 0,-3 1-13 16,3 0-44-16,-3 6-19 0,-1 3 25 0,2 6 22 16,-1 2 13-16,-2 0 16 15,1 2 1-15,0 0 25 0,1-2-7 0,5-2-3 16,0-2 12-16,4-3 7 15,4-2 7-15,3-4-1 0,1-4-3 0,3 0-38 0,3-4-165 16,-1-8-14-16,-1-1 45 16,1-3 32-16,-2-1 57 0,-2-4 25 0,-1-4 20 15,-1 1 0-15,-1-2 20 0,-4-1 44 16,-5 2 22-16,0 5 29 0,-7 3 42 16,-2 4 8-16,-2 3-29 0,-1 7-66 15,-6 0-48-15,-4 3 3 0,0 3 25 16,-5 4 35-16,0 8 25 0,0 2-3 15,4 5-13-15,0 3-4 0,6 2-31 16,3 0 0-16,3-2-19 0,2 2-3 0,8-3-3 16,4-2-18-16,3-1-1 0,1-5-2 15,2-3-10-15,1-5 13 16,0-3-16-16,1-5-154 0,0-3-45 0,0-9-74 16,1-1-89-16,8-17-199 0,-7 3-581 0,-3 0-775 15</inkml:trace>
  <inkml:trace contextRef="#ctx0" brushRef="#br2" timeOffset="212993.11">20410 15804 300 0,'0'0'1694'0,"0"0"-1454"0,0 0-123 0,0 0 70 15,31-48 13-15,-30 44 28 16,-1 2-35-16,0 0-37 0,-1 2-102 0,-6 2-54 16,-9 6 0-16,-8 4 47 0,-10 6 32 15,-6 5 16-15,-2 4-12 0,0 1-20 16,2 2-29-16,9-1-15 0,4 0-15 15,9 0-4-15,10-1 0 0,5-2-2 0,7-1 2 16,10 0 16-16,10-3 13 16,9 0-1-16,8-5-28 0,6-3-28 0,2-5-67 15,5-4-69-15,-4-5-46 0,-3 0-10 16,-4-8-59-16,-8-2 28 0,-5-3 73 16,-6-5 16-16,-4-3 26 0,-1 0 91 15,-2-3 45-15,-3-4 0 0,-3 3 52 16,0 0 220-16,-5 4 12 0,-2 4-11 15,-2 4-39-15,-1 4-18 0,-1 2-35 0,0 4-16 16,0 3-36-16,-1 0-107 0,-3 0-20 16,-1 6-2-16,-1 4 31 0,-3 3-9 15,4 3 3-15,2 3-24 0,3 1 1 16,0 0 11-16,6 1-10 0,6-1 0 16,1-1 13-16,4-1 0 0,0-3-14 0,2-4 27 15,-2-1-1-15,2-8-28 0,-2-2-44 16,-1 0-29-16,2-10 7 15,-3-1-12-15,1-6 27 0,-4-1 26 0,2-3 9 16,-5-2 14-16,2-1 0 0,-2 1 2 16,0-1 2-16,-4 4 14 0,0 3 12 15,0 5-3-15,-3 3 1 0,-1 3 8 16,1 4-9-16,-2 2-25 0,0 2-110 16,-3 4-9-16,-3 3 119 0,0 3 67 15,1 1-11-15,-1 5-18 0,1 1-25 0,2 1-11 16,3 2 0-16,0-1-2 0,9-1 16 15,1 1-1-15,7-3 4 0,0-2 6 16,4-4 16-16,1-4-6 0,1-2-1 16,1-4-11-16,1-2-4 0,0-4-19 15,-2-4-20-15,-3-3 1 0,-1-3-10 16,-5 0 10-16,0-4-18 0,-3 0 5 0,-3 1-2 16,-3 0-10-16,-3 3 18 0,-2 1-11 15,-1 3-58-15,-7 0-146 0,-9-1-151 16,1 3-617-16,3 2-784 0</inkml:trace>
  <inkml:trace contextRef="#ctx0" brushRef="#br2" timeOffset="213466.26">21354 15590 1520 0,'0'0'779'0,"0"0"-511"16,0 0-190-16,0 0-78 0,0 0 0 15,0 0 48-15,0 0 152 0,0 0-30 0,-23 65-11 16,16-34-28-16,0 2 28 0,4 7 9 16,0 1-29-16,0 3-13 0,0-1-13 15,0 1-28-15,-3-2-29 0,1-2-41 16,-2-1-14-16,-2-4-1 0,2-4-23 16,-3-4-128-16,3-7-113 0,-1-4-132 15,-5-7-390-15,6-5-748 0</inkml:trace>
  <inkml:trace contextRef="#ctx0" brushRef="#br2" timeOffset="213880.5">21186 15981 2661 0,'0'0'469'0,"0"0"-287"0,0 0-26 16,0 0 12-16,0 0-7 0,0 0-42 16,59-31-31-16,-33 27-30 0,8 3-21 15,5 0-24-15,5 1-10 0,3 0-2 0,5 0 1 16,-3 0-1-16,3 0-1 15,-5 0-24-15,-5-4 23 0,-5-3 0 0,-8-1-2 16,-3-1-19-16,-9 1 22 0,-5-4 2 16,-6 3 17-16,-5-1-16 0,-1 2-3 15,-5-2-32-15,-4 3-9 0,-7 0 3 16,-2 2-3-16,-4 1 13 0,-2 4 25 16,-2 0-6-16,4 0 9 0,0 5 18 15,3 4-15-15,7-1-3 0,2 3-13 16,5 4 13-16,5 0 1 0,1 4 21 15,11 1-9-15,3 3 15 0,5 2-28 0,5 1 0 16,-2 0-16-16,-2 0-6 0,-4 0-12 16,-8-5 12-16,-7-3-7 0,-2-4 26 15,-9-4-11-15,-7-1 14 0,-2-5 29 16,-5-3-4-16,0-1-3 0,-3-1 3 16,3-3 0-16,0-2 0 0,2 0 3 0,4-1-6 15,4 1-6-15,3 2 0 0,4 0-16 16,2 1-26-16,4 0-119 0,4-7-256 15,4 1-772-15,5 0-1147 0</inkml:trace>
  <inkml:trace contextRef="#ctx0" brushRef="#br2" timeOffset="-214150.77">22807 15513 2910 0,'0'0'381'0,"0"0"-190"0,0 0-71 15,0 0-120-15,0 0-3 0,0 0 3 16,0 0 47-16,-74 32 7 0,50-6 0 16,-1 6-17-16,-2 1-2 0,6 2-32 15,1 3-3-15,8-2 1 0,2-3 2 16,8-2 0-16,2-6 12 0,3-3-15 16,8-6-21-16,-1-5-111 0,5-6-14 15,2-5-51-15,2-4-36 0,2-10-75 16,2-4-8-16,1-5 48 0,2-4 77 15,1-6 145-15,0-2 45 0,0-5 1 0,3-2 0 16,0 1 1-16,4 0 80 0,-4 7 117 16,-2 3 93-16,-4 8-53 0,-6 8-13 15,-7 6-65-15,-2 6-29 0,-8 3-131 16,-1 8 51-16,-5 9-19 0,-6 7 130 16,-4 8 6-16,-2 4-39 0,-7 4-10 0,0 2-15 15,1 1-32-15,0-2 3 0,1-2-22 16,5-1-25-16,1-5-3 15,7-5-22-15,0-8 12 0,5-3-13 0,2-8-2 16,2-6 13-16,1-3 36 0,9-2 63 16,2-8-112-16,8-5-31 0,3-6-65 15,5-4 18-15,0-2 19 0,-2-2-3 16,1 0 28-16,-4 2 12 0,-1 3 20 16,-4 3 2-16,-4 5 19 0,-1 3 2 0,-7 6 14 15,-1 4-10-15,-3 3-25 0,-2 1-114 16,0 7-78-16,0 5 192 15,0 3 70-15,0 5 10 0,0 1-34 0,1 2-24 16,6 1-9-16,6 0-1 0,1-3 4 16,4-1-13-16,3-1 25 0,1-6-6 15,3-2-3-15,-1-4-19 0,0-5-70 16,1-3-17-16,2-3 46 0,-4-7-13 0,1-2-12 16,-1-5 3-16,-2-2 32 0,-1-2-4 15,-1-1 15-15,-3 2 20 0,-4 2 19 16,-1 2 19-16,-6 4 6 0,-2 3-10 15,-3 2-9-15,0 3-25 0,-8 2-27 16,-7 0-17-16,-4 2 44 0,-5 2 19 16,-5 3 31-16,-2 3-31 0,3 1-3 15,2 1-4-15,4 2-12 0,6 0 0 16,4 3 0-16,6-1 0 0,2 2 3 16,4 0-1-16,3-2 11 0,6-1 9 0,4 1 4 15,4-4-4-15,0-1 12 0,2-3-3 16,3-2-6-16,-1-4 7 0,0 0-4 15,1-4-7-15,-5-3 4 0,0 0-22 16,-2 0 1-16,-3 0-1 0,-4 2 8 0,-1 1-11 16,-1 4-19-16,-3 0-46 0,1 2-50 15,-1 6 65-15,2 3 50 0,1-1 47 16,1 5 2-16,0-1-30 0,2 1 0 16,1-3-4-16,3-3 10 0,1-4-25 15,3-3-15-15,3-2-94 0,4-6-36 16,1-5 6-16,1-3 48 0,0-5 28 15,2-4-23-15,-3-3 14 0,-2-3 24 16,0-4 45-16,0-5-16 0,4-12-4 16,1-12-12-16,4-8 35 0,-2 3 2 0,-7 17 40 15,-8 16 9-15,-9 18 47 0,0 3-3 16,-2 1-4-16,-1 3-28 0,0-1-9 16,-3 7 12-16,0 2-66 0,0 1-128 15,-3 8-11-15,-7 7 139 0,0 5 142 16,-4 3-29-16,1 7-31 0,2 4-25 15,1 2 12-15,2 3-4 0,5 1 1 0,2 2-7 16,1-1-16-16,0 0-27 0,3-4 2 16,5-3-2-16,-1-6-14 0,-2-6 0 15,1-7-1-15,-1-6-1 0,-4-4-65 16,0-5-6-16,-1 0-7 0,0-10-180 16,0-4-224-16,0-13-312 0,0 2-614 0</inkml:trace>
  <inkml:trace contextRef="#ctx0" brushRef="#br2" timeOffset="-213996.87">24019 15584 2541 0,'0'0'650'0,"0"0"-227"16,0 0-86-16,0 0-67 0,0 0-84 15,0 0-99-15,60-41-50 0,-36 38-15 16,4 1-22-16,2 2-16 0,3 0-12 16,0 0 1-16,-1 0-51 0,6 2-313 15,-11-2-266-15,-6 0-1158 0</inkml:trace>
  <inkml:trace contextRef="#ctx0" brushRef="#br2" timeOffset="-213820.26">23142 15447 1956 0,'0'0'1398'0,"0"0"-1156"15,0 0-138-15,0 0-53 0,0 0 24 16,0 0 48-16,0 0-3 0,0 0-79 15,0 0-40-15,101-7-1 0,-30 12-19 16,21 1-26-16,9-2-235 0,-23-1-314 16,-20-3-1548-16</inkml:trace>
  <inkml:trace contextRef="#ctx0" brushRef="#br2" timeOffset="-213150.81">25392 15915 2269 0,'0'0'346'16,"0"0"-311"-16,0 0 55 0,0 0-3 15,0 0 10-15,0 0-11 0,0 0 17 16,0 0 72-16,0 0 89 0,25 16-86 15,-17-25-103-15,2-2-43 0,1-5 2 16,3-2 7-16,1-5 25 0,2-1-6 0,0-4-6 16,1-4 8-16,3-1-6 0,3-4 4 15,2 2 11-15,2-2 0 16,4 3-24-16,-1 1-10 0,3 4-9 0,2 5-10 16,-5 4-17-16,1 7-1 0,-4 4-18 15,-2 6-7-15,-3 3-15 0,-2 7-25 16,-4 9-7-16,-3 3 1 0,-1 6 27 15,-5 4 13-15,-3 2 6 0,-5 2-3 0,-4-2 6 16,-4-2 7-16,-5-3-14 0,2-4-3 16,-4-5 19-16,-1-4 13 0,-1-4 0 15,1-4 22-15,-2-1 1 0,-1-4 12 16,1 0-16-16,-1-2-16 0,1 0-3 16,3-4-19-16,5 2-170 0,-1 0-180 15,9-1-248-15,2-1-613 0</inkml:trace>
  <inkml:trace contextRef="#ctx0" brushRef="#br2" timeOffset="-212588.72">26049 15796 2387 0,'0'0'532'0,"0"0"-397"0,0 0-135 15,0 0 2-15,0 0 35 0,76-19 10 16,-50 12-21-16,6-2-23 15,-1 0 10-15,2-2-2 0,-2-1-10 0,1-2-1 16,-5-1 0-16,-4-4-1 0,-2 0-1 16,-5-1-21-16,-5 1 11 0,-5 0 12 15,-5 1 4-15,-1 4 120 0,-1 3-25 16,-7 2-7-16,-5 2-38 0,-3 4-25 16,-4 3 9-16,-1 0 6 0,-3 8 32 0,1 4-10 15,0 3-6-15,5 3-3 0,2 4-10 16,8 3 12-16,5 2-21 0,3 2 10 15,7 0-26-15,11 0 6 0,6-1-6 16,8-3 6-16,5-3-4 0,4-8 1 16,3-5-25-16,-1-6 0 0,-2-4-146 15,-6-8-18-15,0-7 35 0,-5-6 31 0,-6-3 22 16,-2-5 54-16,-3-4 6 0,-3-2 16 16,-2-4 12-16,-1 0-11 0,-4-1 0 15,2 2 24-15,-4 3 83 0,0 7-11 16,-3 6-8-16,-2 7-8 0,0 7-8 15,-2 6-70-15,0 3-3 0,-1 9-261 16,-4 8 217-16,-4 6 44 0,1 8 91 0,-4 14-3 16,2 16-3-16,-2 14-3 0,2 4 27 15,0-1-37-15,4-9-17 16,2-10-8-16,-2-9-13 0,3-9-18 0,1-11-16 16,1-6 0-16,0-7-4 0,0 0 1 15,1-3-15-15,0-5-35 0,0-5-37 16,0-5 87-16,0-10-34 0,0-4-255 15,0-10-86-15,0-2-14 0,-1-6 23 16,-5-5-125-16,-1-4 8 0,-1-11-165 0,2-12-342 16</inkml:trace>
  <inkml:trace contextRef="#ctx0" brushRef="#br2" timeOffset="-212426.15">26630 15623 796 0,'0'0'755'0,"0"0"-154"16,23-58-203-16,-11 41-105 0,7 1-91 16,2 4-61-16,5 5-35 0,0 5-24 0,2 2-24 15,4 8-4-15,-2 3-7 16,1 9 4-16,-5 4 35 0,-5 1-17 15,-8 3-6-15,-7 1-50 0,-6-1-10 0,-8 0-3 16,-10-4 2-16,-5-4 0 0,-7-3 11 16,-1-3-11-16,-3-5 20 0,-1-1-20 15,5-3-2-15,4-3-32 0,5-2-144 16,9 0-180-16,10-4-186 0,2-1-489 16,4-3-693-16</inkml:trace>
  <inkml:trace contextRef="#ctx0" brushRef="#br2" timeOffset="-212104.59">26984 15816 2677 0,'0'0'711'0,"0"0"-479"0,0 0-125 0,0 0-12 16,0 0 18-16,61-24-13 0,-41 16-48 0,1-1-24 15,4-3-16-15,2-1 1 0,1 0-13 16,-2-1 0-16,2-1 2 15,-3-1-2-15,-5 0-2 0,-1-1-11 0,-7 0 12 16,-1 2 1-16,-7 0 13 0,-3 4-13 16,-1 0-1-16,-3 5-12 0,-7 2 12 15,-3 4-15-15,-6 0 16 0,0 8 7 16,-4 7 43-16,1 1-7 0,1 5-8 16,3 2-17-16,3 2 10 0,7 2-15 15,3-1-12-15,5 1 0 0,0-3 1 0,9 0 16 16,7-2 4-16,3-5 6 15,6-2-28-15,3-4 0 0,6-4-134 0,20-7-261 16,-10-1-348-16,-1-7-2058 0</inkml:trace>
  <inkml:trace contextRef="#ctx0" brushRef="#br2" timeOffset="-210235.43">27392 15802 1837 0,'0'0'477'0,"0"0"-254"16,0 0-4-16,0 0 6 0,0 0-45 0,0 0-33 16,54-50-55-16,-37 34-32 0,1-3-25 15,3 0 3-15,1-4-35 0,0 0-1 16,2 0 10-16,0-2 1 0,-1-2-13 16,0 1 2-16,-3-3-1 0,-1 2-1 15,-4-3 0-15,-2 3-1 0,-5 4 1 0,-4 3 38 16,-1 7 6-16,-3 3 20 0,0 6-64 15,-6 2-26-15,-5 2-62 0,-6 8 37 16,-4 4 28-16,0 2 21 0,2 2 2 16,5 4-1-16,8 1 1 0,6 1 9 15,6 1 13-15,10-1 10 16,7-1 6-16,6 1 9 0,5-3-5 0,2-2-23 0,-1-5-1 16,-5-4 4-16,-3-3 4 0,-6-3-7 15,-6-2-4-15,-2-1 14 0,-7-3 12 16,-2-1-16-16,-2 1 3 0,-1 1-26 15,-1 1 10-15,0-1-8 0,0 0 27 16,-3 2-6-16,-1 0 7 0,-2 1 0 16,-3 0-4-16,0 2 3 0,-1 2-19 15,3 2-12-15,0 2 0 0,1 1-17 16,5 1 17-16,1 2 1 0,9 2 24 16,3-1 9-16,8 1 3 0,7 0-2 0,6-2-10 15,4-3-22-15,3-2 18 0,1-4-8 16,-1-3-11-16,-1-2 1 0,-3-4-3 15,-3-5-30-15,-1-3-7 0,-5-5 24 16,1 0 12-16,-4-4-1 0,0 0-13 0,-5-1 15 16,-2 2 12-16,-6 0 4 15,-2 5-13-15,-6 3 15 0,-3 3-18 0,-2 3-17 16,-10 3-21-16,0 4-27 0,-7 1-4 16,-5 0 26-16,-2 5 20 0,0 4 10 15,0 2-6-15,4 2-3 0,4 3-3 16,3 0 10-16,6 1 12 0,3 0-7 15,3-1 10-15,3-1 19 0,4-1 6 16,5-3-13-16,0-5 16 0,6-2-28 16,0-4-29-16,3-3 1 0,-1-4 0 15,3-2 6-15,0-4 21 0,-1 1 1 16,-2-1 3-16,-1 0 10 0,-2 2 5 0,-5 3-14 16,-2 2 8-16,0 1-9 0,-5 3-3 15,0 2-12-15,-2 0-114 0,0 7-51 16,0 3 155-16,0 2 22 0,0 4 29 15,2 2-7-15,-1-1-10 0,4 1 14 0,4-3-10 16,2 0 21-16,3-3-8 0,3-3 8 16,1-3 1-16,3-2 0 15,0-4-10-15,1 0-28 0,-1-7-75 16,0-3-45-16,-2-2 16 0,0-5 12 0,0-4 3 16,-3-2 16-16,0-5-16 0,-1-3-17 15,2-4 33-15,-3-5 12 0,2-9 13 16,0-9-19-16,2-9-23 0,-4 8 90 15,-5 15 3-15,-4 14 90 0,-3 12 26 16,-2-1 15-16,0-1 16 0,-3 4-55 0,-1 3-6 16,-1 6-51-16,-1 5-31 0,-3 2-7 15,-1 2-50-15,-4 8 50 0,-2 5 63 16,2 5-15-16,1 5-16 0,2 4 5 16,6 3 14-16,5 5 9 0,0 4 3 15,11 7-4-15,0-3-18 0,5 0-19 0,5-2-21 16,0-6 27-16,3 1 5 0,4-2-32 15,-3-6 11-15,1-6-12 0,-2-6 16 16,1-6 9-16,-4-7 9 0,-4-3 16 16,2-4-9-16,-1-7-13 0,1-3-10 15,0-2 4-15,-1-2 6 0,-1-2-28 16,-2-1-11-16,-2-2 8 0,0 0 2 16,-3 0-10-16,2 2 11 0,-6 1 1 15,-2 4 1-15,0 1 12 0,-3 6-14 16,-1 2-3-16,0 3-13 0,0 2-24 15,-6 2-63-15,0 6 103 0,-3 2 9 0,-3 6 19 16,3 1-26-16,0 4 1 0,3 3 0 16,4 1 1-16,2 0 8 0,2 0-12 15,6 0-16-15,4-3 15 0,3-3-1 16,-2-4-10-16,2-3 9 0,-1-4 0 16,-2-5 2-16,2-3 0 0,-1-3 1 0,-1-5-4 15,3-2 2-15,0-4-10 0,-2-1 12 16,3-2 0-16,1-2-1 0,3-3 1 15,1 1 0-15,4-2 0 0,4 4-3 16,0 4-10-16,0 1 10 0,1 6 0 16,-3 4-16-16,1 4 4 0,-4 1 2 15,-3 7-12-15,-1 3-17 0,-4 3 2 16,-5 3 2-16,-1 0 7 0,-5 4 31 16,-1-1 19-16,-3 2 71 0,-1-2-10 15,0-2-33-15,-5-3-26 0,-2-2-21 16,-3-4-15-16,-1-5-16 0,-2-1-83 15,-3-3-119-15,-14-15-223 0,3-2-340 0,2 0-914 0</inkml:trace>
  <inkml:trace contextRef="#ctx0" brushRef="#br2" timeOffset="-210071.61">29074 15204 3265 0,'0'0'419'0,"0"0"-330"15,0 0-86-15,66-7 75 0,-32 9 17 16,5 1-47-16,4 3-48 0,0-1-35 16,12-2-226-16,-12 0-443 0,-7-3-1692 0</inkml:trace>
  <inkml:trace contextRef="#ctx0" brushRef="#br2" timeOffset="-208737.35">16367 17101 1459 0,'0'0'1162'16,"0"0"-1007"-16,0 0-88 0,0 0 49 15,0 0 19-15,0 0 37 0,0 0-25 16,0 0-49-16,0 0-22 0,0 0-12 16,-37-22-21-16,24 22-43 0,-1 0-13 15,-1 0-19-15,-2 8 10 0,-1 2 3 0,1 4 19 16,1 5 22-16,1 3 13 0,-1 4 0 16,4 4-10-16,3 1 7 0,2 0-16 15,2 0 12-15,5-3-9 0,3-2-17 16,6-5-1-16,3-5 15 0,1-4 3 15,4-5 28-15,3-7 6 0,0-2 16 0,4-8-24 16,1-8-4-16,4-4-16 0,-2-6-7 16,2-4-2-16,-2-5-4 0,-3-5 13 15,2-9-24-15,1-12-1 16,-5-12-20-16,-5-7-27 0,-7 6-41 0,-4 11 18 16,-2 19 1-16,-3 12 66 0,-1 13 3 15,0 5 22-15,-1 1 19 0,-4 1-25 16,1 2 2-16,1 6 4 0,-1 2 1 15,-2 4-23-15,-2 6-126 0,0 10 63 16,-5 9 63-16,2 7 29 0,-1 15 22 0,0 14-14 16,7 10-2-16,5 1-13 0,0-8 19 15,9-9 6-15,0-19-19 0,-3-6-16 16,1-9-11-16,0-2 0 0,1 1 0 16,1 0 0-16,0-1 14 0,2-3-11 15,-4-6 17-15,-1-3-19 0,0-1-2 16,-3-2 0-16,-1-2-235 0,-1-2-99 15,0 0-69-15,-1 0-301 0,0 0-337 0,-2-6-456 0</inkml:trace>
  <inkml:trace contextRef="#ctx0" brushRef="#br2" timeOffset="-207951.84">16684 17245 1239 0,'0'0'237'0,"0"0"-175"0,0 0 98 16,0 0 5-16,0 0 30 0,0 0-13 0,0 0 105 15,0 0 52-15,0 0-121 0,0 0-132 16,45-4-60-16,-24-10-10 0,3-1 2 16,1-2-17-16,2-2-1 0,2 0 0 15,-3-1 0-15,-2-1 2 0,-3-1 14 16,-5 2-16-16,-2 0 1 0,-7 3-1 16,-4 4 2-16,-2 5 21 0,-1 2 9 0,-4 5 19 15,-6 1-50-15,-3 3 1 0,-6 8 39 16,-3 3 13-16,-2 7 3 0,-2 2 0 15,3 4-3-15,4 0-10 0,6-2-21 16,4-2-21-16,7-1 10 0,2-1-12 16,11-3 13-16,6-4 22 0,3-2-7 15,6-2 0-15,3-3 7 0,4-6-35 16,0-1-66-16,2-6-127 0,0-3-74 0,-2-6 5 16,-3 1-20-16,0-6 46 0,-5-1 13 15,-4-2 64-15,-1-3 69 0,-1 0 90 16,-2 1 6-16,-2 1 14 0,0-1 103 15,-1 4 81-15,-6 7-20 0,0 3-42 16,-3 5-10-16,-3 1 5 0,-2 3-82 16,0 2-55-16,0 0-93 0,0 4 0 15,0 3 93-15,0 3 74 0,0 1-20 16,0 0-34-16,-1 1-1 0,1 0-18 0,0-4 0 16,0-2 1-16,0-1 1 0,0-1 23 15,0-2-7-15,0-2 26 0,0 0 44 16,0-3 33-16,0-2-78 0,0-4-19 15,0 1-22-15,0-2 28 0,-5 3 52 0,-2 0-1 16,-1 2-31-16,-4 5-50 16,1 0 0-16,-5 3-1 0,-1 4 13 0,-2 6 9 15,1 3 12-15,-1 5 7 0,5 4-9 16,0 1 3-16,6 2 2 0,3-2-24 16,5 0 9-16,6-3-19 0,8-4 10 15,8-1 24-15,7-5-2 0,6-3-13 16,2-1 0-16,5-6-3 0,2-3 0 15,-3-5-16-15,-5-5-3 0,-2-4-47 16,-7-6-32-16,-2 1 32 0,-8-5 25 0,-2-1-3 16,-3-3-10-16,-3 1 0 0,1-2 23 15,-3 2 12-15,-1 3 2 16,1 4 23-16,-4 6 3 0,1 2 60 0,-3 7 13 16,-1 3-6-16,0 2-95 0,0 0-51 15,0 7 22-15,-1 5 29 0,-4 6 132 16,2 3-55-16,-2 3 1 0,3 2-16 15,1 1-18-15,1-2-17 0,0 0-14 0,2 0-1 16,3 0-12-16,-1-2-1 0,2-3-117 16,-3-5-235-16,1-6-265 0,0-8-791 15,-2-2-595-15</inkml:trace>
  <inkml:trace contextRef="#ctx0" brushRef="#br2" timeOffset="-207815.62">17569 16855 2013 0,'0'0'1181'16,"0"0"-1101"-16,0 0-80 0,0 0-80 16,0 0 19-16,0 0 13 0,0 0 22 15,0 0-47-15,-37 72-249 0,52-43-439 16,4-4-983-16</inkml:trace>
  <inkml:trace contextRef="#ctx0" brushRef="#br2" timeOffset="-207359.04">17964 16975 2240 0,'0'0'510'0,"0"0"-275"0,0-44 14 15,0 28 9-15,-1 2-11 0,-3 4-42 16,1 2-23-16,-3 4-42 0,-1 1-40 16,-1 3-57-16,-7 2-43 0,0 6 0 15,-3 4 12-15,-1 2-10 0,1 4 16 0,1 4-18 16,5-1-15-16,5 3 12 0,4 2 1 15,3 0 2-15,5 4 0 0,6-1 0 16,5 0 1-16,6 3-1 0,2 0-53 16,1-1-56-16,-1 1-3 0,-4-1 5 15,-5-3 0-15,-7-3-16 0,-4-3 38 0,-4-5 16 16,-3-5 12-16,-5-3 6 0,-5-6 51 16,-3-1 20-16,1-2 12 0,-3-2-13 15,-1-6-3-15,3-4-4 0,1 0 20 16,5-4 6-16,2-2 0 0,6-4-35 15,2-2 19-15,5 0 19 0,6-2-6 16,8 3 21-16,4 2-21 0,7 2-33 16,2 3-2-16,4 4 0 0,0 3-16 15,1 5-3-15,-2 2 19 0,0 2 14 16,-3 2 80-16,-5 7 7 0,-6 3-17 16,-5 2-9-16,-7 3-25 0,-5 2 5 15,-4 4-2-15,-1-1 0 0,-7 1-19 0,-5 0-19 16,2-4-15-16,-1 0-11 0,2-9-135 15,2 0-207-15,5-7-176 0,3-6-258 16,3-5-32-16,4-4-1079 0</inkml:trace>
  <inkml:trace contextRef="#ctx0" brushRef="#br2" timeOffset="-207191.81">18352 16849 3020 0,'0'0'383'16,"0"0"-297"-16,0 0-13 0,-30-51-7 15,19 47-5-15,2 4-61 0,-3 2-30 16,1 6-18-16,-2 7 20 0,3 1 9 16,3 6-28-16,7 11-397 0,7-7-557 0,4-3-507 15</inkml:trace>
  <inkml:trace contextRef="#ctx0" brushRef="#br2" timeOffset="-206635.15">18525 17036 2704 0,'0'0'443'0,"0"0"-347"0,0 0 3 16,-57-2 37-16,38 8 26 0,0 2-17 16,2 6-16-16,2 0-44 0,1 4-3 15,1 2-50-15,6 1-17 0,5-1-13 16,2 1-2-16,4-2 22 0,8-1 0 16,2-1-10-16,2-1 4 0,2-1 0 15,0-6-5-15,-3 1-11 0,-1-3-50 0,-1-4-3 16,0-3 25-16,-2-3 28 0,1-4 31 15,-3-3-9-15,4-6-9 0,-4-1-13 16,3-5 1-16,-2-2 0 0,3-1 9 16,3-1-10-16,1 1-16 0,3 1 15 15,2 5-11-15,2 4 9 0,-1 3-22 16,2 6 3-16,-2 3-12 0,1 3-5 16,-7 5-8-16,0 4-25 0,-5 6 21 15,-5 1-5-15,-2 6 34 0,-2 1 3 16,-3 2 16-16,0 0-10 0,-5 1 13 15,0-4-1-15,2-2-2 0,-1-3 0 0,1-5 1 16,-2-3 2-16,3-4 2 0,1-4 0 16,0-1 23-16,0-1 117 0,0-9-61 15,1-2-78-15,0-4-3 0,5-4 0 16,4-1-1-16,2-1-27 0,4-3-35 0,2 1 0 16,0 1 0-16,4 0 19 0,0 4 10 15,0 5 18-15,1 3 16 0,-1 4-1 16,-2 3-18-16,1 4-10 0,-1 3-18 15,-1 6-1-15,1 5 13 0,-4 4 16 16,2 5-6-16,-3 2 25 0,-3 3 76 16,-1 2 29-16,-6-1-36 0,-2-3-9 15,-2-1-28-15,0-6 2 0,0-5-21 16,0-2 9-16,-1-7-10 0,0 0 7 16,0-3 10-16,-1-2 43 0,0-1 48 15,-1-5-120-15,-2-5-32 0,1-1-267 0,-1-11-221 16,4 2-683-16,0 1-858 0</inkml:trace>
  <inkml:trace contextRef="#ctx0" brushRef="#br2" timeOffset="-205852.51">20149 16950 2288 0,'0'0'356'0,"0"0"-141"0,5-46 32 16,-2 35-17-16,-1 4-48 0,-1 4-62 15,1 1-28-15,1 2-92 0,0 2-60 16,3 6 60-16,0 6 9 0,4 5 101 16,-1 8-21-16,4 4-14 0,-1 3-3 15,-1 2 10-15,1 1-19 0,-1-3-32 16,2-2-6-16,-2-3-13 0,3-3 1 15,-4-7-1-15,-1-4 1 0,-3-6-10 0,0-3 19 16,-3-4 9-16,1-2 34 0,0-3 49 16,5-9-67-16,2-5-29 0,4-2 4 15,2-8-1-15,0-4 4 0,1-1 3 16,3-3 9-16,1-3-25 0,0-3-12 16,2 1-1-16,0 3-2 0,-2 3-22 15,-1 8-9-15,-3 5 16 0,-5 6-7 0,-5 7-21 16,-4 6-22-16,-2-1-65 0,-2 6-147 15,0 3-86-15,0 7 14 0,-3 9-240 16,0-2-504-16,1-2-573 0</inkml:trace>
  <inkml:trace contextRef="#ctx0" brushRef="#br2" timeOffset="-205102.64">20822 16999 1668 0,'0'0'273'0,"0"0"-101"0,38-47 58 16,-26 27 125-16,1 1-30 0,-2 1-69 15,-1 0-52-15,-5 2-49 0,0 4-4 16,-3 3-25-16,-2 4-44 0,0 2-6 16,0 3-67-16,-2 0-9 0,-7 1-66 15,-3 6 34-15,-3 5 13 0,-5 2 18 16,0 3-21-16,0 0 4 0,0 2 15 0,4 1-10 16,0-1 12-16,5 0 0 0,-1-2-1 15,6-1 2-15,1-5-2 0,1-1-20 16,4-8-48-16,1 1-21 0,7-3 76 15,4-3 14-15,3-7-39 0,5 1 5 16,0-1 13-16,0-2 10 0,-1 2 10 0,-2 1 2 16,-3 2 0-16,-5 4 0 0,1 1-14 15,-3 2-50-15,-2 2-9 16,0 3 73-16,1 6 23 0,-1 2 116 0,-1 3-16 16,3 0-28-16,0 3-38 0,1 0-26 15,3-2 7-15,0-1-10 0,4 0-12 16,1-5 2-16,1 0 7 0,-1-6 1 15,3-1 15-15,-3-4-7 0,1 0 0 16,-2-5-34-16,-3-7-38 0,1 0-24 0,-5-5-11 16,2-2 10-16,-4-4 10 0,0-4-29 15,0-3 47-15,-3 1-15 16,0-2 24-16,-2 2 25 0,-1 4 1 0,0 1 0 16,0 3 60-16,-2 6 32 0,-1 1-29 15,0 7-38-15,1-1 3 0,-2 5-3 16,4 1-3-16,-1 2-22 0,1 0-69 0,0 0-44 15,2 5 4-15,6 3 109 0,3-1 41 16,5 7-13-16,8-4 3 0,7 3 4 16,1-3-16-16,3-2-17 0,1-3 17 15,-3-1-18-15,-3-2 12 0,-5-2-10 16,-4 0 0-16,-6 0 16 0,-2-3 6 16,-5 0-13-16,-5 0 26 0,-1 1 16 15,-1-1-32-15,-1 1-10 0,0-1-12 16,0 2 0-16,-5 1-16 0,-3 0-20 15,-7 2 12-15,-3 5 24 0,-3 1 32 0,-3 3-12 16,3 1 14-16,1 1 7 0,2 3 18 16,4-1-12-16,4 2 2 0,0-1-30 15,6 0 6-15,3 2-13 16,1 0-11-16,4-1 12 0,7 0-1 0,-1 1-9 16,3-3 0-16,1 2-3 0,-2-3 0 0,1-1-155 15,-4-3-65-15,0 0-44 0,-3-1 8 16,-2-5-2-16,-1-2-24 0,-2-1-82 15,3-1-33-15,3-5 7 0,0-4-663 16,5-1 311-16</inkml:trace>
  <inkml:trace contextRef="#ctx0" brushRef="#br2" timeOffset="-204735.48">21904 16912 2035 0,'0'0'434'16,"0"0"-166"-16,0 0-27 0,0 0-7 15,0 0 5-15,-8-48-68 0,-1 43-38 0,-2 1-39 16,-5 3-31-16,-4 1 0 0,-1 1-16 16,-2 6 1-16,-1 0 2 0,3 5-10 15,2-3-18-15,3 3-6 0,5-1-4 16,6 5 7-16,3-2 6 0,2 2-6 15,6 4 6-15,7 0-22 0,4 3 15 16,3 0-18-16,2 2-12 0,0-2-32 16,-3-2-71-16,-5-2 1 0,-7-3 5 15,-7-3 14-15,-3-3 20 0,-11-2 47 16,-7-4 28-16,-4-2 19 0,-7-2 0 16,1 0 0-16,-3-6-16 0,4-1 13 0,2 0 3 15,5-1-6-15,7 1 5 0,7-1 1 16,4 2-19-16,5 0-44 0,8 0-326 15,20 1-195-15,1 3-519 0,-1 0-672 0</inkml:trace>
  <inkml:trace contextRef="#ctx0" brushRef="#br2" timeOffset="-204574.71">21960 17210 1668 0,'0'0'1691'0,"0"0"-1298"0,0 0-158 16,0 0-2-16,0 0 31 0,0 0-45 15,0 0-121-15,0 0-64 0,0 0-34 16,0 0-20-16,0 0-186 0,17-48-363 16,-8 42-1073-16</inkml:trace>
  <inkml:trace contextRef="#ctx0" brushRef="#br2" timeOffset="-203402.36">23269 16729 2177 0,'0'0'320'0,"0"0"-168"15,0 0-81-15,0 0 58 0,0 0 115 0,0 0 65 16,0 0-122-16,0 0-104 0,0 0-61 16,10-20-22-16,-4 15 0 0,5-1-3 15,1-2-10-15,4-2 13 16,4-1 0-16,4-4 2 0,5-4-1 0,2-4-1 16,4-3 1-16,0-3-2 0,-3-4 0 15,1 0-34-15,-7-3-19 0,-3 1-15 16,-6 1-33-16,-5 1 26 0,-7 4 15 15,-4 5 36-15,-1 2 25 0,-10 2-4 16,-3 5 3-16,-4 2-37 0,-5 2-10 16,-3 3 7-16,-3 3 2 0,1 5 15 0,-1 0 24 15,0 2 83-15,5 4-13 16,2 3 0-16,1 4-15 0,5 3-27 0,3 3 4 16,2 5-3-16,3 5 12 0,3 5-6 15,2 5-3-15,2 12-1 0,3 12-12 16,8 14 16-16,5 5 6 0,-4-1 35 15,-5-4 41-15,-7-7 71 0,-3-2-9 0,-10-3-61 16,-4-5-53-16,-2-7-21 0,-2-2-42 16,5-10-2-16,2-11 0 0,3-9-19 15,3-4-3-15,2 0-3 0,-1-1-6 16,3-1-21-16,3-6-85 0,1-5-77 16,0-4-32-16,5 0 22 0,4-8-114 15,3-16-625-15,0 2-194 0</inkml:trace>
  <inkml:trace contextRef="#ctx0" brushRef="#br2" timeOffset="-202632.4">23227 16912 1676 0,'0'0'351'0,"0"0"-53"0,-1-46-78 16,1 29-49-16,8-1 12 0,1 1 0 16,3 1-55-16,0 0-26 0,6 3-19 0,2 0-36 15,2 2-21-15,6 2-4 0,2 2-22 16,2 1 0-16,3 2-16 15,2 1 13-15,1 3 2 0,0 0-12 0,-2 3-12 16,-2 2-7-16,-1 4-3 0,-5 0 9 16,0 0 14-16,-4 2-7 0,-1 0-1 15,-3 0-11-15,-4-1-1 0,-4-4-7 16,-2 0 14-16,-7-1-7 0,-2 0-10 16,-1-1 42-16,-5 1 19 0,-6 2 36 15,-1-1-7-15,-4 3-7 0,-2-2 1 16,3 1-4-16,3-2-3 0,3-3-17 15,5 0-18-15,2-2 0 0,2-1 42 0,0 0 35 16,6 0 24-16,5-5-50 0,5-1-26 16,0-2-3-16,3-1-3 0,-3-3 9 15,0 1 23-15,-7-2 9 0,0 4-7 16,-4-2-18-16,-3 2 21 0,-1 4-21 0,-1 0-6 16,0 2-26-16,0 2-3 0,0 0-15 15,0 1-23-15,0 0 0 0,-1 0 35 16,0 0 3-16,1 0 19 0,0 0-1 15,0 0-15-15,0 0 0 0,0-1 12 16,0 1-14-16,0-1 0 0,0 1 3 16,0 0 25-16,0-2 8 0,0 1-33 15,0 1-4-15,0-2-10 0,0 2 10 16,0 0 13-16,1-2-13 0,-1 2-16 16,0 0-3-16,0 0-13 0,0 0-3 0,0 0-8 15,0 0-1-15,0 0 15 0,0 0 7 16,0 0 10-16,0 0 12 0,0 0 1 15,0 0 11-15,0 0-8 0,0 0-4 16,0 0-32-16,0 2-47 0,0 3 16 16,0 4 63-16,-1 3 13 0,-2 0-12 0,0 3 1 15,-2 0 1-15,0 1-1 16,2-1-1-16,1 0 0 0,2-2 12 0,0-1-10 16,0 1 0-16,0-3 1 0,-1-1 11 15,0-1-2-15,-1-1 3 0,-1-1 9 16,-3 0 3-16,-1-3 4 0,1-1 15 15,-1 0 0-15,0-2 0 0,2 0 13 0,-1 0 18 16,0-7 13-16,2-1 67 0,3-3 3 16,1-4-72-16,0-2-42 0,5-4 20 15,8-3-8-15,2-3-10 0,3-2-13 16,3 0-33-16,3 1-3 0,0-2-11 16,2 3-16-16,1 3-4 0,2 0-43 15,-1 2-120-15,3 3-63 0,-2 2-118 16,11 1-191-16,-6 4-657 0,-7 3-452 0</inkml:trace>
  <inkml:trace contextRef="#ctx0" brushRef="#br2" timeOffset="-201847.08">24255 16629 1289 0,'0'0'507'0,"0"0"-283"0,0 0-81 0,0 0 96 15,0 0 123-15,0 0-73 0,0 0-84 16,0 0-56-16,0 0-6 15,0 0-13-15,-57 38-16 0,47-23 2 0,-1 1-25 16,6 2-2-16,3-1-46 0,2 2-5 16,3 0-16-16,7-1 3 0,5 1-22 15,6-2 25-15,0-1-25 0,1-3-3 16,1-3-84-16,-3-2-22 0,-4-3-8 16,-3-5-9-16,-6 0 29 0,-3-4 40 0,-2-5-6 15,-2-3 22-15,0-3 6 0,0-3 19 16,-5-2 1-16,1 0 10 0,-2-2 4 15,-2-1-2-15,3 1 19 0,0 1-3 16,3 0 9-16,2 2 51 0,0 0 19 16,2 2-32-16,5 4-13 0,4 3-15 15,0 1-35-15,4 4-3 0,5 2-26 16,2 3-9-16,3 1 10 0,4 6 12 0,0 5-9 16,-4 1-3-16,1 6-4 0,-4 0-12 15,-6 4-7-15,-2 0 16 0,-3 1 10 16,-3 2 9-16,-6-3-15 0,0 1 2 15,-2-4 4-15,0-1 5 0,-4-3 1 16,-3-5 7-16,-2-2 9 0,-1-2 3 16,-3-3 13-16,3-2 16 0,-2-2 19 15,0-1 6-15,4-5 6 0,2-2 12 16,2 0-2-16,0-6-13 0,4-1-26 16,7-1-28-16,2-2 19 0,5-2-19 15,4-2 20-15,3 1 2 0,1-2 3 0,2 3-25 16,2 3 13-16,1 2-16 0,-1 3-2 15,-1 3-11-15,-1 6 11 0,1 1-14 16,-2 2 13-16,-2 2-38 0,-3 7-6 16,-2 1 0-16,-2 5 0 0,0 4 12 0,-6 1 16 15,0 0 3-15,-4 2 0 16,-2-3 13-16,-2 0 0 0,0-3 0 0,0-2-13 16,-4-3 3-16,-1-4 13 0,1-2 2 15,1-3 21-15,1-2 5 0,0 0 35 16,1-2 41-16,0-6-16 0,1-1-47 15,1-5-16-15,6-1-22 0,7-1-3 16,4-4-3-16,4 3-9 0,3 0 9 16,3 2-15-16,4 3-11 0,0 5 17 15,-2 2-4-15,-2 3 4 0,2 2-1 16,-6 4-6-16,0 4-9 0,-3 1-10 0,-4 4 13 16,-1 3 25-16,-8-1 41 0,-1 0 37 15,-3 1-8-15,-4-3-8 0,0 0-30 16,-6-2-6-16,-3-2-1 0,2-1-7 15,-5-1-18-15,4-4-50 0,-1 0-233 16,1-6-314-16,1-3-816 0</inkml:trace>
  <inkml:trace contextRef="#ctx0" brushRef="#br2" timeOffset="-200631.99">26133 16736 1319 0,'0'0'602'0,"0"0"-285"15,33-49-80-15,-16 27-8 0,0-2-17 0,1 1-58 16,2 0-26-16,0 0 22 0,0 3-36 15,-3 5 10-15,-1 2 6 0,-5 4-20 16,-4 5-12-16,-4 1-20 0,-2 3-78 16,-1 0-13-16,0 9 13 0,-1 6 32 15,-4 2 60-15,-5 8-5 0,-1 4-9 16,-4 2-35-16,0 1-5 0,1 1-11 16,2 1-14-16,0-2-13 0,7-3 0 0,4-3 1 15,1-3 2-15,5-5-3 0,7-5 3 16,2-4-3-16,2-6-28 0,2-2-18 15,4-1-10-15,3-6-3 0,-1-5 12 16,-1-2 12-16,0-2 33 0,-2-3 2 16,-2 2 4-16,0-3-2 0,-2 3 23 15,-5 0 3-15,1 1-10 0,-4 2 10 16,-1 3 4-16,-2 1 20 0,-3 3-2 16,0 1-18-16,0 5-32 0,-2 0-87 15,-1 6-53-15,0 5 140 0,0 2 47 16,0 3 3-16,0 4-16 0,2 2-32 15,3-1-1-15,0 0 1 0,5-1 14 0,0-5-16 16,2-2-14-16,0-4-67 0,3-2-12 16,1-5-15-16,2-2 33 0,0 0-3 0,0-7 24 15,-1-4 26-15,-1-4 25 16,1-1 2-16,-2-3 1 0,-3 0 1 0,1-3 11 16,-2 1 39-16,-3 4-4 0,-3 2 22 15,-1 1 0-15,-1 6 4 0,-1 1-2 16,-2 5 1-16,0 2-72 0,0 2-72 15,-4 6-56-15,-3 4 128 0,0 8 75 16,-4 1-34-16,4 5-10 0,1 3-28 16,2-1 0-16,4-1-1 0,1-2-2 15,7-5 0-15,0-1 15 0,5-6-3 0,-2-4-12 16,4-5-35-16,0-4-2 0,2 0 15 16,0-7-3-16,1-5 10 0,1-3 15 15,0-4 3-15,1-2 9 0,-3-4 0 16,2-3-9-16,-3 1 0 0,0 1 47 15,-3 1-7-15,0 5-15 0,-5 6 19 0,-1 4-22 16,-4 3 27-16,-1 5 10 0,-2 1-62 16,0 1-18-16,0 3-103 0,-4 4 121 15,-3 5 48-15,2 2-17 0,1 2-9 16,2 3-20-16,2-1 0 0,3 2 1 16,4-2 16-16,7-2-7 0,1-1-12 15,4-2-18-15,-1-6-175 0,-1-1-70 16,0-5-62-16,0-6-168 0,-4-2-647 15,-5-6-741-15</inkml:trace>
  <inkml:trace contextRef="#ctx0" brushRef="#br2" timeOffset="-200447.46">26702 16484 2863 0,'0'0'521'0,"0"0"-302"0,0 0-108 0,0 0 21 16,0 0 101-16,0 0-24 15,0 0-110-15,0 0-92 0,0 0-7 0,0 0-19 16,85-18-3-16,-45 24-2 0,0 1-14 16,-1-2-111-16,11-1-323 0,-12-2-686 15,-8-2-1293-15</inkml:trace>
  <inkml:trace contextRef="#ctx0" brushRef="#br2" timeOffset="-198349.82">28514 16363 1687 0,'0'0'383'0,"0"0"-153"0,21-52 51 15,-14 34-20-15,-5 3-33 0,-1 3-55 16,-1 3-43-16,-3 4-28 0,-6 4-51 16,-6 1-35-16,-8 6-14 0,-5 8 45 15,-10 6 26-15,-2 5-3 0,0 6-29 0,3 4-13 16,4 2-12-16,4 2 6 15,8 0 6-15,10 1-10 0,6-3-17 0,5 0 0 16,10-4 0-16,6-3 18 0,8-5 0 16,4-1-3-16,6-5 27 0,4-6-11 15,2-5-1-15,0-4-14 0,-3-4-17 16,-3-4-78-16,-2-4 41 0,-5-5-13 16,-5-1-20-16,-3-3 55 0,-5 1 15 15,-5-1 2-15,-1 2 17 0,-4 1-4 16,-3 2-14-16,-1 2 12 0,0 2-10 15,-4 4 32-15,-2 0 53 0,-3 4-41 0,2 0-45 16,-4 6-1-16,0 4 2 0,1 2 14 16,3 2-4-16,4 2-13 0,3 0 0 15,1 3 0-15,8-2 16 0,5 0-14 16,2-3 20-16,1-3 0 0,-2-2-7 16,-1-4-15-16,-1-2-47 0,-4-3-23 0,-4 0 39 15,3-3 3-15,-3-7-10 0,0-2-18 16,-1-4-1-16,2-3 29 15,-2-2 28-15,-1-1 1 0,1-1-1 0,0 1 2 16,3 1 17-16,0-1-17 0,6 3 15 16,-1 3-15-16,5 2-2 0,1 5 0 15,4 2-13-15,1 6-21 0,-1 1 2 16,0 6-6-16,-3 5-15 0,-4 4 8 16,-2 4 7-16,-7 2 22 0,-4 3-9 15,-2 1 6-15,-1-4 19 0,-5-1 1 16,-5-1 0-16,2-4 2 0,-2-1 39 0,0-3 18 15,1-4-6-15,2-1-10 0,-2-3 3 16,4-1 10-16,2-2 15 0,0-2 10 16,-1-3 6-16,3-2-35 0,2-5-25 15,0 0-1-15,6-3-27 0,3-2-15 16,6-1-4-16,2 0 0 0,3 0-5 0,2 2-1 16,-1 2 9-16,-1 5-10 0,-2 2 4 15,-4 3 19-15,-2 2-29 16,-3 2-8-16,0 5-39 0,-3 3 3 15,1 4 42-15,2 1 31 0,-2 3 3 0,3 0 2 16,0 1 20-16,2 0-20 0,0-3-1 16,3-2 24-16,1 0-12 0,0-4 12 15,-2-2 0-15,2-3-25 0,-1-3 0 16,0 0-110-16,-4-7-13 0,3-2 2 16,-4-4 4-16,2-4 28 0,-3-4 47 15,1-4 17-15,-3-5 24 0,3-5 1 0,-2-10 0 16,4-10 28-16,3-13-13 0,1 3-14 15,-1 10 21-15,-3 13 16 0,-5 19 9 16,0 1 23-16,0 0-6 0,-2 1 18 16,0 1 32-16,-4 6-38 0,0 7 3 0,-1 4-79 15,0 3-38-15,-2 5-164 0,-6 7 121 16,-3 7 81-16,0 7 72 0,-1 8 4 16,-1 10 0-16,2 19 25 0,-2 14 2 15,2 8-27-15,0-1-7 0,5-5 25 16,-2-8-10-16,3 0-19 0,-1-1-22 15,0-3 16-15,-2-5-31 0,1-7-3 16,2-11-10-16,1-12-15 0,1-9-17 16,3-4-5-16,0 0 1 0,0-1 19 0,4-3 2 15,5-4 0-15,5-6 31 0,1-5 25 16,6-2-41-16,6-8-15 0,0-2-83 16,1-7 12-16,1-3 3 0,-3-2 33 15,-6-5-11-15,0-4 15 0,-6-4-35 16,-4-3-18-16,-5-9-30 0,-3 5-2 0,-2 0 15 15,-10 3 64-15,-7 9 36 0,-5-1-3 16,-4 8 1-16,-7 4 3 0,-1 4 44 16,-4 5-6-16,-2 2 35 0,1 4-11 15,4 2-5-15,5 3 10 0,4-1-8 16,10 2-9-16,3 0-35 0,7 0-15 16,3 3-30-16,3 1 30 0,5 2 28 0,6 1 7 15,7-2-35-15,8 1-10 0,7-2-24 16,5-4-31-16,4 0-37 15,1-8-14-15,1-3 12 0,-1-5-28 0,-2-7 2 16,-1-4-29-16,-4-4 9 0,3-15 35 16,-2-10-13-16,1-8 54 0,-8-1 36 15,-9 12 38-15,-7 13 9 0,-9 15 123 16,-2-1-7-16,1-2-7 0,-2 0-29 16,-1-2-16-16,-1 6 32 0,0 4-19 15,-3 5-13-15,-2 5-7 0,2 4-20 0,-1 6-46 16,-1 2-139-16,-5 9 48 0,0 7 91 15,-2 5 6-15,0 6 19 0,2 6-6 16,2 8 6-16,1 8 23 0,6 12 6 16,1 10-13-16,4 1-7 0,4-6 7 15,0-13-6-15,1-15-25 0,-1-12-10 16,-2-8-3-16,2-5 3 0,-1-2 1 0,5-3 18 16,-3 0 3-16,2-8 25 0,1-2 19 15,1-6-6-15,4-6-35 0,0-5-12 16,0-3 5-16,1-2-2 0,1-4-15 15,-1 0 18-15,1-2 3 0,-2 1-20 16,-2-2 0-16,-1 8 10 0,-2 1-9 16,-3 6 13-16,-1 3 0 0,-4 5 30 15,-2 1 53-15,-2 5 25 0,0 0-124 16,0 5-68-16,0 4 68 0,0 4 22 16,0 5 49-16,0 0-22 0,0 4-15 15,0-1-15-15,0 3-7 0,4-2-3 0,4-1-7 16,1-3-2-16,2-1 2 15,-1-5-2-15,5-2-55 0,-3-3-130 0,3-4-133 16,0-3-129-16,3-10-612 0,-3-4-771 16</inkml:trace>
  <inkml:trace contextRef="#ctx0" brushRef="#br2" timeOffset="-198188.13">30127 16318 2531 0,'0'0'319'0,"0"0"-319"16,0 0-97-16,0 0-6 0,0 0-10 15,0 0 26-15,0 0 45 0,0 0-214 16,0 0-433-16</inkml:trace>
  <inkml:trace contextRef="#ctx0" brushRef="#br2" timeOffset="-197802.62">30390 16433 2842 0,'0'0'484'0,"0"0"-265"0,0 0-61 0,-56-40 25 16,39 34 56-16,0 6-68 0,3 0-81 16,-2 4-40-16,2 7-16 0,-1 3-3 15,7 6-9-15,3 4-19 0,4 2 0 16,2 2 22-16,10 2-13 0,7 2 6 16,6-3-2-16,3 0-16 0,2-5-9 15,2-4-69-15,-2-4-67 0,-2-6-8 16,-1-5 10-16,-3-5-2 0,-2-4 0 15,-2-5 12-15,-1-8 20 0,-3-4 11 16,1-5 29-16,-1-3 57 0,-1-4 0 16,-1-5 0-16,2-3 16 0,2-9 0 15,0 4 2-15,-3 0 0 0,2 4 75 16,-5 8 66-16,-2 1 24 0,1 4-19 0,-6 5-3 16,0 8-28-16,-2 5 1 0,-2 4-6 15,0 4-10-15,0 3-102 0,-1 5-74 16,-6 8 74-16,-4 8 19 0,2 6 67 15,0 6-24-15,4 4-6 0,2 6-16 0,3 6 3 16,5 9-28-16,5 7-2 0,1-1-13 16,2-14-18-16,-6-15-87 0,-2-15-80 15,-1-3-228-15,-1-2-209 0,-2-2-776 16,-1-7-567-16</inkml:trace>
  <inkml:trace contextRef="#ctx0" brushRef="#br2" timeOffset="-197649.84">30597 16465 2440 0,'0'0'724'0,"0"0"-389"16,0 0-171-16,0 0 73 0,0 0 123 16,0 0-69-16,4-46-195 0,11 43-96 15,7 3-49-15,9 4-7 0,13 4 7 16,12 4 2-16,25 5-145 0,-9-2-396 16,-7-6-1606-16</inkml:trace>
  <inkml:trace contextRef="#ctx0" brushRef="#br2" timeOffset="-196782.3">31352 16269 2035 0,'0'0'1054'15,"0"0"-897"-15,0 0-144 0,0 0-13 16,0 0-106-16,0 0 106 0,0 0 26 0,0 0 89 16,0 0 12-16,38 63-19 0,-36-34-26 15,-1 0-34-15,-1 1-29 16,-3 1-6-16,-3-1-13 0,-2-5-23 0,2-3 4 16,2-6-3-16,1-5 6 0,-1-2-3 15,3-7 19-15,1-2 22 0,0 0 91 0,1-7-2 16,5-3-111-16,3-7-51 15,2-1-5-15,1-2 24 0,5-2 10 0,1-2-10 16,3 0 13-16,1 0-3 0,1 2 8 16,0 2 12-16,2 3 1 0,-3 7-1 15,-2 3 1-15,-6 3-12 0,1 4-28 16,-7 3-22-16,1 6-20 0,-5 6 83 16,-2 3 60-16,-1 4 71 0,-1 0-49 15,0 5-22-15,0-3-25 0,0 0 2 16,0 0-24-16,4-1-10 0,4-5 25 15,0-1 1-15,4-4-13 0,1-5 12 16,2-3 13-16,3-3 9 0,-2-2-13 0,3-4-1 16,-1-5-34-16,0-3 1 0,-2-3-3 15,0-3-12-15,1-5 9 16,-2 0-13-16,0-5-3 0,0 2 0 0,1-4 7 16,-2 2 12-16,-3 2 2 0,-1 3 19 0,-3 6-20 15,-4 5 55-15,0 5-6 0,-1 3-15 16,-2 2-35-16,0 2-84 0,0 2-102 15,-3 4-6-15,-2 3 192 0,-3 4 25 16,-1 4 48-16,1 2-23 0,1 3-28 16,3 0 0-16,3 1-19 0,1 2 0 15,2-2 16-15,6 0-16 0,2-2 10 16,3-1-13-16,2-5-126 0,0-3-181 16,3-5-34-16,0-3-114 0,9-4-205 15,-3-5-441-15</inkml:trace>
  <inkml:trace contextRef="#ctx0" brushRef="#br2" timeOffset="-196217.97">32278 16423 1460 0,'0'0'299'0,"0"0"-110"0,0 0 2 0,23-46 142 16,-20 35-113-16,-1 1-27 0,-2 3 51 15,0 2-69-15,-5 0-73 16,-7 3-88-16,-6 1-12 0,-7 1-1 0,-9 3 60 16,-2 3-14-16,-6 4-2 0,3 0 15 15,3 2-3-15,5 2-13 0,8 1-19 16,7-1-3-16,8 4-19 0,3 0 19 15,5 3 4-15,6 1-8 0,8 2 20 16,6-1-13-16,4-3 0 0,4 0-9 16,6-7-16-16,-5-4-75 0,3-2-42 15,-7-7-9-15,-2-3 28 0,-3-6 53 0,-4-4 33 16,-3-4-4-16,-3-2 16 0,1-3 25 16,-2-4-9-16,0 1-16 0,-4-3 29 15,-1 1 9-15,-4 0-38 0,0 1 1 16,-4 2-1-16,-7 4 0 0,-3 3-14 15,-3 7-43-15,-4 1-26 0,-3 3 10 0,-2 5 16 16,4 1-228-16,-1 2-230 0,5 5-283 16,9 1-802-16</inkml:trace>
  <inkml:trace contextRef="#ctx0" brushRef="#br2" timeOffset="-195547.82">32660 16438 886 0,'0'0'2013'15,"0"0"-1757"-15,0 0-128 0,0 0 12 16,-7-52-13-16,-9 43 9 0,-3 0-57 16,-5 2-19-16,-3 4-22 0,-2 3 3 0,2 0-7 15,0 8-16-15,2 1-18 0,5 3-2 16,4 3-20-16,4-1 19 0,7 6-17 15,3-4 20-15,4 3 2 0,7 0 14 16,6-3 21-16,4-2-18 0,2 0-19 16,0-6-65-16,0-3-16 0,-1-5-30 15,-1-6-12-15,-2-5 25 0,-3-4 22 16,-2-5 21-16,0-1 55 0,-3-2 13 0,3-4 9 16,-3-1 1-16,2-5 12 0,-1-1 3 15,2-2-32-15,-2 0 26 0,0 4-32 16,-3 3 13-16,-1 4 148 0,-1 6-76 15,-2 6-6-15,-3 5-10 0,0 6-69 16,0 2-47-16,-3 4-171 0,-4 6 51 16,-2 7 141-16,-2 4 26 0,0 6 35 15,0 2 9-15,5 5 17 0,1 2 5 16,3 2-25-16,2 2 3 0,5 1-3 16,3-2-25-16,6 2-14 0,3-5-2 0,0-2 0 15,2-7-47-15,-2-6-29 16,-1-8 29-16,1-6 12 0,-3-7 19 15,0 0 15-15,1-9-1 0,1-3-17 0,1-4 19 16,0-3 1-16,-1 0 15 0,4-3-14 16,0-1 14-16,1 0-16 0,3-1-18 15,-1-2 18-15,-1 3 1 0,-3-1-1 0,-6 1 44 16,-3 3-3-16,-7 4 16 0,-3 3 15 16,-4 5-38-16,-7 0-34 0,-5 4-50 15,-2 4 18-15,-2 0 32 0,-4 0 28 16,3 7-6-16,3 3-20 0,2 2 29 15,4 8 1-15,3 1 2 0,6 3 16 16,3 3-6-16,5 1 4 0,6 2-4 16,9-1-4-16,6 3-15 0,4-3 0 15,6-2-9-15,0-6-16 0,-2-5-45 0,0-5-147 16,-6-4-91-16,-1-7-97 16,-9-7-378-16,-6-4-826 0</inkml:trace>
  <inkml:trace contextRef="#ctx0" brushRef="#br2" timeOffset="-188564.2">9110 9094 16 0,'0'0'522'0,"0"0"-317"0,0 0-133 15,0 0 0-15,0 0 39 0,0 0 22 16,0 0 4-16,0 0-33 0,0 0 0 15,0 0-19-15,0 0-30 0,17-9-35 16,-17 9-20-16,0 0-2 0,1-3 2 16,0 3 12-16,1 0 49 0,1 0 14 15,-1 0 6-15,1-2 13 0,1 0 7 16,1 1 13-16,-2 0 5 0,1-2 1 16,-2 1-10-16,-1 0-16 0,0 1-27 0,0-2-15 15,0 3-1-15,-1 0-9 0,1 0-10 16,-1 0-3-16,1 0-16 0,-1 0 3 15,0 0-3-15,0 0 0 0,0 0-11 16,0 0 1-16,0 0-2 0,0 0 0 0,0 0 0 16,0 0 0-16,0 0 1 0,0 0 10 15,0 0 8-15,0 0 12 16,0 0 19-16,0 0-3 0,0 0-3 0,0 0-10 16,0 0-3-16,0 0-16 0,0 0-14 15,0 0-2-15,0 0-3 0,0 0-20 16,0 0 20-16,-1 4 3 0,-1 1 1 15,0 1 0-15,0-1-2 0,0 2 0 16,-2 0 1-16,-1-2 0 0,1 2 3 16,-1-2 20-16,1 2 12 0,-1-1-6 15,-3 0-7-15,3-1-9 0,-1 2-10 16,0-1 0-16,1 1-3 0,-1 0-2 0,2 0-11 16,-2 1 10-16,1-1 0 0,1 3 1 15,0-1 0-15,-1 1-1 0,0-2 1 16,2-1 2-16,0 0 0 0,0 0 16 15,0 0 19-15,-1-2 3 0,1 0-6 0,1 0 3 16,0-2-13-16,0-1 1 0,-1 0-4 16,2 0-17-16,-1-1 10 0,1 1-9 15,0-1-2-15,-1 0-1 16,1 1-2-16,1-1-1 0,-1 1 0 0,0 0 3 16,-1-2 0-16,1 3 3 0,-1-1 13 15,0 0-3-15,0 0 0 0,1 0 2 16,-1 0 1-16,1-2-3 0,1 0 0 15,-1 2-1-15,1-2 7 0,0 0 0 16,0 0-3-16,0 0 0 0,0 0-16 16,0 0-22-16,0 0-67 0,0 0-38 0,0 0-73 15,2 0-94-15,0 0-215 0,-1 0-178 16,0 2-544-16,-7-4 657 0</inkml:trace>
  <inkml:trace contextRef="#ctx0" brushRef="#br2" timeOffset="-188029.56">8886 9556 937 0,'0'0'466'0,"0"0"-255"0,0 0-74 16,0 0-7-16,0 0 51 0,0 0 17 15,0 0-56-15,0 0-67 0,0 0-49 0,0 0-4 16,0 0 36-16,-6 17 10 0,3-9 0 15,0 1-7-15,0 1 3 0,-2 0 17 16,-2 2-8-16,1 2-8 0,-2-2-5 0,-1 1 4 16,1-1 19-16,-4 2-3 0,3-2-19 15,-1 0-17-15,2 1-12 16,-3-1-19-16,4-1 6 0,1 0-19 0,-3 0 2 16,4-1 10-16,1 1-8 0,1-1-1 15,0-2 0-15,0 2-1 0,1-5 11 16,1 1-10-16,1-3 0 0,-1-3 16 15,1 0 6-15,-1 0 7 0,1 0 9 16,0 0 10-16,0 3-1 0,0-3-6 16,0 0-12-16,0 0-10 0,0 0-19 15,0 0 13-15,0 0-15 0,0 0-1 16,0 0-2-16,0 0-2 0,0 0-24 0,0 0-73 16,0 0-69-16,-2-3-145 0,-3-1-288 15,0-1-999-15,17 17 527 0</inkml:trace>
  <inkml:trace contextRef="#ctx0" brushRef="#br2" timeOffset="-187604.75">8558 10106 183 0,'0'0'981'0,"0"0"-890"16,0 0-6-16,0 0 81 0,0 0 71 15,0 0-32-15,0 0 15 0,0 0 23 16,0 0 15-16,0 0-23 0,0 0-71 16,-17 51-46-16,9-42-6 0,0 3-4 15,-3 0 7-15,2 2-20 0,-2 1-4 0,2 1-9 16,-2 0-9-16,3-2-7 15,1-1-22-15,-1-2-7 0,4-1-8 0,0 0 3 16,1-1-10-16,-1-1 9 0,-1 1-12 16,1-1 6-16,-1 0-23 0,0 1 1 15,-2 0 9-15,2 0-10 16,-1 0 0-16,-2-1 1 0,3-2-1 0,2 1 10 16,0-3-10-16,1-1 0 0,1-1 14 15,0-1-1-15,1-1 7 0,0 0 9 16,0 0-3-16,0 0 3 0,0 0-31 15,0-3-118-15,0 0-114 0,0-10-197 0,0 0-347 16,0-1-1037-16</inkml:trace>
  <inkml:trace contextRef="#ctx0" brushRef="#br2" timeOffset="-186297.74">8254 10811 1335 0,'0'0'283'0,"0"0"-146"16,0 0-79-16,0 0-54 0,0 0 18 16,0 0-18-16,0 0-4 0,0 0-39 15,0 0 39-15,0 0 68 0,3 0 29 16,-2 1-3-16,-1 0-9 0,0 0 2 0,0 0 23 16,0 1 0-16,0 0 13 0,0 3 29 15,-2 0 8-15,-3 2-31 0,0 3-46 16,-1 0-19-16,1 2-13 0,-2 0-19 15,2 1-6-15,0 1-4 0,0 0-3 16,-2 1 7-16,3-1-10 0,0 0-1 16,1-2-2-16,-2 1 3 0,2-3 13 15,0 2-4-15,-1 0 7 0,-1 0 6 16,1-3 13-16,-3 3 2 0,1-1 4 16,-4 1-19-16,3-1-12 0,0 2-11 15,-1-1-12-15,1-2 1 0,2 1-1 0,2-3-3 16,-1-1-1-16,3-2 1 0,0-1-1 15,1-1 1-15,0-1 1 0,0-2 1 16,0 3 0-16,0-3-1 0,0 0-1 0,0 0-25 16,0 0-26-16,0 0-25 0,0 0-12 15,0 0-20-15,0 0-42 0,0 0-77 16,0 0-181-16,1 0-103 0,5 3-54 16,-1-3-423-16,-17-3 405 0</inkml:trace>
  <inkml:trace contextRef="#ctx0" brushRef="#br2" timeOffset="-185753.87">8039 11422 1114 0,'0'0'371'0,"0"0"-238"0,0 0-51 16,0 0 41-16,0 0 1 0,0 0-21 0,0 0 11 16,-41 50-33-16,37-42 6 0,1 4 4 15,0-2-1-15,-1 2 27 0,2 0-8 0,-1 0 4 16,0 3-7-16,0-1-10 15,-4 1-3-15,2-1 3 0,1 1-20 0,-2 2-25 16,-2-2-13-16,2 1-9 0,-2-2-4 16,0-1 7-16,1-1 0 0,-3 1-19 15,4-2 3-15,1 1-13 0,0-2 0 16,-1-1 9-16,3-1-9 0,0-4-3 16,1 3 0-16,1-4 1 0,0-1-1 15,1 0 3-15,0-1-3 0,0 1-19 16,0-2-165-16,0 0-113 0,0 0-266 15,2-2-535-15</inkml:trace>
  <inkml:trace contextRef="#ctx0" brushRef="#br2" timeOffset="-185403.8">7758 11993 1081 0,'0'0'228'0,"0"0"-23"16,0 0 0-16,0 0 0 0,0 0-17 15,-26 51-39-15,24-41-16 0,1-2-7 16,0 1 22-16,0 0-51 0,-1 0-10 0,1 3-16 16,-2-1 12-16,1 0-13 0,0 0 10 15,-2 1-22-15,1 0-7 0,-2 2 0 16,-2-2-6-16,1 1-14 0,0-1-5 15,-1 0-10-15,2-3-14 0,2 0 11 16,0-1-13-16,1-3 2 0,0 0-1 16,-1-1 0-16,2-1 0 0,0-1-1 15,0-1 1-15,0 0 2 0,1 1-3 16,-1 0-2-16,1-1-81 0,0-1-47 16,0 3-49-16,-1-3-98 0,-2-3-168 0,0 0-240 15,-1-3-972-15</inkml:trace>
  <inkml:trace contextRef="#ctx0" brushRef="#br2" timeOffset="-184389.21">7647 12637 1182 0,'0'0'277'15,"0"0"-153"-15,0 0-40 0,0 0 40 16,0 0 15-16,0 0-6 0,0 0-9 16,0 0-27-16,0 0-26 0,0 0-49 15,0 0-22-15,-2-9 0 0,2 9 35 16,-1 0 20-16,0 0 10 0,-3 2 38 16,1 2 23-16,-2 1 2 0,-1 2-19 0,-1 1-28 15,1-1-21-15,1 3-21 0,0-2-4 16,0-1-10-16,1 3-9 0,2-2 0 15,0 2 7-15,0-1-23 0,1 2 1 16,0 1 2-16,0 1 10 0,0 3-11 16,0-2 11-16,-2 2-12 0,1 2 0 0,0 0 0 15,-1 0 12-15,2 2-10 16,-2-1 22-16,0 1-7 0,0 1-18 0,-1-3-188 16,1 2-171-16,-1 4-319 15,-1-4-518-15</inkml:trace>
  <inkml:trace contextRef="#ctx0" brushRef="#br2" timeOffset="-184059.75">7494 13380 718 0,'0'0'1023'0,"0"0"-916"0,0 0-35 15,0 0 74-15,0 0 48 0,0 0 10 0,0 0-20 16,-28 48-81-16,28-40-29 0,0 1-3 16,0-2-10-16,0 2-36 0,0-1-5 15,0-1 9-15,1 3 9 0,-1 0-6 16,0 1 6-16,0 0 14 0,-1 1 8 16,-2 2 10-16,0-1 0 0,-3 1-31 15,2 0-1-15,1 1-26 0,1-4 4 16,0-1-16-16,0 1 19 0,2-3-17 15,0-2 1-15,0-2 9 0,0 1-8 0,0-5-1 16,0 3 0-16,0-3 16 0,0 0-17 16,0 0 1-16,0 0-3 0,0 0-117 15,0 0-94-15,0-1-154 0,0-3-316 16,0-3-921-16</inkml:trace>
  <inkml:trace contextRef="#ctx0" brushRef="#br2" timeOffset="-183070.46">7523 14081 649 0,'0'0'339'0,"0"0"-105"15,0 0-28-15,0 0-44 0,0 0-6 16,0 0-16-16,0 0-23 0,0 0-26 16,0 0-10-16,0 0-7 0,0 0-22 0,-1 0-7 15,0 0-9-15,1 0 9 16,-3 2 26-16,2 2 7 0,-1 0-10 15,-2 5-14-15,2-1 11 0,-2 2 15 0,0 1-9 16,-2 3 0-16,0 3-20 0,-1 1 3 16,-2-1-22-16,3 4-9 15,0 2 28-15,0 0-26 0,1 1 17 0,3-1-13 16,1 0-10-16,1-1-19 0,0-2 2 16,0-3 1-16,2 0 10 0,2 0-11 15,0-5 11-15,0 0 6 0,-2-3-16 16,-1-3 10-16,-1 0-1 0,0-1-8 15,0-1 15-15,0-3-3 0,0 2-16 16,0-3-10-16,0 0-175 0,0 0-183 0,0-3-330 16,1-1-733-16</inkml:trace>
  <inkml:trace contextRef="#ctx0" brushRef="#br2" timeOffset="-182776.55">7506 14626 1015 0,'0'0'270'16,"0"0"-42"-16,0 0-13 0,0 0-1 15,0 0-9-15,-12 53-18 0,8-43-41 16,1-2-33-16,0 3-7 0,0-2-12 16,0 0-30-16,2 2 0 0,1-2-15 15,0-1 2-15,0 0-3 0,0-2 3 0,0 0 0 16,0-1 7-16,0-1-1 15,1 1-6-15,-1-1 3 0,0-1-15 0,0 2-4 16,0-2 3-16,-1 2-10 0,-1-1-6 16,0-1-19-16,-1 3 0 0,1-2 13 15,0 0-15-15,0 1 1 0,1-2-2 0,1 1-30 16,0 0-119-16,0 1-55 0,0-1-123 16,0 0-189-16,0-3-227 0,-1 1-866 0</inkml:trace>
  <inkml:trace contextRef="#ctx0" brushRef="#br2" timeOffset="-181858.54">7530 15124 218 0,'0'0'1411'0,"0"0"-1148"16,0 0-123-16,0 0-95 0,0 0 7 15,0 0 42-15,0 0 3 0,0 0 36 16,0 0-7-16,-1 24-32 0,1-14-7 15,-1 2-17-15,1 0-15 0,0 1 0 16,0 2-1-16,1-1-3 0,0-1 7 16,1 2 16-16,1-1 22 0,-1 2-23 15,0-2 3-15,1 2-19 0,-1 0-37 16,-1 1 5-16,-1 0-6 0,1 1 3 16,-1 2-9-16,0 0 3 0,0 0-4 0,1 2-12 15,0 0-174-15,1 3-171 16,0 3-311-16,-1-6-630 0</inkml:trace>
  <inkml:trace contextRef="#ctx0" brushRef="#br2" timeOffset="-181667.82">7590 15711 1656 0,'0'0'656'0,"0"0"-480"0,0 0-174 16,0 0 47-16,0 0 42 0,0 0 2 15,0 0 4-15,0 0-7 0,0 0-4 16,0 0-28-16,0 0-26 0,17 37 0 15,-13-29 0-15,0-1 6 0,1 0-12 16,1 2-7-16,-1 0-16 0,-2-1 16 16,2 0-16-16,0 0 16 0,-1 0-17 15,0-1 14-15,-1 2-3 0,2-2-1 16,4 2-12-16,-3 1-178 0,3 1-195 0,1 4-231 16,0-3-473-16</inkml:trace>
  <inkml:trace contextRef="#ctx0" brushRef="#br2" timeOffset="-181317.41">7747 16033 1616 0,'0'0'474'0,"0"0"-276"16,0 0 45-16,0 0-31 0,0 0-9 15,0 0-36-15,0 0-30 0,0 0-28 16,0 0-20-16,0 0-38 0,0 0-32 16,-1 50-18-16,1-43 1 0,1 2 10 15,2 0 11-15,1 2-23 0,0 1-69 16,3 1-84-16,-1 1-38 0,0 0-63 15,0 2-45-15,2 2-112 0,-4 1 28 16,0-1 51-16,-1-1 13 0,1-3 85 16,-2-2 165-16,0-3 69 0,-1-1 140 0,0 0 128 15,0-3 11-15,0 1-64 0,0-2-10 16,-1 1 57-16,3-2-77 0,-1 2-1 16,1 0-48-16,1 0-30 0,0-1-7 0,-1 1-15 15,-1-2-30-15,1 0 1 0,-1-1-14 16,0 2-18-16,1-4-10 0,0 5 6 15,0 0-18-15,1 2 12 0,0 1-11 16,4 3 10-16,0-1-12 0,3 3-63 16,-1 2-197-16,6 2-97 0,1 1-132 15,9 11-90-15,-4-7-531 0</inkml:trace>
  <inkml:trace contextRef="#ctx0" brushRef="#br2" timeOffset="-181131.32">8079 16658 1561 0,'0'0'1021'0,"0"0"-667"0,0 0-132 15,0 0-60-15,0 0 17 0,0 0 77 16,0 0-24-16,0 0-87 0,0 0-94 16,0 0-51-16,-11 0-43 0,9 0-26 15,1 4-111-15,-1 1-85 0,-1-2-94 16,0 0-186-16,0-3-604 0,1 0-424 0,29-15 1573 16</inkml:trace>
  <inkml:trace contextRef="#ctx0" brushRef="#br2" timeOffset="-171769.14">12163 9438 521 0,'0'0'267'0,"0"0"-75"0,0 0-42 16,0 0 23-16,0 0-1 0,0 0-42 16,0 0-26-16,0 0-22 0,0 0-24 15,-3-10-29-15,3 10-29 0,0 0-2 16,0 0-11-16,0 0 0 0,0 0 0 0,0 0-3 16,0 0 3-16,0 0 13 0,0 0 33 15,0 0 15-15,0 0 11 0,0 0 12 16,0 0 13-16,0 0 1 0,0 0-8 0,0 0-31 15,0 0-46-15,-1 3-44 0,-1-1-5 16,1 1 49-16,-3 3 49 0,2 1-14 16,0 1-3-16,-1 2-9 0,1-1-10 15,-1 1 13-15,0 0-25 0,-2 0 12 16,2 1 26-16,-2 0 6 0,0 1 7 16,-2 1-7-16,1 0-13 0,1-1-6 15,-1 0-13-15,1 0-13 0,2-3 2 16,1-1 1-16,1-1 13 0,1-1-13 15,0-1 0-15,0-1 16 0,0-1-6 16,0-3-10-16,0 2 0 0,0-2 10 0,0 0 7 16,0 2-1-16,0-2 13 0,0 0 7 15,0 0 6-15,0 0 12 0,0 0 1 16,0 0 6-16,0 0-9 0,0 0-46 16,0-2-9-16,0 0-144 0,2 2-136 0,2 0-101 15,2 0-37-15,0 0-164 0,-2 0-601 16,-26 4 1033-16</inkml:trace>
  <inkml:trace contextRef="#ctx0" brushRef="#br2" timeOffset="-171344.29">11940 10023 943 0,'0'0'124'0,"0"0"-124"0,0 0 0 15,0 0 23-15,0 0 221 0,0 0-29 16,0 0-56-16,0 0-35 0,0 0 6 15,0 0-4-15,0 0 4 0,3 25-17 16,-5-16 10-16,-1 0-19 0,-1 0-21 16,-1 1-2-16,1 0-26 0,1-1-17 15,1 0 1-15,0-2-16 0,0 0-21 16,0-2 0-16,1 0 11 0,0-1-1 16,0 1-10-16,-1-2 10 0,1-1-9 0,1-1 0 15,0-1 10-15,0 0-10 0,0 0 13 16,0 0-13-16,0 0-3 15,-1 0-2-15,0 2-17 0,-1 2-29 0,-1 2-184 16,-1-2-143-16,-5 4-128 0,2-1-527 0,1-1 278 16</inkml:trace>
  <inkml:trace contextRef="#ctx0" brushRef="#br2" timeOffset="-170982.93">11804 10464 254 0,'0'0'669'16,"0"0"-493"-16,0 0 52 0,0 0 3 0,0 0-114 15,0 0-72-15,0 0 7 16,0 0 23-16,0 0 32 0,0 0 10 0,0 0-39 16,-5 43-4-16,5-38 7 0,1-2 7 15,0 1 15-15,-1 1 17 0,1 3-14 16,-1-1-26-16,0 1 11 0,0 1-18 15,0 2-2-15,0-2-10 0,0 1-7 16,0-2-9-16,0 1-13 0,0-2-7 0,0 0-2 16,0-3-4-16,-1 1-16 0,1-3 0 15,-1 0 10-15,1 0-12 0,-1 2-1 16,1-1 1-16,0 1 2 0,-1 0-1 16,0 0 11-16,0 0-10 0,1 1 13 15,-2-2-3-15,0 1 0 0,2-2-11 16,-1 1 11-16,0-3-11 0,1 0 1 15,-1 2-3-15,1-2-35 0,0 0-137 16,0 0-187-16,0 0-278 0,0 0-589 0</inkml:trace>
  <inkml:trace contextRef="#ctx0" brushRef="#br2" timeOffset="-170560.69">11716 11032 1254 0,'0'0'426'15,"0"0"-319"-15,0 0-107 0,0 0 0 16,0 0 50-16,0 0 48 0,0 0 31 16,0 0 11-16,0 0-7 0,0 0 19 15,0 0-30-15,8 33-28 0,-6-26-4 16,1 1 13-16,-1 1 9 0,-2 0-9 16,0 0 5-16,0 1-9 0,0 0-16 0,-2-1-13 15,-2 0-13-15,1-1-6 0,0-1-10 16,1-2-9-16,0 1-29 15,0-1-1-15,0-1 1 0,1-1-2 0,0 1 2 16,-1-1-1-16,1 0 2 0,0 1-2 0,1-1 10 16,0-1-12-16,-1 0-10 0,1 0-107 15,0-1-58-15,-1 1-55 16,-3-2-126-16,2 0-306 0,-2-2-838 0</inkml:trace>
  <inkml:trace contextRef="#ctx0" brushRef="#br2" timeOffset="-169528.57">11803 11759 1183 0,'0'0'153'15,"0"0"-16"-15,0 0 16 0,0 0 3 16,0 0 0-16,0 0 0 0,0 0-33 16,0 0-58-16,0 0-65 0,0 0-65 0,-5-4-27 15,3 8 92-15,-3 0 101 16,0 2-24-16,1 2-28 0,1 1-14 0,1-1 33 16,0 2 13-16,1 0 0 0,1 1-39 15,-1 0 6-15,0-1 0 0,1 2 4 16,-1-2-7-16,1 1 0 0,0 0 3 15,0 0 3-15,0 2-12 0,0-2-17 16,0-1 1-16,1 3-20 0,2-1 16 16,0-1-17-16,0-1 0 0,2 2 11 15,3-1-10-15,-3-1 10 0,1 1-10 16,2-3 13-16,-1 3-16 0,1-2-21 0,0 0-264 16,1 2-290-16,1-1-178 0,-5-4-727 0</inkml:trace>
  <inkml:trace contextRef="#ctx0" brushRef="#br2" timeOffset="-169176.06">11976 12482 737 0,'0'0'1121'0,"0"0"-1121"16,0 0-104-16,0 0 104 0,0 0 65 16,0 0 78-16,0 0 32 0,0 0-13 15,0 0-10-15,0 0-20 0,0 0-19 16,37 36-13-16,-32-28 3 0,-1 1-16 16,-1-1-26-16,0 1-1 0,2 1-8 15,-3-1-27-15,3 0-9 0,-2 2-13 16,0-1 16-16,1-2-16 0,2 2 13 15,-1-1-13-15,-1 2-2 0,1-3 0 0,1 0 0 16,-2 1 2-16,-1-2 10 0,-2 1-12 16,0-3-1-16,0 1 0 15,0 0 2-15,-1-2-2 0,0 0-91 0,0 1-121 16,0 0-190-16,0-4-217 0,-3 1-611 16</inkml:trace>
  <inkml:trace contextRef="#ctx0" brushRef="#br2" timeOffset="-168257.52">12402 13215 1400 0,'0'0'293'15,"0"0"-88"-15,0 0-85 0,0 0-84 16,0 0-10-16,0 0 32 0,0 0-9 16,0 0-30-16,0 0-19 0,0 0 0 15,0 0 29-15,8 3 52 0,-4 1 13 16,3-1-4-16,-1 2 7 0,0 1-16 15,1 0-4-15,-2 3 4 0,0-1 15 16,-1 4-3-16,0-1-6 0,1 2 2 16,-3 1-35-16,-1 1-12 0,0 2-1 0,-1-3-12 15,0 3-10-15,1-3-17 0,-1-1 0 16,2 1 2-16,0-2 8 0,2 0-10 16,1-2-1-16,0 0-1 0,2 0-1 15,1 2-116-15,-1 0-146 0,0 2-213 16,5 2-230-16,-5-5-723 0</inkml:trace>
  <inkml:trace contextRef="#ctx0" brushRef="#br2" timeOffset="-168012.89">12585 13757 127 0,'0'0'303'16,"0"0"46"-16,0 0-20 0,0 0-71 0,0 0-73 15,0 0-35-15,0 0 41 0,0 0-6 16,0 0-29-16,0 0-17 0,0 0-29 16,40 48-16-16,-34-44-33 0,-1 0-12 15,3 1-21-15,-3-1-11 0,0 1-16 16,-1 1 1-16,2 0-2 0,-2 1-1 16,-1-1-12-16,1 3 11 0,-2 1 2 0,0 2 0 15,0 2-166-15,-1 1-193 0,-1 6-125 16,0-2-541-16,0-3 341 0</inkml:trace>
  <inkml:trace contextRef="#ctx0" brushRef="#br2" timeOffset="-167793.26">12801 14224 677 0,'0'0'264'0,"0"0"46"0,0 0-63 15,0 0-88-15,0 0-71 0,0 0-23 16,0 0-29-16,0 0-10 0,0 0 10 16,0 0-14-16,0 0-2 0,42 34-7 15,-32-28-13-15,-1 0-1 0,0 3-22 16,-2-1 20-16,3-1 2 0,-5 3-1 16,-1 0-41-16,-2 6-233 0,-1-3-284 0</inkml:trace>
  <inkml:trace contextRef="#ctx0" brushRef="#br2" timeOffset="-167576.92">12951 14505 1068 0,'0'0'1017'0,"0"0"-839"0,0 0-178 0,0 0 0 16,0 0 23-16,0 0 93 0,0 0-22 15,0 0-94-15,0 0-48 0,0 0-23 16,0 0 38-16,14 13 33 0,-8-5 0 15,-1 2-2-15,1 1-30 0,2 3-195 16,-2 0-23-16,0 0-43 0,4 1-146 16,-2 1-21-16,1 0 49 0</inkml:trace>
  <inkml:trace contextRef="#ctx0" brushRef="#br2" timeOffset="-167416.88">13071 14764 241 0,'0'0'362'15,"0"0"-29"-15,0 0-17 0,0 0-66 16,0 0-87-16,0 0 3 0,0 0-1 0,0 0 30 15,0 0 15-15,7 45-9 0,-5-42-40 16,2-1-52-16,3 1-41 0,-1-1-40 16,2 2-24-16,2-1-1 0,-1 1-3 15,3 3 0-15,-2 0-19 0,1 3-155 16,-2 1-171-16,2 5-144 0,-5-2-518 16</inkml:trace>
  <inkml:trace contextRef="#ctx0" brushRef="#br2" timeOffset="-167271.19">13242 15057 813 0,'0'0'1517'0,"0"0"-1307"15,0 0-42-15,0 0-84 0,0 0-71 16,0 0-13-16,0 0-23 0,0 0 7 16,0 0-13-16,0 0-29 0,0 0-19 0,52 5-305 15,-48 6-53-15,-1 6-206 0,-1-3-424 16</inkml:trace>
  <inkml:trace contextRef="#ctx0" brushRef="#br2" timeOffset="-167089.81">13344 15250 1995 0,'0'0'111'16,"0"0"-111"-16,0 0-153 0,0 0 130 15,0 0 23-15,0 0 35 0,0 0 43 0,0 0-42 16,0 0-36-16,0 0 3 15,0 0-3-15,37 41-20 0,-32-29-291 0,-1-1-344 16</inkml:trace>
  <inkml:trace contextRef="#ctx0" brushRef="#br2" timeOffset="-166903.74">13541 15491 382 0,'0'0'1940'16,"0"0"-1704"-16,0 0-59 0,0 0 54 15,0 0-67-15,0 0-84 0,0 0-80 16,0 0-4-16,0 0-18 0,0 0 3 16,35-5 0-16,-26 9-4 0,-3-2 1 15,0 3-10-15,0 0-61 0,-3 1-64 16,-1-1-17-16,-2 1 35 0,0-2 16 16,0 1 7-16,-4-4 22 0,-4 2 0 0,0-2-56 15,-7-1-171-15,5-3-672 0</inkml:trace>
  <inkml:trace contextRef="#ctx0" brushRef="#br2" timeOffset="-164420.59">16967 10692 20 0,'0'0'391'16,"0"0"-235"-16,0 0-128 0,0 0-26 15,0 0 28-15,0 0 97 0,0 0 49 16,0 0 33-16,0 0-17 0,0 0-49 16,0 0-45-16,0 0-10 0,0 0 9 15,0 0 17-15,0 0 22 0,0 0 20 16,0 0-7-16,0 0-23 0,0 0-32 15,0 0-23-15,0 0-16 0,0 0-36 0,0 0-19 16,0 0-42-16,0 0-13 0,0 0-19 16,-1 2-20-16,0-1 72 0,-1 2 22 0,0 0 12 15,0 1 21-15,-1 0-7 16,0 0-1-16,2-2-23 0,-2 1-2 0,1 1 0 16,1-3 0-16,0 2 2 0,0-1-2 15,1 0 0-15,-1-2 0 0,0 5 0 16,1-5 3-16,0 1-3 0,0 1 0 15,-1 1 1-15,0-1 1 0,0 1-2 16,0 0 13-16,-1-1-12 0,0 1 15 16,0 1-16-16,-1-2 0 0,0 2 4 15,-1-1 12-15,3 1-6 0,-2 0-10 16,0-1-16-16,2 1-132 0,0 1-160 0,1-2-10 16,1 4-131-16,3-2-310 0</inkml:trace>
  <inkml:trace contextRef="#ctx0" brushRef="#br2" timeOffset="-164070.48">16901 11125 1409 0,'0'0'221'0,"0"0"-221"0,0 0-93 15,0 0 67-15,0 0 26 0,0 0 124 16,0 0 2-16,0 0 21 0,0 0-37 16,0 0-26-16,0 0-12 0,-1 35-11 15,2-31-15-15,-1 0 2 0,0 0-16 0,0-1 7 16,0 0-19-16,0-1 2 15,0 1-9-15,-1 1 16 0,-1-1-29 0,0 0 0 16,0 1 0-16,-1 1 14 0,-1 0-12 16,2 2-2-16,0-3-71 0,0 4-226 15,0-1-25-15,-1 3-156 0,1-2-587 16</inkml:trace>
  <inkml:trace contextRef="#ctx0" brushRef="#br2" timeOffset="-163843.57">16815 11471 140 0,'0'0'548'0,"0"0"-509"0,0 0-26 15,0 0 62-15,0 0 39 16,0 0-32-16,0 0 35 0,0 0-45 0,0 0-11 15,0 0-38-15,20 40 13 0,-20-30 3 16,0 0 4-16,0 2-43 0,-1 5-408 16,-2-2-286-16</inkml:trace>
  <inkml:trace contextRef="#ctx0" brushRef="#br2" timeOffset="-163564.26">16853 11783 153 0,'0'0'186'0,"0"0"-52"15,0 0-43-15,0 0 30 0,0 0-7 0,0 0-29 16,0 0-14-16,0 0 8 16,7 48 15-16,-2-43 49 0,-2-2-16 0,2 1-16 15,-3-1-4-15,0-1-6 0,-1 1 0 16,0 1-4-16,-1 2 4 0,0 0 6 15,0 2-42-15,-2-2-17 0,-1 3-22 0,1-1-26 16,-2 0 3-16,3-2 14 0,0 0-14 16,1-2 0-16,0-1-3 0,0 1-23 15,3-3-135-15,2 2-134 16,-3-1-255-16</inkml:trace>
  <inkml:trace contextRef="#ctx0" brushRef="#br2" timeOffset="-162667.45">16918 12472 1266 0,'0'0'283'16,"0"0"-169"-16,0 0-85 0,0 0-6 15,0 0 32-15,0 0 23 0,0 0 13 16,0 0-16-16,0 0-69 0,0 0-6 0,0 0-49 16,-3 8 49-16,3-4 49 0,0 1-3 15,2 0-33-15,-1 2 0 0,1 1-13 16,-1 1-39-16,0 0-39 0,1 1-49 16,-2 4-139-16,0-1-366 0</inkml:trace>
  <inkml:trace contextRef="#ctx0" brushRef="#br2" timeOffset="-162458.61">16967 12784 1424 0,'0'0'43'0,"0"0"-43"0,0 0-170 16,0 0 170-16,0 0 126 0,0 0 30 15,0 0-32-15,0 0-36 0,0 0-27 0,0 0-28 16,15 15-17-16,-11-10-13 0,0 0-3 16,0 4-35-16,-4 2-242 0,0-1-341 15</inkml:trace>
  <inkml:trace contextRef="#ctx0" brushRef="#br2" timeOffset="-162273.57">16969 13026 1155 0,'0'0'296'0,"0"0"-296"16,0 0-68-16,0 0 68 0,0 0 91 15,0 0-45-15,0 0-27 0,0 0-6 16,0 0-9-16,0 0-4 0,20 40-56 16,-20-27-269-16,-1-3-278 0</inkml:trace>
  <inkml:trace contextRef="#ctx0" brushRef="#br2" timeOffset="-162090.33">17024 13289 137 0,'0'0'545'0,"0"0"-216"0,0 0-26 0,0 0-85 16,0 0-56-16,0 0-32 0,0 0-23 15,0 0-35-15,0 0-17 0,0 0-10 16,0 0-28-16,0 11-15 0,2-10 11 15,2 2 13-15,2 0-26 0,-1 2-52 16,1 1-198-16,-2 2-121 0,0-1-375 16,-3 1 4-16,-33-60 742 0</inkml:trace>
  <inkml:trace contextRef="#ctx0" brushRef="#br2" timeOffset="-161903.74">17077 13510 1276 0,'0'0'250'0,"0"0"-247"16,0 0 20-16,0 0 91 0,0 0-7 16,0 0-29-16,0 0-45 0,0 0-7 0,0 0-7 15,0 0 7-15,15 41 7 0,-10-28-33 16,-1 1-65-16,3-2-192 0,1 3-130 16,3 5-190-16,0-4-125 15</inkml:trace>
  <inkml:trace contextRef="#ctx0" brushRef="#br2" timeOffset="-161734.89">17189 13809 241 0,'0'0'209'0,"0"0"26"15,0 0 22-15,0 0-6 0,0 0-108 16,0 0-42-16,0 0 29 0,0 0-51 0,5 47-14 16,-5-42-10-16,0 0-10 0,0 0-9 15,0-1-20-15,0 3-3 0,0-1-11 16,0 0 18-16,4 0 6 0,-2 1-26 15,1 0-39-15,1 0-208 0,6 3-183 0,-3 0-261 16</inkml:trace>
  <inkml:trace contextRef="#ctx0" brushRef="#br2" timeOffset="-161551.91">17255 14085 1123 0,'0'0'550'0,"0"0"-300"16,0 0-143-16,0 0 71 0,0 0 84 15,0 0-78-15,0 0-97 0,0 0-87 16,0 0-24-16,0 0 20 0,0 0 2 16,23 17-49-16,-18-11-256 0,-1 4-118 15,1 3-232-15,-2-1-587 0</inkml:trace>
  <inkml:trace contextRef="#ctx0" brushRef="#br2" timeOffset="-161375.87">17394 14289 1608 0,'0'0'454'0,"0"0"-220"0,0 0-14 16,0 0-24-16,0 0-25 0,0 0-91 15,0 0-32-15,0 0-48 0,0 0-10 16,0 0-26-16,1-5-31 0,5 7-4 16,0 1 26-16,2 2-6 0,1 2-59 15,-3 0-58-15,0 1-104 0,1 2-59 0,-5 2-121 16,-2 0-551-16</inkml:trace>
  <inkml:trace contextRef="#ctx0" brushRef="#br2" timeOffset="-161230.88">17476 14442 1413 0,'0'0'790'16,"0"0"-418"-16,0 0-79 0,0 0-52 0,0 0-21 15,0 0-125-15,0 0-85 0,0 0-10 16,0 0-29-16,0 0-12 0,0 0-74 15,30-9-218-15,-23 19-173 0,-1 1-299 16,0-2-800-16</inkml:trace>
  <inkml:trace contextRef="#ctx0" brushRef="#br2" timeOffset="-161033.91">17661 14572 2259 0,'0'0'349'16,"0"0"-201"-16,0 0-77 0,0 0-55 15,0 0 68-15,0 0-26 0,0 0-10 16,0 0-48-16,0 0 0 0,0 0-29 16,12-2-10-16,-8 2 26 0,0 0 12 0,4 5-1 15,-3 0-49-15,-1-1-133 0,3 1-12 16,-3-2-40-16,-1 0 38 0,1-1 0 16,-3-1-75-16,-1-2-284 0,-1-3-466 15,-54-17 990-15</inkml:trace>
  <inkml:trace contextRef="#ctx0" brushRef="#br2" timeOffset="-151877.87">8601 16201 992 0,'0'0'264'15,"0"0"-169"-15,0 0-30 0,0 0 61 16,0 0-60-16,0 0-18 0,0 0 11 0,0 0 19 16,0 0 0-16,0 0 22 0,44-42-25 15,-40 38 0-15,-1 1 25 0,0-1 26 16,-1 1-25-16,0-1-4 0,-1-1-13 15,0 2-1-15,-1-1-41 0,1 1 16 16,-1 0-29-16,0-1 7 0,1 3 18 16,-1-4-19-16,0 3-3 0,0-1 4 15,0-1 2-15,-2 2-15 0,-3-1-7 16,0 1-16-16,-1-1 2 0,-4 1 23 16,0 2-2-16,-3 0 5 0,0 0 11 0,-3 0-1 15,-2 5 0-15,0 2 1 16,-2 5-8-16,-1 1 4 0,2 3 13 0,-2 4-13 15,3 0 0-15,2 3 3 0,4 0-6 16,3 2-29-16,5-1 19 0,4-2-22 16,4 2 0-16,11-3 16 0,5 0 9 15,6-2-12-15,6 1 0 0,2-3-10 0,-2-2 12 16,0-3-15-16,-4-2-41 0,-5-4-76 16,-3-2 6-16,-5-3-3 0,-2-1 24 15,-5-4 45-15,0-3 19 0,0-3 26 16,0-2 0-16,0-1 0 0,-2-2 0 15,-1-1 22-15,0 2-19 0,2 2 1 16,-3 1 18-16,-2 6 35 0,0 0 17 16,-1 3 5-16,0 1-41 0,-1 1-38 15,0 0-85-15,0 5 8 0,1 1 77 0,0 4 83 16,1 1-29-16,2-1-29 0,-1 3-22 16,3-2 9-16,0-1 7 0,5 0 0 15,3-2 0-15,0 1 0 0,5-3 4 16,2 1-23-16,3-3-108 0,1 0-54 15,-1-1-14-15,-4-2 19 0,-2-1 6 16,-6-1 0-16,1-6 38 0,-7 0 113 0,1-6 32 16,-3 1-19-16,0-5-13 0,-3 0 42 15,0-2-13-15,0 0 38 0,-1-1 52 16,0 5 42-16,0 1 24 0,0 4-41 16,0 3 18-16,0 2 19 0,0 3-24 15,0 2-157-15,0 0-12 0,0 1-102 0,0 4-25 16,0 1 139-16,0 3 41 0,0 2 23 15,0 3-39-15,1 1-9 0,1 0-13 16,2-1 16-16,2 1-16 0,0-2 16 16,3-3-7-16,2 2 7 0,2-4-16 15,0-1 7-15,2-2-10 0,1-4-129 16,-3 1-14-16,2-2-3 0,0 0-20 16,-1-6 35-16,-3-1-16 0,1-2 18 15,-1-4-3-15,-1-3 3 0,-4-2 16 16,1-3-104-16,-2-3 0 0,-2-1 52 15,-1-1 2-15,0-4 69 0,1 2 48 0,1 3 43 16,1 1 3-16,1 5 57 0,-2 4-57 16,0 3 14-16,-2 5 28 0,1 4 16 15,-3-1 17-15,0 4 13 0,0-1-1 16,0-1 20-16,0 2 10 0,0 0-3 0,-3-1-4 16,2-1 16-16,-1 1 25 0,1-1 33 15,0 0-43-15,1-2-45 0,-1 2 0 16,1-1-45-16,0-1 19 0,0 3-6 15,0-1 12-15,0 2 3 0,0 0-79 16,0 0-86-16,0 7-96 0,0 4 182 16,0 6 64-16,0 4 63 0,-1 5-13 15,1 0-12-15,0 2-52 0,0 0 23 16,0-1-17-16,4-1-9 0,2-2-12 16,0-1-19-16,-1-1-14 0,2 0-1 0,1-3-2 15,-2-2-69-15,0-1-205 0,2-3-173 16,-3-4-357-16,-1-4-762 15</inkml:trace>
  <inkml:trace contextRef="#ctx0" brushRef="#br2" timeOffset="-151710.08">9209 16329 1467 0,'0'0'1574'0,"0"0"-1296"15,0 0-103-15,0 0 28 0,0 0-23 16,0 0-83-16,0 0-97 0,0 0-6 15,54-36-26-15,-27 34 7 0,2 2-22 16,5 0-7-16,-1 2-274 0,14 0-267 16,-12-2-1012-16</inkml:trace>
  <inkml:trace contextRef="#ctx0" brushRef="#br2" timeOffset="-151417.3">9689 16183 2730 0,'0'0'401'0,"0"0"-219"0,0 0 6 16,0 0-5-16,17-50-44 0,-12 44-45 15,2 2-15-15,0 0-39 0,2 3-37 16,2-1-3-16,1 2-32 0,-1 3-5 16,2 4-4-16,-2 3 10 0,0 4 12 15,-4 3 19-15,1 3 28 0,-3 1 6 16,-4 1-9-16,-1 0 10 0,0 2-10 15,-3-2-22-15,-4-1-1 0,1 1 0 16,1-2-2-16,1-4-81 0,-2 2-70 0,4-1-99 16,-1-1-122-16,3 1-210 0,0-5-454 15,-1-4-451-15</inkml:trace>
  <inkml:trace contextRef="#ctx0" brushRef="#br2" timeOffset="-151256.39">9702 16504 1468 0,'0'0'426'0,"0"0"-264"0,0 0 16 15,0 0 33-15,0 0 34 0,0 0-36 0,0 0-36 16,0 0 29-16,0 0 55 0,0 0-42 16,0 0-51-16,-31 21-12 0,43-21-3 15,6 0-40-15,5-1-50 0,3-3-44 16,5 3-15-16,-1-3-13 0,1 0 1 16,-2 1-19-16,0 1-153 0,-1-1-206 15,5-6-213-15,-6 1-950 0</inkml:trace>
  <inkml:trace contextRef="#ctx0" brushRef="#br2" timeOffset="-149179.52">13998 15294 995 0,'0'0'134'0,"0"0"16"16,1-49 74-16,-1 34-28 0,-3-2-24 15,0 3-26-15,-2 2 74 0,-1-2-42 0,-1 3-16 16,1 3-14-16,-2 2-58 0,1 2-35 15,-1 4-32-15,-4 0-4 0,-1 0 6 16,-3 7-2-16,-4 4 25 0,-1 3 23 0,-4 4-11 16,3 4-18-16,1 2 9 0,4 2 3 15,3 2-12-15,4 0-26 16,6 0 3-16,4 0-3 0,3 1-13 0,11-2 19 16,6 1-3-16,5-3 4 0,6-1-22 15,2-2 11-15,3-4-12 0,-3-4-19 16,-3-4-121-16,-1-6-4 0,-5-4-3 15,-4 0 25-15,-6-8 61 0,0-2 32 16,-3-6 13-16,-3-1 16 0,0-3 0 16,-1-2 26-16,-2 1-24 0,-1 0 37 15,-2 2 12-15,0 3-16 0,-2 2 65 16,0 5 2-16,0 2-9 0,0 3 6 0,0 1-16 16,0 3-83-16,0 0-83 0,0 4-80 15,-1 4 147-15,0 6 16 0,1 0 38 16,0 3-19-16,0 2 1 0,0-2-19 15,5-2 2-15,1 0 13 0,0-3-13 16,4-1 23-16,-2-1-1 0,3-4 4 0,-2 0-13 16,-1-4-14-16,3-2 20 0,-3 0-22 15,1-4-30-15,1-2-30 16,0-4 25-16,-3-3-20 0,3 1 49 0,-3-5 6 16,-1 0 3-16,2 0 13 0,-3 0-14 15,0 3 11-15,1 1 10 0,0 4-20 16,-3 2 25-16,0 1-8 0,-2 2 15 15,0 4 19-15,-1-1-54 0,1 1-45 16,-1 1-102-16,2 3 52 0,-1 4 95 16,1 5 60-16,1 2-9 0,-2 2-12 0,2-1-7 15,-1 0-16-15,2 1 0 0,0 0-4 16,3-3 4-16,0 1-3 0,1-6 6 16,1-1-3-16,-3-1-13 0,1-4 10 15,1 0-13-15,-3-3-131 0,-2 0 0 0,2-3-3 16,1-5-4-16,-2-3-10 15,0-3 64-15,2-3 3 0,1-1 10 0,-2-2 29 16,1-3-3-16,2 1 16 0,-1-3-7 16,-1 0-3-16,2 2 36 0,-3 1 3 15,2 0 15-15,-1 4 1 0,-3-2-16 16,0 3-9-16,-1 0 9 0,-1 3 48 16,1 2-28-16,-1 0 31 0,0 7 53 0,-1-1 2 15,0 4-25-15,0 2-81 0,0-2-23 16,0 2-15-16,0 0 38 0,0 0 0 15,-1 0 32-15,-1 0 26 0,0 0-4 16,1 0 1-16,-1 0 9 0,1 0 26 16,1 0 19-16,0 0-7 0,0 0-41 15,0 0-28-15,0 0-33 0,0 0-25 16,0 0-49-16,-1 2-28 0,0 4 102 16,0 3 10-16,1 4 66 0,0 3-15 15,0 1-7-15,4 5 3 0,0 0 17 0,2 2 21 16,3-1-13-16,-4 2-28 15,-1-1-7-15,-1 0-25 0,0-1 0 0,-3-2-18 16,0 0 8-16,1-3-12 0,0-1 1 16,1-4-1-16,2 0-1 0,3-2-90 0,2-1-90 15,-1-2-153-15,8-4-251 16,-6-3-398-16,0-1-561 0</inkml:trace>
  <inkml:trace contextRef="#ctx0" brushRef="#br2" timeOffset="-149022.08">14423 15426 1638 0,'0'0'711'0,"0"0"-408"16,0 0-106-16,0 0 2 0,0 0 18 15,0 0-93-15,0 0-124 0,0 0-25 16,0 0-45-16,56-35 22 0,-34 35-3 0,-1 4 3 16,6 1-273-16,-4 0-419 0,-5-1-794 0</inkml:trace>
  <inkml:trace contextRef="#ctx0" brushRef="#br2" timeOffset="-148591.64">14719 15287 1740 0,'0'0'305'0,"0"0"-123"0,0 0 2 15,0 0 0-15,0 0-23 0,42-50-38 16,-24 41-17-16,2 4-20 0,1 1-51 0,2 3-20 16,1 1-15-16,-2 1-3 15,0 8-10-15,-3 0 10 0,-4 5 0 16,-5 3 3-16,-4 3 1 0,-6 3 28 0,-8 0 3 16,-8 2-4-16,-6-1 1 0,-2 0-3 15,-3-4 15-15,-2-1-15 0,3-4 2 16,4-3 4-16,6-1 6 0,5-4 17 15,2-1 11-15,5-1-31 0,3 0-10 0,0-3-6 16,1 1 4-16,2 0 8 0,3 1 17 16,7-1 5-16,4-1-18 0,5-2-10 15,1 0 3-15,3 0-18 0,2 0-10 16,2-4-2-16,-3 0 0 0,0-1-14 16,1 1-19-16,-5-1-75 0,-1-2-74 15,-2 0-80-15,-5-1-66 0,0 1-85 16,-2 1-87-16,-2-4-61 0,-1 2-483 15</inkml:trace>
  <inkml:trace contextRef="#ctx0" brushRef="#br2" timeOffset="-145712.36">18358 14757 427 0,'0'0'450'0,"0"0"-157"0,0 0-91 15,0 0-26-15,0-45-30 0,0 36-29 16,-1 1 46-16,0-1 2 0,0 2-42 15,-1-1-35-15,0 1-7 0,-1 0-27 16,1 0 34-16,0 1 8 0,-3 0-12 16,0 1 0-16,-4 1-23 0,0 1-19 15,-4 1-30-15,-5 1 17 0,-1 1 3 0,-4 4 4 16,-2 3-1-16,-1 4-13 0,-3 6 10 16,3 3 23-16,2 2-11 0,0 4 4 15,6-1-9-15,4 3-17 0,3-2-9 16,9 2-13-16,2-1 3 0,13-1 19 15,3 0 0-15,5 1-9 0,4-3-10 16,3-3 16-16,2-1-6 0,-1-8 3 0,0-1 0 16,-4-5-16-16,-4-3 0 0,-1-3-64 15,-4 0 16-15,-2-7 10 16,-1-3 37-16,0-2-15 0,-2-3 16 0,3 1 0 16,-1-3 0-16,-2 2-15 0,3-2 15 15,-5 3 3-15,1 2-1 0,-3 5 14 16,-3 0 0-16,-2 4 3 0,-1 1-19 15,0 2-64-15,-1 0-29 0,0 2-41 0,-1 5 134 16,-3 0 68-16,1 5 6 0,1-1-36 16,1 1-19-16,1 0-3 0,0 0 3 15,4-1 10-15,6 0 0 0,1-2 6 16,6-1-4-16,1-2-2 0,0 0-7 16,1-2 1-16,-4-4-11 0,1 0-8 15,-2-2-4-15,-3-6-30 0,1-2 8 0,-3-3-4 16,3-3 13-16,-5-3 12 15,2 2 0-15,-3-4 1 0,3 3 0 0,-4 1 12 16,-2 3 4-16,-1 5 3 0,-1 1 4 16,0 5-21-16,-1 1-4 0,0 2-36 0,0 0-67 15,0 2-32-15,0 5 124 16,0 1 13-16,0 2 39 0,1 3-14 0,1 0 7 16,1 0-13-16,2 1-6 0,0-2 0 15,-1 2-1-15,1-3 4 0,2-1-3 16,-1-2 3-16,-3-1-3 0,3-3 9 15,-1-3 10-15,0-1 12 0,-1 0-44 16,5-5-13-16,0-4-69 0,-1-2 25 16,3-2 12-16,1-1 32 0,-3-1 12 15,3-2 1-15,-2 0-22 0,1 0 6 16,-2 0-3-16,3 0 6 0,-4 4 13 16,2-1 16-16,-3 5-14 0,-2 1 21 0,-2 0-7 15,-1 4 0-15,1 3 10 0,-3-1 15 16,0 1-3-16,0 1-22 15,0 0-16-15,-4 0-16 0,-2 0-9 0,1 1 6 16,-5 2 18-16,4 3-1 0,1 0-14 0,2 2 16 16,-1 0 1-16,4 3 40 0,0 0 13 15,5 2-3-15,1 2-3 16,1-1-10-16,4 1-7 0,-3-1 4 0,1 1-13 16,-1-1-19-16,0-1 23 0,0-2-23 15,-3-2 10-15,0-1-10 0,0-3 9 16,-1-1-8-16,-2-1-1 0,-1-1 0 15,0-1-3-15,0-1-14 0,-1 0-109 16,0-1-55-16,1-5-144 0,1-1-344 16,1-11-61-16,1 3-600 0</inkml:trace>
  <inkml:trace contextRef="#ctx0" brushRef="#br2" timeOffset="-145358.68">18906 14572 1550 0,'0'0'267'0,"0"0"-108"0,0 0 0 16,0 0 3-16,0 0 41 0,0 0 4 15,0 0-14-15,0 0-52 0,0 0-71 16,0 0-69-16,0 0 1 0,22 12 49 16,-18 4 32-16,-1 4 41 0,-1 4 7 0,0 1-36 15,-2 4-13-15,0 1-3 0,0 1-10 16,0-1 7-16,0-1-7 0,0-1-35 16,0 1-15-16,0-4-18 0,0-1-1 15,0-3-1-15,-2-3-1 0,0-2-20 16,0-4-138-16,-1-4-36 0,-1-3-70 15,1-4-121-15,-3-1-112 0,0-6-45 0,1-5-622 16</inkml:trace>
  <inkml:trace contextRef="#ctx0" brushRef="#br2" timeOffset="-145199.94">18814 14826 1562 0,'0'0'276'0,"0"0"-133"16,0 0-55-16,0 0 74 0,0 0 161 15,0 0-68-15,0 0-117 0,0 0-67 0,0 0-30 16,60 6-19-16,-30-2-22 0,0-1-2 16,1 1-18-16,2-4-259 0,-5 0-445 15,-8 0-1111-15</inkml:trace>
  <inkml:trace contextRef="#ctx0" brushRef="#br2" timeOffset="-144561.57">19157 14783 1702 0,'0'0'497'15,"0"0"-242"-15,0 0-84 0,0 0 3 16,0 0 9-16,0 0-96 0,0 0-42 15,0 0-10-15,58-41-35 0,-38 39-12 16,0 2-20-16,0 0-13 0,1 4 10 16,-3 2 6-16,0 1 4 0,-4 2-17 0,1 0 3 15,-8 2 1-15,-1 3 9 0,-6-2-3 16,-1-1 16-16,-10 0 13 0,-4-1 2 16,-1 0 1-16,-3-5 0 0,0 2 3 15,-2-3 9-15,0-2 4 0,2 1 7 16,1-3 29-16,1 1-4 0,6 0-7 15,3-1-12-15,4 0-6 0,2 0-1 16,1 0 29-16,1 1 26 0,0-1-3 16,3 0 5-16,4 0-79 0,8 0-47 0,4 0-1 15,3 0 28-15,0 1 5 0,3 3-5 16,-1 0 1-16,0 2-13 0,-5 2 0 16,-3 2-16-16,-3 0 16 0,-4 2 6 15,-3 2 4-15,-5-2 6 0,-1 3 16 0,-4-3 30 16,-7-1-8-16,-2 0 7 15,-2-4 16-15,-5 0 10 0,-3-1 15 0,-4-1-3 16,0-1-10-16,0-3-18 0,-3 1-11 16,5 0-6-16,0 0-21 0,0-2-1 15,3 2-12-15,0-2-173 0,3-4-538 16,7-4-1414-16</inkml:trace>
  <inkml:trace contextRef="#ctx0" brushRef="#br2" timeOffset="-126260.62">14096 8456 889 0,'0'0'733'0,"0"0"-499"0,0 0-143 15,0 0 87-15,0 0 3 0,0 0-6 16,2-52-7-16,-2 43-26 0,-2 0-14 16,-1 1-31-16,-1 0-4 0,1 2-7 15,-2-1-10-15,1 1-15 0,2 4-26 16,-1-2 19-16,-1 0-3 0,0 2-10 16,1 2-6-16,-2-2-33 0,-1 2-2 0,-6 0-11 15,0 5 8-15,-6 2 0 0,-3 0 3 16,-2 5 13-16,-3 1-10 15,1 3-1-15,-1 2-2 0,0 3 32 0,0 2-7 16,2 3-3-16,2 0 4 0,4 3-10 16,1 1-3-16,7 0-13 0,1-1-1 15,7-1 0-15,2 0 1 0,9-2 1 16,3-1 50-16,7 0-20 0,3-4-6 16,5-4 23-16,2-1-1 0,0-3-22 0,2-1 0 15,-2-7-25-15,0 0 0 0,-4-4-19 16,-2-1 1-16,-3-1-1 0,-1-5-3 15,-2 1 3-15,-3-3-13 0,-3-4 12 16,2-1 20-16,-5-1 0 0,2-1-11 16,-2 0-21-16,2 0 18 0,-3 1 14 0,1 1 1 15,0 0 2-15,-3 3 9 16,-1 3-12-16,0 0-2 0,-2 2 1 0,1 2 1 16,-2 0 2-16,-1 0 14 0,0 2 0 15,0 0 6-15,0-1-3 0,0 2-16 16,0-1 9-16,0 1-8 0,0-3 11 15,0 3-15-15,0 0 0 0,0 0-19 16,0 0-6-16,0 0 3 0,0 0 3 16,0 0 7-16,0 0 12 0,0 0 0 15,0 0 15-15,0 0 1 0,0 0 19 16,0 0 6-16,0 0 15 0,0-2 10 16,0 0 14-16,0-2-49 0,1 0-31 0,1-3 0 15,1-3-3-15,0 4 0 0,-1 0-13 16,1 1 0-16,0 1 3 0,0 2-3 0,-1 1 0 15,-2 1 1-15,1-1-10 0,-1 1-16 16,0 0-12-16,0 0-4 0,0 0-12 16,0 0-1-16,0 4 58 0,-2 3 12 15,-3 1 56-15,1 2-8 0,0 3-17 16,0-1 7-16,0 2-19 0,0-1-7 16,4 0-12-16,0 1 13 0,0-2-10 15,8 1 16-15,-1 0 6 0,4-3 3 16,2-2 10-16,2 1 0 0,3-4 0 15,0-2-7-15,0 0-21 0,-3-3-10 16,2 0-50-16,-3-2 17 0,0-5-4 16,-4-2 24-16,1-2 13 0,-4-3 1 15,-3-2 0-15,2-2 2 0,-4-1 23 0,0-3-14 16,-1 0 1-16,0 2 6 0,-1 2-18 16,0 4 25-16,0 4 17 0,0 5 57 15,0 1-4-15,0 3 16 0,0 1-112 0,-1 0-15 16,-2 5-91-16,-3 2 38 15,1 5 68-15,-1 5 24 0,-2 2-12 0,3 1-12 16,2-1 0-16,3 0-1 0,0-2 1 16,0-1 0-16,7-1 22 0,4-2-21 15,2-1 33-15,2-3 3 0,4-2 13 16,3-2 2-16,2-2-5 0,2-3-13 16,-3 0-31-16,0-8-3 0,-1 0-50 15,-3-5-8-15,0 1-11 0,-3-5 17 16,-4 0 2-16,0-7 13 0,-2 0-10 15,-1-5 0-15,-3-2-6 0,-1 0 31 0,1-1 22 16,-4 4-12-16,-2 1 27 16,0 2-15-16,0 0 0 0,-2 6-6 0,-4 0 6 15,2 4 28-15,0 6 38 0,2 0-16 16,-1 3-7-16,1 4-24 0,1-1-17 16,0 2 1-16,-2 1-3 0,2 0-37 0,0 0-16 15,-2 1-6-15,-1 6 40 0,0 1 19 16,-1 1 11-16,-1 3-8 0,2 3 19 15,2 3-3-15,0 3 25 0,2 1 12 16,0 4 3-16,0-1 27 0,1 1 10 16,2 0-62-16,-1 1 10 0,1 1 11 15,-1-2-24-15,1 1 0 0,-2-1-28 16,-1-2 15-16,1-2-16 0,-1-1 14 16,0-4-15-16,1 3-1 0,-1-6-22 15,1-2-61-15,0-1-71 0,-1-2-132 0,1-4-144 16,-1-4-167-16,0-1-554 15,0-2-472-15</inkml:trace>
  <inkml:trace contextRef="#ctx0" brushRef="#br2" timeOffset="-126108.6">14570 8636 2358 0,'0'0'378'16,"0"0"-140"-16,0 0-52 0,0 0-20 0,0 0-90 15,36-45-65-15,-17 40-11 0,1 5-26 16,4 0-6-16,3 0 7 0,0 3 12 15,9 4-169-15,-8 0-803 0,-4-3-1154 0</inkml:trace>
  <inkml:trace contextRef="#ctx0" brushRef="#br2" timeOffset="-125771.21">15003 8629 1891 0,'0'0'693'0,"0"0"-467"0,0 0-69 0,0 0 52 16,0 0-8-16,55-51-52 15,-40 40-19-15,0 1-17 0,-3-2-18 0,1-1 12 16,-2 1 16-16,-2 0-26 16,-2 3-13-16,-1 0-13 0,-3 4 10 0,-1-1 15 15,-2 1-4-15,1 3-9 0,-1 0-15 16,0 2-22-16,0 0-23 0,0 0-23 15,0 0-43-15,0 5-31 0,-1 2 49 16,-1 6 25-16,-1 3 13 0,0 1-11 0,-1 2 13 16,2 3-3-16,2 0-9 15,0 2 10-15,0-2-11 0,0 2 19 0,0-1-21 16,0 0-31-16,0-1-219 0,0 0-218 16,0-3-167-16,-4 1-396 0,-2-5-258 15</inkml:trace>
  <inkml:trace contextRef="#ctx0" brushRef="#br2" timeOffset="-125593.29">15024 8861 1761 0,'0'0'633'0,"0"0"-310"16,0 0-105-16,0 0 29 0,0 0 53 15,0 0-22-15,0 0-11 0,0 0-29 16,0 0-45-16,0 0-48 0,0 0-43 16,-10 0-29-16,17 0-17 0,2-1-32 0,6 1-5 15,5 0-19-15,5-3-33 0,2 1-62 16,5-2-143-16,9-3-147 0,-6 3-325 15,-7-5-979-15</inkml:trace>
  <inkml:trace contextRef="#ctx0" brushRef="#br2" timeOffset="-124799.57">15727 8596 1194 0,'0'0'397'16,"0"0"-143"-16,0 0 9 0,0 0 25 15,0 0-36-15,0 0-72 0,0 0-54 16,0 0-46-16,0 0-26 0,0 0-3 16,-3 0-9-16,3 0-1 0,0 0-9 15,0 0 16-15,0 0 26 0,0 0 27 16,3 0 36-16,6 0 11 0,2 0-38 15,4 0-31-15,6 0-32 0,4 0-25 16,3-1-20-16,0 1-1 0,-2-2-1 16,3 2-13-16,-3 0-122 0,-2 0-171 0,-1 0-175 15,-6 2-626-15,-3-1-774 0</inkml:trace>
  <inkml:trace contextRef="#ctx0" brushRef="#br2" timeOffset="-124607.79">15776 8771 950 0,'0'0'420'0,"0"0"-192"15,0 0 19-15,0 0 25 0,0 0 43 16,0 0-2-16,0 0-2 0,0 0-61 16,0 0-88-16,0 0-61 0,64 2-44 15,-45-4-16-15,2-1-18 0,1 0-8 16,0 3-13-16,-2-1 1 0,-1 0-2 15,-4-1 0-15,-2 2-1 0,-3-2-94 16,-4 2-304-16,1-6-292 0,-2 3-762 0</inkml:trace>
  <inkml:trace contextRef="#ctx0" brushRef="#br2" timeOffset="-123338.15">16640 8146 401 0,'0'0'1478'15,"0"0"-1215"-15,0 0-75 16,0 0 61-16,0 0-46 0,0 0-42 0,0 0-36 16,0 0-16-16,0 0-52 0,-11-29-57 0,-2 29-35 15,-2 2 13-15,-3 3 21 0,-2 2-2 16,-2 3 1-16,1 0 0 0,2 1 0 15,0 0-17-15,4 1 19 0,2 0 13 16,4-1-10-16,-1 2 0 0,7 1-2 16,2-2-1-16,1 3 13 0,10-1 19 15,5-1 6-15,7 1 20 0,6-2-17 16,1 2-19-16,4-3-6 0,-4 0-16 16,-2 1-24-16,-4-1-11 0,-7-2-7 15,-3 3 1-15,-7-2-13 0,-5-1 9 16,-1 1 16-16,-6 1 13 0,-3-1 16 15,-5 2 1-15,-3-1 15 0,-2 1-3 16,1-3 0-16,-1 1-10 0,1-2 16 0,2 0-3 16,1 0 13-16,0 0 9 0,6 1-15 15,0-2-22-15,4 3-1 0,3-4-3 16,2 3 3-16,1-3 3 0,7 2 19 0,6 1 7 16,3-1 9-16,2 4-13 0,4-4-6 15,0 1-18-15,-2 0-1 0,0-1-18 16,-3 0-26-16,-3 0 9 15,-5-1 9-15,-1-1 4 0,-5 0-10 0,-3 0 0 16,-1 2 0-16,-4 1 30 0,-8 2 2 16,0 0 3-16,-5 2 10 0,-3 1 0 15,-1 1 6-15,-1 1 42 0,2 0-1 16,0 0-3-16,5 1-28 0,3-1-13 16,7 0-13-16,5-1-2 0,3 1-1 0,12 0 3 15,5 1 29-15,8 0 6 0,7-2 0 16,5-1-6-16,2-2 0 0,1 1-13 15,-4-3-19-15,-2-1-45 0,-8-2-171 16,-4-2-106-16,-3-5-174 0,-9 0-223 0,-3-5-881 16</inkml:trace>
  <inkml:trace contextRef="#ctx0" brushRef="#br2" timeOffset="-122271.48">17157 8403 49 0,'0'0'1672'15,"0"0"-1340"-15,0 0-99 0,23-50 64 0,-16 34-16 16,2 3-57-16,-1-1-35 0,-1 3-8 15,1 3-19-15,-3 2-39 0,-3 3-28 16,1 2-29-16,-3 1-66 0,0 8-118 16,0 6 115-16,0 6 3 0,-6 8 120 15,-5 8-29-15,-3 10-25 0,-11 11 16 16,-3 8-7-16,3-7-32 0,5-12-9 0,7-18-15 16,8-11 1-16,0 1-20 0,-1-1-1 15,3-3 0-15,2-2 1 0,1-5 3 16,0-3 25-16,0-4 15 0,2 0 41 15,6-6 2-15,0-7-74 0,3-4-12 16,0-5-86-16,1-6-1 0,-4-1-24 16,3-3-8-16,-4-4 26 0,3-3-18 15,-2-1 1-15,0-1 79 0,2 3 20 16,-4 3 11-16,1 6 25 0,1 7 4 0,-4 5 55 16,-1 7 15-16,-1 6-24 0,-1 0-13 15,0 3-62-15,2 1-56 0,-1 4-120 16,3 7 97-16,2 6 79 0,4 3 94 15,0 8-21-15,5 3 9 0,1 2 27 0,3 5-19 16,0-1-19-16,-1-1-6 0,0-1-12 16,0-2-19-16,-4-4-19 15,2 1 13-15,-2-6-16 0,-1-4 1 0,-4-3-13 16,0-3-19-16,-2-4-86 0,-4-2-68 16,-2-2-159-16,-2-1-106 0,-6-5-229 15,-5 0-374-15,-2 0-502 0</inkml:trace>
  <inkml:trace contextRef="#ctx0" brushRef="#br2" timeOffset="-122083.74">17142 8661 2573 0,'0'0'514'0,"0"0"-242"0,0 0-75 16,0 0 80-16,0 0-15 0,0 0-81 15,0 0-42-15,0 0-52 0,0 0-53 0,0 0-32 16,56-22-1-16,-28 21-1 0,9 1-1 15,1 0-2-15,1 0-12 0,2 0-78 16,7-3-345-16,-6 0-264 0,-10-1-1167 0</inkml:trace>
  <inkml:trace contextRef="#ctx0" brushRef="#br2" timeOffset="-120649.5">17725 8508 1907 0,'0'0'660'0,"0"0"-450"16,0 0-159-16,0 0 46 0,0 0 37 16,0 0-25-16,0 0-13 0,65-19-26 15,-39 12-9-15,2 3-30 0,5-1-19 16,-1 2-12-16,-1 0-3 0,1 0 0 0,-5 1-10 16,-2 2-32-16,-4 0-194 0,-4 0-146 15,-6 0-275-15,-5 0-615 0</inkml:trace>
  <inkml:trace contextRef="#ctx0" brushRef="#br2" timeOffset="-120465.77">17806 8655 1722 0,'0'0'639'0,"0"0"-377"0,0 0-114 16,0 0 87-16,0 0 24 0,0 0-52 15,0 0-64-15,64-9-64 0,-40 6-48 16,4 1-31-16,3 1-2 0,-2-1-1 15,1 1-10-15,-5 0-15 0,-2 1-222 16,1-1-217-16,-5-2-600 0,-4 3-712 0</inkml:trace>
  <inkml:trace contextRef="#ctx0" brushRef="#br2" timeOffset="-120032.42">18294 8369 1940 0,'0'0'373'0,"0"0"-198"0,0 0 9 0,0 0 83 15,0 0-24-15,0 0-61 0,0 0-29 16,0 0-33-16,0 0-41 0,0 0-41 16,0 0-38-16,30-14 0 0,-10 14 19 15,5-1 9-15,7 0 3 0,4 1-5 16,2-2-4-16,4 0 0 0,0 2-7 16,0 0-14-16,-4-2 0 0,-5 2 1 0,-2 0-2 15,-8 0 0-15,-5-1 1 0,-6 0 1 16,-3 1 13-16,-5-1 14 0,-2 1-1 15,-1-1-25-15,-1 1-3 0,0-1-69 16,-1-1-120-16,-6 1-90 0,-4 1-23 16,-4 0-58-16,0 0-140 0,-12 2-78 15,6 2-414-15,4-2 262 0</inkml:trace>
  <inkml:trace contextRef="#ctx0" brushRef="#br2" timeOffset="-119721.13">18485 8414 1661 0,'0'0'448'0,"0"0"-199"16,0 0 26-16,0 0 27 15,0 0-90-15,0 0-68 0,0 0-36 0,0 0-35 16,0 0-39-16,0 0-34 0,16-13-38 16,-11 17 7-16,0 1 31 0,1 2 45 15,-1 4 18-15,0 2 13 0,-3 6 19 16,0 3 15-16,-2 3-9 0,0 3-1 15,0 2-27-15,-1 2 8 0,-2 2-25 16,2-1-9-16,0 0-3 0,1-2-4 16,0-3-9-16,0-4-16 0,2-5-2 15,1-3 2-15,0-3 13 0,-1-3-6 16,-1-4-7-16,-1-2 7 0,2-2-7 0,-2-1 1 16,0 0 2-16,0-1 13 0,0 0 12 15,0 0 10-15,0 0 5 0,0-2-9 16,0-2-49-16,0-2 0 15,0-1-77-15,0 0-80 0,0-2-56 0,-2 0-112 16,1-7-173-16,0 2-632 0,0 1-809 0</inkml:trace>
  <inkml:trace contextRef="#ctx0" brushRef="#br2" timeOffset="-119044.26">19057 8707 2805 0,'0'0'563'0,"0"0"-445"16,0 0-118-16,0 0-3 0,0 0 3 16,0 0 101-16,0 0-3 0,0 0-35 15,5 51-15-15,-8-38-17 0,-2 1-6 16,-3-2-25-16,-2 2-81 0,0-2-102 0,-4-1-192 16,-7 0-374-16,2-2-638 0</inkml:trace>
  <inkml:trace contextRef="#ctx0" brushRef="#br2" timeOffset="-117669.7">19463 8381 1380 0,'0'0'1173'0,"0"0"-892"16,0 0-95-16,0 0 44 0,0 0 9 16,0 0-62-16,0 0-60 0,0 0-51 15,0 0-37-15,0 0-28 0,46-7 27 16,-26 16 41-16,8 3 17 0,0 5 23 15,5 3 19-15,-3 1-32 0,3 2-40 16,-5 0-4-16,1 1-30 0,-4-2-22 0,-3 2 0 16,-4-2-34-16,-2-2-22 15,-5-3-71-15,1-3-88 0,-6-3-100 16,-4-3-164-16,-1-4-549 0,-1-4-251 16</inkml:trace>
  <inkml:trace contextRef="#ctx0" brushRef="#br2" timeOffset="-117455.8">19843 8356 1175 0,'0'0'1731'0,"0"0"-1378"15,0 0-200-15,0 0-4 0,0 0-38 16,0 0-111-16,0 0-48 0,0 0 39 16,0 0 9-16,0 0 50 0,-78 43-12 15,50-18-25-15,-3 4-13 0,-2 0 0 16,3 0 0-16,-1 3 3 0,4-3 0 15,5-5 0-15,5-2-3 0,6-8-1 0,1 0 1 16,7-5 0-16,1-3-58 0,2 0-151 16,0-2-87-16,9-4-196 0,4-3-495 15,-1-1-695-15</inkml:trace>
  <inkml:trace contextRef="#ctx0" brushRef="#br2" timeOffset="-117190.83">20259 8519 2902 0,'0'0'524'0,"0"0"-368"0,0 0-55 15,0 0 22-15,0 0 19 0,0 0-22 16,76-30-33-16,-51 23-46 0,6 3-41 16,0 0 0-16,4 0-13 0,-1 2 10 0,-4 2-31 15,-1 0-218-15,-2 0-184 0,-9 0-642 16,-7 0-667-16</inkml:trace>
  <inkml:trace contextRef="#ctx0" brushRef="#br2" timeOffset="-117003.33">20294 8632 1094 0,'0'0'1123'0,"0"0"-958"0,0 0-142 16,0 0 128-16,0 0 117 0,0 0 53 15,0 0-22-15,0 0-80 0,0 0-86 16,67 3-77-16,-40-6-34 0,3 1-18 16,1-2-4-16,15-2-106 0,-7-1-399 15,-4-3-1061-15</inkml:trace>
  <inkml:trace contextRef="#ctx0" brushRef="#br2" timeOffset="-116522.42">20695 8303 653 0,'0'0'1843'15,"0"0"-1565"-15,0 0-153 0,0 0 112 16,0 0 57-16,0 0-82 0,0 0-64 16,0 0-50-16,0 0-57 0,0 0-25 0,51-17-13 15,-27 14-1-15,7 3 10 0,3-1-9 16,6 1 13-16,1 0-14 15,2 0-1-15,2 0-1 0,-3 0 0 0,-2-1 0 16,-5 1 2-16,-6-2 11 0,-5 0-12 16,-7 2 0-16,-3-1-1 0,-8 1-16 15,-2 0-3-15,-3-2 4 0,-1 2-4 16,-1-2-38-16,-5 0-97 0,-3-2-48 16,-4 2-18-16,-5-1-61 0,1 0-83 15,-3 2-202-15,-3-2-139 0,5 3-638 16</inkml:trace>
  <inkml:trace contextRef="#ctx0" brushRef="#br2" timeOffset="-116174.04">20993 8347 2183 0,'0'0'440'0,"0"0"-288"0,0 0 37 16,0 0 29-16,0 0-30 0,0 0-119 15,0 0-69-15,0 0-102 0,0 0 102 16,0 0 58-16,0 0 34 0,0 67-3 16,0-42-7-16,1 4-16 0,2 2 26 0,-1 1-14 15,-1 0 20-15,1 0-25 0,-1 1-20 16,0-2-6-16,-1-2-10 0,0-5-6 15,1-4-15-15,-1-4-4 0,0-2 1 16,0-5 5-16,0 2-2 0,0-6-4 16,0 0-9-16,0-3 16 0,0-2 9 0,0 0 15 15,0 0 10-15,0 0 12 16,0-6-65-16,0 0-158 0,2-4-255 0,1-12-181 16,1 1-876-16</inkml:trace>
  <inkml:trace contextRef="#ctx0" brushRef="#br2" timeOffset="-115002.57">21453 8023 1585 0,'0'0'529'0,"0"0"-354"0,0 0-107 15,0 0 10-15,0 0-1 0,56-24-38 16,-35 21-20-16,5 1 7 0,1 2 19 16,3-1-19-16,-1 1-10 0,-1 0-12 0,-3 0-1 15,-4 1-2-15,-3 1-1 0,-6 1-26 16,0 0-6-16,-6-1-4 15,-1 1-6-15,-3 0 23 0,-1 0 19 0,-1 1 10 16,0 0 35-16,-1 0 32 0,-5 2 13 16,1-1-25-16,-2 2-7 0,-4-1-4 0,2 1 14 15,-5 1-14-15,0 1 10 16,0 0-13-16,-3 2-6 0,0 0 3 0,0 1-19 16,1 1-13-16,3 1 9 0,2 0-23 15,2 1 2-15,5 0-2 0,1 2 1 16,3 1-1-16,8 0 14 0,7 0 6 15,2 0 7-15,7 1 3 0,2-1-7 16,0-3-6-16,1-3 7 0,-1-3-14 16,-5-2-12-16,-1-2-22 0,-6-2-13 15,-1-3 10-15,-3 0 24 0,-3 0 1 16,-2-1 15-16,-2-4 1 0,-2 2-13 16,-1 0 11-16,0 0-14 0,0 3-28 0,-4-2-17 15,-4 0-15-15,-4 1-1 0,-3 0 16 16,-1 1 32-16,-3 0 13 0,0 0 25 15,0 3 17-15,2 0-4 0,2 1-19 16,5 1 0-16,-1 3-19 0,5 0-2 0,1 0-1 16,2 3-13-16,0-1 16 0,3 1 0 15,0 2 16-15,6 1-14 16,1 2 14-16,7 0 16 0,3 2 6 0,4 2-16 16,3 0 3-16,1 2-22 0,1-1 12 15,0-1-15-15,-3-1 1 0,-4 0-1 16,-6-4 0-16,-3-1-11 0,-5 1 8 15,-3-1-16-15,-2 0-4 0,-2 1 22 16,-5-2-1-16,-4 2-1 0,2-1 2 16,-5 0-2-16,1-1 0 0,0 0 0 15,0 0 3-15,-1-1 0 0,2-3 35 16,-2 0 10-16,-1-3-1 0,0 1-3 0,-3-4-9 16,-2 0-16-16,-1 1 0 0,-1-2-13 15,-3 3-3-15,1-2-180 0,-7 1-135 16,4-1-334-16,5-3-950 0</inkml:trace>
  <inkml:trace contextRef="#ctx0" brushRef="#br2" timeOffset="-73291.41">14311 9445 1191 0,'0'0'290'16,"0"0"-150"-16,0 0-49 0,0 0 9 15,0 0 14-15,0 0-23 0,0 0 22 16,0 0 4-16,0 0 0 0,0 0-36 16,0-48-46-16,0 43-6 0,0 2 29 15,-1-1 16-15,-2 1 4 0,0 1-36 16,-1 0-20-16,0 0 20 0,-1 0 3 16,-5 2-16-16,3 0 3 0,-5 0-6 15,-3 4 9-15,0 1 7 0,-4 4-7 16,-1 1 3-16,-3 4 1 0,-3 3-1 15,0 3-3-15,1 1 20 0,0 3-1 0,0 1-10 16,3 1-21-16,4-2 2 0,6 0-6 0,3-2-6 16,7 0-11-16,2-2 33 0,10-2 16 15,7-1 34-15,8-2-6 16,6 0-16-16,7-1-19 0,3-2-9 0,0-4-19 16,-1-1-16-16,-3 0-66 0,-5-4-19 15,-6-3 21-15,-5 0-12 0,-3 0 10 16,-4-6 31-16,-3-3 35 0,0-3 0 15,-4 0 0-15,0-5 0 0,0 0 0 16,-2-1 0-16,-2 0 1 0,1-1 13 16,-1 2-12-16,1 0 15 0,-1 4-17 15,-2 1 0-15,0 5 0 0,-1 2 3 16,0 2 10-16,0 1-1 0,0 2-12 16,0 2-98-16,-1 5 37 0,-3 5 61 15,-2 4 70-15,1 3-9 0,2 1-20 0,0 0-38 16,2-1 19-16,1-3-22 0,0 1 3 15,6-2 13-15,0-3-3 0,5 0 9 0,-2-3 7 16,3-3 15-16,0-2 0 0,0 0-3 16,1-4 3-16,-2 0 3 0,1-2-6 15,0-5-41-15,-1-3 0 0,0-2-37 16,0-2 11-16,-1-3-15 0,-2-2 26 16,0-1-39-16,0 3 53 0,-2-2-1 15,-1 4 1-15,0 3-18 0,-1 1 18 16,-2 5 0-16,-1 2 1 0,0 3-16 15,-1 1-57-15,0 0-25 0,0 5 0 16,-2 5 98-16,-1 2 76 0,-3 4-22 16,2 3-26-16,1 1-6 0,3-2-6 0,0 2-13 15,1-2 20-15,6-1-4 16,5-2 6-16,0-3-3 0,2 0 13 0,1-3-1 16,2-3 4-16,-1-1 0 0,-2-3-38 15,1-2-54-15,1-2-59 0,-2-8-17 0,-1-2-3 16,1-3-1-16,-4-3 13 0,3-5 41 15,-4-3 19-15,1-3 16 0,-2-3-13 16,0-3 10-16,-1 2-13 0,-1-3 40 16,2 3 21-16,-3 3 3 0,-1 4 29 15,-1 4 58-15,-2 4 86 0,0 4-48 16,-1 5-13-16,0 2 12 0,0 6-22 16,0-1-35-16,0 2-70 0,0 2-92 15,0 4-69-15,-2 5 161 0,-1 6 76 16,-1 3 3-16,1 6-9 0,-1 1 0 15,-1 1 9-15,2 1-16 0,1-2 12 0,1 2-6 16,-1-1 7-16,2-2-7 0,-2 0-38 16,0-1-15-16,2-4-4 0,0-2-9 15,0-2 22-15,0-4-12 0,0-1-10 16,0-2-3-16,0-3-165 0,0-2-179 16,0-3-116-16,0-2-551 0,-2-2-473 0</inkml:trace>
  <inkml:trace contextRef="#ctx0" brushRef="#br2" timeOffset="-73093.46">14730 9656 2312 0,'0'0'368'0,"0"0"-255"0,0 0-17 16,0 0 13-16,0 0-35 0,74-25-32 0,-50 20-26 16,3 3-14-16,3 0-2 0,-2 1-3 15,11-5-418-15,-8 1-910 0</inkml:trace>
  <inkml:trace contextRef="#ctx0" brushRef="#br2" timeOffset="-72610.16">15200 9600 1777 0,'0'0'279'0,"0"0"-179"0,0 0 72 16,0 0 87-16,0 0-66 0,0 0-19 15,0 0-8-15,-4-48-16 0,4 40-38 16,1 1-1-16,2 0-35 0,3 0-12 15,-1 2-11-15,1 2-8 0,4-2-11 16,-2 1-21-16,3 1-13 0,1 1-2 16,2 0-1-16,2 2-16 0,-3 0-3 15,4 4-10-15,0 2-3 0,-1 3-3 16,-4 3 7-16,2 2-1 0,-8 3 23 16,-2 3 9-16,-4-1 25 0,-7 5-23 0,-6 0-1 15,-5 0-1-15,-8 3 19 0,0-1-16 16,-2-1 10-16,-1-1-13 0,4-2 12 15,5-5 14-15,3-1-4 0,7-3 0 0,1-3-3 16,6-1 3-16,2-2-9 0,1-2 6 16,1 0 6-16,8-2 13 0,0-1 18 15,6 0 4-15,5-2-7 0,4 0-22 16,3 0-11-16,4 0-7 0,-2-2-11 16,2 0 10-16,-3-3-12 0,-3 2-2 15,0-1-1-15,-5 0 1 0,-6 1-27 16,0-1-78-16,-6 2 7 0,-2-3-17 15,-3 1-66-15,-3-1-97 0,0-2-211 0,-10-5-262 16,2 2-599-16</inkml:trace>
  <inkml:trace contextRef="#ctx0" brushRef="#br2" timeOffset="-71803.8">15832 9613 1431 0,'0'0'448'0,"0"0"-298"0,0 0-92 0,0 0 65 16,0 0 75-16,0 0 5 0,0 0-35 15,0 0-43-15,0 0-41 0,68-1-23 16,-50 0-13-16,3 0-13 0,2-1-3 15,1 1-7-15,-1-1 1 0,2 0-13 0,0 1-11 16,-2-1-1-16,-4 2-1 0,-3-2 1 16,-3 1 1-16,-1 1-2 0,-5 0-57 15,-4 0-190-15,-2 0-139 0,-1 0-171 16,-6 0-51-16,-5 1-457 0</inkml:trace>
  <inkml:trace contextRef="#ctx0" brushRef="#br2" timeOffset="-71589.32">15828 9786 2050 0,'0'0'473'16,"0"0"-318"-16,0 0-49 0,0 0 100 16,0 0 88-16,0 0-74 0,0 0-81 15,0 0-53-15,65-10-27 0,-42 6-18 0,0 1-25 16,1 1 3-16,0 0-18 15,0 2 0-15,2-2 0 0,-3 1-1 0,0 0-2 16,-4 0-11-16,0 1-125 0,-4-3-202 16,0-4-236-16,-2 0-888 0</inkml:trace>
  <inkml:trace contextRef="#ctx0" brushRef="#br2" timeOffset="-70592.74">16958 9374 1299 0,'0'0'397'0,"0"0"-228"0,0 0-13 0,0 0 42 16,0 0 38-16,57-52-48 0,-48 42-8 16,0 3-39-16,-3-1-19 0,-2 4-26 15,0-1-13-15,-2 3 13 0,-2 1 12 16,0 1-26-16,0 0-48 0,-8 0-34 16,-6 0-19-16,-5 1 19 0,-6 3 1 15,-2 2 21-15,-7 3 0 0,-1-1-3 16,4 3-17-16,0-3 0 0,6 1-1 15,8 1-1-15,5-2-22 0,5 1-1 16,4-1 23-16,3 1 1 0,4 0 18 0,10 3 10 16,4 0 15-16,7 1-12 0,9 0-7 15,4 0-12-15,1 2-10 0,0-1-3 16,-5-2-2-16,-2 0-11 0,-7-2 10 16,-6 0-13-16,-7-1-3 0,-6-2-12 15,-4 0 2-15,-2-1 1 0,0 1 2 0,-7 0 25 16,-3-1 1-16,-5 1 13 15,0 0-10-15,-6 2 10 0,-3-1-10 16,1 1-1-16,-1 1 1 0,1-2 0 0,4 3 16 16,1-3 19-16,4 1-34 0,6 1-4 15,2 1-16-15,3 0 3 0,3-1 13 16,1 1 0-16,5-1 13 0,3 2 9 16,6-2-3-16,2 0 0 0,2 1-4 15,1-1 1-15,0-2-15 0,-1 1 1 16,-1-1-2-16,-7-3-1 0,0 1-14 15,-5-2-1-15,-1 0-3 0,-3 2-10 16,-2-2 10-16,0 3 7 0,-5 0 12 16,-3 2 1-16,-3 2 1 0,-1 1 14 0,-4 0 31 15,-1 2-22-15,-1 1-21 0,1-1 8 16,5 3-12-16,-1 1 0 0,7 0-2 16,3-1 0-16,3 1 0 0,2-2 2 0,7 1 12 15,6-2 1-15,4-2 15 0,4 0-6 16,2-3 0-16,5 0-9 15,-2-3-12-15,2-2-1 0,-3 0-23 0,-2-3-141 16,-1-2-137-16,8-5-230 0,-8-2-644 16,-2-3-499-16</inkml:trace>
  <inkml:trace contextRef="#ctx0" brushRef="#br2" timeOffset="-68314.71">17730 9472 2519 0,'0'0'358'0,"0"0"-291"16,0 0-67-16,0 0 10 0,0 0-10 15,0 0 83-15,0 0 19 0,-34 56 4 16,22-31-1-16,-3 3-3 0,1 1-32 16,2 0-42-16,1-3-2 0,3-4-1 15,1-2-4-15,4-3-20 0,2-3-1 16,1-4 2-16,0 0 20 0,0-3-20 0,0-3 1 16,0-1 16-16,0-3 6 0,0 0 38 15,0-3 38-15,1-4 34 0,3-3-91 16,4-6-28-16,-1-4 2 0,3-2-17 15,0-5-1-15,-2-3 22 0,3 0-12 16,1-4-10-16,-2-2-3 0,2 2 3 0,1-2 0 16,1 5 2-16,0 6-1 15,-4 3 24-15,0 5-6 0,-3 6-6 16,-3 3-13-16,-2 6 0 0,0 2-22 0,-1 0-114 16,2 9-68-16,0 7 144 0,0 7 36 15,1 6 24-15,0 5 38 0,3 2 56 16,-2 3-12-16,1 2-19 0,4-5-7 15,-1 0-30-15,3-3-4 0,-1-1-9 16,2-4-1-16,-2-2 0 0,2-6-12 0,-2-3-48 16,-2-1-76-16,-3-6-121 15,1-2-85-15,-5-6-259 0,-2-2-392 16,0-3-308-16</inkml:trace>
  <inkml:trace contextRef="#ctx0" brushRef="#br2" timeOffset="-68110.56">17679 9622 1729 0,'0'0'461'0,"0"0"-112"16,0 0-117-16,0 0 13 0,0 0-31 15,0 0-77-15,0 0-22 0,0 0-33 16,0 0-54-16,0 0-2 0,68-5-10 16,-39 5-14-16,6 2 0 0,3 0 0 15,1-1-2-15,2-1-121 0,9 0-239 16,-8-3-267-16,-7-2-904 0</inkml:trace>
  <inkml:trace contextRef="#ctx0" brushRef="#br2" timeOffset="-67923.82">18277 9573 2991 0,'0'0'317'0,"0"0"-260"0,0 0-57 0,63-17 67 16,-39 13-23-16,0 3-43 0,2-1-1 16,-2 2-2-16,-2 0-157 0,-1 0-489 15,-8 2-977-15</inkml:trace>
  <inkml:trace contextRef="#ctx0" brushRef="#br2" timeOffset="-67754.56">18262 9731 2058 0,'0'0'537'0,"0"0"-408"0,0 0-26 16,0 0 170-16,0 0 43 0,0 0-94 0,61 0-64 15,-39-2-80-15,3-1-43 16,3 0-32-16,-1-1-3 0,-1-1-3 0,9-2-297 16,-8-3-292-16,-2 1-1063 0</inkml:trace>
  <inkml:trace contextRef="#ctx0" brushRef="#br2" timeOffset="-67385.61">18669 9419 1459 0,'0'0'802'0,"0"0"-491"0,0 0-144 16,0 0 4-16,0 0 31 0,0 0-27 15,73-12-31-15,-46 10-24 0,3 0-28 0,5 1-19 16,2-1-26-16,0 1-19 0,-1 1-15 16,-4-2-10-16,-1-1 0 0,-5 1-1 15,-6 0 1-15,-5 0-1 0,-6 0 10 16,-3 1-11-16,-1 1-1 0,-5-3-1 16,0 1-74-16,-4-1-153 0,-5-1-116 15,-3 0-67-15,-13 0-219 0,3 2-140 16,3 0-601-16</inkml:trace>
  <inkml:trace contextRef="#ctx0" brushRef="#br2" timeOffset="-67096.54">18832 9455 1497 0,'0'0'1056'0,"0"0"-814"15,0 0-56-15,0 0 10 16,0 0 27-16,0 0-58 0,0 0-4 0,0 0-3 15,0 0-17-15,62 41 10 0,-51-24-42 16,-5 3-19-16,-1 4-12 0,-1 2-7 16,0 1-25-16,-3-1-15 0,-1 3 6 15,0-4-3-15,0 1-16 0,-2-2 10 16,-1 1-10-16,2-4-15 0,1-1 16 16,0-1-1-16,0-2-5 0,0-5-1 15,0 0 3-15,0-3-13 0,0-3 0 0,0-2-2 16,0-2-37-16,0 1-27 15,0-3-53-15,0 0-53 0,0 0-51 0,0-7-49 16,0-8-299-16,1-1-806 0,4 1-622 0</inkml:trace>
  <inkml:trace contextRef="#ctx0" brushRef="#br2" timeOffset="-66849.18">19502 9783 209 0,'0'0'3209'0,"0"0"-2930"0,0 0-207 16,0 0-72-16,0 0 108 15,3 52-8-15,-7-37 17 0,-3 2-17 0,-4 1-10 16,-4 2-31-16,0 0-16 0,-6 3-21 15,-2-2-22-15,-1 1-65 0,-2-2-215 16,-17 0-333-16,6-3-632 0,3-8-935 0</inkml:trace>
  <inkml:trace contextRef="#ctx0" brushRef="#br2" timeOffset="-63363.55">19982 9293 20 0,'0'0'1479'15,"0"0"-1277"-15,0 0-66 0,0 0 33 16,0 0 61-16,0 0 10 0,0 0-37 16,0 0-13-16,0 0 12 0,0 0-32 15,-14-34-27-15,14 32-35 0,0 1-16 0,0 0-22 16,0 1-32-16,0 0-38 0,0 0-7 15,0 1-46-15,2 2-61 0,4 4 114 16,4 5 0-16,2 3 57 0,4 2 0 16,3 4-7-16,2 1-9 0,2 0-12 15,3 0-17-15,0-3-9 0,-1 1 0 16,0-3 0-16,-3 2 0 0,-1-3-3 16,-5-3 0-16,-3-1-130 0,-7-5-216 15,-6-1-205-15,0-2-473 0,-6-4-603 0</inkml:trace>
  <inkml:trace contextRef="#ctx0" brushRef="#br2" timeOffset="-63095.4">20409 9226 2443 0,'0'0'436'0,"0"0"-276"15,0 0-13-15,0 0-134 0,0 0 0 16,0 0-13-16,0 0 86 0,0 0 32 15,-20 52-4-15,8-27-35 0,-3 4-18 16,0 4-36-16,-2 4-13 0,-3 3 7 16,-2 0-16-16,0 1 0 0,-4-2 19 15,2-1 3-15,3-4-9 0,4-3 3 16,3-6-4-16,3-4 20 0,3-4 3 16,1-2-7-16,4-2-3 0,1-2-12 0,2-3-4 15,0-1-9-15,0-2 22 0,3 1-7 16,1-1 5-16,3-2 6 0,-1-1-8 15,0 1-21-15,2-3-157 0,0 0-114 16,5-8-151-16,-4-4-362 0,2 0-976 0</inkml:trace>
  <inkml:trace contextRef="#ctx0" brushRef="#br2" timeOffset="-62841.82">20663 9494 2884 0,'0'0'384'15,"0"0"-275"-15,0 0-17 0,0 0 19 16,0 0-48-16,57-30-28 0,-36 23-33 15,2 2-2-15,2 0-1 0,2 3-15 0,-3 0-12 16,-1 2 2-16,-2 0-180 0,-1 4-254 16,-5 0-513-16,-7 0-569 0</inkml:trace>
  <inkml:trace contextRef="#ctx0" brushRef="#br2" timeOffset="-62669.16">20684 9627 947 0,'0'0'797'0,"0"0"-437"16,0 0-253-16,0 0 81 0,0 0 93 16,0 0-75-16,65 3-55 0,-40-3-61 15,2-3-49-15,0 0-22 0,2 1-18 16,-3-1-1-16,-2 1-79 0,2-8-429 16,-7-1-776-16</inkml:trace>
  <inkml:trace contextRef="#ctx0" brushRef="#br2" timeOffset="-61671.9">21108 9322 382 0,'0'0'1121'0,"0"0"-899"0,0 0-47 0,0 0 52 15,0 0 78-15,0 0-54 0,0 0-41 16,0 0-56-16,0 0-46 0,0 0 1 16,0 0-13-16,-2-10-4 0,2 10-13 15,0 0-9-15,0 0 0 0,3 0 12 16,10-2-25-16,4 0-57 0,9-1-1 16,6 1 1-16,8-2 3 0,6 1-1 15,1 0-1-15,0 0-1 0,2 1 1 16,-5 0-1-16,-3-1 2 0,-6 1-2 15,-7-1 0-15,-5-1 10 0,-4 2 3 0,-5-2-10 16,-7 1 19-16,-2 2 3 0,0-2 7 16,-5 1-10-16,0 0-22 0,0-1-32 15,-4 1-31-15,-3 0-60 0,-5 1-136 16,-1 1-38-16,-5 0-26 0,-1 0-161 16,-5 1-129-16,3 3-565 0</inkml:trace>
  <inkml:trace contextRef="#ctx0" brushRef="#br2" timeOffset="-61349.18">21404 9363 264 0,'0'0'1994'0,"0"0"-1597"0,0 0-91 16,0 0 24-16,0 0-51 0,0 0-70 15,0 0-71-15,0 0-56 0,0 0-82 16,0 0-6-16,0 0-19 0,14 4 25 15,-12 9 59-15,2 4-1 0,-3 1-5 16,0 3-10-16,0 3-12 0,-1 0 13 16,0 1-19-16,0 1 6 0,0 0 3 15,0-1-18-15,0-1 2 0,-1-2-18 0,0-1 0 16,0-4 3-16,1-2 13 0,-2-3-16 16,2-2 0-16,-1-3 15 0,1 0-12 15,0-3 0-15,0-3 0 0,0 1 9 16,0-2-12-16,0 1-15 0,0 1-82 15,0-2-40-15,0 0-67 0,-1 0-44 0,1 0-66 16,0-10-149-16,0 3-537 0,5-1-584 0</inkml:trace>
  <inkml:trace contextRef="#ctx0" brushRef="#br2" timeOffset="-60362.35">21913 9189 1580 0,'0'0'283'0,"0"0"-101"15,0 0 19-15,0 0 0 0,0 0-69 16,0 0-32-16,0 0-39 0,69-42-12 16,-49 38-27-16,0-1-7 0,2 2-15 15,1 0-3-15,0 2 1 0,-2-1 1 16,0 1-15-16,-2 1 13 0,-3 0-13 16,-1 0 13-16,-6 0 1 0,0 0 1 15,-2 0 1-15,-5 0 1 0,-1 0 15 16,0 0 7-16,-1 0-4 0,0 0-19 0,0 0-10 15,0 0-6-15,0 0-22 0,-4 3 38 16,-6 1 53-16,-1 1 21 0,-5 3-26 16,0 1-9-16,1 0 2 0,0 0-15 0,1 2 0 15,5-2-1-15,3 2 7 16,0 1-19-16,4 0 9 0,2-1 1 0,0 2-7 16,5 0 3-16,4 1 0 15,1-2 0-15,5 2 0 0,0-2-6 0,2 0 3 16,-2-3-3-16,1 0-11 0,-3-2 1 15,-3-2 9-15,-2-1-12 0,-3-2-19 16,-4-2-10-16,0 0 29 0,-1 0 18 16,0 0 24-16,0 0-42 0,0 0 0 15,-4 0-51-15,-4 0-10 0,0 0 16 16,-6 0 23-16,2 1 3 0,-2 2 19 16,3 2 0-16,-1 1 12 0,4-1-10 0,0 0-2 15,5 2 1-15,1 1 0 0,2 2 2 16,0 1 16-16,5-3 7 15,6 4-1-15,2-2 7 0,4 3 10 0,5 0-14 16,4-1-12-16,-1 3-15 0,1-3-1 16,-3 1-13-16,0 0 10 0,-3-1-16 0,-4 0 3 15,-3 0-6-15,-6-1-10 16,-4 0 22-16,-3 1 10 0,0-4 58 0,-8 4 12 16,-7-2-22-16,-2 1 2 0,-6-1-8 15,-3 2-20-15,-3-2-3 0,0 0-16 16,-4 0 0-16,2 1-3 0,-3-3-205 15,-16 3-160-15,9-3-282 0,3-2-1045 0</inkml:trace>
  <inkml:trace contextRef="#ctx0" brushRef="#br2" timeOffset="-56279.06">15094 10282 640 0,'0'0'453'0,"0"0"-293"16,0 0-102-16,0 0 76 0,0 0 12 0,0 0-48 15,0 0-14-15,0 0-19 16,0 0-13-16,17-17-19 0,-15 14 9 0,2 1 0 16,-1 0 10-16,1 0 32 0,-1-1 7 15,-1 1 19-15,0-1 10 0,1 0-26 16,-1 1-33-16,0-2-6 0,0 4-30 15,1-3 1-15,-1 0 6 0,-1-1-3 0,0 2 7 16,-1-3-7-16,0 2 25 0,0 0-15 16,0-1-20-16,0 2 13 0,-2 0-9 15,-2 1-20-15,0 0 16 16,-2 1-18-16,-1 0-1 0,-4 1-3 0,-2 4 3 16,0 2 1-16,-5 5 15 0,-1 0 10 15,-2 5-7-15,-1 2 10 0,2 3-13 16,0 3 16-16,2-2-7 0,5 2-22 15,5-1 18-15,3-4-21 0,5 1 0 16,1-2 16-16,7-2 19 0,7-2 3 16,3 0 23-16,5-4 2 0,1-1-9 0,0-2-25 15,3-3-7-15,-3-2-22 0,-2-2 0 16,-3-1-29-16,-1 0-12 0,-5-1-19 16,2-2 9-16,-2-4 13 0,-3-1 6 15,0-2 29-15,-2-1-9 0,-1-2 11 16,2-1 1-16,-4 2-1 0,0-1 2 15,1 1 14-15,-2 1 1 0,-2 1-13 0,1 3-1 16,-2 1-2-16,0 4-3 16,0 0-13-16,-1 2 16 0,0 0-35 0,0 0-80 15,0 7 60-15,0 0 55 16,0 6 58-16,0 0-7 0,-1 3 0 0,1-1-16 16,0 0-3-16,0-1-16 0,3-1-13 15,5-3 23-15,0 0 2 0,5-2 7 16,-1-3 3-16,4-1-3 0,0-2 7 0,1-2-8 15,0 0-5-15,-2 0-7 0,0-6 10 16,1-2-16-16,-4-1-14 0,1-3 17 16,-2-1-19-16,-2-3-21 0,1-1-2 15,-3 0-2-15,-2-1 6 0,1 3 18 16,-1-1 0-16,-2 4 1 0,1 3 0 16,-3 2 1-16,0 3-2 0,-1 4 0 0,0 0-40 15,0 0-35-15,0 0-48 0,0 6 89 16,0 3 35-16,0 3 63 15,0 0-18-15,0 2-17 0,0 0 4 0,3 0 0 16,3 0-13-16,0-1 3 0,1-2-9 16,4 1 6-16,-1-5 9 0,4-1 1 0,0-2 9 15,0-2-19-15,2-2-19 16,3 0-206-16,-3-2-106 0,2-4-57 0,-2-3-222 16,-1-3 13-16,-1-1-157 0,-4-5 148 15</inkml:trace>
  <inkml:trace contextRef="#ctx0" brushRef="#br2" timeOffset="-56088.23">15732 10324 425 0,'0'0'623'0,"2"-48"-102"0,-1 30-209 16,0 1 93-16,0 7-27 0,-1 1-98 16,0 1-33-16,0 4-34 0,0 1-26 15,0 3-66-15,0 0-121 0,0 3-85 0,0 5 73 16,0 5 12-16,0 5 95 16,-1 1-32-16,1 6 9 0,0 0-3 0,0 0-15 15,0 1-17-15,1 2 1 0,2-5-36 16,0 1 11-16,-1-4-11 0,1 0 0 15,3-1 19-15,-2-5-21 0,0-1-161 0,0-4-126 16,1-2-136-16,3-7-291 0,-3-1-589 16</inkml:trace>
  <inkml:trace contextRef="#ctx0" brushRef="#br2" timeOffset="-55918.6">15703 10397 2229 0,'0'0'501'15,"0"0"-373"-15,0 0-102 0,0 0 19 16,0 0 19-16,0 0-46 0,0 0-18 16,76-14-13-16,-53 14-3 0,0 0-25 0,14 1-455 15,-9 0-554-15</inkml:trace>
  <inkml:trace contextRef="#ctx0" brushRef="#br2" timeOffset="-55393.61">16129 10399 1539 0,'0'0'799'0,"0"0"-554"15,0 0-112-15,0 0 60 0,0 0 12 16,23-54-58-16,-13 46 15 0,-1-1-51 0,3 5-54 16,-1-1-57-16,5 2-26 0,3 3-2 15,-1 0-10-15,3 2 6 0,0 5-3 16,-2 3 34-16,-1 2 1 0,-6 3 1 16,0 1-1-16,-8 1-23 0,-3 0-5 0,-2 1 2 15,-8-2-2-15,-4-1 5 16,-7 0 20-16,1-2 1 0,-3-3 2 0,1-2 1 15,2-1 15-15,0-2-13 0,4-2 13 16,4-1 13-16,2 0-4 0,4-2-2 16,3 0 5-16,0 0 36 0,2 0 21 15,0 0-6-15,3-4-69 0,6 0-10 16,3 0-44-16,8 0 9 0,3-1-3 16,4 5 19-16,-1-2-3 0,-2 2-1 15,-1 1-2-15,-2 5 0 0,-4 0-14 16,-2 2-11-16,-7 4 21 0,-4 2 3 0,-3 1 24 15,-1 0-1-15,-6 2-32 0,-4 0-3 16,-5-1 12-16,-2 1 23 0,-2-3 3 16,-1-1-1-16,1-1 1 0,-2-1 45 15,1-3-4-15,2-2-9 0,0-2 0 16,5-1-4-16,-1-3 4 0,6 0-3 16,-1 0 6-16,5 0 3 0,-2-4-3 0,4 0-35 15,1-3-70-15,1 1-255 16,7-6-212-16,0-1-560 0</inkml:trace>
  <inkml:trace contextRef="#ctx0" brushRef="#br2" timeOffset="-54275.45">16751 10504 1771 0,'0'0'445'0,"0"0"-296"0,0 0-75 16,0 0 107-16,0 0 73 0,0 0 3 15,0 0-46-15,0 0-132 0,0 0-64 16,54-3-15-16,-26-1 0 0,0 2 0 0,5 0 0 16,-3 2-2-16,1-3-11 0,-5 3-121 15,-4 0-218-15,-1-1-234 0,-7 0-635 16</inkml:trace>
  <inkml:trace contextRef="#ctx0" brushRef="#br2" timeOffset="-54086.33">16840 10650 2308 0,'0'0'481'15,"0"0"-324"-15,0 0-74 0,0 0 74 16,0 0-7-16,0 0-70 0,69-32-55 15,-45 25-25-15,-1 2 0 0,1 0-12 16,3 1-71-16,1-1-295 0,8-7-276 0,-5 4-795 16</inkml:trace>
  <inkml:trace contextRef="#ctx0" brushRef="#br2" timeOffset="-53360.17">17399 10297 1839 0,'0'0'280'0,"0"0"-167"0,0 0 26 0,0 0 32 16,0 0 13-16,0 0-77 15,0 0-27-15,-55-33-35 0,38 33-10 0,-3 1-3 16,0 4-6-16,2 3-1 0,1-1 17 15,6 4-7-15,1-1-6 0,4-2 0 16,3 3 12-16,3-1 14 0,1 0 5 16,7 2 13-16,4 0-9 0,5 0-23 15,2 0-16-15,4 0-9 0,1 1-14 16,0-1 1-16,-3 0-3 0,-2-3-88 16,-3 1 2-16,-6-2 19 0,-3-1-9 0,-4 1 18 15,-3 0 13-15,-2-1 26 0,-6 1 16 16,-1 0 3-16,-3 1 1 0,1 1 0 15,-5-1 1-15,1 1 0 0,1 2 1 16,0-3 9-16,0 2 4 0,4 0 3 16,0-1 1-16,2 1-19 0,3-2 2 15,1 2 10-15,3-1-12 0,1 0 11 16,0 0 1-16,7-1 3 0,2 0 7 0,4-1 15 16,1 0-3-16,5-2-7 0,1 1-15 15,-1 0-13-15,1-2-19 0,-3-1-32 16,-3 1 0-16,-6-3-6 15,0 1-1-15,-6 0-2 0,-2 1-1 0,0 3 25 16,-9-1 36-16,0 3 15 0,-6 0-14 16,-2 2 12-16,-3 0-10 0,-1 2 42 0,0 1-13 15,-1 2-16-15,4 0 13 16,4 0-13-16,4 0-3 0,6-2-12 0,4-2 1 16,5-1 11-16,12-1 38 0,7-1 0 15,10-1-13-15,8 0-9 0,3 1-10 16,6-2-7-16,0 0-12 0,-6-1-54 15,-2-1-147-15,-5-1-116 0,-1-4-267 16,-10 0-202-16,-9-4-699 0</inkml:trace>
  <inkml:trace contextRef="#ctx0" brushRef="#br2" timeOffset="-51635.92">17919 10474 1615 0,'0'0'218'0,"0"0"-111"0,14-46 49 16,-9 31 135-16,-3 3-35 0,0 4-70 15,0 1-28-15,-2 5-8 0,0 1-12 16,0 1-138-16,-1 4-23 0,-4 6-12 16,-4 7 35-16,-3 4 58 0,-2 6-14 0,0 4-18 15,2 0-1-15,-2 0 10 0,5 0-16 16,-1 0-17-16,4-5 14 0,0 0-12 15,2-5-1-15,-1-3 9 0,3-4-9 16,0-4 12-16,0-2 1 0,2-5 0 0,-1-3 3 16,1 0 45-16,0 0 40 15,1-8 16-15,4-4-98 0,4-5-22 16,1-4-2-16,3-4-27 0,2-2 27 0,-2-2-14 16,3-2-15-16,0 0-7 0,0-4 10 15,-4 4 25-15,4 4 3 0,-4 4-1 16,-3 5 1-16,2 5-4 0,-6 7 2 15,-1 3 1-15,-1 3-59 0,0 5-124 16,3 5 184-16,1 7 13 0,-1 4 82 16,4 4-25-16,-1 4-7 0,4 2-12 15,-2 2-10-15,3 0 18 0,0 0-30 0,-3-1-26 16,2-4-2-16,-4-2 2 0,2-3 0 16,-4-2-3-16,0-3-101 0,-4-5-107 15,-1-3-123-15,-4-3-292 0,-5-4-395 16,-2-3-499-16</inkml:trace>
  <inkml:trace contextRef="#ctx0" brushRef="#br2" timeOffset="-51472.82">17904 10677 212 0,'0'0'2394'0,"0"0"-2034"0,0 0-190 16,0 0-10-16,0 0 5 0,0 0-98 15,0 0-64-15,67-38 13 0,-39 33-13 16,5 1-2-16,1 0-1 0,3 0-2 15,1 0-10-15,-1 3-131 0,6-8-382 16,-9 2-688-16</inkml:trace>
  <inkml:trace contextRef="#ctx0" brushRef="#br2" timeOffset="-51279.71">18439 10480 2830 0,'0'0'321'16,"0"0"-273"-16,0 0-29 0,0 0 83 15,71-24-25-15,-48 21-57 0,0 1-20 16,2 0-16-16,-2 2 0 0,-2 0-156 16,-1 6-277-16,-4-2-537 0,-7-2-775 0</inkml:trace>
  <inkml:trace contextRef="#ctx0" brushRef="#br2" timeOffset="-51091.66">18434 10649 1759 0,'0'0'435'0,"0"0"-302"16,0 0 12-16,0 0 143 0,0 0 20 16,0 0-78-16,0 0-93 0,74-2-73 15,-47-2-45-15,4 0-17 0,-2 1 0 0,1-1-2 16,-5 0-148-16,6-4-354 0,-9 2-615 15,-4-3-638-15</inkml:trace>
  <inkml:trace contextRef="#ctx0" brushRef="#br2" timeOffset="-50780.01">18782 10384 1732 0,'0'0'620'16,"0"0"-294"-16,0 0-81 0,0 0 30 15,0 0-26-15,0 0-141 0,0 0-71 16,0 0-11-16,65-15 15 0,-37 15 0 15,7 0-12-15,3 0-7 0,4 0-10 16,-1-1-12-16,-1 0 2 0,-3-1 11 16,-5 1-10-16,-9-1-2 0,-5 0-1 15,-6 0-57-15,-8 1-98 0,-3-1-13 16,-1 0-20-16,-5-1-136 0,-5 0 9 0,-2 1 21 16,-4 0 12-16,-2-1 18 0,0 1-136 15,-6 0-206-15,2 1-123 0</inkml:trace>
  <inkml:trace contextRef="#ctx0" brushRef="#br2" timeOffset="-50489.01">18954 10455 779 0,'0'0'1947'0,"0"0"-1609"16,0 0-223-16,0 0-84 0,0 0-30 15,0 0 42-15,0 0 104 0,0 0 31 0,12 52-23 16,-10-31-48-16,0 2-22 0,0-1-19 16,0 4-23-16,-1 0-4 0,-1-1-17 15,0 1-10-15,0-2-8 0,0-2-2 16,0-1 16-16,0 0-15 0,0-5 10 16,0 0-13-16,0-5 3 0,0 0 10 15,-1-3-13-15,1-2-4 0,0-3-24 16,0-2-37-16,0 2-55 0,-1-3-60 15,1 0-12-15,0-4-79 0,5-7-261 0,4 0-889 16</inkml:trace>
  <inkml:trace contextRef="#ctx0" brushRef="#br2" timeOffset="-50274.47">19304 10788 473 0,'0'0'2626'0,"0"0"-2282"16,0 0-309-16,0 0 42 0,0 0 55 15,0 0 13-15,0 0 0 0,0 0-12 16,9 54-43-16,-14-43-43 0,0 4-19 16,-1-3-26-16,-1 2-2 0,-2-1-56 15,2-1-233-15,-4-1-194 0,3-2-498 16,3-5-661-16</inkml:trace>
  <inkml:trace contextRef="#ctx0" brushRef="#br2" timeOffset="-45865.55">19643 10423 1240 0,'0'0'267'0,"0"0"-186"0,0 0-6 15,0 0 68-15,0 0 58 0,0 0 0 16,0 0-13-16,0 0-49 0,0 0-16 16,0 0-14-16,-1-13-22 0,1 13 0 15,0 0-7-15,0 0-6 0,0 0-7 16,1-2-7-16,-1 2-8 0,1 0-1 16,0 0-10-16,-1 0-12 0,0 0-19 15,1 0-10-15,1 0-25 0,1 0 22 16,3 3 3-16,0 3 35 0,0-1 0 15,4 3 9-15,0-1 4 0,2 3-14 16,0 4 8-16,5-2-11 0,1 1 10 16,1-2-3-16,1 2-9 0,-1-1-10 0,1 0-1 15,-2-3-16-15,-2-1-1 0,-3 1 0 16,-1-2 1-16,-4-4-2 0,0 1 1 16,-3-1 15-16,-3-2-14 0,-1 1 0 0,0-2-2 15,-1 0-62-15,0 0-58 0,0 0-36 16,0 0-82-16,-5 0-89 15,-8-10-257-15,3 2-530 0</inkml:trace>
  <inkml:trace contextRef="#ctx0" brushRef="#br2" timeOffset="-45002.44">20044 10349 277 0,'0'0'401'0,"0"0"-182"16,0 0-11-16,0 0 30 0,0 0-10 0,0 0-72 16,0 0-29-16,0 0-1 0,0 0-6 15,0 0-10-15,0 0-16 0,10-11-10 16,-9 11 7-16,-1 0-4 0,0 0-13 16,1 0-22-16,-1 0-13 0,0-1-7 15,0 1-16-15,0 0-13 0,0 0 0 16,0 0 13-16,0 0-3 0,0 0 3 15,0-1-12-15,0 1-4 0,0 0-3 16,0 0-16-16,0 0 16 0,0 0 1 16,0 0 2-16,0 0 16 0,0 0 13 0,0 0 19 15,0 0 10-15,0 0 16 16,0 0 9-16,0 0-6 0,0-1-17 0,0 1-9 16,0 0-19-16,0 0-32 0,0 0 0 15,0 0 0-15,0-2 0 0,0 2 3 16,0 0 10-16,0 0-10 0,0 0-1 15,0 0 2-15,0 0 8 0,0 0-10 0,0-2 1 16,0 2 0-16,0 0 0 16,0 0-1-16,0 0 0 0,0 0-2 0,0 0-22 15,0 0-19-15,0 0-26 16,-1 4-23-16,-2 0 10 0,-1 2 80 0,-2 6 32 16,-4 3 0-16,2 2-6 0,-5 6 6 15,3 2 9-15,-4 5-12 0,-1-2 9 16,-1 4-9-16,3 0 22 0,-3-1-32 15,3-3-6-15,3-1 15 0,-1-3 4 16,4-4-3-16,2-3 2 0,-2-2 4 16,3-4-19-16,0 0-3 0,2-3-11 0,0 0 1 15,0-3 9-15,1-4-10 0,-1 2 0 16,1-2 10-16,1 0-9 0,0 0 13 16,0-1 16-16,0 0-32 0,0 0-3 15,0 0-57-15,0-4-61 0,3-2-175 16,2 1-63-16,4-9-222 0,1 2-198 15</inkml:trace>
  <inkml:trace contextRef="#ctx0" brushRef="#br2" timeOffset="-44733.32">20264 10447 1729 0,'0'0'804'0,"0"0"-591"16,0 0-110-16,0 0 28 0,0 0-2 0,66-29-37 15,-46 23-18-15,2 0-36 16,2 1-26-16,-1 1-12 0,-1 0-16 0,0 2-7 15,-2 0-258-15,-3 2-244 0,-3 0-282 16,-8 0-866-16</inkml:trace>
  <inkml:trace contextRef="#ctx0" brushRef="#br2" timeOffset="-44551.85">20320 10548 1406 0,'0'0'185'0,"0"0"-84"16,0 0 120-16,0 0 120 0,0 0 11 15,0 0-81-15,0 0-105 0,0 0-95 16,69 0-58-16,-50-3-11 0,1 0-2 16,1-2-56-16,0 0-252 0,7-5-231 15,-3 0-528-15</inkml:trace>
  <inkml:trace contextRef="#ctx0" brushRef="#br2" timeOffset="-44137.25">20605 10239 2044 0,'0'0'356'0,"0"0"-181"0,0 0 2 0,0 0 48 16,0 0 12-16,0 0-43 15,0 0-105-15,0 0-73 0,0 0 3 0,74-12 10 16,-41 9-13-16,1 1-14 0,4 2 1 16,-1-3-2-16,-3 0-1 0,-4-1 2 15,-7 2 1-15,-5-1 23 0,-4 0-14 16,-7 1-9-16,-4-2 29 0,-3 1-16 16,0 1-16-16,-4-1-117 0,-5 0-128 15,-6 1-36-15,-2 0-8 0,-4 0-96 16,-6 2-133-16,4 0-257 0</inkml:trace>
  <inkml:trace contextRef="#ctx0" brushRef="#br2" timeOffset="-43634.51">20784 10282 1944 0,'0'0'635'0,"0"0"-451"16,0 0-84-16,0 0 31 0,0 0 20 16,0 0-135-16,0 0-16 0,0 0-142 0,0 0 142 15,0 0 77-15,6 40 9 0,1-20-41 16,-1 2-20-16,2 3-24 0,-1 0 3 15,-1 1 18-15,-2 1 29 0,0-2-3 16,1-1 3-16,-2-1-29 0,0-3 48 16,-1-1-20-16,-1-5-12 0,0-1-12 15,0-4-1-15,0-2 4 0,0-2-17 16,-1-3-10-16,0-2 17 0,0 0 0 16,0 0 19-16,0 0 9 0,1 0 19 0,-1 0-66 15,1-4-22-15,2-2-319 0,-2-7-156 16,1 1-505-16,-2-1-704 0</inkml:trace>
  <inkml:trace contextRef="#ctx0" brushRef="#br2" timeOffset="-42771.41">21095 10537 931 0,'0'0'1637'0,"0"0"-1424"0,0 0-91 16,0 0-29-16,0 0-64 0,0 0-3 15,0 0 99-15,0 0 9 0,0 0-13 16,0 0-13-16,-4 60-29 0,-7-38-19 16,-3 2-38-16,-4 2-3 0,-1 3-19 15,-3 2-73-15,-14 14-219 0,7-9-361 16,0-4-968-16</inkml:trace>
  <inkml:trace contextRef="#ctx0" brushRef="#br2" timeOffset="-41950.38">19588 11398 173 0,'0'0'1600'16,"0"0"-1320"-16,0 0-164 15,0 0-22-15,0 0 42 0,0 0-3 0,0 0-24 16,0 0-31-16,0 0-27 0,0 0-2 16,0 0 2-16,-37-2 7 0,36 2-4 15,1 0 7-15,0 0 32 0,0 0 25 16,0 0 51-16,6 0 50 0,1 0 2 15,9-4-130-15,4-2-35 0,3-2-31 0,5 0-5 16,6-3-4-16,3 2-13 0,0-1-3 16,0 0 0-16,0 1 0 0,-2 3 0 15,-6 0-1-15,-3 2-2 0,-7 3-26 16,-9 1-3-16,-4 0-18 0,-1 7-22 16,-5 1 37-16,-5 5 35 0,-3 2 11 15,-7 2 8-15,-5 4-16 0,-3 2 0 0,-1 3 0 16,-2 0 10-16,-2 1-13 15,4 0 0-15,2-3 1 0,4-2-1 0,3-2-1 16,5-4 1-16,4-3 0 0,0-3 3 16,4-1-1-16,2-4 0 0,0-1 1 15,3-1 25-15,5 0 7 0,0 0-1 16,3-2-5-16,1-1-6 0,3 0-5 0,0 0 4 16,2 0 6-16,0 0 7 0,2-3-7 15,2 1-10-15,3-1-5 0,-1-1-11 16,-1-1 10-16,1 0-11 0,-1-1 12 15,-1 0-13-15,-3-1 3 0,-1 1 8 16,-6-1-11-16,1-2-187 0,-2 1-125 16,3-11-163-16,-2 1-622 0,-3 0-973 0</inkml:trace>
  <inkml:trace contextRef="#ctx0" brushRef="#br2" timeOffset="-41757.7">20329 11386 2591 0,'0'0'1086'15,"0"0"-979"-15,0 0-94 16,0 0 31-16,65-27 47 0,-42 21-13 0,-1 0-20 16,2 2-31-16,2 0-27 0,-4 0-2 15,-3 2-93-15,-3 2-286 0,-3 0-257 16,-5 0-652-16,-4 0-399 0</inkml:trace>
  <inkml:trace contextRef="#ctx0" brushRef="#br2" timeOffset="-41570.58">20296 11540 1532 0,'0'0'750'16,"0"0"-476"-16,0 0-209 0,0 0 128 15,0 0 109-15,0 0-44 0,62-12-105 0,-42 3-80 16,2 1-45-16,1 0-24 0,0-1-4 15,1 0-23-15,-2-1-231 0,5-8-248 16,-6 3-631-16,-3-2-587 0</inkml:trace>
  <inkml:trace contextRef="#ctx0" brushRef="#br2" timeOffset="-40979.38">20691 11180 1271 0,'0'0'466'0,"0"0"-288"0,0 0-80 0,0 0-8 15,0 0 21-15,0 0 18 0,0 0 17 16,0 0 28-16,0 0 3 0,0 0-10 15,0 0-13-15,-5-4-62 0,12 3-31 16,-1-1 6-16,1 0 9 0,4 0 29 16,1 1-16-16,4-2-4 0,4 2-6 15,4-4-4-15,5-1 0 0,0 0 1 16,5-1-22-16,-1 2-29 0,1-3-6 16,-1 0-16-16,-5 4-1 0,-4-1 1 0,-6 0 0 15,-4 3 10-15,-8-1-11 16,-4 1-2-16,-2 2-22 0,-5-2-155 15,-8 2-144-15,-6-2-28 0,-4 2-77 0,-3 0-110 16,-4-1-181-16,4 1-643 0</inkml:trace>
  <inkml:trace contextRef="#ctx0" brushRef="#br2" timeOffset="-40586.23">20845 11180 1936 0,'0'0'528'15,"0"0"-302"-15,0 0-75 0,0 0-22 16,0 0 12-16,0 0-30 0,0 0 4 15,0 0 28-15,0 0 22 0,0 0-7 16,23 56-32-16,-20-35-23 0,-2 1 5 0,-1 3-21 16,0 3-19-16,-4 1-6 0,0 2-12 15,0-1-6-15,0-1-29 0,3-2 10 16,1-5-23-16,0-1 10 0,2-4 4 16,2-4-14-16,0-2 10 0,2-2-10 15,0-2 1-15,-2-3 10 0,0-1-13 16,-2-2-50-16,1-1-33 0,-1 0-51 15,2-4-53-15,-3-5-178 0,-1-9-281 0,0 1-673 16,-2-2-450-16</inkml:trace>
  <inkml:trace contextRef="#ctx0" brushRef="#br2" timeOffset="-39752.42">21296 10994 2271 0,'0'0'323'0,"0"0"-245"0,0 0 18 15,0 0 103-15,0 0 3 0,0 0-45 0,0 0-56 16,30-44-27-16,-13 37-30 0,5 3-19 0,3 0-23 16,-1 1 1-16,1 2-3 15,-1 0 0-15,-2 1 0 0,-8 0-2 0,0 0-13 16,-8 0-11-16,0 2-18 0,-5 0-39 16,-1 2 4-16,0 1 47 0,-6 1 19 15,-1 2 13-15,-4 1 13 0,2 0-11 16,-4 1 14-16,2-1 28 0,-3 2 23 15,0-2 3-15,3 2-6 0,-2-1-7 16,1 2-7-16,1 0-15 0,4 0-32 16,-2 0 10-16,4-1-10 0,3 2 0 15,0-2 22-15,2 2-23 0,0-1 14 16,0 1-13-16,4-1 19 0,3-2 0 0,3 1 0 16,-1-3-3-16,2 1 7 0,0-1-8 15,-1-3-2-15,-2-1-16 0,1-1-16 16,-4-1-43-16,-2-1 21 15,-1-1 38-15,-2 0 3 0,0 0 28 0,0 0-2 16,0 0-29-16,-2-1-32 0,-3-1-31 0,-5 2 10 16,3-3 22-16,-2 3 31 0,-1 0 29 15,4 3-17-15,-1-1-12 16,2 2-2-16,2 2-20 0,2 0 21 0,1 1 1 16,0 3 16-16,3 1 6 0,7-1 0 15,2 3-3-15,4 1 9 0,4 0-9 16,2 1-3-16,2 0 0 0,1 0-13 15,-2 0-3-15,-4-1 0 0,-4 0-13 16,-1 0-3-16,-6-2-6 0,-3-1 10 16,-4 4-13-16,-1-3 21 0,-6 2 4 0,-3 0 26 15,-4 1 30-15,0-2-5 16,-4 2-20-16,0-6 3 0,1 3-15 0,-1-4-17 16,2-1 17-16,-2 0-19 0,0 0-49 15,-2-2-58-15,0 1-57 0,0-2-121 16,-9-2-239-16,4-1-507 0,-1-1-815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30T04:55:26.922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context xml:id="ctx1">
      <inkml:inkSource xml:id="inkSrc25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1" timeString="2021-09-30T05:01:28.985"/>
    </inkml:context>
  </inkml:definitions>
  <inkml:trace contextRef="#ctx0" brushRef="#br0">9656 1006 1229 0,'0'0'293'16,"0"0"-212"-16,0 0 14 0,0 0 44 16,0 0 20-16,0 0 17 0,0 0-24 15,0 0-7-15,0 0-12 0,0 0-1 16,2-21 0-16,-2 20-42 0,0-2-36 15,0 1 17-15,0-1-7 0,0-1-7 0,0 1-9 16,0-1-6-16,-1 0 2 0,1-1-25 16,-1 1 4-16,0 0 15 0,1 0-19 15,-3 0 0-15,2-1-16 16,0 2 0-16,-1-2 14 0,0 1-17 0,-1 2 0 0,0-2-3 16,-2 0 1-16,-1 0 0 0,1-2-11 15,0 1 13-15,-2 1-16 0,0 0 13 16,2 0 0-16,-1 0-10 0,-1 3 11 15,2 0-11-15,-2-2 13 0,-2 3-12 16,1 0-11-16,-6 3-2 0,-1 2-1 16,-1 2 11-16,-3 0 2 0,-1 5 11 15,-1 0-14-15,1 3 3 0,-1 2 12 16,0-1 1-16,2 3 14 0,-2 0 18 16,-3 3 19-16,3 2-4 0,-2 2-5 15,-1 2 5-15,2 3-5 0,1 1 14 0,1 1-18 16,2 0 0-16,7-2-3 0,2-2-9 15,5 0-23-15,4-6 16 0,0-2-7 16,3-3 10-16,3-2 0 0,4-1-3 16,-2-1-16-16,3 0-3 0,-3-2 3 15,2-1 1-15,-2 0 18 0,-1-1-22 16,0-2-2-16,-3 1-2 0,0-4-8 0,0 0 12 16,-2-1 19-16,2-3 0 0,-2 1-4 15,0-1 4-15,0 1 3 0,0-2-9 16,-1 1 9-16,0 0 0 15,0-1-1-15,-1 0 5 0,1 0 0 0,-1 0-1 16,0 0 0-16,1 0 0 0,1 0-4 16,3 0-8-16,-2 0-10 0,3 0 0 15,0-2-3-15,1 0-12 0,0 2 9 16,-1-1-16-16,1 1 0 0,-2 0 0 16,-1 0 1-16,0 0 5 0,-2 0 11 0,2 0-10 15,-3 0 8-15,-1 0 4 0,1 0 16 16,-1 0 3-16,0 0-4 0,0 0-11 0,0 0-1 15,0 0-1-15,2 0-2 0,0 0 0 16,1 0-2-16,2 0 0 0,2 0-11 16,-1 0 12-16,0 0-11 0,3 0 10 15,-3 1-1-15,-1 1 1 0,2-2 2 16,-2 1 16-16,-2-1 6 0,-1 0 12 16,0 0 4-16,-1-2-38 0,1-2-170 15,-1 1-123-15,1-8-132 0,1 3-637 16,-2 0-780-16</inkml:trace>
  <inkml:trace contextRef="#ctx0" brushRef="#br0" timeOffset="553.8">9625 1325 1682 0,'0'0'393'0,"0"0"-260"0,0 0 87 16,0 0 48-16,6-53 25 0,-5 48-37 15,-1 1-59-15,1 2-25 0,-1 1-46 16,0 1-83-16,0 0-43 0,0 4-38 16,0 3 38-16,-2 6 48 0,-1 1 46 0,0 5-3 15,1 3-47-15,1-2-22 0,1 0 7 16,0-1-4-16,2 0-9 15,3-2 0-15,5-2-14 0,0 0-2 0,3-2 16 16,3-2 12-16,-1-4 9 0,5-1-27 16,1-3-10-16,2-3-91 0,0-2-25 15,-1-6-7-15,-2-1 0 0,-3-3 10 16,-4-2 31-16,-2-2 37 0,-6-2 20 16,-1-2 23-16,-3 0-1 0,-1 1 2 0,0-1 1 15,0 4 0-15,-3-1 12 0,1 2 23 16,-1 5 82-16,2 3 41 0,-1 5-29 15,1 0-45-15,1 1-77 0,-1 1-7 16,0 3-72-16,-2 3-1 0,1 5 73 16,0 3 54-16,1 3-23 0,-1 0-12 0,2 0-18 15,0-1 8-15,5 0-6 16,3-1-3-16,-1 0 13 0,6-2 3 0,-3-1 4 16,5 0-2-16,1-1 10 0,0-4 4 15,0 1 2-15,3-5 9 0,-3 2-43 16,2-5-150-16,-2 0-55 0,-1 0 0 15,1-8-65-15,0-3-62 0,-1-1-141 16,2-3-106-16,3-14-39 0,-3 4-522 16</inkml:trace>
  <inkml:trace contextRef="#ctx0" brushRef="#br0" timeOffset="1019.98">10207 1141 874 0,'0'0'238'16,"0"0"-121"-16,0 0 91 0,0 0 59 15,0 0-53-15,0 0-25 0,0 0 5 0,0 0-123 16,0 0-55-16,-22-47 1 0,26 43 21 16,-1 2 40-16,-2-1 19 0,1 3 41 15,-2 0 1-15,1-1-24 0,-1 1-12 16,0 0-1-16,0-2 10 0,0 0-49 16,0-1-59-16,-2 2 21 0,1-2 4 15,0 1 15-15,0-1-9 0,0 1 9 16,0 1 13-16,1 0-15 0,0 0 18 15,-1-1 6-15,1 2-6 0,0-1 15 16,0 1 0-16,0 0 1 0,0 0-1 0,0 0 0 16,0 0 0-16,0 0 21 0,0 0 6 15,0 0-3-15,0 0-25 16,0 0-31-16,0 0-15 0,0 0-25 0,0 0-3 16,0 0-13-16,0 0-11 0,0 0-19 15,0 0-16-15,0 5-30 0,0 3 45 16,-1 4 44-16,0 5 56 0,0 4-25 0,-1 2-16 15,0 3-2-15,1 0 2 0,1 2 13 16,0 1-10-16,0 0 7 0,0-3-22 16,5 1 19-16,-2-3-16 0,2 0 6 15,0-4 3-15,3 0 4 0,-2-2-17 16,2-4-2-16,0-3 0 0,-1-2 0 16,0-2 0-16,3-2-77 0,-3-2-56 15,3-1-62-15,-1-2-94 0,2 0-48 16,0-8-130-16,2-1-622 0,-6 0-731 0</inkml:trace>
  <inkml:trace contextRef="#ctx0" brushRef="#br0" timeOffset="1186.98">10085 1349 1349 0,'0'0'2099'0,"0"0"-1704"0,0 0-291 16,0 0-17-16,0 0-39 0,0 0-48 15,0 0-1-15,54-33-21 0,-26 25-4 16,1 1 4-16,4-2 4 0,-4 2-180 16,6 2-287-16,-9 0-763 0,-5 0-814 0</inkml:trace>
  <inkml:trace contextRef="#ctx0" brushRef="#br0" timeOffset="1537.05">10627 1233 2639 0,'0'0'486'0,"0"0"-407"16,0 0-47-16,0 0 55 0,26-49 40 0,-18 37-19 15,3-1-39-15,-2 0-18 0,-2 1-23 16,1-1 26-16,-2 3 15 0,-2 1-12 15,-1 4-7-15,0 0 29 0,-2 3 12 16,-1 2-16-16,0 0-44 0,0 0-31 16,0 0-28-16,0 3-18 0,-5 6 46 15,1 2 45-15,-1 4-7 0,-1 3-10 16,0 0-28-16,2 4 0 0,2 1 10 16,1-2-10-16,1 1 1 0,0 0-1 0,2 0 2 15,1-1 20-15,0 1 4 0,1-2-26 16,-3 2-165-16,-1-3-115 0,0 0-109 15,-4-4-106-15,-3-1-166 0,0-2-79 16,-7 0-442-16</inkml:trace>
  <inkml:trace contextRef="#ctx0" brushRef="#br0" timeOffset="1710.29">10607 1559 225 0,'0'0'1505'0,"0"0"-804"0,0 0-250 16,0 0-137-16,0 0-72 0,0 0-14 15,0 0 24-15,0 0-28 0,0 0-56 16,0 0-122-16,37-11-46 0,-19 5-21 0,3-1 5 16,1 4 4-16,-3-2 10 0,1 1-73 15,-1 0-251-15,1-2-142 0,-2 2-517 16,-5-3-661-16</inkml:trace>
  <inkml:trace contextRef="#ctx0" brushRef="#br0" timeOffset="2249.27">11319 1154 1542 0,'0'0'1383'0,"0"0"-1063"0,0 0-234 16,0 0 25-16,0 0 89 0,0 0 52 15,0 0-38-15,0 0-33 0,0 0-100 16,0 0-59-16,77-10-21 0,-45 4-1 16,0 3-1-16,0-1-1 0,-3 4-11 15,-2 0-189-15,-1 0-222 0,-5 0-372 0,-9 3-1141 16</inkml:trace>
  <inkml:trace contextRef="#ctx0" brushRef="#br0" timeOffset="2456.11">11414 1395 2583 0,'0'0'990'0,"0"0"-831"15,0 0-100-15,0 0 49 0,0 0 49 16,0 0 6-16,0 0-30 0,0 0-55 15,64-10-65-15,-35 4-13 0,0 0-18 16,2 2 2-16,-2 2 4 0,-3-1-7 16,0 3 1-16,-6 0-110 0,-3 0-92 15,-3 0-47-15,-1 0-78 0,-9 0-331 16,-2 0-663-16</inkml:trace>
  <inkml:trace contextRef="#ctx0" brushRef="#br0" timeOffset="3639.33">12574 822 1597 0,'0'0'422'0,"0"0"-231"16,0 0 39-16,0 0 6 0,0 0-11 15,21-46-87-15,-20 40 3 0,-1 1 18 16,0 3 16-16,0 0-54 0,-5 1-71 15,-7 1-50-15,-3 0-57 0,-7 3 16 16,-5 5 22-16,-1 4-6 0,-3 0 3 16,4 2 22-16,4-1 16 0,3 1 6 15,5-4-11-15,5 1-11 0,2-1-12 16,5-1-7-16,3 1 9 0,1 1 10 0,10 2 38 16,6 0 10-16,6 1-7 15,4-2-13-15,6 1-28 0,-2-2-28 0,1 0-23 16,-6-1-18-16,-4-2-14 0,-5 3 13 15,-8-2 3-15,-4 0 16 0,-5 4 16 16,-1-1 16-16,-10 3 19 0,-4 2 1 16,-2 0 1-16,-4 0 11 0,-1-1-10 0,0 1 22 15,1-2 27-15,1-1-8 16,2 0-18-16,3 0-7 0,2 0-3 0,1-1-13 16,6-1-3-16,3-2-12 0,3-1 9 15,1 2 3-15,10-3 25 0,4 1 10 16,6 0-3-16,6-2 0 0,1 0-32 15,1-1-48-15,1 2-15 0,-4-1 15 16,-3-3 13-16,-5 2 13 0,-5-2-1 0,-7 0-12 16,-2 1-32-16,-4 1 3 15,0-1 42-15,-2 4 22 0,-5 0 2 0,-6 2 20 16,-2 3-9-16,-3-2-11 0,-4 5 17 16,-3-2 1-16,1 2-20 0,1-1 1 15,1 2 27-15,2 0-24 0,2-2 15 16,8 0-17-16,2 1-2 0,6 0-1 15,2-2-1-15,7 2 2 0,8 0 10 0,6 1 13 16,10 0 5-16,3 1 8 0,10-2-36 16,-1-1 0-16,2 0-32 0,-4-4-125 15,-4 2-116-15,-8-6-75 0,-6 1-66 16,-5-4 57-16,-6-2 87 0,-6-1 198 16,-3-2 72-16,-3 0 153 0,0-3-13 15,-3-3-39-15,-3 0-65 0,-4 0-36 16,-5-4-182-16,1 2-414 0</inkml:trace>
  <inkml:trace contextRef="#ctx0" brushRef="#br0" timeOffset="5252.98">13304 1009 1694 0,'0'0'1152'0,"0"0"-975"0,0 0-177 0,0 0-42 15,0 0-40-15,0 0 82 16,0 0 80-16,-49 58-9 0,30-29 9 0,0 6-16 16,1 1 0-16,-2 3-13 0,2 1-32 15,1-2-6-15,5-5-1 0,0-6-12 16,6-3-1-16,3-7-9 0,0-4 10 15,2-4 18-15,1-2-17 0,-1-2 20 16,1-5 4-16,0 0 14 0,0 0 5 16,0-2-44-16,2-8-10 0,5-3-123 15,0-5-4-15,3-5 89 0,-1-4-13 16,3-5 61-16,-1-3-3 0,1-3 6 16,-2-2 13-16,5-1-16 0,-3 3-11 0,0 0 11 15,0 6 122-15,-4 8 21 0,2 6-44 16,-6 8-1-16,0 4 26 0,-3 4-77 15,1 2-47-15,1 6-177 0,3 8 167 16,2 7 10-16,0 7 146 0,3 4-11 16,2 8-31-16,-2 2-16 0,2 1-9 0,0-1-10 15,1-1-19-15,2-1-35 0,-2-5 13 16,1-3-9-16,0-6-17 0,0-4-2 16,-3-3-66-16,2-4-59 0,-2-4-140 15,-4-3-133-15,2-8-339 0,-5 0-819 16</inkml:trace>
  <inkml:trace contextRef="#ctx0" brushRef="#br0" timeOffset="5451.42">13201 1290 3048 0,'0'0'617'0,"0"0"-453"0,0 0-104 0,0 0 6 16,0 0 28-16,0 0 4 0,0 0-30 15,0 0-27-15,0 0-13 0,0 0 28 16,35-1-22-16,-7 0-12 0,8 1-19 16,4-2-3-16,3 2-211 0,-1 0-153 15,11-1-165-15,-12 1-761 0,-9-4-715 0</inkml:trace>
  <inkml:trace contextRef="#ctx0" brushRef="#br0" timeOffset="5645.67">13852 1206 1527 0,'0'0'2223'16,"0"0"-2088"-16,0 0-135 0,56-22-79 15,-29 18 45-15,5-2 31 0,-2 1 2 0,1 2-21 16,-5 2-72-16,-4 1-160 0,-5 0-412 15,-7 4-921-15</inkml:trace>
  <inkml:trace contextRef="#ctx0" brushRef="#br0" timeOffset="5809.24">13837 1382 1971 0,'0'0'1291'0,"0"0"-1122"16,0 0-150-16,0 0-19 0,0 0 101 15,59-13 7-15,-34 8-45 0,2-3-38 16,0 3-22-16,4-2-3 0,-2 2-28 16,7-4-429-16,-10 2-867 0,-4-2-617 0</inkml:trace>
  <inkml:trace contextRef="#ctx0" brushRef="#br0" timeOffset="6121.25">14324 1015 2330 0,'0'0'961'0,"0"0"-834"0,0 0-111 15,0 0 108-15,0 0 59 0,0 0-19 16,0 0-33-16,0 0-8 0,0 0-67 0,0 0-56 16,75-17-2-16,-20 15-1 0,11 2-9 15,-3-1 10-15,-7 1 2 16,-10 0 0-16,-12 0-134 0,-1-1-112 0,2 1 9 16,-8 0-40-16,-7 0-113 0,-7-1-233 15,-11-2-23-15,-2 1-174 0</inkml:trace>
  <inkml:trace contextRef="#ctx0" brushRef="#br0" timeOffset="6392.08">14595 1046 2654 0,'0'0'728'16,"0"0"-512"-16,0 0-140 0,0 0-13 15,0 0 28-15,0 0-32 0,0 0-58 0,0 0 98 16,0 0 34-16,2 56 7 0,-1-33-53 16,-1 3-3-16,1 3-38 0,-1 1-15 15,0 0 0-15,0-1-28 0,0 3-2 16,0-6 18-16,0-3-1 0,0 0-17 16,0-6 1-16,0 0 26 0,-1-3-3 15,-2-1-25-15,-3-1-75 0,0-4-117 0,-8 1-281 16,3-6-491-16,-1-1-547 0</inkml:trace>
  <inkml:trace contextRef="#ctx0" brushRef="#br0" timeOffset="6603.68">14933 1425 2936 0,'0'0'1096'0,"0"0"-1096"0,0 0-59 0,0 0 59 16,0 0 117-16,0 0-21 0,50 52-18 16,-48-35 0-16,-1-2-19 0,-1-1-9 15,-6 4 14-15,-4-1-11 16,-5 0-13-16,-5 0-40 0,-4-1-99 0,-4-3-205 0,-16-3-297 16,6-2-829-16,2-8-744 0</inkml:trace>
  <inkml:trace contextRef="#ctx0" brushRef="#br0" timeOffset="7533.69">15552 1027 909 0,'0'0'1762'0,"0"0"-1550"0,0 0-61 16,0 0 6-16,0 0 59 0,0 0-19 15,0 0-64-15,0 0-75 0,0 0-58 16,0 0-89-16,0 0-6 0,14 12 45 16,2 3 50-16,7 4 166 0,5 5-2 15,0 1-76-15,5 4 26 0,-3-3 11 16,3 3-29-16,-3-2-28 0,1-2-30 16,-4 1-7-16,-1-4-7 0,-1-1-24 15,-5-4-48-15,-4-1-79 0,-2-3-171 16,-2-3-159-16,-4-5-320 0,-5-4-649 0</inkml:trace>
  <inkml:trace contextRef="#ctx0" brushRef="#br0" timeOffset="7770.66">15987 1020 2383 0,'0'0'776'0,"0"0"-496"16,0 0-147-16,0 0 7 0,0 0-17 15,0 0-73-15,0 0-49 0,0 0-1 16,0 0 47-16,0 0 47 0,-59 53-15 16,33-21-44-16,-5-1-34 0,-2 8 11 15,-3 0-11-15,-9 9 2 0,6-5 10 16,-1-4 2-16,5-1-11 0,12-13-4 0,-1 2 0 16,7-8 0-16,5-4-4 0,5-6-21 15,5-1-94-15,2-4-95 16,0-1-48-16,9-1 17 0,6-2-20 0,19-13-411 15,-4 1-967-15</inkml:trace>
  <inkml:trace contextRef="#ctx0" brushRef="#br0" timeOffset="8036.33">16409 1171 3696 0,'0'0'515'0,"0"0"-437"15,0 0-78-15,0 0-3 0,0 0 3 0,69-32 47 16,-45 28-31-1,2 0-16-15,1 2-40 0,0 1-128 0,1 1-197 0,-1 0-367 16,-8 3-975-16</inkml:trace>
  <inkml:trace contextRef="#ctx0" brushRef="#br0" timeOffset="8200.42">16450 1367 427 0,'0'0'2507'0,"0"0"-2250"0,0 0-257 15,0 0 0-15,0 0 41 0,0 0 192 0,0 0 45 16,0 0-23-16,0 0-82 0,0 0-95 16,58-3-72-16,-32 0-6 0,1 1-210 15,14-7-206-15,-7 3-327 0,-6-4-1217 0</inkml:trace>
  <inkml:trace contextRef="#ctx0" brushRef="#br0" timeOffset="8557.93">16955 988 1982 0,'0'0'780'0,"0"0"-491"16,0 0-120-16,0 0 96 0,0 0 16 16,0 0-95-16,0 0-47 0,0 0-43 0,0 0-8 15,0 0-45-15,0 0-40 16,68-7 22-16,-32 7-3 0,3 0-19 0,5 3 9 16,-1-3-9-16,0 0 22 0,-2 0-12 15,-2 0 5-15,-2 0-15 0,-5-3 16 16,-3-2-16-16,-5 0-3 0,-5 0-34 15,-7-2-62-15,-5 3-7 0,-4 0-21 16,-3 0-84-16,-6 0-162 0,-8 1-252 16,-13 1-434-16,0-2-446 0</inkml:trace>
  <inkml:trace contextRef="#ctx0" brushRef="#br0" timeOffset="8842.59">17194 998 320 0,'0'0'2242'16,"0"0"-1795"-16,0 0-232 0,0 0-15 16,0 0-19-16,0 0-51 0,0 0-77 0,0 0-53 15,0 0-67-15,0 0 67 0,0 0 107 16,-1 57 10-16,1-34-49 0,1 4-23 16,3 3-7-16,-2 2-13 0,1 2-3 15,-1-2-4-15,-1-1-14 0,1-1 30 0,0-3-9 16,-1-4 9-16,0 0 7 15,-1-5-20-15,0 2 1 0,0-6 6 0,0-4-3 16,-1-2-7-16,-2-2-2 0,1-1-5 16,0-5-11-16,0 3-31 0,0-2-62 15,-2-1-112-15,-1 0-120 16,-2-9-198-16,1-3-730 0,-1-2-757 0</inkml:trace>
  <inkml:trace contextRef="#ctx0" brushRef="#br0" timeOffset="9915.56">17830 724 1372 0,'0'0'413'0,"0"0"-228"0,0 0-6 15,0 0 18-15,67-22-80 0,-40 18-46 16,7 1-26-16,1 1-3 0,-1 2 0 0,0 0-16 16,-2 0-24-16,-5 0-1 0,-6 2 2 15,-5 1 4-15,-6 2-7 16,-2 2-55-16,-7 0-13 0,-1 3 39 0,-9 1 29 16,-1 0 46-16,-6 1 64 0,-4-2-1 15,-4 2 20-15,-1-2-20 0,-3 2-13 16,3 0-23-16,-2-1-5 0,1 1 2 15,3 0 6-15,3 3-25 0,6-1-23 16,3 1-14-16,3 2-14 0,6 0 0 16,2 2 0-16,2-1 19 0,9-1 6 15,6 0 13-15,6-1 13 0,6-1-16 16,0-1-35-16,3-1-102 0,-3-2 7 16,-2-5-58-16,-3 0-32 0,-7-4 15 15,-2-1 58-15,-5-1 54 0,-4 0 58 0,-4 0 16 16,-2-1 35-16,0-1-35 0,-2 0-13 15,-7 0 45-15,-1 0 6 0,-7 2 39 16,-2 0 6-16,-2 0-13 0,-2 1-19 0,1 4-13 16,1 1-6-16,1 0-29 0,2 2-4 15,5-1-15-15,4 3-3 16,1 2-10-16,4-1 13 0,4 3 0 0,0 1 21 16,9 2-2-16,4 1 16 0,5 2-3 15,7 2-4-15,2-1-9 0,3 4 4 16,3-2-11-16,-4-1-10 0,-1 3-2 15,-4-4-1-15,-8-1-15 0,-5 0-6 16,-5 1-6-16,-6-2 26 0,-1 2-10 0,-8-1 12 16,-2 1 2-16,0 0-2 0,1 0 0 15,-1-2-60-15,4 1 38 0,0-1-26 16,2-2 20-16,2-1 24 0,-1 0-50 16,0-2-13-16,-2-2 16 0,1 0 7 15,-3-3 31-15,-6-1 0 0,-2 0 10 16,-5-1-42-16,-5-2-41 0,-7 0-68 15,-24-1-220-15,9-1-371 0,1-1-1031 0</inkml:trace>
  <inkml:trace contextRef="#ctx0" brushRef="#br0" timeOffset="11503.47">9604 2629 1588 0,'0'0'598'0,"0"0"-479"0,0 0-54 16,0 0 64-16,-75-7 33 0,52 13-8 15,-2 5-22-15,1 5-16 0,-4 4-24 0,3 4-18 16,1 5 12-16,3 4 6 0,4 2-6 16,3 3 6-16,7 1 13 0,5-1-20 15,3-1-32-15,11-1-6 0,7-3-6 16,5-3 19-16,7-6-4 0,7-2 8 0,8-6 1 16,10-4-18-16,-3-3-47 0,-1-7-25 15,-1-2-107-15,-13-1-56 0,-1-5 5 16,-7-2 25-16,-8-3 8 0,-6-1 45 15,-7-3 83-15,-4-1 21 0,-4-1 1 16,-1-2 0-16,0 1 9 0,-6-2 30 16,0 4 113-16,2 2-2 0,-2 1 26 15,0 6 1-15,2 2-45 0,1 1-1 16,1 1-16-16,1 3-38 0,0 0-77 16,-1 4-71-16,1 4 27 0,1 3 42 0,0 2 1 15,3 4 1-15,4-3 1 0,4-2 2 16,4 3 22-16,3-6 6 0,4-1 3 15,1-1-31-15,3-3-3 0,-3-3-105 16,0-1-23-16,-2-3 8 0,-4-4 4 0,-2-1 3 16,-5-3 31-16,-1-1 16 0,-3-3 18 15,-2-4 20-15,-3 1 28 16,-1-2 1-16,0-3 2 0,0 2 13 0,0 1-13 16,0 2 9-16,0 2 26 0,-1 2 54 15,1 6 15-15,0 4-3 0,0 0-7 16,-1 3-27-16,1 1-70 0,0 1-70 15,-1 5-8-15,1 4 78 0,-1 4 65 0,1 3-17 16,0 0-16-16,1 2-14 0,3-2-5 16,2 2 6-16,3-1-1 0,1-1-5 15,3 0 2-15,2-1-2 0,-1-3 12 16,5-1 3-16,-1-3 3 0,2-1 0 16,0-3-31-16,-2-1-56 0,2-4-352 15,-6 0-292-15,-6-5-1154 0</inkml:trace>
  <inkml:trace contextRef="#ctx0" brushRef="#br0" timeOffset="11635.64">10405 2717 673 0,'0'0'0'16,"0"0"-153"-16</inkml:trace>
  <inkml:trace contextRef="#ctx0" brushRef="#br0" timeOffset="11921.92">10405 2717 414 0,'-57'-49'603'0,"57"44"-205"16,0 1-112-16,0-2-17 0,-1 2-97 16,-5 0-49-16,2-2-32 0,-1 1 42 15,1 0 47-15,-1-2-25 0,3-1-11 0,0-1-2 16,2-3-75-16,0 4 3 15,0-1 19-15,1 0 13 0,2 3 31 0,1 1 3 16,-2 0-16-16,-1 3 15 0,0 0-5 16,0 2-93-16,0 4-37 0,0 4 0 15,0 7 41-15,2 5 87 0,-2 7 5 16,0 3-34-16,0 4 3 0,0 2-28 0,0 3-37 16,1-1-4-16,3 1-20 0,0-3-12 15,1-4 11-15,3 0-9 0,-3-6-3 16,0-3-23-16,0-3-149 0,-5-3-85 15,-1 0-171-15,-13 0-186 0,-3-3-517 16,-1-6-620-16</inkml:trace>
  <inkml:trace contextRef="#ctx0" brushRef="#br0" timeOffset="12056.21">10217 2957 833 0,'0'0'1785'0,"0"0"-1547"0,0 0-180 0,0 0 73 16,65-43 36-16,-39 34-8 0,0 0-16 15,3 0-29-15,3-2-38 0,2 5-44 16,-3-1-30-16,2 1-2 0,8-1-263 0,-10 1-421 16,-3 0-1312-16</inkml:trace>
  <inkml:trace contextRef="#ctx0" brushRef="#br0" timeOffset="12433.42">10767 2720 2805 0,'0'0'703'0,"0"0"-510"0,0 0-111 16,0 0 66-16,8-48 22 0,2 36-61 0,6 0-18 16,1 0-23-16,5 2-22 0,2 0-21 15,2 3-25-15,4 0 0 0,-2 4-22 16,2 2-5-16,-3 1-14 15,-3 7-2-15,-3 2-32 0,-5 7-15 0,-8 2-33 0,-4 5 13 16,-7 3 9-16,-10 7 26 0,-9 0 5 16,-9 4 45-16,-5 0 24 15,-1-1-1-15,-1 0-1 0,4-7-10 0,6-4 10 16,4-4 3-16,10-3 47 0,2-4 20 16,7-3-33-16,3 0-15 0,2-4-6 15,2-2 9-15,7 0 12 0,6-5 32 16,6 0 10-16,6 0-6 0,6 0-23 15,5-5-23-15,3 0-11 0,2-2-13 16,1 2-2-16,4-1-131 0,13-4-168 0,-13 2-348 16,-6 1-1263-16</inkml:trace>
  <inkml:trace contextRef="#ctx0" brushRef="#br0" timeOffset="12810.06">11644 2740 2247 0,'0'0'1293'15,"0"0"-1012"-15,0 0-209 0,0 0-3 16,0 0 92-16,0 0-58 0,0 0-78 15,59-20-23-15,-27 11-2 0,3 2-2 16,0-1-17-16,3 3 16 0,-1 0-44 16,-1 3-352-16,0-2-249 0,-10 4-766 15</inkml:trace>
  <inkml:trace contextRef="#ctx0" brushRef="#br0" timeOffset="12989.71">11729 2890 1049 0,'0'0'1748'0,"0"0"-1485"16,0 0-247-16,0 0 55 0,0 0 181 16,0 0 62-16,0 0-34 0,0 0-67 15,0 0-64-15,57-5-65 0,-31 1-56 0,2-1-28 16,4 0 0-16,0 2-15 0,5-2-206 16,11-4-237-16,-8 1-634 0,-6 1-1479 0</inkml:trace>
  <inkml:trace contextRef="#ctx0" brushRef="#br0" timeOffset="13804.35">12942 2239 2002 0,'0'0'972'0,"0"0"-857"0,0 0-111 15,0 0 114-15,0 0 67 0,0 0-93 16,0 0-48-16,-44-46-31 0,21 46 28 0,-4 3 16 16,-4 4-25-16,1 3-16 0,1 0-1 15,4 4-15-15,6 0-1 0,2-1-11 16,8 1-7-16,5 1-10 0,2-1 29 16,4 3 2-16,7 0 43 0,9 2-11 0,6-1 36 15,7 1-14-15,2 2-34 0,4-2-22 16,-2-1-31-16,-5-1-51 0,-6 0-38 15,-8 1 19-15,-6-1 18 0,-10 0 32 16,-2 1 35-16,-12-1 13 0,-6 0 3 16,-2 0 18-16,-3-1-2 0,-3-2-15 15,3 1 21-15,2-3 33 0,2-1-14 16,3 0 9-16,4-1-31 0,4 0-19 16,2-1-10-16,5-1-3 0,2 3 12 15,1-3 1-15,4 2 2 0,7-2 24 0,5 1-1 16,3 3 3-16,3-2-5 15,3 1-23-15,0-3-14 0,-3 1-5 0,-3-1-35 16,-4-1-28-16,-7-2 15 0,-3 1 3 16,-5 1 7-16,0 1 22 0,-8 0 35 15,-2 3 16-15,-6 1 48 16,-1 1 12-16,-3 1-25 0,1-1-7 0,2 3-19 0,4-3-6 16,2-1-5-16,6 2-14 0,4-3-12 15,1 1 12-15,9-1 23 0,8 0 18 16,7 0 19-16,7-1-6 15,7-2-4-15,1-2-50 0,1-1-129 0,-1-1-71 16,-3-2-64-16,-5-2-127 0,-1-3-197 16,-9-3-207-16,-4-1-660 0</inkml:trace>
  <inkml:trace contextRef="#ctx0" brushRef="#br0" timeOffset="14747.09">13538 2513 1846 0,'0'0'545'0,"0"0"-319"15,0 0-43-15,22-44 87 0,-15 30-11 16,-2 4-68-16,2 2-74 0,-4 2-35 16,0 3 6-16,-2 3-56 0,-1 2-32 15,0 8-129-15,-4 7 129 0,-5 8 50 16,0 8 44-16,-5 7-18 0,-3 10-29 16,2-4 0-16,0-1 1 0,0-3-10 0,6-8-26 15,0-1 4-15,4-6-15 0,2-6 11 16,3-5-10-16,0-7 1 0,0-2 13 15,0-5 6-15,0-2 21 0,4 0 41 16,0-5 34-16,4-6-71 0,2-1-47 16,4-8-87-16,-3-2 0 0,3-4 22 15,-2-3 40-15,-4-3-22 0,3-2 22 16,-3-2-3-16,-1-3-16 0,3 1 9 16,-2 2 22-16,1 2 13 0,-3 7 16 15,-1 5 10-15,0 8 68 0,-1 5 8 0,-2 5-24 16,-1 2-78-16,0 2-56 0,0 8-149 15,2 4 106-15,0 9 99 0,2 6 155 16,5 5-37-16,-2 6-15 0,3 2-20 16,0 2-24-16,2-3-22 0,0 1-3 0,1-5-12 15,0-3-4-15,2-3-2 0,-3-3-4 16,1-4-12-16,-1-2-99 0,-3-5-86 16,2-4-188-16,-6-4-240 0,-2-1-708 15,-3-6-731-15</inkml:trace>
  <inkml:trace contextRef="#ctx0" brushRef="#br0" timeOffset="14921.34">13522 2817 3285 0,'0'0'520'0,"0"0"-366"0,0 0-75 16,0 0 78-16,0 0 70 0,0 0-57 15,0 0-100-15,0 0-70 0,36-50-16 16,-12 44 15-16,6 0-21 0,8 0-5 15,3 0 11-15,3 3 13 0,5 0-238 0,14-6-210 16,-12 2-559-16,-7-1-977 0</inkml:trace>
  <inkml:trace contextRef="#ctx0" brushRef="#br0" timeOffset="15101.9">14103 2665 2831 0,'0'0'1132'0,"0"0"-993"0,0 0-139 16,0 0-16-16,0 0-10 0,0 0 13 15,67-29-6-15,-41 25 3 16,1 1 13-16,3 1-19 0,-3 1-314 0,9-1-263 16,-11 0-672-16,-3 2-510 0</inkml:trace>
  <inkml:trace contextRef="#ctx0" brushRef="#br0" timeOffset="15266.23">14145 2786 1941 0,'0'0'512'15,"0"0"-493"-15,0 0 11 0,0 0 31 16,0 0 103-16,0 0 84 0,0 0 53 16,0 0-63-16,0 0-82 0,72 9-96 15,-42-12-35-15,3 0-25 0,2 0-24 16,8-3-373-16,-8 0-567 0,-7-1-1131 0</inkml:trace>
  <inkml:trace contextRef="#ctx0" brushRef="#br0" timeOffset="15582.82">14555 2503 2395 0,'0'0'561'0,"0"0"-359"16,0 0-40-16,0 0 7 0,0 0-23 15,0 0-36-15,0 0-9 0,76-31 6 16,-42 28-10-16,3-2-24 0,7 2-29 16,1 1-23-16,6 0-19 0,-1 0-1 15,-1 2 17-15,-4-3-5 0,-5 0-13 16,-7-1-28-16,-4 0-91 0,-6-2-17 0,-6 2 14 15,-4-1 27-15,-4-1 7 0,-6 0 24 16,-3 1-15-16,0 0-93 0,-7 2-157 16,-5-1-77-16,-5 4-108 0,-4 0 20 15,-11 2-138-15,3 3-163 0</inkml:trace>
  <inkml:trace contextRef="#ctx0" brushRef="#br0" timeOffset="15770.89">14863 2482 1680 0,'0'0'568'0,"0"0"-396"15,0 0-95-15,0 0 62 0,0 0 25 16,0 0 35-16,0 0 26 0,0 0 39 16,2 57-58-16,0-40-33 0,-1 5-29 15,-1 2 8-15,0 3-3 0,0 4-25 0,-1 1-40 16,-2 4-29-16,1-2-9 0,-2-1-27 16,2-3-1-16,2-1-5 0,0-5 5 15,0-3-15-15,4-4 16 0,-3-3-19 16,0-3-127-16,-1-4-142 0,0-2-214 15,-7-4-602-15,3-1-999 0</inkml:trace>
  <inkml:trace contextRef="#ctx0" brushRef="#br0" timeOffset="15976.12">15207 2897 1345 0,'0'0'2350'0,"0"0"-2105"0,0 0-220 0,0 0 77 16,0 0 19-16,20 56 1 0,-19-39 17 16,-1 0-30-16,0 0-29 0,-6 0-19 15,-2 2-11-15,-5 0-50 0,-3 1-22 16,-3-3-144-16,-3-3-138 0,-10-1-359 16,8-6-791-16,3-5-686 0</inkml:trace>
  <inkml:trace contextRef="#ctx0" brushRef="#br0" timeOffset="16595.06">15816 2442 2508 0,'0'0'464'0,"0"0"-278"0,0 0-43 16,0 0 48-16,0 0 9 0,0 0-84 15,0 0-109-15,0 0-7 0,0 0-82 16,0 0 82-16,0 0 97 0,44 38 1 16,-23-17-10-16,3 3-28 0,1 0-22 0,3 0-4 15,-1-3-34 1,-4 1-28-16,-1-4-111 0,-3-1-163 0,0-5-213 0,-4-2-595 16,-6-6-558-16</inkml:trace>
  <inkml:trace contextRef="#ctx0" brushRef="#br0" timeOffset="16886.97">16295 2447 2651 0,'0'0'658'0,"0"0"-407"0,0 0-150 16,0 0-98-16,0 0-3 0,0 0 0 16,0 0 0-16,0 0 92 0,-40 46 2 15,23-24-3-15,-1 5-15 0,-1 4-31 16,-2 1-11-16,0 2-18 0,0 4 18 0,-1 0 19 15,1 0-6-15,1 1-16 0,0-1-6 16,3-2 3-16,3-3 6 0,1-6-19 16,5-5-14-16,3-3-1 15,-1-6 1-15,4-1 1 0,1-3 14 16,1-1-13-16,0-4-1 0,0 0-1 0,3 0-1 16,4-2-99-16,0 0-51 0,1 0-98 15,3-2-61-15,5-4-127 0,-3-1-538 16,-1-4-800-16</inkml:trace>
  <inkml:trace contextRef="#ctx0" brushRef="#br0" timeOffset="17101.05">16734 2609 3705 0,'0'0'503'0,"0"0"-425"16,0 0-78-16,0 0-3 0,74-25 3 15,-46 19 47-15,1 4-37 0,3-1-10 16,-2 1-75-16,1 2-150 0,-1 0-229 16,-8 5-675-16,-5-3-851 0</inkml:trace>
  <inkml:trace contextRef="#ctx0" brushRef="#br0" timeOffset="17268.18">16713 2846 2689 0,'0'0'762'0,"0"0"-575"0,0 0-152 16,0 0 154-16,0 0 166 0,0 0 10 16,0 0-186-16,0 0-132 0,66-21-47 15,-42 14-21-15,3 1 8 0,0-1-8 0,0 0-210 16,13-2-265-16,-7 1-642 0,-7-1-1339 15</inkml:trace>
  <inkml:trace contextRef="#ctx0" brushRef="#br0" timeOffset="19084.89">17400 2391 153 0,'0'0'186'16,"0"0"-39"-16,0 0 81 0,0 0 30 15,0 0-43-15,0 0-30 0,0 0-29 16,0 0-38-16,0 0-21 0,0 0 20 16,0 0 13-16,-14 0 42 0,14 0 22 15,0 0-19-15,0 0-30 0,0 0-36 16,0 0-31-16,0 0-27 0,0 0-22 15,0 0-7-15,0 0-20 0,0 0-2 16,0 0-2-16,0 0-1 0,0 0 3 0,0 0 13 16,0 0 32-16,0 0 19 0,0 0 6 15,0 0 13-15,1 0 35 0,4 0 70 16,6 0-1-16,6 0-131 0,6-2-31 0,5 0-21 16,7-1-2-16,2 1 13 0,-1-2-15 15,2 2 3-15,0-1-2 0,-3 0 1 16,-3 1-1-16,-2-1 0 15,-5 1 1-15,-4 1 10 0,-3-2-10 0,-5 0 13 16,-4 2 1-16,-4-1 6 0,0 0-22 16,-4 2 0-16,-1 0-19 0,0-3-72 15,-5 1-146-15,-4 2-183 0,-16 0-137 16,1 0-249-16,-1 2-878 0</inkml:trace>
  <inkml:trace contextRef="#ctx0" brushRef="#br0" timeOffset="19352.25">17610 2457 2172 0,'0'0'752'0,"0"0"-634"0,0 0-86 16,0 0-32-16,0 0 163 0,7 46 29 16,-5-27 4-16,3 3-19 0,-4 0-4 15,-1 4-19-15,0 1-10 0,0 2-14 16,0 0-28-16,-1 0-46 0,0-3-16 15,1-1-12-15,0-4-26 0,0-3 13 16,2-1-3-16,1-5-8 0,0 1 11 16,-1-4 3-16,1 0-15 0,-1-3 10 15,-1-2-13-15,0 0-39 0,2-3-60 16,-3-1-56-16,1 0-90 0,-1 0-101 0,2-6-103 16,-1-2-327-16,1-3-1527 0</inkml:trace>
  <inkml:trace contextRef="#ctx0" brushRef="#br0" timeOffset="20148.39">18214 2305 2527 0,'0'0'474'0,"0"0"-276"0,0 0-48 15,0 0 60-15,0 0-21 0,0 0-107 16,0 0-38-16,66-51-37 0,-40 46-7 16,4 1-22-16,-1 1-4 0,1 3-5 15,-4 0 6-15,-5 0 3 0,-5 2-10 16,-7 3-15-16,-2 0-39 0,-4 3-2 15,-3 0 50-15,-4 2 22 0,-6 2 16 16,-5 1 35-16,-4 1 15 0,-4-1 17 0,0 1-4 16,-3 0-28-16,-1 0 0 0,3-1-1 15,3-1-18-15,4 2 9 0,4-1-23 16,2-1-1-16,5 2 2 0,3 1-3 16,2-1 2-16,1 0 10 0,4 0 13 0,5 1 1 15,6-1 2-15,2 0-3 16,3-1-25-16,0 0-88 0,1-3-73 0,-1-1-13 15,-3-4 18-15,-4-2 16 0,-2-1 12 16,-5 0 77-16,-3-2 51 0,-1 0 24 16,-2 0 18-16,0 0 38 0,-2 0 28 15,-3 0-63-15,-3-2-10 0,-4 2 13 16,-1 0-26-16,1 0 26 0,-4 4-13 0,2 2-16 16,1 1 0-16,1 0-18 0,4 3-1 15,1 0-12-15,3 2 12 0,4 2 12 16,2 1 10-16,10 2 13 0,5 0 9 15,7 2 4-15,6 3-20 0,6 0 10 16,3 1-19-16,-2-1-1 0,-2-1-16 16,-6-1-2-16,-6-2-19 0,-7-1-10 15,-8-1-12-15,-6-1-3 0,-2-1 25 16,-11-1 3-16,-5-1 16 0,-6 0 29 0,-5 1-7 16,-6-4-3-16,-3 0 9 0,-1-2 16 15,0 1-6-15,0-3-22 0,1 1 3 16,2-3-19-16,1 2-131 0,-16 0-247 15,10-1-395-15,6-3-1393 0</inkml:trace>
  <inkml:trace contextRef="#ctx0" brushRef="#br0" timeOffset="21531.09">9764 3970 170 0,'0'0'2168'0,"0"0"-1890"15,0 0-201-15,0 0 49 0,0 0 53 16,-72-29-2-16,52 29-37 0,-2 0-35 16,-2 7-6-16,0 2 2 0,1 4-35 15,-1 4-37-15,-1 4-13 0,3 1 18 16,3 5 4-16,2 3 9 0,4 3 4 0,0 1 5 16,8 1-25-16,3 0-27 0,2-1-1 15,8-3 19-15,9-2 9 0,8-5 26 16,9-4-7-16,4-6-40 0,5-4-10 15,3-5-91-15,1-5-57 0,-4 0-32 16,-4-10 29-16,-7 0 8 0,-2-4 32 0,-6-1 37 16,-5-2 55-16,-6-2 19 0,-2 0 32 15,-4-1-16-15,-1-2 13 0,-4 1 22 16,-2 0 60-16,0 3 28 0,-1 4 10 16,-4 3-11-16,1 2-28 0,-1 6-12 15,0 1-36-15,-2 2-46 0,1 3-16 16,-1 6-44-16,-4 4 16 0,4 3 16 15,1 3 9-15,2 1-10 0,4-1 11 16,6 0 2-16,4-1 28 0,7-1 0 16,1-5 10-16,4-3-1 0,1-2-37 0,2-4-37 15,0-3-79-15,0 0 15 0,-2-2 4 16,-1-8 30-16,-4 1 17 0,-2-4 28 16,-6-2 22-16,1-2 3 0,-5 0 0 15,-2-2 19-15,-2-2-19 0,-1 3 13 0,-1-1 3 16,0 3-3-16,-1 3 59 0,-1 3-6 15,0 3 0-15,0 3 1 0,1 1-7 16,0 3-63-16,-1 0-19 0,0 4-75 16,-2 5 94-16,-1 3 0 0,2 4 50 15,1 0-15-15,1 2-32 0,1-1 9 16,0 0 1-16,4 0-1 0,6-2-10 16,0 1 23-16,4-3 6 0,4-1 16 15,3-3-10-15,2-1-3 0,1-2-34 16,2-3-18-16,1 0-253 0,-4-1-127 15,1-2-155-15,-5-2-728 0,-5-4-552 0</inkml:trace>
  <inkml:trace contextRef="#ctx0" brushRef="#br0" timeOffset="21804.03">10423 3858 2466 0,'0'0'515'0,"0"0"-307"0,0 0 0 16,0 0-11-16,0 0 2 0,0 0-52 15,0 0-23-15,0 0 0 0,0 0 4 16,0 0-19-16,0 0-41 0,-14-41-47 16,14 41-21-16,0 0-21 0,-1 3-23 15,1 2-24-15,-2 4 68 0,0 3 19 16,0 6 68-16,-1 6-7 0,0 4-15 16,0 6-1-16,0 1-2 0,1 5 18 0,1 6-28 15,-1-3-18-15,2-1-1 16,0 1-32-16,2-9 11 0,1 0 10 0,3-5-22 15,0-7-44-15,2-5-69 0,-1-6-84 16,0-3-137-16,3-5-184 0,-2-3-146 0,0-7-583 16,-3-2-628-16</inkml:trace>
  <inkml:trace contextRef="#ctx0" brushRef="#br0" timeOffset="21950.07">10305 4132 2702 0,'0'0'471'15,"0"0"-400"-15,0 0-71 0,0 0 0 16,0 0 44-16,76-10 11 0,-43 9-27 16,3 0-15-16,4 1-11 0,1 0-2 15,11 0-255-15,-9 0-757 0,-7 0-1090 0</inkml:trace>
  <inkml:trace contextRef="#ctx0" brushRef="#br0" timeOffset="22414.86">10831 4043 2992 0,'0'0'511'0,"0"0"-397"0,0 0-35 16,0 0 28-16,48-51 22 0,-28 41-54 15,3 1-2-15,0 2-35 0,-1 1-36 16,1 5-2-16,-1 1-34 0,-3 0-18 15,-1 8 15-15,-3 4-7 0,-6 2-63 0,-3 5 0 16,-6 1-26-16,-8 2 0 0,-7-1 44 16,-3 0 25-16,-7 1 36 0,-1-2 24 15,1-4 2-15,1 0 1 0,3-4 1 16,3-3 21-16,4-3 68 0,5-1-26 16,2-1-21-16,5-3-4 0,2-1 41 15,0 0 31-15,2-3 1 0,8-4-102 16,4-1-9-16,4 0-35 0,8-1 7 15,2 3 6-15,1 0-3 0,3 4 3 0,1 2 6 16,-4 0-9-16,-1 2-16 0,-3 6-26 16,-4 4-66-16,-8 3 6 0,-1 3 27 15,-8 3 40-15,-4 0 34 0,-2 3 24 16,-11-2 2-16,-1 0 19 0,-8-3 48 0,-3-1 45 16,-2-3 25-16,-1-2-42 0,-1-2-38 15,1-3 0-15,2-1-16 0,0-1-19 16,3-2-6-16,4-2 3 0,6-2 0 15,2 0-19-15,2-2-156 0,9-10-136 16,0 0-372-16,2-2-1531 0</inkml:trace>
  <inkml:trace contextRef="#ctx0" brushRef="#br0" timeOffset="22688.01">11784 4071 2561 0,'0'0'1101'15,"0"0"-1101"-15,0 0-142 0,67-26 53 16,-38 22 57-16,3 2 19 0,2 0-31 16,1 2-151-16,8 0-129 0,-7 2-332 15,-9 0-783-15</inkml:trace>
  <inkml:trace contextRef="#ctx0" brushRef="#br0" timeOffset="22870.52">11847 4282 1865 0,'0'0'1273'0,"0"0"-1033"16,0 0-212-16,0 0 52 0,0 0 176 16,0 0 113-16,0 0-37 0,0 0-122 15,0 0-188-15,64-16-22 16,-34 10-22-16,5-1 10 0,-1 4-16 0,2 0-129 16,0 1-145-16,11-5-230 0,-9 2-822 15,-5-4-914-15</inkml:trace>
  <inkml:trace contextRef="#ctx0" brushRef="#br0" timeOffset="23645.01">12855 3610 2807 0,'0'0'429'0,"0"0"-301"0,0 0-49 16,0 0 17-16,-20-50-24 0,15 45-21 15,-4 0-28-15,2 3-23 0,-5 2-12 16,0 0-26-16,-3 2-16 0,0 6 6 16,2 1 4-16,1 1 15 0,1 2 4 15,4 3 25-15,5-2 1 0,2 1 21 16,5 3 73-16,8-1-12 0,5 1-29 16,3 1-39-16,1-1-15 0,2-3-19 15,-2 1-9-15,-4-1-1 0,-4 0-5 0,-8-2-8 16,-3 1 4-16,-3-1 10 15,-3 2 16-15,-5-1 11 0,-7 2 1 0,0-1 0 16,-4 2 13-16,-1-1 19 0,-2 0 31 16,-1 0 19-16,2 1-28 0,2 0-29 15,2-3-24-15,6-1 9 0,1-1-10 16,5-2-29-16,5 1 6 0,0-1 23 0,8-1 41 16,6 0 19-16,8-1-6 0,6-1-4 15,2 1-50-15,3-2-16 0,-3-1-50 16,-1 2-3-16,-6-1 25 0,-6-1 3 15,-6 0-4-15,-6 1-12 0,-5-2-3 16,0 2 30-16,-6 3 30 0,-7 0 23 16,-1 0 5-16,-6 2 7 0,-1 1-6 15,0 0-26-15,-1 0 22 0,1 2-6 16,4-1 13-16,1 2-13 0,4 0-16 0,7 1-3 16,2 2 0-16,4-1 0 0,11 1 22 15,5-1 13-15,10 0 12 0,3-3 3 16,8 2-50-16,2-4 0 0,13-1-293 15,-11-1-304-15,-9-6-1176 0</inkml:trace>
  <inkml:trace contextRef="#ctx0" brushRef="#br0" timeOffset="24882.28">13457 3808 2455 0,'0'0'589'0,"0"0"-419"16,0 0-125-16,0 0 66 0,0 0 48 16,0 0 3-16,0 0-78 0,0 0-83 0,0 0 48 15,0 0 61-15,-8 40 23 0,-7-8-52 16,-1 4-9-16,-3 1-29 0,2 1 1 15,0-1-19-15,4-3-22 0,5-5 15 0,1-4-15 16,5-6-1-16,2-4 1 0,0-5 9 16,4-2 10-16,2-5 12 0,2-3 12 15,3 0-6-15,2-7-40 0,-2-4-55 16,4-5-16-16,-1-4 2 0,-4-4 29 16,2-3 16-16,-4-2 23 0,1-2 1 15,-3-4-1-15,-1-1-2 0,0-1 0 16,2 1 1-16,-1 3 2 0,-1 4 21 15,3 7 42-15,-3 4-11 0,-2 8-18 16,-1 5-34-16,1 5-12 0,-1 1-149 16,3 10-47-16,0 8 208 0,3 7 13 15,2 4 101-15,0 5-40 0,4 3-8 0,0 2-14 16,1-1-8-16,2 0-13 0,0 0-9 16,1-5-22-16,-3-3-7 0,-3-2-64 15,2-5-103-15,-4-5-181 0,3-4-228 16,-6-6-658-16,-1-8-780 0</inkml:trace>
  <inkml:trace contextRef="#ctx0" brushRef="#br0" timeOffset="25069.03">13379 4004 3231 0,'0'0'524'0,"0"0"-420"0,0 0-63 0,0 0 46 16,0 0 21-16,0 0 1 0,0 0-9 15,0 0-54-15,58-16-18 0,-21 15-26 16,17-2-1-16,13 0 0 0,10 3-1 16,-4-1-159-16,-7-2-338 0,-22 0-501 15,-16-3-1390-15</inkml:trace>
  <inkml:trace contextRef="#ctx0" brushRef="#br0" timeOffset="25242.7">14060 3924 3513 0,'0'0'546'15,"0"0"-433"-15,0 0-113 16,0 0 0-16,70-29 9 0,-43 22 3 0,4 3-12 16,-1 1-19-16,3 2-25 0,3 1-343 15,-6 5-345-15,-11-2-1139 0</inkml:trace>
  <inkml:trace contextRef="#ctx0" brushRef="#br0" timeOffset="25404">14087 4135 3066 0,'0'0'690'16,"0"0"-542"-16,0 0-26 0,0 0 85 0,0 0 69 15,0 0-149-15,0 0-127 0,0 0-9 16,72-27-10-16,-39 21-15 0,14-5-307 15,-5 3-380-15,-3-2-1401 0</inkml:trace>
  <inkml:trace contextRef="#ctx0" brushRef="#br0" timeOffset="25749.48">14622 3771 2850 0,'0'0'582'15,"0"0"-395"-15,0 0-26 0,0 0 62 0,0 0-56 16,0 0-105-16,0 0-21 0,82-23 24 16,-43 18 3-16,5 1-21 0,3 2-23 15,4-2-22-15,-1 2 2 0,0 1 8 16,-4-1-12-16,-6 2 0 0,-3-1-82 16,-9 1-166-16,-6-2-114 0,-6 2-120 15,-11-4-227-15,-4 2-365 0,-1-1-378 0</inkml:trace>
  <inkml:trace contextRef="#ctx0" brushRef="#br0" timeOffset="25977.37">14919 3750 1770 0,'0'0'752'0,"0"0"-558"0,0 0-153 0,0 0 120 15,0 0 150-15,0 0-18 0,0 0-62 16,-3 52-46-16,3-34-30 0,0 4 1 15,0 0-41-15,0 6-32 0,0 1 4 16,1 2-16-16,3 4-25 0,-1-4-15 16,1 3-16-16,1-2-15 0,3-2 22 15,0-3-7-15,1-2 1 0,1-4-16 16,-3-1-80-16,0-3-192 0,-7-6-254 16,-2-1-691-16,-5-7-1248 0</inkml:trace>
  <inkml:trace contextRef="#ctx0" brushRef="#br0" timeOffset="26178.96">15303 4226 4128 0,'0'0'678'15,"0"0"-678"-15,0 0-138 16,0 0 138-16,0 0 34 0,20 50 15 15,-17-34-6-15,-3 0-19 0,-4 1-10 0,-4 1-14 16,-7 1-53-16,-4-2-171 0,-14 3-322 16,1-5-795-16,5-7-1128 0</inkml:trace>
  <inkml:trace contextRef="#ctx0" brushRef="#br0" timeOffset="27480.48">15768 3817 2489 0,'0'0'544'15,"0"0"-365"-15,0 0-109 0,0 0 16 16,0 0 29-16,68 0 49 0,-44 12 10 16,3 2-1-16,5 6-47 0,-2 2-17 0,1 2-68 15,-3 0-19-15,-2 2-22 0,0-1-59 16,-3-1-81-16,-4-2-141 0,-2-2-149 16,-1-3-265-16,-4-5-383 0,-6-6-531 0</inkml:trace>
  <inkml:trace contextRef="#ctx0" brushRef="#br0" timeOffset="27684.19">16193 3780 2433 0,'0'0'531'16,"0"0"-345"-16,0 0-61 0,0 0 31 0,0 0-24 16,0 0-132-16,0 0-60 0,0 0 60 15,0 0 60-15,0 0 13 0,-41 68-19 16,24-33-20-16,-6 10-12 0,-4 8-9 15,3-4 0-15,3-6-1 0,6-9 16 16,6-7-28-16,1-1-129 0,3 2-182 0,5-4-156 16,0-8-314-16,2-6-1042 0</inkml:trace>
  <inkml:trace contextRef="#ctx0" brushRef="#br0" timeOffset="27929.32">16665 3946 3750 0,'0'0'514'0,"0"0"-439"16,0 0-75-16,57-25-3 0,-27 18 3 15,1 0 40-15,4 2-30 0,-1 2-10 16,-3 0-27-16,-2 2-194 0,-3 1-223 16,-7 0-634-16,-9 2-837 0</inkml:trace>
  <inkml:trace contextRef="#ctx0" brushRef="#br0" timeOffset="28097.02">16664 4139 2478 0,'0'0'694'0,"0"0"-652"0,0 0 15 0,0 0-57 16,0 0 195-16,0 0 49 0,0 0 35 16,0 0-46-16,0 0-84 0,74-7-96 15,-47 4-38-15,4-2-15 0,0-1-99 16,15-6-333-16,-12 1-529 0,-2-3-1634 0</inkml:trace>
  <inkml:trace contextRef="#ctx0" brushRef="#br0" timeOffset="28763.1">17209 3690 2189 0,'0'0'427'0,"0"0"-305"16,0 0-41-16,0 0 54 0,0 0 41 15,0 0-20-15,0 0-16 0,0 0 44 0,0 0 59 16,0 0-123-16,61-9-58 0,-7 7-39 16,15-4-23-16,14 0 2 0,-3-1 1 15,-16 2-1-15,-18 0 1 0,-21 5 9 0,-7-2-12 16,1-1-37-16,-2 0-224 0,-7 2-78 16,-10-2-159-16,-8-1-471 0,-7 1-725 15</inkml:trace>
  <inkml:trace contextRef="#ctx0" brushRef="#br0" timeOffset="28963.37">17482 3677 2085 0,'0'0'479'16,"0"0"-398"-16,0 0 125 0,0 0 41 0,15 50 5 15,-7-30-11-15,-3 4-10 0,-2 0-2 16,0 3-13-16,-1 2-60 0,-2 3-42 15,0-1-34-15,0 1-33 0,-2-1-14 16,-1-2-11-16,1-3-20 0,1-2 10 0,0-5 1 16,-1-2-11-16,2-4-2 15,-1-4-22-15,0-1-144 0,1-1-154 16,-1-4-195-16,0-1-472 0,1-2-599 0</inkml:trace>
  <inkml:trace contextRef="#ctx0" brushRef="#br0" timeOffset="29165.51">17914 4039 722 0,'0'0'2788'0,"0"0"-2522"0,0 0-225 16,0 0-16-16,0 0 97 0,2 53 8 15,-5-36-15-15,-7 3-21 0,-2-1-35 16,-2 1-25-16,-5-1-34 0,1 0-151 15,-1-2-204-15,0-5-349 0,7-2-625 16,2-6-528-16</inkml:trace>
  <inkml:trace contextRef="#ctx0" brushRef="#br0" timeOffset="29812.67">18323 3655 2230 0,'0'0'436'0,"0"0"-342"0,0 0-40 16,0 0 72-16,0 0 47 0,0 0-29 16,0 0-52-16,0 0-35 0,0 0-6 15,0 0 0-15,0 0 31 0,-32-9 51 16,39 9 9-16,2 0-20 0,7 0-14 15,2 0-21-15,6-1-21 0,3-3-38 16,5-2 0-16,0 0-7 0,0 0-8 16,1 0-13-16,-2-2-2 0,0 3 0 15,-5 0 1-15,-3 1-2 0,-5 1-10 16,-3 0 11-16,-7 2-10 0,-1 0-1 16,-4 0-2-16,0 1-20 0,-3 1-39 0,0 1-65 15,0 7 61-15,-9 2 78 0,0 4 12 16,-7 5 76-16,-3 4-27 15,-6 4-30-15,-2 4 0 0,-4 2-16 0,1 2 1 16,-1-3-14-16,6-2-2 0,6-4-1 16,4-2-2-16,7-4-19 0,4-3 22 0,3-4 0 15,1-1 22-15,0-4 3 0,5 0 6 16,3-3 10-16,6-1 27 0,4-1 3 16,6-1-15-16,3-1-13 0,5 0-18 15,1-2-22-15,-2 0 12 0,2-2-12 16,-3 0-2-16,1 2 15 0,-4-3-16 15,-2 0-1-15,-1-1-1 0,-5 2-85 16,0-2-24-16,-4 3-13 0,-1-2-42 16,-6-1-89-16,-2 0-92 0,2-9-250 15,-5 2-884-15</inkml:trace>
  <inkml:trace contextRef="#ctx0" brushRef="#br0" timeOffset="30013.19">19027 3688 2659 0,'0'0'660'15,"0"0"-469"-15,0 0-137 0,0 0 25 16,0 0 41-16,68-24-44 0,-44 21-16 16,3 0-13-16,3 1-30 0,-1 1-17 15,2 1-3-15,-4 0 0 0,-1 0-44 16,-3 3-344-16,-8 0-616 0,-5-1-1304 0</inkml:trace>
  <inkml:trace contextRef="#ctx0" brushRef="#br0" timeOffset="30181.88">19026 3863 988 0,'0'0'1591'0,"0"0"-1372"15,0 0-190-15,0 0 164 0,0 0 155 0,0 0 36 16,0 0-79-16,0 0-114 15,68 3-95-15,-46-3-59 0,2 0-24 0,1-3-13 16,3 0-40-16,8-3-344 0,-8-2-364 16,-4 0-1464-16</inkml:trace>
  <inkml:trace contextRef="#ctx0" brushRef="#br0" timeOffset="30763.33">19536 3552 939 0,'0'0'1385'0,"0"0"-1117"0,0 0-129 16,0 0 63-16,0 0 70 0,0 0-26 15,0 0-24-15,0 0-33 0,0 0-111 16,0 0-49-16,66-11-28 0,-32 9 1 16,4 1 0-16,7 1 9 0,1 0-10 15,2 0 0-15,0 0 1 0,-2 0 1 16,-4 0 0-16,-5-1 9 0,-7-2 1 0,-7 3-10 16,-5 0 9-16,-7-4-12 0,-7 3-50 15,-4-2-75-15,0 0-83 0,-6 0-234 16,-20 0-230-16,3-1-448 0</inkml:trace>
  <inkml:trace contextRef="#ctx0" brushRef="#br0" timeOffset="30996.87">19828 3570 1398 0,'0'0'989'0,"0"0"-782"15,0 0-97-15,0 0 12 0,0 0 35 16,0 0 48-16,0 0 54 0,0 0-9 15,0 54 2-15,0-32-57 0,-4 3-11 0,-1 3-51 16,-2 3-19-16,1 1-46 16,2 2-34-16,1-1-31 0,2-3 22 0,1-1-10 15,0-3 6-15,0-1-8 0,2-2 2 16,0-4 0-16,-1-1-15 0,-1-5-18 16,0-3-105-16,0-2-143 0,0-3-178 15,-1-5-281-15,0-3-665 0,1-4-428 0</inkml:trace>
  <inkml:trace contextRef="#ctx0" brushRef="#br0" timeOffset="31846.01">20391 3384 1986 0,'0'0'411'0,"0"0"-269"0,0 0 68 0,0 0 66 16,0 0-58-16,0 0-94 0,0 0-70 15,49-46-22-15,-28 43-10 0,2 2-22 16,5 1 0-16,0 0-1 0,3 4 0 15,-2 0-1-15,-3 2-17 0,0 1 6 16,-5-4 11-16,-6 2-33 0,-4-1-3 16,-6 2-19-16,-3 0-14 0,-2-1 23 15,-2 0 46-15,-5 2 2 0,-6 1 31 16,-3 1 71-16,-4 1-13 0,-3 0-6 16,-1 2-4-16,-1-1 4 0,-1 0-1 15,0 2-10-15,3 0-12 0,4 0-35 16,3 2-7-16,6 1-18 0,1-2-3 0,4 3 3 15,4-1 0-15,1 1 22 0,8-1 6 16,1 2 0-16,5-1 7 0,3 1-4 16,1-3-8-16,4-1-23 0,-3 0-39 15,1-4-33-15,-3-2-28 0,-1-2-4 16,-6-4-10-16,-4-2 32 0,-3 3 82 0,-2-3 0 16,-1 0 51-16,0 0-39 0,-3-4-12 15,-3 0 0-15,-3 0 22 0,-1 1 29 16,-3-1 9-16,0 2-10 0,1 2 1 15,-3 0-23-15,1 0-6 0,3 0-20 16,-1 6-2-16,5-2-17 0,1 3-8 16,1 2 3-16,3 0 22 0,2 6 12 15,2-3 16-15,8 5 3 0,2 0 4 0,5 0 3 16,4 1-4-16,3 1-21 0,1-1-10 16,-1 5 6-16,-1-5-9 0,-2 2-16 15,-5-3 1-15,-4 1-4 0,-3-1-12 16,-4-2 12-16,-1 0 6 0,-3-2 10 15,0-1 0-15,-1-2 2 0,0 1 1 16,-4-1 26-16,-2-2-4 0,-5 1 12 0,-2-2 1 16,-5 1 4-16,-7-2 1 0,-7 0-18 15,-5 0-22-15,-4-1-129 0,-3-2-151 16,-28 2-180-16,12-2-292 0,3-3-1265 0</inkml:trace>
  <inkml:trace contextRef="#ctx0" brushRef="#br0" timeOffset="35764.21">21859 1050 822 0,'0'0'97'0,"0"0"-97"0,0 0 0 15,0 0 4-15,0 0 41 0,0 0 11 16,0 0 100-16,0 0 46 0,0 0 13 16,0 0-82-16,1-31-52 0,-1 29 17 0,0 0-24 15,0 2-9-15,0-2-3 0,0 2 13 16,0-3-40-16,0 3-12 15,0 0 19-15,0 0 16 0,0 0 4 0,1 0-11 16,-1-1 1-16,0 0-33 0,0 0-15 0,1-2 21 16,0 0-5-16,0 0 28 0,0 1 14 15,0-3-14-15,1 2-22 16,3-1 6-16,-3 0-3 0,1 0 6 0,0-1-35 16,3 3-39-16,2-2 4 0,3 0-20 15,4 0 26-15,3 2 0 0,3-2 17 16,2 1 12-16,2-1 11 0,3 0-10 15,-2 2-1-15,-1 1-12 0,-2-1 12 16,2 1 6-16,-1 1-6 0,-1 0-29 16,-1 1 16-16,1 2 0 0,1 1-10 15,0 2 21-15,1 1 0 0,-1-1-11 16,1 2 13-16,0-2 0 0,1 3-1 16,-3 0-12-16,-1 0 13 0,0 4-6 0,-1-2 22 15,-1 1-16-15,-1 2 2 0,-1 0-2 16,-1 0 0-16,-2 2 22 0,0-1-22 15,1 0 2-15,-4-1 13 0,2 2-15 16,-1-2-1-16,-3 0 1 0,1 0 11 0,-5-1-9 16,0 2-1-16,0-1 12 15,-3 1 6-15,0 1 10 0,-2-1 3 16,0 2-9-16,0-1 22 0,0 1-3 0,0 0-17 16,1-1-12-16,0 0 10 0,2 4-10 15,-2-6 12-15,0 3-12 0,-1-1 0 16,0-1 0-16,-1-1 0 0,0-1 16 15,0 2-10-15,0-1 13 0,-4-2 26 16,-2 3-1-16,-1-1 10 0,-2 3-6 16,-2-2-29-16,-1 2-20 0,0-2-8 15,-1 3-1-15,1 0 10 0,0 1-13 16,-2 0 0-16,2-2-4 0,-1-1 2 0,-2 2-8 16,2 0 10-16,-4 0 12 0,-1-1-9 15,-1 1-1-15,-1-1 14 0,1 0-14 16,-1 0 0-16,1-3 10 0,2 1 8 15,2-3-20-15,1 2-1 0,-2-2-3 16,4 2 4-16,-2-2-16 0,-1 3 15 0,2-1-1 16,-2 3 2-16,0 0 0 0,-1-2 3 15,3 3-3-15,-2 0-11 0,2-1 9 16,2 0 1-16,0 2 0 0,4-2-12 16,1-2 13-16,0 2 7 0,4-3-7 15,2 0 0-15,0-1 15 0,0-1-15 16,5 0 0-16,4 0 3 0,-2 0 26 15,6 2-29-15,2-1 19 0,-1 1 3 0,6 1-21 16,1-1 12-16,1 1-13 16,4 1 0-16,0-1 1 0,1 0 0 0,4 1 1 15,-1-1 11-15,4 1 0 16,2-1-1-16,2-1-9 0,-2-3 16 0,3-1-7 16,-2-1-10-16,1 1 0 0,-7-3 1 0,-4-2-1 15,-5 0-2-15,-6-3 0 0,-8 1-16 16,-4-1-3-16,-2-2 19 15,-1 0 12-15,-1 0 20 0,0 0 0 0,0 0-10 16,0 0-3-16,0 0 0 0,0 0-10 16,0 0-9-16,0 0-22 0,0-2 19 15,-1 2 1-15,1 0-14 0,0 0 13 16,0 0 0-16,-1 0-10 0,-1 0-3 16,-1-1-15-16,-3-2-4 0,-4 0 3 15,1 0 10-15,-3 1 0 0,0 2 6 0,0 0 3 16,2-2 11-16,-2 2-14 15,1 0 3-15,3 0-9 0,0 0 6 0,-1 2 13 16,2 0-13-16,-3 1 3 0,3 0-6 16,0 0 6-16,-2 0-9 0,0 0 21 15,0 2 1-15,0-1 1 0,-3 1-1 16,3 2 0-16,-3-2-2 0,1 0 2 0,0 1-1 16,2 0-1-16,-2 1-14 0,3-1-4 15,-1 2 4-15,2-2 14 0,-2 5-1 16,0-1 1-16,2 3-12 0,-3-1 14 15,4 2 0-15,-1 1 0 0,-1 0 1 16,4 1-1-16,-2-1 1 0,2-1-1 16,0 1 0-16,2-4 0 0,2-1 1 15,-1 0 3-15,1-1 12 0,0-3-14 16,0 1 10-16,0-2-8 0,-1 4-2 0,-1-2 1 16,1-1-1-16,-2 3-2 0,1 1 2 15,0 0 0-15,0 2-2 0,1-1 1 16,1 1 1-16,0-1-2 0,0 1 3 15,0-1 0-15,0-2 0 0,1 2 13 16,0-1-13-16,1-3 20 0,-1 3-11 16,1 0-8-16,0 0 12 0,0-1-1 0,1 4-11 15,1 1 18-15,2 1-3 16,1 2-17-16,-1 1 0 0,3 1 1 0,-2 0 10 16,4 0-12-16,-4 1-1 0,0 1 2 15,2-3-2-15,-1-1 1 0,1 0 1 16,-2 1 14-16,-1-3-16 0,3 0 2 15,-3 1 0-15,0-3 0 0,2 1-1 16,-2-1-1-16,-1-1 0 0,2 2 1 0,-1-1-1 16,0 0 13-16,5 1-13 0,-3 1 22 15,2 0-10-15,0 1-9 0,-1-1-3 16,-1 1 0-16,-2-2-3 0,1 0 0 16,-3 0-9-16,-1-1 2 0,-1 1 10 15,-1 0 13-15,0 3-12 0,0 0 12 16,-1 2-10-16,0 0 8 0,0-1-11 15,0 2 0-15,0-2 0 0,-2 1 4 16,-1-2-3-16,-2 1-1 0,-4 0 0 16,1-1 16-16,-3 0-13 0,-2 2 25 15,-2 1-6-15,-3 0 0 0,0 2 10 16,-4 1-7-16,0 0-23 0,-1 2 1 0,-1 0 19 16,-1-1-21-16,1-2 18 0,1 0-16 0,2-1 0 15,0-3-2-15,0 0 0 0,2-2 12 16,-2-1 0-16,-1 0 5 0,0 0 14 15,-2 2 3-15,-4 0-1 0,-2 0-32 16,-4 2 1-16,-4 0 13 0,1-1 0 16,-3 0 0-16,-4-2-14 0,4-2 13 15,2-2 4-15,0-1-6 0,2-2-10 16,3-3 16-16,4 0-17 0,4-4 14 16,0-2-13-16,1 0-3 0,1 0 0 15,-1 0-88-15,-3-2-117 0,-5-1-153 16,-21-9-222-16,7 2-706 0</inkml:trace>
  <inkml:trace contextRef="#ctx0" brushRef="#br0" timeOffset="38792.42">24266 942 1064 0,'0'0'778'16,"0"0"-486"-16,0 0-98 0,0 0-6 15,24-54 15-15,-21 43 3 0,-2 1 12 16,0 0-17-16,-1 1-26 0,0 1-1 16,0 3-45-16,-2 1-25 0,-1 1-64 15,-3 3-40-15,-1 0-6 0,-5 0-38 16,-3 10-9-16,-8 3 25 0,-4 10 18 0,-1 6 10 16,-5 5 28-16,4 1-6 0,0 3-9 15,6 1-12-15,5 2 0 0,8-4-1 16,6 0 0-16,4-1-3 15,11-4 3-15,7-3 27 0,7-4 1 0,7-2 1 16,0-6 21-16,4-6-5 0,1-4-44 0,-3-6-1 16,-2-1-42-16,-2-6-8 0,-4-3 6 15,-5-6-6-15,-1 1 37 16,-4-6 11-16,-5 0 2 0,-1-1 18 0,-3 2-18 16,-3-3 25-16,1 3-3 0,-4 2 6 15,-1 2-27-15,0 5-1 0,0 3 50 16,0 6 20-16,0 0-70 0,0 1-25 15,-1 1-126-15,-4 4 3 0,1 6 107 16,-1 2 40-16,2 3-12 0,3 3 1 0,0-2 12 16,9 3 22-16,6 0 3 0,5-4 0 15,4 1 19-15,2-5 13 16,4-4-13-16,-2-2-3 0,-3-2-4 0,-2-4-9 16,-8 0 17-16,-2-1 27 0,-5-5 22 0,-2-3-35 15,-4-1-16-15,-1-2-27 16,-1-2-16-16,-3-2-22 0,-6 0-18 15,0-1 18-15,-4 3-3 0,-1 1-12 0,-1 3 9 16,-2-1 3-16,0 3-6 0,-1 2-1 16,1 0 22-16,4-1 10 0,0 3 12 15,5 1 10-15,2 0 22 0,3 1 12 16,3 0 9-16,0 0-9 0,0-1-56 16,8-1-6-16,1-2-62 0,7-1-54 15,2 1 69-15,4 0 11 0,2 0 40 16,1 0-20-16,0 1 4 0,2 5 15 15,-1-2-28-15,-4 2-19 0,-1 5 15 16,-3-1 7-16,-4 6-10 0,-5 0-44 0,-1 1 41 16,-4 4 16-16,-3 1 3 0,-1 1 22 15,-4 1 0-15,-6-1 1 0,0 0-1 16,-2-2 2-16,-1-2 0 0,2-2 11 16,2-4-1-16,4-1-10 0,2-2-2 15,1-2 2-15,2-2 17 0,0 0 66 0,0 0 69 16,2-5 44-16,5-4-136 15,7-3-62-15,2-3-34 0,4-2 12 0,2 0 21 16,1-3 1-16,2 1-3 0,1 2-9 16,-3 2 10-16,-3 4-14 0,-1 4 0 15,-5 2-12-15,1 3-17 0,-3 2-46 16,0 4-19-16,-1 5 25 0,-1 5 22 16,3 5 25-16,-4 1 32 0,0 2 6 0,-1 2 82 15,0 1-3-15,-2-4-60 0,-1 1-7 16,3-2 4-16,1-8 16 0,0 0-4 15,6-7-28-15,2-2-240 0,3-3-243 16,8-13-529-16,-4-1-392 0,-5-3 659 0</inkml:trace>
  <inkml:trace contextRef="#ctx0" brushRef="#br0" timeOffset="39284.97">25194 834 2580 0,'0'0'447'0,"0"0"-178"0,0 0-110 15,0 0 25-15,0 0-149 0,0 0-35 0,0 0-187 0,0 0-26 16,0 0 213-16,0 0 51 0,-6 42 25 16,12-9-19-16,1 2-19 0,4 5-9 15,-3-1-13-15,1-1-15 16,-3 3-1-16,-3-5-3 0,-3-1-198 0,0-4-118 16,-4-6-161-16,-5-5-57 0,-3-6 144 15,-4-4-83-15,1-4 4 0,0-5 143 16,0-1 329-16,1-5 123 0,4-3 327 15,-1-4 55-15,5-1-98 0,2-3 105 16,2-1-202-16,2-3-62 0,1 2 18 16,6-2 47-16,6 3-92 0,0-2-88 15,7 2-58-15,4 1-75 0,5 5 0 16,1 0-2-16,5 4-17 0,2 2-25 0,1 3-6 16,-1 2-7-16,-4 7 13 0,1 4-3 15,-7 4-7-15,-3 4 9 0,-5 2 14 16,-5-1-1-16,-4 1-51 0,-8 0 4 15,-2-2 5-15,-5-3 13 0,-4-1 39 0,-4-4 22 16,-1-1 22-16,0-2 36 0,-1-4 63 16,5 1 16-16,1-5 9 0,5 0 24 15,-1 0 44-15,2-5 96 0,1-3-75 16,2-2-96-16,0-4-78 0,5-5 13 16,3-2 12-16,6-3-34 0,4-1-22 15,6-1-30-15,3-1-46 0,5 2-52 16,3 4-77-16,-1 3-69 0,2 2-76 15,5 4-235-15,-6 2-661 0,-10 3-701 0</inkml:trace>
  <inkml:trace contextRef="#ctx0" brushRef="#br0" timeOffset="39679.32">25924 1063 2285 0,'0'0'394'0,"0"0"-214"0,0 0 39 16,0 0 52-16,-6-48-80 0,-1 43-20 16,-2 3-33-16,-4 1-40 0,-4 1-80 15,-3 2-18-15,-3 6 0 0,-1 2 24 16,2 3-24-16,3 0-34 0,4 3 12 16,6-1 6-16,4 0-6 0,4 0 22 15,1 0 13-15,1 0 3 0,6-3-1 0,1-1-15 16,6-1-69-16,1-5 38 0,2-1 12 15,-2-4-2-15,3 0 21 0,-1-4 34 16,0-1-30-16,-1-6 49 0,-5 2-12 16,1-2-7-16,-2 0 13 0,-1 1-44 15,-2 0 25-15,-1 2 42 0,0 3 11 16,-3 2-13-16,-1 1 29 0,-1 2-97 0,-1 0-38 16,3 1-136-16,1 3 10 0,3 5 127 15,0 2 37-15,5 2 15 0,-1 0 7 16,4 2-22-16,0-2-143 15,5-1-116-15,2-2-104 0,2-2-128 0,3-1-126 16,13-3-26-16,-5-2-495 0</inkml:trace>
  <inkml:trace contextRef="#ctx0" brushRef="#br0" timeOffset="40243.5">26332 1136 1405 0,'0'0'387'0,"0"0"-124"0,17-54 32 16,-13 36 34-16,-4 1-4 0,0 3-95 15,0 3 19-15,0 2-12 0,-5 1-64 16,-2 1-47-16,-2 5-13 0,-4 0-44 15,-1 2-22-15,-6 2-32 0,-3 5 13 16,-3 7-3-16,1 1-3 0,4 4-19 0,2 1-1 16,6 1-2-16,4 2-1 15,5-2-2-15,4 3 3 0,0-3 2 16,8-1-1-16,4-4-1 0,1-2-68 0,2-5-85 16,2-2 2-16,-2-5-25 0,-2-2 37 15,1-7 34-15,-1-4 26 0,-3-5-1 16,0-5 37-16,-3-1 43 0,-1-4 13 15,2-5-13-15,-2-2-3 0,-1-5 3 16,3-4 21-16,-1-9 23 0,1-8-2 16,0 5-7-16,-3 10 50 0,-1 14 20 15,-2 13 62-15,0 2-58 0,2 2 12 16,-3 7-3-16,-1 5-118 0,0 1-65 0,-3 8-253 16,-5 8 230-16,-1 7 88 0,-4 6 107 15,3 5-38-15,1 6-13 0,7 7-27 16,2-5-4-16,2 1-13 0,8-3 1 15,3-6 16-15,3 3-16 0,4-3-13 16,0-3 12-16,1-4-12 0,1-5-158 0,0-3-18 16,-1-8 50-16,0-5 37 0,-2-5 61 15,-2-1 28-15,0-6 18 16,-3-5 10-16,-2-2 45 0,-1-4 0 0,-3 0-48 16,2-1 35-16,-4-2 31 0,-1 1 25 15,0 3-72-15,1-1 13 0,-2 3 15 16,0 3-3-16,-2 3 46 0,0 2-32 15,-1 3 4-15,0 3-47 0,-1 0-40 0,0 0-105 16,0 6-65-16,0 5 170 0,0 2 83 16,0 4-21-16,0 2-21 0,0 1-17 15,0-1-24-15,0 0 16 0,5-1-14 16,-1-3 16-16,0-2-18 0,2-4-96 16,3-1-177-16,1-8-192 0,0-1-290 15,-2-7-1323-15</inkml:trace>
  <inkml:trace contextRef="#ctx0" brushRef="#br0" timeOffset="40388.3">26660 809 2809 0,'0'0'640'0,"0"0"-475"0,0 0-58 0,0 0-12 0,0 0-95 16,0 0-4-16,0 0-93 0,0 0 8 15,0 0 35-15,-60-10 26 0,60 30-409 16,9-4-669-16,1-3-895 0</inkml:trace>
  <inkml:trace contextRef="#ctx0" brushRef="#br0" timeOffset="40642.15">26828 725 1501 0,'0'0'1831'0,"0"0"-1510"0,0 0-101 16,0 0 45-16,0 0-29 0,0 0-174 15,0 0-62-15,0 0-171 0,0 0-73 16,0 0 244-16,0 0 95 0,17 45 14 0,-10-10-28 16,1 11-25-16,3 9-10 15,0-5-12-15,-4-8-32 0,1-5-2 0,-5-10-54 16,-2 4-12-16,-1 3-61 0,-3-4-93 16,-7-4-123-16,1-3-32 0,1-6-103 15,-1-2-39-15,4-7-18 0,2-3-87 16,0-4-124-16</inkml:trace>
  <inkml:trace contextRef="#ctx0" brushRef="#br0" timeOffset="40812.36">26842 1223 67 0,'0'0'815'16,"0"0"-225"-16,-3-50-89 0,3 29-119 16,0 0-43-16,3 3-85 0,6-3 50 15,-2 5-24-15,1-1-80 0,2 4-11 16,0 5-19-16,0 1-30 0,-1 6-127 16,4 1-13-16,-3 0-75 0,5 2-9 0,0 8 20 15,1 1 20-15,-3 3 35 0,2 1 9 16,-3 2 21-16,-2-1 23 0,0 0-5 15,-4 1-8-15,-2-1-9 0,-1 0-22 16,-2-2-23-16,-1-3-50 0,0-3-159 0,-4 0-215 16,0-6-517-16,1-2-971 0</inkml:trace>
  <inkml:trace contextRef="#ctx0" brushRef="#br0" timeOffset="41563.72">27179 1007 2291 0,'0'0'314'0,"0"0"-230"0,0 0 44 16,0 0-2-16,0 0 98 0,0 0 31 15,54-50-23-15,-52 41-18 0,-2-2-41 16,0 0-63-16,-4-1-41 0,-3 3-38 16,-5 0-6-16,-1 4-24 0,-5 2-1 15,-2 3 0-15,-4 3-2 0,-2 5-17 0,1 4 19 16,0 5 16-16,2 3-4 15,-1 1 7-15,1 3-16 0,5 1 40 0,0 1-41 16,3 3 17-16,2-2-16 0,6-2-1 16,3 1 1-16,4-2 10 0,1-3-10 15,8-2-3-15,8-1 0 0,4-5-149 16,6-4-52-16,5-3-47 0,2-4 20 16,-1-2-45-16,-1-7 7 0,-4-2 96 0,0-5 128 15,-5-3 42-15,-1-3 17 16,-3-2 34-16,0-4 106 0,0-1-29 15,-3-4 41-15,2-3-73 0,-1-1 15 0,1-2-22 16,-3 1-4-16,0 1 10 0,-5 6 43 16,1 5-5-16,-5 8-2 0,-1 3 2 15,-2 4-40-15,-1 6-15 0,-1 3-23 16,0 0-55-16,-1 0-46 0,0 5-69 16,0 7 47-16,0 3 68 0,0 10 99 0,-3 2-31 15,1 5-9-15,-1 2-6 0,2-1-4 16,0-1-6-16,1 0-18 0,0-2-13 15,4-2-9-15,4 0 15 0,0-3-18 16,0-1 0-16,1-4-98 0,-2-3-199 16,-1-4-197-16,-6-9-290 0,0-2-638 15,-4-2-259-15</inkml:trace>
  <inkml:trace contextRef="#ctx0" brushRef="#br0" timeOffset="41828.26">27293 1101 2591 0,'0'0'518'0,"0"0"-276"0,0 0 15 16,0 0-33-16,0 0-13 0,37-45 5 0,-21 35-36 16,2 2-81-16,5 0-80 0,3 2-19 15,4 1-22-15,1 3-9 0,3 2-12 16,-3 0 15-16,2 6-3 0,-7 2-9 16,0 3-10-16,-5 3 13 0,-7 1-19 15,-1 4 3-15,-6-4-16 0,0 4 38 16,-4-1 18-16,-2-2 13 0,-1-1 11 15,0-2 1-15,-2-2 4 0,-2-2 12 0,-2-1 6 16,3-1-9-16,0-2-3 0,-1-4-3 16,1 1-19-16,-1-2-98 0,1 0-217 15,0-12-208-15,2 1-906 0,1-3-426 16</inkml:trace>
  <inkml:trace contextRef="#ctx0" brushRef="#br0" timeOffset="41973.32">27756 867 3310 0,'0'0'447'0,"0"0"-305"16,0 0-8-16,0 0-39 0,0 0-95 16,0 0-40-16,0 0-62 0,0 0-52 15,0 0-3-15,0 0 141 16,0 0-139-16,40 56-459 0,-23-36-829 0</inkml:trace>
  <inkml:trace contextRef="#ctx0" brushRef="#br0" timeOffset="42478.77">27975 1076 1299 0,'0'0'1483'0,"0"0"-1457"16,0 0 19-16,0 0-45 0,0 0 189 15,0 0 80-15,-56 41-12 0,47-27-102 16,1-1-41-16,4 2-55 0,1 2-59 16,3-1 32-16,0 2-7 0,5-2 0 15,4-1-2-15,1-1-23 0,1-5-126 16,-2-4-6-16,1-2 34 0,-2-3 82 15,-2-1 16-15,2-6 38 0,0-2 53 0,-2-3-90 16,2-2 14-16,-1-3-12 0,1-1 31 16,1-1 33-16,0-3-8 0,5 0 23 15,-2 2 0-15,3-1-7 0,1 2 12 16,2 3-28-16,-1 3-18 0,1 2-26 0,-2 5-15 16,-2 1-14-16,0 3-14 0,0 2-19 15,-4 4-40-15,1 5-22 0,-1 4 26 16,0 2 52-16,-4 3 29 0,-3 2-17 15,-2 0 19-15,-1-1 0 0,0 0 22 16,-4-4 9-16,0-3-31 0,0 0-19 16,-1-7 3-16,3-1 13 0,1-2 3 15,1-2 36-15,0 0 84 0,0-2 73 16,2-5-1-16,6-1-167 0,1-3-25 16,6-2 2-16,1 0 30 0,3-3 51 15,2 3-61-15,0 1 12 0,1 3 24 0,-2 2-56 16,-1 5-2-16,-3 2-46 15,0 1-6-15,-1 7-35 0,-1 1 13 0,-2 3 22 16,0 3 8-16,-2 2 26 0,-1 0 18 16,-3 0 3-16,-2 1 87 0,-1-3-19 0,1-1-28 15,-2-2-15-15,-1-2-28 16,-1 2-29-16,0-4-61 0,0 0-130 0,-6-3-225 16,3-1-547-16,0-4-809 0</inkml:trace>
  <inkml:trace contextRef="#ctx0" brushRef="#br0" timeOffset="43363.18">25943 1864 1754 0,'0'0'350'0,"0"0"-87"16,1-52 66-16,-1 35 18 0,0 2-91 16,0 4-11-16,0 2-77 0,0 3 27 0,0 3-19 15,0 3-45-15,0 0-74 16,0 0-57-16,0 0-97 0,0 5-101 0,-1 3-28 16,0 8 226-16,0 4 9 0,1 6 60 15,0 7 4-15,0 4-33 0,0 4 1 16,0 2-16-16,1 8-3 0,0-6 42 15,0 2 14-15,-1 2 6 0,0-11-19 16,0 4-34-16,0-4 0 0,0-9-12 16,0 1-4-16,0-3-15 0,0-6 0 15,1-2 2-15,-1-5 0 0,0-4-2 16,0-1-65-16,-2-3-62 0,-4-1-137 0,-4-1-180 16,-10-4-237-16,3-4-763 0</inkml:trace>
  <inkml:trace contextRef="#ctx0" brushRef="#br0" timeOffset="43625.57">25763 2384 2523 0,'0'0'486'0,"0"0"-486"16,0 0-77-16,0 0-74 0,0 0 151 15,0 0 183-15,0 0 16 0,38 57-1 16,-24-39-27-16,1 1-19 0,1 1-22 15,3-3-14-15,2-2-19 0,-2-1 4 16,2-5-17-16,0-3 4 0,0-2 2 0,0-3-1 16,1-1 7-16,1-1 9 0,-2-3 3 15,4-4 5-15,-1-2-6 0,-1-1-43 16,-3-1-36-16,0-1-26 0,-1-1-2 16,-2-1-25-16,-3-1-69 0,-1 1-207 15,-5-12-160-15,-1 4-621 0,-5 1-1425 16</inkml:trace>
  <inkml:trace contextRef="#ctx0" brushRef="#br0" timeOffset="44563.98">24606 2914 1982 0,'0'0'438'0,"0"0"-286"15,2-46-33-15,-2 29 68 0,0 2 88 0,0 4-45 16,-2 3 8-16,0 1-27 0,-3 4-47 16,-2 2-72-16,-2 1-92 0,-8 3-25 0,-5 7-20 15,-11 6 20-15,-2 8 25 0,-5 5 15 16,-2 8 26-16,-9 13 7 0,0 9-20 16,-3 14-12-16,8 1-14 15,13-7-2-15,16-6-16 0,14-20-3 0,4-10 19 16,11-7 3-16,7-4 0 15,9-2 47-15,11 2 62 0,21 0-16 0,14-8-96 16,8-9-16-16,-11-3-133 0,-18-3-114 16,-22-4-170-16,-4-13-289 0,-10 6-814 15</inkml:trace>
  <inkml:trace contextRef="#ctx0" brushRef="#br0" timeOffset="45259.92">24851 3164 1672 0,'0'0'1047'0,"0"0"-806"0,0 0-33 16,0 0-29-16,0 0-138 0,0 0-28 15,0 0-7-15,0 0 83 0,-62 31 32 16,41-13 12-16,0 4-52 0,3 1-8 15,3-1-48-15,5 1-13 0,4-3-9 16,1 0-2-16,5-1 1 0,9-1 20 16,3-2 15-16,8-3 30 0,8 0 2 0,1-3 12 15,5-3-28-15,-3-1-53 16,1-5-25-16,-7-1-16 0,-6-3-9 0,-2-5 16 16,-9-2 15-16,0-5 4 0,-6 1 2 15,-2-3-9-15,-1-2 6 0,-5 1 14 16,-4-1-11-16,-1 5 0 15,-1-3 10-15,0 5 3 0,0 1-12 0,1 1 12 0,2 1 2 16,-1 1 26-16,5 0 8 0,0 2 14 16,2-1 3-16,-1 0-7 0,3 2-8 15,1-2-10-15,0 2-28 0,9-4-6 16,2 3-35-16,8-3-12 0,7 1-6 16,3 2 9-16,3-1 5 0,0 3 17 15,0 2 0-15,-3 2-7 0,-5 4-15 16,-4 5-7-16,-3 1 0 0,-4 4-6 15,-3 3 16-15,-2 2 34 0,-3 4 1 16,-2 2-1-16,-3-3-38 0,0 1 20 0,-2-1 2 16,-4-6 26-16,-2 1-22 0,-2-4 18 15,-1-2 7-15,2-4 26 16,-2 0 24-16,4-3-5 0,2 0-1 0,0-4 0 16,4 0 64-16,0-3 52 0,1-4-6 15,2-4-138-15,6-5-16 0,2-3-2 16,6-3 2-16,4 0-2 0,0 1-15 15,4-1-11-15,1 2-7 0,1 5 0 0,-3 2 10 16,-3 4 23-16,-1 4-42 0,-2 5-12 16,-3 1-61-16,0 7-25 0,1 5 44 15,-4 3 98-15,-1 5 53 0,-3 1 55 16,-4 1-32-16,-3 0-26 0,0-2-50 16,0-2-9-16,0-5-117 0,0-5-112 15,0-3-158-15,9-6-83 0,11-8-137 16,-3-1-842-16</inkml:trace>
  <inkml:trace contextRef="#ctx0" brushRef="#br0" timeOffset="45623.7">25681 2730 303 0,'0'0'1502'15,"0"0"-1226"-15,0 0 61 0,-14-57-95 0,10 47 44 16,1 6-65-16,0 2-93 15,-2 2-128-15,-3 0-83 0,-2 6 15 0,-3-1 68 16,-1 7 60-16,0-1-5 0,0 2-11 16,0 1-28-16,5 3 13 0,0 0-4 15,2 0 23-15,4 2 22 0,2-1-6 0,1 1 8 16,2 2 17-16,6 4 5 0,3 0-5 16,3 3-2-16,1 4-7 0,2 3 13 15,1 2 29-15,-1 4 14 0,-3 11-18 16,-5 11-16-16,-7 12-16 0,-2 4 0 15,-8-3-28-15,-6-6-2 0,-2-6-8 16,2-3-14-16,0-3-31 0,1-4 25 16,5-7-10-16,-1-10-18 0,5-11-18 15,2-9 5-15,2-6 1 0,0 1 12 16,0-1-2-16,2-4-38 0,7-1-39 0,2-6-35 16,6 0-55-16,4-7-113 0,0-3-178 15,0-13-260-15,-2 2-424 16,-8-3-616-16</inkml:trace>
  <inkml:trace contextRef="#ctx0" brushRef="#br0" timeOffset="45810.04">25389 3396 2350 0,'0'0'982'15,"0"0"-801"-15,0 0-64 0,0 0-28 16,0 0 24-16,0 0-84 0,80-16-29 15,-40 10-12-15,6-1 10 0,3 1 1 16,3 0-1-16,-3-3-14 0,-5 1-265 0,-3-2-149 16,0-9-201-16,-10-1-851 0</inkml:trace>
  <inkml:trace contextRef="#ctx0" brushRef="#br0" timeOffset="46225.65">25933 2951 1820 0,'0'0'415'0,"0"0"-198"15,13-44 48-15,-7 27 72 0,0 4-75 0,-1 3-30 16,-2 2 8-16,-1 5-26 0,0 0-13 16,-1 2-123-16,-1 1-78 0,0 1-143 15,0 5-59-15,0 4 168 0,0 4 34 16,0 3 59-16,0 6 7 0,0 2 20 16,0 4-5-16,0 0-3 0,0 5 9 15,0 0-32-15,0 2 4 0,0 2 28 16,-4-1 27-16,1 2-13 0,-2 0-55 15,-1-5-33-15,0 0-1 0,3-4-10 0,0-4-1 16,3-6 1-16,0-4-2 0,5-6-32 16,3-4-84-16,4-2-29 0,5-4-7 15,1-1 25-15,1-5 15 0,1-5-5 16,-1-4 45-16,0-1 38 0,-3-4 21 16,0-2 13-16,1-1 1 0,-3 0 30 15,-2 3 19-15,0 2-37 0,-5 6 60 0,-1 2 49 16,0 6 18-16,-4 1 8 15,-1 2-104-15,-1 1-44 0,0 0-56 0,0 6-37 16,0 2 93-16,0 3 87 0,0 3-19 16,1 1-19-16,0 2-24 0,1-3-1 15,1 2-8-15,3 0-16 0,-1-1 3 16,1-1-3-16,1-2-218 0,3-5-247 16,-3-3-832-16,3-4-1172 0</inkml:trace>
  <inkml:trace contextRef="#ctx0" brushRef="#br0" timeOffset="46381.54">26238 3034 3097 0,'0'0'547'16,"0"0"-389"-16,0 0-13 0,0 0-25 0,0 0-120 16,0 0-129-16,0 0-82 0,0 0 129 15,0 0 47-15,0 0-324 0,18 57-373 16,0-39-1115-16</inkml:trace>
  <inkml:trace contextRef="#ctx0" brushRef="#br0" timeOffset="46811.04">26497 3136 2674 0,'0'0'446'0,"0"0"-238"0,0 0 30 0,0 0 5 16,0 0-111-16,0 0-92 0,0 0-39 15,-60-1 17-15,38 15 32 0,-1 5-2 16,2 1-32-16,3 3-4 0,4 0-12 0,6 1 1 16,5-1 17-16,3 1 7 0,4-1-10 15,9-2 17-15,2-3-20 0,8-4-12 16,2-3-72-16,1-5-73 0,3-4-49 16,0-2-106-16,-2-4-108 0,-3-8-16 15,-1-2-94-15,-5-4 155 0,-1-1 164 16,-1-5 11-16,-4-5 185 0,-1-5 3 15,0-3 227-15,-2-10-22 0,3-9-65 16,-4-7 19-16,0 6 80 0,-5 15-16 16,-2 15 41-16,-1 10 146 0,0 1-76 15,0 1-76-15,-1 2 3 0,1 4-30 0,-1 6-58 16,1 3-173-16,0 2-90 0,0 9-195 16,-1 7 210-16,0 6 75 0,-2 7 13 15,3 6 43-15,0 5-3 0,0-1-6 16,4 4 12-16,2 4-40 0,0-5-1 15,-1-1-3-15,0-1-14 0,-3-10 13 0,-2 2-14 16,0-6-201-16,-12-4-286 0,2-10-662 16,-3-9-774-16</inkml:trace>
  <inkml:trace contextRef="#ctx0" brushRef="#br0" timeOffset="46973.9">26541 3185 3094 0,'0'0'620'0,"0"0"-340"0,0 0-42 0,0 0-21 16,0 0-22-16,0 0-7 0,0 0-26 16,0 0-122-16,0 0-40 0,63-9-34 15,-32 9-12-15,4 0 9 0,1-1-159 16,19-7-318-16,-11 0-930 0,-5-5-1271 0</inkml:trace>
  <inkml:trace contextRef="#ctx0" brushRef="#br0" timeOffset="47728.54">27389 3339 1479 0,'0'0'253'16,"0"0"-113"-16,0 0 25 0,0 0 7 15,-19 51-49-15,19-43-48 0,0-1 22 16,0-3 129-16,2-3 88 0,6-1 25 16,1 0 29-16,8-8-92 0,3-2-137 15,5-6-77-15,5-3-46 0,-2-3-14 16,-1-1 16-16,0-3 17 0,-3-1-33 0,-1-2 19 16,-3-1-5-16,-1-2-14 0,-1-3 0 15,0 0 10-15,-2-2-9 0,1 1 16 16,0 0-16-16,1 2 16 0,-1 5-4 15,-1 5-15-15,-3 7 0 0,-1 7-15 16,-3 6-26-16,2 4-42 0,-2 2-61 0,5 9 9 16,1 4 75-16,0 5 23 0,3 7 21 15,-1 2 16-15,-2 5 26 0,-3 2 8 16,-2 0-31-16,-5 0-3 0,-4-1-16 16,-1-3 0-16,-3-5-12 0,-5-3 9 15,-5-6-9-15,-2-5 28 0,0-4 30 16,-2-4 42-16,-2-4-3 0,-3-1 8 15,1-1-12-15,-4-9-9 0,1-1-15 16,1-2 5-16,3 1-11 0,0-3-4 16,1 1-16-16,6 0-3 0,1 0-12 0,3 5 0 15,3 1-12-15,3 4-59 16,3 3-129-16,0 1-184 0,15 0-262 0,-1 0-665 16,3 0-452-16</inkml:trace>
  <inkml:trace contextRef="#ctx0" brushRef="#br0" timeOffset="48345">28024 3280 2066 0,'0'0'1113'0,"0"0"-900"0,0 0-79 16,0 0 21-16,0 0 81 0,0 0-126 15,0 0-56-15,0 0-35 0,0 0-18 16,68-43-1-16,-48 33-15 0,1-3 12 15,2 1-22-15,-2-2-45 0,2-3-24 0,-1 0 22 16,-2-5 3-16,0 0 34 0,-2-4-3 16,-3 1 24-16,-4-1 14 0,1-1 31 15,-6 3-30-15,-3 2 20 0,-2 2 1 16,-1 4-9-16,0 3 12 0,-4 4 38 16,-3 3-51-16,-5 2-12 0,-1 4-40 0,-1 0-17 15,-5 7 16-15,0 3 25 0,2 4 16 16,-1 3 22-16,6 3-6 15,1 2 9-15,7 5 38 0,3-2 16 0,1 5-10 16,5 1-22-16,6-1 7 0,2 0-51 16,6-2 32-16,3-3-10 0,0-3 15 15,4-4-15-15,-1-3 16 0,-1-7-41 16,-3-5-38-16,0-3-87 0,-1-7-54 16,-2-5-45-16,-1-5-11 0,-4-4-10 15,1-5 11-15,-1-3 64 0,-3-6 6 16,1-2 102-16,-1-11 7 0,3-13 53 0,-3-9 4 15,2-3 22-15,-3 4-8 0,-2 11-3 16,-3 16 87-16,-3 12 35 0,1 10 61 16,-2 6 38-16,0-1 11 0,1 1-70 15,-1 3-24-15,0 5 19 0,0 3-13 16,0 3-157-16,0 0-85 0,-2 5-116 0,-4 5 100 16,-4 6 101-16,0 4 58 0,-2 7-11 15,2 2-9-15,0 5 15 0,5 7 16 16,4 7-5-16,3 13 11 0,13 11 15 15,3 1 35-15,5-8 20 0,-2-6-58 16,-6-16-16-16,-3-10-28 0,-3-8-31 16,-3-3-12-16,-1-1-31 0,0 3-46 0,1-2-34 15,-6-7-146-15,0-4-167 16,-6-11-291-16,0-2-510 0,-1-7-649 0</inkml:trace>
  <inkml:trace contextRef="#ctx0" brushRef="#br0" timeOffset="48496.81">28366 2945 2697 0,'0'0'383'0,"0"0"-236"0,0 0-48 0,0 0-64 15,0 0-35-15,0 0-3 16,65-5-10-16,-34 10 11 0,2 0-2 0,4 0-15 16,3 3 3-16,4-3-201 0,2 2-123 0,1-5-193 15,17-2-453-15,-10 0-216 16</inkml:trace>
  <inkml:trace contextRef="#ctx0" brushRef="#br0" timeOffset="48856.49">29075 2894 1528 0,'0'0'462'16,"0"0"-122"-16,0 0-117 0,0 0 6 15,29-50-119-15,-24 44 47 0,-3 0 63 16,-1-1-6-16,-1 5-8 0,0-1-65 16,-1 0-37-16,-3 3-44 0,-3-2-45 15,-3 2-15-15,-3 0 2 0,-5 0 20 16,0 5-6-16,-2 0 7 0,0 5-7 15,4 1-1-15,-2 0-12 0,3 3-6 16,0 0 6-16,6 0-3 0,1 4 1 16,4-1 2-16,4 2-1 0,2 3 13 0,10-1 16 15,6 3 1-15,5-1 2 16,4 1-19-16,5-2-15 0,-3-2 0 0,-1-4 0 16,-6 0-1-16,-8-5-23 0,-3-4-10 15,-7 0-9-15,-4-2-20 0,-6 0 2 0,-9 2 61 16,-5-2 16-16,-8-1 35 0,-5-1-4 15,-3-1-13-15,1-2 7 0,2 0 6 16,2 0 12-16,7-1 0 0,7-1 56 16,5 1-48-16,4 1-45 0,5-1-20 15,2 1-1-15,1 0-1 0,0 0 0 16,0 0-21-16,2 0-215 0,12-1-121 16,0-2-285-16,-1 0-1045 0</inkml:trace>
  <inkml:trace contextRef="#ctx0" brushRef="#br0" timeOffset="94351.24">8093 5533 2270 0,'0'0'281'16,"0"0"-210"-16,0 0-10 0,0 0 52 0,0 0 28 15,0 0 13-15,11-47 25 16,-10 45 12-16,-1 0-16 0,0 2-36 0,0 0-139 16,0 2 0-16,-2 8-25 0,-3 7 25 15,-7 5 59-15,0 7 26 0,-6 7-19 16,-6 10-22-16,-7 10-3 0,-5 9-18 15,6-7-1-15,7-12-10 0,7-15-10 16,7-8-1-16,-2 0-1 0,2-1 0 0,-1 1 3 16,4-7 22-16,3-6-9 0,-2-5 3 15,5-2 3-15,0-3 34 16,0 0 28-16,0-4 55 0,6-3 46 0,2-7-126 16,6-3-47-16,2-6-10 0,1-5 12 15,3-4-14-15,0-6 0 0,5-8-52 16,-2-12-22-16,2-8 13 0,-2-1 20 15,-5 8 23-15,-4 16 17 0,-7 14 1 16,-2 10 3-16,2 7 12 0,-2-1-14 16,-1 1 1-16,-1 2-2 0,-1 3-1 0,-1 5-1 15,1 2-47-15,2 2-81 0,0 9 5 16,2 7 125-16,3 7 82 0,-1 8 24 16,1 6-16-16,4 14-7 0,-2 10-3 15,0 8-18-15,-1-1-13 0,-2-7-12 16,-2-20-10-16,2-12-24 15,-2-9 1-15,-1-3-4 0,4 3 1 0,0 1 1 0,3 0 10 16,-3-3-10-16,2-3 10 0,-4-4-12 16,0-3-24-16,0-2-38 0,-3-2-67 15,0-2-124-15,-1-2-188 0,-4-2-220 16,-3-5-569-16,-4-2-487 0</inkml:trace>
  <inkml:trace contextRef="#ctx0" brushRef="#br0" timeOffset="94533.1">7916 5879 2654 0,'0'0'482'0,"0"0"-290"15,0 0-30-15,0 0-48 0,0 0 76 16,0 0 42-16,0 0-22 0,0 0-70 16,0 0-62-16,0 0-54 0,16-30-24 0,3 26-24 15,5 1 2-15,4-1 10 0,5 3-1 16,2-1 11-16,0 2-35 15,1 0-272-15,15 0-135 0,-11 0-538 0,-7 0-895 0</inkml:trace>
  <inkml:trace contextRef="#ctx0" brushRef="#br0" timeOffset="94706.64">8876 5734 2319 0,'0'0'636'0,"0"0"-559"0,0 0-77 15,77-23-36-15,-49 16-41 0,1 3-199 16,4-1-317-16,-4 2-831 0</inkml:trace>
  <inkml:trace contextRef="#ctx0" brushRef="#br0" timeOffset="94910.65">8866 5925 310 0,'0'0'2275'0,"0"0"-1866"16,0 0-271-16,0 0 3 0,66-18 15 16,-41 11-29-16,4 2-36 0,-1-2-34 15,1 2-22-15,1 1-13 0,-2 0-20 16,0 1-2-16,-3 2 0 0,-4 1-78 15,-2-2-331-15,-7 2-567 0,-3-5-876 0</inkml:trace>
  <inkml:trace contextRef="#ctx0" brushRef="#br0" timeOffset="95564.34">9680 5530 1823 0,'0'0'435'0,"0"0"-296"0,0 0 3 0,0 0 55 16,0 0 22-16,0 0-34 0,0 0-50 15,0 0-24-15,0 0-22 0,0 0-9 16,0 0 5-16,-1-2 54 0,15 2-32 16,11 0-7-16,6 0-23 0,7 0-24 15,6 0-19-15,3-3 0 0,-1-1-18 16,-1-1-4-16,-2 0-11 0,-3-1 3 0,-4 1 11 16,-5 1-13-16,-3 0 11 15,-5 2-13-15,-6-1-2 0,-6 1-14 16,-2 1 4-16,-5 1-10 0,-2 0-16 15,-2 0-2-15,0 0-4 0,-1 0-29 0,-6 3-34 16,-4 2-132-16,-4 1-158 0,-9 3-262 16,1-3-488-16</inkml:trace>
  <inkml:trace contextRef="#ctx0" brushRef="#br0" timeOffset="95888.42">9930 5611 1429 0,'0'0'1180'0,"0"0"-906"0,0 0-114 15,0 0 0-15,0 0-45 0,0 0-61 0,0 0-52 16,0 0 56-16,0 0 69 0,0 0 62 16,21 52-9-16,-18-23-38 0,-1 1-36 15,-1 6-19-15,-1 0-34 0,0 2-16 16,0-3-6-16,0-2-20 0,0-1-9 15,0-3-1-15,0-3 39 0,0-2 0 16,0-2 10-16,0-2-19 0,-1-5-10 16,0-1 7-16,0-5 9 0,0-3 6 15,1-2 0-15,-1-1-9 0,1-3 3 16,0 0 9-16,0 0 9 0,0 0 6 16,0 0 7-16,0-1 5 0,0-3-9 0,0-2-64 15,4-2-15-15,3-2-193 0,0-3-136 16,8-13-207-16,-3 6-721 0,2-3-1424 0</inkml:trace>
  <inkml:trace contextRef="#ctx0" brushRef="#br0" timeOffset="96950.45">10904 5910 447 0,'0'0'2010'16,"0"0"-1629"-16,0 0-217 0,0 0 2 0,0 0-6 16,0 0-36-16,0 0-16 0,0 0-16 15,0 0-17-15,0 0-40 16,22-26-35-16,-22 31 0 0,-3 6 47 0,-4 2 23 16,-5 5 8-16,-2 2-18 0,-1 0-29 15,-2 1-14-15,0-2-2 0,1-1-12 0,2-2 0 16,4-3-2-16,-1-1-2 0,5 0 2 15,2-5-3-15,1 0-37 0,2-1-212 16,1-2-126-16,2-4-202 0,3 0-425 16,2-4-627-16</inkml:trace>
  <inkml:trace contextRef="#ctx0" brushRef="#br0" timeOffset="97316.93">11442 5494 2398 0,'0'0'374'0,"0"0"-248"0,0 0 60 15,0 0-26-15,0 0-49 0,0 0-57 16,0 0-28-16,0 0 38 0,0 0 50 16,0 0 43-16,71 43 10 0,-49-21-18 15,2 5-40-15,2 4-6 0,2 0-17 16,-2 2-5-16,3 0-10 0,-2-1-34 15,-1-1-12-15,-1-4-13 0,-1 1-12 0,-5-4-34 16,-3-3-37-16,-3-2-84 0,-4-5-103 16,-2-1-152-16,-5-5-156 0,-2-7-420 15,-4-1-486-15</inkml:trace>
  <inkml:trace contextRef="#ctx0" brushRef="#br0" timeOffset="97590.96">11850 5528 2767 0,'0'0'452'16,"0"0"-286"-16,0 0-36 0,0 0-12 15,0 0 17-15,0 0-15 0,0 0-51 16,0 0-47-16,0 0-9 0,0 0 12 16,-66 32 3-16,38-4-11 0,-5 4-14 0,-1 4 0 15,-10 12 16-15,5-6-18 0,0 1-1 16,2-2 3-16,8-9-1 0,2 0 0 15,4-6 0-15,5-5-2 0,4-4-2 16,7-7 1-16,1 0 1 0,1-3 2 16,2-3 17-16,3-2 3 0,0-2-22 15,0 0-72-15,16-8-231 0,0 0-237 16,1-6-1148-16</inkml:trace>
  <inkml:trace contextRef="#ctx0" brushRef="#br0" timeOffset="98146.27">12443 5687 1471 0,'0'0'1761'0,"0"0"-1484"0,0 0-188 15,0 0 25-15,0 0 12 0,0 0-51 16,62-31-15-16,-34 23-26 0,8 0-31 16,1 0-3-16,3 3-1 0,-2 0-1 15,-4 1 0-15,-1 3-48 0,-6 1-268 0,1 0-233 16,-12 0-810-16</inkml:trace>
  <inkml:trace contextRef="#ctx0" brushRef="#br0" timeOffset="98312.07">12571 5831 653 0,'0'0'2545'0,"0"0"-2065"0,0 0-354 15,0 0 3-15,0 0 97 16,0 0 17-16,0 0-98 0,0 0-52 0,66-15-44 15,-39 10-30-15,1 0-18 0,5 2-1 16,1-1-3-16,6 2-13 0,-1 1-61 16,1 1-254-16,10-4-253 0,-13-1-765 0,-6-1-964 15</inkml:trace>
  <inkml:trace contextRef="#ctx0" brushRef="#br0" timeOffset="99087.71">10999 5546 1668 0,'0'0'396'0,"0"0"-201"0,0 0 41 0,0 0 29 16,0 0-18-16,0 0-45 0,0 0-33 15,0 0-20-15,0 0-22 0,0 0-39 16,0 0-88-16,-9-43-19 0,6 49-53 15,-2 4 72-15,-5 4 22 0,1 5 28 16,-4 4-28-16,0 6 10 0,-2 3 12 0,-3 3-25 16,-1 4 15-16,-2 1 4 0,0 2-16 15,-1-2 9-15,2-1 1 0,-1-3-1 16,3-2 5-16,-1-4-21 0,4-6-13 16,5-3 20-16,0-6-3 0,5-3 9 0,0-2 0 15,3-5 6-15,0-1-12 16,1-1 0-16,1-2-3 0,0 0 15 15,0-1 16-15,0 0 8 0,0 0 8 0,3-3-26 16,4-3-40-16,3-2-130 0,0-6-129 16,5-2-159-16,3-12-254 0,-4 2-738 15</inkml:trace>
  <inkml:trace contextRef="#ctx0" brushRef="#br0" timeOffset="99466.74">10962 5529 1718 0,'0'0'351'16,"0"0"-150"-16,0 0-17 0,0 0 49 0,3-45 27 16,-2 40-36-16,0 0-26 0,-1 2-26 15,0 2-14-15,0-1-10 0,1 1-50 16,-1 1-48-16,0 0-48 0,0 0-2 15,2 0-41-15,0 5-19 0,5 2 60 16,-1 6 58-16,1 2 14 0,4 3-5 0,0 4 11 16,2 5 0-16,3 2 6 0,0 4 3 15,1 4-19-15,1 1-13 16,2 1 4-16,-1 1-10 0,-1-2-21 0,0 0 0 16,-4-4 2-16,-2 0-17 0,-1-4-10 15,-5-3 27-15,3-2-14 0,-5-5 2 16,0-2-15-16,-1-4 0 0,-1-3 13 15,1-3-4-15,0-2 0 0,-2-4 4 16,0-1-4-16,0-1-10 0,-1 0 11 0,0 0-13 16,0 0-24-16,0 0-16 15,1-5-49-15,-1-2-127 0,0-5-103 16,0 0-187-16,-4-14-240 0,-4 4-855 0</inkml:trace>
  <inkml:trace contextRef="#ctx0" brushRef="#br0" timeOffset="99851.69">10942 5530 1942 0,'0'0'519'0,"0"0"-335"16,0 0-101-16,0 0-70 0,0 0-13 0,0 0 97 16,0 0 35-16,-33 63-4 0,22-34-20 15,-2 5 14-15,-5 3-11 0,-4 13 13 16,-3 7-26-16,-5 5-19 0,6-8-29 16,5-14-28-16,9-17-9 0,1-7-11 0,3-2 17 15,0 1 38-15,-1 2 18 0,2-8-9 16,2 1-9-16,0-4-7 0,1-2-16 15,1-2-18-15,1-2 9 0,0 2 9 16,0-2 16-16,0 0 6 0,0 0 9 16,0 0 3-16,2-4 6 0,4 0-34 15,3-4-40-15,0 0-6 0,4-1-124 16,-2-3-84-16,3-1-124 0,7-10-171 16,-3 5-650-16,-2-1-569 0</inkml:trace>
  <inkml:trace contextRef="#ctx0" brushRef="#br0" timeOffset="100222.87">11033 5513 2295 0,'0'0'342'0,"0"0"-203"15,0 0 37-15,0 0 33 0,0 0-31 16,0 0-38-16,0 0-54 0,0 0-40 15,0 0-46-15,0 0-53 0,0 0-1 16,55-2 54-16,-41 20 81 0,-4 5 20 16,2 6-25-16,-3 3 12 0,0 5 25 15,-3 10 1-15,-2 8-23 0,-1 6-10 16,2-7-19-16,-3-14-16 0,0-13-16 16,0-8-29-16,1 3 2 0,3-2 18 15,1 2-8-15,1-3 8 0,-3-3-8 0,1-4-1 16,-2-2 4-16,0-2-1 0,-2-1 7 15,0-3 2-15,0-1-5 0,-2-2-4 16,2 1 10-16,-2-2 9 0,0 0 15 0,1 0 4 16,2-2 11-16,0-2-24 15,0-2-40-15,1-2-138 0,1-1-57 16,0-1-78-16,-3-5-157 0,0 1-303 0,-2-1-1054 0</inkml:trace>
  <inkml:trace contextRef="#ctx0" brushRef="#br0" timeOffset="101875.34">13183 5409 443 0,'0'0'809'0,"0"0"-536"0,0 0-130 16,0 0 17-16,0 0 47 0,0 0-12 15,0 0-40-15,0 0-26 0,0 0-3 16,0 0-26-16,0-13-13 0,0 12-13 16,0 1-7-16,0 0-9 0,1 0 3 15,-1-2-3-15,0 2-4 0,0 0-9 16,1-1-1-16,-1 1-5 0,0 0-4 15,0 0-7-15,0 0 1 0,0 0-4 0,0 0-2 16,0 0 2-16,0 0 10 0,0 0 0 16,1 0 0-16,-1 0-13 0,1 0-3 15,4 0 0-15,1 0-6 0,4 0-1 16,7-2 7-16,5 0 13 0,6-1-7 16,1-1-6-16,7 1-3 0,3 0-15 15,1-1 1-15,2 2-1 0,1-1 0 16,-2 0 0-16,-1 1 11 0,-4 0-11 15,-7 0-1-15,-5 1 2 0,-4-1-1 16,-5 1 2-16,-7 0 9 0,-2 1 7 0,-4-1 10 16,-1 1 2-16,-1 0 7 0,0 0-4 15,0-1 13-15,0 1 1 0,0-1 2 16,0 1-47-16,0 0-3 0,0-3-12 0,-1 3-10 16,1-2 0-16,-1 2-42 0,1 0-241 15,-2 0-216-15,-5 0-536 0,2 2-405 16,21 3 798-16</inkml:trace>
  <inkml:trace contextRef="#ctx0" brushRef="#br0" timeOffset="102335.05">13491 5438 1624 0,'0'0'464'0,"0"0"-230"0,0 0 11 0,0 0-26 16,0 0-23-16,0 0-16 0,0 0-14 0,0 0-20 16,0 0-16-16,0 0-38 0,0 0-57 15,4-22-35-15,-4 22-45 16,0 1-15-16,0 3 60 0,0 7 29 0,0 0 43 16,0 3-12-16,0 4-6 0,-1 3 12 15,-2 3 19-15,0 3 0 0,0 1 3 16,-1 5-17-16,0 1-24 0,-1 1-19 15,3-1-25-15,0 1 16 0,2-2-1 16,0-4 10-16,2-4-9 0,1-2 9 16,3-3 3-16,-2-1 0 0,0-2-7 0,-1-2-2 15,-1 0-7-15,3-1-2 16,-4-2-1-16,1-1 0 0,-2-1 4 0,0-2-13 16,0-1 12-16,0-2-2 0,0-3 2 15,0-1-12-15,0 1 16 0,0-2 2 16,0 0 7-16,0 0 0 15,0 0 5-15,0 0 1 0,0 0-3 0,0 0-3 16,0 0-9-16,0-2-19 0,0 0-77 0,1-1-30 16,0-2-32-16,0 2-31 15,-1-1-79-15,0-4-191 0,0 0-335 0,-2 0-1325 16,1 51 1265-16</inkml:trace>
  <inkml:trace contextRef="#ctx0" brushRef="#br0" timeOffset="105099.9">15617 5772 2827 0,'0'0'391'0,"0"0"-292"16,0 0-67-16,0 0 16 0,0 0 9 15,0 0-12-15,0 0 34 0,0 0-19 16,0 0-19-16,85-16-13 0,-30 13-15 16,12 0-13-16,12-1 1 0,-9 0-1 0,-15 1-2 15,-18 2 2-15,-13-1-1 0,3-1-1 16,2-1-175-16,-2 2-65 0,-6-1-36 15,-2-2 1-15,-5-2-107 0,-6-1 54 16,-4-1 158-16,-4-1 84 0,0-2 88 0,-7-2 16 16,-2 1 88-16,-3 1 127 0,3 0 63 15,-3 3-61-15,3-1 15 0,1 5-11 16,4-1-17-16,0 3-16 0,3 2-30 16,1 1-64-16,1 0-110 0,7 0-29 15,5 3-2-15,7 4 31 0,3 3 0 16,1 2 0-16,5 2 0 0,-4 3 19 15,-2 1 31-15,-3 0 19 0,-6-1-25 0,-6 3 16 16,-5-2-25-16,-3 0 9 0,-3-3 22 16,-9 1-13-16,-2-1-13 0,-5 0-6 15,-3-1-12-15,0-1-22 0,2-2-93 16,1-4-246-16,5-4-279 0,6-3-789 16</inkml:trace>
  <inkml:trace contextRef="#ctx0" brushRef="#br0" timeOffset="106429.09">17761 5265 2651 0,'0'0'367'15,"0"0"-198"-15,0 0 39 0,0 0-31 16,-14-44-44-16,0 43-51 0,-3 1-31 16,-5 5-20-16,-6 10 19 0,-5 4 1 15,-4 6-20-15,-2 6-9 0,4 4-20 16,0 3 14-16,5 2-16 0,8-1-1 16,10-6-15-16,6 1 14 0,6-3 1 0,12-3 1 15,7-1 12-15,7-5 30 0,8-3-7 16,4-3-7-16,4-6-28 15,3-5-13-15,-1-2-24 0,0-3-11 0,-4-3 4 16,-5-4 0-16,-4-3 13 0,-7-2 28 0,-4-2 3 16,-7-1 1-16,0 1 3 0,-5-1 14 15,-2 4 7-15,-4 1-9 0,-1 4 6 16,-1 2 22-16,0 1 13 0,-5 3-24 16,-3 0-33-16,-2 6-17 0,-3 5 17 15,2 1 37-15,-3 1-12 0,4 1-25 16,5 1 0-16,4-1-22 0,1 0 11 15,5-1 11-15,8-1 25 0,4-1 15 16,1-2 4-16,3-3-3 0,1 0-10 16,-2-4-10-16,0-2-21 0,-2 0-31 15,-6-5-22-15,0-2-6 0,-4-3 13 16,-1-2-4-16,-3-4-4 0,-1-2-19 0,-1-2-5 16,-2-1 24-16,0 1 54 0,0 1 0 15,-2 1 13-15,0 2 3 0,0 0-14 16,2 3 1-16,0 1 25 0,3 2 10 0,3 1-38 15,7 4 0-15,2 0-19 16,2 3-12-16,4 2-13 0,3 7-16 0,0 2-3 16,-1 5 16-16,-3 2 18 0,-3 5-12 15,-6-2 12-15,-2 3-7 0,-6-2 36 16,-3 0 41-16,-1-2-26 0,-9-3-13 16,1-3 10-16,-3-2-9 0,0-1 23 15,0-4 5-15,2-1 14 0,-2-2 8 16,5-2 7-16,0 0 28 0,4-6 28 15,2-3-24-15,1-3-58 0,2-5-34 16,8-1-1-16,4-3-12 0,5 0 10 0,7 0 0 16,1 2-31-16,1 2-10 0,2 3 2 15,-3 4 17-15,-2 5-3 16,-5 1 0-16,-2 3-7 0,-4 1-24 0,-1 5-23 16,-4 3 3-16,-1 1 28 0,2 6 42 0,-4 2 9 15,3-1 50-15,-1 0-18 0,0 1-16 16,3-2 12-16,-1-2-3 0,4-3 7 15,0-3-32-15,3-4-79 0,-2-3-123 16,3 0-78-16,-1-5-69 0,2-5-141 16,-1-5 17-16,-2-4-100 0,-2-2-3 15,0-6 338-15,-2-5 162 0,-3-5 76 16,0-10 94-16,-4-14 92 0,-1-7 91 16,-1-2-52-16,0 10 3 0,-1 16 113 15,-1 15 78-15,1 9-48 0,-2 1-142 16,0 1-33-16,1 0-14 0,-1 1-7 15,0 4-6-15,0 4-24 0,0 5-16 0,0 1-47 16,0 3-82-16,0 6-160 0,0 7 62 16,0 9 98-16,-3 6 110 0,2 7-6 15,1 15-29-15,1 14 24 0,5 18 7 16,0 5-3-16,1 0-7 0,4-7-31 0,-2-7 18 16,4-7-33-16,1-3 5 15,-2-4 7-15,1-8 18 0,-6-5-40 0,0-7-3 16,-4-8-37-16,-2-10-18 0,-1-3-34 15,0 0-37-15,0 0-68 0,-1-5-126 16,-2-4-134-16,-1-8-179 0,3-11-98 16,0-7-419-16</inkml:trace>
  <inkml:trace contextRef="#ctx0" brushRef="#br0" timeOffset="107000.68">18501 5511 2395 0,'0'0'394'0,"0"0"-231"16,0 0-18-16,0 0-17 0,0 0 12 0,0 0 0 16,0 0-55-16,0 0-40 0,72 2-7 15,-33 1-26-15,6 1-10 0,3 1 0 16,0-3 10-16,-1 0 5 0,-1-2-17 16,-7 0-282-16,-7-4-85 0,-2-7-12 15,-7-3-171-15,-6-2 125 0,-4-5 54 16,-3-1 94-16,-5-2 160 0,0-3 117 0,-3-4 75 15,-1-4 91-15,-1-1 59 0,0 1-4 16,0-1 36-16,0 3 48 0,-1 3 8 16,-1 4-29-16,-2 2-59 0,3 7-11 15,-2 3-54-15,2 4-8 0,0 4 19 16,1 4-23-16,0 2-107 0,0 0-41 16,0 6-148-16,-1 6 148 0,0 5 47 15,1 5 22-15,-1 7-12 0,1 6 9 16,0 11-6-16,0 11 3 0,0 10 21 15,0 4-22-15,2-9-21 0,2-7-23 16,3-16-14-16,0-9 17 0,-1-9-19 16,1-1 20-16,4 0-3 0,-3 1-17 15,4-2-2-15,-1-7-1 0,0-6-58 16,-1-4-34-16,4-4-10 0,-2-7-20 0,2-5 0 16,0-5 23-16,1-2 18 0,-4-3 56 15,2-1 26-15,-3 1 0 0,1-3 19 0,-4 6-15 16,3 1 11-16,-4 3 14 0,-2 7 43 15,-1 1 60-15,0 2-2 0,-2 5-12 16,-1 1-99-16,1 1-19 0,-1 5 0 16,0 3 0-16,1 3 109 0,-1 4-13 15,0-1-34-15,1 4-28 0,1-2-22 16,1 0-9-16,3 0 19 0,3-4 9 16,-1 0-31-16,5-3-192 0,-2-4-180 15,7-5-215-15,-2 0-658 0,-2-7-939 0</inkml:trace>
  <inkml:trace contextRef="#ctx0" brushRef="#br0" timeOffset="107138.85">19360 5263 3001 0,'0'0'399'0,"0"0"-313"0,0 0-10 16,0 0 16-16,0 0-80 0,0 0-12 0,0 0-158 15,0 0 44-15,0 0 94 0,0 0-228 16,0 0-318-16,33 64-658 0</inkml:trace>
  <inkml:trace contextRef="#ctx0" brushRef="#br0" timeOffset="107564.11">19613 5381 2556 0,'0'0'685'0,"0"0"-418"15,0 0-52-15,0 0 18 0,0 0-10 16,-61-18-64-16,44 18-44 0,-7 7-32 15,3 2-9-15,0 4-28 0,6 2-24 16,2-1-22-16,5 6-19 0,2-1 19 0,6 0 0 16,3 3 4-16,8 0 23 0,7-3 1 15,5 0-28-15,2-3-59 16,6-2-73-16,-1-5-79 0,3-5-48 0,-4-2-72 16,0-2-113-16,-5-6-159 0,-1-2-67 15,-5-4 118-15,-3-5-83 0,-4-3 286 16,-1-2 349-16,-3-5 39 0,-1-2 124 15,1-7 0-15,-2-3 29 0,-2-9-6 16,1-10 22-16,-3-5 36 0,-1 0 49 16,0 14 86-16,-1 18 24 0,-2 10-46 15,1 8 0-15,2-2-97 0,-1 3-49 16,0 2-60-16,1 6-32 0,0 1-54 0,0 3-65 16,-1 5-146-16,1 7 38 0,-1 8 108 15,1 6 71-15,0 7 7 0,0 7 16 16,4 8-20-16,5 13-33 0,6 9 8 15,2 1-5-15,-4-9 2 0,-5-16-18 16,-5-15-28-16,-2-7-47 0,-1-6-87 16,-1 3-165-16,-4-3-190 0,-10 1-313 0,5-6-681 15</inkml:trace>
  <inkml:trace contextRef="#ctx0" brushRef="#br0" timeOffset="107706.31">19722 5431 2534 0,'0'0'1072'0,"0"0"-804"0,0 0-53 16,0 0 93-16,0 0 13 0,0 0-143 0,0 0-108 16,0 0-70-16,61-39-24 0,-31 39-10 15,9 0 1-15,26 0-75 0,-8 0-464 16,-5 0-1163-16</inkml:trace>
  <inkml:trace contextRef="#ctx0" brushRef="#br0" timeOffset="108212.88">20563 5712 1934 0,'0'0'295'0,"0"0"-247"15,0 0 111-15,0 0 35 0,0 0-56 16,0 0-16-16,0 0 10 0,0 0 44 16,0 0 95-16,0 0 4 0,0 0-111 0,57 19-86 15,-40-33-37-15,1-3-5 16,2-3-24-16,2-1-9 0,0-4 29 0,1-3 8 15,1-4-15-15,4-4 53 0,-1-2-13 16,2-2 3-16,3 1-12 0,-1 0-12 16,2 3 2-16,-2 7 16 0,-1 3-7 0,-3 9-18 15,2 3-37-15,-3 8-3 16,-3 6-37-16,1 0-16 0,1 13-18 0,-4 6 16 16,-3 5-1-16,-3 3 25 0,-4 4 12 15,-7 2 10-15,-4 0-7 0,-2-2 17 16,-11 0 0-16,-5-6-20 0,-4-4-15 15,-5-4 15-15,-6-7 9 0,1-2 13 16,-4-5 13-16,3-3 2 0,4 0-2 16,3-5-1-16,6 1-12 0,4-4-73 15,5-1-72-15,9-3-210 0,2-2-430 16,2 2-1205-16</inkml:trace>
  <inkml:trace contextRef="#ctx0" brushRef="#br0" timeOffset="108984">21339 5588 2202 0,'0'0'536'0,"0"0"-391"0,0 0-36 16,0 0 35-16,56-36-19 0,-38 26-52 15,0-4-25-15,0-1-13 0,-1-2 13 16,-1 0-13-16,-1-2-20 0,-1-2 17 15,-4 1-16-15,0-3 6 0,-3 2-9 16,-3 2 53-16,-3 0 35 0,-1 2 44 16,0 3-4-16,-2 4-40 0,-4 2-17 0,0 0-18 15,-2 4-23-15,0 3-18 0,-6 1-25 16,2 6-1-16,-4 4 1 0,-1 4 10 16,-1 4 6-16,6 5-16 0,-1 1-2 15,6 3-1-15,3 2-1 0,4 1-10 16,4 0 14-16,5-2 2 0,7 0 1 0,2-5 25 15,1-2 0-15,3-7 3 0,0-1-19 16,0-5-12-16,2-5-127 0,-1-3-31 16,2-4-18-16,1-6-29 0,-3-2 3 15,1-5 18-15,-2-4-16 0,-2-4 27 16,0-4 54-16,-2-7 61 0,-1-11 56 16,0-13-7-16,-4-15 9 0,1-2 19 15,-6 2-16-15,-1 8 0 0,-3 11-1 16,-1 5 27-16,-1 12 19 0,0 10 20 15,-1 10 76-15,-1 5-4 0,1 0 29 16,-1 1-61-16,0 0-45 0,0 7-3 0,0 2-13 16,0 2-47-16,0 2-6 0,-3 0-127 15,-2 3 13-15,-2 2 79 0,-2 2 41 16,1-1 47-16,-1 2 13 0,3-2-6 16,2 0-3-16,0-1-13 0,0 0-7 15,2 0 20-15,0 0-4 0,1-1 7 16,1 0-1-16,-1 0-12 0,-1 0-1 15,2 0-1-15,0 2-14 0,0-2 3 0,0 3 0 16,0 2 22-16,0 0 6 0,0 5 0 16,0 1 0-16,0 2 9 0,2 3-12 15,1 2-7-15,0 3 3 0,3 3-2 16,-2 1-4-16,1 5-28 0,1-1-12 16,1 4 22-16,-2-1-7 0,-2 3 1 15,-1 0 2-15,-1 2 1 0,-1-3 2 0,0 1-8 16,0-3 2-16,0-3 1 15,0-3-4-15,0-1-3 0,6-5-9 0,1-3 16 16,2-1-4-16,4-3-3 0,3-4 3 16,0-3-2-16,3-1-13 0,-1-4-45 15,4-4-66-15,-1-1-61 0,0 0-69 16,-6-6-86-16,1-4-187 0,-2-14-256 16,-5 2-701-16</inkml:trace>
  <inkml:trace contextRef="#ctx0" brushRef="#br0" timeOffset="109287.27">21731 5262 2518 0,'0'0'486'0,"0"0"-269"0,0 0 67 0,0 0 0 16,0 0-26-16,0 0 8 0,0 0-61 15,0 0-150-15,0 0-55 0,82-15-2 16,-48 15-16-16,5 0 14 0,1 1 1 16,0 2 1-16,-3-1 2 0,-6-1 13 0,-6-1 5 15,-7 0 16-15,-4 0 25 0,-4 0 8 16,-5 0 13-16,-2-1 6 0,-1-1 6 16,-2 1 6-16,1 0-10 0,-1-1-42 15,0 1-46-15,0 0-16 0,0-2-24 16,-1 3-6-16,0 0-12 0,-1 0-9 15,0 0-74-15,0 0-179 0,0 0-175 16,1 0-463-16,1-2-331 0</inkml:trace>
  <inkml:trace contextRef="#ctx0" brushRef="#br0" timeOffset="114231.51">10021 6728 2485 0,'0'0'352'0,"0"0"-301"0,0 0-31 15,0 0 21-15,0 0 104 0,0 0 27 16,1-49-22-16,0 42-14 15,1 0 10-15,-1 1 12 0,1 2-42 0,-1 2-47 16,0-1-6-16,-1 3-16 0,0 0-41 0,0 0-6 16,0 0-71-16,0 3-59 0,0 5 4 15,0 3 126-15,0 7 66 0,0 3 22 16,0 8-18-16,0 2 5 0,0 5-6 16,-3 6-1-16,1 8-27 0,0 10 21 15,1 6-6-15,1 1-10 0,0-15 7 16,0-17-29-16,3-12-2 0,-1-5-19 15,1 0 25-15,-1 4-7 0,1-4 4 16,-2-4-13-16,0-4 4 0,0-4-4 16,-1-1 4-16,0-4-16 0,0 1-37 15,1-2-44-15,-1 0-39 0,3 0-85 16,0-3-71-16,2-3-229 0,4-7-637 0,2-2-444 16</inkml:trace>
  <inkml:trace contextRef="#ctx0" brushRef="#br0" timeOffset="114546.17">9969 7308 1995 0,'0'0'425'0,"0"0"-290"0,0 0-28 16,0 0 22-16,0 0 38 0,0 0 31 0,0 0-31 16,0 0-34-16,0 0 3 0,0 0-9 15,0 0-10-15,53 0-1 0,-26 0-5 16,7-1-15-16,5-1-18 0,6-1-28 15,4 0-16-15,3-2-12 0,1 0-6 0,1 1-4 16,-4 1 0-16,1 0-12 0,-6 2 1 16,-3 0-1-16,-4 0-1 0,-4 0-20 15,-6 0-73-15,-4-1-74 0,-5 0 4 16,-4-1 19-16,-6 1 29 0,-1 0 33 16,-4 1 27-16,-4 0 27 0,0 0 28 15,0-1-25-15,0 0-24 0,0-1-14 16,-2 0 7-16,0 1 22 0,0-1-17 15,1-1-47-15,0 1-80 0,0-1-172 0,-3-1-235 16,1-4-119-16,-1 1-479 0</inkml:trace>
  <inkml:trace contextRef="#ctx0" brushRef="#br0" timeOffset="114930.8">10656 7077 687 0,'0'0'723'16,"0"0"-368"-16,0 0-63 0,-15-46-7 15,11 39-30-15,2 2-74 0,-1 2-24 16,-1 0-6-16,2 3 9 0,0-2-14 15,0 2-15-15,1 0-33 0,0 0-32 16,1 0-18-16,-1 0-7 0,1 0-13 16,0 0-9-16,0 0-16 0,0 4 22 15,1 0 29-15,4 2 24 0,4 3 20 16,2 2 24-16,3 1-1 0,3 1-31 16,1 1-28-16,3 1-25 0,0 0-9 15,-1-1-15-15,0 2-10 0,0-1 9 0,-5 1-10 16,1-1-1-16,-2-1 0 0,-5 1-1 15,1-2 2-15,-5-1 0 0,-2 0-1 16,-3-1 1-16,0 1-1 0,-6 4 0 0,-7-3 2 16,1 2 10-16,-2-2 2 0,-3 0-12 15,5-2 0-15,-1-2 0 16,2-1 13-16,5-3-13 0,1 1 9 0,2-3-12 16,1 0-2-16,-1 1 1 0,2-3 0 15,1 0-1-15,-1-1 2 0,1 0 2 16,0 0 14-16,0 0 8 0,0 0 1 15,0 0 6-15,0 0-28 0,0 0-3 16,0-1-105-16,0-4-83 0,0-8-182 16,0-1-294-16,1-1-1184 0</inkml:trace>
  <inkml:trace contextRef="#ctx0" brushRef="#br0" timeOffset="118914.7">8187 6505 188 0,'0'0'404'0,"0"0"-303"16,0 0-42-16,0 0 0 0,0 0 12 16,0 0 4-16,0 0 79 0,-59-14 51 0,55 12 36 15,-1-1-37-15,2 1-61 16,1-1 7-16,-1 0-40 0,2-1-16 15,-2 1 6-15,1 1-29 0,1-1-3 0,1 3-19 16,0-2 9-16,0 0-16 0,0 2-13 16,0 0-29-16,0 0-2 0,0 0-11 15,0 0-3-15,0-1 15 0,0 1 1 16,0 0 19-16,0 0 3 0,3 0 14 16,4 0-4-16,1 3 7 0,3-1-1 15,1-2 4-15,6 0 0 0,3 0-10 16,3 0 6-16,7-2-2 0,5-1 9 15,0-1-10-15,7 1-13 0,3 0 4 0,0-1-4 16,6 2-19-16,8-2 17 0,9 1-8 16,9 0-8-16,0 1-2 0,-8 1-1 15,-15 1-1-15,-15-2-1 0,-10 2-1 16,1-2 2-16,3 2-3 0,5-3 3 0,8 2 1 16,-3-1 1-16,0 0 14 0,-1 2 6 15,2-2 0-15,1 2 10 0,1-2 0 16,-1 2-6-16,5-3 18 0,-1 1-22 15,4 1-19-15,7-1 17 0,-8 0-1 16,2 1-3-16,-1-1-13 0,-11 0-1 16,2 0 17-16,-1-1 0 0,-5 1-17 15,-1 0 0-15,-2 1 1 0,-2-1-1 16,1 0 0-16,1 1-2 0,1 0 0 0,1 1 2 16,2 0 36-16,1-1-16 0,2 1-6 15,-1 0 3-15,2-2-4 0,0 2 8 16,0-1 2-16,3-1 6 0,-3 1 7 15,1-1-25-15,-3 0-11 0,0 0 0 16,-1 2 14-16,-2-2 6 0,1 2-21 0,-3 0-1 16,0 0 0-16,-2 0 0 15,0 0 2-15,2 2-1 0,-2 0 0 16,0-2 1-16,2 0 1 0,0 0 10 0,3 0 3 16,0 0-4-16,0 0 1 0,3-2-13 15,-2 0 2-15,0-1 23 0,1 1-12 16,-2-1-12-16,-1 1 0 0,0-1-1 15,-2-1 12-15,-1 1 1 0,-2 2-10 0,2-3 13 16,1 2 2-16,-1 0-18 0,-1-1 0 16,2 1 0-16,1 0 3 0,-1-1 9 15,-1 1-10-15,-3 1 0 0,3-1 17 16,-2 0-16-16,-1 2 13 0,2-4-15 16,1 0 2-16,-3 0 14 0,1-1-2 15,1 1-14-15,-1 0 0 0,2 0 2 16,1 0-3-16,4 0-1 0,0 0-1 15,1 1 2-15,0 0-1 0,-1-1-1 16,-1 1 1-16,-3-1 1 0,-3 1 3 0,-6 0 10 16,-3 1-12-16,-4-2 11 15,-4 1 1-15,-2 1 15 0,-5 2 9 16,0-2 4-16,-5 1-4 0,-1 0-2 0,1-1-1 16,-3 0 0-16,-1 2-19 0,0 0-15 0,0 0-2 15,-1 0-23-15,0 0-6 0,0 0-9 16,0 0-22-16,0 0-38 15,-16 0-331-15,3-2-643 0,-3-2-1214 0</inkml:trace>
  <inkml:trace contextRef="#ctx0" brushRef="#br0" timeOffset="121828.81">12231 6949 2281 0,'0'0'278'0,"0"0"-233"16,0 0 6-16,0 0 72 0,15-49-4 15,-10 39 57-15,2 4-9 0,-3 2 11 16,-2 2-26-16,0 2-101 0,-1 0-51 16,-1 7-127-16,0 8 127 0,0 6 140 0,-3 7-14 15,-7 7-3-15,-5 13-13 16,-10 14-3-16,-6 12-10 0,-5 1-38 16,4-11-19-16,6-17-8 0,12-20-1 15,4-12-16-15,6-7-15 0,0-1 12 0,1-1-12 16,-1-2 16-16,4-4 27 0,0 0 38 15,0-6-81-15,5-6-133 0,3-8-330 16,4-3-183-16,-2-4-108 0,5-19-253 0,-6 7-346 16</inkml:trace>
  <inkml:trace contextRef="#ctx0" brushRef="#br0" timeOffset="121995.73">12177 6820 2552 0,'0'0'438'0,"0"0"-204"0,0 0-27 16,0 0-172-16,0 0 0 0,0 0-35 15,0 0 133-15,69 25 62 0,-46 3 39 16,2 6-38-16,5 12-16 0,1 12-32 16,3 6-33-16,-3-3-33 0,-9-13-17 0,-8-16-31 15,0-9-19-15,-1 3-12 0,1 3 12 16,2-2-15-16,-1-6 0 0,-5-2-85 16,0-5-118-16,-2-3-166 0,-2-2-180 15,-6-7-258-15,-6-2-610 0</inkml:trace>
  <inkml:trace contextRef="#ctx0" brushRef="#br0" timeOffset="122163.29">12125 7253 3037 0,'0'0'491'0,"0"0"-282"0,0 0-134 16,0 0 32-16,0 0 148 0,0 0 0 16,0 0-122-16,0 0-133 0,49-46-19 15,-6 39-5-15,14 2-1 0,19 2-6 16,9 3 12-16,-3 4 16 0,-14 2-127 15,-15-1-312-15,-20-3-364 0,-10-2-1027 0</inkml:trace>
  <inkml:trace contextRef="#ctx0" brushRef="#br0" timeOffset="122615.3">13014 7154 2271 0,'0'0'317'0,"0"0"-246"16,0 0 122-16,-12-59 70 0,7 46-20 16,-1 2-43-16,-4 2 5 0,-1 4-16 15,-4 0-41-15,-4 3-48 0,-4 2-41 16,-6 4-12-16,0 9-10 0,-3 2 3 16,2 6-6-16,4-1-9 0,1 3-22 0,8 3 15 15,4-3-18-15,7 2-16 0,2-4 15 16,4 0 1-16,10-5 16 0,2 0 9 15,4-4 2-15,4-2 20 0,3-4-4 16,4-4-43-16,-1-2-25 0,0-7-27 16,0-5-53-16,-4-6-32 0,-2-4 9 15,-6-4 31-15,0-3 31 0,-7-6 29 16,0-3 37-16,-4-9 16 0,0-8-4 0,-3 4-9 16,0 9 10-16,0 9 12 0,0 12 70 15,0-1 79-15,-3 2-40 0,2 8 36 16,0 7 88-16,0 2-129 0,1 3-129 15,0 6-156-15,0 7-23 0,0 9 167 16,1 9 12-16,1 15 52 0,2 14-12 16,3 15-8-16,3 2-32 0,4-9-3 0,1-10 3 15,4-21-2-15,0-9-41 16,1-8-247-16,2-6-132 0,8-3-210 0,16-7-349 16,-2-1-282-16</inkml:trace>
  <inkml:trace contextRef="#ctx0" brushRef="#br0" timeOffset="123196.11">13523 7090 2020 0,'0'0'486'0,"0"0"-247"16,0 0-56-16,-2-57 76 0,-7 47 9 15,-1 0-71-15,-6 7 4 0,-2 1-9 16,-6 2-44-16,-4 5-27 0,-4 7-22 16,-3 5-15-16,4 2-13 0,-1 2 12 15,7 3-24-15,4-2-42 0,6 2-17 0,6-2-21 16,7 1-4-16,2 0 15 15,8-3 10-15,8 0 31 0,4-4-1 0,5-3 4 16,2-3-34-16,5-7-64 0,-3-3-109 16,1 0-25-16,-4-10-11 0,-3-4-18 15,-5-4 13-15,-4-6 18 0,-7-3 27 16,1-4 89-16,-6-5 52 0,-2-10 25 16,0-12-10-16,-7-10 12 0,3-2 2 15,1 8 33-15,0 15 131 0,1 17 45 16,-1 9-14-16,-1 3-42 0,2 1 10 15,0 1 35-15,0 2-22 0,1 6-38 16,1 6-87-16,0 2-52 0,0 5-160 0,1 7 30 16,3 10 130-16,3 6 90 0,-2 9 11 15,1 3-51-15,3 4-4 0,-1 12-12 16,4 12 6-16,0 7-13 0,2-3-25 16,-3-15 11-16,0-17 1 0,-3-18-13 15,5-3 10-15,1-3 5 0,4 0-16 0,3-4-37 16,2-7-43-16,1-5 3 15,1-6-12-15,1-8-17 0,-1-5 1 0,-2-4 43 16,-3-5 25-16,-3-3-4 0,-3 0 38 16,-1-3 0-16,-3 0 3 0,0 4 1 15,-3 1 18-15,0 6 40 0,-1 5 71 16,-3 5 3-16,-1 6-16 0,-1 3-18 16,0 4-72-16,-1 3-27 0,0 5-52 15,0 8 52-15,0 5 68 0,0 4-13 16,0 5-21-16,0 0-16 0,0 2 10 15,1-3-25-15,4 0 8 0,0-2-10 0,1-4 11 16,4-2-12-16,-1-5-178 0,4-6-155 16,7-8-176-16,-3-2-289 0,-2-10-1140 0</inkml:trace>
  <inkml:trace contextRef="#ctx0" brushRef="#br0" timeOffset="123329.35">13840 6815 3662 0,'0'0'457'0,"0"0"-379"16,0 0-53-16,0 0 24 0,0 0-49 16,0 0-128-16,0 0 40 0,0 0 65 15,0 0 23-15,-18 67-387 0,33-37-858 16,2-6-1116-16</inkml:trace>
  <inkml:trace contextRef="#ctx0" brushRef="#br0" timeOffset="124075.55">14134 7007 3841 0,'0'0'442'0,"0"0"-442"0,0 0-162 0,0 0 162 16,0 0 22-16,0 0 96 16,-6 67-31-16,2-42-31 0,2 4-25 0,0 0-19 15,1 0 1-15,1-2-1 0,0-4-11 16,0-6 1-16,0-3 11 0,0-5-11 15,0-3 1-15,1-6 12 0,1 0 35 16,4-4 24-16,2-7-74 0,1-3-40 16,3-7-1-16,4-4 38 0,-4-1 1 15,4-5-22-15,0 2 22 0,1 0-17 16,-1 3 4-16,-2 2 12 0,0 7 3 0,-1 3 13 16,-5 5 5-16,-1 3-18 0,1 6-24 15,-3 0-60-15,-1 6-37 0,3 5 46 16,-1 7 38-16,0 3 36 0,3 1-12 15,-1 2 13-15,0-1 2 0,4 0 20 16,2-2-3-16,3-3 22 0,5-2 8 0,3-5-49 16,2-2-74-16,4-7-82 0,-1-2-65 15,1-3-54-15,-4-8 11 0,-2-1 21 16,-3-8 150-16,-4 0 90 0,0-6 3 16,-4-3 42-16,-1-1 57 0,0-5 26 15,-3 2-10-15,-1 1 21 0,-4 2 23 16,-2 6 55-16,-3 3-44 0,-1 6-50 15,-5 4-33-15,-8 3-40 0,0 5-22 16,-7 2-1-16,-1 1-20 0,-2 4 20 0,1 7-11 16,4 0-13-16,6 2-18 0,1 2 0 15,7 1-7-15,3 2 14 0,2-1 11 16,3 0 16-16,7-1-4 0,5 0 13 16,5-3-9-16,3-1-16 0,4-2-68 15,1-2-22-15,0-1 18 0,0-3 35 16,-5 0 34-16,-3-3 2 0,-6 0 1 15,-2 2-2-15,0-2-26 0,-4 3-5 0,-2 3 33 16,3 4 32-16,-3 6 11 0,-2 6 7 16,-2 15 6-16,-2 19 0 0,-8 17-18 15,-6 9-23-15,1-4 13 0,-1-11-22 16,2-12-6-16,3-10-15 0,-1-9-1 16,3-9 14-16,1-8 2 0,-2-4 1 0,0-1 2 15,-1 2 22-15,-2-3 3 0,-1-6 16 16,4-3 5-16,-1-5 13 15,0 0 15-15,0-5-3 0,0-3-19 0,1-2-30 16,-2-4-6-16,4-1-19 0,1-2-153 16,1-1-144-16,-4-12-186 0,3 3-843 15,0 4-1175-15</inkml:trace>
  <inkml:trace contextRef="#ctx0" brushRef="#br0" timeOffset="126209.06">15625 6817 1623 0,'0'0'299'0,"0"0"-46"15,0 0-17-15,0 0 61 16,0 0-81-16,15-50-11 0,-12 45-46 0,-2 2-18 16,1 1-33-16,-2 2-64 0,1 2-44 15,1 8-63-15,1 4 63 0,-2 6 126 16,0 3-12-16,-1 4 9 0,0 2-13 15,0 0-34-15,0 2-29 0,-2-1-7 16,0-2-37-16,2 0 13 0,0-4-4 16,0-5-12-16,0-2-107 0,0-5-161 15,3-3-124-15,0-5-184 0,6-8-209 16,1-5-244-16</inkml:trace>
  <inkml:trace contextRef="#ctx0" brushRef="#br0" timeOffset="126730.8">15849 6686 1673 0,'0'0'558'0,"0"0"-90"0,13-46-82 16,-12 41-32-16,-1 4-116 0,0 2-238 16,0 11 19-16,0 8 6 0,-1 10 79 15,-5 6 34-15,-4 13 1 0,-4 11-64 16,-1 5-9-16,1 1-17 0,4-16-36 16,4-16-13-16,6-16 15 0,0-3-14 15,0-1 1-15,1-3 14 0,2 1-14 16,1-10 10-16,0-2 19 0,2-1 62 15,4-10-90-15,1-3-3 0,5-8-58 16,0-2 42-16,2-8 15 0,-2 2-14 16,0-3-13-16,2-1 3 0,-2 3-6 0,1 4 9 15,-4 6 20-15,1 4 2 16,-6 6-1-16,0 5 0 0,-4 6-52 0,-2 2-94 16,2 9 21-16,3 5 98 0,-3 3 28 15,0 6 91-15,1 2-9 0,1 2-26 16,0 0-15-16,0 0-16 0,4-3-23 15,0-4 1-15,3-3 28 0,-1-4-18 0,3-2 3 16,-1-6-16-16,-1-1-84 0,1-5-3 16,1-1 7-16,-3-8 27 0,1-4 19 15,2-4 2-15,-4-2 32 0,3-4 13 16,-2-2 18-16,-1 0-29 0,2 1 20 16,-4 1 10-16,3 4 94 0,-3 1-39 15,0 2-3-15,-3 5-28 0,0 3 0 16,-1 3 3-16,-3 2-56 0,-1 2-3 15,1 4-90-15,0 5 90 0,0 4 93 0,0 3-4 16,0 4-24-16,0 2-3 0,2 1-7 16,-2 0-12-16,2-3-18 0,-1-1-13 15,1-3-9-15,1-1 18 0,2-4-21 16,-1-5-153-16,5-2-147 0,-1-4-96 16,5-4-99-16,5-21-527 0,-1 4-760 15</inkml:trace>
  <inkml:trace contextRef="#ctx0" brushRef="#br0" timeOffset="126857.03">16499 6688 2659 0,'0'0'536'16,"0"0"-294"-16,0 0-71 0,0 0 0 15,0 0-39-15,0 0-132 0,0 0-31 0,0 0-61 16,0 0 45-16,-59-7 45 0,49 23 1 16,-6 5-394-16,2-2-920 0,5-7-713 0</inkml:trace>
  <inkml:trace contextRef="#ctx0" brushRef="#br0" timeOffset="127030.19">15636 6670 3510 0,'0'0'489'0,"0"0"-375"0,0 0-71 0,0 0 29 15,0 0 105-15,0 0-152 0,0 0-25 16,72-37-47-16,-15 37-52 0,22 3-145 15,13 1-213-15,-14 2-721 0,-17-3-1184 0</inkml:trace>
  <inkml:trace contextRef="#ctx0" brushRef="#br0" timeOffset="127375.12">16830 6771 3711 0,'0'0'428'16,"0"0"-322"-16,0 0 64 0,0 0 56 0,0 0-42 15,0 0-61-15,0 0-43 16,-59-29-32-16,37 32-20 0,-5 6-15 0,1 1-13 16,2 3-12-16,4 0-6 0,3 4-7 15,6 0-12-15,5 4 28 0,6-1 9 0,4 3 1 16,10 0 1-16,7 2 20 0,7 1-22 15,7-1-23-15,4-1-75 0,-3 0-70 16,-6-5-23-16,-6 1 2 0,-9-6 12 16,-11-2 52-16,-5-4 55 0,-10-3 70 15,-7-4 12-15,-5-1 30 0,-4-2 71 16,-1-4 8-16,1 0-15 0,-1 0-13 16,7-2-16-16,5 4-34 0,3-1-31 15,5 2-12-15,8-4-72 0,2 1-457 16,6-1-1177-16</inkml:trace>
  <inkml:trace contextRef="#ctx0" brushRef="#br0" timeOffset="127964.27">17719 6595 3495 0,'0'0'423'16,"16"-46"-329"-16,-4 23-62 0,-2 0 3 0,1 6 46 15,-3 5-12-15,-2 5 0 0,-1 2 17 16,-3 5-86-16,-2 5-102 15,1 9-57-15,-1 8 159 0,0 7 65 0,0 9 1 16,-3 11-16-16,-1 9-19 0,2 5-30 16,2-3 17-16,0-15-18 0,1-15 0 15,5-7-1-15,1 0-1 0,1 2 2 16,3-1-21-16,-2-6-45 0,3-4 1 0,-5-6 15 16,3-7-9-16,-2-1 52 0,4-3 7 15,-2-9 41-15,4-5-28 0,-1-4 5 16,-2-2 7-16,4-5-25 0,-4 1 0 15,3 0 22-15,-1 2-10 0,-3 2 69 16,3 4-25-16,-6 7-6 0,1 3-19 16,-4 3-16-16,-1 6-15 0,-2 2-152 15,0 7-22-15,0 6 127 0,0 3 47 16,1 5 38-16,1 0-7 0,3 2 6 16,1-1-24-16,6-2 8 0,-2-2-17 0,6-1 30 15,0-3 3-15,1-5 7 16,-1-4-7-16,-1-5 9 0,-2-2 7 0,1 0 9 15,-4-8 0-15,1-2-41 0,-4-4-2 16,0-3-18-16,-4-2-1 0,-3-1-16 16,-1-1-86-16,-8 0-40 0,-6 0-69 15,-7 0-142-15,-6 3-192 0,-25-4-420 16,9 4-370-16</inkml:trace>
  <inkml:trace contextRef="#ctx0" brushRef="#br0" timeOffset="128094.46">17678 6706 1482 0,'0'0'1274'15,"0"0"-888"-15,0 0-157 0,0 0-25 16,0 0 64-16,0 0 3 0,0 0-7 16,0 0 2-16,0 0-23 0,0 0-69 15,-6-14-81-15,28 12-93 0,14 2-34 0,22 0-2 16,31 0-197-16,-8 2-245 0,-6-2-972 0</inkml:trace>
  <inkml:trace contextRef="#ctx0" brushRef="#br0" timeOffset="128659.25">19537 6467 2801 0,'0'0'417'0,"0"0"-251"16,0 0-39-16,0 0-29 0,0 0-60 16,0 0-38-16,0 0-138 0,0 0 138 15,0 0 127-15,0 0 15 0,8 77 3 0,-43-32-13 16,-15 11-22-16,-18 10-23 16,-7 2-56-16,13-15-19 0,17-14-11 0,19-18 3 15,10-4-1-15,0 1-1 0,0 1 1 16,4 0 34-16,5-6 16 0,4-3-25 15,3-3-7-15,0-3-2 0,6-1 21 16,8 1 16-16,8 1 2 0,10-3-14 16,8 3-14-16,14 1-17 0,18 1-13 15,7 2 0-15,2 3 1 0,-11-3 1 16,-18 0 13-16,-19-4-3 0,-8-1-12 16,-6-1 0-16,2-1-52 0,-1 0-62 15,0-2-112-15,-4 0-187 0,-1-15-207 16,-5 3-730-16,-3-5-612 0</inkml:trace>
  <inkml:trace contextRef="#ctx0" brushRef="#br0" timeOffset="128873.42">19673 6490 3335 0,'0'0'431'0,"0"0"-248"0,0 0-16 15,0 0-2-15,0 0-19 0,0 0-146 16,0 0-44-16,0 0 44 0,0 0 78 15,0 0 18-15,-15 71-28 0,15-25-25 16,8 12 9-16,5 11-18 0,1 0-16 16,0-7 7-16,-2-16-7 0,-5-14 1 0,-3-8 5 15,0-3 4-15,2 2-7 16,-2 2-5-16,1-2-16 0,-2-2-59 0,2-5-48 16,-2-5-134-16,1-3-203 0,0-8-248 15,0-5-691-15,2-6-614 0</inkml:trace>
  <inkml:trace contextRef="#ctx0" brushRef="#br0" timeOffset="129930.07">21273 6493 2842 0,'0'0'417'0,"0"0"-255"0,0 0-57 16,0 0-1-16,0 0-12 0,0 0-92 16,0 0 0-16,0 0-22 0,0 0 22 15,0 0 69-15,9 29-6 0,-11-6 7 16,1 0-30-16,1 1-36 0,0 0 14 16,3-2-14-16,2-1-3 0,1-3-1 15,4-4 15-15,-1-3 1 0,1-3 18 0,1-5 14 16,1-3 2-16,0 0-50 0,1-3-3 15,2-8-34-15,0-2 9 0,0-3 9 16,2-1 18-16,-1 0 2 0,-4-1 9 16,1 4-10-16,-1 0-1 0,-2 6-12 15,-3 1-6-15,4 2-25 0,-3 5-22 16,3 0-16-16,1 7-18 0,1 2 59 0,4 4 41 16,-2 1 88-16,0 2-16 0,0 2-28 15,1-1-9-15,-1-2-13 0,0-1 0 16,0-2-10-16,2-4 4 0,-2-1 12 15,-1-3 17-15,1-3-14 0,0-1-31 16,-4-2-46-16,1-4 5 0,-4-4 12 16,0-2 26-16,-4-4 3 0,-4-4 1 15,0-3 21-15,0-2 8 0,-4-2-29 16,-4-2-2-16,0-2 2 0,-1 2 5 0,-1 2 11 16,3 4 8-16,-2 5 31 0,4 4 9 15,1 2 13-15,2 5-19 0,1 2 6 16,1 3-6-16,0 1-59 0,0 1-9 15,3 0-63-15,6 3-5 0,9 4 46 16,6 3 31-16,7 2-1 0,3 2-1 16,1 3 0-16,1 0 0 0,-2 1-30 0,-6-2-2 15,-6 2-6-15,-4 0 8 16,-7 0-2-16,-5 1 34 0,-4-2 72 0,-2 4 18 16,-1-4-9-16,-4 1-16 0,-3-1 6 15,3-3 0-15,-2-1-18 0,1 0-31 0,3-3-19 16,2 0 12-1,1-1-14-15,0-1-1 0,6-3-130 0,1 2-180 0,3-2-196 16,8-5-211-16,-1-3-527 0,-2-4-494 0</inkml:trace>
  <inkml:trace contextRef="#ctx0" brushRef="#br0" timeOffset="130078.85">21999 6297 3142 0,'0'0'509'0,"0"0"-286"15,-25-61 20-15,18 47 40 0,4 7-39 0,2 4-124 16,-2 1-120-16,2 2-77 0,1 3-89 16,0 6 32-16,0 8 107 0,0 5 8 15,1 4-230-15,7 13-357 0,0-7-726 16,-1-6-814-16</inkml:trace>
  <inkml:trace contextRef="#ctx0" brushRef="#br0" timeOffset="130309.11">22325 6216 3384 0,'0'0'449'0,"0"0"-254"0,0 0 6 16,0 0 16-16,0 0-22 0,0 0-195 16,0 0-46-16,0 0 46 0,0 0 21 0,15 50 50 15,-15 8 6-15,0 14-25 16,-6 4-27-16,2-5-7 0,3-11-16 15,1-18-2-15,0-12-55 0,5-9-105 16,2-4-56-16,-1-2-83 0,2 2-138 0,6-6-190 16,2-11-462-16,0-2-331 0</inkml:trace>
  <inkml:trace contextRef="#ctx0" brushRef="#br0" timeOffset="130513.79">22547 6366 1926 0,'0'0'486'0,"16"-57"-76"0,-12 40 74 16,1 2-107-16,-1-1-94 0,0 4-88 15,-1 4-20-15,-2 4 1 0,-1 4-89 16,0 2-87-16,0 8-31 0,0 7 31 16,0 8 74-16,-3 6 6 0,2 7 0 15,1 9-6-15,0 10 5 0,5 7 1 16,0-6-28-16,-1-12-4 0,-1-13-8 16,-1-6-38-16,3 2-2 0,-3 3-60 15,1 1-93-15,0-4-154 0,2-4-242 0,1-6-725 16,0-10-1296-16</inkml:trace>
  <inkml:trace contextRef="#ctx0" brushRef="#br0" timeOffset="131025.55">23847 5971 2010 0,'0'0'347'16,"0"0"-114"-16,0 0 34 15,23-53-4-15,-16 43-7 0,-2 5-53 0,0 2-77 16,-2 3-104-16,0 0-22 0,-2 10-164 16,2 7 164-16,0 7 57 0,0 8 91 15,-3 13 0-15,-6 11 7 0,-5 12-15 16,-4 0-37-16,2-5-19 0,6-11-35 16,5-13-36-16,2-8-13 0,0-6-11 15,4-1 11-15,6 2 4 0,1 1 11 0,5 2-15 16,2-7-317-16,4-6-228 15,-3-6-711-15,-4-7-1053 0</inkml:trace>
  <inkml:trace contextRef="#ctx0" brushRef="#br0" timeOffset="131398.21">24039 6563 1094 0,'0'0'1763'16,"0"0"-1557"-16,0 0-206 0,0 0 16 16,0 0 12-16,69-19 46 0,-43 11-23 15,3-1-6-15,2-3-16 0,-2 0 2 16,3-5 8-16,-4 2-20 0,1-2-17 16,-4-4 30-16,-4-1-30 0,-2-2 14 15,-4 0-14-15,-5 0 20 0,-5 2-20 0,-2 2 93 16,-3 1 48-16,-1 5-2 0,-5 1-28 15,-3 3-53-15,-4 3-12 0,-3 2-23 16,-3 5-3-16,-3 0-10 0,0 5-9 16,-1 6 13-16,0 2 12 0,2 6-9 15,5 1 6-15,3 4-10 0,7 3 23 16,6 1 5-16,5 3-9 0,12 1 13 0,8 0 12 16,8 0-16-16,7-3-43 15,7-4-3-15,4-4-130 0,2-9-101 0,1-3-140 16,-1-9-211-16,10-7-399 0,-15-5-397 15</inkml:trace>
  <inkml:trace contextRef="#ctx0" brushRef="#br0" timeOffset="131707.51">24863 6338 1403 0,'0'0'1007'15,"0"0"-678"-15,-7-57-11 16,0 39-17-16,-7 4-48 0,2 2-50 0,-6 4-62 16,-3 5-53-16,-1 3-31 0,-2 2-4 15,-2 7-15-15,2 3-16 0,3 5-22 16,2 2-12-16,3 3-1 0,6 3-5 15,3 1 15-15,3 1 3 0,4-1 0 0,6 0 18 16,3-4 14-16,6-3-32 0,1-6-66 16,3-4-9-16,-2-4 18 0,4-5 22 15,2-2 23-15,-1-6 12 16,-3-5 15-16,-2-2 23 0,-1-3 4 0,0-3-30 16,-4 1 13-16,-1 1 6 0,-2 2 7 15,-2 2 93-15,-3 6-17 0,-1 2 1 16,-2 4 30-16,0 3-145 0,-1 0-9 15,0 7-139-15,0 3 120 0,1 5 28 16,3 4 37-16,1 3-34 0,3 0 25 16,7 4-4-16,3-1-11 0,5 0-13 15,5-2-244-15,5-2-165 0,4-6-186 0,20-5-463 16,-9-2-360-16</inkml:trace>
  <inkml:trace contextRef="#ctx0" brushRef="#br0" timeOffset="132098.39">25445 6410 2365 0,'0'0'577'0,"0"0"-273"0,5-48 23 16,-6 29-8-16,-8 4 11 0,-1 3-69 16,-7 3-36-16,-4 1-72 0,-3 6-52 15,-6 2-24-15,1 4-22 0,-2 7-16 16,5 3 1-16,2 5-16 0,4 3-22 16,6 2-2-16,6 1-3 0,1 4 1 15,7-3 1-15,4-1 1 0,7-1 0 16,4-7-70-16,3-1-116 0,2-6-57 15,1-5-53-15,1-5-120 0,-1-5-47 16,-3-7-131-16,0-7-158 0,-5-6 281 0,0-4 185 16,-4-7 286-16,0-12 144 0,0-13 80 15,0-16 39-15,-2-3 45 0,-1 6-14 16,1 10 18-16,-3 18 21 0,-2 12 0 16,-1 10 23-16,0 12-11 0,0 5-79 15,-1 2-29-15,0 2-51 0,0 3-186 16,0 6-85-16,1 13-76 0,0 9 161 15,4 16 71-15,5 14-1 0,2 15-2 0,3 4-23 16,2-4 1-16,-4-6-15 0,-3-9-13 16,-1-4-3-16,-3-4-13 0,-4-11-2 15,-1-10-54-15,-1-8-66 0,0-5-76 16,-1 0-159-16,-12-3-368 0,2-3-733 16,-2-9-774-16</inkml:trace>
  <inkml:trace contextRef="#ctx0" brushRef="#br0" timeOffset="132812.35">26460 5983 1926 0,'0'0'599'0,"0"0"-350"0,51-51-105 16,-27 31 29-16,-1 2-6 0,-1 3-14 15,-4 5-4-15,-2 2-45 0,-8 6-34 0,0 2-70 16,-5 10-76-16,-1 7 76 0,-1 10 98 15,-1 7-1-15,-1 14 1 16,-5 10-20-16,-2 10-11 0,4 2-45 0,4-12-20 16,3-12 12-16,6-17-13 0,0-7-1 15,3-5 16-15,0-1 3 0,4-1-19 16,-1-3-57-16,1-7 0 0,-3-5 0 16,4-6 57-16,-3-7-1 0,1-5 3 15,0-3 21-15,2-4-8 0,-2-2-14 16,-2-2 14-16,0 2-12 0,1-1-3 15,-4 4 13-15,1 5-13 0,-3 6 1 16,-3 4 0-16,-1 4-1 0,-2 5-31 0,-2 5-199 16,0 7 60-16,0 9 111 0,1 4 59 15,1 2 85-15,2 4-31 0,6 0-25 16,0-2-17-16,4-2 4 0,3-1 9 16,0-6 10-16,2-1-10 0,0-7 3 15,-3-4 10-15,0-3 3 0,-5-5 24 16,-1 0 18-16,-3-8 1 0,-3-1-37 0,0-5-44 15,-4-1-3-15,0-5-2 0,-6 3-36 16,-4-2-30-16,-4 0-159 0,-5 4-135 16,-2-2-165-16,-15-7-295 0,8 2-764 15</inkml:trace>
  <inkml:trace contextRef="#ctx0" brushRef="#br0" timeOffset="132980.01">26492 6077 2129 0,'0'0'489'0,"0"0"-264"0,0 0-35 0,0 0 72 16,0 0 97-16,0 0-19 0,0 0-46 16,0 0-37-16,0 0-1 0,0 0-127 15,0 0-129-15,66-24 0 16,-24 21-22-16,15 1-2 0,11-1-4 0,17 1-85 16,1 0-305-16,-22-3-298 0,-15 2-1108 0</inkml:trace>
  <inkml:trace contextRef="#ctx0" brushRef="#br0" timeOffset="134266.1">12638 8295 2032 0,'0'0'350'0,"0"0"-263"0,0 0-6 0,6-50 129 15,-12 36 66-15,-1 1-49 16,-4 1-36-16,-2 1-1 0,-3 3-13 0,-4 3-48 16,-3 5-45-16,-2 0-39 0,-6 9-23 15,-3 6-19-15,-1 7 10 0,-2 2 2 16,0 5 3-16,6-2-18 0,2 2-2 15,9-2-32-15,8-3 15 0,3 0-9 16,8-3 27-16,1-1 1 0,7-3 12 16,5-2 13-16,3-6-9 0,-1-2-15 15,5-5-1-15,0-2-28 0,3-4 3 16,3-6-8-16,0-3 8 0,-1-5 10 0,-2-1-7 16,0-4 0-16,-3 2 21 0,-3 2 1 15,-3 1 3-15,-4 7 0 0,-4 1 10 16,1 5-13-16,-4 5-38 0,0 0-135 15,-1 11-29-15,1 4 202 0,0 8 107 16,-1 3 45-16,1 0-49 0,1 2-18 0,3 0-31 16,0-6-13-16,3-1-10 0,5-3-3 15,2-5 7-15,4-2 5 16,2-5 7-16,2-2 3 0,3-4-7 0,4 0 0 16,0-5-21-16,4-2 3 0,-2-4-25 15,-3 0-14-15,-2-1-200 0,-5-2-106 16,-1-13-167-16,-9 4-705 0,-3 0-1015 0</inkml:trace>
  <inkml:trace contextRef="#ctx0" brushRef="#br0" timeOffset="135328.03">13915 8100 417 0,'0'0'1554'0,"0"0"-1314"0,0 0-45 16,24-61 86-16,-18 45 75 0,-4 3-62 16,-1 1-52-16,-1 3-5 0,0 1-33 15,-3 4-72-15,-5 2-81 0,0 2-51 16,-8 8-65-16,-3 7-16 0,-5 7 81 16,-2 5 32-16,-2 2-29 0,4 5-1 15,5-1-2-15,4 1-14 0,7-4-1 16,5 0 1-16,3-3 13 0,6-2 1 0,10-3 14 15,3-1 8-15,4-4 6 0,3-5 3 16,5-1-31-16,-2-5-72 0,2-6-14 16,-2 0-1-16,-1-4-2 0,-2-6 33 0,-4-2 43 15,-2-1 13-15,-4-3 19 16,-2 0 16-16,-2-1-1 0,-3 1-8 0,-2 0-11 16,-2 3 45-16,-3 3-32 0,-1 1 67 15,-1 3 21-15,0 4-16 16,0 0-66-16,0 2-34 0,0 4-128 0,0 5 56 15,-2 5 72-15,1 0 44 0,1 5-16 16,1 2-27-16,7-1 0 0,5-1 12 16,4-2 8-16,1-2-18 0,1-1 10 15,-1-3 9-15,-3-4-19 0,-1-2-3 16,-2-3-44-16,-4-2-24 0,-3 0 12 16,1-6 30-16,-3-3-22 0,-2-5-30 0,0-1 9 15,-1-5 15-15,0-1-2 0,-1-3 32 16,-2 0 23-16,1-2 2 0,-1 2 13 15,3-1 21-15,0 4-32 0,1 1 25 16,6 2-24-16,2 4 36 0,3 2 23 16,0 2-50-16,5 4-13 0,1 5-44 0,2 1-16 15,1 5-28-15,-1 4 9 0,2 6 28 16,-2 2 16-16,-1 5 10 0,-2 2 0 16,-4 2 25-16,-4 1-1 0,-3-2 1 15,-5-2-13-15,-1-1 13 0,-2-3 0 16,-3-3 18-16,-6-2-5 0,0-4 28 15,-1-3 19-15,1-2 13 0,0-2-1 0,3-3 16 16,0 0 19-16,2-4 19 0,3-3-20 16,3-4-49-16,0-4-33 0,6-4-24 15,8-4-28-15,4-3 11 0,4-1 17 16,4 1 0-16,2 0 0 0,-2 3-13 16,-1 5-5-16,-4 5 17 0,-2 5-2 15,-4 4-18-15,-3 4-57 0,-1 0-45 16,-3 9 22-16,5 4 29 0,-3 2 72 15,2 5 107-15,0 1-13 0,-2 2-12 16,2 1-41-16,-3 1-1 0,2-3-39 0,-2 1 1 16,0-3-2-16,-1-2-112 0,1-2-146 15,-1-6-179-15,0-6-352 0,1-2-551 16</inkml:trace>
  <inkml:trace contextRef="#ctx0" brushRef="#br0" timeOffset="135828.13">14834 7924 2910 0,'0'0'428'0,"0"0"-180"0,-1-49-90 16,1 34-16-16,0 5 8 0,0 4-36 15,0 6-114-15,2 0-28 0,2 8-205 16,0 7 233-16,1 7 25 0,2 6 63 16,4 7 10-16,-3 4-29 0,4 9-16 15,0 8-31-15,-1-8-22 0,-1-6 0 16,-2-9-50-16,-3-6-38 0,-1 0-50 15,2 2-29-15,-4-6-4 0,-2-3-38 0,0-6-14 16,-2-4 21-16,-5-2 51 0,1-6 74 16,-1-2 77-16,-3-2 90 0,2-5 10 15,-1-4-17-15,1 0 55 0,2-4 56 16,1-2 29-16,3-2-5 0,2-1-71 16,1 0-5-16,8-1-5 0,2 2-25 0,3 0-31 15,5 3-59-15,2 0-22 16,2 4-20-16,6 3-11 0,1 4-12 0,1 1-4 15,2 4 0-15,1 5-2 0,2 6-11 16,-4 5-2-16,-1 2 8 0,-4 3 25 16,-5 2-8-16,-4 2-4 0,-4-2-3 15,-6 1 6-15,-4-5-18 0,-4 0 34 16,0-6-10-16,-1-1 20 0,-3-6 12 16,-2 0 69-16,2-4 63 0,-2-2 44 15,1-2 39-15,1-5 36 0,-1-4-11 0,-3-2-108 16,5-4-22-16,3-4-15 0,0-1-13 15,1-2-39-15,10-2-40 0,0-3-3 16,7 0-137-16,2-1-38 0,2 2-55 16,2 2-84-16,3 2-149 0,10 4-236 0,-5 4-565 15,-4 5-521-15</inkml:trace>
  <inkml:trace contextRef="#ctx0" brushRef="#br0" timeOffset="136176.49">15720 8083 2474 0,'0'0'335'0,"0"0"-117"16,0 0 99-16,0 0-6 0,0 0-75 16,-22-46-9-16,13 38-19 0,2 6-34 15,-7 0-66-15,0 2-80 0,-6 3-27 16,-3 6 20-16,-3 4 7 0,4 3-3 0,2 3-24 16,5 2-1-16,4 0-22 0,5 1 13 15,4 1 6-15,2-2-6 0,0-1 9 16,5-2 9-16,2-2-9 0,3-3-15 15,-1-3-93-15,2-4-22 0,-1-1-13 0,2-5 21 16,-3-3 57-16,4-3 30 16,-4-6 14-16,2-1 21 0,-3-1 16 0,1-1 6 15,-2 0 3-15,-3 1-9 0,2 2 31 16,-1 3 74-16,-2 1-9 0,-1 2-16 16,0 3-34-16,-1 3-62 0,2 0-50 15,3 0-64-15,1 7 33 0,2 3 44 16,4 0 18-16,1 3 17 0,-1 3-8 15,3 1 10-15,-1-1 0 0,2 1-244 16,-3 0-200-16,15 0-301 0,-4-1-509 0,-2-5-302 16</inkml:trace>
  <inkml:trace contextRef="#ctx0" brushRef="#br0" timeOffset="136774.54">16140 8108 1387 0,'0'0'1193'0,"0"0"-932"0,0-54 31 0,0 35 62 15,-4 2-69-15,-2 2-62 0,0 5 9 16,-4 0 16-16,-1 5-69 0,-4 1-65 16,-4 4-56-16,-2 0-21 0,-1 8 6 15,-2 4-9-15,2 6 0 0,2 2-4 16,1 2-5-16,5 5 2 0,4-1-6 16,2 3-5-16,7-1-16 0,1 1-10 15,7-1 10-15,4-2 0 0,5-3 21 16,3-2-21-16,1-5-3 0,1-3-110 15,0-7-31-15,-2-4-50 0,-1-2 9 0,-3-8 39 16,0-4 44-16,-3-6 45 0,-4-3 8 16,-2-5 49-16,-1-3 12 0,-3-3-9 15,-2-4-2-15,0-3 18 0,0-2 21 16,-2-3 38-16,-3-9 19 0,1 7 24 16,1 0-66-16,-4 5 78 0,3 11-4 15,-2-1-34-15,2 6-3 0,2 7-1 0,0 6-39 16,2 7-52-16,-1 5-21 0,1 0-123 15,-1 12-101-15,-1 6 187 0,-1 6 42 16,1 9 14-16,2 4 2 0,0 11 22 16,5 11-4-16,3 9 7 0,3-1-7 15,0-15-18-15,1-13-1 0,-5-14 1 16,5-4-37-16,-3 1-21 0,3 0-118 0,1 2-64 16,0-7-33-16,-2-5-10 0,0-7 118 15,-1-5 133-15,1-3 32 0,0-8 0 16,0-5 1-16,3-2 26 0,-4-3-24 15,3-1 51-15,-5-1 101 0,1-2 31 16,-2 2-51-16,3 1 10 0,-4 4 17 16,0 2-20-16,0 7-3 0,-3 1-25 15,1 4-16-15,-3 4-98 0,1 0-30 16,0 8-69-16,1 3 99 0,3 5 71 0,-2 4 3 16,1 2-28-16,-1 2-6 15,0 0-22-15,1-1-3 0,-3-1-13 0,0-2 1 16,-1-3-3-16,-1-4-106 0,1-3-183 15,1-9-275-15,-1-1-818 0,2-6-1179 0</inkml:trace>
  <inkml:trace contextRef="#ctx0" brushRef="#br0" timeOffset="136931.96">16349 7878 3525 0,'0'0'485'0,"0"0"-334"15,0 0-38-15,0 0-113 0,0 0-25 16,0 0-53-16,0 0 56 0,0 0 20 0,-26 47-382 16,26-29-994-16,0-4-1003 0</inkml:trace>
  <inkml:trace contextRef="#ctx0" brushRef="#br0" timeOffset="137289.5">16778 8037 2970 0,'0'0'342'0,"0"0"-243"0,0 0 113 16,3-46 84-16,-3 36-29 0,-6 3-80 0,-6 0-48 16,-1 4-43-16,-7 3-53 0,-6 1-30 15,-1 9-10-15,-2 4 24 0,-1 5 1 16,6 2-10-16,3 4-18 0,5 3 1 16,9 1 2-16,5 1-3 0,3 2-3 0,10-1 3 15,8 0 2-15,7-2 19 0,7-2 4 16,6-3-25-16,3-4-252 0,0-6-133 15,-2-10-134-15,5-8-279 0,-10-8-613 16</inkml:trace>
  <inkml:trace contextRef="#ctx0" brushRef="#br0" timeOffset="137477.68">16946 8118 226 0,'-1'-53'1320'0,"-2"-14"-1086"16,-3-8-7-16,-1 8 152 0,2 9-40 16,1 17-40-16,1 11 27 0,2 9 39 15,0 4 10-15,1 2-67 0,0 1-2 0,0 3-70 16,0 5-89-16,0 6-86 15,0 0-61-15,0 11-138 0,0 7 138 16,2 8 22-16,2 8 27 0,2 11 5 0,4 11-23 16,5 11 18-16,1 3-19 0,1-7-9 0,-2-7-5 15,-6-16-16-15,-1-6-2 16,-4-8-32-16,-3-2-195 0,-1 2-160 16,-3 5-328-16,-7-4-547 0,2-11-775 0</inkml:trace>
  <inkml:trace contextRef="#ctx0" brushRef="#br0" timeOffset="137728.54">16901 8090 2659 0,'0'0'676'15,"0"0"-400"-15,0 0-89 0,20-53 64 16,-7 39-28-16,1 3-90 0,4-1-37 16,2 3-31-16,2 3-44 0,4 2-21 0,1 2-1 15,1 2-29-15,2 4-7 0,-2 6-4 16,1 4 10-16,-3 1 0 15,-3 4-9-15,-2 4 0 0,-3 0 6 0,-7 2 9 16,-2-1 0-16,-4 1 25 0,-4-1 62 16,-1-1-9-16,0-2-4 0,-4-1-21 15,0-4-15-15,1-3-13 0,1-2-80 16,-1-5-113-16,2-2-196 0,0-8-281 0,1-3-437 16,0-5-911-16</inkml:trace>
  <inkml:trace contextRef="#ctx0" brushRef="#br0" timeOffset="137868.1">17269 7870 2846 0,'0'0'481'16,"0"0"-88"-16,0-56-82 0,0 39-20 15,0 5-111-15,0 5-109 0,0 4-71 16,1 3-31-16,0 0-111 0,2 7-45 0,4 4 134 16,3 6 25-16,6 4-248 0,21 10-327 15,-6-3-725-15,2-4-597 0</inkml:trace>
  <inkml:trace contextRef="#ctx0" brushRef="#br0" timeOffset="138458.75">17648 7972 2925 0,'0'0'419'0,"0"0"-143"0,0 0 92 0,0 0-5 16,-29-48-112-16,23 42-82 0,-1 2-37 15,-2 4-65-15,-1 2-60 0,-3 6-5 16,-2 5-2-16,2 6 27 0,-3 2 1 0,2 5-16 15,6 0-11-15,3 3-1 0,1 0 13 16,4-1-13-16,7-2-2 0,2-2 0 16,4-2 2-16,3-2-1 0,-2-3-85 15,3-6-54-15,-2-1-14 0,0-8 40 16,-5-2 61-16,2-2 53 0,-4-8 25 16,1-3-7-16,-2-3-2 0,-1-4-13 15,-2-2 22-15,2-3 2 0,-1-2 26 16,-1-2-19-16,5 0 9 0,-2 2-25 15,1 0-2-15,4 4-1 0,1 3 6 0,-2 3-21 16,4 5-2-16,-1 3-31 0,1 5-10 16,1 4-19-16,4 4 0 0,-1 8 4 15,-1 3 15-15,0 4-7 0,-5 6-6 16,1 0 19-16,-4 3 0 0,-4-2 20 0,-1 0 17 16,-2-1 2-16,-1-2-1 15,2-2 0-15,-4-4 1 0,0-3-1 0,0-5 1 16,0-2 0-16,0-4 13 0,0-2 10 15,0-1 46-15,1-2 62 0,1-5-34 16,1-5-59-16,1-3-12 0,1-2 2 16,5-4-11-16,0 1-1 0,4-4 25 15,3-3 3-15,0 0 3 0,4-1-21 16,2-1 14-16,2 4 23 0,-1 3-23 16,4 4-33-16,-1 7-9 0,0 4-24 0,0 6 12 15,-3 1-19-15,-3 4-12 16,-2 6-18-16,-2 6 15 0,-5 2 19 15,1 3 27-15,-4 1 18 0,-1 0 31 0,-2 2-12 16,-3-3-19-16,0 0-18 0,-2 0 0 16,-1-2-21-16,0-1-83 0,0-4-173 0,0-2-321 15,0-3-821-15,0-5-1085 0</inkml:trace>
  <inkml:trace contextRef="#ctx0" brushRef="#br0" timeOffset="138604.34">18625 8204 3456 0,'0'0'521'16,"0"0"-217"-16,0 0-81 0,0 0 24 15,0 0 32-15,0 0-69 0,0 0-88 16,0 0-92-16,0 0-30 0,0 0-167 16,0 0-163-16,-46-7-346 0,27 2-1029 0</inkml:trace>
  <inkml:trace contextRef="#ctx0" brushRef="#br0" timeOffset="146697.97">9150 9157 1956 0,'0'0'250'0,"0"0"-198"15,0 0 48-15,0 0 17 16,0 0 21-16,-18-46-2 0,13 40 2 15,-4 0-16-15,4 0 6 0,-1 0-25 0,-1 1-24 16,3 1-18-16,-2 1-4 0,3 0-22 16,-1 1-10-16,1 1-25 0,1 1-21 15,-2 0-39-15,-1 8-20 0,-6 0 32 16,0 7 48-16,-4 4 7 0,-3 5 6 16,0 2-10-16,0 3 13 0,-1 1-13 15,2 1 22-15,1 0-12 0,0 3-11 16,0-2 11-16,0 0 3 0,3-1-14 15,-2 0 17-15,0-2-18 0,3-2 2 16,-3-1-2-16,1 1 1 0,-2-3 0 16,2 0 12-16,-4 0-13 0,0-2 12 0,-2 0-12 15,-1-1 12-15,-1-3-10 0,2-1 13 16,0-4-13-16,2-1 13 0,0-5 6 16,7-1 7-16,-2-4 2 0,3-2 14 0,2 0-1 15,-2 0-6-15,0-2-13 0,1-2-6 16,-3 1-6-16,1-2 9 15,2-2 3-15,-3 0 3 0,3-1-12 0,-3-2 6 16,3-1-20-16,-1-3 52 0,1-1-1 16,1 0-34-16,-1-2 6 0,3 0 20 15,1-2-17-15,-2 0 3 0,5 0-29 16,1 1 23-16,1 1-13 0,0 1-11 16,0-1 2-16,3 2 1 0,1-1 21 15,0 0-7-15,0 0-17 0,-1 1 24 0,1 0-23 16,0 1-1-16,2 0 12 15,0 1-2-15,-1 1-11 0,4-2-2 0,0 2-17 16,4-1 16-16,2 1-18 0,0 1 8 16,3 1 1-16,1-1-1 0,0 3-9 0,-3 3 4 15,0 0 5-15,-4 4-6 16,0-1-9-16,-2 2-22 0,0 0-13 0,-1 3 9 16,2 2 14-16,-2 4 36 0,3-1-21 15,-2 1 13-15,3 1 12 0,0 0 0 16,-2 1 2-16,3 1 13 0,0-2 1 15,0 0 3-15,2 0 6 0,-2 2 3 16,0 0 7-16,0 2-10 0,-2-1 17 16,-2 3-11-16,2-1 9 0,-3 2-8 15,2 0-1-15,-3 2 6 0,3-2 1 0,-2 0-17 16,3 1-2-16,-1 0-3 0,2-1 2 16,-1 0-17-16,2-2 1 0,0 2 14 15,2-3-13-15,-2 2 0 0,4-2-1 16,0 0 10-16,0 0 1 0,1-2 5 15,-3 1-14-15,0-2 11 0,-2-1-14 16,-1 0 11-16,-4-1-8 0,1-2 8 16,-3-1-9-16,0-1 9 0,1 0-8 0,-1-1 11 15,3-1 0-15,-1-1 1 16,3-2-4-16,1 0 1 0,2 0-10 0,1 0 0 16,-1-2 0-16,-1-1-1 0,0-2 1 15,-1-2 19-15,-3-1-1 0,0-3 16 16,-1-1-12-16,-3-1-7 0,2-3 4 15,-3 3-20-15,-1-1 1 0,0 2-3 16,-1 2 0-16,0 1-12 0,-2 4-13 0,0 2-34 16,-1 1-123-16,0 2-126 0,-7-3-310 15,-1 1-776-15,-1-2-727 0</inkml:trace>
  <inkml:trace contextRef="#ctx0" brushRef="#br0" timeOffset="147392.12">9969 9474 795 0,'0'0'1105'16,"0"0"-829"-16,0 0-140 0,0 0-13 16,0 0 58-16,0 0-11 0,0 0-41 15,0 0-42-15,0 0-23 0,-45 10-23 16,39-6-15-16,1-1-13 0,1 0 3 0,2-1 3 15,0 1-3-15,1 1 6 16,1-4 17-16,0 3 24 0,2-3 62 0,7 0 125 16,5 1 11-16,8-1-81 0,6-1-87 0,6-2-49 15,5-2-27-15,1-1-17 16,2 2-12-16,-3 0-7 0,-3 2-9 0,-5 2-182 16,3 0-269-16,-9 4-538 0,-7-4-970 0</inkml:trace>
  <inkml:trace contextRef="#ctx0" brushRef="#br0" timeOffset="147564.93">10030 9723 2270 0,'0'0'648'0,"0"0"-382"16,0 0-221-16,0 0 25 0,0 0 127 0,0 0 97 15,0 0 21-15,0 0-87 0,0 0-49 16,0 0-61-16,0 0-60 0,58-4-37 15,-32 1-21-15,5 1-1 0,0-1-12 16,1 1 10-16,-2 0-21 0,2 1-94 0,-4-1-151 16,9-3-123-16,-10 0-640 0,-2-2-1149 15</inkml:trace>
  <inkml:trace contextRef="#ctx0" brushRef="#br0" timeOffset="148596.1">10896 9269 1429 0,'0'0'555'0,"0"0"-305"0,0 0-175 16,0 0-20-16,0 0 38 0,0 0 1 0,0 0-4 15,0 0-25-15,0 0-17 0,0 0-3 16,-37 10-3-16,37-8 0 0,0 0 12 16,1-1 43-16,4 1 85 0,6 0 60 15,3-2-7-15,8 2-81 0,7-2-69 16,7 0-38-16,4-2-16 0,4 0-29 15,3-1 1-15,0-1-2 0,1 1 1 16,-3 1-2-16,-6-1 1 0,-4 0-1 16,-6 0 0-16,-7 1 0 0,-5 0 1 15,-5-2 14-15,-4 3-11 0,-4-1 19 16,-2-1 11-16,-1 2 0 0,-1 0-15 16,0-1-17-16,0-1-1 0,0 3-1 0,0-2-2 15,0-1 2-15,0 1 0 0,0-2 2 16,0 3-1-16,0-1 2 0,0 0 13 15,0 1-13-15,-1 0 9 0,1 1-8 16,0 0 11-16,0 0-13 0,0 0 0 0,0 0-1 16,0 0-1-16,0 0 0 0,0 0-1 15,0 0 1-15,0 0 1 16,0 0 12-16,0 0 2 0,0 0 1 0,0 0-13 16,0 0-2-16,0 0-1 0,0 0-19 15,-1 0-18-15,1 1-25 0,-1 4 21 16,0 2 41-16,-1 3 13 0,1 2-10 15,-1 3 0-15,0 2 25 0,0 4 9 16,-1 3-2-16,2 3 8 0,-1 5 13 0,0 3 6 16,0 4 6-16,0 3 19 15,-4 9 21-15,-3 7-25 0,2-7-34 16,-1-7-46-16,2-11-1 0,4-11 14 0,1 0-14 16,0 1 10-16,1-5-10 0,0-6 1 15,0 0 34-15,-1-4-3 0,1-1-7 16,0-3-8-16,0-1-4 0,0-1-12 15,0-2 18-15,0 2 1 0,0-2 15 0,0 0-1 16,0 0 10-16,2 0-3 0,3-2-16 16,4-3-24-16,0 0-3 0,2-3-49 15,-3-1-137-15,2 0-130 0,-1-11-174 16,-3 1-638-16,1 1-1622 0</inkml:trace>
  <inkml:trace contextRef="#ctx0" brushRef="#br0" timeOffset="149590.92">12401 8932 1820 0,'0'0'561'0,"0"0"-348"15,0 0-71-15,0 0 48 0,0 0 12 16,0 0-30-16,0 0-38 0,0 0-74 16,0 0-58-16,0 0 17 0,-20 7 42 15,0 12 18-15,-7 5 0 0,0 7-13 16,-6 7-16-16,0 10 19 0,-2 11-9 15,2 13 38-15,8 5-17 0,10-4-18 16,8-3-23-16,7-3 4 0,10-1-29 16,3 2-13-16,9-1-1 0,6-6-1 15,3-5-18-15,1-16 18 0,-4-11 15 16,-3-11 7-16,1-4 15 0,0-2-3 0,3-2-9 16,4 1-25-16,-6-5-22 0,-2-3-12 15,-5-2 19-15,-7-1 2 0,1 0 13 0,-6-1 2 16,0-2 14-16,-4 3-4 15,-1-2 4-15,0 1 9 0,-2-1-1 0,0 1 1 16,-1 0-3-16,0-2-10 0,0 2-12 16,0-2-1-16,0 0-17 0,0-1-10 15,-1-1-133-15,-5-5-259 0,2 0-345 16,0-2-1732-16</inkml:trace>
  <inkml:trace contextRef="#ctx0" brushRef="#br0" timeOffset="150222.06">13112 9232 2677 0,'0'0'552'0,"0"0"-294"0,0 0-93 0,0 0-30 16,0 0-100-16,0 0-7 0,0 0-18 15,0 0 125-15,-28 49 75 0,10-17-42 16,-2 4-69-16,-3 5-31 0,-2 0 9 16,-2 2 7-16,0 0-14 0,5-3-33 0,3-4-34 15,6-5-2-15,3-4-1 16,6-7-2-16,2-5 2 0,2-4 1 0,0-4 24 16,0-4-13-16,0-1 16 0,2-2 18 15,2-2-18-15,5-9-28 0,0-3-43 16,3-7-18-16,1-4 12 0,0-6 27 15,0-3 19-15,-3-5 3 0,2-7-1 16,-3 2 1-16,2-4-15 0,-1 5-3 16,2 6 18-16,-1-1 13 0,4 4-1 15,-3 6 19-15,-2 6 45 0,1 7-39 16,-3 5 3-16,-4 4-40 0,3 5-9 0,-1 3-117 16,3 10-24-16,3 7 79 0,4 8 71 15,1 5 15-15,1 6 111 0,2 4-21 16,3 0-29-16,-1 2-21 0,1 0-30 15,-1-3-4-15,0 0 7 0,1-4-10 16,-3-4-7-16,0-3-11 0,-3-4-3 16,-3-4-18-16,-2-5-34 0,-1-2-19 15,-3-4-33-15,2-3-59 0,-4-3-78 16,-1-1-61-16,-1-4-89 0,1 0-92 0,-5-9-205 16,-2-3-844-16</inkml:trace>
  <inkml:trace contextRef="#ctx0" brushRef="#br0" timeOffset="150521.53">13005 9551 2659 0,'0'0'485'0,"0"0"-291"16,0 0-120-16,0 0 65 0,0 0 105 16,0 0 49-16,0 0-7 0,0 0-69 0,0 0-67 15,0 0-36-15,0 0-46 0,-20-13-32 16,20 13-20-16,5 0-15 0,2 1 0 15,9 0 51-15,6 3 36 0,9-2-12 16,10-2-30-16,5 0-25 0,3 0-5 16,-2-2-14-16,0-2 0 0,-7 0 0 15,-8 0-2-15,-5 2-2 0,-10-2 1 16,-4 1 1-16,-8 2 2 0,1-1 19 16,-6 1 6-16,0-1-6 0,0 0-21 15,-6-2-52-15,1 1-64 0,-4-1-82 16,-4 1-109-16,-3 0-111 0,-6-5-312 15,5 0-881-15,4-2-307 0</inkml:trace>
  <inkml:trace contextRef="#ctx0" brushRef="#br0" timeOffset="151687.13">13908 9407 655 0,'0'0'694'0,"0"0"-371"16,0 0-99-16,0 0 32 15,0 0 26-15,0 0-34 0,0 0-71 0,0 0-26 16,0 0-13-16,0 0-13 0,-55-17-1 16,54 16 6-16,-1 1-6 0,2 0-14 15,0 0-12-15,0 0-26 0,0 0 19 16,1-1 41-16,6-1 92 0,7-1-63 0,7 0-99 16,7-1-37-16,6-1-25 0,4 1 0 15,0 0-13-15,2 1 10 0,-6 1-18 16,-1 1-4-16,-5 1-139 15,-2 1-138-15,-7 6-142 0,-6 0-351 0,-4-1-600 16</inkml:trace>
  <inkml:trace contextRef="#ctx0" brushRef="#br0" timeOffset="151823.26">13928 9566 1307 0,'0'0'1129'0,"0"0"-981"0,0 0-112 0,0 0-20 16,0 0 229-16,0 0 139 0,0 0-25 15,0 0-138-15,0 0-105 0,75 0-69 16,-45-2-32-16,0-1-15 0,3-1-3 16,-1 2 0-16,-3-1-16 0,2 0-252 0,7-2-218 15,-6 1-324-15,-7-3-1069 0</inkml:trace>
  <inkml:trace contextRef="#ctx0" brushRef="#br0" timeOffset="152140.32">14452 9288 2576 0,'0'0'364'0,"0"0"-236"0,0 0 29 15,0 0 91-15,0 0 24 0,0 0-61 16,0 0-38-16,0 0-26 0,0 0-113 15,0 0-19-15,85-18 10 0,-41 17 0 16,14-1-23-16,11 1 0 0,-7-1 1 16,-7 2 10-16,-11-1-12 0,-12-1 1 0,0 0-1 15,1-1 0-15,-9 0-1 0,-5-1 1 16,-6-1 0-16,-4 2 20 0,-6-1-21 16,0 0-25-16,-2 1-28 0,-1 1-53 15,0-1-71-15,-4 1-113 0,-5 2-234 16,-13 0-170-16,3 1-400 0,-2 2-366 15</inkml:trace>
  <inkml:trace contextRef="#ctx0" brushRef="#br0" timeOffset="152430.1">14705 9342 2172 0,'0'0'552'0,"0"0"-298"15,0 0-36-15,0 0 21 0,0 0-14 0,0 0-67 16,0 0-61-16,0 0-59 15,0 0-36-15,0 0 17 0,40 9 40 0,-35 5 46 16,2 4 4-16,-3 8 49 0,-1 1-6 16,-3 6-20-16,0 1-3 0,0-1-28 15,0 0-36-15,0-2-29 16,0-4-17-16,2-1-7 0,2-4 0 0,1-3-11 16,2-2 15-16,-2-3-4 0,-1-3 3 0,-1-4 3 15,2-2 1-15,-3-1-16 0,-2-4 9 16,1 0 9-16,-1 0 19 15,0 0 12-15,0 0-52 0,0-4-61 0,0-2-199 16,0-3-204-16,0-13-300 0,0 3-955 16,0-2-285-16</inkml:trace>
  <inkml:trace contextRef="#ctx0" brushRef="#br0" timeOffset="154575.24">15723 9158 196 0,'0'0'179'0,"0"0"-124"0,0 0-2 0,0 0 90 16,0 0-6-16,0 0-42 0,0 0 41 16,0 0 18-16,0 0 41 0,0 0 13 15,10-13-39-15,-10 12-22 0,0 0-24 16,1-2-16-16,-1 3-19 0,1-2-24 16,-1 0-28-16,1 1-33 0,-1-1-3 15,1 2-12-15,-1-1-17 0,1 0 10 0,1 1 17 16,-2 0 0-16,1 0 2 0,0-2 3 15,0 1 13-15,-1-1-16 0,0 2 13 16,0-2 6-16,1 1 52 0,-1-1 10 16,1 1 0-16,-1 0 3 0,0-1-3 15,0 1-11-15,1 0-18 0,-1 0-17 16,0 1-31-16,0 0-4 0,0 0-23 16,0 0-9-16,0 0-7 0,0 0 4 0,0 0 9 15,0 0 13-15,0 0 13 0,0 0 2 16,0 0 21-16,0 0 6 0,0 0 13 15,0-3 9-15,0 3 1 0,0 0-17 16,0-2 16-16,1 2 4 0,-1-2 15 16,0 2-2-16,0 0-8 0,1-1-9 15,-1 0 1-15,0 0-1 0,0-1-13 16,0 1-10-16,1 0 4 0,-1 0 6 16,1-1-3-16,2-1 0 0,-2 2 3 0,1-2 0 15,0-1 3-15,0 0 3 0,0 2 13 16,-1-2-10-16,1 1 16 15,-1 1 0-15,-1 0-10 0,0 2-12 0,0 0-41 16,0 0-19-16,0 4-50 0,0 3-63 16,0 5 132-16,-3 7 48 0,-2 7 36 15,-4 6-2-15,0 8-9 0,-7 12 5 0,-4 11-4 16,-4 7-18-16,-4 3-15 0,0-5-7 16,4-13-6-16,5-18-7 0,8-8-3 15,1-12-17-15,4-3-2 0,0-4 2 16,2 0 0-16,2-3 11 0,1-3 1 15,1-3 18-15,0-1 24 0,1-3 35 16,7-4-16-16,2-5-74 0,4-3-204 16,3-2-87-16,3-14-120 0,-4 5-377 15,-3 1-939-15</inkml:trace>
  <inkml:trace contextRef="#ctx0" brushRef="#br0" timeOffset="154886.32">15814 9100 3017 0,'0'0'399'0,"0"0"-237"0,0 0 18 15,0 0-4-15,0 0-166 16,0 0-10-16,0 0 0 0,0 0 25 0,0 0 92 16,42 57 7-16,-28-24-30 0,2 7-20 15,5 11 19-15,2 9-25 0,4 10-18 16,0-6-17-16,-6-13 4 0,-2-16-15 15,-8-18 0-15,3 0-7 0,1 2-12 16,3 1 9-16,0 0 4 0,-1-4 2 16,-2-4-3-16,1-2 4 0,-3-3-1 0,-3-4 1 15,0 1 2-15,-2-3 4 0,-3-1-4 16,0 0 7-16,-1 0-4 0,-2 0 7 16,-1-5-31-16,-1 2-40 0,0-2-89 15,-5-3-160-15,-12-5-207 0,1 1-525 16,-1-3-792-16</inkml:trace>
  <inkml:trace contextRef="#ctx0" brushRef="#br0" timeOffset="155748.07">16599 9128 998 0,'0'0'485'16,"0"0"-160"-16,0 0-36 0,0 0 38 16,0 0-11-16,0 0-55 0,0 0-44 15,0 0-54-15,0 0-26 0,0 0-61 0,-11-40-76 16,14 43-39-16,3 5 39 0,7 4 18 15,5 6 43-15,3 6 11 0,6 2 4 16,2 2 22-16,6 2-14 0,3 2-2 16,1-1 47-16,2 0-4 0,2-1-32 15,-2-1-25-15,-2-1-19 0,-2-3-47 16,-6-1-2-16,-2-2-30 0,-6-4-39 16,-1-3-67-16,-4-5-102 0,-4 0-137 0,-4-5-217 15,-3-2-451-15,-6-3-537 0</inkml:trace>
  <inkml:trace contextRef="#ctx0" brushRef="#br0" timeOffset="156009">17068 9169 2660 0,'0'0'328'0,"0"0"-130"15,0 0-16-15,0 0 53 0,0 0-93 16,0 0-142-16,0 0 0 0,0 0 10 15,0 0 103-15,-48 45-12 0,22-15-20 16,-4 2-14-16,1 2-14 0,-5 4-3 16,1-1-13-16,2 1-12 0,0-4-9 15,4-2 8-15,4-6-23 0,4-2-1 16,4-6 1-16,6-4 1 0,0-2 2 16,5-3 8-16,3-4-11 0,1-2-1 0,0 0-21 15,9-1-144-15,2-2-77 0,19-7-130 16,-3-1-308-16,-2-4-1103 0</inkml:trace>
  <inkml:trace contextRef="#ctx0" brushRef="#br0" timeOffset="156289.19">17451 9259 3243 0,'0'0'400'0,"0"0"-311"0,0 0-45 0,64-26 85 15,-32 19-19-15,3-1-44 0,0 1-44 16,4 4-22-16,-3-1-18 0,-3 4 5 15,-4 0-19-15,-6 0-298 0,-5 7-313 16,-5 0-673-16,-7-4-435 0</inkml:trace>
  <inkml:trace contextRef="#ctx0" brushRef="#br0" timeOffset="156455.76">17539 9440 1752 0,'0'0'1144'0,"0"0"-875"16,0 0-199-16,0 0 121 0,0 0 243 15,0 0-27-15,0 0-196 0,0 0-103 16,0 0-61-16,61-22-37 0,-38 17-10 16,1-1-28-16,3 0-9 0,5 2-127 15,18-8-217-15,-6 3-584 16,-1-4-1624-16</inkml:trace>
  <inkml:trace contextRef="#ctx0" brushRef="#br0" timeOffset="157071.76">18064 9034 1590 0,'0'0'364'0,"0"0"-121"0,0 0 39 15,0 0 34-15,0 0-46 0,0 0-34 16,0 0-29-16,0 0-11 0,0 0-32 15,0 0-32-15,0 0-25 0,16-27-38 0,1 23-22 16,8 3 3-16,8-1-4 0,5 0-5 16,6 2-7-16,3-1-32 0,4 1 1 15,0-1-1-15,-1 1 1 16,-2-2 0-16,-5 1 0 0,-4-2 13 0,-4 1-15 16,-7-2 1-16,-4 1-1 0,-3 0 0 15,-5-1 14-15,-3 0-12 0,-5 1 16 16,-1 0-7-16,-2 0 7 0,-3 0-19 15,0 1 0-15,-2 0-25 0,0 1-12 16,0 1-84-16,0 0-176 0,-9 1-147 16,-4 3 20-16,-18 2-142 0,5 1-482 0,-1-2-489 0</inkml:trace>
  <inkml:trace contextRef="#ctx0" brushRef="#br0" timeOffset="157322.75">18376 9057 408 0,'0'0'1288'15,"0"0"-1060"-15,0 0-69 0,0 0 74 0,0 0-13 16,0 0 35-16,-8 50 2 0,8-31-14 16,0 1 55-16,0 8-39 0,0 1-64 15,-1 3-23-15,-1 2-1 0,1 2-34 16,-2 0-17-16,1-1-37 0,1-4 3 16,1-2-24-16,0-5-17 0,0-2-8 15,1-6 0-15,1-1-10 0,0-5 4 16,-1-1-16-16,0-5 7 0,0-1-10 15,-1-3 6-15,0 0 3 0,0 0 19 0,0 0-3 16,0 0-37-16,0-4-107 0,0-3-257 16,-2-13-212-16,-1 1-679 0,0-1-1554 0</inkml:trace>
  <inkml:trace contextRef="#ctx0" brushRef="#br0" timeOffset="158387.04">18683 8786 1048 0,'0'0'257'0,"0"0"-120"0,0 0-27 16,0 0 20-16,0 0 13 0,0 0-26 15,0 0-3-15,0 0-4 0,0 0-3 16,-14-35-13-16,14 34 0 0,0-1-1 0,0 0 4 16,0 0-26-16,0 0 35 0,0 1 0 15,0 0-13-15,0 0-3 0,0 1-1 16,0-3 14-16,0 3-1 0,0-1-10 16,-1 0-10-16,1 1-15 0,0 0-4 0,0 0-10 15,0 0 1-15,2 0-10 0,8 2-22 16,4 4-21-16,9 3 37 0,7 3 12 15,6 4 0-15,3 4-14 0,4 2-8 16,1 5-9-16,-1 4-10 0,-2 5-9 16,-3 3-22-16,-1 12 0 0,-5 9 6 15,-4 19 3-15,-11 4 12 0,-11 0-15 16,-8-3 16-16,-16-8 0 0,-10 2-1 16,-8-3-11-16,-9-1 11 0,-5-4-2 15,-4-6-9-15,3-7-4 0,7-12 4 16,9-11 12-16,9-7 2 0,2-4 1 15,-2 1 41-15,0-1 85 0,-4 1-11 16,4-4 31-16,5-3-22 0,3-4-31 0,8-3-38 16,1-1-15-16,5-1-18 0,2-3-22 15,1 0 25-15,0-1 6 0,1 0 2 16,0 0 4-16,0 0-3 0,0-1 0 16,1 0-37-16,3-3-22 0,2 1-85 0,2-2-40 15,-3 0-110-15,3-6-125 0,-1 2-377 16,-3-4-1521-16</inkml:trace>
  <inkml:trace contextRef="#ctx0" brushRef="#br0" timeOffset="163286.67">22710 8789 1554 0,'0'0'656'0,"0"0"-355"0,0 0-72 0,0 0 48 16,23-53-57-16,-19 43-16 0,0 2-42 15,1 0-1-15,-2 4-35 0,-1 0-16 16,0 3-21-16,-1 1-33 0,-1 0-38 15,0 0-18-15,0 0-32 0,0 0-24 16,0 6-48-16,0 6 104 0,-7 5 98 0,-3 8 30 16,-5 5-41-16,-6 5-9 0,-6 6 2 15,-11 10-12-15,-10 9-34 16,-11 10-31-16,0-1-2 0,10-9 0 0,11-16-1 16,16-16 1-16,5-10 0 0,4-4 1 15,3-1-1-15,-2 0 1 0,3-1 35 16,-1-5 15-16,4-1-9 0,1-2-15 15,0-1-4-15,3-3-8 0,0 2-1 16,2-2 10-16,0 0 12 0,0 0 3 16,0 0 2-16,0 0-8 0,0 0 0 0,0 0-4 15,0 0-8-15,0 0-4 16,0 0-15-16,0 0 0 0,0 0-3 0,0 0-1 16,0 0-17-16,0 0 6 0,0 0-4 15,0 0-8-15,0 0-4 0,3 0 13 0,7 1 13 16,6 2 2-1,7 0 12-15,9 2-9 0,11 1 9 0,17 3-10 0,16 3-2 16,15 0-3-16,1-1-9 0,-8-1-3 16,-9-2 13-16,-17-3 1 0,-10-3-1 15,-10-1 1-15,-12-1 1 0,-5 0 0 16,1 0 1-16,-2-1-1 0,0-1 0 16,-7-2-27-16,-2-2-9 0,-7 1 8 15,-2 0-9-15,-2-2-18 0,-1 0-71 16,-8-2-81-16,-4 2-36 0,-3-1-65 15,-6 0-122-15,-15-7-149 0,7 2-417 16,0 0-748-16</inkml:trace>
  <inkml:trace contextRef="#ctx0" brushRef="#br0" timeOffset="163663.04">22754 8711 2631 0,'0'0'357'0,"0"0"-187"15,0 0-8-15,0 0 67 0,0 0-1 16,-7-46-49-16,7 45-46 0,0-2-40 16,0 3-93-16,0 3-67 0,2 3-66 15,4 5 102-15,2 6 31 0,4 7 34 16,3 4 7-16,2 4 20 0,2 6 23 15,6 9 22-15,3 9 46 0,6 11 9 0,-3 6-17 16,-1-5-27-16,-5-7-59 0,-4-9-6 16,-1-3-24-16,-1-4 21 0,-5-11-6 15,-6-7-7-15,-1-10-5 0,-1-2-16 16,-1 1-13-16,-1-1 22 0,1 0-2 0,0-4-7 16,-1-5-3-16,-2-2 0 0,-2-1 6 15,1-3 10-15,-1 0 11 0,1 0 7 16,0-3-46-16,1-2-55 0,2-4-124 15,3-3-106-15,0-11-124 0,0 2-318 16,1-2-954-16</inkml:trace>
  <inkml:trace contextRef="#ctx0" brushRef="#br0" timeOffset="164202.64">23782 8768 1296 0,'0'0'722'0,"0"0"-366"16,0 0-123-16,0 0 28 0,0 0 11 0,0 0 19 16,0 0-60-16,-3-48-70 0,6 41-23 15,0 1-18-15,-1 4-26 0,-2 0-16 16,1 1-16-16,-1 0-12 0,0 1-44 15,1 0-6-15,-1 0-50 0,1 4-59 0,-1 4-3 16,2 5 112-16,-2 8 13 0,2 4 18 16,0 8 19-16,-1 12 12 0,1 11 16 15,-1 14-1-15,-1 2 16 0,0-6 15 16,-1-6 3-16,-1-15-53 0,0-5-27 16,2-13-28-16,0-6 0 0,0-4 0 15,1-1 13-15,2 4 17 0,2 0-8 16,-2-6-1-16,1-1-8 0,-2-3-14 15,1-3 10-15,-1-3 3 0,-1-1-2 16,-1-3-1-16,1 0-12 0,-1 0-3 0,1-5-65 16,1-4-180-16,-1-3-145 0,-1-4-147 15,0-12-208-15,0 5-873 0</inkml:trace>
  <inkml:trace contextRef="#ctx0" brushRef="#br0" timeOffset="164603.76">23788 8971 2292 0,'0'0'433'0,"0"0"-262"0,0 0-46 16,0 0 16-16,0 0 34 0,0 0 29 16,0 0-18-16,0 0-41 0,0 0-16 15,0 0 3-15,0 0-29 0,46-2-13 16,-13 2-3-16,9 0-15 0,14-1-8 16,15-2-17-16,10-1-16 0,4 1-4 0,-7-3-8 15,-19 1-16-15,-19 2 18 16,-9-3-19-16,1 3 11 0,2-4-13 15,5 0-2-15,1 0 2 0,-8-1 0 0,-3 1 0 16,-7 1 2-16,-9 2 1 0,-3 0 9 16,-4 1-9-16,-4 2-3 0,-2-1 0 0,0 1-52 15,-7 1-115-15,-6 0-78 16,-5 0 36-16,-4 0 26 0,-3 4-66 0,-2 3-241 16,-12 3-169-16,7-2-493 0</inkml:trace>
  <inkml:trace contextRef="#ctx0" brushRef="#br0" timeOffset="164955.54">23832 9181 2194 0,'0'0'675'0,"0"0"-367"0,0 0-91 15,0 0 11-15,0 0 81 0,0 0-11 16,0 0-99-16,0 0-79 15,0 0-36-15,62-9-38 0,-27 6-9 0,9 3 3 0,15 0-9 16,13 0-10-16,14 0-6 0,-2 3-13 16,-12-3 1-16,-16 0 13 0,-20 0-14 15,-10 0 0-15,-3 0 1 0,1 0-1 16,3-3 10-16,-1 1-10 0,-5 0 0 16,-2 0 14-16,-5 0-1 0,-3-1 3 15,0 2 4-15,-4-3-1 0,-1 2-2 16,-1-2 2-16,-1 1-19 0,0-1 0 15,-2 2-2-15,0-1 0 0,0 1-15 16,2-2 0-16,-3 3-13 0,1-1-12 16,0 0-98-16,0 1-87 0,1-1-91 0,1-5-146 15,3 0-569-15,-2 0-1377 0</inkml:trace>
  <inkml:trace contextRef="#ctx0" brushRef="#br0" timeOffset="165838.53">25548 8834 805 0,'0'0'1227'0,"0"0"-935"0,0 0-5 0,38-48 22 16,-27 35-36-16,-2 3-34 0,-1 0-46 15,-1 1-57-15,-3 1-29 0,2 2-25 0,-4 0-26 16,2 4-15-16,-3-1-2 15,0 1-39-15,-1 2-4 0,0 0-94 0,0 4-53 16,-2 5 54-16,-6 6 97 0,-1 5 25 16,-5 7 35-16,-5 3-13 0,-3 4 3 15,-4 2 7-15,-2 4-1 0,-5-1-20 16,-3 0 4-16,3-1-2 0,-1-4-16 0,0-5-10 16,4-1-10-16,0-7 17 0,2-2 6 15,1-4 12-15,0-3-3 0,2-4-6 16,4-4-12-16,-1-2 6 15,2-2 2-15,3 0 4 0,1-5 3 0,4-2 10 16,-1-3-4-16,5-4-3 0,0-2-10 16,3-4-8-16,2-2-13 0,1-4-2 15,2-2-1-15,0-3-2 0,5 0-1 16,1-3-13-16,4 2-11 0,2-1 2 0,2 3 6 16,2 4 8-16,-1 3 10 0,1 5-10 15,1 3 8-15,1 4-16 0,1 4-15 16,2 3 0-16,3 4-7 0,3 1 4 15,1 8-9-15,1 5-1 0,2 7 6 16,-1 3 16-16,2 4-18 0,-3 4-7 16,0 1 17-16,-3 2 21 0,2-2 12 0,-2 3 58 15,-1-1 5-15,1-2-20 16,3-4-30-16,-2 0 9 0,-1-5 9 0,0-2-3 16,-1-5 0-16,-1-5 15 0,-1 0 4 15,0-7 5-15,-3-1-8 0,0-4-1 16,-2 0-3-16,0-1 6 0,1-4-5 15,-2-3-11-15,1-1-8 0,0-3-1 0,-1 0-3 16,1-3-17-16,-2-2 0 0,1 3-1 16,-3-3-3-16,-4 2-34 0,1 1-34 15,-6-1-127-15,-2 3-69 0,-6-10-170 16,-7 3-587-16,-1 0-1590 0</inkml:trace>
  <inkml:trace contextRef="#ctx0" brushRef="#br0" timeOffset="179503.72">12457 10391 1284 0,'0'0'472'16,"0"0"-316"-16,0 0-98 0,0 0 75 15,0 0 72-15,0 0-8 0,0 0-36 16,0 0-16-16,0 0-26 0,0 0-7 16,-5-34-32-16,5 32-19 0,0 0 3 15,0 0-3-15,0 0-1 0,0 1 13 0,0 0 7 16,0-1 5-16,0 0-18 15,0 2-10-15,0-3-17 0,0 1-2 0,0 0-6 16,0 1-4-16,0-1-6 0,0 0-6 16,-1-1 6-16,1 3-3 0,0-2-17 15,0 2 10-15,-1-2 4 0,1 2-4 16,-1-2 1-16,0 1 6 0,0 0 9 16,0-1-5-16,0 0-7 0,0 0-1 15,0 2 1-15,1 0-14 0,-1-2-2 16,1 2-13-16,0 0-15 0,-1 0-26 15,1 0-21-15,-3 4-23 0,0 4 39 0,-3 3 58 16,1 5 1-16,-4 5 0 0,1 5 0 16,-3 6 34-16,2 5 13 0,-2 8-25 15,1 13 13-15,0 10-13 0,6 1 0 16,4-3-6-16,4-10-14 0,8-16-1 0,3-6-1 16,-2-9 15-16,6-3 26 15,6 5-18-15,3 2-10 0,3 4-13 0,2-2 9 16,-1-4-9-16,-4-2-16 0,-3-4 4 15,-5-2-1-15,-2-3 13 0,-3-3 0 16,-5-4 0-16,0-2 1 0,-5 0 1 16,-1-6 14-16,-2 1 3 0,2-1 15 15,-4-1 19-15,1 0 9 0,-1 0 4 16,0-3-13-16,0-1-53 0,0-2-16 16,0-2 1-16,0 0-73 0,0-1-83 0,0 0-106 15,0 2-100-15,-5-6-186 16,1 1-585-16,0 2-557 0</inkml:trace>
  <inkml:trace contextRef="#ctx0" brushRef="#br0" timeOffset="180249.83">12231 11147 1622 0,'0'0'263'0,"0"0"-26"0,0 0 25 16,0 0 13-16,0 0-34 0,0 0-36 15,0 0 9-15,0 0 6 0,0 0-53 0,0 0-88 16,0 0-79-16,7-24-49 0,0 30 36 16,5 1 13-16,1 4 54 0,8 0 6 15,4 2-4-15,5 1 10 16,4-1 3-16,5 0-11 0,2-2-15 0,4 0 1 16,1-4 6-16,-2 1 0 0,-2-3-13 15,-3-3 0-15,-4 0 0 0,-8-2-12 16,-5 0-6-16,-3 0 2 0,-5 0 1 15,-4-2 3-15,-2 0 6 0,-3-2 6 16,-1 1-12-16,0-3-10 0,2 1-13 16,-3-1 10-16,0 0 1 0,0 3 2 0,-1-2-3 15,0 1 7-15,2 0-4 0,-3-1 4 16,1 0-7-16,-1 1 0 0,0-1 7 16,-1 0 8-16,1 0-5 0,-1-1-10 15,1-1-11-15,0 2-1 0,-1-2 3 16,0 1-1-16,0 1-2 0,0-1 1 15,0 2 11-15,0 0-12 0,0 1-1 0,0 1 0 16,0 1 1-16,0-2 0 0,0 2 3 16,0-2 12-16,0-2 3 0,0 0-2 15,0-2-1-15,0-2 3 0,0-1 1 16,0-2 5-16,0-3-21 0,0 0 13 16,0-1-1-16,0 0-15 0,2 0 0 15,0-1 0-15,-1 0 0 0,0 1-2 16,0-2 0-16,-1-1 2 0,0 2 0 0,0 1-2 15,-1 0 1-15,-2 3-2 16,-2 3 0-16,1 2 0 0,-3 1-19 0,1 3 1 16,-3 3-7-16,-4 1-18 0,-3 1-6 15,-5 10-3-15,-4 3 9 0,-7 9 21 16,-1 4 13-16,-5 6-4 0,-5 3 4 16,-12 12 0-16,-19 7-10 0,-26-1-415 15,12-10-1046-15,6-17-1169 0</inkml:trace>
  <inkml:trace contextRef="#ctx0" brushRef="#br0" timeOffset="202454.46">14414 11139 1191 0,'0'0'462'0,"0"0"-225"0,0 0-23 16,0 0 46-16,0 0-50 0,0 0-75 0,13-50 13 15,-5 40-23-15,-3 3-3 0,0 0-20 16,2 2-28-16,-2 2 9 0,-1-1 3 16,-1 1-1-16,-1 1-5 0,-1 1 2 15,0 1-22-15,-1 0-29 0,0 0-31 16,0 4-30-16,-1 5 30 0,-4 7 82 15,-3 7 25-15,-4 6 3 0,-5 6-47 16,-2 4-13-16,-5 9-32 0,-4 8 32 16,-5 8-15-16,6-7-17 0,5-10-5 0,8-16-12 15,2-7 0-15,4 0-1 16,0 1-12-16,-2-2 11 0,6-6 2 0,2-5 0 16,1-6 12-16,0-2-10 0,1-2 9 15,0-1 13-15,0-1 12 0,0 0 7 0,0 0 2 16,0 0 4-16,0 0-4 15,0 0 0-15,0-1-3 0,0-2-33 0,0-1-10 16,2-3-28-16,2-2-12 0,2-1-152 16,2-2-103-16,-1-1-86 0,4-4-159 15,6-10-434-15,-1 4-270 0</inkml:trace>
  <inkml:trace contextRef="#ctx0" brushRef="#br0" timeOffset="202844.04">14446 11054 2360 0,'0'0'311'0,"0"0"-199"16,0 0 65-16,0 0 34 0,8-49 32 15,-8 45 7-15,1 0-29 0,-1 3-67 16,0 1-122-16,1 0-32 0,-1 0-83 0,2 5-48 16,0 4 131-16,4 6 60 0,3 3 19 15,1 4-9-15,5 3 14 0,0 4 25 16,4 3 18-16,0 2 34 0,-1 0-37 15,3 2-23-15,-2 1-21 0,1-1-6 16,-1 0-35-16,-2 0-11 0,0-2-10 16,-2-5-2-16,-1-3-1 0,-1-5-12 15,2-2 0-15,-4-4 12 0,0-2-15 16,-1-2 1-16,0-2 1 0,-4-2 11 16,-1-2-10-16,2 0 0 0,-4-1 0 0,0-2 0 15,-2-1-2-15,-1-1-1 0,0 0 0 16,0 0 0-16,0 0 3 0,0 0 21 15,0 0 4-15,0-4-28 0,0-1-25 16,0-2-54-16,0-2 2 0,-2 0-30 16,1-3-43-16,0 0-41 0,0 2-89 15,1-2-77-15,0 2-137 0,-2-7-227 16,1 6-413-16,-2-1-398 0</inkml:trace>
  <inkml:trace contextRef="#ctx0" brushRef="#br0" timeOffset="204117.03">13490 11330 189 0,'0'0'382'0,"0"0"-245"0,0 0-49 0,0 0 94 15,0 0 62-15,0 0 10 0,0 0-36 16,0 0-33-16,0 0-6 0,0 0-17 15,-54-15-29-15,49 15-26 0,3-2-11 16,-1 2-8-16,1 0-21 0,-2 0-22 16,1 0-6-16,-2 0 6 0,2 1 7 15,0 0 12-15,1-1-3 0,1 3 0 16,-1-3-4-16,2 0-3 0,0 0 4 16,0 0-4-16,0 0-6 0,0 0-7 0,0 0 10 15,6 0 29-15,7 0 94 0,6 0 18 16,7 0-67-16,6 0-61 15,3-7-33-15,4 0-12 0,-1-1 0 0,1 1-17 16,-5-1 1-16,-3 2-3 0,-2-1 0 0,-4 1-1 16,-3 1 0-16,-1 1-2 0,-1 0 0 15,-4-1-10-15,-3 1 12 16,-2 3 1-16,-6 1 2 0,-1-3 0 0,-2 3-1 16,0 0-1-16,-2 0-2 0,0 0-13 15,0 0-1-15,0 0-12 0,0 0-17 16,0 0-8-16,0 2 9 0,-4 0 31 15,1 4 13-15,0 3 29 0,1 0-14 16,1 2-2-16,0 3-11 0,1 1 1 0,0 5 25 16,4 0 10-16,1 7 25 0,2 1 12 15,-2 3 9-15,-2 4-25 16,-1 0 3-16,-2 1-6 0,0-3 0 0,0-4 6 16,-2-1-10-16,-1-4-15 0,0-5 3 15,2 0-9-15,0-5-3 0,0-2 5 16,1-1-14-16,0-4-7 0,0-2-10 15,0 0-1-15,0-3 2 0,0-2 10 0,0 2-1 16,0-2 3-16,0 0 13 0,0 0 6 16,0 0 2-16,2 0 7 0,2 0-4 15,0-4-39-15,1-3-101 0,2-1-49 16,-3 0-47-16,-1-1-66 0,0 1-97 16,-3-4-228-16,0 2-610 0,0-1-502 0</inkml:trace>
  <inkml:trace contextRef="#ctx0" brushRef="#br0" timeOffset="204974.21">14353 11467 29 0,'0'0'1567'0,"0"0"-1337"0,0 0-100 15,0 0 20-15,0 0 102 0,0 0 0 16,0 0-39-16,0 0-85 0,0 0-73 15,0 0-33-15,0 0-18 0,-5-2 24 16,8 2 37-16,2 0 34 0,3 0 9 16,7 0 10-16,2 0-4 0,5 0-10 15,2-4-25-15,4-2-22 0,3-1-25 16,-2 2-1-16,2-2-15 0,-2 1-13 0,-1-1 10 16,-5 3-11-16,-3-1 10 0,-5 1 1 15,-4-1-1-15,-2 3 4 0,-5 0 0 16,-2 2 15-16,-1-1 7 0,0 1 10 15,-1 0-2-15,1 0-2 0,-1 0-7 16,0 0-8-16,0 0-11 0,0 0-18 0,0 0-3 16,0 0-16-16,0 0-9 0,0 0 0 15,0 0 3-15,0 0-15 0,0 0-7 16,0-1-130-16,1 1-176 0,5-7-202 16,1 1-736-16,-21 20-404 0</inkml:trace>
  <inkml:trace contextRef="#ctx0" brushRef="#br0" timeOffset="205911.84">15268 11126 382 0,'0'0'502'0,"0"0"-278"0,0 0-74 15,0 0 65-15,0 0 32 0,0 0-32 16,0 0-27-16,0 0 3 0,0 0-20 0,0 0 1 16,-26-33-40-16,25 29 3 0,1 0-17 15,0-2 4-15,0 1-20 0,-1-1 22 16,1-1 10-16,0 4-7 0,0-1-36 15,0 0-15-15,0 1 12 0,0-1-16 16,0 2 7-16,0 0-10 0,0 1 0 16,0 0-10-16,0 1 0 0,0 0-22 0,0-1-24 15,0 1-13-15,0 0-41 16,0 2-27-16,6 4-29 0,0 4 97 0,4 4 16 16,3 3-4-16,1 5-12 0,1 2 3 15,3 3-1-15,0 3 0 0,3 2 16 16,0 1 10-16,0 1 0 0,1 0 28 15,3 0 25-15,-3-1-16 0,-3-4-28 16,0-2 0-16,-5-3-3 0,0-2 6 16,-5-3-3-16,0-5-9 0,-3-1 0 15,-2-3-1-15,1-3-14 0,-3-2-1 16,-1-1-9-16,0-1 0 0,0-1 9 0,0-1-9 16,-1 0 16-16,0-1 5 0,0 0 19 15,0 0 6-15,0-2-49 0,0-4-36 16,1-2-164-16,0-5-47 0,-1 1-30 15,1-5-106-15,2-8-237 0,-1 4-664 0,4 0-586 0</inkml:trace>
  <inkml:trace contextRef="#ctx0" brushRef="#br0" timeOffset="206245.3">15825 10986 238 0,'0'0'2258'16,"0"0"-1990"-16,0 0-117 0,0 0 86 0,0 0 25 16,0 0-9-16,0 0-54 0,0 0-199 15,0 0-93-15,0 0 93 0,0 0 107 16,-31 29-19-16,8 12 0 0,-5 13-16 16,-10 14 3-16,0 3-47 0,3-2-12 0,2-8-1 15,5-10 10-15,3-7 31 0,7-11-16 16,6-10-12-16,1-2 3 15,2 0 0-15,-1 1 12 0,2 1-9 0,4-7-9 16,1-5-3-16,2-3-7 0,0-3 1 16,1-3 5-16,0-1 16 0,0-1 9 15,3 0 10-15,5-1 5 0,5-6-43 16,4-1-18-16,1-3-138 0,1-4-130 16,4 1-115-16,4-15-334 0,-5 2-928 15</inkml:trace>
  <inkml:trace contextRef="#ctx0" brushRef="#br0" timeOffset="207115.4">16212 11135 1474 0,'0'0'277'16,"0"0"-141"-16,0 0 30 0,0 0 122 15,0 0-39-15,0 0-72 0,0 0-32 0,0 0-26 16,0 0-46-16,0 0-34 0,0 0-17 16,-9-20-19-16,9 20 10 0,0 0 3 15,0 0 9-15,0 0 11 0,0 0 15 16,0-1 25-16,3 1 45 0,4 0 88 16,9-1-1-16,6-1-63 0,11 1-55 15,6-6-43-15,5 2-19 0,3 0-12 16,3-2-16-16,-2 0 1 0,-3 0 1 15,-2-1 1-15,-5 2 22 0,-4-2-22 16,-7 2 9-16,-4 0-9 0,-7 0 9 0,-2 2-9 16,-7 1 25-16,-5 1 3 0,0 0-3 15,-2 0-6-15,0 1 2 0,0-2 14 16,0 3-8-16,0 0-14 0,0 0-16 16,0 0-1-16,0 0-1 0,0 0-11 0,0 0-5 15,0 0-1-15,0 0-2 0,0 0-10 16,0 0-13-16,0 0-12 0,0 3-15 15,-1 2-1-15,-2 4 72 0,-1 2 19 16,-1 4 15-16,-2 3-9 0,2 5 0 16,-2 3 9-16,-1 5 13 0,2 3-13 15,-2 4-9-15,-1 2-1 0,3-1-5 16,0 1 18-16,-2-3-3 0,3-2 0 16,0-3-3-16,0-1-16 0,1-4 4 15,2-3 39-15,0-2-2 0,2-6 11 0,0-3-14 16,0-1-23-16,0-4-2 0,0-3-10 15,0 0-3-15,0-2-13 0,0-2 20 16,0-1 5-16,0 0 16 0,0 0 9 16,0 0 9-16,1-1-6 0,1-3-3 15,1-2-52-15,2-1-19 0,-1-1 4 16,-1-2-61-16,0 0-156 0,1 0-125 16,-2 1-146-16,3-8-275 0,-2 2-818 0</inkml:trace>
  <inkml:trace contextRef="#ctx0" brushRef="#br0" timeOffset="207597.46">17158 11096 2123 0,'0'0'285'0,"0"0"-114"0,0 0 64 16,0 0 54-16,0 0-49 0,0 0-65 16,0 0 8-16,0-46-19 0,0 43-17 15,0 0-20-15,0 3-21 0,0-1-10 16,0 1 0-16,0 0 3 0,0 0-6 15,0 0-10-15,0 0-19 0,0 0-27 16,0 0-37-16,0 0-9 0,2 4-37 16,3 1-19-16,4 7 65 0,3 2 22 15,4 4-1-15,3 4 7 0,2 4 3 16,3 1-4-16,2 2 10 0,4 0 21 0,0-1 1 16,2 1-20-16,-1-2-8 15,1 0-10-15,-2 1-18 0,0-4-2 0,-2-1 2 16,-4-2 10-16,1-4-10 15,-4-2-1-15,-2-3 0 0,-6-3 10 0,-1-4-9 16,-4 1-3-16,-1-5-21 0,-3 0-19 0,-2-1-12 16,-1 0-25-16,-1 0-33 0,0-1-53 15,0-3-47-15,-3-3-193 16,-4-1-94-16,0-2-52 0,-4-8-106 0,1 1-315 16,3 2-392-16</inkml:trace>
  <inkml:trace contextRef="#ctx0" brushRef="#br0" timeOffset="207949.15">17575 10976 2069 0,'0'0'392'0,"0"0"-173"16,0 0 42-16,0 0 49 0,0 0-93 15,0 0-217-15,0 0-86 0,0 0 86 0,0 0 114 16,0 0 45-16,-46 59-30 0,28-30 3 15,-3 6 7-15,-3 2-26 0,-5 7-1 16,-5 5-7-16,-8 11-21 0,-7 6-41 16,4-2 16-16,10-12-7 0,11-16-14 15,12-15 2-15,1-3-1 0,3 0 1 16,-2 0 3-16,3-2-6 0,3-3-6 16,0-6 0-16,4-2-4 0,-1-3-6 15,1-1 1-15,0-1 11 0,0 0 13 16,0 0 9-16,0 0 6 0,5-1 15 0,2-2-40 15,4-1-36-15,1-3-3 0,3 0-12 16,-4-3-1-16,1 1-5 0,-2-1-61 16,1-1-120-16,-3 0-86 0,4-11-152 15,-6 3-547-15,2-1-1124 0</inkml:trace>
  <inkml:trace contextRef="#ctx0" brushRef="#br0" timeOffset="208616.1">17963 10639 1858 0,'0'0'276'0,"0"0"-37"16,0 0 26-16,0 0-10 0,0 0-21 15,0 0-84-15,0 0-48 0,56-3-23 16,-32 12 10-16,7 6-10 0,3 6 0 16,4 6-3-16,1 7-10 0,7 13 3 0,3 15 38 15,-1 19 19-15,-8 8 8 16,-12 2 18-16,-18-3-41 0,-10-6-43 0,-7-2-40 16,-9 1-6-16,-6-5-19 0,0-1-1 15,-2-5-1-15,-3-9 14 0,5-13 7 16,2-11 2-16,2-14-2 0,4-2 18 15,-6 1-25-15,-1-1 22 0,-4 3 12 0,3-5 18 16,2-5 1-16,5-1-26 0,-1-5-5 16,3-2-3-16,4 0-16 0,-1-4-16 15,6 2 10-15,0-4-12 0,1 1-28 16,-3-1-18-16,1-1-43 0,-3-5-104 16,-4-2-204-16,-12-13-264 0,1 3-709 15,1-4-981-15</inkml:trace>
  <inkml:trace contextRef="#ctx0" brushRef="#br0" timeOffset="209476.57">13778 10827 1430 0,'0'0'286'16,"0"0"-98"-16,0 0 36 0,0 0 77 0,0 0-49 16,0 0-81-16,-7-47-30 15,7 42-19-15,0 1-26 0,-1 2-20 0,0 0-21 16,-1 2-27-16,-4 0-28 0,-3 2-20 16,-4 4 0-16,-6 1 20 0,-9 8 51 15,-6 5 3-15,-5 7-3 0,-8 9 22 16,-12 16 25-16,-8 19 6 0,-12 19-3 15,1 10-1-15,10 1-2 0,12-3-47 16,16-8 14-16,16-1-3 0,18-5-18 16,15-9 12-16,25-8-3 0,20-11-4 0,15-9 56 15,14-5-3-15,3-8-28 0,5-2-13 16,-7-3-57-16,-7-1-4 0,-12-3-3 16,-18-3-24-16,-11-5 8 0,-14-5 1 15,-7-1 3-15,-2 0-19 0,0 1-19 16,-3-3 4-16,-5-4 18 0,-3-1 28 15,-2-2 3-15,0-2 77 0,0-1 40 16,-5-4-28-16,-2-1-61 0,1-1-4 0,0 0-8 16,0 0-1-16,4 0-3 0,0 0-12 15,2 2-2-15,0-4-13 0,3 1-37 16,4-1-228-16,2 0-117 0,5-12-265 16,-3 5-900-16,0-4-380 0</inkml:trace>
  <inkml:trace contextRef="#ctx0" brushRef="#br0" timeOffset="211326.51">19540 11218 1195 0,'0'0'241'0,"0"0"-55"15,0 0 28-15,0 0 26 0,0 0-3 0,0 0-43 16,0 0-4-16,0 0-26 16,0 0-16-16,0 0-4 0,-50-16 3 0,50 16-23 15,0 0-28-15,0 0-24 0,0 0-21 16,0 0-19-16,0 0-30 0,0 0 0 16,5 0 23-16,3 2 38 0,8 0 41 0,8 1 31 15,10-1-2-15,19 1-27 16,26-3-35-16,27 0-15 0,13 0-34 0,0 0-22 15,-8 0-3-15,-18 0-19 0,-4 0 19 16,-12 3-10-16,-11-3 11 0,-18 0-13 16,-16 2 14-16,-10-2 0 0,-7 0-2 15,-1 0 3-15,1 0 1 0,-5 0 14 16,-3-1 16-16,-4 0 31 0,-3-2-29 16,0-4-33-16,-2 2-28 0,-5 0-9 15,0-3-12-15,-6-1-63 0,2 1-35 16,-3 0 15-16,1-2 0 0,2 1 15 15,-2-1-10-15,5 0 17 0,0-1 8 0,2 0 22 16,1-2 55-16,1 1 5 0,0 1 20 16,0 0 16-16,2-1-3 0,0 3 6 15,0 1 20-15,2 2 50 0,-1 0 16 16,1 5 5-16,0 1-37 0,0 0-73 16,0 4-114-16,4 3 114 0,4 4 38 0,2 5 57 15,1 3-29-15,0 3 3 0,2-1-18 16,-4 1 8-16,1 3 11 0,-3-3-32 15,-4 1-1-15,-2-1-12 0,-1-2-23 16,-3 0 16-16,-6-1-18 0,-4 1-2 16,-5-2-127-16,0-1-189 0,-3-4-110 15,-4 2-201-15,7-5-482 0,3-4-445 0</inkml:trace>
  <inkml:trace contextRef="#ctx0" brushRef="#br0" timeOffset="211845.48">21454 10946 2992 0,'0'0'333'0,"0"0"-241"0,0 0 16 16,0 0 82-16,0 0-17 0,0 0-66 16,0 0-107-16,0 0-88 0,0 0 88 15,0 0 132-15,0 0-25 0,1 67 11 16,-19-22-18-16,-6 11-26 0,-9 8-12 0,5-7-60 16,6-14 32-16,7-15-31 0,10-11 8 15,1 0-11-15,1-2-1 0,2 1 1 16,1-7 2-16,0-3 20 0,0-2-10 15,0-4 22-15,2 0 56 0,3-9 36 0,2-5-86 16,6-9-37-16,1-3-2 0,2-8 2 16,0-4-1-16,4-11-2 0,3-12-19 15,3-11-42-15,0 2 0 0,-1 6 21 16,-4 16-10-16,-6 17 49 0,-4 10 1 16,-2 5 1-16,-2 1 2 0,2 2 25 15,-2 3-6-15,-3 7-22 0,-1 3-112 16,3 13-136-16,2 8 248 0,4 11 59 15,3 14 71-15,11 13 6 0,6 12-19 16,4 0-19-16,-1-9-22 0,-7-16 4 0,-9-14-40 16,-3-8-37-16,-6-2 0 0,3 1-3 15,1 0-19-15,-4 2-91 0,-4-7-83 16,1-3-214-16,-7-6-271 0,-2-6-476 16,-5-3-738-16</inkml:trace>
  <inkml:trace contextRef="#ctx0" brushRef="#br0" timeOffset="212029.37">21375 11197 2820 0,'0'0'611'0,"0"0"-282"15,0 0-115-15,0 0-1 0,0 0 116 16,0 0-70-16,0 0-174 0,0 0-84 16,73-43-1-16,-19 40 0 0,22 3-18 15,17 0-16-15,-1 5-27 0,-6 1-152 0,-12 0-184 16,-13-6-199-16,-15 0-670 0,-11 0-845 0</inkml:trace>
  <inkml:trace contextRef="#ctx0" brushRef="#br0" timeOffset="212427.99">22363 11001 2085 0,'0'0'466'0,"0"0"-221"15,0 0-7-15,0 0-11 0,0 0-8 0,0 0-51 16,0 0-70-16,-75-40-9 15,48 48 2-15,-5 4 9 0,2 1 1 0,-2 4-4 16,7 2-16-16,5-1-29 0,5 2-11 0,9 1-26 16,6 0 4-16,1 0-16 0,9-1 22 15,8-2 0-15,4 1-4 0,3-3 7 16,0-3-13-16,1-4 4 0,-2-5-4 16,0-3-15-16,-2-1-80 0,-6-9-28 15,0-6-1-15,-3-4 28 0,-5-5-16 16,2-5 28-16,-5-6 37 0,-2-4 29 15,0-11-39-15,-1-9 40 0,0-7 4 16,1 8 8-16,-3 17 5 0,1 14 52 16,0 13 33-16,0-2 12 0,0 4 25 15,0 1-19-15,0 5-13 0,0 6-90 16,3 2-15-16,-1 10-201 0,4 8 201 0,1 6 0 16,4 10 31-16,1 9-15 15,6 10 8-15,3 9-24 0,2 2 0 0,0-10-1 16,-9-12-11-16,0-13 0 0,-4-7-19 15,1-4-69-15,5 4-303 0,16 3-252 16,-3-4-355-16,-1-7-644 0</inkml:trace>
  <inkml:trace contextRef="#ctx0" brushRef="#br0" timeOffset="212826.07">22997 11058 2206 0,'0'0'398'0,"0"0"-150"16,5-59 66-16,-5 42-59 0,-8 1-39 15,-3 3 17-15,-1 3-54 0,-7 1-37 16,-4 5-49-16,-6 4-31 0,-1 4-6 0,-4 6-10 16,0 6-11-16,4 3-5 0,4 3-11 15,7 2-8-15,5 1-11 0,8 1 0 16,6 0 13-16,1-3-12 0,8 0 0 16,5-2 14-16,2-3 1 0,1-3 5 15,2-3-2-15,-1-7-19 0,2-3-47 16,-2-3-82-16,0-8 5 0,0-5-4 15,-3-7-3-15,-4-4 30 0,1-7 57 0,-4-4 15 16,1-15 29-16,-1-12 10 0,3-13 2 16,-2-4-12-16,3 10 0 0,-3 13 0 15,-2 24 41-15,0 8 9 0,-1 11 27 16,-3 4 35-16,1 2 3 0,0 0-10 16,-1 5-12-16,-1 3-93 0,0 11-226 15,0 10 136-15,-1 7 90 0,1 19 37 16,2 16 32-16,4 15 14 0,0 3-2 15,4-6 24-15,0-8-9 0,-1-13 8 16,-3-6-12-16,2-9-34 0,-5-10-58 0,-3-8-11 16,1-4-59-16,0 0-112 0,6 0-173 15,-4-2-419-15,0-7-981 0</inkml:trace>
  <inkml:trace contextRef="#ctx0" brushRef="#br0" timeOffset="213702.15">24063 10880 3142 0,'0'0'357'0,"0"0"-250"0,30-51-37 16,-22 35 69-16,1 5 40 0,-3 3-19 0,-2 4-16 15,-2 4-144-15,-2 7-119 16,0 6-25-16,0 10 144 0,-5 7 61 0,-1 4 23 16,-4 7-40-16,1 0-13 0,-2 1-15 15,6 1-14-15,2-2-2 0,3 0-2 16,2-5 1-16,5-4-21 15,5-3-72-15,-3-7-113 0,2-5-96 0,-2-7-75 16,2-5-58-16,-3-5 30 0,4-8 118 16,-2-8 35-16,2-4 100 0,2-7 153 15,-1-6 65-15,3-3 52 0,2-11 32 16,5-12 55-16,4-8 20 0,3 0-44 16,-6 14-12-16,-9 17 24 0,-6 18 29 15,-1 5 5-15,-2 2-61 0,-2 1-36 0,0 3-25 16,-3 5-100-16,-1 3-4 0,0 11-240 15,0 8 240-15,-3 9 6 0,-1 6 48 16,0 12-16-16,1 9 0 0,2 4-10 16,1-6-9-16,0-12 12 0,0-12-2 15,2-9-27-15,1 2-1 0,0-2 2 16,0 1-1-16,1-5 11 0,2-6-1 16,-2-7 10-16,0-1 16 0,3-3 28 0,3-6-66 15,3-3-10-15,-1-5-65 0,4-6 41 16,-1-1 2-16,-1-4 31 0,1 0 1 15,0 2 26-15,-4 1-13 0,3 2 2 16,-4 4 17-16,-1 3-10 0,-3 5-10 0,2 2 26 16,-3 6 10-16,-2 0-48 0,0 1-64 15,0 9-52-15,2 4 79 0,-1 4 37 16,1 4 1-16,-4 2 11 0,1 0 1 16,-1-2-13-16,1 0 12 0,0-4-12 15,1-2 0-15,0-4 1 0,0-2 12 16,0-2 3-16,2-4 5 0,2-4 8 15,0 0 2-15,0-4-15 0,5-6-16 16,1-4 0-16,-1-2 1 0,4-3 12 0,0-5 9 16,1 2-6-16,-2-2 9 0,4-2-13 15,0 2-10-15,-1 2 26 0,-1 2-12 16,-2 3-3-16,-3 6-1 0,-1 3 44 16,-4 3 25-16,-1 5 6 0,1 0-87 0,-1 7-38 15,0 4-5-15,3 5 43 0,0 4 22 16,0 1-19-16,-2 3-3 0,-2-2 0 15,2-1-2-15,-3-1 1 0,-1-1-11 16,-2-2 11-16,0-4-1 0,0-4-13 16,-1 0 12-16,0-5-162 0,0-7-301 15,1-4-604-15,0-4-1441 0</inkml:trace>
  <inkml:trace contextRef="#ctx0" brushRef="#br0" timeOffset="213850.95">24692 10724 3298 0,'0'0'460'0,"0"0"-237"16,0 0 0-16,-26-50 10 0,20 41-35 0,3 4-57 15,0 0-79-15,2 5-62 16,1 0-49-16,0 5-139 0,0 9-237 0,3 1-338 16,-1-3-1203-16</inkml:trace>
  <inkml:trace contextRef="#ctx0" brushRef="#br0" timeOffset="214039.13">23907 10851 3427 0,'0'0'427'0,"0"0"-310"15,0 0-25-15,0 0-67 0,47-49-25 16,-12 43-70-16,17 3 4 15,20 3-54-15,17 1-313 0,-11 4-378 0,-17-1-1503 16</inkml:trace>
  <inkml:trace contextRef="#ctx0" brushRef="#br0" timeOffset="214410.75">25291 10921 2983 0,'0'0'489'0,"0"0"-242"0,0 0 17 15,0 0 18-15,5-47-27 0,-8 38-70 0,-6 2-75 16,-1 0-48-16,-8 5-56 0,-3 1-6 16,-5 1 0-16,-2 2 11 0,0 4-10 15,2 6 1-15,2 2-2 0,5 5 1 16,6 2 0-16,5 5 2 15,5 1 25-15,6 3 2 0,8 2-8 0,9 2 2 16,7 2-24-16,4-1-9 0,3-1-37 16,-4-1-21-16,-3-6-4 0,-8-3-15 15,-5-5 0-15,-9-6 6 0,-5-4 18 16,-3-2 43-16,-8-5 19 0,-4-2 38 0,-4 0 2 16,-2-2-9-16,-1-5-4 0,0 3-2 15,5-1-10-15,0 0-13 0,8 3-2 16,-1 1 0-16,6-1-15 0,1 2-16 15,1-1-55-15,1 1-234 0,1-2-319 16,0-1-781-16,1-1-727 0</inkml:trace>
  <inkml:trace contextRef="#ctx0" brushRef="#br0" timeOffset="-214185.69">26548 10362 2646 0,'0'0'424'0,"10"-46"-219"16,-6 23-14-16,2 5 72 0,-3 6 10 0,-1 5-81 16,-1 2-65-16,1 5-127 0,-2 0-31 15,2 11-184-15,0 8 215 0,1 8 81 16,2 16 31-16,1 14-37 0,2 13-32 15,5 3 13-15,2-2-25 0,3-8-15 16,0-11-2-16,5-3-13 0,-5-11 1 0,-2-9-1 16,-1-9-1-16,-3-5 2 0,0 1-1 15,2-2 2-15,0-2-3 0,-4-3-3 16,1-5-24-16,-1-4 23 0,1-4 3 16,-1-5 0-16,3-4 0 0,-3-3-23 15,2 0 24-15,-2-1 12 0,0 2-9 16,-3 2 0-16,3 2-2 0,-5 4 0 15,-1 2-2-15,-2 1 1 0,0 4-25 16,-1 0-80-16,1 5-57 0,1 5 103 16,0 5 37-16,0 3 12 0,3 3 10 0,3 0 12 15,0 0 7-15,5-1 3 0,-2-3 0 16,5-3 2-16,-2-3-5 0,0-2 3 16,-4-5 12-16,1-2 13 0,-2-2 21 15,1-6 0-15,-3-4-21 0,4-6-35 0,-4-1-10 16,0-5 0-16,-3-3-2 0,0-3-2 15,-4-1-41-15,-1-3-162 0,-1 0-99 16,-17-12-138-16,0 9-613 0,-1 2-929 0</inkml:trace>
  <inkml:trace contextRef="#ctx0" brushRef="#br0" timeOffset="-214047.07">26417 10539 2639 0,'0'0'543'0,"0"0"-339"16,0 0-93-16,0 0 51 0,0 0 143 15,0 0 105-15,0 0-95 0,0 0-118 0,0 0-81 16,0 0-113-16,95-7-3 0,-14 14-27 16,25 3-7-16,8 2-64 0,0-3-405 15,-31-3-795-15,-24-6-1656 0</inkml:trace>
  <inkml:trace contextRef="#ctx0" brushRef="#br0" timeOffset="-213502.43">28611 10661 3265 0,'0'0'378'0,"0"0"-308"0,40-44-48 0,-28 28 38 16,-5 9 47-16,-3 1 21 0,-2 3-2 15,-2 3-126-15,-1 0-3 0,-8 9-157 0,-7 7 160 16,-11 8 31-16,-9 6 26 0,-19 13-7 15,-17 11-22-15,-21 11-15 0,0 1 15 16,8-8-26-16,24-16-2 0,25-15-14 16,12-7 14-16,8-3 0 0,0 1 0 15,0 1 2-15,2 2 19 0,5-3 11 16,4-3 5-16,4 0-18 0,1-2 2 16,8-1 13-16,6 1 13 0,9 1-4 0,7-2 10 15,11 2-1-15,19 3-15 0,16 5-15 16,11 0-7-16,5 1 4 15,-11-4 3-15,-14-3-4 0,-17-7 1 0,-15-1-4 16,-6-5-12-16,-6-3 9 0,0 0 7 16,2 0-16-16,0-3 15 0,-3-1-15 15,-8-1-3-15,-1-3-19 0,-6 0-40 16,-3 0-18-16,-4-3-43 0,0-2-66 0,-6-1-77 16,-3-2-42-16,-4-4-59 0,-8-9-174 15,5 3-500-15,0 3-646 0</inkml:trace>
  <inkml:trace contextRef="#ctx0" brushRef="#br0" timeOffset="-213216.25">28650 10672 1524 0,'0'0'702'16,"0"0"-415"-16,0 0-13 0,7-46 92 16,-3 40-34-16,-1 4-35 0,-2 2-83 0,1 1-214 15,1 10-166-15,0 7 166 0,1 8 148 16,3 11 19-16,0 12 13 0,2 19 65 15,2 15-26-15,2 5-63 0,2-4-61 16,3-9-49-16,4-12-31 0,5-3-15 0,-2-6-10 16,-5-11-2-16,-3-11 12 0,-8-8-19 15,0-5 7-15,-1 0-28 0,-3 1 10 16,2-2-4-16,-3-6 6 0,-1-4-5 16,-3-4-19-16,0-2-19 0,0-2 22 15,-2-3-13-15,-5-4-46 0,-4-5-93 16,-5-2-128-16,-5-14-226 0,1 3-440 15,3 0-876-15</inkml:trace>
  <inkml:trace contextRef="#ctx0" brushRef="#br0" timeOffset="-209621.88">9018 11220 1960 0,'0'0'152'0,"0"0"-107"0,0 0-9 15,0 0 61-15,0 0 55 0,0 0-10 16,0 0-25-16,0 0 11 0,-7-45 4 16,6 43 0-16,0 1-21 0,1 0-50 15,0 1-58-15,0 0-1 0,0 0 30 0,0 0 13 16,0 0 15-16,0 0-2 16,-1 0-11-16,1 0-15 0,0 0-32 0,-1 0-10 15,0 2-31-15,-3 3 41 0,0 4 31 16,0 1 13-16,-3 4-15 0,-2 3-4 15,0 3-12-15,-2 1 18 0,2 6-12 16,-4 1-17-16,4 3 11 0,-2 4-10 0,1 4 29 16,-2 10-4-16,2 11-3 0,-2 11-12 15,5 6 0-15,1-5 5 0,6-5 14 16,0-5-10-16,8-1 6 0,1 1 4 16,7 3-10-16,2 1-1 0,3 2 1 15,3 6-6-15,2 4 3 0,5 2-2 16,0 4 8-16,7 0-10 0,6-1 1 15,6 0-16-15,7-8-15 0,9 0-13 16,10-5 9-16,8-6 19 0,6 0 1 16,8-7 15-16,4-3-15 0,4-5 18 15,2-6-3-15,-3-4-16 0,-5-5 1 0,-8-7-2 16,-10-3-52-16,-12-5-82 0,-21-6 2 16,-15-4-37-16,-15-2-8 0,-7-2 45 15,-1 0 40-15,-5-1 48 0,3-1 20 16,-7-3 25-16,-1 2 44 0,-1-2 65 15,0 0 69-15,0 0-26 0,0 0-41 0,0 0-29 16,-1-2 0-16,-1-3-16 0,1 2-10 16,-3-1 1-16,4 2-38 0,0 0-17 15,0-1-2-15,0 0-25 0,6 0-7 16,-2-1-12-16,0 0-50 0,0-1-13 16,0 2-19-16,0-4-83 0,-2 2-49 15,-1 0-117-15,-1-2-223 0,0-6-149 16,0 1-618-16</inkml:trace>
  <inkml:trace contextRef="#ctx0" brushRef="#br0" timeOffset="-209338.2">10585 13150 1793 0,'0'0'648'0,"0"0"-338"0,0 0-18 16,0 0-116-16,0 0-80 0,0 0-4 15,0 0 23-15,0 0-8 0,0 0 67 16,0 0 36-16,0 0-30 0,40 41-37 15,-20-20-32-15,2 4-36 0,7 2-29 16,-1 2-31-16,1 0-13 0,-3 0 17 0,-6-2-16 16,-7-1-1-16,-5-4-2 0,-8-1 1 15,-2-1 1-15,-12-1 26 0,-6 0 0 16,-5-1-4-16,-5 0-11 0,-2-2-10 16,-2-2-1-16,2-1 1 0,0-1 7 15,3-3-10-15,2 0-71 0,7-2-55 16,3-2-51-16,7-1-66 0,3 0-46 0,0-4-158 15,7 0-139-15,0-2-400 0,1-5-675 0</inkml:trace>
  <inkml:trace contextRef="#ctx0" brushRef="#br0" timeOffset="-207269.28">12427 12929 1183 0,'0'0'196'0,"0"0"-27"16,0 0 65-16,0 0-55 15,0 0 80-15,-3-50-36 0,3 39-13 0,0 0-7 16,0 1-14-16,1-2 3 0,1 2-48 16,0-1 15-16,-1 1 2 0,2 3 0 15,-1-1-14-15,-1 3-30 0,0-1-23 16,-1 3-23-16,0 0-6 0,0 3-22 15,0 0-43-15,0 0-56 0,0 3-53 16,0 3-31-16,0 6 118 0,0 8 22 16,-1 7 66-16,-1 14-4 0,-3 15 0 15,-1 19-12-15,-3 5 15 0,1 0 10 16,-3-5-23-16,2-10 16 0,-1-5 0 0,2-6-10 16,0-6 13-16,2-12-6 0,1-7-22 15,3-9 3-15,0-3-13 0,0 0-5 16,1 1-10-16,1-3-6 15,0-2-10-15,0-6 0 0,0-3 23 0,2-1 5 16,1-3 22-16,2 0 0 0,2 0-12 16,2-5-19-16,0-2-9 0,2 0-12 0,-3-1-13 15,3-2-103-15,-4 1-73 0,1-1-48 16,-3 1-72-16,0-3-200 0,-2 1-558 16,-2 0-1134-16</inkml:trace>
  <inkml:trace contextRef="#ctx0" brushRef="#br0" timeOffset="-206336.9">12716 13503 466 0,'0'0'714'0,"0"0"-401"16,0 0-125-16,0 0 40 0,0 0-21 15,0 0-19-15,0 0-52 0,0 0-26 16,0 0-10-16,0 0 6 0,-25 16 17 15,25-16 8-15,2 0 48 0,6-1 26 16,6-4-62-16,3 0-52 0,5-3-40 16,0-2-4-16,2-1-15 0,-2-2-10 0,2 0-9 15,-3-2 9-15,-4 1-10 16,1-3 1-16,-1-1-11 0,-2-3 10 0,0-1-10 16,-4-2-1-16,1-1 1 0,-4 0 8 15,-2 2-10-15,-1 1-1 0,-5 4-2 16,0 3 3-16,0 4 16 0,-6 0-16 15,0 4-25-15,-2 4 2 0,-4 0-11 16,-3 3-4-16,-3 5 38 0,-6 5 9 16,-2 7 26-16,-3 6 12 0,-2 4 10 15,4 3-7-15,1 3-3 0,9 1 1 16,2 0-26-16,9-2 13 0,5-1-23 0,3-1 19 16,10-2-15-16,8 0 9 0,10-3 18 15,4-3-8-15,11-3-7 0,2-5-28 16,3-3-50-16,2-6-115 0,-4-3-43 15,0-2-171-15,4-10-232 0,-10-3-647 0</inkml:trace>
  <inkml:trace contextRef="#ctx0" brushRef="#br0" timeOffset="-205614.61">13530 13222 2375 0,'0'0'349'16,"0"0"-98"-16,0 0-33 0,0 0 21 15,-23-48-58-15,10 43-42 0,-2 2-45 0,-6 3-37 16,-6 3-26-16,-1 7-6 0,-8 5-3 16,3 4-3-16,-2 2-7 0,1 1-12 15,6 2 0-15,0 1-10 0,7 1 7 16,5-2 0-16,4 1-25 0,3-3 9 16,3-2 17-16,6-4 2 0,0-1 1 15,8-6 14-15,4-2-15 0,5-4-72 16,5-3 28-16,3-8 3 0,2-4-31 15,0-3-36-15,-2-4 7 0,1 0 2 16,-3-1 61-16,-2 0-13 0,-4 4-25 0,-3-1 73 16,-2 5 3-16,-5 3-1 0,1 5 1 15,-5 4-4-15,-2 1-152 0,-1 9 156 16,0 4 64-16,0 6 114 0,0 6 1 16,1-1-62-16,1 3-22 0,2 0-14 15,6-2-24-15,2-2-22 0,5-4-1 16,2-2 7-16,3-5-10 0,-2-4-2 0,1-1 0 15,-1-8 8-15,0 0 1 0,-3-2 2 16,0-8-2-16,-3-3-38 0,1-5-35 16,0-5-39-16,-5-2 1 0,3-5 0 15,-2-2-18-15,-1-4-25 0,1 0 12 16,-2-5-61-16,-1 4 73 0,2-1 72 16,-4 4 20-16,-1 4 31 0,-1 7 4 0,-4 3 0 15,0 5 48-15,-1 4-1 16,-4 3-3-16,0 3-10 0,1 2-15 15,-1-1-51-15,-2 4-3 0,2 0-28 0,0 2-4 16,0 3-12-16,-1 1 13 0,6 3-20 16,0 0 51-16,10 1 15 0,4 4 13 15,10-1 4-15,4-1-4 0,8 0-9 16,3-1-16-16,3 0-1 0,-3-4 0 16,-6 0-2-16,-3 1-3 0,-8-1-12 15,-10-2-17-15,-3 0-15 0,-7 1-10 0,-2-1 20 16,-4 1 37-16,-7 1 22 0,-1 2 3 15,-4 0 73-15,-2 2 3 0,-3 3-22 16,1-2-10-16,0 5 7 0,1-2-29 16,5 1-10-16,2 0-6 0,4 1-12 15,4 0-17-15,4 0 14 0,0-1-14 16,10 1 13-16,4-2 7 0,6 1 6 0,8-3-6 16,2-1 0-16,4 0-22 0,2-5-194 15,-1-2-187-15,10-6-219 0,-12-5-700 16,-4-4-558-16</inkml:trace>
  <inkml:trace contextRef="#ctx0" brushRef="#br0" timeOffset="-205205.25">14402 13099 2775 0,'0'0'452'0,"0"0"-242"0,0 0-55 16,0 0-9-16,0 0-146 0,0 0-16 15,0 0 16-15,0 0 118 0,-26 52 4 16,15-17-14-16,5 2 7 0,0 11-6 15,-1-7-6-15,3 0-41 0,2-4-16 16,2-9-18-16,0 1-25 0,0-9 22 0,1-1-23 16,2-6 1-16,-1-5 12 0,0-3-12 15,1-4 22-15,0-1 61 0,1-8 31 16,3-4-95-16,5-5-22 0,-2-7 15 16,3-3-12-16,2-3-3 0,-3-3 2 15,3 0-2-15,0 1 1 0,1 3 1 16,-3 3-2-16,4 4-2 0,-4 5-1 15,-1 5-12-15,-2 4 14 0,-3 4-2 0,1 4-50 16,-1 0-42-16,-1 8-10 0,3 5 50 16,-2 7 21-16,1 2 9 0,-2 4 23 15,-3 4-17-15,-1 1 18 0,-2-1 1 16,0 0 13-16,1-3 58 0,1-1-31 16,3-4-18-16,5-2 5 0,0-3-11 15,3-3 2-15,3-3 1 0,-1-1 8 16,3-4-5-16,0 1-22 0,-1-5-89 15,-1-2-59-15,-6 0-63 0,0-7-62 0,-7-9-143 16,-2 0-396-16,-1 0-1344 0</inkml:trace>
  <inkml:trace contextRef="#ctx0" brushRef="#br0" timeOffset="-204290.76">14955 13457 2639 0,'0'0'393'0,"0"0"-230"0,0 0-87 16,0 0 131-16,0 0 62 0,0 0-105 15,0 0-64-15,0 0-45 0,61-35-40 16,-45 24-2-16,2-3-10 0,-1-1-1 16,2-2 1-16,-1-1-3 0,-3-3-28 15,3-1-20-15,-3-4-24 16,-1-1 0-16,-4-1 12 0,-1 3 10 0,-4-1 14 0,-1 4 36 16,-3 4 3-16,-1 2 16 0,0 6-7 15,-1 3 23-15,-3 4 9 0,-1 3-44 16,-5 1-63-16,-5 8 13 0,-1 6 50 15,-5 6 63-15,-3 5 19 0,5 3-13 16,3 3-16-16,3 0-9 0,8 0-2 16,4 1-5-16,2-1-15 0,9-1-19 15,8-2 16-15,5-2 6 0,8-5-25 16,6-3-106-16,2-4-102 0,3-8-22 16,2-3-91-16,0-4-60 0,0-5 14 0,-2-5-34 15,0-4 18-15,-1-5 113 0,-2-2 212 16,0-4 58-16,1-3 71 0,-1-2 21 15,-2 1 83-15,0 2 26 0,-3 1 49 0,-1 2 41 16,-8 4-72-16,-3 2 64 0,-4 2-5 16,-4 2-27-16,-8 2-33 0,-3 2 21 15,-3 3-26-15,-7 0-42 0,-8 4-69 16,-8 3-41-16,-5 0-14 0,-6 6 2 16,-1 6-9-16,2 7-9 0,1 4-4 15,3 4-14-15,5 3 5 0,7 1 1 16,5 0-1-16,5 1-16 0,5-1-1 15,2-2-1-15,5 0 0 0,7-7 12 16,5-2 4-16,3-6-16 0,3-5-99 16,1-8-27-16,-1-1-9 0,-3-8 4 0,-1-6 45 15,-4-8 39-15,1-2 10 16,-2-7 12-16,-2-4 23 0,2-11 2 0,2-12 2 16,0-14 13-16,-1-5-14 0,-2 4 16 15,-1 5-17-15,-5 16 0 0,-2 10 11 16,1 10 17-16,-3 11 7 0,0 4 11 15,2 1 47-15,-2 3-25 0,1 0-18 0,1 6-10 16,-2 7-40-16,-1 3-87 0,0 6-71 16,1 11 115-16,-1 9 21 0,-1 14 22 15,1 18 22-15,-2 14 58 0,-2 7 4 16,-4-4 6-16,0-7-4 0,-3-10-30 16,0-8-10-16,3-11 6 0,0-11-21 15,2-10-16-15,2-3 10 0,0 2-1 16,1 0 13-16,-1 1-7 0,2-2-2 15,0-7-10-15,0-2-3 0,0-5 4 16,0-3 11-16,0 0 7 0,0-2 21 0,3-2 1 16,1-2-59-16,0-4-226 0,5-9-182 15,-2 0-237-15,-3-2-992 0</inkml:trace>
  <inkml:trace contextRef="#ctx0" brushRef="#br0" timeOffset="-203670.61">17593 12879 2463 0,'0'0'393'16,"0"0"-274"-16,6-50 51 0,-6 32 24 15,-2 3 54-15,-8 3-27 0,-5 3-51 16,-6 2-47-16,-7 6-39 0,-9 2-18 16,-17 15 5-16,-11 16-15 0,-11 17 3 0,3 11 9 15,15 5-3-15,20-2-13 16,19-5-2-16,15-2-26 0,9-3-24 0,12-7 1 16,5-11 1-16,0-7 35 0,7-2-15 15,9 1-1-15,15 4 19 0,1-2-12 16,-2-6-28-16,0-6-43 0,-12-9-43 15,2-2-59-15,-4-6-93 0,-5-3-75 0,-1-9-176 16,8-14-494-16,-8 3-582 0</inkml:trace>
  <inkml:trace contextRef="#ctx0" brushRef="#br0" timeOffset="-203458.02">17934 13020 1917 0,'0'0'292'16,"6"-49"-120"-16,-2 19 128 0,0 4 15 15,-1 4 5-15,-1 1-47 0,-1 7-89 16,-1 3-46-16,0 5-25 0,0 1-12 0,0 5-101 16,-3 2-117-16,-6 7-8 15,-1 9 125-15,-6 8 69 0,-2 5 3 0,-1 7-8 16,-1 11-5-16,2 10 6 0,4 7-18 16,3 0 18-16,7-13-27 0,4-15-14 0,0-15-24 15,0 1-1-15,4 1-1 0,2 5-1 16,4 0-12-16,1-3 12 0,2-5-16 15,3-4-284-15,2-5-154 0,12-8-184 16,-2-5-658-16,-3 0-344 0</inkml:trace>
  <inkml:trace contextRef="#ctx0" brushRef="#br0" timeOffset="-202376.93">18365 13186 2566 0,'0'0'467'0,"0"0"-129"0,10-56-36 15,-10 40-44-15,0 1-47 16,-4 3-12-16,-3 0-19 0,-5 3-66 0,-4 2-40 16,-6 6-44-16,-6 1-26 0,-3 0 11 15,-3 9-14-15,0 3-1 0,4 2-2 16,5 4-20-16,5 1-2 0,3 3 21 0,5 2-19 16,7 0 20-16,2-1 1 15,3 1-2-15,6-3 3 0,6-3-46 0,3-4-81 16,3-2-18-16,3-4 5 0,1-6 31 15,-1-2 32-15,3-1 43 0,-3-8 34 16,-1-1 6-16,-1-3 16 0,-3-3-3 16,-1 1 1-16,-2 0 5 0,-2 2-13 15,-1 1 23-15,-4 2 58 0,0 5 38 16,-2 0-13-16,-2 3-7 0,-1 2-74 16,-1 0-37-16,0 4-84 0,-1 4 84 15,-3 6 31-15,-1 4 34 0,2 3-37 0,2 1-1 16,1 2-23-16,3-2-3 15,7-2 11-15,0-1-9 0,5-3 15 0,0-3-17 16,1-2-1-16,1-3-53 0,2-3-70 16,1-5-16-16,1-3 11 0,1-4-9 15,1-5 37-15,-2-3 18 0,2-2 57 16,-1-4 6-16,-2-3 17 0,0-1 2 0,1-3 0 16,-1 0 12-16,1 0-11 0,0 0 2 15,-3 0 0-15,-3 5 22 0,-3 5 0 16,-4 3 82-16,-2 4-7 0,-3 5-16 15,-2 3-9-15,0 2-26 0,0 1-49 16,-1 3-114-16,0 4-73 0,-3 9 187 16,-4 4 90-16,-1 6 10 0,1 3-35 15,-1 3-25-15,3 1-6 0,3-1 0 16,2-1-3-16,0-1-28 0,3-2-3 0,7-4 16 16,-1-4-15-16,4-5-1 15,-1-6-23-15,4-4-48 0,-1-5 24 0,2-2 1 16,-1-8-4-16,3-3 19 0,-2-3 9 15,2-4-3-15,0-2 25 0,-2-1 16 16,0-4-16-16,-1 0 3 0,-1-2-3 0,1-2 1 16,0 0-2-16,-2-3 2 0,-2 2 0 15,0 3 15-15,-4 3 12 0,0 4-6 16,-2 5-4-16,-2 5-2 0,-3 4 5 16,0 5 20-16,-1 2-41 0,0 1-82 15,0 4-111-15,-2 9 123 0,-2 2 56 16,-3 6 14-16,0 2 4 0,2 3-2 15,0 2 21-15,1 2-1 0,2 1-4 16,1-2-5-16,1 0-10 0,1-3 22 16,6 1-13-16,0-4-9 0,2-2 1 0,2-2 17 15,0-5-5-15,1-4 12 0,2-3 6 16,2-6-34-16,-1-1-6 0,2-1-47 16,0-7 31-16,1-3 22 0,-1-3 2 15,-2-5 17-15,2-1-3 0,-1-4 5 16,2-3 7-16,-1 0 10 0,3-6-20 15,2 0 13-15,0-2 31 0,2 1 10 0,2 2-1 16,1 3-28-16,0 4 3 0,-2 4 7 16,2 7-26-16,-2 2-27 0,0 5-10 15,0 2-8-15,3 5-4 0,-3 0-6 16,-3 8 0-16,0 3-21 0,-1 7 0 16,-3 3-4-16,1 5 28 0,-3 6 1 15,-4-1 11-15,-1 5-9 0,-3-3-2 16,-5-2 5-16,-3-2-37 0,-3-5-56 0,-8-4 37 15,-5-6 12-15,-6-1 16 0,-4-5 31 16,-4-5 16-16,1-1 0 0,-1-2 25 16,3-2 22-16,3-3 13 0,2-3 25 15,4 1 14-15,4-2 7 0,1 1-7 16,6-1-16-16,1 2-27 0,1 2-28 16,3 0-16-16,1 3-12 0,1-1-15 15,12 3-195-15,2 0-343 0,2-2-1154 0</inkml:trace>
  <inkml:trace contextRef="#ctx0" brushRef="#br0" timeOffset="-201623.67">19941 13422 1803 0,'0'0'253'0,"0"0"-198"15,55-21 39-15,-27 12 155 0,0-1-20 0,3-2-74 16,-2-3 5-16,-3-1-28 0,3-2-4 16,-4-1-39-16,-2-3-32 0,-2-3-12 15,-2 0-14-15,-3-2 8 0,-5 0 11 16,-3-2 71-16,-3 1-49 0,-5 4 19 15,0 1 1-15,-6 6 5 0,-4 5-31 16,0 2-22-16,-6 6-43 0,-2 4-1 16,-5 3-23-16,-2 8 23 0,-3 5 31 15,3 7-6-15,3 4-23 0,2 4 27 0,4 5 2 16,8 0 6-16,4 3-15 0,4-1-7 16,6-1-13-16,8 0 17 0,5-3-18 15,4-3 21-15,2-7-7 0,0-5 10 16,-1-8 0-16,2-5-8 0,-4-6-17 15,-1-6-15-15,-3-7 15 0,1-6 8 0,-3-5-7 16,2-5 14-16,0-3 0 0,1-4-13 16,1 0 11-16,3-3 2 0,3-1-15 15,2 2-2-15,2 5 1 0,4 4 0 16,0 7 1-16,-3 8-3 0,2 6-19 16,-3 6-6-16,2 4-9 0,-4 7 3 15,2 6 9-15,-4 7-18 0,-3 4 2 16,-1 4 23-16,-3 5 5 0,-2 1-12 15,-3 1 25-15,-6-1 22 0,-3-3 71 0,-4-3-27 16,-1-5 17-16,-6-4-6 0,-4-6 13 16,-5-2 33-16,-4-5-3 0,-3-5-4 15,-5-1-27-15,-1-2-38 0,0-4-26 16,-2-1-22-16,2-2-3 0,1-1-11 16,1-1-102-16,5 2-141 0,-1-6-166 15,5 2-531-15,8 0-832 0</inkml:trace>
  <inkml:trace contextRef="#ctx0" brushRef="#br0" timeOffset="-200484.28">14455 14398 1365 0,'0'0'172'0,"0"0"-152"15,0 0-19-15,0 0-1 0,0 0 3 0,0 0 23 16,0 0 26-16,0 0 94 0,0 0 49 16,0 0 42-16,-8-48 28 0,8 43-55 15,0 0-14-15,2 0-6 0,2 2-21 16,-3-2-16-16,1 0-1 0,0-1-12 16,-1 4-24-16,0-2-15 0,-1 2-16 15,1 1-25-15,-1-2-13 0,0 1-13 16,0 2-34-16,0 0-10 0,0 0-30 15,0 0-30-15,0 2-28 0,0 3-28 0,-4 6 117 16,-3 6 9-16,-1 5 66 0,-2 7 0 16,-1 5-3-16,-1 5 6 0,0 12-15 15,-2 7-13-15,3 10 9 0,0-2-19 16,6-13-13-16,4-15-2 0,1-14 0 0,4-2-13 16,7 2-3-16,5-1 3 0,10 2 22 15,4-5-4-15,6-5 7 0,3-4-3 16,3-1-9-16,-2-5-13 0,-2 0 15 15,-5-2-17-15,-3-3 12 0,-7 0-10 16,-6 0 9-16,-8 0 1 0,-4 0 8 16,-1 0 16-16,-3 0-6 0,-1 0-6 15,0 0-3-15,0-3-22 0,-2 0-41 16,-4-1 4-16,2 1 3 0,-1 0 16 16,2 0-22-16,-2 2-94 0,4-2 31 15,1 2-51-15,0 1-107 0,6-8-198 0,0 3-619 16,0-4-683-16,2 55 1289 0</inkml:trace>
  <inkml:trace contextRef="#ctx0" brushRef="#br0" timeOffset="-200236.13">14799 14775 2077 0,'0'0'1151'0,"0"0"-919"0,0 0-121 16,0 0-92-16,0 0 32 0,71-3 72 15,-44 15 69-15,5 4 3 0,-2 3-48 16,0 5-36-16,-6 1-33 0,-4 4-17 16,-5 0-24-16,-9 1-18 0,-5 0-18 15,-2-1-1-15,-9-2 0 0,-8 0-3 16,-5-3-25-16,-7-4-12 0,-1 0-53 0,-6-2-28 16,0-3-53-16,-1-1-40 0,1-2-101 15,6-2-134-15,-3-2-126 0,10-2-443 16,6-6-557-16</inkml:trace>
  <inkml:trace contextRef="#ctx0" brushRef="#br0" timeOffset="-197342.11">16048 14704 985 0,'0'0'146'16,"0"0"108"-16,0 0 36 0,0 0 15 15,-21 56-71-15,19-42-47 0,1 0-28 16,1-1-43-16,0 1-20 0,0-3-31 0,4-1-27 16,3-3 23-16,3-1 13 0,0-3 19 15,2-3 19-15,4 0 28 0,0-5-9 16,1-3-33-16,3-2-31 0,0-5-17 15,4-2 4-15,2-3-13 0,1-3-22 16,6-1-16-16,0-3 6 0,5-2-9 16,1-1-1-16,2-1-2 0,-2 2-16 15,-1 6 17-15,-2 2-11 0,-8 6-9 16,-3 6-3-16,-7 4-3 0,-4 3-7 0,-5 2-57 16,-2 5-28-16,-1 6 56 0,-3 4 58 15,0 3 6-15,1 1 28 0,-2 2-15 16,1-1 6-16,-1-2-17 0,-1-2 9 15,0-2-9-15,0-4-1 0,0-1 1 16,-1-5 11-16,1-2 6 0,-1 0 35 0,1-2 63 16,0-2 37-16,1-3-59 0,3-5-93 15,-1-2 10-15,1-2 4 0,-2-3-16 16,3-3-13-16,-1-1 11 0,-2-1 0 16,-1 0-1-16,0 0 2 0,-2 3 1 15,0 0 0-15,-6 1 1 0,-2 3-1 16,-3 3-2-16,-3 3-10 0,-3 3-13 15,-4 3-20-15,-4 3-2 0,-8 5 13 16,-3 7 34-16,-4 6 12 0,-2 7 16 16,-4 4 1-16,-1 15 2 0,-5 11 10 0,3 11 0 15,11 3-16-15,17-9-9 0,17-14-16 16,7-16 0-16,12-9 0 0,6-3 18 16,9 2 8-16,9 0 12 0,17 3-22 15,-4-7-16-15,0-4 0 0,0-4-25 16,-11-3-249-16,2-3-84 0,2-6-169 15,-11-5-587-15,-8-2-681 0</inkml:trace>
  <inkml:trace contextRef="#ctx0" brushRef="#br0" timeOffset="-195853.35">16970 14722 1838 0,'0'0'509'0,"0"0"-111"0,0 0 6 16,0 0-155-16,0 0-116 0,0 0-41 0,0 0 38 15,0 0 8-15,-71 33-6 0,46-13-34 16,2 2-39-16,5 2-43 0,3-1-14 16,5 1 10-16,7-2-12 0,3 0-1 15,5-1 1-15,5-2 2 0,8-1 11 16,0-4 2-16,3-2 1 0,0-4-3 16,-4-3-13-16,-3-3-81 0,-4-2 7 0,-4 0 49 15,-2-7 25-15,2-6-22 16,-5-2 21-16,0-3 1 0,-1-4 0 0,0-2 1 15,0-4 11-15,-1-1 7 0,1 0 3 16,0-2-22-16,1 2 1 0,4 3 27 16,1 1-25-16,4 3-3 0,2 4 0 15,2 2-19-15,3 7-12 0,1 1-20 16,4 6 1-16,1 2 6 0,1 5 0 16,0 5 10-16,2 6 2 0,-3 2-21 15,-4 4 24-15,-7 4-12 0,-2 3 3 16,-8 0 16-16,-2 1 20 0,-7-1 0 0,-5-3 2 15,-4-2 0-15,0-1 1 0,2-7 37 16,0-3-3-16,6-4 9 0,0-5 6 16,6-3 4-16,2-1 81 0,0-4 59 15,3-6-144-15,9-5-50 0,3-4-1 16,5-3-1-16,4-3-1 0,3-4 0 0,3 2-16 16,-1 2 7-16,0-1-7 0,1 6 17 15,-3 3-11-15,-1 5 1 0,-4 2 10 16,-7 6-14-16,0 4-37 15,-4 3-42-15,-2 6-2 0,1 5 53 0,-3 6 28 16,-1 4-3-16,4 2 19 0,-3 2 29 16,3 1 15-16,1-3-19 0,4-2 0 15,5-3-6-15,1-3-4 0,3-6 7 16,2 0 7-16,3-7-10 0,-2-2-7 16,-3-3-12-16,-1 0-36 0,1-12-7 0,-3-3 21 15,-4-7 9-15,2-4 13 0,0-6 22 16,2-11-6-16,6-14-15 0,1-15-1 15,0-7-15-15,0-1-13 0,-5 5 26 16,-5 6-48-16,-2 4-20 0,-6 8 11 16,-4 11 59-16,0 15 13 0,-6 10 6 0,0 6 3 15,0 0 10-15,-2 1-20 0,-5 1-12 16,3 5-6-16,-1 6-41 0,-3 2-32 16,0 0 0-16,-5 8 25 0,0-1 26 15,-3 5 28-15,-1 1 38 0,1 1-7 16,4 1-12-16,-1 0 13 0,5 0 12 15,1 1-6-15,4 0 0 0,2 0 6 16,1 2 6-16,3 2 7 0,5 3 15 16,1 4 10-16,5 4-7 0,-3 5-13 0,4 2 16 15,0 12 12-15,-4 12 43 0,-3 14 9 16,-8 8-50-16,-14-1-19 0,-7-4-2 16,-7-4-7-16,-3 0-43 0,5-1-5 15,3-2-13-15,8-4-3 0,6 0 24 16,6-9-11-16,3-8-10 0,8-10 12 15,0-11-3-15,2-11-11 0,-1 1-1 0,5-4-18 16,1-2 15-16,-1 0-10 0,0-6-11 16,-6-2-25-16,2-4 0 0,-5-2 19 15,-1-1 29-15,2-6 0 0,-1-6-27 16,0-5-15-16,0-5 6 0,1-3-3 16,-3-6-27-16,0-3-23 0,-1-4-36 15,-1-11-39-15,1-8-21 0,0-8 6 16,-2 8 26-16,0 14 53 0,0 13 25 0,-1 9 50 15,-4-4 24-15,-5 1-11 0,-3-3 12 16,-3 6 0-16,-4 6-2 0,-1 3-48 16,-2 3 24-16,0 7 27 0,1 2 2 15,4 1 19-15,2 0-21 0,5 1-1 16,6 2-18-16,5 0 19 0,1-2 48 16,13 0 129-16,9-1-29 0,10 0-79 15,7-4-49-15,5-1-20 0,0-3-19 16,0-1-88-16,-4-5-38 0,-4-4-4 15,-3-4-108-15,-7-4-70 0,-1-6 54 0,-1-4-66 16,-3-6 57-16,2-11 110 0,-1-11 29 16,0-6 59-16,-2 1 84 0,-7 16 35 15,-8 16 108-15,-2 15 169 0,0 1 121 16,-3 2-124-16,1-2-68 0,-1 3-75 0,0 3-13 16,0 6-11-16,-1 5-104 0,0 4-38 15,0 6-225-15,0 7 171 0,0 7 54 16,-1 6 80-16,-1 7 2 0,1 5 4 15,0 4 15-15,1 8 9 0,0 11 31 16,0 7-36-16,0 3-5 0,0-7 12 16,0-8-31-16,0-14-4 0,0-9-9 15,0-9-34-15,0-2-12 0,0 0-20 16,1-1 0-16,1 2 1 0,2-7-2 16,0-6 11-16,4-5 19 0,2-5-6 0,5-1-25 15,4-7-68-15,4-8-18 0,1-2-17 16,2-5 35-16,1-5 58 15,-4 1 10-15,-1 0 22 0,-5-1-4 0,-2 6 13 16,-3 2-6-16,-4 5 3 0,0 6 12 16,-5 4 3-16,-1 5 19 0,-2 0-62 0,0 4-127 15,0 6 127-15,-3 7 10 16,-2 4 76-16,-2 2-12 0,2 3-37 0,2-1-9 16,0-1-25-16,3-2 0 0,0-2-3 15,2-4 1-15,4-2-1 0,5-3-272 16,1-5-162-16,12-6-239 0,-2-5-794 15,-2-4-377-15</inkml:trace>
  <inkml:trace contextRef="#ctx0" brushRef="#br0" timeOffset="-195714.46">18763 14533 2771 0,'0'0'347'0,"0"0"-225"15,0 0-122-15,0 0-23 0,0 0-130 16,0 0 8-16,0 0 129 0,0 0 16 0,-10 50-1 15,15-15-276-15,6-6-854 0</inkml:trace>
  <inkml:trace contextRef="#ctx0" brushRef="#br0" timeOffset="-195402.06">19093 14682 2620 0,'0'0'479'0,"0"0"-240"15,0 0 6-15,0 0-21 0,0 0-98 16,0 0-44-16,-76-40 9 0,49 49 12 0,-4 6 9 16,1 2-31-16,2 4-31 0,6 3-23 15,8 2-5-15,6 3-19 16,8-3 16-16,6 4-19 0,9-1 21 0,8-2-18 16,7-1 16-16,4-4-18 0,1-3-1 15,3-5 0-15,-1-4-102 0,-2-5-3 16,-8-5 50-16,-3 0 55 0,-3-4 25 15,-5-4 12-15,-2 0-16 0,-4-4 7 0,0 3-6 16,-4 0-3-16,-3 1-10 0,-2 0-9 16,-1 1-19-16,0 1-15 0,-3 3-43 15,-4-2-242-15,-9 1-326 0,2-3-848 16</inkml:trace>
  <inkml:trace contextRef="#ctx0" brushRef="#br0" timeOffset="-193940.34">19340 14431 1191 0,'0'0'166'0,"0"0"39"0,0 0-26 0,0 0-26 15,5-48 2-15,0 36 40 0,0 2 6 16,0 0-21-16,-2 2-19 0,1 2-10 15,0 2 26-15,-3 3-17 0,0 1-14 16,-1 0-146-16,0 5-38 0,0 5 38 0,0 9 13 16,0 6 98-16,-2 6 19 15,-3 8 9-15,1 12-4 0,2 12-32 16,1 7-14-16,1 1-23 0,2-16-35 0,2-14-10 16,2-14-21-16,-2-4-13 0,0 3 1 15,1 4 9-15,-3 0-13 0,-1-4-56 16,-1-4-161-16,-4-5-86 0,-4-5-146 15,-9-10-195-15,1-2-339 0,2-4-429 0</inkml:trace>
  <inkml:trace contextRef="#ctx0" brushRef="#br0" timeOffset="-193817.98">19263 14784 2172 0,'0'0'346'0,"0"0"-30"16,0 0-56-16,0 0-46 0,0 0-39 15,0 0-83-15,0 0-67 0,0 0-9 16,62-33 19-16,-30 33 6 0,5 0-16 15,5 0-24-15,6 3-1 0,12 1-19 0,-5-1-89 16,15-3-411-16,-12 0-767 0,-17-6-500 16</inkml:trace>
  <inkml:trace contextRef="#ctx0" brushRef="#br0" timeOffset="-193297.68">20660 14662 1015 0,'0'0'1437'0,"0"0"-1201"15,19-52-169-15,-13 29 36 0,-2 3 29 0,0-2-29 16,-4 2 34-16,0 4 35 0,-8 2-45 15,-2 4-35-15,-6 4-48 0,-6 6-44 16,-8 1 16-16,-3 14 38 0,-8 4 12 16,-1 8 6-16,1 8 35 0,2 4-6 15,7 1-19-15,11 1-36 0,9-3-24 16,7 1 3-16,5-5-6 0,12-2-7 16,7-5 7-16,5-5-4 0,1-3 1 0,5-5-1 15,-2-6-15-15,0-8-105 0,0-3-165 16,-2-11-64-16,-2-6-111 15,-3-8-1-15,-4-4-3 0,-4-6 303 0,-6-6 146 16,-5-13 56-16,-2-11-27 0,-2-16 65 16,-2 2-26-16,0 7-26 0,1 13 109 15,0 23 7-15,2 13 90 0,1 10 87 16,-2 6-77-16,2 3-37 0,-1 3-42 16,0 4-179-16,-1 6-126 0,-1 9 22 15,-1 13 104-15,-2 13 95 0,0 17-7 16,2 13-22-16,-2 6 4 0,4-6-45 0,-1-8-23 15,3-10 0-15,0-6-1 0,5-8-1 16,0-9-2-16,-1-8-122 0,0-5-250 16,4 1-197-16,-3-4-578 0,0-3-746 0</inkml:trace>
  <inkml:trace contextRef="#ctx0" brushRef="#br0" timeOffset="-192898.26">20608 14693 2561 0,'0'0'338'15,"0"0"-187"-15,46-48-4 0,-20 30-7 16,6 2 7-16,5 2-55 0,8 1 3 16,3 8 9-16,1 2-10 0,2 3-31 15,-4 11-13-15,-2 3-31 0,-7 6-19 0,-5 4-47 16,-8 6-22-16,-6-1-29 16,-10 1 26-16,-4 0 15 0,-5-1-6 15,-7-5 25-15,-2-2 22 0,-7-3 15 16,1-7 1-16,1 1 12 0,0-6 4 0,1-1 0 15,5-2 6-15,3 0-9 0,3-4 22 16,2 0 63-16,0-3 94 0,2-4-105 0,4-5-71 16,4-3-13-16,2-5 17 0,3-2 5 15,3-3-6-15,0-2-7 16,3 0 7-16,2-3-19 0,2 1-22 0,1 0 22 16,4 4-9-16,0 4 9 0,3 1-25 15,1 6 22-15,-1 3-11 0,3 5 14 16,-2 3 28-16,-2 3-6 0,0 10-3 15,-4 5 12-15,-3 6 25 0,-4 3 16 16,-7 5 11-16,-4 0 44 0,-5 2-43 16,-5 0-32-16,-3-2-18 0,-9 0-19 15,1-3-15-15,-5-3 0 0,1-1-40 0,-1-6-198 16,5-5-146-16,-2-10-282 0,7-1-675 16,2-5-685-16</inkml:trace>
  <inkml:trace contextRef="#ctx0" brushRef="#br0" timeOffset="-192750.51">21454 14324 2123 0,'0'0'1320'0,"0"0"-1227"16,0 0-93-16,0 0-169 0,0 0-89 16,0 0 193-16,0 0 54 0,0 0 10 15,-18 55-207-15,26-29-503 0,1-3-873 0</inkml:trace>
  <inkml:trace contextRef="#ctx0" brushRef="#br0" timeOffset="-192484.01">21614 14569 795 0,'0'0'1449'0,"0"0"-1430"0,0 0-19 0,0 0 262 16,44 57 35-16,-27-33-15 0,0 5-39 0,-3 0-30 15,-1 0-55-15,0 0-23 0,-5-1-56 16,3-5-35-16,-4-3-22 0,-1-5 6 15,0-4-6-15,-1-4 10 0,1-5 18 16,0-2 16-16,4 0 37 0,1-9 14 16,5-2-11-16,2-4-32 0,0-4 0 15,3-4 0-15,-3-1-28 0,3-3-22 16,1-4-14-16,0 0-10 0,2-4-43 16,3 4 13-16,0-1-7 0,-1 9-6 15,-2 3-19-15,-5 8-92 0,-2 5-126 16,-6 5-119-16,-8 3-345 0,-3 3-705 0</inkml:trace>
  <inkml:trace contextRef="#ctx0" brushRef="#br0" timeOffset="-191773.34">22042 14834 623 0,'0'0'1450'0,"0"0"-1194"15,0 0-107-15,0 0 3 0,0 0 5 16,62-28 11-16,-40 17-21 0,1 0-16 15,1-2-54-15,3-1-33 0,-1-2-25 16,1-3-3-16,2 0-15 0,-3-4 15 16,-1-2 16-16,-3 0-13 0,-3 0 13 15,-3 3 38-15,-4 1 66 0,-5 0 28 16,-3 6-11-16,-2 1-8 0,-2 2-20 0,-2 3-4 16,-5 1-37-16,-5 4-35 0,-3 1-21 15,-3 3-28-15,-4 4 12 0,-3 8 1 16,1 4-10-16,3 5 18 0,2 3-2 15,7 4-4-15,1 2-12 0,7 2-1 16,4 0 0-16,4 1 0 0,10-2-1 16,5-2 10-16,5-5-11 0,4-4-238 0,4-7-123 15,-1-6-40-15,3-7-72 0,-1-2-150 16,-3-7 140-16,-1-6 386 0,-4-4 97 16,-3-4 71-16,-4-2 117 0,-1-5 94 15,-4 0-28-15,3-4-13 0,-3-2-65 16,-2 2 35-16,0 2-5 0,-3 5-45 0,1 6-16 15,-3 4-9-15,-2 5-27 0,-1 7-31 16,-1 2-7-16,0 3-71 0,1 4-68 16,0 6-104-16,2 5 169 0,-1 6 3 15,1 5 63-15,1 6-4 0,-1 3-6 16,-2 2 3-16,0-1 9 0,-1-2-22 16,0-3-15-16,-2-4-28 0,0-5-11 15,0-5-39-15,-2-7 13 0,0-4 27 16,1-6 10-16,0 0 124 0,0-9-31 15,1-3-56-15,0-4-7 0,3-2-2 16,7-4-3-16,1-3-4 0,6-3-19 0,2-1-1 16,4-3 2-16,2 2-3 0,5-1-2 15,-1 3-16-15,2 3 6 16,-2 4-1-16,2 9-2 0,-4 5-7 0,1 7-15 16,-2 2 10-16,-2 10-26 0,-3 5 7 0,-2 5 8 15,-4 4 1-15,-5 2 25 0,2 5 10 16,-6-2 2-16,-3 2 119 0,-1-2-24 15,-2-2-14-15,0-1-35 0,-1-4 3 16,-1-4-37-16,1-3 0 0,1-5-11 16,0-5-1-16,0-1-33 0,0-6-57 15,3 0 10-15,6-1-136 0,12-15-317 16,-2 1-763-16,-2-4-1186 0</inkml:trace>
  <inkml:trace contextRef="#ctx0" brushRef="#br0" timeOffset="-190684.96">24250 14338 2081 0,'0'0'307'0,"0"0"-190"0,1-56 15 15,-3 36 74-15,-7 1-10 0,-4 5-46 16,-2 1-44-16,-6 5-17 0,-7 2-9 16,-3 4-20-16,-6 2-9 0,-4 9-7 15,-2 6 7-15,-1 4 21 0,-3 8-12 16,5 7 0-16,3 3 12 0,7 4-9 16,7-1 0-16,8 4-28 0,9 1-13 0,8-3-20 15,12-2 26-15,12 0 0 16,10-5-9-16,7-2 2 0,15-2-17 0,10-4-4 15,8-7-2-15,-6-7-206 0,-18-8-53 16,-13-5-52-16,-11-2-44 0,6-3 39 16,11-12-241-16,-4 1-192 0,-9-2-699 0</inkml:trace>
  <inkml:trace contextRef="#ctx0" brushRef="#br0" timeOffset="-190171.27">24597 14180 2219 0,'0'0'327'16,"0"0"-118"-16,0 0 0 0,0 0-97 0,0 0-112 16,0 0-109-16,0 0 109 0,0 0 167 15,-13 51 9-15,7-20-1 0,-6 4-23 16,3 5-23-16,-4 10 16 0,0 8-20 16,6 4-27-16,4-7-29 0,3-13-16 15,2-16-25-15,4-5 0 0,5 2 3 16,3 1-28-16,-1 3 14 0,3-4-17 15,-2-5-2-15,-2-1-169 0,0-3-172 0,-4-3-198 16,5-7-133-16,-6-2-689 0</inkml:trace>
  <inkml:trace contextRef="#ctx0" brushRef="#br0" timeOffset="-189359.47">25175 14529 2629 0,'0'0'398'0,"0"0"-158"0,0 0-11 15,-1-59 6-15,-5 47-84 16,-6 0-48-16,-4 3-20 0,-4 2 1 0,-6 3-25 16,-5 4 1-16,-6 4-1 0,-1 7-22 0,0 3 3 15,1 3-37-15,7 4 13 0,3 0-16 16,6 1-2-16,8 3 1 0,1-4 0 15,7 1 1-15,3 0 9 0,2-4-9 16,5-4-1-16,4-2 0 0,3-6-61 16,4-2-13-16,2-4 4 0,3-1-4 15,-1-9 12-15,2-2 31 0,-1-3 32 16,-1-4 0-16,-1 0 23 0,0-2-1 16,-2 1-3-16,-3 2-4 0,-1 2 13 15,-4 1-3-15,0 6 13 0,-5 4 18 0,-3 0 40 16,0 5-96-16,-1 0 0 0,0 6-171 15,0 5 112-15,0 3 59 0,0 6 59 16,0 3-9-16,0-1-10 0,5 2-15 16,7-3-6-16,2 1-4 0,4-1 10 0,3-5-9 15,2-3 2 1,1-2-16-16,1-8-2 0,-3-3-93 0,2 0-13 0,1-5-6 16,-1-4 30-16,-1-6 16 15,0-2 25-15,-1-3 27 0,1-3 14 0,-2-5 15 16,1 1-12-16,-2-1 32 0,-1-1-34 15,-1 0 18-15,0 2-16 0,-4 1 19 16,-2 6 12-16,-2 2-8 0,-4 6-4 16,-2 5 3-16,-2 0 16 0,1 7 2 15,-3 0-43-15,0 4-154 0,-4 8 56 16,-2 4 98-16,0 5 47 0,-3 5-3 16,2 0-8-16,1 6-5 0,0-1-16 15,4 1 4-15,2-2-18 0,0-1 2 0,8-1 16 16,2-6-18-16,5-3 18 0,1-6-1 15,3-7 4-15,1-2-22 0,0-4-44 16,1-4 0-16,0-7 32 0,-2-3 12 16,1-4 0-16,-2-2 3 0,0-3 22 15,0 0-23-15,-2-3 13 0,2 1 4 16,-3-1-7-16,-1 1-10 0,0-1 11 0,-1 4-12 16,-4 2 18-16,0 7 6 0,-3 3-10 15,-3 5 16-15,-2 4-31 0,-1 1-62 16,0 5-100-16,-2 6 114 0,-2 6 48 15,-3 2 45-15,1 9-17 0,2 0 22 16,0 3-10-16,1 0 7 0,0 1 6 16,3-1-19-16,0-2 3 0,0-1-9 0,4-5-12 15,0-2-14-15,1-7 13 0,1-3-2 16,4-5 12-16,-2-6 18 0,4 0-21 16,0-4-22-16,1-5-155 0,2-2-79 15,-4-2-62-15,3-9-166 0,-2 1-735 16,-4 1-973-16</inkml:trace>
  <inkml:trace contextRef="#ctx0" brushRef="#br0" timeOffset="-188423.8">26040 14821 1897 0,'0'0'295'0,"0"0"-295"15,0 0 0-15,0 0 84 0,0 0 165 16,0 0-13-16,0 0-40 0,0 0-10 0,67 8-1 16,-48-15-33-16,0-6-28 0,2 1-1 15,0-6-22-15,-1-4-10 0,2-2-25 16,0-4-47-16,-2 2 9 15,3-3 14-15,0 0 2 0,0 2 9 0,0 0-34 16,1 0-7-16,1 1-12 0,1 1 1 16,2 4-2-16,-1 4 1 0,0 3-16 15,1 7-5-15,-3 4-11 0,0 3-8 0,-2 10-8 16,-2 4-24-16,-4 7 15 0,-4 7 16 16,-7 2-3-16,-6 5 29 0,-3 1 11 15,-13-1 4-15,-3-1 81 0,-6-5-21 16,-6-6-7-16,1-3-2 0,-4-5-7 15,1-6 6-15,0-4-13 0,6-3-18 16,4-2-6-16,5-1-13 0,6-3-108 16,7-2-91-16,5-2-123 0,14-9-306 0,3 0-890 15</inkml:trace>
  <inkml:trace contextRef="#ctx0" brushRef="#br0" timeOffset="-187857.45">26776 14654 1421 0,'0'0'1068'0,"0"0"-852"15,0 0-132-15,0 0-17 0,0 0 94 16,0 0 79-16,0 0-37 0,0 0-82 16,64-9-61-16,-43 4-35 0,0-2-21 15,2-2-2-15,4 0-2 0,-1-2 0 16,-1-4 0-16,0-2 0 0,-2 0 0 15,0-1 1-15,-6-3 2 0,-2 0 19 0,-2 2-3 16,-7-2-3-16,-3 3-15 0,-3 1 11 16,0 4-8-16,-4 1-4 0,-5 2 0 15,-6 4-35-15,-4 3 34 0,-2 3 1 16,-4 8 0-16,-2 4 31 0,2 4 1 16,5 4-7-16,1 2-3 0,8 3 3 15,2 1 13-15,8 1-7 0,1 2-2 0,9-6-7 16,3 4 0-16,8-4-1 0,4 0 17 15,8-5-18-15,3-6-4 0,-1-3 9 16,2-6-7-16,-1-3-5 0,-4-6-13 16,0-5-22-16,-5-5 6 0,-1-5 15 15,0-1-1-15,-2-4 2 0,-1-3 12 16,1-3-12-16,-1-4-1 0,0-1-1 16,1-4-1-16,1 3-15 0,3-1 18 15,-2 8-2-15,0 4 1 0,1 7 1 0,2 8 0 16,0 7-19-16,4 5-17 0,0 8 5 15,3 6 9-15,1 7 9 0,-5 6-15 16,0 3 6-16,-8 3 0 0,-4 2-3 16,-7 1 25-16,-6-2 45 0,-6-2 81 15,-5-2-16-15,-6-3-16 0,-4-4 2 0,-1-3-6 16,-4-4-22-16,-3-7-6 0,-1-1-19 16,-2-4-15-16,-2-4-19 0,-3 0-9 15,0-6-164-15,-2 0-115 0,-11-11-256 16,8 2-667-16,4-2-1217 0</inkml:trace>
  <inkml:trace contextRef="#ctx0" brushRef="#br0" timeOffset="-185442.1">8240 1414 1178 0,'0'0'550'16,"0"0"-414"-16,0 0-116 0,0 0-17 15,0 0 26-15,-58-20 10 0,42 20 46 16,-2 0 18-16,1 6 40 0,-6-1 9 15,0 4-32-15,-1 1-27 0,-1 3-12 16,0 2-4-16,-2 2-6 0,2 1-7 16,2 1-26-16,1 2 1 0,0 2 9 15,0 3-13-15,2 2-6 0,-1 3 16 16,0 2-7-16,2 1-16 0,-1-2 14 16,1-1-34-16,3 2 10 0,1 0 17 15,6 0-3-15,1 4 9 0,5-1 22 16,3 3-25-16,2-1 28 0,9 3-31 0,6-2 21 15,5 0-9-15,6-2-9 0,9-1-30 16,15 2 11-16,12 0-10 0,11-1 9 0,1-5-12 16,-14-9-2-16,-15-8-1 0,-19-3 0 15,-5-2-9-15,-1 5-23 16,0 4 9-16,-3 3-8 0,-8 4 30 0,-9 3-8 16,-4 3 9-16,-14 4-9 0,-7 4 12 15,-8 0 3-15,-3 3 13 0,-6-1-16 16,-1-3 2-16,1-3 11 0,-2-4-11 15,3-2-2-15,1-3 2 0,-1-2 11 16,2-2-11-16,2-1 14 0,4-2-4 16,1-4 1-16,5 1-11 0,4-4 14 0,3-1-15 15,1-2 0-15,6-3 1 16,0-1-2-16,4-1 0 0,3-2 0 0,1-1 0 16,0-1 1-16,3 0 12 0,-1-1 3 15,1 0-13-15,0 0 9 0,0 0-9 16,4 0-3-16,5 0-84 0,5-2 56 15,8-2 28-15,3-2 0 0,8 0 0 0,0 1-2 16,2-1 2-16,-3 2-23 0,-3 2 1 16,-3 2-3-16,-5 0-13 0,-2 2 3 15,-1 4-6-15,-3 3-4 0,-4 5 10 16,2 1 13-16,-1 3 22 0,-3 4 2 16,2 0 11-16,-4 2-10 0,0 1 13 15,1-1 3-15,-3 3-7 0,-2-3-10 16,-1 2 10-16,-2 1 17 0,0 2 22 15,-3 3 15-15,-4 1-12 0,-6 4-9 16,-2 0-14-16,-3 3 4 0,-2 2-10 0,2-2 13 16,-2 0-25-16,2 1-13 0,2-2-2 15,4 1-10-15,4 0 11 16,6-2-2-16,2-1 3 0,6-1 9 0,9-2-8 16,5-3 15-16,4-2-14 0,10 0-2 0,1-2-50 15,6-1 6-15,5-4 2 16,-1-2 8-16,2 0-27 0,1-4 17 0,-2-2-29 15,-3-2-26-15,-3-2-15 0,-1-1-88 16,-4-1-68-16,-3-2-120 0,9-5-83 16,-8-1-515-16</inkml:trace>
  <inkml:trace contextRef="#ctx0" brushRef="#br1" timeOffset="-170835.15">6065 1420 382 0,'0'0'228'16,"0"0"-150"-16,0 0-23 0,0 0 125 15,0 0 58-15,-28-47-85 0,23 41-10 0,1-1 23 16,1 3-52-16,0-1 25 0,0 0-25 16,1 3 3-16,-2-3-46 0,2 5 7 15,1-3 22-15,0 1-22 0,0 1-23 16,0 0 9-16,1 0-2 0,-1 1-4 16,1-1-4-16,0 1-9 0,0 0-19 15,0 0-13-15,0 0-11 0,0 0 1 16,-1 0 10-16,1 0-9 0,0 0 6 15,0 0-10-15,0 0-38 0,0 0-17 16,-1 2-29-16,1 3 65 0,-1 2 19 0,0 0 32 16,0 3 10-16,1 2-16 0,0 4-13 15,0 0 3-15,0 4-16 0,0 3 1 16,3 2 12-16,0 4-11 0,2 1 0 16,2 2 1-16,-2 6-1 0,1-1 18 0,1 4-18 15,-1-1 23-15,-2 0-21 16,2-1 12-16,3 0-3 0,-3 2 25 0,2 2-25 15,4 5 13-15,-1-4-7 0,-2 4-16 16,7 4 0-16,-1 3-2 0,2 13 9 16,0-2-10-16,-1-4-13 0,-5-7-9 15,-1-8 22-15,-4 1 0 0,2-7-22 16,-3-7 22-16,-2-7 0 0,2 1-15 16,3 4 15-16,-1 4 1 0,4 4-1 15,0-2-11-15,2-2 11 0,0 0 2 16,0-2 0-16,1-1 13 0,-2-1-15 15,0-2 0-15,0 3-3 0,-4 1 3 0,-4 1 0 16,-1 1 16-16,-3-1 13 0,0 5-7 16,-1-3 4-16,-2 3-4 0,0-1-22 15,0-1 1-15,2-1 12 0,0-3-12 16,1-2-1-16,0-1-1 0,3-3 0 0,1-1-9 16,1 0 10-16,2-3 11 0,-1 0-11 15,-2-2-3-15,1 0 3 0,0-1-2 16,-2 1-11-16,-1 3 13 0,-1 0 1 15,0 3 1-15,-1 2 0 0,0 1 0 16,0 2 1-16,0-1-2 0,1 0 1 16,1-3 0-16,1-5 1 0,1-3-3 15,1-4 3-15,-3-5-3 0,1-4 2 16,-2-1 14-16,0-4-3 0,0 0-11 16,0-2 21-16,-1-1 6 0,0 0-23 0,1 0-6 15,-1 0-51-15,0-4-13 0,2 0-16 16,0-3-43-16,3-4-92 0,-2-2-115 15,2-6-118-15,-2-19-127 0,-1 4-616 16</inkml:trace>
  <inkml:trace contextRef="#ctx0" brushRef="#br1" timeOffset="-170044.81">6276 1334 62 0,'0'0'1095'0,"0"0"-974"0,0 0-53 0,0 0 101 16,0 0 27-16,0 0-89 0,0 0-107 0,0 0 0 15,0 0-78-15,0 0 78 0,0 0 62 16,-28-7 15-16,26 15-38 0,1-1 13 15,-1 2-19-15,2-1-14 0,-1 2-18 16,1 0 22-16,0 0-20 0,0 3 23 16,0-2-6-16,1 0 9 0,1 2 0 15,1 1 29-15,-1-1-12 0,0 4 12 16,1 2-6-16,-1 2 13 0,2 4-30 16,-2 4 14-16,1 4-1 0,1 3-16 15,-1 5 4-15,3-1-20 0,3 1 19 0,-1 2 14 16,8 6-46-16,4 8 39 15,2 9-13-15,3-1-13 0,1-2-14 0,-1-5-2 16,-3-3 1-16,-1-1 26 0,-1 4-24 16,0 3 12-16,-3 1-14 0,0-1-2 15,-3 1 3-15,1-3-4 0,-1 3 4 16,-1 0-2-16,1 0 23 0,0-3-7 0,-3-12-16 16,-1-6-11-16,2 4 8 0,2 7 3 15,0 1 63-15,-1-2 33 0,-1-3 3 16,2-1-12-16,-1 6-39 0,3 5 6 15,-4-14 6-15,-6-11-18 0,-1-5-4 16,2-3-3-16,-2 6-16 0,-1 2 15 16,0 3-8-16,0-2-26 0,0-4 2 15,-3-2 9-15,1-2-11 0,0-1 0 16,-1 1 0-16,0-2-1 0,0-1 0 16,1 1 0-16,1-4 0 0,1-2-2 15,1-3 3-15,-1-3 0 0,-1-1 0 0,1-1 0 16,0-4-35-16,1 1 13 0,-1-3 0 15,-1 0-67-15,-2-1-22 0,1 0 12 16,-1-3 19-16,0 0 9 0,-1 0 20 0,0 0 29 16,0-3-20-16,0-3-128 0,0-4-253 15,-5-12-57-15,0 3-527 16</inkml:trace>
  <inkml:trace contextRef="#ctx1" brushRef="#br1">9575 8781 0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4:36:45.324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2022 4299 332 0,'0'0'166'0,"0"0"-49"0,0 0-42 0,0 0 16 16,0 0 30-16,0 0 101 0,0 0-14 15,0 0-78-15,0 0-45 0,0 0-40 16,-7-19-2-16,7 18 5 0,0 1-2 0,0 0 9 15,-1 0 13-15,1-1 1 0,0 0-11 16,0 1-22-16,0 0-27 0,-1 0-9 16,1 0-32-16,0 0-17 0,0 0-9 15,0 0 6-15,0 0 0 0,1 2 52 16,5-2 42-16,-1 0 23 0,5 0 16 16,-1 0-6-16,5 0-13 0,1 0-17 15,1 0-9-15,3 0 12 0,2 0 7 16,1-2-9-16,5 0-4 0,0 2 13 15,5-1-52-15,2 1 23 0,6 0-7 16,4 0 7-16,4 0 7 0,2 0-32 16,2 0-1-16,-3 0 1 0,3 0 2 15,-6 0-3-15,0 0 14 0,-5 0-13 0,-4 0-2 16,-2 0 1-16,-9 0-17 0,-3 1 16 16,-4-1-1-16,-6 2 0 0,-4-2 2 15,-2 0 2-15,-5 0 14 0,-1 0 13 16,-1 0 39-16,0 0 26 0,0 0 12 0,0 0 0 15,0 0-7-15,0 0-16 0,0 0-6 16,0 0-13-16,0 0-19 0,0 0-7 16,0 0-13-16,0 0-9 0,0 0 3 15,0 0 4-15,0 0 2 0,0 0-3 16,0 0-6-16,0 0-16 0,-2 0-19 16,-4 0-70-16,-8 0-118 0,0 0-462 15,-5 0-953-15,74 0 718 0</inkml:trace>
  <inkml:trace contextRef="#ctx0" brushRef="#br0" timeOffset="5793.16">20117 3696 235 0,'0'0'466'0,"0"0"-182"16,0 0-11-16,0 0-61 0,0 0-49 16,0 0-30-16,0 0-36 0,0 0 1 15,0 0 22-15,9-12-39 0,-6 9-20 16,1 2-19-16,-1-2 10 0,1 2-10 16,3-1 10-16,-2-1 16 0,-2 0 19 15,0 2-3-15,-1-2 6 0,0 2 4 16,0-1-14-16,-1 0-19 0,0 0-13 0,0 0-19 15,1-1-7-15,1 1-21 16,-1 0-1-16,-1-1 16 0,2-1-4 0,-1 1-11 16,3-2 0-16,-1-2 1 0,1 2 0 15,-2-3 10-15,5 0-8 0,-4 0 31 0,1-1 16 16,-2-2-10-16,1 2-9 0,1-2-6 16,-2 0-13-16,1-1-1 0,-2-1 24 15,0 0-34-15,0-1 12 0,1-1-13 16,1 0 1-16,0-2-3 0,-1 0 1 15,1 0-1-15,1-4 1 0,3 0 0 16,-2 0 10-16,3-1-10 0,-2-1-3 16,1 0 3-16,0 0 0 0,-2 1-1 15,-3-1 1-15,-1 4 0 0,-1-1 0 16,-1 0-3-16,-2 1 3 0,-3 0-1 16,-2 2-53-16,-1 1 38 0,0 3 13 15,0-2 3-15,3 3 3 0,0 0 16 0,1 1 1 16,-3-1-14-16,4 2-6 0,0 0-19 15,-1-2 19-15,0 2-3 0,-2 0-1 16,1 1-18-16,-2 0-7 0,-1 0-6 16,0 0-3-16,0 2 3 0,-3-2 13 15,-1 4-7-15,0-1-6 0,-2 0-1 0,2 2 11 16,-5-3 21-16,0 1-12 0,1 2 16 16,-1-1-1-16,2 0 1 15,-2-1-2-15,2 1 1 0,-2 1 1 0,3-2 2 16,0 0 14-16,0 1-12 0,0 0 12 15,2 0 0-15,-1 0 6 0,1 0-9 16,-1 0-13-16,-1 0 0 0,2 0-23 16,-3 1-9-16,-2-1-6 0,-3 3-4 15,-1-1 7-15,-4-1 4 0,-4 3 30 16,1-1 1-16,1 0-3 0,-3-1 2 0,2 0-1 16,-2 1 2-16,2 0 0 15,-3 0 0-15,2 0-1 0,-1 1 1 0,-1-1 0 16,-1 1 0-16,1-1 3 0,-2 0-3 0,2-1 2 15,-2 1-2-15,1 0 3 16,-1 2-3-16,0-3 0 0,2 2 0 0,-4-1 0 16,4 0 0-16,-2 0-16 0,-2 2 15 15,3 0-15-15,-3 0 12 16,-2 0 8-16,0 0-5 0,-1 0 2 0,1 2 0 16,-2 0-1-16,1 0 1 0,-1-1-2 15,1 1 2-15,2-1 0 0,3-1-1 16,-1 0 0-16,2 0 2 0,3 0-2 15,-1 0 13-15,2 0 7 0,1 0-20 16,-2 0 0-16,3 0 0 0,-1 0 0 16,-1 0-9-16,2 0 9 0,0 0-16 15,-2 0 13-15,1 0-10 0,-1 4 12 0,-3-3 0 16,2 2-1-16,-3 1-1 16,2-1 3-16,-2-1 14 0,3 2-14 0,-1-1 0 15,2-1-1-15,-1 1 1 0,3-3 2 16,0 2 0-16,1 0-2 0,-1-1-2 0,3 2 2 15,0 1-3-15,0-2 0 0,-1 3-14 16,1-1 14-16,-3 1 0 0,2-2-9 16,0 4 12-16,0-2 0 0,2 2 0 15,-1-1 0-15,-1 1 1 16,2-3 1-16,1 1 0 0,0 0 13 0,1-1 2 16,2 1-15-16,2-2-2 0,2 0 2 15,-2 1-2-15,5-2-1 0,0 1 1 16,1-1-2-16,-1-1 0 0,3 1-11 15,-3 1 12-15,3 0 0 0,-3 1 1 16,1-2 1-16,-1 0 1 0,2-1 1 0,-2-1 20 16,4 2-20-16,-1 0 16 0,2 0 0 15,-1-1-19-15,-1 0-3 0,2 0-13 16,0 0-3-16,-3 0 17 0,2 0-2 16,1 1 2-16,-3 1 0 0,2-1 1 15,-1 0 1-15,-1-2 2 0,3 1 0 16,-4 1 11-16,4 0-12 0,1-2 1 0,1 3-2 15,-1-3-12-15,2 2-5 0,0-2-8 16,1 2 2-16,-2 0-3 0,0 0 14 16,-4 2-1-16,1 1 13 0,-5-1 3 15,3 3-3-15,-3-2 0 0,2 1-1 16,-1 0-2-16,4-3 0 0,-2 3-9 16,4-2-4-16,1 1-4 0,1 0-6 15,0 1 1-15,0-1 9 0,1 2 12 16,0 2 4-16,1-1 11 0,-2 0-11 0,2 4-13 15,-3 0-5-15,1 3 18 0,-3-2 2 16,1 3-1-16,1 1 2 0,0 1-2 16,-3 1-1-16,3 2 3 0,1-1 9 15,0 3-12-15,0 1 0 0,0 1 0 16,-2 1 0-16,1 4 8 0,-2-1-8 0,-2 3-3 16,0 1 2-16,0 0-1 15,-4 4 2-15,4 0 0 0,-2-1-2 0,3 0-10 16,2-3 12-16,1 1-13 0,4-2-10 15,0-3 22-15,1-1-1 0,5-2 2 16,0-2 2-16,1 0 11 0,1 0-10 16,-2-3-2-16,0 0 2 0,1-2 20 0,-2-1-22 15,-1-2 2-15,1-1 23 0,2-3-7 16,-2 0 1-16,2-1-1 0,1-3 4 16,-1 1-4-16,3-1-3 0,0 1 16 15,2-3 10-15,0 0-19 0,2-1 12 16,0 0-16-16,-3-2-6 0,2 2-11 15,-2-3-1-15,1 3 2 0,0-3 10 16,-1 0-11-16,2 0 14 0,-1 1-15 0,2-1 12 16,2 0 3-16,1-1-3 15,3 0-11-15,3 1 11 0,2-2 0 0,3 0-11 16,6 2 1-16,3-2 1 0,3 0 8 16,3 2-8-16,3-2-2 0,4 1 14 15,-2 0-13-15,1-1 0 0,-1 3 16 16,-2-3-18-16,-5 3 0 0,0-3 10 0,-3 1-9 15,-2 0-2-15,-2 1 13 0,1-1-11 16,2-1 1-16,-1 1 10 0,-1-1-10 16,3 0 13-16,2 0-3 0,1-2-12 15,0 0 12-15,2 1-13 0,2 0 0 16,-1-1 1-16,2 1 12 0,1 0 6 16,0-1-18-16,-2 0 15 0,-3 0-3 15,-3-1-11-15,-2 0 17 0,-4-1-16 16,0 1 20-16,-3-1-21 0,0 2 10 0,-1-3-10 15,2 2-2-15,-1-1-1 0,2 3 1 16,-1-2-12-16,3 2 10 0,1-2-14 16,-2 3 16-16,2-1 2 15,0-1 17-15,0 0-3 0,-2 0-14 0,0 1 14 16,-3-3 6-16,1 1-3 0,-3 1-16 16,2-3 10-16,-4 3 0 0,1 0-12 15,1-1-1-15,-1 0 1 0,-2 1 0 0,2 0 0 16,-2 0-1-16,-1 2 0 0,1-1 0 15,-1 1 2-15,1 0 14 0,-2-1 0 16,-2 0-13-16,1 0 23 0,0 0-23 16,-1 1 16-16,4-1-16 0,2-1 10 15,-1 2-12-15,1-3-1 0,2 2 0 16,-1 0 0-16,-2-1 0 0,2 1 1 16,-3 0-1-16,-1 1-13 0,-2-2 12 15,-1 1-1-15,-3 1 2 0,0-2 3 16,-3 1 0-16,-1 0 10 0,-1 0 12 15,-1-1 10-15,-2 0-6 0,2 0-17 0,0 0 4 16,0-1-16-16,-1 2-1 16,2-2-2-16,0 2 0 0,-3 0 1 15,1-1-2-15,-3 1 3 0,0 0 1 0,-2 0 16 16,-2-1-13-16,-3 2 19 0,0 0 10 16,0 0 0-16,-1 0-10 0,0 0-4 15,0 0-18-15,0 0 0 0,0 0-25 0,0 0-6 16,0 0 12-16,0 0-3 0,0 0 9 15,0 0 12-15,0 0 1 0,0 0 19 16,0 0 9-16,0 0 20 0,0-2 2 16,0 2 7-16,1-1-4 0,0-1 0 15,0 2 14-15,0-2-14 0,1 0-24 16,1 1-17-16,-1-3-11 0,0 1-1 16,3-2-2-16,-1-2-1 0,3-1 2 0,-1-1 0 15,1-5 1-15,3-4 0 16,-2-3-3-16,2-6 0 0,-4-4-63 0,-6-28-79 15,0 10-307-15,-9-3-1410 0</inkml:trace>
  <inkml:trace contextRef="#ctx0" brushRef="#br0" timeOffset="13726.76">2320 6243 739 0,'0'0'179'16,"0"0"82"-16,0 0-69 0,0 0-68 15,0 0-49-15,0 0-23 0,0 0-13 16,0 0 29-16,0 0 29 0,-2-16 24 16,2 14 5-16,0 2-19 0,0-1-19 0,0 1-40 15,0 0-27-15,0 0-21 16,0 0-29-16,0 0-10 0,0 0-10 0,0 0 4 15,0 0 12-15,0 0 11 0,0 0 9 16,0 0 12-16,0 0 1 0,0 0 3 16,0 0 16-16,0 0 4 0,0 0 6 15,0 0 17-15,0 0 12 0,0 0 3 0,0 0-15 16,0 0-15-16,0 0-31 0,0 0-32 16,0 0-40-16,2 0-9 0,2 0 81 15,0 1 4-15,2 2 54 0,4 0-6 16,1 0 12-16,3 0 7 0,3-1-3 15,-1 0 3-15,2-2-6 0,-2 0-4 16,2 0-13-16,0 0-16 0,2 0-12 16,1-2-4-16,-1 0-16 0,3 1-1 15,0 1-2-15,3-1 0 0,-2 1 3 0,-1 0 0 16,1 0-8-16,0 0 8 0,0 0 13 16,-2 0-12-16,1 0 12 0,0-1 3 15,0-1 0-15,-1 1-14 0,2-2-1 16,0 1 0-16,1 0-1 0,1 2-3 15,-1 0-16-15,3 0 3 0,1 0 12 0,2 0 2 16,-1 0-13-16,1 0 15 0,-1 2 1 16,1 1 0-16,-3-1 1 15,-1-1 18-15,2 1-18 0,-3-2 17 0,0 0 7 16,1 0-4-16,-2 0-10 0,-1 0-12 16,0 0-2-16,0 0-1 0,2-2-17 15,-2 2 5-15,0 0 14 0,1 0 0 16,2 0-1-16,0 0 2 0,-1 0 0 0,1 0 1 15,2 0 15-15,-2-1 4 0,2-1-1 16,-1 0-16-16,-2 0 13 0,2 1-13 16,-2-1 0-16,0 0 13 0,1 0-3 15,-1 1-13-15,0-1-2 0,-2 1-1 16,3 0 0-16,-1 1-17 0,-1 0 1 16,1 0 6-16,0 0 10 0,-1 0 0 15,-3 1 3-15,1 0 1 0,1 0 2 16,1 0 17-16,-2-1-1 0,1 0-6 0,0 0 9 15,1 0-9-15,1 0-12 0,-1 0-1 16,1-2 2-16,0 0-2 0,3 1 0 16,-1 1-2-16,3 0-20 15,-2-2 18-15,2 2-12 0,-2 0 14 0,2 0-17 16,-3 0 0-16,0 0 19 0,0 2 0 0,-2-1 16 16,-2 0-15-16,1 0 12 0,1 0 6 15,-1-1-3-15,-1 0 3 0,1 0-6 16,2 0-11-16,-1 0-2 0,0 0 0 15,2 0-16-15,-1 0 0 0,-1 0 14 16,2 0-1-16,-1 0-1 0,-2 0 2 16,4 0 0-16,-2 0 2 0,0 0 0 15,1 0 2-15,-1 0 11 0,-1 0-10 16,0 0-1-16,0 0 2 0,-1 0-2 16,0 0 11-16,2 0-11 0,0-1-2 15,0 0-2-15,3 0-18 0,-2 1 18 16,1 0 0-16,1 0-11 0,-1 0 0 0,1 0 12 15,-2 0-15-15,2 0 15 0,-2 1-2 0,2 0 1 16,-3 0 2-16,0 0 3 16,3-1 16-16,-3 0 1 0,-1 0-8 15,3 0-9-15,-3 0 15 0,-1 0-18 0,3 0-1 16,-3 0-12-16,0 0-10 0,2 0 11 16,3 0-4-16,-3 3 12 0,4-3-8 15,-1 4 12-15,2-3 0 0,-1 2 1 16,3-2 1-16,0-1 17 0,-1 0-6 15,3 0 0-15,-1 0 12 0,-1-2-24 16,1 0 3-16,0-1 21 0,1 1-23 16,-1 2-2-16,0-3-2 0,1 2 0 15,0 0 0-15,-2 0-1 0,2 1 3 0,2 0-1 16,-1-1 1-16,2 0 2 0,1 1 11 16,4-2-13-16,1 2 1 0,3-2 18 15,3 2-18-15,-4 0 15 16,3-2-3-16,-4 0 3 0,-1-2-4 0,-1 1 17 0,2-1-16 15,-3 2-10-15,0-1 0 0,-1 1 10 16,1 0-10-16,-2 1 1 0,-1-1 8 16,0 0-10-16,-2 2 2 15,-5-2 18-15,-2-1-6 0,-4 3 3 0,-2-3 0 16,-4 2-3-16,-3 0 16 0,-2 0 6 16,-1-1 7-16,-2 2-14 0,-3 0-11 15,0-2-18-15,-3 2-2 0,-2 0-1 16,-1 0-12-16,1 0 13 0,-4 0 3 15,0 0 19-15,-1 0 13 0,1 0 13 16,-1 0-7-16,0 0 9 0,0 0 7 16,0-2-16-16,0 2-41 0,-9-1-66 15,-1 0-86-15,-9 0-7 0,-20-4-288 0,3 0-794 16</inkml:trace>
  <inkml:trace contextRef="#ctx0" brushRef="#br0" timeOffset="41845.44">4367 8381 730 0,'0'0'183'0,"0"0"-98"0,0 0 9 0,0 0-22 15,0 0-69-15,0 0 0 0,0 0 72 16,0 0 62-16,-26-49-23 16,23 45-43-16,0-2-2 0,0 1-20 0,-1-2-10 15,0 0-23-15,3 1 0 0,0 0 0 16,0 1 62-16,1 1 13 0,0 1-23 16,0 0 0-16,-1 1-12 0,1 2 5 15,0 0-25-15,0 0 9 0,0 0 4 0,0 0-14 16,0 0-12-16,0 0-10 0,0 0-11 15,0 0 0-15,0 0-1 0,0 0-1 16,0 0-3-16,0 0-23 0,0 0-3 16,2 0-10-16,4-2 39 0,3 0 42 15,1 2 29-15,5-2-25 0,1 0-11 16,2 0-9-16,1 0 13 0,2 0-17 16,1-1 7-16,2 3-16 0,3 0-10 0,3 0-3 15,-2 0 38-15,8 0-22 16,0 0-12-16,2 1 12 0,3 3-3 0,2-2 3 15,2 1 0-15,4 0-3 0,11-1 0 16,12-2 3-16,10 2-14 0,2-2 17 16,-4 0-16-16,-10 0 12 0,-6-2-15 15,-2 2-2-15,-4 0-20 0,0 0 19 0,-8 2-19 16,-9-2 19-16,-10 2 1 0,1 1-18 16,4-1 20-16,6 0 1 0,6-2 28 15,2 0-25-15,-1 0 8 0,11 0 8 16,9-2-20-16,12-3 2 0,1 3-2 15,-6 0-13-15,-5 2-10 0,-13 0 4 16,-1 0 16-16,-6 0-10 0,-11 0 10 16,-9 0-10-16,0 0 12 0,3 2 1 15,5-2 1-15,5 0 12 0,-2 0-11 0,-5 0 1 16,2 0 20-16,0-2-1 16,3 0-10-16,0-3-12 0,4 2 0 0,0-2-3 15,2 1 0-15,3 0-10 0,-2 2 10 16,3 0-17-16,-3 2 17 0,2 0-16 15,-2 0 17-15,-2 0 0 0,2 0 2 16,-5 0 17-16,-1 0-5 0,-3-2 5 0,0-1-14 16,-2 1 19-16,-3 1-21 0,-3-1 3 15,2 0-3-15,-3-2 1 0,2 1 11 16,1-1-10-16,0 1-1 0,5 0 0 16,1 2 0-16,2-1-2 0,4 0 0 15,-1-1-2-15,1 3 2 0,-3 0-1 16,1 0-12-16,-2 0 11 0,-3 0 0 15,-1 0 0-15,-3 2 2 0,-3-1 0 0,1-1 16 16,0 2-14-16,0-2 1 0,2 0 13 16,4 0-14-16,0 0 1 0,1 0-1 15,4 0-2-15,0 0-1 0,2 0 0 16,2 0 1-16,-2 0 2 0,1 0-2 16,1 0 0-16,-3 0 0 0,-1 0 0 15,0 0 1-15,-1 1-1 0,0-1 0 16,-5 1 3-16,2-1 0 0,-2 1 1 0,0 1 8 15,0-2-8-15,1 2 12 0,-1-1-16 16,2 0 0-16,1 1 0 16,0 0 0-16,1 0 0 0,1-1-4 0,0 1 2 15,0 0 1-15,-1 0 0 0,-2-1 0 16,0 0 1-16,-2 0 1 0,-2 0 1 0,-1 0 1 16,-2-1 1-16,2 0 9 0,0 0-12 15,-3 0 1-15,3 2 1 0,-1-1 10 16,-1 1-13-16,3-2-3 0,-1 2-13 15,-2 1 12-15,3 0 2 0,0 1 2 16,-1-1 3-16,-1-2 1 0,2 0-1 16,0 1 13-16,1-1-15 0,-3 0 1 15,1 0 11-15,-1 0-11 0,-1-1-1 16,1 0 15-16,-1 0-16 0,-1 0-1 16,4 0 0-16,-1 0 1 0,-1 2 0 15,2 0 0-15,0 0 0 0,0 1 0 16,-2 2-2-16,2-1 1 0,0-1 1 0,-1-1 2 15,-1 1 17-15,2 0-6 0,2-2 3 16,-1 0 3-16,0 1 10 0,-1-2 22 16,2 0-6-16,0 0-3 0,-1 0-17 15,-1 0 4-15,-3 0-10 0,2 0 7 0,-2 0-23 16,-2 0 10-16,3 0-10 0,-6 0 0 16,4 0 10-16,-5 0-10 0,2 2 10 15,-2 1-11-15,-2-2 10 0,0 0 7 16,-2 1 7-16,-3-2-7 0,-2 1 0 15,-2 0 19-15,-1-1 0 0,-5 0 3 16,1 0 7-16,-5 0 9 0,-1-2 0 16,1 0-19-16,-2 1-38 0,-2 0 0 15,-2-4-41-15,-3-1-321 0,-5-3-1164 0</inkml:trace>
  <inkml:trace contextRef="#ctx0" brushRef="#br0" timeOffset="49685.82">28250 7204 1304 0,'0'0'205'15,"0"0"-81"-15,0 0 2 0,0 0-6 0,0 0 20 16,0 0-10-16,0 0-20 0,0 0 36 15,0 0-7-15,18-36-33 0,-17 33-54 16,0-1-27-16,-1 4 1 0,1-4 16 16,1 3-10-16,-2-1-3 0,0 0-6 15,0 0-7-15,0 1-13 0,0-2-1 16,0 2-2-16,0-1 0 0,0-1-16 0,-4-1 14 16,1 0-11-16,0 1 13 0,1-1 0 15,-1 0 2-15,-1 0 21 0,-1-1 2 16,0-1-23-16,2 0 1 0,-1 1 19 15,-2-2-22-15,1 3-2 0,1-2-17 16,-1 2-4-16,-3-2 1 0,2 1 9 16,0-1 10-16,-2 1 3 0,1-1 15 15,-2 0-15-15,0 0-13 0,2 0 10 0,-4 1-10 16,3 0 9-16,-2 0-8 0,1 0-1 16,-2 0 12-16,2 1-12 0,-4-2 0 15,3 1 11-15,-4-1-1 0,3 2 0 16,-2 0 3-16,-2 0-1 0,3-2 1 15,-3 0-3-15,-1 1-10 0,1 1 11 16,3-1 0-16,-3 1 2 0,2 0-1 16,2 1-2-16,-2 0-1 0,3 0 1 0,-3 0 2 15,3 0 1-15,-1 1 0 0,-4-1-2 16,4-1 0-16,-4 1-1 0,0 1-23 16,0-1 0-16,-1 0 14 0,-2 2 12 0,1-3 0 15,1 3 1-15,2-2 2 16,-2 3-2-16,1-2 11 0,-1 2-12 0,3-2 0 15,-2 0 0-15,0 1-2 0,3 0 0 16,-1 0-11-16,-1 1 0 0,4 0 11 16,-2 0 0-16,1 0-1 15,0 0 2-15,-2 0-1 0,1 0 1 0,-2 1 0 16,0 0-2-16,1 0 0 0,-3 0 2 16,1 1 0-16,1-1 0 0,-1 1-12 15,-1 1 10-15,0-2-23 0,2 3-6 16,-2 0 21-16,0-1 9 0,1 2 1 15,1-1-3-15,0 0 4 0,-1 0 0 0,3 0 2 16,0 2-2-16,-1-2-2 16,3 0 2-16,-3 2-3 0,3-1 3 0,-2-1-1 15,0 0 0-15,0 0 1 0,-1 4-3 16,2 1 0-16,-2-2 0 0,1 3 2 0,-2-2-2 16,-2 1 1-16,1 3 2 15,0-1 1-15,-1 0 22 0,-1 1-7 16,1 0 6-16,0 0 11 0,4 0-30 0,-1-2 13 15,4-1-15-15,-2 1 12 0,3-2-13 16,-1 2 23-16,3 0-7 0,-1 0-3 16,-1 0-10-16,3 2 10 0,0 0 0 15,1-1 0-15,-2 3-10 0,1-2-2 16,0 1 2-16,1 0 10 0,-2 0-12 16,2 1 2-16,-1-1-2 0,0 1 15 0,-2 1-14 15,1-1 2-15,1 2 12 0,-1 0-14 16,0 0-2-16,1-1 1 0,1 1 18 15,-2-1-16-15,2-1 1 0,0 1 9 16,2-2-12-16,-1 1 2 0,0-2-2 16,1 2 0-16,-3-2 1 0,3 3 9 15,0-2-11-15,0-1 0 0,2 0 0 0,-1 0 1 16,1 2 2-16,0-2 0 0,0 3 1 16,0-1 8-16,2 1-9 0,0-1 0 15,0 0-2-15,4-1 12 16,-3 1-12-16,0-1 0 0,0 1 0 0,-1-2 1 15,2 0-1-15,-2-2-1 0,3 2 1 16,-2-1-2-16,0 0 1 0,0 0 0 0,0 0 1 16,0 2-1-16,1-2 0 15,-1 1 0-15,0-1 0 0,0 0 1 0,0-1 14 16,0 0-15-16,2 0 0 0,-2-1 0 16,0 0 0-16,1-1 0 0,-2 1 0 15,1-1 2-15,0 0 11 0,2-1-10 16,-2-1 10-16,2 1-13 0,-1 1 0 15,2-1 3-15,-2 0 0 0,1 1 0 16,-1 0 0-16,4-2 10 0,-4 1-13 16,1 0 0-16,0-2 0 0,1 0 0 0,-2 2 0 15,2-2 13-15,-2 0-11 16,3 1 20-16,-2 0-19 0,0-3 1 0,4 3-2 16,-4 0-1-16,0-2 2 0,1 1 0 15,1 0 13-15,-1-1-3 0,-1-1-10 16,3 2 23-16,-2-1-7 0,-1-1 7 0,4 2-7 15,-3-2 0-15,1 2-3 0,1-3-3 16,1 2 0-16,-2 1-1 0,3-2 1 16,-3 1-10-16,4 1 10 0,-3-2 0 15,1 0-10-15,-1 1-1 0,-2-2 1 16,3 2 10-16,-3 0-10 0,4-4 16 16,-3 4 0-16,1-1-3 0,2-1 0 15,0 1 0-15,2 1-3 0,-2-1-10 16,4 1-1-16,-2-1 11 0,0 0-10 15,1 0 10-15,1-1-11 0,-4 1 1 0,3 0 0 16,-1 1 10-16,1-2-12 16,-2 0 2-16,1 1 0 0,0-1 17 0,-1 0-8 15,1 0 4-15,-2-1-3 0,2-1-1 16,-4 0 1-16,2 0-11 0,-2 0 27 0,1 0-7 16,-3 0 3-16,0 0 4 0,2 0-14 15,-2 0 4-15,-1 0-6 16,0 0 9-16,3-1-6 0,0 1 0 0,2-2 2 15,-2 2-14-15,5-2 11 0,-2 1-13 16,3-1-2-16,-3 0 0 0,2 2 0 16,0-2 0-16,-3 2-1 0,1 0 1 15,-1 0-2-15,0 0 2 0,-3-2 0 16,0 2 3-16,1-1 10 0,-2-1 6 16,1 0 0-16,2-1 3 0,-2 1 3 15,3 0-9-15,-1-3-14 0,3 1 10 16,-2 0 4-16,4-1-14 0,-2-1 0 0,-1 2 0 15,2 0 1-15,-3 0-3 0,3 0 0 16,-4 0 4-16,2 2-1 0,-1-4 0 16,2 2 16-16,-3-1-16 0,5 2 12 15,-4-3 7-15,0 1-9 0,2-3 0 0,-2 1 0 16,2-1 3-16,-1 2-1 0,1-1 1 16,-1-1 3-16,1 0-16 15,0-1 12-15,0 3-12 0,1 0 0 0,-1-2-1 16,1 1-2-16,-1 0 3 0,-1 0 0 15,1 0 0-15,-1-1 0 0,0 1 13 16,-2-2 5-16,3 1-5 0,-3 0 6 16,1-3 12-16,-2 1-9 0,4-1-10 15,-3-2-11-15,2 3 30 0,-2-2-33 16,2 3 17-16,-1-3-11 0,2 1 5 16,-3 0-12-16,3 0 12 0,-4 2-11 15,1-1 15-15,-2 0-13 0,2 1 19 0,-1-1-7 16,-2 0 22-16,2-1-9 0,0 1 9 15,-3-2-12-15,3-1 6 0,-2 2-4 16,1-2 10-16,1 0 3 0,-1 0-18 16,0-1-4-16,3-1-16 0,-2 1 0 15,3-3 1-15,-1-1 13 0,1 0-15 0,-2-5 1 16,4-1 7-16,-4 0-9 0,3-1 0 16,-2 0-2-16,1-2 0 0,-2 0-1 15,2-2-12-15,-4 3 13 0,1-1-13 16,-3 1 0-16,-2 2-1 0,-2 2-30 15,-1 2 0-15,-11-2-37 0,-39-7-103 16,4 2-428-16,-8 0-1092 0</inkml:trace>
  <inkml:trace contextRef="#ctx0" brushRef="#br0" timeOffset="56440.11">16530 9827 765 0,'0'0'284'15,"0"0"-92"-15,0 0-42 0,0 0-4 16,0 0-22-16,0 0-11 0,0 0-51 15,0 0-7-15,0 0-6 0,-21-19-16 16,19 19-11-16,0 0-6 0,0 0 7 0,1 0 6 16,0-2 30-16,0 2 32 0,0 0 15 15,-1-2-25-15,0 1-19 0,1-1-24 16,-2 0-8-16,1-1 5 0,-1 1-9 16,-1-1-10-16,2 1 16 0,-1-1-12 15,0-2 15-15,1 1 13 0,-1 1-12 16,-1-2 15-16,0-1-6 0,1 0 0 15,1-1 23-15,0-1-27 0,2 1 7 16,0 0-9-16,0 0 2 0,0-2-16 16,5 3-24-16,6-3-2 0,-1 1-11 15,6-2-7-15,5-1-16 0,5 0 22 16,5 0 0-16,3-1 10 0,2 2 2 0,5 0 0 16,1 1-2-16,4 1 0 15,-2 1 0-15,1 1-9 0,1 3 9 0,3 0-9 16,-3 3 8-16,3 0-8 0,0 1-4 0,0 5 12 15,1 2-18-15,-4-1 9 0,0 4-6 16,-3 0 18-16,-2 1-15 0,-1 0 14 16,-5 1 2-16,-3 0-4 0,-6 0 1 15,-3 1-19-15,-8-2-4 0,-4 0-3 16,-3 1 16-16,-7-1-3 0,-1 1-6 16,-10 0 22-16,-3 2-10 0,-6-1 11 15,-3 1-1-15,-4 0 22 0,0 1-20 16,1-1-2-16,0-1 0 0,-1 0 0 15,3-1 19-15,-1-1-17 0,-1-2-2 0,-1-1 13 16,-3 1 13-16,0-3-10 0,-3 0-15 16,1 0 21-16,-3-3-22 15,-1 0 16-15,2-1-13 0,-2 0 14 0,-1-2-14 16,3 2 16-16,1-3 0 0,-1 0-3 0,3 0-13 16,-3-4 20-16,3 0-10 15,-2-3-13-15,3 1 16 0,0-2 13 16,4-2-10-16,3-1-16 0,4-2 39 0,4 1 5 15,5-4-34-15,4-2 32 0,5-2-43 16,1-3-2-16,7-4 0 0,7-2-28 16,3 0 12-16,2-3 16 0,4 1-1 15,0 2-1-15,1-1-14 0,0 4 13 16,-3 4-10-16,-3 1 7 0,-6 3 6 16,-1 2 16-16,-5 6-3 0,-4 0-11 15,-1 3-1-15,-1 1 1 0,-1 2 13 16,0 4-15-16,0-2-26 0,0 2-15 0,0 0-33 15,0 0-32-15,0 0-44 0,-1 0 5 16,0 0-65-16,0 0-136 0,1 4-38 16,0-2-348-16</inkml:trace>
  <inkml:trace contextRef="#ctx0" brushRef="#br0" timeOffset="57287.37">17022 9213 867 0,'0'0'127'15,"0"0"-22"-15,0 0 35 0,0 0-4 16,0 0-2-16,0 0-14 0,0 0-9 16,-1-47-17-16,0 42 23 0,0 1-20 0,0 0-35 15,0 1 6-15,1 0-10 0,0 1 20 16,0 1 16-16,0 0-23 0,0-2 3 16,0 0-6-16,0 1 0 0,0 0-4 15,0 0-19-15,0-1-6 0,0 1-7 16,0-1 0-16,0 1-16 0,-1 0-3 15,1 0 0-15,0 1-13 0,-1 0-2 16,1 1-11-16,0 0-13 0,-2 0-6 16,2 0-13-16,0 0 0 0,0 0-3 15,0 0 15-15,0 0-8 0,0 0-5 16,0 0-5-16,0 0 9 0,0 1 39 0,0 3 3 16,-2 0 1-16,1 3 18 0,1-1 4 15,-1 1 6-15,1 1 0 0,-1 0-13 16,1 4 16-16,0-2-30 0,0 4 2 0,0 1 12 15,0 2 3-15,0 4 7 0,2 2 6 16,3 3-6-16,-2 2 28 0,0 4 7 16,0 0 4-16,1 6-14 15,2-2 16-15,-2 3 10 0,0 2 28 0,0-1-22 16,0 2-19-16,2 1 6 0,-2 2 9 16,0 4-19-16,0-4-28 0,0-1-13 15,2 2 19-15,-3-7 3 0,0 6-29 16,-2-3-8-16,1-2 21 0,0-1 3 15,-1-3-27-15,0-4 18 0,0-4-17 16,1-3 11-16,-1 0 2 0,0-6 4 0,0 2-19 16,0-4 0-16,0 1 0 0,1-2 13 15,1-1-13-15,0-1 0 0,0-2 0 16,2 0 2-16,-2-2-1 0,0 1 2 16,0-2 10-16,-2 0-12 0,0-2 1 15,-1 1 10-15,0-4-8 0,0 2 11 16,0-2 1-16,0-3 0 0,0 1-1 0,0 1-12 15,-1-3 16-15,0 1-19 0,1-1-1 16,0 0 1-16,0 1-1 0,0-1 1 16,0 0 3-16,0 0 13 15,0 0-3-15,0 0-9 0,0 0 11 0,0 0-2 16,-1 0 2-16,1 0 1 0,0 0 6 0,0 0-7 16,0 0 4-16,0 0 3 15,-1 0 6-15,0 0-3 0,-1-2-25 0,-1-4-49 16,-2 0-284-16,0-14-167 0,0 0-882 15,2-4-607-15</inkml:trace>
  <inkml:trace contextRef="#ctx0" brushRef="#br0" timeOffset="59682.71">18865 9640 1435 0,'0'0'225'0,"0"0"-95"15,0 0-30-15,0 0 1 0,0 0-17 16,0 0 40-16,0 0-24 0,0 0-22 0,0 0-62 16,2-4-16-16,-2 4-36 0,0 0 36 15,-3 0 52-15,-1 1 55 16,3 1-1-16,-1-2-3 0,2 0 23 0,-1 0 21 15,1 0 42-15,0-2 22 0,1-1-52 16,6-5-129-16,4-1-30 0,7-5-25 16,5-3 9-16,6-1-6 0,2-3 22 15,4-3 2-15,0-1 1 0,-4-2 13 0,0-2-3 16,-5 0-10-16,-4-2 6 0,-4 2-9 16,-8 0-1-16,-2 3-11 0,-6 2-4 15,-2 2 3-15,-4 3-31 0,-7 4 2 16,-5 0 1-16,-1 3 0 0,-5 3 6 15,-3 2-10-15,-2 1 3 0,-3 4 14 16,3-2 5-16,1 2 4 0,3 1 19 16,5-1 13-16,6 1 19 0,6 1 0 15,2 0 3-15,3-2-32 0,1 2-3 0,0 0-54 16,0 0-32-16,0 0-17 16,0 3 29-16,0 2 52 0,0 1 20 0,1 4 1 15,2 1 0-15,-2 2 1 16,0 3-15-16,-1 4 15 0,0 2 0 0,0 3 0 0,-3 6 0 15,-1 3 16-15,-2 9 3 0,2 14 45 16,2 7-13-16,1 5 20 0,1-5-1 16,0-3-35-16,4-5 13 0,2 0-3 15,2 1-10-15,-3-1 44 0,-1-1-57 16,-1-1-22-16,-3-2 12 0,0-3-12 16,-4-8 0-16,0-9 1 0,0-10-1 15,-1-1 0-15,-1 0-1 0,1 2 1 16,-1-1-1-16,1-8-2 0,2-2-45 15,2-7-159-15,1-2-94 0,0-3-89 16,0-17-105-16,2 0-575 0</inkml:trace>
  <inkml:trace contextRef="#ctx0" brushRef="#br0" timeOffset="60263.65">18655 9885 2240 0,'0'0'297'0,"0"0"-226"0,0 0-39 16,0 0-32-16,47-46-35 0,-14 36-1 16,19-1 17-16,15 1 16 0,13 0-13 15,-1-1 3-15,-15 3-7 0,-18 3 19 16,-16 0-125-16,-5 0-94 0,0-3 84 16,3-1 61-16,-2-2 43 0,-4 0 32 15,-6-2 26-15,-6 2 35 0,-1 2 134 16,-6-1 6-16,-2 1-11 0,-1 4-51 0,0 0-30 15,-3 3-22-15,-4 1-16 0,-2 1-55 16,-6 3-15-16,-2 6 40 0,-4 2 24 16,0 5 5-16,2 1-38 0,3 2-30 15,4 0 9-15,6 1-11 0,6 2-24 16,2-1 24-16,9-1 19 0,8 0 7 16,5-1-13-16,4-3-11 0,1-1 14 0,2-5-7 15,-3-2-9-15,-1-4-111 16,-6-4-56-16,-8 0 13 0,-2-7 28 0,-5-5 52 15,-5 0 39-15,-1-5 7 0,0 0 28 16,0-3 45-16,-1-2-43 0,-3 0 34 16,1-1 41-16,2 2 13 0,1 1 6 15,1 2-9-15,6 1-20 0,6 5-67 0,6 2-19 16,4 3-32-16,6 5 0 0,5 2 12 16,3 5 23-16,1 8-26 15,-2 6 10-15,0 2-3 0,-3 4 35 0,-8 3 22 16,-3-1 30-16,-7 0-14 0,-8-2 4 15,-4-4-10-15,-3-6-30 0,0-4 24 16,-4-3 22-16,0-4 32 0,-1-4 45 16,-4 0 69-16,2-9-14 0,-3 1-44 15,1-6-45-15,2-3-9 0,-1-2-44 0,5 0-35 16,3-1-3-16,0-1-16 16,5 1-31-16,8 0-16 0,16-4-221 0,1 5-434 15,-1 0-1060-15</inkml:trace>
  <inkml:trace contextRef="#ctx0" brushRef="#br0" timeOffset="60763.02">20394 9586 2594 0,'0'0'303'15,"0"0"-60"-15,0 0 0 0,0 0-56 16,0 0-89-16,0 0-43 0,0 0-55 15,0 0-6-15,0 0 6 0,0 0 19 16,0 0 9-16,46 50-25 0,-46-21 0 0,-2 2 1 16,-3-1-4-16,-2-2-1 15,2-3-2-15,2-3-22 0,3-5 24 0,0-3 1 16,0-4-19-16,0-3 0 0,2-5-3 16,3-2 22-16,4-2-12 0,0-7-1 15,6-3-28-15,1-5 0 0,2-3 25 16,0-2 13-16,-3 0-13 0,2 0 13 15,-1-1 2-15,-1 4-17 0,-3 1 18 0,1 4 22 16,-5 2 0-16,0 4-21 0,-3 2-1 16,-2 3 0-16,-1 3-51 0,2 4-101 15,2 4 59-15,-1 4 71 0,1 5 4 16,3 5 18-16,2 0 29 0,3 2 6 16,3 2-16-16,2-4-3 0,3-1 22 15,2-3-6-15,1-4 6 0,4-4 3 16,-3-3 1-16,-3-4 5 0,-1-3 1 15,-2-1 9-15,-3-10 25 0,-2-2-19 16,-6-6-44-16,-2-3 8 0,-4-4-26 16,-3-3-2-16,-11-5-33 0,-9 2 15 0,-7-1-6 15,-9-1-38-15,-5 2 6 0,-5 2 0 16,-2 5 41-16,4 5-22 0,4 5 4 16,7 8-14-16,5 5-92 0,6 6-241 15,9 5-361-15,7 0-1080 0</inkml:trace>
  <inkml:trace contextRef="#ctx0" brushRef="#br0" timeOffset="62919.99">20971 9313 828 0,'0'0'336'0,"0"0"-121"0,0 0 16 16,0 0-85-16,9-54 36 0,-5 39-36 15,1 1-23-15,3-1 45 0,0-1-32 0,-1 3-10 16,3-1-55-16,-2 2-10 0,0 4-6 15,-2-1-4-15,-1 4-12 0,-1 0-1 16,1 3-12-16,-3 2-26 16,0 0-6-16,0 2-165 0,2 5 30 0,1 8 125 15,5 2 16-15,-3 8 25 0,3 6 43 16,-2 5-10-16,0 12-26 0,-1 11 26 16,-3 10 0-16,-3 1 6 0,-1-7-6 15,-1-7-13-15,-5-10-17 0,0-9 6 16,0-7-34-16,2-10-2 0,1-1 2 15,-3 0 2-15,2 0 10 0,0 1-12 16,0-7 0-16,1-1 2 0,2-8 17 0,0-3 1 16,0-1 47-16,1 0 41 0,0-8 57 15,0-4-114-15,0-5-29 0,2-4-19 16,5-4 0-16,0-3-3 0,5-2 22 16,3-1-22-16,-1 1-6 0,5-1 4 15,1 5 2-15,-2 4-21 0,1 3 20 16,-2 5 1-16,-2 3-32 0,-4 6-3 0,2 1-12 15,-4 4-29-15,3 0-14 0,-2 9 8 16,1 2 27-16,-2 5 27 0,3 3 14 16,-3 4 14-16,0 1 16 0,-3 4-13 15,3-3 13-15,-5 0-13 0,0 0 26 16,-1-3-27-16,0-3-1 0,0-2 1 16,1-4 11-16,-1-5-10 0,-1-2 13 15,-1-2-3-15,1-4 19 0,0 0 63 0,2-4 80 16,4-6-99-16,0-2-76 0,6-5 3 15,-1-4 13-15,4-1-15 0,-1 2 11 16,1-2-9-16,0 3-1 0,-3 4 1 16,0 1-3-16,1 4 1 0,-5 3-1 15,2 2-22-15,-5 3-32 0,1 2-28 16,0 3-7-16,-1 5 70 0,2 5 19 16,-3 2 22-16,-2 4 16 0,1 1-19 0,-5 4-18 15,0-3 2-15,0-1 0 0,-5 0-2 16,2-1-1-16,1-3-12 0,-1-1-52 15,2-8-421-15,1-5-681 0,0-2-641 0</inkml:trace>
  <inkml:trace contextRef="#ctx0" brushRef="#br0" timeOffset="63082.53">21643 9392 2734 0,'0'0'382'0,"0"0"-264"15,0 0-118-15,0 0 1 0,0 0-2 16,0 0-53-16,0 0-174 0,0 0 90 16,0 0 113-16,0 0 23 0,0 50-188 15,18-18-828-15,2-5-561 0</inkml:trace>
  <inkml:trace contextRef="#ctx0" brushRef="#br0" timeOffset="63339.84">22197 9513 2360 0,'0'0'362'0,"0"0"-127"0,0 0 14 15,-33-55-32-15,16 42-71 0,-2 3-54 16,-3 3-16-16,-2 3-23 0,-6 4-8 16,2 4-27-16,-7 8-14 0,6 3 5 15,2 4-6-15,1 6 9 0,7 3-12 16,7 2 0-16,4 3-2 0,8 1 2 15,10 2-2-15,10 0 2 0,9-1 27 0,11-1 4 16,13-1-9-16,-2-9-22 16,3-4-148-16,-3-8-168 0,-10-8-82 15,2-4-346-15,-4-6-45 0,-8-7-344 0</inkml:trace>
  <inkml:trace contextRef="#ctx0" brushRef="#br0" timeOffset="63784.62">22437 9665 82 0,'21'-63'384'0,"3"-9"-103"0,-5-3 80 15,-4 10-6-15,-5 16-46 0,-8 16 39 16,-1 11 50-16,-1 1-31 0,0 0-88 15,0 2-100-15,0-2-46 0,-1 7-9 16,0 6-39-16,0 4-27 0,0 4-58 16,1 3-180-16,-2 9 82 0,1 9 98 15,-3 6 50-15,1 15 7 0,1 14 7 16,2 16-20-16,0 3 16 0,0-5-22 16,-2-9-7-16,-4-10-5 0,-3-5-8 15,2-10-7-15,0-9-11 0,-2-10-16 16,4-3 14-16,0-1-14 0,-2-2 5 0,3-3 11 15,1-4 22-15,1-4 35 0,0-4 52 16,1-7-54-16,1-5-24 0,0-3-30 16,2-6 15-16,6 0 8 0,3-2-8 15,0-1-16-15,6 0 2 0,2 1-1 16,1 3 7-16,3 2-8 0,0 2-2 16,3 5-10-16,-3 2-4 0,2 6-12 0,0 4-9 15,3 3-5-15,0 2 1 0,0 8-3 16,3 5-3-16,-2 6 19 0,0 1-4 15,-3 5 7-15,-5 3 3 0,-2 0 20 16,-5-1-20-16,-4-2 22 0,-2-5 19 16,-5-1-6-16,-1-6-1 0,-2-1 26 15,0-6-7-15,0 0 17 0,0-4-5 16,0-2 1-16,0 0 4 0,0-2 18 16,-1 0 18-16,1 0-6 0,-2 0-28 15,0-2-47-15,-4 0-3 0,1-2-44 0,-11-4-133 16,4 2-461-16,-2-3-936 0</inkml:trace>
  <inkml:trace contextRef="#ctx0" brushRef="#br0" timeOffset="64558.7">24306 9332 897 0,'0'0'1603'0,"0"0"-1380"15,2-56 15-15,-2 36-46 0,0 5 0 16,0 4-20-16,2 1-36 0,-2 5-7 16,1 5-88-16,0 0-41 0,0 5-218 15,2 10 98-15,1 6 120 0,0 9 25 16,5 15 38-16,-4 13 7 0,-1 10 9 0,-3 5-41 15,-1-6-7-15,-4-10-5 0,-2-14-23 16,-2-9-1-16,3-8-2 16,2-2-2-16,0 3 2 0,0 3-1 15,-1 1 1-15,3-3 12 0,1-6-11 0,0-2 2 16,0-6 9-16,5-5 4 0,-3-3-4 16,1-2 1-16,-1-3 3 15,0-1 37-15,-2-3-53 0,1-6-113 0,-1-4-219 16,0-20-156-16,0 4-548 0,-1-1-556 0</inkml:trace>
  <inkml:trace contextRef="#ctx0" brushRef="#br0" timeOffset="64767.88">24293 9249 1558 0,'0'0'309'16,"0"0"-47"-16,0 0 1 0,0 0 79 0,0 0-50 15,0 0-97-15,0 0-140 0,63-30-55 16,-3 26 12-16,27 0 27 0,28 0 2 16,5 1-6-16,-13 3 16 0,-22 0-48 15,-33 2-3-15,-20 2-14 0,-14-3-5 16,-11-1-13-16,-1 2-6 0,-6 0-61 0,-3 1-124 16,-14-1 43-16,-9 3-55 15,-9 2-234-15,-27 3-171 0,9-2-584 0</inkml:trace>
  <inkml:trace contextRef="#ctx0" brushRef="#br0" timeOffset="65022.01">24357 9702 1311 0,'0'0'605'0,"0"0"-310"0,0 0-71 0,0 0 127 16,0 0 31-16,63-5-120 0,-26 0-113 15,7-1-35-15,14 0-35 0,10-1-32 16,9 2-9-16,-11 0 24 0,-16 3-24 16,-21 0-25-16,-13 1-12 0,-1 0 1 15,-4 0-1-15,0 1 24 0,-7 0 9 0,-1-3 11 16,-3 3-1-16,0-2-44 0,-1 1 0 16,-6-1-95-16,-2 0-15 15,0 2 3-15,-5-2 19 0,4 2-149 0,2-1-313 16,6-3-821-16</inkml:trace>
  <inkml:trace contextRef="#ctx0" brushRef="#br0" timeOffset="65717.86">26165 9503 1838 0,'0'0'364'0,"0"0"-115"16,0 0 28-16,0 0-58 15,0 0-68-15,0 0-135 0,0 0-16 0,0 0-189 16,0 0 189-16,0 0 93 0,9 27 6 16,-9 2-6-16,0 4-13 0,0 1-33 15,0 3-45-15,0 0 2 0,0-2-1 16,0-3 0-16,4-5 13 0,3-3-13 15,-2-5 15-15,-1-4-17 0,0-6 11 0,0-2 7 16,-2-6 19-16,2-1 38 0,2-5 57 16,4-5-38-16,1-6-81 0,5-4-12 15,2-2 15-15,3-2-14 0,1-1 19 16,2-1-19-16,3-1 19 0,2 3-9 16,5 3-13-16,-1 3-16 0,4 4-6 0,1 4 22 15,-3 3 11-15,-3 5 11 16,-2 2-8-16,-6 7-14 0,-3 5-9 0,-5 3 9 15,-6 3 1-15,-2 3-1 0,-7 2-16 16,-1-2 15-16,-7 2-2 0,-4-4-19 16,-3 0 0-16,-3-4 6 0,-2 0-180 15,-12-10-173-15,2-1-393 0,3-4-1028 0</inkml:trace>
  <inkml:trace contextRef="#ctx0" brushRef="#br0" timeOffset="65892.84">26302 9175 1433 0,'0'0'1973'15,"0"0"-1672"-15,0 0-96 0,11-46-60 0,-11 43-29 16,0 0-60-16,0 3-56 16,0 0-115-16,0 8-34 0,0 4 96 0,0 5 31 15,17 12-290-15,1-7-481 16,4-5-1883-16</inkml:trace>
  <inkml:trace contextRef="#ctx0" brushRef="#br0" timeOffset="67837.39">27949 9085 1398 0,'0'0'277'0,"0"0"-27"16,0 0 48-16,1-54-3 0,0 40-37 15,-1 2 2-15,1 0-27 0,-1 1 25 16,1 3-78-16,-1 3-82 0,0 1-22 16,0 3-64-16,0 1-12 0,0 1-157 15,0 8-52-15,0 6 123 0,0 8 86 0,0 11 127 16,0 14-10-16,-4 16-38 0,-4 17-16 16,4 4 19-16,0-7-16 0,3-8-35 15,1-10-29-15,0-10 23 16,3-10-24-16,0-9 1 0,1-11 11 0,1-1 5 0,0 3-17 15,0 2-1-15,-1-2 1 0,0-3 21 16,0-5-22-16,-1-4-120 0,-1-2-173 16,-2-4-168-16,-5-8-249 15,-4-4-385-15</inkml:trace>
  <inkml:trace contextRef="#ctx0" brushRef="#br0" timeOffset="68170.67">27543 9523 2130 0,'0'0'253'16,"0"0"-82"-16,0 0-90 0,37-59 45 0,-11 42-7 16,6 1-39-16,10-1-26 15,16 2 33-15,14 1-1 0,11 9-22 0,0 5-34 16,-19 5-30-16,-18 7-35 0,-15 0-7 16,-7 3 39-16,3 4 3 0,2 7-16 15,-2 4 0-15,-4 3-22 16,-7-1-10-16,-4-1-3 0,-4-2-17 0,-6-4 7 0,-2-5 36 15,0-6 6-15,-1-3 19 0,-2-6 1 16,0-2 22-16,-2-3 131 0,0 0 76 16,0-6 69-16,1-5-103 0,-1-4-51 15,0-4-35-15,3-5-44 0,2-3 9 16,1-4 22-16,7-2-26 0,2-2-49 16,7-2-9-16,1 1-7 0,3 2-6 15,2 5-37-15,-2 7 15 0,0 3-19 16,-2 7-5-16,-3 3-14 0,0 3-109 0,-5 4-175 15,2 2-286-15,-6 6-604 0,-3 0-550 0</inkml:trace>
  <inkml:trace contextRef="#ctx0" brushRef="#br0" timeOffset="68883.39">28650 9346 2651 0,'0'0'376'16,"0"0"-238"-16,0 0 57 0,0 0-62 16,0 0-126-16,0 0-7 0,0 0-112 15,0 0 112-15,0 0 13 0,0 0 44 16,11 68 4-16,-11-35-27 0,0 2-8 16,0 1-7-16,-1-3 0 0,-2-2 0 15,3-3-17-15,0-6-1 0,0-3 0 16,0-5 1-16,0-2 14 0,3-6-13 0,-2-3 16 15,2-3 13-15,0-1 62 0,4-9-6 16,2-5-41-16,1-4-35 0,4-3-12 16,-3-4 0-16,4-1 1 0,-1-1 1 15,0-1-2-15,0-1 0 0,2 2-3 0,1 3 0 16,-1 3-9-16,-3 5 11 16,0 4 0-16,-2 4-21 0,-1 5-12 15,-2 4-26-15,3 0-25 0,-3 6-4 16,3 5 35-16,0 3 17 0,0 5 2 0,-3 2 6 15,2 2 10-15,-3 2 3 0,-1-2 16 16,3 1 3-16,-1-2 16 0,3-2 7 16,0-1-10-16,6-2 3 0,2-7 19 15,1-1 19-15,2-6-4 0,3-3 4 0,3 0 0 16,0-8-16-16,3-4-16 0,-2-5-22 16,2-4 15-16,-2-1-17 0,-3-5 0 15,2-2-1-15,-3-5-3 0,-1-1-22 16,0-4 23-16,-3 1-14 0,-2 0 14 15,-3 4 2-15,-4 2 33 0,-6 6 15 16,-3 2-5-16,-3 7 23 0,0 3 10 0,-1 5-51 16,-3 2 3-16,-2 6-28 15,-4 1-40-15,-4 2-89 0,-4 10 35 0,-5 5 22 16,-2 6 71-16,1 7-17 0,1 4 18 16,5 1-12-16,5 5 10 0,8-1 2 15,5 0 25-15,3 2 0 0,12-3-6 16,4-1 3-16,6-6 19 0,7-2-1 0,1-7-8 15,6-3-7-15,1-6-9 0,0-4-16 16,0-5-44-16,-4-4 15 0,-5-1-27 16,-2-7-4-16,-6-4 41 15,-6 1 19-15,-6-1 2 0,-1 1 20 0,-6 1-22 16,-3 0-10-16,-1 3-22 0,-2 1-166 16,-11 3-181-16,-14 3-389 0,0 0-540 15</inkml:trace>
  <inkml:trace contextRef="#ctx0" brushRef="#br0" timeOffset="69984.64">23949 10454 287 0,'0'0'1486'0,"0"0"-1320"0,0 0-65 15,0 0-11-15,-35-44-9 0,31 35 52 16,2 5 13-16,0-2-30 0,2 1-32 16,-2 2-4-16,2 0-38 0,0 1-10 15,0 2-32-15,0-1-64 0,4 1-33 0,2 0 30 16,1 0 63-16,5 1 1 0,1 2 3 16,-2 1 0-16,4 0 20 0,-1 0-1 15,0 3-16-15,2-2 36 0,3 2 6 16,1-1-3-16,3 0 0 0,7 0 9 15,3-1-6-15,8-1 10 0,13-2 6 16,15-1 6-16,20-1-29 0,4-2 4 16,2-3 41-16,-5-1-16 0,-2-3-39 15,2 2 30-15,6-3-30 0,3 2 10 0,7-2 4 16,4 3 34-16,8 1-19 0,5 1-7 16,8 2 45-16,5-1-20 0,6 4 7 15,6-3-32-15,2 0 17 0,4 0-17 16,4-1-3-16,2 0-44 0,4 0 22 15,7-2 6-15,0 1 3 0,-2 0 1 16,4 0 8-16,-4 1-18 0,3-1-4 16,-5 2-2-16,-9-2 15 0,-9 3-9 15,-12 2-23-15,-10 0 0 0,-11 0 14 0,-11 0-14 16,-14 0 0-16,-10 2 1 0,-5-2 7 16,-14 0-10-16,-10 0-1 0,-14 0-2 15,-10 0 3-15,-5 0 2 0,0-4 17 16,0 1 2-16,0-2 1 0,-7 1 2 0,-4-2 7 15,-6 1 0-15,-2-1 15 0,-2 3 16 16,1-2 2-16,-3 1-36 0,0 2-28 16,0 1 0-16,0 1-15 0,0 0-7 15,0 0-12-15,0 0-6 0,0 0-12 16,0 0-19-16,-7-4-223 0,2-2-378 16,-2-2-1178-16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30T04:59:54.706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8445 957 1155 0,'0'0'417'0,"0"0"-294"0,0 0 30 16,0 0 29-16,-3-47 22 0,3 31 32 0,2-1-13 16,1 0 28-16,1-1-17 0,0 1-56 15,0 2-3-15,-2 2 21 0,-1 4-4 16,-1 2-53-16,0 3-11 0,0 3-12 16,0-2-116-16,0 3-19 0,0 4-134 15,0 7-73-15,0 6 188 0,0 11 38 16,-3 16 104-16,-4 16-26 0,1 12-33 15,0 4 8-15,-2-5-16 0,4-10-12 16,-2-9-23-16,0-6-2 0,0-7 0 0,1-13 0 16,3-6 1-16,0-6 1 0,1 1 13 15,0-1-15-15,1-3-13 0,0-5-89 16,0-3-37-16,3-3-56 0,4-9 31 16,6-4-119-16,3-8-294 0,6-20-541 15,-4 4-129-15</inkml:trace>
  <inkml:trace contextRef="#ctx0" brushRef="#br0" timeOffset="435.15">8438 848 1372 0,'0'0'1103'0,"0"0"-894"0,0 0 68 15,0 0-50-15,-22-46-48 0,21 46-144 16,1 0-35-16,0 3-239 0,3 5-8 0,4 7 247 16,5 5 3-16,1 6 106 0,6 6-6 15,3 2-33-15,4 5 42 0,-2 0 12 16,1 2-38-16,-3-1 2 0,-1-1 4 15,-5 0 6-15,-2-1 6 0,-5-3-51 16,-1-4-9-16,0-6-41 0,-1-6 13 16,-1-5-13-16,1-8 9 0,-2-3 11 15,4-3 40-15,3-4 43 0,4-10-6 16,5-6-42-16,4-6-30 0,5-6-25 16,-1-5-3-16,-2-3 0 0,5-12-31 0,-2-12-49 15,1-20 24-15,-3 1-19 0,-5 10 6 16,-8 18 4-16,-5 26 65 15,-4 9 38-15,-4 8-35 0,-1 2 50 0,0 2-15 16,0 1 6-16,-1 7-44 0,0 0-69 16,0 6-139-16,0 5 64 0,0 9 144 15,-2 6 104-15,0 6-17 0,0 16-55 16,0 13-7-16,2 14 13 0,2 4-16 0,3-3 44 16,1-7 15-16,1-4 12 0,-2-1 0 15,-2-5-9-15,1-6-29 0,0-11-5 16,-1-12-20-16,-1-11-3 0,0-6-26 15,0-1 10-15,-1-4 2 0,0-2-1 16,0-3 6-16,0-3 53 0,0 0 18 16,3-5 36-16,5-7-21 0,0-5-104 15,5-6-229-15,4-2-106 0,1-2-112 0,3-12-296 16,-3 8-654-16,-5 3-561 0</inkml:trace>
  <inkml:trace contextRef="#ctx0" brushRef="#br0" timeOffset="864.18">9416 1044 2312 0,'0'0'462'15,"0"0"-138"-15,0 0 33 0,0 0 19 16,0 0-80-16,0 0-152 0,0 0-135 16,0 0-8-16,0 0-1 0,0 0 118 15,0 0 24-15,3 52-3 0,-3-22-41 16,-1 3-33-16,0 0-31 0,1-2-34 15,0-2 0-15,1-1 0 0,4-7-2 16,4-5 0-16,-2-3 2 0,1-4 1 16,4-6-1-16,-1-3-7 0,2 0-45 0,4-10-9 15,1-3-10-15,-1-5-40 16,-1-3 3-16,-1-4 37 0,-1-4 6 0,-4-1-4 16,1-3 7-16,-3 1 3 0,2 0 15 15,-3 4 31-15,-1 3 13 0,1 9 31 16,-3 3 6-16,-2 6 25 0,-2 7-62 15,1 0-56-15,0 0-136 0,0 7 29 0,0 3 163 16,0 5 135-16,1 3 13 0,2 2-41 16,0 2-23-16,0 4 6 0,1 0-19 15,0 2-18-15,2 3-1 0,-1 0-15 16,4 0-9-16,0-1-10 0,2-1-15 16,2-3-2-16,2-3 17 0,3-6 10 15,-1-3 9-15,2-9-3 0,-2-3-34 16,0-3-185-16,1-10-156 0,9-25-235 15,-4 0-1080-15,-4-3-330 0</inkml:trace>
  <inkml:trace contextRef="#ctx0" brushRef="#br0" timeOffset="1270.57">10039 728 245 0,'0'0'544'0,"0"0"-137"15,0 0-78-15,-4-59-20 0,1 45 12 16,0 1 29-16,0 1-83 0,0 0-77 16,-2 3-39-16,2-1-17 0,0 3 19 15,2 4 15-15,0 0-16 0,0 2-48 0,1 1-47 16,0 0-23-16,0 0 16 0,0 0-46 15,0 0-4-15,0 3-110 0,0 5-86 16,0 5 196-16,0 4 82 0,2 6-19 16,1 6 29-16,2 15 5 0,2 16-12 15,-3 18 15-15,1 4-6 0,-4-1 17 16,-1-9-11-16,-2-11-26 0,-4-4-43 0,0-3-10 16,-2-13 7-16,5-10-28 0,-1-11 18 15,3-5-5-15,0 1-13 0,0 0-1 16,1-3 0-16,0-2-2 0,0-7-74 15,0-4-109-15,3 0-41 0,2-11 10 16,2-4-190-16,6-20-350 0,0 1-411 16,-4 2-360-16</inkml:trace>
  <inkml:trace contextRef="#ctx0" brushRef="#br0" timeOffset="1483.83">10256 640 2594 0,'0'0'572'0,"0"0"-298"0,0 0-84 15,0 0-190-15,0 0-44 0,0 0 44 16,0 0 95-16,-5 56 129 0,2-16-4 16,-1 16-52-16,2 12-81 0,2 4-40 0,0-3 9 15,6-10-13-15,-1-10-12 0,-1 1-4 16,0-4-5-16,0-7 0 0,-1-8-7 16,-2-8-15-16,0-4-108 0,0 0-72 15,-1 0-106-15,0-1-130 0,-3-6-90 16,-5-6-131-16,-8-6-164 0,0-6-498 15</inkml:trace>
  <inkml:trace contextRef="#ctx0" brushRef="#br0" timeOffset="1772.36">10115 1164 1357 0,'0'0'647'15,"0"0"-106"-15,-3-47-113 0,3 35-54 16,1 8-130-16,5 0-183 0,6 2-61 16,4 2-46-16,7 0 46 0,6 1 41 15,6 5-3-15,3-2 3 0,3 3-19 16,0-1-3-16,-2-1 13 0,0-2-10 15,-6-2-22-15,-2-1-102 0,-4-3 42 0,-5-5-10 16,-1-2 26-16,-3-1 31 0,-2 0 13 16,-3 2 2-16,-4 0 21 0,-4 2 24 15,0 3 143-15,-4 4 26 0,0 0-30 16,-1 0-90-16,0 4-76 0,1 6-18 16,-1 5 111-16,0 5 29 0,0 6-34 0,0 1-40 15,0 1-22-15,0 2-19 16,0-1-11-16,1-3-1 0,2-3-15 15,1-4-39-15,1-9-192 0,3-6-153 0,4-8-69 16,1-6-176-16,-5-5-1119 0</inkml:trace>
  <inkml:trace contextRef="#ctx0" brushRef="#br0" timeOffset="1916.42">10604 797 2156 0,'0'0'1453'0,"0"0"-1235"15,0 0-64-15,0 0-15 0,0 0-139 16,0 0-34-16,0 0-115 0,0 0 17 16,0 0 91-16,0 0 41 0,0 0 0 15,33 65-355-15,-16-43-663 16,-4-4-1328-16</inkml:trace>
  <inkml:trace contextRef="#ctx0" brushRef="#br0" timeOffset="2280.3">11189 1010 1873 0,'0'0'2050'0,"0"0"-1774"0,0 0-170 0,0 0 86 16,-8-45 33-16,1 40 27 0,-1 4-17 15,-7 1-83-15,-4 6-101 0,-6 6-51 16,-4 7-1-16,-3 7-2 0,-1 6-15 16,4 4-6-16,5 1 21 0,5-1-25 0,8-2 1 15,8-2 15-15,3-2 12 16,11-4-21-16,7-1-34 0,6-5-12 0,4-6 3 16,6-2-22-16,-1-7-55 0,2-3 6 15,-2-2 21-15,-6-4 52 0,-5-4 59 16,-7-1 3-16,-5-1 34 15,-2 0 16-15,-6-2-4 0,0 3 15 0,-2-2 7 16,0 1-31-16,0-1-37 0,-4 2-126 16,-3-9-239-16,1 4-857 0,1-2-1781 0</inkml:trace>
  <inkml:trace contextRef="#ctx0" brushRef="#br0" timeOffset="3858.32">11008 906 1038 0,'0'0'172'0,"0"0"-90"0,0 0 87 15,0 0 23-15,0 0-20 0,0 0 39 16,0-48 23-16,-1 42 21 0,1 2-23 16,0 1-23-16,-2 1-23 0,2 0-32 15,-2 2-75-15,1 0-79 0,0 4-85 16,-1 6-103-16,-3 10 188 0,0 8 64 15,0 13 54-15,-1 16-16 0,-2 15-23 0,4 8 13 16,2 2 47-16,0-2-3 0,2-7-48 16,0-1-29-16,2-6-21 0,3-1-6 15,4-5-28-15,-2-6 33 16,-3-11 22-16,0-14 7 0,1-11-41 0,-3-4-13 0,1 0-9 16,1-2-4-16,-3-1 1 15,0-5-25-15,-1-6-46 0,0 0-35 0,0-4-33 16,-6-21-123-16,0 3-719 0,-2-4-925 15</inkml:trace>
  <inkml:trace contextRef="#ctx0" brushRef="#br0" timeOffset="4140.14">10991 1090 2677 0,'0'0'283'0,"0"0"-216"15,0 0-63-15,53-57 8 0,-29 45 65 16,1 1 9-16,8 4 26 15,-2 2 6-15,3 5-26 0,1 0-32 0,-3 5-25 16,1 7-32-16,-6 6-3 0,-1 5-19 16,-7 3-3-16,-7 2-13 0,-7 2 4 0,-5 1 29 15,-5-2-24-15,-8 0 25 16,-6-2 1-16,-8-2 48 0,-2 0 12 16,-5-1-6-16,-2-4-29 0,1-1-12 0,1-3 12 15,2-3 6-15,7-3-15 0,6-4 6 16,7-1 10-16,4-5 18 15,5 0 41-15,3-2 7 0,1-7-98 0,9-4-192 16,4-3-200-16,17-11-145 0,-4 5-731 16</inkml:trace>
  <inkml:trace contextRef="#ctx0" brushRef="#br0" timeOffset="4609.76">11501 744 1869 0,'0'0'421'15,"0"0"-304"-15,-3-66-27 16,3 44 133-16,0 3 18 0,0 5 57 0,0 4-15 16,0 5-46-16,0 3-55 0,0 2-182 15,0 5-147-15,0 10-75 0,0 8 222 0,0 12 99 16,0 17 5-16,0 23-19 0,0 17-48 15,-1 6 17-15,-1-9-20 0,1-15-34 16,1-15 0-16,3-10-24 0,2-11 5 16,4-9 19-16,-3-9 0 0,5-6 22 15,-1 2-22-15,6 0 3 0,1-2 48 16,3-9-13-16,1-4 12 0,2-3-50 16,0-8-19-16,2-6-91 0,1-5-35 15,-4-2 32-15,-2-4 18 0,-1-5 22 16,-6-1 20-16,3-2 27 0,-4-2 20 15,-3 4 6-15,2 2 19 0,-4 7 54 0,-3 5 94 16,-1 7 25-16,-2 5-3 0,0 4-24 16,-1 3-124-16,0 0-41 0,1 4-87 0,1 8 87 15,0 2 15-15,1 3 57 16,0 7-23-16,0-1-12 0,1 0-15 0,0 1-19 16,2-2-1-16,-2-2-1 0,0-2 2 15,1-3 13-15,0-4-16 0,-2-2-71 16,1-4-259-16,0-5-213 0,0-7-441 15,0-3-927-15</inkml:trace>
  <inkml:trace contextRef="#ctx0" brushRef="#br0" timeOffset="4742.04">11787 891 3109 0,'0'0'408'0,"0"0"-301"0,0 0-56 15,0 0 6-15,0 0-57 16,0 0-54-16,0 0-200 0,0 0 130 0,0 0-106 15,65 35-378-15,-41-13-1324 0</inkml:trace>
  <inkml:trace contextRef="#ctx0" brushRef="#br0" timeOffset="5185.1">12295 966 3377 0,'0'0'418'0,"0"0"-311"16,0 0 12-16,0 0 63 0,0 0-5 16,0 0-37-16,0 0-35 0,0 0-105 15,0 0-16-15,-69-1-9 0,47 24 25 16,-2 4 0-16,1 6 0 0,3 3-14 0,2 1 13 16,5 2-11-16,7 0-7 15,4 0-1-15,3-4 20 0,10-2 12 0,7-4-9 16,6-5-3-16,7-6-77 0,3-6-38 15,0-5 0-15,1-6-38 0,-2-2 5 16,-4-10-13-16,-3-1 29 0,-4-6 78 0,-1-4 54 16,-4-2 27-16,-2-4 5 0,-2-1-7 15,-4 0 10-15,1-2 34 16,-3 2 35-16,0 1 50 0,0 6-6 0,-2 3 4 16,-2 5 3-16,-2 5-16 0,0 4 31 15,0 2-29-15,-1 3-141 0,0 0-13 16,0 3-82-16,0 7 25 0,0 2 70 15,0 5 49-15,0 3-15 0,0 1-31 16,3 1 15-16,4-1-17 0,-1 0 1 16,0-1-1-16,4-2 12 0,0-3-11 0,0-1 16 15,-1-3-18-15,3 2-26 16,-4-6-241-16,0-5-161 0,-4-2-535 0,-3 0-685 0</inkml:trace>
  <inkml:trace contextRef="#ctx0" brushRef="#br0" timeOffset="5321.68">12446 781 3229 0,'0'0'419'15,"0"0"-365"-15,0 0-54 16,0 0-139-16,0 0-48 0,0 0 130 0,0 0 56 16,-58 36-318-16,53-15-675 0,2-6-1011 0</inkml:trace>
  <inkml:trace contextRef="#ctx0" brushRef="#br0" timeOffset="5966.34">12666 611 3310 0,'0'0'406'0,"0"0"-286"0,0 0 12 15,0 0 0-15,0 0-32 16,0 0-100-16,0 0 0 0,0 0-131 0,0 0 115 15,0 0 16-15,26 35 125 0,-17 8-47 16,4 19-3-16,-7 18-26 0,1 7-5 16,-6-4 5-16,-1-11-21 0,1-14-9 15,5-9-7-15,0-8-11 0,3-11-1 16,-2-10-25-16,6-1 10 0,-1 0-38 16,5-1-9-16,3-1-12 0,2-6 18 15,0-7-19-15,-2-4-41 0,1-3-32 0,0-9 41 16,-3-6 38-16,0-5 28 0,-1-3 41 15,-2-3 28-15,-2-4-3 0,2-1 45 16,0-1 46-16,1 2 7 0,-2 4-38 16,0 4 11-16,-2 7-33 0,-4 4-5 15,-3 9-5-15,-2 5-53 0,0 1-121 16,-2 9 50-16,0 7 71 0,-1 6 121 0,0 4-31 16,0 4-28-16,-1-2-31 0,0 0-4 15,1-1-24-15,1-5 13 0,5 0-15 16,2-5-1-16,5-1 0 0,2-5 1 15,0-1-1-15,4-5-78 0,1-1-37 16,1-4-18-16,1-1 11 0,-3-6 46 16,1-6 51-16,-2-2 25 0,-1-3 1 0,-2-6 24 15,-3 0-22-15,0-3 14 16,1 1 2-16,-4-2 15 0,0 4 78 0,0 3-9 16,-3 3 11-16,0 5-2 0,-3 2-14 15,0 5-5-15,-2 3-26 0,-1 2-67 16,0 0-47-16,0 6-51 0,0 7 86 15,0 4 12-15,-2 7 61 0,-3 8-12 16,-3 3-24-16,1 5 5 0,-2-1-2 0,3 2-9 16,2 0 5-16,1 2-24 0,3-4 0 15,0 0-1-15,3-1 1 16,3-4 1-16,2-2-1 0,0-6-28 0,-2-3-54 16,2-6-60-16,-4-5-127 0,-1-5-153 15,-3-5-160-15,0-14-200 0,-6-3-662 16</inkml:trace>
  <inkml:trace contextRef="#ctx0" brushRef="#br0" timeOffset="6144.89">12890 813 4182 0,'0'0'511'0,"0"0"-360"0,0 0-81 16,0 0-60-16,0 0-7 0,0 0 15 15,0 0 46-15,0 0-17 0,0 0-47 0,105-43-37 16,-27 36-2-16,15 0-185 0,-12 2-330 16,-19-2-1430-16</inkml:trace>
  <inkml:trace contextRef="#ctx0" brushRef="#br0" timeOffset="6817.8">14706 865 2259 0,'0'0'1137'0,"0"0"-896"15,0 0-49-15,0 0 79 0,0 0 12 16,0 0-97-16,0 0-115 0,0 0-71 16,0 0 0-16,-84 7 27 0,46 19 13 15,3 4-40-15,5 3 0 0,5 0-28 16,8 0 3-16,7-1 10 0,9-1-1 16,2-2 16-16,13 0 0 0,6-2 13 15,3-4 8-15,4-2-21 0,3-5-12 0,-2-6-93 16,0-3-6-16,-4-7 5 15,-2-1 10-15,-5-10 24 0,-3-3 25 0,-2-7-6 16,-6-4-1-16,3-7 37 0,-3-3 16 0,-1-13 2 16,7-14 14-16,7-13-15 0,5-2 3 15,3 8 31-15,1 19 58 0,-6 21-26 16,-4 9 8-16,-1 6 10 0,1 2-62 16,3 2-22-16,3 5-31 0,-3 5-25 15,1 6-47-15,-1 12 85 0,0 11 18 16,1 16 174-16,0 22-41 0,-2 18-43 15,-3 8-4-15,-7-5-33 0,-2-9-10 16,-3-12-19-16,-1-5 4 0,0-8-13 16,1-11-15-16,-1-9-15 0,-2-11-37 15,-1-2-72-15,-1 0-120 0,0-2-203 0,-4-2-212 16,-4-7-536-16,-1-10-567 0</inkml:trace>
  <inkml:trace contextRef="#ctx0" brushRef="#br0" timeOffset="6938.39">14958 1182 3260 0,'0'0'529'0,"0"0"-309"0,0 0-53 16,-2-44-14-16,11 37-74 0,3-1-79 15,9 0-40-15,10-1-4 0,9 3 7 16,18-2 18-16,30 1-71 0,-10 2-448 16,-8 1-982-16</inkml:trace>
  <inkml:trace contextRef="#ctx0" brushRef="#br0" timeOffset="7299.67">16299 715 3353 0,'0'0'415'0,"0"0"-342"0,0 0 62 0,0 0 32 16,-51-46-2-16,21 46-72 0,-8 7-19 16,-18 11 4-16,-17 16-32 0,-8 18-6 15,4 6 0-15,19 4-37 0,18-5-3 16,22-13-18-16,9-8-19 0,9-9 33 16,11 1-17-16,8 2 21 0,10 5 43 0,13 2 22 15,17-1-19-15,15-3-46 0,7-8-34 16,-11-7-95-16,-17-11-38 0,-23-7 40 15,-12 0 80-15,0-5 47 0,0-2 31 16,-3-1 19-16,-6-1 15 0,-1-2-28 16,-5 1 10-16,-2-1-10 0,-1 3-37 15,0-1-19-15,-6 3-71 0,-3-5-360 16,2 2-768-16,-1-2-1459 0</inkml:trace>
  <inkml:trace contextRef="#ctx0" brushRef="#br0" timeOffset="7682.6">16674 805 2936 0,'0'0'480'0,"0"0"-157"16,0 0 27-16,0 0-8 0,0 0-98 15,0 0-186-15,0 0-58 0,0 0-64 16,0 0 51-16,0 0 13 0,0 0 65 0,-17 87-16 15,11-45-3-15,-2 2-27 16,4 1-7-16,2-8-11 0,2 5 1 0,0-2-2 16,0-5-115-16,1-6-110 0,1-2-151 15,-2-8-213-15,0-8-510 0,-5-7-783 16</inkml:trace>
  <inkml:trace contextRef="#ctx0" brushRef="#br0" timeOffset="7936.43">16494 765 3109 0,'0'0'553'0,"0"0"-392"0,0 0-161 16,88-55-25-16,-33 53 25 0,13 6 46 15,20 16 11-15,3 12 12 16,-6 11-10-16,-12 6 5 0,-17 1-17 0,-12 5-29 16,-16-1-18-16,-16 1-45 0,-14-4-15 15,-23-1-13-15,-8-9 4 0,-5-7 0 16,-18-1 69-16,-16-2 6 0,-13-2 73 15,-7-1 2-15,15-12 5 0,29-9-21 0,11-1 79 16,16-4 14-16,4-2-35 0,6 0-58 16,-2 0-22-16,6 0 3 0,5-4-12 15,2-2-34-15,7-4-432 16,21-13-297-16,2 0-879 0,0 0-395 0</inkml:trace>
  <inkml:trace contextRef="#ctx0" brushRef="#br0" timeOffset="8343.95">17391 824 2024 0,'0'0'528'0,"0"0"-379"15,0 0-59-15,0 0 13 0,0 0-46 0,0 0-5 16,0 0 79-16,33-51 61 0,-29 44 14 15,0 0 6-15,-1 1-64 0,-1 1-44 16,2 3 10-16,-4 0 1 0,1 0-19 16,-1 2-15-16,0 0-38 0,0 0-43 15,1 0 0-15,-1 0-11 0,0 0 11 16,0 0 22-16,1 0 2 0,-1-1 1 16,0 1 0-16,0 0 12 0,0 0 6 15,0 0 0-15,0-1-6 0,0 1-6 16,0-2-28-16,0 0-3 0,1 0-2 0,0 0 1 15,0-2 1-15,0 1 0 0,1-2 0 16,-2 2 0-16,1-1 0 0,1 1 2 16,-2-1 8-16,1 3-10 0,-1-1-1 15,0 1-1-15,0 1-13 0,0 0-10 16,0 0-15-16,0 0-9 0,0 0-16 16,0 1-28-16,-2 4-31 0,-4 2 84 0,-7 5-57 15,-9 3-378-15,2-1-643 0,3-7-1394 16</inkml:trace>
  <inkml:trace contextRef="#ctx0" brushRef="#br0" timeOffset="8768.74">17740 935 1380 0,'0'0'1279'0,"0"0"-1077"0,10-45-44 15,-8 25 34-15,-1 2-4 0,-1 2-45 16,-2 1-20-16,-3 1 29 0,-6 4 17 0,1 3-30 16,-6 4-61-16,-3 3-53 0,-6 5-25 15,-6 9 0-15,-4 6 19 0,-5 7 24 16,-1 9-9-16,-6 10 4 0,-2 11-22 15,7 7-15-15,8-7-2 0,19-13-1 0,15-12-20 16,7-9 22-16,9 4 28 0,12 3 0 16,7-1 19-16,10-2-16 0,4-8-31 15,5-7-6-15,-4-4-41 16,2-7 0-16,-7-1 26 0,-4-6 19 0,-6-2 2 16,-6-4 18-16,-4 3 13 0,-5-5-18 15,-4 3-12-15,-3 0 17 0,-5 2-17 16,-4 2 24-16,-3-1-25 0,-1 2-13 15,-5 3-34-15,-6-1-108 0,-5 2-111 16,-3 2-112-16,-7 0-279 0,6 0-657 0</inkml:trace>
  <inkml:trace contextRef="#ctx0" brushRef="#br0" timeOffset="12085.35">8688 2331 1770 0,'0'0'990'0,"0"0"-839"0,0 0-17 16,0 0 81-16,0 0 20 0,0 0-92 15,0 0-143-15,0 0-16 0,0 0-101 0,-12-5 117 16,12 28 98-16,-1 8 6 0,0 15 0 15,-2 16 13-15,-2 16-39 0,-1 7-27 16,-4-6-4-16,2-11-31 0,-2-22-4 16,4-14-9-16,3-11 1 0,1-9 10 15,1 0-14-15,1-3-2 0,0-5-133 16,5-4-186-16,5-7 45 0,8-11 8 0,18-27-307 16,-2 3-682-16</inkml:trace>
  <inkml:trace contextRef="#ctx0" brushRef="#br0" timeOffset="12265.21">9012 2222 2511 0,'0'0'499'0,"0"0"-135"0,0 0-284 0,0 0-55 15,0 0-25-15,-10 67 83 0,4-19 56 16,-1 18 9-16,-3 17-10 0,3 7-39 16,2-6-18-16,5-16-56 0,7-16-25 15,4-15 0-15,0-10-2 0,3-9 2 16,-3-5 11-16,4 0-9 0,0-1-2 15,1-1-147-15,-7-5-177 0,-9-4-168 16,-2-2-519-16,-10 0-408 0</inkml:trace>
  <inkml:trace contextRef="#ctx0" brushRef="#br0" timeOffset="13023.73">8585 2711 3127 0,'0'0'673'0,"0"0"-491"16,0 0-125-16,0 0-57 0,0 0-88 0,0 0-47 15,0 0 94-15,0 0 41 0,88-22 78 16,-13 15 1-16,23-5-13 0,9 0-22 16,-5-3-18-16,-12 2-16 15,-16-1-10-15,-10-1-161 0,-14 2-50 0,-15 1-20 16,-10 4 2-16,-10 1 8 0,0 2 57 16,-2 1 94-16,-5 1 54 0,-5 1 16 15,-3 2 218-15,-3 0 19 0,-5 2-52 16,-6 5-17-16,-2 5-13 0,-4 2 6 15,-2 4-24-15,2 1-7 0,0 0-43 16,6 1-25-16,3-1-28 0,4-2-34 16,7 2 0-16,0-2-18 0,8 1 18 0,8 0 2 15,4-3 19-15,4-1 7 16,4-3-5-16,4-4-23 0,-2-3-90 0,0-2-28 16,-5-2-16-16,-5-4-18 0,-4-4 42 15,-6-3 60-15,-4-4 50 0,-5-2 25 0,-1-5 16 16,-3 0-38-16,-6-6 22 15,1 1-12-15,-3-4 12 0,4 2 0 0,0-2 22 16,3 1 13-16,4 1 38 0,5 3-42 16,6 3-56-16,6 4-13 0,4 2-21 15,5 5-13-15,3 1 8 0,0 7 5 16,3 0 0-16,-4 4-7 0,-1 6-3 16,-1 5-13-16,-6 6 13 0,-6 5 25 15,-4 3 19-15,-7 3 2 0,-3 5 27 16,-3 0-4-16,-7 0 13 0,-2-1-16 15,-1-3 12-15,2-5-12 0,0-3 28 0,5-6-18 16,2-5-15-16,0-5-17 0,3-3 0 16,1-1 0-16,0-1 55 0,8-4 13 15,2-3-8-15,7-7-33 16,3-2-27-16,3-4-22 0,1-2-19 0,-1-2-12 0,0 1-9 16,-2-1 17-16,-2 3 13 0,-4 2 17 15,0 4-7-15,-5 6 6 0,-2 5-28 16,-2 4-63-16,1 6-41 0,-1 6 148 15,1 7 47-15,5 4 73 0,-2 3-47 16,4 0-8-16,4 1-30 0,3-1-23 16,2-6 4-16,7-3 9 0,0-6 1 15,3-8 12-15,-1-3 2 0,1-7 10 16,-4-7 0-16,-1-4-12 0,-8-5 5 16,-5 0 13-16,-5-5-10 0,-6 0 26 0,-4-2 5 15,-4-2 9-15,-8 0-55 0,-5-3-12 16,-3 2 2-16,-2 0-21 0,-2 3-17 15,-1 7 14-15,1 3-16 0,2 9-18 16,0 5-25-16,3 6-21 0,-7 12-277 16,10 1-593-16,0 1-713 0</inkml:trace>
  <inkml:trace contextRef="#ctx0" brushRef="#br0" timeOffset="13663.57">11381 2244 424 0,'0'0'2286'0,"0"-49"-2080"0,3 21-171 0,1-2 158 15,1 3 43-15,3 4-5 0,1 6-19 16,-4 3-33-16,-1 9-56 0,1 3-123 16,-1 6-79-16,1 11 57 0,1 11 22 15,2 8 179-15,-2 19-39 0,-2 15-22 16,-3 21-7-16,-1 4-34 0,-2-6-18 15,0-11-19-15,2-17-22 0,6-10-16 16,6-14 1-16,1-13 0 0,-1-9 0 16,2-4 10-16,4-2 14 0,4-3-27 0,2-4-34 15,4-8-12-15,3-9-12 0,-2-4-16 16,0-4-6-16,-4-2 9 0,-4 0 30 16,-5-1-5-16,-4 3 30 0,-2-1-15 15,-3 3 31-15,0 3-1 0,-1 3 0 16,-3 6 1-16,-1 2-3 0,-1 6 2 0,-1 3-120 15,0 5-46-15,0 8 35 0,0 8 132 16,0 8 123-16,0 14-25 0,0 8-5 16,0-4-21-16,4-6-35 0,7-12-21 15,3-15-14-15,5 1-1 0,5-5 30 16,3-8 25-16,0-2-1 0,3-8-2 16,-3-6-7-16,-1-3-9 0,-3-5-9 0,-5 0 6 15,-3-1-16-15,-4 0-2 0,-5 0-15 16,-4 3 11-16,-2 1-12 0,0 2 0 15,-4 5-3-15,-8-1-34 0,-4 5-12 16,-10 2-90-16,-4 4-75 0,-9 2-43 16,-16 8-118-16,-15 0-332 0,10-1-592 15</inkml:trace>
  <inkml:trace contextRef="#ctx0" brushRef="#br0" timeOffset="13817.48">11255 2515 3350 0,'0'0'623'0,"0"0"-375"16,0 0-87-16,0 0-28 0,0 0 71 16,0 0 14-16,0 0-62 0,0 0-65 0,0 0-28 15,0 0-63-15,25-58-49 16,29 39 10-16,32-1-10 0,31-2-18 0,9 0-277 16,-27 6-358-16,-23 2-1448 0</inkml:trace>
  <inkml:trace contextRef="#ctx0" brushRef="#br0" timeOffset="15215.99">13169 2426 1630 0,'0'0'1677'0,"0"0"-1677"0,0 0-154 15,6-59 29-15,-6 45 125 0,-1-2 34 16,-5 0 74-16,-1 0 103 0,-5 0 2 15,1 3-14-15,-6 3 17 0,-2 3-55 16,-3 2-74-16,-5 5-34 0,-4 3-22 16,-2 10-9-16,-4 7-4 0,-2 6 1 15,3 6-1-15,3 5-15 0,6 4-3 0,8 2-12 16,9 8 12-16,9-5 1 16,5-1 15-16,16-1-4 0,9-11 22 0,11 2 13 15,18-3 5-15,17-11-52 16,9-13-40-16,0-8-75 0,-20-15-83 0,-19-2-72 15,-17-1-23-15,-7-3-37 0,2-4-3 0,0-8 66 16,-2-6 9-16,-5-1 87 0,-5-12 93 16,-5-9 78-16,-6-8 11 0,0-3 66 15,-11 6 46-15,4 13 100 0,-1 16 6 16,4 9 98-16,1 11-104 0,2 5-36 16,-1 2-32-16,0 0 2 0,1 4-15 15,0 4-67-15,0 2-75 0,0 10-132 16,-1 8 91-16,-1 11 41 0,1 14 53 15,1 18-21-15,1 18-16 0,0 6 25 16,0-3-1-16,2-7-5 0,0-14 5 0,1-5 7 16,-1-15-19-16,-1-10-13 0,1-14-14 15,0-4-1-15,0-5-24 0,-2-2 24 16,2-4 6-16,1-4 90 0,4-10-71 16,2-12-25-16,5-6-84 0,-1-8 22 0,3-3 40 15,-2 2 22-15,0-2 3 0,-4 2 0 16,3 0-3-16,0 3 1 0,1 3 0 15,0 6 21-15,-3 8 25 0,-1 6-29 16,-2 7-18-16,-2 5-67 0,2 3-92 16,-1 10 55-16,4 7 104 0,-2 6 98 15,0 6 36-15,-2 3-4 0,-3 3-46 16,-1 0-28-16,0-2-25 0,3-3-16 16,0-5-13-16,5-4 13 0,1-6-15 15,7-7-61-15,4-4-54 0,6-6 7 16,3-4 5-16,5-9-12 0,0-5-18 15,0-1 10-15,-4-6 26 0,-1-2 24 0,-5-2 63 16,-3-2 10-16,-3 2 23 0,-4 1 21 16,-2 1 41-16,-7 5 69 0,-1 3 10 15,-3 6-5-15,-2 3 11 0,-2 3 28 0,0 5 30 16,0 0-63-16,0 2-58 0,-4 0-68 16,-4 2-39-16,-1 7-33 0,-7 4 11 15,0 6 19-15,0 3 2 0,1 2-2 16,1 0-27-16,9 1-1 15,3-1 10-15,2-2 21 0,4 2 2 0,7-3 13 16,2-1 3-16,3-3 13 0,2-3-31 16,1-4-55-16,-2-3-9 0,1-4-37 15,-4-3 12-15,2-3 18 0,-5-6 19 16,-2-4 15-16,-2-3 37 0,-3-4-1 16,-4-2-1-16,-5-2 0 0,-4-2-11 0,-5-3 1 15,-4 2 12-15,0 0 1 0,-2 1 1 16,-1 4-1-16,4 3 0 0,0 6 30 15,3 3-6-15,2 3-22 0,5 3-3 16,5 3-14-16,0-1-19 0,2 2-29 0,1 0-15 16,7 2-57-16,8 1 60 15,9 0 43-15,10 1 6 0,8 0-78 16,16-4-105-16,8 0-82 0,-6-4 20 0,-9-1 85 16,-14-2 99-16,-14-2 86 0,0 2 14 15,-1-3 11-15,-8 2 154 0,-4 1 66 16,-5 2 1-16,-3 0-7 0,-3 3-54 15,0 2-35-15,0 0-29 0,-5 2-29 16,-9 5-27-16,-4 6-13 0,-6 6 7 0,-3 5 27 16,-4 5 12-16,5 3-40 15,2 1-12-15,7-1-31 0,4-2-15 0,8-1-1 16,5-2-2-16,5-4 3 0,11-1 3 16,3-3 34-16,8-4 11 0,6-6-11 15,3-1-37-15,0-8-22 0,-1 0-15 16,-1-10 7-16,-7-2-7 0,-4-5 22 15,-6-2 15-15,-4-3 12 0,-8-5 3 16,-4-2-12-16,-1-5-3 0,-8-2-6 0,-6-3-21 16,-5 1 11-16,0 3 4 0,-3 2 12 15,0 7-12-15,3 8 9 0,-1 4-16 16,1 7-29-16,3 6-32 0,0 2-28 16,1 9 1-16,-2 6-166 0,5 3-64 0,5 2-184 15,7 6-237-15,2-6-512 16</inkml:trace>
  <inkml:trace contextRef="#ctx0" brushRef="#br0" timeOffset="15550.7">14909 2246 2944 0,'0'0'428'0,"0"0"-272"0,16-48 28 15,-13 32 55-15,-2 4 34 0,-1 4 40 16,-3 1-17-16,-8 3-104 0,-1 2-75 15,-8 2-44-15,-2 2-28 0,-7 9-26 0,0 4-19 16,-2 6 0-16,5 4-25 0,4 3 4 16,6 1 6-16,8 3 3 0,8-1-7 15,3 0 17-15,13-1 2 0,7 1 2 0,6-2-2 16,5-2-27-16,2-3-89 0,-3-1-40 16,-1-2-28-16,-7-6-20 0,-5-1 52 15,-7-1 84-15,-7-3 27 0,-6-2 7 16,-4 1-10-16,-11 1 44 0,-8-2 63 15,-7 1-4-15,-2-1-3 0,-6-3-10 16,1 2 7-16,4-4-16 0,1 1-12 16,7-2-23-16,6-2-2 0,6 0-59 15,11-4-334-15,2-2-394 0,6-3-1288 0</inkml:trace>
  <inkml:trace contextRef="#ctx0" brushRef="#br0" timeOffset="15883.08">15022 2605 1979 0,'0'0'1464'0,"0"0"-1416"0,0 0-48 15,0 0 0-15,0 0 3 0,68-27 89 16,-44 15 13-16,3-1-20 0,2-3-22 16,1-1-22-16,1-2-16 0,-2-2 9 15,0-4 1-15,-4 1 15 0,-3-1 17 16,-3-1 14-16,-4-3 3 0,-5 4 3 15,-2-1 40-15,-6 2 3 0,-2 3 54 16,0 5 0-16,-8 1-19 0,-2 5-27 16,-5 4-26-16,-5 3-74 0,-5 3-38 15,-6 8-18-15,-2 9-6 0,-1 4 6 16,1 8-4-16,5 3-11 0,6 7-16 16,5-1 22-16,8 3 9 0,3 0 18 0,6-2 17 15,10-2 1-15,5-3-2 0,6-4-16 16,5-5-48-16,2-5-50 0,7-6-91 15,1-4-54-15,3-8-81 0,3-2-187 16,9-14-203-16,-8 1-748 0,-7-3-212 0</inkml:trace>
  <inkml:trace contextRef="#ctx0" brushRef="#br0" timeOffset="16916.61">9062 3403 840 0,'0'0'687'0,"0"0"-557"16,0 0-42-16,-47-45-39 0,39 37 6 16,-1 2 23-16,5 3 36 0,0 0-4 15,2 3 32-15,1 0 43 0,0-3-20 16,1 3-40-16,0 0-12 0,0 0-23 16,0 0-23-16,0 0-32 0,0 0-15 0,1 0-17 15,3 0 26-15,4 0-1 0,6 0-2 16,3 0-4-16,6 0 4 0,6-1-13 15,7-2-10-15,7-1-1 0,16 0 11 16,17 0-13-16,26 0 19 0,10 1 57 0,10 0-25 16,4 0 22-16,0 1-38 0,6 1 0 15,11-1-33-15,9 0 1 16,7-2 0-16,6 3 9 0,4-1 7 0,5 2-17 16,-1-3 30-16,7 1-16 0,3 0 34 15,0-1 10-15,2 1 3 0,1-3-3 16,-1-4-25-16,2-1-1 0,-4-4 4 15,-3-1-7-15,-3-2 10 0,-5 0-9 16,-6 2 18-16,-10 2 6 0,-5 0-6 16,-7 2-19-16,-8 0-28 0,-6 4 15 15,-5 2-2-15,-6 3 15 0,-9 2-6 16,-6 0-7-16,-9 0 13 0,-10 3 47 0,-7 2-26 16,-8 1-27-16,-10 0-24 0,-15 0-1 15,-12-2 0-15,-9-2 3 0,-6 0 9 0,-1-1 16 16,-1 1-3-16,0-1 12 15,-9-1 3-15,-1 0 9 0,-5 0 12 0,-1-1 7 16,0-4 8-16,0-1-76 0,-6-3-36 16,0-2-207-16,-13-13-221 0,3 5-647 15,1-5-1728-15</inkml:trace>
  <inkml:trace contextRef="#ctx0" brushRef="#br0" timeOffset="17511.27">15753 2169 2809 0,'0'0'394'0,"0"0"-256"0,0 0-72 15,0 0-15-15,0 0-25 0,68-34-1 16,-46 30 0-16,1 4 10 0,0 0 3 15,1 2-3-15,-1 4-33 0,-1 4 11 16,-4 5 3-16,-3 2 6 0,-2 3-10 16,-6 4 23-16,-3 3-3 0,-4 1-4 15,-3 1-12-15,-5-1 15 0,-5-1-6 16,-1-2 41-16,-1 0-6 0,-2-1-26 16,1 2-21-16,4 3-12 0,3 0-1 0,6 3-115 15,3 2-207-15,18 17-232 0,0-8-527 16,4-7-732-16</inkml:trace>
  <inkml:trace contextRef="#ctx0" brushRef="#br0" timeOffset="17610.49">16093 3096 2461 0,'0'0'380'0,"0"0"-66"16,0 0-23-16,-41 50-44 0,33-37-55 0,1-6-48 16,2-2 51-16,3-5 87 0,1 0 54 15,1 0-94-15,0-8-108 0,2 0-134 16,2-6-344-16,1-11-206 0,-3 1-506 15,-2 1-1148-15</inkml:trace>
  <inkml:trace contextRef="#ctx0" brushRef="#br0" timeOffset="18716.15">9688 1981 460 0,'0'0'368'0,"0"0"-185"0,0 0 77 16,-62-22-87-16,52 19-27 15,0-1-51-15,4 2-24 0,3 0 20 16,0 1-10-16,0-1-29 0,1 1 10 16,2-1 84-16,-1 2 64 0,0-3-23 0,1 3-32 15,0-2-29-15,0 2-11 0,0-2-44 16,0 2-36-16,0 0-35 0,0 0-58 15,1 0-12-15,8 0 12 0,5 0 10 16,10 0 47-16,7 0 1 0,10-1 2 16,17-2-2-16,16 0-2 0,18 2-24 15,9-3 23-15,2 1-13 0,-4-1 15 16,-5 1-3-16,6 0 3 0,5-1-20 0,5-1 21 16,6 2 16-16,10-4-16 0,2 3-3 15,7-2 1-15,8 2 0 0,3 1 2 16,7 1 2-16,1 0-2 15,5 1 32-15,5-1-10 0,3-1-2 0,7 3 5 16,2 0 1-16,-3-2-13 0,3 2 6 0,-3-2-18 16,4 0 12-16,-4 0 3 15,-1 1 13-15,-4-2 22 0,3 1-19 0,1 0 10 16,4-1 15-16,1 1 20 0,0 0 41 16,0 2-10-16,3 4-41 0,-2 4-29 15,-3 3-16-15,-6 4-13 0,-9-3-9 16,-8 1-12-16,-10-3 12 0,-15-1 1 15,-12-5 1-15,-14-1-2 0,-14-3-3 16,-10 0 3-16,-10-3 16 0,-6-2 12 16,-14-2 10-16,-9 2-13 0,-9 1 10 0,-5-3-4 15,0 1-9-15,-1-3 7 16,-1 2 2-16,-6 0-28 0,-5 1 38 0,-6 4-12 16,-3-2-29-16,0 3 0 0,-2-1-26 15,-3-1-122-15,-6 3-401 0,-3-5-904 0</inkml:trace>
  <inkml:trace contextRef="#ctx0" brushRef="#br0" timeOffset="26508.99">3250 4691 1157 0,'0'0'202'0,"0"0"-104"0,0 0 55 16,0 0 9-16,0 0-51 0,-7-49 70 15,7 41-38-15,0 1 61 0,0-2-65 16,2 4 13-16,0-1-62 0,-1 0 0 0,0 4 13 16,0-2-14-16,-1 2 46 0,0 1-11 15,0 1-35-15,0 0-47 0,0 0-42 16,-3 4-10-16,-4 1-19 0,-8 7 29 15,-3 5 32-15,-6 6 6 0,-2 6-15 16,-9 11-20-16,5 1 19 0,-2 2-20 16,1 1 11-16,4-4 2 0,-5 12-11 15,3-6 15-15,4-2-18 0,2-4-1 16,6-9-2-16,-1 0 2 0,6-7 0 16,1-7 0-16,5-6 0 0,3-4 2 0,1-4 52 15,2-3 50-15,0 0 44 0,0 0 38 16,0-4-46-16,0-4-140 0,4-1-16 15,2-4-244-15,2-2-137 0,6-11-162 16,1 5-450-16,-5 0-477 0</inkml:trace>
  <inkml:trace contextRef="#ctx0" brushRef="#br0" timeOffset="26835.68">3257 4532 2478 0,'0'0'355'0,"0"0"-163"0,0 0-25 0,0 0-43 16,0 0-13-16,19-47 13 0,-17 44 41 15,0 1 5-15,-1 2-170 0,1 0-50 16,1 9-151-16,4 9 201 0,1 3 151 16,0 8-9-16,2 7-13 0,0 3-7 15,1 5-13-15,0 5-3 0,2-4-29 16,-1-1-18-16,1-1 9 0,-1-5 18 15,3 3 16-15,-3-2-50 0,2-2-34 16,0-3-2-16,-3-2 1 0,3-6-17 0,-4-3 0 16,1-3 10-16,-2-4-10 0,0-4-27 15,-4-3-32-15,-1-2-15 16,-2-2-67-16,-1-2-54 0,0-3-38 0,-1 0 3 16,0 0 1-16,-4-3-104 0,-8-8-664 0,-2 2-334 15</inkml:trace>
  <inkml:trace contextRef="#ctx0" brushRef="#br0" timeOffset="27162.36">2931 5017 2070 0,'0'0'405'0,"0"0"-112"16,0 0-145-16,0 0-23 0,0 0 22 0,0 0 70 15,0 0 56-15,0 0-49 0,0 0-13 16,0 0-15-16,0 0-41 0,5-13-109 16,35 6-25-16,18-5-21 0,15-2-16 15,9 2 13-15,-9 1-9 0,-19 5 0 16,-23 2 9-16,-12 2-25 0,-2 1 26 16,2-1-14-16,-3 1 15 0,-8 1-1 0,-3 0-1 15,-3 0 1-15,0 0 0 0,-2 0 2 16,0 0 12-16,0 0 1 15,0 0 2-15,-5 0-2 0,-1-2-13 0,-1 2-50 16,-4 0-93-16,3 0-63 0,-1 0-49 16,2 0-159-16,3-5-214 0,3 1-459 15,1-4-612-15,58 27 1699 0</inkml:trace>
  <inkml:trace contextRef="#ctx0" brushRef="#br0" timeOffset="27976.96">3562 5127 2047 0,'0'0'444'0,"0"0"-373"0,0 0-71 16,0 0-36-16,0 0 36 0,0 0 39 0,0 0 26 16,0 0-11-16,0 0-8 0,0 0 18 15,0 0 65-15,-12 19 88 0,15-24 137 16,6-3-19-16,4-6-218 0,2-3-77 16,4-3-11-16,-1-3 2 0,1-2 14 15,-1-2-14-15,-3-2 6 0,-1 1-5 16,0-3 27-16,0 1-19 0,-3 0-21 15,2 2 0-15,-2 2-1 0,1 3 7 0,-2 4-2 16,1 5-23-16,-3 4-2 0,0 5-23 16,1 2-25-16,2 3-49 0,2 3-32 15,5 8 39-15,4 5 54 0,4 3 38 16,-3 7 50-16,1 1 20 0,-2 4-20 16,-4 1-12-16,-1 0-20 0,-7-1-17 15,0 1 0-15,-8-1 9 0,-2-3-10 16,-3-3-10-16,-9-5 10 0,-2-6 35 15,-3 1-1-15,-2-8 34 0,-5-2-3 16,-2-3-6-16,0-2-18 0,-1-4-4 0,-1-3 0 16,3-3 12-16,2-3 4 0,2-1-23 15,3-1-11-15,3-3-19 0,5 2 0 16,1 2-15-16,6 2-52 0,2 1-51 16,1 5-18-16,0 1-22 0,4 4-100 15,6 1-145-15,2 3-120 0,11 6-154 0,-1 0-479 16</inkml:trace>
  <inkml:trace contextRef="#ctx0" brushRef="#br0" timeOffset="28998.35">4168 5148 1494 0,'0'0'477'0,"0"0"-451"16,0 0-26-16,0 0 0 0,0 0 88 16,0 0 119-16,0 0-3 0,0 0-10 15,0 0-7-15,0 0 8 0,0 0 42 16,4-6-85-16,0 2-110 0,0 0-23 16,0-3-18-16,1 1 34 0,-2 2-20 15,0-2 8-15,-1 4-8 0,-1 0 8 16,0-1 8-16,0 3 7 0,0-2-12 15,-1 2-14-15,0-1-12 0,0 1 0 16,0 0-12-16,0 0-4 0,0 0 13 0,0 0 3 16,0 0 1-16,0 0 27 0,0 0 13 15,0-1 9-15,0 1 16 0,0 0 22 16,0-1 10-16,0-1-51 0,0 1-28 16,0 0-16-16,0 1 16 0,0 0-4 15,0 0 1-15,0-3 6 0,0 1 3 0,4-5-13 16,2-1 4-16,1-1 12 0,4-7 18 15,2-2 7-15,3-3-7 0,4-4 1 16,1-2-4-16,-1 0-3 0,3-2 3 16,0 0-2-16,3 1-28 0,-3 0-11 15,1 0-1-15,-2 4 15 0,-2 1-16 16,-4 8-18-16,-6 4 3 0,0 5-22 16,-4 3-22-16,-2 3-71 0,3 9-31 15,1 8 95-15,-2 5 38 0,2 7 10 16,-2 7 18-16,-1 8 0 0,-1-4 17 15,0 1-17-15,-3-3 0 0,0-11-3 0,-1 2-19 16,-1-6 4-16,-7-6 5 0,0-2 13 16,-5-6 0-16,-2-4 21 0,0-5 32 15,-4 0 12-15,0 0-3 0,-1-9-15 16,-1-1-4-16,3-5-5 0,0 1-7 0,4-2-13 16,2 0 7-16,2 0-25 0,3 0 0 15,1 1-15-15,1 4-77 0,3 2-92 16,2 6-4-16,0 1-101 0,5 2-327 15,7 5-593-15,0 4-212 0</inkml:trace>
  <inkml:trace contextRef="#ctx0" brushRef="#br0" timeOffset="29668.94">4792 5063 2233 0,'0'0'346'16,"0"0"-185"-16,0 0-19 0,48-57-17 16,-33 39-54-16,3 0-1 0,-1-2-6 15,0 0-19-15,-2-2-29 0,-2 0-1 0,-1-1-11 16,-3-2-1-16,1-1 41 0,-5 2-42 16,-2 2 13-16,-3 1-15 0,0 4 115 15,-2 4 91-15,-4 3-55 0,-5 3-63 16,0 2-45-16,-5 5-43 0,-1 0-12 15,-3 10 11-15,-1 4-12 0,0 6-3 16,1 4 4-16,4 4-7 0,3 1 16 16,5 1-13-16,6 2 16 0,2-1-1 0,9 0 1 15,6 1 13-15,4-6 31 16,7 2-26-16,2-6 1 0,1-5 9 0,2-5 10 16,-4-4-2-16,1-5 4 0,-5-3-30 15,-4-3-10-15,-1-5-32 0,-6-5 32 16,1-2 12-16,-6-4-11 0,-1-3 13 15,-1-2-14-15,-4-3 25 0,-1-2-24 16,0-2-1-16,-3-2 2 0,-3-2 2 0,2 1 8 16,0 3-10-16,1 3 17 0,-1 5-4 15,0 5-15-15,3 6 3 0,1 3-1 16,0 4 27-16,5 4-29 0,4 1-109 16,4 0-11-16,4 4 73 0,5 5 25 15,2 1 9-15,2 2 1 0,0 0 9 16,2 1-34-16,-2-3-92 0,-3-1-23 15,0-4-26-15,-3-1 50 0,-3-2 61 0,-1-2 41 16,-6 0 26-16,1-4 38 0,-6-1 32 16,-1-1 0-16,-2-1 0 0,-1 3-9 15,-1-2 28-15,0 2 15 0,-3 1-16 16,-3 2-28-16,-4 1-48 0,-3 0-12 16,-4 6-14-16,-1 4 14 0,-1 5 32 15,1 3-7-15,3 3 19 0,2 1-13 16,4 4 4-16,2-1 8 0,5-1 2 15,2 2-13-15,1-1-11 0,7-2-5 0,2 0 0 16,5-3-13-16,3-4 31 0,4-2 0 16,1-2-34-16,3-6-273 0,0-4-149 15,8-10-294-15,-7-4-827 0</inkml:trace>
  <inkml:trace contextRef="#ctx0" brushRef="#br0" timeOffset="30044.23">5556 4478 2754 0,'0'0'516'16,"0"0"-144"-16,0 0-22 0,0 0-84 16,0 0-266-16,0 0-109 0,0 0 109 15,0 0 91-15,-30 52-25 0,28-8-10 16,2 12-17-16,0 14-38 0,9 2 20 16,1-6-20-16,2-18 11 0,-5-16 4 0,2-8-16 15,-5-4-131-15,-1 3-182 16,-2-2-128-16,-1 0-133 0,-1-7-67 15,-8-9-60-15,-1-5-19 0,-2 0 39 0,2-10 515 16,2-6 166-16,1-1 649 0,3-8-24 16,2 0-150-16,2-3-60 0,0-2-117 15,7-1-79-15,6 2-17 0,3 3 13 16,4 2-20-16,0 5-43 0,4 4-44 16,0 6-64-16,2 1-44 0,2 6 1 0,-2 2 19 15,-1 2-7-15,0 7 34 0,-3 3 19 16,-3 3 16-16,-2 4 15 0,-1 1 11 15,-5 0 26-15,-4 1-10 0,-3 1-25 16,-2 2-34-16,-2-4-31 0,0-1-15 16,-4-1-19-16,-2-3-22 0,-1-5-164 15,1-2-192-15,-1-6-317 0,0-2-606 16,4-4-707-16</inkml:trace>
  <inkml:trace contextRef="#ctx0" brushRef="#br0" timeOffset="30187.98">5856 4525 3014 0,'0'0'549'0,"0"0"-325"0,0 0-76 16,0 0-51-16,0 0-97 0,0 0-149 15,0 0-53-15,0 0 148 0,0 0 38 16,-12 49-104-16,17-19-645 0,3-4-1437 0</inkml:trace>
  <inkml:trace contextRef="#ctx0" brushRef="#br0" timeOffset="30942.78">6032 4711 2519 0,'0'0'1142'15,"0"0"-902"-15,0 0-240 0,0 0-51 16,0 0 51-16,0 0 41 0,0 0 103 16,22 59-24-16,-14-37-26 0,-2 1-32 15,0 0-25-15,2 0-15 0,-2 0-4 0,1-4 1 16,1-1-19-16,-1-5-93 15,3-2-16-15,-2-6-22 0,-1-2 2 0,4-3 31 16,0-4 54-16,1-6 10 0,4-4 34 16,-4-4 32-16,3-3-7 0,0-3 19 15,0-2-9-15,-3-1 6 0,5-2 59 16,-3 2 4-16,-1 2-32 0,1 4 6 16,-2 2-7-16,-3 7 13 0,-3 3-29 15,0 5-8-15,-4 4-47 0,0 0-115 16,0 10-62-16,-1 3 140 0,2 6 37 15,-1 1 75-15,4 4 2 0,-2 0-5 16,1 0-26-16,2 0-12 0,5 1-16 0,3-4-2 16,4-1 12-16,4-3-1 0,5-2 7 15,5-4-3-15,4-4-31 16,-3-4-128-16,2-3-18 0,-1-5 22 0,-3-5 21 16,0-4 53-16,-3-2 26 0,1-6 24 15,-2-2 0-15,0-4 15 0,-1-1 4 0,-3 0-16 16,-3 2 22-16,-2 5 59 15,-6 2 3-15,-5 6-16 0,-7 4 7 0,-2 1 36 16,-14 5-52-16,-7 1-13 0,-6 1-6 16,-10 2 6-16,-3 0-9 0,1 4-22 15,2 2-18-15,10 2-3 0,7 0-24 16,6 2-16-16,7-1 12 0,2-1 22 16,6 2 9-16,0-3 18 0,6 3-18 15,3-4-15-15,6 2-77 0,2-3-1 16,4-2 22-16,1-2 18 0,2-1 29 15,-3-1 11-15,-1-2 12 0,-3-2 1 0,-1 4 15 16,-6-1-15-16,2 2-50 0,-4 6-40 16,2 6-6-16,-2 7 43 0,-3 7 15 15,-4 9 16-15,-1 14 11 0,-14 20 11 16,-13 22 22-16,0 5 3 0,1-4 0 0,10-15-4 16,13-21-21-16,3-10 2 15,3-13 2-15,0-9-3 0,-2-2 20 0,0 0 32 16,0-2-9-16,-1-1 6 15,0-7-1-15,0-7-24 0,0-2 6 0,-2-3 31 16,-1 0 105-16,-2-4-29 0,-3-6-95 16,-2-1-41-16,-1-3 0 0,1-1-2 15,-3 1-18-15,1 1-133 0,0 1-90 16,-5-2-73-16,-12-3-234 0,1 5-646 0,2-3-1164 0</inkml:trace>
  <inkml:trace contextRef="#ctx0" brushRef="#br0" timeOffset="31914.77">8427 4364 2005 0,'0'0'321'0,"0"0"-166"0,0 0 42 16,0 0 6-16,0 0-52 0,-56-31-20 15,33 31-32-15,-3 4-13 0,-6 5-13 16,-1 6 3-16,-2 5 4 0,1 4 11 15,5 5-24-15,4 3-23 0,6 1-25 0,7 2 3 16,7 1 12-16,5 0-8 0,6 0-11 16,11-2-2-16,5 0 0 0,8-2 18 15,2-5-3-15,4-4 10 0,2-4-38 16,-3-5-129-16,-3-6-130 0,-1-7-45 16,-5-2-51-16,-3-8-135 0,-3-6-83 15,-2-5 59-15,-4-6 260 0,-4-3 254 16,0-6 23-16,-3-3 208 0,-1-7 13 0,4-14-56 15,-2-9-35-15,2 1 48 0,-2 13-16 16,-2 14 54-16,-3 18 15 0,0 4 48 16,-1 0 48-16,-1 1-46 0,0 2-94 15,-1 6-47-15,0 6-54 0,0 3-109 16,-3 7-40-16,-3 9-4 0,-1 7 44 16,-3 11 56-16,0 14-6 0,0 15-25 15,-1 12 34-15,6 1-16 0,4-5 4 16,1-11-36-16,4-17-11 0,1-10-12 15,3-9 9-15,-1-2 3 0,0-1 0 0,4 1 0 16,1 0-28-16,0-7-118 0,-4-5-158 16,3-5-181-16,-6-12-225 0,-2-6-757 15</inkml:trace>
  <inkml:trace contextRef="#ctx0" brushRef="#br0" timeOffset="32998.69">8867 4618 1918 0,'0'0'322'16,"0"0"-193"-16,0 0 84 0,5-57 61 16,-10 44 12-16,-6 1-92 0,-6 5-44 0,-2 3-36 15,-7 4-44-15,-3 3-29 0,-5 7-10 16,-1 5-18-16,3 3 9 0,1 3 0 16,7 3-19-16,4-1-3 0,5 2 0 15,7-1-1-15,4 3-21 0,4-4 22 16,3 2 1-16,7-3 27 0,7-1 1 15,5-3-29-15,4-6-73 0,2-2-50 16,0-6-51-16,2-4-72 0,-3-1-3 0,-1-7-2 16,-2-8 77-16,-5 0 112 0,-5-3 62 15,0-5 46-15,-5 0 2 0,-1-1 68 16,-2-4 26-16,-2 6 31 0,2 0 61 16,-4 5 11-16,-2 5-27 0,0 2-29 15,0 4-35-15,0 4-28 0,0 3-79 16,-2 1-47-16,-5 7-88 0,1 6 88 15,-3 3 50-15,0 3 0 0,1 4-22 0,1 1-11 16,4 1-15-16,3 0-1 0,0 1 11 16,8-1-11-16,2-4 15 0,4-1 6 15,3-5-22-15,-1-6-19 0,5-3-102 16,1-5 8-16,1-2-4 0,0-7 1 16,-1-3 37-16,-2-5-3 0,1-3 57 15,-2-5 25-15,-3 0 41 0,-2-4-39 16,0-2 43-16,0-2-14 0,-4-2 16 15,2 1-28-15,-2 1-16 0,0 3 82 0,-3 5 35 16,-2 3-1-16,1 5 2 0,-4 5-43 16,-1 3 12-16,0 4-25 0,-1 2-50 15,0 1-15-15,0 4-99 0,-3 5 75 16,-5 7 24-16,1 2 65 0,-2 6-25 0,2 1-19 16,2 1-19-16,1 3 11 0,3 0-13 15,1 0 0-15,5-2 0 0,2-3 1 16,5 0-1-16,2-7-47 15,1-1-61-15,3-5-50 0,1-5-8 0,-1-4 28 16,1-2 53-16,-1-7-3 0,1-3 37 16,-4-6 51-16,2-1 6 0,-2-4 45 15,-1-1-7-15,-4-2-31 0,1-3 27 16,-1 1 55-16,0 0 25 0,-3 1-17 16,0 1 21-16,0 5 10 0,-3 3-51 0,-1 2 13 15,-2 6-13-15,0 2 6 0,0 2-3 16,-1 2-10-16,0 2-76 15,0 0-3-15,0 3-89 0,0 7 37 0,-1 4 55 16,-2 5 49-16,-2 3-15 0,1 5-9 16,-2-1-1-16,2 2-6 0,2 0-15 0,2-2-1 15,0-1 11-15,0-1-1 16,7-2-9-16,1-5 9 0,0-1 7 0,3 0-17 16,0-4 1-16,2-1 8 0,-1-3-11 15,0 0-101-15,0-4-74 0,-3-2-78 16,-3-2-54-16,-1 0-60 0,-3-2-73 15,-2-11-262-15,0 3-542 0</inkml:trace>
  <inkml:trace contextRef="#ctx0" brushRef="#br0" timeOffset="33418.5">9889 4562 2481 0,'0'0'518'0,"0"0"-277"16,19-45 61-16,-13 27-34 0,-3-1-76 0,-2 5 34 16,-1-1-15-16,-3 5-59 0,-5 1-26 15,-5 3-22-15,-3 4-61 0,-7 2-31 16,-4 2-11-16,-1 4 1 0,-2 4 13 15,6 3-2-15,3 2-13 0,5 0-33 16,8 7 11-16,1-1 22 0,7 4 0 16,4 0 12-16,9 1-11 0,8 2 1 15,7 1 11-15,4-2-2 0,4 2-11 16,-1-4-46-16,-3-4-111 0,-3-1 12 0,-8-4 25 16,-9-4 39-16,-5-2-12 0,-7-5 15 15,-7 0 62-15,-9 0 16 0,-9-3 31 16,-6-2-9-16,-7 3-19 0,-2-3 13 15,3 0-4-15,5-3 4 0,2 3 6 0,8-2 6 16,6 0 3-16,6 0-31 0,2 0 3 16,6 1-3-16,2 0-96 0,6-3-249 15,3 1-414-15,5-3-1060 0</inkml:trace>
  <inkml:trace contextRef="#ctx0" brushRef="#br0" timeOffset="33830.67">10191 4717 2148 0,'0'0'346'0,"0"0"-188"0,55-49 42 0,-33 28 5 16,3 1-38-16,-1-2 30 0,-1 1-32 16,-2 4 22-16,-1-1-18 0,-5 1-45 15,-1 0 4-15,-6 2-7 0,-2 1 0 16,-2 0-22-16,-4 0-22 0,-4 2-9 16,-3-2-7-16,-6 4-2 0,-2 2-25 0,-3 3-10 15,-3 4-5-15,-1 1-17 0,-1 6 13 16,-1 4 0-16,2 5 4 0,0 1-17 15,3 4 0-15,1 2-1 0,4 2 17 16,1 3 3-16,4 0-17 0,2 2 8 16,5-1-11-16,2 1-1 0,7-2-3 15,7 2 3-15,6-4 21 0,5-4 13 16,6-1-34-16,-1-6-162 0,3-2-192 16,0-9-84-16,12-4-232 0,-6-4-765 0,-6-5-547 0</inkml:trace>
  <inkml:trace contextRef="#ctx0" brushRef="#br0" timeOffset="34333.32">10906 4411 2066 0,'0'0'811'0,"0"0"-811"15,0 0-103-15,0 0 70 0,0 0 33 0,0 0 81 16,0 0-10-16,0 0 12 0,0 0-3 16,0 0-29-16,0 0 33 0,13 46 11 15,-24-42 17-15,1 1 24 0,-4-4 13 16,-3 0-13-16,0-1-14 0,4 0-21 16,0 0-19-16,4-2-10 0,1-1 12 15,4-2 40-15,2 0 58 0,2-2-6 16,0 0-56-16,2-2-65 0,4-3-6 15,5 1-10-15,0-1-23 0,3 1-16 16,3 2-30-16,-1 0-25 0,1 3-27 0,-2 2-51 16,2 1-88-16,-2 3-84 0,1 1-229 15,-7 4-612-15,-3-1-944 0</inkml:trace>
  <inkml:trace contextRef="#ctx0" brushRef="#br0" timeOffset="34591.37">11026 4795 843 0,'0'0'1064'0,"0"0"-909"0,0 0 20 16,0 0 33-16,0 0 11 0,0 0 38 15,0 0-3-15,0 0-31 0,0 0-23 16,-65 33-30-16,46-31-25 0,1 1-23 0,0-2-17 15,4 0-9-15,3-1 10 0,1 0 30 16,4 0 59-16,2-3 57 0,2-3 1 16,2 0-52-16,0-5-49 0,2-2-52 15,5-1-34-15,5-2-23 0,1 1-41 16,2 2-2-16,2 3-46 0,-1 2-11 16,0 5-77-16,-3 0-69 0,2 3-96 0,-6 0-165 15,-1 3-519-15,-3 1-627 16,-5-3-336-16</inkml:trace>
  <inkml:trace contextRef="#ctx0" brushRef="#br0" timeOffset="39160.5">12763 4282 2820 0,'0'0'359'16,"0"0"-273"-16,-9-47 76 0,7 35 26 15,2 1-12-15,0 1-28 0,0 3-15 16,0 0 1-16,1 4 6 0,0 0-13 16,-1 2-114-16,1 1-13 0,0 4-152 15,0 6 18-15,0 6 134 0,0 7 75 0,-1 5 9 16,0 2-29-16,0 3-30 0,0 1 0 16,-2 0-13-16,2-2-12 15,0-1-11-15,0-2 9 0,1-3-14 0,2-1-64 16,2-2-163-16,-4-1-103 0,-1-3-200 15,-4 4-170-15,-3-5-523 0</inkml:trace>
  <inkml:trace contextRef="#ctx0" brushRef="#br0" timeOffset="39251.28">12618 4753 134 0,'0'0'1914'16,"0"0"-1347"-16,0 0-400 0,0 0-122 16,0 0 58-16,0 0 131 0,0 0 18 15,71 3-55-15,-42-3-71 0,4-3-69 16,2-1-32-16,-1-2-14 0,1 1-11 15,1 1-3-15,-6 2-19 0,7-4-316 16,-11 1-315-16,-6 1-943 0</inkml:trace>
  <inkml:trace contextRef="#ctx0" brushRef="#br0" timeOffset="39419.66">12664 4271 2440 0,'0'0'1505'0,"0"0"-1332"0,0 0-120 0,-15-48-39 16,17 41-14-16,12 2-62 0,7 0-17 16,7-1-40-16,8 3-13 0,5 3-137 15,18-1-315-15,-11 1-803 0</inkml:trace>
  <inkml:trace contextRef="#ctx0" brushRef="#br0" timeOffset="39824.92">13174 4380 1289 0,'0'0'585'0,"0"0"-468"0,0 0 26 15,23 63 116-15,-18-36-65 0,-2 2-72 16,-2 2-19-16,0 1-35 0,-1 1 2 16,0-3-34-16,-2-2-24 0,0-3-11 0,1-6 3 15,-2-3 15-15,1-8 13 0,1-1 19 16,0-5 20-16,1-2 117 15,0-4 239-15,1-6-191 0,5-7-169 0,2-4-56 16,5-3-10-16,3-2-2 0,3-2-16 16,1 0 4-16,3 4 11 0,1 2-21 15,2 5 21-15,2 3-17 0,-2 2-6 16,-3 9 3-16,0 3-9 0,-2 2-35 16,-3 11-25-16,-1 1 31 0,-5 8 22 15,-3 2 13-15,-5 3 24 0,-3 1-1 16,-1-1 4-16,-1-1 28 0,-2-3 5 0,1-6-13 15,1-3-20-15,1-7 17 0,0-4 22 16,3-3 69-16,6-2 51 0,2-6-33 16,6-4-75-16,2 0-38 0,0-2-15 15,1 1-2-15,-3 2-17 0,-2 1 4 16,-2 1-26-16,0 3-138 0,-5 1-157 0,2-3-211 16,-3 4-673-16,-3-3-707 0</inkml:trace>
  <inkml:trace contextRef="#ctx0" brushRef="#br0" timeOffset="40739.48">14033 4414 1532 0,'0'0'724'0,"0"0"-514"16,0 0-120-16,0 0 159 0,-46-48 11 0,31 38-59 16,0 3-38-16,-1 0-40 0,2 4-37 15,-5 2-32-15,0 1-32 0,-2 8-20 0,-2 5 0 16,0 4 0-1,0 7 23-15,5 6 10 0,0 3 25 0,5 4 3 0,5 4-10 16,4-2-18-16,4-1 5 0,13-1-24 16,9-6 35-16,9-6 27 0,7-7 16 15,6-6-88-15,5-7-6 0,4-5-100 16,-4-6-95-16,2-8-91 0,-6-5-124 16,-4-4-70-16,-4-4-137 0,-6-3 123 15,-1-4 136-15,-6-2 36 0,-4-3 91 16,-4-1 231-16,-3-9 29 0,-3-9 111 15,-6-7 62-15,-4 2-13 0,0 12 172 16,-5 15-1-16,-1 17 81 0,-1 2-103 0,1 2 18 16,-1 1-76-16,1 2-52 0,2 6-89 15,1 4-139-15,-1 5 0 0,-1 10-132 16,0 7 132-16,0 7 9 0,0 6 54 16,1 4-9-16,4 11-10 0,5 8 12 0,7 7 23 15,5 3-9-15,1-6-24 16,-1-7-27-16,-8-15 0 0,2-8-17 0,-5-9 20 15,3-3-22-15,1-2-108 0,5-3-16 16,0-1-1-16,-1-7-1 0,1-5-10 16,-1-4-10-16,-4-7 12 0,3-6 58 15,-4-1 75-15,1-5 2 0,-2-2-1 16,2-2 23-16,-2-2-10 0,1-2 73 16,3 4 50-16,-1-1 10 0,-1 4 12 15,2 5-57-15,-4 4 21 0,-1 5-36 16,0 6-24-16,-4 2-62 0,0 4-84 0,-1 6-80 15,1 6 164-15,3 5 22 16,-1 2 84-16,1 4-26 0,1 1-37 0,3-2-24 16,-1-2-16-16,5-1 22 0,1-4 6 15,2-2-9-15,1-5-22 0,3-3-30 16,0-4-82-16,0-3-40 0,0-5-2 0,0-4 38 16,0-4 30-16,-3-5 4 0,-1-2 69 15,-1-3 13-15,0-3 4 0,-3 0 37 16,-2 0 3-16,-1 1-9 0,-3 0 123 15,-3 6-1-15,0 4 4 0,1 3-9 16,-4 4 7-16,-1 4 26 0,0 2-68 16,0 2-117-16,0 0-15 0,-1 7-79 15,-7 6 94-15,3 3 80 0,-2 4-15 16,1 1-37-16,2 4-13 0,4-3-3 16,0 3-11-16,4-3 2 0,6 2 10 15,3-2 2-15,2-2 1 0,5-1-16 0,1-1-267 16,5-3-164-16,10-2-180 0,-1-3-640 15,-7-8-821-15</inkml:trace>
  <inkml:trace contextRef="#ctx0" brushRef="#br0" timeOffset="41148.35">15535 4378 1907 0,'0'0'995'16,"0"0"-764"-16,0 0-78 0,6-54 124 15,-7 46 23-15,-7 0-76 0,-8 4-53 16,-5 3-41-16,-5 2-46 0,-5 8-3 15,-6 3-1-15,5 8-6 0,-1 2-47 16,6 4-25-16,4 3-2 0,4 0-10 16,4 0-2-16,6 0 11 0,6-4 1 15,3-1 15-15,6-2 1 0,4-4 11 16,6-3-2-16,3-6-25 0,1-3-95 0,2-4-69 16,1-2-71-16,-1-10-38 0,-1-5-92 15,-2-6 3-15,-3-2 62 0,-1-6 126 16,-6-4 174-16,-2-3 5 0,1-10-3 15,-3-12 37-15,-2-10 48 0,-1-3-71 16,-1 7 48-16,-1 16 67 0,0 18 131 0,0 8 10 16,0 5-14-16,0 3 28 15,0 1-41-15,0 1-11 0,0 8-80 0,0 4-154 16,1 2-62-16,0 10-144 0,2 10 206 16,-1 14 25-16,0 17 52 0,0 15-25 15,2 7-3-15,-4-4-21 0,2-10-10 16,-2-8-5-16,0-6-10 0,0-8-6 15,0-8 0-15,0-11-1 0,-1-1-143 16,0 0-174-16,1-2-220 0,1-3-492 16,4-8-316-16</inkml:trace>
  <inkml:trace contextRef="#ctx0" brushRef="#br0" timeOffset="41656.94">15749 4503 1083 0,'0'0'1078'16,"0"0"-949"-16,0 0-32 0,0 0 68 15,0 0 9-15,66-14 10 0,-56 14 15 0,4-1 27 16,-4 0-3-16,4-1-18 0,-1-1-47 16,0-4-61-16,3 0-37 0,-1-3-32 15,1-2-3-15,-3-2 3 0,2-2-9 16,-5-2-6-16,1-2-10 0,-5-1 28 16,1-1-9-16,-5 0 15 0,-2 2 38 0,0 3 27 15,-1 4 105-15,-5 3-29 16,1 4-71-16,-2 4-57 0,-4 2-50 0,-1 7-49 15,-6 5 15-15,-3 6 23 0,1 4 10 16,-1 4 1-16,3 1-2 0,5 1-16 16,5 1 6-16,4-2-1 0,4-2 12 15,0-2 1-15,8-1 21 0,5-5-21 16,2-2-99-16,6-6-91 0,3-6 26 16,1-3 15-16,1-2 55 0,-1-8 38 15,1-3 41-15,-5-5 15 0,0-1 25 0,-2-3 6 16,-2 0 0-16,2-5 6 15,1 0 51-15,0-2 8 0,5 0-10 0,0 0-33 16,1 3-13-16,0 4 9 0,1 5-23 16,-1 7-26-16,-1 5-37 0,-1 5-12 0,1 10-22 15,-3 7-1-15,-1 7 14 16,-4 5 14-16,-5 5 44 0,-3 0 65 0,-4 3 10 16,-5-2-1-16,-1-3-6 0,-8-5 9 15,1-4-16-15,0-6-3 0,-4-3 13 16,1-5 21-16,-1-4 12 0,-4-2 8 15,-3-3-32-15,-1-2-26 0,-2-4-54 16,1-3-60-16,0 0-148 0,1-5-123 16,-2-4-185-16,5 0-610 0,6-1-945 0</inkml:trace>
  <inkml:trace contextRef="#ctx0" brushRef="#br0" timeOffset="43980.13">17344 4279 202 0,'0'0'1434'0,"0"0"-1109"0,0 0-72 16,45-56 60-16,-33 36-29 0,-1 2-24 16,-1-1-14-16,-5 2-52 0,-2 2 25 15,-3 1-12-15,0 4-37 0,0 2-17 16,-3 3-16-16,-3 4-44 0,-4 1-87 16,-2 7-6-16,-4 7-12 0,-4 6 12 15,-1 3 37-15,2 5-3 0,1 4-32 16,4 0 1-16,6 1-3 0,4 0 0 15,4-4-1-15,8-3 1 0,8-4 1 16,6-4 30-16,5-3-10 0,5-4-21 0,0-2-40 16,2-4-59-16,-1-3-9 0,-5-2-32 15,-3-2 6-15,-6-6 20 16,-4-3 39-16,-7-3 62 0,-3-1 10 0,-5-7 6 16,0 0 10-16,-9-4-10 0,-1-1-2 15,-4-3 14-15,-1 0-14 0,1 0-1 0,0 1 28 16,1 3 13-16,5 1 9 0,4 3 29 15,3 1-32-15,2 4 9 0,9 3-25 16,9 2-31-16,7 3-22 0,9 5-18 16,4 3 18-16,5 1-19 0,2 4 7 15,2 6-14-15,-5 4 13 0,-5 4 1 16,-7 4-10-16,-4 4-19 0,-11 2 29 16,-5 4-1-16,-9 0 0 0,-3 1 24 15,-11-1 11-15,-3-3 1 0,-4-2 18 16,-1-4-17-16,-1-3 20 0,3-3-10 15,1-8 26-15,5-2 25 0,5-4 0 0,2-3-4 16,4 0 30-16,1-4 54 0,5-7-70 16,4-3-73-16,6-5-25 0,6-3 3 15,3-2 4-15,4 1-7 0,1 0-10 16,2 1 7-16,-2 1-9 0,-2 4 12 16,-2 0 22-16,-5 7-16 0,-6 4-3 15,0 3-23-15,-4 3-36 0,-1 3-42 0,-3 6 35 16,4 5 88-16,-2 5 98 0,5 3-10 15,-2 0-25-15,4 1-29 0,2-3-5 16,2-3 3-16,2-3-14 0,0-4 10 16,2-4 10-16,1-3-1 0,1-3 1 15,-1-3-4-15,0-7-3 0,-1-2-31 16,-1-5-49-16,-2-5-1 0,-2-2 16 16,-1-6 31-16,-1-6-19 0,-3-10 19 0,1-11 3 15,-6-14 22-15,-1-1-20 16,-5 4 17-16,-2 12-17 0,0 18 29 15,-3 13 3-15,-1 8 19 0,1 5 37 0,1 3-19 16,0 1-15-16,0 2-10 0,-2 6-46 16,-2 4-128-16,-2 13-39 0,-5 6 98 0,-3 16 69 15,-3 18 40-15,-1 17-18 16,4 6-22-16,6-3-1 0,10-8-12 0,7-12 1 16,11-8 11-16,2-12 1 0,-1-10-1 15,-2-11-11-15,3-3-44 0,2-4-16 16,4 0 25-16,1-5 23 0,-2-4 24 15,-3-7 20-15,-2-4-19 0,-1-6 1 16,-2-3 27-16,1-3-11 0,-2-2-14 16,-3-1 11-16,1 1-12 0,1 0-1 15,-4 1 1-15,2 5 10 0,-2 2 34 16,-4 5 37-16,-2 5-44 0,-1 5-40 16,0 2-37-16,-2 0-131 0,1 7 38 0,1 4 121 15,2 2 9-15,4 2 85 16,-2 2-28-16,5-2-20 0,2 1-6 0,1-1 13 15,4-3-10-15,5-1 0 0,0-3-3 16,0-3-3-16,2-2 3 0,0-3-6 0,-2-3 0 16,-2-3 6-16,-3-5 9 0,0-4-12 15,-2-4 9-15,-2-4-12 0,-2-2 2 16,0-2-8-16,0 0 3 0,-3 2 8 16,-1 2 20-16,-1 3 20 0,-2 3 22 15,-2 5 18-15,-2 3-18 0,-1 4-37 16,-1 4-55-16,0 1-18 0,0 0-77 15,1 8-58-15,2 7 52 0,0 7 64 16,-1 9 27-16,-2 15 10 0,-1 15 24 16,-8 15-21-16,-2 6-1 0,3-3 14 15,1-6 8-15,6-14-24 0,1-3-11 0,9-5-93 16,-2-10 23-16,3-8 4 0,-5-9-9 16,-2-1 42-16,1 2 4 0,-3 2-25 15,-2 1-25-15,0-1-4 0,-7-5 6 16,-1-3 34-16,-6-5 20 0,0 0 34 15,-5-4 1-15,-3-3 18 0,-3-4-1 0,-1 0 1 16,0-3 13-16,-1 0 12 0,2-6 106 16,5-5-1-16,2-6 6 0,6-4-28 15,2-4-11-15,9-8-5 0,7-12-19 16,17-14-22-16,17-13-46 0,10-2 16 16,10 5-40-16,1 12-43 0,0 12-73 15,3 2-206-15,0 4-171 0,-14 10-646 16,-11 4-1588-16</inkml:trace>
  <inkml:trace contextRef="#ctx0" brushRef="#br0" timeOffset="45923.83">20584 3921 2304 0,'0'0'420'0,"0"0"-201"0,0 0 24 0,0 0 79 16,0 0-34-16,0 0-84 0,0 0-100 15,0 0-88-15,0 0 12 0,-29-7 34 16,6 28 4-16,-1 6-48 0,1 0-17 15,2 2-1-15,6 0-3 0,2-1-22 16,8-3 22-16,5-1-12 0,3-2 15 16,9-1 2-16,7-1 35 0,8-5-9 15,3-1 9-15,6-4 1 0,0-3-7 16,2-5-31-16,-4-2-22 0,-2 0-49 0,-7-6-7 16,-4-2 12-16,-3-4 4 0,-6-2 42 15,-2-6 18-15,-7-2-8 0,-3-2 7 16,0-5 3-16,-4 3-1 0,-8-2-10 15,1 2 11-15,-5 2 2 0,2 2 0 16,0 1 1-16,0 5 13 0,1 0-14 16,3 4 20-16,3 1 12 0,1 2 16 0,4 3 3 15,2-2 3-15,3 4-31 16,11-1-25-16,7-1-56 0,10 4-19 0,5-1 35 16,8 3 9-16,2 0 9 0,0 4-13 15,-5 7-13-15,-3 3 5 0,-5 2-8 16,-8 2-2-16,-6 3 9 0,-9 3 16 15,-3 1 9-15,-7 1 19 0,-2 2 14 16,-6 0 24-16,-1 0 0 0,-3-2-13 16,1-2-9-16,3-2-1 0,2-4-13 15,1-3 16-15,1-2-17 0,3-5-1 16,1-1 0-16,0-4 0 0,5-1 47 0,3-2 33 16,2 0 20-16,5-8-13 0,3-4-34 15,3-4-38-15,-1-2 13 0,1-4-6 16,0-1 12-16,-1-4-19 0,2 0-15 15,-1-1 19-15,1 0-18 0,0 1 1 0,0 4 10 16,1 3-12-16,-3 4-1 0,-2 6-23 16,1 3-4-16,-1 4-44 0,1 3-11 15,-2 4-5-15,3 8 17 0,-3 4 14 16,-3 6 37-16,-4 6 20 0,0 4 55 16,-7 4 7-16,-3 1 7 0,0 0-44 15,0-4-10-15,0-1-13 0,0-7 14 16,1-5-15-16,3-4 2 0,0-8 22 15,4-3 28-15,0-5 30 0,1 0 19 16,5-7-3-16,4-4-40 0,3-5-29 0,0 0-14 16,0-4-15-16,-1 1-1 15,0-3-49-15,0 0-211 0,3-9-116 0,-4 2-326 16,-2 1-1045-16</inkml:trace>
  <inkml:trace contextRef="#ctx0" brushRef="#br0" timeOffset="46740.98">21849 4187 1102 0,'0'0'576'0,"0"0"-365"0,0 0-19 0,0 0 38 15,32-60-59-15,-18 42-77 0,0 0-10 16,0-2 9-16,2 1-3 0,-3-1-3 16,-2 1 9-16,-1 1-9 0,-4 2 21 15,-3 1 26-15,-1 4 10 0,-2 4 8 16,0 2 8-16,-2 2-53 0,-6 3-85 15,-7 5-22-15,-5 5-3 0,-7 7 3 16,-3 4 41-16,1 4-10 0,2 1-30 0,6-2-1 16,8 1-18-16,5-6-4 0,8 1 5 15,3-2 17-15,13-2 41 0,11 0 22 16,8-4 0-16,20-3 21 0,16-3-84 16,16-3-40-16,0-3-149 0,-10-7-265 15,-28 0-593-15,-17-4-1349 0</inkml:trace>
  <inkml:trace contextRef="#ctx0" brushRef="#br0" timeOffset="47155.08">22999 3767 3094 0,'0'0'531'0,"0"0"-408"0,0 0-41 15,0 0 3-15,0 0-85 0,0 0-122 16,0 0 77-16,0 0 45 0,59 24 133 15,-45 8-11-15,-1 13-14 0,5 11-43 16,2 8-6-16,1-3-34 0,-2-15-9 16,-1-16-15-16,-6-13 1 0,-3-5 10 15,5 0 1-15,-4-3-1 0,4-1 13 16,-4-6 21-16,3-2 29 0,0-2 18 16,0-8 18-16,5-4-4 0,-1-4-36 15,0-3-28-15,-1-4-3 0,-2-2-22 0,1-2-9 16,1-4-9-16,-1-3-15 15,-1 1-10-15,1 0-11 0,-1 4-50 0,-4 5-108 16,2 7-29-16,-6 5-10 0,-2 6-72 16,-1 6-183-16,0 2-521 0,1 10-227 0,1 1 179 15</inkml:trace>
  <inkml:trace contextRef="#ctx0" brushRef="#br0" timeOffset="48024.88">23790 3917 1786 0,'0'0'536'0,"0"0"-268"0,0 0 83 15,40-44 1-15,-35 30-31 0,-1 1-53 16,0-2-35-16,-4 2-25 0,0 2-37 16,-7 0-48-16,1 3-27 0,-6 3-61 15,-3 2-35-15,-7 3-46 0,-5 3-4 16,-3 7 7-16,-6 4 15 0,2 4 13 0,5 3-16 16,4 1 0-16,5 1 10 0,5 2 5 15,4 0 14-15,7-2 0 16,4 2 0-16,0-4-91 0,10-1-94 15,2-7 24-15,4-2 37 0,2-5 79 0,1-4 30 16,2-2 17-16,0-7 16 0,-1-5 12 0,0 1 13 16,-2-3-9-16,-1-1 11 0,-3 1-27 15,0 0 42-15,-3 2 20 0,-3 4-13 16,-2 1-15-16,-3 4 3 0,-1 1-53 16,0 2-31-16,-1 3-131 0,0 4 76 15,1 4 86-15,0 5 89 0,0 2-5 16,3 0-31-16,0-1-19 0,5 0-12 15,0-3-3-15,6-1 5 0,2-3 4 16,3-2 3-16,1-5-6 0,1-1-3 16,-2-2-22-16,1-3-38 0,-2-6-3 15,-2-3 1-15,-1-4 21 0,-1-2 19 0,-1-6 10 16,-4-1-8-16,2-4 8 0,-6-2 12 16,1-6-19-16,-4-1 31 0,-1 0-6 15,-3 1-10-15,0 4 29 0,0 6 55 16,-4 5-10-16,0 5-9 0,-1 7-15 15,2 3-34-15,2 3-16 0,0 3-18 0,1 1-101 16,0 5-72-16,-1 5 0 0,1 5 142 16,0 6 31-16,4 3 2 0,10 2 23 15,6 3-9-15,6-1-16 16,7 0-56-16,0-3-34 0,3-6-7 0,-3-4 4 16,-4-5 4-16,-2-3 39 0,-6-7 50 15,-5 0 1-15,-1-6 37 0,-2 0 10 16,-2-6 11-16,0 0-12 0,-3-1 0 15,1-3 28-15,-3 0 30 0,-2 4 28 0,-2-1 15 16,0 5-22-16,-1 1-9 0,-1 4 5 16,0 3-98-16,0 0-24 0,-2 7-104 15,-5 4 62-15,-5 8 42 0,3 2 30 16,-2 5-20-16,5 2-10 0,2-2-3 16,4 2 2-16,0-2 1 0,8 0 1 15,4-2 15-15,4-2-4 0,3-3-12 0,2-6 14 16,2-2-14-16,-1-6-86 15,0-3-15-15,0-3 21 0,-1-7 28 0,-1-4 3 16,-1-4 49-16,-2-4 10 0,0-2 21 16,-5-1 6-16,2-2-3 0,-5 1-10 15,1 3 7-15,-4 4 73 0,-1 6 16 16,0 3-26-16,-3 6-79 0,0 2-15 16,-1 5-171-16,0 7 21 0,0 5 150 15,0 5 86-15,1 2-40 0,0 1-9 0,1 0-25 16,3-2-9-16,-2-3-3 0,1-4-27 15,4-1-96-15,1-6-132 0,1-5-164 16,9-9-217-16,-6-6-808 0,2-3-653 0</inkml:trace>
  <inkml:trace contextRef="#ctx0" brushRef="#br0" timeOffset="48153.12">24761 3531 3406 0,'0'0'459'0,"0"0"-283"0,0 0-60 15,0 0-66-15,0 0-50 0,0 0-143 16,0 0-25-16,0 0 152 0,0 0 16 0,-37 52 0 16,45-4-478-16,6-8-919 0,2-7-608 15</inkml:trace>
  <inkml:trace contextRef="#ctx0" brushRef="#br0" timeOffset="48692.91">25232 3899 2977 0,'0'0'1004'0,"0"0"-928"0,0 0-44 0,0 0-32 16,0 0 3-16,0 0-3 0,-65-11 53 16,36 23 9-16,2 0-62 0,1 3 0 15,5 1-37-15,4 3 15 0,3 0 11 0,6 3 11 16,4-2 2-16,2-1-2 0,2-4-41 15,4-4-110-15,4-4 15 0,0-3 77 16,5-4 59-16,1 0 31 0,3-6-29 16,0-3 30-16,1-3 5 0,0-1-5 15,0-1-4-15,-3-2 35 0,-1 3 51 16,-1 1-11-16,-1 2-19 0,-2 3-25 16,0 2-25-16,-3 5-34 0,0 0-64 15,4 2-39-15,1 7 31 0,1 3 38 16,4 3 8-16,1 3 26 0,-1-1 1 15,2 0 21-15,1-2 12 0,0-1-12 16,1-4 15-16,1-6-37 0,0-3-87 0,0-1-14 16,0-4 32-16,0-5 22 0,-4-6 34 15,1-1 13-15,-3-5 19 16,-2-2 9-16,0-5-9 0,1-2-16 0,-3-3 13 16,2-4 28-16,-2-1 26 0,1-10 30 15,1 4-29-15,0 2-27 0,1 2 0 0,0 11-10 16,1 2 18-16,-3 4-14 15,-3 9 17-15,-5 6 4 0,0 7-59 0,-2 1-65 16,-1 14-171-16,1 6 227 0,-1 10 9 16,0 7 37-16,0 13 1 0,-2 11-24 15,0 10-14-15,-7-2-1 0,-6-5-30 16,-1-11-153-16,0-21-247 0,-2-4-340 16,7-13-611-16</inkml:trace>
  <inkml:trace contextRef="#ctx0" brushRef="#br0" timeOffset="49341.6">25627 3977 1668 0,'0'0'1178'0,"0"0"-927"16,0 0-56-16,55-56-27 0,-30 44-79 15,4 3-48-15,0 1-41 0,5 4-11 16,-2 3-5-16,2 1-9 0,-1 4 2 16,-2 5-8-16,0 3-20 0,-4 1-3 0,-4 3 9 15,-6 5 39-15,-4-2 6 0,-10 2 32 16,-4-2-7-16,-14 1 20 0,-4-4 2 15,-4 1 20-15,-2-3 3 0,1-2 2 16,1-2-12-16,6-3-19 0,4-2-9 16,3-2-4-16,5-1-28 0,3-2 0 15,2 0 34-15,0 0 76 0,10-5 50 16,4-3-76-16,6-3-68 0,3-4-13 16,5-2 0-16,-2-5 19 0,0-5 9 15,2-4-31-15,-2-4 2 0,2-12-2 16,5-12-11-16,4-13 10 0,2-4-12 15,-2 3-30-15,-6 10-23 0,-6 11 42 0,-7 11 23 16,-6 11 2-16,-7 9 9 0,0 4 46 16,-2 1-28-16,1 3 46 0,-2 1 41 15,-2 7-22-15,0 5-93 0,0 3-102 16,-8 9-175-16,-2 10 240 0,-4 7 37 0,-2 14 46 16,3 16-5-16,3 9-25 0,6 4-15 15,4-4 24-15,7-7-4 0,5-11-18 16,3-3 19-16,-4-9-9 0,2-7-10 15,-3-11-2-15,1-3-1 0,-1 0 18 16,4-3 17-16,1-3 5 0,1-6 25 16,0-5 15-16,7-3-23 0,0-7-57 15,1-5-19-15,0-4-2 0,1-3 18 16,1-3 0-16,-2-4-1 0,0-5-20 16,-3 1-19-16,-1-1-4 0,-4 1 13 0,-6 4 33 15,-3 7 1-15,-6 5 0 0,-1 6 0 16,-8 9-34-16,-3 2-22 0,-8 6-31 15,-3 8 87-15,-2 6 50 0,6 3-25 0,1 6-22 16,7 3 9-16,8 3 38 0,2 2-10 16,11 0 0-16,4 1-12 0,4-5 9 15,5-3 7-15,1-6 8 0,2-3 7 16,4-5 21-16,-1-5-1 0,3-3-17 16,-4-5-29-16,1-3-20 0,-5 0-13 15,-3-5-209-15,4-20-255 0,-5 1-803 16,-4-4-1639-16</inkml:trace>
  <inkml:trace contextRef="#ctx0" brushRef="#br0" timeOffset="50991.26">28385 3785 2168 0,'0'0'601'16,"0"0"-389"-16,3-62-138 0,-9 38 57 15,-7 2 48-15,-5 2 15 0,-5 6-77 16,-4 5-51-16,-7 4-41 0,-5 5-25 16,-2 5-3-16,-2 9 0 0,2 2-16 15,4 8-9-15,7 2 3 0,6 2 2 16,8 1 4-16,7 0-1 0,8 2 20 0,4-4 16 16,7-4 3-16,8-2 1 15,3-2-20-15,1-5-3 0,1-4 0 0,1-5-19 16,1-3-13-16,-3-2 29 0,-1-9 6 15,-2-3 22-15,-4-3-22 0,0-2 1 16,-2-2 52-16,-2-1-28 0,0 3-13 0,-4 3 14 16,2 2-24-16,-3 3-2 0,-3 4 66 15,0 4-66-15,-1 1-6 16,1 5-231-16,3 8 116 0,0 5 121 0,1 4 121 16,3 5-26-16,-1 2-38 0,4-2-23 15,-1 0-18-15,0-5-4 0,3-1 4 16,-2-7 0-16,-2-4 12 0,2-4 23 15,-1-4-1-15,2-2 6 0,2-7-28 16,1-4-25-16,0-4-3 0,0-6 3 16,2-2 32-16,-2-3-4 0,1-3-6 0,0-2-21 15,0-2 17-15,3-3-21 16,3-1 0-16,3 0 0 0,6 1-1 0,2 3-14 16,0 6 14-16,1 7-21 15,0 6-6-15,-4 5-39 0,-1 9-2 0,-5 0-13 0,-2 10 16 16,-4 5-12-1,-4 6 8-15,-2 4 32 0,-8 5 35 0,-6 4-32 0,-2-1 22 16,-13 2 12-16,-6-1 1 0,-7-2 0 16,-7-5 1-16,-3-5 1 0,2-3 2 15,-2-6 8-15,3-5 20 0,2-4-4 16,5-4 10-16,4 0 13 0,4-4 6 16,5-4 9-16,-1-1 6 0,7-3-12 15,0-3 6-15,4-2-34 0,2-2-7 16,3-1 0-16,0 0-24 0,5-1 1 15,4 4-2-15,-1 2 0 0,1 4-1 16,-1 4-1-16,-2 4-39 0,2 3 10 0,-1 0-52 16,2 4-42-16,2 6 33 0,1 4 42 15,1 3 15-15,0 3 22 16,2 2 13-16,-1 2 2 0,4 0 0 0,0-2 29 16,3-1-18-16,1-3 9 0,-1-5 6 15,0-5 10-15,0-2 22 0,0-6 9 16,-1 0-3-16,1-10-5 0,1-3-27 15,-2-1-3-15,0-3 3 0,0-4-18 0,-1-2-13 16,0-2 13-16,0-1-13 0,0-3 11 16,2 0-14-16,3-2-12 0,4 1-16 15,-2 3 25-15,1 5-32 0,2 4-30 16,-4 7-5-16,-1 8-12 0,-4 3-3 16,-4 8-22-16,-1 9 19 0,-6 5 21 15,-6 6 29-15,-3 1 26 0,-2 0 10 16,-7 2 1-16,-5-2-3 0,-3-1 2 15,-3-2 2-15,-2-5 2 0,-1-3-1 0,0-4 1 16,0-4 17-16,-1-5 6 0,6-3 25 16,1-2 17-16,3 0-4 0,1-5 16 15,5-2 12-15,2-1-6 0,-2-2-18 16,5-1-20-16,2-1-19 0,1-1-10 0,0 2 7 16,0-1 13-16,3 1 24 15,3 2 19-15,-3 1 36 0,0 4 19 0,-1 1-46 16,-1 1-38-16,0 2-52 15,1 0-19-15,3 0-42 0,6 1-22 0,5 4 24 16,5 3 25-16,5 5 12 0,1-1 7 16,4 2-4-16,-2 2 7 0,2 0 12 15,-3 1 0-15,0 0 2 0,-2-3 0 16,-3-2 14-16,-1-4-1 0,-3-1 7 0,0-4-4 16,-3-3 16-16,0-1-3 0,-2-6 3 15,2-4-34-15,-2-3-15 0,-1-4 15 16,1-2 3-16,-2-1 12 0,-3-2 1 15,2-4-15-15,-2-2 29 0,-1-3-11 16,2-1-16-16,-3 0 22 0,3 2-1 16,-3 2 13-16,1 5-12 0,-4 8 15 0,0 3-1 15,-1 7 20-15,-3 4-59 16,0 2-13-16,0 2-125 0,0 10-114 0,0 6 191 16,0 5 61-16,-5 7 34 0,3 4-16 15,0 0-18-15,2 2-3 0,0-2 2 16,0 0 1-16,3-4-40 0,3-1-339 15,8-8-386-15,-4-7-782 0</inkml:trace>
  <inkml:trace contextRef="#ctx0" brushRef="#br0" timeOffset="51128.29">29769 3477 2992 0,'0'0'342'0,"0"0"-342"15,0 0-230-15,0 0 118 0,0 0-36 16,-24 66-268-16,27-39-606 0</inkml:trace>
  <inkml:trace contextRef="#ctx0" brushRef="#br0" timeOffset="51906.92">30221 3752 2996 0,'0'0'444'0,"0"0"-336"15,0 0-32-15,-61-49-16 0,32 39-28 16,-8 4-32-16,-1 0 16 0,-1 5 9 16,1 1 6-16,3 0-12 0,3 1-19 15,8 6-9-15,4 1-29 0,3 2-6 16,8 0 22-16,2 1 6 0,5 1 16 16,2-1 22-16,8 1 29 0,3 0 2 15,7-3-6-15,3 1-3 0,3-1-6 16,5-1-19-16,-1 0-3 0,2-1-14 15,-2 2-2-15,-1 0-12 0,1 4-13 16,-3 2-6-16,0 2-13 0,-3 4-13 0,-1 5 25 16,-2 2 32-16,-5 5 35 0,-7 4-35 15,-4 1-18-15,-3 4-35 0,-9-1-55 16,-6 0-76-16,-1-5-160 0,1-3 16 0,-2-6 61 16,2-7 102-16,-2-4 123 0,5-6 42 15,-1-5 20-15,1-4 38 0,3-1 149 16,0-4 12-16,-1-3-32 15,1-1-21-15,-2-5-22 0,3-2 9 0,0-4 5 16,4-1 19-16,4-4-35 0,0-2-13 16,3-1-26-16,9-4-37 0,6-1-31 15,5-1-35-15,4-1-68 0,10 0-67 16,2-2-73-16,4-1-35 0,2-1-59 16,3-3-181-16,-2 2-163 0,-2-1 188 0,-5 5 214 15,-6 1 244-15,-8 3 195 0,-7 4 85 16,-8 3 170-16,-1 4 14 0,-6 2-79 15,-2 3-83-15,-1 5-96 0,0 2-52 16,0 3-19-16,0 2-25 0,0 3-110 16,0 0-43-16,1 4-143 0,1 8 6 0,1 5 180 15,1 8 62-15,3 4-30 16,0 3 15-16,-3 2-23 0,-1 0-24 0,-2-2-3 16,-1-1-16-16,-1-2-12 0,-4-4 12 15,-2-4 15-15,-3-3-43 0,2-4 45 16,2-5-1-16,0-4 3 0,2-2 0 15,3-3 31-15,1 0 92 0,0-5 91 16,0-5-136-16,6-4-47 0,3-4-15 16,2-4-14-16,6 0 47 0,1-2-46 15,5 1 24-15,2 0 14 0,4 4 21 16,-3 2-7-16,-1 6-24 0,-4 3-21 16,0 3-10-16,-3 5-22 0,-1 0-27 0,0 8-29 15,-2 6 10-15,-2 1 24 0,0 2 19 16,-4 2-6-16,0 0 25 0,-4 1 6 15,-1-2 37-15,1 0-5 0,-3 1-14 16,0-5-3-16,-1 1-15 0,-1-3-1 0,0-1-21 16,-3-3-168-16,-9-5-264 15,-2-2-340-15,5-1-1189 0</inkml:trace>
  <inkml:trace contextRef="#ctx0" brushRef="#br0" timeOffset="53538.79">30944 3601 2807 0,'0'0'381'16,"0"0"-381"-16,0 0-221 0,0 0 221 15,0 0 167-15,6 61-33 0,-6-34-6 16,0 3-62-16,0 1-27 0,-3-1-21 0,2-3-18 16,-2-4-13-16,2-4 10 0,0-4-20 15,1-4 21-15,0-6 2 0,0-2 0 16,0-3 58-16,0-1 74 0,3-6 23 15,4-2-127-15,4-4-26 0,0-3 14 16,4-3-3-16,1-1 6 0,2 0 18 16,0-3-24-16,1 1 9 0,2 2-3 15,0-1 31-15,-1 5-30 0,-1 2 11 16,-5 4-31-16,0 6-3 0,-6 2-42 0,-1 2-43 16,-3 4-60-16,-1 7 44 15,0 5 60-15,-1 3 25 0,0 2-3 0,-2 1 19 16,1 3-18-16,-1-4 21 0,0 2 14 15,1-4-14-15,1-3 0 0,-1-1 15 16,1-6-14-16,-1-3 25 0,0-2-1 0,0-3 25 16,3-1 73-16,0-5-19 0,7-4-66 15,-2-1-26-15,4-3-11 16,1-3 21-16,-2 0 0 0,4-2 7 0,0-2-27 16,1-1 0-16,-2 2 30 0,4 1 8 15,-1 1-21-15,-1 2-19 0,-1 5 3 16,-5 3 78-16,0 5-68 0,-5 2-13 15,0 0-78-15,0 6-64 0,-2 7 48 16,1 4 56-16,-1 3 16 0,1 4 10 16,-2-1-4-16,-1 1 15 0,-1 1 1 0,2-2 3 15,-1-2 19-15,3-4-9 0,2-4 6 16,1-3 6-16,2-4 15 0,0-4-40 16,4-2-28-16,1-2 0 0,1-6-10 15,2-3-12-15,0-1 25 0,-1-5 25 16,-1-1 3-16,-3-2-2 0,2-2 18 15,-2 0-3-15,-2-4-14 0,0 1 20 16,-3-2-21-16,2 2 30 0,-5 4 7 0,-2 2-10 16,-1 6-9-16,-1 7-3 15,0 3-16-15,-1 3-79 0,0 3-113 0,-5 8-4 16,-3 4 142-16,-2 3 53 0,3 5-11 16,3 4 12-16,4 0 3 0,3 2 19 15,7-2 7-15,7 1-1 0,4-4-3 16,0-5-9-16,0-2-16 0,-2-6-73 15,-4-7-6-15,-6-4-4 0,1-4 32 16,-5-6-25-16,-1-4-23 0,-1-4 31 16,0 1 68-16,-1-4 2 0,0-2 1 0,2 2 22 15,-1-1 52-15,3 1-29 0,3 1 19 16,-1 4 9-16,3 5-34 0,-3 1-14 16,2 8 71-16,-1 2-99 0,-3 2-107 15,2 10-23-15,-3 4 56 0,1 5 23 0,0 1 16 16,-5 2 32-16,-1 0-26 15,0 0 29-15,-4 0-1 0,-2-5 1 0,3-2 2 16,-2-4 11-16,3-5-11 0,0-3 14 16,1-3-13-16,1-2 99 0,0-2 118 15,1-6-90-15,4-2-89 0,0-5 0 16,5 1-19-16,0-5-6 0,0 0-13 16,3-1 38-16,1-1-16 0,4 0-24 15,-1 2 22-15,3 1-8 0,1 5 20 16,-1 1-4-16,0 4-12 0,-3 3-19 15,0 4-13-15,-1 1-38 0,-2 4-2 0,-3 3 2 16,2 5-24-16,-3 3 2 0,2 2 38 16,-4 3 33-16,0 1-20 0,-1 0 19 15,2 0 1-15,-1 0 2 16,-1-1 15-16,2-5 1 0,0-1-13 0,0-5 23 0,-3-1-7 16,0-6 6-16,2-2 29 0,-1 0 24 15,1-6-16-15,3-3-62 0,-1-4-22 16,1-2 10-16,0-4 12 15,-1-2 9-15,-1-2-9 0,2-3 22 0,-4-4-22 16,3-1 16-16,-1-3 6 0,4-3-22 16,1-8 13-16,-1 3-13 0,2 1-8 15,2 0 8-15,-5 11 3 0,3 2 35 16,-4 6 22-16,-4 8-7 0,-4 7 76 16,1 3-35-16,-4 4-94 0,0 3-223 0,0 8-101 15,0 8 239-15,-4 9 85 16,2 7 22-16,0 10 32 0,2 13-35 15,4 7 44-15,7 0 44 0,-2-11-35 0,-1-15-56 16,-2-13 2-16,-3-2-18 0,-1 0-14 16,-2-1-228-16,-7-1-372 0,-5-8-588 0,1-7-714 15</inkml:trace>
  <inkml:trace contextRef="#ctx0" brushRef="#br0" timeOffset="53670.19">32475 3703 821 0,'0'0'2283'0,"0"0"-1929"0,0 0-202 16,58-7-60-16,-32 7-35 0,5 3 22 16,1 3 6-16,2 2-42 0,0 0-43 15,-4 1-15-15,7-2-231 0,-7-2-419 0,-6-5-1308 16</inkml:trace>
  <inkml:trace contextRef="#ctx0" brushRef="#br0" timeOffset="56209.66">13277 5796 417 0,'0'0'1868'15,"0"0"-1642"-15,0 0-74 0,-64-53 31 16,35 44 45-16,-2 4-61 0,-4 5-62 0,-3 2-29 16,-2 9-6-16,-2 5-29 0,2 8 1 15,-1 3-4-15,3 6-10 16,8-1 7-16,4 1-19 0,11-3-13 0,5-1-2 16,8-5 0-16,2-5 20 0,12-3 92 15,3-5 1-15,9-4-17 0,3-5-31 16,4-2-66-16,5-4-25 0,3-4-60 15,0-7-25-15,-1 1-10 0,-5-5-9 0,-7 0 56 16,-5 3 35-16,-6 0 38 0,-6 2 27 16,-5 1-2-16,-2 4-22 0,-2 3 16 15,0 3-19-15,0 2-41 0,-1 1-26 16,-3 8-3-16,-1 3 70 0,0 4 26 16,0 2 34-16,4 3 3 0,1-1-40 15,7-1 21-15,6-2-28 0,6-1 28 16,8-4-12-16,3-1 24 0,6-4-5 15,3-2-17-15,0-4-5 0,-2 0-4 16,-1-1-6-16,-4-6 3 0,-6-2-7 0,-3-3-15 16,-4-5-24-16,-3-2 2 15,-1-3-3-15,-5-5 22 0,0-4-17 16,-1-3 18-16,-2-3 2 0,3-11-1 0,1-8-1 16,1-7-1-16,1 5 3 0,-4 16 28 15,-3 17 50-15,-1 9 55 0,-2 2-30 0,0 2-35 16,-2 3-6-16,0 6-59 15,-1 3-3-15,0 11-249 0,-1 5 180 0,-4 10 69 16,-2 7 150-16,3 12-3 0,2 10-51 16,2 9-16-16,5-1-18 0,4-12-37 15,-2-11-13-15,2-15-11 0,-4-1-1 16,1 2-12-16,-1-1 10 0,3 0-125 16,-3-5-140-16,-3-8-185 0,-2-9-293 15,0-3-591-15,-2-6-334 0</inkml:trace>
  <inkml:trace contextRef="#ctx0" brushRef="#br0" timeOffset="56354.65">13497 5823 3332 0,'0'0'529'0,"0"0"-302"0,0 0-59 16,0 0-34-16,0 0-57 0,0 0-55 16,55-21 12-16,-21 18 0 0,5 0-13 15,14-1-21-15,15 2-2 0,10 0-50 16,2-4-255-16,-24 1-648 0,-17-2-1505 0</inkml:trace>
  <inkml:trace contextRef="#ctx0" brushRef="#br0" timeOffset="57508.12">14945 5554 2382 0,'0'0'416'0,"0"0"-149"0,30-64 74 15,-18 45-62-15,-3 7-49 0,0 3-69 16,-2 5-39-16,-1 4-97 0,1 2-10 16,-1 8-15-16,-2 7 41 0,3 4 2 15,-3 8-2-15,-2 3-7 0,-2 2-19 16,0 0-12-16,0 2 0 0,-2-4-1 0,1-3 0 15,0-1-2-15,1-8-13 16,0-6 1-16,0-4-41 0,3-7-3 0,1-1-19 16,1-2 4-16,6-8 15 0,1-6-36 15,4-5-9-15,2-1 29 0,2-5 37 16,-2 0 16-16,0 1 16 0,-2 2 2 16,-2 1 1-16,-1 3 0 0,-3 1 19 15,1 4 6-15,-5 2 63 0,1 6 3 0,-4 0-88 16,0 5-3-16,0 5-179 15,-1 3 79-15,1 4 100 0,-2 6 63 0,0 2 22 16,-1 3-4-16,0 3-24 0,0 3-17 16,-1 0-20-16,-1 2-17 0,1-5 16 15,1-4-19-15,0-4 0 0,0-6-57 16,3-5 38-16,3-3 0 0,0-4-31 16,1-4 9-16,6-4 3 0,1-5-9 15,2-5 3-15,3-2 6 0,2-4 16 0,0-2 6 16,-1 1 13-16,0-1 3 0,-2 2 26 15,-2 4 40-15,-1 3-6 0,-5 3-10 16,-1 4 10-16,-2 5-35 0,-2 1-25 16,-2 4 0-16,1 4-154 0,-3 4 154 0,1 5 107 15,-1 3 32-15,-1 5-36 16,0 2-35-16,0 1-27 0,0 0-20 0,1 0-2 16,2-3-19-16,-1-4-17 0,1-5-27 15,3-3-3-15,-2-5-12 0,0 0-16 16,2-4-7-16,3-4 38 0,1-4 25 15,2-4 6-15,0-5 13 0,3 0 12 16,-1-4-9-16,-2-1 16 0,1 0 12 16,0 1-31-16,-4 3 28 0,0 1 83 15,-4 8-39-15,0 2-4 0,-3 4 16 16,-1 3-84-16,0 2-59 0,-1 4 50 0,0 5 9 16,2 4 77-16,2 2-18 0,1 1-22 15,2 2-24-15,5-2 2 0,1 1 7 16,4-2-19-16,2-2 12 0,3-2-15 15,2-3-78-15,1-5-164 0,-2-2-179 16,2-6-202-16,-4-5-654 0,-6-3-598 0</inkml:trace>
  <inkml:trace contextRef="#ctx0" brushRef="#br0" timeOffset="57666.29">15259 5390 3096 0,'0'0'525'15,"0"0"-342"-15,0 0-70 0,-59-34 23 16,55 31 20-16,2 2 9 0,2 0-78 16,8-1-87-16,11 2-63 0,17 0-12 0,24 0-68 15,40 0-291-15,-8-3-616 16,-5-1-1574-16</inkml:trace>
  <inkml:trace contextRef="#ctx0" brushRef="#br0" timeOffset="58641.17">16946 5191 2787 0,'0'0'389'15,"0"0"-207"-15,0 0 27 0,0 0-3 16,0 0-30-16,0 0-132 0,0 0-44 0,0 0-29 16,0 0 29-16,0 0 152 0,29 47-15 15,-25-10 0-15,0 13-17 0,-1 9-30 16,-1 7-47-16,1-7-34 0,1-14-9 16,-1-13 0-16,3-10 0 0,5 2-1 15,0 2-138-15,6 0-50 0,2-6-102 16,5-2-77-16,6-7-83 0,4-6-217 15,25-5-308-15,-7-7-253 0</inkml:trace>
  <inkml:trace contextRef="#ctx0" brushRef="#br0" timeOffset="59194.8">17586 5513 1778 0,'0'0'441'0,"0"0"-88"0,18-67 33 0,-18 48 17 16,-1 2-92-16,-9 4-50 0,-7 4-56 15,-4 5-68-15,-6 4-44 0,-7 1-47 0,-4 6-30 16,-3 8-13-16,-1-1-3 0,2 3-1 15,6-1-18-15,2 3 4 0,8 0-13 16,5-2 12-16,5-1-5 0,7 1-1 16,5-5 10-16,2 3 9 0,4-4-78 15,8 0-43-15,4-4 13 0,5-2 58 16,5-5-16-16,1 0-4 0,1-5-15 16,2-4 18-16,-5 0 23 0,-2-2 29 15,-4 1 18-15,-3 0 3 0,-4 1 13 16,-4 1-3-16,-2 3 12 0,-2 3-12 15,-1 0 37-15,-2 2-43 0,-1 2-7 0,0 3 0 16,0 5 50-16,0 2 63 0,-3 3-28 16,2 2-13-16,1-1-21 0,0-1-32 15,3-1 3-15,2 1 0 16,1-5-10-16,5-1 7 0,-3-3 15 0,4-2 7 0,0-4 12 16,4 0 0-16,1-7-13 15,2-3-40-15,1-2 0 0,2-3-43 0,-2-3 2 16,0-2 4-16,1-4 15 15,-2-1 22-15,1-4-1 0,0 0 0 0,0-2 2 16,1-1-1-16,1 3 2 0,-1 3 45 16,1 2-7-16,0 4-9 0,1 5-18 15,1 5-13-15,4 4-31 0,0 6-13 16,2 2-18-16,-1 10-4 0,2 6 13 16,-4 5 16-16,-2 5 28 0,-3 2 9 0,-5 0 43 15,-6 3-18-15,-8-4-12 0,-3 0-11 16,-13-2 0-16,-4-4-1 15,-7-3 23-15,-3-6 10 0,-4-5 4 0,0-3 5 16,-2-5 1-16,3-1-7 0,1-5 0 16,3-2-18-16,4-4 9 0,4 0-1 15,4-3-8-15,7 1-19 0,5-2-6 0,2-1-255 16,9 0-175-16,21-10-193 0,-4 3-754 16,1 3-400-16</inkml:trace>
  <inkml:trace contextRef="#ctx0" brushRef="#br0" timeOffset="59402.73">18324 5078 3539 0,'0'0'435'0,"0"0"-281"0,0 0 36 0,0 0-72 16,0 0-118-16,0 0-62 0,0 0 62 15,0 0 81-15,-7 63 5 0,8-25-15 16,4 2-21-16,1 12-23 0,2 12-25 15,-1 8-1-15,-2 0 0 0,2-9-1 16,-5-17-3-16,1-17-185 0,-1-8-163 0,-1-6-178 16,-1 3-153-16,0-5-712 0</inkml:trace>
  <inkml:trace contextRef="#ctx0" brushRef="#br0" timeOffset="59561.27">18261 5436 3295 0,'0'0'611'0,"0"0"-394"16,0 0-77-16,0 0-6 0,0 0-72 16,0 0-62-16,0 0-34 0,83-41 15 15,-46 39-3-15,6 1 7 0,3 1-50 16,24-8-465-16,-15-1-901 0,-6-2-912 0</inkml:trace>
  <inkml:trace contextRef="#ctx0" brushRef="#br0" timeOffset="61008.3">19889 5337 2956 0,'0'0'361'0,"15"-49"-262"0,-10 22-26 15,-5 3 73-15,0 3-7 0,-5 1-13 16,-9 3 15-16,-4 5-9 0,-6 1-1 15,-5 5-29-15,-5 6-21 0,-6 0-17 16,-1 11-45-16,-1 6-7 0,0 4 10 16,4 5-22-16,3 6-11 0,8 3 10 15,7 2 1-15,9 1-16 0,11 2 15 16,7-3 1-16,14 1 1 0,6-4 30 0,8-5 6 16,1-3-37-16,-2-9-68 0,0-5-65 15,-5-8-25-15,-1-4 8 0,-5-8 27 16,-1-7 42-16,-2-7 6 0,-2-5 40 15,-1-6 35-15,-4-3 3 0,-1-4 22 16,-2-10-3-16,1-11 0 0,-3-14 41 0,2-1 45 16,-3 7 7-16,0 11-28 0,-1 16 10 15,0 12 14-15,-3 10 22 16,-1 6-34-16,3-1-10 0,-3 1 24 0,1 2-33 16,-2 7-31-16,-1 3-49 0,0 2-74 15,0 9-134-15,0 8 112 0,-3 7 78 16,0 9 16-16,-2 11 2 0,3 15 2 15,2 7 32-15,3 3-10 0,8-4-24 16,4-7 0-16,0-8-3 0,6-5 3 16,-2-11 2-16,-1-8 14 0,-1-9-16 0,-2-4-22 15,4-2-89-15,0-3 28 0,3-1 9 16,-1-7 5-16,-2-4-30 0,1-7-4 16,-1-7 44-16,-3-2-8 0,1-5 11 15,-1-2 21-15,-2-3 35 0,-3-3 2 16,1 0 0-16,-3-3 17 0,0 0 3 15,-3 3-21-15,-3 4 34 0,-2 6 53 0,-1 4 40 16,0 6-4-16,-1 6-43 0,-3 3-37 16,-2 4-38-16,-2 2-6 0,-1 7-53 15,-3 5 53-15,1 6 6 0,-2 4 35 16,5 2-14-16,1 2 1 0,6 1-25 16,1 2 16-16,7-2 2 0,5 0-19 15,6-5 23-15,3-2-10 0,2-5 4 16,3-5-19-16,-1-4-15 0,0-5-56 15,0-3-7-15,0-7 4 0,-1-4 31 16,-1-5 9-16,-2-2 34 0,-2-4 15 16,-1-1-14-16,-3-2 12 0,1-2-13 0,2-2-1 15,-2-3 0-15,3 1 1 0,-1 0-1 16,1 3 1-16,-3 5 15 0,-2 3 3 16,-1 6-17-16,-3 5 0 0,-1 4-1 15,-2 2-31-15,0 3-34 0,1 1-3 0,-1 6 18 16,-1 0 16-16,2 4 12 15,-2 2 9-15,-2 2 1 0,-1-2-1 0,0 0 11 16,-2-4 2-16,-1-1 1 0,0-5 0 16,0 0 2-16,0-2 32 0,0-1 52 15,0-1 25-15,-4-5-44 0,0 0-43 16,-1-2-6-16,-3-4-17 0,-2 2 1 16,1 0 47-16,-3 0 42 0,-1 3-24 15,0 0-13-15,-2 2-5 0,-2 5-17 16,0 0-5-16,0 2-13 0,-1 8 10 15,0 5-7-15,1 5-2 0,1 3-4 16,5 4-11-16,0 2 2 0,7 1-2 0,4 2 2 16,0 0 16-16,11-2-16 0,7-1 21 15,8-3 1-15,4-4-25 0,7-5-80 16,2-5-117-16,2-6-3 0,-2-6 17 0,-1-1 24 16,-4-7 36-16,0-6 36 0,-6-3 66 15,-2-4 21-15,-3-3 31 0,-1-3-12 16,-2-4 6-16,-1-1 35 15,-1-1 37-15,-3-1 3 0,0 4-22 0,-2 1 27 16,-4 7-43-16,0 4 0 0,-5 6 15 16,-1 4-22-16,-2 7-1 0,0 1-54 15,-1 2-133-15,0 11 44 0,0 4 89 16,-2 8 80-16,0 2-28 0,2 4-2 16,0-1-1-16,2 0-25 0,3-1 7 15,4-3-9-15,0-2 2 0,3-3-11 0,-2-4-13 16,5-6-34-16,-2-2-172 15,1-9-147-15,4-7-127 0,-3-5-716 0,-5-5-1339 16</inkml:trace>
  <inkml:trace contextRef="#ctx0" brushRef="#br0" timeOffset="61129.3">21112 4907 3499 0,'0'0'504'0,"0"0"-400"0,0 0-47 16,0 0 8-16,0 0-65 0,0 0-53 15,0 0-37-15,0 0 68 0,0 0-36 16,0 0-669-16,0 0-1839 0</inkml:trace>
  <inkml:trace contextRef="#ctx0" brushRef="#br0" timeOffset="61755.21">21730 5046 3107 0,'0'0'424'0,"0"0"-307"0,22-47 44 16,-17 33 9-16,-3 0-9 0,-2 5-24 15,-2 1-29-15,-10 1-2 0,-4 2-23 16,-11 3-24-16,-4 2-19 0,-7 5-9 16,-2 4-4-16,2 8 13 0,4 0-3 15,8 3-9-15,6 4-28 0,11 1-19 16,5 2 19-16,8 3 22 0,10 1 2 15,7 0-24-15,10 0-1 0,4-1-20 16,1-4-53-16,0-1-120 0,-4-3-141 0,-7-6-57 16,-10-4 29-16,-9-4-36 0,-6-3 52 15,-9-1 250-15,-9-2 97 16,-6 0 13-16,-2 0 0 0,2-2-10 0,2 0 10 0,4 0 13 16,6 0 96-16,6-2 106 0,4-2 50 15,2-1-20-15,0-1-97 0,6-3-51 16,5-2-16-16,2-1 20 15,2-2-8-15,4-1 13 0,3-3-36 0,5 0-36 16,1 0-22-16,2 0-22 0,2 3 12 16,-1 3-15-16,-3 2-12 0,-3 6 10 15,-4 1 1-15,-2 3-15 0,-3 5-30 16,-3 7-16-16,-4 0 62 0,-1 5 117 16,1 3 10-16,-4 0-40 0,0 1-11 15,1-3-14-15,-2 3-19 0,1-5-43 0,-3 1-3 16,1 0-114-16,-1-7-192 15,-2-5-260-15,0-4-561 0,0-1-837 0</inkml:trace>
  <inkml:trace contextRef="#ctx0" brushRef="#br0" timeOffset="61884.39">21935 4916 3354 0,'0'0'554'15,"0"0"-324"-15,-9-51-72 0,7 39-24 16,1 3-48-16,1 6-64 0,0 3-22 15,0 0-139-15,0 9-82 0,0 7 171 16,17 17-261-16,-1-4-407 0,5-3-856 0</inkml:trace>
  <inkml:trace contextRef="#ctx0" brushRef="#br0" timeOffset="62484.77">22190 5095 3416 0,'0'0'424'0,"0"0"-424"16,0 0-60-16,0 0 60 16,0 0 38-16,0 0 59 0,-31 50-21 0,31-28-20 15,1 1-33-15,7 3-4 0,5 0-7 16,-1 1-12-16,3-2 0 0,1-2-167 16,0-1-180-16,-3-6-92 0,-1-5 2 15,-2-3 82-15,-2-7 216 0,-2-1 139 16,-2-8 97-16,3-2 0 0,-2-5 103 15,-1-2 52-15,2-3-31 0,3-1-17 16,2-2-35-16,3-1 18 0,4-2-38 16,3-1-33-16,1-2-22 0,3 3-2 15,3 1-14-15,-3 7-6 0,-1 2-47 16,-3 5-2-16,0 5-23 0,-3 5-15 0,-2 2-26 16,0 9-18-16,-2 2 0 0,1 8 37 15,-1 1 0-15,-3 4-13 0,1 1 6 16,-6 3 7-16,-3-1 10 0,-2-1-13 0,-1-4-16 15,-3 0 7-15,-2-5-29 16,-2-5-10-16,-3-5 38 0,3-3 9 0,-1-4 26 16,2-1 60-16,0-2 19 0,1-6 0 15,1-3-7-15,2-1-16 0,2-3-14 16,1-2 64-16,7-1-13 0,2-3-40 16,6 0-6-16,3 0-16 0,4-3 9 15,1 2-12-15,5 3 0 0,-1 3-28 16,0 5-18-16,2 3-16 0,-2 7-3 15,0 1 3-15,-2 9-3 0,-3 1-4 16,-3 6-15-16,-1 3 16 0,-5 2-1 0,-5 1 16 16,-3 2 25-16,-1-2 60 15,-4 0 2-15,-1 0-12 0,0-4-7 16,0-1-12-16,-2-5-6 0,-2-2-23 0,2-3 14 16,-1-4-14-16,0-2 10 0,-2-1 7 15,-2 0-19-15,0-4-103 0,-1-4-130 16,-7-10-195-16,3 2-534 0,4 0-1301 0</inkml:trace>
  <inkml:trace contextRef="#ctx0" brushRef="#br0" timeOffset="63839.12">23897 4928 157 0,'0'0'2156'0,"0"0"-1939"0,35-63-153 15,-19 39 46-15,-4 2 86 0,3 2-10 16,-5 5 3-16,-2 3-5 0,-1 3-19 15,-4 6-4-15,1 3-25 0,-2 0-136 16,0 9-207-16,0 7 207 0,1 8 129 16,0 5-19-16,-1 7 4 0,0 13-17 15,-2 8-10-15,-2 9-3 0,-4 2-50 0,-2-7-31 16,-2-8-1-16,3-16-2 0,2-5-14 16,1-9-2-16,3-3-9 0,1 1-282 15,1 0-156-15,15-1-301 0,0-8-776 16</inkml:trace>
  <inkml:trace contextRef="#ctx0" brushRef="#br0" timeOffset="64445.11">24191 5317 2954 0,'0'0'437'0,"0"0"-351"16,0 0-57-16,0 0 72 0,0 0 10 15,70-33-32-15,-41 24-41 0,1 1-20 16,2 0-2-16,-2-2-1 0,2 1-14 0,-4-2-1 16,-2-2 2-16,0 1 14 0,-4-3-14 15,-7-1 14-15,0-2-2 0,-5 1-13 16,-4-2 14-16,-4 2-14 0,-2 1-1 16,-3 2 0-16,-4 3-2 0,-3 1-20 15,-6 4 9-15,-1 2 10 0,-3 2 2 16,-4 2 1-16,-1 2 13 0,-3 7-13 15,1 4-11-15,3 3 11 0,2 3 22 0,4 3-22 16,6-1 3-16,4 4 10 0,8-2-11 16,1 1 26-16,13 1 3 0,6-2 4 15,6-1 19-15,5-5-10 0,2-2-44 16,2-7-3-16,0-2-63 0,-4-6-35 16,0 0-6-16,-5-9-3 0,-3-3 53 15,-3-4 22-15,-1-2 32 0,-4-3 3 0,-1-3 32 16,-3-2-14-16,1-1-17 0,-4 0 23 15,-1-1-8-15,1 4-1 0,-3 2 7 16,-2 8 10-16,-1 2 31 0,-1 4 15 16,-1 4-53-16,0 4-25 0,0 1-163 15,-1 7-17-15,-2 7 111 0,0 3 69 16,3 5 39-16,0 3 5 0,6 2-3 16,8 0-6-16,7 1-1 0,5-2-8 15,4-4 11-15,-2-3-11 0,2-5 8 0,-4-5 7 16,-4-5 3-16,-2-5 9 0,-3-1 20 15,0-8 15-15,-5-6-29 0,1-2-3 16,-5-1-22-16,0-4 0 0,-3 0-34 16,-4-3-10-16,-1-3 8 0,0 1-15 15,-5 0-20-15,1 0-91 0,-3 2-92 16,1 4-25-16,-1 8-85 0,-2 1-108 0,-1 11-213 16,-1 1-689-16</inkml:trace>
  <inkml:trace contextRef="#ctx0" brushRef="#br0" timeOffset="64754.1">25164 5274 1740 0,'0'0'412'0,"0"0"-292"15,0 0 9-15,43-49 36 0,-28 30-20 16,1-1-42-16,1 1-29 0,-2-2 26 15,-2 0 44-15,-1 3-7 0,-2-3-25 16,-3 2 15-16,-3 1 31 0,-3 1-13 0,-1 5 25 16,-1 2 0-16,-7 4-39 0,-5 2-50 15,-2 4-72-15,-4 3-9 16,-2 6-3-16,1 4 3 0,2 6-2 0,5 3-1 16,2 1 0-16,8 3 3 0,3 2 0 15,11 2 18-15,7 0-18 0,7 0 19 16,5-3-19-16,6-1-62 0,4-7-257 15,-3-4-97-15,7-8-206 0,-10-5-453 16,-8-2-619-16</inkml:trace>
  <inkml:trace contextRef="#ctx0" brushRef="#br0" timeOffset="64968.38">25583 4881 1779 0,'10'-60'347'0,"0"14"-42"0,3 9 14 15,-4 10-1-15,0 8-5 0,-1 7-97 16,-3 0-46-16,3 3-15 0,-4 2-27 15,-2 5-8-15,-1 2-120 0,-1 9-223 0,0 8 223 16,0 6 12-16,0 7 105 0,-1 7-11 16,-2 8 0-16,0 14 3 0,3 13 5 15,0 3 1-15,0-5-20 16,5-7-18-16,-1-14-53 0,4-6-8 0,-3-11-16 16,-2-8-82-16,0-5-69 0,1 5-246 15,4-1-277-15,-1-2-860 0,-3-10-466 0</inkml:trace>
  <inkml:trace contextRef="#ctx0" brushRef="#br0" timeOffset="72839">7167 7345 1615 0,'0'0'315'0,"0"0"-227"0,0 0 58 16,0 0-23-16,0 0 0 0,0 0 0 16,0 0-23-16,10-46 0 0,-7 41 3 15,-1 1 6-15,-2 2-16 0,1 1 0 0,-1 1 19 16,0-1-1-16,0 1-6 0,-5 0-22 16,-4 0-36-16,-2 3-44 0,-7 3 20 15,-3 2-4-15,-5 3-7 0,0 3-10 16,2 0-2-16,0-2 0 0,6 1-1 15,2-2-14-15,7-3 2 0,2-1-6 16,3-1-10-16,4-2 1 0,3 3 9 16,8-2 19-16,4 3 19 0,6 1 9 15,4-2-9-15,2 0-19 0,3 1-50 16,-4 1 15-16,-5-1 3 0,-4 2-16 16,-7 1-6-16,-3 1 22 0,-4 3 10 0,-3-1 22 15,-5 3 2-15,-5 0 11 0,1-1 0 16,-6 0-10-16,0-1 19 0,0-1-9 15,2-2-12-15,-3-2 1 0,3 0 1 16,4-1 20-16,-2-1-21 0,5-3-2 16,3-1-3-16,1 0-13 0,2-2-6 15,2 0 22-15,6-1 32 0,8-1-32 16,3 0-47-16,5-3-20 0,3 0 16 0,-3 0 22 16,-2 0 13-16,-6 3-16 0,-6 0-26 15,-4 3-25-15,-6 4 22 0,0 2 61 16,-6 2 6-16,-4 3 55 0,-4 1 32 15,-4 1 13-15,-2 4-23 0,0 2 3 0,-1-1-10 16,0 2-12-16,4-2-33 0,1 0 1 16,7-3-32-16,3-3 0 0,5-1-14 15,1-1-8-15,4-2 22 0,6 1 2 16,7-4 30-16,4 1-26 0,8-4-6 16,2 0-190-16,17-3-229 0,-9-2-390 15,-5 0-1166-15</inkml:trace>
  <inkml:trace contextRef="#ctx0" brushRef="#br0" timeOffset="73269.11">7775 7403 3011 0,'0'0'527'0,"0"0"-366"15,0 0-104-15,0 0-57 0,0 0 0 16,0 0 16-16,-28 46 103 15,15-20-6-15,-2 6-18 0,3 2-29 0,-2 2-17 16,0 1-11-16,4 1-10 0,-1-4-26 16,5-2-1-16,2-5 0 0,1-5 1 15,3-6 0-15,0-3 11 0,0-5 5 16,0-2-5-16,0-6 5 0,0 0 47 16,0-3 47-16,3-8-20 0,1-7-52 15,2-7-37-15,4-6-1 0,-2-8 10 16,2-2 9-16,0-12-20 0,1-9 3 0,0-7-1 15,2 11-1-15,-5 16-2 0,0 17 1 16,-4 11 1-16,0 0 10 0,1 3-12 16,1 2 1-16,-3 6-2 0,0 3-17 15,0 4-186-15,3 9 43 0,6 10 114 16,-2 7 44-16,3 7 3 0,4 13 13 0,1 11 77 16,0 7-13-16,1 0-43 0,-6-15 6 15,0-15-27-15,-6-13 21 0,1-4-19 16,0 1-15-16,0 0-1 15,1 0-27-15,-4-5-86 0,-2-5-100 0,-3-5-216 16,-4-5-269-16,-4-2-518 0,-5-2-680 0</inkml:trace>
  <inkml:trace contextRef="#ctx0" brushRef="#br0" timeOffset="73435.69">7595 7650 2835 0,'0'0'486'16,"0"0"-330"-16,0 0 12 0,0 0-35 15,0 0 37-15,0 0 0 0,0 0-74 16,0 0-80-16,0 0-16 0,75-35-16 16,-34 33 13-16,16 0-9 0,12-2 9 0,12 3-19 15,1-2-217-15,-11-1-222 16,-24 0-621-16,-19-2-1105 0</inkml:trace>
  <inkml:trace contextRef="#ctx0" brushRef="#br0" timeOffset="73587.82">8310 7614 3354 0,'0'0'460'16,"0"0"-365"-16,0 0-95 0,0 0-69 16,0 0 37-16,76-32 17 0,-51 28 12 0,2 1-28 15,1 3-130-15,-4 0-557 0,-7 2-1045 16</inkml:trace>
  <inkml:trace contextRef="#ctx0" brushRef="#br0" timeOffset="73749.35">8278 7808 3109 0,'0'0'436'0,"0"0"-332"16,0 0 42-16,0 0-5 0,0 0 1 15,54-30-54-15,-30 21-63 0,2 1-25 16,1 1-13-16,3 2-6 0,-2 1-21 15,10 1-291-15,-9 1-364 0,-3-1-940 0</inkml:trace>
  <inkml:trace contextRef="#ctx0" brushRef="#br0" timeOffset="74005.99">8827 7220 3476 0,'0'0'455'0,"0"0"-374"16,0 0-81-16,0 0-84 0,0 0 46 15,0 0 38-15,0 0 97 0,-20 53 5 16,16-24-3-16,3 5-30 0,1 4-25 16,0 3-1-16,3-1-40 0,3 1-3 15,2-1 0-15,3-2 1 0,1-4-1 16,-1 0-12-16,0-4 11 0,-3-2-86 15,0-4-88-15,-3-3-187 0,-5-2-291 0,-8-5-663 16,1-4-426-16</inkml:trace>
  <inkml:trace contextRef="#ctx0" brushRef="#br0" timeOffset="74502.46">8485 7321 1656 0,'0'0'371'0,"0"0"-258"16,0 0 1-16,0 0-11 0,0 0 62 0,0 0 70 15,0 0-19-15,0 0-72 0,0 0-29 16,0 0 25-16,5-7 26 0,18 7-14 15,10 2-45-15,5-2-29 0,5 0-24 16,3-1-13-16,3-3-16 0,0-2-3 0,-3-3-7 16,1 2-2-16,-6-3 4 0,-2 1-5 15,-7-1 10-15,-2-1 3 0,-6 0-6 16,-4 2-18-16,-4 1 2 0,-7 4-1 16,-2 0-2-16,-2 2-15 0,-4 1-35 15,0 1-42-15,-1 2-30 0,0 4 50 16,0 1 50-16,-1 4-54 0,-4 2-257 15,-2 5-157-15,1-3-612 0,-2-2-670 0</inkml:trace>
  <inkml:trace contextRef="#ctx0" brushRef="#br0" timeOffset="74728.88">9417 7749 4124 0,'0'0'459'0,"0"0"-459"16,0 0-126-16,0 0 126 0,0 0 21 16,-33 50 66-16,15-30-16 0,-3 2-34 15,-1 2-37-15,0 0-68 0,2-2-251 16,-3 3-246-16,5-7-666 0,6-7-1035 0</inkml:trace>
  <inkml:trace contextRef="#ctx0" brushRef="#br0" timeOffset="75927.33">10003 7245 2632 0,'0'0'411'0,"0"0"-212"0,0 0 8 0,0 0 62 16,0 0-17-16,0 0-132 0,0 0-120 15,0 0-139-15,0 0 107 0,0 0 32 16,44 32 171-16,-16-6-31 0,7 3-22 15,5 2-12-15,3-1-29 0,1-1-28 16,1-1-15-16,-4-3-32 0,-2-1-2 16,-5-2-65-16,-7-4-64 0,-5-4-142 15,-6 0-154-15,-6-6-198 0,-10-4-423 16,0-1-325-16</inkml:trace>
  <inkml:trace contextRef="#ctx0" brushRef="#br0" timeOffset="76128.2">10326 7249 2323 0,'0'0'477'16,"0"0"-245"-16,0-54 17 0,0 40-4 16,0 5 14-16,0 4-73 0,0 5-124 0,0 1-62 15,0 9-18-15,-4 4 18 0,-3 11 126 16,-6 4-23-16,-3 7-13 0,-9 6-22 16,-7 8-28-16,-9 9-27 0,-8 5-12 15,7-11-1-15,13-11 0 0,11-19-14 16,11-7 11-16,0-2-22 0,5 1-161 15,2-1-121-15,10-7-171 0,20-7-210 16,0-7-643-16</inkml:trace>
  <inkml:trace contextRef="#ctx0" brushRef="#br0" timeOffset="76341.63">10784 7394 3584 0,'0'0'679'15,"0"0"-529"-15,0 0-149 0,0 0-1 16,59-24 25-16,-25 18-6 0,7-1-10 16,2 2-9-16,1 0-31 0,-4 3 16 15,-3 2-113-15,1 3-304 0,-11 2-575 16,-7-1-646-16</inkml:trace>
  <inkml:trace contextRef="#ctx0" brushRef="#br0" timeOffset="76499.81">10941 7582 1433 0,'0'0'1698'16,"0"0"-1411"-16,0 0-223 0,0 0 81 15,0 0 51-15,0 0-51 0,0 0-57 16,76-22-61-16,-47 15-27 0,4 2-3 15,2-1-29-15,21-4-323 0,-11 2-697 0,-3-1-1524 16</inkml:trace>
  <inkml:trace contextRef="#ctx0" brushRef="#br0" timeOffset="76849.75">11458 7227 3194 0,'0'0'445'0,"0"0"-325"0,0 0-7 0,0 0 32 16,0 0 31-16,0 0 4 0,0 0-90 16,0 0-65-16,83-18-1 0,-28 16 4 15,17 2-3-15,11-3-25 0,2 3-2 16,-14-1 1-16,-18-1 1 0,-20 0 1 16,-10-1-1-16,-6 2-34 0,-1-2-195 15,-1 1-78-15,0-2-144 0,-13-4-220 16,-2-1-375-16,-6 1-747 0</inkml:trace>
  <inkml:trace contextRef="#ctx0" brushRef="#br0" timeOffset="77088.34">11811 7196 2159 0,'0'0'510'16,"0"0"-493"-16,0 0-1 0,0 0 122 15,0 0 51-15,-7 48 102 0,6-27 30 16,0 2-147-16,1 4-30 0,0 3 23 15,2 2-2-15,2 1-65 0,2-1-32 16,-1-1-3-16,1-3-7 0,2-2-2 16,-3-3 2-16,1-1-18 0,0-2-6 0,1-5-9 15,-3-1-10-15,2-3-3 16,0-3-9-16,-1 0 28 0,-1-2-31 0,1-3-120 16,0 0-167-16,-4-3-156 0,-1-6-530 15,0 1-993-15</inkml:trace>
  <inkml:trace contextRef="#ctx0" brushRef="#br0" timeOffset="78622.72">12380 6970 1396 0,'0'0'351'0,"0"0"-217"0,0 0 28 0,0 0 74 16,0 0-29-16,0 0-77 0,0 0-75 15,56-34-4-15,-32 31 13 0,3 0-25 16,3 1-13-16,4 2-10 0,0 0-3 16,-1 0-13-16,-1 0-1 0,-4 4-3 15,-5 0-18-15,-3 1-4 0,-4 3-9 16,-5 0-4-16,-6 5 4 0,-4-4 35 15,-1 7 37-15,-6-2 28 0,-6 1 50 16,-4 1 33-16,-3 1 5 0,-1 1-9 16,-3-2-30-16,0 1-6 0,2-2-23 0,1-2-21 15,3 0-39-15,6-1-25 0,3-2-3 16,5 2-26-16,3 0 29 0,7 0 10 16,6 0 21-16,9 0 7 0,7-2 4 15,3-1-42-15,4-1-88 0,0-3-10 0,-4-1 13 16,-3-1 5-16,-5-3 7 0,-6 0 13 15,-5 0 31-15,-4 0 29 0,-4-3 0 16,-3 3 35-16,-2-2 13 0,0 2-48 16,-7 0-19-16,-5-2 19 0,-1 2 53 15,-7 0-2-15,-3 2-13 0,-2 3 6 16,1 2-9-16,0 1-7 0,2 2-6 16,3 2-22-16,4 2-22 0,6 1-6 0,4 1-1 15,5 2 29-15,0 1 1 16,9-1 3-16,6 3 18 0,6-3-3 0,5 4 6 15,6 0-12-15,0-2 7 0,2 2-20 16,-3 0-35-16,-3-1-28 0,-7 0-1 16,-7-2 23-16,-8-1-3 0,-5-2 40 15,-2-1-20-15,-11-2 24 0,-5-2 19 16,-4-1 10-16,-4 1-4 0,-3-2 16 16,-4 0 16-16,3 0-6 0,0-1-26 15,4-3-6-15,5 2-19 0,3-2 0 0,6 2-3 16,0-2-190-16,5 0-84 0,1 2-124 15,1-2-287-15,2-2-911 0</inkml:trace>
  <inkml:trace contextRef="#ctx0" brushRef="#br0" timeOffset="81084.13">14856 6786 2323 0,'0'0'271'0,"0"0"-232"0,0 0-39 0,0 0 84 16,0 0 15-16,0 0-37 15,0 0-47-15,0 0-14 0,0 0 14 0,-66 17 33 16,45-3 0-16,-1 1-13 0,1-1 0 15,4 1-15-15,4-1-19 0,3-1-1 16,6-3-20-16,4 1 17 0,1-1 3 16,9-1 20-16,8 1 18 0,7 1 0 15,4-1-6-15,6 1-13 0,-2 1-17 16,1 0-2-16,-6 0-22 0,-6 1-16 16,-6 1-1-16,-7 1 1 0,-8 0 3 0,-2 1 33 15,-10 1 2-15,-5 1 12 0,-3 0 11 16,-4-1-23-16,0-3 3 0,-1 1-1 15,2-3 11-15,1-1-11 0,3-2 21 16,2 1 28-16,6-3-39 0,0-2-12 16,7 1-13-16,1 2-3 0,2-1 16 15,7-1 0-15,9 0 44 0,6 1-2 16,4 0-20-16,7 1-22 0,3 1-31 0,-3-1-39 16,-1 1 6-16,-6 1 26 0,-6-1-1 15,-5 1 4-15,-9 2 0 0,-5 1-4 16,-3 3 27-16,-8 1 12 0,-10 4 0 15,-4 0 16-15,-7 3 17 0,-3 0 34 0,1 0-6 16,0-2-10-16,6-4-22 0,5-1-10 16,8-5-19-16,7-1-22 0,7-2-30 15,5-1 52-15,12-1 29 0,9 0 22 16,10-1-3-16,14-2-48 0,16-1-48 16,-8-1-262-16,9-2-258 0,-21 0-718 15</inkml:trace>
  <inkml:trace contextRef="#ctx0" brushRef="#br0" timeOffset="81566.13">15539 6940 3189 0,'0'0'357'0,"0"0"-281"0,0 0 72 16,0 0 26-16,0 0-127 0,0 0-47 15,0 0 0-15,0 0 56 0,0 0 39 16,-38 60 1-16,19-23-12 0,-1 3-22 16,-2 10-15-16,-1 5-22 0,3-6-22 15,6-10-1-15,8-10-1 0,5-12-1 0,1 0-2 16,0 0 0-16,1-5 0 15,1-5 2-15,1-2 0 0,2-5 0 0,-1 0-30 16,2-9 29-16,2-6-57 0,4-6-14 16,0-4 13-16,-1-7 36 0,1-4 21 15,-3-12 2-15,3-8 0 0,-3-10 10 16,3-1-10-16,-4 16-14 0,1 12 13 0,-5 18 1 16,0 4 0-16,1-1 3 0,3 1 10 15,-3 2-10-15,-2 7 16 0,-1 5 24 16,1 3-43-16,3 7-221 15,3 12 110-15,2 6 83 0,1 9 8 0,6 4 20 16,6 11 34-16,6 9 20 0,4 6 13 16,-1-7-14-16,-7-11-13 0,-7-17 7 15,-4-7-35-15,0 2-12 0,2 0-9 16,-2 1-116-16,0-5-174 0,-5-2-256 16,-4-7-532-16,-3-5-515 0</inkml:trace>
  <inkml:trace contextRef="#ctx0" brushRef="#br0" timeOffset="81734.67">15295 7289 2726 0,'0'0'625'0,"0"0"-387"16,0 0-140-16,0 0 38 0,0 0-7 0,33-48-48 16,-7 39-17-16,9-2-45 0,6 2-19 15,13 0-1-15,15 1-24 0,6 3 6 16,-6 1-4-16,-16 2-279 0,-2-3-301 15,-23 1-746-15</inkml:trace>
  <inkml:trace contextRef="#ctx0" brushRef="#br0" timeOffset="81936.44">16193 7074 3739 0,'0'0'453'0,"0"0"-425"16,0 0-28-16,0 0-56 0,65-34 24 0,-39 31 11 15,2 0-4-15,2 3-7 0,-1 0-258 16,5 4-342-16,-8 0-645 0,-6 0-578 0</inkml:trace>
  <inkml:trace contextRef="#ctx0" brushRef="#br0" timeOffset="82087.74">16145 7270 2639 0,'0'0'620'15,"0"0"-426"-15,0 0-162 0,0 0 107 0,0 0 13 16,0 0-67-16,69-14-41 0,-37 8-42 16,3 1-2-16,1-2-16 0,1 3-107 0,10-1-282 15,-9 0-362-15,-6-1-1486 0</inkml:trace>
  <inkml:trace contextRef="#ctx0" brushRef="#br0" timeOffset="82403.2">16769 6886 3335 0,'0'0'438'15,"0"0"-341"-15,0 0-31 0,0 0 86 16,0 0-15-16,0 0-78 0,64-40-9 16,-30 36-1-16,12-2-11 0,15 1-23 15,15 0-15-15,13 0 0 0,-2 1-3 0,-12 2-9 16,-23-1 9-16,-19 1-15 15,-12 0-7-15,-6 1-87 0,-4 1-62 0,0-2 7 16,-6 0 12-16,-5 2 13 0,-11-4-230 16,-6 3-128-16,-24-3-75 0,3 2-400 15</inkml:trace>
  <inkml:trace contextRef="#ctx0" brushRef="#br0" timeOffset="82666.67">17084 6861 2300 0,'0'0'683'0,"0"0"-490"16,0 0-193-16,0 0 22 0,0 0 131 15,0 0 79-15,17 54 62 0,-10-33-65 16,3 6-54-16,-1 2-35 0,2 3-23 16,-2 1-40-16,1 3-43 0,-2 0-33 0,-3 0 1 15,-2-2 20-15,0-2-4 0,-3-5-5 16,0-3 8-16,-4-7-21 0,1-3 2 0,-1-4-1 15,1-5 2-15,1 0-3 0,0-2-17 16,1-3-63-16,0 2-28 0,1-2-1 16,0-2-61-16,0-3-178 0,6-10-379 15,2 1-815-15</inkml:trace>
  <inkml:trace contextRef="#ctx0" brushRef="#br0" timeOffset="84267.41">17738 7313 2799 0,'0'0'379'16,"0"0"-236"-16,0 0-28 0,0 0-51 15,0 0-64-15,0 0 0 0,0 0 44 16,0 0 32-16,0 0-10 0,-11 49-18 15,-5-29-23-15,-2 4-25 0,-4-2-164 16,-1 2-87-16,-7 2-184 0,9-9-256 16,4-2-816-16</inkml:trace>
  <inkml:trace contextRef="#ctx0" brushRef="#br0" timeOffset="84671.07">18349 6840 1641 0,'0'0'1366'0,"0"0"-1203"16,0 0-128-16,0 0 96 0,0 0 82 0,0 0-32 15,0 0-84-15,0 0-84 0,0 0-13 16,0 0-38-16,33-3 38 15,-10 15 18-15,10 0 4 0,2 5-10 0,5 2-9 16,0 3-3-16,-1-1 0 0,0 4-4 16,-5-1 1-16,-6 0-85 0,-4-1-117 15,-3 2-328-15,-5-5-537 0,-6-8-598 16</inkml:trace>
  <inkml:trace contextRef="#ctx0" brushRef="#br0" timeOffset="84919.86">18890 6759 2714 0,'0'0'383'0,"0"0"-217"15,0 0 19-15,0 0-36 0,0 0-149 16,0 0-67-16,0 0 67 0,-13 44 146 16,0-11 2-16,-8 11-35 0,-8 12-16 15,-3 12-36-15,-2 3-24 0,3-7 1 0,8-11-16 16,10-18-22-16,4-9 0 15,6-9 0-15,1-2 0 0,1-1-2 0,0 1 2 16,0 0 0-16,1-4 2 0,0-1-2 16,0-3-229-16,2-4-184 0,1-1-302 15,1-2-836-15</inkml:trace>
  <inkml:trace contextRef="#ctx0" brushRef="#br0" timeOffset="85379.68">19240 6972 2835 0,'0'0'381'0,"0"0"-295"0,0 0-22 15,0 0 9-15,80-32-12 0,-42 26-51 0,3 0-10 16,0 2-38-16,1 1 35 0,-5 3-45 15,-5 0-226-15,1 0-340 0,-10 3-815 16</inkml:trace>
  <inkml:trace contextRef="#ctx0" brushRef="#br0" timeOffset="85539.96">19307 7156 2875 0,'0'0'398'0,"0"0"-287"15,0 0 38-15,0 0 32 0,0 0-43 0,0 0-75 16,69-29-56-16,-46 22-7 0,2 2-22 16,6 3-22-16,14-4-222 0,-4 2-365 15,-4-3-948-15</inkml:trace>
  <inkml:trace contextRef="#ctx0" brushRef="#br0" timeOffset="86654.65">19869 6728 846 0,'0'0'322'0,"0"0"-231"15,0 0-32-15,0 0 97 0,0 0 10 16,0 0-52-16,0 0-17 0,0 0 1 0,0 0-14 15,0 0-19-15,-4-15-16 0,4 15-4 16,-1 0 36-16,1 0 52 0,-1 0-7 16,0 0-4-16,1 0-12 0,-1 0-4 15,1-2-3-15,-1 2-7 0,1 0-13 16,-1 0-6-16,1 0-13 0,0 0-7 16,0 0-9-16,0 0-10 0,0 0-6 0,0 0 3 15,0-1 15-15,0 0 11 16,0 1 2-16,0 0 0 0,0 0-19 15,0 0-9-15,0 0 3 0,4 0 12 0,5-2-3 16,8-1-28-16,6 1-16 0,9-3 16 16,6 1-17-16,4 1-1 0,1-1 1 15,3 0 1-15,-2 1 10 0,0 0-11 16,2-1 0-16,-6-1-1 0,-6 3-1 16,0 0 1-16,-10 0-1 0,-4 0-1 0,-6 2 1 15,-6 0-1-15,-3-1 0 0,-2 1-12 16,-3 0-15-16,0 0-6 0,-4 0-14 15,-3 0 1-15,-7 0 6 0,0 0-63 16,-5 3-162-16,1 1-72 0,1 1-115 16,2 1-204-16,5 0-540 0,2-4 404 0</inkml:trace>
  <inkml:trace contextRef="#ctx0" brushRef="#br0" timeOffset="86936.45">20162 6768 749 0,'0'0'1605'16,"0"0"-1327"-16,0 0-130 0,0 0 16 0,0 0-33 15,0 0-60-15,0 0-20 16,0 0 54-16,0 0 83 0,29 53 46 0,-26-29-42 16,-3 4-21-16,0 3-59 0,0 1-16 15,-3 3 10-15,-1-1-41 0,1-2-25 16,0-1 0-16,2-4-15 0,1-2-10 15,0-4-11-15,0-3 17 0,4-3-5 16,-1-3-4-16,-1-3-11 0,0-3 2 16,-1-3 22-16,0 2-25 0,0-4-3 15,-1-1-158-15,1 0-81 0,3-3-84 0,3-4-265 16,-2-3-951-16</inkml:trace>
  <inkml:trace contextRef="#ctx0" brushRef="#br0" timeOffset="87817.62">20865 6555 2523 0,'0'0'284'16,"0"0"-256"-16,59-29-27 0,-30 21 17 0,4 0 14 16,3 3-6-16,-2 3-4 0,1-1 14 15,-1 2-4-15,-5 1-32 0,-1 0-10 16,-5 1 7-16,-5 2-23 0,-5 1 7 16,-3-1 3-16,-5 1-3 0,-2-3-23 0,-3 2-16 15,0-1 58-15,-6 2 68 0,-7 1 82 16,-5 0 10-16,-7 2-13 0,-4 1-39 15,-5 0-25-15,-2 1-23 0,4 3-31 16,1 0-4-16,6 2-22 0,6 0 8 16,5 2-11-16,8 0-13 0,4 4 12 15,2 0 1-15,9 1 22 0,7 0-9 16,7 1 9-16,8-2-3 0,1 1 0 16,3-3-19-16,2-2 0 0,-6-3-70 15,-3-6-25-15,-7 0 0 0,-5-3 51 16,-8-3 44-16,-5-1 3 0,-2 0 57 0,-1 0-3 15,-3 0-57-15,-5-2-31 0,-6-2 24 16,-5 2 7-16,-2-2 35 0,-5 4-6 16,-1 0-7-16,2 0-22 0,4 5-1 15,2 2-2-15,7 3-42 0,2 1 1 16,7 3 9-16,3 3 32 0,6 3 3 0,10 0 38 16,6 5-10-16,9-1-9 0,2 2-6 15,5 0-13-15,1 2-16 0,0-2-69 16,-3-2-36-16,-8 0 6 0,-4-2 54 15,-7-3 26-15,-5 0 9 0,-7-1-25 16,-5-3 19-16,0-1 0 0,-9-2 32 16,-5 0 58-16,-5 0 89 0,-4 0-32 15,-6-2-32-15,-1 0-51 0,-4 1-32 0,-3-2-133 16,0 1-117-16,-20 0-248 16,8-2-759-16</inkml:trace>
  <inkml:trace contextRef="#ctx0" brushRef="#br0" timeOffset="90521.8">9104 8580 2116 0,'0'0'360'0,"0"0"-215"0,0 0 19 0,0 0-54 16,0 0-11-16,26-48-25 0,-23 44-10 15,-1 0 19-15,-1 2 35 0,-1 0-7 16,0 1-31-16,0 1-67 0,0 0-13 16,-6 4-26-16,-7 4 26 0,-3 3 13 15,-5 4 15-15,-3 0 6 0,1 2-33 16,1 0 15-16,2-3-16 0,6-2-28 16,6-1 5-16,4-3 1 0,4 2 11 15,1-1 11-15,9 2 19 0,6-2-18 16,6 2 2-16,4-1-3 0,4 0-23 15,-2-2-25-15,1 2 13 0,-6-2 22 0,-3 1-12 16,-6 0-4-16,-4 2-19 0,-6-1 17 16,-3 1 18-16,-1 1 11 0,-4-2 2 15,-5 2 19-15,-1-3 0 0,-3 0 3 16,-1 2 35-16,-1-4 26 0,-3 1-13 16,2 1-13-16,-1-1-10 0,5-1-31 0,-2 0-16 15,7-3-1-15,1 1-11 0,4-2-7 16,2-1-16-16,0 0 22 0,8 1 13 15,1 1 32-15,7-1-6 0,3 4-26 16,0-2-51-16,1 4 14 0,-3-1-5 16,-4 4-12-16,-2-1 22 0,-7 3 7 15,-4 3 3-15,-1 3 21 0,-9-1 1 16,-4 5 1-16,-5-2-1 0,0-1 2 16,1-2 1-16,2-1 13 0,5-2 19 15,3-4 9-15,6-3-44 0,2-1 0 0,11-1 0 16,7-2 28-16,7-2 23 0,10-2-16 15,6 0-10-15,3-1-25 0,2 0-73 16,13 0-319-16,-14 0-331 0,-8-1-973 0</inkml:trace>
  <inkml:trace contextRef="#ctx0" brushRef="#br0" timeOffset="91571.19">9827 8580 1418 0,'0'0'371'0,"0"0"-177"0,0 0 59 0,0 0 13 16,18-52-34-16,-15 47-30 15,1 0-22-15,-2 3-46 0,-1 2-134 0,-1 5-6 16,1 6 6-16,-1 8 35 0,0 6 102 0,-3 5-4 16,-4 2 10-16,-4 5-24 0,-1 1-24 15,-5 2-14-15,-1 1-30 16,0-3-22-16,1-3-23 0,4-5-6 16,0-7-13-16,7-5 13 0,2-6 0 0,0-2 2 15,3-6 16-15,1-1-2 0,-1-1-16 16,1-2-38-16,0 0-72 0,0-8-32 15,2-3-161-15,5-4-144 0,0-7-164 16,5-2 79-16,-2-5 148 0,3-5 17 16,-3 0 28-16,0-5 296 0,-3 0-279 15,3 0 322-15,-3 0 257 0,-1 4 199 16,3 4 39-16,-3 4-89 0,-2 5 25 0,1 4-99 16,0 5-44-16,-2 5-55 0,0 2-67 15,-1 3-40-15,2 3-126 0,3 7-80 16,1 6 80-16,6 8 124 15,0 5 30-15,3 8-9 0,1 3 12 0,2 1-23 16,-1 3-29-16,1 0-18 0,1-2 6 16,-1-1-47-16,1-3-21 0,0-3-11 0,0-1-14 15,-2-7-1-15,-1-3-17 16,-4-3-112-16,-3-4-78 0,-2-1-149 0,-5-4-177 16,-4-7-283-16,-8 1-736 0</inkml:trace>
  <inkml:trace contextRef="#ctx0" brushRef="#br0" timeOffset="91752.2">9689 8843 1542 0,'0'0'1835'0,"0"0"-1515"16,0 0-172-16,0 0-32 0,0 0-5 16,0 0-30-16,64-44-25 0,-31 36-37 15,9-1-17-15,1 4 9 0,8-2-11 0,0 2-1 16,1 1-1-16,0 2-38 15,0 0-183-15,9 1-295 0,-15-4-870 0,-8 1-681 16</inkml:trace>
  <inkml:trace contextRef="#ctx0" brushRef="#br0" timeOffset="98063.71">10475 8745 2423 0,'0'0'451'16,"0"0"-287"-16,0 0 6 15,0 0 34-15,0 0 30 0,0 0-32 0,0 0-67 16,0 0-72-16,0 0-34 0,0 0-29 16,62-50 0-16,-38 45-12 0,5 0-15 0,0 1-4 15,1 1 9-15,0 1 3 16,-5 2-15-16,-5 0-224 0,-4 2-174 0,-14 10-298 16,-2-1-456-16</inkml:trace>
  <inkml:trace contextRef="#ctx0" brushRef="#br0" timeOffset="98219.65">10464 8890 1770 0,'0'0'700'16,"0"0"-364"-16,0 0-214 0,0 0-36 15,0 0 97-15,0 0 91 0,0 0-27 16,0 0-137-16,0 0-72 0,66-21-38 0,-44 14-12 16,1 2-10-16,2 2-9 0,-3 0-133 15,0 0-313-15,1-2-289 0,-3 0-873 16</inkml:trace>
  <inkml:trace contextRef="#ctx0" brushRef="#br0" timeOffset="98523.61">10931 8572 2050 0,'0'0'373'0,"0"0"-224"0,0 0 63 0,0 0 39 16,0 0 5-16,0 0-81 0,0 0-17 15,0 0-31-15,23-47-30 0,-7 42-53 16,6 3-43-16,8 0 1 0,3 0 1 16,6-1 0-16,7 3-1 0,1-1-1 15,-1-1 1-15,1 2 1 0,-3-1-2 16,-5-1 2-16,-6 1-3 0,-4-1-1 15,-6 1-33-15,-5-1-203 0,-8 0-61 0,-4-1-86 16,-6-4-187-16,-3 2-246 0,-4 1-754 0</inkml:trace>
  <inkml:trace contextRef="#ctx0" brushRef="#br0" timeOffset="98801.37">11203 8538 2079 0,'0'0'462'0,"0"0"-255"16,0 0-8-16,0 0 3 0,0 0-1 16,0 0-61-16,0 0-67 0,0 0 12 15,0 0 79-15,0 0 47 0,28 51-35 16,-23-31-33-16,-1 6-22 0,-1 0-19 16,-2 1-3-16,1 0-47 0,0 0-3 15,0 1-12-15,0-1-13 0,2-2-5 16,2-3-18-16,-1-1-1 0,0-3-12 15,2-3 12-15,0-2 0 0,-2-3 3 0,-2 0 9 16,-1-4-9-16,0 0 0 0,-1-5-3 16,-1 2-12-16,0-1-114 0,0-2-133 15,-3 0-74-15,-7-7-168 0,-2-3-684 16,4-3-1199-16</inkml:trace>
  <inkml:trace contextRef="#ctx0" brushRef="#br0" timeOffset="99729.24">11974 9014 1269 0,'0'0'1947'0,"0"0"-1648"15,0 0-299-15,0 0 0 0,0 0 0 16,0 0 67-16,0 0 9 0,-11 60-13 0,2-42-16 16,-5 1-12-16,-1-2-22 0,2 0-13 15,2-1-175-15,2-2-101 0,3-3-243 16,3-6-469-16,3-3-715 0</inkml:trace>
  <inkml:trace contextRef="#ctx0" brushRef="#br0" timeOffset="100042.74">12300 8644 2604 0,'0'0'347'0,"0"0"-218"0,0 0 8 15,0 0 19-15,0 0-25 0,0 0-131 16,0 0-7-16,0 0 7 0,0 0 54 15,0 0 73-15,69 38 2 0,-45-16-34 16,3 2-39-16,-1 1-18 0,0-1-26 16,0 0-12-16,0-1-29 0,-3-3-100 0,-2-1-120 15,-1-3-200-15,0-6-320 0,-4-5-748 16</inkml:trace>
  <inkml:trace contextRef="#ctx0" brushRef="#br0" timeOffset="100270.55">12740 8566 1679 0,'0'0'1250'15,"0"0"-1250"-15,0 0-84 0,0 0 84 16,0 0 74-16,-34 69 112 0,19-40-7 16,0 4-26-16,-2 4-26 0,4 0-16 0,-3 3-23 15,2 1-50-15,2 0-35 0,0-2 0 16,2 0-1-16,1-5-1 15,5-3 1-15,3-7-2 0,1-4 0 0,2-6-214 16,4-4-117-16,10-7-140 0,-4-1-331 16,-1-4-1087-16</inkml:trace>
  <inkml:trace contextRef="#ctx0" brushRef="#br0" timeOffset="100485.67">13062 8682 3421 0,'0'0'405'0,"0"0"-350"16,0 0-53-16,0 0-1 0,0 0 15 0,77-29-16 15,-49 25-12-15,4 0-7 0,-2 2-12 16,1 2-10-16,1 2-406 0,-6 2-362 15,-8 2-942-15</inkml:trace>
  <inkml:trace contextRef="#ctx0" brushRef="#br0" timeOffset="100654.21">13146 8869 2282 0,'0'0'725'15,"0"0"-437"-15,0 0-154 0,0 0 69 16,0 0 74-16,0 0-129 0,0 0-76 15,0 0-43-15,73-31-29 0,-49 24-12 16,1 2-13-16,1 2-19 0,-2-1-299 16,6-4-255-16,-5 0-664 0,-3-1-612 0</inkml:trace>
  <inkml:trace contextRef="#ctx0" brushRef="#br0" timeOffset="101118.52">13608 8490 2002 0,'0'0'495'15,"0"0"-195"-15,0 0-21 0,0 0 9 16,0 0-37-16,0 0-119 0,0 0-56 16,0 0-16-16,69-27-19 0,-35 23-7 0,6 1-9 15,4-2-12-15,4 3 2 16,1-2-14-16,-3 2 2 0,2-1-2 0,-6 1 0 16,-6-3-1-16,-4 3 0 0,-8-1-4 15,-5 1 1-15,-7 0-62 0,-6 2-80 0,-3-2-22 16,-3 0-8-16,0 1-96 15,-8 0-242-15,-16 0-493 0,3 1-458 16</inkml:trace>
  <inkml:trace contextRef="#ctx0" brushRef="#br0" timeOffset="101354.04">13900 8482 1980 0,'0'0'421'0,"0"0"-375"16,0 0-8-16,0 0 156 0,0 0 54 15,0 0 56-15,11 46-30 0,-8-29-18 0,0 1-23 16,1 4-54-16,1 0 4 0,-3 3-59 16,-1 2-40-16,-1 1-10 0,0 0-13 15,0-2-30-15,0 1-29 0,0-5 14 16,0-1-1-16,0-4-13 0,0-5 0 16,0 0 0-16,0-3 0 0,0-1-2 15,0-3-130-15,0 0-111 0,0 0-118 16,0-3-222-16,0-2-479 0,3 0-727 0</inkml:trace>
  <inkml:trace contextRef="#ctx0" brushRef="#br0" timeOffset="101564.71">14371 8840 3213 0,'0'0'499'0,"0"0"-449"0,0 0-31 15,0 0 88-15,0 0 6 0,0 0 7 16,15 49-11-16,-15-35-25 0,-2 1-28 16,-5 2-6-16,-8-1-50 0,-1 2-25 15,-5 0-184-15,-10 2-165 0,3-5-607 16,5-5-740-16</inkml:trace>
  <inkml:trace contextRef="#ctx0" brushRef="#br0" timeOffset="102167.32">14741 8540 39 0,'0'0'2411'0,"0"0"-2098"0,0 0-178 16,0 0 38-16,0 0 25 0,0 0-32 15,0 0-39-15,33-45-38 0,-20 37-26 16,4 3-10-16,0-3-2 0,3 2-17 16,3 0 4-16,1 0 0 0,1 1-1 15,2-1-5-15,-1 2-1 0,-2 1-15 16,-1 0-16-16,-3 1 0 0,-2 1-3 15,-5 1-26-15,-4 0-8 0,-2 4-29 16,-1 4-28-16,-4 5 24 0,-2 3 36 0,0 5 8 16,-6 3 24-16,-8 5 2 0,-4 2 98 15,-5 4 9-15,-6-1-25 0,1 1-13 16,1-2-25-16,1-3-3 0,9-4 0 16,3-3-23-16,8-6-17 0,5-2 1 15,1-2 14-15,6-4 15 0,6 0 25 0,6-3 6 16,5 0 16-16,7-3 42 15,5-3-24-15,1 0-56 0,5-3-28 0,-1-2 1 16,0-2-13-16,-1 0-18 0,-3 0-145 16,-2-5-210-16,6-10-266 0,-10 3-847 15,-5-3-545-15</inkml:trace>
  <inkml:trace contextRef="#ctx0" brushRef="#br0" timeOffset="102339.62">15556 8540 3499 0,'0'0'419'15,"0"0"-270"-15,0 0 10 0,0 0 9 16,0 0-60-16,75-35-46 0,-51 31-47 0,3 2-15 16,1 2-31-16,2 0-3 0,-4 4-27 15,5 7-316-15,-9-4-417 0,-6 0-1060 0</inkml:trace>
  <inkml:trace contextRef="#ctx0" brushRef="#br0" timeOffset="102498.81">15546 8794 1342 0,'0'0'1504'16,"0"0"-1199"-16,0 0-101 0,0 0 136 0,0 0-4 15,70-21-122-15,-45 13-103 0,5 0-83 16,-1 1-28-16,3-1-15 0,-1 2-19 15,1-2-219-15,8-3-296 0,-9 0-754 16,-4 0-927-16</inkml:trace>
  <inkml:trace contextRef="#ctx0" brushRef="#br0" timeOffset="102795.64">16090 8375 2244 0,'0'0'803'0,"0"0"-544"0,0 0-97 16,0 0 47-16,56-31-23 0,-29 24-54 0,7 2 6 16,5-1-32-16,6 0-37 0,2 3-29 15,6-2-12-15,-3 1-12 0,1 2-13 16,-4-1-3-16,-4 1-1 0,-4 0-18 15,-6 0 16-15,-10 0-25 0,-3 2-3 16,-8-2-50-16,-4 2-84 0,-6-2 7 0,-2 1 7 16,-1 0-124-16,-19-2-423 0,0 2-556 15,1-1-277-15</inkml:trace>
  <inkml:trace contextRef="#ctx0" brushRef="#br0" timeOffset="103030.42">16413 8403 1976 0,'0'0'583'0,"0"0"-332"0,0 0-97 0,0 0 51 16,0 0-13-16,0 0-106 0,0 0-4 15,0 0 61-15,0 0 74 0,0 57-21 16,-1-32-25-16,1 1-50 0,0 5-46 16,0 1-14-16,3 0-17 0,1-2 2 15,2 1 0-15,-2 0-12 0,0-3 6 16,-2-1 0-16,0-6-37 0,-2-1 12 0,0-3 4 15,0-4-17-15,-2-2 0 16,-1-3-2-16,-2-1-54 0,-2-2-97 0,0-3-115 16,-9-2-182-16,4-6-727 15,-1-2-1274-15</inkml:trace>
  <inkml:trace contextRef="#ctx0" brushRef="#br0" timeOffset="114896.57">16991 8256 836 0,'0'0'225'0,"0"0"-82"0,0 0-23 16,0 0 46-16,0 0-22 0,0 0-14 15,0 0-17-15,0 0 1 0,0 0 6 16,0 0-26-16,0-28-20 0,0 26 33 16,-1 0-36-16,0 0-16 0,0-1 7 15,0 0 12-15,1 2-6 0,0-3 15 0,0 1-12 16,0 1-20-16,3-3-15 16,3 1-11-16,0 0-21 0,5 0-4 0,2 0 0 15,4 0 0-15,3 0 13 0,2-1-11 16,1 3 20-16,-1 0-6 15,0 1-2-15,-4 1-14 0,-3 1-22 0,-4 1-23 16,-2 5-10-16,-5 1 1 0,-1 0 54 0,-2 1 0 16,-1 2 38-16,0 0-6 15,0 0-13-15,-3 1 1 0,-1 1-17 0,-2 1 19 16,-2-2-6-16,1 2 0 0,-1 0-3 16,-2 2 0-16,0 1 3 0,-2 0-3 15,-1 0-10-15,2 1 23 0,-2 0-10 16,1 1-15-16,1-2 0 0,4 2 12 15,-1-2-13-15,5 0 0 0,2-1-2 16,1 0 2-16,4-1 2 0,8-1 17 16,3 1 6-16,5 0 1 0,3 1-1 15,2-3-2-15,0 0-7 0,2-1 6 16,-3-2-20-16,-4-3 15 0,-4-1-17 0,-4-2-25 16,-2-4-14-16,-5 3 1 0,-2-3-4 15,-1 0 16-15,-2 0 26 0,0 0 38 16,0 0 10-16,0-3-48 0,-2 0-16 15,-4-3-3-15,-2 1-13 0,-2 1 6 0,-1-1-5 16,0 1 5-16,-4 2 20 0,2 0 6 16,1 1 12-16,0 1-8 0,2 0-3 15,-3 3-1-15,3 0-13 0,-3 4 11 16,2 1-21-16,2 3 10 0,-3 1 11 16,4 1 1-16,0 1-1 0,0 3-18 15,3-1 20-15,2 2 13 0,3-1 3 16,0 0-13-16,5 2 32 0,9-1-6 15,0 0 12-15,5 0-12 0,2-1-26 16,-2 1 26-16,-1 0-13 0,-3-2-16 0,-2 1-2 16,-6 0-11-16,-5-1 11 0,-2 0 1 15,0 1 0-15,-8-1 1 16,-4 2 0-16,-4-1 1 0,-2 2 1 0,0-2 14 16,0-3-14-16,0-2 11 0,1 0-11 15,0-3 14-15,3-1 45 0,3-2-7 16,-3 0-16-16,4-3 0 0,-2-1-9 15,4 1-7-15,-2-3-3 0,3 0 0 0,-3 0-19 16,3 0-3-16,1 0-175 0,-2-3-158 16,3-1-288-16,0-3-771 0</inkml:trace>
  <inkml:trace contextRef="#ctx0" brushRef="#br0" timeOffset="-127782.81">8264 6678 139 0,'0'0'313'0,"0"0"-124"0,0 0-29 0,0 0-23 16,0 0-20-16,0 0 10 0,0 0-13 16,0 0-23-16,0 0-26 0,0 0 10 15,12-13-13-15,-12 13-10 0,1-2-10 16,-1 1-6-16,1-1 0 0,0 0 0 15,-1 1 6-15,1-1-3 0,0 2 13 16,-1-2 0-16,2 2-17 0,-2 0-2 0,0-1 6 16,0-1-3-16,1 1-11 0,-1 0 1 15,0 0 4-15,0 0-14 0,0 0 3 16,0 1 10-16,0 0-6 0,0-2 3 16,0 0-23-16,0 1 23 0,0-1-7 15,0 2 7-15,0-2-3 0,-1 2-22 16,1 0 1-16,-2-2 18 0,0 0-5 0,1 0-14 15,0 0 17-15,-1 0-5 0,-2 2-13 16,2-2-2-16,1 2 1 0,-1 0 0 16,0-2-15-16,0 1-1 0,0 1 5 15,-1 0-1-15,-1 0 9 0,-2 0-9 16,0 0 13-16,2 0 3 0,-1 0 13 16,-2 0 0-16,1 0-13 0,1 0 26 15,-3 1-6-15,3 1-4 0,1-2-16 0,-1 2-2 16,-1 0 2-16,0 0-1 15,2 0-2-15,-1 0 0 0,-2 0-1 0,2 0-3 16,0 1 1-16,-3 1 1 16,2-1-1-16,1 1 3 0,-2-1 0 0,2 1 0 15,0-1 1-15,1 0 2 0,0-1-3 16,-1 1 0-16,2 1-1 0,0-1 1 0,0 1 1 16,0-1 0-16,-2 2 2 0,2 0 10 15,0 0-12-15,0 0 3 0,0 1-2 16,0-3 14-16,0 3-3 15,-1 0 0-15,1-3-13 0,0 3 2 0,1 0 0 16,0-4-2-16,0 3 13 0,0 1 0 16,0-2-10-16,-1 2 10 0,1 1 0 15,0-3-10-15,1 2-1 0,-1 0 2 16,1 0-3-16,0 1 2 0,0-1 0 16,0 0-1-16,0-2 0 0,0 2 1 0,1-1-1 15,0 1 17-15,0-2-6 0,0 2 3 16,0-2-3-16,0 2-10 0,0 0 13 15,0-1 0-15,2 2 0 0,-1-2-3 16,1 2-11-16,-1-2 2 0,0 0 9 16,0-1-11-16,0 1 0 0,1 0 20 0,-1-2-18 15,2 0 21-15,-1 2 1 16,0-2-7-16,0 1 4 0,0-1-1 0,1 0 4 16,-1 1 0-16,1-2-4 0,0 0-3 15,1 0 1-15,-1 2-8 0,0-2 1 16,0 0-10-16,-1-1 1 0,1 0 12 15,3 2-14-15,-3-3 14 0,1 3-4 16,0-2 4-16,1 1 7 0,2 0-1 16,-1 0 1-16,0 0-4 0,1-2-7 15,-1 2-8-15,1-2-1 0,2 3 10 0,-4-3-10 16,2 0 10-16,0 1-12 0,-2 1-1 16,1 0 0-16,0-1 0 0,-2 0 1 15,0-1 0-15,-1 1 12 0,0-1-1 16,4 0 4-16,-3 0 0 0,1 0 3 15,-1 0-3-15,2 0-3 0,0 0-12 16,-1 0 1-16,0 0-2 0,1 0 0 0,-2 0-1 16,-1 0 0-16,0 0 0 0,0 0 1 15,0 0 13-15,2 0-10 0,-1-1 22 16,0 1 1-16,-1-2-10 0,1 0 6 16,2-1-3-16,-1 0-6 0,0 1-10 15,0-1 13-15,2 0-4 0,-2 1-9 16,-1-2 16-16,0 0-3 0,3 1 9 15,-3-1 1-15,-1 0 2 0,1 2-2 0,1-2 11 16,-2-1-8-16,0 2-4 0,1-1-3 16,0-2-6-16,-1 1 9 0,2 0 0 15,-2-1-3-15,1 0 0 0,-1 1 13 16,0-2-17-16,-1 1 14 0,3-1-7 16,-4 1 7-16,1-1-7 0,-2 2-9 15,1-2 9-15,-1 1-10 0,1 1-2 16,-1-2-10-16,0 0 12 0,0 0-2 15,0 0-10-15,0-2 13 0,-1 1-4 0,-2-1-10 16,-3-3 0-16,2 1 11 16,-1-1-10-16,0 0-2 0,-3-2 0 0,3 1 5 15,-1 2-5-15,2-2-2 16,-3 4-1-16,4-2-14 0,-3 2-43 0,-3 0-161 16,0 2-133-16,-14-5-201 0,2 3-553 0,-4 0-839 15</inkml:trace>
  <inkml:trace contextRef="#ctx0" brushRef="#br0" timeOffset="-124333.58">10737 6583 185 0,'0'0'238'0,"0"0"-52"0,0 0-40 0,0 0-35 16,0 0-7-16,0 0-22 0,0 0 3 16,0 0 3-16,0 0-27 0,-1-8-38 15,1 8-10-15,0 0 7 0,-1 0 3 16,1 0 12-16,0 0 11 0,0 0 9 16,0-1 7-16,0 0 6 0,0 1-9 0,0-1-7 15,0 1 6-15,0-1-2 0,0 1 9 16,0 0-4-16,0-1-15 0,0 1 9 15,0 0-3-15,0 0-7 0,0-2 1 16,0 2-14-16,0-2-6 0,0 1-10 16,0 1-13-16,0 0 13 0,0 0-3 15,0 0 7-15,0 0 6 0,0 0 6 16,-1 0 0-16,1 0-3 0,0 0-3 16,0 0-6-16,0 0-1 0,0-2-3 15,0 2 4-15,0 0 5 0,0 0 4 0,0 0-3 16,0 0-3-16,0 0-10 0,-1-2 0 15,1 2-11-15,0-2 11 0,0 1 6 16,0 0 10-16,0-1-7 0,-3 0 1 16,3 0 3-16,0 0-23 0,0-1 23 15,0 0 3-15,0 1-7 0,4-2-21 16,-1 1 12-16,1 1-11 0,0-4-1 16,5 2-1-16,0 0-2 0,3 1-24 0,0-2 1 15,3 3 9-15,0-1 12 0,-2 3-18 16,1-2 6-16,0 2-10 15,-3 0 0-15,0 2 0 0,-3 0-6 0,1 0-6 16,-4 1-1-16,0 2 23 0,-1 0 13 16,3 1-14-16,-4-2 15 0,0 3-11 15,-2 0 10-15,1-2-10 0,-2 1 10 16,0 0 0-16,0 1-10 0,0-2 11 16,0 2 2-16,-3 0 0 0,0-1 0 0,-2 3 0 15,-3-2 2-15,2 2 1 0,-4-1 13 16,2 0-16-16,-4-1 3 0,3 0 14 15,-3-2-17-15,4 1 12 0,1-2-10 16,0 1 1-16,3-1-1 0,0-2 0 16,2 0-2-16,0-1 1 0,1-1-1 0,0 2 2 15,1-2 2-15,0 1 12 16,0-1 13-16,0 0 13 0,0 0 16 0,0 0 6 16,0 0 13-16,0 0-3 0,3-3-61 15,3 0-13-15,4-1-29 0,-1-1 10 16,7 3-17-16,-2-2 36 0,4 0-1 15,0 2 0-15,2 0-1 0,0 1 0 16,-2-1-11-16,2 2 10 0,-2 0-20 16,-3 3-2-16,-2 1-11 0,0 2-6 15,-3 1 0-15,1 2 4 0,-5 2-1 16,1 2 13-16,-3-1 4 0,-3 3 3 0,-1 0 19 16,0 1 17-16,-4 1-5 0,-4-2 34 15,1 0-1-15,-4-1-23 0,2 1 7 16,-5-2 4-16,2 0-1 15,-3-1 6-15,-2-1-12 0,-1-1 6 0,0-2 0 16,-1 0-3-16,3-1 0 0,-3-5-7 16,2 2 1-16,2-4 9 0,0 0 10 15,5 0-1-15,-1-1 13 0,2-2 7 16,0 1 3-16,2-3-10 0,2 0-16 0,0-1-3 16,-2-1-6-16,4 1-4 0,1 2-23 15,1 0 11-15,0 0-13 0,0 0-1 16,1 1-12-16,0 1-6 0,0-1 3 15,0 2 4-15,0 1-17 0,0 0-95 16,1 0-93-16,0 0-69 0,2 0-91 0,2 1-32 16,5 3-153-16,-4-1-567 15</inkml:trace>
  <inkml:trace contextRef="#ctx0" brushRef="#br0" timeOffset="-122428.61">16040 6394 885 0,'0'0'247'0,"0"0"-58"15,0 0-16-15,0 0-50 16,0 0-45-16,0 0 4 0,0 0-4 0,0 0 26 0,0 0-20 16,0 0 7-16,16-34-14 0,-14 32-15 15,-1 1-17-15,-1-1 17 0,1 0-7 16,-1 2 13-16,0 0-20 0,0 0 7 15,0-1 3-15,0-1-6 0,0 2-14 16,0 0-6-16,0 0-6 0,0 0-23 16,0 0 10-16,0 0-11 0,-4 0-2 15,0 0-2-15,0 3-11 0,-2-1 10 16,1 0-10-16,-2 1 10 0,3 0-23 16,-2 1 13-16,-2-1 12 0,2 3 0 15,0 0 1-15,-2 1 11 0,1 0-10 16,-1 0 18-16,-1 1-16 0,2 2-2 0,-1-1 1 15,0 2 17-15,2-1-18 0,-1 0 22 16,3 1-7-16,0 1-3 0,1-1-11 16,1 1 17-16,1-2 4 0,1 1-11 15,0-2 1-15,0 1 3 0,2 0 23 16,4-1-4-16,-2 3-6 0,4-2-3 0,-1 1 2 16,2-1-8-16,3 0 2 0,-2-1 0 15,2-1 10-15,1-1-9 0,0 0 9 16,2 0 9-16,4-3-6 0,-2 0 0 15,2-2-9-15,-1 1-4 0,2-3-6 16,-1 0 12-16,0 0-9 0,-2 0 7 16,2 0-1-16,-3-5 4 0,1 3-4 15,-2-3 7-15,-4 0-7 0,1 1 7 16,-4-2 9-16,1-1 9 0,-2 0-15 16,-2-1-1-16,1-2 14 0,-2 0-14 0,-1-2-5 15,-1 0 5-15,-2-2-18 0,1 0 6 16,-1-1-10-16,0 1 4 15,-1-3-3-15,-3 2-13 0,-4 1-3 0,1 1-20 16,-3-1 4-16,-3 3-9 0,-2 0 3 16,-1 2-3-16,1 1-3 0,-1 3 5 15,-1 1 1-15,2 1 6 0,3 3-18 16,0 0-137-16,3 0-188 0,0 3-174 0,4 1-435 16,3-2-607-16</inkml:trace>
  <inkml:trace contextRef="#ctx0" brushRef="#br0" timeOffset="-120965.11">19133 6227 1114 0,'0'0'651'0,"0"0"-440"16,0 0-46-16,0 0 39 0,0 0-29 15,0 0-33-15,0 0-23 0,0 0 0 16,0 0 3-16,15-22-29 0,-11 20-93 0,3-1-26 16,6 1-31-16,1 2 15 0,5 0 3 15,2 0 7-15,4 2 0 0,-3 3 16 16,0 0-6-16,-4 2-17 0,-3 0-13 16,-3 1 7-16,-5 1 0 0,0 1 0 15,-5 2 23-15,-2 0 5 0,-2 2 17 16,-8-2-2-16,2-1 4 0,-5-1 15 15,0-1-14-15,-1-1 16 0,-3 0-17 0,0-2 24 16,0-1-10-16,3 0 36 0,-1-1-4 16,3-1-25-16,3-1-1 0,3 0-3 15,1-2-15-15,3 0 12 0,1 0 3 16,1 0 16-16,0 0 10 0,2 0 26 16,7 0-58-16,2 0-13 0,5 0-23 15,5 0 1-15,2 2-1 0,4 3 1 16,-1 1-7-16,0 3-3 0,0 1-13 15,-2 4 13-15,-5-1-7 0,-5 3 7 16,-4-3 3-16,-5 1 10 0,-5 0-10 0,-1-1 22 16,-8-4 7-16,-3-1 32 0,-5 1 33 15,-4-4-14-15,0-1 4 0,-4 0-13 16,-2-2 6-16,0 0-6 0,0-2 12 16,2 0-6-16,0 0 0 0,4 0 7 0,4-3 24 15,4-1 11-15,2 1-1 0,3-1 3 16,2 0-10-16,0-2-38 0,3 1-15 15,2 0-29-15,-1 1-13 0,1 1-18 16,1 1-115-16,0 2-115 0,0 0-69 16,-1 0-202-16,0 0-544 0,-1 2-186 0</inkml:trace>
  <inkml:trace contextRef="#ctx0" brushRef="#br0" timeOffset="-119261.34">10425 8133 340 0,'0'0'352'0,"0"0"-153"16,0 0-36-16,0 0-29 0,0 0 12 16,0 0-19-16,0 0-39 0,0 0-39 0,0 0-30 15,-11-15-6-15,8 15 7 16,1-2 9-16,-1 2 17 0,2-2 15 0,-1 2 11 16,1-2-1-16,0 2 7 0,0 0-3 15,0-1-10-15,0 0-20 0,-2-1 0 16,1 1-9-16,-2-2-13 0,-1 3 19 15,0-1-23-15,0 1 4 0,-1 0-7 0,-3 0 7 16,3 0-7-16,-2 0 13 16,1 0 3-16,0 1 0 0,-1 1 1 0,1 0-4 15,0 1-7-15,-3 0-5 16,2 1 5-16,-3 2 1 0,1 1-7 0,0 1 0 16,1 0 10-16,-2 2 3 0,3-2 0 15,-2 2-7-15,2 0 10 0,2 2-9 16,0-2 6-16,1 2-10 0,2 0 0 15,2 0 7-15,1-1-13 0,0 0 6 16,0 0 3-16,4 2 1 0,4-3 25 0,0 1-3 16,4-1 6-16,0 0 3 15,5-1-3-15,0 1 0 0,3-4-3 0,1 0-10 16,1-1-6-16,1-2-10 0,0 0 1 16,0-3-1-16,-2 0-19 0,-1 0 25 15,-2-2 1-15,-2-2-10 0,-3-1 13 16,-3-1 2-16,0 0-5 0,-1-4 2 15,-3 2 1-15,1-3 3 0,-3-1 6 0,-2 0-20 16,-1-3-20-16,-1-1-1 0,0 0 22 16,0-1-20-16,-3 0-2 0,-2 1-3 15,-3-1-10-15,1 2 13 0,-4-1-3 16,2 4-22-16,-4 1 9 0,0 1-22 16,-2 2 0-16,-2 2-3 0,-1 2-3 15,2 2-3-15,-1 2-26 0,0 0-150 16,0 4-158-16,-2 1-176 0,3 0-539 15</inkml:trace>
  <inkml:trace contextRef="#ctx0" brushRef="#br0" timeOffset="-118070.42">12970 8182 1268 0,'0'0'332'0,"0"0"-166"15,0 0-1-15,0 0 20 0,0 0 23 16,0 0-56-16,0 0-7 0,0 0-45 0,0 0-36 16,0 0-25-16,61-31-23 0,-41 28-15 15,2 1 12-15,1 0-11 0,1 1-2 16,-2 1-13-16,1 0 0 0,-4 0-9 15,0 4-7-15,-4 0-10 0,-3 1-22 16,-2 1-20-16,-5 2 23 0,-1 0 3 16,-4 1 20-16,0 3 11 0,-1-3 24 15,-6 3 16-15,-3-1 13 0,-2-2 42 16,-3-1 23-16,-1 0-7 0,1-3-6 16,-1-1-4-16,0 0-13 0,2-1 0 15,4-3 3-15,1 0-6 0,3 0 10 16,2 0 21-16,3 0 20 0,0 0-14 15,1 0-16-15,0 0-13 0,7-2-69 0,4 0-76 16,3 0 0-16,6 2-3 0,6 0 28 16,0 4 9-16,0 2-2 0,2 3 12 15,-6 1 13-15,-1 1-20 0,-4 0 1 16,-7 0 0-16,-4 0-7 0,-4-1 10 0,-2-1 12 16,-3 1 23-16,-5 0 10 0,-7-3 9 15,-2 1 10-15,-4-3 12 0,-4 0-21 16,-2-2 2-16,-3-2 0 0,2-1-6 15,2 0 35-15,0 0 16 0,5 0-25 16,3 3-23-16,5-3-16 0,2 0 13 16,3 0-3-16,4 0 12 0,0 0 7 15,3 0 12-15,1-3-44 0,10-4-281 16,1-1-435-16,2-2-1329 0</inkml:trace>
  <inkml:trace contextRef="#ctx0" brushRef="#br0" timeOffset="-116781.76">15361 7940 1273 0,'0'0'345'0,"0"0"-179"0,0 0-46 15,0 0 26-15,0 0-6 0,0 0-20 0,74-34 12 16,-49 28-44-16,5 2-37 0,2 2 14 16,4-2-23-16,0 3 6 0,-3 1-26 15,-1 0 7-15,-6 0-29 0,-6 5-31 16,-3-2-20-16,-9 2-27 0,-2 1-5 16,-5 0 37-16,-1 3 46 0,-2 0 51 15,-7 1 10-15,0 0 10 0,-6-2-19 16,-1-1 25-16,-1-2-13 0,1 1-6 15,-1-3-7-15,2 1-6 0,0-3 3 0,5 2 1 16,0-3-21-16,4 1-5 0,2-1-1 16,2 0-6-16,1 0 6 0,0 0 23 15,1 0 0-15,0 0-7 0,0 0-6 16,3 0-23-16,2 0-9 0,8 1-73 16,0 2 19-16,6 1 25 0,1 1 7 0,3 2-1 15,-1 1-15-15,-2 3 3 16,-3 0 0-16,-1 2-4 0,-6 0 10 0,-4 0 4 15,-3-2-7-15,-3 1 16 0,0-2 13 16,-5-2 3-16,-5-1 2 0,-3-2 33 16,-2 1 3-16,-5-4 36 0,-2-1 0 15,-1 1-17-15,-4-2-12 0,2 0-10 16,0-4-3-16,2 0-16 0,4 0 0 16,2 0-1-16,3 1-11 0,4-1-4 15,2-5-262-15,3 2-330 0,2-2-1719 0</inkml:trace>
  <inkml:trace contextRef="#ctx0" brushRef="#br0" timeOffset="-113326.56">9285 9721 80 0,'0'0'62'0,"0"0"-36"16,0 0 36-16,0 0 98 0,0 0 104 0,0 0 4 16,0 0-57-16,0 0-67 0,0 0-56 15,0 0-36-15,-12 0-10 0,11 0 0 16,0 0 14-16,0-2 28 0,-2 2 23 16,2 0-6-16,0-1-16 0,0 1-8 0,0-1-21 15,0 1-21-15,1 0-5 16,-1 0-1-16,1 0 0 0,0 0 7 0,0 0 9 15,0 0 7-15,0 0-7 0,0 0-6 16,0 0-4-16,0 0-2 0,0 0-4 16,0 0 0-16,0 0-3 0,0 0-7 15,0 0 0-15,0 0-3 0,0 0-12 16,0 0-3-16,0 0-1 0,1 0-1 16,1 0-12-16,3 0-3 0,1 0 16 0,0 2 3 15,4-2 13-15,0 0-13 16,3 2 0-16,-2 0 1 0,4 0-1 0,1-1 20 15,2 1 38-15,0 1 32 0,3-3-45 16,1 2-35-16,1 0-12 0,-1-1 22 16,4-1 12-16,3 2 4 0,0-2 6 15,5 0-1-15,1 0-8 0,4 0-11 16,1 2-5-16,2-2-4 0,3 2-15 16,-3-1 11-16,-1 0-12 0,-2 2-3 0,-4 0-13 15,-1 0 13-15,0 0 1 0,-4 1-1 16,1-2 2-16,-4 0 0 0,0-1 1 15,1 1 1-15,-2-2 0 0,-2 2 1 16,0-2 11-16,2 0-1 0,-1 0-12 0,1 0 1 16,0 0 3-16,4 0-2 0,-2 0-1 15,4-2 0-15,0 2-1 16,2-2-2-16,2 2 0 0,1 0 1 0,2 0 0 16,-3 0-3-16,3 0 1 0,-1 0 1 15,0 0 2-15,0 0 0 0,-3 0 3 16,-2 0 16-16,2 0 1 0,-2 2-5 15,0-2-12-15,2 0-1 0,0 2 1 16,-2-2-1-16,2 0-2 0,0 3-1 16,-1-3 1-16,1 2 0 0,-1-1 1 15,-1 0 2-15,-2 0 0 0,-2-1 1 16,-1 0-2-16,-2 0 1 0,0 0 13 0,1 0 3 16,-1 0 26-16,0 0-4 0,4-1-28 15,-1 1-10-15,3 0-3 0,-1 0 0 16,2 0 0-16,-1 0 2 0,1 0-1 15,0 0 0-15,-3 0 1 0,1-1 0 0,-3 0 13 16,-3-1-12-16,1 1 12 0,-3-1 1 16,-2-2-3-16,1 2-10 0,-1-1 0 15,0 1 1-15,2 1-1 16,-1-2 10-16,2-1-13 0,2 2 2 0,0 1-2 16,0-2 0-16,1 2 0 0,1-2 2 15,-2 1 0-15,-1-1 11 0,0-1 6 16,-2 1 0-16,0-2 16 0,0 1 9 15,-1-1-22-15,1 0 13 0,1 0-22 16,2 0 2-16,0 0-11 0,-1 1-3 0,0-1 1 16,2 2 0-16,-2-2-2 0,0 0-1 15,-1 1 1-15,-2 1 3 0,1-2-2 16,0 1 0-16,-1 1 0 0,-1 0-1 16,1-1 0-16,-1 1-1 0,-1 0 2 15,0-1 1-15,0 2-2 0,-2-2 0 16,1 1-2-16,1 0 0 0,-1 1 1 15,1 1-1-15,2-1 2 0,-1 0-1 0,3 0-1 16,0 1 0-16,2 0-2 0,3 1 2 16,-2 0-1-16,-1 0 0 0,3 0 1 15,-4 0 2-15,-1 0 0 0,-2-1 2 16,-2-1 11-16,0 0-10 0,-1 1-1 16,0-1 1-16,1 0-1 0,1 1-2 15,0-1-2-15,2 0 0 0,3 1-1 16,-1 1 1-16,0 0-2 0,-1-2 1 15,1 1 2-15,0 0 1 0,-2-2 1 16,-1 3 2-16,-3-2 13 0,1 0 0 0,-2 1-16 16,1-2 1-16,0 0 2 0,-3 2-3 15,3-3-1-15,0 3 0 0,1-3 0 16,0 3 0-16,1-1 1 0,1 0-1 16,0 0 1-16,2 1-1 0,-4-3 1 0,1 4-2 15,-1-1 0-15,-4 0-1 0,3 1 2 16,-2-2 1-16,2 1 0 0,-1-2 2 15,-1 1 10-15,1-1-10 0,-3-1 24 16,2 1-8-16,0-1-5 0,1 1-11 16,0-1 11-16,0 0-11 0,2 0 0 15,1 1-2-15,-1 1 0 0,3 0-3 16,1 2-16-16,-2 0 3 0,1 0 16 16,3 0 0-16,-3 0-1 0,1 0 1 15,-2 0 1-15,1 0 2 0,0 0 10 16,0 0-10-16,1-1 0 0,-2-1 10 15,1 1-10-15,-1 0-2 0,-1 1 2 0,3-2-1 16,-1 1-2-16,2 1-2 0,1 0 0 16,-3 0 1-16,2 0 0 0,-2 0 0 15,0 0-1-15,0 0 2 0,1 0 0 16,-1 0 1-16,-1 0 2 0,-1 0 13 16,0 0-13-16,-1 0 9 0,-1-2-8 0,1 0 8 15,-1 1-12-15,0-1-1 0,1 0 1 16,1 1-2-16,-1-1-1 0,2 0 0 15,1 2-19-15,1 0 20 0,-2 0 0 16,3 0-11-16,0 1 10 0,-2 0 3 16,-1-1 1-16,1 1 2 0,-1-1-1 15,0 0-2-15,-2 0 1 0,2 0 2 16,-1 0 10-16,-1 0-12 0,2 0-1 0,-1 0-1 16,-1 0-12-16,2 0 12 0,0 0 0 15,2 0-2-15,-2 0 0 0,2 0 0 16,-1 1 1-16,2 0-2 0,-1 1 3 15,2 0 1-15,-2 1 3 0,0-1 0 16,-1-2 9-16,-1 0-9 0,-1 0 13 0,-1 0-15 16,-1 0-1-16,0 0 1 0,0 0 0 15,-1 0 15-15,2 0-16 0,-1-2 1 16,0 0 0-16,1 1 1 0,1-1-2 16,0 0-1-16,2 1 1 0,-2-1 0 15,1 1 2-15,0 0 0 0,-1 0-1 16,-1 1-1-16,1-2 0 0,-1 0 0 15,0 0 4-15,0 0-2 0,2 0-2 16,0 0 0-16,1 0-1 0,-1 2 1 0,0-3 1 16,-2 1 2-16,1 0-2 0,-1 0 2 15,-1 0-3-15,0 1-2 0,1 0 1 16,-4 0 0-16,3 1 1 0,-1 0-1 16,1-3 1-16,-1 1 2 0,0 0-1 15,0 0 1-15,0 1-1 0,1 0 1 16,-2 0-1-16,2 0 2 0,1-1 1 15,1 2-2-15,-1 0 0 0,1 0-2 16,-1 0 1-16,0 0 1 0,1 0-2 0,-1 0 0 16,0 0-1-16,0 0 1 0,0 1 1 15,-1 0-1-15,1 0-2 0,1 0 2 16,-2 0 1-16,1 0 1 0,0-1 11 0,-1 0-1 16,0 0-12-16,1 0 13 15,-1 0-12-15,0 0 1 0,-1 0 10 0,1 0-11 16,0 0-1-16,-1 1 0 0,-1 0-2 15,0-1 0-15,0 0-1 0,-1 0 1 16,-1 2 2-16,-3-2 1 0,1 2 2 16,-2-2 16-16,0 0-3 0,0 0-1 15,0 0 1-15,-2 0 6 0,2 0 3 16,-4 0-22-16,0 0 11 0,-1 0-11 16,0 0 16-16,-2 0-18 0,1 0 14 0,-2 0-12 15,1 0 1-15,-2 0 11 16,1 0-15-16,-1 0 1 0,3 0 0 15,-3 0-1-15,-1 0-1 0,0 0 0 0,0 0-2 16,-1 0-16-16,0 0-3 0,0 0-10 16,0 0-12-16,0 0-19 0,-4 0-40 15,-15-2-194-15,-1-2-361 0,1-4-1203 0</inkml:trace>
  <inkml:trace contextRef="#ctx0" brushRef="#br0" timeOffset="-102696.7">12982 9276 1075 0,'0'0'251'0,"0"0"-112"0,0 0-15 0,0 0-13 16,0 0-11-16,0 0-15 0,0 0-4 16,0 0 7-16,0 0 2 0,-4-10-8 15,4 9-27-15,0 1-13 0,0-1 0 16,0 1 6-16,0 0 17 0,0 0 9 16,0 0-6-16,0 0 0 0,0 0 2 0,0 0 1 15,0-1 0-15,0 1 0 0,0-2-7 16,0 2-6-16,0 0-20 0,0 0-3 15,0 0 0-15,0 0-3 0,0 0-10 16,0 0-9-16,0 0-11 0,3 0-2 16,6 0 1-16,3 0 2 0,7 0 19 15,4 0 0-15,7 0 4 0,3 0-10 16,4 0 6-16,4 2-20 0,4-1 1 16,1 2-1-16,2 0 11 0,-2 0-10 15,3 0-1-15,-3-1 0 0,-2-1 2 16,-1 1 12-16,-1-2-13 0,-3 0 0 15,-3 0 0-15,-1-2-1 0,-5 1 1 0,-2-1-2 16,-4 2-1-16,-4-2 0 0,-4 2 2 16,-6-1 0-16,-3 0 10 0,-2 0 4 15,-3 1 7-15,-1 0 15 16,-1-1 12-16,0 1-5 0,0 0-11 0,0 0-11 0,0 0-20 16,0 0-1-16,0 0 1 0,0 0-3 15,0 0-1-15,0 0-2 0,0 0-10 16,0 0 11-16,0 0-1 0,0 0 0 15,0 0 1-15,0 0-2 0,0 0-8 16,0 0 9-16,0 0-13 0,0 0-3 16,0 0-7-16,0 0-8 0,0 0-97 15,-2 0-168-15,-8 0-116 0,3 0-196 16,-3 0-854-16,39 0 830 0</inkml:trace>
  <inkml:trace contextRef="#ctx0" brushRef="#br0" timeOffset="-101386.14">15302 9169 29 0,'0'0'242'0,"0"0"-79"0,0 0-33 16,0 0 23-16,0 0 33 0,0 0-20 0,0 0-35 16,0 0-17-16,0 0-10 0,0 0-20 15,-20-9-25-15,20 9 0 16,-1 0 6-16,1 0 13 0,-1 0 6 0,0 0 7 16,0 0-10-16,0-2-6 0,-1 1 9 15,2 1-3-15,-2 0-23 0,1 0-29 16,0 0-29-16,0 0-1 0,0 0 0 15,0 0 0-15,0 0 1 0,0 0 13 16,1 0 6-16,0 0 11 0,0 0 8 16,0 0 8-16,0 0 12 0,0 0 16 0,0 0 13 15,0 0 13-15,0 0-7 16,0 0-9-16,0 0-11 0,0 0-18 0,0 0-7 16,0 0-13-16,0 0 0 0,0 0 3 15,4 0 20-15,4 0-30 0,8-2-2 16,4 2-4-16,5-2-3 0,7 1 0 15,2-2-3-15,6 0 3 0,1 1 0 0,6 1-3 16,0-2-3-16,4 1 3 0,0-1-13 16,1 0 0-16,-2 2 16 0,1-1-19 15,-4 1 1-15,-3 1-1 16,-4 0 2-16,-5 0 0 0,-7 0 1 0,-4 0-1 16,-6 0 1-16,-1 0 16 0,-7 0 3 15,-2 0-3-15,-4 0 9 0,-2 0 1 16,-1 0-1-16,0 0-6 0,-1 0-6 15,0 0-3-15,0 0-1 0,0 0-12 16,0 0 0-16,0 0-1 0,1-2-2 16,-1 2-10-16,0 0 1 0,0 0-4 0,0 0 4 15,0 0-4-15,0 0 3 0,0 0-3 16,0 0 13-16,0 0-10 0,0 0 10 16,0 0-16-16,0 0 3 0,0 0-18 15,-6 0-284-15,-12-2-240 0,2 1-482 16,0-5-640-16,72 15 1680 0</inkml:trace>
  <inkml:trace contextRef="#ctx0" brushRef="#br0" timeOffset="-95030.33">17837 8686 666 0,'0'0'225'0,"0"0"-16"0,0 0-30 0,0 0 3 16,0 0-45-16,0 0-36 15,-17-48 29-15,13 42-36 0,1 2-33 0,-1-1-15 16,-2 2 6-16,2 1 3 0,0-1-3 16,1 3-7-16,-1-2 0 0,0-1 14 15,1 0 15-15,1 2 17 16,0-2 12-16,0 1-16 0,1 1 0 0,-2 0-13 16,1 0 0-16,1 0-10 0,-1 1-13 15,1-1-12-15,1 1-4 0,-2 0-3 0,2 0-10 16,0 0-18-16,0 0-4 0,0 0 0 15,0 0-4-15,0 0-12 0,4 2 16 16,4 3 43-16,3 6 11 0,3 1-3 16,6 4-16-16,3 2-12 0,6 0 5 15,-1 3-16-15,4 2-12 0,-1-1 0 16,3-1-13-16,-1 3 12 0,-2-2 1 16,1 0-1-16,-4 0-12 0,0-3 10 15,-2-1 1-15,-5-2 2 0,-2-3-1 0,-4-2 1 16,-2-4 16-16,-5-2-15 0,1 1 1 15,-4-2 1-15,-2-2 10 0,0-1-12 16,0 0 1-16,-2-1 1 0,-1 0 13 16,0 0 0-16,0 1 10 0,0-1 5 15,0 0-8-15,0 0-1 0,0 0 0 16,0 0-3-16,0 0-19 0,0 0-44 16,0-3-157-16,-2-1-89 0,-1-4-86 15,0-4-184-15,1 0-522 0,12 50 52 0</inkml:trace>
  <inkml:trace contextRef="#ctx0" brushRef="#br0" timeOffset="-94604.58">18311 8545 1638 0,'0'0'322'0,"0"0"-202"0,0 0 0 15,0 0 38-15,0 0-3 0,0 0-6 16,0 0 2-16,0 0-19 0,0 0-45 16,0 0-87-16,-1-31-36 0,-1 32-70 15,-2 5 23-15,-4 4 83 0,-5 1 22 0,-1 4 23 16,-2 2-13-16,-4 2 20 16,-3 3-20-16,-2 2-6 0,-1 3 25 0,-5 4 13 15,-1 2 3-15,-4 2-3 16,-4 1 6-16,-2 3-19 0,2-2 9 0,0 1-18 15,2-4-10-15,8-4 12 0,3-4 0 16,10-7-19-16,2-4 39 0,5-5 15 0,5-3-4 16,4-3 4-16,-1-1-23 0,1-1-9 15,0-2-11-15,1 0-11 0,0 0 3 16,0 0 3-16,0 0 6 0,0 0 13 16,0 0 13-16,0 0 8 0,0 0 16 15,0 0 12-15,0-2-25 0,0-4-65 16,4 0-9-16,1-4-25 0,3 1-43 15,0-1-52-15,2-1-54 0,-2 2-124 16,-1-4-322-16,1 2-851 0</inkml:trace>
  <inkml:trace contextRef="#ctx0" brushRef="#br0" timeOffset="-92923.98">17869 8678 789 0,'0'0'134'0,"0"0"-10"0,0 0-27 16,0 0 30-16,0 0 26 0,0 0-49 16,0 0-55-16,0 0-10 0,0 0 20 15,0 0-4-15,-28-36 0 0,28 36 7 16,0 0 16-16,0-1 10 0,0 0 2 16,0-1 8-16,0 1 15 0,0 0 10 0,0 0 0 15,0 1-17-15,0 0-48 0,0 0-58 16,0 0-30-16,0 0-47 0,0 4-10 15,1 3 87-15,5 4 96 0,1 2-31 16,5 5-4-16,2 1-16 0,8 4-13 16,7 3 10-16,1-1-3 0,7 0-20 15,1 0 3-15,1 0-2 0,1-2 8 16,-2-1 8-16,-4 0 5 0,-1-2-15 0,-6-2 0 16,-2-1 6-16,-4-1-13 0,-7 0-18 15,1-4 24-15,-4-1-12 0,-3-3 0 16,-3 0-11-16,1-4 11 15,-2-1-12-15,-2-1 12 0,-1 0 0 0,-1-2 12 16,0 1 16-16,0-1 7 0,0 0 3 16,0 0 0-16,0 0-13 0,0-3-38 15,0-1 0-15,-1 1-3 0,0 0-16 0,0-1-32 16,-1 0-150-16,-2 0-74 0,-2-3-105 16,2 0-283-16,-1 0-811 0,29 53 1013 0</inkml:trace>
  <inkml:trace contextRef="#ctx0" brushRef="#br0" timeOffset="-88735.23">2582 5530 1293 0,'0'0'231'0,"0"0"-151"15,0 0-79-15,0 0 18 16,0 0 91-16,0 0 79 0,0 0 38 0,0 0-17 16,0 0-38-16,0 0-43 0,6-1-80 15,-2 0-49-15,2-2-13 0,3-1 13 16,0 3 0-16,5-1 16 0,-1 0 1 15,3 0 8-15,2 1 11 0,2-1 6 0,3-2 3 16,1-1 6-16,0-1-3 0,1 2 10 16,1-2 16-16,1-1-17 0,0 3-12 15,0-1 3-15,3 0-16 0,-1 0-7 16,6 1-9-16,1 1 13 0,1 0-7 16,3 1 0-16,4 0-9 0,-1-1 6 15,1 1 0-15,-1 2-16 0,-1-3 16 16,1 3-15-16,0-4 21 0,0 0-22 15,1 0 13-15,-1-1 3 0,-2 1 6 16,-1-1-12-16,1 0-11 0,-2 1-1 16,-1-1 0-16,1 2 0 0,0 0 0 0,0-1-1 15,0 2 0-15,2-1 1 0,-1 0 1 16,1 1 14-16,2-1-14 0,-2 1 14 16,-1 0-14-16,1 0 11 0,-3 0-10 0,1 1-1 15,-1-2 1-15,-2 1 1 0,-1-1 8 16,2 1 1-16,0-1-13 15,0 1 0-15,0 0 0 0,-2 2-2 0,2-3-11 16,0 3 13-16,2 0 0 0,-2 0 0 16,-1 0-2-16,-2-2 2 0,0 2 0 15,-3 0 1-15,1 0-1 0,0 0-1 16,-3-2 1-16,0 1 1 0,1-1 12 16,-2 0-13-16,2 0 1 0,-2 1-1 15,4 1-1-15,-1 0 0 0,2 0-1 16,-1 0-14-16,2 0 15 0,1 0-1 15,-3 0 0-15,2 0-2 0,0 0 2 0,-2 0 0 16,2 0 2-16,0 0 0 0,-2 0 2 16,2 0-1-16,-1-2 12 0,0-1-13 15,0 1 0-15,-1 0 0 0,2-1-2 16,1 1-14-16,-1-1 14 0,3 3 1 16,1 0-2-16,2-2 3 0,0 2-3 0,2 0-13 15,0 0 15-15,0 0 0 16,3 0 0-16,-1 0-2 0,1 0 0 15,-2-2 1-15,0 2 0 0,-2-3 2 0,0 1 0 16,1-1 1-16,-2 1 0 0,1-1 0 16,1 1 1-16,0-1 1 0,1 0-3 15,1 2-1-15,-2-2-11 0,0 3 12 16,-1-2-1-16,-2 2 1 0,1-2 0 16,-4 2 0-16,1 0-1 0,0 0 0 15,2 0-3-15,-1 0 3 0,0-2 1 16,2 0 2-16,0-1 11 0,0 0-11 15,1 0 1-15,1 1 0 0,-1-2 0 0,1 1 9 16,-1 0-11-16,-1 1 0 0,1-2 2 16,-2 1 0-16,1 0 16 0,0 1-7 15,1 2 4-15,-4-3-14 0,2 1 14 16,1 2-14-16,-2-2 1 0,0 1 16 0,2 1-5 16,1-2-14-16,-1 0 0 0,3 0 1 15,1 0 12-15,3-2-13 0,-1 3 0 16,1-2 0-16,1 1 0 0,0 0 0 15,-3 1 0-15,1-2 0 0,-1 1 2 16,-2-3 10-16,-3-1-10 0,-2 2 17 16,-2-4-3-16,1 2 0 0,-2 0-4 15,-3 0-8-15,0-1-1 0,-3 0 9 16,0 1-12-16,-3 3 2 0,-3-2 17 16,-2 4-6-16,-1-4 3 0,-4 3-4 0,0 1-11 15,-6-1 1-15,1 0 0 0,-5 2-2 16,-2 0 0-16,0 0-3 15,-4 0-19-15,0 0-12 0,-5 1-17 0,-6 2 4 16,-26 2-190-16,1-2-724 0,-3-3-1494 0</inkml:trace>
  <inkml:trace contextRef="#ctx0" brushRef="#br0" timeOffset="-87775.68">5720 7815 245 0,'0'0'2170'0,"0"0"-1924"0,0 0-162 15,0 0-49-15,0 0-19 0,0 0 16 0,0 0 26 16,0 0-7-16,0 0 14 16,-16-37 8-16,16 37-73 0,0 0 0 0,3 5-99 15,5 2 99-15,3 7 55 0,3 3 31 16,2 5 26-16,1 3-10 0,-1 4 3 16,1 2 25-16,1-2-25 0,-1 0-58 15,0-5-9-15,-3-2-35 0,1-7 16 16,-1-1 3-16,-3-6 13 0,1-2 15 15,0-3 6-15,-1-3 35 0,4-7 76 16,4-6 72-16,4-6-81 0,5-8-69 16,6-4-46-16,3-7-12 0,2-2-31 0,4-3-2 15,4-7-17-15,10-6 7 16,7-9 9-16,1-1-12 0,-4 6-56 0,-10 14-189 16,-15 15-146-16,1-3-351 0,-11 10-681 15</inkml:trace>
  <inkml:trace contextRef="#ctx0" brushRef="#br0" timeOffset="-86622.95">13989 7161 1129 0,'0'0'466'0,"0"0"-349"16,0 0-7-16,0 0 39 0,0 0-25 16,0 0-14-16,0 0 0 0,0 0-100 0,0 0-10 15,0 0-126-15,-11-12 41 16,11 20 85-16,0 2 101 0,0 4-7 0,4 2-17 16,3 3 7-16,-1-1-9 0,1 1-8 15,5-2 20-15,-1 0 4 0,-1-2-17 16,3-1-4-16,-3-2-22 0,1-2-9 15,-1-1 9-15,1-2-10 0,-2-1 1 0,2-1 6 16,-4-3 28-16,3 0 35 0,0-2 48 16,3-2 2-16,1-5-38 0,3-5-32 15,4-3-28-15,3-4-10 0,4-3-15 16,-1-5-32-16,7-2 10 0,-1-4-13 16,3-3-1-16,2-2-2 0,3 1-9 15,1-2-14-15,0-3 5 0,1 2-165 16,-1-1-187-16,11-17-161 0,-12 9-580 15,-8 4-671-15</inkml:trace>
  <inkml:trace contextRef="#ctx0" brushRef="#br0" timeOffset="-73447.83">3462 10868 1106 0,'0'0'612'0,"0"0"-404"16,0 0-124-16,0 0 7 0,0 0 32 0,0 0 26 15,7-49-10-15,-7 48-10 0,0 0 16 16,0 1-80-16,0 0-65 0,0 1-161 16,-3 7 55-16,-2 6 106 0,-4 5 117 0,-2 4-21 15,-3 5 7-15,-4 5-48 16,0-1 25-16,-2 4-39 0,-2 0 11 0,1 2-36 16,-1-1-13-16,0-1 13 15,3-4-16-15,0-3 18 0,2-5-17 0,6-5 0 16,-1-2 0-16,3-6 2 0,2-3 10 15,2-2 9-15,3-2-6 0,1-3 13 16,1-1 38-16,0 0 13 0,0-3 18 16,1-5-98-16,6-4-235 0,5-6-188 15,15-20-142-15,-1 5-227 0,-2-3-705 0</inkml:trace>
  <inkml:trace contextRef="#ctx0" brushRef="#br0" timeOffset="-73155.78">3557 10582 1835 0,'0'0'299'0,"0"0"-73"16,0 0-16-16,0 0-42 0,0 0-71 15,0 0-97-15,0 0-52 0,0 0-60 16,0 0 112-16,0 0 93 0,0 0 45 16,13 61-26-16,-7-28-3 0,2 3-22 15,0 3 44-15,4 11 21 0,-3 8-9 16,3 7-33-16,-3-4-9 0,-1-14-13 15,-4-14-38-15,-2-5-3 0,1 1 17 16,1 3-36-16,2 4-15 0,-3-4 18 16,2-3-19-16,-2-3-10 0,1-5 14 0,3-1-4 15,-1-5-12-15,-2-4 0 0,0 0-2 16,1-5-29-16,-2-3-53 0,-1 0-77 16,-2-3-75-16,0-2-53 0,0-3-43 15,-3-11-412-15,-5 0-716 0</inkml:trace>
  <inkml:trace contextRef="#ctx0" brushRef="#br0" timeOffset="-72948.96">3302 11147 1823 0,'0'0'312'0,"0"0"-105"16,0 0-103-16,0 0 25 0,0 0 90 15,0 0 99-15,0 0 13 0,0 0-93 16,0 0-61-16,0 0-33 0,0 0-87 15,18-15-44-15,20 6-13 0,15-1 0 16,17-1-2-16,7 2-21 0,-10 0-2 16,-17 5 3-16,-19 3-16 0,-10 1-286 15,-5 0-413-15,-5-1-969 0</inkml:trace>
  <inkml:trace contextRef="#ctx0" brushRef="#br0" timeOffset="-71077.49">4228 10888 1368 0,'0'0'299'16,"0"0"-117"-16,0 0-71 0,0 0-8 15,0 0 108-15,0 0-4 0,0 0-26 0,-6-46-33 16,0 43-45-16,-7 3-58 0,1 0-26 16,-7 4-16-16,-2 4 13 0,-2 1 13 15,-2 2 0-15,3 0-3 0,4 0-10 16,4 0-13-16,2-1-3 0,7-2-42 15,2 1 13-15,3 3 4 0,3 0 25 0,6 1 23 16,6 3 6-16,4-1 3 0,4 0-13 16,2 1 4-16,1 1-14 0,-4-3-9 15,-3 1-19-15,-7 2-10 0,-4 0 10 16,-8-2-10-16,-5 2 26 0,-9-1 3 16,-7-2 19-16,-7-1-3 0,1-1 13 15,-7-2-10-15,4-3-3 0,-2-3 19 16,6-2 1-16,2-2 37 0,2 0 26 15,4-3 9-15,3-3-7 0,5 1-31 16,0-3-32-16,5 2-13 0,2-1-25 0,3 0 0 16,0 0-148-16,6 1-202 0,6 1-51 15,9-4-277-15,0 2-632 0</inkml:trace>
  <inkml:trace contextRef="#ctx0" brushRef="#br0" timeOffset="-70624.47">4636 10972 1444 0,'0'0'319'0,"0"0"-79"0,0 0-39 0,23-50 45 16,-20 38-65-16,-2 1 60 0,-1 2 35 16,-2-1-43-16,-6 4-33 0,0 0-121 15,-4 3-40-15,-3 2-39 0,-5 1-3 16,-2 1 2-16,-4 5 1 0,2 3 1 16,2-1-1-16,5 1-13 0,3 2-9 0,4 0-19 15,5 1 6-15,3 3 16 16,2 1 18-16,2 3 1 0,5 1 2 15,4 0 11-15,2 2-10 0,0-1-1 0,2-4-2 16,-5 0-2-16,-1-3-39 0,-4-1-7 0,-4 1-12 16,-1-5 18-16,-7 1 36 0,-5-4 6 15,-4-1 35-15,-3-1 3 16,-4-2-3-16,-1-2-19 0,1 0 0 0,1 0 9 16,1 0-3-16,5-3 7 0,1-1-13 15,7 0 25-15,3 1-9 0,1-2 2 16,4 2-34-16,3-2-250 0,12-1-254 15,3 0-316-15,-1-1-809 0</inkml:trace>
  <inkml:trace contextRef="#ctx0" brushRef="#br0" timeOffset="-69857.71">4768 11172 1735 0,'0'0'283'15,"0"0"-150"-15,0 0-52 0,0 0 36 16,0 0 76-16,0 0-5 0,65-50-53 16,-49 38-74-16,2-2-26 0,0-1-16 15,1-1-3-15,-2 1 4 0,-2-3 18 16,-2 1 4-16,-1-1 6 0,-3 0-46 15,-4 0 7-15,0 1-5 0,-5 3 12 16,0 1-13-16,0 2 93 0,-5 2-4 16,0 2-54-16,-4 2-38 0,0 5-3 0,-1 0-35 15,-4 0-10-15,-1 8-6 16,-3 4 25-16,2 4 29 0,-3 3 42 0,3 4-7 16,1 0-10-16,6 2-1 0,3-1-22 15,5 1-2-15,1 0 35 0,8 0-33 16,1-5 1-16,7-2 13 0,0-1 6 15,4-2 13-15,1-2 6 0,1-4-12 0,1-2 6 16,0-2 6-16,-2-5-9 0,0 0 6 16,-2-5-10-16,-3-2 0 0,-2-3 4 15,-4-2-4-15,-2-4 0 0,1-1-12 16,-5-5 0-16,-1-3-16 0,0-3 16 16,-2-2-13-16,2-3-2 0,-2 0-1 15,2 0-1-15,-1 4 0 0,1 1 0 16,2 6-12-16,-1 6 12 0,1 3 1 0,-2 5-2 15,1 5-14-15,1 1-31 0,6 2-57 16,0 2 19-16,4 4 47 0,4 3 19 16,2 1-7-16,1 1-9 0,-1 0-66 15,1 0 5-15,-1 0 0 16,-1-3 16-16,-2-2 23 0,-1-2 12 0,-1-1 28 16,-5-3 17-16,1 0 32 0,-4-3 16 0,0-3 0 15,-3 0-7-15,1-2-5 0,-2-1 2 16,0 0 3-16,-2 1 20 0,-1 0 31 15,-1 2-12-15,0 2-14 0,0 0-18 16,0 3-10-16,0 1-38 0,-4 0-13 16,-4 2-47-16,-1 5-7 0,-5 5 67 15,-2 4 23-15,2 4 11 0,-2 2 1 16,1 3 13-16,4-2 12 0,1 4-13 16,5-2-44-16,1-2 10 0,4 2-1 15,0-4 13-15,1 1-23 0,4-2 1 0,2-4-3 16,4-1 15-16,-2-3 7 0,5-4-22 15,1-1-191-15,0-5-164 0,12-6-174 16,-5-4-555-16,-2-4-632 0</inkml:trace>
  <inkml:trace contextRef="#ctx0" brushRef="#br0" timeOffset="-69427.16">5748 10468 2149 0,'0'0'285'0,"0"0"-117"0,0 0-30 15,-6-46 78-15,4 37 21 0,0 4-11 16,0 0-64-16,0 3-45 0,-2 2-117 16,1 4-95-16,-1 9-13 0,-3 6 108 15,-2 8 32-15,3 4 28 0,-1 16-6 16,0 8 6-16,4 13 76 0,1 2-29 15,2-6-29-15,0-10 4 0,-1-13-51 0,1-7 1 16,-2-7 2-16,1-3-12 0,-1 3-21 16,0 2-1-16,1 0-2 0,-2-4-14 15,2-3-43-15,1-5-58 0,0-3-49 16,0-5-128-16,0-1-190 0,0-5-150 16,0-3-431-16</inkml:trace>
  <inkml:trace contextRef="#ctx0" brushRef="#br0" timeOffset="-68238.16">5422 10954 1395 0,'0'0'403'0,"0"0"-78"0,0 0-105 16,0 0 3-16,0 0 45 0,0 0 14 16,0 0-132-16,0 0-118 0,0 0-32 15,64-47-16-15,-29 39 0 0,5 2-3 16,7-1 3-16,3 3 0 0,-1 1 3 15,0 1 11-15,-7 2-20 0,-6 0-122 0,-3 0-245 16,-10 0-317-16,-7 0-894 0</inkml:trace>
  <inkml:trace contextRef="#ctx0" brushRef="#br0" timeOffset="-68014.61">5971 10818 1015 0,'0'0'1282'0,"0"0"-920"16,0 0-92-16,0 0-209 0,0 0-58 16,0 0 87-16,0 0 60 0,0 0-10 15,7 47-22-15,-7-25-29 0,0 5-32 16,-4-1 12-16,1 2-21 0,0 1-29 0,1-1-7 16,2-1 1-16,0-3-13 0,0 0-16 15,0-2 13-15,0-2-19 0,1-4-184 16,1-2-249-16,-1-4-318 15,0-7-909-15</inkml:trace>
  <inkml:trace contextRef="#ctx0" brushRef="#br0" timeOffset="-67826.91">6079 10618 2947 0,'0'0'355'0,"0"0"-157"0,0 0-135 0,0 0-50 15,0 0 34-15,0 0 1 0,0 0-48 16,0 0-61-16,0 0-123 0,0 0 54 16,-19-12 88-16,19 32-6 0,2 11-481 15,3-4-499-15,3-4-621 0</inkml:trace>
  <inkml:trace contextRef="#ctx0" brushRef="#br0" timeOffset="-67187.65">6400 10805 2486 0,'0'0'506'0,"0"0"-240"0,0 0-88 16,0 0-45-16,0 0-25 0,0 0-35 16,0 0-26-16,0 0 25 0,-63 19 0 0,45-1-12 15,3 4-22-15,0 2-28 16,5 2-10-16,4-1-1 0,6 3-2 0,0-1 2 15,11 0-1-15,3-1 1 0,6-2 1 16,4-2 15-16,2-3 1 0,-1-2-7 16,-2-4-9-16,-1-4-117 0,-3-3-18 15,-5-3-16-15,-3-3 24 0,-2-2 70 16,-4-8 57-16,0 1 13 0,-1-11 0 16,-2 1 9-16,0-5-20 0,-1-2 1 15,1-1 26-15,1 0-17 0,0 0 1 0,5 4 28 16,1 1-28-16,5 1-1 15,2 3-1-15,2 4-11 0,7 4-29 0,1 2-9 16,0 6-3-16,3 2 7 0,-1 2-5 16,-3 9-5-16,-1 4-1 0,-3 3-2 15,-5 4 21-15,-2 2-12 16,-8 2 38-16,-5 1-10 0,-1-2 11 0,-4-3-1 16,-5-1 16-16,-2-2 7 0,-1-4 5 15,0-3 26-15,1-5-6 0,3-2 16 0,0-4 21 16,1-1 10-16,3 0 12 0,0-6 3 15,3-4-31-15,1-4-45 0,1-3-15 16,6-1-15-16,7-5-4 0,3-2 0 16,6 0-3-16,3 0-19 0,6 0 21 15,1 4-40-15,2 4 19 0,1 5-15 16,-4 5 9-16,-1 4 2 0,-4 3-5 16,0 7-16-16,-5 5-4 0,-6 5-9 15,-1 4 0-15,-4 2 32 0,-5 7 18 16,-4-1 10-16,-2 1 13 0,0 0 50 15,-4-1-15-15,-2-4-14 0,-2-5 7 0,2-3 6 16,-1-2-15-16,0-4 3 0,3-4-4 16,0 1-15-16,0-5-1 0,-2-1 1 0,1-2-16 15,1 0-78-15,-2-8-203 16,0-2-296-16,2-3-891 0</inkml:trace>
  <inkml:trace contextRef="#ctx0" brushRef="#br0" timeOffset="-66578.62">8052 10472 2018 0,'0'0'292'0,"0"0"-153"0,0 0 42 0,0-50-7 16,0 43 25-16,0 4-7 0,0 3-96 16,0 0-96-16,-1 6-195 0,-3 8 169 15,-1 7 26-15,-1 10 115 0,-7 6 70 16,-1 12-64-16,-6 14-7 0,-4 9-22 16,2 1-13-16,3-7-32 0,8-16 10 15,1-14-32-15,5-11-24 0,2 2 1 16,0 1-2-16,0 3 1 0,1 2 1 0,-1-4-2 15,3-1-1-15,0-6-11 0,5-3-174 16,7-3-326-16,2-6-502 0,0-4-870 0</inkml:trace>
  <inkml:trace contextRef="#ctx0" brushRef="#br0" timeOffset="-65931.3">8117 11096 2612 0,'0'0'342'16,"0"0"-233"-16,0 0-33 0,0 0 7 16,0 0 1-16,0 0 11 0,0 0-35 15,76-29-15-15,-49 22-17 0,3 1-9 0,3-1-6 16,-2-1-11-16,-1-1 0 0,-2 0 24 16,0-3-7-16,-6-2-16 0,-2-2 41 15,-3-3-31-15,-6-2-12 0,-1 0 15 16,-4 0 6-16,-3 1-21 0,-2 0 1 15,-1 3-1-15,-2 1-1 0,-4 3-1 16,-3 2 1-16,2 1 12 0,-7 4-12 16,3 2 0-16,-5 4-2 0,-2 0 0 15,-3 5-11-15,-1 4 13 0,0 7 2 16,-1 0 32-16,1 4-5 0,4 2-27 16,2 3 10-16,7 1 23 0,2 1-16 0,6 2-16 15,1-1-2-15,8-1 1 0,5 1 11 16,7-1 3-16,7-2-1 15,3-3 4-15,5-3-19 0,3-2-22 0,2-7-186 16,1-3-29-16,-1-3-98 0,-4-4-19 0,1-4-7 16,-5-6 5-16,-5-5 11 0,-4-3 46 15,-2-6 91-15,-2-1 208 16,-2-4 3-16,-1-3 108 0,-1 1 55 0,-3 2 97 16,-1 1 55-16,-4 4 13 0,-2 3-5 15,-2 2-24-15,-2 4-56 0,-1 5-58 16,0 3-16-16,0 2-24 0,-3 4-79 15,0 2-69-15,-2 7-63 0,-4 6 63 16,0 6 45-16,-4 3-8 0,5 3-5 16,2 3-1-16,-1 1-15 0,7 0 6 15,0-2-3-15,8-1 6 0,1-2-10 0,6-3-11 16,-1-4 17-16,0-4 2 0,1-3-4 16,0-6 6-16,-1-3 10 0,-1-2 14 15,3-6 8-15,-1-3-20 0,0-8-9 16,1-3-13-16,1-3 7 0,-3-3 0 15,-1-4-7-15,1 0 3 0,-1 0-18 0,-2 0-16 16,1-2 13-16,-1 4-18 0,-1 5-10 16,-3 3 12-16,1 5-21 0,-4 6-151 15,-2 4-99-15,-1 5-144 16,-1 2-548-16,0 4-242 0</inkml:trace>
  <inkml:trace contextRef="#ctx0" brushRef="#br0" timeOffset="-65358.76">9113 11118 709 0,'0'0'273'0,"0"0"-123"0,0 0 52 15,0 0 192-15,0 0 96 0,0 0 8 16,0 0-289-16,0 0-132 0,0 0-29 16,57-25-19-16,-39 14-4 0,-2-2 10 15,5-2-19-15,0-3 0 0,-1 0-14 16,1-4 1-16,-1 0 15 0,-3-2-17 15,-2 0 0-15,-4 0 1 0,-4 2 75 0,-5 4 40 16,-1 1 14-16,-1 3-17 0,-1 1-29 16,-5 5-12-16,-3 1-36 0,-2 2-37 15,-2 4-1-15,-4 1-14 16,-2 5-4-16,-2 4 16 0,-1 4 3 0,2 3 14 16,2 4 5-16,5 2-17 0,1 3 27 15,7 1-4-15,4 1-6 0,1 2-16 16,5 0 9-16,8 0-11 0,1-2 0 15,6-1 12-15,3-4-11 0,2-2 1 0,1-4 0 16,-1-3-3-16,3-6-135 0,-3-5-51 16,0-2-24-16,-4-6 10 0,1-6 30 15,-3-5-3-15,-1-5 41 0,-1-3 61 16,-2-5 14-16,-1-3 57 0,-1-8 13 16,2-10-10-16,-3-13 26 0,5-12-29 0,1-2 0 15,1 8-1-15,-3 12 2 0,-4 18 30 16,-2 13 140-16,-5 9 12 15,1 3-1-15,-3 3-6 0,2 1-65 0,-3 1-16 16,-1 5 19-16,-1 5-23 0,0 0-91 16,0 9-208-16,0 9 208 0,-1 6 9 15,-3 9 92-15,-2 14 10 0,1 15-33 16,3 13-24-16,0 5 27 0,1-2-20 16,0-8 4-16,-1-11 7 0,-3-1-3 15,1-7-26-15,-1-9-15 0,-2-10-25 16,-1-7-3-16,3-4-1 0,-1-2 0 0,-4 3-1 15,2-1-94-15,-2-5-117 0,-3-4-168 16,2-6-585-16,3-5-681 0</inkml:trace>
  <inkml:trace contextRef="#ctx0" brushRef="#br0" timeOffset="-63797.31">3660 11684 659 0,'0'0'169'0,"0"0"-125"0,0 0-44 0,0 0-39 15,0 0 16-15,0 0 23 0,-56-20 3 16,44 20-2-16,2-2 25 0,-1 2 65 15,1-2-9-15,-1 1 3 16,3 1-1-16,-3-2 60 0,4 0 28 0,-3-1-32 16,1 2-30-16,1-2-28 0,-3 1-37 15,2 0-25-15,-4 2-20 0,1 0-3 16,0 0 1-16,0 0 0 0,1 2-1 16,-2-1 3-16,0 2 23 0,1-2 9 15,0 0 30-15,3 2 12 0,-2-3 27 16,4 2 3-16,1-2 12 0,-1 0-32 15,1 2-35-15,0 0-40 0,-1 1-9 0,1 0-26 16,-3-1 26-16,1 2 4 0,3-1 15 16,0 0 7-16,0-3 13 0,3 1-7 15,1-1 19-15,1 0 49 0,0 0 16 16,0 0-29-16,0 0-42 0,4 1-43 16,4 0 27-16,1 1 15 0,7-2-5 0,2 2-10 15,5 0-10-15,4-2 6 0,4 0-9 16,4 0 7-16,0-4 5 0,5 0-24 15,4-1 8-15,0-1 7 0,1 1-15 16,2 1-3-16,1 1 1 0,-2 0-2 16,-1 0-2-16,0 2 2 0,2-2-1 15,1 0 1-15,11 1 0 0,13-3 35 16,15 1 25-16,1 1-6 0,-8 1-13 16,-12-1-6-16,-10 1 3 0,1 0-25 15,-2-1-11-15,-2 2 20 0,0-1-6 0,-5 0-14 16,-9 0 42-16,-9 0-15 0,2 0-26 15,8-1 0-15,2 0 0 0,9 0 16 16,-2 1-17-16,2 0 0 0,0 0 2 16,-1-1 8-16,3 0 10 0,-4 1 13 0,1-2-19 15,-2 2-4-15,0 0-9 16,-3 1 23-16,-2-2-1 0,1 2-13 0,-3-1 1 16,1 0 15-16,-1 0-9 0,1 0-3 15,2-1-16-15,3 1 1 0,-1-1 1 16,3 3 0-16,0-2-2 0,1 0-3 15,-1 2-10-15,2-3 13 0,-4 2 13 16,1 0-12-16,-3-1 1 0,-2 1 0 16,2-2 0-16,-2 2 10 0,0 0-11 0,-2-1-1 15,3 2 0-15,2-1 2 16,0 0 0-16,2 0 1 0,1 0-1 0,2 0-2 16,7 1 2-16,-8 0 0 0,3-1-2 15,-3 0 1-15,-7-2 0 0,5 0 1 16,-1 1-1-16,-2-1 1 0,-1 2 21 15,-1-2-20-15,2 0 0 0,-3 3-3 0,1 0-2 16,-1 0 0-16,0 0 0 0,-2 0-1 16,1 0 3-16,-1 0 0 0,-2 0 3 15,0-2-2-15,-1 2 2 16,0-2 1-16,1-2 8 0,1 1-12 0,-1-1 3 16,1-2 0-16,2 2 1 0,1-2 11 15,0 2-12-15,0-1-2 0,2-1 12 16,1 2-13-16,-1 1 0 0,-2 0 0 15,0 2 3-15,-1-2 19 0,-2 0-7 16,1 2-2-16,-2-2 21 0,-1 1-3 0,1-1-6 16,-2 0-9-16,1-1-4 0,2 1 10 15,-1-1-10-15,2 1 4 0,0 0-15 16,-1 1 0-16,-1 0 1 0,0 0 1 16,-2 1 0-16,-4-1-2 0,-5 2 0 15,-3 0 0-15,-3 0 2 0,-5-2 1 16,-3 1 20-16,-5-1 4 0,-5 2 19 15,-1 0 18-15,-3-2 64 0,0 2 80 0,0-2-25 16,0 1-96-16,2-2-67 0,-1 2-21 16,1-2-12-16,-1 2-1 0,-1-1-5 15,1 0 0-15,-1 0-10 0,0 2-2 16,0-1-7-16,-1-1-46 0,0-3-270 16,0-1-249-16,0-2-1128 0</inkml:trace>
  <inkml:trace contextRef="#ctx0" brushRef="#br0" timeOffset="-63184.76">10080 10789 1937 0,'0'0'363'0,"0"0"-140"16,0 0-42-16,0 0-69 0,0 0-41 15,0 0-26-15,0 0-10 0,0 0 23 0,0 0 38 16,0 0 26-16,0 0-4 0,-22 8 22 16,15-8 12-16,0 0 2 0,-2 0-6 15,2-4-15-15,1-1-9 0,0-1 1 16,3 0 5-16,1-1-22 0,2-2-40 16,0-2-49-16,0 0-17 0,4 0-2 15,5-1-2-15,-1 0-20 0,5 3 19 16,-2 0-22-16,3 0-12 0,0 4 0 15,-1 1-9-15,2 2-4 0,-4 2-9 16,-1 0-12-16,-2 7-131 0,-3 1-126 0,-6 7-314 16,-7-1-559-16,-1-1-738 0</inkml:trace>
  <inkml:trace contextRef="#ctx0" brushRef="#br0" timeOffset="-62922.6">10106 11182 1835 0,'0'0'133'0,"0"0"-97"16,0 0-36-16,0 0 152 0,0 0 10 16,0 0 29-16,0 0-13 0,0 0 8 15,0 0-28-15,0 0-2 0,-56 27 1 16,51-27-14-16,-1 0 12 0,4 0 69 0,1-2 78 15,0-4-60-15,1-2-130 16,2-5-54-16,6-2 1 0,2 1-10 0,5-2-9 16,1 0-28-16,2 4-12 0,-3 1-2 15,2 4-16-15,-3 1-7 16,-3 3-15-16,-3 3-18 0,-4 0-106 0,-4 3-233 16,-8 4-237-16,-6 1-619 0,-2-3-896 0</inkml:trace>
  <inkml:trace contextRef="#ctx0" brushRef="#br0" timeOffset="-48321.56">8025 11933 1345 0,'0'0'143'0,"0"0"-94"0,0 0-7 15,0 0 36-15,0 0 23 0,0 0 39 16,61-50 32-16,-50 43 32 0,-5 0-49 0,-1 3-25 15,-1 2-37-15,-2 0-15 0,-1 2-11 16,-1 0-22-16,0 0-19 0,0 0-10 16,0 0-14-16,0 0-2 0,0 0-22 15,-1 0-7-15,-6 2 29 0,0 2 6 16,-7 1 49-16,-1 2-7 0,-5 3-13 16,-5-2 7-16,2 3-4 0,-2 0 14 15,1 0-14-15,1 1 13 0,3-2-25 16,1-1-10-16,5-1-15 0,4-1-1 15,3-2-13-15,4 3-16 0,3-1 13 16,0 1 15-16,6 0 1 0,4 1 12 16,5 0 4-16,0 0 6 0,8 0-19 0,1 1 17 15,1 0-4-15,-1-1-16 0,-1 1 0 16,-2 0-13-16,-4 0-3 0,-3 0-3 16,-6-1-4-16,1 1 4 0,-6 0 3 15,-3-3 0-15,0 0 13 0,-2 3 3 0,-7-4 2 16,2 0 20-16,-5 1-6 15,-1 0 4-15,-3 2-4 0,-3 0-4 0,-1 2-11 16,-1-1 3-16,-2 2 24 0,-1-1 11 16,-2 1 8-16,4 1-8 0,1 0-17 15,2 1-22-15,5 1-1 0,2-1-12 16,4 1 0-16,2 2-3 0,6-1 4 16,0 0-4-16,6 1 16 0,3 1 0 0,6-2 16 15,2-1-13-15,1 0-1 0,0-1 1 16,0-1-3-16,0-3-1 0,-2-1-1 15,-3 1-1-15,-5-5 1 0,-3-3 1 16,-1 1 0-16,1-3 0 0,-4 1-2 16,0-1-9-16,2 0-27 0,0 0-50 15,4 0-81-15,4 0-122 0,8 0-218 16,-1-1-491-16</inkml:trace>
  <inkml:trace contextRef="#ctx0" brushRef="#br0" timeOffset="-47363.61">7922 12505 212 0,'0'0'1191'0,"0"0"-973"0,0 0-85 0,0 0-39 0,0 0-32 16,0 0 16-16,0 0-59 0,0 0-19 15,0 0 0-15,0 0 89 0,12 4 28 16,-9 2-14-16,1 2-32 0,-1 2 10 15,1 0 16-15,-2 2 0 0,0-1 9 16,-2 2-19-16,0 1 9 0,0-2 4 16,-1 4-11-16,-1-3-5 0,-2 2-27 15,2-1-15-15,1-3-4 0,1-1-22 16,0 2-1-16,1-5-11 0,5 2 12 16,0-2 3-16,1 0-16 0,5 1 22 15,-1-3-2-15,4 2-4 0,2-5-16 0,2 1 7 16,2 0-10-16,2-2-130 15,2-1-135-15,3 0-91 0,7-9-265 0,-3 0-661 16</inkml:trace>
  <inkml:trace contextRef="#ctx0" brushRef="#br0" timeOffset="-46828.56">8619 12117 440 0,'0'0'1887'15,"0"0"-1651"-15,0 0-139 0,0 0 28 16,0 0-125-16,0 0 0 0,0 0 36 15,0 0 108-15,0 0 36 0,-55 59-46 16,34-29-54-16,-2 3-36 0,0 1 1 0,-1 0-10 16,4-2-34-16,6-3 2 0,1-5-3 15,5-4 0-15,2-3-2 0,4-3 1 16,1-4 1-16,1-3 1 0,0-2 0 16,0-2 1-16,0-3 20 0,0 0 79 15,7-6 42-15,0-5-118 0,6-6-9 16,-1-3-4-16,4-6-11 0,0-4 13 15,1-3-13-15,-3-4-2 0,4-1-26 0,0 0-21 16,1 1 17-16,0 1 28 0,-2 5 3 16,0 6 21-16,-5 5-21 0,0 5-1 15,-6 8-12-15,-1 3 10 0,-2 4-41 16,2 2-188-16,-1 12 159 0,1 4 73 16,0 8 96-16,1 6 5 0,-1 11 0 15,-2-2-12-15,0 0-29 0,0 1 9 16,4-9-35-16,-2 6-8 0,2-6-14 15,3-1-11-15,0-3 0 0,2-5 0 16,-2-6 0-16,3-1-1 0,-4-8-15 16,1 2-184-16,-4-5-168 0,-3-6-174 0,-2 0-280 15,-1-7-566-15</inkml:trace>
  <inkml:trace contextRef="#ctx0" brushRef="#br0" timeOffset="-46656.99">8429 12327 2168 0,'0'0'366'16,"0"0"-128"-16,0 0-51 0,0 0 8 16,0 0 89-16,0 0 17 0,0 0-100 15,0 0-110-15,0 0-91 0,0 0-34 16,0 0 6-16,73-17 15 0,-28 17-9 16,0 0 3-16,3 3-3 0,-5 4-97 15,4-1-360-15,-12 2-302 0,-9-5-1092 0</inkml:trace>
  <inkml:trace contextRef="#ctx0" brushRef="#br0" timeOffset="-46463.61">9105 12293 2723 0,'0'0'260'0,"0"0"-260"15,0 0-35-15,79-25 35 0,-49 21 48 16,0-1-28-16,2 1-20 0,-2 3-19 16,1 1-16-16,-6 0-39 0,2 6-435 15,-5-2-526-15</inkml:trace>
  <inkml:trace contextRef="#ctx0" brushRef="#br0" timeOffset="-46298.63">9116 12424 1695 0,'0'0'309'0,"0"0"-179"0,0 0 6 16,0 0 16-16,0 0 61 0,0 0 109 0,0 0 4 16,0 0-90-16,0 0-97 0,0 0-73 15,64 10-40-15,-42-10-24 0,1-1-2 16,2-2-15-16,0 3-20 0,10-6-314 16,-6-2-356-16,-4-1-1350 0</inkml:trace>
  <inkml:trace contextRef="#ctx0" brushRef="#br0" timeOffset="-45928.54">9676 12114 2824 0,'0'0'413'0,"0"0"-295"16,0 0-19-16,0 0 60 0,0 0 80 16,0 0-37-16,0 0-68 0,0 0-95 15,0 0-39-15,58-41-16 0,-19 39 13 16,17 2 1-16,15 0-1 0,7 0 0 15,-6 0-10-15,-17 0 10 0,-20 0-12 16,-9 1-1-16,-2 0 13 0,-2 1-16 16,0-2-6-16,-7 0-32 0,-8 0-119 0,-5 0-10 15,-2 0-19-15,-6 0-92 16,-9 0-223-16,-17 0-198 0,1 0-711 0</inkml:trace>
  <inkml:trace contextRef="#ctx0" brushRef="#br0" timeOffset="-45723.61">9953 12139 2194 0,'0'0'530'0,"0"0"-295"15,0 0-171-15,0 0-29 0,0 0 10 16,0 0 54-16,0 0 156 0,0 0-1 16,0 50-59-16,0-30-51 0,0 4-27 15,1 3-18-15,-1 1-43 0,1 0-15 16,0-1-23-16,0 2-17 0,2-1-1 0,-2-2-2 15,0-3 0-15,0 0 1 0,0-6-36 16,-1 0-200-16,0-2-264 0,-1-3-594 16,-1-7-657-16</inkml:trace>
  <inkml:trace contextRef="#ctx0" brushRef="#br0" timeOffset="-45530.53">10318 12550 775 0,'0'0'2572'16,"0"0"-2283"-16,0 0-277 0,0 0 96 15,0 0 21-15,8 55 12 0,-11-38 7 16,-4 3-2-16,-4 2-50 0,-5 0-52 0,-4 1-44 16,-2 0 0-16,-4-3-224 0,-8 0-244 15,4-8-724-15,6-4-1160 0</inkml:trace>
  <inkml:trace contextRef="#ctx0" brushRef="#br0" timeOffset="-44733.42">10738 12123 300 0,'0'0'1163'16,"0"0"-824"-16,0 0-2 0,0 0-4 16,0 0-33-16,0 0-20 0,0 0-18 15,0 0-55-15,0 0-207 0,-8-29-26 16,14 37-34-16,1 4 60 0,6 5 152 16,5 4-22-16,4 4-32 0,2 3-4 15,3 0-25-15,2 1 13 0,-1 2-38 0,0-4-25 16,0 1-19-16,-3-2 0 0,-3 0-10 15,-5-4-211-15,-2-3-167 0,-6-5-319 16,-3-1-355-16,-1-6-511 0</inkml:trace>
  <inkml:trace contextRef="#ctx0" brushRef="#br0" timeOffset="-44528.55">11087 12107 2300 0,'0'0'333'0,"0"0"-98"0,0 0-1 15,0 0-160-15,0 0-74 0,0 0-29 16,0 0 29-16,0 0 112 0,-66 44-13 16,36-18-36-16,-1 5-22 0,-5 2-15 15,-1 2-25-15,0-1-1 0,6-3 0 16,2 0-1-16,8-3-11 0,6-6 12 16,5-3 0-16,6-5-2 0,4 0-151 0,1-5-240 15,16-5-152-15,1-2-273 0,1-2-747 16</inkml:trace>
  <inkml:trace contextRef="#ctx0" brushRef="#br0" timeOffset="-44306">11452 12169 2737 0,'0'0'373'0,"0"0"-306"0,0 0-64 16,0 0 13-16,0 0 61 0,78-15 9 16,-51 14-32-16,3 1-54 0,-1 0-13 15,-1 5-13-15,-2 1-9 0,-3 3-159 16,-5 3-420-16,-9-2-818 0</inkml:trace>
  <inkml:trace contextRef="#ctx0" brushRef="#br0" timeOffset="-44136.34">11475 12397 1737 0,'0'0'1099'16,"0"0"-859"-16,0 0-153 0,0 0 53 15,0 0 54-15,0 0-26 16,61-24-45-16,-37 19-80 0,4 1-43 0,1-1-19 16,3 2-6-16,-3 1-3 0,-1 2-32 15,5-3-455-15,-10-1-515 0,-3-1-983 0</inkml:trace>
  <inkml:trace contextRef="#ctx0" brushRef="#br0" timeOffset="-43799.72">12027 12037 779 0,'0'0'1661'15,"0"0"-1325"1,0 0-121-16,0 0 12 0,0 0-29 0,0 0-77 0,0 0-23 16,0 0-26-16,78-25-21 0,-45 25-1 15,5 0-15-15,5 0-16 0,2 2-7 16,2 1-9-16,1-1-1 0,-2 1-2 15,-4-2-1-15,-5 1 0 0,-7-2-1 16,-5 0 0-16,-7 0 2 0,-5 0 0 16,-7-3 29-16,0-1 11 0,-4 0-40 15,-2 0-31-15,-2-1-107 0,-6 1-65 16,-1 1-96-16,-7 2-98 0,-14 1-112 16,5 0-299-16,2 0-749 0</inkml:trace>
  <inkml:trace contextRef="#ctx0" brushRef="#br0" timeOffset="-43512.87">12284 12048 2111 0,'0'0'472'0,"0"0"-127"16,0 0-3-16,0 0-21 0,0 0-43 0,0 0-118 16,0 0-144-16,0 0-16 0,0 0-114 15,0 0 114-15,6 35 103 0,-1-13-14 16,1 6 1-16,-3 3 10 0,-1 3-19 15,-2 3 9-15,0 0 2 0,0-1-21 16,-3 1-25-16,0-2-21 0,-2-1 3 16,3-2-13-16,0-6 3 0,1-1-16 15,1-6 1-15,0-2 13 0,0-4-14 16,0-4-2-16,1-4 2 0,0-1 16 0,0-2-15 16,-1-1 22-16,0-1 18 0,0 0 15 15,0-3-58-15,0-3-156 0,0-5-255 16,0-11-143-16,0 1-701 0,0-4-1265 15</inkml:trace>
  <inkml:trace contextRef="#ctx0" brushRef="#br0" timeOffset="-42494.73">13045 11708 430 0,'0'0'1807'0,"0"0"-1612"15,0 0-128-15,0 0-25 0,0 0-3 0,74-40 3 16,-41 36-6-16,2 2 15 0,5 1-9 16,0 1-16-16,0 0-25 0,-1 4 15 15,-5 2 0-15,-7-1-13 0,-6 1 10 16,-6 1-13-16,-7 0-42 0,-5-1-19 16,-3 0 29-16,-1 1 32 0,-7 3 31 15,-8-1 53-15,-3 0 3 0,-5 2-17 16,-3 0 4-16,-4 1-13 0,3-1 6 0,-2 1 6 15,5 0 1-15,3-1-23 0,3 2-19 16,4 1-31-16,5 1 0 0,4 1 1 16,3 1 20-16,3 1-22 0,5 1 1 15,5 2 21-15,7-1-2 0,4 2-18 0,2-2 14 16,5 1-1-16,1-4-13 0,-2-2 1 16,0-1-2-16,-5-5 1 0,-8-1-1 15,-2-2-1-15,-7-3-2 0,-2-2-17 16,-3-1 19-16,0 0 27 0,-2 0 18 15,-4 0-24-15,-8 0-21 0,-1-2 0 16,-6 0 0-16,-3 0 44 0,-1 1 16 16,2 1-12-16,1 0-17 0,1 0-12 0,3 5-17 15,2-1-2-15,7 3-22 0,0 1 0 16,5 3 9-16,4 0 11 0,0 2 2 16,10 2 1-16,1 0 25 0,7 2-14 15,2 1-10-15,3 0-2 0,0 1-1 16,2-2-24-16,-3-1-19 0,-2-2-13 15,-1-1 9-15,-5 0 20 0,1-2 15 16,-3-2-3-16,-4 3 1 0,-3-3-11 0,2 1 1 16,-4 1-4-16,-1 0 16 0,-2 2 12 15,0-1-1-15,0 0 2 0,0 1 0 16,0-3 11-16,-2 3 5 0,-1-3 9 16,-3 2-3-16,2-1-6 0,-1 4-4 15,0-1-12-15,-4 1-1 0,0 2 0 16,-3 0 1-16,-3 1 0 0,-1 0-156 15,-19 4-231-15,3-4-319 0,2-4-1108 0</inkml:trace>
  <inkml:trace contextRef="#ctx0" brushRef="#br0" timeOffset="-39907.83">15908 11719 368 0,'0'0'343'16,"0"0"-1"-16,0 0-78 0,0 0-49 0,0 0-36 16,0 0 22-16,-9-46-26 0,9 41 13 15,-1-1-16-15,1 1-53 0,0 0-12 16,0 0-24-16,0 1-9 15,0 0 7-15,0-2-17 0,3 3 35 0,1-4-19 16,2 2-29-16,3 0-6 0,1 0 6 16,1 1-28-16,-2-2-4 0,2 2-7 15,-6 3 4-15,-1 0 13 0,-2-1 3 16,-1 2-32-16,-1 0-14 0,0 0-21 16,-6 0 1-16,-3 4 34 0,-7 3 45 0,-3 1-7 15,-2 4-6-15,-1-3-19 16,4 1-12-16,2 0-2 0,6-3 1 0,2 0-25 15,7 1-10-15,1 0 35 0,12 1 9 16,5 0 23-16,8 1 13 0,5 1-17 16,8 0-25-16,3 1-3 0,-1-3 0 15,-2 3 0-15,-5-3-25 0,-8 2 6 16,-6-2-13-16,-10 0-12 0,-4 0 6 0,-5 0-4 16,-5 1 42-16,-5-1 3 0,-7 1 1 15,-1 0 24-15,-5-1-12 0,-1 0 6 16,1 0-20-16,0-3 2 0,2 1 15 15,4 0-19-15,2-2-1 0,3 1-15 16,6-1-10-16,3-1-18 0,3 1 1 16,0 2 43-16,6 2 32 0,9-1 16 0,2 2-19 15,4-3-10-15,5 2-3 0,-1 1-14 16,3-2-2-16,-3 2-1 0,-4-2-19 16,-3 1 5-16,-6 1-17 0,-2-2-10 15,-6 0 7-15,-4-1 0 0,0 3 19 16,-4-3 16-16,-8 3 13 0,0-1 0 15,-6 1-11-15,-1 0 0 0,-4 1 14 16,0 1-16-16,-2 1-3 0,5-1 2 16,1 1-15-16,5 1 13 0,3 0-17 0,8-1-8 15,3-1 28-15,10 1 16 16,10 0 16-16,6-1 12 0,9 2-15 0,6-1-26 16,6-1 13-16,0-2-16 0,2 0-214 15,3-2-213-15,-13-2-608 0,-8-6-656 0</inkml:trace>
  <inkml:trace contextRef="#ctx0" brushRef="#br0" timeOffset="-39401.51">16842 11746 2077 0,'0'0'802'0,"0"0"-680"15,0 0-122-15,0 0-16 0,0 0 16 16,0 0 115-16,0 0 29 0,-62 59-1 0,45-35 7 16,3 2-36-16,-3 2-39 0,1 1-34 15,0 1-12-15,4-3-28 0,1-3 1 16,3-4-1-16,2-3 0 0,4-1 1 15,1-6 0-15,1-1-1 0,0-3 12 16,0-1-1-16,0-2 10 0,2-2 26 16,1-1 33-16,4-7 2 0,0-4-55 15,5-7-16-15,-2-4-11 0,4-2 3 16,-4-5 27-16,3-3-18 0,0 0-11 16,-1-2-2-16,3 1 13 0,-1 2-12 15,1 4 2-15,-1 4 31 0,1 5-34 16,-5 5-2-16,1 4 0 0,-2 3-26 15,-1 5-16-15,-1 1-47 0,1 9-25 0,3 7 46 16,-3 6 39-16,3 6 31 0,-1 5 87 16,1 4 16-16,-2 2-54 0,3 2-6 15,-3 0 4-15,3-3-22 0,0-2-23 16,-1-3 0-16,3-6-2 0,-3-2 1 0,2-5-1 16,-2-4-95-16,-3-5-176 0,-3-4-166 15,-3-5-255-15,-1-2-519 0,-1-4-265 0</inkml:trace>
  <inkml:trace contextRef="#ctx0" brushRef="#br0" timeOffset="-39235.56">16675 11962 2383 0,'0'0'481'16,"0"0"-212"-16,0 0-26 0,0 0 7 0,0 0-82 15,0 0-137-15,0 0-30 0,63-30 15 16,-26 28-14-16,3 2-2 0,5 0-13 15,1 5-6-15,1 2-9 0,0-1-38 16,8 2-487-16,-12-2-527 0,-8-3-842 0</inkml:trace>
  <inkml:trace contextRef="#ctx0" brushRef="#br0" timeOffset="-39022.23">17435 11911 2925 0,'0'0'339'0,"0"0"-266"0,0 0-25 0,63-25 32 16,-34 18-23-16,2 3-35 0,4-2-13 16,0 4-9-16,-4 0-25 0,0 2-7 15,-6 0-31-15,-3 2-368 0,-2 3-249 16,-7 0-728-16</inkml:trace>
  <inkml:trace contextRef="#ctx0" brushRef="#br0" timeOffset="-38861.83">17489 12051 1653 0,'0'0'749'0,"0"0"-342"16,0 0-330-16,0 0 19 0,0 0 128 15,0 0 38-15,0 0-88 0,0 0-89 16,77-1-64-16,-48-1-21 0,5 2-22 15,-1 0 7-15,-1-1-7 0,-1 0-194 16,4-4-327-16,-5 1-593 0,-6-3-658 0</inkml:trace>
  <inkml:trace contextRef="#ctx0" brushRef="#br0" timeOffset="-38580.16">17966 11777 2206 0,'0'0'401'0,"0"0"-221"15,0 0 65-15,0 0-47 0,0 0-70 0,56-31-17 16,-27 28-25-16,3-1-17 0,6 1-25 16,4 1-9-16,3 0-23 0,3 2-12 0,-2 0 0 15,-3 0-1-15,-1 0 0 0,-4 0-1 16,-5-3 1-16,-5 1 0 0,-5 1-3 15,-5-3-8-15,-2 1-42 0,-5-3-124 16,0 1-38-16,-5-1-27 0,-2 2-50 16,-1-1-140-16,-6 0-125 0,-4 1-475 15,-3 2 348-15</inkml:trace>
  <inkml:trace contextRef="#ctx0" brushRef="#br0" timeOffset="-38365.57">18299 11717 847 0,'0'0'420'0,"0"0"-235"15,0 0 102-15,0 0-18 0,0 0-58 0,0 0-23 16,0 0-14-16,0 0-3 0,28 51-10 0,-17-36-17 16,-2 3-13-16,3 2-9 0,-4 2 30 15,1 2 39-15,-1 2-71 16,-4 2 6-16,-1-2-1 0,-2 3-33 0,-1-1 1 16,0 0-18-16,0-1-22 0,-2-1-22 15,-2 1-19-15,1-5-12 0,-2-1 0 16,-1-4-1-16,2-4-21 0,-1-2-130 15,-2-3-127-15,-7-3-211 0,2-1-596 16,5-4-1052-16</inkml:trace>
  <inkml:trace contextRef="#ctx0" brushRef="#br0" timeOffset="-38171.23">18799 12232 3218 0,'0'0'369'0,"0"0"-337"0,0 0 66 16,0 0 53-16,0 0-19 0,25 48-9 15,-25-37-11-15,-7-1-18 0,-6 1-23 16,-4 2-34-16,-8 1-37 0,-5-2-19 16,-14-2-335-16,5-3-313 0,5-4-1106 0</inkml:trace>
  <inkml:trace contextRef="#ctx0" brushRef="#br0" timeOffset="-37554.27">19229 11783 1582 0,'0'0'325'16,"0"0"9"-16,0 0-5 0,0 0-10 15,0 0-129-15,0 0-184 0,0 0 29 0,0 0-16 16,69 15 87-16,-40 4 9 0,6 3 9 16,2 4-32-16,0 0-32 0,1 2-29 0,-6-1-28 15,-1-1-1-15,-7-2-2 16,-4-4-76-16,-4-2-280 0,-7-6-164 16,1-5-208-16,-3-5-631 0</inkml:trace>
  <inkml:trace contextRef="#ctx0" brushRef="#br0" timeOffset="-37364.66">19668 11804 1802 0,'0'0'292'0,"0"0"6"0,0 0 5 15,0 0-26-15,0 0-252 0,0 0-25 16,0 0-112-16,0 0 112 0,0 0 141 16,-21 46 10-16,4-17-11 0,-5 6-16 0,-2 2-44 15,-2 3-18-15,-2-2-61 0,4 2-1 16,3-3 0-16,4-2-2 0,8-3-1 15,3-4-10-15,3-4-171 0,3-6-248 16,8-6-242-16,2-5-627 0</inkml:trace>
  <inkml:trace contextRef="#ctx0" brushRef="#br0" timeOffset="-37088.46">20065 11958 2156 0,'0'0'1068'0,"0"0"-915"15,0 0-109-15,68-18 7 0,-36 13 22 0,1 3-26 16,5-1-40-16,-2 2-7 0,-2 0-16 16,-4 1-19-16,-3 0-309 0,-8 2-308 15,-5 1-852-15</inkml:trace>
  <inkml:trace contextRef="#ctx0" brushRef="#br0" timeOffset="-36909.13">20109 12112 2096 0,'0'0'675'0,"0"0"-382"16,0 0-95-16,0 0 113 0,0 0-67 15,0 0-125-15,0 0-62 0,61-19-35 16,-37 14-22-16,0 2-4 0,3-2-24 16,-1 1 6-16,-1 1-34 0,7-4-371 0,-9 1-360 15,-2-1-1112-15</inkml:trace>
  <inkml:trace contextRef="#ctx0" brushRef="#br0" timeOffset="-36517.52">20584 11792 1717 0,'0'0'584'0,"0"0"-274"15,0 0-75-15,0 0 9 0,0 0-52 16,0 0-77-16,0 0-17 15,77-24-9-15,-48 21-3 0,6 2-30 0,5 0-24 16,3-1-20-16,4 0-8 0,1 0-1 16,-2-1-1-16,0 0 0 0,-3 0 0 0,-7 1-2 15,-5 0 0 1,-7 0-1-16,-9-1 1 0,-8 1 12 0,-5 1-3 0,-2-1-9 16,-4 2-202-16,-9 0-234 0,-3 0-62 15,-19-2-136-15,3-1-649 0,5 1 533 0</inkml:trace>
  <inkml:trace contextRef="#ctx0" brushRef="#br0" timeOffset="-36279.63">20856 11802 117 0,'0'0'1851'16,"0"0"-1404"-16,0 0-237 0,0 0-71 0,0 0-30 15,0 0 13-15,0 0 26 0,0 0 59 0,30 46 0 16,-23-27-33-16,2 3-17 15,-4 1-32-15,0 2-11 0,1 3-2 0,-3 1-15 16,-1 0-32-16,-2 2-6 0,0-2 0 16,-2-2-13-16,-5-2-15 0,1-2-7 15,1-2-2-15,-1-2-7 16,0-3-14-16,2-1-1 0,2-3-2 0,1-3 1 16,-1-4-57-16,1-1-115 0,1-2-123 15,1-4-195-15,3-3-521 0,2-4-662 0</inkml:trace>
  <inkml:trace contextRef="#ctx0" brushRef="#br0" timeOffset="-35406.37">21365 11439 714 0,'0'0'1253'16,"0"0"-1071"-16,0 0-49 0,68-34 6 0,-38 29-46 15,6 1-54-15,6 0-23 0,1 2 0 16,3 0 30-16,-4 2-4 15,-2 0-39-15,-1 0-3 0,-7 0 1 0,-2 0-1 16,-7 0-3-16,-6 0 0 0,-7 2-10 16,-4 0 9-16,-2-2-21 0,-4 0-34 15,-1 1 47-15,-10 0 12 0,-3 1 125 16,-6 2-9-16,-5-1-42 0,-3 2-13 0,-4 1-13 16,2 2-3-16,0-1-9 0,5 3-11 15,4-1-12-15,3 6-13 0,5 0 2 16,4 1 21-16,7 4-7 0,2 1 15 15,7 2-11-15,8 1 24 0,6 3-5 16,5 0-20-16,6 2 0 0,2-1-17 16,-2-2-2-16,1-1 1 0,-6-5 1 15,-4-1-2-15,-5-6-3 0,-4-3-13 16,-6-4 0-16,-4-2-3 0,-1-1-16 16,-3-1 4-16,-3-2 31 0,-4 0 45 15,-8 0-1-15,-2 0-31 0,-5 0-12 16,-2 0 3-16,-1 0 8 0,0 1-9 0,-1 2 26 15,4 0-16-15,5 0-13 0,3 2-14 0,3 2-5 16,5 0 0-16,2 3 17 0,3-1 2 16,1 3 0-16,4 1 35 0,6 1-10 15,4 1-3-15,5 4-6 0,5 1-3 16,5-1-10-16,1 4-1 0,5-1-2 16,0 0-1-16,-2 2-15 0,1-2 13 15,-5 0-10-15,-1-1 1 0,-6-1 9 16,-4-2-10-16,-4-4 0 0,-3 3-12 15,-6-2-4-15,-2-1-13 0,-3 1 23 16,0-1 0-16,-3 2-6 0,-4 0 25 16,-4-2 0-16,-1 2 0 0,-2-1 10 0,-4 0 29 15,-1-3 24-15,-2 3-12 16,-2-4 0-16,-1 0-32 0,-1-2 7 0,-4 1-24 16,1-1-2-16,-5-1-268 0,-12-2-274 15,6-2-863-15</inkml:trace>
  <inkml:trace contextRef="#ctx0" brushRef="#br0" timeOffset="-30581.99">10036 11593 1061 0,'0'0'231'0,"0"0"-114"0,0 0-19 15,0 0 19-15,0 0 16 0,0 0-29 16,0 0-13-16,0 0-3 0,0 0-7 16,-1-18-55-16,0 16-7 0,-1 1 7 15,1 0-3-15,0-1 6 0,0 0 6 0,-1 0 8 16,1 0 12-16,0-1-20 15,0 1-12-15,-1-1 22 0,-1 1-6 0,1 0-4 16,0-1 10-16,0 1-12 0,0-1 12 0,-1 0-6 16,0 1-29-16,-2 0-10 0,1 0-2 15,0 1-24-15,1 0-3 0,-1 0 13 16,-2 0-6-16,1 0-1 0,-1 1 20 16,1 0 3-16,-1 0 2 0,1 0 17 15,0 0-2-15,1 0-6 0,-3 0-11 16,1 0-1-16,1 0-2 0,-3 0 0 15,0 1 0-15,1 2 3 0,-3-1 0 16,3 1 2-16,-3-1 11 0,3 0-13 16,0-1 0-16,-1 2 13 0,2-1-10 15,-1 1 16-15,0 1-6 0,1-1 0 16,-2 3-10-16,0-3 20 0,1 2-7 0,-1-1-14 16,0 0 14-16,2 2-14 15,-2 0 1-15,2-1 10 0,2 2-10 0,-3-2 17 16,1 1-19-16,2 0 0 0,0-1 1 15,1 2 11-15,-2 0-11 0,2 0 21 0,-1 0-11 16,1 0 8-16,1 1 2 0,0 2 4 16,0-1-4-16,0 1-20 0,1 0 2 15,-2-1 21-15,3 0 1 0,-1-1-7 16,1 1-16-16,0-2 20 0,0 1-20 16,0-1-1-16,0 1 11 0,0-1 3 15,4 0-13-15,-2-1 13 0,1 1-14 16,-1-1 2-16,0 2 8 0,1-1-10 15,0-2 11-15,0 2 0 0,1-2 0 16,-1 0-10-16,0-2 23 0,-1 1-4 16,1 0-3-16,1 0 0 0,1-1 7 0,1 1-4 15,-2-2 4-15,1-1-4 16,2 0-6-16,-1 2-4 0,1 0 1 0,1-1 0 16,-1 0-10-16,2 0 0 0,-1 0 10 15,-1-1-10-15,2 0 10 0,-1-1 0 16,2 0-10-16,-1 0 19 0,1 0-6 15,1 0 3-15,-1 0-3 0,0 0 12 0,3-2-2 16,-3 0 2-16,3 0-6 0,-5-1 4 16,3 2 2-16,-4-2-3 0,3 2 4 15,-4-2 2-15,0 2 10 0,1-1 3 16,-1 0 3-16,-2 1 4 0,-1-1 5 16,0 0 11-16,2-2-11 0,-1 2-6 15,0-2-16-15,1 0-18 0,1-1-13 16,1-1 9-16,-1 2 1 0,2-3-12 0,-1 1 11 15,-2 0 1-15,0-2 5 0,1 3 7 16,-2 0 0-16,-1-1 6 0,1-1 3 16,-1 0-15-16,-1-1-4 0,2 0 1 15,-2-1 2-15,-1-1-17 0,0 0 1 16,-1 0 1-16,0-2-1 0,0 0 14 16,0 1-14-16,0-2 1 0,0 1 9 15,0 1-11-15,-1 0 1 0,-1-1 0 16,0 2-2-16,-2 1 0 0,2-1-1 15,-1 1-11-15,0 0 0 0,-1 2-1 0,0-1-8 16,-2 0-10-16,0 2-6 0,-4 1-41 16,-1 1-180-16,-4 1-146 0,-9-1-287 15,2 2-607-15</inkml:trace>
  <inkml:trace contextRef="#ctx0" brushRef="#br0" timeOffset="-29400.16">11510 11322 913 0,'0'0'261'15,"0"0"-154"-15,0 0 0 0,0 0 56 16,0 0 36-16,0 0 8 0,0 0 27 15,0 0-33-15,0 0-27 0,0 0-29 16,-15 0-13-16,15 0 6 0,0-1 3 16,0 1 22-16,0 0 12 0,0 0 0 15,0-3-33-15,0 3-86 0,3-4-33 16,0 1-8-16,4-1-12 0,1 1-3 16,5 0-22-16,3-1-9 0,6 2 3 15,3 0 5-15,2 1 8 0,4 1-4 16,-2 0 0-16,-2 5-3 0,-2 1-16 15,-4 1-3-15,-7 1-4 0,-3 2 4 0,-6 0 6 16,-4 0 0-16,-1 1 16 0,-6 0 19 16,-6-1 1-16,-2 2 12 0,-3-3-10 15,-3 1 10-15,-1 1-10 0,2-6 13 16,1 2-3-16,1-4-10 0,5 2 0 16,1-3 0-16,4 1-1 0,1-2-1 0,3-1 1 15,1 3 0-15,1-3 17 16,1 0 19-16,0 0 15 0,0 0 11 0,0 0 8 15,0 0 4-15,2 0-15 0,3-3-61 16,6 2-63-16,2-2 3 0,3 2 16 16,3 1 9-16,6 0 10 0,-1 0 12 15,0 4 0-15,-1 0-6 0,-1 3-3 16,-1 2-13-16,-4 0 1 0,-2 3-1 16,-5 1 0-16,1 3 9 0,-7-1 14 15,-2 1-11-15,-2 0 22 0,-1 0-15 0,-6-2 14 16,-3-1 2-16,0 1 0 0,-4-3 16 15,-1-1-3-15,0-2 3 0,-1-1 22 16,-1-4 86-16,-1 1-23 0,-2-3-25 0,0-1-10 16,1 0-22-16,-2 0-10 15,1 0-12-15,3-3-3 0,-1 0 0 0,5-1-3 16,-1-1-1-16,1 1-2 0,3-3-13 16,-3 1-1-16,3 1-21 0,-4-2-189 15,0 1-248-15,-7-3-186 16,6 0-873-16</inkml:trace>
  <inkml:trace contextRef="#ctx0" brushRef="#br0" timeOffset="-25535.97">17530 11306 1072 0,'0'0'214'0,"0"0"-161"15,0 0-53-15,0 0 39 0,0 0 42 16,0 0-19-16,0 0 48 0,0 0 4 16,0 0-23-16,12-29 0 0,-12 28-16 0,1 0-10 15,-1 1-13-15,0-2 9 16,0 1 23-16,1 1 7 0,-1 0-13 0,0 0-7 15,0 0-13-15,0 0-23 0,0 0-2 16,1-3-4-16,-1 3 9 0,0 0-5 16,0 0-5-16,0 0-8 0,0 0-7 15,0-1-11-15,0 1-2 0,-1-1-2 0,-1 0 1 16,-3-1 1-16,2 0 22 0,1 0-3 16,-3 0 1-16,1 1 12 0,-1 1-3 15,2-2 6-15,0 2-9 16,0 0-4-16,0-2-10 0,0 2-12 0,-2-2-1 15,2 2 1-15,-1 0 0 0,0-1 0 16,-4 1 0-16,1 0 1 0,-2 1 12 16,-2 1-12-16,2 2 12 0,-3 1-12 15,2 0 0-15,-3 0 18 0,0 4-6 0,3-1-10 16,-3 1 20-16,4 3-1 0,-1-1 0 16,2 1-6-16,2 2 3 0,0-2-6 15,3 1 3-15,1 1 3 0,1 1-16 16,1 1 25-16,0-1-9 0,1 1-15 15,4-1 12-15,4-2 3 0,2 1 0 16,2 1 3-16,3-1 7 0,1 0-13 16,1-1 9-16,3-2-3 0,3-3-6 0,0-1 3 15,-1 0 4-15,0-4-11 16,-2 1 11-16,0-4-8 0,-1 0 14 0,-2 0-1 16,-2-4-2-16,-1-2 12 0,-3-2-4 15,1-2 1-15,-4 0 9 0,3-2 19 16,-6-1-25-16,0-1-3 15,-1-2-1-15,-3 1-3 0,-2-2-6 0,0 3-23 0,-2-3 2 16,-5 2-4-16,1 1 0 0,-2 1-2 16,-3 1-17-16,2 0 3 0,-2 3-9 15,1 1-3-15,-1 1 3 0,2 0 0 16,-3 4-20-16,3-1-65 0,-2 3-200 16,-5-1-199-16,5 2-491 0,1-2-903 0</inkml:trace>
  <inkml:trace contextRef="#ctx0" brushRef="#br0" timeOffset="-24404.11">19383 11222 1346 0,'0'0'228'0,"0"0"-75"16,0 0 16-16,0 0 38 0,0 0-22 15,0 0-7-15,35-47-65 0,-19 43-32 0,4 1-55 16,3 3-26-16,1 0 0 0,3 0-20 16,3 3 20-16,-2 1 0 0,-2 1-2 15,-2 0-1-15,-7 0-17 0,-2-1-41 16,-5 3-23-16,-6-1 3 0,-2 2 13 16,-2 0 20-16,-3 0 48 0,-7 0 16 15,-1-1 16-15,-5 0 46 0,-2 0-17 16,-1 0-2-16,-1-2-5 0,1 0-8 15,0 0 15-15,5-1-16 0,0-1-3 0,4 0-7 16,4-3 1-16,2 1-11 0,2 0-2 16,2 0 6-16,0 0 16 0,0-1 12 15,3 1 23-15,7-1-22 0,5 0-33 16,5 1-25-16,4 2-15 0,4 0-14 16,-3 3 10-16,2-1 6 0,-1 3-13 15,-3 1 4-15,-2-1-17 0,-4 3 1 16,-3-1 15-16,-2 2-9 0,-5 1 10 15,1 0-7-15,-6 2 10 0,-2-3 4 0,0 1 15 16,-7-1 0-16,0-3 0 0,-7-1 0 16,0-1 19-16,-4-2-16 0,-3-2 23 15,-2-1 3-15,-4-2-4 0,1 1 4 0,0-1-26 16,-3 0 1-16,3 0-1 0,0 0-1 16,-1 0-2-16,4 0-199 0,-7-6-211 15,7 0-612-15</inkml:trace>
  <inkml:trace contextRef="#ctx0" brushRef="#br0" timeOffset="-20635.12">11746 10801 1080 0,'0'0'202'16,"0"0"-179"-16,0 0 42 0,0 0 78 15,0 0-19-15,0 0-23 0,0 0-7 16,0 0 65-16,0 0 58 0,0 0-23 16,20 38-26-16,0-38-32 0,7 0-49 15,1-4-29-15,5-4-7 0,-1-1 7 16,3-2-7-16,0-3 7 0,-3-1 12 0,1 1-9 15,-3-4 0-15,2-4-13 0,0-1-29 16,-1 0-6-16,4-3 9 0,-2-1-6 16,2-1-4-16,-1-1-12 0,-3 0 0 15,0 0 21-15,-5 1-21 0,-2 2 25 16,-4 0-25-16,-4 6 3 0,-2-1-3 16,-7 4 32-16,-1 0-32 0,-2 2 13 0,-3 3-1 15,-1 2-18-15,0 2 6 0,-2 0-16 16,-2 3-9-16,1 2 2 15,0 2 20-15,-1 1-48 0,-1 0-67 0,-5 4 13 16,2 6 65-16,-3 1 39 0,1 2 1 16,1 1-3-16,4 1-9 0,3 1 8 15,2 1 4-15,2 3 11 0,9 2 27 16,4 2-37-16,3 3 2 0,5 1 19 16,2 2-19-16,-3 1-3 0,-3 1-15 15,-4-1 15-15,-5-2-25 0,-6-2 6 16,-4 0 19-16,-4-6 0 0,-8-2 3 0,-6-2 16 15,-2-2 3-15,-3-5 7 0,-2-3 0 16,-3-4 9-16,-2-1 7 0,1-2 34 16,-2-1-5-16,2-3-17 0,-1-4 0 15,3-1-13-15,2-1 4 0,4-2-10 0,2 0 9 16,4-1-3-16,2-3-6 16,7 4 9-16,2-3-44 0,4 2-3 0,0 1-22 15,4 3-19-15,6 0-136 0,1 4-143 16,10-1-112-16,-3 4-331 15,-1-2-984-15</inkml:trace>
  <inkml:trace contextRef="#ctx0" brushRef="#br0" timeOffset="-18784.98">12708 10829 2146 0,'0'0'320'0,"0"0"-230"0,0 0-2 0,0 0 5 16,0 0-3-16,0 0-32 0,69-43 35 15,-48 33-26-15,0-2-18 0,2 1-46 16,0 0 29-16,1-2-29 0,-4-2 35 16,0 2-3-16,-5-4-12 0,1 0-4 15,-3-2 3-15,-4-1-9 0,-2 1 6 16,-5-2-18-16,-2 1 0 0,-1 5-2 15,-7 1 5-15,-3 2 5 0,-3 3-9 16,-4 1 0-16,-1 3-2 0,-2 5 2 0,-1 0 0 16,0 5-16-16,1 6 14 0,0 3 0 15,1 2 2-15,4 5 3 0,6 1 16 16,0 2 0-16,7 3 7 0,3 0-10 16,4 2-14-16,10-3-1 0,4-1 40 15,4-1-19-15,4-3 4 0,3-4-14 16,1-4 14-16,-3-4 2 0,3-5-5 15,-4-4 5-15,-2-1 4 0,2-7-4 0,-2-5-2 16,-1-4 12-16,0-3-26 0,-1-2 13 16,3-5-23-16,1 0 0 0,-1-4 16 15,1 0-3-15,1-2-15 16,2 2-19-16,-1 2 18 0,3 1-18 0,-4 7 16 16,-2 5-16-16,-2 5 3 0,-4 4-9 0,-3 4-16 15,-1 3-26-15,-2 4 11 0,-2 4 14 16,2 2 17-16,-4 1 9 0,1 2-6 15,-3-1 9-15,-1 3 10 16,-1-2-10-16,-2-2 10 0,-1-2 2 0,-1-2-2 16,-1-4-17-16,0 2-18 0,0-5 22 15,0 0 16-15,0 0 118 0,0-3 6 16,0-3-111-16,-2-2-13 0,-1-5 1 16,-2 1-1-16,0 0 12 0,-2 0 4 15,-1-2-14-15,0 4 1 0,-1 2-2 16,-2-1 2-16,-1 2 22 0,0 0-3 0,-2 2 3 15,-1 1-12-15,0 1 6 0,-4 3-17 16,1 0 14-16,-2 7-14 0,-1 1 1 16,2 3 16-16,-1 4-6 0,2 2 15 15,0-1-27-15,6 4 10 0,-1 2-11 0,3 0 0 16,5 2 3-16,3-2 0 16,2 2-2-16,4 0 12 0,9-1 9 0,7 0 0 15,5-2 6-15,7-1-9 0,3-3-17 16,5-4 1-16,2-3-2 0,-2-3-1 15,0-6-94-15,-4-1 43 0,0-2 29 16,-8-8 10-16,1-3 12 0,-4-3 2 16,-3-2 20-16,-1-4 0 0,-2-1-3 15,-2 0 25-15,-5 0 28 0,-1-1-9 16,-6 5 69-16,-3 2-66 0,-2 1-22 16,0 3-4-16,-1 5-9 0,-2 4-31 15,-2 1-16-15,-2 3-56 0,-4 3-37 0,-1 9 51 16,-2 1 58-16,-1 4 25 0,1 3-21 15,5 1 8-15,4 0-11 0,5 4 15 16,0-1-4-16,7-2 7 0,6-1-18 16,3-2 21-16,4-2-20 0,1-2 23 0,4-3-3 15,-1-3 3-15,-1-3-4 16,-2-6 1-16,-1 0 3 0,-2-3 0 0,-3-5 0 16,-2-5-3-16,1 0-1 0,-5-4-20 15,2-4 17-15,-6 0-18 0,-2-3 0 16,-2-1-2-16,-1 0 2 0,0-2-21 15,-5 3 21-15,-3 2 0 0,-2 3 0 16,1 1-17-16,-2 2 17 0,3 4 0 16,2 0 0-16,0 5 3 0,4 4 15 15,1-2 1-15,1 3-19 0,0 2-33 16,6 0-20-16,7 0-12 0,4 2 37 0,6 3 15 16,4 1 10-16,5 0-9 0,-1 2 9 15,2-1-13-15,0-2 3 0,-4 1 10 16,-2-3-9-16,-3 2 9 0,-5-2-13 15,-6 1-9-15,-2-1 0 0,-6 3-39 0,-4 0 14 16,-1 5 19-16,-4 1 31 16,-6 2 2-16,-1 0 1 0,-3 2 0 15,-1-1 48-15,3 1-11 0,-2 0-11 0,5-1-13 16,1-2-3-16,4 0-11 0,1-1 0 16,3-3 1-16,0-1 16 0,1-4 9 15,4-1 22-15,4-3 18 0,1 0 7 16,6-4-26-16,2-4-27 0,1-4-9 15,1 0 14-15,-1-8-5 0,0 3-9 16,-1-4-12-16,0-1 17 0,1 1-16 0,0 1 0 16,-1 2-2-16,-1 2 0 0,-4 4-2 15,-4 5 2-15,-2 2 0 16,-3 4-21-16,-2 1-66 0,-1 6-94 0,-1 3 113 16,0 6 52-16,0-1 15 0,0 6 1 15,0 1 12-15,2 0-12 0,0 2 11 16,2-2-10-16,5 1-1 0,2-2 1 0,3-2 2 15,5-1-3-15,4-2-226 0,1-2-10 16,7-5-78-16,0 0-105 0,5-5 23 16,0-3 60-16,-2 0 73 0,1-5 78 15,-1-6 88-15,-4-1 97 0,1-2 44 16,-5-3 122-16,-3-2 67 0,-1-2 10 16,-3 0-49-16,0-3-1 0,-3 2 23 15,-1-2-69-15,-5 3-3 0,-1 0 3 16,-5 2-52-16,-4 1 32 0,-1 1-55 15,-10 4 17-15,-5 0-17 0,-4 3-31 16,-5 5 19-16,-2 2 12 0,-4 3-2 0,2 6-5 16,0 4-9-16,5 5-22 0,2 3-3 15,5 2-6-15,8 5 6 0,4 0-28 16,5 0 25-16,0 3-6 0,9-3-19 16,7 0 22-16,2-3-13 0,4-1 7 0,2-7-19 15,0-2-83-15,-2-4-41 0,1-5-29 16,-2-3-1-16,-2-4 25 0,0-9 50 15,-1-3 50-15,-1-5 29 0,-2-5 30 16,-2-6-29-16,1-4 27 0,-2-10-26 16,-2-11-1-16,3-11 32 0,-6 1-8 15,-2 12-25-15,-1 18 13 0,-3 13 50 16,0 7-10-16,-1-3 29 0,1-1-19 16,-1 2 3-16,1 7-7 0,-1 5-12 0,1 4-47 15,-1 3 0-15,0 6-178 0,0 7 69 16,0 9 109-16,-3 7 73 0,-2 7-8 15,2 11-5-15,2 10-14 0,1 9-15 16,0 0 16-16,7-7-13 0,-2-5-6 16,-2-17 9-16,2-7 1 0,-3-6-7 0,2-6-19 15,-2 3-9-15,-1-1-2 16,1 2 1-16,-1-5-2 0,0-3 0 0,0-3-2 16,-1-3-51-16,0-3-220 0,0-5-202 15,-4 0-576-15,1-4-844 0</inkml:trace>
  <inkml:trace contextRef="#ctx0" brushRef="#br0" timeOffset="-17685.22">15962 10086 1433 0,'0'0'588'0,"0"0"-345"16,0 0 3-16,23-57 77 0,-18 47-41 0,0 2-119 15,0 3-49-15,-1 3-35 16,0 2-79-16,0 7-99 0,5 7 99 15,-2 6 80-15,2 9 12 0,0 5 22 0,-3 12-32 16,0 10 16-16,-3 9-10 0,-1-2-26 16,-1-12-11-16,1-17-19 0,0-11-32 0,2-5 0 15,5 4 0-15,-2-1 0 16,3 4 0-16,1-6 0 0,-4-5 3 0,1-3 16 16,-4-5-16-16,-1-2 16 0,-1-3-1 15,0-2 63-15,0-5-18 0,2-6-63 16,-1-5-47-16,2-2 22 0,0-3 25 15,4-2 0-15,0 0 0 0,4 1 0 16,0 2 0-16,2 0-1 0,2 4-1 16,-2 4 1-16,-1 3-18 0,-2 4 4 15,0 2-7-15,-4 4-25 0,0 0-39 16,2 8-1-16,-2 5 36 0,2 3 14 16,-3 3 21-16,3 2 13 0,-2 2 1 0,-1 0 1 15,2-1-2-15,-1-2 3 0,3 0 0 16,-2-4 3-16,3-1 12 15,-2-4 4-15,3 0 10 0,1-5-4 0,-2-3 16 16,4-1-4-16,0-2 4 0,1-5-9 0,-2-6-13 16,2-1-16-16,0-3 10 15,0-3 18-15,-2-2-19 0,-1-2 7 16,1 1-18-16,-2 0 2 0,-2 3 22 0,0 3 0 16,-3 0-6-16,-2 6 12 0,0 2 47 15,-3 4-7-15,-1 1-59 0,-1 2-12 16,0 0-102-16,1 7-26 0,3 1 128 15,1 5 16-15,-1 3 34 0,0 4-16 16,2 1-15-16,-1 2-1 0,-2-1-18 16,-1 1-12-16,0-1-4 0,0-1 14 15,2-5-47-15,0-1-347 0,10-7-299 16,-3-6-635-16,4-2-493 0</inkml:trace>
  <inkml:trace contextRef="#ctx0" brushRef="#br0" timeOffset="-17555.83">16878 10202 2568 0,'0'0'281'0,"0"0"-281"15,0 0-132-15,0 0 9 0,0 0 17 0,0 0 51 16,-57 17 3-16,66 11-266 0,5-5-214 16,6-1-689-16</inkml:trace>
  <inkml:trace contextRef="#ctx0" brushRef="#br0" timeOffset="-15516.74">17211 10405 2338 0,'0'0'400'0,"0"0"-242"15,0 0 25-15,0 0 85 0,-46-57-55 16,27 45-90-16,-3 2-41 0,-2 0 3 16,-2 3-19-16,-4 4-31 0,4 1-34 15,-2 2-1-15,3 0-3 0,5 4-19 0,7 2-10 16,2 0-2-16,7 0-1 0,3 3 32 15,1-1 3-15,6 4 12 0,9-3 16 16,4-1-12-16,3-1-16 0,5 0-53 16,4-2-4-16,-1 1 32 0,2-2 10 15,-5 3 2-15,0 0-6 0,-2 1-3 16,-3 4-7-16,-2 2 4 0,-4 4-23 16,-2 3 23-16,-2 5-16 0,-6 5 12 15,-4 4 4-15,-2 11 6 0,-6 12 18 16,-8 4 1-16,2-6-67 0,0-12-179 15,3-15 73-15,-1-10 93 0,-5 4 54 0,0-1 26 16,-6 0 1-16,-3-4 2 0,3-5 20 16,0-4-4-16,1-5 0 0,5-3 30 15,0-1 66-15,2-3-6 0,6-5-4 16,-1-3 7-16,5-4-11 0,3-4-21 16,0-3-20-16,10-5-16 0,1-3 4 15,7-1-23-15,3-4-24 0,7-3 0 16,2-2-1-16,12-11-16 0,10-11-107 15,10-9-74-15,5-3-20 0,-6 6-42 0,-8 10 24 16,-9 6 35-16,-7 0 35 0,-8 6 45 16,-8 7 120-16,-8 5 36 0,-6 12 55 15,-4-2-1-15,0 0 98 0,1-3-92 16,-4-2 39-16,0 6-13 0,0 2-25 16,-5 4 15-16,2 3-4 0,-1 2-28 15,2 5-10-15,-1 1-32 0,0 4 3 16,-1 2-41-16,0 1-76 0,-2 8-11 0,-2 4 87 15,-2 7 29-15,1 3 6 0,-2 6-20 16,4 3-13-16,-1 5 17 0,3 2-4 16,-1 3-12-16,3 2 16 0,1 2 3 15,0 6-9-15,2-5-11 0,2-2 8 16,3-4-10-16,2-10-1 0,0 2 1 0,1-7-1 16,-2-6-20-16,-1-5 21 0,2-5 1 15,-3-6 12-15,-2-2 3 0,2-2 50 16,0-6 16-16,3-4-69 15,1-5-11-15,1-2 0 0,0-2 0 0,2 0 14 16,-2-2-16-16,3 1 1 0,-2 4 12 16,1-1 2-16,-2 2-15 0,1 4 13 0,-4 1-11 15,-2 2-1-15,0 2 2 0,-2 3 10 16,1 2 6-16,-2 0-13 0,0 1-6 16,2 2-107-16,2 5 44 0,1 3 63 15,3 5 28-15,-1 2 7 0,3 2 6 16,-2 3-19-16,1-3 3 0,-1 2-12 15,-1-2-1-15,0-3-10 0,-2 0 1 16,-2-3-3-16,2-1 1 0,-4-3-1 0,0 0 2 16,-2-5-1-16,0 0 0 0,1-2 1 15,-1-2 20-15,0 0 35 0,2 0 18 16,0 0 7-16,2-4-56 0,5-2-26 16,0-3-2-16,4 1 2 0,-3-2 3 15,3 1 13-15,-3 2-13 0,1-2-2 16,-4 2 15-16,0-1-15 0,-2 1 11 15,-2 1-10-15,-1 0 14 0,0 2-16 0,-1-2 0 16,-1 0-1-16,0 0-2 0,0-3 0 16,0 2 0-16,0-3-10 0,0 2 11 15,1-2-17-15,3-1 4 0,-2 1 14 16,1 1-1-16,2 1-11 0,-2 0-6 16,4 2 18-16,-3 1 1 0,1-1-12 15,-2 2 11-15,0 2 1 0,0-1 0 16,0 1 0-16,-1 1-1 0,-1 0 0 15,0 0-2-15,0 1-10 0,1-2 13 16,0 2-2-16,-2-2 2 0,1 2 0 0,0 0 2 16,-1 0 15-16,0 0-5 0,0 0-10 15,0 0 14-15,1 0-14 0,-1-3 17 16,1 3-16-16,-1 0 9 0,1-2-12 16,1 2-1-16,2-3 0 0,-2-1-10 0,0 1 10 15,1-2-1-15,0 1 0 0,0-2-2 16,0 2 2-16,2-3-1 0,-2 2 3 15,1 0 2-15,-2-1 0 0,0 2-1 16,-1-1 1-16,0 1-1 0,0-1-1 16,-1 2-4-16,0-2 3 0,0 0 1 15,0-1-3-15,0 1 3 0,0 2 0 16,0-2 1-16,-1 3-1 0,-1-2-2 16,-1 0-17-16,-2 0-6 0,-3 2-10 15,2 1-6-15,-4 1 16 0,-3 0-3 0,0 3-7 16,0 1-2-16,1 4 8 15,-2 2 10-15,6 2 17 0,1 2 2 0,1 2 0 16,4 4 38-16,2 0-10 0,4 1 10 16,8 1-10-16,4-1-12 0,2 2 3 0,3-2-16 15,2-2 13-15,1-1-1 16,1-3 4-16,3-3-6 0,0-1 10 0,-4-3-11 16,1-3 1-16,1-3 2 0,-5-2 1 15,2-2 6-15,-2-7-19 0,0-2 9 16,-1-3 7-16,1-1 0 0,-1-4-4 15,-2-3-14-15,1-1-1 0,-2-2 1 16,-1-4-1-16,-1 2-1 0,0 0-24 16,-4 1 7-16,1 2-1 0,-5 4 0 15,1 3 19-15,-2 5 31 0,-3 3-31 16,1 6-1-16,2 1-24 0,-2 2-40 16,0 2-36-16,2 5 47 0,2 3 29 15,0 5 3-15,0 2 6 0,0 5 13 16,-2 1 0-16,4 2 2 0,-3 2-1 15,1-1 0-15,0-2-11 0,-3 1 13 0,-3-6-28 16,-2-2 26-16,0-3-20 0,-7-2 6 0,-7-3 16 16,-2-3 19-16,-4-2 3 15,-3-4 3-15,0 0-23 0,1 0 23 16,-1-4-12-16,3 0 3 0,2-4 12 0,1 1-3 16,4-3-3-16,0 0 6 0,5-1 7 15,-1-1 6-15,5-1-9 0,0-1-1 16,2-1-30-16,1 3 21 0,1-1 0 15,0 2-2-15,1 1-20 0,2 6 0 16,1 0-1-16,-2 2-17 0,1 2-45 16,2 4-47-16,2 2 25 0,1 6 41 15,3 1 19-15,0 2 10 0,4 2 15 16,2 1 13-16,2-1-11 0,1 0 17 16,3-1 0-16,0 0-7 0,0-5 4 0,-1 0-16 15,0-5-1-15,0-3-116 0,-2-3 10 16,-1-1 9-16,-1-8 44 0,-1-3 38 15,-2-2-8-15,-3-4 24 0,2-4 0 16,-3-3 3-16,-2-4 35 0,-1-3-9 0,1-5-29 16,-4-2-38-16,0-11 38 15,1-8 74-15,-2 6-71 0,0 7 19 0,-3 9 0 16,1 11-4-16,1-2-17 0,1 0 74 16,-2 6-12-16,-1 8 13 0,0 4-17 15,0 4-18-15,0 3 3 0,-1 2-44 16,0 0-105-16,0 8-84 0,0 4 160 15,-3 7 29-15,1 3 38 0,2 9 9 16,0 3-3-16,2 6 3 0,5 3 13 16,7 8 15-16,-3-6-8 0,5 1-17 0,-2 0 12 15,-2-9-24-15,2 1-14 0,-3-1-24 16,-1-6 0-16,0-4-13 0,-3-6 10 16,1-2 3-16,0-4 1 0,-1-5-1 15,-2-5-169-15,0-3-162 0,-3-2-107 16,-2-14-162-16,-4-1-827 0</inkml:trace>
  <inkml:trace contextRef="#ctx0" brushRef="#br0" timeOffset="-15355.92">18724 10235 1554 0,'0'0'1312'0,"0"0"-918"0,0 0-79 16,0 0-63-16,0 0-76 0,0 0-56 15,0 0-30-15,72-36-24 0,-42 34-32 0,2 2-34 16,5 0 0-16,2 0-15 0,0 0-1 15,-1 1-9-15,-2 0-19 0,-3 2-160 16,3-5-300-16,-10-3-566 0,-7 0-1158 0</inkml:trace>
  <inkml:trace contextRef="#ctx0" brushRef="#br0" timeOffset="-13589.68">20135 9886 1858 0,'0'0'405'0,"0"0"-321"0,0-47 94 16,0 28 38-16,0 2 3 0,1 3-17 15,3 0-78-15,2 3-12 0,-2 3-23 16,-1 2 0-16,0 4-23 0,-1 2-66 16,1 2-138-16,2 9-18 0,1 7 156 15,-1 6 44-15,0 8 77 0,0 4-16 16,-3 3 31-16,-1 7-45 0,-1 7 22 16,0 9-15-16,-2 6-51 0,-1-4-3 15,-1-14-22-15,3-18-19 0,1-11-3 16,0-3 0-16,4 0 0 0,0 0-1 15,1 0-2-15,-1-3-126 0,0-5-243 0,2-5-213 16,-3-3-519-16,-1-2-727 0</inkml:trace>
  <inkml:trace contextRef="#ctx0" brushRef="#br0" timeOffset="-12968.12">20435 10297 2349 0,'0'0'174'0,"0"0"-173"16,0 0-1-16,0 0 162 0,59-12-2 15,-37 6-25-15,2-1-29 0,-3 0-26 16,3-2-35-16,-2 0-23 0,3-1-9 16,-4-3-11-16,0 1 33 0,-1-3-6 0,-4-1 0 15,-1-4-13-15,-3 0-1 0,-5-3 1 16,-1 3 32-16,-6-3-45 0,0 4 39 15,-4 3 5-15,-4 2 39 0,-3 4-14 16,-3 2-24-16,-3 4-23 0,-3 2-22 16,-3 2-2-16,-1 6 0 0,0 5-1 0,0 3 0 15,3 5 0-15,3 3-10 16,3 3 10-16,7 1 2 0,7 1-1 0,1 2 1 16,12-3 17-16,8-2 3 0,6-2 3 15,5-5 7-15,8-2 2 0,4-4-18 16,2-6-16-16,-1-2-24 0,-2-3-165 15,-5-3 15-15,-6-4 5 0,-3-5 29 16,-7-2 73-16,-7-4 35 0,-1-3 32 0,-6-4 1 16,0-1 34-16,-3-2-22 0,-2 0 9 15,0-1 0-15,-2 5 36 0,0 2-4 16,0 4 83-16,-2 5-1 0,-1 7-37 16,2 0-24-16,-1 6-75 0,1 0-19 15,-3 5-174-15,1 7 111 0,0 4 82 16,1 4 41-16,2 5 10 0,1 3-26 15,6 1 1-15,8 0-1 0,4 0 7 0,5-2 6 16,5-1-13-16,1-6 3 0,3-1 10 16,-3-7-7-16,0-5 13 0,-4-4 0 15,-5-3-6-15,0 0 15 0,-4-7 14 16,-2-6 11-16,-4-2 16 0,1-3-20 16,-5-4-36-16,-3-2-12 0,-2-3-26 15,-2-1 0-15,0-2 0 0,-5-1 0 0,-2 1-12 16,-3 3-12-16,0 2 23 15,-1 8-26-15,2 2-7 0,-2 6-62 0,2 5-105 16,-1 4-98-16,0 4-178 0,1 8-117 16,3 7-177-16,3-2-654 0</inkml:trace>
  <inkml:trace contextRef="#ctx0" brushRef="#br0" timeOffset="-12383.58">21466 10272 271 0,'0'0'1512'16,"0"0"-1314"-16,0 0-87 0,0 0 64 15,35-45-46-15,-20 32-45 0,1-2-32 16,1-1-1-16,0-1 7 0,0 1-56 0,0-2 20 16,-2 0-22-16,0 0 16 0,-6-1 0 15,0 2 17-15,-4 0-31 0,-3 2 62 16,-2 1 33-16,0 2 18 0,-2 4 20 15,-4 1-30-15,-3 5-54 0,-1 2-50 16,-4 0-1-16,-3 4-10 0,-1 6 10 16,-2 5 51-16,3 2-7 0,2 4 1 15,3 4 2-15,3 1-2 0,3 1 15 16,5 1-6-16,1-1-13 0,10-2-22 16,3-1-3-16,6-2 3 0,2-2 22 0,7-5-16 15,-1-2-22-15,0-6 6 0,2-4-9 16,-4-3-183-16,-1-3-52 0,-2-7-33 15,-2-2-7-15,-2-5-19 0,-2-4-29 16,-1-3 57-16,-4-4 87 0,2-3 82 0,-2-2 19 16,0-4-13-1,-2-4 32-15,2-8 59 0,-4-11 20 0,-1-7-20 16,-4-1 42-16,-2 15 62 0,0 14 68 16,-1 15 43-16,-4 6 70 0,0-3-4 0,0 2-94 15,-1 1-23-15,-2 5 3 0,3 7-23 16,0 2-49-16,-1 4-95 0,1 9-140 15,-2 3 124-15,1 8 16 0,-1 6 77 16,4 6-4-16,2 6-6 0,2 10-4 16,11 11 7-16,7 13-16 0,-1 3 54 15,0-4-7-15,-4-11 3 0,-6-8-36 0,-2-6 14 16,-4-11-40-16,-2-8-14 0,0-10-16 16,0 0-11-16,0-3 9 0,0 1-10 15,0-1 0-15,0-7-1 0,0-2-124 16,3-2-203-16,13-11-164 0,-4-1-614 15,5-6-983-15</inkml:trace>
  <inkml:trace contextRef="#ctx0" brushRef="#br0" timeOffset="-11681.95">22604 10291 2689 0,'0'0'363'15,"0"0"-277"-15,0 0-47 0,61-58 57 16,-38 39-4-16,3-2 13 0,1-2 31 16,2-1-9-16,0-4-42 0,4-1-29 15,-1 0-8-15,2 0-20 0,0 2 0 16,-5 1-15-16,-1 4 5 0,-7 5 23 0,-8 5 23 15,-2 4-18-15,-7 6 1 0,-2 2-47 16,-2 0-34-16,0 5-152 0,0 8 111 16,0 5 75-16,-2 7 0 0,-1 5 35 15,0 1-33-15,1 2 17 0,2 1-17 16,0-3-2-16,1 0 1 0,5-4-1 16,-1-4 12-16,3-6 1 0,-1-5-1 15,-2-3 7-15,0-5 10 0,1-4 21 16,1 0 35-16,1-9-45 0,4-3-40 15,1-3-12-15,-1-4-1 0,2-1 10 0,1-4 0 16,-2 0 0-16,3 1-15 0,1-2 17 16,1 1-10-16,-1 2 10 0,1 2-12 15,-4 3 13-15,2 5-15 0,-2 5 15 16,-3 5-22-16,-1 2-22 0,-3 0-20 16,0 7 2-16,0 5 5 0,-3 3 19 0,-2 4 23 15,0 3 14-15,0-1 1 0,0-1-2 16,0 2 0-16,2-2 1 0,1-3-1 15,-2-1 2-15,2-2 19 0,2-5-3 16,-1-3 3-16,-1-4 6 0,5-2-24 16,-3-3 33-16,4-6-21 0,1-1 0 15,1-5-11-15,1 1 0 0,0-3 0 16,2-2 10-16,0 2-10 0,1-1 2 16,-2 1 8-16,3 3-10 0,0 3 20 0,0 3 29 15,-1 2-23-15,-1 5-16 0,-2 1-12 16,1 1-19-16,-1 6-12 0,-3 3-8 15,1 4 14-15,0 0 13 0,0 1 8 16,0 4-11-16,-2 0 13 0,0-3-14 16,-2 1 15-16,0-1-1 0,0-3 2 15,-3-2 3-15,-1-3-3 0,-1-2-179 0,-3-6-351 16,-5-2-435-16,-3-5-439 0</inkml:trace>
  <inkml:trace contextRef="#ctx0" brushRef="#br0" timeOffset="-11529.83">23001 9665 3421 0,'0'0'446'16,"0"0"-411"-16,0 0-35 0,0 0-63 16,0 0-25-16,0 0-33 0,0 0 74 15,0 0-249-15,0 0-1024 0,0 0-647 0</inkml:trace>
  <inkml:trace contextRef="#ctx0" brushRef="#br0" timeOffset="-10489.57">24625 9706 2493 0,'0'0'284'0,"0"0"-72"15,19-67 63-15,-13 45-49 0,1 5-55 16,-3 5-70-16,1 3-6 0,-4 6-14 16,0 3-81-16,0 2-25 0,-1 8-63 15,0 5 88-15,0 7 79 0,0 6-13 16,0 2-16-16,0 5-15 0,0 0-7 0,0-1-6 15,0 1-19-15,1-1 0 0,2-3-2 16,3-3 1-16,-1-4 0 0,1-5 0 16,2-4 10-16,-1-6-9 0,1-6-3 15,6-3-46-15,-1 0 24 0,1-8 19 16,6-5 3-16,0-3 0 0,0-6 1 0,1-1 30 16,-2-2-3-16,-3 1-12 15,1 0-4-15,-2 0 32 0,-3 4-1 0,1 1-5 16,-2 4-15-16,-1 3-23 15,-4 3-4-15,1 4-8 0,-4 4-4 0,-1 1-43 16,-1 6-123-16,1 3 72 0,-2 8 85 16,0 3 25-16,0 3 66 0,-4 4-41 15,2-2-12-15,0 4 2 0,2-4-2 16,0-4-12-16,1-2 1 0,4-3 27 16,2-5-10-16,1-3-3 0,1-4 6 0,4-2-22 15,-1-2-17-15,6-6-2 0,2-5 17 16,2-3 1-16,0 0 1 15,-3-4 19-15,0 1-18 0,-1 0 2 0,-5 0 25 16,-4 2-26-16,1 3 15 0,-4 1-15 16,-3 5-3-16,-1 2 1 0,-1 2-19 0,-1 2-63 15,0 4-75-15,0 4 9 16,-4 4 117-16,-1 2 31 0,-2 6 1 0,0-3 15 16,4 4-14-16,2-4 0 0,1 3 2 15,1-4 24-15,5-3-9 0,5 1 3 16,0-5 6-16,4-3 13 0,0-1-9 15,3-3-32-15,0-2-3 0,3-7-16 16,0-5 19-16,-2-3 0 0,-1-1 28 16,0-4-16-16,-3 0 7 0,1-1 9 15,-5 1-9-15,0 3-6 0,-3 0 15 16,-1 5 4-16,-3 3 68 0,-1 3-6 16,-3 4-31-16,1 2-63 0,-1 0-96 0,0 2-70 15,0 4 90-15,0 6 75 0,2 2 1 16,2 1 3-16,6 2 0 0,0 0 16 15,5 0-10-15,4 0-9 0,0-3-412 16,4-3-374-16,-3-5-780 0</inkml:trace>
  <inkml:trace contextRef="#ctx0" brushRef="#br0" timeOffset="-10325.92">24927 9551 3011 0,'0'0'438'15,"0"0"-229"-15,0 0-61 0,-53-45 0 0,47 37 22 16,3 4-42-16,3 4-97 0,8 0-31 16,13 4-109-16,14 5-20 0,23 6-66 15,40 3-203-15,-10-2-745 0,-3-3-1151 0</inkml:trace>
  <inkml:trace contextRef="#ctx0" brushRef="#br0" timeOffset="-9740.3">26883 9448 1753 0,'0'0'295'15,"0"0"-26"-15,6-48 3 0,-6 33-31 16,-2 1 51-16,-3 3-59 0,-5 0-74 15,-2 3-76-15,-5 5-10 0,-2 3-29 16,-5 0-44-16,-4 10 1 0,-5 3 0 16,-3 8 21-16,2 4 13 0,0 4-7 15,4 4-13-15,8 1-15 0,8 2-2 16,7 0-14-16,7 0 13 0,12-1 3 16,11 1 3-16,12-4 35 0,16 2-20 0,19 0 8 15,12-5-26-15,1-5-216 0,-18-12-31 16,-19-8-117-16,-17-4-41 0,-5-2-126 0,0-5-50 15,0-3-204-15,-2-2 192 16</inkml:trace>
  <inkml:trace contextRef="#ctx0" brushRef="#br0" timeOffset="-9632.32">27198 9747 184 0,'0'0'512'0,"0"0"6"0,10-55-56 15,-8 40-131-15,0 3-75 0,-1 3-3 16,-1-1-79-16,0 3-94 0,0 4-80 16,0-1-31-16,-5 4-127 0,-9 0-402 15,1 0-609-15</inkml:trace>
  <inkml:trace contextRef="#ctx0" brushRef="#br0" timeOffset="-9300.69">27176 9488 2255 0,'0'0'287'0,"0"0"-106"0,18-64-7 15,-9 39 31-15,-3 2 19 0,0 3 17 16,0 2-111-16,-3 4-1 0,0 2 3 16,-2 5-2-16,0 4-31 0,0 0-14 15,-1 3-70-15,0 0-15 0,0 4-124 16,0 8 117-16,0 9 7 0,-3 6 72 15,1 4-10-15,-1 4 7 0,1 3-20 0,1 1-12 16,1-1-12-16,0 2-9 0,4-2-16 16,1 0-19-16,5-2-3 0,2-1 4 15,3-5-184-15,4-2-118 16,4-6-129-16,1-6-158 0,17-4-169 0,-5-7-476 16</inkml:trace>
  <inkml:trace contextRef="#ctx0" brushRef="#br0" timeOffset="-8297">27654 9711 931 0,'0'0'827'0,"0"0"-350"0,26-60-124 16,-17 36 4-16,-4 4-2 0,-4 1-56 16,-1 4-78-16,-1 1-39 0,-4 4-46 15,-4 1-43-15,0 4-37 0,-7 2-56 16,-2 3-15-16,-4 3-13 0,-3 4-1 16,-2 3 14-16,-1 4 12 0,4 1-16 15,4 2 4-15,2 2-20 0,7 0 10 0,0 1 10 16,7-3 15-16,3 2 0 15,1-5 0-15,4-3-77 0,5-3-51 0,3-2 11 16,5-4 26-16,1-2 24 0,3 0 7 16,-1-7 35-16,2-1-10 0,-1-1 35 15,-3-3 3-15,-1 0 19 0,-4 0 10 16,1 0 0-16,-4 1-31 0,1 0 37 16,-4 3-3-16,0 1 6 0,-4 2 66 0,0 3-3 15,-2 0-101-15,-1 2-3 0,0 2-180 16,0 5-13-16,0 3 171 0,-1 5 22 15,-1 1 51-15,2 4-26 0,0 1-6 16,4-2-6-16,7-1 25 0,-1-1 3 16,6-5-9-16,1-3 12 0,3-3-3 15,0-3-41-15,4-3-41 0,0-4-44 16,1-5-1-16,-1-1-3 0,0-5 39 0,-2 1 30 16,-1-3 17-16,-2-3-12 0,0-2 15 15,-3-1 0-15,-1-4 0 0,0 0 35 16,-2 0-22-16,-4 1 3 0,-1 3 32 15,-1 3-48-15,-3 3 53 0,-1 2 65 16,0 5 8-16,-1 3-60 0,0 3-7 0,0 2-11 16,-2 2-48-16,0 1-116 15,0 7-95-15,0 6 202 0,-5 5 9 16,2 5 79-16,0 3-16 0,2 2-10 0,1 1-28 16,0-1-12-16,5 0 6 0,4-2-4 15,2-3 14-15,3-2-17 0,2-4 7 16,-1-5 18-16,2-4-7 0,0-4-18 15,2-5-12-15,0 0-63 0,0-7-16 0,0-5 13 16,0-4 25-16,-4-2 22 0,1-1-9 16,-2-3 27-16,0-2 0 0,-3-1-2 15,2-3 3-15,-2 1 1 16,0-1 2-16,-2 3 13 0,1 0-15 0,-3 6 1 16,-1 2 26-16,0 5-12 0,-3 2 3 15,0 5 3-15,-3 3-5 0,1 0-17 16,-1 2-85-16,0 2-67 0,0 5-9 15,0 5 139-15,-1 3 6 0,0 5 16 0,-1 3 3 16,1 2-1-16,1 1 11 0,0 1 22 16,5-1-32-16,6 1 16 15,-2-3-7-15,5 0-9 0,-2-4-2 0,3-3 24 16,0-1 16-16,-1-6-9 0,-2-3 6 16,1-6 6-16,0-1-9 0,0-2-35 15,2-7-32-15,-2-2 13 0,2-4-11 0,-1-1 30 16,-3-2 19-16,3-3-18 0,-1-1 1 15,0-3 10-15,1-1-10 0,2-1 2 16,1 0 24-16,2-1-25 0,-2 3 41 16,3 1 44-16,-1 2-16 0,0 6-18 15,-1 3-32-15,1 6-22 0,-2 3 0 16,0 4-38-16,-3 4-9 0,2 7-16 16,0 3 16-16,0 3 6 0,-1 5 10 15,-1 6 29-15,0 1 1 0,0 0-2 16,-5 2 0-16,-3-4-9 0,-2-2-10 15,-4-4 0-15,-10-3 19 0,-9-4 0 0,-4-4 3 16,-3-3 2-16,-5-4 21 0,0-3-8 16,0 0 7-16,4-3 3 0,2-2-2 15,5 0-8-15,4 0 1 16,2 0 6-16,8 0-22 0,3-1-31 0,3 2-190 16,2 0-154-16,22-2-591 0,-2 2-521 0</inkml:trace>
  <inkml:trace contextRef="#ctx0" brushRef="#br0" timeOffset="-7887.7">29155 9725 1904 0,'0'0'364'0,"0"0"-193"0,0 0 0 15,0 0-19-15,0 0-46 0,47-52-7 16,-34 40-15-16,2 0-59 0,-3-1 39 15,3-4-41-15,-1 1 6 0,-1-2-13 16,1-2-13-16,1-1 26 0,-4-1-7 16,0-1-19-16,-2 0 80 0,-1 2 3 15,-5 2 38-15,-2 2 18 0,-1 4-41 0,0 4-41 16,-3 1-51-16,-4 6-9 0,1 2-56 16,-7 3-52-16,1 8 51 0,-5 5 57 15,0 5 42-15,2 3-8 0,6 3 10 16,4 4 1-16,4 0 5 0,2 0 7 15,9-1 2-15,5-2-24 0,4-3 6 16,2-3-16-16,2-5-3 0,-2-3 3 16,3-4 10-16,0-5 2 0,2-3-9 15,0-2-9-15,-1-1-19 0,4-5-32 0,-3-1-102 16,0 0-30-16,2-3-28 0,-4 2 25 16,-2-3-43-16,-2 1-110 15,-4 2-43-15,-7 0-73 0,-5 0 40 16,-4 3 15-16,-3 0-94 0,-18 0-193 0</inkml:trace>
  <inkml:trace contextRef="#ctx0" brushRef="#br0" timeOffset="-5818.17">10341 13123 2070 0,'0'0'198'0,"0"0"-88"0,0 0 19 15,0 0 16-15,-6-48 7 0,5 41 37 16,0 3 22-16,1 1-48 0,0 2-48 16,0 1-115-16,0 3-166 0,0 6 15 15,0 3 151-15,0 8 80 0,1 2 3 16,-1 6-35-16,0-1 9 0,0 2-10 15,-4 0-15-15,-2 0-10 0,0 0-9 0,0-2-13 16,-3-1-1-16,3-3-12 0,1-1 13 16,0-2 0-16,0-3 0 0,3-2-104 15,2-7-299-15,1-4-163 0,7-2-216 16,-1-2-693-16</inkml:trace>
  <inkml:trace contextRef="#ctx0" brushRef="#br0" timeOffset="-5591.32">10597 13059 2262 0,'0'0'333'0,"0"0"-123"0,0 0 5 15,0 0-33-15,0 0-137 0,0 0-45 16,0 0-19-16,0 0 19 0,0 0 124 0,0 0-28 16,-33 67-14-16,25-34-18 0,-2 1-14 15,4 2-2-15,1-1-20 0,1-1 13 16,-1 0-15-16,3-3-26 0,0 1-2 15,0-3 0-15,1-3-1 0,-3 0-10 16,0-6-2-16,-4-1-137 0,0-2-322 16,-11-5-244-16,0-5-685 0</inkml:trace>
  <inkml:trace contextRef="#ctx0" brushRef="#br0" timeOffset="-5341.31">10222 13391 2052 0,'0'0'317'0,"0"0"-317"0,0 0-94 16,0 0 94-16,0 0 156 0,0 0-14 0,-9 56 6 15,9-36 19-15,3 3-38 0,6-1-1 16,1 0-7-16,7-2-35 16,4-1-16-16,4-5 10 0,7-4 12 0,2-2 18 15,4-6-6-15,2-2-25 0,0-3-16 16,1-5-16-16,-3-1 3 0,-1-2-18 15,-3-4-10-15,-5 0-6 0,-2-1-16 16,-2-2-1-16,-4 0-12 0,-6 0-107 16,-1 1-277-16,-8-5-193 0,-1 3-594 0,-5 2-628 15</inkml:trace>
  <inkml:trace contextRef="#ctx0" brushRef="#br0" timeOffset="-4319.51">10311 14023 938 0,'0'0'414'0,"0"0"-125"0,0 0-91 16,0 0-13-16,0 0-6 0,0 0 2 16,0 0 26-16,0 0-75 0,0 0-26 15,1-44-38-15,-1 40-1 0,0 2-15 0,0-1-17 16,0 1 16-16,-1-1 3 0,-2 0 7 15,0 3 13-15,-3-2-1 0,2 2-16 16,-3 0-31-16,-3 0-7 0,-1 0-3 16,-3 2 6-16,-4 4 16 0,-1 3 9 0,-2 4 13 15,-1 1 13-15,-2 3 6 16,3 2-19-16,2 2-7 0,1 1-6 0,5 3-22 16,5-1 0-16,3 2 0 0,5 1 2 15,0 0-2-15,9 1 0 0,8-2 0 16,6-3-4-16,7 1 4 15,2-5-3-15,6-6-6 0,3 0 15 0,0-7-6 16,0-2-3-16,-3-4-1 0,-4 0-18 16,-4-4 22-16,-4-1 3 0,-2-4 9 15,-6-4-6-15,0-2 7 0,-3 0 2 0,1-5 15 16,-2-2-8-16,-2-2 42 0,-1 1 12 16,-4-2-42-16,-2-2-35 0,-2 2-3 15,-3 0-8-15,0 0-12 0,-7 5 1 16,-1-1-2-16,-5 4-16 0,-2 2-11 15,1 3-7-15,-4 2-9 0,-1 3 3 16,0 2-12-16,-1 4 3 0,-1 1 3 16,0 3 5-16,0 3-5 0,0 0-50 0,2 0-81 15,1 4-114-15,4-1-214 16,2 1-305-16,4-4-694 0</inkml:trace>
  <inkml:trace contextRef="#ctx0" brushRef="#br0" timeOffset="-3305.6">9685 13919 2270 0,'0'0'300'0,"0"0"-232"15,0 0-68-15,0 0-148 0,0 0 148 16,0 0 42-16,0 0 116 0,-37 58-17 16,34-29 10-16,-1 4 6 0,2 4-42 0,0 0-25 15,1 2-8-15,1-1-8 16,0-2-30-16,0-2 3 0,0-5-15 0,0 0 12 15,1-4 13-15,1-4 3 0,-2-2-19 16,0-5-13-16,0-3-9 0,0-3-16 16,0-4-3-16,0-4 13 0,0 0 34 0,0 0 22 15,0 0 17-15,0-5-18 16,0-5-68-16,2-4-103 0,2-4-108 0,-1-5 22 16,4-1 8-16,-2-4-26 0,1-2-78 15,0-1-23-15,0-2-22 0,-2 0 90 16,-1-1 107-16,-1 2 78 0,-1 2 33 15,-1 2-14-15,0 2 36 0,-2 2 29 16,-1 4 39-16,-1 1-22 0,-2 4-7 16,3 1 22-16,-1 2 46 0,3 2 62 15,0 1-47-15,1 3 1 0,0-3-29 16,1 4-20-16,5-2 3 0,5 2-32 16,3-3-13-16,7 1-16 0,5 0 3 0,5 0 20 15,8 0 6-15,8 2-13 0,10-2-4 16,16 4-15-16,13-1 10 0,6 2-21 15,-6 2 14-15,-7 0-4 0,-8 0 11 16,-1 0-23-16,-3 4 0 0,-3-2-1 0,-6 2 0 16,-12-1-1-16,-11-3-11 0,-10 3 13 15,-6-3 2-15,2 0 11 16,0 0 9-16,-1-3-19 0,-3 3 32 0,-4 0 7 16,-4 0-39-16,0 0-1 0,-3 3 1 15,-2 1 1-15,4 1 27 0,-4 1 1 16,0 2 22-16,0 2 0 0,-1 0 10 15,0 2-4-15,1 3 0 0,-2 1 3 16,-1 2-12-16,0 1 12 0,-1 3-1 16,0 0-18-16,0 4-9 0,2 3-7 15,-2 3-3-15,0 4 26 0,0 1-20 16,0 2 22-16,-3 1 19 0,-2-1-4 0,-2 3-21 16,1-3-19-16,-1-2 25 0,-3-5-19 15,4-2-16-15,1-6-2 0,0-4-14 16,3-5 10-16,1-5-11 0,1-3 0 15,0-1-1-15,0-2 2 0,0-2 1 16,0-1 0-16,0 0 13 0,0-1-2 0,0 0-14 16,0 0-18-16,-1-1-10 0,0-3-37 15,-2-1-124-15,0 0-75 16,-5-2-126-16,-6-4-187 0,-1-1-481 0,0 2-819 0</inkml:trace>
  <inkml:trace contextRef="#ctx0" brushRef="#br0" timeOffset="-2819.58">9584 14507 1665 0,'0'0'309'0,"0"0"-124"0,0 0-72 16,0 0-6-16,-59-12 6 0,54 12 13 16,0 0-10-16,3 0-26 0,2 0-35 15,0 0-33-15,0 0-22 0,0 0 35 16,1 5 84-16,4-1 6 0,2 1 22 16,4-2 12-16,3 1 9 0,6-2-33 15,7 2-28-15,4-2-28 0,6-1-26 16,6-1-11-16,6 1-17 0,14-1-6 0,10 0 2 15,18 0-5-15,3 3-16 0,-4 0 0 16,-8 1 0-16,-11 0 1 0,-2-1-1 16,-5 1-1-16,-10 1 0 0,-11-2-11 15,-12 0 11-15,0-3-1 0,0 0 2 16,3 0 0-16,2 0 2 0,-7-3 0 16,-3 1 10-16,-1-2-9 0,-4 0-1 0,-1 0 11 15,-1 0 2-15,-4-1-14 0,3 2-1 16,-3-2 3-16,1 1 0 0,-5 1-3 15,0 2 0-15,-4 1-13 0,-1-2 1 16,-2 2 11-16,-2 0-3 0,-2-2 1 16,0 2 0-16,0 0-12 0,-1-1-35 15,-11-3-344-15,2 0-294 0,-2-2-1085 0</inkml:trace>
  <inkml:trace contextRef="#ctx0" brushRef="#br0" timeOffset="-1657.17">18635 12850 1277 0,'0'0'767'0,"0"0"-469"0,0 0-88 16,0 0 38-16,0 0 9 0,0 0-55 15,0 0-37-15,0 0-16 0,5-46-6 16,-4 46-11-16,0 0-85 0,0 0-47 16,1 2-85-16,1 6 13 0,0 4 72 15,3 5 2-15,-1 4 23 0,-1 3 7 16,-2 3-4-16,0 2-3 0,-2 1 4 16,0 0-1-16,0 1 10 0,0 0 12 15,0 0-13-15,-1 0 2 0,0 0-11 16,0-1-3-16,1-3-9 0,0-4-13 0,0-3 9 15,1 1 1-15,1-4-12 0,1-3 11 16,-1-1-12-16,-1-3 2 0,0-1 0 16,2-4 1-16,-3-2 1 0,0 1-4 0,0-4-12 15,0 0-66-15,0 0-23 0,0 0 4 16,0 0-32-16,-3-5-45 0,1-2-67 16,2-7-162-16,6-15-275 0,3 4-634 15</inkml:trace>
  <inkml:trace contextRef="#ctx0" brushRef="#br0" timeOffset="-1388.41">18788 12730 2183 0,'0'0'285'0,"0"0"-143"16,0 0 55-16,0 0-1 0,0 0-90 15,0 0-103-15,0 0-3 0,0 0 0 16,0 0 48-16,0 0 57 0,8 45-32 15,-2-16 10-15,0 3 3 0,-2 6 22 0,1 1 37 16,0 2 22-16,-2 2-22 0,-2-1-17 16,0 2-44-16,-1-4 0 0,0 1-13 15,-2-4-31-15,1-2-18 16,-1-3 0-16,2-3 2 0,0-4-24 0,0-4-22 16,0-6-34-16,0-1-31 0,0-4-62 15,0-3-49-15,-2-1-138 0,0-4-214 0,-6-2-232 16,0-2-507-16</inkml:trace>
  <inkml:trace contextRef="#ctx0" brushRef="#br0" timeOffset="-1039.76">18487 13251 1740 0,'0'0'315'0,"0"0"-244"0,0 0-51 16,0 0 51-16,0 0 87 15,0 0 17-15,0 0-11 0,0 0-19 0,31 52-16 16,-13-37-1-16,5 1 3 0,4 1-29 16,1 2-29-16,4-2-9 0,-3 0 34 15,1-3 22-15,-4 1-3 0,-2-3-4 16,-5-2-22-16,0 0-18 0,-2-3-1 16,-3-2-4-16,0 0-15 0,-1-3 9 0,1 2-6 15,-1-4 6-15,2 0-6 0,3 0 9 16,1-4-13-16,2-3-15 0,2-3-3 15,3 0-6-15,3-2-1 0,-2-5-8 16,-1 2 5-16,-1-2-12 0,-2-1 4 16,-3 0-13-16,-5 1-3 0,0 0-3 15,-3 0-16-15,-3 5-33 0,-5 0-108 16,-2 3-115-16,-2 1-82 0,-10 4-231 16,-2-2-616-16,1 2-836 0</inkml:trace>
  <inkml:trace contextRef="#ctx0" brushRef="#br0" timeOffset="14.81">18548 14033 635 0,'0'0'1003'0,"0"0"-740"0,0 0 19 16,0 0 32-16,2-54-14 0,-1 43-33 16,1 1-56-16,0 5-30 0,1 0-41 0,-2 3-20 15,0 0-70-15,0 2-50 16,2 6-145-16,-1 6 101 0,1 5 44 0,0 8 57 16,1 1 3-16,0 6 31 0,-1 4 10 15,-2 2 2-15,1-1 2 0,-1 1-24 16,-1-4-25-16,1 0 0 0,-1-5-37 15,0-5-7-15,1-6-10 0,0-4 11 0,1-3-12 16,1-4 11-16,-2-4-12 0,0-2-108 16,1-1 18-16,0-4 34 0,1-10-152 15,1-3-124-15,1-4 17 0,-1-5 37 16,0-3 101-16,-3-3 0 0,-1-2-7 16,0 0 71-16,-1-2 2 0,-4 1-12 15,1 0 6-15,0-1 52 0,0 1 65 16,-1 2 39-16,-2 3-16 0,3 1 91 15,1 6 83-15,-1 1-41 0,-2 5 34 0,3 3-58 16,0 5-25-16,2 1 21 0,0 4-3 16,1 3 32-16,0-2-20 0,3 2-26 15,9 0-97-15,6 1-12 0,9 0-1 16,9 1 34-16,18 5-4 0,21 2 1 16,20 3-13-16,8-1-19 0,-5-1-2 0,-8-3 0 15,-12-4 2-15,-1-2 0 16,-7 0 1-16,-6 0 2 0,-5 0-2 0,-11 0-1 15,-14-2-2-15,-7 2 0 0,-9-2 1 16,3 1 1-16,1-2 13 0,-1 1-1 16,-8-3 4-16,-1 1 12 0,-5 0 4 15,-3 0-10-15,0 2 3 0,-3 0-9 16,0-1 3-16,-1 2 47 0,0-1 12 16,1 1-12-16,-1 1-66 0,0 0-25 0,0 0-44 15,0 2-28-15,0 3 0 0,0 4 97 16,0 5 22-16,0 4 29 0,-2 4-23 15,1 4 7-15,-2 1 5 0,2 4 4 16,0 3 13-16,0 3 6 0,-1 1-16 16,1 3-3-16,-1 1 9 0,1 1-22 15,0 1-12-15,1 0-16 0,0 6 12 16,7-8 20-16,4-1-17 0,1-3-5 0,4-9-11 16,2 1 16-16,-2-8-17 0,0-5 2 15,-5-5 10-15,0-5-13 0,-4-1-25 16,-4-4-18-16,-1-1-1 0,-2-1-15 15,0-3-38-15,-2-3-183 0,-5-2-201 16,-7-2-147-16,-13-10-119 0,1 4-673 0</inkml:trace>
  <inkml:trace contextRef="#ctx0" brushRef="#br0" timeOffset="384.2">18431 14568 2050 0,'0'0'334'0,"0"0"-140"0,0 0-107 16,0 0 0-16,0 0-6 0,0 0-8 0,0 0 24 15,0 0 60-15,0 0 37 16,0 0 10-16,-25 4 11 0,45 1-36 15,11 1-37-15,7 0-61 0,19-1-34 0,20 1-7 16,18-1-15-16,6 0-9 0,-6-1-4 16,-6-2-9-16,-14 0-2 0,-2 0 1 15,-4 1-2-15,-1 0 0 0,-6 0 0 16,-6-3 1-16,-11 1-1 0,-13-1-1 16,-10 0 1-16,-5 0 1 0,0 0 2 15,-2 0 10-15,0-1 2 0,-7-2 1 16,-5-2-16-16,-1-1-40 0,-2-4-157 15,-1 0-139-15,-5-2-31 0,-4 1-113 0,-10-7-268 16,6 3-722-16</inkml:trace>
  <inkml:trace contextRef="#ctx0" brushRef="#br0" timeOffset="759.79">19286 14100 2447 0,'0'0'345'0,"0"0"-124"16,0 0-38-16,0 0-40 0,0 0-28 16,-58-41-20-16,44 41-19 0,-3 5-6 15,2 7 5-15,1 3-2 0,1 4-7 0,3 5 6 16,7 5-15-16,3 1 0 0,9 1-4 15,8 0 3-15,8-2 10 0,6 1-23 16,5-5-21-16,4-2-19 0,-3-6 12 0,-1-5 4 16,-6-4 9-16,-4-6 6 15,-2-2 6-15,-9-8 7 0,0-3-17 16,-7-5-2-16,-3-5-26 0,-4 0 1 16,-2-2-3-16,-10-3-1 0,-6-1-17 0,-3 1-7 15,-6 2 10-15,-2 2-7 0,-4 4-15 16,-1 6-22-16,1 2-81 0,-3 5-135 15,-14 5-243-15,8 0-640 0,4 0-1097 0</inkml:trace>
  <inkml:trace contextRef="#ctx0" brushRef="#br0" timeOffset="4108.66">11885 15448 2824 0,'0'0'343'0,"0"0"-241"0,0 0 19 15,0 0-121-15,0 0-22 0,0 0-168 16,0 0 190-16,0 0 134 0,0 0-10 15,6 74-38-15,-11-38-7 0,0 2-25 16,2 3-42-16,-1 0 1 0,-1-3-10 16,2-6-3-16,2-3 0 0,1-4 0 15,0-6 2-15,0-2-1 0,3-5-1 0,3 0-167 16,1-8-267-16,1-3-339 0,0-1-767 16</inkml:trace>
  <inkml:trace contextRef="#ctx0" brushRef="#br0" timeOffset="4560.41">11888 15351 2598 0,'0'0'335'0,"0"0"-267"0,38-48-40 0,-21 33 40 16,3 4-11-16,1 4-12 0,-1 3-23 15,1 3 4-15,-1 1-26 0,-1 9 0 16,1 4-19-16,0 3 3 0,-4 6-3 15,0 4-1-15,-7 1-11 0,-4 2-8 16,-5 0-6-16,-2 0 16 0,-9-2 17 16,-7 0 12-16,-3-3 0 0,-3-2 2 0,-4-4 11 15,3-2 3-15,0-3-4 16,2-2 17-16,4-4 32 0,1-1 9 0,5-2 4 16,4-2-4-16,2 0 6 0,4-2 16 15,3 0 32-15,0 0-17 0,4 0-44 0,9-3-63 16,7-4-75-16,11 3 30 0,10-3 17 15,16-1 12-15,17 5-16 0,10 3 17 16,-9 3-17-16,-18 7-6 0,-23-1-22 16,-11 1-36-16,1 5-31 0,-3 4 9 15,-6 3 25-15,-7 2 22 0,-8 0 42 16,-11 0 29-16,-10-2 28 0,-6 0 11 16,-8 0 47-16,-3-6 16 0,-3-1-2 15,-3-3-30-15,0-5 15 0,0-4 20 16,1-3 0-16,2-3-4 0,2-6 2 0,4-1-15 15,2-3-3-15,6-3-6 0,4-1-20 16,4 0-24-16,3-2-13 0,6 2-4 16,1 1-18-16,4 0-24 0,4 5-44 15,1 0-105-15,6 3-85 0,6 3-138 16,14 2-326-16,-1 1-516 0</inkml:trace>
  <inkml:trace contextRef="#ctx0" brushRef="#br0" timeOffset="5747.37">12910 15666 2032 0,'0'0'447'0,"0"0"-234"0,0 0-10 16,13-53 79-16,-13 39-53 0,0 3-26 16,-4 2 12-16,-3 4-64 0,-4 0-83 0,0 5-68 15,-7 2-41-15,-2 7 3 16,-1 2 32-16,-3 6 3 0,-1 2 3 0,3 2-2 16,3 0-1-16,4 0-13 0,3 1 15 15,0-2-11-15,6-4 8 0,2-1-8 16,2-1 12-16,1-4-2 0,1-2 0 15,0-1 2-15,4-5 2 0,3 0-2 0,5-2-7 16,1-2-43-16,2-6-3 0,3-1 21 16,1-3 7-16,1-2 14 0,-1 1 10 15,1-1 2-15,-2 3-2 16,2 0-10-16,-1 2 9 0,0 1-14 0,0 3-6 16,0 2-7-16,-4 3 1 0,0 0-36 15,-1 5 4-15,-3 3 9 0,3 4 26 16,-3 3 6-16,1 2 19 0,2 0 0 15,2-1 3-15,-2 2 10 0,3-1-1 16,0-2 11-16,1-2-4 0,-2-3-3 0,2-4 19 16,-3-3 15-16,3-3-9 0,-1 0 16 15,-1-7-19-15,0-1 0 0,-2-3-10 16,2-4-26-16,0-1 0 0,2-3-2 16,0-2-12-16,3-1-10 0,1-1-32 15,0 1-50-15,2 2 28 0,-3 2 22 0,-1 1 22 16,-3 5 3-16,-3 3 26 15,-5 3-16-15,-2 4-9 0,1 2-14 0,-2 0-38 16,0 1 39-16,2 2 38 0,-1 2-17 16,1 3 20-16,0-2-1 0,-2 1-24 15,-1-1-7-15,1-1 3 0,-4-2 0 16,0 0 29-16,-2-2 0 0,0-1 128 16,-2-2 57-16,-2-3-124 0,-4-3-51 15,0 0-8-15,-6-2-1 0,-1 0 73 16,-2 1 2-16,-2 1-4 0,-5 0-24 15,-1 3 15-15,1 3-3 0,-3 2-29 0,-1 2 1 16,2 6-4-16,0 3 10 0,2 6-7 16,0 2-3-16,7 3-6 0,1 2 0 15,4 2-18-15,6-1 12 0,5 2-16 16,1-2 3-16,10-2 13 0,6 0-1 16,7-2 1-16,6-1-4 0,2-4 7 0,6-5-19 15,0-3-22-15,1-5-116 0,-3-3-42 16,-1-7-12-16,-1-2 62 0,-5-4-10 15,-2-6 16-15,-2-3 101 0,-4-2 23 16,-3-5 61-16,0 0-29 0,0-5 9 16,1-1 4-16,-1 0-7 0,0 4 42 15,-4 4 30-15,2 3 55 0,-4 6-17 16,-3 4-45-16,-2 6-11 0,-2 4-11 16,0 4-81-16,-3 3-154 0,0 6 32 15,0 7 122-15,-1 5 0 0,0 5 34 0,-6 3 7 16,-2 3 9-16,1-1 20 15,-3-1-14-15,3 1-16 0,-3-4-36 0,4-2 11 16,4-1-12-16,1-5-1 0,1-5 11 16,2-5-11-16,8-2 23 0,4-7 31 15,4 0-4-15,6-9-52 0,3-3-9 16,1-5-40-16,-1-6 27 0,2 0-3 0,-2-4 9 16,0-2-21-16,2-1 15 0,-4 0-15 15,1-1 18-15,0 2 17 0,-4 4 2 16,-5 4 21-16,-5 6-9 0,-2 3 10 15,-6 6-3-15,-2 3-13 0,-2 3-6 16,-3 1-112-16,-9 7 7 0,-7 4 105 16,-6 5 29-16,-4 6 25 0,-6 5-14 15,0 4 1-15,3 3-1 0,3-1-2 16,8-1 27-16,9-2-15 0,6-2 6 16,6-3-1-16,7 0-8 0,6-3-7 0,9 0-9 15,6-2-7-15,3 1-11 0,6-4-12 16,5-2-1-16,3 1-77 0,26 5-274 15,-14-5-402-15,-6-5-1189 0</inkml:trace>
  <inkml:trace contextRef="#ctx0" brushRef="#br0" timeOffset="6111.47">14563 15334 2897 0,'0'0'416'16,"0"0"-416"-16,0 0-54 0,0 0-53 16,0 0 107-16,-57 40 128 0,40-10 3 15,3 6-30-15,0 10 7 0,3 12 6 16,5 7-32-16,4 4-41 0,2-10-39 16,3-9-1-16,2-14-1 0,1-7-2 15,-3-7 0-15,-3-3-150 0,0 1-264 16,-7 1-254-16,-3-1-713 0</inkml:trace>
  <inkml:trace contextRef="#ctx0" brushRef="#br0" timeOffset="6401.97">14303 15743 1155 0,'0'0'1413'0,"0"0"-1158"0,27-48-101 16,-10 33-35-16,7 4-11 0,4 1-28 0,6 3-29 15,2 5 0-15,4 2 0 16,4 8 9-16,-1 5 1 0,-3 4-23 15,-5 7-13-15,-3 4-25 0,-9 2-16 0,-6 4 0 16,-11-2-6-16,-5-1-9 0,-2-2 5 16,-6-5 23-16,-5-6-10 0,2-4 13 15,-1-5 16-15,2-4 6 0,0-3 23 16,3-2 53-16,0-8 69 0,-1-5 9 0,5-5-88 16,2-5-44-16,1-4-7 0,9-5 4 15,3-3 3-15,6-2-42 0,5 2-2 16,3 2-3-16,4 1-35 0,4 5-5 15,2 4-17-15,0 5-157 0,-1 5-105 16,10 2-190-16,-9 5-562 0,-8 3-765 0</inkml:trace>
  <inkml:trace contextRef="#ctx0" brushRef="#br0" timeOffset="7406.5">15302 15717 1553 0,'0'0'306'0,"0"0"-76"15,0 0 120-15,0-58-21 0,-4 39-49 16,-2-1-18-16,-5 4-84 0,2 2-10 0,-5 3-70 16,-2 2-48-16,0 5-25 0,-5 4-6 15,-4 1-16-15,1 8 13 0,1 3-14 16,0 5 16-16,2 3-18 0,5 1-1 16,3 3-15-16,6 0 13 0,4 1-12 15,3 0 15-15,3-2 2 0,7-2 11 16,2-5-13-16,5-1 3 0,1-6-3 15,3-4-75-15,1-4-52 0,3-1 7 16,1-9 25-16,-2-3 41 0,-2-3 28 16,0-4 26-16,-3-2 0 0,-1 0 3 15,-1 1 38-15,-2 1-28 0,1 1-12 16,-1 3 15-16,0 4-16 0,-3 3-4 0,1 3-6 16,-4 5 8-16,2 0-25 0,-2 9-36 15,1 3 43-15,-2 6 20 0,3 2 44 16,-3 2 7-16,3 1-7 0,0 0-21 15,2 0-4-15,0-2-3 0,4-2-14 16,1-5 33-16,0-2-13 0,1-4 0 16,0-4 19-16,-1-4-6 0,1-2 0 0,0-6-4 15,0-4-31-15,0-4-46 0,2-4-11 16,0-1 41-16,1-4 13 0,-1 0 0 16,2-2 0-16,2 2-23 0,0-1-56 15,3 1-10-15,-1 4-1 0,-4 4 46 16,0 4 18-16,-4 4 6 0,-5 6-9 15,-5 3-15-15,0 1-17 0,-4 6 6 16,-3 1 35-16,-1 1 21 0,-1 3 0 0,0-1 1 16,-1 0 1-16,-1 0 0 0,-1-1 0 15,0-3 1-15,1-2-1 16,0-1 0-16,2-3 2 0,0-1 56 16,0 0 137-16,0-6-61 0,0-4-134 0,3-3 1 15,-2 1 28-15,-1-5-1 0,0 3 1 16,0-3-13-16,-5 0 38 0,-3 0-13 15,0-1 6-15,-4 4 17 0,-3 2-8 0,1 3-8 16,-4 1-11-16,-2 7-16 0,1 1-21 16,-2 5 0-16,1 6 1 0,3 6 1 15,0 4 16-15,7 5 20 0,0 4-10 16,7 2 4-16,3 1 2 0,0 0-31 16,7 2 19-16,6-3-9 0,5-1-11 15,3-2 11-15,2-2-9 0,4-6 18 16,4-4-19-16,-2-7-3 0,3-3-40 15,-1-6-117-15,1-4-143 0,-1-10-33 0,-2-4 35 16,-2-6 37-16,0-6 16 0,-2-6 96 16,-2-1 133-16,-3-5 14 0,2-10 4 15,-1-9 41-15,2-7-14 0,0 1 26 16,-5 14 81-16,-6 16 70 0,-8 15-16 16,-3 4 47-16,-1 3-33 0,0 3-45 0,0 2-54 15,0 5-39-15,-4 4-66 0,-4 6-155 16,-1 9 152-16,-5 6 3 15,4 4 88-15,-3 6-15 0,7 1 6 0,1 4-10 16,3 3 22-16,2-1 7 0,0 0 2 16,1-1-6-16,3 0-7 0,0-5-44 15,0-1-5-15,1-3-11 0,-1-3-11 16,-2-1-16-16,-2-3 3 0,0-3-2 16,-3-1-1-16,-5-2-12 0,1-1 9 15,-3-3 1-15,3-3-2 0,0 0-8 0,4-3 0 16,-1-3-13-16,4-2 25 0,0 0-16 15,0-2 10-15,6-3-218 0,2-5-147 16,0 1-108-16,1-11-201 0,-4 3-629 16</inkml:trace>
  <inkml:trace contextRef="#ctx0" brushRef="#br0" timeOffset="7904.74">16568 15536 1747 0,'0'0'1264'16,"0"0"-1225"-16,0 0-39 0,0 0-45 15,0 0 45-15,0 0 109 0,-69 21 12 16,44-8-22-16,-3 3-38 0,-1 1-23 16,5-1-22-16,2 1 0 0,5 1-15 15,7-3-1-15,3-1 3 0,5 1 25 16,2-2 39-16,2 1 3 0,6-1 12 15,2 3-7-15,4-2 11 0,3 1-11 16,0-2-16-16,0 3-17 0,3-2-17 16,-1 1-6-16,0-1-19 0,-1 0-2 15,0-2-17-15,0 0-13 0,-1-3-53 16,3-3-34-16,2 1-48 0,-1-4-62 0,2-1-29 16,-1 0 69-16,0-2 45 0,0 0-191 15,1-3 5-15,-2-3 187 0,-1-3 26 16,2-1 23-16,-1-5 94 0,-2 1 7 0,1-6 22 15,-1-4 94-15,-2-1 23 0,-2-1 97 16,-5 0 6-16,-1 1 76 0,-5 4-12 16,-3 1-26-16,-1 3-63 0,-1 2-29 15,-4 3-35-15,-3 1-19 0,3 3-20 16,1 4 3-16,2 2-41 0,0 2-83 16,-2 3-37-16,-1 5 28 0,0 6 9 15,2 3 64-15,-1 3-17 0,2 2-7 16,1 2 3-16,1 0-28 0,0 1-12 0,0 0-3 15,2-1-1-15,2-1-14 0,1-3 2 16,1-1-196-16,3-5-198 0,1-9-360 16,1-5-734-16,-2 0-356 0</inkml:trace>
  <inkml:trace contextRef="#ctx0" brushRef="#br0" timeOffset="8048.85">16867 15380 638 0,'0'0'2171'0,"-14"-60"-1732"0,9 45-187 15,2 1-88-15,0 2-47 0,1 3-19 16,0 5-98-16,-1 4-29 0,-4 8-252 16,1 9 215-16,0 6 47 0,6 20-259 15,0-5-793-15,4-4-1015 0</inkml:trace>
  <inkml:trace contextRef="#ctx0" brushRef="#br0" timeOffset="8724.13">17108 15615 2240 0,'0'0'1137'0,"0"0"-928"0,0 0-48 15,0 0-31-15,0 0-83 0,0 0-47 16,0 0-110-16,0 0 75 0,0 0 35 0,0 0 82 16,0 0-32-16,27 61-25 0,-21-37-23 15,-1-1-2-15,1 0 0 0,3-2-22 16,-1-1-85-16,4-5-60 15,-2-1-71-15,5-5-62 0,1-1 47 0,2-7 47 16,0-1 115-16,1-1 91 0,0-7 49 16,4-4-17-16,-1 1 45 0,1-4 107 15,2-2-14-15,1-1-14 0,1 0 23 16,-3 1-20-16,-1 0 8 0,-3 3-9 16,-4 3-11-16,-4 2-55 0,-3 4-11 15,-4 3 13-15,-3 0-5 0,-1 1-89 0,0 1-58 16,-1 3-92-16,2 4 116 15,0 5 34-15,4 1 2 0,-1 3 1 0,1 0 16 16,6 1-7-16,3 1 10 0,5-1 0 0,3-1-3 16,4 0 2-16,6-3-17 0,0 0-2 15,3-6 10-15,-1-4-9 0,-2-2-2 16,2-1 0-16,0-7 0 0,0-3 12 16,-1-4-11-16,1-3 23 0,-6-4-22 15,1-1 25-15,-6-2-4 0,-4-5-22 16,-6 2-2-16,-4-2 0 0,-6 2 12 15,-4 0 3-15,-3 2-15 0,-9 2-13 16,-5 4-9-16,-4 3-3 0,-1 4-9 16,2 5 0-16,1 6-6 0,4 1-23 15,-1 10-2-15,3 5 37 0,-1 6 28 16,1 7 1-16,4 2 11 0,5 5 7 0,3 4-17 16,2 8 0-16,10 10 7 0,6 7-9 15,5-1-12-15,-1-5 9 0,-3-14 3 16,-7-13-19-16,-6-6 7 0,-1-4 10 15,-3 5-11-15,-1 1 12 0,0 3-19 0,-9-5 20 16,-5 0 53-16,-5-1-12 16,-4-2-19-16,-3-2-7 0,-3-3-15 15,1-3-13-15,-1-4-46 0,2-4-11 16,3-3-9-16,2-3-24 0,-1 0-36 0,2-3-51 16,1-2-128-16,0-2-64 0,-2-7-66 15,6 0-110-15,1-1-966 0</inkml:trace>
  <inkml:trace contextRef="#ctx0" brushRef="#br0" timeOffset="9827.75">19168 15148 2032 0,'0'0'301'0,"0"0"-55"0,34-53 25 15,-21 38-8-15,-2 4-62 0,0 8-93 16,-3 3-70-16,2 2-38 0,-2 10-3 16,1 10 3-16,-2 9 114 0,-3 13 35 0,-1 12-1 15,-3 15-35-15,0 1-44 16,-4-3-21-16,3-10-4 0,1-18-22 0,3-7-21 16,5-12-1-16,0-6-1 15,3 1 1-15,2 0 17 0,1-5-15 16,1-4 29-16,-3-6-31 0,1-2-3 0,1-8-43 15,-2-5-1-15,2-5 0 0,-3-4 24 0,1-2 23 16,1-2 1-16,-4 0 0 0,2 1 13 16,-2 4-11-16,-4 1 19 0,3 5-21 15,-4 5-1-15,-2 5-1 0,-1 3 1 16,1 2-102-16,-2 5-80 0,0 5 107 16,0 4 74-16,-3 5 1 0,3 3 18 15,0 3 1-15,0 1-16 0,7 1 16 16,7-2-16-16,3-2 26 0,4-3-1 15,3-4 1-15,1-3 2 0,3-5 3 0,-3-4-5 16,-3-4 5-16,-1 0 7 0,-3-7 7 16,-4-5-1-16,-4-3-16 0,-6-4-31 15,-3-3 0-15,-1-2-16 0,-8 2-30 16,-7-4-87-16,-4 2-169 0,-4-1-146 16,-20-7-285-16,5 6-536 0</inkml:trace>
  <inkml:trace contextRef="#ctx0" brushRef="#br0" timeOffset="9993.7">19035 15309 783 0,'0'0'1577'0,"0"0"-1266"15,0 0-147-15,0 0-26 0,-59-11 12 16,55 11 33-16,3 0 7 0,1 0 26 16,3 0-56-16,10 0-72 0,8 0-69 0,8 1-18 15,11 1-1-15,18 2-12 0,18 0-7 16,14 3-35-16,5-3-385 0,-24-4-531 15,-15 0-1108-15</inkml:trace>
  <inkml:trace contextRef="#ctx0" brushRef="#br0" timeOffset="10960.35">20994 15049 2496 0,'0'0'746'0,"0"0"-476"15,0 0-39-15,34-50-11 0,-32 45-68 0,-1 5-134 16,-1 0-18-16,0 11-46 0,-2 6 46 15,-3 7 103-15,-5 6-7 0,3 6-34 16,-3 3-12-16,-2 3-10 0,4 3-24 16,0-1-14-16,6-3 10 0,2-3-12 15,3-4 1-15,8-7 0 0,1-5-1 16,2-8-13-16,3-5-56 0,-1-6-8 16,4-3-4-16,-1-2 9 0,4-8-3 15,1-5 27-15,-1-4 45 0,0-5 3 16,-1-4 0-16,0-1 3 0,-3-2 30 15,-1 2-11-15,0-1 0 0,-2 3-1 0,-1 2 1 16,-4 6-6-16,0 5-14 0,-3 4 19 16,-4 5-21-16,-1 5-2 0,-1 0-89 15,0 8-145-15,-2 6 198 0,0 6 38 16,0 4-1-16,-3 5 1 0,0 2 0 16,0 1 13-16,1-1-11 0,-1-1 10 0,2-2-12 15,1-6 0-15,0-4 3 0,3-7 22 16,5-5 19-16,4-5 18 0,4-1 5 15,2-5-26-15,4-7-22 0,2-3-17 16,0-4 1-16,1 0 0 0,-3-3 9 16,1 1 7-16,-5 1 0 0,-2 2-7 15,-2 2 13-15,-6 7 0 0,0 2 3 16,-5 4 3-16,0 3-31 0,-2-2-3 16,-1 2-84-16,0 0-57 0,0 6 9 15,0 2 135-15,-3 5 0 0,0 4 1 0,1 1 2 16,1-1-1-16,1 0-1 15,0 0 1-15,3-2 17 0,3-2-19 0,2-4 16 16,3-3-13-16,4-2 3 0,-1-2-6 16,5-4-31-16,1-6 10 0,3-5 21 15,1-3 28-15,-2-3-12 0,-3-1 9 16,0-2-10-16,-5 2 17 0,0 2-9 0,-6 1 20 16,0 3 42-16,-5 5-26 0,0 2-9 15,-3 5-1-15,0 0-49 0,0 2-25 16,0 2-146-16,-2 7 58 0,-3 3 113 15,0 5 13-15,2 1 0 0,3 4 6 16,0 2-18-16,8 0 20 0,3 0-17 16,4-4 11-16,1-2 10 0,1-2-22 15,-1-4 22-15,0-3-22 0,2-3 0 16,-2-2-3-16,0-4-49 0,-5 0-190 16,2-10-175-16,-6-2-544 0,-4-5-775 0</inkml:trace>
  <inkml:trace contextRef="#ctx0" brushRef="#br0" timeOffset="11132.77">21126 14965 2523 0,'0'0'1050'0,"0"0"-863"0,0 0-96 16,0 0-15-16,0 0 33 0,0 0-17 15,0 0-86-15,0 0-6 0,0 0-3 16,86-13-9-16,-28 23-10 0,17 0-6 15,19 1-73-15,-11-3-513 0,-15-3-917 0</inkml:trace>
  <inkml:trace contextRef="#ctx0" brushRef="#br0" timeOffset="12407.77">23341 14971 1372 0,'0'0'1482'0,"0"0"-1206"16,9-53-81-16,-9 39 24 0,-7 0-80 15,-6 5-47-15,-3 4-29 0,-9 4-32 16,-1 2 7-16,-8 7 25 0,-1 7-4 0,0 2-14 16,0 4-11-16,7 4-32 0,4 1-2 15,5 2-4-15,6 2 1 0,8-1 2 16,5-1 1-16,0-2 1 0,9-4 15 15,7-3-1-15,1-2 1 0,2-5 0 16,3-4-16-16,-1-4-32 0,2-3-39 16,-1-1 16-16,-1-8 33 0,-1-1 22 15,-1-4 12-15,-3-1 19 0,-1-3-18 16,-4 2-12-16,2-1 31 0,-4 2-31 16,0 1 21-16,-2 3-10 0,-1 3-12 0,-1 1 0 15,-2 4-16-15,-1 2-48 0,2 1-143 16,0 10 109-16,3 2 95 0,1 6 3 15,0 1 44-15,2 1 32 0,0 3-4 16,0 0-6-16,-1-2-22 0,3 0-25 0,-2-2-16 16,1-3 20-16,-1-5-11 0,1-3 1 15,-2-4 12-15,2-2 9 0,-1-3 25 16,4-8 1-16,2-4-36 0,0-5-5 16,0-5-6-16,2-2-10 0,-1-3 18 15,2-2-5-15,0-5-16 0,3-1 3 16,2-5 19-16,3 2-22 0,2-3-3 15,2 2-1-15,0 4-8 0,3 4 10 16,-4 6-14-16,1 4 6 0,-4 8 8 16,-3 7 1-16,-3 4-24 0,-1 5-31 15,-2 11-15-15,-3 8 24 0,0 4 22 0,-5 6-6 16,1 2 6-16,-4 2 5 0,-1-2 17 16,-1 0-10-16,-5-3-6 0,0-1 16 15,-8-5 0-15,-3-5 1 0,-3-3 2 16,-5-3 11-16,-3-6-7 0,-1-3 21 15,-5-5-2-15,1 0 8 0,0-5-12 0,-1-4 6 16,3-2 0-16,2-3-1 0,4 0-5 16,2 0-3-16,6-1 21 0,1 3-9 15,4 0-3-15,3 4 6 16,2 0-12-16,1 2-1 0,0 3-5 0,0 0-13 16,0 3-10-16,1 0-58 0,4 3-50 15,4 2 68-15,3 4 34 0,4 2-15 16,0 0 31-16,3 2 0 0,2 1 1 15,1 0 18-15,2 1-18 0,0-3 1 16,-1 1-2-16,-1-1 0 0,1 0 0 0,-1-3 1 16,0-4 18-16,-2 0 3 0,1-3-1 15,-2-2 4-15,0-3 0 0,0-6 0 16,-1-3 0-16,0-5 3 0,-1 0-9 16,0-5 12-16,-1-2-13 0,-2-2-15 15,2 0 19-15,-1-2 0 0,2-1-20 16,1 0-1-16,2 1 0 0,3 3-1 0,0 3-15 15,2 5 12-15,0 5-21 0,1 6-1 16,-3 5-12-16,-2 4-29 0,1 7 10 16,-3 6 13-16,-2 7 5 0,-4 4-2 15,-1 5 14-15,-6 2 23 0,-3 4-23 16,-3-1 11-16,-1 0 12 0,-7-5-15 16,-6-3 16-16,-5-4 0 0,-3-5 2 15,-3-6 12-15,-4-4 10 0,1-4 0 0,-2-6 29 16,-4-2 27-16,1-5-25 0,2-4-22 15,-1-1-6-15,5-4-6 0,2 1-16 16,0 0-3-16,8-2-20 0,3 2-237 16,12-16-222-16,2 7-934 0,7-1-725 0</inkml:trace>
  <inkml:trace contextRef="#ctx0" brushRef="#br0" timeOffset="13480.65">24729 15091 1625 0,'0'0'318'0,"0"0"-107"16,0 0 32-16,0 0-30 0,0 0-45 15,0 0-59-15,0 0-16 0,71-54 10 16,-51 40-17-16,0-1 7 0,0-2-36 16,-4-2-9-16,0-1 25 0,-2-2-25 15,-4 4 6-15,-2-2 12 0,-4 3 7 16,-4 0 22-16,0 2-10 0,-5 2 9 15,-4 6-22-15,-2 1-22 0,-3 4-50 0,-4 2-48 16,-1 10 20-16,-2 2 28 0,0 6 0 16,3 6 16-16,4 4-15 0,4 2 17 15,8 2-5-15,2 3-9 0,11-2-2 16,5-2 17-16,10-2-6 0,3-2-10 16,3-7 19-16,0-2-10 0,2-7 10 15,-4-4 6-15,-1-5-9 0,-5-2 9 16,-4-7-28-16,-2-4 0 0,-3-5-19 15,-3-3 0-15,-1-2 17 0,-3-4 2 0,-1-3 11 16,-1 0 7-16,-2-3-17 0,-1 0 0 16,0-4 0-16,2 3 1 0,2-1 1 15,0 4-3-15,2 2 2 0,-2 6-2 16,0 6 0-16,2 4-1 0,-2 6-15 16,1 5-43-16,4 0-29 0,2 7 21 0,4 3 42 15,2 4 24-15,3 1-1 0,2 4 1 16,1 0-11-16,2 1 9 0,-2-1-10 15,-2-1 12-15,-1-4-24 0,-2-1-66 16,-5-5 46-16,-2-3 43 0,-7-3 2 16,-1-2 25-16,-1-2 34 0,-3-6-15 15,-1-1-31-15,-1-1 0 0,0-1-1 16,-3-1-12-16,-5 1 0 0,1 1-1 16,-6 1-2-16,3 1 2 0,-3 2 1 15,-3 3 11-15,1 3-11 0,-5 2 0 0,-1 5 0 16,-1 2 19-16,1 7-16 0,4-1 41 15,1 3-12-15,3 4-13 0,7 1 22 16,4 3-16-16,2-1-6 0,6 2-1 16,9-1-5-16,4 0-10 0,5-1 19 15,3-1-10-15,6-3-12 0,2-6 0 16,-1-3-16-16,4-5-170 0,-1-7-68 0,-1 0-98 16,-3-7-83-16,1-5-183 0,6-15-64 15,-10 6-508-15</inkml:trace>
  <inkml:trace contextRef="#ctx0" brushRef="#br0" timeOffset="13944.75">25754 14434 2312 0,'0'0'336'0,"0"0"-136"0,0 0-130 16,0 0-54-16,0 0-16 0,0 0 77 0,0 0 93 16,-35 53 25-16,33-28-5 0,2 6-6 15,1 4-15-15,6 3-11 0,8 10-24 16,1 8-28-16,2 8-41 0,-4 2-31 16,-4-11-34-16,-7-12-6 0,-3-15-53 15,0-10-102-15,-4-1-72 0,-4-3-63 16,-2 1-63-16,-2-1-57 0,-1-6-45 15,0-2 40-15,1-6 135 0,1 0 91 16,2-7 114-16,3-3 81 0,2-4 45 16,2-3 111-16,2 1 69 0,0-4 157 15,4 1-13-15,1 1-60 0,5 1-43 16,2 3-53-16,3-1-92 0,5 2-29 0,2 2-45 16,4 2-9-16,4 0-16 0,0 4 13 15,4-1-16-15,-2 2 6 0,-1 4 4 16,3 0-1-16,-4 6 10 15,1 3 6-15,-6 2 18 0,-2 3 8 0,-4 3 5 0,-3 3-28 16,-5 0-3-16,-2 1-20 0,-5 0-5 16,-4 0-9-16,0-3-10 0,-2 0 0 15,-5-1-15-15,-3-6-163 16,1-3-193-16,-6-6-342 0,1-2-680 0</inkml:trace>
  <inkml:trace contextRef="#ctx0" brushRef="#br0" timeOffset="14093.62">26060 14613 2689 0,'0'0'491'0,"0"0"-322"15,0 0-58-15,-6-55-25 0,5 50 12 16,1 3-79-16,0 2-19 0,1 4-238 16,8 9 127-16,4 2 95 0,8 6 3 15,8 4-348-15,22 13-301 0,-3-7-731 0</inkml:trace>
  <inkml:trace contextRef="#ctx0" brushRef="#br0" timeOffset="14673.54">26540 14832 2658 0,'0'0'430'16,"0"0"-222"-16,0 0-46 0,-54-24-6 15,35 24 8-15,-1 1-38 0,2 7-32 0,-1 4-15 16,2 5-7-16,5 2-25 0,4 3-19 15,6 2-16-15,2 3 1 0,7 0-1 16,8 1 4-16,4-1-7 0,3 0-9 16,0-3-3-16,-1-4-16 0,-1-5-40 15,-2-6-13-15,-5-5 1 0,-4-4 26 16,2-3 43-16,-3-7-14 0,-3-3 16 16,3-5 0-16,-2-3 19 0,1-3-16 15,1-2 12-15,1-2-2 0,4 0 7 0,3 0-1 16,1 3-7-16,7 2-9 0,0 3-2 15,2 4-1-15,4 4-2 0,-3 3-20 16,0 3 22-16,-2 5-15 0,0 1-8 16,-5 4-2-16,-3 7-29 0,-2 2 7 15,-2 3 10-15,-5 2 8 0,-2 3 1 16,-4 1 12-16,-2 1 16 0,-6 0 32 0,-1 0 53 16,-6-5-38-16,2-2-13 0,-1-2-6 15,0-4 5-15,1-3-21 0,4-2 16 16,-2-3 4-16,6-2 11 0,1 0 35 15,2-5 49-15,0-6-52 0,6 0-41 16,8-3-34-16,2-1 1 0,6-4 2 16,4 2-1-16,5 0-2 0,1 2-2 15,3 1-22-15,-1 3 23 0,-1 5-10 16,1 1-2-16,-6 5-2 0,0 0-1 0,-4 7-11 16,-2 5-23-16,-5 5-6 0,-4 4 28 15,-2 2 28-15,-5 3 75 0,-1 1-10 16,-5-2-13-16,0 1-5 0,-7-2-16 15,2-4-19-15,-2-1-9 0,-2-5 10 16,4-3-13-16,-2-2 1 0,2-4-1 0,2-1-10 16,3-1-182-16,2-6-177 0,6-1-202 15,2-4-894-15</inkml:trace>
  <inkml:trace contextRef="#ctx0" brushRef="#br0" timeOffset="15325.33">28075 14479 1319 0,'0'0'715'0,"0"0"-465"16,0 0 21-16,0 0-3 0,5-49 65 16,-5 47-71-16,0 2-262 0,0 8-29 15,-1 6 29-15,-3 10 26 0,0 7 98 0,-1 13 15 16,5 14 25-16,1 14 27 15,11 3-40-15,1-6-51 0,0-9-22 0,-3-10-26 16,-4-1-50-16,-1-11-2 0,-3-9-1 16,-2-8-1-16,0-3-16 0,-2 0-88 15,-3 0-151-15,0-4-196 0,-4-4-285 0,3-7-528 16</inkml:trace>
  <inkml:trace contextRef="#ctx0" brushRef="#br0" timeOffset="15908.69">28347 15008 1989 0,'0'0'337'0,"0"0"-137"15,0 0-13-15,0 0 13 0,0 0-4 16,72-21-24-16,-53 17-38 0,1 0-52 16,3-3-24-16,2 0-30 0,0-2-27 0,4 0 15 15,-2-2-13-15,0-2-1 16,-2 0 17-16,-3-2-3 0,-3-1 0 0,-6-2 15 15,-2 0-8-15,-7 0-1 0,-4-2-19 16,-1 3 16-16,-10 2-17 0,-1 3 17 0,-7 1 3 16,-2 3-21-16,-6 3 15 0,1 2 2 15,1 3-2-15,0 5-3 0,4 6-11 16,3 1 0-16,3 4 0 0,7 3 23 16,2 5-3-16,6 2 6 15,1 2-6-15,11 2-9 0,4 2-13 0,6-2 3 16,2 0 10-16,6-2-10 0,1-6 9 15,2-3-9-15,-5-5 13 0,-3-6 0 16,-2-5-15-16,-4-3-1 0,-3-4-22 16,-1-5 9-16,-4-6 10 0,1-1 3 0,0-5-2 15,-3-1 4-15,-2-3-1 0,4-4 1 16,-4 1 14-16,2 2-3 0,-3 0 9 16,2 6 0-16,-2 4-6 0,-1 5 0 15,-2 4 9-15,0 5 0 0,-1 2-25 16,4 1-82-16,-1 9-47 0,0 2 94 15,5 9 34-15,-2 2 1 0,5 4 0 0,-2 3 15 16,3 1-2-16,1 0 5 0,0-1-2 16,2-2 3-16,3-3 3 0,0-2 9 15,-2-7-8-15,1-3 2 0,-2-4 3 16,0-5 10-16,-4-4 11 0,3-2 4 16,-4-7 3-16,-1-6-25 0,0-1-28 15,-4-7 25-15,0 0-18 0,0-3-10 0,-4 0-3 16,0-3-22-16,-3 2-3 0,0 0-12 15,0 2-26-15,0 4-150 0,0 4-58 16,0 4-8-16,-2 3-216 0,0 3-466 16,0 4-723-16</inkml:trace>
  <inkml:trace contextRef="#ctx0" brushRef="#br0" timeOffset="16506.19">29321 15097 1611 0,'0'0'558'0,"0"0"-312"0,0 0-78 0,0 0-6 15,65-39-79-15,-43 28-25 16,3-2-26-16,-2 1-16 0,2-2 20 0,0-3-17 16,-1-2-3-16,2 1-14 0,-3-3-2 15,-1 0-1-15,-3 1 1 0,-3-2 13 16,-5 3 0-16,-5 0 54 0,-3 2 22 15,-3 2 7-15,-5 3 12 0,-2 3-31 16,-5 1-26-16,0 3-50 0,-3 5-1 16,-1 0-22-16,-2 7 9 0,2 6 13 15,-1 2 22-15,3 7 0 0,1 1 19 16,6 6 1-16,5 0 21 0,2 1-16 16,5 1 10-16,10 0-29 0,3-2-3 0,5-3-6 15,2-4-3-15,5-4 0 16,-1-4 12-16,1-7-3 0,-2-6-3 15,-3-1-22-15,0-9-51 0,-1-7-43 0,-4-4 12 16,-5-4 66-16,0-4-5 0,-4-3 20 0,-2-4 0 16,-2-2-2-16,1-1-13 0,-3-5 13 15,1-1-1-15,3-10 3 16,2-5 0-16,4-3-13 0,-3 7 14 0,-4 13 0 16,-5 18 19-16,-2 10-4 0,1-1 4 15,-1 2 10-15,-1 2-29 0,1 6 31 16,-1 4-28-16,0 1-3 0,0 6-196 15,0 6 143-15,-1 9 53 0,0 7 34 16,1 4 27-16,0 14 15 0,8 13-4 16,5 12-3-16,2 4-3 0,2-6-22 15,-1-5 13-15,-2-9-7 0,0-1-8 0,1-3 4 16,-4-3 7-16,3-7 32 0,-4-9 8 16,-3-10-28-16,2 0 18 0,1-1-30 15,-2 0-22-15,2-1-3 0,-4-5-28 16,-4-8 0-16,-1-2-33 0,-1-5-91 15,0 0-109-15,-9-4-115 0,-2-2-340 0,2-2-933 16</inkml:trace>
  <inkml:trace contextRef="#ctx0" brushRef="#br0" timeOffset="17207.4">25305 15721 1218 0,'0'0'186'0,"0"0"-118"0,0 0 4 16,0 0 15-16,0 0 47 0,0 0 9 15,0 0-36-15,0 0 0 0,0 0 90 16,0 0 56-16,-28 16-54 0,44-16-47 15,7 0-15-15,5-3 14 0,9-2-8 16,10-4 13-16,14-3 6 0,20-5-11 16,25-4 3-16,15-1-25 0,5-1-16 15,5 2 17-15,5 1-3 0,11 1-6 16,12-1-35-16,8 3-18 0,10 0-10 16,6 5-6-16,-1 0-9 0,-3 5-43 15,-11 2-19-15,-14 3-40 0,-19 1 38 0,-16-1 9 16,-19 2 10-16,-17-5-11 0,-19 1-2 15,-16-4 0-15,-19 2 15 0,-9-1 15 16,-5 0 3-16,-3-1-5 0,2-1 17 16,-3-2-28-16,-5 1 11 0,-4-2-13 0,-2 1-19 15,-4 0-21-15,-6 1-21 0,-1 2 3 16,-6-1-44-16,-1 0-146 0,-2 4-90 16,-10-7-266-16,3 3-642 0,4 1-863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30T05:14:45.28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992 822 1759 0,'0'0'328'15,"0"0"-211"-15,0 0-30 0,0 0 7 16,0 0-7-16,0 0 23 0,0 0 45 16,0 0-29-16,0 0-62 0,0 0-26 0,-31-25-9 15,30 35 42-15,1 2 9 0,0 3-36 16,1-1-44-16,2 5-36 15,0 3 19-15,-1 2 16 0,0 1 1 0,-2 2-13 0,0 0-3 16,0-1 14-16,-1 0 2 0,-2-1 0 16,1-4 1-16,0-6 9 0,0-1-8 15,1-6-2-15,1-4 16 16,-1-1 6-16,1-3 29 0,0 0 84 0,0 0 46 16,0 0 21-16,0-6 148 0,0-3-166 15,0-5-184-15,1-1-106 0,2-6 50 16,0-2 34-16,1-1 16 0,-1-2 6 15,2-1 0-15,-3-2 0 0,-1 2-12 16,0-2 12-16,0 2 13 0,0 3-13 16,0 2 0-16,0 5 2 0,1 5-2 15,-1 3-20-15,0 5 1 0,0 3-3 16,1 1-103-16,4 2-96 0,1 8 22 0,5 2 141 16,2 6 20-16,4 6 22 0,2 1 13 15,1 4 3-15,1 0 3 0,-2 0 15 16,1-2-17-16,-1-2 11 0,-2-2 17 15,0-5-13-15,-2-5-13 0,-3-5 32 0,-2-2 12 16,2-5 23-16,-3-1 31 0,4-8 38 16,2-7-35-16,-1-2-104 0,4-6-66 15,0-1 12-15,-2-4 52 0,-1-1 2 16,-2-2-12-16,-3-1 8 0,1 0 1 16,-3-1 3-16,1 4 0 0,-3 5 0 15,-2 6 19-15,-2 6-6 0,-2 5 12 16,-1 5-25-16,0 2-91 0,0 4-121 15,0 6-11-15,0 8 168 0,-3 6 55 0,1 7 61 16,-1 2-30-16,1 4 1 0,2 2-32 16,0 2-13-16,0-3-1 0,1 1 14 15,2-1 0-15,2-3 14 16,1-1-12-16,-2-4 22 0,1-4-24 0,0-5-236 16,3-8-355-16,-3-4-219 0,-1-9-953 0</inkml:trace>
  <inkml:trace contextRef="#ctx0" brushRef="#br0" timeOffset="422.22">1852 1020 2895 0,'0'0'397'15,"0"0"-254"-15,0 0 111 0,0 0 29 16,0 0-104-16,-33-45-42 0,25 43-34 16,-6 2-103-16,-1 0-19 0,-5 4-12 0,-1 4 31 15,1 5 7-15,0-1-7 0,5 5-22 16,4-2-18-16,5-1-10 0,5 1 7 15,1-1 15-15,5-1 24 0,5-2 4 16,5-1 3-16,5-1 25 0,1-6 6 16,3 1 13-16,3-4-19 0,-4-1 12 15,-3-5-38-15,-6-3 1 0,-3 0 24 16,-7-1-27-16,-4-5-21 0,0 3 20 0,-7-5-16 16,-5 1-17-16,-3 0-13 0,0 1 9 15,-4 2 14-15,0 2 8 0,2 4-56 16,-1 2-38-16,2 4-66 0,3 1-112 15,1 4-126-15,4 5-129 0,1 1-43 16,11 5-6-16,4-1-239 0</inkml:trace>
  <inkml:trace contextRef="#ctx0" brushRef="#br0" timeOffset="848.98">2246 1056 2167 0,'0'0'340'0,"0"0"-66"0,0 0 79 0,0 0-104 16,-68-43-59-16,46 38-28 0,-3 4-43 16,0 1-40-16,1 2-19 0,0 4-13 15,1 3-15-15,4 0-1 0,3 2-31 16,3 1-25-16,7 2-29 0,3 0 10 16,3 0 28-16,2 0 15 0,5 0-8 15,6-2 9-15,2 1 16 0,4-5-13 16,1-3-3-16,1-4-67 0,1-1-59 15,-1-1-22-15,-2-8-14 0,-1-2 66 0,-6-4-21 16,0-3 65-16,-5-1 52 0,-3-3 10 16,-2-2 22-16,-2-2-30 0,0-2 154 15,0-4-35-15,-3-2-77 16,-1-2 20-16,1-1 21 0,-2 5 60 0,-3 4 9 16,3 8 25-16,1 6 85 0,1 4-67 0,1 5-77 15,-1 3-120-15,2 2-139 0,0 2-99 16,-1 9-39-16,-2 5 148 0,-3 7 116 15,0 7 13-15,3 6 17 0,2 0-17 16,2 3 0-16,0-1-3 0,6-1 3 16,5-1 37-16,0-2-37 0,2-1-20 15,4-1-146-15,6-2-363 0,-4-9-669 16,-1-7-736-16</inkml:trace>
  <inkml:trace contextRef="#ctx0" brushRef="#br0" timeOffset="1471.18">2357 1105 2100 0,'0'0'434'15,"0"0"-434"-15,0 0-97 0,0 0-104 16,0 0 201-16,0 0 36 0,0 0 58 16,0 0-20-16,0 0 13 0,0 0 33 0,48 10-72 15,-32-10 20-15,-1-4-1 0,2-2 1 16,-2-3-39-16,0-2-4 0,-4-1-12 15,0-2 13-15,-6-1-4 0,-1-2-18 16,-3 0 34-16,-1-2-37 0,0-1 156 16,-4 1 31-16,-1 1-7 0,-1 1-13 15,-2 2-5-15,2 5-53 0,1 0 0 16,-1 5-63-16,1 2 5 0,3 3-52 16,-2 0-87-16,-3 7-105 0,-1 6 107 15,-1 6 85-15,0 1 3 0,4 3-3 16,4-1 3-16,1 1 10 0,6-1 12 15,8-1 3-15,3 0-28 0,5-2 0 0,3-3-28 16,2-5-25-16,1-1-61 0,-1-6-66 0,-2-2 12 16,-1-2-8-16,-3-4 10 0,-5-2 15 15,0-6 52-15,-5 2 76 16,-4-4 23-16,-3-2 7 0,-1-1 47 0,-2-1 39 16,-1-4-22-16,0-1 35 0,-1-4-71 15,-2 0 29-15,1 1 41 0,2 2 16 16,0 3-60-16,0 7-11 0,0 4 10 15,1 5-60-15,5 2-60 0,2 3-80 16,1 0-6-16,5 3 63 0,0 2 41 16,1 5 1-16,-1 2 2 0,2 0 7 15,-4 2 30-15,1 0 0 0,-1 1 2 16,-3-2 13-16,-1-2-10 0,1-2 19 16,-3 0-6-16,-2-4-16 0,1 0 13 0,-4-1-13 15,0-4 23-15,0 2-7 0,-1-2 22 16,0 0 13-16,0 0 0 0,0 0 51 15,0 2 16-15,0-1-51 0,-3 3-42 0,-4 2 38 16,-1 1 10-16,-3 3-54 0,3-2-19 16,2 2-3-16,4 1-29 0,2 0 8 15,3 0 23-15,8-2-33 16,7 1-268-16,16-4-277 0,-5-1-935 0</inkml:trace>
  <inkml:trace contextRef="#ctx0" brushRef="#br0" timeOffset="1832.88">3103 884 2666 0,'0'0'412'0,"0"0"-68"0,0 0-33 0,0 0-132 15,0 0-113-15,0 0-66 0,0 0-104 16,0 0-88-16,0 0 75 0,0 0 117 16,0 0 60-16,9 53-22 0,-7-24-16 0,-2-1 16 15,0-3-35-15,0-2-3 16,-2-4-73-16,-4-2-13 0,2-5 10 0,0-4-3 15,-1-4 9-15,0-1 70 0,2-3 50 16,0-3 135-16,1-6-81 0,2-2-88 16,0-3-16-16,2-2 2 0,7-4 14 15,1 1-16-15,6-3-10 0,0 0 10 16,4 2 38-16,0 1-8 0,-1 5-30 16,-2 4-16-16,0 7-6 0,-1 3-38 15,-3 6-57-15,-2 5 21 0,0 6 42 0,-3 2 35 16,0 3 16-16,-1 1 3 0,-3-1 3 15,0-1 74-15,1-1-26 0,-3-1-10 16,0-2 3-16,-1-3-28 0,0-3-16 16,0-2-67-16,-1-7-430 0,0-2-1062 0</inkml:trace>
  <inkml:trace contextRef="#ctx0" brushRef="#br0" timeOffset="3030.18">4197 633 2669 0,'0'0'316'0,"0"0"-207"0,0 0-55 16,0 0-51-16,-61-15-3 0,35 20 0 16,-8 6 45-16,-2 4 6 0,-2 3 22 15,4 3-50-15,2 1 15 0,7 0-36 0,6 1-1 16,7-2-1-16,7 1 0 16,5 1 0-16,6 1 0 0,9 0 29 0,8 1 15 15,8 2-28-15,4-1 0 0,6-2-13 16,0-2 0-16,-1-2-3 15,-6-3-1-15,-3-1-2 0,-10 0-32 0,-9-1-29 16,-7-2-37-16,-5 2 18 0,-12-3 70 16,-6 0 13-16,-7 0 29 0,-6-1-4 15,-1 0 4-15,-3-3-4 0,1-2 17 16,2-2 31-16,5-3 26 0,1-1-30 16,7 0-18-16,5-1-4 0,2-3 1 15,6-1 11-15,2-2-27 0,4 0-32 0,0 0-90 16,8-4-167-16,15-4-177 0,-1 3-673 15,-1 0-805-15</inkml:trace>
  <inkml:trace contextRef="#ctx0" brushRef="#br0" timeOffset="3435.58">4376 761 2315 0,'0'0'1039'16,"0"0"-759"-16,0 0 44 0,0 0-110 15,0 0-211-15,0 0-3 0,0 0-139 16,0 0 139-16,0 0 45 0,-43 50 21 0,31-21-16 16,4 4-22-16,-1 3 15 0,4-3-40 15,-1 1 43-15,3-5-15 0,-1-2-9 16,2-3-4-16,1-4-18 0,0-6 0 16,0-4 0-16,0-5-2 0,0 0-22 15,1-4-4-15,-1-1 28 0,0-5 37 16,1-5-37-16,0-6-212 0,0-4 74 15,1-6 56-15,4-5 70 0,5-3 12 0,1-12 2 16,2 4 28-16,2 0-29 0,-3 5 20 16,2 11 17-16,-4 0 54 0,1 10-27 15,-5 4 4-15,0 7-41 16,-2 5-28-16,-1 0-169 0,2 10-108 0,4 7 183 0,2 6 94 16,3 9 113-16,2 7 63 0,-1 9-78 15,1-4-30-15,-2 2-27 0,-1-4-25 16,-2-7 5-16,0 2 3 15,-1-2-24-15,-3-4-93 0,0-3-108 0,-3-6-168 16,-4-2-352-16,-1-11-752 0</inkml:trace>
  <inkml:trace contextRef="#ctx0" brushRef="#br0" timeOffset="3613.19">4242 998 1641 0,'0'0'1684'0,"0"0"-1440"0,0 0-123 16,0 0-2-16,0 0-40 0,0 0-1 16,0 0 21-16,0 0 13 0,0 0-25 15,0 0-87-15,0 0-45 0,80-24 13 0,-24 19 8 16,11 3-8-16,-6-2-94 0,7-8-407 16,-23 1-912-16,-18-1-582 0</inkml:trace>
  <inkml:trace contextRef="#ctx0" brushRef="#br0" timeOffset="3803.32">4663 801 2624 0,'0'0'789'16,"0"0"-577"-16,0 0-212 0,0 0 0 0,80-24 48 15,-41 16 40-15,4 2-19 0,3-1-51 16,4 2-18-16,-2 1-19 0,-4 3 0 15,-2 1-12-15,-6 0-168 0,-9 0-145 16,-6 0-366-16,-7 0-316 0,-9-2-474 0</inkml:trace>
  <inkml:trace contextRef="#ctx0" brushRef="#br0" timeOffset="4001.57">4917 730 2123 0,'0'0'466'16,"0"0"-466"-16,0 0-68 0,0 0 68 15,0 0 55-15,0 0 138 0,-11 43 13 16,10-22-36-16,0 4-30 0,1 4-12 16,0 7 8-16,0 0-22 0,0 3-10 15,0 0-60-15,1 1-26 0,0-2-17 16,0-1 20-16,-1-2-2 0,0-2 10 0,0-4-29 16,-3 3-167-16,-2-10-412 0,-1-5-921 15</inkml:trace>
  <inkml:trace contextRef="#ctx0" brushRef="#br0" timeOffset="4770.35">5915 626 2779 0,'0'0'388'0,"0"0"-231"0,0 0-2 16,-6-49-28-16,2 37-35 0,-5 6-29 15,-2 0 6-15,-6 4-47 0,-5 2-22 16,-6 5-30-16,-8 7 20 0,-1 4 9 16,0 3 2-16,6 2 11 0,5 1 11 15,9 1-23-15,5 1-25 0,10-2 6 16,2 4 19-16,14-3 38 0,4 3-4 0,7-1-18 16,6 0 9-16,5 0-25 0,4-1 0 15,-1-2-25-15,-4-3-3 0,-7 0-51 16,-7-4-3-16,-8-4 13 0,-8-1-1 15,-5-1 10-15,-4-2-22 0,-11-1 82 16,-6 2 54-16,-5-4-3 0,-5 2-10 16,2-4 19-16,0 1-3 0,6-2 3 15,5-1-13-15,4 1-9 0,3-1-22 16,6 0-15-16,1 1-1 0,2-1-1 0,2 0-131 16,1 0-252-16,15-3-335 15,3-2-557-15</inkml:trace>
  <inkml:trace contextRef="#ctx0" brushRef="#br0" timeOffset="5052.18">6185 805 1869 0,'0'0'1700'16,"0"0"-1343"-16,0 0-125 0,0 0-113 15,0 0-119-15,0 0-12 0,0 0 12 16,0 0 50-16,-56 29-10 0,43-9-18 15,4 3-3-15,4 3-19 0,3 1 12 16,2-1-12-16,7-1 34 0,8-3-9 0,3-2 3 16,2-5-16-16,2-3 16 15,-1-3-9-15,0-6-5 0,-2-2-14 16,-5-1-15-16,0-3-1 0,-3-5 16 0,-5-3 3 16,-3-3 16-16,-3-4-19 0,-1-2-15 15,-6-3-3-15,-5-3 2 0,-6-3-11 16,0 3 23-16,0 3-45 0,1 2 15 15,0 6-90-15,-1 4-162 0,2 5-180 0,-4 3-337 16,4 2-719-16</inkml:trace>
  <inkml:trace contextRef="#ctx0" brushRef="#br0" timeOffset="5284.48">6339 582 3011 0,'0'0'482'16,"0"0"-144"-16,0 0 27 0,0 0-126 0,0 0-205 16,0 0-34-16,0 0-115 0,0 0-34 15,0 0 149-15,0 0 66 0,1 39 2 16,3-5-15-16,0 2 6 0,0 11 5 16,1 9-33-16,3 8-29 0,-3-2 14 0,-3-13-16 15,-1-17-65-15,-1-11-93 16,0-3-183-16,-2 3-300 0,-1-1-633 15,0-5-328-15</inkml:trace>
  <inkml:trace contextRef="#ctx0" brushRef="#br0" timeOffset="5564.83">6506 851 1444 0,'0'0'695'0,"0"0"-391"15,0 0-103-15,0 0-108 0,0 0-93 16,0 0-48-16,0 0 48 0,0 0 125 0,61 7 4 15,-53 16-7-15,-1 5-4 0,2 1-57 16,-2-1-7-16,3-3-25 0,-2-1-13 16,-1-5 3-16,0-4-16 0,-1-4 16 0,-3-2-6 15,-1-5-10-15,-1-4 29 16,0 0 69-16,3-2 127 0,0-6 118 0,1-3-261 16,1-3-70-16,5-2 10 0,-3-3 0 15,2 0-3-15,-1-3-10 0,0-2-11 16,-1 0 16-16,1 0-17 0,0-1-19 15,-2 4-12-15,2 1 3 0,-1 5-170 16,0 5-160-16,-1 4-340 0,-3 3-1162 0</inkml:trace>
  <inkml:trace contextRef="#ctx0" brushRef="#br0" timeOffset="6254.01">6822 1005 2606 0,'0'0'341'0,"0"0"-216"16,0 0-58-16,0 0-67 0,72-42 26 15,-49 31-23-15,0-1 10 0,-1 0 12 16,2 1-25-16,-2-3 26 0,-2 0 0 16,-5-3 2-16,-2 1 11 0,-5 0-36 15,-4 2 32-15,-4 1 60 0,0 2 51 16,-4 2-19-16,-4 4-52 0,-5 0-59 15,-4 4-16-15,-1 1-2 0,-4 5 2 16,-1 5 19-16,1 4 19 0,2 6-23 16,0 0-14-16,5 5-1 0,6-2 19 15,2 1 22-15,5-2-19 0,4 0 0 16,9-1 9-16,8-1 14 0,6-1-1 0,8-4-16 16,3-1-28-16,1-4-63 0,0-3-195 15,-3-4-42-15,-6-3 58 0,-1-3 121 16,-6-6 66-16,-3-1 55 0,-6-3 0 15,1-3 23-15,-6-4 31 0,-2-4-9 0,0-2 19 16,-1-6 34-16,-2-2 33 16,-1-3-1-16,1 2-96 0,-1-1 36 15,1 4-4-15,-2 5-22 0,0 6 3 0,0 5 35 16,0 4-3-16,-3 6-29 0,2 3-50 16,0 1-37-16,-1 2-87 0,0 0-30 15,-3 4 35-15,0 1 65 0,0 1 54 16,1 3-1-16,1 0 1 0,2 1-1 15,1 0 1-15,2 2 24 0,8 2 30 0,9-2 12 16,6 1 6-16,7 1 7 0,5-2-45 16,1 1-32-16,-2-3-2 0,-2-2 0 15,-5 2-15-15,-7-3 2 0,-7-1-6 16,-5-1-21-16,-6 1-36 0,-2-1-15 16,-2 0 30-16,-1 0 61 0,-4 4 102 15,-5 0 49-15,0 1-42 0,-2 3-23 16,1 0-39-16,-1 3-19 0,4-1-15 15,0 0-13-15,5 1-3 0,3-3 3 0,0 1 0 16,10-2 3-16,3-2 32 0,7 1 21 16,6-3 0-16,1 1-32 0,-1-3-8 15,1-4-16-15,-2-2-40 0,-2 0-51 16,-2 0-18-16,-4-5 8 0,-3-2-40 0,-3 1-38 16,-4-3-53-16,-6-10-256 0,-1 5-966 15</inkml:trace>
  <inkml:trace contextRef="#ctx0" brushRef="#br0" timeOffset="11667.1">618 1721 990 0,'0'0'264'0,"0"0"-79"0,0 0-64 16,0 0 19-16,0 0 45 0,0 0-107 15,0 0-7-15,0 0 49 0,0 0 52 16,0 0-23-16,-7-32-20 0,9 31-42 16,0-2-20-16,-1 1-47 0,1 2-1 15,-1-2-6-15,1 0 3 0,3 1-16 16,3-1-29-16,3 0 16 0,6-1 13 0,5 0 32 15,6-1 4-15,6-1-1 16,4 0 36-16,5 0-30 0,6 0-5 0,0-2-11 16,12-2-5-16,14 1-7 0,13-2-11 15,7 2 10-15,-5 2 11 16,-3 2-23-16,-7 3-1 0,3-1 0 0,4 2-2 16,-2 0-13-16,-2 0 12 0,0 0-14 0,0 0 18 15,3 0 1-15,4 0 18 0,-1 0-15 16,4-2 8-16,-4 1-9 15,-1-1 22-15,0-1-25 0,-6 1-1 0,-1-1-12 16,-4 2 13-16,-2 1-16 0,-1 0 16 16,-1 0 51-16,-3 0-22 0,0 4-16 15,1 3 0-15,-3-1-10 0,2 0 10 16,-4 2 1-16,2-1-14 0,0 0-11 16,-2-2 11-16,-1 0 2 0,0-2 0 15,0-1 1-15,0 0 29 0,-1-1-6 0,0-1-7 16,0 0 3-16,0-1-19 0,-1-1 36 15,-2 1-4-15,-1 0-20 0,-2 1-11 16,-1 0 12-16,-1 0-14 0,-9 6-2 16,-6-3-4-16,-7 0-8 0,-3 2 10 15,6 1-2-15,7-2 1 0,5 2 3 16,-1-3 11-16,-1 1-8 0,4-4 13 0,-2 0-3 16,2 0-13-16,-3 0 0 0,1 0 26 15,-1 0-13-15,-4-4-11 0,2 2 1 16,-1 0 0-16,0-1-1 0,-2 0-1 15,0 2 2-15,-1-1 0 0,1 0 0 16,-2 0-1-16,1-1 0 0,1-1 1 16,1 1 13-16,0-3-14 0,-1-2 11 15,2 2 0-15,-1-3-11 0,4 2-1 16,-3 0-1-16,2 2-13 0,0 0 0 16,2 1 10-16,-2 0-19 0,2 4 6 15,-2 0 13-15,0 0-13 0,2 0-2 0,-3 0 18 16,0 0 3-16,-1 0 1 15,2 0 8-15,-4 0-11 0,0 0 0 0,-2 0 12 16,0-2 0-16,0 0 47 0,-3 0 10 0,-1-1-20 16,-3 1-9-16,0 1-38 0,-2 1-2 15,-3 0-1-15,-2-2-3 0,-1 2-12 16,-4 0 15-16,-4-3 38 0,-6 3 3 16,-3-2-3-16,-5-1 0 0,-4 1 9 15,0 0-32-15,-4-1-15 0,-10 1-97 16,-6-2-241-16,-27-7-163 0,4 4-558 15,1-3-910-15</inkml:trace>
  <inkml:trace contextRef="#ctx0" brushRef="#br0" timeOffset="13697.16">5898 4149 2271 0,'0'0'301'16,"0"0"-169"-16,-11-58 32 0,10 37 51 15,1 1 21-15,0 3-32 0,0 2-30 16,1 1 21-16,0 6 23 0,0 1-53 15,-1 5-47-15,0 2-118 0,0 0-22 16,0 4-155-16,-1 9-24 0,-2 10 201 16,-1 7 56-16,-6 13 48 0,1 15-26 15,-3 8-41-15,2 1 4 0,1-13-16 0,4-15-24 16,3-16 1-16,1-1 1 0,0 0-3 16,0 1-1-16,0 0-1 0,0-7 2 15,0-3 2-15,1-5 13 0,0-4-2 16,0-1 5-16,0-2 13 0,0-1 28 15,0 0 6-15,0-4-65 0,0 0-18 0,4-6-346 16,9-12-174-16,0 0-681 0,0 0-1073 16</inkml:trace>
  <inkml:trace contextRef="#ctx0" brushRef="#br0" timeOffset="14255.31">6030 3807 1763 0,'0'0'596'0,"0"0"-431"15,0 0-49-15,-60-42-38 16,38 33 15-16,-1 5-77 0,-3 1-13 0,-4 1 20 15,-2 2 9-15,-2 2 23 0,-4 3 2 16,0 5-9-16,-1 1 7 0,2 5-10 16,-2 3-13-16,0 5 12 0,-3 5 1 15,2 4 19-15,-1 5 0 0,0 3-1 16,-1 11 4-16,-3 8 6 0,5 7-4 16,8 5-21-16,9-5-7 0,9-7-19 15,12-6 12-15,2-4 20 0,8-3-13 16,6-8-7-16,5-7-12 0,0-6 3 15,3-2 16-15,10 4-2 0,7 2 8 0,19 7-10 16,16-2-9-16,15-2 10 0,7-6-10 16,-8-7-3-16,-5-8-10 0,-12-6 10 15,-6-4-23-15,-3-2 20 0,-11-8 6 16,-12-1 3-16,-10-1-10 0,-3-3 10 16,6-6-3-16,-1-3 0 0,4-7 6 0,-3-3 9 15,-6-5 7-15,-3-3 119 0,-2-10 5 16,-2-10-115-16,-4-13 2 0,-8-4-13 15,-7 2-17-15,-2 5-1 0,-8 9-30 16,-6 3-21-16,-4 5 21 0,-4 7 0 16,-1 10 1-16,2 7-1 0,3 10-20 15,0 2-17-15,-5 0-2 0,-2-1-20 16,-6 0 1-16,2 7-21 0,0 5-84 16,2 5-90-16,-1 2-79 0,4 10-207 15,-11 7-436-15,9-1-376 0</inkml:trace>
  <inkml:trace contextRef="#ctx0" brushRef="#br0" timeOffset="17232">8133 3824 1481 0,'0'0'234'0,"0"0"29"16,7-57 123-16,-3 39-57 0,0 0-59 15,2 4-49-15,-2 1-45 0,-1 2-17 16,0 5 18-16,-2 0-38 0,0 4-14 16,0 0-14-16,-1 1-111 0,0 1-58 15,0 5-136-15,1 6 30 0,-1 7 164 16,0 7 76-16,-1 7 37 0,-4 4-38 16,-2 4-2-16,-4 5-20 0,1 5-8 0,-1-4-33 15,1-3 13-15,2-2-23 0,4-7 10 16,2 2-12-16,0-3-1 0,2-2 1 15,0-2 0-15,0-5 0 0,0 0-1 16,0-2-267-16,-3-3-155 0,-6 0-156 16,-5 2-187-16,-2-5-293 0</inkml:trace>
  <inkml:trace contextRef="#ctx0" brushRef="#br0" timeOffset="17406.25">7870 4533 1601 0,'0'0'458'0,"0"0"-173"0,0 0-78 16,0 0-1-16,0 0 7 0,0 0-8 15,0 0-65-15,0 0-44 0,0 0-11 0,0 0 7 16,0 0 13-16,89 0-26 0,-37-3-32 16,13-3-16-16,11 0-15 0,-7 0-13 15,-15 3-2-15,-21 1-1 0,-11 0-16 16,2 0 4-16,-1-2-222 0,-2 0-234 15,-9-9-201-15,-3 2-539 0</inkml:trace>
  <inkml:trace contextRef="#ctx0" brushRef="#br0" timeOffset="17678.28">7898 3802 2576 0,'0'0'392'0,"0"0"-286"0,0 0-35 0,0 0-30 16,0 0-18-16,0 0 21 0,0 0 55 15,65-31 25-15,-31 27 38 0,4 2-11 16,3-3-28-16,-1 1-26 0,0 2-14 16,-6 0-33-16,-5 0-38 0,-9 2-12 15,-5 0-2-15,-7 0-17 0,-5 0 1 0,-1 0-14 16,-2 0-22-16,0 0-18 15,0 0-35-15,0 2 22 0,-3 5 57 0,-6 7-51 16,-2-3-500-16,1-3-923 0</inkml:trace>
  <inkml:trace contextRef="#ctx0" brushRef="#br0" timeOffset="18630.71">8999 4171 1649 0,'0'0'279'0,"0"0"-87"16,0 0 115-16,-3-59 3 0,-4 43-46 15,-6 1-44-15,-3 2-22 0,-3 2-46 16,-4 4-57-16,-3 2 0 0,-3 3-35 0,-4 2-25 16,-1 7 2-16,0 6-15 0,0 2-19 15,1 5 0-15,6 2-2 16,2 4 1-16,5-1-2 0,6 1 0 0,8 2-19 16,6 0 1-16,6-2 18 0,11-1 28 15,7-1 10-15,8-5-4 0,3-3 1 0,5-5-7 16,2-7 1-16,-1-3-10 15,-4-2-19-15,-1-7-60 0,-8-5-60 0,-3-5 4 16,-4-3 34-16,-5-6 0 0,-3-4 38 16,-2-5 28-16,-3-3 0 0,-2-9 16 15,-1-13 29-15,-3-11-26 0,-2-2 32 16,0 7-32-16,-2 14 54 0,-2 21-55 16,1 9 58-16,1 6 47 0,0 2 46 15,-1 0-11-15,0 3 8 0,2 6-1 16,0 4-149-16,1 2-38 0,0 10-220 15,0 5 135-15,-1 10 94 0,1 5 29 0,0 16 13 16,-1 15 21-16,-1 12 17 0,0 2 8 16,-1-5-18-16,-1-7 6 0,2-10-19 15,0-4-6-15,1-8-22 0,1-12-4 16,0-7 4-16,1-5-3 0,3-1 3 16,1 1 0-16,3-3-118 0,3-4-262 0,-2-5-387 15,-1-5-929-15</inkml:trace>
  <inkml:trace contextRef="#ctx0" brushRef="#br0" timeOffset="19331.36">9139 4383 2760 0,'0'0'318'0,"0"0"-274"0,0 0-43 16,0 0 70-16,0 0 31 0,71-36-3 15,-46 24-7-15,2-3-22 0,2 0-36 0,0-1-15 16,1-2-16-16,-1-1 16 0,-1-4 6 16,0 0-9-16,-4-2 0 0,-4 0-1 15,-3 0-13-15,-7 0 27 0,-2 2 9 16,-6 3-26-16,-2 0 32 0,0 5 22 16,-8 3 28-16,-1 2-5 0,-5 3-26 0,-2 1-49 15,-4 6-14-15,-2 3-18 0,-4 7 2 16,0 5 14-16,1 5-1 0,-1 5 3 15,8 2-3-15,4 2 1 0,4 3-17 16,8 1 0-16,2 0 6 0,10-1 13 16,5 0 0-16,7-2 4 0,9-5 30 15,5-2 7-15,3-7-41 0,1-6-4 16,0-6-178-16,-4-4-19 0,-2-3 1 16,-7-7 29-16,-2-3 40 0,-4-6 61 15,-4-3 29-15,-2-4 41 0,-1-5 16 0,-2-2-13 16,0-2 35-16,2 2 86 0,-2 1-38 15,3 4-16-15,-2 2 6 0,-1 7-34 16,-1 3-17-16,-3 7-3 0,0 3-22 16,-3 6-6-16,-1 2-162 0,0 7 168 0,-1 8 9 15,1 3 105-15,-4 7-19 0,-4 4-22 16,-3 2-16-16,-8 1-29 0,0 0 0 16,-4 0 1-16,0-5-7 0,0-3-19 15,2-7 0-15,4-5 0 0,6-6-1 16,1-2 11-16,4-5 9 0,0-1 69 15,2-4 37-15,0-6-63 0,8-4-65 16,1-5-22-16,5-5 0 0,4-1-3 0,3-4 0 16,1 0-18-16,4 3-27 0,1-1 48 15,-1 5 5-15,-2 2 17 0,-3 6 2 16,-2 2-1-16,-3 7-1 0,-5 3-40 16,1 2-58-16,1 5-6 0,-2 7 48 15,4 3 56-15,-1 6 6 0,1 3 104 16,0 1-22-16,2 0-31 0,-1 0-17 15,0-3-5-15,2-3-22 0,2-2 3 0,0-4 0 16,-1-1-16-16,1-8-174 0,-1-1-220 16,2-10-316-16,-4-4-799 0</inkml:trace>
  <inkml:trace contextRef="#ctx0" brushRef="#br0" timeOffset="19734.9">10443 3409 1668 0,'0'0'452'0,"0"0"-365"0,0 0 49 16,-73 4 6-16,54 0 10 0,3 2 9 16,4-4-23-16,6 3-6 0,3-4-7 15,1 0-10-15,1-1 6 0,1 0-17 0,0 0-24 16,0 0-39-16,0 0-19 15,0 0-16-15,0 2-6 0,0 0-54 0,0 1 54 16,-1 4 37-16,1 2 33 0,-1 0-1 16,-1 2-3-16,-2 2 6 0,2 1-12 15,-1 1 10-15,0 2 14 16,2 3-6-16,0 1 0 0,1 6-7 0,0 2-2 16,6 7 5-16,7 3 6 0,5 11-15 0,5 18 12 15,2 15-19-15,0 9 19 0,-8-3-1 16,-5-7-27-16,-9-7-15 0,-3-7-4 15,0-5-17-15,0-7-1 0,0-16-12 16,1-8-12-16,2-10-31 0,1-3 12 16,1 1 1-16,-1-1-28 0,-2-2-25 15,0-5-89-15,-2-7-97 0,-2-5-97 16,-6-2 71-16,-10-19-347 0,0 1-644 16,-1 0-524-16</inkml:trace>
  <inkml:trace contextRef="#ctx0" brushRef="#br0" timeOffset="22519.23">10313 4617 417 0,'0'0'603'0,"0"0"-339"0,0 0-98 15,0 0-45-15,0 0 6 0,0 0 3 0,0 0 25 16,0 0-9-16,0 0-10 0,0 0-6 16,22-1 9-16,-16 1 25 0,-2-3 65 15,2 1 27-15,-3-3-17 0,1-1-33 16,-1-1-38-16,2-2-33 0,0 2-28 16,-2 0-22-16,-1-2-29 0,2 0-12 0,0 0-29 15,4 0-12-15,0-1-1 0,4-3 0 16,4 1-2-16,0-5 0 15,5-2 15-15,0-1-12 0,3-3 19 0,-3-1 9 16,-1-1-12-16,-4 1-1 0,-1 1 1 16,-2-1 1-16,-3 3-20 0,0 2-22 15,-4 4 6-15,-2 3 14 0,-1 3 0 16,-2 6-44-16,1 0-4 0,-2 3-65 16,0 0-46-16,0 5-15 0,-5 0-4 15,0 5-4-15,-3 1-39 0,-4-2-149 16,-4 0-332-16,4-4-469 0</inkml:trace>
  <inkml:trace contextRef="#ctx0" brushRef="#br0" timeOffset="22833.9">9996 4027 1740 0,'0'0'1267'0,"0"0"-1152"0,0 0-22 15,0 0-42-15,0 0-23 0,0 0-28 16,0 0 0-16,57-21 19 0,2 13 13 16,26-3 6-16,19-4-16 0,5 3-6 0,-18 2-16 15,-27 6-16-15,-28 1-3 0,-12-1-6 16,-8 3 24-16,-2 0 1 0,-5-1 16 15,2 1 15-15,-9 0 17 0,-2 1 6 16,0 0 6-16,-1 0-60 0,-8 0-96 16,2-2-22-16,-4 2-28 0,0 0-171 0,-2 3-151 15,5 0-193-15,2-2-1019 0</inkml:trace>
  <inkml:trace contextRef="#ctx0" brushRef="#br0" timeOffset="23116.99">10937 4037 1964 0,'0'0'1100'0,"0"0"-947"0,0 0 57 16,0 0-13-16,0 0-55 0,0 0-142 15,0 0-51-15,0 0 13 0,0 0 38 0,0 0 132 16,0 0-28-16,-9 37-22 0,9-16-9 16,0 0-36-16,0 0-21 0,4 1-14 15,3 0-1-15,0-1 1 16,0 1 0-16,1-3-2 0,-3 0-16 0,-1-6-328 16,-4 1-246-16,-1-7-664 0,-5-4-670 0</inkml:trace>
  <inkml:trace contextRef="#ctx0" brushRef="#br0" timeOffset="23273.86">10739 3827 3112 0,'0'0'363'16,"0"0"-236"-16,0 0-4 0,0 0 19 16,0 0-26-16,0 0-110 0,0 0-6 15,0 0-160-15,0 0-64 0,0 0 123 0,0 0 75 16,40 7-273-16,-13 5-1133 0</inkml:trace>
  <inkml:trace contextRef="#ctx0" brushRef="#br0" timeOffset="23710.49">11668 3423 378 0,'0'0'1411'16,"0"0"-1207"-16,0 0 104 15,-32-48-59-15,16 43-39 0,-2 5-125 0,-4 1-85 16,-2 9 0-16,-1 7 36 0,-4 6 25 16,3 4-7-16,3 7 20 0,3 2 6 15,4 6-13-15,7 10 13 0,7 12 6 0,7 14 22 16,12 2-29-16,7-5 4 0,0 0-26 16,-3-7 9-16,-3 1-35 0,-5 5-9 15,-10-5-21-15,-3 0-1 0,-13-6 0 16,-3-8 0-16,3-13 8 0,1-11-8 15,6-12-26-15,2-2 11 0,-1 0-14 16,4-1 28-16,1 0-24 0,1-8-231 16,8-2-88-16,1-5-80 0,9-9-265 15,-4-7-632-15</inkml:trace>
  <inkml:trace contextRef="#ctx0" brushRef="#br0" timeOffset="24364.01">11369 4139 2662 0,'0'0'424'0,"0"0"-165"0,0 0-15 0,-13-50-60 0,13 44-99 16,7 1-85-16,3 2-73 0,5 2-21 16,5 1 37-16,5 2 53 0,7 5 2 15,3 2 2-15,5 1 0 0,4 0 2 16,3-2 0-16,-1 1 0 0,-3-4 10 16,-3-4 7-16,-1-1 0 0,-4 0 7 15,-6-6-4-15,-1-3 3 0,-6-1 3 16,-1-4 7-16,-3-1 9 0,-5-3-28 15,0-2 15-15,-6-1-3 0,-2 1 16 16,0 2-9-16,-4 1-10 0,-1 5-5 16,0 3-5-16,0 2 7 0,-1 3 22 0,1 3-44 15,-1 0-19-15,1 1-82 16,0 0-46-16,-1 5 2 0,1 3 120 0,0 3 25 16,2 2 13-16,5 2 12 0,6 1 0 15,2 0-6-15,9-1 22 0,1-4-15 16,3 0-4-16,3-6 9 0,-3-1-12 15,0-3-3-15,-1-1-15 0,-5-4-1 0,-2-4-13 16,-2-2 13-16,-6-2 0 0,1-5 34 16,-4-1-12-16,0-2-3 0,-4-2-3 15,0-1-16-15,0-1 32 0,0 3-30 16,-2 0 23-16,-1 5-6 0,0 3 15 16,-1 5-2-16,0 2-1 0,-1 5 6 15,1 1-37-15,-1 0-124 0,1 5-103 16,3 7 113-16,-1 5 114 0,3 6 20 15,2 5 25-15,4 6 27 0,6 11-9 16,3 13-10-16,6 14 7 0,4 7-22 0,-6 0-7 16,-2-4 16-16,-5-8 0 0,-5-1-29 15,-3-1-18-15,0-7-6 0,-5-4-13 16,-2-13-9-16,-1-9 13 0,-2-9 12 16,-2-4-19-16,-6 1 19 0,-7 0-19 0,-4 0 9 15,-3-8 13-15,-2-6 21 0,-2-6 35 16,0-4-3-16,3-8 9 0,-1-4-24 15,3-5 8-15,2-3-6 0,3-4 19 16,5-4 117-16,3-5 15 0,7-2-78 16,2-2-43-16,13-2-30 0,6-1-40 15,6 3-12-15,8 2-19 0,5 2-39 16,0 4-77-16,1 2-124 0,12-4-182 16,-10 6-590-16,-5 1-1606 0</inkml:trace>
  <inkml:trace contextRef="#ctx0" brushRef="#br0" timeOffset="27031.35">13957 3719 1634 0,'0'0'266'0,"19"-56"-36"0,-6 23 101 15,-3 0-89-15,1-1-40 0,-3 2-22 0,1 1-14 16,-3 4 25-16,-3 3-19 0,-2 5-30 16,-1 2-16-16,0 3 15 0,-2 7-37 15,-4 4-91-15,-5 3-13 0,-7 5-130 16,-7 11 33-16,-9 9 97 0,-12 13 22 16,-13 18 9-16,-6 14-5 0,4 7-13 0,12-8-13 15,15-6-25-15,17-11 24 16,11-10-15-16,6-7-12 0,5-10 3 15,11 0 10-15,8 1 15 0,9 2 19 0,9-1 25 16,15 0 3-16,11-8-47 0,9-8-19 16,-9-7-56-16,-14-4-16 0,-19-7-16 15,-8-1-29-15,0-6 25 0,1-1 53 16,2-6 58-16,-8-2-9 0,-3-2 25 16,-5-2 6-16,-3 0 16 0,-3 0 35 15,-3 1 44-15,-3 4-9 0,-2 2-8 16,0 5-2-16,-1 4 16 0,-2 4-15 0,0 4-58 15,-2 3-41-15,0 6-119 0,-3 8 101 16,-2 4 18-16,2 4 43 0,-1 3-18 16,4 2-22-16,5 2 1 0,0-1 14 15,10-1-5-15,1-2-1 0,8-1-9 16,-1-4 25-16,4 0-27 0,0-5 18 0,-1-3 3 16,1-5-3-16,-1-3 2 0,-1-4 13 15,-3-3 4-15,2-3-7 0,-3-5-31 16,-2-3-25-16,-1-4-31 0,-1-3 3 15,-4-3-22-15,-3-1 26 0,0-3-4 16,-4 1-11-16,-1 0 14 0,-1 1 16 16,-7 2 33-16,0 4 1 0,-8 0-2 15,-2 6-20-15,-3 0-3 0,-3 2-6 16,-2 2 6-16,-2 2 12 0,3 2 11 16,5 2 2-16,0 1 0 0,6 2-1 0,5 0-12 15,4 1 1-15,3 0-17 0,1 0-24 16,1 0-10-16,-3 0 12 15,2 1 50-15,-2 2 1 0,0 1 13 0,-2-1 2 16,-3 2-2-16,2-1 6 0,0 1 3 16,-1-3-21-16,1 1-1 0,3 0-2 0,2-2 1 15,0-1 1-15,1 0 0 16,0 1-16-16,0-1-19 0,0 2 6 0,0 1 29 16,0-1 3-16,1-1 16 0,1 0-19 15,-2 0-1-15,1-1 1 0,-1 2 0 16,0-2 3-16,0 0 26 0,1 0-1 15,-1 0 10-15,0 0 3 0,0 0-6 16,0 0-1-16,0 0 1 0,0 0-4 16,0 0-18-16,0 0-11 0,0 0-2 15,0 0-12-15,0 0-13 0,0 0-3 16,0 0-4-16,0 0-2 0,0 0-7 0,0 0 6 16,0 1 13-16,0-1 22 0,0 0 2 15,0 0 36-15,0 0 3 0,0 0-6 16,0 0-7-16,4 0-6 0,4 0-9 15,3 0 21-15,9 0 1 0,9-1-17 0,4-2-18 16,5 1-15-16,4-2-1 0,0 3-3 16,-1-1 4-16,0 0 12 0,-2-1-13 15,-1-1 15-15,-3 1-21 0,-2-2 3 16,-5 0 19-16,-4-1 1 0,-1 0 21 16,-2-1 3-16,-2 0-6 0,0 1-3 15,-1 0-15-15,-1 3-1 0,-3 0-2 16,-1 3-39-16,-1 0-32 0,-2 7-12 15,0 4 28-15,-4 6 57 0,-2 4 73 16,-3 2 50-16,-1 2 2 0,-5 4-5 0,-3 3-20 16,-5-1-28-16,0-2-32 0,3-1-18 15,-1-3-19-15,5-5-1 0,1-6-1 16,3-1-1-16,1-6 0 0,0-3 3 16,1-3 16-16,0-1 34 0,0-1 55 15,3-6 0-15,4-4-74 0,6-6-34 16,-1-1-16-16,2-5 15 0,2-4 1 15,-3 0-1-15,3-2 1 0,-1-2-2 0,3 0-19 16,-1 2-1-16,-1 4 19 0,1 3-12 16,-2 5-1-16,0 6 14 0,-5 4-32 15,1 6-15-15,-1 1-44 0,1 4 12 16,-1 7 38-16,4 3 27 0,-3 6-18 0,0 3 31 16,-1 2-16-16,-1 4 19 0,2 0 12 15,-2 0 32-15,2-1-19 0,1-3-9 16,2-1 8-16,1-2-8 0,-1-5-4 15,2-5 13-15,-2-4 3 0,-1-4 3 16,2-4 7-16,1-4-38 0,3-7-87 16,2-7-71-16,0-4 2 0,2-5-2 15,0-3-40-15,1-3 55 0,3-12-15 16,1-11 30-16,3-13 33 0,1-7 5 16,1 1 32-16,-6 0 33 0,-7 6 25 0,-6 1 0 15,-10 2-7-15,-4 7 7 0,-11 7 3 16,-2 12 36-16,-2 8-26 0,1 12 22 15,3 4-3-15,-5 0 29 0,0 1 25 16,-1 1 25-16,4 6-47 0,-1 5-16 16,6 3-48-16,-2 3-72 0,0 5 40 0,1 6 32 15,1 3 54-15,2 2 0 16,0 3-6-16,5 2 18 0,1 2-3 0,2 0 16 16,7 1-22-16,-2 3 15 0,4 2 22 15,1 2 8-15,3 4-6 0,4 13-15 16,2 10 3-16,0 14-3 0,-3 6-22 15,-10 0-4-15,-8-2-8 0,-5-6-32 16,-13 4-5-16,-4 3-10 0,-3 2-2 16,2-1 2-16,5-5 0 0,10-8 0 0,8-10-10 15,8-12-5-15,3-11-1 16,1-9 4-16,1 1 12 0,2 2-1 16,4 1 2-16,2 2 1 0,0-5-2 0,0-4 0 15,-3-5 12-15,-1-5-9 0,-3-4-3 16,-1-4-3-16,-1-4-62 0,2-2 13 15,-4-9 5-15,2-4-18 0,-1-8-6 0,0-4-10 16,-4-6 28-16,1-5-22 0,-4-8-11 16,-4-14 20-16,-1-10-19 0,-10-5 3 15,-5 2-31-15,-2 6-49 16,-4 10 51-16,-2 4 53 0,1 11 30 0,4 9 26 16,2 8 2-16,1 5 12 0,-6-1 49 15,-4 0-26-15,-2-1-19 0,-4 5 19 16,3 5 22-16,0 6 3 0,4 1 7 15,6 4-26-15,7 0-26 0,4 0-15 16,6 4-42-16,2 0 9 0,4 4 33 0,10 2 41 16,7 0 10-16,11 0 8 0,7-1-27 15,15-1-11-15,14-1-20 16,-6-5-2-16,-10-2-67 0,-10-2-208 16,-11-5-33-16,-1-3-295 0,4-6 21 0,-9-4 92 15,-3-4 58-15,-4-7 143 0,-4-6 150 16,-4-12 140-16,2-15 22 0,-4-15 89 15,1-5 55-15,-2 5 76 0,-4 10-44 0,0 16 17 16,-2 6 107-16,0 12 86 0,-1 8-139 16,0 10-57-16,0 3-16 0,2 2-16 15,-1 2-14-15,-1 0-45 0,0 8-4 16,1 2-117-16,-1 0-60 0,0 8-113 16,1 8 173-16,-1 6 83 0,1 9 12 15,-1 8-3-15,1 12-16 0,0 9 10 16,2 14-8-16,2 0 10 0,6-3 25 15,-1-8-33-15,3-7-12 0,-3-4 35 0,2-1-41 16,1-2-28-16,-2-6-32 0,0-7-2 16,-2-9-1-16,0-9-14 0,-3-4-44 15,3-2 3-15,1-1-32 0,0-4-18 16,4-7-14-16,-2-1 38 0,0-10 16 16,4-6-19-16,-2-4 9 0,-2-4 57 0,1-4 19 15,-1-1 3-15,-1 0 26 16,0-2-28-16,-1 6 53 0,0 4-1 0,-3 5 29 15,-2 5 0-15,0 5 21 0,-1 4-45 16,-2 3-58-16,1 6-170 0,0 6 170 16,0 2 128-16,1 5-17 0,3 3-40 15,-1-1-2-15,0 2-19 0,2-1-13 16,0 0-12-16,3 2-10 0,0-2 4 16,5-1-16-16,0-3 19 0,2-2-22 15,-2-4-2-15,3-3-177 0,-2-3-141 0,1-6-166 16,-5-6-771-16,-4-6-930 0</inkml:trace>
  <inkml:trace contextRef="#ctx0" brushRef="#br0" timeOffset="27188.47">16343 3420 3064 0,'0'0'376'0,"0"0"-344"16,0 0 57-16,0 0-32 0,0 0-26 15,0 0-12-15,0 0-6 0,0 0-13 16,-25 55-57-16,43-24-184 0,2-6-726 16,-1-4-998-16</inkml:trace>
  <inkml:trace contextRef="#ctx0" brushRef="#br0" timeOffset="27530.92">16903 3745 3112 0,'0'0'370'0,"0"0"-206"16,0 0 35-16,-35-49-1 0,18 40-22 0,-6 2-30 16,-1 6-13-16,-3 1-10 0,-3 5-27 15,2 7-22-15,2 5-50 0,2 4-21 16,6 4 0-16,2 1-3 0,6 2-11 0,6 2 10 15,4 0 0-15,10 1 1 0,7-4 3 16,8 1 19-16,6-5-22 0,5-1-31 16,3-6-64-16,-1-3-10 0,-4-7 6 15,-5-3 9-15,-5-3 41 0,-3-5 49 16,-4-4 0-16,-3-2 37 0,-6 0-12 16,0-2 6-16,-4 1-18 0,-2 1-13 15,-1 1-1-15,-1 0-17 0,0 2-26 16,-2 1-152-16,-3 0-417 0,-1 0-1330 0</inkml:trace>
  <inkml:trace contextRef="#ctx0" brushRef="#br0" timeOffset="28214.53">17262 3282 1833 0,'0'0'299'0,"0"0"69"0,0 0-3 0,0 0-83 16,0 0-68-16,0 0-151 0,0 0-63 15,0 0 0-15,0 0 26 0,6 10 120 16,-7 19 2-16,-2 5 22 0,-2 13 10 16,-4 13-71-16,2 12-22 0,2 3-18 0,1-5-14 15,4-10-24-15,3-8-21 16,5-4-10-16,0-3-25 0,3-8 25 0,-4-8-13 15,-1-8 12-15,-4-4-2 0,0 1-199 16,-2-1-171-16,0-1-179 0,-14-10-458 16,1-5-261-16</inkml:trace>
  <inkml:trace contextRef="#ctx0" brushRef="#br0" timeOffset="28344.15">17094 3774 2579 0,'0'0'325'15,"0"0"-248"-15,0 0-29 0,0 0-28 16,56-25 37-16,-21 19 23 0,9 2 19 16,14 0-22-16,19 1-30 0,13 3-47 15,5 1-11-15,-8 5-18 0,-11-3-188 16,-28-3-591-16,-10 0-1470 0</inkml:trace>
  <inkml:trace contextRef="#ctx0" brushRef="#br0" timeOffset="28927.17">18622 3700 1683 0,'0'0'497'0,"0"0"-371"15,19-45 23-15,-11 25-7 0,-1 2 42 16,0 0 9-16,-3-1-11 0,-4 3-12 16,0 0-21-16,-6 3-32 0,-8 1-15 0,-5 2-36 15,-8 3-25-15,-7 6-6 16,-9 1 15-16,-15 7 10 0,-11 12 21 0,3 2-2 16,11 2-1-16,13 2 10 0,12-1-42 15,4 4-27-15,2 5 6 0,9 1-25 16,9-1 0-16,6 0 2 0,10 2-2 15,10-2 18-15,9-2-2 0,5-3 15 16,7-5-13-16,2-5-18 0,3-7-9 0,-5-5-118 16,-2-6-44-16,-7-6-24 0,-2-5 22 15,-7-9 43-15,-3-4 16 16,-8-3 41-16,1-6 0 0,-5-4 32 0,0-12 9 16,-1-13 32-16,0-14 8 0,-1-6-8 15,-2 2 0-15,-2 6 10 0,0 8 6 16,1 6 3-16,-1 6 28 0,2 15 27 15,-2 10 30-15,-1 11-34 0,-1 4-20 16,2 3 45-16,-1 1 15 0,-1 3-10 16,1 6-100-16,-1 1-94 0,1 8-180 0,0 8 182 15,0 10 92-15,-1 6 108 16,0 16 2-16,1 17-9 0,-1 15-28 0,0 4 8 16,0-2 20-16,1-11-17 0,0-11-9 15,-1-2-41-15,1-5-15 0,0-4-19 16,1-9-16-16,2-9-2 0,-1-10-10 0,0-4-289 15,-2 0-229-15,1-5-828 0,-2-3-665 16</inkml:trace>
  <inkml:trace contextRef="#ctx0" brushRef="#br0" timeOffset="29364.23">18716 3659 2654 0,'0'0'533'16,"0"0"-351"-16,0 0 2 0,51-53-73 15,-27 46-70-15,5 5-28 0,5 2 28 0,5 3 28 16,0 9-3-16,0 3-15 0,-2 8-1 16,-6 3-22-16,-4 4-28 0,-9 3-20 15,-6 1-14-15,-8 0-10 0,-4-4 12 16,0-3 4-16,-7-4 6 0,-4-8 22 16,-1-3 0-16,-2-5 31 0,-1-4 45 0,2-3 15 15,-2-3 28-15,-1-6 12 16,3-4-16-16,0-4-50 0,2-2-25 0,5-2 0 15,3-1-2-15,3-4-19 0,7-3-19 16,8-2-2-16,6-1 1 0,5-2-64 16,5 1-18-16,2 3-29 0,3 2-3 15,1 6-7-15,0 2-41 0,-2 5-4 16,-4 2 37-16,-1 2 61 0,-5 4 40 16,-5 3 26-16,-5 1 2 0,-4 3-15 15,-5 0-41-15,1 3 57 0,-3 8 29 0,-1 2 173 16,2 4 28-16,-2 3-19 0,2 4-58 15,-3 1-39-15,0 3-8 0,0-1-20 16,-2 2-18-16,0-2-22 0,0 1-15 16,-2 0-1-16,-1 1-29 0,-3-3-1 15,1-1-1-15,0-4-79 0,0-3-101 16,-1-4-217-16,1-11-322 0,2-3-783 16,1-3-394-16</inkml:trace>
  <inkml:trace contextRef="#ctx0" brushRef="#br0" timeOffset="29507.17">19271 3331 3253 0,'0'0'451'0,"0"0"-328"16,0 0-76-16,0 0-47 0,0 0-69 16,0 0-117-16,0 0 113 0,0 0 60 0,0 0-53 15,0 0-461-15,-20 65-582 0,31-43-722 0</inkml:trace>
  <inkml:trace contextRef="#ctx0" brushRef="#br0" timeOffset="29781.55">19440 3672 1494 0,'0'0'260'15,"0"0"-17"-15,0 0 85 0,24 56-66 16,-14-35-63-16,-3 1-57 0,-1-5-56 15,3 1-12-15,-2-4-7 0,1-3-9 0,1-3-13 16,-3-4 18-16,1-1 27 0,1-3 100 16,0-7 207-16,4-3-121 0,2-5-146 15,-2-3-37-15,4-2 9 0,-3-2-19 16,-1-4-25-16,2 1-21 0,0-1-37 16,0-1-9-16,3 1-22 0,2 2-49 15,-1 1-179-15,0 4-31 0,0 3-43 16,-5 5-133-16,2 7-273 0,-4 2-598 15</inkml:trace>
  <inkml:trace contextRef="#ctx0" brushRef="#br0" timeOffset="30485.02">19935 3802 2398 0,'0'0'288'0,"0"0"-182"0,51-56 0 0,-27 31-48 16,-1-3-1-16,-1 2 24 0,-3-3 5 16,-1 1 10-16,-4 0-17 0,-5 2 30 15,-4 0 11-15,-2 4-25 0,-3 3 12 16,-3 4-15-16,-2 5 14 0,-3 5-8 16,-2 5-54-16,-1 0-44 0,-5 7-19 15,0 5 9-15,-1 6 9 0,5 6 1 0,0 2-1 16,8 3 1-16,4 5 19 15,1-2-17-15,12 1 22 0,2-2-24 0,10-1-13 16,2-3-9-16,2-5-91 0,4-6-63 16,-4-4-61-16,1-7 14 0,-5-5 42 15,-2-3 72-15,-2-6 96 0,-1-5 13 16,-1-3 18-16,-1-3 46 0,2-3 38 16,-3-2-9-16,1-1 56 0,0-2-50 15,2 1 15-15,0-1 5 0,-1 1-46 0,-1 3-23 16,-1 3-6-16,0 5-19 15,-3 5-22-15,-4 4-3 0,0 4-10 0,-3 3-53 16,2 5-38-16,-4 7 7 0,-1 3 94 16,-1 8 60-16,-3 5 50 0,0 2-38 15,-1 2-25-15,-3-1-25 0,-1 1 9 16,-1-3-30-16,1 0 10 0,2-3-10 16,0-6-2-16,0-3-14 0,0-3 14 0,0-6-1 15,2-1 2-15,1-7 3 0,0 0 94 16,0-7 59-16,0-3-104 15,6-5-39-15,0-3-11 0,0-3-2 0,6-2 15 16,-3-2-15-16,5-3 0 0,1 1 22 16,0-1-21-16,2-2 27 0,3 1-6 0,2 1-22 15,0 0-16-15,3 5-12 16,-1 5-9-16,-1 3 0 0,-1 9 6 0,0 5-34 16,-1 1 18-16,-2 7 3 0,0 8-9 15,-2 4 13-15,-3 5 27 0,-3 3 1 16,2 3 9-16,-3 0-10 15,2 2 13-15,-3-2 0 0,2-1 60 0,-3-1 18 16,2-6-3-16,-3-2-19 0,-3-7-16 16,-1-3-9-16,1-5 0 0,-3-4-3 15,-1 0 16-15,1-1 21 0,2 0 15 0,-1-2-25 16,1-3-55-16,1-10-368 16,-1 1-300-16,0-3-1345 0</inkml:trace>
  <inkml:trace contextRef="#ctx0" brushRef="#br0" timeOffset="31363.23">22129 3639 288 0,'0'0'564'0,"0"0"-144"16,0 0-107-16,60-62-30 0,-42 41 28 0,-4-1-49 16,-4-1 0-16,0 1-37 15,-6 1-58-15,-4 4-4 0,-1 1-26 0,-10 2-32 16,-2 3-39-16,-7 5-12 15,-7 2-29-15,-4 4-22 0,-7 5 26 0,-3 7 21 16,-3 7-15-16,1 7-10 0,2 7 7 16,-1 9 34-16,3 13-3 0,6 11-29 15,13 1-3-15,18-7-31 0,15-10 0 16,11-14 0-16,5-8 0 0,21-3 35 16,17-3 13-16,12-4-17 0,8-3-31 0,-9-14-77 15,-16-4-39-15,-14-10-63 0,-12 1-55 16,-11-3 11-16,-6-5-26 0,2-5 40 15,3-7-23-15,-2-5 77 0,-7-5 0 16,1-12 64-16,-2-12 17 0,0-15 2 16,-3-3 72-16,0 5 46 0,-2 12-43 15,-2 12 159-15,0 17 64 0,-3 11 65 0,-3 10-44 16,1 9 12-16,-1 1-17 16,-1 1-59-16,1 5-79 0,-1 1-104 0,0 9-170 15,0 8 170-15,0 8 60 16,1 15 19-16,6 16-1 0,0 14 16 0,1 6 11 15,1-5 20-15,-3-3-19 0,-4-9-54 0,-2 1 7 16,0-2-22-16,2-3-37 0,5-8-6 16,1-11-37-16,4-10-109 0,-1-10-99 15,5-7-102-15,3 1-31 0,7-6-158 16,23-6-235-16,-8-7-511 0</inkml:trace>
  <inkml:trace contextRef="#ctx0" brushRef="#br0" timeOffset="33068.42">23147 3673 680 0,'0'0'996'0,"21"-52"-697"0,-10 23 15 16,-6-3 113-16,-4 6-116 0,-1 2-96 0,-10 5-72 16,-4 4-38-16,-7 6-54 15,-5 4-1-15,-5 5-15 0,-5 5-3 0,-2 6 6 16,-5 7-13-16,1 3-15 0,5 3-10 16,3 1-13-16,5 2 11 0,8 1-17 15,9 1 3-15,5-3 14 0,6 0 4 0,4-3-1 16,7 0 1-16,3-4-2 15,4-3-3-15,1-5-76 0,1-5 3 0,2-3 6 16,0-3 13-16,-2 0 9 0,1-8 47 16,-2-3 0-16,0-2 2 0,-2-3 18 15,-3 0 23-15,-3-2-14 0,-2 1 64 16,-1 0 13-16,-3 0-32 0,-1 3 24 16,-2 2 20-16,0 3 25 0,-1 4 7 15,0 2-18-15,0 3-91 0,0 0-40 16,0 3-99-16,-1 5 27 0,-1 4 72 15,0 6 18-15,1 3-17 0,1 0 0 16,3 4 0-16,7-1 1 0,4 0 11 0,4-2-11 16,4-2-2-16,2-4-41 0,3-3-125 15,-2-7-29-15,-2-2-7 0,1-4 31 16,2-4 25-16,-3-4 34 0,-2-6 58 16,0-4-4-16,-1-4 57 0,-3-3 1 15,-1-5 32-15,-1 0 23 0,1-6 25 16,-2 1 18-16,-1-1-12 0,1 1 6 0,-3 4 13 15,1 3 27-15,-4 4-25 0,1 4 19 16,-5 6 0-16,0 3-48 0,-3 6-7 16,0 4-27-16,-1 1-44 0,0 1-146 15,0 9-74-15,0 5 220 0,-2 6 19 16,-2 6 57-16,1 4-29 0,0 2 3 16,1 4-26-16,2-1-22 0,0-3-2 0,3 2 0 15,2-6-3-15,1-6 3 16,3-3 0-16,-1-5 13 0,2-6-13 15,-2-4-9-15,4-5 9 0,0-3 17 0,4-6-17 16,2-5-18-16,0-4 5 0,-1-3 13 16,-1-3 18-16,0-1-3 0,1-2-13 15,-3-1-2-15,-1-3 16 0,2 0-16 16,0 0-3-16,-4 2 2 0,2 1 1 16,-2 4 20-16,-3 5-8 0,-3 3 10 0,-1 4 9 15,0 7 6-15,-2 2-37 0,-2 3-18 16,1 1-123-16,-1 9-107 0,1 3 204 15,0 10 44-15,1 3 4 0,0 5 27 16,2 4-6-16,4-1-3 0,0 1 9 16,3 1-3-16,0-3-15 0,3-2-13 15,-1-4-1-15,0-5-2 0,2-4-25 16,-5-5-10-16,1-6-15 0,-4-1 25 16,2-6 24-16,-2-3-8 0,5-5-7 15,-2-5-13-15,4-3 13 0,-3-4 19 0,3-1 16 16,-1-1-13-16,-1-3 23 0,5-3 8 15,-2-2-12-15,4-2 3 0,3-2 16 16,-1 0 9-16,3 2 8 0,2 3 1 16,2 6 0-16,0 4-34 0,-1 7-25 15,2 6-16-15,-3 2-27 0,-1 4 5 0,2 8-8 16,-3 5-18-16,-2 7 14 0,-2 4 3 16,0 7 15-16,-2 1 20 0,-4 2-1 15,-1 4-6-15,-3-4-19 0,-7 2 1 16,-3-5-7-16,-7-3-51 0,-8-4 16 15,-6-5 12-15,-7-6 51 0,-1-4 16 16,-4-5 32-16,1-4-13 0,-1 0 38 16,6-5 35-16,1-4 9 0,5-1-1 15,6 0-12-15,1-1-6 0,6-1-9 0,1 1-26 16,3 3-7-16,2 0 1 0,2 3 8 16,0 0 26-16,0 2-25 0,0 1-32 15,0 2 4-15,2-2-22 0,1 1-24 16,0 0-19-16,3 1-10 0,-1 0 9 15,1 0 29-15,2 0 2 0,0 1 11 0,-3 0-10 16,-1 1-4-16,1-1 1 0,-1 0-4 16,0 3-15-16,0 0-16 0,1 3 3 15,1 1 34-15,0 2 13 0,-2 2 3 16,4 1 19-16,-3 0 12 0,0-1-12 16,1 0-10-16,1-4 10 0,0 1-3 15,2-2 12-15,-1-2 12 0,1-4 7 0,5-1 9 16,3-1 6-16,4-4-40 0,4-4-25 15,6-3-3-15,1 0-47 0,4-1-71 16,3-2-38-16,1 1-1 0,-1-3 28 16,1-2 28-16,1 0 12 0,-2-3 51 15,-2-3-19-15,-4 2-10 0,-2-4 70 16,-7 0-57-16,-5-2 57 0,-10 0 41 16,-4 3-12-16,-5 1 15 0,-8 1 13 15,-3 5-35-15,-5 4 1 0,1 3 8 0,1 3 14 16,4 2-4-16,-1 5-16 15,5 2-25-15,-3 3-114 0,-2 7 32 0,-3 4 69 16,2 4 13-16,-3 5 16 0,1 6-3 16,3 1-13-16,0 4 25 0,3 0 0 0,2 2 7 15,0-4-4 1,5 0-25-16,1-4 12 0,8-2 4 0,1-5-17 0,5-4 27 16,5-4-14-16,2-4 29 0,3-3 4 15,4-3-11-15,4-3-37 0,3-2-18 16,-2-7-55-16,3-2 23 0,0-4 3 15,0-5 2-15,-1 0 45 0,3-6 4 16,1 0-4-16,1-6-11 0,2-2 11 16,3-3-32-16,4-2 1 0,-2-1 12 15,-4 1 19-15,-6 3 0 0,-11 6 34 16,-9 2 65-16,-6 6 17 0,-9 4-44 16,-2 2-19-16,-7 5-53 0,-4 1-25 0,-4 7-26 15,-3 3-40-15,-2 2 3 0,1 7 59 16,0 3-18-16,7 5 25 0,0 2 12 15,8 0 10-15,4 5 29 0,1 0 21 16,11 5-12-16,3 0 6 0,7 3-12 16,6 1 9-16,1 0-29 0,4 1-12 0,-3-4-11 15,0 0 1-15,-4-1 10 16,-7-3 19-16,-3-2-6 0,-7-2-3 0,-6-5-10 16,-3-2 0-16,-5-4 1 0,-6-1 43 15,-7-3 38-15,-4-2-3 0,-4-1-16 16,-2-1-26-16,-3-2-6 0,0-1-12 15,-1-1-16-15,2-3 13 0,-3-3-16 16,3 0-1-16,-3-2-34 0,1-2-197 16,-18-13-178-16,8 3-405 0,5-1-1356 0</inkml:trace>
  <inkml:trace contextRef="#ctx0" brushRef="#br0" timeOffset="34260.04">26526 2878 1828 0,'0'0'483'0,"0"0"-318"15,33-54 28-15,-21 33 52 0,-2 4-72 16,-1 3-71-16,-2 4 20 0,-4 3-4 15,0 2 34-15,-1 2 19 0,-2 3-67 16,0 0-104-16,0 3-202 0,-7 9-36 16,-4 8 238-16,-9 10 9 0,-13 17 68 15,-10 17 11-15,-13 22-21 0,0 11-45 16,9 5-7-16,12 0-15 0,15-2-3 0,12 4 2 16,8 0-12-16,19 1 13 0,12-7-13 15,13-5 11-15,7-9-17 0,8-7 16 16,2-9 0-16,-1-6 2 0,-3-10 1 15,-13-14 0-15,-10-11 3 0,-12-10 19 0,-5-5-20 16,0 0 17-16,1-2 10 0,0-4 5 16,-4-3 10-16,-4-2 7 0,3-1 2 15,-4-3-9-15,3-2-22 0,-2-4-20 16,0-1 11-16,-4-3-13 0,1 0 0 16,-3 1-1-16,-2 0-81 0,0-1-151 15,0-4-129-15,-1 3-322 0,1-3-944 0</inkml:trace>
  <inkml:trace contextRef="#ctx0" brushRef="#br0" timeOffset="36844.8">27591 3600 1558 0,'0'0'367'0,"0"0"-124"0,0 0 123 16,38-59-102-16,-31 41-61 0,3 0 14 15,-4-2 0-15,-2 2-74 0,-2-1 18 16,-2 4-16-16,0 1-35 0,-4 4-28 16,-4 1-19-16,-7 5-37 0,-4 2-26 15,-7 2-28-15,-7 4 24 0,-5 8-24 16,0 3 16-16,2 5-13 0,1 3 8 15,4 4-8-15,6-1-22 0,5 1 36 0,6 0 9 16,7 2-28-16,5-5 30 0,2-2 2 16,6-1 17-16,6-5 3 0,3-4-22 15,0-3-3-15,4-7-50 0,1-2 51 16,4-1-14-16,2-7 0 0,-2-2 0 16,-1-4 13-16,-3-3 3 0,-2-2 3 15,-2 1-3-15,-2-3 4 0,-1 4 8 0,0 3 1 16,-5 2-13-16,-1 5 15 0,-1 3-8 15,-1 4-7-15,-1 0-129 0,2 6-17 16,2 3 102-16,1 5 19 0,2 4 3 16,-2 4 0-16,0 0 22 0,0 3 0 15,0-1 24-15,0-2-5 0,0-1 3 16,3-2-9-16,-1-5 12 0,1-4 13 16,2-4 9-16,1-5 23 0,-1-1 2 15,3-5-12-15,1-4-20 0,0-4 11 0,1-3-20 16,-1-6-5-16,1-2-26 15,0-5 19-15,2-3 11 0,0-4-29 0,3-1-1 16,0-3 0-16,3 0 1 0,4 0 30 16,0 1-3-16,2 4-6 0,0 6-19 15,-1 4 11-15,-3 7-14 0,-4 8-3 0,-5 5-35 16,-3 5-46-16,-4 8-23 0,-1 7 22 16,-1 6 50-16,-2 7 4 0,-3 4 31 15,-3 4 9-15,-3 3 7 0,0 5 41 16,-5-2-35-16,-3-2-20 0,-6-1-2 15,1-8-2-15,1-4-1 0,-4-7-22 16,3-6 10-16,1-4 2 0,-2-5 13 16,-1-3 24-16,2-2 29 0,-4-5 13 0,0-4-5 15,-1-4-24-15,1-3-2 16,2-3-4-16,1-1-13 0,0-3 1 0,4 0 0 16,2 1-18-16,2 0-1 0,3 2 22 15,2 3-22-15,1 5 12 0,0 3 4 16,0 5 2-16,0 2-18 15,2 2-43-15,0 1-110 0,5 6-20 0,3 5 129 0,3 8 43 16,2 0 1-16,4 3 8 0,2 4-8 16,2 0-2-16,2-3 2 0,-3 1 1 15,1-3 2-15,-1-4 16 0,0-3-17 16,-3-5 36-16,1-6 3 0,0-3-26 16,-2-2-12-16,2-6-3 0,0-7 30 15,0-4-12-15,0-2 7 0,-1-3 7 16,0-6-11-16,-1 0-17 0,0-3 17 15,2 1 7-15,0-2-3 0,1 0 10 16,1 3-14-16,3 3 17 0,-1 5-23 0,-1 5-12 16,1 4-3-16,2 6-26 0,1 5-11 15,-2 2-6-15,-1 8-7 0,-4 6-3 16,-1 2 6-16,-5 7-1 0,-6 4 10 16,-4 3 23-16,-4 1 15 0,-2 0 31 15,-9-2 14-15,-5-1 2 0,-7-3-13 0,-7-4 10 16,-2-4-1-16,-4-4-2 15,-4-6 2-15,0-2-5 0,1-4-14 0,2-1-5 16,4-7 3-16,3 0-1 0,7-4-21 16,5-2-28-16,8 1-89 0,4-2-86 15,6-1-128-15,13-6-250 0,3 3-540 16,1 0-736-16</inkml:trace>
  <inkml:trace contextRef="#ctx0" brushRef="#br0" timeOffset="37529.11">28889 3743 2350 0,'0'0'332'16,"0"0"-229"-16,0 0 32 0,0 0-29 16,0 0-61-16,56-40 6 0,-41 25 7 0,2-1-10 15,1-1-16-15,-1-3-30 0,-1 2 11 16,-1-4-13-16,0 0-11 0,0-3-15 15,-5-2 7-15,-1-1 0 0,-2-1-58 16,-4-1 77-16,-2 1-3 0,-1 2 3 16,0 4 32-16,-4 2 7 0,-1 6 98 15,0 2-16-15,-2 6-55 0,2 2-59 16,-2 5-7-16,-4 0-57 0,1 9-55 16,-3 5 112-16,-3 7 48 0,4 5 38 15,1 6-23-15,7 7 13 0,4 1-9 0,2 3-23 16,11-1-9-16,3 2-4 15,7-6-12-15,0-4 3 0,2-6-6 0,0-7-1 16,3-7 8-16,-3-4 14 0,0-7-6 16,-3-3-27-16,-2-3-4 0,0-8-72 15,-5-4 40-15,1-5-12 0,-4-4 31 16,1-5 13-16,-4 0-2 0,1-5-1 0,-3-3 2 16,-2-2-46-16,1-4 34 0,-3 0-6 15,0-1-3-15,-1 4-9 0,0 3 31 16,0 7 0-16,0 6 60 0,3 9 6 15,-3 6 3-15,1 5-69 0,0 4-54 16,3 1-138-16,5 7 91 0,5 5 97 16,5 2 2-16,2 3-7 0,3 4 6 15,6 0 3-15,-1 1-1 0,3 0 1 16,0-2 0-16,-2-4-156 0,-4-3 44 16,-4-6 55-16,-5-2 57 0,-8-5 0 0,0-1 86 15,-6-4 51-15,-2-3 15 0,-1-2-31 16,-2-1-24-16,0-2 29 0,0 1 22 15,-2 0-7-15,-5 3-19 0,-4 1-48 16,0 0-6-16,-5 3-18 0,-2 1-32 0,-3 3 7 16,-1 3 0-16,1 8-24 0,1 3 2 15,3 4 15-15,1 5-5 0,6 4 5 16,1 2 13-16,5 3-29 0,4 0 14 16,0 1-14-16,5-4 13 0,7 2-15 15,3-6-21-15,4-2-106 0,2-4-139 16,2-5-67-16,3-5-128 0,11-9-262 15,-7-4-544-15</inkml:trace>
  <inkml:trace contextRef="#ctx0" brushRef="#br0" timeOffset="37758.33">29965 3032 2202 0,'0'0'472'0,"0"0"-90"0,0 0-43 16,-12-52-130-16,10 47-32 0,1 3-60 0,-1 2-117 15,-1 2-90-15,0 11 75 16,-3 5 15-16,2 8 97 0,2 4-15 0,1 6 19 16,1 5-10-16,5 11-14 0,10 11 11 15,1 10-17-15,-2 4-18 0,-4-8-32 16,-8-8-18-16,-5-10-3 0,-10-11-28 16,1-7-105-16,-2-10-149 0,-2-3-206 0,-7 4-476 15,4-7-103-15,0-4-448 0</inkml:trace>
  <inkml:trace contextRef="#ctx0" brushRef="#br0" timeOffset="37959.18">29900 3479 1967 0,'0'0'464'0,"0"0"-87"0,47-58-31 16,-26 40-59-16,2 4-87 0,0 5-52 16,1 2-47-16,1 4-19 0,-1 3 6 0,-1 4-22 15,1 7-19-15,-5 5-10 16,2 6 10-16,-4 3 9 0,-6 4-3 15,-2 1-7-15,-6 1-2 0,-2-1-26 0,-1-2-17 16,0-1 1-16,-4-4-2 0,-1-2-78 16,-2-4-158-16,0-2-189 0,-3-11-333 0,3-3-597 15</inkml:trace>
  <inkml:trace contextRef="#ctx0" brushRef="#br0" timeOffset="38106.53">30271 3176 3026 0,'0'0'406'0,"0"0"-165"0,0 0-55 16,0 0-23-16,0 0-163 0,0 0-100 15,0 0-127-15,0 0 69 0,0 0 129 16,0 0-165-16,-8 49-441 0,12-22-796 16</inkml:trace>
  <inkml:trace contextRef="#ctx0" brushRef="#br0" timeOffset="38759.68">30412 3413 696 0,'0'0'2045'16,"0"0"-1720"-16,0 0-300 0,0 0-12 0,0 0 32 15,0 0 102-15,0 0-1 0,0 0-16 16,-6 46-41-16,2-30-7 0,-1 4-31 16,0-2-26-16,1 3-13 0,1-3 7 15,3 0-17-15,0-3 17 0,4-3-19 16,2-4-94-16,2-1-36 0,3-5 29 15,0-2 44-15,3 0 57 0,1-5-3 16,2-7 6-16,-1-2 13 0,1-2 47 16,-1-3-12-16,1 0 63 0,-3-1-32 15,-1 0 15-15,0 2 3 0,-2 3-23 16,0 1 7-16,-3 3 19 0,0 3 18 0,-5 3-22 16,-1 3-65-16,0 2-34 0,0 0-133 15,2 7-47-15,3 4 127 0,1 4 52 16,5 4 1-16,-1 4 3 0,5-1 12 15,2-1-15-15,2-1 25 0,3-3-9 16,4-2 15-16,1-4 0 0,2-4-6 0,-1-2-13 16,2-5-12-16,-3-4-62 0,0-4 18 15,-2-6 41-15,-1-3 3 16,-2-3 13-16,3-5 6 0,-3-1-1 0,0-2 11 16,-2-1-27-16,-3-2-1 0,-3 1 34 15,-7 3-11-15,-2 2 7 0,-7 6 16 16,-2 5-47-16,-12 7-31 0,-10 3-87 15,-10 4 3-15,-8 4 46 0,-1 5 35 16,2 6 14-16,5 2-12 0,8 3-2 16,6 1 3-16,6 1 28 0,5-1 3 15,6-1 0-15,4 0 1 0,1-4 20 16,7-2 11-16,7-2 35 0,5-4-2 0,4 1-12 16,4-4-28-16,3 1-12 0,-2-4 2 0,2 1-15 15,-5 1-2-15,0-2-23 16,-1 4 0-16,-2 0-6 0,-4 3 0 15,-1 3-22-15,-2 4-1 0,-4 3 16 0,1 5 16 16,-4 3 19-16,1 4-8 0,-3 5 9 16,-2 3-74-16,-4 8-82 0,0-2 16 15,-3-1 28-15,-7 1-90 0,-7-8-68 16,-5 5-27-16,-6 1-63 0,-2-4 54 16,-4 1 42-16,3-3-99 0,-10 4-215 15,7-8-213-15</inkml:trace>
  <inkml:trace contextRef="#ctx0" brushRef="#br0" timeOffset="38897.07">30849 4282 1472 0,'0'0'608'0,"0"0"-158"16,-22-56-54-16,18 30-44 0,2 0-94 16,2-3-21-16,2-2-17 0,6-2-22 15,6-1-37-15,4-1 7 0,3-2-63 16,4 1-28-16,7 1-41 0,1 0-36 16,6 0-12-16,1 3-151 0,1-2-76 15,1 3-149-15,15-16-324 0,-12 7-848 0</inkml:trace>
  <inkml:trace contextRef="#ctx0" brushRef="#br0" timeOffset="39274.17">31410 2721 3156 0,'0'0'281'0,"0"0"-281"16,0 0-57-16,0 0-314 0,0 0 371 0,47 46 29 15,-6-4 134-15,20 20-22 16,17 19-30-16,6 15-13 0,-6 5-44 0,-21 0-38 16,-21-1-16-16,-23 2 1 0,-14-1 16 15,-25-2-1-15,-21-5-16 0,-19-8 0 16,-7-6-13-16,-2-15-15 0,4-8 12 15,10-14-10-15,15-14 1 0,15-10 9 16,11-7 15-16,7-6 1 0,2 2 117 0,1-1 32 16,3-2-23-16,3-1-32 0,0-3-28 15,4-1-25-15,0 2-13 16,-1-2 3-16,1 0-3 0,0 0-3 0,-1 0 0 16,1 0-25-16,0 0-121 0,0 0-53 15,0 0-106-15,1 0-177 0,1 0-652 16,1-4-859-16</inkml:trace>
  <inkml:trace contextRef="#ctx0" brushRef="#br0" timeOffset="42258.83">5550 6612 909 0,'0'0'813'0,"0"0"-524"16,0 0-133-16,0 0-4 0,0 0-3 15,0 0 32-15,0 0-4 0,0 0-26 16,0 0-3-16,0 0 11 0,-32-6-22 0,30 4 0 16,0-1-1-16,0-1-13 0,1-1-13 15,1-3-13-15,0-1-15 0,0-3-4 16,1 0-3-16,3 0-16 0,1-2-3 15,1-1-3-15,3-2-13 0,1-2-9 16,3 2 6-16,5-2-36 0,1 1-1 16,5 1-15-16,2 3 2 0,4 0 10 0,-2 5-25 15,3 1 13-15,-4 5-19 16,-2 3 0-16,-4 0-10 0,-2 7-5 0,-1 1 5 16,-3 6 13-16,-5 3 12 15,1 4-12-15,-6 6 9 0,-4 2 22 0,-2 4-1 16,-8 3-2-16,-8 1 1 0,-4 3-11 15,-4-3 12-15,-5 1-2 0,0-3 0 0,-4 0 0 16,-1-2-12-16,1-3 15 0,-2-3 0 16,-1-4 1-16,1-1 11 0,2-6 0 15,3-2 4-15,8-6 3 0,2-2 12 16,6-5 19-16,5-1 12 0,2 0 6 16,3-5-18-16,2-3-19 0,1 0-16 15,2-2-13-15,1-2-2 0,7-2-37 16,6 2-3-16,4 4 3 0,4 1 0 15,2 3-4-15,2 4 4 0,5 0 6 16,-1 0-4-16,3 6 14 0,2 1 2 16,-1 2 18-16,2 0-1 0,2 0 2 0,0 1 2 15,1-4 10-15,-1 1 1 16,-4-4 2-16,1 1-2 0,-5-1-13 0,-1-1-1 16,-4 0-55-16,-3 0-102 0,-4-1-87 0,-1-1-199 15,-7 0-324-15,-2-5-747 0</inkml:trace>
  <inkml:trace contextRef="#ctx0" brushRef="#br0" timeOffset="43506.22">6180 6324 1467 0,'0'0'325'0,"0"0"-153"0,0 0 16 0,0 0 0 15,0 0 3-15,0 0-65 0,-9-46-14 16,9 36-18-16,0 0 50 0,0 1-16 15,0-3-45-15,0 1-22 0,0 1 3 16,0 0-36-16,0 0 33 0,-2 0 18 16,-1 0-34-16,-4 0-4 0,-2-2 9 0,-1 0-46 15,-2 2-3-15,-3-1 1 0,0 3 0 16,-3-1 10-16,-1 1-12 0,-3-1-2 16,-2 1 2-16,1 1 11 0,1 2-8 15,1-2 0-15,0 0 10 0,1 2 3 16,0-2-4-16,0 4-10 0,1-2 9 15,-2 1-11-15,-1 1-13 0,0 1-6 16,-2 2 4-16,-1 0-1 0,-3 1-3 16,0 3 17-16,0 0-2 0,-1 1 1 15,2 0 1-15,1 2-14 0,-1 1 16 16,1 1-2-16,0 1-10 0,-3 0 9 0,2 0 2 16,-4 2-2-16,2 2-13 0,-3 2 15 15,3 1-11-15,-1 1 10 0,2 1-2 16,2 2-8-16,1-1 9 0,2 2-1 15,2-1 1-15,1 1 2 0,4 0-1 0,0 2-4 16,1 1 6-16,0-1 25 16,3 2-6-16,-3 1 0 0,2 0 3 0,1-1-3 15,-3-1-17-15,2-1 33 0,1 2-16 16,-1-2-17-16,4 1 20 0,-2-2-9 16,5 0 6-16,2 0-16 0,1-1 10 15,3 2-11-15,0-2 17 0,1 1 3 16,4 0-10-16,1 1 1 0,3 0-12 15,1 1 14-15,2-1-14 0,-2 0-1 16,4 1 12-16,-3-1-12 0,3-2 0 16,-1 1 0-16,-2-3-3 0,1 2 2 15,-2 0 1-15,2-4 1 0,-4 1 0 16,3 0 1-16,-1-2 0 0,2-1 8 0,1-1-10 16,0-1 0-16,1 1 1 0,3-3 2 15,-1-1 22-15,2 0-12 0,1-2-1 16,1 0-11-16,4-1 0 0,-2 2 12 15,1 0-13-15,0-3 1 0,0 0 2 0,0 0 0 16,0-2 16-16,0 2-17 0,2-1 14 16,-1-2-4-16,0 0 4 0,0 0-4 15,0-1 4-15,3-2-2 0,0-1-11 16,0 0 12-16,3 0-2 0,-2 0-11 16,1 0-1-16,-2-1-1 0,-1-1 1 15,1 0 1-15,-4 0 0 0,-1 0 11 16,0-1-10-16,-3 1 0 0,1 0-1 0,-1-1 11 15,-1-1-10-15,-1 1 15 0,0-1 7 16,2-1 13-16,0-1 15 0,0-2 18 16,1-1 69-16,1-2-20 0,0-2-40 15,1 0-12-15,1-2-10 0,2 1-6 16,-4-1-18-16,1-2 9 0,-2 1 6 16,-2-1 3-16,-1-2-12 0,0 2-1 15,0 0 19-15,-2-1 0 0,0 1 0 0,-4-3 0 16,3-2-13-16,-4-2-21 0,2-1 10 15,-2-2-7-15,1-2 10 0,-4-2-19 16,3-3 0-16,-4-5-17 0,-1-9 11 16,-2-9-10-16,-3-9 10 0,-1-3 14 15,-8 5-26-15,-8 6-1 0,-4 5-56 0,-7 4 30 16,-6 5-16-16,-1 7-106 0,5 9-174 16,-21-5-153-16,10 6-274 0,-2 0-1077 0</inkml:trace>
  <inkml:trace contextRef="#ctx0" brushRef="#br0" timeOffset="46589.29">8246 6082 1000 0,'0'0'329'0,"0"0"-36"0,0 0-7 16,0 0 28-16,-25-54-6 0,20 40-28 0,2 0-46 16,-3 2-26-16,4 2 37 0,0 3-74 15,1 2-48-15,0 3-15 0,1 2-108 16,-1 4-139-16,0 8-44 0,-1 6 183 16,-1 8 114-16,-3 7 40 0,-2 13-28 15,-5 15 9-15,-6 12-44 0,-2 8-20 16,-2-4-24-16,-1-6-13 0,2-13 0 15,5-8-18-15,7-15-6 0,1-9-10 16,6-12-12-16,2-4 9 0,0-2-16 16,1 3 19-16,0-3-2 0,0-4-169 15,0-2-193-15,1-2-133 0,12-16-151 16,-3 1-680-16</inkml:trace>
  <inkml:trace contextRef="#ctx0" brushRef="#br0" timeOffset="47125.35">8004 5990 2824 0,'0'0'292'15,"0"0"-199"-15,14-56-7 0,2 34-16 16,6 4-32-16,7 1-38 0,9 1 3 16,4 5 42-16,7 3 3 0,0 6-23 15,3 4 45-15,-2 8-48 0,-5 9-6 16,-6 5-16-16,-7 8-2 0,-11 4-42 15,-12 3 13-15,-9 2-1 0,-5 3-3 16,-15-2 35-16,-6 1 6 0,-8-2 13 0,-4-3-17 16,0-4 2-16,0-7 11 0,3-3 8 15,3-7 8-15,5-4-5 16,4-5 2-16,4-4 7 0,5-3 19 0,5-1 24 16,0-3 7-16,5-3 34 0,2-1 20 15,2-3-77-15,1 0-62 0,7-2 0 16,8-1-40-16,7-1 6 0,7 1 6 15,3 0-4-15,7 3 10 0,7 3-7 0,0 2-15 16,2 5-3-16,2 3 3 0,-2 8 44 16,-2 8 16-16,-9 4-16 0,-7 8-12 15,-10 2-11-15,-8 5 1 0,-10 2 10 16,-4 2 9-16,-13-2 3 0,-8 2 2 16,-6-6 12-16,-7 0-12 0,-4-4 0 15,-5-3 42-15,-1-4 6 0,-3-7-13 16,3-5 14-16,0-6 12 0,2-4 31 15,1-3 9-15,2-7-13 0,1-6-1 0,1-2-14 16,3-2-11-16,5-5-5 0,2 1-25 16,6-4-7-16,4 0-14 15,8 0 11-15,1 0-24 0,6 4-70 0,3 2-29 16,2 2-46-16,10 3-79 0,4 3-111 16,6 4-152-16,18 0-231 0,-2 4-469 0</inkml:trace>
  <inkml:trace contextRef="#ctx0" brushRef="#br0" timeOffset="48290.67">9315 6302 2931 0,'0'0'441'16,"0"0"-225"-16,-4-63-48 15,-5 48 2-15,2 3-89 0,-5 4-1 0,-2 4-43 16,-4 4-21-16,-8 2-15 0,-3 8 0 16,-5 7 2-16,0 5-3 0,-4 4-2 15,3 3 1-15,2 1-2 0,5 1-22 16,7 3 12-16,3-1-21 0,8 0 1 0,3-3 18 16,7-5 14-16,3-2-15 0,7-5-31 15,0-3-110-15,5-4 21 0,0-5 22 16,2-4 9-16,-4-2 26 15,2-2 57-15,-2-7 22 0,-3-2 19 0,0-1 9 16,-4-2 17-16,-1 1 12 0,-2 1-25 16,2 0 28-16,-2 2 54 0,1 1-20 15,-2 2-34-15,0 5-38 0,0 1-22 0,1 1-66 16,3 0-35-16,1 3 92 0,5 6 9 16,-1-1 28-16,5 3 1 0,1 0-14 15,2 0 4-15,1-1-17 0,2-2-1 16,1-1 31-16,0-3-4 0,0-1-2 15,1-3-1-15,2 0 3 0,-2-7-28 16,1-3-13-16,0-5-37 0,1-4 15 16,0-5-6-16,-1-3 7 0,2-4-39 15,2-1 7-15,-1-1-1 0,3-2 4 16,-1 1-10-16,2 1 3 0,-3 6 48 0,2 2-14 16,-5 6 33-16,-4 6 1 0,-1 6-17 15,-4 4 0-15,-5 3-32 0,-5 10-32 16,-2 3 25-16,-2 4 23 0,-3 4 34 0,0 2-17 15,0-1 18-15,0-1 4 0,0-2 12 16,0-3 13-16,0-3-28 0,0-5 1 16,1-3 17-16,-1-3 7 0,0-2 50 15,0 0 71-15,0-4 15 0,0-3-142 16,-4-5-20-16,0 0-16 0,-2-1 16 16,-2-2 11-16,-1 1 2 0,-4-1-11 15,1 1-1-15,-4 1 1 0,-3 3 77 16,-2 1-31-16,-3 5-26 0,-3 2 7 15,1 2-1-15,-1 4 0 0,-2 7-12 0,3 3 3 16,0 7-19-16,3 1 1 0,4 5 13 16,4 1 8-16,5 3-6 0,6-1 2 15,4 2-18-15,7-1 13 16,6-2-10-16,9-1-2 0,8-3 53 0,5-3-32 0,2-2 15 16,8-8-37-16,-2-4-122 0,2-4-105 15,-3-4-49-15,-3-3 11 0,-1-6-57 16,-5-8-42-16,1-1 166 15,-3-5 140-15,-1-6 58 0,1-6 97 0,-2-1 117 16,-1-2 21-16,2-3-54 0,-2 4-40 16,1-1-10-16,-4 6 3 0,-1 4-3 15,-4 6-36-15,-5 7-16 0,-6 6 19 16,-2 6-53-16,-6 3-45 0,-1 5-76 16,-4 10 76-16,-6 4 123 0,-6 9-13 15,-5 4-25-15,-4 7 4 0,-3-1-18 0,-2 3-30 16,3-2-25-16,0-1 2 0,6-5-15 15,7-4 10-15,3-6-11 0,7-4-2 16,4-4-15-16,0-7 13 0,5-3-13 16,8-5-38-16,2-1-13 0,4-7-51 15,7-6-24-15,-1-3 30 0,6-6 4 16,-2-4 44-16,0-4 40 0,0-3 20 0,-2-3 3 16,2-1 0-16,-4-1 26 15,-1 0 40-15,-3 3-18 0,-1 2-10 0,-4 6 28 16,-7 6 9-16,-1 6 17 15,-5 5-45-15,-2 6 22 0,-1 3-34 0,-4 2-35 16,-8 7-67-16,-6 7 67 0,-5 6 13 16,-3 4 44-16,-6 6 2 0,2 3-30 15,-1 5-11-15,7-1 23 0,5-1-19 16,7-1-21-16,9-2 14 0,3-4-12 16,11 0 13-16,8-3 6 0,5-2-19 0,10 0 43 15,6-4-12-15,6 0-3 0,14 1-31 16,12 1-12-16,15 1-206 0,2-3-250 15,-24-7-741-15,-14-7-1273 0</inkml:trace>
  <inkml:trace contextRef="#ctx0" brushRef="#br0" timeOffset="48862.28">10850 5895 2606 0,'0'0'331'0,"0"0"-218"0,0 0-17 16,0 0-96-16,0 0-93 0,0 0 93 0,0 0 163 15,7 63 12-15,-7-29 13 0,0 12-49 16,-8 15-16-16,-1 12-26 0,-7 8-18 16,-4-5-45-16,-3-2-9 0,-1-9-24 15,2-4-2-15,1-8-24 0,8-13-38 16,5-12-273-16,5-11-151 0,3-2-204 16,0-5-324-16,3-5-444 0</inkml:trace>
  <inkml:trace contextRef="#ctx0" brushRef="#br0" timeOffset="49157.96">10719 6343 985 0,'0'0'1824'0,"0"0"-1465"15,19-56-180-15,-8 35-7 0,6 6-20 16,4 1-80-16,7 6-69 0,3 4-3 16,8 4 0-16,3 7 1 0,3 6 40 0,4 6 25 15,-4 7-47-15,-6 3-19 0,-7 5-19 16,-6 2-40-16,-9-1 8 0,-6-2 13 15,-7-5 4-15,-2-6 15 0,-2-4 15 16,-1-6 4-16,-3-3 19 0,1-6 19 16,-3-1 57-16,-1-2 134 0,1-8 109 0,0-4-137 15,-3-7-50-15,4-3-53 16,2-4 40-16,2-6-9 0,1-1-32 0,6-4-42 16,8-1-52-16,3-1-3 0,6 0-27 15,2 5-16-15,3 5-67 0,3 3-80 16,1 10-133-16,12 4-213 0,-9 6-482 15,-2 4-842-15</inkml:trace>
  <inkml:trace contextRef="#ctx0" brushRef="#br0" timeOffset="50323.36">11908 6258 1876 0,'0'0'467'0,"0"0"-67"16,-1-50-5-16,-5 28-114 0,0 0 17 15,-7 1-93-15,2 1-86 0,-7 5 28 0,-2 1-69 16,-7 4-37-16,-2 3-29 0,-6 5-10 16,-6 2 32-16,-2 9-15 0,-1 6-16 15,-1 4 0-15,2 8 0 0,2 2-3 16,6 4-26-16,5 3 5 0,7-1-7 16,10 3-13-16,3-1 38 0,9-1-3 15,3 0 6-15,12-4 0 0,6-1-28 16,5-7-44-16,7-4-3 0,2-7-16 15,2-7-19-15,2-6-22 0,-3-2-4 16,-2-6 34-16,-4-5 51 0,-4-6 29 16,-3-2 22-16,-2-3 28 0,-3-3 19 0,0-2-43 15,-4 0 68-15,4 0 8 0,-2 3 52 16,-1 2-53-16,-3 5 34 0,-1 4 4 16,-2 7-24-16,-4 1-21 0,0 5-72 15,0 2-6-15,-1 2-160 0,1 8 112 0,0 6 54 16,4 2 110-16,-1 8-38 15,-1 1-16-15,2 1-28 0,1-1-25 0,-1-2 10 16,3 0-12-16,-1-4 11 0,2-6-9 16,-1-2 13-16,0-6-16 0,3-2-13 15,1-4-46-15,1-1 10 0,4-7-11 16,2-3-11-16,2-4-40 0,0-6 45 16,1-1 22-16,0-4 10 0,2-2-11 15,0-4-5-15,1-1 31 0,3 1 19 16,0 0-22-16,2 0-28 0,0 4 2 15,-2 2 46-15,-1 4 1 0,-4 4 1 16,-5 5 0-16,-2 7-13 0,-4 2-15 0,-3 3-13 16,-1 3 6-16,-4 4-3 0,0 3 9 15,-1 1 7-15,-2 1 10 0,-2-1 11 16,0 1 1-16,-1-3 0 0,0-1 2 16,-1-3 11-16,0-3-10 0,0-2 22 15,0 0 74-15,-3-5 53 0,-1-3-105 0,-4-6-25 16,-2-2-6-16,-1 0 6 15,1-2 9-15,-5 0 67 0,3 2 12 0,-4 3-19 16,0 3-22-16,-2 3-19 0,0 3-27 16,-4 4-23-16,-1 5 0 0,0 7 3 15,-1 4 34-15,1 4 3 0,0 4-12 16,6 1-6-16,2 6 9 0,3 0-12 16,5 3-4-16,6 0-15 0,1 2-1 15,14-2 1-15,7 0 19 0,9 0-1 0,10-5 1 16,14-1-1-16,12-5-18 0,-5-9-133 15,-5-4-75-15,-12-9-34 0,-10-1 0 16,1-9-8-16,5-5-18 0,-3-3 118 16,-3-6 82-16,-2-5 68 0,0-4 10 15,-2-4-8-15,0-3 38 0,-1-8 40 0,-2 5 0 16,-6 0-20-16,-5 0 65 0,-3 13 24 16,-2-5 35-16,-5 5-5 0,-2 5-44 15,-1 7-18-15,0 0-36 0,1 7-50 16,-2 3-9-16,-2 4 3 0,1 3-25 15,-1 0-63-15,0 7-134 0,0 3 87 16,0 7 86-16,0 3 24 0,-2 6 47 16,-2 1 16-16,1 4-15 0,-2 1 14 15,0 2 16-15,-5-1-3 0,-3 0 6 16,-3-1-32-16,-6-2 1 0,-6-3-10 16,0-3-3-16,-2-5-3 0,0-3-9 15,6-6 2-15,6-6 7 0,2-2 6 0,8-2 19 16,3-3 5-16,2-4 22 0,3-5-28 15,3-3-29-15,6-1-29 0,7-2-15 16,1-1 2-16,5 0 11 0,2 4-16 16,-1 2 16-16,0 4-19 0,-2 2 17 0,-2 5-23 15,-2 2-19-15,-1 4-34 16,-2 6 0-16,2 5 28 0,-1 6 18 0,1 3 34 16,0 5 23-16,-1 3 36 0,2 0-10 15,4 0-6-15,4-2-18 0,7-1-7 16,5-5 7-16,8-3-7 0,11 0 1 15,12-2-19-15,-6-5-119 0,-8-5-94 16,-9-6-41-16,-9-3-72 0,4-6-52 16,5-4-61-16,-2-5-224 0,15-18-53 0,-11 3-687 15</inkml:trace>
  <inkml:trace contextRef="#ctx0" brushRef="#br0" timeOffset="51026.48">13606 6152 756 0,'0'0'613'15,"0"0"-242"-15,0 0-47 0,1-46 23 16,-1 33-18-16,-2 2-94 0,-2 1-24 16,-2 4-51-16,-1 2-55 0,-6 2-62 0,-3 2-43 15,-11 7-22-15,-6 7 22 16,-9 6 19-16,-6 6 19 0,-3 4-22 0,-3 4-16 16,1 0 0-16,2 2-3 0,2 2 3 15,3-1-29-15,7-3-2 0,9-5-93 0,6-4-411 16,9-10-568-1,8-7-617-15</inkml:trace>
  <inkml:trace contextRef="#ctx0" brushRef="#br0" timeOffset="51715.96">15120 5835 904 0,'0'0'1833'15,"0"0"-1550"-15,0-54-15 0,0 38-7 16,-2 4-62-16,0 5-16 0,0 6-67 16,-1 1-116-16,-2 5 7 0,-5 10-7 15,1 4 63-15,-5 8 27 0,0 7-15 16,2 10-16-16,-3 13-3 0,6 9-22 0,2 6-31 15,7-7-1-15,1-6 4 0,10-11-6 16,-2-9 0-16,2-6-2 0,-3-9 1 16,2-4-10-16,1 2 11 0,4 0 0 15,1-4-43-15,1-5-28 0,-1-6 12 0,0-7 0 16,3 0 21-16,0-9 13 0,0-6-3 16,1-4 10-16,-2-3 17 0,1-3 1 15,0-3 3-15,-2-2 12 0,-1-1 10 16,1 2 0-16,0 3 47 0,-3 2-4 15,-2 6-30-15,-3 6 27 0,-4 5 6 16,-3 5-71-16,-1 2-56 0,-1 9-152 16,0 6 208-16,-1 4 34 0,-2 8 44 15,-1 4-28-15,0 2-25 0,3 0-11 16,1 0-13-16,5-3-1 0,5-4 16 16,7-6-4-16,3-2 16 0,2-7 9 0,2-2-3 15,3-6 0-15,-3-3-3 0,-2-2 6 16,-4-6 3-16,-3-3-6 15,-6-6-22-15,-5-3-12 0,-4-1 0 0,-4-4-15 16,-10-2-41-16,-7 1 7 0,-7 1-99 16,-9 3-73-16,-8 3-61 0,-15 3-90 0,-15 1-87 15,-8 5-110-15,17 3-170 16,15 3-781-16</inkml:trace>
  <inkml:trace contextRef="#ctx0" brushRef="#br0" timeOffset="51906.24">14650 6097 3164 0,'0'0'591'16,"0"0"-251"-16,0 0-75 0,0 0 53 0,0 0-66 16,11-52-136-16,6 42-80 0,6-1-36 15,7 1-34-15,12 0 6 0,15-1-21 16,18 5-12-16,14-3-262 0,-12 4-365 15,-15-2-1272-15</inkml:trace>
  <inkml:trace contextRef="#ctx0" brushRef="#br0" timeOffset="52506.23">17322 6232 1269 0,'0'0'156'16,"0"0"-156"-16,0 0 3 0,0 0 13 0,-56-34-16 15,40 29-7-15,3 3-15 0,-2-3 2 16,2 4-6-16,5 0 6 0,-2 1-22 16,6 0-131-16,2 0-185 0,2 4-102 15</inkml:trace>
  <inkml:trace contextRef="#ctx0" brushRef="#br0" timeOffset="53574.16">17287 6036 1903 0,'0'0'347'0,"0"0"-130"15,0 0 41-15,14-47 6 16,-12 41-107-16,0 5-81 0,0 1-76 0,0 1-41 16,2 8 41-16,3 6 35 0,-2 7 115 0,-1 7 12 15,-1 4-32-15,-2 5-26 16,0 3-25-16,-1 2-45 0,2 0-18 0,3-4-16 15,3-3 0-15,2-5-14 0,2-6 14 16,6-7 0-16,-2-5-63 0,4-7-89 16,1-6-28-16,0-4-8 0,3-9 19 15,0-5-43-15,1-4 35 0,-1-4 71 16,-4-3 12-16,-3-5 36 0,-1-1 58 16,0-4 0-16,-2-3 0 0,-2 0 74 15,1 1 87-15,0 3 42 0,-4 4 44 16,-3 7 21-16,0 8-31 0,-3 8-54 15,-2 7-32-15,0 4-151 0,-1 1 0 0,0 12 0 16,-1 6 6-16,-4 8 92 0,-3 5-26 16,1 5-19-16,-3 9-19 0,2 9-34 15,3-7 2-15,2-6-2 0,3-9-13 16,3-13 12-16,5-1 2 0,6-4 1 16,2-3-2-16,4-7-31 0,3-5-35 0,4-5 20 15,0-7-8-15,4-6 22 16,-3-3-15-16,2-1 13 0,-5 0 15 15,-3-2 19-15,-2 2 12 0,-6 0 7 0,-3 3-6 16,-1 2 21-16,-4 5 24 0,-2 3 66 16,-2 4 1-16,-1 4-60 0,-1 1-65 15,0 6-118-15,-1 3 118 0,-3 8 44 16,-1 3 15-16,0 5-31 0,-2 0-26 16,5-2-1-16,2-2-1 0,0-2-1 0,7-3 1 15,3-5 2-15,3-1-2 0,5-5-59 16,3-4-25-16,2-1-7 0,3-6-15 15,1-5 8-15,2-3 16 0,-2-2 16 16,0-3 13-16,-1-1 28 0,-5 0 25 16,-2-1 12-16,-5 3 20 0,-2 0 18 15,-6 4 41-15,-3 1 22 0,0 5 35 16,-3 4-2-16,0 1-37 0,-7 3-44 0,0 0-62 16,-8 5-2-16,-1 5 2 0,-2 4 28 15,1 3-3-15,1 1-25 0,4 1-3 16,6 2-16-16,5-1-8 0,1 1 22 15,7-1 2-15,7-3 1 0,5 2 23 16,3-5 10-16,3-1-12 0,5-4 3 16,0-2-25-16,3-4-7 0,-2-3-79 15,2 0-1-15,-5-7 1 0,2-1 5 16,-4-2 9-16,-1-4 10 0,-3 2 25 0,-4-2 37 16,-3-1 24-16,-6 3 1 0,-3 2 10 15,-3 3-1-15,-3 2-3 0,0 3 34 16,-9 1-46-16,-1 1-19 0,-6 2-28 15,-1 4 3-15,0 1 7 0,4 1-45 16,4 0-122-16,5-2-148 0,4-3-221 16,16-3-82-16,-2-5-520 0</inkml:trace>
  <inkml:trace contextRef="#ctx0" brushRef="#br0" timeOffset="53752.5">17655 5825 2999 0,'0'0'460'16,"0"0"-349"-16,-78-21 3 0,54 16 9 15,9 5 0-15,7-2-43 0,6 2-80 16,2 2-84-16,14 3 71 0,11 2 13 16,25 3 53-16,41-4-53 0,38-6-397 15,-10-2-631-15,-15-7-1461 0</inkml:trace>
  <inkml:trace contextRef="#ctx0" brushRef="#br0" timeOffset="55095.14">20216 6046 1982 0,'0'0'548'0,"0"0"-252"0,19-64-52 16,-19 38 12-16,0-1-43 0,-5 5-49 16,-6 3-16-16,-3 3-22 0,-10 6-47 15,-3 5-57-15,-7 5-22 0,-5 3-22 16,-6 11 22-16,0 8 6 0,-1 4-6 16,2 5-2-16,4 4-17 0,7 1 3 0,7 2-3 15,9 1 0-15,5-1 7 0,10-3-1 16,3-1 12-16,13-5 1 0,4-3 22 15,6-6 0-15,2-4-22 0,6-6-53 16,-1-5-13-16,2-5-6 0,-5 0-4 16,0-10 19-16,-5-2 32 0,-4-5 25 15,-2-2 25-15,-6-2 16 0,2-1-25 16,-6-2 25-16,2 2-38 0,-4 0 38 0,-1 4 31 16,-1 2 13-16,-1 4 13 0,-1 4-13 15,0 3 2-15,1 4-87 0,-1 1-25 16,1 7-160-16,1 7 160 0,2 5 25 15,3 6 70-15,3 6 4 0,3 0-33 16,4 3-22-16,2 0 15 0,0-2-12 16,3-3-7-16,0-3-12 0,-2-4 0 15,-2-6 10-15,-1-5-1 0,-4-5 10 16,1-4 15-16,0-2 4 0,0-10-41 0,-1-5-22 16,4-6-9-16,-1-4 12 0,0-4 18 15,-1-6-21-15,-1-3 22 0,3-10 18 16,3-10-17-16,7-8-1 0,0 1-2 15,-2 12-38-15,-4 17 38 0,-6 16 0 0,2 3-1 16,0 1 3-16,2 3 0 16,2 1-15-16,-4 7-19 0,0 5-29 0,-1 4-30 15,-1 10 17-15,3 7 25 16,-2 6 26-16,1 9 10 0,-4 1-10 0,-5 4 21 16,-1 2-14-16,-7-2 16 0,-2-2-26 15,-11-3-35-15,-6-3-47 0,-4-4 18 16,-6-6 35-16,-3-6 26 0,1-5 31 15,-3-5 23-15,4-2-11 0,-1-5 23 16,3-3 9-16,-2-6 10 0,3-4-10 16,0-3-3-16,2-4 10 0,-1-2-13 15,5 1 21-15,5-1 42 0,1 2-16 0,6 4 6 16,1 0 9-16,4 5-13 0,2 4-7 16,1 2-3-16,0 3-43 0,0 2-34 15,0 0-102-15,7 7-40 0,5 2 89 0,5 4 50 16,6 3 3-16,3 3 0 0,8 4 15 15,4-1-13-15,2 1 20 0,4-1-20 16,-1-2 17-16,-1-3-18 0,0-5 2 16,-4-3-3-16,-2-3-25 0,-6-4-81 15,-2-2 38-15,-4-4 30 0,-2-7 38 16,-3-3 19-16,0-6-3 0,-1-4-14 16,0-3 13-16,-2-6 20 0,0-2 5 15,4-10-9-15,5-10-15 0,8-9 58 16,3 1-15-16,-3 12 13 0,-2 15-32 0,-8 17 19 15,-2 4-32-15,6 1-6 0,6 2-21 16,5 1-25-16,-1 7-15 0,2 4 0 16,-3 12-16-16,2 5 0 0,-3 12-9 15,-6 5 40-15,-1 14 25 0,-9 11 56 16,-10 10-54-16,-9 2 14 0,-16-9 0 16,-5-13-16-16,1-17-2 0,0-9 0 0,-2-4 2 15,-4-1 1-15,-9-1 2 0,-4-2 25 16,-2-7-3-16,-3-7 6 15,0-1 0-15,-3-9 3 0,1-6-3 0,1-2 0 16,6-3-3-16,5-3-7 0,4 0-5 16,8-3-1-16,7 0-15 0,8 1-37 15,7 1-207-15,3 2-116 0,26-4-90 16,-2 7-739-16,2 2-1142 0</inkml:trace>
  <inkml:trace contextRef="#ctx0" brushRef="#br0" timeOffset="55839.02">21916 6271 2516 0,'0'0'338'0,"0"0"-251"0,30-63-36 0,-13 36 7 0,1-4-4 16,0 1-25-16,-1 1 16 0,-2-4 67 16,-1 2-1-16,-1-3-9 0,-5 2-26 15,-2 0-22-15,-2 1-20 16,-4 2-2-16,0 2-19 0,-8 5 6 0,-1 4 40 16,-7 5 11-16,0 3-36 0,-4 5-34 15,-1 4 2-15,-1 1 0 0,0 8 16 16,-1 5 10-16,3 6-27 0,4 5 1 15,6 6 16-15,2 3 1 0,8 6 22 16,3 1-28-16,11 2 13 0,7 3 11 16,4-3-18-16,7-1-5 0,4-4-14 15,2-3 0-15,-3-5-12 0,0-6-29 0,-3-8-4 16,-7-7-11-16,-4-4-19 0,-5-4-20 16,-3-4 48-16,-1-8 9 0,-3-5 38 15,1-3 2-15,-4-6 27 0,-3-3-13 0,-1-3 6 16,-2-6-10-16,0 1 45 15,-4-6-1-15,-1 1 7 0,-1-1-10 0,-1-1-23 16,4 3 20-16,2 5 3 0,1 5-16 16,1 4 1-16,8 6-10 15,1 6-22-15,3 5-6 0,5 6-31 0,5 4-44 16,5 2 12-16,3 8 13 0,1 4 21 16,4 4 1-16,1 2-19 0,0 0-28 15,-3 1-26-15,3-3-3 0,-2-2-17 16,-4-4 7-16,-2-4 60 0,-5-3 54 15,-6-3 0-15,-5-2 35 0,-3-4 19 16,-6-2 41-16,-1-5-22 0,-3 1-22 0,0-2 37 16,-3-1-9-16,-4-1-16 0,-5 0 12 15,1 2 20-15,-3 2-14 0,-3 2 12 16,-2 4-18-16,0 3-10 0,-3 1-12 16,0 3-7-16,1 8 4 0,0 4-16 0,3 3-13 15,3 6 7-15,4 2 12 0,2 3-12 16,4 2-28-16,5 1 1 0,0 2-1 15,10 0-10-15,4-1 10 0,6-1 1 16,7-3 9-16,1-4-10 0,5-3-185 16,-2-5-69-16,2-6-66 0,-4-3-49 15,0-8-106-15,-2-1-246 0,7-18-61 16,-7-1-548-16</inkml:trace>
  <inkml:trace contextRef="#ctx0" brushRef="#br0" timeOffset="56060.53">22954 5523 1092 0,'-6'-68'427'0,"1"22"109"0,1 15 62 16,1 11-116-16,0 6-230 0,0 4-83 16,1 0-40-16,-2 3-9 0,3 7-120 0,0 4-41 15,0 12-6-15,-1 8 47 0,2 10 82 16,0 15-16-16,5 16 3 0,8 19 44 16,1 6 16-16,-3-2 14 0,2-5-59 15,-8-12 3-15,-3-3-41 0,-2-3-24 16,-3-7-22-16,-6-6-2 0,-2-12-17 15,5-7-21-15,2-13-158 0,-2-3-122 16,2-2-153-16,-3-4-337 0,1-4-597 16</inkml:trace>
  <inkml:trace contextRef="#ctx0" brushRef="#br0" timeOffset="56270.73">22937 5944 2856 0,'0'0'445'16,"0"0"-143"-16,44-59-5 0,-22 43-124 15,6 3-98-15,1 3-47 0,3 4-16 16,1 1-8-16,3 5 30 0,-1 3-9 0,-1 7 0 16,0 6-3-16,-1 5-10 0,-4 4 22 15,-3 6 0-15,-3 1-12 0,-8 2 0 16,-4 0-1-16,-7-3-8 0,-4-3 5 16,0-1-18-16,-8-5 0 0,-4-3-18 15,2-3-106-15,-3-4-217 0,-4-9-406 16,7-3-729-16</inkml:trace>
  <inkml:trace contextRef="#ctx0" brushRef="#br0" timeOffset="56424.49">23312 5567 2674 0,'0'0'1373'0,"0"0"-1219"15,0 0-54-15,-8-51 14 0,5 48-51 16,2 1-63-16,0 2-93 0,-1 8-81 15,1 6 118-15,1 7 38 0,8 16-376 0,3-3-720 16,4-5-1230-16</inkml:trace>
  <inkml:trace contextRef="#ctx0" brushRef="#br0" timeOffset="57087.79">23846 5849 3599 0,'0'0'467'0,"0"0"-399"16,0 0 79-16,0 0-54 0,0 0-46 16,0 0-7-16,-64 8 3 0,45 11 16 15,1 5-25-15,3 3-19 0,1 4-13 16,6 2 20-16,3 0-10 0,3 3-10 15,2-3-1-15,5-1 2 0,4-3-3 0,7-4-1 16,0-5-122-16,3-5-63 0,1-5-19 16,-1-7 25-16,0-3 36 0,-4-7 33 15,2-3 73-15,-4-7 16 16,-2-4 44-16,-1-2 13 0,-3-4-16 0,3-2 50 0,-3-4 23 16,5-1 14-16,1 0-11 0,4 0-10 15,3 3-45-15,2 4 23 0,-1 3 27 16,2 7-32-16,-1 3-42 0,0 7-16 15,-1 4-25-15,0 3-18 0,1 7-1 16,-1 7-15-16,-1 2 9 0,0 7 4 16,-2 5 14-16,-3 3 17 0,0 5-1 15,-4 1 16-15,-4 2 22 0,-4-1 40 16,-3-3-46-16,0-3-13 0,-3-3 8 16,-4-5-10-16,-2-6-1 0,2-6 1 0,2-3 1 15,-2-6 10-15,3-3 7 0,0 0 37 16,1-8 18-16,2-4-24 15,1-5-28-15,0-2-10 0,5-3-10 0,6-4 1 16,5 1 10-16,5-4-13 0,7-2-1 16,3-3-23-16,6 0 23 0,3 0-11 0,4 3-9 15,-2 4-1-15,1 5 21 0,-2 8-2 16,-2 7 0-16,0 7-34 0,-4 3 15 16,-7 11-9-16,-5 5-28 15,-6 7-7-15,-6 6 66 0,-5 4 28 0,-6 1 87 16,0 3-28-16,-8-1-12 0,-2-2-14 15,-1-3-5-15,-3-3-13 0,0-4-3 16,1-4-3-16,2-4-15 0,2-6-1 16,-1-3-6-16,6-3-13 0,1-4-2 15,1-3-163-15,2-7-177 0,0-3-368 0,4-2-1906 16</inkml:trace>
  <inkml:trace contextRef="#ctx0" brushRef="#br0" timeOffset="57774.18">25931 5432 1444 0,'0'0'698'0,"0"0"-409"0,18-49 62 16,-13 34 15-16,-2 6-82 15,-2 3-31-15,-1 4-117 0,0 3-136 0,0 11-189 16,0 8 189-16,0 9 75 15,0 16 45-15,2 18 6 0,1 14-9 0,0 6 8 16,2-6-10-16,-2-8-38 0,0-13-24 16,-3-4-22-16,0-2-6 0,0-4-15 15,0-7-10-15,-3-9-15 0,1-9-84 16,0-1-135-16,-1-2-190 0,2 4-225 16,-1-5-546-16,2-7-695 0</inkml:trace>
  <inkml:trace contextRef="#ctx0" brushRef="#br0" timeOffset="58340.13">26280 6108 2172 0,'0'0'291'0,"0"0"-210"16,0 0 115-16,0 0 61 0,59-26-17 0,-40 19-58 16,3-2-68-16,4-2-41 0,2-1-13 15,1 0-9-15,3-2-32 0,2-1 0 16,-2 0-17-16,2-4 17 0,-4 0 0 15,-1-3 6-15,-4-2-3 0,-3 0-6 16,-5-1-1-16,-3-1 7 0,-7 2-3 0,-5 1-6 16,-2 2 21-16,-2 2-15 0,-6 4 6 15,-8 3 26-15,-4 2-51 16,-5 8-21-16,-9 2-16 0,-5 5 5 0,-1 9 12 16,-2 6 19-16,4 4 1 0,6 5-19 15,4 2 3-15,9 3 4 0,8 2-1 16,8 1 0-16,4-1 13 0,12 0 15 15,9-4 13-15,7-4 13 0,3-5-3 16,5-4-38-16,-1-7-135 0,-2-6-32 0,-3-5 5 16,-1-1 57-16,-3-9 26 15,-4-5 67-15,-3-4 12 0,0-2 29 16,-5-3-4-16,-2-6 20 0,0 2 2 0,-1-4 55 16,-3-1-29-16,0 2 22 0,-2 2 8 15,-1 4-24-15,-1 7-13 0,0 2 26 16,-2 6-8-16,-1 4-22 0,-1 5-62 15,-1 0-112-15,0 10-118 0,0 6 146 0,1 6 84 16,1 7 89-16,2 3-11 0,6 4-19 16,1 0-14-16,6 3-23 0,3-3 0 15,3-5-9-15,3-4 5 0,-1-5-2 16,1-7 21-16,-4-3-2 0,1-9-1 16,-1-3 16-16,-1-6 5 0,2-6-2 15,-4-7-16-15,-1-4-18 0,0-2-4 16,-2-5-12-16,-4-1 16 0,-4-3-16 15,-2 0 0-15,1-4-3 0,-4 1-35 16,-2 3 20-16,-1 1-41 0,0 6-59 0,0 5-53 16,-3 5-24-16,-7 7-72 0,0 6-184 15,-3 4-298-15,-6 14-16 16,5 0-313-16</inkml:trace>
  <inkml:trace contextRef="#ctx0" brushRef="#br0" timeOffset="59007.51">27422 6100 2046 0,'0'0'311'16,"0"0"-169"-16,47-44 46 0,-26 26-31 16,0-3-89-16,1 1 22 0,1-2-42 15,-2-1-26-15,1 0 13 0,-3-1-19 0,-3 0 39 16,-1 2-4-16,-7 1 41 0,-1 3 1 15,-5 0-39-15,-2 2 12 0,-2 3 17 16,-7 2-17-16,-1 2-31 0,-6 2-34 16,-3 5-1-16,-4 2-2 0,-5 4 2 15,1 6 0-15,0 6 16 0,0 4 3 16,5 3-7-16,6 2 10 0,4 4-20 0,4 0 0 16,6 2 2-16,4-1 11 0,8 0-8 15,7-2 18-15,5-2-3 0,4-3 0 16,4-4 16-16,0-6-10 0,3-5-28 15,-3-8-10-15,1 0-81 0,-4-9-13 16,0-3 3-16,-2-5 16 0,0-3 47 16,-1-6 36-16,2-2-1 0,1-4 3 15,-1-1-16-15,-1-6 3 0,7-10-6 16,0-12 19-16,2-14-29 0,-2-3-9 16,-8 1 8-16,-8 9 30 0,-9 8 13 0,-5 7-10 15,-2 10 16-15,0 10 26 0,-4 9 6 16,0 12-7-16,-2 2-6 0,1 3-3 15,-1-1 25-15,-3 3-60 0,2 4-50 16,-1 1-73-16,-4 5 8 0,4 7 77 0,-3 3 10 16,5 5 28-16,-1 4 22 15,5 6 16-15,2 2 19 0,9 6 20 16,3 11 11-16,10 11 29 0,7 16-6 0,0 6 30 16,-2-5 41-16,-5-7-45 0,-11-10 9 15,-4-2-50-15,-7-5-13 0,-7-1-24 16,-2-14-28-16,-2-6-7 0,5-8 1 15,1-5-13-15,0 4 16 0,0-2-25 16,3 1 21-16,1-5 1 0,1-5-7 16,1 0 13-16,3-5-9 0,2 0-4 15,0-4 6-15,-2 1 10 0,1-3 3 16,0-1-4-16,-1 0-5 0,0 0-2 0,-1-5-26 16,2-1-180-16,-1-3-127 0,-4-11-174 15,0 1-523-15,0-1-883 0</inkml:trace>
  <inkml:trace contextRef="#ctx0" brushRef="#br0" timeOffset="61591.62">5555 8794 1269 0,'0'0'472'0,"0"0"-89"16,0 0-108-16,0 0-20 0,0 0 12 15,0 0 6-15,-56-31-12 0,51 21-45 16,0 1-24-16,1-1-26 0,3-2-37 16,1 1-38-16,2-1-17 0,8 1-36 15,5-1-38-15,4 1 0 0,6 3-25 16,4 0 9-16,7 2-2 0,0 4-17 15,1 2-5-15,-3 3-19 0,-2 6 3 0,-5 5 21 16,-6 5 23-16,-5 5 12 0,-8 1-14 16,-5 2-11-16,-3 1 3 0,-11-1 21 15,-7 0 1-15,-3-2 2 0,-4 0-1 16,-1-5 12-16,-3-4-10 0,4-4 19 16,3-4 4-16,4-2-4 0,4-2 3 0,7-3 22 15,3-1 34-15,3 0 3 0,1-3-35 16,3-4-49-16,5 0-27 15,9-2-7-15,4-1 9 0,5 0-12 0,5 1 6 16,4 4 3-16,-2 3-3 0,2 2-10 16,-5 4 7-16,0 4-8 0,-6 4 11 15,-4 4-10-15,-4 3 13 0,-10 2 9 0,-5 5 16 16,-3 2-25-16,-13 3 10 0,-5-1 18 16,-7 4 2-16,-2-5 14 0,-4-2-14 15,-1-3 1-15,3-4 22 0,0-4 3 16,3-4 13-16,2-4 0 0,1-1-3 15,5-2-7-15,5-3-9 0,1-2 0 16,5 0 9-16,1 0 7 0,5-5 8 16,2-4-46-16,1 0-177 0,4-4-182 15,9-4-95-15,17-13-233 0,0 4-623 16</inkml:trace>
  <inkml:trace contextRef="#ctx0" brushRef="#br0" timeOffset="62069.39">6053 8405 1600 0,'0'0'176'0,"0"0"-63"0,-82-60 79 0,43 37-72 16,0 7 122-16,-2 3-67 0,-3 3-40 15,-1 5-13-15,-3 4 7 0,-10 3-30 16,-13 12-13-16,-10 11-6 0,0 8-6 15,5 11-8-15,9 2-8 0,14 4-1 16,2 4 13-16,6 4-32 0,6 6 37 0,5 3-34 16,8-2 4-16,6 3-8 15,11-3-5-15,7 0-7 0,4 2-24 16,11-2 18-16,12 2 0 0,5-2 18 0,9-7-2 16,8-3 6-16,0-12-25 0,14-2 44 15,5-7-26-15,4-7 7 0,14-2 2 16,-4-12-2-16,5-6-1 0,-1-7-12 15,1-3 9-15,-3-9 7 0,-3-9-13 16,-7-9 3-16,-5-6-3 0,-18 2-7 0,-11 0 7 16,-2-7-9-16,-6-11-1 0,1-9 29 15,-2-10 14-15,-10 1 139 0,-6 2-102 16,-6-2-31-16,-5 1-18 0,-2 1-31 16,-9-3 16-16,-9 4-10 0,-7 3-12 15,-7 3-15-15,-6 8-7 0,3 13 4 16,5 11-6-16,3 8-43 0,-1 5 13 15,-1-1-1-15,-7 2-39 0,-2 1-90 0,0 7-92 16,1 4-202-16,-15 4-256 0,9 3-675 16,4 1-628-16</inkml:trace>
  <inkml:trace contextRef="#ctx0" brushRef="#br0" timeOffset="63068.81">7981 8352 1353 0,'0'0'981'0,"0"0"-732"0,19-53 70 0,-13 33-88 15,0 5 12-15,-2 2 1 0,-2 5-42 16,-1 3-42-16,-1 4-27 0,0 3-133 16,0 10-64-16,-5 9 64 0,-6 8 132 15,-8 17-13-15,-8 14-14 0,-9 15 13 16,-1 7-32-16,3-3-15 0,3-8-52 15,7-7-16-15,3-5-2 0,4-6-1 0,5-12 2 16,5-13-2-16,5-11-19 16,2-7 16-16,0-2-12 0,0 1 12 0,2-5-81 15,3-4-123-15,5-4 24 0,4-9 3 16,2-8-65-16,7-7-84 0,1-7-63 16,0-5 173-16,-2-12 29 0,-2-12 77 15,0-13 29-15,-5-5 13 0,-2 5-7 16,0 6 77-16,2 10 1 0,-2 9 17 0,0 8 138 15,-1 15 164-15,-6 7-49 0,-2 7 21 16,1 1-56-16,1 1-30 0,-3 2-7 16,0 6-37-16,-1 5-161 0,1 8-145 15,4 10 145-15,0 7 129 0,3 9-10 16,3 14-17-16,5 14 25 0,2 13 3 16,3 4-25-16,2-6-35 0,2-11-17 15,-3-7-17-15,1-6-8 0,-2-7-16 0,-2-9 5 16,-5-8-17-16,0 0-3 0,-2 3-16 15,3 1 1-15,-1 2-148 0,-4-4-87 16,-7-1-193-16,-5-6-167 0,-16-2-534 16,-5-7-317-16</inkml:trace>
  <inkml:trace contextRef="#ctx0" brushRef="#br0" timeOffset="63244.73">7755 8799 2711 0,'0'0'632'0,"0"0"-397"0,0 0-96 0,0 0-82 16,-6-49 56-16,11 44-28 0,9 0-45 16,7 1-39-16,8 1 12 0,12-1 16 15,21 1-4-15,22 1-3 0,23 2-19 16,7 2-3-16,-3 4-29 0,-10 1-82 16,-17-2-191-16,-7-2-287 0,-23-1-950 0</inkml:trace>
  <inkml:trace contextRef="#ctx0" brushRef="#br0" timeOffset="63688.5">9034 8669 104 0,'0'0'2549'0,"0"0"-2201"15,0 0-166-15,-47-54-3 0,31 45-27 16,-4-1 10-16,-1 4-1 0,-5 2-48 15,-4 4-16-15,-2 4-15 0,-5 7-23 16,-1 3-21-16,-1 3 2 0,0 6 1 16,4 3-7-16,6 0-6 0,6 3-10 15,6-2-15-15,6 0 0 0,9 0 9 16,2 0-11-16,11-2-1 0,5-1-14 16,7-2 14-16,3-5 24 0,7 0 17 0,2-8-16 15,3-3-25-15,1-6-109 0,-2-3-62 16,-4-8-8-16,-4-7 31 0,-4-5 23 15,-5-6 14-15,-2-5 95 0,-4-4 0 0,-5-12-6 16,0-10 22-16,-4-9 11 0,-2-3 71 16,-2 10-66-16,-1 8 22 0,0 19 31 15,-1 7 44-15,0 14 51 16,-3 1 2-16,1 3-5 0,-2-1-31 0,1 1 3 16,1 8-35-16,1 2-98 0,-4 5-137 15,-1 11 7-15,-1 9 130 0,-3 6 25 16,3 7-1-16,1 7-24 0,6 10-18 15,2 13-1-15,14 12-17 0,3 2 35 16,6-6-32-16,2-12-215 0,-6-23-243 0,7-6-500 16,-6-14-565-16</inkml:trace>
  <inkml:trace contextRef="#ctx0" brushRef="#br0" timeOffset="64126.11">9585 8717 2593 0,'0'0'296'0,"0"-46"-145"16,0 22 165-16,-5 3-55 0,-6 5-53 16,-1 2 15-16,-5 4-25 0,-3 4-52 15,-6 4-41-15,-5 2-12 0,-3 8-29 16,-1 7-11-16,-2 4-16 0,1 1 15 16,6 4-25-16,2 2-26 0,9 2-1 15,6-1-15-15,4-1 13 0,8 2-19 16,1-3 18-16,11 0 3 0,3-2 3 15,5-3-3-15,5-5-51 0,2-4-84 0,2-7-44 16,3-4 2-16,-1-7-14 0,2-5 27 16,-3-9 35-16,0-5 22 0,-4-6 75 15,-4-5 32-15,-2-10 47 16,-3-12 20-16,-4-15-65 0,0-5 77 0,-6 4-1 16,1 10 10-16,-2 12-5 0,-2 12 35 0,-2 13 16 15,-1 12 64-15,0 6-3 0,0 1-54 16,1 4-70-16,-1 2-71 0,0 5-43 15,0 13-148-15,0 10 191 0,0 20 102 16,-4 18-7-16,-3 17-46 0,2 10-19 16,3-2-2-16,2-12-10 0,0-11-17 15,6-6-1-15,3-5-15 0,0-7 14 16,0-10-76-16,-1-10-70 0,-4-9-173 16,10-6-363-16,-3-3-861 0,2-5-680 0</inkml:trace>
  <inkml:trace contextRef="#ctx0" brushRef="#br0" timeOffset="65171.22">10662 8312 2485 0,'0'0'365'16,"0"0"-93"-16,7-45-10 0,-1 26 17 15,-3 2-11-15,1 0-39 0,0 2 5 0,-1 2 1 16,2 4-35-16,-2 2-53 0,-2 5-59 15,2 1-72-15,-3 2-16 0,1 8-126 16,-1 9 108-16,0 7 18 0,0 9 40 16,-5 13 18-16,-7 13-22 0,-6 12-11 15,2 6-8-15,-1-9-17 0,6-11-2 16,8-18 1-16,2-11-39 0,1-10 13 16,1-3 25-16,5-1 0 0,3 0-38 15,0-1-82-15,4-6-23 0,2-5 22 16,1-3 52-16,8-8 43 0,1-7-6 15,2-6 3-15,1-4 20 0,0-5 11 0,-3-3 26 16,-2 0-24-16,-1-3-1 0,-3 1 11 16,0 2 25-16,-2 1 53 0,-3 3-7 15,-4 3-9-15,2 5-16 0,-6 6 4 16,-2 3-10-16,-1 6-16 0,0 4-36 16,-3 2 0-16,0 2-107 0,0 8 64 0,0 7 43 15,-4 4 22-15,1 5-7 0,-1 3-12 16,2 1-1-16,0 1 0 0,2-2-1 15,0-3-1-15,2-4-24 0,4-3-87 16,4-5-3-16,0-1-34 0,2-6-7 16,-2-2 30-16,3-3 41 0,0-2 81 15,0-6 3-15,2-6 22 0,1-5 3 16,-3-1-10-16,2-5 48 0,-2 0 18 16,-4 1 49-16,1 2 12 0,-4 4-46 15,-3 1 42-15,-1 4-18 0,0 5-26 0,-1 2-32 16,-1 3-38-16,0 1-24 15,0 3-70-15,-2 5 21 0,-4 7 49 0,-2 4 27 16,-3 3-14-16,3 3-12 0,0 0-1 16,4 0-1-16,4-2-15 0,0-4 4 15,3 0-3-15,6-3-31 0,0-3-25 0,5-3-45 16,-2-4-51-16,4-2 13 16,0-4 21-16,1-1 30 0,1-5 19 0,2-7-5 15,0-3 27-15,-1-4 62 0,-2-4 13 16,-1 0-12-16,0-3 15 0,-4 3 5 15,-2 2 49-15,-3 2 43 0,-2 3 17 16,-2 6-12-16,-2 4-9 0,0 3-14 16,-1 2-55-16,0 2-40 0,0 6-120 15,-2 3 89-15,-1 5 31 0,-2 4 65 16,2 1-16-16,3 5-27 0,0 0-21 16,9 1 1-16,1-1 16 0,7-2-2 15,1-3 5-15,1-3 13 0,3-3-3 16,0-3-31-16,1-5-121 0,0-3-70 15,0-2-45-15,1-2-59 0,-1-18-325 0,-5 4-631 16,-6-4-770-16</inkml:trace>
  <inkml:trace contextRef="#ctx0" brushRef="#br0" timeOffset="65436.26">11068 8107 3465 0,'0'0'542'0,"0"0"-335"0,0 0-67 16,0 0-9-16,0 0-60 0,0 0-71 16,0 0 0-16,59-18-19 0,-11 18 4 15,21 4 13-15,13 1-2 0,1 4-8 16,-11-2 0-16,-18 1 10 0,-21-5 1 0,-11-1-15 16,-6 0 14-16,-3-2 0 0,0 2 1 15,-5-2 1-15,-3 0 31 0,-2 0 31 16,-3 0 12-16,0 0-37 0,-6-2-37 15,-2 1-62-15,-5-1-37 0,-5 2-18 0,-17 2-236 16,2 1-400-16,3-1-972 0</inkml:trace>
  <inkml:trace contextRef="#ctx0" brushRef="#br0" timeOffset="66827.23">13416 8301 2365 0,'0'0'278'0,"0"0"-169"0,22-47 52 16,-16 32-17-16,-3-1 29 0,-1 1 9 16,-2 2 17-16,0 0 10 0,-4 4-2 0,-5 3-106 15,-7 0-48-15,-6 5-34 0,-8 1-19 16,-6 5 3-16,-7 7 28 15,-11 10-15-15,2 0-16 0,2 5 0 0,0 6 1 16,12-1-1-16,-5 16-1 0,7 9-15 16,12 10 1-16,16-1-20 0,8-14 32 0,17-12 3 15,3-17 33-15,8-2 5 16,19 3-38-16,21-1-1 0,13-4-12 0,-8-4-2 16,-15-11-13-16,-20-3-22 0,-15-1-19 15,2 0 5-15,0-5 24 0,-3 0 10 16,-6-5 30-16,-5 1 29 0,-5 1 2 15,1-2-15-15,-5 1-13 0,-1 2-1 16,-1 0 1-16,0 1-3 0,0 2-96 16,-3 1-194-16,-4 1-158 0,2 0-137 15,1 0-532-15</inkml:trace>
  <inkml:trace contextRef="#ctx0" brushRef="#br0" timeOffset="67156.83">13794 8276 3049 0,'0'0'345'0,"0"0"-231"0,10-44 76 15,-5 27 5-15,-1 4-88 0,1 2 0 16,0 5-10-16,-2 3-28 0,-1 3-69 15,-1 7-172-15,0 8 62 0,0 7 110 16,-1 9 113-16,0 13-4 0,-6 11-3 0,-4 13 40 16,0-1-19-16,-1-11-60 0,6-17 4 15,2-13-34-15,3-6-22 16,0 1-11-16,0 0-3 0,0 0 2 0,1-9 21 16,1 0-5-16,0-7-1 0,-1-2-18 15,2-2-12-15,4-1-216 0,-1-4-103 16,4-14-247-16,2 0-960 0,-6-3-626 0</inkml:trace>
  <inkml:trace contextRef="#ctx0" brushRef="#br0" timeOffset="67552.24">13704 8183 1687 0,'0'0'1223'0,"0"0"-1024"15,0 0-65-15,0 0 70 0,0 0-27 16,41-45-117-16,-11 42-60 15,9 3-1-15,19 5-21 0,15 12-3 0,9 11 3 16,-10 2-4-16,-16 0 13 0,-22-3 13 16,-14-2 22-16,-3 10 9 0,-2 11-2 15,-10 16-13-15,-6-6 3 0,-12-7 0 16,-11-11-16-16,-5-11 13 0,-7 1-16 16,-5 0 18-16,-2-6 1 0,3-6 25 15,3-7 45-15,6-3 42 0,1-3-8 0,6-3-57 16,2 0-41-16,5 0-4 15,4 0 1-15,2-2-22 0,6-1-3 0,4 1-212 16,7-6-198-16,7 1-401 0,5-3-1755 0</inkml:trace>
  <inkml:trace contextRef="#ctx0" brushRef="#br0" timeOffset="68002.31">14603 8186 2741 0,'0'0'405'15,"0"0"-274"-15,0 0-17 0,0 0 45 16,0 0 12-16,0 0-146 0,0 0-25 16,0 0-126-16,0 0 126 0,0 0 123 15,2 49 0-15,-5-16-23 0,-1 5 2 16,-5 11 16-16,-1 10 4 0,-5 8 5 15,-1-3-28-15,5-12-34 0,2-14-25 16,4-17 3-16,3-3-28 0,1-2-11 0,1 1 8 16,0 0-11-16,0-6 1 0,0-6 19 15,1-1 10-15,1-4 24 0,3 0-9 16,4-8-46-16,1-4-165 0,5-5-163 16,-2-2-138-16,-4-18-244 0,-2 6-888 15</inkml:trace>
  <inkml:trace contextRef="#ctx0" brushRef="#br0" timeOffset="68463.38">14986 8218 2468 0,'0'0'345'16,"0"0"-219"-16,0 0 72 0,-18-53 45 16,7 42-37-16,-1 1-13 0,-4 2-26 15,-6 4-44-15,-4 4-58 0,-5 1-24 0,-5 9-16 16,1 5-10-16,-3 6-11 0,0 6-3 15,4 3 14-15,5 6 7 0,6 3 12 16,4 10-15-16,6 5-17 0,13 8 1 16,5-7-1-16,10-12 11 0,4-11-12 0,1-7 0 15,8 1 30-15,10 0 21 16,6 1-18-16,3-8-3 0,-3-4-9 0,-3-6-3 16,-3-6 2-16,-6-3 1 0,-2-5-22 15,-6-5-16-15,-2-3 16 0,-2-2 22 16,-4-3-10-16,-1 1-11 0,-6 3 18 15,-1-1-19-15,0 4 1 0,-4 3-2 16,-2 1-10-16,-1 2-2 0,0 2-8 16,0 2-26-16,-1 0-182 0,0 1-160 15,0-2-283-15,-3 0-710 0,0-4-456 0</inkml:trace>
  <inkml:trace contextRef="#ctx0" brushRef="#br0" timeOffset="70689.96">16885 8052 1345 0,'0'0'679'16,"0"0"-422"-16,0 0-63 0,14-59 102 16,-9 43 3-16,0-1-78 0,2 0-30 15,-2 2 5-15,1 4-16 0,-3 2-20 16,1 5-53-16,-3 4-94 0,-1 2-13 16,1 10-214-16,-1 10 214 0,0 16 138 0,-7 17 11 15,-3 19-18-15,-4 8-32 16,0 0-40-16,1-4-19 0,2-13-37 15,6-5-2-15,5-6-2 0,2-15 1 0,6-11 0 16,0-8-3-16,0-8 3 0,6 1 2 16,2-4 32-16,4 1-31 0,1-8-3 15,2-2-34-15,0-9 7 0,0-4 2 0,-1-4 22 16,-3-4 3-16,-2-3 12 0,-2 0-11 16,-4-1 0-16,-1-2 1 0,-3 3 0 15,1 0 1-15,-3 7-2 0,-2 2 15 16,-2 5 36-16,0 6-27 0,0 2-25 15,-1 2-117-15,1 7-66 0,0 7 109 16,0 5 74-16,3 4 81 0,2 4-38 16,3-1-18-16,5 0-12 0,5-1 8 15,2-6 10-15,3-4 13 0,2-6 11 16,2-4 1-16,-4-5-7 0,-1 0-9 0,-4-5-3 16,-2-1 3-16,-7-3-3 0,-1-5-13 15,-6 2-11-15,-3-5-12 0,-2 2-1 16,-9-2-3-16,-6-1-37 0,-4 0 3 15,-5 1-12-15,-5 1-59 0,-5 0-105 0,-4 2-89 16,-16-5-136-16,11 2-315 0,6 1-835 0</inkml:trace>
  <inkml:trace contextRef="#ctx0" brushRef="#br0" timeOffset="70873.27">16397 8260 2707 0,'0'0'1138'16,"0"0"-908"-16,0 0-121 0,0 0-6 16,0 0 68-16,0 0 42 0,0 0-47 15,0 0-59-15,0 0-83 0,0 0-24 16,89-40-30-16,-9 28 8 0,29 3-8 16,13-1-185-16,-1-1-222 0,-33 3-763 15,-27-2-1724-15</inkml:trace>
  <inkml:trace contextRef="#ctx0" brushRef="#br0" timeOffset="71428.19">18985 8041 1559 0,'0'0'568'0,"0"0"-5"0,44-67-82 0,-34 45-105 16,0 3-117-16,-5 7-73 0,-3 2-54 0,0 5-42 16,-2 5-9-16,0 0-81 15,-4 5-76-15,-10 9 76 0,-6 9 21 0,-8 7 63 16,-17 15-6-16,-15 15 3 0,-17 17 11 16,-9 6-5-16,1-4-57 0,7-6-30 15,14-11 0-15,11-9-3 0,14-14-15 16,16-12 16-16,8-12 1 0,10-3-8 15,1 0 9-15,1-3 0 0,3-1 4 16,0 1 14-16,9-3 13 0,10-1 15 16,7 2 3-16,14-2-12 0,18 1-13 15,19 2-22-15,12 0-2 0,4 1-24 16,-11-3 5-16,-16 0 7 0,-19-1-9 0,-10 0-10 16,-9-1 6-16,-5-1 7 0,1-3-25 15,2 2-13-15,3-2-8 16,-3 0-45-16,-2-4-55 0,-3-2-112 15,-1-3-102-15,-2-1-150 0,-3-13-560 0,-4 1-466 16</inkml:trace>
  <inkml:trace contextRef="#ctx0" brushRef="#br0" timeOffset="71710.16">19047 7957 2704 0,'0'0'609'16,"0"0"-386"-16,0 0-119 0,-12-49-22 15,11 45 44-15,0 2-19 0,1 2-69 16,-1 0-38-16,0 4-66 0,-1 6 50 16,-1 6 16-16,0 8 72 0,3 8-12 0,3 12 19 15,9 14 18-15,9 17-1 16,7 5 59-16,0-2-47 0,0-4-15 0,0-10-7 16,-2-3-59-16,-1-7 41 15,-3-10-16-15,-4-13-24 0,-5-8-7 0,-5-7-6 16,4 4 1-16,-4-3-16 0,2 0 3 0,-4-5 15 15,-3-6-18 1,-1-3-10-16,-1-3-30 0,-1 0 25 0,0 0 12 0,0-2-61 16,-2-5-148-16,-3-2-141 0,-6-11-215 15,4 3-206-15,-3-3-999 0</inkml:trace>
  <inkml:trace contextRef="#ctx0" brushRef="#br0" timeOffset="73704.17">5466 10946 2443 0,'0'0'326'0,"0"0"-136"15,-6-66 60-15,5 47-30 0,1 0-14 16,0 3-20-16,0 3-26 0,1 3-30 0,0 3-6 16,0 4-18-16,-1 3-106 0,0 1-121 15,0 9-99-15,-2 4 148 0,-3 8 72 16,-7 9 47-16,0 5-3 0,-8 12-3 0,-5 8-19 16,-5 5-6-16,7-8 3 0,5-14-16 15,10-14-3-15,3-11-13 0,2 1 13 16,0 0 3-16,2-1 9 15,1-4 19-15,0-1-9 0,6-3-6 0,4-2 12 16,4 0 18-16,4-2 7 0,10 0-31 16,6-2-19-16,8 0 9 0,5 0-12 15,11 0-18-15,-8 0 2 0,1 0-52 16,-5 2-44-16,-14-1-55 0,1 1 16 16,-8 2 3-16,-8-1 18 0,-4-1-7 15,-8 1 36-15,-2-3 101 0,-2 0 22 16,-1-4 150-16,0-4-58 0,0-4-61 0,-3-5-37 15,1-3 13-15,-1-2-10 0,0-3 88 16,0 0-16-16,-1-4-10 0,3 2 24 16,0 3-74-16,1 3 37 0,0 2-8 15,0 8 5-15,0 4 9 16,0 5-27-16,0 2-47 0,-2 4-146 0,-1 11-13 0,-1 8 159 16,-5 7 93-16,-2 9-22 0,-6 9-18 15,-4 13-28-15,-4 9-25 0,2-2 2 16,5-12-4-16,7-18-15 0,7-16-4 15,4-5 18-15,0 2 1 0,0-2-13 16,5 3-1-16,2-8-124 0,1-3-158 16,-1-4-97-16,8-6-280 0,-2-7-439 15,-3-4-588-15</inkml:trace>
  <inkml:trace contextRef="#ctx0" brushRef="#br0" timeOffset="74146.67">5742 10604 2669 0,'0'0'316'16,"-59"-18"-272"-16,20 12-24 0,-7 6-17 0,-1 0 71 16,-4 10 44-16,2 6-35 0,-4 4-1 15,1 9 4-15,-9 17-16 0,-9 17 12 16,-5 24 26-16,4 8-33 0,11 3 17 15,15-6-2-15,12-11-32 0,11-3 36 16,12-3-35-16,8-5 0 0,10-5-25 16,14-3-12-16,12-4 31 0,11-8-32 15,1-8-2-15,20-4 24 0,10-8-27 0,8-9 8 16,15-6 4-16,-3-13-15 0,-2-4-10 16,3-13 12-16,-1-6-15 0,-4-5 0 15,0-6-28-15,-7-6-3 0,-7-3-3 16,-11-3-24-16,-15 4-1 0,-7-12 31 15,-13-3 28-15,-9-5 3 0,-2-9 31 16,-12 1 0-16,-6 0 22 0,-3-5-10 0,-6 2-21 16,-7 4 6-16,-7 1 6 0,-5 6 3 15,-3 9-37-15,2 11-6 0,1 11-6 16,5 9 8-16,2 6-33 0,-4 2-6 16,-1-1-16-16,-1 5-12 0,4 7-59 15,1 3-249-15,-4 21-260 0,6-1-525 16,2-4-804-16</inkml:trace>
  <inkml:trace contextRef="#ctx0" brushRef="#br0" timeOffset="74692.39">7685 10611 1903 0,'0'0'1928'0,"2"-72"-1660"16,-2 55-202-16,0 9-48 0,0-1 10 0,0 3-9 15,0 2 37-15,0 4-56 0,-6 5-34 16,-2 11 34-16,-9 11 3 0,-10 18 90 15,-15 22-15-15,-14 17-29 0,-5 8-24 16,2-2-3-16,8-10-19 0,11-14 15 16,6-6-5-16,12-16-12 0,8-13-1 15,9-12-28-15,3-7 12 0,1-2 16 16,1-2 0-16,0-2 3 0,0-5 41 0,3-2 48 16,4-9-24-16,5-6-68 0,5-8-92 15,1-7 5-15,3-5 16 0,3-11 15 16,3-16-43-16,5-13 9 0,-1-5 21 15,-1 2-12-15,-4 9-1 0,-4 12 38 16,0 9 37-16,-5 10 7 0,-5 12 44 0,-5 13 6 16,-4 4 14-16,1 2 48 0,-2 3 16 15,2 5-128-15,-2 1-53 0,2 12-56 16,1 9 109-16,4 8 112 0,3 13 3 16,5 16-19-16,8 11-16 0,4 5-12 15,0-3 0-15,-1-11-44 0,-1-7 13 16,-2-8-24-16,-2-8-12 0,-6-7-1 15,-2-9 0-15,-5-1-68 0,1 4-142 16,-3 0-131-16,-4 3-251 0,-4-9-544 16,-2-6-677-16</inkml:trace>
  <inkml:trace contextRef="#ctx0" brushRef="#br0" timeOffset="74867.63">7326 11068 1474 0,'0'0'2132'0,"0"0"-1864"0,0 0-180 0,0 0-78 16,0 0-10-16,0 0 0 0,0 0-2 0,56-41 2 16,-3 37 3-16,24 0-1 0,22 0-2 15,3 1 0-15,-4 1-19 0,-13-2-9 16,-15-1-332-16,-3-2-121 0,-17-2-260 16,0-7-274-16,-18 4-286 0</inkml:trace>
  <inkml:trace contextRef="#ctx0" brushRef="#br0" timeOffset="75073.1">8232 10793 1403 0,'0'0'744'0,"0"0"-269"16,-14-46-66-16,9 29-52 0,-2 8-87 0,3 1-53 16,2 3-34-16,0 4-120 15,0 3-63-15,-1 10-139 0,-3 5 139 16,-1 14 83-16,-2 16 20 0,-5 19 6 0,-4 20-13 16,-2 5-3-16,3-5-19 0,1-10-15 0,5-15-40 15,0-5-17-15,5-13 9 16,2-12-11-16,2-9 1 0,2-8-2 0,0 3 1 15,0-4-77-15,0-3-106 0,1-8-122 16,2-2-127-16,5-19-33 0,0-1-728 16,-2-4-783-16</inkml:trace>
  <inkml:trace contextRef="#ctx0" brushRef="#br0" timeOffset="75533.34">8011 10880 2786 0,'0'0'312'15,"0"0"-271"-15,0 0-41 0,54-46-39 0,-25 42 39 16,4 4 3-16,6 1-3 0,4 7 0 16,3 6 45-16,-3 6 28 0,-3 4-6 15,-8 3-28-15,-8 3-30 0,-9-1-9 16,-9-1-35-16,-6-2 16 0,-9-3 6 16,-9-2 13-16,-4-2 45 0,-5-5 44 0,-3-1 10 15,1-4-4-15,2-2 12 0,2-3 10 16,10-3 9-16,3-1 6 0,8 0 18 15,4-5 24-15,3-3-124 0,11-8-50 16,7 0-31-16,9-8-62 0,9-3 24 16,4-4-21-16,8-4-46 0,4-12-77 15,12-10-24-15,-2-8-39 0,-6-1 30 16,-19 13 114-16,-16 16 132 0,-15 14 35 16,-2 3 132-16,-2-1 21 0,-3-1-13 15,0 0-4-15,-2 8 6 0,0 4-39 0,0 3-27 16,0 7-11-16,-1 0-100 15,-2 10-102-15,-2 6 102 0,-3 9 73 0,1 8 4 16,-2 14-14-16,-1 18 8 0,2 15-3 16,-1 7 10-16,1 0 14 0,-1-9-24 15,1-10-7-15,-5 1-11 0,2-5 2 16,-3-2-40-16,-1-4 22 0,5-7-22 0,3-13-12 16,0-11 1-16,5-12-1 0,2-6-50 15,0-3-54-15,0-2-63 0,0-2-65 16,5-3-23-16,13-20-133 0,-1 0-678 15,0-2-1008-15</inkml:trace>
  <inkml:trace contextRef="#ctx0" brushRef="#br0" timeOffset="76486.47">8709 10794 2368 0,'0'0'801'15,"0"0"-590"-15,0 0-148 0,28-51-44 16,-10 43-6-16,8 1 9 0,2 3-22 15,3 4-10-15,3 1-22 0,4 9-3 16,-2 2 0-16,-3 8 35 0,-2 2 0 0,-7 6 0 16,-8 3-3-16,-12 1-42 0,-4 2 7 15,-16 1 3-15,-10 0 35 0,-8-1 0 16,-5-4 26-16,-3-2 25 0,4-4 31 16,5-6 4-16,7-5 38 0,7-5 62 15,7-5 30-15,8-2-43 0,2-1-36 16,2 0-35-16,2-4-12 0,7-6-90 15,8-3-28-15,6-5 1 0,9-4-11 0,6-2-45 16,2-4 5-16,2-4-12 0,3-5-1 16,4-9-13-16,5-16-3 0,0-16 19 15,-4-2 22-15,-10 2 19 0,-9 11 9 16,-10 13 38-16,-7 6 15 0,0 9 23 16,-7 12 54-16,0 8-7 0,-3 4-4 15,-1-1 18-15,-1 4-3 0,-1 2-33 16,-1 3 18-16,0 7-44 0,-1 0-37 15,-4 12-149-15,-3 7 149 0,-3 10 99 0,-2 3-34 16,3 9-15-16,1 9-28 0,7 13 3 16,3 11 18-16,10-1 22 0,4-3-28 15,3-8-10-15,-2-11-25 0,2-5-2 16,-1-10-3-16,-3-10-24 0,-2-10-44 16,1-3 6-16,2-4 0 0,0-1 6 15,3-5 37-15,-3-3 7 0,1-4-20 0,-4-8 13 16,1-5 3-16,2-5 19 15,-3-1 3-15,2-5-2 0,1-2-1 0,1 1 0 16,-1 0-13-16,3 4-2 0,-1 3 13 16,0 6 2-16,-7 4 25 0,1 8-12 15,-7 3-13-15,0 1-109 0,1 5 14 16,-2 7 67-16,0 1 12 0,-1 3 16 16,3 1 0-16,2 3 1 0,0-1 12 15,1 2-1-15,7-3 1 0,0 0 9 0,4-3-2 16,3-2 2-16,1-4-22 15,3-6-32-15,2-3-60 0,-1-1 30 0,-2-10 27 16,-1-2 35-16,-3-6 19 0,-2 0 25 16,-3-5-28-16,-1-2 9 0,-1-3-10 15,-2 0 45-15,2 1 38 0,-1 1-8 16,1 4-24-16,0 6 20 0,-4 2-17 0,0 8-47 16,-3 3-22-16,-1 4-58 15,0 6-95-15,0 7 88 0,-1 6 37 0,4 10 11 16,-4 9 15-16,-2 13 2 0,-3 20 0 15,-1 15 0-15,-4 8 2 0,-4-4-1 16,3-10 12-16,3-7-13 0,-1-3-1 16,1-2-43-16,-1-2 19 0,0-5-16 15,-1-4 12-15,-2-4-18 0,-3-11-3 16,2-9-13-16,-4-11-9 0,1-3 15 16,-5 0 13-16,-4-1 28 0,-8 1 16 0,1-7 12 15,-2-5 7-15,-1-3-3 16,4-4 18-16,2-2 10 0,5-7 26 0,3-5 99 15,9-6-24-15,6-6-43 0,5-7-18 16,12-6 12-16,13-11 3 0,14-10-34 0,11-15-19 16,2 0-3-16,-3 3-28 15,-2 7-13-15,-7 8-2 0,3 1-36 0,1 1-152 16,1-1-132-16,-13 15-329 0,-8 5-1025 0</inkml:trace>
  <inkml:trace contextRef="#ctx0" brushRef="#br0" timeOffset="77938.38">11547 10703 1811 0,'0'0'338'0,"0"0"-95"16,32-53-4-16,-14 31 15 0,2 3-68 15,0-2-32-15,1 1 30 0,0 3-34 16,-3 5-11-16,-1 5-26 0,-6 3-21 16,1 4-92-16,-4 9 3 0,1 7-3 0,-3 7 119 15,-1 6 35-15,-4 6 8 16,-1 4-29-16,-2 3-12 0,-4-2-57 15,4 2-36-15,2-5-28 0,1-2-1 0,11-5 1 16,2-5 3-16,6-6 16 0,4-6 10 16,4-6-29-16,0-7-89 0,7 0-3 15,0-9 8-15,-1-8 0 0,2-4 16 16,-4-4 15-16,-4-4 23 0,-4-4 29 0,-5-2-10 16,-1-4 8-16,-2 1-16 0,-5-1 4 15,0 0 15-15,-3 4 4 0,-1 5 8 16,-3 8 29-16,-2 7 83 0,-1 6-37 15,0 3-13-15,-1 6-74 0,0 0-34 16,-1 7-106-16,-4 8 140 0,-2 3 100 16,0 7-8-16,2 3-45 0,2 2-23 15,3 1-22-15,1 0-2 0,7 2-2 16,7-3 2-16,4-1 1 0,2-5 12 16,4-2-13-16,4-8-176 0,3-2-29 0,0-9-27 15,-2-3-42-15,1-3-55 0,-3-10-41 16,-2-7 103-16,-1-5 103 0,-1-4 130 15,-3-4 34-15,0-2 58 0,-1-3 91 0,-1 1 63 16,0 0-40-16,-4 5 7 0,1 5-13 16,-3 2 5-16,-3 6-36 0,-2 7 0 15,-4 6-8-15,-1 4-37 0,-2 2-90 16,0 6-103-16,-1 11 103 0,0 1 42 16,0 9-2-16,0 7-2 0,-1 10-10 15,-2-3 18-15,-2 0-14 0,-1 3-11 16,2-13 1-16,-1 6-7 0,1-6-11 15,2-7-2-15,-2-4 1 0,3-5 0 16,0-8 12-16,1-3-14 0,0-4 24 16,0-2 71-16,7-9-96 0,1-5-21 15,6-5-48-15,-1-6 41 0,4-5 26 16,2 1 0-16,-1-6-1 0,3 1-15 0,1 0-1 16,0 2 7-16,0 3 9 0,0 3 3 0,-4 6 17 15,0 4 14-15,-4 7-3 0,-3 4-28 16,-1 5-22-16,-3 2-49 15,5 8-35-15,-3 5 38 0,4 7 30 0,1 4 38 16,-2 6 78-16,3 4-6 0,-1 0 6 16,0 1-26-16,1 1-11 0,1-3-17 15,0-4-5-15,0 0-16 0,1-4-3 16,1-4-1-16,0-7-11 0,-2-3-26 16,-3-5-17-16,1-6-11 0,1 0 26 15,0-9-1-15,-1-3 7 0,2-5 34 16,1-4 0-16,-1 0 2 0,0-5 14 15,0-2-4-15,1 1 10 0,-1-2-6 0,1 2 71 16,0 1 15-16,-1 1-31 0,1 4-9 16,1 5-16-16,-3 3-27 0,-1 4-16 15,-1 5-3-15,0 4-19 16,-4 2-52-16,1 9 5 0,0 5 66 0,0 6 101 16,-3 4 1-16,-2 1-40 0,2 2-13 0,-5 1-9 15,-1-1-7-15,-1 0-11 0,0-5-7 16,0-2-12-16,0-4-3 15,0-3-86-15,0-6-95 0,0-4-156 0,0-10-256 16,-1-4-455-16,0-8-1155 0</inkml:trace>
  <inkml:trace contextRef="#ctx0" brushRef="#br0" timeOffset="78082.09">13156 10076 3577 0,'0'0'431'0,"0"0"-431"16,0 0-66-16,0 0-18 0,0 0 21 16,-58 30 15-16,60 1-389 0,5-4-811 15,7-8-814-15</inkml:trace>
  <inkml:trace contextRef="#ctx0" brushRef="#br0" timeOffset="78485.22">14017 10199 3273 0,'0'0'412'0,"0"0"-314"16,0 0-48-16,0 0 89 0,0 0-114 15,0 0-25-15,0 0-126 0,0 0 126 16,0 0 157-16,-35 66 3 0,22-11 24 15,-2 12-17-15,1 7-47 0,7-6-40 16,3-5 6-16,0-8-9 0,-1-2-34 16,-1-2-3-16,-1-2-7 0,-2-7-17 15,2-11-13-15,0-7-2 0,-1-2-1 16,2-1-37-16,-1 0-205 0,-3 1-181 0,6-8-309 16,1-5-665-16,3-7-787 0</inkml:trace>
  <inkml:trace contextRef="#ctx0" brushRef="#br0" timeOffset="78650.11">13712 10693 3278 0,'0'0'479'0,"0"0"-203"0,0 0 28 16,6-48-4-16,4 38-57 0,6 1-109 16,3 1-69-16,7 0-56 0,8 4-9 15,7 1-22-15,4 1-8 0,15 2-7 16,13 4-33-16,13 0-346 0,-15-2-541 15,-14-2-1712-15</inkml:trace>
  <inkml:trace contextRef="#ctx0" brushRef="#br0" timeOffset="79155.05">15452 10140 2861 0,'0'0'363'0,"0"0"-185"15,0 0 38-15,0 0-178 0,0 0-38 16,0 0 0-16,0 0 120 0,-9 76 43 16,-6-29 11-16,-5 12-37 0,-10 10-32 0,2 1-50 15,4-7-55-15,7-15-3 16,10-17-16-16,6-8 4 0,1-2-7 0,1 1 4 16,6-2-163-16,0-1-89 0,0-6-189 15,4-13-261-15,-3 0-381 0,1-12-501 0</inkml:trace>
  <inkml:trace contextRef="#ctx0" brushRef="#br0" timeOffset="79501.53">15355 10210 2085 0,'0'0'511'16,"39"-46"-224"-16,-11 17-66 0,10 0-45 0,5 4-96 16,5 4-17-16,2 6-15 0,3 6 12 15,-4 8 10-15,-3 4-4 0,-6 13 7 16,-6 7-32-16,-11 11-22 0,-9 11-19 15,-14 11-16-15,-17 6 4 0,-19 0 8 0,-7-14 3 16,2-14-14-16,-10-3-17 0,-12-2 30 16,-5 0 2-16,-3 1 1 0,16-12 2 15,20-8 13-15,11-7-14 16,5 1 23-16,1-4 4 0,0 0 8 0,4-2 30 16,2-4 17-16,5-5-4 0,4 0-2 15,0-5-16-15,3 0-12 0,8-2-7 16,3 1 10-16,7 1-35 0,3 4-18 15,2 4-28-15,4 4 3 0,-2 4-15 16,0 4-20-16,0 8 1 0,2 1 16 0,0 6 18 16,-2 3 3-16,5 2 22 15,-1 3 22-15,4 2 56 0,-2 3-16 16,4-4-18-16,-3 1-23 0,-2 0-8 0,1-2-13 16,-2-2-96-16,6 2-281 0,-7-5-611 15,-6-8-984-15</inkml:trace>
  <inkml:trace contextRef="#ctx0" brushRef="#br0" timeOffset="80407.37">16079 10674 2757 0,'0'0'328'0,"0"0"-203"15,29-49 28-15,-18 28 12 0,0-1-73 16,3 1-26-16,-3-3 23 0,2-1-14 15,-4 1-18-15,-1 0-19 0,-3 0-17 16,-2 2-19-16,-3-1 0 0,0 2 1 0,-7 4 25 16,-4 3 16-16,-2 6 1 0,-4 4 5 15,-4 4-13-15,-3 9-12 16,-4 8 12-16,2 6 10 0,-1 5-10 0,2 4-9 16,8 4-9-16,6 2-7 0,7-1 4 15,4 2-14-15,9-3-2 0,9-2 12 0,5-5 10 16,7-4 6-16,2-4 3 0,4-9-3 15,1-4-2-15,-1-7-26 0,-1-4-77 16,0-7-10-16,0-8 16 0,-5-4 40 16,0-2 6-16,-5-5 25 0,1-2 0 15,2-3 0-15,-1-2 16 0,1-1 1 16,4-3-17-16,1 3-2 0,1 1 1 16,2 4 1-16,2 8 28 0,-3 7-14 15,-3 7-14-15,0 8-32 0,-4 4-17 16,0 8-1-16,-5 9-13 0,-4 8 10 0,-6 2 2 15,-3 13 17-15,-8-3 31 0,-3 3 3 16,-13-1 28-16,-4-9 7 0,-7 5-22 16,-6-6-12-16,0-6 0 0,-2-5 1 15,2-8 39-15,1-4-38 0,4-6 19 16,1-2 46-16,3-2-12 0,1-6 0 0,2-5-12 16,2-2-4-16,2-5-3 0,6 0 0 15,1-4-3-15,4-1 0 0,3-2-6 16,1 0 3-16,4-2-9 0,4 4 11 15,0 4 17-15,1 3 5 0,0 4 0 16,-3 7-12-16,0 3-20 0,-1 4-23 16,-1 0-83-16,4 9-34 0,3 5 59 0,2 6 36 15,2 1 20-15,4 6 0 16,1 0 2-16,3 2 0 0,4 0 12 0,0-2 1 16,2-3-1-16,2-4 3 0,-2-3 7 15,3-5 2-15,-3-6-24 0,3 0 0 16,0-6-104-16,-2-6 5 0,3-4 15 15,-4-5 44-15,1-3-3 0,-4-5 43 16,-4-2 2-16,-1-3 19 0,-3-3-18 16,-2 0 1-16,-4 0 20 0,0 3-21 0,-4 2 25 15,-1 7 56-15,-2 4-16 16,-2 5-28-16,-2 6 9 0,-1 4-49 0,0 0-86 16,0 10-100-16,-5 5 186 0,-4 6 44 15,3 5 45-15,1 3-5 0,3 3-7 16,2-1-31-16,4 1-18 0,7-1-10 0,8-2-16 15,6-1 20-15,4-4 5 16,4-4-2-16,0-5-4 0,2-4 1 0,-2-6 8 16,-4-4 1-16,-3-2 6 0,-4-8 2 15,-4-7 4-15,-2-4-21 0,-4-5-1 16,-6-4-3-16,-5-4-16 0,-2-5-2 16,-16-9 3-16,-14-9-3 0,-6 6-15 15,-3 7-9-15,-11 7-10 0,-8 11-15 16,-14 6-18-16,-5 2-157 0,13 14-243 15,22 3-591-15,21 0-821 0</inkml:trace>
  <inkml:trace contextRef="#ctx0" brushRef="#br0" timeOffset="81562.55">17909 9896 2262 0,'0'0'265'16,"0"0"-13"-16,0 0 72 0,0 0 5 16,30-45-60-16,-29 43-77 0,-1 2-192 15,0 7-9-15,-5 6 9 0,-6 10 69 0,-1 7 92 16,-7 16-30-16,-2 17-26 15,-3 16-12-15,-2 6 3 0,5 2 21 0,9-7-6 16,5-9-34-16,7-3-46 0,10-4-31 0,9-5-2 16,8-7-20-16,2-10 22 0,-3-11 2 15,-2-11 20-15,0-7-7 16,6-1-6-16,2-3-9 0,5-5-67 0,-1-4 8 16,-3-6 7-16,-1-7 32 0,-4-8 20 15,-3-3 2-15,-2-5 13 0,-4-3 6 16,-4-3-17-16,0-2 8 0,-2-1 0 15,-4 1-12-15,2 2 19 0,-4 4 2 16,-2 6 7-16,0 7 42 0,-3 6 10 16,-1 4-28-16,1 5-46 0,-2 3-6 15,0 2-98-15,0 8 40 0,-3 5 58 16,0 4 40-16,3 5-22 0,0 1-1 0,4 1-16 16,6 1 1-16,6 2 14 0,3-4-4 15,4-2 0-15,0-3 3 0,3-2 7 16,-2-6-22-16,-1-4-43 0,-1-4-9 15,-2-4 0-15,0-1 24 0,-1-10 16 0,-2-3 12 16,-2-5 3-16,-2-2 34 0,-1-6-22 16,-2 0-14-16,-1-1 1 0,-2-2 23 15,-2 3-22-15,3 2 27 16,-4 2 13-16,0 4 18 0,-2 2 0 0,-1 7-12 16,1 4-3-16,-2 1 9 0,1 3-4 15,-1 2-51-15,0 3-76 0,0 5-36 16,0 6 112-16,0 6 42 0,0 4-14 15,0 3-7-15,2 2-19 0,5 0 10 16,1 2-10-16,4-3-2 0,0-1 3 16,3-2 19-16,3-5-22 0,-1-2-67 0,2-5-95 15,0-4-52-15,1-3-48 0,2-6-10 16,-2-3-60-16,1-8-46 0,-1-6-7 16,-2-6 39-16,-3-2 159 0,0-6 87 15,0-4 87-15,-3-7 13 0,2-8 3 16,-1-14 33-16,-2-11 57 0,-2-7-19 15,-4 1-9-15,-1 6-33 0,-2 8 13 0,2 9 48 16,0 13 29-16,-1 13 107 0,-1 12 6 16,-1 7-29-16,0 2-87 0,-1 2 10 15,0 4-38-15,0 5-91 16,-1 5-135-16,-5 13 135 0,-2 7 6 0,1 14 89 16,-1 17-1-16,5 16-19 0,3 7-13 15,1-1 18-15,8-4 13 0,-4-10-16 0,-1 2-40 16,-3-5-9-16,-1-6-28 0,-2-6-31 15,-3-14-136-15,-1-8-200 0,-2-10-216 16,-3-7-424-16,0-3-273 0</inkml:trace>
  <inkml:trace contextRef="#ctx0" brushRef="#br0" timeOffset="81774.87">18925 10401 2524 0,'0'0'412'0,"0"0"-133"16,41-62 11-16,-21 44 4 0,2 3-71 15,4 2-53-15,2 3-46 0,4 3-56 0,2 3-27 16,0 4-23-16,3 4-18 0,1 9 1 0,-4 4-1 16,-3 7 68-16,-1 6-12 0,-7 1 12 15,-6 4-3-15,-8 0 2 0,-3 1-5 16,-6-2-23-16,0-2-5 0,-7-5-22 16,-2 0-12-16,-1-8-21 0,-4-1-114 15,4-7-124-15,-1-4-179 0,2-7-299 16,4-3-507-16,0-6-721 0</inkml:trace>
  <inkml:trace contextRef="#ctx0" brushRef="#br0" timeOffset="81906.28">19379 10195 1497 0,'6'-51'1109'16,"-1"3"-787"-16,0 16-47 0,-1 11-7 0,-2 3-49 16,0 1-122-16,0 3-49 0,0 1-33 15,-1 7-15-15,-1 6-29 0,1 6-243 16,1 10 177-16,3 6-106 0,12 21-299 0,-1-4-312 15,5-3-1126-15</inkml:trace>
  <inkml:trace contextRef="#ctx0" brushRef="#br0" timeOffset="82522.02">19822 10339 3115 0,'0'0'490'0,"0"0"-250"0,0 0 34 15,-21-50 6-15,11 44-64 0,1 3-53 16,-5 3-37-16,1 0-49 0,-2 9-22 0,-2 6-6 16,0 3-7-16,1 5-11 0,3 4-13 15,4 4-15-15,4 5 12 0,4-1-3 16,1 1-12-16,5-1-4 0,6 0-14 16,3-4-37-16,3-3-76 0,2-4-56 15,3-5-84-15,-1-6 14 0,2-5-38 16,1-5 22-16,-2-3 61 0,-2-5 91 15,-1-7 121-15,-4-5 30 0,0-2-8 0,-1-4 10 16,-2-4 88-16,0-2 51 0,-2-2-14 16,3-2-15-16,0-1-11 0,0 2 0 15,2 3 3-15,0 1-5 16,-1 5 1-16,2 4-29 0,0 7-39 0,-2 5-44 16,-1 2-18-16,2 5-43 0,0 2-12 15,0 8-4-15,-2 6 13 0,0 4 12 16,-2 6-3-16,-1 5 0 0,-3 1 10 15,0 2 14-15,-4 0 1 0,-2-1 12 16,-1 0-13-16,0-5 1 0,-3-3-6 0,-4-5 17 16,3-5-15-16,1-5 16 0,1-2 1 15,0-5 1-15,0-3 41 0,0-1 75 16,-1-7-54-16,1-4-24 0,2-4-9 16,0-3-3-16,1-2 2 0,7-2-2 15,1 0-9-15,7-4 20 0,1 0 41 0,5-2-19 16,2 2-12-16,4 0 18 15,2 4-6-15,-1 4-9 0,2 4-22 0,-3 5-6 16,3 5-24-16,-4 5-2 0,1 3-19 16,-2 6-9-16,-1 7-10 0,-4 5-6 15,0 4-5-15,-5 4 17 0,-4 4 31 16,-2 1 3-16,-4 2 49 0,-2 0-16 16,-1 0-33-16,-3 1 0 0,0-3-85 15,0-1-129-15,3 6-180 0,4-10-831 0,1-8-1098 16</inkml:trace>
  <inkml:trace contextRef="#ctx0" brushRef="#br0" timeOffset="82653.63">21022 10891 3253 0,'0'0'521'0,"0"0"-169"0,0 0-7 0,0 0-61 15,0 0-27-15,0 0-68 0,0 0-189 16,0 0 0-16,0 0-446 0,0 0-1229 15,-20-48-1321-15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30T05:16:24.621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5557 1113 176 0,'0'0'212'16,"0"0"-160"-16,0 0-3 0,0 0-49 0,0 0 0 16,0 0 16-16,0 0 40 0,0 0 42 15,0 0 13-15,-16-8 25 0,16 5-18 16,0 3-53-16,-2-1 23 0,2-2 45 16,-1 0 11-16,1 0-37 0,-1-1 30 15,0 1-17-15,-1-2 3 0,1 2-42 16,0-1 23-16,-1 2 29 0,1-1-26 15,-2 0 19-15,2 0 22 0,0 1-51 16,0 1-52-16,0-2 16 0,1 1 7 16,-1 0 9-16,1-2 6 0,0 2-12 15,0 0 24-15,-1-1-12 0,1 1 6 16,0 0-3-16,0 1-10 0,0 1-15 0,-1 0-30 16,1 0-31-16,-1 0-38 0,1 1-38 15,0 6-54-15,-1 5 130 0,0 5 6 16,0 8 36-16,-2 6-14 0,-1 5 1 15,-2 14-10-15,0 11-16 0,-3 9 19 16,-1 3-9-16,4-9-13 0,-1-8 0 16,4-8 0-16,1-8-16 0,0-11 14 0,2-4 2 15,-1-4 0-15,-1-3 16 16,1 0-13-16,0-2 29 0,1-6 9 0,-1-2-16 16,1-5 0-16,0-1 4 0,0-2 15 15,0 0 16-15,0 0 9 0,0 0 19 16,0 0 22-16,0 0-7 0,0-2-12 15,0-2-54-15,0-2-37 0,0-1-41 16,0-3-130-16,1-3-12 0,2 0-78 16,-1-2-91-16,0-9-354 0,-1 3-611 0</inkml:trace>
  <inkml:trace contextRef="#ctx0" brushRef="#br0" timeOffset="530.05">5434 1105 1421 0,'0'0'251'15,"0"0"-105"-15,0 0 68 0,0 0 71 0,0 0-71 16,0 0-85-16,0 0-46 16,0 0-5-16,0 0-49 0,0 0-13 0,0 0 45 15,77-49 41-15,-35 45-5 0,13 0-5 16,14 5-6-16,10 11-6 15,-5 11 15-15,-14 0-22 0,-18 1-22 0,-17-1-13 16,-8 3-16-16,-1 15-19 0,-3 17-1 0,-10 14 0 16,-7 2-1-16,-16-10 1 0,-2-15-2 15,2-15-13-15,1-8 10 0,-2 1-7 16,-4 0 10-16,-8 6 4 16,-4-1 8-16,1-5-9 0,4-7 10 0,0-3 0 15,6-4 12-15,4-5 6 0,4-4 14 16,2 0 27-16,5-2 44 0,1-2 1 15,3 0-23-15,2 0-23 0,-1-1-27 16,2-1-16-16,1-1-25 0,1-1-3 16,0 2 0-16,1-1-31 0,1 0-3 15,0 1-85-15,0 2-23 0,0 0-59 16,0 0-80-16,0 0-155 0,1-3-270 0,2 1-407 16,0-2-162-16</inkml:trace>
  <inkml:trace contextRef="#ctx0" brushRef="#br0" timeOffset="1014.1">6332 1139 2224 0,'0'0'272'0,"0"0"-110"0,0 0 8 15,0 0-19-15,0 0 6 0,0 0-16 0,0 0-42 16,0 0-99-16,0 0-55 0,0 0-31 16,-25-10 86-16,25 32 86 0,-1 8 0 15,-3 15-22-15,-4 13 6 0,1 14-39 16,-3 6 7-16,3-6 4 0,-1-7 15 16,2-13-55-16,3-10 17 0,1-11 6 15,2-10-22-15,0-7 22 0,0 3-9 16,0-3 3-16,0 1-16 0,2-5 25 15,0-3-3-15,-1-3-22 0,0-1 15 0,-1-3 8 16,1 1 24-16,-1-1 19 0,0 0-3 16,1-5-66-16,1-5-214 0,-1-2-251 15,-1-19-261-15,0 4-598 16</inkml:trace>
  <inkml:trace contextRef="#ctx0" brushRef="#br0" timeOffset="1335.13">6229 1177 2602 0,'0'0'328'0,"0"0"-251"0,0 0-32 16,33-49-3-16,-10 38 28 0,5-1 3 16,8 3 20-16,4 3 25 0,4 6-29 15,-2 0-23-15,0 10-3 0,-5 5-22 0,-5 5-38 16,-7 8-3-16,-8 3-26 15,-7 6 25-15,-8 1 0 0,-4 3 1 0,-13 0 2 16,-7-3 14-16,-4-3 0 0,-10-2 12 16,-2-4-6-16,-3-3 3 0,-2-3 20 0,0-3 27 15,2-5-19-15,1-1 7 16,5-5-18-16,6-4 8 0,4-5 12 0,6 0-6 16,3 0-3-16,7-4-16 0,1-2-3 15,5-1-17-15,3 3-17 0,0-3-68 16,10 0-160-16,3-1-71 15,9 1-65-15,16-6-186 0,-4 1-656 0,-4 2-451 0</inkml:trace>
  <inkml:trace contextRef="#ctx0" brushRef="#br0" timeOffset="1897.86">6928 1109 1615 0,'0'0'1306'0,"0"0"-1113"0,0 0-62 0,-7-49 19 16,7 44-42-16,-2 2 3 0,1 3 31 15,0 0-142-15,-1 3-29 0,1 7-5 16,0 5 34-16,-3 7 85 0,3 10-57 15,-2 2 19-15,2 15-15 0,0 12 12 16,-1 11-16-16,-1 4 19 0,-1-5 14 0,-3-6-21 16,0-11 23-16,0-2-45 0,-1-8-5 15,3-8 6-15,2-12 12 0,1-9-9 16,2-2-20-16,0-1 10 0,0-1 1 16,0-1-11-16,0-4 10 0,0-1 7 15,0-3-16-15,0 0 18 0,0-2 7 16,1 0 10-16,0 0 2 0,-1 0-3 15,0 0-12-15,0 0-7 0,1 0-15 0,-1 0 10 16,0 0-13-16,0 0 0 0,2 0-2 16,2 0-20-16,4 0 12 0,4-2 10 15,4 0 3-15,6-1 12 0,5 0-14 16,5-2 1-16,3 0-2 0,2 0-1 16,1 0-2-16,0-1-9 0,-1 0 9 15,-2 4-13-15,-5 0 14 0,-2 1-10 0,-7 1 0 16,-7 0-10-16,-2 0 19 15,-6 0-13-15,-3 0-9 0,0 0 23 0,-3 0 2 16,0 0 28-16,0 0 6 0,0 0 10 16,-8 0-44-16,1 0-47 0,-7 0-161 15,0-1-42-15,0-1-65 0,-1 0-145 16,0-5-147-16,6 1-490 0</inkml:trace>
  <inkml:trace contextRef="#ctx0" brushRef="#br0" timeOffset="2378.66">7409 1143 1395 0,'0'0'1218'15,"0"0"-1063"-15,0 0-23 0,3-53 0 16,0 41-14-16,3 5-28 0,-2 0 37 15,-2 3 19-15,-1 3-16 0,-1 1-54 16,0 0-60-16,0 0-16 0,0 4-3 16,0 6 3-16,0 1 104 0,0 5-16 15,0 1-26-15,0 1-12 0,0-2-5 16,1 2-13-16,0-1-14 0,1 2 7 16,2 2-3-16,1-3-9 0,0 5-10 15,-1-2 28-15,2 1 3 0,-1 1-12 0,-3 0-3 16,-2-1 18-16,0 2-9 0,-1-1 9 15,-6 0-9-15,0 4 3 0,-1 2 12 16,-4 1-9-16,-2 0-6 0,2 4-16 16,-2-4-9-16,1 1 13 0,5-5-15 0,0-2-1 15,2-4-1-15,4-5-12 0,0-3 11 16,2-2 0-16,0-1-12 0,0-4 14 16,0-1 2-16,2-1 10 0,0-1 1 15,-1-2-10-15,0 0 18 0,0 0 1 16,1 0 3-16,-2 0 2 0,0 0-2 15,0 0 3-15,0 0 5 0,0 0 13 16,1-2-21-16,2-2-25 0,0-4-157 16,0-1-93-16,3-1-111 0,6-11-194 15,-2 5-764-15,0-1-853 0</inkml:trace>
  <inkml:trace contextRef="#ctx0" brushRef="#br0" timeOffset="2899.25">7453 1746 1832 0,'0'0'331'0,"0"0"-318"16,0 0 0-16,0 0 74 0,0 0 75 0,0 0 9 15,0 0 10-15,0 0-30 0,-37 48 6 16,36-47-26-16,0 0-45 15,1-1-45-15,0 1-41 0,0 0-1 0,5 2 1 16,3 0 25-16,3-1 54 0,7 1 58 16,4 0 55-16,7-1-47 0,2-2-48 15,4 0-36-15,4 0-24 0,-1-4-2 16,0 0-11-16,-1-1-8 0,-2-1-4 16,-3 0 1-16,-5 2 6 0,-4 2-17 15,-5 0-2-15,-5 2-2 0,-4 0-14 16,-4 0-6-16,-3 0 4 0,-1 0 15 15,-1 0 3-15,0 0 19 0,0 0 3 0,0 0 9 16,0 0 10-16,0 0 33 0,0 0-15 16,0 0-19-16,0 0-12 0,-1 0-6 15,-4 0-11-15,1 0-11 0,-2 0-99 16,-1-1-215-16,-5-4-197 0,0-1-448 16,4-3-1092-16,63 30 1450 0</inkml:trace>
  <inkml:trace contextRef="#ctx0" brushRef="#br0" timeOffset="4097.04">8405 1301 326 0,'0'0'316'0,"0"0"-19"15,0 0 6-15,0 0 9 0,0 0-90 16,-9-52-15-16,5 38-31 0,2 0 57 16,0-1-10-16,-1 1-30 0,1-2-13 15,-1-1 5-15,1 3-19 0,0 0-10 16,2 4-4-16,-1 2-13 0,1 2-44 15,0 4-29-15,0 2-66 0,0 0-13 16,0 2-138-16,0 10-32 0,4 5 183 16,1 10 92-16,1 6 43 0,3 13-37 0,-3 15-20 15,-2 13-8-15,0 3-11 0,-1-8-3 16,-2-11-18-16,0-19-38 0,1-10-16 16,0-10 1-16,1-4 13 0,-1 0-11 15,0 1 10-15,0-3 3 0,0-4 2 16,1-2 20-16,-2-4-19 0,0-1 22 15,0-2-25-15,0 0-113 0,1 0-126 16,1-2-55-16,1-13-126 0,-1 1-732 16,-2-3-850-16</inkml:trace>
  <inkml:trace contextRef="#ctx0" brushRef="#br0" timeOffset="4403.33">8127 1464 2297 0,'0'0'407'0,"0"0"-131"0,0 0-4 16,0 0-68-16,0 0-93 0,0 0-54 15,0 0-38-15,0 0 16 0,0 0 47 16,93-33 35-16,-36 24-1 0,10 1 1 16,11 0-27-16,-10 4-40 0,-16 0-22 15,-20 4-3-15,-12 0-25 0,1 0-14 16,-3 0 11-16,0 2-9 0,-6 0 11 0,-6-2 0 15,-3 0 1-15,-2 0 0 0,-1 0 28 16,0 0 21-16,0 0 10 0,0 0-6 16,0 0-1-16,-1-2 4 0,-2-2-56 15,-1-1-34-15,0-1-18 0,-1 1-119 16,2-2-78-16,3-4-146 0,0 3-306 16,0-2-1045-16,20 68 525 0</inkml:trace>
  <inkml:trace contextRef="#ctx0" brushRef="#br0" timeOffset="6727.59">9464 952 196 0,'0'0'166'0,"0"0"17"16,0 0-1-16,0 0 53 0,0 0-1 16,0 0 17-16,0 0-7 0,0 0-56 0,0 0-12 15,35-49 12-15,-34 45 29 16,0-1-30-16,0 1-62 0,1-2-34 0,0 2-2 16,1-2 11-16,1-1-1 0,-1 2 0 15,1-3-13-15,-1 2 10 0,-1 2-10 16,0-2 2-16,-1 4 4 0,0 0 3 15,-1-1-17-15,0 3-2 0,0 0-11 16,0-1-17-16,0 1-22 0,0 0-11 16,-1 0-15-16,-3 1-1 0,-4 4-27 15,-6 5-26-15,-6 9 29 0,-5 8 25 0,-12 13 2 16,-6 14 23-16,-4 14-10 0,2 6-14 16,11 0-1-16,8-2 0 0,15-4-2 15,9 0-26-15,8 2 28 0,14 2 0 16,12 1 44-16,9-10 1 15,0-14-20-15,-4-13-24 0,14-10 0 0,5-6 1 16,-4-4 20-16,-1 1-20 0,-20-9 13 0,-11-2-15 16,0 0-19-16,0-1 16 0,-1 1-25 15,-5-3 27-15,-5 0 0 0,-3-1-9 16,-3-2 10-16,-1 0 28 0,-2 0 16 16,0 0 6-16,0 0 3 0,0 0 0 15,0 0-7-15,0 0-6 0,0 0-6 16,0 0-3-16,0 0-15 0,0-3-16 15,0-1-81-15,0-1-117 0,-2-1-63 16,0-5-165-16,0 1-338 0,-2-3-802 0,14 65 366 16</inkml:trace>
  <inkml:trace contextRef="#ctx0" brushRef="#br0" timeOffset="9486.82">10371 1105 121 0,'0'0'688'15,"0"0"-424"-15,0 0-69 0,0 0 20 16,0 0-10-16,0 0-52 0,49-51-14 15,-41 43 1-15,-4 3 41 0,-2-2 32 0,-1 3-48 16,0 1-49-16,-1-1-10 0,0 1-42 16,0 1 16-16,0 1-9 0,0-1 6 15,-1 0 6-15,-1-1-20 0,0 2-5 16,-4-1-1-16,1 2-19 0,-2 0-38 16,-5 0-14-16,-2 2-8 0,-5 4 19 15,-5 6 3-15,-2 1 2 0,-2 6 1 16,-3 6 35-16,1 6-15 0,-6 12 30 15,-1 11-21-15,3 11 0 0,7-3-10 16,14-12-22-16,10-18-15 0,6-13 15 16,7-4 3-16,7 1 124 0,6 1-27 0,5 1-31 15,7-3-18-15,2-4-26 16,3-3 20-16,1-3-5 0,-1-2-21 0,-3-3 0 16,-5 0-16-16,-3-2 12 0,-6-2-11 15,-6 1 11-15,-6 2-12 0,-3 1 13 16,-4-3 15-16,-3 3 0 0,0 0 6 15,-1 0 4-15,0-1-13 0,0-1-13 0,0 0-15 16,0 1-14-16,1-1-14 0,-1-1-193 16,0 2-176-16,0-7-233 0,0 2-810 15</inkml:trace>
  <inkml:trace contextRef="#ctx0" brushRef="#br0" timeOffset="10010.92">10773 1141 2609 0,'0'0'767'0,"0"0"-498"16,0 0-124-16,0 0-145 0,0 0-88 0,0 0 88 16,0 0 29-16,0 0 24 0,-48 68-31 0,41-39-3 15,1 0-18-15,-1 5-1 0,4-2-1 16,0 0-2-16,2-3 0 15,1-4-10-15,0-5 11 0,0-5-11 0,0-5 13 16,0-5 2-16,0-1 16 0,0-4 49 16,-1 0 49-16,0 0 13 0,-1-9 24 15,-2-2-35-15,0-6-118 0,1-5-13 16,0-2 13-16,1-2 0 0,1-3 10 16,1-2-23-16,0 0 10 0,4 0 1 15,2 3-29-15,4 3-6 0,-1 7 18 0,2 4-21 16,-1 5-7-16,3 7-34 0,1 2-14 15,1 10 7-15,3 5 44 0,5 8 25 16,2 4 7-16,1 4-4 0,1 5-2 16,3 3 18-16,-1-5 16 0,1-3-13 15,-2-4 19-15,-3-5-6 0,-2-7-16 0,-2-7 3 16,-5-3 38-16,0-5 31 16,-3-3 26-16,-1-6-1 0,0-5-32 0,-2-6 0 15,0-1-27-15,-5-3-17 0,-4-2 85 16,-1-2-91-16,-7-3-15 15,-7-2-25-15,-2-1 7 0,-3 0-4 0,-1 1-15 16,2 1-16-16,2 3-71 0,2 4 24 16,2 5-10-16,5 6-19 0,4 5-41 15,2 6-103-15,1 3-309 0,0 13-725 16,0 0 140-16</inkml:trace>
  <inkml:trace contextRef="#ctx0" brushRef="#br0" timeOffset="10460.92">11425 1034 2203 0,'0'0'436'0,"0"0"-175"16,0 0 18-16,0 0 30 0,0 0-84 15,0 0-112-15,0 0-113 0,0 0-12 0,0 0 12 16,0 0 119-16,-5 48-9 0,11-20 6 16,-1 5-25-16,-1 1-32 0,0 4-22 15,1 2-18-15,-2 1 15 0,-1-1-9 16,-1-3-10-16,1-4-15 0,0-3 2 16,0-3-2-16,0-7-2 0,1-4 2 0,-1-5 1 15,0-2-1-15,-1-5-127 0,0-1-66 16,-1-3-71-16,0 0 24 0,0-5 5 15,-2-14-473-15,-3 1-769 0</inkml:trace>
  <inkml:trace contextRef="#ctx0" brushRef="#br0" timeOffset="10614.99">11345 1067 1699 0,'0'0'994'0,"0"0"-743"0,0 0-123 16,0 0-35-16,0 0-36 0,0 0-25 0,0 0 23 15,68-48 12-15,-40 44 6 0,5-1-13 16,4 4-25-16,0 1-26 0,-1 0-9 16,-1 1-22-16,-3 6-111 0,-1 3-382 0,-7-1-868 15</inkml:trace>
  <inkml:trace contextRef="#ctx0" brushRef="#br0" timeOffset="10796.71">11395 1363 969 0,'0'0'1709'0,"0"0"-1167"16,0 0-325-16,0 0-49 0,0 0 78 15,0 0-3-15,0 0-135 0,0 0-108 16,56-32-16-16,-25 21-9 0,4 1 4 16,4 2-1-16,1 2-6 0,-3 0-14 15,8-3-506-15,-9 1-905 0,-9-1-594 0</inkml:trace>
  <inkml:trace contextRef="#ctx0" brushRef="#br0" timeOffset="11796.14">12635 870 1562 0,'0'0'390'0,"0"0"-169"0,0 0 44 0,0 0-20 15,0 0-61-15,0 0-53 0,0 0 7 16,0 0-29-16,0 0 2 0,0 0-44 16,14-43-32-16,-13 42-35 0,-1 1-1 0,0 0-21 15,0 0-10-15,0 0-22 0,0 8 3 16,0 3 51-16,-3 4 124 0,-8 6-6 15,-1 4-14-15,-7 7 7 0,-7 1-26 16,-2 4-38-16,-5 1-16 0,0 1-28 16,-4 3 18-16,-5 7 1 0,4-6-8 15,4-1-14-15,5-2-25 0,10-11 12 16,1-3 11-16,7-6-20 0,2-7 20 16,7-2-1-16,0-6 3 0,2-1 1 0,0 0 2 15,3-3 38-15,8 4 0 0,3-5 22 16,9 2 22-16,10 0 5 0,7-2-24 15,6 0-42-15,13 0-24 0,9-2-12 16,-7 2 9-16,-8-1-9 0,-11 1 8 16,-8 0-14-16,2 1 15 0,0 1-32 15,-3 0 20-15,-5 0-1 0,-1-1 1 16,-5 0-32-16,-1-1-64 0,-3 0-42 0,-4-2-65 16,-1-4-112-16,-5-1-169 0,-3-9-309 15,-3 0-571-15</inkml:trace>
  <inkml:trace contextRef="#ctx0" brushRef="#br0" timeOffset="12064.57">12709 894 2323 0,'0'0'313'0,"0"0"-126"0,0 0-1 16,0 0 22-16,0 0-1 0,0 0-124 15,0 0-83-15,0 0-137 0,0 0-67 16,0 0 204-16,0 0 108 0,-4 61 9 15,12-23-5-15,5 11-17 0,4 7 16 16,6 9 8-16,-2 0 41 0,-1-7-27 16,-6-14-21-16,-2-15-37 0,-5-7-13 15,3-3-31-15,1 0-3 0,3 3-27 0,1-3 11 16,-3-2 4-16,0-2-1 0,-2-5-2 16,-1-3-13-16,-5-2 0 0,-1-3-149 15,-1-2-72-15,-2-1-37 0,1-18 24 16,-1 1-808-16,1-1-1245 0</inkml:trace>
  <inkml:trace contextRef="#ctx0" brushRef="#br0" timeOffset="12379.27">13019 678 2540 0,'0'0'329'15,"0"0"-268"-15,0 0-32 0,71-18 25 16,-29 22 52-16,15 12 32 0,19 14-8 0,11 19-6 16,1 11 28-16,-15 10-48 0,-17 1 29 15,-22 0-27-15,-14 5-26 16,-18 4-12-16,-15 3-9 0,-17 2-15 0,-14-4 15 16,-10-1-22-16,-5-5 22 0,1-10-9 15,13-15-7-15,9-15 19 0,13-16-7 0,6-6 44 16,5-3 18-16,-1 1-38 0,1-1-39 15,6-5-15-15,4-2-23 0,1-2-2 16,0-1 15-16,1 0-15 0,0 0-40 16,1 0-138-16,6-4-111 0,16-13-176 15,1 2-665-15,-3-6-1614 0</inkml:trace>
  <inkml:trace contextRef="#ctx0" brushRef="#br0" timeOffset="14195.14">14821 1013 1121 0,'0'0'339'0,"0"0"-49"0,0 0-24 0,0 0 158 15,0 0-117-15,0-46-28 16,0 41-48-16,0 1-37 0,0 3-36 15,0 1-158-15,1 3-31 0,4 6-74 0,4 7 105 16,3 4 117-16,3 7-3 0,-2 3 6 16,0 5 6-16,0 2-16 0,-5 1-38 15,-3 0-12-15,1 2-17 0,-4-4-12 16,-2-3-15-16,1-5-4 0,0-4-12 16,1-7 4-16,-1-5-4 0,1-5 2 0,-1-3 10 15,1-2 13-15,-1-2 43 0,1-3 47 16,3-7 27-16,1-5-102 0,1-3-37 15,2-7-3-15,-2-4 15 0,1-3-13 16,2-5 11-16,-4-1-11 0,5-10 12 16,0-9-14-16,6-10-1 0,3 2-2 15,-2 12-13-15,-1 17 1 0,-7 16 3 16,5 6-13-16,2 2-37 0,3 0 1 16,4 5-26-16,1 4 10 0,1 3-26 15,-3 9-56-15,0 6-61 0,-3 7-99 16,-3 14-338-16,-6-4-649 0</inkml:trace>
  <inkml:trace contextRef="#ctx0" brushRef="#br0" timeOffset="14710.72">15269 1361 1987 0,'0'0'411'0,"0"0"-288"0,0 0-68 15,31-46 0-15,-13 29-55 0,2-3-1 16,3-2-11-16,3 1 12 0,-2-4 23 16,-3 3-20-16,0-3 11 0,-3 0 27 0,-5 0-39 15,1 0-2-15,-7 1-24 16,-1 2 24-16,-4 3 39 0,-2 3 102 0,0 5 61 16,-9 3-13-16,-1 1-109 0,-6 7-39 15,-4 0-39-15,-5 9 21 0,-6 4 37 16,1 8 32-16,-3 2-3 15,5 6-23-15,4 0-34 0,4 4-4 0,6 0 7 0,9-1-35 16,5 0 1-16,4-3-1 0,13-1 2 16,6-2 36-16,6-5-10 0,6-1 7 15,4-8 2-15,1-5-37 0,1-5-113 16,-5-2-92-16,-4-7-68 0,-3-5-8 16,-6-5-86-16,-4-4-104 0,-3-4 143 15,-6-4 104-15,-2-5-1 0,-3-5 76 16,-3-9 93-16,-2-12 56 0,0-15 78 15,0 0-3-15,-3 5 186 0,2 21 73 16,-2 17 45-16,1 11-1 0,2 8-66 16,-1 2-41-16,1 1-64 0,0 5-58 0,0 5-149 15,0 3-105-15,0 11-63 0,0 10 168 16,1 10 133-16,4 15-25 0,-1 13-35 16,4 13-17-16,3 1 17 0,2-5-14 15,0-10-30-15,-1-7-26 0,-3-6-3 0,-3-11-38 16,0-8-81-16,-4-9-207 15,-2-4-205-15,-2 7-220 0,-5-3-430 0</inkml:trace>
  <inkml:trace contextRef="#ctx0" brushRef="#br0" timeOffset="15161.3">15563 1248 1448 0,'0'0'634'0,"0"0"-304"15,0 0-172-15,23-47-106 0,-5 38-52 16,3-1 0-16,6 5 0 0,1-1 39 15,5 0 3-15,-1 4-17 0,4-1-22 16,0 2 0-16,-4 1-1 0,1-2 14 0,-7 1 3 16,-4-1-6-16,-4-1 7 0,-3 0 21 15,-5-1 14-15,1-2 9 0,-6 3 48 16,-1-1 39-16,0 4 24 0,-2-2-26 16,-2 2-95-16,0 0-29 0,0 5-21 15,0 2 8-15,-1 6 64 0,-3 3-10 0,2 3-3 16,0 2-25-16,2 0-13 15,0 0-23-15,7-1 11 0,2-2-12 0,5-3 21 16,0-3-3-16,4-2 3 0,1-6-22 16,0-1-32-16,0-3-84 0,-2-3-26 15,-1-4 12-15,-4-4 39 0,0-6 56 16,-4-1-7-16,-1-5 26 0,-2-1 16 16,-2-3-1-16,0-3 1 0,-1-1 13 15,1 1 41-15,-2 1 70 0,3 5 28 0,-3 4-17 16,1 7-47-16,-1 3 13 0,0 6-4 15,0 4-97-15,0 0-107 0,0 9-91 16,0 5 198-16,2 6 16 0,-1 4 59 16,3 3-25-16,0 4-25 0,-1 0 1 15,-1 2-7-15,-1 0-3 0,0 1-16 16,-1-1-104-16,2-1-183 0,0-5-276 0,4-3-434 16,0-7-336-16</inkml:trace>
  <inkml:trace contextRef="#ctx0" brushRef="#br0" timeOffset="15458.98">16294 1080 2293 0,'0'0'517'0,"0"0"-231"0,0 0-40 16,40-46-129-16,-21 39-82 0,0 5 0 16,4 1 13-16,1 1 9 0,2 6 3 15,0 8-13-15,-1 2 19 0,2 8 16 16,-1 3-20-16,-4 3-62 0,-3 3-35 15,-7-1 13-15,-1 0-34 0,-6-6-17 16,-2-3 7-16,-3-5 3 0,0-6 28 16,0-3 35-16,-3-8 33 0,1 2 96 0,-1-3 104 15,0-6 71-15,-3-5-115 16,1-4-121-16,2-2 12 0,0-6 0 0,3 0 21 16,0-6-39-16,5-1-49 0,6-2-13 15,2-3-37-15,2 3-101 0,3 1-109 16,0 3-45-16,1 5-110 0,-3 2-138 15,-1 7-212-15,1 3-270 0,-3 4-400 0</inkml:trace>
  <inkml:trace contextRef="#ctx0" brushRef="#br0" timeOffset="15797.39">16807 971 859 0,'0'0'635'16,"0"0"-313"-16,0 0-17 0,0 0 51 16,0 0-11-16,0 0-98 0,61 44-65 15,-49-28-26-15,-4 1-35 0,1 4-20 16,-5 2 10-16,-2 4-4 0,-2 2-22 0,-3 0-7 15,-8 3-30-15,3-2-26 16,-2 0-19-16,0-5-3 0,4-6 0 0,0-6 0 16,2-5-2-16,1-3-25 0,1-5 27 15,-1 0 63-15,1 0 71 0,0-8-56 16,-1-5-66-16,1-4-9 0,2-3-3 16,5-5-19-16,3-3-24 0,5-2-16 15,1-3 21-15,4 2 18 0,2-1 20 16,2 3 0-16,-1 4 3 0,4 4 15 0,-2 7-18 15,-1 4-25-15,-1 5-9 0,0 5-19 16,-1 3-29-16,-3 6 0 0,0 8 29 16,-4 6 53-16,1 4 62 0,-6 5 32 15,-1 2-33-15,-4 3 8 0,-2-2-26 16,-1 2-19-16,0-3-24 0,-2-3-62 16,1-4-114-16,1-7-130 0,0-4-187 15,7-7-204-15,4-5-391 0</inkml:trace>
  <inkml:trace contextRef="#ctx0" brushRef="#br0" timeOffset="16124.87">17495 1010 2347 0,'0'0'478'0,"0"0"-189"16,0 0-8-16,19-54-15 0,-17 45 8 16,-1 2-13-16,-1 2 15 0,0 2-35 15,0 2-45-15,0 1-70 0,-5 3-102 16,-4 3-24-16,-6 5-12 0,-2 1 11 15,0 1-1-15,4 1-23 0,2 1-2 16,7 3-7-16,3 1 31 0,1 2 2 16,7 4 1-16,6-1-1 0,3 2-11 15,1 0 10-15,2 4-38 0,-1-3-86 16,-3 1-40-16,-6 1-7 0,-3-1 12 16,-6-1 39-16,0-4 25 0,-7-1-4 15,-2-5 38-15,-3-4 41 0,-2-2 22 16,-4-6 41-16,-3-1-3 0,-1-3 6 0,0-1 60 15,-2-1 55-15,4-4-38 0,5 1-6 16,1-1-23-16,5 2-36 0,2-2-22 0,6 1-34 16,1-2-96-16,12-11-426 0,0 2-886 15,3-3-1199-15</inkml:trace>
  <inkml:trace contextRef="#ctx0" brushRef="#br0" timeOffset="16948.96">18743 926 2217 0,'0'0'404'0,"0"0"-166"16,10-55-29-16,-8 44 18 0,0 4-65 15,-2 5-117-15,0 2-45 0,0 11-115 16,0 7 115-16,-5 5 165 0,-3 11-19 16,-4 3-4-16,-5 13 15 0,-5 6-19 15,-1 7-35-15,2-8-22 0,7-14-37 16,8-13 2-16,3-10-43 0,1 3 10 0,2 0-11 15,-2-2-2-15,2-1 1 0,0-5 2 16,2-2 12-16,0-6-2 0,0-2-13 16,0-3-56-16,3-4 6 0,5-7 19 15,0-6-84-15,4-8-45 0,0-4 41 16,0-4 56-16,0-6 9 0,2-11-12 16,0-9 16-16,4-10-13 0,0 3 37 15,-4 9 14-15,-1 16 12 0,-6 17 122 0,-4 10 26 16,-1 7-29-16,-1-1-21 15,1 3-45-15,1 3-53 0,-1 2-116 0,0 12-66 16,3 8 182-16,5 9 50 0,-2 8 117 16,2 5-51-16,5 12-29 0,3 6 3 0,1 7-15 15,0-8-23 1,-4-14-21-16,-7-15-3 0,-1-11-12 0,-1 4-14 0,0 0-2 16,0-3 12-16,-5-6-12 0,-1-4-25 15,-2-5-89-15,0-5-51 0,0-7 47 16,-6-15-326-16,-2 2-1011 0,-1-4-771 0</inkml:trace>
  <inkml:trace contextRef="#ctx0" brushRef="#br0" timeOffset="18194.72">18335 935 718 0,'0'0'776'0,"0"0"-480"15,0 0-105-15,0 0 30 0,5-49 38 16,-5 43-40-16,0-2 0 0,-1 3-55 15,-3 3-21-15,-2-1-37 0,1 1-36 16,-5 2-61-16,-2 5-9 0,-6 5-3 0,0 6 3 16,-3 3 35-16,0 3 16 0,4 2-22 15,2-2-1-15,4-2-12 0,4 2 3 16,5 0-6-16,2-2-10 16,3 3-1-16,6 1 27 0,9 1-7 0,3-2 3 15,5 1 7-15,4 1-22 0,0-2-10 16,0 0-1-16,-5-4-18 0,-5 0 16 15,-7-3-29-15,-7-1-18 0,-6-2-20 16,-4-2 19-16,-10 0 37 0,-7-2 14 16,-3-1 13-16,-5-1-10 0,1-2 26 0,2-2-13 15,2-3 6-15,-1 0 0 0,5 0 0 16,6-3-9-16,-1 0 6 0,4 0-4 16,5 0-15-16,1 0 0 0,2 3 1 15,2-2-1-15,1 0-118 0,0-1-179 16,12-7-180-16,1 2-345 0,-1-1-1101 0</inkml:trace>
  <inkml:trace contextRef="#ctx0" brushRef="#br0" timeOffset="18841.03">18656 1205 2080 0,'0'0'472'0,"0"0"-217"0,0 0 2 16,0 0 27-16,0 0-14 0,0 0-46 16,0 0-73-16,0 0-34 0,0 0-99 15,0 0-18-15,60-25-2 0,-24 19 0 16,3 0-1-16,2 2-16 0,1-1 0 15,-3 2-9-15,6-5-334 0,-10 0-284 16,-9 2-1142-16</inkml:trace>
  <inkml:trace contextRef="#ctx0" brushRef="#br0" timeOffset="19110.23">19163 865 2040 0,'0'0'817'0,"0"0"-547"16,0 0-146-16,0 0 29 0,0 0-67 16,0 0-48-16,68-37 3 0,-35 30 16 15,7 3 13-15,3-1-16 0,5 2-14 16,-3 1-19-16,-2 2-21 0,-3 0-3 15,-7 0-16-15,-5 0-12 0,-5 2-102 16,-6 0-124-16,-4-1-75 0,-8-1-115 16,-4 0-123-16,-6 0 89 0,-5-3-346 0</inkml:trace>
  <inkml:trace contextRef="#ctx0" brushRef="#br0" timeOffset="19393.14">19322 846 2043 0,'0'0'460'16,"0"0"-376"-16,0 0 0 0,0 0 131 16,0 0 0-16,0 0 5 0,0 0 25 15,33 52 5-15,-26-30-8 0,0 3-42 16,1 4-17-16,-2 3-7 0,-2 3-37 16,-2 0-32-16,1 2-45 0,-2-2-26 15,0-2-20-15,0-1-13 0,1-5-3 16,0-3 1-16,0-3 0 0,0-3-1 15,0-4 1-15,-1-4 0 0,0-1 1 0,0-3 10 16,0-2-9-16,1 0-3 16,-2-2-2-16,0-1-130 0,0-1-64 0,0 0-45 15,0 0-83-15,0-11-120 0,-4-1-514 16,3-4-1557-16</inkml:trace>
  <inkml:trace contextRef="#ctx0" brushRef="#br0" timeOffset="20192.95">20676 1047 1850 0,'0'0'777'0,"0"0"-423"0,0 0-88 0,0 0 11 15,-34-49-5-15,17 47-90 0,-2 2-71 16,-6 2-33-16,-3 7-7 0,-5 5-8 16,3 3 8-16,0 4-9 0,5-2-31 0,5 5-28 15,4-2-3-15,8 2-1 0,5-1-33 16,3 0 34-16,6-2 30 0,8-1-15 16,3 0 19-16,5-6-34 0,2-2-24 15,1-4-44-15,-2-3 2 16,-2-5-8-16,-3-1 15 0,-2-7 15 0,-5-2 44 15,-1-4 10-15,-3-3-9 0,-3-1 3 0,1-5-1 16,-3-3-3-16,0 1 0 0,0 0 0 16,2 0 0-16,3 1 30 0,3 5-30 15,3 4 0-15,3 3 0 0,6 5-10 16,5 4-24-16,3 3-19 0,8 5-3 16,-1 5 17-16,3 6 17 0,0 4-18 15,-2 6 5-15,-6 0 1 0,-3 2 2 16,-7 0 10-16,-9 0-16 0,-4-2 7 15,-8-2 9-15,-1-3 21 0,-7-5 1 16,-5-4 27-16,-4-5 71 0,1-2 49 16,-1-3-5-16,0-2-8 0,-1-3 2 0,2-3 6 15,3-4 19-15,-1-2 1 0,3-3-21 16,2-4-68-16,3-3-24 0,3-3-16 16,2-1-14-16,4-1-19 0,7-1-24 15,7-1-58-15,10 0-110 0,8 2-119 16,30-16-235-16,-6 9-547 0,-1 2-1639 15</inkml:trace>
  <inkml:trace contextRef="#ctx0" brushRef="#br0" timeOffset="20727.93">21955 903 2496 0,'0'0'506'0,"0"0"-385"16,-8-50-69-16,5 35-30 0,1 1 26 16,0 7 25-16,0 0-3 0,1 4 64 15,-2 3-61-15,-4 2-73 0,0 10-121 16,-6 8 121-16,-2 9 70 0,-4 14 12 16,1 11-12-16,5 9-29 0,10 1 6 15,7-7-19-15,11-14-3 0,3-11-24 0,-1-9 1 16,4-3 14-16,7 1 6 15,7 2 6-15,7-2 10 0,2-7 18 0,-2-6-6 16,2-8-14-16,-3 0 1 0,-2-11 0 16,-1-4-5-16,-5-6 11 0,-5-7-12 0,-5-1 4 15,-3-4 39-15,-2-4-31 16,-5-1 4-16,-5-10-4 0,-3 4-9 0,-3-1-6 16,-2 1-6-16,-1 7-19 0,-3 1 24 15,-2 6-27-15,0 8-1 0,-1 6-20 16,0 11-32-16,0 5-46 0,-3 2-46 15,-3 7-105-15,2 8-65 0,2 12-164 16,5-3-554-16,4-3-539 0</inkml:trace>
  <inkml:trace contextRef="#ctx0" brushRef="#br0" timeOffset="21246.78">22671 881 2590 0,'0'0'383'15,"0"0"-207"-15,0 0 47 0,0 0 31 16,0 0-90-16,0 0-164 0,0 0-15 16,0 0 15-16,0 0 75 0,0 0 10 15,10 62-10-15,-11-29-2 0,-1 1-16 16,0 3-17-16,0 0-6 0,-2-2-18 15,1-2-14-15,1-4 0 0,-3-4-1 16,4-5-2-16,-1-5-10 0,1-4-5 0,-1-6 4 16,1-2 12-16,1-3 9 0,-2-3 128 15,1-5-44-15,-1-6-93 0,0-4-1 16,1-5 0-16,1-2-17 0,0-3 17 16,0-2 1-16,3-3-1 0,2 2 1 15,1 1-25-15,4 2 25 0,-3 5 13 16,2 4 9-16,-1 7-7 0,-3 5-15 15,4 7-33-15,-1 2-104 0,6 11 25 0,3 5 72 16,5 6 16-16,4 1 23 0,2 7 0 16,6-3-18-16,1 2 3 0,-1-4 13 15,0-4-31-15,-1-4 23 0,-6-4 10 16,-3-5 2-16,-5-6-1 0,-3-4 38 0,-2-1 47 16,-4-9 21-16,0-3-56 0,-2-5-19 15,-3-4-15-15,-1-3 2 0,-2-2-2 16,-2-5-4-16,-5-3 4 0,-3-11 12 15,-4 3-13-15,4 1-15 0,-2 1-15 16,3 11-13-16,3 3-3 0,1 6 6 16,1 9-206-16,2 6-61 0,0 6-199 15,2 9-878-15,3 1 147 0</inkml:trace>
  <inkml:trace contextRef="#ctx0" brushRef="#br0" timeOffset="21899.54">23508 860 2459 0,'0'0'419'16,"0"0"-211"-16,15-45 64 0,-11 27-44 0,0 3-57 15,0 1-7-15,-1 2 6 16,-3 2 7-16,0 2-9 0,-4 2-41 0,-3 2-35 16,-2 3-92-16,-6 1-3 0,0 3-18 15,0 4-4-15,5 2-6 0,1 1-6 16,4 2 9-16,3 0 28 0,2-2 13 15,0 1-1-15,0-3 0 0,4 0 7 16,-1-3-4-16,0-1 13 0,-1-2 6 16,-1-2-6-16,-1 0-7 0,0 0 7 15,0 0 9-15,0 0 15 0,0 0 3 16,0 0 0-16,0-4-36 0,0-1-19 0,0 0-19 16,1-2 7-16,0 0 11 0,0 0-11 15,0 2 12-15,0 1-12 0,0 0 12 16,0 2-1-16,-1 1-1 0,1 0-11 15,-1 1 11-15,0-3-1 0,0 3-12 0,0 0 14 16,0 0-2-16,1 0 2 0,-1 0 1 16,0 0 1-16,0 0 1 0,0 0 16 15,0 0-15-15,0 0-1 16,0 0 14-16,0 0-13 0,0 0 0 0,0-2-2 16,0 2-1-16,0 0-22 0,0 0-21 15,0 2-55-15,-2 5-78 0,-5 3 74 16,-6 6 96-16,-1 3 6 0,-3 4 13 15,-1 5 11-15,-2-1 7 0,0 0-6 16,3 0-6-16,0 0 2 0,4-4-8 0,6-3-13 16,5 1 0-16,2 0 0 0,12 0 22 15,10-2 6-15,8 3 6 0,10-2-34 16,6 0-83-16,3-2-75 0,-2-1-19 16,-4 0-23-16,-5-2 36 0,-8-2 60 15,-9-3 44-15,-9-1 29 0,-7 1-29 16,-5-3-13-16,-7 2 73 0,-12 1 6 0,-7-2 89 15,-9 3-13-15,-5-5-9 0,-2 2-17 16,1-3 14-16,0-3 11 0,5 0-17 16,7-2-17-16,5 1-1 0,4-1-21 15,4 0-9-15,3-1-13 0,5-1-3 16,3 0-141-16,2-3-137 0,11-7-299 16,2 2-979-16</inkml:trace>
  <inkml:trace contextRef="#ctx0" brushRef="#br0" timeOffset="22317.14">23913 868 2842 0,'0'0'1007'16,"0"0"-755"-16,0 0-21 0,0 0-228 15,0 0-3-15,0 0-81 0,0 0 81 16,0 0 65-16,-19 52 3 0,9-23-12 0,-3 3-3 15,3 2-1-15,2 1-27 0,4-1-23 16,2-3 20-16,2 0-20 0,0-2-2 16,0-6-1-16,0-4-49 0,1-4-11 15,0-7 8-15,0-4 13 0,0-2 40 16,1-2 75-16,0-6 76 0,2-4-151 16,5-7-34-16,-1-2-3 0,4-7 37 15,-1-2 1-15,5-3 0 0,1-2 37 16,4-3 60-16,1-3-39 0,1 2-4 15,-1-1-27-15,0 9 2 0,-3 6-8 0,-4 8-19 16,-3 7-3-16,-5 5-15 0,-3 3-95 16,1 12-87-16,1 5 132 0,-2 11 46 15,2 4 19-15,-2 4 4 0,1 4 14 16,-1-1 31-16,0 2-2 0,2 7-10 0,3-5-28 16,0 0-9-16,4-1-25 0,2-10-92 15,0 2-165-15,4-7-196 0,7-6-219 16,-8-9-627-16,-2-7-395 0</inkml:trace>
  <inkml:trace contextRef="#ctx0" brushRef="#br0" timeOffset="22506.13">23893 1063 2406 0,'0'0'586'16,"0"0"-288"-16,0 0-85 0,0 0-144 15,0 0-46-15,0 0 21 0,79-4-3 16,-50 1-25-16,5 2-16 0,2 1-1 0,1-1-12 16,2 1 1-16,-1 0-77 0,14-4-303 15,-10 0-325-15,-7-3-1122 0</inkml:trace>
  <inkml:trace contextRef="#ctx0" brushRef="#br0" timeOffset="22746.72">24446 854 2568 0,'0'0'646'0,"0"0"-340"15,0 0-25-15,0 0-71 0,0 0-140 16,0 0 2-16,59-18 9 0,-33 16-28 16,7-1-31-16,5 2-10 0,4-1-9 15,0 2-1-15,3 0 0 0,-2 0-2 16,0 0 1-16,-5 0-1 0,-3 0-7 0,-5 0-17 15,-6-4-23-15,-8 2-69 16,-5 1 3-16,-6-1-9 0,-4 0-1 16,-1 2-54-16,-6-2-262 0,-16 0-672 0,1 0-100 15</inkml:trace>
  <inkml:trace contextRef="#ctx0" brushRef="#br0" timeOffset="23043.56">24678 938 2395 0,'0'0'638'0,"0"0"-284"0,0 0-62 15,0 0-211-15,0 0-81 0,0 0-44 16,0 0-54-16,0 0 98 0,0 0 92 16,19 55 68-16,-15-31-41 0,-1 3-8 15,-1 5-2-15,0-3-18 0,0 4-29 0,-1 0-41 16,1-2 10-16,0-1-3 15,2-2 0-15,-1-3 3 0,2-3-28 0,-3-2 9 16,2-5 7-16,0-2 6 0,-2-6-7 16,0-1-16-16,-1-3 14 0,0-1-4 15,-1-2 28-15,0 0 16 16,0 0 2-16,0 0-37 0,0-4-21 0,0-1-237 0,-2-3-169 16,-6-4-177-16,3 1-627 15,-1-1-854-15</inkml:trace>
  <inkml:trace contextRef="#ctx0" brushRef="#br0" timeOffset="32125.76">8186 2651 170 0,'0'0'668'0,"0"0"-287"15,0 0-88-15,0 0-33 0,0 0-149 16,0 0-111-16,0 0 0 0,0 0 586 15,-19-46-398-15,18 39-102 0,1 1 11 16,0-1-39-16,0 0 25 0,0 0-9 0,0 0-7 16,0 2 0-16,0-3 17 0,2 1-2 15,1 2 1-15,-2 1-22 0,-1 1 5 16,1 1 4-16,-1 2-13 0,0 0-19 16,0 0-38-16,0 0-23 0,0 0-59 15,0 0-22-15,0 0-27 0,0 4-38 0,0 4 70 16,1 6 80-16,1 3 19 0,0 5 29 15,2 5 54-15,-1 4 16 0,1 5-19 16,0 3 44-16,-2 6-29 0,-2-3 22 16,0 2-48-16,-2-4 44 0,-4-5-47 15,1 2-25-15,-1-3 0 16,2-5-28-16,-2-2-12 0,4-4 18 0,0-7-19 16,1 0-2-16,1-5 2 0,0-2 1 15,0-3 0-15,0-2 1 0,0 0 1 16,0-3 13-16,0 0 12 0,0-1 18 15,0 0 17-15,0 0 5 0,0 0-3 0,0-3 7 16,0-2-72-16,0-1-90 0,0-2-150 16,0-5-78-16,0 2-151 0,-6-11-343 15,-3 4-680-15</inkml:trace>
  <inkml:trace contextRef="#ctx0" brushRef="#br0" timeOffset="32564.83">8058 2584 1949 0,'0'0'301'16,"0"0"-213"-16,0 0 125 0,0 0 42 0,0 0-66 15,0 0-48-15,0-49-39 0,8 44-73 16,6 2-6-16,7 2-11 0,6 1 7 16,9 1 16-16,6 9 16 0,7 4-3 15,0 4 12-15,-1 5-9 0,-1 7-3 16,-8 4-23-16,-9 4 16 0,-5 13-12 16,-12 10-11-16,-13 8 1 0,-6 1-17 0,-17-9 17 15,-7-10-19-15,4-15 0 16,2-9 1-16,2-9 0 0,1-1 3 0,-5-2-1 15,-1 0 19-15,-5 0 6 0,3-4-9 16,2-1 57-16,-1-4-26 0,4-3-10 16,3-2 40-16,3-1 4 0,3-1 19 15,5-3-16-15,-1-1-22 0,4 1-22 16,2 0-9-16,2-1-9 0,-2-1-22 16,4 3-3-16,1-2 0 0,0 0-22 15,1 1-43-15,8 2-196 0,2-2-68 0,17-2-114 16,-4 2-550-16,-1-2-676 0</inkml:trace>
  <inkml:trace contextRef="#ctx0" brushRef="#br0" timeOffset="33628.51">9003 2909 147 0,'0'0'561'0,"0"0"-281"15,0 0-78-15,0 0 0 0,0 0-10 16,0 0-39-16,0 0-14 0,0 0 1 0,0 0-1 16,0 0 4-16,-10-9 6 0,10 8 2 15,0 1-2-15,0 0-24 0,0 0-9 16,0 0 2-16,0 0-12 0,0 0-4 16,0 0-16-16,0-1-32 0,0-1-25 15,0 2-29-15,3 0-32 0,6 0-29 16,2 0-12-16,8 0 44 0,6 0 29 15,10 0 23-15,6 2 9 0,14-1 9 16,11 0-9-16,12 1-30 0,0 1 11 16,-15-3-11-16,-15 2 8 0,-15-2-7 15,-3 0-3-15,6 2 0 0,3 0-2 16,4 0 1-16,-6 1-15 0,-5-2 14 0,-2 3 0 16,-7-3 0-16,-6 0 2 15,-5-1 1-15,-3 0 2 0,-6 0 1 0,-2 0 15 16,0 1 22-16,-1-1 19 15,0 0 4-15,0 0-7 0,0 0-10 0,-2 0-47 16,-3-3-10-16,-2 1-8 0,-1-1-5 0,2-1-2 16,-3 1 9-16,2-1-85 0,-1 1-237 15,-6-4-182-15,-1 0-649 0</inkml:trace>
  <inkml:trace contextRef="#ctx0" brushRef="#br0" timeOffset="34067.16">9261 2694 1451 0,'0'0'657'16,"0"0"-424"-16,0 0 19 0,0 0-30 15,0 0-164-15,0 0-58 0,0 0-80 0,0 0 80 16,0 0 16-16,0 0 61 0,-58 34-9 16,44-19-30-16,-2 1-19 0,0-1 17 15,-1 3 18-15,1-1 20 0,-1-1-27 16,-2 0 8-16,1-1-14 0,-2 0 13 16,0-3-25-16,1 1 9 0,0-2 10 15,2-1-20-15,2-3 14 0,5-1-14 16,1-2 13-16,2 0 4 0,5-2-23 15,0-1 6-15,2-1-15 0,-1 0 6 16,1 0-4-16,0 1-14 0,0 0-1 0,1 1-3 16,6-1-6-16,7 3 9 0,4 1 28 15,7 3-12-15,3-1-14 16,6 3 9-16,0-1-11 0,-1 2-19 0,0 1 17 16,-5-3-14-16,-1 4 13 0,-4 0-13 0,-2-1-19 15,-4 1 11-15,-3-1 23 0,-1 0-77 16,-1-2-262-16,-5-3-408 15,-2-4-950-15</inkml:trace>
  <inkml:trace contextRef="#ctx0" brushRef="#br0" timeOffset="34958.37">10613 2445 1633 0,'0'0'337'0,"0"0"-97"0,0 0 100 16,0 0-56-16,0 0-89 0,0 0-63 16,0 0-75-16,0 0-41 0,0 0-3 15,0 0 38-15,-78 39 19 0,49-16 10 16,2 6-26-16,1 5 9 0,5 3-15 0,4 4 2 16,7-1-21-16,9 0-26 0,7 1-1 15,13-2 1-15,7-1 16 0,8 1 6 16,2-3-12-16,2-4-13 15,-1 0-1-15,-2-4-18 0,-6-3-3 0,-5-6 22 16,-4-3 0-16,-6-2 0 0,-1-5-2 16,-7-3 1-16,-2-1 1 0,-2-3 2 15,-1-2 29-15,0 0 35 0,-1 0 19 16,0 0-6-16,0-2-23 0,0-1-56 16,0-3 0-16,-1 1-22 0,-1-1 7 15,1-1 2-15,0 0-24 0,1 1-184 16,0-2-131-16,0-5-266 0,0 1-558 0</inkml:trace>
  <inkml:trace contextRef="#ctx0" brushRef="#br0" timeOffset="35560.05">11213 2432 1429 0,'0'0'429'15,"0"0"-208"-15,0 0-72 0,0 0-68 0,0 0-20 16,56-9 7-16,-32 12 45 16,5 8 13-16,1 4 6 0,1 4-10 0,-1 6-3 15,-4 6 9-15,-3 5-32 0,-4 4 18 16,-6 10-31-16,-9 13 34 0,-8 5 4 16,-13 2-27-16,-3-17-25 0,2-14-37 15,5-18 18-15,0-3-22 0,0 0 10 16,0 0 22-16,-1 1 31 0,1-7 5 15,5-3-6-15,3-3-9 0,1-2-25 16,1-3-1-16,2 0-8 0,1 0-10 0,0-1-3 16,0 1 3-16,0-1 6 0,0 0 0 15,0 0 0-15,-2 0 0 16,2 0-1-16,0-2-29 0,0-2-13 0,0-1-34 16,0-2-40-16,3 0-55 0,0 1-43 0,-1 0-132 15,1-7-190-15,-1 2-696 0,-1 0-1022 16</inkml:trace>
  <inkml:trace contextRef="#ctx0" brushRef="#br0" timeOffset="38573.83">13113 2389 1992 0,'0'0'418'0,"0"0"-163"0,0 0 92 16,0 0-84-16,0 0-53 0,0 0-103 16,0 0-107-16,0 0-85 0,0 0-52 15,0 0 137-15,-17 18 64 0,3 10 19 16,-4 7-11-16,-4 5-15 0,-7 13 0 15,-12 13-35-15,-7 6 7 0,1 1-17 16,6-11 11-16,12-20-23 0,12-15 0 16,6-11-3-16,7-6 0 0,-1-2-13 15,2-1 13-15,-2-3 3 0,4-3 18 16,1-1-18-16,7-1-6 0,5-8-121 0,10-4-184 16,8-5-175-16,18-14-238 0,-4 4-297 15</inkml:trace>
  <inkml:trace contextRef="#ctx0" brushRef="#br0" timeOffset="38822.66">13329 2341 2077 0,'0'0'354'0,"0"0"-71"16,0 0 52-16,0 0-83 0,0 0-147 16,0 0-105-16,0 0-27 0,0 0 27 15,0 0 92-15,-39 51 13 0,18-15-17 16,-5 16-21-16,-8 15-23 0,-7 16 22 15,-2 4 28-15,4-6-41 0,7-10 1 0,8-21 12 16,7-11-22-16,4-13-22 0,8-9-22 16,1-3-3-16,0-2 3 0,1 1 15 15,1-3 4-15,1-5 3 16,1-3 3-16,-1-1 18 0,1-1 19 0,0 0 7 16,0 0 8-16,2-1 13 0,6-4-1 15,2-2-74-15,6-4-15 0,1 0-36 16,3 0-82-16,1-2-105 0,8-6-171 15,-6 4-319-15,-2 0-1436 0</inkml:trace>
  <inkml:trace contextRef="#ctx0" brushRef="#br0" timeOffset="40304.26">14113 2767 1289 0,'0'0'377'0,"0"0"-344"0,0 0 106 0,0 0 72 16,0 0-97-16,0 0-17 16,0 0 62-16,0 0 76 0,0 0 32 0,0 0-36 15,4 4-87-15,3-8-87 0,4-4-56 16,1-2 0-16,-1-1 2 0,5-1-1 16,-4-3 23-16,2-2-24 0,-1 0 1 15,-3-3 30-15,-1-1-30 0,-3 1 32 16,-3-1-33-16,-2 2 10 0,-1-1-10 15,0 3 1-15,-2 5 30 0,-1 0 28 16,-2 6 16-16,-3 2-45 0,0 0-31 16,-3 4-19-16,-1 0-10 0,-5 9 7 15,-2 4 22-15,-1 5 22 0,0 2 7 16,1 4-28-16,5 2 17 0,5-1-18 0,3 2-3 16,6 1 3-16,4-1 29 0,9-1-4 15,6-1 0-15,9-2 16 0,4-2 3 16,6-4-15-16,5-3-1 0,4-2-9 15,-2-5-19-15,0-5-50 0,-2-2-127 0,-2-6-35 16,-5-5 24-16,-3-3-45 0,-5-3-15 16,-7-5 58-16,-2-4 35 0,-5-1 58 15,-5-2 71-15,-1-2 23 0,-3 0-46 16,-1-1 49-16,-2 5 94 0,0 1 84 16,-2 6 38-16,0 4 35 0,0 3-21 15,0 6-26-15,0 2-55 0,0 5-111 16,0 0-38-16,0 2-139 0,0 6-43 15,0 5 182-15,-2 6 51 0,2 4 26 16,0 2-17-16,0 2 6 0,-1 2-28 0,1 0 0 16,-1-2-22-16,-1 0 3 0,0-4 13 15,-1-2-29-15,-2-4 29 16,3-3-20-16,0-5-9 0,1-3 16 0,0-3-17 16,1-3 27-16,0 0 68 0,0-7 22 15,6-4-119-15,3-5 0 0,2-5-31 16,2-2 6-16,3-3-6 0,-3-3-4 15,2 0 4-15,0 0 30 0,0 2-16 16,-4 3 17-16,1 5 0 0,-4 5 12 0,-3 6 10 16,0 3-18-16,-3 5-4 0,-1 0-123 15,0 8-73-15,0 4 134 0,1 5 62 16,-1 6 107-16,1 2-21 0,1 0-20 16,3 1-10-16,0-2-24 0,0-2 3 15,4-1-32-15,-1-3 9 0,2-2 10 16,-3-4-9-16,1-4-1 0,-2-4 1 15,-1-3 2-15,2-1 1 0,-1-3-16 0,2-6-11 16,3-4-39-16,-3-3 6 0,4-4 28 16,-2-1 14-16,-3-2 0 0,1-1 2 15,0 0 19-15,-2 0-4 0,3 2-12 16,-3 3 29-16,-1 2 12 0,1 7 9 16,-4 1 14-16,0 6-11 0,0 3-56 15,-1 0-100-15,2 8-89 0,2 4 167 16,1 6 22-16,0 2 106 0,3 4-40 15,-2 1-21-15,2-1-1 0,-1 0-13 0,2 0-12 16,-2-2-7-16,5 0 7 0,0-5-19 16,0-3-16-16,2-3-157 0,3-7-43 15,-1-4-50-15,1 0-11 0,-1-8-59 16,-3-7 8-16,-1-3 140 0,-3-2 145 0,-3-6 43 16,-3-2 62-16,2-2 41 0,-3-4 129 15,0 1-97-15,0-3 45 0,1 3 25 16,2 4-21-16,-1 4 0 0,-2 6 21 15,1 7 28-15,-2 5-24 0,-2 5-209 16,1 5-37-16,0 9-192 0,1 9 229 16,0 6 0-16,0 9 98 0,3 14-39 0,-4 12 10 15,-1 12-10-15,-1 4-10 16,0-4-11-16,-2-15-17 0,-1-18-21 0,-2-10-34 16,3-10-40-16,0-5-73 0,1 0-76 15,-2-2-136-15,-2-6-241 0,-2-5-546 16,2-3-686-16</inkml:trace>
  <inkml:trace contextRef="#ctx0" brushRef="#br0" timeOffset="41228.51">15272 2559 2297 0,'0'0'452'0,"0"0"-227"15,0 0-74-15,0 0-56 0,0 0-50 16,67-46-3-16,-37 45 2 0,0 1 4 15,5 3-16-15,2 7-4 0,-3 4-9 16,1 3 0-16,-3 3 13 0,-5 4-32 16,-5 0-16-16,-7 1-25 0,-8 1-48 0,-4-4-7 15,-3 1 10-15,-7-5 32 16,-7-1 22-16,-3-5 32 0,-2 0 1 0,-3-5 18 16,0 0 16-16,2-5 13 0,5-2 22 15,1 0 20-15,4-5 31 0,5-4 37 16,4-3-48-16,1-2-63 0,4-6-47 15,8-4-26-15,5-3-8 0,3-6-7 0,2-1-35 16,4-5-10-16,6-9-9 0,1-10-32 16,5-5-1-16,-6 7 87 0,-11 13 41 15,-8 18 57-15,-5 6-6 0,-3 0 39 16,0 2-1-16,2 3 60 0,-5 6 2 16,-1 3-25-16,-1 5-126 0,0 2-47 15,-2 9-123-15,-7 8 170 0,1 6 85 16,-3 8-16-16,4 5-6 0,2 9 0 15,5 10-10-15,2 7-6 0,10 1 11 0,4-8 14 16,1-15-7-16,-2-11-18 0,-3-9-19 16,1 0-10-16,3 0-18 0,0 2 4 15,1-3-4-15,-1-6-44 16,1-5 4-16,-1-8 18 0,0-2 22 0,-4-5-3 16,4-5-47-16,-3-2-16 0,-1-5 16 15,0-4 12-15,-2 1-9 0,2-1 47 0,-3-1 0 16,2 0 2-16,-3 3 13 15,2-1 1-15,-4 4-15 0,2 2 37 0,-2 3-9 16,-2 4 40-16,-2 4 12 0,-1 1-30 16,0 2-51-16,1 0-100 0,1 3-61 15,4 5 105-15,0 0 56 0,1 2 11 16,2 2-9-16,1 0 14 0,0 0-3 16,2-4 12-16,-2-1-22 0,2-2-3 15,-2 0-100-15,2-5 18 0,-3 0 31 0,1-5 33 16,0-5 18-16,-3-2 1 0,2-2 21 15,-1-1 9-15,-3-2 16 0,2-2 1 16,-1 4 42-16,-2-2 18 0,0 5 1 16,0 0-22-16,-3 6-25 0,0 2 0 0,-1 2-62 15,-1 2-25-15,1 4-114 16,0 6-55-16,2 5 153 0,1 7 41 0,-1 8-1 16,-2 14 1-16,-1 17-19 0,-12 19 19 15,-1 7-2-15,-3 3-1 0,1-10 3 16,0-10 1-16,4-7-1 15,1-5-1-15,0-9-62 0,3-11-57 0,3-11-15 16,3-11 18-16,-1-3 28 0,0-2 29 16,0-3 28-16,1 2 29 0,0-7 3 15,-2-3 16-15,1 0 76 0,-3-4 0 16,0-5-51-16,-4-3-19 0,2-3 22 16,-2-4 60-16,0 1 10 0,2-5-20 0,2-3 1 15,0-1-18-15,3-2 29 0,2-2-6 16,4-1-4-16,6-1-10 0,3-2-40 15,4 2-24-15,5-2-22 0,6 1-59 16,5 0-126-16,26-12-171 0,-7 8-291 0,-4 4-1392 16</inkml:trace>
  <inkml:trace contextRef="#ctx0" brushRef="#br0" timeOffset="42760.36">17120 2678 837 0,'0'0'212'0,"0"0"-33"0,0 0 52 16,0 0-7-16,0 0-38 0,54-56 8 15,-44 39-6-15,-2 0 58 0,2-1-55 16,-5-1-46-16,-2 2 12 0,-1 1-54 16,-2 1-8-16,0 5 17 0,-1-1 12 0,-4 5-9 15,-3 0-20-15,-5 3-54 16,-4 3-25-16,-5 2-13 0,-4 5 25 0,-6 5 23 16,1 5-7-16,-3 4-7 0,5 2-14 15,0 4 8-15,7-1-29 0,6-1-2 16,6 1-2-16,6-2 1 15,4 0 1-15,3-2 3 0,9 0 13 0,4 0 12 16,5-5 6-16,4-5 4 0,3-3-2 16,1-6 14-16,2-3-19 0,-3-7-9 15,1-4-22-15,-3-7-69 0,-2-5 8 16,-2-5 11-16,-3-2 6 0,-1-5 19 16,-2-4 3-16,-3-7 3 0,0 2 18 15,-1-2-24-15,-2-7 24 0,-3 14-24 0,3-6 7 16,-3 4 18-16,-3 12 28 0,1 2 35 15,-3 5 28-15,-1 7-2 0,-1 8 8 16,0 2-25-16,0 5-72 0,0 1-88 16,-3 10-141-16,-5 4 175 0,0 7 54 0,-4 7 76 15,4 2-29-15,1 5-3 16,2 1 22-16,5 3-9 0,1 0-20 0,11 1 3 16,4 0-2-16,4 1-13 0,6-4-22 15,2-1 12-15,5-4-13 0,3-5 23 16,-2-6-12-16,1-7 2 0,-2-5 4 15,-6-6 9-15,-4-4-28 0,-2-2-41 16,-3-7-2-16,-3-4-7 0,-1-6-15 16,-5-2 12-16,1-4-3 0,-4-2-7 15,-1-2 12-15,-3-2 23 0,0 0 12 16,-2 2 13-16,0 2 3 0,-1 5 19 16,-2 3 9-16,-1 7-15 0,1 2 25 0,0 3-10 15,-1 6-28-15,2 1-9 0,-2 1-95 16,-2 8-3-16,-6 5 107 0,0 6 97 15,-3 4-6-15,2 3-37 0,5 2-23 0,3 0 7 16,5 0-7-16,1 0 3 0,7-2-18 16,7-3 3-16,4-2-16 0,2-5 18 15,2-5-2-15,1-3 0 16,0-6 9-16,0-3-28 0,1-3-51 0,-4-7-33 16,0-4-22-16,-1-5-14 0,-1-1-9 15,1-4 57-15,-1-2 18 0,-2-1 17 16,2-2 35-16,0-2-26 0,1 0-32 15,0 1-7-15,-1 1 42 0,-1 5-29 16,-2 5 54-16,-5 4 13 0,-3 8 25 0,-3 2-10 16,-5 5-28-16,1 0-74 0,0 0-43 15,1 5 50-15,0 4 54 0,3 2-2 16,-3 3 15-16,0 0 13 0,0 1-12 16,-1-2 12-16,0-4 0 0,-1 0-13 15,1-4 1-15,-1-2 11 0,0-2 17 16,0-1 73-16,0 0 40 0,0-6-5 15,0 1-112-15,-3-3-10 0,-1-3-11 0,-4 1-1 16,3-2 66-16,-3 4 22 0,-2-1 0 16,0 3 10-16,-2 4-35 0,-2 2-29 15,1 0-18-15,-5 7 9 0,1 3 18 16,-1 5-11-16,3 4-23 0,3 1 0 16,2 4 13-16,6 0 0 0,3 3 0 15,1-2-13-15,8 1 10 0,7-2-10 16,4-1 7-16,8-3 8 0,5-3 14 15,7-3-41-15,0-5-16 0,2-5-92 0,-2-4-16 16,0-3 9-16,-6-7 9 0,-2-6 33 16,-4-2 46-16,-2-5 26 0,-4-4-1 15,-2-2 2-15,-3-2 6 0,-1-1 16 16,-6-2 35-16,2 3 3 0,-6 2 8 16,-1 4 13-16,0 4-7 0,-3 8 50 0,-1 6 58 15,0 2 67-15,0 3-111 0,0 2-138 16,0 3-40-16,0 7-49 0,0 4 89 15,-1 8 46-15,-2 2-25 0,2 3-2 16,1 1-16-16,0 1-1 0,5-4-2 16,0 1 0-16,2-4-3 0,4-4-65 15,-3-4-134-15,4-5-153 0,5-9-167 16,-5-2-271-16,1-9-1559 0</inkml:trace>
  <inkml:trace contextRef="#ctx0" brushRef="#br0" timeOffset="42903.72">18296 2188 225 0,'0'0'2472'0,"0"0"-2224"0,0 0-248 15,0 0-177-15,0 0 64 0,0 0 71 16,0 0 42-16,0 0 0 0,3 72-394 0,20-47-412 16</inkml:trace>
  <inkml:trace contextRef="#ctx0" brushRef="#br0" timeOffset="43320.26">18727 2329 3049 0,'0'0'529'0,"0"0"-280"0,0 0 84 0,0 0-50 16,0 0-94-16,0 0-97 0,-65-41-40 15,52 41-31-15,-2 5-21 0,2 5-16 16,0 6 13-16,1 4 1 0,4 4-13 15,5 2 14-15,3 6 1 0,4 2 0 16,12 4 0-16,5-1-3 0,4-3-25 16,5 2-61-16,-1-4-84 0,-1-1-107 15,-4-3-84-15,-8-3-19 0,-7-3-228 0,-9-3-67 16,-4-5 126-16,-12-4 54 0,-3-3 289 16,-4-7 209-16,0 0 20 0,1-4 254 15,4-3 181-15,1-3 23 0,4-2 46 16,5-5-100-16,0 0-70 0,5-1-91 0,3-3-45 15,0-1-23-15,6 0-5 0,4 0-44 16,3 0-63-16,3 4-39 0,3 1-1 16,7 5-43-16,1 3-11 0,2 3-11 15,3 6-6-15,2 0 0 0,-3 3-24 16,1 8-4-16,-4 2 3 0,-2 2 10 16,-5 3 17-16,-5 2 26 0,-4 0 0 15,-7-1-34-15,-4 1-60 0,-1-2-129 16,-5-4-232-16,-3-4-672 0,0-6-1003 0</inkml:trace>
  <inkml:trace contextRef="#ctx0" brushRef="#br0" timeOffset="43489.12">18996 2281 1125 0,'0'0'2617'0,"0"0"-2261"16,0 0-169-16,0 0-29 0,0 0-158 15,0 0-43-15,0 0-84 0,0 0 18 16,0 0 80-16,0 0 26 0,-22 36-120 16,38-2-220-16,2-5-374 0,5-5-1204 0</inkml:trace>
  <inkml:trace contextRef="#ctx0" brushRef="#br0" timeOffset="44048.15">19197 2505 1835 0,'0'0'1642'0,"0"0"-1338"16,0 0-87-16,0 0 24 0,0 0-36 16,0 0-87-16,0 0-57 0,-57-2-20 15,46 12-8-15,0 7-29 0,4 4 11 16,0 1-14-16,5 3 1 0,2 1-1 0,4-1-1 16,4 0-65-16,3-3-111 0,4-2-78 15,1-4-35-15,1-4 2 0,-1-4-11 16,-1-5 11-16,-1-3-28 0,-3-2 25 15,-1-6 82-15,-4-3 208 0,1-3 23 16,-2-2 55-16,1-4 193 0,3-1-49 16,0-1-48-16,4-2-14 0,0 0-29 15,5 1-10-15,0-1 21 0,2 3 26 16,-2 1-17-16,2 4-41 0,-2 6-40 16,-3 2-61-16,0 6-9 0,-1 2-35 0,1 0-34 15,-3 9-22-15,1 3 31 0,1 6 25 16,-5 4 4-16,3 4 6 0,-5 1 6 15,-1 1 19-15,-2-1 11 0,-3-2-11 16,-1-4-22-16,-5-3-22 0,-1-4-32 16,-1-4 16-16,-2-3 35 0,3-5 25 0,1-2 12 15,2 0 52-15,-1-7 12 0,3-3-23 16,1-2-21-16,0-5 3 0,9-1-10 16,1-2 82-16,6-1 12 0,4-2-30 15,1-1-5-15,4 2-22 0,1 2-15 16,-2 3-4-16,-2 6-9 0,-1 4-19 15,-2 4-15-15,-3 3-41 0,-1 7-21 16,-1 6-6-16,0 3 15 0,-4 4 12 16,-1 1 41-16,-2 1 16 0,-4 0 65 15,0-1-19-15,-2-3-6 0,-1-1-28 16,0-1-6-16,0-3-19 0,0-6-3 0,-2 0-18 16,-2-4-28-16,-1-1-135 0,-4-7-193 15,3-3-386-15,2-4-1978 0</inkml:trace>
  <inkml:trace contextRef="#ctx0" brushRef="#br0" timeOffset="44689.32">20980 2193 2752 0,'0'0'382'0,"0"0"-257"16,0 0-61-16,1-46 91 0,-8 38 10 16,0 4-32-16,-7 2-61 0,-2 2-50 15,-10 2-21-15,-3 6 28 0,-5 6 15 16,3 3-10-16,0 4-31 0,8 1-1 16,4 3-2-16,10 1-2 0,4 3 2 0,5-2 0 15,12 4 19-15,7-1 3 0,6 1 0 16,6-2 1-16,-1 0-23 0,1-2-14 15,-5-5-128-15,-7-1-31 0,-6-6-55 16,-8-3 44-16,-5-3 21 0,-4-4 73 16,-11-2 90-16,-3 1 7 0,-7-3 9 0,-4-1 0 15,0 0 3-15,-3 0 0 0,4-3 48 16,2 0 74-16,4-3-2 0,4 1-18 16,4 0-42-16,5 2-41 0,3 0-19 15,6 1-19-15,8-5-140 0,2 2-456 16,8-2-1286-16</inkml:trace>
  <inkml:trace contextRef="#ctx0" brushRef="#br0" timeOffset="45440.39">21035 2597 2882 0,'0'0'464'0,"0"0"-331"0,0 0-6 0,0 0-54 0,0 0-71 16,0 0 0-16,68-44 17 0,-42 36-19 16,1-2-3-16,4 1-10 0,-1-2 13 15,2-1 3-15,-4-1 22 16,1-1-13-16,-5-1 1 0,-4 1-11 0,-2-3 1 16,-8 3 19-16,1 1 10 0,-7 1-13 15,-3 1 9-15,-1 4 29 0,0 2 12 16,-6 1-16-16,-6 3-53 0,-1 1-35 15,-7 1 35-15,-4 7 13 0,1 0 25 16,1 4-9-16,2 2-10 0,7 3-19 0,2-2-18 16,5 4 18-16,6 0 2 15,3 0 20-15,11-1 6 0,7 1 22 16,9 0-50-16,9-4-13 0,5-1-182 0,7-2-56 16,-2-2-79-16,2-3-102 0,-4-5-128 15,-6-2 119-15,-5-4 200 0,-6-6 170 16,-4-3 71-16,-2-3 133 0,-5-5 107 15,-2-1 91-15,-2-4-21 0,-3-1-56 0,-6 0-55 16,-2 2-42-16,-4 2 12 0,-2 3-30 16,-7 3-3-16,-8 5-44 0,-4 2-36 15,-8 3-18-15,-1 3-6 0,-5 4-7 16,2 0-13-16,2 7 1 0,5 3-13 16,4 4 0-16,4 2-3 0,4 1-19 15,7-1 0-15,3 1 21 0,4-1 0 16,1-1 2-16,9 1-1 0,5-3 19 15,4 1-19-15,5-5-44 0,2-1-13 0,4-1-3 16,-3-2 16-16,-2-2 31 0,-2 1 12 16,-4-1-2-16,-4 1-22 15,-3-1-13-15,-4 2-28 0,-3 5-4 16,1-1 70-16,-4 5 32 0,-1 4 75 0,-1 4 4 16,-8 4-14-16,-3 6-21 0,-7 5 2 0,-4 3-14 15,0 4-30-15,0 1-34 0,4-3 0 16,5 0 0-16,6-2 0 0,5-4-12 15,2-4 12-15,1-1-4 0,5-4 4 16,1-7-3-16,4-4 1 0,-1-4-13 16,3-4-1-16,0-4 13 0,-1-1 3 15,3-3 1-15,2-5-1 0,2-7-2 16,0 0-24-16,2-8 19 0,1-2 4 16,0-3 3-16,0-5-28 0,1-3-28 15,0-4-35-15,1-9-76 0,5-12-151 0,1-10-293 16,-4 11-470-16,-6 12-598 0</inkml:trace>
  <inkml:trace contextRef="#ctx0" brushRef="#br0" timeOffset="45616.39">22226 2467 2511 0,'0'0'659'0,"0"0"-467"0,0 0-110 0,0 0 1 15,0 0 113-15,0 0 93 0,0 0-31 16,0 0-66-16,0 0-56 0,0 0-47 15,0 0-37-15,-2 19-27 0,-1-11-25 16,-1-1 0-16,-5 0-280 0,1-3-795 16,1-4-2152-16,40-45 3045 0</inkml:trace>
  <inkml:trace contextRef="#ctx0" brushRef="#br0" timeOffset="50190.83">8001 4295 798 0,'0'0'765'0,"0"0"-495"0,0 0-62 15,0 0 87-15,0 0-5 0,0 0-90 16,0 0-27-16,0 0-9 0,0-47 11 15,0 42-9-15,0 3-40 0,0-1-43 16,0 0-27-16,0 1-2 0,0 2-10 16,0 0-44-16,0 0-50 0,0 0-61 15,1 6-40-15,0 7 128 0,0 5 23 16,0 5 89-16,-1 6 37 0,0 3-12 0,0 3-17 16,-2 4-25-16,-1 0-17 15,0 3-27-15,-1-2 6 0,1 0 28 0,1-1-37 16,-1-4 6-16,2-4-15 15,1-3-1-15,0-4 7 0,0-3-19 0,0-4 0 0,1-4 10 16,0-1-10-16,1-4-1 16,-2-1 17-16,0-3-16 0,0-1 18 0,0-2-2 15,0-1 18-15,0 0 10 0,0 0-1 16,0-2 3-16,0-2-30 0,1-1-19 16,0-3-133-16,-1 0-87 0,0-2-59 15,0-3-27-15,-1 0-235 0,-5-11-505 16,2 3-256-16</inkml:trace>
  <inkml:trace contextRef="#ctx0" brushRef="#br0" timeOffset="50640.57">7989 4181 1589 0,'0'0'296'15,"0"0"-101"-15,0 0 41 0,0 0-10 16,0 0-32-16,0 0-65 0,0 0-14 16,0 0-25-16,0 0-13 0,0 0-20 15,0 0-12-15,-27-10-3 0,26 12-7 16,0-2-3-16,1 0-1 0,0 1 17 15,0-1 9-15,0 0 7 0,0 0-1 0,0 0 7 16,1 0-17-16,7 0 7 0,3 0-6 16,9 0 9-16,6-3-20 0,12 2-14 15,4-2-29-15,6-1 0 0,-1 3-2 16,-1-2-1-16,-4 2-12 0,-4-1 13 16,-5 2 0-16,-8 0-1 0,-5 0 1 0,-5 0-13 15,-6 0 2-15,-2 0 10 0,-4 0-16 16,-1 0-3-16,-2 0 22 15,0 0 24-15,0-2 23 0,0 2 16 0,0 0-6 16,0-1 0-16,0-1-14 0,-2 0-31 16,-1 1-12-16,-2-1-25 0,2-1-13 15,0 3-12-15,-1-1-20 0,-1 1-194 16,-6 0-381-16,-2 3-780 0,62 6-253 0</inkml:trace>
  <inkml:trace contextRef="#ctx0" brushRef="#br0" timeOffset="51412.42">9006 4455 78 0,'0'0'1301'0,"0"0"-1015"0,0 0-146 16,0 0-10-16,0 0 35 0,0 0 52 15,0 0 13-15,0 0-56 0,0 0-36 16,0 0-29-16,-8 0-25 0,8 0-10 15,0 0-14-15,0 0 1 0,0 0 9 0,0 0 0 16,8 0 0-16,3 0 0 0,11 0 0 16,12-2-1-16,17 0-2 0,21 0-14 15,18-1-9-15,6 0-12 16,-3 1-10-16,-10 0-10 0,-13 0-8 0,-2-1 18 16,-3 3-20-16,-5-2-2 0,-12 2-12 15,-10 0 9-15,-10 0 1 0,-3 0-11 16,0-1 11-16,1 0 2 0,-2-2 0 15,-6 1 32-15,-4 1-7 0,-7-1 6 0,-3 2 0 16,-2 0 1-16,-2 0-6 0,0-2-6 16,0 2-20-16,-3-3-22 0,-2 0-29 15,-1 2 13-15,-4-1-3 0,2 1 7 16,-2-1-7-16,0 2-205 0,-1 0-110 16,-5-1-128-16,2 1-341 0,0-2-813 0</inkml:trace>
  <inkml:trace contextRef="#ctx0" brushRef="#br0" timeOffset="51839.52">9347 4243 2128 0,'0'0'376'16,"0"0"-205"-16,0 0-1 0,0 0-38 15,0 0-74-15,0 0-58 0,0 0-58 16,0 0 58-16,0 0 35 0,-61 12 29 16,32 3-19-16,-7 0-3 0,-5 3-26 0,-1 1-13 15,0 1 0-15,1-1 13 0,3-2-15 16,8 0 15-16,2-4 0 0,8 0 35 15,6-2 0-15,2-4-19 0,2 0 0 16,3-2-13-16,3-1-6 0,2-2-1 16,2 1-9-16,0-2 9 0,0 1 7 0,5 1 20 15,7-1 8-15,6 1-9 16,4 1-13-16,5-1-22 0,4 1 10 0,1-1-13 16,1 3 0-16,-1-1-3 15,0 0-19-15,-2 3 9 0,2-3 0 0,-3 2 1 16,2 2 10-16,-3-3-17 0,-1 3-172 15,-5-2-154-15,0-4-377 0,-6-1-572 16</inkml:trace>
  <inkml:trace contextRef="#ctx0" brushRef="#br0" timeOffset="52069.11">9301 4291 2594 0,'0'0'357'0,"0"0"-235"0,0 0-10 0,0 0-112 16,0 0-41-16,0 0-100 0,0 0 141 15,0 0 118-15,0 0 26 0,-17 58-13 16,16-34-7-16,1-1 2 0,1 2-25 16,5 0-50-16,0 0-13 0,0 1-8 15,3-2-29-15,-3 1 14 0,0-1-15 16,1-2-3-16,0-1-272 0,0 0-298 15,2-6-740-15</inkml:trace>
  <inkml:trace contextRef="#ctx0" brushRef="#br0" timeOffset="52421.51">8977 4518 2327 0,'0'0'346'0,"0"0"-224"0,0 0-119 0,0 0-3 15,0 0-109-15,0 0 96 0,0 0 13 16,0 0 3-16,64 18-3 0,-37-9 29 16,1 1-13-16,5-1-16 0,8 4-133 0,-8-4-508 15,-3-2-977-15</inkml:trace>
  <inkml:trace contextRef="#ctx0" brushRef="#br0" timeOffset="54255.11">10842 4112 1949 0,'0'0'256'16,"0"0"-110"-16,0 0 67 0,0 0-23 16,0 0 0-16,0 0-65 0,-11-48-19 15,9 47-7-15,0 0-42 0,-1 1-57 16,-5 0-50-16,-3 5-11 0,-5 4 39 16,1 2 9-16,-3 0 13 0,3 1 0 15,1-2-13-15,7 1 1 0,3-3-27 0,2 2 14 16,2-1 24-16,2 1 1 0,4 2 19 15,8-3 10-15,0 3 12 0,5 0-19 16,2-1-6-16,0 0-16 0,0 0-1 16,-5 1-37-16,-1 1-71 0,-6 0 3 15,-3-1 36-15,-5 2 31 0,-1-1 15 16,-6 1 24-16,-3-2 3 0,-6 0 16 16,1-2-6-16,-3 2 0 0,-1-2 9 15,-2 0 7-15,2-1 10 0,-1 1 15 16,2-2 17-16,6-1-39 0,1-1-32 15,4 1 0-15,4-1-29 0,2-1 23 0,5 2 6 16,9-1 51-16,6 0 3 16,7-3-9-16,6 3-23 0,1-2-19 0,2 2 0 15,-3-1-3-15,-7 0-15 16,-5 2-8-16,-9 1-15 0,-7 0-20 0,-5 3-9 0,-1 1 58 16,-10 1 9-16,-3 3 19 0,-3-2-18 15,-4 1 47-15,0 0 29 0,2-1-7 16,1 0-22-16,4-3-29 0,4 1-17 15,2 0 1-15,5-3-3 0,2 2 0 16,1-1 0-16,4-1 3 0,7-1 26 16,4 0-29-16,5-3-147 0,3 0-183 15,18-5-221-15,-7 0-484 0</inkml:trace>
  <inkml:trace contextRef="#ctx0" brushRef="#br0" timeOffset="54963.15">11304 4116 1542 0,'0'0'407'0,"0"0"-339"0,0 0 97 0,37-52-29 16,-19 38-32-16,6-1-20 0,0 3-13 15,1 2 10-15,-2 1-23 16,-1 4 16-16,-4 2-23 0,-4 3-41 15,-6 0-10-15,-1 6 0 0,-4 4 0 0,-3 3 61 0,-4 1 13 16,-5 3-10-16,-5 0-10 0,-1 1 4 16,-2-4-10-16,-1 1 12 0,1-1-12 15,-1-2-29-15,1 2 4 16,5-3-23-16,-1 1 0 0,2 0-2 0,2 0-11 16,4 1-3-16,2 0 3 0,3 1 11 15,4-1-9-15,6 1 11 0,9-1 20 16,7-1-17-16,3-5-3 0,5 3-150 15,0-6-55-15,0 1 34 0,-6-2 26 16,-4-3 7-16,-10 0 63 0,-3 0 72 0,-7 0 3 16,-3 0 81-16,-1 0 54 0,-3 0-15 15,-5 0-46-15,-4 0-7 0,-5 0 23 16,0 0 6-16,-2 2-6 0,0 3-17 16,-1 1 4-16,4 0-14 0,2 1-18 15,0 2-23-15,7-1-22 0,1 2-22 16,2 2 6-16,4 0 3 0,3 0 13 15,5 3 19-15,8-1 10 0,3-1-4 0,4 2 4 16,4-2-16-16,2 2-13 0,-1-1-3 16,-4 0-41-16,-4-1-58 0,-3-1 39 15,-7-1-8-15,-4-1 17 0,-6-2 16 16,0-1 24-16,-7 0 14 0,-2-2 25 16,-6 0 1-16,-1 0-7 0,-1-2-17 15,-2-1-2-15,-2 1-19 0,0 1-45 16,-1-1-45-16,0 1-48 0,0-1-55 15,2 0-147-15,-5-1-102 0,6 0-546 16</inkml:trace>
  <inkml:trace contextRef="#ctx0" brushRef="#br0" timeOffset="57306.2">13165 3930 1368 0,'0'0'702'16,"0"0"-391"-16,0 0-14 0,0 0 31 15,0 0-63-15,0 0-265 0,0 0-3 0,0 0-70 16,0 0 73-16,-7 20 124 0,-4 7 7 16,-1 4-20-16,-6 3-32 0,-5 7-16 15,-10 8-41-15,-5 8-3 16,5-4 0-16,4-10-19 0,9-12-12 0,12-14-1 16,0-1 10-16,4-1 2 0,4-8-97 15,4-2-156-15,8-5-69 0,20-10-137 16,-3-5-659-16</inkml:trace>
  <inkml:trace contextRef="#ctx0" brushRef="#br0" timeOffset="57522.08">13385 3885 2654 0,'0'0'338'15,"0"0"-178"-15,0 0-128 0,0 0-6 0,0 0-26 16,0 0 70-16,0 0 48 0,-67 61-42 15,49-32-19-15,-2 4 3 0,1 2-3 16,-2 3-31-16,0 1-24 0,0 0 26 16,1-1-27-16,2-2-1 0,0-2 0 15,3-5 0-15,4-1 0 0,1-5-15 16,2-2-229-16,4-4-146 0,2-3-192 16,1-6-547-16</inkml:trace>
  <inkml:trace contextRef="#ctx0" brushRef="#br0" timeOffset="58107.71">13840 4262 2371 0,'0'0'391'0,"0"0"-304"15,0 0 15-15,0 0 62 0,0 0 47 0,0 0-97 16,0 0-69-16,0 0-44 0,32-45 18 16,-15 30-3-16,1-2 6 0,3-2-21 15,1-1-1-15,-1-2 2 0,0-2-2 16,-1 0 0-16,-3-2 12 0,0-3-11 0,-5-1-1 16,1-2 0-16,-5 0-3 0,-1-2-48 15,-4 1 48-15,-2 4-28 0,-1 0 31 16,-1 4 3-16,-4 3 29 15,0 6-7-15,0 4-24 0,-1 3 44 0,-1 4-17 16,2 1-28-16,0 3-28 0,0 1-13 16,-4 2-4-16,2 6-9 0,-3 4 26 15,2 3 28-15,-3 4 11 0,5 2-9 16,3 6-2-16,2 0 22 0,1 4 4 0,2 1 9 16,3 4 0-16,3 1 12 0,-1 4-12 15,-2-1 9-15,-1 1-40 0,0 1 21 16,-2-4-23-16,0-5-2 0,0-5 0 15,1-3 1-15,1-6-1 0,4-1 3 16,-3-4-3-16,0-3-168 0,2-3-393 0,1-2-821 16</inkml:trace>
  <inkml:trace contextRef="#ctx0" brushRef="#br0" timeOffset="59135.28">14249 4234 2674 0,'0'0'373'0,"0"0"-297"0,0 0-40 16,0 0 15-16,0 0-10 0,0 0-38 15,63-35 17-15,-39 23-4 0,1 0-14 16,1 0 12-16,1-3-14 0,-2 1-3 15,-3-3-60-15,0-1-14 0,-2-2-22 16,-5 0 6-16,-3-1 57 0,-1-1 36 0,-6 1 10 16,-2 1 6-16,-3 4 39 0,0 3 66 15,-2 2 20-15,-3 2-23 0,-3 4-17 16,-3 0-18-16,-2 5-29 0,0 0-23 16,-4 7-5-16,-2 3 27 0,0 3 10 15,0 3-19-15,3 3-15 0,4 1-27 0,1 0-1 16,7 2-1-16,2 1-13 15,2 2 12-15,7-4 1 0,8 1 16 0,8-2 15 16,8-1-31-16,5-3-151 0,9-5-95 16,1-2-76-16,1-7-101 0,1-2-276 15,-4-4-78-15,-5-6 54 0,-5-4 169 16,-3-1 544-16,-7-4 10 0,-2-3 564 16,-4 0-36-16,-2-2-124 0,-5 0-21 15,1 2 42-15,-6 0-44 0,-2 2-37 16,-3 4-47-16,-1 2-65 0,-1 4-26 15,-6 5-49-15,-2 0-72 0,-6 5-54 0,-6 3-28 16,-2 6 29-16,-6 3-10 0,1 5-22 16,1 0 0-16,1 3-15 0,6 1-7 15,6-1 5-15,2-1 14 0,7 0-16 16,5-2 18-16,0-3-1 0,9-3-32 16,5-4-86-16,3-2 1 0,1-3 18 0,3-2 15 15,0-3 10-15,-2-5 25 0,-2-3 48 16,-1-1 3-16,-1 2 25 15,-2-2-22-15,-2 1 9 0,-1 3-12 0,-3 1 48 16,0 1-4-16,1 5-44 0,-3 1-19 16,-1 1-73-16,4 8 41 0,-2 1 51 15,0 3 112-15,0 3-14 0,0 2-16 16,-1 1-25-16,0-1-13 0,4-1-22 16,-1-3-20-16,3-2 1 0,0-3 16 0,2-4 6 15,-1-4 4-15,4-1 1 0,-1-3-30 16,2-5-50-16,-1-4-13 15,-4-5 22-15,1-1 12 0,-3-5 4 0,0-3 22 16,-4-1-9-16,-1-4 12 0,1-2 19 0,-3-2-19 16,-3-2-1-16,0-1 1 0,0 4 19 15,-1 1-3-15,-5 4 9 0,1 7 29 16,2 7 2-16,0 3-12 0,1 7 3 16,0 2-47-16,2 3-31 0,0 3-111 15,-1 4 7-15,1 3 97 0,0 7 36 16,0 1 2-16,5 2 2 0,4 1 1 15,7 2 35-15,4-3-13 0,2 0-6 16,4-2 0-16,1-4-19 0,-2-2-122 16,-1-2 5-16,-5-3 44 0,-1-4 22 15,-6-2 51-15,-3-1 40 0,-5 0 36 16,0 0 0-16,-1-3 13 0,-1 1 22 0,-2-1-14 16,0 1 4-16,0 1 0 0,0 1-11 15,0 0-21-15,0 0-69 0,-1 3-16 16,-5 5 16-16,0 3 19 0,-2 4 9 15,0 1-15-15,3 2-13 0,0 1-1 0,2-1 1 16,2 0 0-16,1 0 0 0,1-2-131 16,7-1-105-16,4-1-83 0,4-6-27 15,4-1-78-15,5-7-322 0,7-3-328 16</inkml:trace>
  <inkml:trace contextRef="#ctx0" brushRef="#br0" timeOffset="59655.1">15603 4050 993 0,'0'0'515'0,"21"-51"-106"16,-9 22 32-16,-2 2-24 0,0 7-106 15,-4 3-90-15,-1 4-56 0,-1 7-41 16,-2 3-1-16,-2 3-123 0,0 1-19 0,-2 9-19 16,-6 4 38-16,1 6 54 0,-6 4 3 15,2 2-13-15,0-1-32 0,-2 3 1 16,4-1 15-16,-1-2-12 0,2-1-16 16,3-3 2-16,2-4-2 0,2-3-1 15,1-6-1-15,0-1 2 0,0-5 10 0,4-2 47 16,2-4 44-16,6-3-69 15,0-5-32-15,4-3-36 0,0-2 35 0,1-2 1 16,0-1-2-16,0-1 2 16,0-2 1-16,0 4 1 0,0 3 15 0,-4 3 23 15,-3 3-21-15,-1 2 12 0,-2 3-30 16,-3 4-1-16,-1 1-65 0,1 4-93 16,1 6 64-16,-2 2 56 0,2 7 27 15,-3 1 11-15,0 2 16 0,1-1 25 16,2 0-12-16,0 0-11 0,3-1 1 0,6-3 3 15,2 0 3-15,4-3 10 0,5-4-35 16,1-6-126-16,3-3-44 0,-1-1-42 16,-3-3 2-16,2-7 41 0,-3-2 47 15,-1-1 61-15,-3-6 61 0,-1-2 32 16,-2-1 22-16,-4-3 17 0,1-3 50 16,-6 1-12-16,1-1-26 0,-5 0 25 15,-2 5 25-15,-2 0 25 0,0 7-29 0,-4 3-7 16,-3 4-18-16,-3 4-26 15,-1 1-22-15,-2 4-12 0,-3 2-13 0,2 8-31 16,0 3 0-16,1 5-13 0,3 5 11 16,-1 2-10-16,7 1 9 0,2 2 2 15,2-3 1-15,5 0 14 16,9 0-14-16,1-2-184 0,8-5-146 0,2-1-138 0,16-7-309 16,-6-3-548-16</inkml:trace>
  <inkml:trace contextRef="#ctx0" brushRef="#br0" timeOffset="60091.07">16543 4056 843 0,'0'0'1242'0,"0"0"-831"16,0 0-66-16,12-52-69 0,-12 39-46 15,-5 2 5-15,-6 1-17 0,-3 3-39 0,-4 4-37 16,-4 2-55-16,-5 1-18 0,2 3-16 16,0 5-4-16,1 6-5 0,0 2-13 15,7 4-28-15,1 2 14 0,3 2-16 16,6 1 10-16,3-4-11 0,4 1-1 15,2-2-27-15,7-1-28 0,7-3-53 0,2-3-100 16,1-2-68-16,2-6-71 0,1-5-28 16,-2 0-116-16,1-5 88 0,-1-6 128 15,-2-3 185-15,-1-4 91 0,-4-3 90 16,2-1 69-16,-3-5 55 0,-2 0 12 16,2-5-48-16,-4-3-11 0,2-3 6 15,0-2 0-15,-2-3-23 0,3-7 0 16,-2 6-11-16,2 1 41 0,-2 5-23 15,2 12-43-15,-1 2-30 0,0 8-50 16,-2 6-32-16,-1 5-2 0,-3 5-56 16,0 2-86-16,-2 10 17 0,0 7 125 15,0 6 31-15,-1 7 60 0,2 5 7 16,-3 12-26-16,0 8-22 0,0 9-19 0,0-1-6 16,0-4 0-16,0-18 15 0,0-11-12 15,0-10-15-15,0 0-1 0,0 2-10 16,2 3-2-16,0-1-47 0,-1-5-67 15,0-3-119-15,-1-6-170 0,0-7-231 0,0-5-626 16,-2 0-453-16</inkml:trace>
  <inkml:trace contextRef="#ctx0" brushRef="#br0" timeOffset="60968.47">17685 3972 1144 0,'0'0'394'16,"0"0"-225"-16,0 0 29 0,-7-44 59 16,0 33 28-16,-5 1-40 0,-2 3-126 15,-5 2-67-15,-4 2 5 0,-4 3-12 0,-1 0-3 16,-3 8-4-16,3 4-12 16,0 4 0-16,1 2-13 0,6 4-13 15,3 1 0-15,8 2 1 0,2 1 2 0,7 0 10 16,6 2-1-16,6 0 1 0,10-1 26 15,8 0-1-15,3-4-13 0,6-3 11 16,3-5-15-16,1-2-21 0,-2-7-157 0,-2-4-9 16,-4-2-66-16,-4-4-45 0,-2-4 21 15,-4-6 91-15,-1-3 97 0,-3-5 68 16,0-2 6-16,0-5-2 0,0-2 12 16,1-4 71-16,-1-4 40 0,0-3-4 15,0 0-36-15,-1-1-13 0,-2 3 27 16,-2 3 47-16,-1 5-7 0,-6 5-6 15,1 6 6-15,-4 6 25 0,-5 7-26 16,0 2-45-16,0 5-57 0,0 1-38 16,-3 7-130-16,-6 4 130 0,-2 6 93 0,-2 4-36 15,1 5 0-15,0 3-29 0,3 0 13 16,0 4 10-16,5 2-4 0,4 0 16 16,0 1-23-16,0 2 1 0,6-2-28 15,4 0-10-15,0-2 9 0,5-2 1 16,-1-2-11-16,4-6-2 0,-2-3-176 0,3-7-142 15,0-4-122-15,10-10-381 0,-6 0-568 16</inkml:trace>
  <inkml:trace contextRef="#ctx0" brushRef="#br0" timeOffset="62640.51">18408 3982 2206 0,'0'0'475'15,"0"0"-140"-15,0 0-22 0,-5-51-12 0,0 41-39 16,-4 3-105-16,1 5-53 15,-5-1-45-15,0 3-59 0,-6 4-3 0,-2 6-12 16,-2 4 12-16,1 2-16 0,1 2 3 16,5 2 1-16,1 2 2 0,4 0 1 15,4 0 12-15,2 0-1 0,4-3 1 16,1 0-83-16,0-5-80 0,5-2 3 16,1-6 4-16,2-1 33 0,1-3 34 15,2-2 41-15,-1-3 13 0,3-5 6 0,-1-2 29 16,1-3 19-16,-2-1 10 0,1-2-10 15,-2 0 0-15,-1 2 7 0,-1-2 69 16,0 3-3-16,-2 1-13 0,-2 4 0 16,2 1 7-16,-3 3 17 0,-2 2-24 15,0 2-79-15,-1 0-35 0,0 4-112 16,0 5 147-16,0 3 50 0,0 5 29 16,0 4-7-16,0-1-28 0,1 2-19 0,2-2-9 15,2 1-3-15,4-3-12 0,2-2 15 16,2-5 6-16,3-3-1 0,-1-2-21 15,3-4-64-15,1-2-44 0,2 0-5 16,0-7 0-16,1-2-11 0,-2-4 42 16,1-2 22-16,0-2 12 0,-2-2 35 15,0-2 13-15,-1-2-16 0,1-1 13 16,0-1 3-16,-4-1 0 0,-2 2 13 16,-1 3 41-16,-3 4 16 0,0 4-4 15,-5 1 33-15,-1 5-5 0,-1 5-12 0,-1-1-69 16,-1 3-13-16,0 3-152 0,0 3-31 15,-4 7 183-15,1 4 60 0,-4 5 29 16,0 0-29-16,3 4-19 0,1-1-13 0,3-1-12 16,0 1-1-16,2-3-11 15,4-1 8-15,5-5 1 0,-1-3 2 0,3-6 14 16,2-3 21-16,0-4-50 0,1-2-25 16,1-5-47-16,2-5 2 0,0-3 7 15,-2-2 35-15,1 0 12 0,-3-3-6 16,-2 1 0-16,0-4 0 0,-1 0 21 15,-1 1-15-15,-3-2 15 0,3 2 0 16,-4 1 1-16,0 4 3 0,-2 5 38 16,-2 1 10-16,-1 5-1 0,-1 3-25 15,-1 3-25-15,0 0-116 0,0 5-68 16,0 4 98-16,-2 4 80 0,-3 6 6 0,1 3 70 16,-2 1 6-16,3 2-32 15,2-1-3-15,1 1-3 0,0-1 13 0,2 0-13 16,3-3-26-16,3-2 20 0,-1-3-20 0,4 0-9 15,-4-5 19-15,3-4-6 0,0-3 9 16,-2-2-21-16,3-2-4 0,0-4-32 16,1-3-15-16,3-3 9 0,-3-4 36 15,2-1 1-15,0-2 1 16,-2-1 1-16,2-3 12 0,0 0 2 0,0-4-13 16,0 2 42-16,3-4-25 0,-1 0 7 15,1 2 46-15,-3 1-3 0,3 3-18 16,0 2 2-16,-2 4-16 0,-3 3-9 15,1 4-24-15,-4 2-1 0,-1 5-3 16,0 1-35-16,-1 0-36 0,2 4-34 16,1 7 39-16,4 3 41 0,0 4 13 0,2 2 11 15,-3 3-21-15,3 2 9 16,-4 1 0-16,-3-2-12 0,-1 1 13 0,-2-3-4 16,-6-1-12-16,-2-4-26 0,-11-3 3 15,-4-1 13-15,-6-1 19 0,-4-5 7 16,-5 0 12-16,1-3 0 0,0-3 2 0,3 1 0 15,4-2-1-15,2 0 12 0,7 0 9 16,2-4 13-16,6-1 18 0,-2-2 4 16,5-1-10-16,3 1-3 0,1-3-9 15,0 1-4-15,0-1-12 0,5 0-6 16,4 3 15-16,-2-1-28 0,3 2-1 16,-2-1-21-16,1 3 21 0,1-1-15 15,-3 1 14-15,2 2-10 0,-4-1 9 16,-1 3-1-16,-1-2-8 0,-1 2-1 15,-1 0-12-15,3 0-41 0,-2 2-13 0,1 1 26 16,0 3 21-16,1 1 30 0,0 2 2 16,2 1 28-16,1 1 4 0,-1-1-10 15,4 1 6-15,0 0-2 0,4-2 5 16,3 1 4-16,3-1-13 0,0-1 0 16,3-1-10-16,1-2 10 0,0-2-22 0,3-1-3 15,-3-2-107-15,2-2 19 0,0-3 18 16,1-3 29-16,-2-1 15 0,-3-3 29 15,0-3 0-15,-2-3 3 0,-1-3 19 16,0 0-6-16,-2-4-16 0,-1 3 13 16,-2-2 25-16,-1 0 0 0,-4 3 31 15,1 1 23-15,-6 2-20 0,-3 4-22 16,-1 1-6-16,0 5-22 0,-1 1-21 16,-1 4-1-16,-1-1-31 0,-1 4-26 15,-4 0-34-15,2 7 6 0,-5 2 85 0,0 3 19 16,-2 3 22-16,2 2-16 0,-1 2 3 15,5 3-2-15,1-1 2 0,4 3 0 16,2-2 3-16,2 2-15 0,8-1 16 16,1-3-7-16,5-2-3 0,3-1-19 15,-1-5 16-15,3-4 3 0,0-3-22 16,0-3-32-16,1-2-12 0,2-2-1 16,1-6-24-16,-3-1 16 0,0-4 12 15,-1-2 39-15,-2-2 2 0,-1-1 12 0,-5-4-10 16,2 0 17-16,-4-2-18 15,-1-1 3-15,-3 0 14 0,0 2 4 0,-1 4 32 16,-2 6 16-16,-1 4-20 0,3 5-32 0,-2 4-18 16,2 0-129-16,5 9 7 0,2 3 87 15,3 6 13-15,3 5-10 16,1 3 7-16,-2 2 1 0,0 1 24 0,-2-2 28 16,-2 1 17-16,-1-1-8 0,-5-1-15 15,0-4-10-15,-6-1-12 0,-2-5-3 16,-2-2-29-16,-9-2 13 0,-1-3 19 15,-6-3 35-15,-3-5-13 0,-5-1 3 16,0-1 3-16,0-5-24 0,0-1 5 16,0-2-9-16,6 2-60 0,2-3-88 0,6 0-178 15,10-3-156-15,2 0-488 16,3 3-774-16</inkml:trace>
  <inkml:trace contextRef="#ctx0" brushRef="#br0" timeOffset="63303.53">20424 3582 2684 0,'0'0'370'0,"0"0"-153"0,0 0 16 16,0 0-75-16,0 0-79 0,0 0-51 16,0 0-28-16,67-45-18 0,-41 45-1 15,4 0 18-15,5 6-18 0,4 3 0 16,3 2-3-16,-2 1 3 0,-1 0 0 16,-6 0-4-16,-6-1 20 0,-7 0-25 15,-8-3-7-15,-6 1-19 0,-6-3-22 0,0 0 34 16,-11 4 42-16,-1 0 2 0,-6-1 27 15,-4 2 3-15,-4 0 44 0,1 1 19 16,-1 0-16-16,0 1 19 0,3-1-22 16,0 3-20-16,3 0-6 0,4 1-15 15,2 0-7-15,3 1-25 0,2 0 13 16,4 3-15-16,4-1 16 0,1 1-14 16,3 0 28-16,7 0 0 0,6-2-6 15,4 0-22-15,2-3-3 0,2-1-59 16,-1-3-61-16,0-2 26 0,-7-2 6 15,-2-3 6-15,-3-3 69 0,-6-1 13 16,-2 0 60-16,-1 0 22 0,-1 0-40 0,-1-1-42 16,0-1-47-16,-4 0 31 0,-4 0 16 15,-4 2 13-15,-4 0 24 0,-1 0 7 16,1 4 10-16,-2 4-26 0,4 2-12 16,0 3 2-16,7 0-2 0,2 1 7 0,4 2 5 15,1 0 13-15,1 1-10 0,5 3-12 16,7-3 2-16,-1 2-2 0,5 0-3 15,-1 1-13-15,1-3 6 0,-5 1-9 16,0-1-22-16,-6-1 19 0,-2-2-25 16,-3-2 3-16,-1 0 10 0,0-2 2 15,-3 0 1-15,-1-1-10 0,-2 0 9 16,-2-1-5-16,2 1-21 0,-2-4-49 16,-6 0-41-16,-1-3-69 0,-4 0-123 15,-12-2-208-15,2-6-286 0,4 1-746 0</inkml:trace>
  <inkml:trace contextRef="#ctx0" brushRef="#br0" timeOffset="69067.09">7954 5620 289 0,'0'0'349'15,"0"0"-222"-15,0 0 4 0,0 0 77 16,0 0 1-16,0 0-1 0,0 0 42 16,0 0-13-16,0 0-13 0,0 0-20 15,-1 46-20-15,-4-39-36 0,0-1-38 16,2-1-1-16,0-2 13 0,3-2-7 15,0-1 6-15,0 0 31 0,0 0 32 16,0 0 18-16,0-1 31 0,0-4-49 0,2-2-98 16,2-2-67-16,2-3 3 15,-2-1 6-15,1-3 3 0,0 0-10 0,2-2 1 16,-1-2-10-16,0-4 1 0,3-2 2 16,-2-1 0-16,5-2-4 0,-3 0-11 15,4 2-1-15,-2 1 0 0,2 6 0 16,-3 3 0-16,-1 6-12 0,-5 5-8 0,-1 6-7 15,-1 0-68-15,-2 6-50 0,0 9 93 16,0 8 22-16,-4 7 3 0,-3 6 25 16,-5 14-13-16,-4 11 16 0,3 9 49 15,-1 0 1-15,8-17-22 0,5-15-12 16,1-20-15-16,5-3 0 0,4-2 0 16,5 0 0-16,2-1 20 0,2-5 10 15,0-6 10-15,-2-1 2 0,3-3 4 16,-1-6-7-16,1-4-34 0,0-2-6 15,0-4-49-15,-2-3-4 0,-2-4-12 16,-2 1 12-16,-2-3 9 0,-3 1 1 0,1 3 18 16,-4 2 6-16,-1 4 16 0,-1 5 1 15,-2 6 2-15,0 6 0 0,-1 1-94 16,0 3-57-16,0 9 76 0,-1 3 40 16,0 6 35-16,1 1 31 0,1 3 39 0,8-1-36 15,3 0-6-15,5-3-12 0,3-3 22 16,4-5 0-16,1-3-7 0,0-7 1 15,-1-2 8-15,-3-1 10 0,-3-6-6 16,-3-6 8-16,-4-3-5 0,0-2-22 16,-6-2-10-16,-4-2 7 0,-1-1-20 15,-4-3-2-15,-9 0 1 0,-1-4-1 16,-4-3-1-16,-3 0-14 0,-2-4-16 16,0 0-66-16,-1 2-27 0,3 4-15 15,1 4-8-15,2 6-14 0,3 6-38 0,1 5-139 16,1 5-105-16,-4 5-242 0,6 6-522 15</inkml:trace>
  <inkml:trace contextRef="#ctx0" brushRef="#br0" timeOffset="69472.71">8626 5310 117 0,'0'0'2267'15,"0"0"-1880"-15,22-46-152 0,-16 31 30 16,1 4 3-16,-3 4-47 0,-1 4-10 15,-2 3-26-15,-1 0-116 0,0 8-57 16,0 5 7-16,-5 8 46 0,0 4-3 16,-4 6 3-16,2 4-3 0,-5 2-40 15,4 3-7-15,-3 1-15 0,3-2 1 16,3-3-2-16,-1-1 1 0,3-4-3 16,1-2 2-16,2-5 1 0,0-5-1 0,0-4-30 15,0-3-3-15,0-7 19 0,0-3 15 16,0-2 0-16,3-4 49 15,4-4-49-15,2-6-26 0,0-2-12 0,4-4 14 16,2-2 22-16,0 0 1 0,0 2-2 16,1-1-12-16,1 4 13 0,-2 4 0 15,-2 4 1-15,0 5 0 0,0 3-43 16,-4 2-43-16,0 8 13 0,2 5 27 0,-3 5 47 16,0 3 43-16,-2 5 60 0,-2 0-41 15,3 0-15-15,-3-1-16 0,1-2-13 16,0-5-14-16,4-2-4 0,-1-5-16 15,2-2-127-15,-1-5-164 0,4-5-124 16,-2 0-144-16,8-15-225 0,-2-1-764 16</inkml:trace>
  <inkml:trace contextRef="#ctx0" brushRef="#br0" timeOffset="70547.47">9148 5496 2436 0,'0'0'429'0,"0"0"-282"15,0 0 1-15,0 0-62 0,0 0-86 16,0 0 0-16,0 0 70 0,0 0 99 0,-1 58 27 16,-3-32-35-16,3 0-64 0,0 2-50 15,1-3-28-15,2 0-6 16,5-2-11-16,0-4 1 0,0-1 19 0,2-4-2 16,-4-4-20-16,-1-1-33 0,-1-4-278 15,-3-5-200-15,-5-1-546 0,-1-5-400 0</inkml:trace>
  <inkml:trace contextRef="#ctx0" brushRef="#br0" timeOffset="70695.97">9091 5337 1854 0,'0'0'1240'16,"0"0"-1113"-16,0 0-127 0,0 0-140 15,0 0-49-15,0 0 137 0,0 0 39 16,0 0 13-16,0 0 0 0,0 65-135 15,5-46-587-15,0-6-1128 0</inkml:trace>
  <inkml:trace contextRef="#ctx0" brushRef="#br0" timeOffset="70921.28">9428 5269 205 0,'0'0'3001'0,"0"0"-2546"15,0 0-272-15,0 0-158 0,0 0 0 0,0 0-6 16,0 0 81-16,-24 63 33 0,18-31 4 16,-4 6-38-16,2 10-34 0,-1 10-37 15,-1 5-12-15,6-5-13 0,3-12 0 16,1-17 0-16,0-5 16 0,0 0-19 16,1 1-168-16,-1 2-201 0,0-3-237 15,-3-7-648-15,-1-6-805 0</inkml:trace>
  <inkml:trace contextRef="#ctx0" brushRef="#br0" timeOffset="71266">9528 5757 1406 0,'0'0'1832'0,"0"0"-1618"15,0 0-214-15,0 0-127 0,0 0 127 16,0 0 41-16,0 0 39 0,62 1-17 15,-41-5-34-15,4-2-4 0,1-1-3 16,0-3-6-16,2-2-3 0,-3-3 2 16,-1 3-2-16,-4-5-12 0,-3-2 2 15,-6-1 35-15,-1 1-19 0,-6 2 3 0,-3 0-9 16,-1 1 85-16,-5 3 15 0,-5 6 4 16,0 2 1-16,-5 1-24 0,-1 4-35 15,-3 4-31-15,-2 4-13 0,-2 6-2 16,1 3 11-16,2 2-24 0,4 5 0 15,5 0-3-15,1 1-9 0,6 1 9 16,4 0 2-16,1-1 0 0,9 0 1 0,4-4 28 16,7-1-28-16,5-3-31 15,7-4-112-15,23-5-127 0,-4-5-349 16,-5-3-1299-16</inkml:trace>
  <inkml:trace contextRef="#ctx0" brushRef="#br0" timeOffset="71835.37">10881 5250 2925 0,'0'0'377'0,"0"0"-275"0,0 0-19 15,0 0 50-15,0 0 31 0,0 0-54 16,0-44-31-16,0 43 16 0,0 1-95 15,-1 4-39-15,-2 8-77 0,-2 9 116 0,1 7 82 16,0 6 0-16,-1 12-4 0,3 11 13 16,2 6-14-16,0 3 4 0,3-9-13 15,1-13-31-15,1-13-3 16,-2-7-9-16,3-4-7 0,-3 1-14 0,1 2-4 0,-1 0-94 16,-2-6-89-16,-1-4-155 0,0-5-132 15,-10-8-298-15,0 0-434 16,2-6-333-16</inkml:trace>
  <inkml:trace contextRef="#ctx0" brushRef="#br0" timeOffset="72019.99">10552 5569 2230 0,'0'0'533'0,"0"0"-353"0,0 0-74 15,0 0-1-15,0 0 20 0,0 0 34 16,0 0-38-16,59 4-20 0,-23-3-16 15,18 1-22-15,10 1-28 0,-2-1-19 16,-7-1-13-16,-10-1 13 0,-9 0 1 0,2 0-17 16,1-4-201-16,-7 0-91 0,-3-3-50 15,-8 0-124-15,-4-1-155 0,-6-2-389 16</inkml:trace>
  <inkml:trace contextRef="#ctx0" brushRef="#br0" timeOffset="72352.17">11143 5511 404 0,'0'0'1092'0,"0"0"-751"16,0 0-88-16,0 0-23 0,0 0-23 15,0 0-26-15,0 0-30 0,0 0-6 16,0 0 2-16,0 0-13 0,0 0-22 16,-4 14-26-16,12-2-23 0,3 3-28 15,0 2-32-15,1 2 35 0,-2 5 85 16,0-1 6-16,-5 3-19 0,-2-3-37 0,-2 0-13 16,-1-1-29-16,-1-1-6 0,-4-4 0 15,-2-5-24-15,2-2 11 0,1-3 4 16,0-4 0-16,2-1-1 0,1-2 10 15,1 0 46-15,0-4 29 0,0-3-17 16,6-4-65-16,1-5-18 0,5-2-1 16,3-5 1-16,0 0 16 0,3-5 30 0,0-1-9 15,2-2-34-15,0 1 28 16,-2 1 6-16,0 5 0 0,-2 5-34 0,-1 2-2 16,-1 7-1-16,0 3 0 0,-2 3-37 15,3 3 3-15,0 1 1 0,2 0 14 16,-2 2 7-16,2 1-1 0,-2 1-73 15,-2-1-63-15,-6 1-78 0,-4 0-122 16,-3 0-206-16,-4-2-410 0,-6-2-298 0</inkml:trace>
  <inkml:trace contextRef="#ctx0" brushRef="#br0" timeOffset="73142.25">11524 5566 2682 0,'0'0'472'16,"0"0"-379"-16,0 0-13 0,0 0 47 15,0 0-32-15,0 0-22 0,0 0 22 16,0 0-13-16,0 0-7 0,0 0-9 16,0 0-19-16,44-46 0 0,-42 46-14 0,0 0-32 15,-2 0-1-15,1 0-23 0,-1 0-2 16,0 0-3-16,0 0-16 15,1 1 6-15,-1-1 38 0,0 4 38 0,1-4-1 16,-1 2-9-16,0-1 14 0,0-1 27 16,0 0 21-16,0 0-2 0,0 0 33 0,0 0-1 15,0-1-30-15,0-1-41 16,0 2-36-16,0-2-13 0,0 0-15 0,0 2 13 16,0-1-23-16,0 1-30 0,0-1-16 15,0 1 12-15,0-1 22 0,0 1 24 16,0 0 13-16,0 0 0 0,0 0 16 15,0-1-4-15,0 0-9 0,0-2 1 16,0 1-2-16,0 2 0 0,0-2 19 16,0 1 1-16,0-1-19 0,0 2 19 15,0 0-22-15,0 0-31 0,0 0-22 16,0 1-40-16,0 5-37 0,0 4 77 0,1 4 53 16,0 3 53-16,-1 3 28 15,0 4-10-15,0-1-6 0,0 2 3 0,0-2-18 16,-1 0-4-16,1-5-22 0,0-2-21 15,0-4 0-15,0-4 9 0,2-2 3 0,3-2 4 16,2 0 18-16,1-4 24 16,6 0-2-16,3-2-13 0,6-3-46 0,3-4-43 15,2-2-43-15,2-1-16 0,-2 0-15 16,-2-2 36-16,-3 0 32 0,-4 2 18 16,-6 1 10-16,0 2 21 0,-8 1 0 15,-2 2 22-15,-3 3-11 0,0 0-10 16,-1 3 17-16,-5 0 10 0,-2 0-27 15,-2 0-1-15,2 2-13 0,-2 2 11 16,5 0-1-16,1-1-12 0,3-1-1 16,1 0 4-16,0-2 12 0,0 2 0 0,1-2-81 15,2 1-109-15,0-1-106 16,-2-1-224-16,-1-3-645 0,0-1-921 0</inkml:trace>
  <inkml:trace contextRef="#ctx0" brushRef="#br0" timeOffset="73698.35">11825 5518 2406 0,'0'0'788'15,"0"0"-546"-15,0 0-80 0,0 0 90 16,0 0-25-16,0 0-77 0,0 0-20 16,2-48-9-16,-1 48-9 0,1 0-54 15,-2 0-58-15,1 4-89 0,1 4-47 0,-1 2 133 16,1 7 3-16,-2 2 86 0,0 5-12 15,0-1 7-15,-1 2-23 0,-2 2-9 16,-2-1-9-16,0-1-15 0,1-1-4 16,0 0-18-16,1-2 19 0,-1-2-4 15,3-3-18-15,1-3-9 16,0-3-86-16,6-3-84 0,1-3-133 0,5-3-92 0,7-6-217 16,-2-3-748-16,-2-3-539 0</inkml:trace>
  <inkml:trace contextRef="#ctx0" brushRef="#br0" timeOffset="74055.28">12057 5702 2654 0,'0'0'514'16,"0"0"-412"-16,0 0-31 0,0 0 59 15,67-35 25-15,-47 24-50 0,3-1-27 16,0-3-12-16,-2 1-22 0,1-1-12 0,-1 1-20 16,-3-1 1-16,-2 1 3 0,-2-3 2 15,-5 2-15-15,-1-1 35 16,-5 1-18-16,-3 3 21 0,0 0 15 0,-3 3 6 16,-5 1 22-16,-2 5 9 0,-3 3-25 15,-2 0-37-15,-1 5-29 0,-3 5 1 16,0 3 28-16,0 3-15 0,2 3-13 15,4-1 18-15,5 3 1 0,1 0 0 16,3-2-4-16,4 0-16 0,1-1 10 16,10-1 7-16,2 0 15 0,3-2 3 0,4-3 12 15,3-2 3-15,2-4-21 16,0-2-13-16,0-1-18 0,-1-3-83 0,3 0-77 16,-2-4-74-16,0-1-68 0,-1 0-193 15,8-4-486-15,-9 0-709 0</inkml:trace>
  <inkml:trace contextRef="#ctx0" brushRef="#br0" timeOffset="74937.44">13450 5477 1223 0,'0'0'554'0,"0"0"-376"0,0 0-48 16,0 0 103-16,-31-48 39 0,16 43-85 15,-4 2-59-15,-5 3 17 0,-3 0 5 16,-3 8 0-16,-1 2-20 0,-2 6-34 0,0 4-11 16,4 4 13-16,4 2-7 0,6 3-22 15,4 0-15-15,10 1-23 16,5-1-15-16,5-1 12 0,12-1 17 0,4-2-14 16,7-1 16-16,8-3-7 0,1-3 4 15,2-4-4-15,-2-5 1 0,-4-6-41 16,-2-3-19-16,-4 0-93 0,-6-10-31 15,-2-4-25-15,-5-6 58 0,-5-2 22 16,0-6 37-16,-5-3 13 0,-2-5 37 16,0-2 1-16,-2-11 2 0,2-10-2 15,2-9 19-15,3-1-3 0,1 6 3 16,-1 13 73-16,1 14-4 0,-2 10-25 0,-3 8-7 16,0 5 32-16,2 2-9 0,-3 2-7 15,0-1 9-15,-1 6-30 0,-1 4-51 16,0 3-115-16,0 8-71 0,-4 3 186 15,-4 10 0-15,1 5 83 0,-3 5-5 0,2 2 9 16,0 3 6-16,0 3-16 0,3 1-5 16,1 0 2-16,1-2 18 0,3-2-15 15,0 1-22-15,2-5-33 0,4-6 2 16,1 1-22-16,6-7-2 0,1-3-21 16,4-5-173-16,2-5-121 0,3-4-64 15,3-6-123-15,14-7-266 0,-6-3-576 16</inkml:trace>
  <inkml:trace contextRef="#ctx0" brushRef="#br0" timeOffset="75197.25">13892 5542 1639 0,'0'0'639'0,"0"0"-180"0,17-48-118 0,-13 33-10 15,-3 4-20-15,-1 5 0 16,0 1-4-16,0 3-29 0,-1 2-90 0,-4 3-90 16,-4 6-64-16,0 6-1 0,-5 3 13 15,3 5-12-15,-2 3-32 0,7 2 1 0,4 1 0 16,2 0 15-16,10-1-5 0,9-1-10 15,6-5 30-15,6-3 10 0,2-4-3 16,3-4-4-16,0-3-5 0,-3-6-1 16,-4-2 3-16,-5-7-2 0,-3-1 2 15,-5-6 13-15,-2-3-22 0,-6-2-9 16,-3-5-14-16,-1-2-1 0,-4-4-2 16,0-3-22-16,-7-2 3 0,-2 1 2 15,-6 0-14-15,-4 4-86 0,-6 5-79 16,-9 4-142-16,-38 3-326 0,6 5-1044 15,-1 2-645-15</inkml:trace>
  <inkml:trace contextRef="#ctx0" brushRef="#br0" timeOffset="83098.5">9541 6715 316 0,'0'0'1323'15,"0"0"-1089"-15,0 0-198 0,0 0 38 16,0 0 79-16,0 0 28 0,0 0 4 15,0 0-14-15,0 0-20 0,-28 3-19 16,28-3-26-16,0 0-33 0,0 0 1 16,0 0 18-16,-2 0 29 0,2 0 13 15,-1 0 11-15,1 0-6 0,-1 0-42 0,0 0-12 16,0 0-18-16,1 0-8 0,-1-1-3 16,1 0-3-16,0 0-3 0,0-3-7 15,0 1-9-15,1-3-18 0,7-2 21 16,3-4-37-16,4 0-2 0,5-5-26 15,3 0 16-15,2-6-10 0,2-1 0 16,1 0 1-16,0-2-29 0,0 2 16 16,-4 0 12-16,-3 4 9 0,-6 3 10 0,-3 4-24 15,-3 0 26-15,-5 6-10 16,-1 2 11-16,-2 2-1 0,-1-1-14 0,0 1 3 16,0 2-7-16,0-1 3 0,0 0-9 15,-2 0-3-15,-1 0-1 0,-1 0 15 16,-2-1 14-16,1 0 13 0,2-2-10 0,0 2 10 15,1-2-10-15,1 1-2 0,0 2-1 16,0-1-2-16,1 2 1 0,0 0-3 16,0 0 3-16,0 0-2 0,0 1-12 15,-1 0 11-15,1-1-8 0,-2 1-1 16,1 0-5-16,-1 0 5 0,-1 0-6 16,1 0 4-16,-1-2 14 0,1 2 1 15,0-2 3-15,0 1 8 0,1 1-11 0,1 0-2 16,0 0-14-16,-2 0 4 15,2 0-13-15,0 0-10 0,0 0-3 16,0 0 0-16,-1 0 10 0,1 0 3 0,-1 0 3 16,0 0 22-16,0 0 0 0,-1 3 3 15,0-3 16-15,1 2-6 16,0-2 2-16,0 0-2 0,1 0-1 0,0 0 4 0,0 0 0 16,0 0-3-16,0 0-1 0,0 0 10 15,0 0 0-15,0 0-19 0,-1 0 23 16,1 0 11-16,0 0 13 0,0 0 4 15,0 0-19-15,0 0-13 0,0 0-20 16,0 0-1-16,0 1-1 0,-1-1-3 16,1 0-13-16,0 0 14 0,0 0-1 15,0 0 1-15,-1 0-10 0,0 3-18 16,-1 1 19-16,-1 1 11 0,0 5 16 16,-1 4 0-16,1 3 6 0,0 2 19 15,1 5 2-15,0 3-11 0,1 1 14 0,1 1 20 16,-1 0 8-16,1 0-15 15,0-1-3-15,-2-2-22 0,1-3 3 16,0-2 0-16,0-5-19 0,-1-1 7 16,1-3-6-16,0 0 5 0,0-3-2 0,1-3-1 15,0-1-8-15,0-2-11 0,0-2 10 0,0 1 3 16,0-2 4-16,0 0 8 0,0 0 13 16,0 0-9-16,0 0 3 0,1 0-7 15,2 0-2-15,0-2-13 0,3 1-12 16,-2-2-28-16,0-1-48 0,1 2-41 15,0-1-58-15,-1 1-76 0,0 0-156 16,0-2-350-16,-1 3-895 0,-49 25 128 0</inkml:trace>
  <inkml:trace contextRef="#ctx0" brushRef="#br0" timeOffset="83326.08">9561 6928 878 0,'0'0'2021'0,"0"0"-1579"0,0 0-392 0,0 0-21 16,0 0-16-16,0 0 117 0,0 0 57 15,0 0-30-15,0 0-22 0,0 0-28 16,0 0-23-16,68 0-25 0,-40 0-25 16,1-1-18-16,3-2-4 0,-3-1-12 15,-2 0 1-15,-3 0-1 0,-8 1-55 16,-2 0-142-16,-7 0-80 0,-2-2-99 15,-5-7-168-15,-4 0-728 0</inkml:trace>
  <inkml:trace contextRef="#ctx0" brushRef="#br0" timeOffset="83542.12">9523 6416 3134 0,'0'0'414'16,"0"0"-306"-16,0 0-23 0,0 0-25 15,0 0-10-15,61-38-9 0,-35 32-38 16,4 1-3-16,-1 2-12 0,2 2-23 16,-4 1 1-16,9 0-194 0,-11 2-497 15,-4-1-1255-15</inkml:trace>
  <inkml:trace contextRef="#ctx0" brushRef="#br0" timeOffset="83945.57">10351 6292 2827 0,'0'0'305'16,"0"0"-196"-16,8-46 44 0,-8 31-20 15,0 1-6-15,-3 1-17 0,-2 2 16 16,-4 1-7-16,0 4 26 0,-2 1-48 16,0 4-72-16,-5 1-25 0,-3 7-26 15,-3 6 26-15,0 3 25 0,-2 5-7 16,2 5 4-16,0 5-3 0,2 4 21 0,4 5-12 15,2 8-3-15,5 11 0 0,2 8 2 16,4 3 29-16,3-4 15 0,0-8 28 16,0-3-53-16,-1-2-43 0,-2-2 27 15,3-2 10-15,0-8-40 0,0-10 0 16,0-10-1-16,3-1-1 0,1 0-22 16,1 1-13-16,-2-1-12 0,-3-3-56 0,0-5-77 15,-7-2-101-15,-5-5-174 0,-16-5-195 16,4-5-441-16,0-3-846 0</inkml:trace>
  <inkml:trace contextRef="#ctx0" brushRef="#br0" timeOffset="84115.5">9833 6786 2130 0,'0'0'1388'0,"0"0"-1195"0,0 0-149 16,75-29 0-16,-38 23 53 0,4 0-15 15,4-1 4-15,7-1-27 0,-1 3-37 16,4 0-22-16,-4 0-3 0,16-4-372 16,-17 0-807-16,-8-4-1379 0</inkml:trace>
  <inkml:trace contextRef="#ctx0" brushRef="#br0" timeOffset="84800.02">11188 6430 2872 0,'0'0'445'0,"0"0"-295"0,0 0 2 0,0 0 28 15,0 0 18-15,0 0-72 0,0 0-126 16,0 0-12-16,0 0 12 0,0 0 87 16,-1 32 50-16,-6 2-16 15,-1 2-41-15,5 5-21 0,3-2-13 16,1-1-24-16,11-2-21 0,8-4 1 0,6-3 31 16,7-2-20-16,3-6 21 0,6-3-4 15,-1-5 13-15,-1-5 0 0,-3-5-3 0,-1-3 6 16,-7-3-15-16,-2-8 5 0,-3-3 1 15,-3-5 9-15,-2-2-3 0,-4-3-1 16,-4-6 10-16,1-1 9 0,-7-3-22 16,-3-2-11-16,-2 0-26 0,0-1-2 15,-3 3-14-15,-2 5 1 0,-2 4 11 16,2 5-22-16,2 7 9 0,0 4-28 16,1 4-51-16,0 5-138 0,-2 0-125 15,0 5-172-15,1 4-192 0,0 8-299 16,2-1-300-16</inkml:trace>
  <inkml:trace contextRef="#ctx0" brushRef="#br0" timeOffset="85035.74">11879 6418 3339 0,'0'0'488'0,"0"0"-296"16,0 0-72-16,0 0-39 0,0 0-78 15,0 0-3-15,0 0 0 0,0 0 18 16,0 0 66-16,2 62 19 0,-2-28-20 16,0 1 4-16,-2 5-41 0,-1 0 0 15,0 1-21-15,-3-3-23 0,1-4 16 16,1-2-18-16,-2-4-21 0,2-8-99 16,2-3-143-16,2-11-277 0,0-5-697 15,4-1-1107-15</inkml:trace>
  <inkml:trace contextRef="#ctx0" brushRef="#br0" timeOffset="85485.35">11970 6433 2428 0,'0'0'1461'0,"0"0"-1197"16,0 0-186-16,40-57 12 0,-21 44 16 15,6 3-63-15,3 4-6 0,1 2-21 16,4 4-14-16,2 2 10 0,-3 6 2 15,0 6-14-15,-6 3-12 0,-4 4-34 16,-9 2-41-16,-9 2-9 0,-4 1-19 16,-10 0 37-16,-11 0 34 0,-8-4 12 0,-3 0 29 15,-5-7-18-15,-2 2 21 0,-1-5 2 16,1-3-2-16,3-2 12 0,5-6-9 16,3 1 20-16,6-2 15 0,6-2 9 15,6-5 6-15,0 2 15 0,6-3 4 16,2-1-38-16,2-1-9 0,0-1-4 15,2 0-18-15,6 1 22 0,1 5 25 16,-1 1-50-16,4 4-16 0,2 1-49 16,0 7-15-16,6 5 14 0,1 8 32 0,4 4 9 15,1 1 23-15,0 5 2 16,4-1 3-16,-1 1 16 0,3-3 9 0,0-4 22 16,2-3-7-16,-1-5-6 0,-3-2-2 0,1-4-17 15,-4-2 1-15,-2-2 6 0,-1-3-13 16,-4-3-12-16,-2 0-56 15,-2-5-12-15,-3-1-13 0,-4-2-50 0,-4 0-67 16,-3-5-91-16,-4-6-227 0,-5 2-688 16,-4-1-747-16</inkml:trace>
  <inkml:trace contextRef="#ctx0" brushRef="#br0" timeOffset="88382.26">13446 6370 836 0,'0'0'726'0,"0"0"-560"0,0 0-98 15,0 0 56-15,0 0 60 0,0 0 14 16,0 0-17-16,-58-29-13 0,43 29-29 15,-2 0-24-15,-4 6-9 0,-4 2-10 16,3 7-3-16,-3 6-3 0,2 2-14 0,0 4 16 16,2 2-38-16,2 3-9 0,3-2-23 15,4 1-20-15,5-1 1 0,6-2-1 16,1-4-2-16,5-4 1 0,9-3 23 16,4-4 24-16,4-6 18 0,2-4-3 15,1-3-9-15,4-2-10 0,-4-7-35 0,0-4-8 16,-3-5-1-16,-4-5 22 15,-1-3-6-15,-5-2 6 0,-3-4-3 16,-3-2-7-16,-1-4 7 0,-3-9-8 16,0 3-11-16,-1-2 0 0,0-4 3 0,0 8-2 15,0 1 0-15,0 1 0 0,0 15 34 16,1 0-16-16,-1 9 41 0,0 6 5 16,1 5-28-16,-2 5-37 0,0 5-177 15,1 8 9-15,-1 6 115 0,0 7 31 16,0 8 22-16,0 2 1 0,0 3 21 15,3 2-19-15,-2 3 35 0,1-1 15 16,0 1-6-16,-1 1-27 0,-1-1-18 0,0-3-1 16,0-2 12-16,1-3-11 15,1-6-2-15,3-5-107 0,5-5-262 16,8-7-260-16,-3-3-685 0</inkml:trace>
  <inkml:trace contextRef="#ctx0" brushRef="#br0" timeOffset="88948.42">13621 6662 2944 0,'0'0'387'16,"0"0"-318"-16,0 0-68 0,0 0 23 16,50-51 4-16,-29 39-27 0,2-1-1 15,0-1 0-15,2 0-10 0,-1-1 10 16,-1 0 16-16,-2-2-16 0,-3 1 0 15,-2-1-34-15,-5 0-13 0,-2 3 47 0,-4 2 10 16,-5 5 19-16,0 0-7 0,-5 2 13 16,-5 3 10-16,-2 2-26 0,-7 0 6 15,-3 4 16-15,-5 6 19 0,1 1 10 16,0 3-1-16,0 1-15 0,5 2-7 0,6 1-13 16,3-1 16-16,6 4-28 0,5-1-3 15,1-1-6-15,7 1 0 0,7 0-10 16,4-2 26-16,7 1-4 0,4-4 6 15,5-1 0-15,3-5-31 0,1-2-25 16,-4-6-161-16,0-1-65 0,-7-4-12 16,-3-7-34-16,-6-3 63 0,-1-5 70 15,-4-4 87-15,-3-5 54 0,-1-1 23 16,-2-5 18-16,-2-4-5 0,2-8 25 16,0-12-25-16,-3-7 19 0,0-1-16 0,0 18 45 15,-3 11 68-15,-1 16 57 0,0 4 75 16,0 1-13-16,0 0-66 0,0 3-31 15,0 5-19-15,0 3-29 0,0 5-103 16,0 0-21-16,0 7-165 0,0 7 99 0,0 6 87 16,0 9 68-16,0 5 15 15,0 11 17-15,0 11 9 0,3 7-4 16,0 3 19-16,-2-7 15 0,0-13-62 0,-1-13-16 16,0-10-36-16,0-1-9 0,0 2-16 15,-1 0-12-15,1-2-74 0,-3-4-56 16,1-7-136-16,0-4-170 0,-5-7-266 15,1-7-475-15,1-3-793 0</inkml:trace>
  <inkml:trace contextRef="#ctx0" brushRef="#br0" timeOffset="89104.73">13884 6466 2955 0,'0'0'463'0,"0"0"-336"16,0 0-124-16,0 0 10 0,0 0 22 15,82-27-32-15,-48 23-2 0,7 2-1 16,4 2-3-16,13 0-51 0,-8 0-530 0,-10 0-1003 0</inkml:trace>
  <inkml:trace contextRef="#ctx0" brushRef="#br0" timeOffset="89919.13">14265 6614 2088 0,'0'0'657'0,"0"0"-503"16,0 0-132-16,0 0 71 0,67-30-19 15,-45 20-51-15,0-1-4 0,0-1-3 16,-1-2-13-16,-1-1 0 0,-3-2-3 16,-3 0-77-16,-1 0 0 0,-4-2 29 15,-3 0 23-15,-4 4 25 0,-2 1 0 16,-1 4 25-16,-4 3 100 0,-4 4-25 0,1 3-81 15,-6 3-19-15,-1 6 0 0,-1 5 16 16,0 1 32-16,0 5-26 0,3-1 0 16,5 3-9-16,3-1 6 0,3 1-3 15,2-2-14-15,7-4 11 0,5 1 12 16,5-4 23-16,7-2 0 0,2-4-16 0,2-1 6 16,2-4-10-16,-2-2-9 0,-1 0-19 15,0-7-13-15,-4 0-37 0,-4-5 38 16,0-5 12-16,-5 0 25 0,1-2-6 15,-1-5-18-15,1-1 22 0,0-4-22 16,3 0-1-16,4-1-19 0,0 3-29 16,4 2-47-16,-2 4-32 0,-2 7 92 15,-3 5 3-15,-2 6-7 0,-5 3-5 16,0 1-11-16,-6 6-3 0,-2 3-2 0,0 4 21 16,-4 1 17-16,0-1 22 0,0 1 0 15,-3-2 17-15,2-2-15 0,1-1 12 16,0-6-1-16,0 0 9 0,0-3 13 15,0-1 55-15,0 0 54 0,0-5-7 16,0-4-134-16,-3-3-3 0,0 0 3 0,-2-1 10 16,-5 1-12-16,2-1 0 0,-4 0 1 15,-1 3 63-15,-2 3 11 0,-3 0-13 16,-1 6-22-16,-3 1-15 0,1 3-7 16,-3 7 3-16,3 2 9 0,1 5-6 15,3 0-6-15,6 6-16 0,5 2 10 16,5 0-12-16,1 2 18 0,11-2 12 15,4 0-5-15,4-3-11 0,8-1 10 16,1-4 7-16,5-2-22 0,-2-6-10 16,1-2-91-16,-4-5-155 0,-1-2-113 0,-3-2-70 15,-4-8-129-15,-7-3 104 16,-1-5 204-16,-3-6 250 0,-2-2 26 0,-3-3 107 16,-1-3 46-16,-2-3 48 0,0-3 45 15,-1-2-37-15,0-2-132 0,0 2 36 16,0 2 98-16,0 5 12 0,0 8 17 15,0 6-4-15,0 9-61 0,0 4-76 16,0 6-125-16,0 2-72 0,1 12-142 16,3 7 158-16,2 7 56 0,-3 8 0 0,1 4 28 15,-2 5 13-15,0 0 18 0,-1 7-1 16,0-4-33-16,-1-3-10 0,0-3-15 16,-2-10-46-16,-1 1-162 0,-1-3-305 15,-1-9-745-15,0-7-790 0</inkml:trace>
  <inkml:trace contextRef="#ctx0" brushRef="#br0" timeOffset="90335.07">14947 6457 1512 0,'0'0'1499'0,"0"0"-1291"16,0 0-157-16,56-30 0 0,-28 23-3 15,6 3-37-15,5-1-10 0,2 2-2 16,1 1-1-16,2 1-21 0,-2 0 20 0,-1 0-118 15,-2-3-135-15,-5 1 31 0,-4-2-11 16,-5-4 62-16,-5 1 174 16,-3-1 6-16,-5-3 117 0,-4 2 103 0,-5 0 12 15,-1-2 2-15,-2 2-23 0,0 0-36 16,-4 2-10-16,-2 2-17 0,-3 0-34 16,0 3-7-16,-6 2-50 0,2 1-20 15,-5 1-5-15,0 8-10 0,1 1-25 16,3 5-3-16,5 2-3 0,6 4-22 15,3 3 24-15,5 1 1 0,9 0 12 0,2 0-9 16,8 0-3-16,1 1-3 0,0-2-22 16,1-2-59-16,-5-3-13 0,-2-1-10 15,-7-2 25-15,-7-4-9 0,-5-2 22 16,-7-3 34-16,-9-3 35 0,-5-1 13 16,-4-2 40-16,-3-1 1 0,2-3 12 15,0-2 6-15,1-1-16 0,2 0-27 0,7 1-18 16,1 1-11-16,4 1-3 0,6 1-192 15,5-5-289-15,1 0-698 0,7-3-1005 0</inkml:trace>
  <inkml:trace contextRef="#ctx0" brushRef="#br0" timeOffset="90879.17">16372 6316 3246 0,'0'0'448'0,"0"0"-332"0,0 0 13 16,0 0 51-16,0 0 1 0,0 0-131 16,-65-41-50-16,46 51 0 0,-4 4 31 15,0 3-9-15,2 5-5 0,3 2-17 16,3 1-2-16,5 4-1 0,5-2-9 0,4 1 12 16,1 1 0-16,5-4 3 0,6-1-3 15,2-7-112-15,-2-1-40 0,3-8-25 16,-3-1 33-16,2-5 49 0,0-2 86 15,-2-9 9-15,3-3 41 0,-4-3-6 16,1-4-13-16,-1-3 15 0,0 0 1 0,-2 0 53 16,1 1 23-16,-1 6 8 0,-2 1-29 15,-1 8 0-15,-2 2-30 0,-1 4-63 16,0 6-149-16,0 5 18 0,2 7 131 16,1 3 57-16,-2 3 36 0,1 2-6 15,0 1-35-15,2 0-15 0,4-3-12 16,-1-2-13-16,3-4 7 0,3-1-4 15,-2-4 10-15,5-6 3 0,0-2 9 0,4-3 3 16,3-2-40-16,4-2-123 0,0-7-72 16,3-2-26-16,-2-4-106 0,10-14-144 15,-8 4-776-15,-5 0-882 0</inkml:trace>
  <inkml:trace contextRef="#ctx0" brushRef="#br0" timeOffset="92172.6">17343 6137 1197 0,'0'0'986'0,"0"0"-772"16,0 0 28-16,0 0 45 0,10-48 20 15,-14 45-109-15,-6 2-109 0,-5 1-51 16,-7 9-4-16,-6 5 39 0,-1 6 19 15,-5 4-7-15,3 3 12 0,1 4-12 16,5 0-24-16,8 2-47 0,7-3-13 0,6 2-2 16,4-2 2-16,7-2 16 0,8 0-5 15,4-3-9-15,5-2 22 16,4-5 13-16,4-3-10 0,0-4-3 0,2-5-25 16,1-4-84-16,-4-2-4 0,-1-4 3 15,-4-5 9-15,-4-4 42 0,-1-3 34 0,-7-2 12 16,-3 1-10-16,-2-1 30 15,-3 0-31-15,-3 3 2 0,-2 3 10 0,-1 2-11 16,0 5 29-16,0 3-9 0,-3 2-22 16,-3 2-72-16,-4 5 18 0,0 4 54 15,-2 3 21-15,4 3 8 0,1 0-28 16,5 2 2-16,2 0 22 0,6 0-9 16,2-2 2-16,6-2 4 0,0-3 10 15,3 0 6-15,0-5 0 0,0-1-7 16,-2-4-31-16,-4-2-19 0,2 0-85 15,-5-2 10-15,0-6 0 0,-2-2-20 16,0-3 19-16,-3-1-12 0,-2-4 2 0,-1 0-32 16,0-1 28-16,0 0 109 0,-2-1-6 15,-1-1 8-15,1 0-2 0,-1 0 48 16,3 0-10-16,0 1 58 0,4 3 22 16,3 3-11-16,2 3-15 0,1 3 0 15,3 3-92-15,2 5-3 0,2 0-38 0,2 7-13 16,1 5 3-16,1 3 16 15,0 4 20-15,-2 1-1 0,-3 1 13 0,-1 3-35 16,-2 0 38-16,-5 1 15 0,-4-2 23 16,-2-2-12-16,-2 0-4 0,0-5-19 15,-6-1 0-15,-2-5 13 0,-3 0 6 16,2-5 19-16,-1 1 4 0,3-3-8 16,1 0-5-16,0-3-10 0,4 0 3 15,1 0 29-15,1 0 43 0,0-4-12 16,2-4-72-16,5-2-13 0,1-1-3 15,1-4-10-15,3-1-5 0,3-2 1 0,-2-2-2 16,4 0 0-16,-1-1 19 0,1-1 0 16,-1 3 11-16,-1 2-11 0,-1 2 0 15,1 3 24-15,-3 3-8 0,1 4-16 16,0 2-19-16,-1 3-13 0,3 0-12 0,-1 1 0 16,0 6-6-16,0 1 6 0,0 3 16 15,-3 3-10-15,-1 1 6 0,-3 2 4 16,-3 2 15-16,-4 1 13 0,0 1 55 15,-4 1 30-15,-2 0-9 0,-3-3-26 16,3 1-13-16,0-5-2 0,1-1-16 16,-2-3-16-16,3-3 17 0,2-2-8 15,0-2 1-15,2-4-10 0,-1 2 16 16,1-2 37-16,0 0 28 0,0-4-84 16,5-4-213-16,1 0-136 0,5-4-87 15,5-12-351-15,-3 3-756 0</inkml:trace>
  <inkml:trace contextRef="#ctx0" brushRef="#br0" timeOffset="92793.11">18128 6027 2410 0,'0'0'326'0,"0"0"-159"16,0 0 39-16,0-52 90 0,4 43-67 15,0 2-81-15,1 1-25 0,-2 3-32 16,3 2-85-16,2 1-6 0,1 7-129 0,6 8 41 16,3 5 41-16,0 7 19 0,2 7 5 15,-2 3 23-15,2 13 69 0,0 6-9 16,-4 9 12-16,-3-1-9 0,-7-16-35 15,-6-12-28-15,0-14-46 0,-4-1-20 16,-4 2-69-16,-3-2-80 0,0 2-91 16,-3-7-8-16,2-4-8 0,1-5 60 0,-1-3 55 15,3-4 74-15,-3 0 116 0,5-6 17 16,-2-1 62-16,3-5 3 0,1 0 110 16,-1-5 26-16,2 0-34 0,2 2-15 15,2-3 21-15,0 0 74 0,5 1-14 16,2 2-40-16,1-1-16 0,4 3-42 15,4 1-56-15,1 3-13 0,3-1-16 16,2 3-14-16,1 2-36 0,2 4-13 16,1 1-9-16,2 5-6 0,-2 5-16 0,0 2 6 15,0 3 0-15,0 2 4 0,-2 4-4 16,-2 1 22-16,-2 0-15 0,-4 2 3 16,-5-2-35-16,-3 0-10 0,-5-3 7 15,-2-1 15-15,-1-4 16 0,0-3 10 16,-3-5 22-16,-1-1 3 0,0-3 3 15,1-2 57-15,1 0 67 0,0 0 93 0,2-7-22 16,-1-1-67-16,1-6 12 0,0-3 30 16,1-2 12-16,6-3-16 0,4-2-56 15,2-1-64-15,3-3-46 0,5 1-3 16,1-1-40-16,5 2-119 0,0 0-62 16,3 7-98-16,0 2-216 0,10 5-423 15,-7 4-316-15</inkml:trace>
  <inkml:trace contextRef="#ctx0" brushRef="#br0" timeOffset="93212.2">19131 6379 1319 0,'0'0'1355'0,"0"0"-1101"0,0 0 40 16,0 0 79-16,0 0-17 0,-4-55-121 0,-5 47-42 15,-1 1-23-15,-4 0-46 0,-5 4-50 16,-3 3-25-16,-4 0-12 0,-3 5-16 15,3 7 4-15,0 1-22 0,4 4-3 16,5 3-1-16,3 0-12 0,4 2 11 0,3 0 1 16,4-1 0-16,3-1-10 15,0-2 10-15,7-2-26 0,4-4-117 16,3-3-35-16,0-3 15 0,4-6 33 0,0 0 38 16,1-6 36-16,0-5 9 0,-1-1 48 15,-1-5 20-15,-3 1-1 0,2-2-18 16,-1-1 19-16,-1 4-1 0,-3 1 77 15,1 3-21-15,-5 3-28 0,-2 4-7 16,0 2-40-16,-2 2-56 0,0 3-109 16,0 8 106-16,2 2 59 0,2 2 17 15,0 2 71-15,1 2 30 0,4-2-15 16,-1-1-20-16,2-1-12 0,3 0-15 0,1-3-19 16,-2-3-9-16,3-1-7 0,1-1-2 15,1-2 11-15,1-5 1 0,-1 0-31 16,0-2-46-16,1-6-68 15,-2 0-68-15,-1-3-64 0,3-12-99 0,-4 5-367 16,-4-2-1020-16</inkml:trace>
  <inkml:trace contextRef="#ctx0" brushRef="#br0" timeOffset="95476.81">20277 6166 2259 0,'0'0'459'0,"0"0"-392"0,0 0-66 15,0 0 48-15,0 0-49 0,0 0 19 0,0 0-19 16,0 0 103-16,0 0 15 0,37 51-2 16,-37-29-43-16,-1-1-22 0,-1-1-16 15,1-1-19-15,0-2-14 0,1-4 0 16,0-1 0-16,1-4 14 0,2-2-13 16,0-1 20-16,1-3 9 0,4-1 25 15,-1-1 25-15,4-5-9 0,2-3-19 16,3-4-32-16,2-2 9 0,1-4-28 15,0 0-2-15,0 0 25 0,-1-1-20 16,-2 4-5-16,0 1-2 0,-1 4-14 16,-4 1 12-16,0 5-28 0,-5 3-17 0,-1 1-56 15,0 5-39-15,-1 4 57 16,-2 4 48-16,0 5 22 0,0 0 15 0,-1 1 1 16,2 0 13-16,-1-2-13 0,2-1 0 15,-1-2 1-15,1-5 15 0,-2-1-14 16,0-3 17-16,0-3 10 0,2-2 18 15,-2 0 39-15,3 0 12 0,1-6-38 16,3-3-31-16,1-1-7 0,4-2-21 0,-2 0 12 16,4 0-12-16,0-2 1 0,1 2-2 15,0 3-10-15,-2 1 7 0,-1 3 1 16,1 2-1-16,-5 3 2 0,0 0 1 16,-1 3-38-16,0 4 38 0,-2 2 9 15,0 2 39-15,-1 2-10 0,-3-2-4 16,-1 1-15-16,-2 2-19 0,0-3 0 15,0-3-22-15,-1 2-120 0,-4-3-156 0,-9-5-223 16,1 0-510-16,1-2-801 0</inkml:trace>
  <inkml:trace contextRef="#ctx0" brushRef="#br0" timeOffset="95648.51">20206 5894 1144 0,'0'0'2735'0,"0"0"-2462"16,0 0-273-16,0 0-64 0,0 0-3 15,0 0 20-15,0 0-3 0,0 0-7 16,0 0-25-16,0 0-92 0,0 0-438 16,-31 13-697-16</inkml:trace>
  <inkml:trace contextRef="#ctx0" brushRef="#br0" timeOffset="101081.6">21940 5970 105 0,'0'0'203'0,"0"0"-18"0,0 0 1 16,0 0 0-16,0 0-13 0,0 0-33 16,0 0-23-16,0 0 0 0,0 0-22 0,1-12-14 15,0 10-26-15,0 0-19 0,0 0 3 16,0 0 23-16,0 1 0 0,0-2-17 15,0 3 23-15,-1 0 13 0,0-2 0 16,0 0 17-16,1 1 21 0,-1-1 30 0,0 0-16 16,0 1-43-16,0-1-22 0,1 0 2 15,-1 2-15-15,2-1-13 16,-2-1-17-16,0 2-5 0,0-2-17 0,1 2 16 16,-1-2 0-16,0 1 23 0,1 0 12 15,-1 0-2-15,0-1-8 0,1 0-2 16,-1 1-4-16,1 0-12 0,-1 0-4 15,0 0 3-15,1 0-2 0,-1 0-1 16,0 1-6-16,1-2-14 0,-1 2 14 16,0 0-13-16,0-2 0 0,0 2-2 0,0 0 0 15,0 0-1-15,0 0-1 0,0-1-1 16,0 1 0-16,0 0 2 0,0-1 1 16,0 1 18-16,0 0 7 0,0-1-7 15,0 1-4-15,0-1-11 0,0 0 11 16,0 0-2-16,0-1 0 0,0 2-1 15,-1-2-9-15,1 0-1 0,-1 2 10 0,1 0-9 16,0 0 0-16,0-1-3 0,0 1-3 16,0 0-9-16,0 0 9 0,0-1-16 15,0 1 15-15,0 0 2 0,0-1 2 16,-1 1 1-16,1 0 2 0,-1-1 9 16,0 0-12-16,0-1-12 0,-2 2 10 15,1-1 1-15,1 1 1 0,0 0 0 16,0 0 0-16,0-2-1 0,0 1 0 15,1 1-1-15,0-1-20 0,-2 1 0 0,-1 0-19 16,-1 1 2-16,-7 3 39 0,1 5 0 16,-7 3 39-16,-2 5-20 0,-5 3 9 15,-3 8 1-15,1 1-4 0,-2 3 7 16,-2 6-20-16,4 2 11 0,1 10-23 16,3 10-2-16,6 11-1 0,12-1-17 15,7-7 18-15,16-8 1 0,2-18 0 0,0-8 1 16,0-10 13-16,3-4 18 15,3 1-8-15,6 1-5 0,1-1-5 0,-4-3-10 16,-6-3-1-16,-5-3-2 0,-3-4 1 16,-8 2-1-16,-1-3-1 0,-4 0-2 15,-2-1 3-15,-1-1 1 0,1 0 24 0,-1 0 4 16,0 0 15-16,0 0 25 16,0 0 6-16,0 0 24 0,0 0-18 0,0-1-42 15,0-3-39-15,0 1-25 0,0-1-166 16,0-2-93-16,0 2-132 0,3-11-255 15,-2 5-780-15,-5 57 305 0</inkml:trace>
  <inkml:trace contextRef="#ctx0" brushRef="#br0" timeOffset="101544.46">22436 6033 2692 0,'0'0'373'16,"0"0"-284"-16,0 0-44 0,0 0 92 0,0 0 32 16,0 0-4-16,0 0-61 0,0 0-19 15,0 0-70-15,0 0-15 0,0 0-53 16,23-42-42-16,-24 46 35 0,-3 3 60 15,-3 3 48-15,0 3-4 0,-4 3 16 16,-4-1-22-16,2 1 6 0,-5 3-10 16,-3 1 10-16,-4 2-13 0,-2 2-2 15,-4 2-3-15,-4 1-11 0,-2 2-14 16,-1-2 1-16,5 0-2 0,2-4 0 0,8-3 0 16,6-6-1-16,9-2-17 0,3-4 14 15,5 1 4-15,8-2 18 0,8 1 26 16,9-1 9-16,9 0-13 0,7 1-27 15,3 0-10-15,3-2-3 0,-3 3-16 16,-3-1-5-16,-3-1 2 0,-4 0 0 0,-6-1 7 16,-5-2-1-16,-3 1 10 0,-4-3-7 15,-4-2 10-15,-6 0 12 0,-3 0-10 16,-1 0-2-16,-1-4-72 0,-1-1-51 16,0-3-91-16,0 1-100 0,-4-2-91 15,-4-9-269-15,-1 2-467 0</inkml:trace>
  <inkml:trace contextRef="#ctx0" brushRef="#br0" timeOffset="101862.5">22431 6007 2808 0,'0'0'359'0,"0"0"-273"0,0 0 51 16,0 0 10-16,0 0-97 0,0 0-50 15,0 0-181-15,0 0 63 0,0 0 118 0,0 0 160 16,0 72-27-16,3-38-22 0,4 3 12 16,-1 1 6-16,3 1 6 0,1 0-10 15,-2-5-53-15,3-1-16 0,-5-4-25 16,0-4 3-16,-1-3-6 0,-2-3 0 16,0-2-10-16,-1-5-16 0,-1 0 23 15,0-5-13-15,-1-2-10 0,0-2 17 16,0-1-17-16,0-2-2 0,0 0 1 15,0 0 11-15,1 0-12 0,-1 0-37 0,1-4-65 16,0-2-140-16,2 1-148 0,2-9-134 16,-2 2-706-16,-1-3-791 0</inkml:trace>
  <inkml:trace contextRef="#ctx0" brushRef="#br0" timeOffset="102567.25">22920 6050 803 0,'0'0'362'16,"0"0"-147"-16,0 0-7 0,0 0-3 15,0 0-36-15,0 0-14 0,0 0 11 16,0 0 37-16,0 0-9 0,0 0-20 16,0 0-26-16,30-41-4 0,-29 38-13 15,0 1-1-15,-1 0-22 0,1 0-19 16,0 1-10-16,0 0-12 0,-1 0-5 15,1 0-2-15,-1 0-16 0,0 1-15 16,0 0-29-16,0 0-29 0,0 2-49 0,0 3-7 16,0 2 85-16,0 5 53 0,0 3-2 15,0 3 5-15,-1 3-6 0,-2 3-3 16,1 0-2-16,0 2 12 0,-1 2-17 16,2 0-2-16,0 1 5 0,1 0 1 0,0-2 5 15,0-1-18-15,3-1-3 0,1-2 0 16,-1-5-3-16,0-1 6 15,-1-3-3-15,-1-3 3 0,1-3-3 0,-1-2-16 16,0-1 6-16,-1-1-5 0,2-2-10 16,-1-1 12-16,-1 0 4 0,3-1-16 15,-2 1 25-15,0-1-16 0,0 0 10 16,2 0-4-16,-1 0-18 0,1 0-39 16,0-3-10-16,-1 1-10 0,2-2-27 15,-3 0-38-15,-1-2-35 0,0 1-108 16,-4-3-146-16,-4-5-226 0,-1 2-467 15,-1 0-620-15</inkml:trace>
  <inkml:trace contextRef="#ctx0" brushRef="#br0" timeOffset="103062.16">22737 6270 1387 0,'0'0'547'16,"0"0"-324"-16,0 0-2 0,0 0-8 0,0 0 25 15,0 0-23-15,0 0-32 0,0 0-43 16,0 0-6-16,0 0-8 0,-2-6-6 16,2 6 0-16,0 0-13 0,0 0 0 15,0 0-10-15,1-1-3 0,5-1-42 16,6 1-30-16,3-1-6 0,7 0-4 0,4-1 7 16,8 1-17-16,3 2 1 0,3-2-1 15,3 2 16-15,0-2-15 16,1 1-3-16,-3 1-1 0,-4-1-3 15,-5 1 2-15,-3-2 0 0,-7 2-1 0,-5 0 0 16,-6 0 0-16,-3 0 2 0,-4 0 1 16,-2 0 15-16,-2 0-11 0,1 0-2 15,-1 0-2-15,0 0-2 0,0 0-14 16,0 0-9-16,-2 0-12 0,-2 0-13 16,-2-1-52-16,1 0-118 0,0 1-73 0,0 0-98 15,0 0-176-15,3 0-232 16,0 0-756-16,38 2 1189 0</inkml:trace>
  <inkml:trace contextRef="#ctx0" brushRef="#br0" timeOffset="103511.46">23483 6022 2534 0,'0'0'540'0,"0"0"-444"16,0 0 13-16,0 0 47 0,0 0 18 15,0 0 16-15,20-45 2 0,-19 43-44 16,-1 2-30-16,0 0-43 0,0 0-66 16,0 0-9-16,0 0-37 0,0 0-26 0,0 0-21 15,0 6 47-15,0 2 37 0,0 2 28 16,0 2-6-16,-1 1 9 0,1 2-6 15,0 3 6-15,0 2 6 0,0 3-6 0,0 4 13 16,0 2 18-16,-1 3 6 0,0 2-22 16,0 2 4-16,-1-1-7 0,-1 0-6 15,1-3 3-15,1-3-28 0,1-2-9 16,0-2 13-16,0-5-1 0,0 1 0 16,2-4 7-16,3-2-1 0,-1-2-5 15,0-4 2-15,-1-1-6 0,1-3-9 16,1-1 28-16,-2 0-6 0,-1-2-4 15,-1-2-3-15,1 0 7 0,-2 0-4 16,2 0 10-16,-1-1-13 0,1 0 4 0,-1-2-22 16,0-2-4-16,-1 2-93 0,0-4-78 15,-1 0-108-15,-5-1-137 0,-6-9-186 16,1 1-434-16,0 1-754 0</inkml:trace>
  <inkml:trace contextRef="#ctx0" brushRef="#br0" timeOffset="104114.13">23406 6039 1488 0,'0'0'452'15,"0"0"-270"-15,0 0 61 0,0 0 15 0,0 0-20 16,0 0-35-16,0 0-47 0,0 0-53 0,0 0-30 16,0 0-16-1,0-3-3-15,0 3 6 0,0 0 16 0,0-1 22 16,0 1 9-16,3 0 13 0,5 0 9 0,5-2-14 16,8 2-27-16,9 0-11 0,5-2-18 15,7 0-22-15,4 1-21 0,-1-1-14 16,0 1-1-16,-2 0 1 0,-2 1 13 15,-3-2-13-15,-5 2 0 0,-5 0 17 16,-5-1-16-16,-3 1 19 0,-5-2 8 16,-2 1-8-16,-6 0 0 0,-2 1 12 15,-1-1-7-15,-3 1 1 0,1 0-10 16,-2 0 1-16,0 0-1 0,0 0-5 16,0 0-13-16,0 0-4 0,0 0-20 0,0 0-1 15,0 0-2-15,0 0-1 0,0 0 0 16,0 0-3-16,0 0 7 0,0 0-4 15,0 0-28-15,0 0-151 0,0 0-91 0,-5 0-140 16,-3 0-229-16,1 0-389 0,-3 0-791 16,40 0 1847-16</inkml:trace>
  <inkml:trace contextRef="#ctx0" brushRef="#br0" timeOffset="106543.51">24202 5803 20 0,'0'0'420'0,"0"0"-276"0,0 0-46 16,0 0 19-16,0 0-19 0,0 0 25 16,0 0 40-16,0 0-45 0,0 0 57 15,0 0-18-15,0 0-37 0,42-32-10 0,-40 28-19 16,2 0 10-16,-2-1 29 0,1 2 28 16,0 0-16-16,-1 1-77 0,0 0-17 15,1-1-9-15,2 0-23 0,-2 0-12 16,0 2 15-16,1-2-6 0,-2 1 32 15,1 0-3-15,0 0 9 0,0 1 17 0,-1-2 18 16,-1 0 1-16,0 2-4 0,0-1-16 16,0 0-16-16,0 0-9 0,-1 0-14 15,1 0-5-15,-1 0-11 0,0 0 14 16,0-1 3-16,0 3-7 0,0-2 13 16,2 2 6-16,-2-2-3 0,0 2 19 15,0-1 3-15,0 1-6 0,0-2 6 16,0 2 3-16,0-1-16 0,0 0-9 15,0 1-17-15,0 0-8 0,0 0-10 16,0 0 13-16,0 0-13 0,0 0 16 0,0 0-4 16,0 0-13-16,0 0 1 0,0 0-3 15,0 0-1-15,0 0-15 0,0 0-6 16,0 0-13-16,0 0-21 0,0 0-26 16,0 4 10-16,0 1 53 0,0 2 19 15,0 1 1-15,-2 2 0 0,1-1 1 16,-1 3 14-16,1-2-16 0,0 4 2 15,0 0 14-15,0 1 3 0,1 1-18 0,-1 2 11 16,0 2 23-16,-1 1-16 0,0 1-4 16,1 3-2-16,-1 1 18 0,1 1-5 15,0 1-5-15,0 1 14 0,1 0-4 16,0 0 33-16,0-1-20 0,0 5-10 16,0-3 0-16,0 2 7 0,1-1 9 15,1 0-10-15,-1 1-9 0,1-1-3 16,2 0-10-16,-1-2-2 0,0-2-4 15,0-2 7-15,1-2 0 0,-1-3-1 0,3-2 10 16,-3-3 3-16,0 1-7 0,-1-2-8 16,0-2 5-16,0 0-5 0,0 0-1 15,3 0 13-15,-4-3-16 0,1 1-9 16,-1 0 13-16,1-3-13 0,0 2 15 16,0-2-17-16,-1-1 12 0,1-1-12 0,-1-1 11 15,1 0-12-15,-1 0 3 16,2-2 0-16,-2 0 15 0,0-2 1 15,-1 2 2-15,0-2-5 0,0 0-1 0,0 0-3 16,0 0-9-16,0 0 1 0,1 0-1 16,-1 0 0-16,0 0-1 0,0 0 1 15,0 1 9-15,0-1-9 0,0 0 12 16,0 0 4-16,0-1-19 0,0-1-105 0,-1 0-101 16,-4-6-156-16,1-1-435 0,1-3-1220 15,16 45 572-15</inkml:trace>
  <inkml:trace contextRef="#ctx0" brushRef="#br0" timeOffset="107535.39">24661 6288 989 0,'0'0'241'0,"0"0"-81"0,0 0 67 15,0 0 1-15,0 0 6 0,0 0 38 16,0 0-69-16,0 0-25 0,0 0-11 15,0 0-26-15,18-34-38 0,-17 34-62 0,-1 0-41 16,0 2-22-16,0 0-29 0,0 3 25 16,0 2 26-16,0 5 80 0,0 1-13 15,0 6 0-15,0 2 10 16,0 1 18-16,0 3-3 0,0 1 9 0,0 1-6 0,0-1-16 16,0 1 9-16,1-3-29 15,0 0 4-15,0-1-12 0,-1-4-23 0,1-2 6 16,1-3-5-16,-2-3-11 0,0-3-2 15,1-2-1-15,0-2 1 0,-1-1-4 16,1-1 1-16,-1 0 6 0,0-1-16 16,0-1 18-16,0 0 13 0,0 0-3 15,0 0 16-15,0 0 0 0,0-1-1 16,0-3-46-16,1-1-183 0,-1-3-97 16,0-2-92-16,0-1-130 0,-1-10-306 15,-1 3-675-15</inkml:trace>
  <inkml:trace contextRef="#ctx0" brushRef="#br0" timeOffset="108130.03">24593 6245 1411 0,'0'0'313'0,"0"0"-148"0,0 0 17 0,0 0 35 15,0 0-10-15,0 0 3 0,0 0-23 16,0 0-34-16,0 0-25 0,0 0-16 16,0 0-23-16,7-6-28 0,1 4-39 15,6 0-9-15,4 1 9 0,5 1 7 16,3 0 9-16,7 2-13 0,3 3 10 16,-2 1-19-16,2 3-15 0,-1 1-1 15,-4 2-38-15,-1 5-10 0,-6 2 1 0,-5 5 47 16,-2 0 50-16,-6 3-5 0,-2 2 2 15,-7 2-9-15,-2 0-16 0,-4-1 0 16,-9 1 4-16,-3-7-14 0,-4 0 4 16,-3-6 0-16,-1-3-4 0,-1-1 23 15,-3-5 0-15,3-1 9 0,1-2-1 16,2 0-8-16,4-4 3 0,1 1-9 16,5-1-1-16,4-2 9 0,3 0-2 15,2 0 2-15,2 0-6 0,0 0 0 0,1 0 7 16,0 0 8-16,0 0-12 15,0 0 7-15,0 0-10 0,2-2-28 0,2 2-3 16,3-5-31-16,2 3 0 0,0 0-75 16,4-2-78-16,-3 2-39 0,2 0-112 15,4-6-239-15,-5 1-618 16,1 1-592-16</inkml:trace>
  <inkml:trace contextRef="#ctx0" brushRef="#br0" timeOffset="110492.47">25128 5842 68 0,'0'0'261'16,"0"0"-117"-16,0 0-1 0,0 0-12 16,0 0 6-16,0 0 22 0,0 0 24 15,0 0-1-15,0 0-16 0,0 0-36 16,-2-4-19-16,2 4-17 0,0-1-7 16,0 1 4-16,0 0 10 0,0 0 12 0,0 0-3 15,0-2-23-15,0 2-9 0,0 0-27 16,0 0 4-16,1-2-6 0,-1 2-4 15,1 0-13-15,0 0-3 0,-1 0-3 16,1 0 3-16,0 0 3 0,-1 0 16 16,1 0-3-16,0-1-7 0,-1 1-6 15,2 0-10-15,1 0-21 0,2 0-1 16,-1 0 0-16,3 0 2 0,0 0 0 16,2 0 1-16,-1 0 16 0,3 0 4 0,-2 0-4 15,3 0 0-15,0 1-3 0,1 3 3 16,3-2-3-16,-2 2-3 0,1 1-13 15,0 1 0-15,3 0-13 0,-1 3 11 16,3 1-11-16,0 5-9 0,-1 1 19 16,2 3-17-16,-1 1 1 0,-2 6-10 15,-2 3 4-15,-1 2-1 0,-1 4 26 16,-6 11 14-16,-2 7 44 0,-3-4 2 0,-3-4 7 16,0-7-9-16,-7-4 5 0,-1 10-2 15,-4 1-4-15,2-3 6 0,-4-3-28 16,0-8-16-16,1 3 7 0,-3-3-14 15,-2-2 45-15,-1 0-3 0,0-4 12 16,0 0-22-16,-1-2 0 0,3-3-7 16,1-2-12-16,2-2-12 0,1-3 9 0,6-4 1 15,1-2-1-15,0-1-4 16,2-2 4-16,3-1-3 0,0-2 3 0,0 1-4 16,1-2 14-16,0 0 5 0,0 0 13 15,0 0 6-15,0 0 12 0,0 0-3 16,0-2-3-16,2-1-44 0,3-2-18 15,1-1 0-15,-1 3-18 0,-1-2 17 16,1 1-2-16,1 0-19 0,-1 0-3 0,-2-1-3 16,-2 1-217-16,-1-4-182 15,-3-1-576-15,-4-3-1572 0,-25 84 2346 0</inkml:trace>
  <inkml:trace contextRef="#ctx0" brushRef="#br0" timeOffset="114064.71">26012 6085 1034 0,'0'0'530'0,"0"0"-328"15,0 0-59-15,0 0-4 0,0 0 7 16,0 0 13-16,0 0 6 0,0 0 41 16,0 0-3-16,-15-15-20 0,12 13-24 15,2 1-44-15,0-3-29 0,0-1-16 16,0 2-23-16,1 0-2 0,-1-1 12 0,1 1 2 15,0-1-18-15,0-2-12 16,0 2-4-16,0-2 0 0,0 0-6 0,3 1-16 16,2 0 10-16,2 0-11 0,0-1-2 15,4 0-15-15,2 3-4 0,2 1-9 16,1 0 9-16,-2 0-6 0,-2 2 0 16,-2 0-10-16,-5 0-28 0,-3 0-16 15,-2 2-29-15,0 2 32 0,-2-1 55 0,-6 4 21 16,-4-2 29-16,-3 2-3 15,-1-1 9-15,1-2 3 0,-1 0 6 0,2-1-9 16,4-2 0-16,0 1-4 0,6-2-2 16,-1 0 2-16,3 0 4 0,1 0-7 15,0 0 13-15,0 0-6 0,1 0 12 16,0 0 3-16,0 0-16 0,0-3-34 16,0-1-44-16,0 1-95 0,0-1-113 0,2 1-111 15,3 1-205-15,-1 0-670 16</inkml:trace>
  <inkml:trace contextRef="#ctx0" brushRef="#br0" timeOffset="114547.75">26109 6459 2146 0,'0'0'681'0,"0"0"-565"0,0 0-116 16,0 0-103-16,0 0 103 0,0 0 23 16,0 0 18-16,0 0 1 0,0 0 9 0,0 0 4 15,0 0-7-15,-9 17-6 0,8-17 12 16,-2 0 16-16,3 0 38 15,-1 0 36-15,0 0 39 0,0-2 3 0,-2-2-98 16,2-2-44-16,0-1-32 0,1-1 1 0,0 0 0 16,1 0-13-16,4 3 0 15,2 2-19-15,1-1-16 0,-2 3-9 0,5 1-12 16,-4 0 2-16,1 1 1 0,-3 3-32 16,-1 1 6-16,-1 0 22 0,-3 2 12 15,0 0 7-15,0-2 22 0,0 2 16 16,-3-2 2-16,1-1 24 0,-1-2 12 15,0 0 111-15,1-2-11 0,1 0-25 16,-2 0-6-16,2 0-15 0,0 0-11 16,-1 0-7-16,0-2-15 0,1-2-18 15,-1 0-16-15,0-3-10 0,1 2-15 16,-1-2 0-16,0 1-15 0,1-1-13 0,-2 0-90 16,2 0-139-16,-4-5-169 0,0 2-301 15,0-1-995-15</inkml:trace>
  <inkml:trace contextRef="#ctx0" brushRef="#br0" timeOffset="118726.79">11263 7804 1380 0,'0'0'273'0,"0"0"-146"16,0 0 74-16,0 0 78 0,0 0-17 16,0 0-59-16,0 0 9 0,0 0-22 15,-6-46-37-15,6 40-22 0,2-2 5 16,1 2-25-16,-2 0-7 0,1 1-19 16,-1 0-9-16,1 1-4 0,-2 3 7 15,1-1-10-15,-1 2-13 0,0 0-56 16,0 0-16-16,0 2-71 0,0 3-64 0,0 5 77 15,0 7 74-15,-2 3 63 0,-1 8-10 16,-3 3 7-16,1 1-18 0,0 2-11 16,-1-1 9-16,1-3-18 0,1-1 9 15,1-1 32-15,0-5 8 0,0-2-12 16,0-3-6-16,0-4-19 0,0-2-32 0,2-4 1 16,0-3 19-16,1-1-10 0,0-2 0 15,0-1 13-15,0-1 6 0,0 0 0 16,0 0-31-16,1-1 0 0,6-5-127 15,0-2-118-15,1-4-150 0,2-14-245 16,-2 4-677-16,-4-2-590 0</inkml:trace>
  <inkml:trace contextRef="#ctx0" brushRef="#br0" timeOffset="118899.61">11263 7498 3179 0,'0'0'398'0,"0"0"-288"0,0 0-81 16,0 0 9-16,0 0 37 0,0 0-31 16,-4-45-29-16,3 44-15 0,1 1-35 0,0 0-56 15,0 0-76-15,0 5 21 16,3 4-84-16,2 7-244 0,-1-3-338 0,1-1-796 0</inkml:trace>
  <inkml:trace contextRef="#ctx0" brushRef="#br0" timeOffset="119360.43">11777 7517 2024 0,'0'0'350'0,"0"0"-275"0,0 0 9 15,0 0 77-15,0 0 6 0,0 0-12 16,-8-47-11-16,4 43-4 0,0 1-13 16,1 1-28-16,-1 2-78 0,-4 0-21 0,1 3-25 15,-4 4 25-15,-1 3 1 0,-4 1 43 16,0 4-9-16,1 2 3 15,0 3 6-15,-1 1 4 0,2 4 8 0,2 5 17 16,-1 0-1-16,2 6 25 0,-1 3 4 16,3 3-13-16,-1 10-23 0,2 7 10 15,0 6-10-15,4-1-6 0,2-15-4 16,2-13 13-16,0-14-6 0,0-1-19 16,-1 2-41-16,0 4 10 0,1 1-9 15,-2-1 25-15,0-3-13 0,-1-2-3 16,-4-2-8-16,1-4-4 0,-2-1-30 15,-3-3-19-15,-1 0-47 0,1-5-49 16,-4 0-41-16,3-4-26 0,-1 0-53 0,-2-3-115 16,6-3-70-16,-3-15-188 0,7 1-499 15</inkml:trace>
  <inkml:trace contextRef="#ctx0" brushRef="#br0" timeOffset="119550.43">11370 8004 2546 0,'0'0'694'16,"0"0"-430"-16,0 0-153 0,0 0-1 15,0 0 35-15,0 0-29 0,45-47-36 16,-22 38-43-16,6 0-21 0,4 2-16 16,5 0-25-16,6 1 6 0,3 1-10 0,17-3-292 15,-12 2-408-15,-6-2-1538 0</inkml:trace>
  <inkml:trace contextRef="#ctx0" brushRef="#br0" timeOffset="120401.27">12758 7602 2391 0,'0'0'409'0,"0"0"-328"16,0 0-4-16,0 0 16 0,0 0-93 16,0 0-13-16,0 0 13 0,0 0 150 0,0 0 20 15,-6 59 11-15,-1-32-23 0,-3 3-19 16,0 1-51-16,-1 3-23 0,-2 0-24 15,4-2-15-15,-2 0-14 0,3-3-11 16,2-4-1-16,3 0 2 0,2-7-1 0,1-3 1 16,0-5 1-16,4-1-3 0,2-3-15 15,1-3-194-15,2-2-103 16,0-1-138-16,4-10-251 0,-5-2-824 0</inkml:trace>
  <inkml:trace contextRef="#ctx0" brushRef="#br0" timeOffset="120712.99">12636 7599 2350 0,'0'0'635'0,"0"0"-450"15,0 0-118-15,0 0 48 0,0 0-26 16,0 0-47-16,72-38-42 0,-43 42-25 0,6 6 6 16,4 7 19-16,3 2 15 0,2 8 30 15,-4 2 21-15,-3 6 35 0,-10 3-34 16,-7 3-61-16,-11-1-6 0,-9 4-28 15,-11-2 27-15,-12 0-46 0,-8-3 47 16,-2-5 3-16,-5-5 1 0,-2-6 8 0,2-4 17 16,1-8 46-16,4-4 1 0,1-4 18 15,2-3 10-15,1 0-7 16,4-3-9-16,4-4-20 0,3 0 10 0,3 0-4 16,6-1-28-16,0 1-18 0,5 1-6 15,1 1-22-15,3 1 0 0,0-2-18 16,0 2-84-16,6 1-165 0,5 2-66 15,3-1-101-15,12 0-283 0,-3-1-756 16</inkml:trace>
  <inkml:trace contextRef="#ctx0" brushRef="#br0" timeOffset="121103.53">13397 7817 10 0,'0'0'3209'0,"0"0"-2814"16,0 0-291-16,0 0 38 0,0 0 125 15,0 0-64-15,0 0-141 0,56-21-59 0,-24 17-3 16,4 0 0-16,3 1-22 0,1 1-6 15,-4 2-6-15,-1 0-131 0,1 5-235 16,-13 0-402-16,-6-1-1051 0</inkml:trace>
  <inkml:trace contextRef="#ctx0" brushRef="#br0" timeOffset="121273.09">13349 8018 2448 0,'0'0'1010'15,"0"0"-794"-15,0 0-128 0,0 0 82 0,0 0 175 16,0 0-32-16,0 0-132 0,0 0-122 16,0 0-44-16,78-8-15 0,-46 5-15 15,-1 0 2-15,5 2-5 0,-1 0-13 16,-2-1-212-16,1 0-77 0,7-5-259 0,-9-1-775 16,-6 0-917-16</inkml:trace>
  <inkml:trace contextRef="#ctx0" brushRef="#br0" timeOffset="121813.14">14372 7590 1049 0,'0'0'1752'0,"0"0"-1597"0,0 0-75 15,0 0 134-15,0 0 47 0,0 0-49 16,0 0-45-16,0 0-32 0,0 0-62 0,0 0-42 16,-35-8 13-16,8 25 21 0,-5 4 16 15,-1 5-16-15,1 5-34 0,0 5-18 16,4 3-10-16,-2 9 12 0,9-5-1 16,5 0-14-16,5-1-13 0,8-8 11 15,3 6-16-15,0-5 18 0,8 1 12 16,5-3-11-16,3-4 13 0,-1-4-14 15,4-4-41-15,1-5-46 0,-2-5 25 16,1-3 31-16,-2-2 31 0,-1-2 1 16,-4-4 18-16,2 0 0 0,-6 0 15 15,1-5 0-15,-4-1 0 0,2-1 0 16,-1 1-6-16,-3-1-28 0,-1 1 1 0,-1 0-1 16,-1 1 0-16,0-1-19 0,0 2-18 15,-3-2-146-15,-2 1-141 0,-6-5-191 0,5-1-691 16,0 0-947-16</inkml:trace>
  <inkml:trace contextRef="#ctx0" brushRef="#br0" timeOffset="122566.95">14983 7575 1776 0,'0'0'392'0,"0"0"-233"0,0 0 51 16,0 0 70-16,0 0 22 0,0 0-59 15,0 0-30-15,0 0-33 0,0 0-48 16,0 0-57-16,0 0-72 0,42 0-3 15,-21 10 1-15,3 2-1 0,1 5 0 16,4 2-14-16,-3 4-5 0,-3 2 19 16,-2 5 0-16,-4 1 50 0,-9 10 7 15,-2-2-9-15,-6 4-5 0,-13 0 20 0,-7-4-4 16,-4 3-22-16,-7-3-9 16,2-6-15-16,-1-4-12 0,4-5 27 0,5-6-1 15,2-2 20-15,3-4-7 0,6-2 0 16,1-1-6-16,4-3-6 0,3-4-9 15,0 0-4-15,2 0 10 0,-1-2-1 0,1 0 4 16,0 1 3-16,0-1 3 0,0 0 6 16,0 0 0-16,0 0 6 15,0 0-4-15,0 0 4 0,0-1 12 0,3-1-27 16,2-1-16-16,3 0-15 0,-1 1-3 16,-1-1-12-16,2 0 12 0,-2 1-18 15,1 1-4-15,0-1-6 0,-2 2-119 16,-1-5-185-16,0 0-322 0,2-2-1145 0,-82 45-226 15</inkml:trace>
  <inkml:trace contextRef="#ctx0" brushRef="#br0" timeOffset="126809.55">17964 7456 91 0,'0'0'1244'0,"0"0"-1055"0,0 0-26 16,0 0 41-16,0 0 62 0,0 0-55 16,0 0-66-16,0 0-15 0,0 0-18 15,45-48-6-15,-40 43-22 0,0 2-17 16,-2 1 7-16,0-2 12 0,2 2-3 16,-3-1 0-16,0 2 3 0,-1-1-13 15,0-1 0-15,0 3-6 0,-1-1-17 16,1 1-15-16,-1 0-35 0,0 0-10 15,0 0-22-15,0 0-19 0,0 0-2 16,0 0-1-16,0 0-13 0,0 1 13 0,0 2 54 16,0 2 0-16,-3 2 41 0,0 1 1 15,-2 1-7-15,0 4-1 0,-2 3-8 16,-2 1 12-16,2 3-16 0,-7 3 10 16,1 4-20-16,-5 2 23 0,-3 3 19 0,-4 4-10 15,-4 1-16-15,0 1-26 0,-2-1-2 16,4 0 1-16,3-6-1 15,5-3-12-15,3-6 9 0,4-3 3 0,5-4 0 16,0-5 3-16,2-2 12 0,2-3-2 16,2-1 6-16,0-2-3 0,1 0-4 15,0-2 7-15,0 0 15 0,0 0-2 16,0 0 12-16,0 0-3 0,0 0 12 16,0-4-53-16,7-1-31 0,1-3-170 15,5-1-86-15,1-2-82 0,16-10-106 16,-6 2-503-16,-1 1-679 0</inkml:trace>
  <inkml:trace contextRef="#ctx0" brushRef="#br0" timeOffset="127192.53">18300 7432 2073 0,'0'0'318'0,"0"0"-163"0,0 0 0 16,0 0 25-16,0 0-29 0,12-46-1 16,-10 42-19-16,-2 2-13 0,0 1-32 15,0 0-67-15,0 1-19 0,0 0-89 16,0 3-42-16,-6 4 106 0,-1 4 25 16,-6 7 60-16,0 2 10 0,-6 4-3 0,-2 5 0 15,-5 2-14-15,-1 1 1 16,-1 4-13-16,-3 2 0 0,2 0-19 0,-2 3 10 15,2-2 6-15,1-1-35 0,4-2 11 16,5-7-13-16,5-4 1 0,4-6-2 16,4-5 2-16,3-4 35 0,1-2-2 15,0-1-16-15,0-5 0 0,2 0 6 0,0-2-10 16,0 0 17-16,0 0 9 0,0 0 0 16,0 0 9-16,0 0 6 0,0 0 6 15,5-3-31-15,2-4-31 0,2 0-71 16,6-3-149-16,12-8-110 0,-3 3-245 15,0 0-1086-15</inkml:trace>
  <inkml:trace contextRef="#ctx0" brushRef="#br0" timeOffset="128817.37">15696 7827 2066 0,'0'0'682'0,"0"0"-682"0,0 0-100 16,0 0 100-16,0 0 68 0,0 0 157 15,0 0 114-15,0 0 67 0,0 0-79 0,-3-6-135 16,2 0-102-16,1-2-40 0,0-1-16 16,0-1-12-16,0-1 0 0,1-2 9 15,2 1 3-15,0 0-7 0,0-1-2 16,1 3-9-16,0 0-16 0,0 3 0 16,-2 2-2-16,-1 2-17 0,0 1-6 0,-1 1-27 15,1 1-54-15,-1 2-49 16,0 5-90-16,-1 8-77 0,-3-1-273 0,-4-3-934 0</inkml:trace>
  <inkml:trace contextRef="#ctx0" brushRef="#br0" timeOffset="129114.98">15720 8058 1661 0,'0'0'1189'0,"0"0"-1189"16,0 0-84-16,0 0 84 0,0 0 132 16,0 0-33-16,0 0 17 0,0 0 8 15,0 0-12-15,0 0-10 0,0 0-7 16,-45 37 3-16,45-37 32 0,0 0 46 0,0 0 94 16,0-5 40-16,0 0-91 0,3-2-143 15,1-2-36-15,1 0 6 0,1 0-30 16,-1 1-16-16,-1 2-13 0,-1 1 1 15,0 2-3-15,0 2 0 0,0 0-19 16,-2 1-25-16,0 0-61 0,1 2-238 16,1 4 48-16,0-5-284 0,0 0-883 0,2-2-443 15</inkml:trace>
  <inkml:trace contextRef="#ctx0" brushRef="#br0" timeOffset="129907.4">19092 7628 919 0,'0'0'342'0,"0"0"-75"0,0 0-6 16,0 0 21-16,26-56 39 0,-24 44-56 16,-1-2-11-16,-1 1-30 15,0 1-39-15,-1 2-10 0,-3 2 12 0,-4 2-51 16,-3 1-64-16,-3 3-22 0,-3 2-21 0,-9 0-1 16,-2 9 13-16,-6 5-12 0,-3 5 5 15,0 6-15-15,1 3 12 0,3 3-14 16,10 0-15-16,4 1-4 15,13-2-18-15,6 0 20 0,6-2 2 0,13 0 20 16,4-2 12-16,9-3-34 0,1-2-3 16,3-1-56-16,1-6-86 0,-2-3-110 15,-4-3-163-15,6-7-256 0,-7-1-518 16</inkml:trace>
  <inkml:trace contextRef="#ctx0" brushRef="#br0" timeOffset="130258.7">19293 7717 2179 0,'0'0'633'0,"0"0"-347"16,0 0-59-16,0 0-5 0,0 0-51 0,0 0-89 16,0 0-54-16,0 0 29 0,0 0 6 15,-58 27-32-15,46-14 3 0,5 1-34 16,4 0 0-16,3 1 0 0,0 0 0 15,7-2 21-15,8-1 12 0,3 1 17 16,4-3-13-16,3-1-9 0,0-2-12 16,0-3-4-16,-3-2-9 0,-2-2-3 15,-6-3-25-15,-1-4 10 0,-5-3 15 16,-1-2 12-16,-4-2 7 0,-2-4-19 16,-1-3 0-16,0-1-28 0,-6 0-34 0,-3 1-27 15,0 3 33-15,-4 1 18 0,-1 3 7 16,-1 5 9-16,0 1-16 0,-2 3-6 15,1 2 15-15,3 2-2 0,2 1 15 0,3 0-6 16,-1 0 0-16,5 1-16 0,2 3-13 16,0 0 26-16,0 1 25 0,2 2 0 15,0 1-296-15,3 1-265 16,3-1-475-16,4-5-633 0</inkml:trace>
  <inkml:trace contextRef="#ctx0" brushRef="#br0" timeOffset="130756.34">19457 7658 2749 0,'0'0'391'16,"0"0"-317"-16,0 0 22 0,0 0 69 0,0 0-41 15,0 0-77-15,60-38 4 0,-39 33-10 16,1 3-18-16,2 0-23 0,-1 2-3 15,-1 0-35-15,-2 2 0 0,-3 5-19 16,-2 2-19-16,-5 5-6 0,0 1 28 16,-5 5 25-16,-3 0 7 0,-2 0 22 15,-2 1 79-15,-5-2-28 0,-4 1-3 16,-1-1-4-16,-1-3-9 0,-1-1-13 16,5-4 3-16,0-2-24 0,2-1 0 0,4-4 2 15,1-1-3-15,2-1 12 0,0-2 45 16,0 0 69-16,3-5 21 0,5-3-86 15,4-4-39-15,4-1 0 0,-1-6 3 16,5 1 0-16,0-3 3 0,4 2 0 16,0-2-6-16,1 3-21 0,-2 0 2 15,-1 4 0-15,0 4-3 0,-3 5-2 16,-2 2-17-16,-2 3-28 0,-3 6-43 16,3 5 7-16,-2 3 36 0,-3 5 47 0,2 2 7 15,-5 0 68-15,-1 1-8 16,-1-1-21-16,-3-2-8 0,-1-1-13 15,0-2 3-15,-1-2-13 0,0-3-2 0,0-4-11 16,0-3 10-16,0-3-9 0,0-1 19 0,0 0-22 16,0-1-45-16,0-5-133 0,0-1-235 15,0-13-278-15,4 1-869 16</inkml:trace>
  <inkml:trace contextRef="#ctx0" brushRef="#br0" timeOffset="131021.83">20219 7379 2830 0,'0'0'347'15,"0"0"-277"-15,0 0 64 0,0 0 72 16,0 0-57-16,0 0-149 0,0 0-82 15,0 0-121-15,0 0 203 0,0 0 32 0,-16 50 22 16,16-18-29-16,0 4-25 0,5 0 0 16,0 5-3-16,-2-1-9 0,0 0 12 15,-2-3 0-15,-1-1-206 0,-5-5-294 16,-13 1-207-16,1-8-337 0</inkml:trace>
  <inkml:trace contextRef="#ctx0" brushRef="#br0" timeOffset="131304.21">20067 7766 205 0,'0'0'1786'16,"0"0"-1494"-16,0 0-8 0,22-56 38 0,-12 42-46 16,5 0-94-16,2 3-49 0,4 3-25 15,3 2-44-15,5 3-64 16,1 3 0-16,3 0-45 0,0 9 4 0,1 3 0 16,-1 3-13-16,-5 4 6 15,-3 1 1-15,-5 3 8 0,-3 0 4 0,-5-1 7 16,-4 0-65-16,-6-3 26 0,-2-4 16 15,0-3 19-15,-1-2 32 0,-1-6 22 0,-2-1 84 16,1-3 79-16,1 0 72 0,-1-3 77 16,3-6-70-16,0-3-84 0,0-2-53 15,6-3 37-15,3-6-14 0,4 1-18 16,2-4-43-16,3-1-89 0,7 1-3 16,0 0-61-16,2-1-127 0,2 5-73 15,0 2-62-15,-2 6-177 0,9 2-493 16,-6 2-385-16</inkml:trace>
  <inkml:trace contextRef="#ctx0" brushRef="#br0" timeOffset="131653.25">21067 7636 2274 0,'0'0'658'0,"0"0"-373"15,0 0 53-15,0 0 18 0,-13-51-67 0,4 41-84 16,-4 3-66-16,-2 4-46 0,-3 1-50 15,-4 2-30-15,-4 4-13 0,2 4-18 16,3 4-1-16,0 1-2 0,1 2-7 16,6 2-3-16,4 0 29 0,3 1-13 15,2-2 15-15,5 1-16 0,0-2-80 16,5-3-56-16,2-3-16 0,1-1 4 16,2-6 36-16,0-1 61 0,3-1 23 15,0-1 16-15,1-5 27 0,1-2 1 16,1 0 12-16,-2-1-9 0,0 0-1 15,-1 2 13-15,-4 2 8 0,0 1 14 0,-3 3 55 16,-2 1-92-16,0 1-38 0,3 5-63 16,-1 2 28-16,0 3 48 0,1-1 25 15,-1 2 1-15,0 0 18 0,3 0-6 0,-1-2-13 16,2 0-3-16,11-5-458 0,-4-1-826 16,1-4-637-16</inkml:trace>
  <inkml:trace contextRef="#ctx0" brushRef="#br0" timeOffset="132337.23">21495 7656 1190 0,'0'0'1743'16,"0"0"-1589"-16,0 0-42 0,1-45 54 16,-1 31 47-16,-5 3-46 0,-5 0-38 0,-3 1-12 15,-5 3-1-15,-5 2-10 16,-6 2-37-16,0 3-29 0,-4 4-6 0,2 7-12 16,0 3-22-16,5 4-3 0,4 3 0 15,5 1 0-15,2 1 1 0,8 0-18 16,4 2 20-16,3-1 3 0,3-3 16 15,7 1 24-15,7-4-40 0,5-1-3 0,1-3-152 16,4-6-83-16,-1-4-63 0,-1-4-45 16,-2-3-34-16,-3-6 36 0,-2-7 57 15,-3-3 216-15,0-5 68 0,-3-4 79 16,1-5 73-16,-1-3-33 0,-1-4 26 16,3-2 16-16,-3-1-94 0,4-1 52 15,-2 3-4-15,-2 1 120 0,0 8-67 16,-3 3-1-16,0 9-10 0,-2 4 3 15,-2 8-32-15,-2 3-56 0,0 5-72 0,-1 0-66 16,1 5-136-16,1 7 104 0,-2 8 98 16,0 6 3-16,-1 4 86 0,0 7-39 15,0 3-4-15,0 0 20 0,2 2-26 16,0-2-3-16,2 0-15 0,3-4-20 16,1-4 0-16,-1-4 1 0,2-6 13 0,-2-5-4 15,-2-5 1-15,2-7 15 0,-2-2 37 16,3-3 33-16,2-3-11 15,0-7-50-15,5 0-27 0,-1-4-8 0,0-3 14 16,0-2 0-16,1 0-4 0,-4-1-9 16,2 3 16-16,-3 2 11 0,1 3-30 15,-4 3-17-15,1 4 5 0,-4 2-7 16,0 3-24-16,-1 3-65 0,4 4 10 16,-2 3 76-16,0 2 22 0,1 3 28 15,0 2-10-15,-3 0-18 0,0-1 1 16,-2-1 1-16,0 0 8 0,1-6-10 15,0 1-288-15,6-4-230 0,-3-2-630 16,0-4-850-16</inkml:trace>
  <inkml:trace contextRef="#ctx0" brushRef="#br0" timeOffset="132493.15">21909 7428 2421 0,'0'0'804'0,"0"0"-616"16,0 0-71-16,0 0-31 0,0 0-86 15,0 0-105-15,0 0-149 0,0 0 161 16,0 0-115-16,0 0-253 0,26 56-366 16,-9-36-841-16</inkml:trace>
  <inkml:trace contextRef="#ctx0" brushRef="#br0" timeOffset="132724.44">22314 7574 1790 0,'0'0'1293'15,"0"0"-1047"-15,0 0 30 0,14-46 65 0,-13 34-68 16,-1 0-53-16,-1 3-7 0,-7 0-47 16,-2 2-65-16,-6 1-33 0,0 4-38 0,-9 1-11 15,-1 1-7-15,-1 5 0 0,-2 6-10 16,4 4 4-16,4 3-4 0,0 4-4 16,8 4 1-16,5 1 1 0,5 2 2 15,3-2 14-15,8 2-16 0,7-2 15 16,4-2-15-16,5-3-15 0,0-2-169 15,5-7-136-15,-2-2-74 0,1-6-150 16,0-4-189-16,-1-1-366 0,9-13-154 16</inkml:trace>
  <inkml:trace contextRef="#ctx0" brushRef="#br0" timeOffset="132960.54">22461 7631 1107 0,'0'0'430'0,"24"-75"-150"0,-11 30-76 16,4 2 140-16,0-1-47 0,1 3 105 15,-3 7-96-15,-3 4-42 0,0 7 35 16,-4 6-79-16,0 8-92 0,-3 2-16 15,-2 4-26-15,-3 3-86 0,1 5-24 0,-1 5-29 16,1 7 53-16,-1 8 102 0,0 6 3 16,0 7 3-16,0 4 2 0,0 1-51 15,-2 3-7-15,-1-2-15 0,0-2-22 16,-1-2-15-16,-4-4-3 0,3-4 0 16,0-5-68-16,-2-7-67 0,2-3-71 15,-1-6-14-15,-2-4-54 0,2-5-48 16,-2-2-11-16,-4-5-105 0,1-4-242 15,0-4-77-15,-2-8-624 0</inkml:trace>
  <inkml:trace contextRef="#ctx0" brushRef="#br0" timeOffset="133136.26">22491 7650 1487 0,'0'0'527'0,"0"0"-16"0,0 0-9 16,0 0-147-16,41-47-25 0,-27 38-66 0,-1-2-10 16,4 2 10-16,1 0-61 0,1 2-43 0,1 2-40 15,0 2-53-15,1 3-49 16,-1 0-18-16,0 6-27 0,-3 1-22 15,-1 5-9-15,-3 3 9 0,0 3 49 0,-5 1 0 16,1 1 3-16,-3 0-1 0,-4-4-2 16,0 1 0-16,-1-2-40 0,-1-5-55 15,0 0-115-15,-2-3-153 0,-2-4-276 16,0-4-480-16,2-4-664 0</inkml:trace>
  <inkml:trace contextRef="#ctx0" brushRef="#br0" timeOffset="133314.22">23035 7500 3120 0,'0'0'503'0,"0"0"-156"16,0 0 84-16,15-50-135 0,-14 42-75 15,-1 3-55-15,0 1-66 0,0 3-54 16,0 1-46-16,-1 0-85 0,-4 3-80 16,0 6 79-16,-3 2 71 0,-2 4-1 0,4 3-8 15,4 4-145-15,2 0-199 0,7 11-222 16,7-8-488-16,-2-4-882 0</inkml:trace>
  <inkml:trace contextRef="#ctx0" brushRef="#br0" timeOffset="133738.15">23162 7640 2730 0,'0'0'430'0,"0"0"-267"0,0 0 62 16,0 0-54-16,0 0-54 0,0 0-36 15,0 0-81-15,0 0-66 0,0 0-98 16,0 0 79-16,0 0 34 0,39 14 23 15,-39 2 27-15,0 0-1 0,0 0 2 16,-1-3 0-16,-2-1 0 0,0-2 0 16,-1-3 0-16,1-2 11 0,1-2 46 0,1-2 38 15,0-1 12-15,0 0 48 16,1-1 46-16,0-5 48 0,0-1-129 0,1-3-64 16,5-2-41-16,4-2-15 0,1 0 1 15,3-1 1-15,3 1-1 0,1-1 1 16,2-1 32-16,0 3-16 0,0 3-3 15,1 3-15-15,-1 2-10 0,0 3-24 0,0 2-24 16,-2 2 14-16,-2 3 10 16,-2 4-24-16,-2 3 5 0,-5 1 6 0,-2 3 32 15,1-2-4-15,-3 2 18 16,-1-1-2-16,-1-2 2 0,0 0-2 0,0-2-12 16,0-3 15-16,-1-3 13 0,0-2-1 15,1-1 32-15,-1-2 52 0,0 0 71 16,1 0 20-16,1 0 49 0,1-4-59 15,2-1-131-15,0-2-46 0,-1 1-6 16,3-1-24-16,-1-2 8 0,-2 1-45 16,-1 0-86-16,1-6-268 0,-2 2-540 0,3-3-1749 15</inkml:trace>
  <inkml:trace contextRef="#ctx0" brushRef="#br0" timeOffset="135009.96">24292 7432 2176 0,'0'0'536'16,"0"0"-246"-16,0 0 4 0,44-50-37 15,-34 39-26-15,1 5-45 0,-3 1-76 16,-2 3-62-16,-2 2-48 0,-2 2-88 15,-1 7 44-15,0 4 44 0,-1 5 76 0,0 5-26 16,0 3-9-16,-4 0-17 0,0 2-24 16,-1-3 4-16,4-3-4 0,1-2 0 15,0-5 2-15,2-3 0 0,4-3-2 16,-1-4 22-16,1-2-7 0,4-3 10 16,0 0-3-16,4-7-22 0,2-4-18 15,-1-3 18-15,3-3 3 0,-1-2 28 16,0-2-18-16,-1 0 2 0,-3 2 1 0,1 0-13 15,-2 2-2-15,-4 5 2 0,-1 3 7 16,0 2-10-16,-3 6-12 0,-2 1-59 16,2 2-95-16,3 8 37 0,2 4 63 15,0 3 41-15,3 1 24 0,2 3 1 16,-2-3 0-16,3-2 25 0,-1-2-9 16,-4-3-4-16,2-2-11 0,-6-2 15 15,-1-5 3-15,-1 1 9 0,-2-3 36 0,-1-3 54 16,-1-6-18-16,0-3-69 15,0-3-29-15,0-4-2 0,-2-2 10 0,-4-1-13 16,1-1 6-16,0 0-6 0,1 1-7 16,-2 2-12-16,4 4-40 0,2 1-158 15,0 4-44-15,2 2-106 16,12 3-384-16,-1 1-928 0</inkml:trace>
  <inkml:trace contextRef="#ctx0" brushRef="#br0" timeOffset="135292.46">25093 7262 1964 0,'0'0'1365'0,"0"0"-1079"0,0 0-59 16,0 0 25-16,17-49-9 0,-17 48-97 16,0 1-146-16,-1 6-97 0,-7 7 39 0,-3 6 58 15,-9 13 102-15,-10 11-9 0,-11 18-7 16,-12 11-24-16,-6 3-47 0,2-6-15 15,9-11 0-15,11-12-1 0,10-8-2 16,10-7 2-16,3-10-14 0,6-2 15 0,-1-1-1 16,1 5-20-16,2-4-56 0,0-5-6 15,4-4-41-15,1-5-119 0,1-3-113 16,0-2-88-16,11-9 70 0,1-3-644 16,2-5-907-16</inkml:trace>
  <inkml:trace contextRef="#ctx0" brushRef="#br0" timeOffset="135604.04">25134 7473 2621 0,'0'0'715'0,"0"0"-442"0,0 0-102 15,0 0-64-15,0 0-98 0,0 0-9 16,0 0-40-16,0 0 40 0,0 0 72 15,0 0 38-15,-41 54-62 0,30-33-48 0,3-2 0 16,6-1-1-16,2 0 1 0,4-1 20 16,7-4 15-16,2-1 5 0,3-3 10 15,1-3-3-15,2-2 6 16,-3-4 12-16,-1 0-9 0,0-7-4 0,0-3-15 16,-3-2-9-16,-4-3 21 0,-2-3-30 15,-1-5 24-15,-3 0-40 0,-2-1-3 16,-4-1-18-16,-3 4 16 0,-2 3-20 15,-2 3-18-15,-4 4-19 0,3 4-21 16,-2 4-131-16,1 3-115 0,0 0-231 0,2 0-512 16,7 1-669-16</inkml:trace>
  <inkml:trace contextRef="#ctx0" brushRef="#br0" timeOffset="136853.23">26208 7428 2081 0,'0'0'1731'0,"0"0"-1573"15,19-46-96-15,-15 31 96 0,-4 1 34 16,0 3-25-16,-3 0-31 0,-8 3-31 15,-3 1-38-15,-5 5-48 0,-8 2-19 0,-1 3 3 16,-4 8 9-16,3 1-12 0,1 6-2 16,2 2-13-16,6 2-16 0,6 4 15 15,2-2 5-15,6 1 10 0,4 2-10 16,2-4 11-16,2 0 1 0,6-4-1 16,4-3-23-16,0-3-84 0,3-5-38 15,1-4-10-15,1-4 18 0,0-2 47 0,-1-9-4 16,3-6 34-16,-3-3 60 15,2-5 1-15,-2-4 36 0,0-2-4 0,-2-5-18 16,3-3 82-16,2-10-53 0,2-10-4 16,-1-6 10-16,0 1 21 0,-5 18 38 15,-6 13-17-15,-5 18 29 0,2 2-26 16,-3 4-49-16,0 1-6 0,-1 2-22 16,-1 4-18-16,-1 2-141 0,0 9-118 15,-2 6 182-15,-2 9 52 0,-2 7 23 16,2 6-11-16,3 10 11 0,2 10 2 0,11 8 3 15,2 0 35-15,1-15-17 0,-1-13-21 16,-4-15-6-16,0-3 6 0,2 3 2 16,2-1 17-16,2-1-4 0,1-4 1 15,-1-6 5-15,1-4-11 0,-3-6-10 16,5 0-56-16,1-6-3 0,0-3-3 0,1-4 12 16,1-2 22-16,-2-3 28 0,1-2 19 15,-1-3 6-15,-2-1-9 0,1-1 5 16,-2-2-19-16,0 1-1 0,-5 0 21 15,0 1-10-15,-5 4 1 0,0 1 21 16,-4 4-22-16,-2 2 16 0,-1 3 31 16,0 4-22-16,-3 4-37 0,-4 0 0 0,-1 3-40 15,-6 3-28-15,1 4 53 0,-4 4 15 16,0 5 3-16,1 4-1 0,5 4-1 16,3-1 2-16,5 5 12 0,3 0 1 15,1-1-7-15,9 2-8 0,1-3-1 16,6-1 2-16,0-6 20 0,1-2-16 15,1-5-6-15,-1-7-112 0,0-1 13 16,-1-4 40-16,2-1 25 0,0-7-10 16,-1-4 13-16,1-5 31 0,-2 0 9 0,1-4-6 15,1-2 8-15,-3 0-9 0,4-2-4 16,0-2-9-16,1 1 8 0,0 4-14 16,-2 1 16-16,-1 3-8 0,-3 5 9 15,-6 5 0-15,-2 3-2 0,-2 4-48 0,-3 1-57 16,1 4 16-16,-1 5 66 15,4-1 25-15,-4 4 2 0,0 1-2 0,-1 0 0 16,0-1 7-16,1-2-6 0,-2 0-1 16,1-1 3-16,0-4 10 0,-1-2 9 15,1-2 9-15,0-1 54 16,0-2 63-16,4-3-55 0,-2-3-62 0,1-1-9 16,0-1-6-16,-2-1-13 0,-1-1 37 15,-1 2-9-15,0-4 37 0,-2 2 19 16,-4 0-41-16,-3 1-18 0,0 3 6 15,-6 2-13-15,2 4-20 0,-6 2-1 0,1 2-12 16,-3 5 10-16,1 6 2 16,3 2 10-16,2 4 5 0,5 2-14 0,3 3 21 15,5 0-19-15,2 3 9 0,5-1-12 16,7-1 19-16,6-1 2 0,5 0-5 16,1-5-3-16,5-2-13 0,-2-4-129 15,0-6-22-15,0-3 49 0,-2-4 64 0,-1-7 38 16,-2-4 10-16,0-4 27 15,0-5 0-15,-2-1 3 0,2-4 4 0,-1-4-14 16,2 0-14-16,-2-2 2 0,0-1 22 16,-1 6-6-16,-4 0 3 0,0 3 6 15,-3 9 31-15,-6 2-16 0,1 6-6 16,-6 3-46-16,-1 3-6 0,-1 6-193 16,-2 7 104-16,-6 6 89 0,0 2 120 15,-3 5-31-15,1 3-22 0,0 1-42 16,4-3 14-16,1 0-37 0,2 0-2 15,3-4 0-15,0-1 0 0,3-4-84 0,4-5-165 16,3-5-196-16,5-8-314 0,-1-7-914 16</inkml:trace>
  <inkml:trace contextRef="#ctx0" brushRef="#br0" timeOffset="136992.76">27420 7132 2719 0,'0'0'436'16,"0"0"-130"-16,-10-50 1 0,10 42-105 15,-2 2-101-15,2 4-101 0,0 2-32 16,0 4-141-16,0 5 22 0,0 4 129 16,6 4-241-16,17 13-265 0,-2-4-495 15,3-3-828-15</inkml:trace>
  <inkml:trace contextRef="#ctx0" brushRef="#br0" timeOffset="137443.17">27729 7231 2742 0,'0'0'450'16,"0"0"-154"-16,0 0 45 0,6-53-89 16,-7 43-93-16,-6 3-44 0,-2 2-68 0,0 1-47 15,-6 4-6-15,1 1-22 16,0 7 9-16,0 5 1 0,2 3 5 0,4 6 13 16,4 2 0-16,4 2 15 0,2 1-14 15,6 1 24-15,6 0-25 0,1 1-10 16,2-3 7-16,-2 0-56 0,1-3-41 15,-3-1-44-15,-4-3-13 0,-4-5 15 16,-5-1 13-16,0-2-8 0,-5-3 51 16,-3 0 4-16,-3-2 5 0,3-2-3 15,-4 0 10-15,5-1 22 0,-3-1 12 16,4 0 9-16,-1-2 27 0,0 0 35 0,3-4 29 16,1-3 80-16,1 1 35 0,2-3 14 15,0-1 0-15,5 0-4 0,5-5-72 16,2 1-5-16,4-3 6 0,4-2-19 15,2 0-18-15,3-1-7 0,0 4 12 0,0 3 7 16,-1 1-35-16,-3 5-30 0,-3 2-28 16,-2 3-13-16,-5 2-5 0,1 0-13 15,-5 7-46-15,0 3-9 0,-3 2 27 16,-3 3 10-16,-1 2 34 0,0 3 15 16,-5-3 55-16,-2 3-15 0,1-3-37 15,0-1 10-15,-1-2-13 0,3-1-32 16,0-3-107-16,4-6-216 0,0-3-611 15,4-1-752-15</inkml:trace>
  <inkml:trace contextRef="#ctx0" brushRef="#br0" timeOffset="137615.25">28119 7181 2719 0,'0'0'806'0,"0"0"-534"0,0 0-65 16,0 0 7-16,0 0-118 0,0 0-96 15,0 0-40-15,0 0-91 0,0 0 65 0,0 0 44 16,0 0 20-16,-22 23-11 0,22-3-125 16,4 3-235-16,8-3-173 0,10 8-463 15,-3-6-447-15</inkml:trace>
  <inkml:trace contextRef="#ctx0" brushRef="#br0" timeOffset="138129.47">28231 7389 1056 0,'0'0'1460'0,"0"0"-1174"16,0 0-96-16,0 0 24 0,0 0-22 15,0 0-59-15,0 0-69 0,0 0-63 16,0 0 59-16,0 0 44 0,0 0-6 16,-47 46-17-16,43-29-52 0,0-3-8 15,2 1 1-15,1-3-18 0,1-1 11 16,0 0-2-16,0-4 0 0,0-2-10 16,1-1 23-16,1-4 2 0,2 0 40 0,0-3 1 15,5-4-41-15,-2-2-3 16,1-1-13-16,3-2-12 0,-2-3 3 15,4-2-3-15,1 1 19 0,-1-1-7 0,3 0-12 16,1 2 0-16,0 2-1 0,-4 3 0 16,1 4-17-16,-3 2 2 0,-2 4-12 15,-2 0 6-15,1 4-43 0,-3 6-1 16,0-1 23-16,2 7 24 0,-2 0-1 0,-1 1 17 16,-2 0-13-16,1 0 1 0,-1-2 15 15,1-1-3-15,-2-5-9 0,-1-1 12 16,0-3 1-16,0-3 1 0,0-1 20 15,1-1 32-15,0 0 71 0,2-1 40 16,2-4-75-16,3-1-87 0,3 1 0 16,1-3 20-16,3-1-23 0,3 1-2 15,1 1 2-15,4 0-2 0,0 1-1 16,2 3-13-16,-5 1 15 0,-4 2-18 0,-3 0 16 16,-3 0-9-16,-3 3-25 0,-4 2-38 15,-2 3 26-15,-1 1 49 0,0 3 40 16,0-2 19-16,0 0-16 15,-1-1-18-15,-1-1-6 0,1 1-17 0,1-4 29 0,0 2-16 16,0-5-13-16,0 1-2 0,0-2-1 16,0 1-92-16,-1-2-152 0,-3-4-114 15,-2-2-237-15,3-4-1169 0</inkml:trace>
  <inkml:trace contextRef="#ctx0" brushRef="#br0" timeOffset="143135.2">10056 7713 763 0,'0'0'371'0,"0"0"-283"0,0 0-85 0,0 0 32 16,0 0 63-16,0 0 3 16,0 0-23-16,0 0-16 0,0 0-35 0,-3-5-27 15,2 5-36-15,0 0 33 0,0 0 3 16,0-1 62-16,0 0 26 0,-1 1 22 16,1 0 17-16,-1 0 2 0,-1-2-25 15,1 0-20-15,-1 0-25 0,-1 0-27 0,2 0-9 16,-2 2-22-16,0-2-1 0,-2 0-13 15,2 0 0-15,-3 1 10 0,-3-2-14 16,3 3 1-16,-3-3 13 0,0 3 0 16,-2-2 1-16,2 0 2 0,-3 1 3 15,4 0 16-15,-4-2 1 16,2 0 18-16,-1-1 5 0,-3 0-2 0,2 1 1 16,-3-1-16-16,1 0-10 0,-5 1-15 15,1-1-1-15,-1-1-1 0,-3 1-1 16,0 1 0-16,-3-1-1 0,-2 2 0 15,-1-1-1-15,-4 0 2 0,2-1-1 16,-3 1 2-16,-1-3 1 0,0 4 2 0,-3-2-1 16,-2 1 2-16,0-1-3 0,0-1 3 15,-2 2-2-15,0-2 1 0,0 2 1 16,-3-1 10-16,1 1 3 0,0-1 3 16,-1 1 4-16,-4 1 3 0,2 0-13 0,-3 0 6 15,-9 0-17-15,-13 1 0 0,-13 1 11 16,-7 0-11-16,4 1 11 0,4 3-10 15,7 0-3-15,2 1 17 0,2 0 2 16,2 2 13-16,8-1 3 0,12-2 20 16,9 1-13-16,8 0 6 0,4-2-13 15,-6 0-6-15,-6 3-6 0,-7 1 9 16,1 0-4-16,0 1-15 0,-2 1 0 16,2-2 12-16,-4 2 4 0,3 0-10 0,-2 0-6 15,1 1 3-15,-1-1 16 0,3 1-31 16,3 0 2-16,2-1 23 15,5-1 6-15,4-1-29 0,10-2 22 0,5 1 1 16,10-3-14-16,1-2 20 0,7 0 10 0,1-1-1 16,1 0-41-16,8 0-50 0,3-2-125 15,8-1-196-15,5-4 23 0,18-6-199 16,-9 2-256-16</inkml:trace>
  <inkml:trace contextRef="#ctx0" brushRef="#br0" timeOffset="143470.31">7461 7388 2631 0,'0'0'299'0,"0"0"-254"0,0 0-45 16,0 0 0-16,0 0 48 0,0 0-6 0,0 0-42 16,0 0 1-16,0 0-1 0,0 0 38 15,0 0 13-15,-74 21 4 0,35 6-30 16,-3 3-9-16,-4 4-15 0,-1-1 0 15,1 1 1-15,3-2 0 0,2 0 26 0,5-2-5 16,5-2 5-16,0-2-12 0,6-2 16 16,2-2-3-16,3-4-1 0,3-2-5 15,8-1-4-15,0-6 6 0,6-1 19 16,2-3 17-16,1-1 18 0,1 1 6 16,7 0 25-16,6 1 12 0,9-1-27 15,10 0-45-15,6 1-28 0,14 1-22 16,0 0-1-16,-2 0-18 0,0 1-27 15,-12-1-15-15,1 3-46 0,-8 1-176 16,-4 0-101-16,-11 0-358 0,-7-4-641 0</inkml:trace>
  <inkml:trace contextRef="#ctx0" brushRef="#br0" timeOffset="146878.15">1331 8393 77 0,'0'0'1141'16,"0"0"-854"-16,0 0-151 0,0 0-25 15,0 0-37-15,0 0-2 0,0 0-4 16,0 0 3-16,0 0-32 0,0 0-39 16,16-42 0-16,-11 40-48 0,0-2 25 15,1 0 10-15,-2 2 13 0,-1-1 15 0,-2 0 1 16,1 2 20-16,-1-1-13 0,-1 1 12 16,0 0 1-16,0 1 68 0,0 0 71 15,0-2-27-15,0-1-35 0,0 0 6 16,0 1-45-16,0-1-3 0,0 2-20 15,0-1-12-15,0 1-17 0,0 0-20 16,0-1-2-16,0 2 26 0,0-1 12 0,0 1 4 16,0-1 25-16,0 1 16 0,-2 0 15 15,0 0-5-15,-3 0-30 16,-5 7-63-16,-6 4 1 0,-1 8 0 0,-9 6 40 16,0 9 0-16,-6 13 13 0,0 12 6 15,1 9-19-15,6-1-21 16,11-15-20-16,10-18-19 0,4-17-19 0,3-4 13 15,9-1 19-15,4-1 6 0,7 4 37 16,7-7 23-16,6-2-9 0,5-2-51 16,0-3-54-16,0-1-189 0,-2-1-164 0,-1-8-358 15,-10 0-661-15</inkml:trace>
  <inkml:trace contextRef="#ctx0" brushRef="#br0" timeOffset="147391.66">1645 8547 2851 0,'0'0'579'0,"0"0"-307"16,0 0-265-16,0 0 11 0,0 0-14 15,0 0 62-15,0 0-3 0,-56 51-22 16,44-31-40-16,5 0-1 0,1 1-19 16,4-2 17-16,2 0-23 0,11-2 25 15,2-2 2-15,4-2 13 0,5-2-15 16,1-4-15-16,0-2-48 0,-2-2-51 15,-4-3-6-15,-4 0 15 0,-3 0 13 0,-6 0 60 16,-3-3 32-16,-1-6 54 0,-3-2-54 16,-3-4-16-16,-4-4 0 0,1-3 16 15,-1-2-1-15,4-1 1 0,1 0 0 16,0 1 16-16,5 4-13 0,3 1 1 16,6 3 37-16,0 4-41 0,5 4-1 15,1 3-37-15,2 2-20 0,-1 3-9 0,2 3-3 16,-1 4 22-16,0 6 29 15,-3 1 7-15,-4 4 12 0,-2 1 23 0,-4 0-4 16,-2 0-3-16,-2 0-13 0,0-4 0 16,-1-4 20-16,-2-1-1 0,-1-4 0 15,2-5 29-15,0 1 23 0,1-2 40 16,0-2 26-16,0-5-42 0,1-4-98 16,0-4-38-16,2-2-13 0,7-2-19 15,0-1 7-15,5 1 15 0,-2 2 17 16,2 5-4-16,-1-1 9 0,-3 6 23 15,1 2-42-15,-4 4-38 0,1 1-16 0,3 4 99 16,-3 4 39-16,3 1 56 0,-2 4 1 16,-1 0-29-16,-2 0-51 0,-2-1-16 15,2-2-137-15,-2-3-167 0,1-4-260 16,3-3-45-16,1-5-455 0,-3-3 309 0</inkml:trace>
  <inkml:trace contextRef="#ctx0" brushRef="#br0" timeOffset="147827">1982 8173 2451 0,'0'0'306'0,"0"0"-129"0,0 0-80 15,0 0-97-15,0 0-145 0,0 0-22 16,0 0 167-16,0 0 42 0,-1 66 38 16,9-31-16-16,3 4-25 0,2 0-29 0,0-1-10 15,2-4-164-15,2-2-165 0,-4-6-50 16,1-5 41-16,-3-5-46 0,-5-3 3 15,-3-2 85-15,-3-7 22 0,0-1 78 16,-2-3 196-16,-4 0 290 0,-1-7 147 0,1-3 9 16,2-2-189-16,0-3-49 0,2-2 55 15,2-2-81-15,1 2 2 16,6-3-26-16,1 3-71 0,5 2-16 0,3-1-32 16,2 4-23-16,3 0-16 0,4 4-21 15,1 2-14-15,3 4 0 0,-1 2 12 16,0 2-3-16,-2 6 23 0,-3 5-36 15,-5 1 17-15,-6 2-52 0,-4 1-17 16,-3 0 23-16,-5-1 39 0,0-3 29 16,-6-2 17-16,-2-1 32 0,2-5 80 15,1-1 16-15,-1-2 35 0,0-2 147 16,2-2 55-16,-2-4-158 0,-1-7-121 0,2-3-5 16,1-2-13-16,1-5 12 0,3 1-44 15,0-3-41-15,5 2-12 0,3 0-93 16,4 0-42-16,2 1-111 0,-1 2-165 15,10-5-242-15,-3 6-769 0</inkml:trace>
  <inkml:trace contextRef="#ctx0" brushRef="#br0" timeOffset="148143.4">2620 8157 1558 0,'0'0'1337'16,"0"0"-947"-16,0 0-227 0,0 0-135 15,0 0 58-15,0 0 100 0,0 0 47 16,0 0-103-16,-66 58-65 0,52-40-31 15,2 0-34-15,2 0-2 0,4-1-16 0,3-2-11 16,2-1 14-16,1-1 14 0,0-2 1 16,5-3 2-16,3-1 1 0,0-3-3 15,2-1-94-15,1-3 18 0,1 0 20 16,-1-8 9-16,0-3 31 0,-2-3-16 16,2-3 32-16,-3-1 1 0,0-1 2 15,1-2-1-15,-4 3 26 0,0 3-25 16,0 3 19-16,-3 3 9 0,0 5 29 15,0 0 38-15,-2 3-98 0,1 1-19 0,0 0-113 16,0 3-54-16,3 3 117 0,2 3 65 16,0 3 4-16,2 1 26 0,5-1-1 15,1 1-25-15,4-1-243 0,6-1-223 16,18-4-214-16,-7-2-320 0,-1-5-329 0</inkml:trace>
  <inkml:trace contextRef="#ctx0" brushRef="#br0" timeOffset="148688.12">3012 8103 620 0,'0'0'1790'0,"0"0"-1458"0,0 0-145 16,-56-53 5-16,38 42 10 0,0 3 23 15,1 2-13-15,2 2-51 0,0 4-39 16,-1 1-68-16,2 6-54 0,1 6 0 16,-1 3-3-16,3 4 2 0,2 2-2 0,4 2-13 15,3-1-13-15,2 0 29 0,2-2 0 16,6-1 0-16,6-3 3 0,2-2 29 15,3-6 3-15,3-1-35 0,-1-6-10 16,2-2-100-16,-1-2-3 0,-1-10-4 0,-2-3-38 16,-2-3-19-16,-7-5 31 0,-2-4 77 15,-4 0 66-15,-4-5 2 16,-1-3 30-16,-7-1 9 0,0-3 1 0,-6-1 63 16,3 2 37-16,-4 2-9 0,5 6 34 15,-1 6 0-15,2 6-7 0,2 6-17 16,4 6-22-16,2 4-78 0,0 2-43 15,1 2-177-15,0 8-56 0,0 8 186 16,3 8 47-16,3 5 65 0,3 6-8 16,1 2-26-16,3-1 9 0,5 0-18 15,3-3-19-15,1-4 10 0,2-6-12 16,1-4-1-16,2-4 0 0,-3-5-14 0,-3-7-111 16,-2-3-4-16,-4-2-28 0,-5-2 57 15,-1-5 75-15,-3-3 25 0,-2-3 12 16,1-3 23-16,-3-2 6 0,1 0-4 15,-3-1 70-15,0 1 35 0,0 3-14 0,0 1-16 16,0 2 9-16,0 4-1 16,0 3-9-16,0 1-13 0,0 4-49 0,0 0-49 15,0 0-70-15,3 2-44 0,2 4 80 16,1 0 34-16,5 5 37 0,-3 1-12 16,2 2-25-16,-1 0-31 0,-2-2-114 15,0 2-203-15,-1-3-320 0,-1-4-753 16,2-4-673-16</inkml:trace>
  <inkml:trace contextRef="#ctx0" brushRef="#br0" timeOffset="148826.23">3239 7878 303 0,'0'0'3032'0,"0"0"-2629"16,0 0-236-16,0 0-48 0,-24-47 29 15,23 45-61-15,1 0-87 0,0 2-28 0,1 0-147 16,6 6-11-16,7 3-79 15,12 6-78-15,-2-4-402 0,1 0-973 0</inkml:trace>
  <inkml:trace contextRef="#ctx0" brushRef="#br0" timeOffset="149044.43">3484 7820 2455 0,'0'0'778'0,"0"0"-434"0,0 0-114 16,0 0 51-16,0 0 11 0,-37-45-41 15,32 43-67-15,0 2-83 0,-3 0-101 0,1 9-6 16,-5 4-18-16,2 5 24 0,-1 2 0 16,3 4 0-16,4 0-17 0,3-1 15 15,1 1-13-15,6-2 15 0,4-2 0 16,5-1 22-16,5-5-22 0,2-2-154 16,2-4-124-16,5-6-70 0,-2-2-191 0,7-18-535 15,-8 1-313-15</inkml:trace>
  <inkml:trace contextRef="#ctx0" brushRef="#br0" timeOffset="149242.78">3603 7681 1441 0,'0'0'572'0,"-22"-73"-164"16,14 55-47-16,3 3 37 0,-1 1 19 15,1 3-20-15,-1 2-28 0,4 4-42 16,1 5-164-16,1 0-163 0,0 10-184 16,1 5 178-16,4 9 6 0,4 5 58 15,2 5-30-15,4 4-13 0,4 0-13 0,3 2 12 16,-1-2-14-16,-1-1-33 0,-2-3-87 15,-4-3-115-15,-6-4-150 0,-4-5-208 16,-4-4-138-16,-2-4 10 0,-7-5-50 16,-6-4-340-16</inkml:trace>
  <inkml:trace contextRef="#ctx0" brushRef="#br0" timeOffset="149420.91">3596 7979 89 0,'0'0'1057'0,"0"0"-607"0,-28-46-122 16,24 29 19-16,4-2 25 0,0 1-83 0,5 0-45 15,6 1-82-15,0 1-25 0,7-2-76 16,2 1-11-16,1 1-28 0,3 2 32 15,0 3 19-15,3 1-32 0,-1 4-10 16,0 3 4-16,3 3 47 0,-3 2 9 16,0 7-6-16,-3 3-10 0,-4 1-19 15,-1 3-25-15,-3 1-20 0,-4 0-11 16,-4-3-35-16,-3-1-58 0,-3-2-74 0,-1-3-72 16,0-2-113-16,-6-6-282 0,-3-1-697 15</inkml:trace>
  <inkml:trace contextRef="#ctx0" brushRef="#br0" timeOffset="149576.71">3892 7471 3041 0,'0'0'1204'0,"0"0"-1027"0,0 0-26 16,0 0 15-16,0 0-49 0,0 0-117 15,0 0-46-15,0 0-98 0,0 0 100 16,0 0 44-16,-6 32-3 0,15-13-210 15,16 8-278-15,-1-6-518 0,-2-6-540 0</inkml:trace>
  <inkml:trace contextRef="#ctx0" brushRef="#br0" timeOffset="150086.2">4117 7623 368 0,'0'0'2606'0,"0"0"-2296"15,0 0-310-15,0 0-201 0,0 0 201 16,0 0 176-16,0 0-14 0,10 51-19 0,-5-34-48 15,2 2-38-15,4-1-22 0,-2 0-17 16,3-3-5-16,-2-1-13 0,1-4-75 16,-4-5-23-16,0 0-12 0,-1-5-21 15,-4 0 118-15,-1-2 13 16,-1-6 29-16,0-2-29 0,0-4 0 0,-2-5 0 16,1 1 13-16,1-4 3 0,0 1 15 0,4 0 1 15,3 1 41-15,4 1-3 16,1 3-32-16,2 1-38 0,4 4-19 0,1 4-25 15,1 2 2-15,2 5-11 0,1 0-17 16,-2 6 22-16,-2 6-3 0,-5 2 3 16,-6 5 31-16,-4 1 16 0,-4 0 1 15,0 1 0-15,0 0 0 0,-2-3-1 16,1-1-2-16,0-3 3 0,0-5 0 16,0 0-2-16,0-3-24 0,0-5 2 15,0-1 24-15,0-5 178 0,-2-3-105 16,2-4-41-16,0-4-16 0,1-2 19 0,0-5-16 15,0-2 22-15,6-2 13 0,0-2 9 16,4 3 16-16,-1 0 3 0,5 3-20 16,-3 6-33-16,2 1-11 0,1 5-5 15,-3 4-10-15,4 3-3 0,-1 4-41 16,1 0-24-16,2 4-11 0,2 4 19 16,1 3 57-16,-1 4 19 0,-1-1 91 0,-3 3-6 15,-3 0-34-15,0-2-14 0,-4 0-31 16,1-1-6-16,-3-2-19 0,-1-2-44 15,2-3-126-15,1-5-249 0,-3-2-621 16,1-2-1119-16</inkml:trace>
  <inkml:trace contextRef="#ctx0" brushRef="#br0" timeOffset="150637.49">5011 7211 3278 0,'0'0'365'16,"0"0"-267"-16,0 0-22 0,0 0 71 0,73 18 20 16,-52-4-45-16,-1 3-38 0,-5 2-13 15,2 2-27-15,-4 2-13 0,-3-1-18 16,-1-1-13-16,-5-1-28 0,-2-3-12 16,-2-3 3-16,0-3 12 0,0-4-3 15,0-2 3-15,-1-3-6 0,0-2 19 16,0 0 12-16,-1-2 40 0,2-6-40 15,0-3-84-15,0-2-7 0,2-4 26 16,3 0 7-16,3-3 24 0,1 1-8 16,2 0 42-16,-2 2 3 0,4-3 51 15,-3 6 2-15,3-1-5 0,-3 3-17 16,1 3-34-16,0 4 0 0,-1 1-34 16,-2 4-30-16,3 1-11 0,-3 7 3 0,1 1 25 15,-2 3 19-15,0 3 12 0,0 2 16 16,-3-3 0-16,-2 3 0 15,-1-2 3-15,1-1 25 0,-1-3 4 0,0-2-16 16,0-2-14-16,0-2 10 0,0-4 7 0,2-1 22 16,0-1 73-16,2-4-5 0,0-4-62 15,4-1-25-15,-1-2-4 0,4-3-15 16,-3-1-1-16,2-1 17 0,0 1-6 16,2 1-10-16,-1 1-2 0,1 1 0 15,2 5 17-15,-1 0 18 0,3 3-36 16,0 3-15-16,1 2-25 0,-1 0-1 15,-1 4 4-15,-4 3 6 0,2 0 12 16,-4 2 17-16,-1-1 1 0,-5 1-1 0,-1 0 0 16,-3-1-14-16,-4-2-148 0,-20-4-274 15,0-2-741-15,-3 0-1156 0</inkml:trace>
  <inkml:trace contextRef="#ctx0" brushRef="#br0" timeOffset="150791.48">4986 6913 2654 0,'0'0'1797'0,"0"0"-1594"0,0 0-120 15,0 0 46-15,0 0 30 0,0 0-6 16,0 0-125-16,0 0-28 0,0 0-116 16,0 0-126-16,0 0-323 0,-4-21-645 15,6 24-1497-15</inkml:trace>
  <inkml:trace contextRef="#ctx0" brushRef="#br0" timeOffset="151765.35">2183 9261 614 0,'0'0'453'0,"0"0"-108"15,0 0-62-15,12-55-42 0,-12 42 31 16,0 1 3-16,0 0-33 0,-6 0-10 16,1 1-27-16,-2 3-11 0,-4-1-41 15,4 3-17-15,-2 2 3 0,2 2-29 16,-4 2-44-16,1 6-66 0,-5 5-12 15,0 8 12-15,-1 5 9 0,-2 7 19 0,2 5 0 16,1 1 1-16,6 6-26 16,3-4 0-16,3 2 42 0,3-5-32 15,8-7-13-15,6-5 0 0,9-8 0 16,5-7 60-16,6-5 11 0,6-4-8 0,1-7-17 16,2-5-12-16,-4-3-9 0,-6-2 6 15,-5-2-9-15,-8-1 15 0,-10 1 12 0,-6-2-21 16,-4-1-25-16,-6 0-2 0,-8-2-1 15,-5-3-16-15,-4 2-6 0,-3 0-12 16,0 3-18-16,-1 3-10 0,1 3-13 16,2 7-21-16,0 3-60 0,2 6-43 15,2 2-145-15,1 7-116 0,1 4-54 16,3-2-271-16,8-3-846 0</inkml:trace>
  <inkml:trace contextRef="#ctx0" brushRef="#br0" timeOffset="152047.79">2325 9144 1994 0,'0'0'302'16,"0"0"-302"-16,0 0-29 0,0 0 29 15,59-5 87-15,-46 12 39 0,1 4-10 16,1 4 20-16,-2 2-11 0,-2 4-51 0,-3-1-10 16,0 0-22-16,-5-2-26 0,0-1 0 15,-2-6 3-15,-1 0 16 0,0-6 7 16,0-2 6-16,0-3 29 15,0 0 82-15,0 0 223 0,-2-4 120 0,-1-5-162 16,-2-7-273-16,-2-3-30 0,2-5-6 16,1-4 27-16,3-1-42 0,1 0-4 15,0 0-12-15,3 1-37 0,2 5-9 16,5 2-18-16,-2 4-87 0,5 6-81 16,-1 2-74-16,3 4-138 0,1 2-139 15,7 2-434-15,-3 1-28 0</inkml:trace>
  <inkml:trace contextRef="#ctx0" brushRef="#br0" timeOffset="152175.75">2690 9012 1018 0,'0'0'1006'0,"0"0"-571"0,0 0-213 16,0 0-128-16,0 0-1 0,0 0 77 15,0 0 25-15,59 27 25 16,-46-10-27-16,0 2-51 0,0 3-31 0,-5 2-49 16,-2-1-30-16,2-1-32 0,-3-4-148 15,1-5-130-15,4-9-196 0,-1-4-570 16,-1-2-730-16</inkml:trace>
  <inkml:trace contextRef="#ctx0" brushRef="#br0" timeOffset="152314.34">2647 8857 1342 0,'0'0'657'0,"0"0"-657"15,0 0-212-15,0 0 86 0,0 0 54 16,0 56-244-16,34-44-251 0,0-5-130 0</inkml:trace>
  <inkml:trace contextRef="#ctx0" brushRef="#br0" timeOffset="152724.73">3144 8861 2073 0,'0'0'373'0,"0"0"-238"16,0 0 20-16,-67-12 89 0,44 12 41 15,-2 0-97-15,-1 3-74 0,0 2-22 16,2 3-22-16,1 1-23 0,2 0-22 15,2 0-7-15,4 0-18 0,2-2 0 0,7 0-16 16,4-3-25-16,1 0-16 0,1 0 18 16,2 0 39-16,4 0 41 0,7-2 29 15,3 3-10-15,5-3-10 0,5 1-25 16,3-1-24-16,4 1-1 0,3 3-19 16,0 0 4-16,-1 4 13 0,2 3-39 15,-2 5-10-15,-1 6 1 0,-4 7 47 0,2 15-45 16,-2 16-63-16,-3 17-25 15,-6 1-4-15,-8-5-55 0,-10-13-132 0,-3-23-41 16,-1-10 105-16,-3-12 75 0,-1-5 114 16,-4-2 74-16,0 0 172 0,-3-1 116 15,0-6-39-15,-1-3-33 0,-3-3-20 16,2-9 12-16,-2-2-39 0,1-4-36 16,1-6 3-16,5-5-19 0,2-6-19 0,1-4-57 15,5-10-19-15,1-11-22 0,12-9-50 16,3-4 9-16,3 7-22 0,0 10-10 15,-4 13-66-15,-3 10-7 0,-4 7-84 16,-1-17-264-16,-1 6-516 0,0 1-671 0</inkml:trace>
  <inkml:trace contextRef="#ctx0" brushRef="#br0" timeOffset="152971.24">3320 8669 2572 0,'0'0'521'0,"0"0"-336"15,0 0-128-15,0 0-15 0,0 0 113 16,0 0 108-16,0 0-25 15,0 0-127-15,0 0-111 0,0 0-88 0,0 0-63 16,17 15 151-16,-8-1 103 0,3 3 11 16,-3 2-33-16,2 0-19 0,-2 1-40 15,2-2 3-15,-3-2-22 0,4-3-1 16,-2-2 14-16,2-2-4 0,-1 1 4 0,2-3-4 16,-3 1 0-16,2-4 4 0,-4 1-15 15,0-4 0-15,-3 1-1 0,-1-1-28 16,-2 1-102-16,-2 0-68 0,0 0-82 15,0 0-81-15,-8 2-115 0,-1-2-312 16,-3 0-920-16</inkml:trace>
  <inkml:trace contextRef="#ctx0" brushRef="#br0" timeOffset="153139.53">3199 8491 3461 0,'0'0'405'0,"0"0"-286"16,0 0-62-16,0 0-12 0,-21-50 39 0,21 45-9 16,0 2-75-16,0 3-58 0,3 0-118 15,5 6-18-15,7 2 20 0,13 9-277 16,-3-2-621-16,-2-2-733 0</inkml:trace>
  <inkml:trace contextRef="#ctx0" brushRef="#br0" timeOffset="153486.46">3566 8620 2947 0,'0'0'499'0,"0"0"-309"15,0 0-190-15,0 0-57 0,0 0-19 16,0 0 76-16,0 0 60 0,0 0 16 16,12 58-22-16,-10-39-7 0,-1 1-12 15,1-1-35-15,-1-2 2 0,0-2 24 16,0-4-25-16,0-5-1 15,-1-1 0-15,0-3 2 0,1-2 71 0,-1 0 58 0,0-7 33 16,1-5-124-16,1-5-40 0,0-3-21 16,4-6-20-16,-1-2-12 0,2 2-14 15,2 1 36-15,1 1-19 0,2 3 34 16,-3 5 4-16,3 3 12 0,-4 3 0 16,2 5-1-16,-2 3-29 0,1 2-86 15,2 5 27-15,5 5 48 0,-1 3 41 16,0 5 41-16,2 2 13 0,2 0-38 15,-2 3-15-15,2-1 15 0,2-3-16 16,0 1-288-16,2-6-310 0,15-9-398 16,-8-4-173-16,-1-1 446 0</inkml:trace>
  <inkml:trace contextRef="#ctx0" brushRef="#br0" timeOffset="153814.95">4093 8476 2160 0,'0'0'423'15,"0"0"-120"-15,-16-60 40 0,12 45 29 16,-1 3-79-16,0 4-82 15,3 5-42-15,0 1-49 0,1 2-120 0,-1 5-159 16,0 7 31-16,-3 2 128 0,-2 7 13 16,2 2 6-16,1 2-7 0,1-2-12 15,1 3-2-15,2-4-1 0,0 0-8 16,0-5 11-16,0-2 13 0,0-3-1 16,1-5-8-16,0-4 8 0,0-1-12 15,1-2-47-15,0 0 35 0,2-5-4 0,4-8-44 16,2-1-56-16,2-3 28 0,-1-2 56 15,3 4 1-15,-2-1 30 0,-2 1-3 16,-1 3 1-16,-1 4 3 0,-2 2-3 16,-2 2-16-16,3 3-22 0,-2 1-54 15,0 0-3-15,4 5 44 0,2 1 30 16,2 2 24-16,3 4 2 0,0-2 1 0,3 0 26 16,3 1-17-16,1-4 17 0,0-1-29 15,1-4-207-15,-2-2-322 16,4-3-487-16,-5-6-466 0</inkml:trace>
  <inkml:trace contextRef="#ctx0" brushRef="#br0" timeOffset="154082.87">4429 8170 1424 0,'0'0'248'0,"-24"-54"-37"16,13 31 94-16,-6-4 80 0,1 2-76 16,-1 2-65-16,6 8-62 0,-1 3 37 15,6 4-23-15,2 3-51 0,1 4-63 16,2 1-82-16,1 2-183 0,0 8 10 15,4 4 132-15,1 6 41 0,2 4 0 16,5 4 26-16,3 1-1 0,3 3 7 16,6 2-4-16,2 2 58 0,1 1-5 0,4 1 23 15,-2-1 9-15,1-3 29 0,-5 0-15 16,-3-3-46-16,-3-4-28 0,-6-1-29 16,-4-6 7-16,-1-3-28 0,-3-4 0 15,-3-2 10-15,-1-4-13 0,-1-3-71 16,0-1-106-16,-2-3-127 0,-10-11-138 15,4-2-673-15,-2-4-1288 0</inkml:trace>
  <inkml:trace contextRef="#ctx0" brushRef="#br0" timeOffset="154717.32">5219 7882 1532 0,'0'0'1269'0,"0"0"-1037"16,0 0-12-16,6-47 29 0,-5 37-47 16,-1 2-50-16,0 1-17 0,0 4-31 15,0 2-29-15,0 1-75 0,-2 1-59 16,-4 7-99-16,0 6 127 0,-6 5 31 0,1 5 37 16,-4 6-5-16,0 1-7 0,-1 5-7 15,-2 2-16-15,-2 0 28 16,-2 2-18-16,-2-1 7 0,2-3-10 15,3-5-9-15,7-6-15 0,2-5 2 0,5-7 13 16,4-5 0-16,1-3 0 0,2-1 32 16,8-3 14-16,0-1 26 0,7-1 0 15,3-4-23-15,4-3-18 0,5 0-12 16,1-4-10-16,2 1-9 0,0-1-3 16,3-1 0-16,2 1 0 0,-2-1-10 0,0 1 10 15,-2-1-15-15,-6 2-4 0,-3 1-28 16,-7 1-62-16,-5 0-92 0,-7 3-79 15,-5-1-69-15,-6-6-283 0,-7 4-469 16,1-1-499-16</inkml:trace>
  <inkml:trace contextRef="#ctx0" brushRef="#br0" timeOffset="154921.35">5229 7804 2719 0,'0'0'577'0,"0"0"-329"15,0 0-11-15,0 0 78 0,0 0 9 16,0 0-158-16,0 0-166 0,0 0-151 16,0 0 151-16,0 0 37 0,0 0 59 0,45 64 9 15,-21-33-28-15,4 3-4 16,3 0-2-16,4 1-13 0,1-2-27 0,-1 0-19 16,0-1-12-16,-2-1-61 0,-3 8-166 15,-8-10-429-15,-9-9-1098 0</inkml:trace>
  <inkml:trace contextRef="#ctx0" brushRef="#br0" timeOffset="158950.97">12404 8722 1876 0,'0'0'422'0,"0"0"-251"16,0 0 58-16,0 0 41 0,0 0-71 15,0 0-78-15,6-44-38 0,-4 42-13 0,-1 1-16 16,-1 1-54-16,2 0-38 0,0 3-83 16,3 3 32-16,0 5 89 0,2 4 6 15,0 1 87-15,0 6 9 0,-2 0-10 16,2 2-13-16,-2 3 13 0,-1-1-4 16,-3 1-38-16,0-3-18 0,-1-3-31 0,0-3 15 15,1-3-13-15,-1-3-1 0,0-5 10 16,1-4 1-16,0-1 9 0,0-2 50 15,1-2 38-15,3-5-13 0,0-4-56 16,3-3-10-16,1-4-3 0,-1-3-16 16,3-1 7-16,-3-3 8 0,2-3-2 15,0-3-22-15,3-1 4 0,-1 1-4 16,4-3-3-16,-1 3 0 0,2 4-1 16,-3 3-24-16,1 7 6 0,-1 5-12 15,-3 5-9-15,-1 3-22 0,-2 4-161 0,2 3-19 16,-2 5-11-16,-1 3-97 15,3 9-283-15,-2-2-510 0</inkml:trace>
  <inkml:trace contextRef="#ctx0" brushRef="#br0" timeOffset="159698.71">12807 8852 2055 0,'0'0'414'0,"0"0"-316"16,0 0-96-16,0 0 22 0,29-46 18 16,-17 34-39-16,-1 0 62 0,1 1-23 15,-3-1 12-15,2 1-2 0,-4-1-39 16,-2 0 6-16,-1 3 10 0,-3 0 41 16,-1 0 20-16,0 2 25 0,-5 3 7 15,-1 2-33-15,-6 0-38 0,0 2-13 0,-6 0 9 16,-1 6 10-16,-3 1 13 15,1 5-4-15,2 3-15 0,1 2-17 0,7 3 4 16,3 3-25-16,6-1 12 0,2 2-12 16,10 2 2-16,4-4 7 0,9 0 3 15,7-5-3-15,5 0 19 0,1-5 1 0,4-6-11 16,-2-3-31-16,-1-3-57 0,-3-4-31 16,-5-8-22-16,-3-2 9 0,0-6 6 15,-5-1 64-15,-3-4 28 0,-3-4-10 16,-1-2 11-16,-3-1-20 0,-4-6 18 15,-3-1-5-15,-2-3-7 0,-2-1-12 16,0 0-17-16,0 1 45 0,-1 5 0 16,-1 3 17-16,-1 6-14 0,1 6 16 15,1 6 0-15,0 5-6 0,0 6-12 16,0 4 21-16,1 1-22 0,-1 0-44 16,-3 1-112-16,1 4 73 0,-1 3 80 0,1-1 3 15,-2 3 29-15,0-2-10 0,1 0-16 16,2-3 29-16,1-1 0 0,1-2 6 15,-1 0 3-15,1-2 13 0,0 0 22 0,0 0 26 16,0 0 1-16,0 0-14 16,0 0-17-16,0 2-16 0,0-2-17 0,0 0-39 15,0 0-20-15,0 0-15 16,0 0-27-16,-2 2-17 0,2 2 57 0,-1 0 7 16,0 0 15-16,1 2 0 0,0 1 3 15,0 1-1-15,0 1 29 0,1 3 4 16,3 1 6-16,-1 3-16 0,2 1 9 15,1 4-6-15,-1 4 20 0,0 4 24 16,3 0-22-16,-3 4 22 0,1 2 15 0,0-1-4 16,1-3-18-16,0-2-3 0,-2-2-28 15,2-4-33-15,-1-2 14 0,-1-4-11 16,2-5 14-16,-4-3-2 0,0-1-14 16,-1-4 13-16,-1 0-13 0,-1-3 13 15,0-1-15-15,0 0-101 0,0 0-51 0,-4-5-171 16,-2 0-232-16,-8-8-496 15,2 1-606-15</inkml:trace>
  <inkml:trace contextRef="#ctx0" brushRef="#br0" timeOffset="159915.57">13051 8760 2443 0,'0'0'497'0,"0"0"-321"0,0 0 16 16,0 0 78-16,0 0-2 0,0 0-57 16,0 0-117-16,0 0-47 0,69-16-22 15,-32 12-13-15,5 0-12 0,2 2-2 16,2-1-10-16,0 2-7 0,-3-1-248 16,4 0-191-16,-13 0-574 0,-7-3-946 0</inkml:trace>
  <inkml:trace contextRef="#ctx0" brushRef="#br0" timeOffset="160270.82">13542 8676 2410 0,'0'0'554'15,"0"0"-336"-15,0 0-218 0,0 0 10 16,0 0-10-16,0 0 127 0,0 0 93 16,-14 54-2-16,12-36-61 0,-1-1-50 15,3 3-43-15,0 0-27 0,5-1-18 16,6 0 6-16,1-2-10 0,6-2 7 15,2-4 6-15,0 0-3 0,3-5-25 16,-1-3-69-16,0-3-15 0,-3 0-4 16,-1-7 25-16,-3-2 43 0,-1-4 20 0,-5-3 31 15,1-2-2-15,-2-2-14 16,-2-4 13-16,2-1-15 0,-3 1 19 0,0-2-30 16,0 4 55-16,1 4 70 0,-3 4-21 15,-1 5 6-15,0 5 26 0,-2 2-36 16,0 2-102-16,0 0-65 0,1 6-83 15,-1 5 111-15,1 5 37 0,-1 3 56 16,0 1-4-16,0 4-27 0,0-1-24 0,0 0 0 16,1-1 0-16,1-1-1 0,2-1-112 15,2-1-239-15,1-4-210 16,8-6-409-16,-3-5-238 0</inkml:trace>
  <inkml:trace contextRef="#ctx0" brushRef="#br0" timeOffset="160531.24">13912 8711 2481 0,'0'0'429'0,"0"0"-195"0,0 0 5 0,28-46 18 16,-15 39-121-16,1 3-117 0,1 4-19 15,3 1-60-15,3 8 0 16,4 5 21-16,-2 6 39 0,-2 4 60 0,-2 0 6 16,-9 1-66-16,-5-2-6 0,-5 0-32 15,-4-2 6-15,-5-5-9 0,-6-3 13 0,1-5 28 16,1-2 22-16,2-3 25 15,4-3 54-15,2 0 78 0,0-6 76 0,3-3-60 16,2-3-49-16,0-2-32 0,8-4-13 16,0-3-24-16,3-1-34 0,2 1-43 15,2-1-22-15,3-3-95 16,-1 1-108-16,2 1-23 0,1 3-109 0,0 2-276 16,9 0-600-16,-5 5-217 0</inkml:trace>
  <inkml:trace contextRef="#ctx0" brushRef="#br0" timeOffset="160864.29">14341 8574 1260 0,'0'0'553'0,"0"0"-209"0,0 0-36 0,0 0-2 16,0 0-39-16,0 0-37 0,0 0-29 16,52 61-36-16,-49-41-20 0,-1 1-19 15,-2 3 5-15,0 0-36 0,0 2-14 16,-3-4-40-16,-1 0-10 0,-2-2-9 16,2-3-20-16,2-4-2 0,-1-3-20 15,1-4-2-15,-1-1-12 16,2-2-6-16,-2-3 40 0,2-1 84 0,0-6-10 0,0-2-37 15,1-2 4-15,0-6-7 0,7-3 6 16,3-1-15-16,3-5-13 0,5-1-12 16,1 1-1-16,4 1 1 0,1 3 15 15,0 5-15-15,-3 5-4 0,1 5-30 16,-1 7-9-16,-2 0-6 0,0 11-29 16,-1 3 0-16,-3 5 19 0,-3 4 41 15,0 1 18-15,-5 1 93 0,0-1-12 16,-2-2-35-16,-2-3-2 0,-2-2-23 15,0-3-5-15,-1-2-1 0,0-5-13 0,0-2-2 16,0-4-1-16,-1-1-20 0,1 0-218 16,0-14-125-16,1 2-773 0,2-4-1541 0</inkml:trace>
  <inkml:trace contextRef="#ctx0" brushRef="#br0" timeOffset="161606.82">15228 8671 1702 0,'0'0'730'15,"0"0"-417"-15,0 0-85 0,0 0 37 0,0 0-7 16,0 0-83-16,0 0-43 0,0 0-132 16,0 0 0-16,0 0 0 0,0 0 38 15,33-7 50-15,-32 25-7 0,2 3 8 0,-1 0-27 16,2 0 7-16,2-1-28 0,6 0-23 15,1-2 1-15,7 0 12 0,6-2-9 16,2-2-10-16,1-2 3 0,5-3-11 16,-2-3 20-16,-4-4-2 0,-3-2-3 15,-3-5 15-15,-2-3-3 0,-5-6-4 16,-2-3 1-16,-4-3-15 0,0-2 8 16,-4-4-18-16,-1-6 19 0,-3 3-10 15,-1-3-10-15,0 1-1 0,0 2-1 16,-2 5 3-16,-2 5-3 0,2 7-10 15,0 4-18-15,1 4-6 0,1 4-61 0,-3 3-191 16,3 3-126-16,-1 6 74 0,1 3-196 16,5-1-454-16,2-1-569 0</inkml:trace>
  <inkml:trace contextRef="#ctx0" brushRef="#br0" timeOffset="162054.2">15841 8603 2330 0,'0'0'549'0,"0"0"-344"0,0 0 15 16,0 0-13-16,0 0-115 0,0 0-89 16,0 0 7-16,0 0 75 0,0 0 25 15,0 0-9-15,-1 61-16 0,-4-39-32 16,-4-1-14-16,3 1-21 0,-2-1-2 16,2-3-4-16,1-1-10 0,-1-3 0 15,1-3 10-15,2-4-12 0,1-1-2 0,1-3-1 16,0-3-47-16,1 0 50 0,0-4 94 15,0-7-94-15,1-1-34 0,4-2 10 16,2-6 24-16,2-1 0 0,2 1 12 0,-1 0-12 16,3 2 0-16,-1 2-2 0,2 4 2 15,0 3-1-15,-1 5-1 16,0 3-17-16,2 1-31 0,-2 7-33 0,2 3 11 16,3 7 19-16,-3 0 21 0,4 3 30 15,0 1-20-15,-1-1 9 0,0-3 13 16,-1-3 18-16,-1-2 1 0,-3-5 7 15,-4-2 5-15,-2-5 10 0,-1 0 47 16,-2-3 31-16,-2-6-53 0,1-5-35 16,-2-3-15-16,-1-2-13 0,0-4 37 15,-4 0-2-15,-1-2-12 0,-3-1-26 16,3 2 0-16,0-1-15 0,1 4-7 0,2 2-115 16,2 4-127-16,0 6-61 0,1 2-114 15,10 7-288-15,1 2-485 0</inkml:trace>
  <inkml:trace contextRef="#ctx0" brushRef="#br0" timeOffset="162364.34">16481 8557 1774 0,'0'0'1087'0,"0"0"-862"16,0 0 69-16,1-52 92 0,-2 40-58 15,-4 1-91-15,0 1-45 0,-6 3-4 16,2 3-72-16,-6 2-51 0,0 2-38 15,-1 4-23-15,-2 5 11 0,0 4-4 16,3 3-11-16,3 3-12 0,4 6 12 16,6 1 0-16,2 4 0 0,2 1 3 15,9 1-3-15,2 1-28 0,2-2-2 16,2-3-96-16,-1-2-25 0,-4-3-19 0,-1-4 18 16,-6-5 12-16,-5-5-11 0,-1-2 44 15,-11-4 107-15,-4-3 0 0,-5 0 38 16,-6-4-10-16,1-3-13 0,0 1 90 0,3 1-2 15,6 1-28-15,3 1-47 0,7 0-10 16,4 1-17-16,1 0-1 0,2 2-109 16,8-2-255-16,18-2-366 0,-2 0-726 15</inkml:trace>
  <inkml:trace contextRef="#ctx0" brushRef="#br0" timeOffset="162751.2">16703 8520 127 0,'0'0'3036'0,"0"0"-2676"16,0 0-186-16,0 0-61 0,0 0-113 15,0 0-113-15,0 0 113 0,0 0 154 16,0 0 0-16,9 64-28 0,-15-37 2 16,1 2-41-16,0 0-37 0,0 0-13 0,-2-1-12 15,1-3-10-15,2-2-13 0,1-3-2 16,1-6-42-16,1-5-39 0,-2-3-24 15,3-3-42-15,0-3 24 0,0-1 123 16,0-7-3-16,0-4-72 0,5-3 49 16,0-5 26-16,2-4 2 0,3-1 24 15,-1-6-1-15,4 2-22 0,-2-5 60 16,2 0 16-16,1 2 15 0,-2 2-1 0,1 6-18 16,-5 4 5-16,1 6-15 0,-4 6-9 15,-1 4-25-15,-1 4-31 16,1 3-133-16,-2 7-13 0,2 6 96 0,1 5 35 15,1 6 14-15,3 3-12 0,-2 3 1 16,2 1-7-16,-1 2 19 0,-1-1-2 16,3-2-11-16,-3-4-65 0,3-5-120 0,0 1-280 15,1-4-563-15,-4-9-469 0</inkml:trace>
  <inkml:trace contextRef="#ctx0" brushRef="#br0" timeOffset="162928.16">16660 8698 2383 0,'0'0'1175'0,"0"0"-976"0,0 0-57 0,0 0 103 15,0 0 59-15,0 0-140 16,0 0-99-16,0 0-65 0,65-39 0 0,-36 39-34 16,2 0 0-16,4 0-6 0,-1 2-214 15,-2 1-137-15,10-3-396 0,-8-4-885 16</inkml:trace>
  <inkml:trace contextRef="#ctx0" brushRef="#br0" timeOffset="163177.26">17042 8525 3027 0,'0'0'501'0,"0"0"-270"15,0 0 72-15,0 0 45 16,0 0-153-16,0 0-99 0,0 0-32 0,75-36-46 15,-45 34-18-15,6 0-1 0,2-1-14 16,2 3 3-16,1 0 10 0,-2 0-23 16,-4-2 4-16,-1 0 8 0,-8 0-11 15,-5-2-50-15,-5 2-31 0,-6 0 27 16,-6-2-2-16,-4 1 8 0,-2-1-138 16,-9 0-82-16,-5 1-155 0,-5-1-104 15,-11 1-187-15,1 1-765 0</inkml:trace>
  <inkml:trace contextRef="#ctx0" brushRef="#br0" timeOffset="163415.79">17229 8523 1380 0,'0'0'1594'0,"0"0"-1351"0,0 0-240 0,0 0-2 16,0 0 60-16,0 0 3 0,0 0 44 15,0 0 60-15,35 59 3 0,-25-40-11 16,3 2 4-16,-1 4-18 0,-3 0-12 15,-2 0-41-15,0-1-19 0,-5-3-37 16,-2 0-3-16,0-2-10 0,-1-4-8 16,-2-1-4-16,-3-1-10 0,3-3 1 15,1-1 0-15,0-4-3 0,0 1-83 16,1-3-68-16,-1 0-98 0,2 0-61 16,-1-1-110-16,0-2-168 0,1-3-181 15,0-2-430-15</inkml:trace>
  <inkml:trace contextRef="#ctx0" brushRef="#br0" timeOffset="167651.64">11070 9644 630 0,'0'0'1026'0,"0"0"-905"15,0 0-53-15,0 0 78 0,0 0 0 0,0 0-33 16,0 0 7-16,0 0 38 0,0 0 59 16,0 0 11-16,15 36-30 0,4-36-70 15,4 0-51-15,1-3-17 0,5-2-22 16,-2-2-16-16,-1 0 4 0,-1-3-7 15,-3 1-3-15,-1-3 3 0,-5 2 0 16,-1-2-7-16,-1-1-10 0,-5-1 21 0,-1-3-22 16,-4-2-1-16,-1 3-13 0,-3-4-38 15,0 3 26-15,0 2 25 0,-6 1 0 16,0 1-13-16,-1 2 11 0,-1 3-1 16,-4 4-22-16,-2 1-10 0,-1 1-7 15,-4 2 10-15,-3 9 18 0,-5 1 14 16,-1 7 3-16,-1 2 29 0,2 3-13 0,6 1 19 15,4 2-22-15,8-1 3 0,7 0 9 16,3-1 7-16,9-1 19 0,8 0 16 16,5-2-10-16,7-2-16 15,4-3-44-15,3-2-41 0,1-3-117 0,0-5-160 16,10-5-240-16,-10-2-523 0,-6-5-559 0</inkml:trace>
  <inkml:trace contextRef="#ctx0" brushRef="#br0" timeOffset="167842.22">11573 9336 202 0,'0'0'2322'0,"0"0"-1954"0,0 0-115 15,0 0 43-15,0 0 18 16,0 0-223-16,0 0-91 0,0 0 0 0,0 0 47 0,0 0 72 16,-12 46 1-16,3-17-51 0,-3 2-7 15,3-1-12-15,-1 1-19 16,1-1-19-16,4 1-9 0,0-5-3 0,5-1-4 15,0-3-11-15,8-2-225 0,1-4-195 16,9-4-317-16,0-5-863 0</inkml:trace>
  <inkml:trace contextRef="#ctx0" brushRef="#br0" timeOffset="168151.13">11794 9488 2455 0,'0'0'577'0,"0"0"-363"0,0 0-68 16,-4-48 54-16,-2 39 53 0,1 2-83 16,-2 1-41-16,-5 2-58 0,3 3-52 15,-5 1-19-15,-2 3-19 16,0 5-18-16,2 1-3 0,1 3 18 0,3 3 6 0,3-1-6 16,5 3 7-16,2 0 15 15,3 2 12-15,6 0-11 0,2-1 0 0,2 2 1 16,-1-2-2-1,-2 1-29-15,-6-1-21 0,-4-1-35 0,-1 0 7 0,-9-1 40 16,-8-3 19-16,-3 0 18 0,-2-3-2 16,-3-2 3-16,5-3 25 0,4-3-9 15,7-2-16-15,5-2-7 0,5-5-176 16,16-6-332-16,2-1-781 0,6 2-520 0</inkml:trace>
  <inkml:trace contextRef="#ctx0" brushRef="#br0" timeOffset="168499.26">11917 9641 2650 0,'0'0'360'0,"0"0"-289"0,0 0-1 16,0 0 67-16,0 0-41 0,0 0 3 15,67-41-7-15,-48 35-48 0,4 0-31 16,-1-3 2-16,1 1 1 0,0-2 3 15,-1 0-3-15,-3-2 3 0,-4 0 9 16,-1-2 4-16,-6-1 6 0,-1 1 15 16,-5 1 23-16,-2 2 8 0,-1 3 33 15,-8 1-27-15,-1 2-40 0,-7 3-34 0,-3 2-15 16,-2 0 11-16,-5 7 4 16,-3 5 5-16,0 0-5 0,0 5 12 0,5 0-16 15,4 3 1-15,5 1-13 0,9-3-15 16,4 2 15-16,4 0 25 0,11-1 28 15,8-1 27-15,8 1-15 0,7-2-16 0,4-2-20 16,3-3-29-16,3-2-96 16,-6-3-145-16,8-5-172 0,-13-2-572 0,-6-2-837 0</inkml:trace>
  <inkml:trace contextRef="#ctx0" brushRef="#br0" timeOffset="171604.62">15456 9419 1044 0,'0'0'142'16,"0"0"-142"-16,0 0 0 0,0 0 100 0,0 0 18 15,0 0-1-15,0 0-26 0,0 0-29 16,0 0-4-16,0 0 10 0,18-29 23 16,-15 26 10-16,-1 1 13 0,0-1 22 15,1-1 0-15,-2 2-26 0,3-1-33 16,-2 0-22-16,-1 1 13 0,1 1-7 16,-1-1-3-16,2-2 0 0,-2 3-4 15,0-3-12-15,1 1 9 0,1 1-3 16,-1-1 20-16,2 1-14 0,-2 0-6 0,0 0 6 15,-1-1-3-15,2 2-19 0,-3-3-3 16,2 2 6-16,-1 1-7 0,0 0-9 16,0 0-3-16,-1 0-13 0,0 0 13 15,0 1-16-15,0-1-2 0,0 1-17 16,0 0-3-16,0 0-4 0,0 0 24 0,0-1 2 16,0 1 15-16,0 0 11 0,0 0-7 15,0 0-3-15,0 0-14 0,0 0-2 16,0 1-23-16,0 2-40 0,-3 4 15 15,-3 2 48-15,-5 6 37 0,-2 5 8 16,-3 2-1-16,-4 4-3 0,-2 3 13 16,-1 3-28-16,-4 1-1 0,0 2-3 15,-2 0-7-15,-1-1-15 0,4-4-1 16,3-3 1-16,4-4 0 0,4-8-2 0,5-2-1 16,2-4 3-16,4-5 2 0,2-1 17 15,2-3 6-15,0 2 13 0,0-2 12 16,0 0 4-16,0 0 5 0,0-2 16 15,2-1-62-15,3-1-13 0,4-3-308 16,0-1-101-16,11-8-197 0,-4 3-556 16,1-3-377-16</inkml:trace>
  <inkml:trace contextRef="#ctx0" brushRef="#br0" timeOffset="171885.76">15688 9319 1327 0,'0'0'1569'0,"0"0"-1348"16,0 0-128-16,0 0-1 0,0 0-57 16,0 0 10-16,0 0 41 0,-66 25 31 15,42-2 7-15,-3 4-14 0,-2 3-16 16,1 4-22-16,-1 2-2 0,2 0-17 16,3-1-15-16,3-2-10 0,1-1-28 15,4-5 1-15,1-2 0 0,5-6 1 16,-1-1-1-16,4-3 12 0,1-4 5 15,1-1-18-15,2-3 2 0,1-2 14 16,0-1-15-16,2-1 1 0,0-2 0 16,0 0-1-16,0-1-1 0,0 0-37 0,0 0-136 15,2 0-88-15,16-7-157 0,-2-2-723 16,2-4-1051-16</inkml:trace>
  <inkml:trace contextRef="#ctx0" brushRef="#br0" timeOffset="172542.25">16076 9363 2523 0,'0'0'322'0,"0"0"-222"0,0 0 3 16,0 0 41-16,0 0 47 0,0 0-185 15,0 0 13-15,0 0-19 0,0 0 105 16,0 0-10-16,12 54-9 0,-14-26-7 16,1 2-38-16,1-1-26 0,0-1-2 0,0-1 6 15,3-2-19-15,-1-2 0 16,2-3-15-16,0 1-67 0,-2-4-82 0,-1-5-208 16,-1-3-306-16,0-3-310 0,-3-6-233 15</inkml:trace>
  <inkml:trace contextRef="#ctx0" brushRef="#br0" timeOffset="172785.68">16125 9571 1231 0,'0'0'677'0,"0"0"-347"0,0 0-109 16,68-34-5-16,-40 29-49 0,2 1-61 15,2 4-22-15,-2 0-7 0,1 4-10 16,-6 6-26-16,-4 4-12 0,-6 3 0 16,-7 3-13-16,-7 1 0 0,-2 1-13 15,-12-1-1-15,-3-1-1 0,-8-3 18 16,-2 0 13-16,-3-7 3 0,-2 0 6 15,1-3 13-15,1-3 32 0,3-3 12 16,5-1 9-16,2 0 7 0,1-3-5 16,7-3-17-16,0 0-17 0,4-1-28 15,0 0-10-15,4-3-12 0,3 3-25 0,0-1-12 16,2 1-138-16,9-3-193 16,0 3-101-16,15-4-595 0,-5 3-453 0</inkml:trace>
  <inkml:trace contextRef="#ctx0" brushRef="#br0" timeOffset="173263.19">16805 9526 2040 0,'0'0'537'0,"0"0"-366"15,0 0 6-15,-6-44 44 0,-3 36-11 0,-5 3-98 16,-4 3-46-16,-5 2-31 0,-2 4 6 16,-1 6-15-16,0 2-14 0,4 1-12 15,2 3-18-15,6 1 6 0,5 0-1 16,3 0 3-16,5-2 10 0,1 0 3 16,4-1 9-16,3 0-8 0,4-4 37 0,-1 0-13 15,5-5-28-15,-1 0-41 0,-1-5 9 16,0 0 10-16,2 0 3 15,-4-5 0-15,4-1-3 0,-3-2 20 0,0 0 0 16,2-1 2-16,-4 1 3 0,2 1-3 16,-3 2-1-16,1 0-2 0,-3 2-29 15,0 2-6-15,0 1-3 0,-2 0-20 16,-2 1-9-16,1 4 9 0,1 3 61 0,-1-1 71 16,-1 2 15-16,-1 1-23 0,-2-2-15 15,2-1-26-15,-2-1 4 0,1-2-11 16,0 0-11-16,-1-4 24 15,1 0 19-15,0 0 45 0,1 0 25 0,3-2-23 16,0-5-72-16,2 0-6 0,1-3-16 16,0 0-3-16,-1-2-23 0,4-2-55 15,-1-1-260-15,8-5-141 0,-3 3-557 0,1 1-622 16</inkml:trace>
  <inkml:trace contextRef="#ctx0" brushRef="#br0" timeOffset="173750">16877 9527 1473 0,'0'0'293'0,"0"0"-209"0,0 0 59 0,0 0 142 16,0 0 22-16,0 0-71 0,0 0-31 16,0 0-93-16,0 0-112 0,0 0-80 15,0 0 77-15,4 6 3 0,-2 5 16 16,2 2 13-16,0-1 29 0,1 2 15 16,-2 0 4-16,1-1-20 0,1-1 0 15,2 0-6-15,0-2 0 0,3-1-23 16,0-1-5-16,1-1 5 0,2-2 7 15,2-1-7-15,0-1-28 0,-1-1-158 16,4-2-260-16,-3-5-348 0,-2-2-805 0</inkml:trace>
  <inkml:trace contextRef="#ctx0" brushRef="#br0" timeOffset="174130.23">17325 9523 1646 0,'0'0'733'0,"0"0"-472"0,0 0-90 15,0 0 35-15,-3-54 46 0,-5 43-54 0,1 5-59 16,-5 1-53-16,-2 3-42 0,-4 2-16 16,-5 3 4-16,-3 6-10 0,0 5 9 15,3 3-2-15,1 1-17 0,4-1-9 16,8 4-3-16,4-3-9 15,6 3 9-15,3-1 22 0,11-1-6 0,7 1 9 16,4-2-25-16,6-3-22 0,1-2-180 16,3-4-86-16,1-2-95 0,-1-5-203 15,-3-2-75-15,-1-4-357 0,-4-4 291 16</inkml:trace>
  <inkml:trace contextRef="#ctx0" brushRef="#br0" timeOffset="174304.16">17519 9605 748 0,'0'0'655'0,"24"-49"-301"15,-16 25-91-15,0-1 136 0,2 4-48 16,-4 4-62-16,-1 3-103 0,0 2 91 15,-3 7-40-15,-1 1-39 0,-1 2-68 16,0 2-130-16,0 3-80 0,-1 5 80 0,-4 6 64 16,-2 1-11-16,1 5-6 0,0-1-19 15,-3 2-6-15,4-1-7 0,1 1-12 16,-2-2-3-16,4 0 0 0,0 0-83 16,2-3-99-16,0-1-146 0,0-3-142 15,3-3-348-15,3-4-604 0</inkml:trace>
  <inkml:trace contextRef="#ctx0" brushRef="#br0" timeOffset="174799.38">17774 9445 1711 0,'0'0'376'0,"0"0"-152"15,0 0 21-15,0 0 29 0,0 0-33 16,33-46-55-16,-30 41 14 0,-1 1-13 16,-1 3-35-16,-1 1-30 0,0 0-90 15,0 0-32-15,0 1-57 0,-5 3 57 16,-4 3 19-16,1 3 41 0,-4 2-16 0,0 1-19 15,0 3-2-15,-4 1 8 0,2 0 3 16,-2 0-6-16,1-2-3 0,-2 0-9 16,4-1 6-16,-2 0-7 15,3-4 4-15,4-2 0 0,2-1 9 0,-1-3 0 16,4-1-4-16,2-1 1 0,1-2 6 16,-1 0 13-16,1 0 11 0,0 0 1 15,0 0 12-15,0-2-10 0,0 1-33 16,0-3-24-16,1-1 1 0,0 0 0 15,0 3-2-15,0-1-3 0,-1 1-9 0,0 2 10 16,0 0-17-16,0 0-6 0,1 0-15 16,1 0-28-16,4 3-15 0,1 4 83 15,5 2 19-15,3 1 24 0,5 4-18 16,6-1-10-16,-1 3-15 0,1-3-2 0,-1 2-32 16,-3-1-136-16,-2-2-165 0,5 2-261 15,-10-4-740-15,0-5-682 16</inkml:trace>
  <inkml:trace contextRef="#ctx0" brushRef="#br0" timeOffset="175065.41">17976 9226 2767 0,'0'0'324'16,"0"0"-228"-16,0 0 38 0,0 0 38 0,0 0-172 16,0 0-47-16,0 0 2 0,0 0 45 15,0 0 162-15,-7 57-39 0,7-28-22 16,0 4-41-16,4 2-3 0,2-1-13 16,4 4-29-16,-4-2 7 0,-1-2-22 15,-2 0-122-15,-3-4-229 0,0-1-404 16,-4-8-618-16</inkml:trace>
  <inkml:trace contextRef="#ctx0" brushRef="#br0" timeOffset="175361.37">17910 9544 2534 0,'0'0'544'0,"0"0"-394"16,0 0 9-16,48-48 76 0,-28 38 5 15,4 2-124-15,4 2-63 0,-1 3-53 16,2 3-18-16,2 0-13 0,-1 8-16 15,1 4 0-15,-3 5 3 0,-1 0 3 0,-5 4-3 16,-4 1 6-16,-8 0 7 0,-5-2-42 16,-3-1 6-16,-2-2 1 0,-7-2 43 15,-1-5 6-15,-3-2 17 0,1-3 61 16,1-2 43-16,3-3 39 0,2 0 42 16,-1-2 48-16,2-4 56 0,3-2-52 15,0-2-80-15,3-5-28 0,6 0-25 16,0-3-22-16,7-1-30 0,3-2-52 15,2-1-27-15,3-1-58 0,4 0-59 16,-2-2-89-16,0 4-78 0,3 0-164 0,-3 4-251 16,11 3-338-16,-9 3-200 0</inkml:trace>
  <inkml:trace contextRef="#ctx0" brushRef="#br0" timeOffset="176565.5">18690 9397 1732 0,'0'0'500'0,"0"0"-209"16,0 0-36-16,0 0-8 0,0 0-55 15,0 0-39-15,-55-17 9 0,34 17 0 0,-2 0-27 16,0 5-37-16,0 4-29 0,1 4-25 16,3 1-12-16,1 0-16 0,3 2 2 15,7 0-14-15,2 1-4 0,3 2 1 16,3-2 2-16,2 1 22 0,5-2-13 16,3-2 13-16,3-4 0 0,1-2-3 15,0-2-22-15,1-5-3 0,1-1-66 16,-2-3 7-16,0-6 14 0,0-1 1 15,0 0 47-15,-3-4 16 0,2-1-4 0,-4 0-11 16,1-3-1-16,-3 3 12 0,2 3-12 16,-3 2 1-16,-3 5-1 0,0 0 0 15,-1 3-14-15,-2 2-90 0,1 1-97 16,-1 5 84-16,0 2 95 0,2 5 21 16,1 2 1-16,0 0 2 0,4 0 17 15,-1 1 16-15,6-3 3 0,2-1-4 0,0-1 1 16,3-2-7-16,1-3 4 15,0-3-7-15,0-3-25 0,0 0-44 0,-2-3 6 16,1-5 16-16,0-3 22 0,1-1 20 16,-1-3 2-16,-1-2-22 0,3-2 13 15,2 0-10-15,2-1-1 0,0 1-1 16,2 1-1-16,0 4-19 0,0 2 16 16,-6 3-10-16,-5 2-2 0,-3 2 13 15,-6 5-27-15,-3 0-56 0,0 2-55 0,-1 5 99 16,0 3 38-16,-1 2-13 0,0 1 15 15,0 1 1-15,1 0 3 0,0-2 13 16,3-2-3-16,-1-3 9 0,-1-2-22 16,1-3 16-16,-2-2-16 0,2-2 104 15,-1-3-50-15,0-5-35 0,1-1-16 16,-3-2 10-16,0-3-10 0,-3 2 0 16,-2-3 32-16,-3 1 22 0,-3 1-13 0,-1 2-28 15,-2 1-16-15,-4 2 1 0,0 5 1 16,1 3-2-16,-2 2-12 0,4 4-10 15,-3 8 22-15,4 3 3 0,0 4-2 16,6 3 28-16,4 2-1 0,4 3 16 16,0-1 3-16,8 1 0 0,7 0-3 0,3-1-12 15,3-1-19-15,4-3 0 0,-3-3-13 16,4-5-53-16,0-4-161 0,-1-3-74 16,0-4-62-16,-1-3-144 0,-3-1-163 15,0-8 17-15,-2-3-80 0,-3-3 156 16,-1-4 438-16,-4-3 126 0,1-2 296 15,-3-3-3-15,1-1-123 0,-3-2 35 16,3-1 59-16,-4-1 45 0,-2 3-23 0,-1 3 120 16,2 4 30-16,-3 7-50 15,1 4-99-15,-1 6-83 0,-1 4-52 16,1 1-124-16,0 3-28 0,1 6-25 0,1 5 25 16,-1 5 139-16,1 3-11 0,-2 3-20 15,1 3-14-15,0-1 15 0,1 1-22 16,0-1-32-16,0-1-24 0,-1-5-18 15,1-3-13-15,2-1-34 0,-2-5-41 0,0-2-55 16,0-4-52-16,0-3 0 0,1-3 40 16,-1-2 28-16,2-6-19 0,0-2 37 15,4-2 26-15,-3-4 70 0,2 1 16 16,-2-4-3-16,2-1 3 0,1-1 54 16,-2-2-19-16,2-3-7 0,-4 3 1 15,-1-2 12-15,-1 4 9 0,-3 3 7 16,-1 5-13-16,0 4-13 0,0 5-47 15,-4 3-13-15,0 1-72 0,-3 5 3 0,-4 6 82 16,2 3 35-16,-1 3 18 0,1 2 7 16,4 1-19-16,2 3 6 15,3-1-12-15,1 2-10 0,7-2-3 0,6 0 3 16,3-2-3-16,2-3-19 0,4-5 29 16,0-3-32-16,-1-4-28 0,1-4-54 15,0-1-3-15,-2-4 35 0,0-4 37 0,2-3 13 16,0-1 25-16,1-1-6 0,-4-1 0 15,1-3 22-15,-1 0 12 0,-5 0-3 16,0 1-2-16,-3 1-4 0,-4 3 25 16,-3 5 2-16,-3 2-9 0,2 3-62 15,-4 2-24-15,0 4-157 0,-4 4 181 16,0 3 72-16,0 2 18 0,-1 2-31 16,2 1-16-16,-1 1-18 0,3-2-6 15,1 2-16-15,0-2-3 0,7-1-50 16,0-1-130-16,0-2-181 0,8-7-267 0,-2-3-1008 15</inkml:trace>
  <inkml:trace contextRef="#ctx0" brushRef="#br0" timeOffset="176713.84">19886 9261 2719 0,'0'0'446'0,"0"0"-277"15,0 0-10-15,0-50 3 16,0 47-77-16,0 3-85 0,0 0-69 0,0 5-144 15,0 4 134-15,0 6 47 0,4 11-320 16,7-4-710-16,-1-2-871 0</inkml:trace>
  <inkml:trace contextRef="#ctx0" brushRef="#br0" timeOffset="177332.51">20059 9397 2559 0,'0'0'367'0,"0"0"-162"0,0 0-61 15,0 0-144-15,0 0 25 0,0 0-22 16,0 0 118-16,0 0-32 0,8 48-10 16,-6-31-25-16,1 1-22 0,-1 0-13 0,1-1-3 15,4-2 0-15,-2-1-15 0,1-2 14 16,4-3-2-16,0-1 12 0,2-3 3 16,1-2 7-16,3-3-7 0,2 0-28 15,0 0-13-15,2-6-12 0,1 0 6 16,-2-2-3-16,1 0 21 0,-2-1 1 15,-1-3 2-15,-4 2 1 0,1-1 0 16,-5-1 32-16,0 2-32 0,-2 2 28 16,-2 1-2-16,1 2 5 15,-4 1-15-15,0 3-19 16,0 1-6-16,-1 1-98 0,3 5 19 0,3 1 84 0,0 4 1 16,2-1 28-16,6 2-9 0,2 0 3 0,3-2-3 15,1-1 6-15,0-4-9 0,2-1-16 16,1-4-38-16,4 0 36 0,0-1 2 15,4-3 1-15,-3-5 24 0,0-2 7 16,-1-4-1-16,-5-3 0 0,-1-4-12 0,-2-4-16 16,-6-2 19-16,-6-2-20 0,-6-1-2 15,-2 0-1-15,-9 2-27 16,-8 4 3-16,-6 3-22 0,-2 5-6 0,-3 6 12 16,3 5-10-16,3 6 4 0,3 3-4 15,1 7-2-15,7 6 39 0,1 7 14 16,4 3 19-16,6 5 6 0,4 5 1 15,10 1-1-15,5 2 8 0,4 3-31 16,3-2-2-16,1 1 9 0,3-5-9 16,-4-2-28-16,-2-2-13 0,-2-3 41 0,-5-1 50 15,-3-3-21-15,-9-1 11 0,-5-4-11 16,-2-1 5-16,-15-5 17 0,-5-2 8 16,-5 0-5-16,-6-2-6 0,2 0-33 15,-1 0-15-15,5 1 0 0,6 0-3 16,4 0-61-16,6 1-23 0,8-4-102 15,3 0-115-15,13-6-269 0,4 0-635 0</inkml:trace>
  <inkml:trace contextRef="#ctx0" brushRef="#br0" timeOffset="178248.48">21586 9075 661 0,'0'0'2238'0,"0"0"-1931"16,0 0-172-16,50-57 36 0,-36 46 16 0,-2 2-17 15,0 4-10-15,-4 1-12 0,1 4-45 16,-4 1-103-16,-1 12 1 0,-2 8 11 15,-1 4 47-15,-1 6 13 0,-1 6-7 16,-5 3-10-16,0 1-24 0,-2-2-6 16,5 0-25-16,3-3-3 0,0-3 0 15,11-4 2-15,0-3 0 0,6-3-15 16,4-6-39-16,3-4-10 0,4-6-28 16,-1-4 6-16,0-3 6 0,1-6 3 15,-5-4 40-15,-1-5 38 0,-2-3 0 16,-4-2 19-16,-2 0-18 0,0-1-1 15,-2 0 2-15,-3 4 0 0,-4 4 1 0,1 4 69 16,-4 2 0-16,-1 6-72 0,-1 1-59 16,-2 3-143-16,-5 7 149 15,0 4 53-15,0 3 60 0,-1 1-20 16,7 0-23-16,1-3-15 0,10-1 45 0,3-1 16 0,5-1-10 16,3-3-7-16,1-1-2 0,1-4 5 15,1-4-11-15,-4 0-4 0,-2-2-3 16,-3-8 9-16,-1 0-15 0,-5-5 1 15,-2-1-26-15,-4-3-3 0,-3 0-40 16,0-1-90-16,-6 1-82 0,-8 2-68 16,-8 2-166-16,-26-2-210 0,5 5-418 15,0 3-577-15</inkml:trace>
  <inkml:trace contextRef="#ctx0" brushRef="#br0" timeOffset="178393.38">21597 9250 985 0,'0'0'1512'15,"0"0"-1176"-15,0 0-176 0,0 0 64 16,0 0 63-16,0 0-132 0,0 0-89 0,57-13-40 16,-26 9-26-16,9 3-1 0,6-1-15 15,13 2-3-15,8 0-6 16,3 0-344-16,-13-3-946 0,-17-4-691 0</inkml:trace>
  <inkml:trace contextRef="#ctx0" brushRef="#br0" timeOffset="178834.06">22953 9111 3565 0,'0'0'413'0,"0"0"-413"0,0 0-47 0,0 0-35 16,0 0 82-16,0 0 107 0,-15 61 10 15,1-34-8-15,1 4-12 0,-3 2-13 0,0 1-13 16,-1 1-25-16,3 0-42 0,-1-3 11 16,2-3-13-16,6-4 8 0,1-6-8 15,2-3-1-15,4-8 3 16,0-1 11-16,0-6-3 0,0-1 7 0,3-1 61 16,4-6-80-16,2-3-40 0,5-5-34 15,2-3 42-15,0-4 32 0,0-4 12 16,2-2-11-16,1-4 2 0,2-2-3 15,-1-1 16-15,2 0-15 0,0 2 24 16,-2 3-4-16,-4 5 75 0,0 7-16 16,-4 3-10-16,-5 6-48 0,-2 4-12 0,0 3-10 15,-1 2-40-15,-1 3-80 0,1 8-18 16,0 6 76-16,2 5 19 0,3 5 14 16,-3 4 29-16,2 3 55 0,-1 1 13 15,-2 0-49-15,1-1-19 0,0-2-16 16,-2-1-67-16,1-4-175 0,0-3-248 15,9 0-185-15,-3-8-747 0</inkml:trace>
  <inkml:trace contextRef="#ctx0" brushRef="#br0" timeOffset="178993.59">22857 9351 650 0,'0'0'2294'0,"0"0"-1885"16,0 0-243-16,0 0 27 0,0 0 21 15,0 0-60-15,0 0-107 0,58-23-45 16,-24 23 17-16,6 2-19 0,4 4-3 0,1-1-13 16,0 1-9-16,14-2-403 0,-15-4-302 15,-6 0-1244-15</inkml:trace>
  <inkml:trace contextRef="#ctx0" brushRef="#br0" timeOffset="179380.81">23485 9120 2448 0,'0'0'695'0,"0"0"-532"0,0 0-68 16,0 0-57-16,0 0-38 0,0 0-13 15,0 0 13-15,0 0 108 0,0 0 29 16,27 62 8-16,-24-40-7 0,2 4-21 0,-2 0-27 16,-1 1-12-16,0 2-12 0,-2-2-41 15,0 1 2-15,0-1-27 0,0-2 4 16,0-1 13-16,-2-3-16 0,0-3 1 15,1-2 14-15,1-3-4 0,0-2 1 16,4-5 5-16,3-2 32 0,6-1-1 16,3-3 4-16,5 0-29 0,3 0 4 15,2-3-13-15,2-2-11 0,-1-1 11 16,-1 0 0-16,1 2-15 0,-4-1 3 0,-2 2 10 16,-4-1-11-16,-6 1 0 0,1 0 1 15,-5 1 9-15,-5 1-10 0,0 0 1 16,-1 1 13-16,-1 0-16 0,1 0-1 15,-1 0-2-15,0 0-19 0,0 0-6 0,0-1 1 16,0 1-1-16,-3-2-3 0,-1 0 0 16,-4 0-18-16,-4-2-308 0,-11-5-112 15,1 2-529-15,2-2-1025 0</inkml:trace>
  <inkml:trace contextRef="#ctx0" brushRef="#br0" timeOffset="184313.45">12434 10469 627 0,'0'0'1314'0,"0"0"-1161"16,0 0-85-16,0 0 90 0,0 0 36 16,0 0-77-16,0 0-30 0,0 0 16 15,15-49 22-15,-12 46 10 0,0-2-55 16,-1 1-16-16,3 1 25 0,-4 1 29 16,0 0-20-16,-1 0 0 0,0 1-9 15,0 0-7-15,0-1-13 0,-2 2-28 0,-4 0-41 16,-1 0-21-16,-1 2-20 15,-6 4-3-15,-1 3 25 0,-4 2 7 0,1 3 10 16,-2 2 1-16,0 1 1 0,4 0-2 16,-2 0-9-16,2 0 10 0,0-3 1 15,1 2-1-15,1-2 1 0,0-1 3 0,-2-1 16 16,2-1-7-16,-3-1-11 0,2 0 12 16,-3-3 3-16,3-2-16 0,2 0 0 15,0-3 0-15,2 0-29 0,1-2 29 16,3 0 0-16,-1-6 32 0,0 0-4 15,2-3-3-15,-1-2-3 0,2 0-22 16,2-3 0-16,2-1 11 0,0-2-11 16,1 1-32-16,1-2 7 0,3 2 24 15,2-1 1-15,4 0 13 0,0 2-11 16,2 1 8-16,2 2-10 0,1 1-1 0,3 2-14 16,1 2-4-16,2 3 3 0,1 2-3 15,-2 2-34-15,-1 2-26 0,-2 4 12 16,0 5 1-16,-2 3 2 0,-3 4 51 15,1 4 13-15,-3 3 108 0,0 1 0 16,-4 4-26-16,-2 1-16 0,-2-1-15 0,1 2-1 16,0-2-19-16,-1-5 0 0,2-4-15 15,1-3 0-15,3-5 3 16,0-2 0-16,4-7 10 0,1-3 30 0,6-1 9 16,2-6-68-16,0-4-56 0,2-3-129 15,-3 0-86-15,1-5-189 0,-4 2-577 16,-4-1-706-16</inkml:trace>
  <inkml:trace contextRef="#ctx0" brushRef="#br0" timeOffset="184929.5">12793 10585 1441 0,'0'0'526'0,"0"0"-325"0,0 0-61 15,0 0 37-15,0 0 56 0,0 0-43 16,0 0-59-16,0 0-57 15,0 0-36-15,0 0-19 0,0 0-18 0,-2 0 0 16,2 0 3-16,0 0-1 0,0 0-2 16,0 0 12-16,2 0 22 0,6 0 108 15,7 0 45-15,7 1-21 0,10 1-63 16,5 0-38-16,8-1-37 0,2 0 2 16,13 1-12-16,7 1-3 0,-5-1-14 15,-6 1 0-15,-9 0 0 0,-9 1-1 16,8-2-1-16,1 4-3 0,-3-3 0 15,-5 0 0-15,-5-1 0 0,-6-1 0 16,-7-1 1-16,-6 0-39 0,-7 0 31 0,0 0 10 16,-6-1 31-16,-1 0 7 0,-1-1-35 15,-1-1-3-15,-8 1-34 0,0-4-51 16,-5 2-130-16,-3 0-38 0,-3 0-89 0,0 1-169 16,-4-3-254-16,4 1-785 0</inkml:trace>
  <inkml:trace contextRef="#ctx0" brushRef="#br0" timeOffset="185311.97">13078 10427 2300 0,'0'0'359'16,"0"0"-253"-16,0 0-13 0,0 0 93 0,0 0 35 16,0 0-65-16,0 0-32 0,0 0-102 15,0 0-22-15,0 0-89 0,0 0-44 16,-14-7 98-16,5 17 35 0,-6 1 51 16,-4 4-10-16,-4 1-3 0,-1 1-25 15,-1-1-10-15,-4 3 10 0,1 0 3 16,0-1 19-16,2-1-13 0,4-3-19 15,5-1 13-15,4-1-4 0,5-5-10 16,5-3 1-16,1-2 0 0,2 0 19 16,0-2 0-16,1 2 10 0,3 1 15 0,6 0 7 15,3 0-23-15,2 3 4 0,5 0-16 16,2 0-19-16,0 2-3 0,1 0 1 16,2 1-1-16,-1 0 0 0,-3-1 2 15,0 2-1-15,-1-1-89 0,-3-2-105 16,-4-1-170-16,1-6-351 0,-5 0-591 15</inkml:trace>
  <inkml:trace contextRef="#ctx0" brushRef="#br0" timeOffset="185510.74">13073 10478 1269 0,'0'0'1570'0,"0"0"-1570"15,0 0 3-15,0 0-3 0,0 0 177 0,-10 48 8 16,9-28-12-16,1 2-40 0,0 0-28 16,2 2-33-16,6 1-8 0,-1-1-30 15,-2 2-5-15,2-4-29 0,-6 3-269 16,-1-6-427-16,0-6-1224 0</inkml:trace>
  <inkml:trace contextRef="#ctx0" brushRef="#br0" timeOffset="186963.73">14608 10444 2035 0,'0'0'331'0,"0"0"-247"15,0 0-3-15,-19-47 109 16,12 37 16-16,0 1-36 0,-3 3-30 0,0 0-18 16,-3 4-24-16,-6 2-28 0,-1 0-19 0,-9 5 12 15,-4 6-3-15,-6 4 3 16,1 1-9-16,2 3-10 0,3 0-16 15,4 0-3-15,7-1-14 0,8-1-11 0,2-1-22 16,7 0 20-16,5 0 2 0,0 0 12 16,8-3 23-16,7-1 18 0,3-3-29 15,2-3-24-15,3-3-28 0,0-3-10 16,-2-1-18-16,0-5 9 0,-2-3 18 16,-3-3 29-16,-3-2 16 0,-2-1-13 15,-1-2 0-15,-2 0 19 0,-2 3-20 16,-1 2 1-16,0 2-3 0,-3 3-3 15,0 7 1-15,-1 0-76 0,0 2-121 0,1 8 81 16,1 3 118-16,0 5 99 0,3 2 2 16,-1 0-28-16,1 1-26 0,5-4-13 15,-3 0 4-15,4-5-19 0,0-1 9 16,0-5 10-16,0-2 3 0,1-4 9 16,1 0-2-16,1-4-4 0,-1-7-44 0,4 0-38 15,-1-4 13-15,1-3 23 16,0-2-16-16,-1 1 18 0,0-4 1 0,2 0 15 15,1-2-16-15,0 1-2 0,0 3 1 16,2 3-1-16,-1 4 1 0,-3 4-22 16,1 5 1-16,-3 3-19 0,-1 2-3 15,-3 0-25-15,0 7-13 0,-4 3 16 16,0 4 19-16,-4 1 5 0,-3 4 17 16,-1 3 23-16,-5 0 2 0,-7 0 3 0,-4-1 19 15,0-1 0-15,-5-1 20 0,-2-3-14 16,1-3-6-16,-1-3-6 0,1-1 3 15,0-4 0-15,3-1 12 0,0-4 4 16,3 0 15-16,2-4 10 0,1-2-1 16,3-5-1-16,0-1-27 0,3-2 3 0,0-1-15 15,4 0 3-15,0-1-21 16,3 1 2-16,0 3 12 0,3 1-14 0,2 3 37 16,1 1-1-16,-1 3-25 0,0 4-12 15,4 0-41-15,-1 2-37 0,5 6 25 16,1 2 22-16,2 2 6 0,4 1 23 15,1 2 2-15,0-2 12 0,2 0 4 16,2-1-15-16,-2-2 18 0,-2-3-16 0,1-1 28 16,-3-4-3-16,-2-2-3 0,-2 0-25 15,0-6-15-15,0-2 15 0,-4-3 6 16,1-4-3-16,2-3 12 0,-3-3 4 16,2 0-3-16,-1-2-14 0,2 2 17 15,2-3 2-15,1 4-8 0,0 0 2 16,2 5 4-16,-3 2-7 0,3 6-12 15,-1 5-28-15,-2 2-15 0,1 5-16 0,-5 4-10 16,2 4 13-16,-2 1 18 0,-4 5-3 16,-5 1 16-16,-3 1 10 0,0 2 15 15,-7-2 12-15,-7 0 48 0,-5-2-15 16,-4-1-11-16,-1-4-6 0,-1-3-6 16,-2-2 3-16,2-5 6 0,3-3-3 0,3-1-3 15,1 0 0-15,6-5 3 16,0 0-28-16,6-2-84 0,2-4-100 0,4 0-106 15,1-3-160-15,20-5-278 0,-2 3-769 16</inkml:trace>
  <inkml:trace contextRef="#ctx0" brushRef="#br0" timeOffset="187616.25">15409 10572 1330 0,'0'0'1550'0,"0"0"-1435"0,0 0-115 0,0 0 0 16,0 0 144-16,0 0-35 0,0 0-23 16,56-19-22-16,-40 12-32 0,1-2-20 15,-1-2-11-15,1 0 3 0,-3-1-4 0,1-2-45 16,-3-1-3-16,-4 0 26 16,-2-3 7-16,0 1 14 0,-5 1 1 0,-1-1 0 15,0 0 2-15,-7 3-1 0,1 2 22 16,-1 2 59-16,-4 3 1 0,-1 2-54 15,-3 5-26-15,-1 5 41 0,-1 4-3 16,1 6-3-16,4 4-16 0,1 3 10 16,6 2 6-16,5 2 3 0,0-1-7 15,7 1 1-15,6-1-4 0,3-3 1 16,3-1-10-16,2-4 0 0,0-2 6 16,2-3-3-16,-2-4 4 0,-3-7-7 0,-1-1 3 15,-4-1-24-15,1-8 0 0,-3-3-1 16,-1-4 3-16,-3-1 13 0,2-4-13 15,-4 0 10-15,0-3-13 0,2 0 0 16,-2-2 12-16,-1 1-12 0,2-2-16 16,0 4 4-16,1 1-1 0,-2 5-2 15,1 4-1-15,-2 5-16 0,0 4-21 16,-1 3-1-16,3 1-49 0,2 2-14 0,-1 5 63 16,5 3 42-16,0 0 8 0,1 2-8 15,3 0 12-15,-1 0 1 0,-1-2 2 16,1-1-3-16,1-3-35 15,-3-2-19-15,2-2 34 0,-1 0 20 0,-4-2 29 16,1-4 2-16,-3 0 11 0,-1-4-4 16,-1-1-13-16,-2 1 10 0,-1 0-20 15,-1 1 58-15,-1-1 12 0,-1 2-16 16,0 0-7-16,0 2-4 0,0 2-12 16,0 2-46-16,-2 2-57 0,-2 7 54 0,-5 2 3 15,-2 4 88-15,1 3-23 0,-1 4-9 16,3-2 9-16,0 3-12 0,4-1-3 15,3-2-29-15,1 1 10 0,0-3-28 16,3-1 22-16,5-2 0 0,1-3-25 0,5-3-99 16,-1-1-231-16,13-8-224 0,-4 0-836 15,-3-7-798-15</inkml:trace>
  <inkml:trace contextRef="#ctx0" brushRef="#br0" timeOffset="188278.56">16130 10178 2170 0,'0'0'334'0,"0"0"-137"0,0 0 37 16,0 0 67-16,0 0-59 0,5-45-83 15,-4 45-159-15,-1 2-13 0,1 6-180 16,3 6 193-16,-1 7 57 0,1 4 51 15,1 5 31-15,2 2-20 0,-1 0-9 16,-1 2-18-16,-2 0-17 0,0-2-25 16,0-1-3-16,-2-2-35 0,1-2-12 15,-1-1-28-15,1-4-84 0,0-3-149 16,0-2-179-16,2-5-291 0,0-4-529 0</inkml:trace>
  <inkml:trace contextRef="#ctx0" brushRef="#br0" timeOffset="188504.23">16168 10401 1562 0,'0'0'1341'16,"0"0"-1110"-16,0 0-103 0,35-46 50 15,-18 34 22-15,6 0-58 0,3 5-63 16,3 1-29-16,3 6 10 0,1 0-1 16,-2 6-11-16,0 7-13 0,-4 5-1 15,-4 3 22-15,-4 4-12 0,-2 0-4 16,-8 1-6-16,-1-2-9 0,-3 0-9 15,-5-3-1-15,0-5-13 0,-2-2-2 16,-8-3-17-16,1-3-42 0,-6-3-69 16,0-2-111-16,0-3-95 0,0-2-147 15,0-11-140-15,7 0-522 0</inkml:trace>
  <inkml:trace contextRef="#ctx0" brushRef="#br0" timeOffset="188627.2">16558 10185 2705 0,'0'0'395'0,"0"0"-232"0,0 0-45 16,0 0 69-16,0 0-7 0,0 0-104 16,0 0-76-16,0 0-120 0,0 0-63 15,0 0 24-15,0 0-559 0,11-4-1280 16</inkml:trace>
  <inkml:trace contextRef="#ctx0" brushRef="#br0" timeOffset="189360.33">16786 10338 1023 0,'0'0'2209'15,"0"0"-1945"-15,0 0-260 0,0 0-4 0,0 0 79 16,0 0 0-16,-6 49-13 0,3-36-15 16,0 0-36-16,-2-1-11 0,1 0 14 0,1-2-18 15,2 0-1-15,0-3 0 0,1-3-58 16,0-1-81-16,0-3 11 0,1 0 122 15,4-7-12-15,4-2 19 0,-1-3-44 16,3-3 5-16,0-3 24 0,0-1-17 16,-1 0 31-16,3 4 0 0,-3 0 1 15,1 1 39-15,0 2 5 0,-1 4-12 16,-4 2-13-16,3 3 26 0,-4 3 18 16,0 0-63-16,2 5-47 0,1 2-14 15,0 5 61-15,4 2 57 0,2 3 13 0,1 1-26 16,4-1-18-16,1 2-4 15,5-3 3-15,1-1-3 0,0-2 10 0,4-3 2 16,-2-4-2-16,0-2-32 0,2-2-16 16,-2-2-81-16,0-5 11 0,-3-3 49 15,-1-4 37-15,-2-2 25 0,-1-3 4 16,-4-2-13-16,-1-4 9 0,-4 2-3 16,0-3 16-16,-4 1 35 0,-2 2 5 0,-4 2-28 15,-2 4-6-15,-2 3 10 0,-7 3-41 16,-2 4-13-16,-4 0-17 0,-4 2-1 15,-2 3 5-15,1 0 10 0,-1 3-22 16,1 4 3-16,2 0 3 0,1 4 16 16,5-2-9-16,0 3-4 0,6-2 16 15,3-1 1-15,3 1 2 0,0-1 19 16,9-1 9-16,4 0 10 0,1-2-6 16,7 3-6-16,4-1-18 0,1 2-11 0,0 2-12 15,3 1-11-15,-3 1 4 0,-1 3-9 16,-1 2 0-16,-2 2-4 15,-4 4 1-15,-4 4 6 0,-8 5 9 0,-6 2 0 16,-4 10-63-16,-20 9-37 0,-3-7-87 16,-2-5-68-16,1-8-75 0,5-10 97 15,-5 1 130-15,2 1 90 0,3-6 9 16,5-7 20-16,5-3 36 0,6-6 103 0,3-1-7 16,3-4 16-16,1 0 240 0,0-7 44 15,2-1-228-15,3-5-122 0,3-4 0 16,3-2 22-16,2-1-2 0,0-4-30 15,5 0-23-15,1-3-33 0,2 0-16 16,2 0-10-16,4-3-111 0,0-1-63 16,16-12-188-16,-7 5-431 0,-4 4-1504 0</inkml:trace>
  <inkml:trace contextRef="#ctx0" brushRef="#br0" timeOffset="191132.5">18328 10293 2271 0,'0'0'333'16,"0"0"-220"-16,0 0 54 0,2-46 77 0,-4 38-53 15,-4 2-60-15,-4 2-52 0,-1 4-31 16,-5 0-33-16,-1 6-2 0,-4 4 12 15,1 5 10-15,2 4-9 0,3 3 12 16,5 3 12-16,6 3-6 0,4 0-25 16,2-2-3-16,9 1 9 0,6-1 9 15,7-3 4-15,4-2 0 0,5-4 2 16,0-2-40-16,4-7-18 0,-1-4-209 16,-3-4-60-16,-1-5-83 0,-4-5-112 0,-2-6-100 15,-6-3 114-15,-5-4 247 0,-2-4 221 16,-2-4 3-16,-2-1 65 15,-1-5 137-15,1-1-13 0,-2-1-108 0,2 3 49 16,-1 3 140-16,-1 5 95 0,0 5-63 0,-4 8-27 16,0 5-48-16,-2 6-31 15,0 1-42-15,-1 3-157 0,1 3-50 0,-1 6-111 16,0 6 161-16,1 6 104 0,-1 6 3 16,0 4-31-16,2 1-7 0,1 1-12 15,3 1-22-15,2-2-20 0,6 0-12 16,3-1 16-16,4-2 0 0,3-2-19 15,1-6-85-15,6-2-167 0,-1-3-67 16,3-6-28-16,-5-6-25 0,2-3-35 16,-5-2 90-16,-3-8 158 0,-3-6 159 15,-4-2 84-15,-2-2 117 0,-1-3 10 16,-3-3 8-16,3 1-51 0,-4-2-11 0,1-1-41 16,-3 2-1-16,0 2-10 0,-3 2 7 15,-3 2-17-15,0 6-13 0,-3 3-21 16,-6 4-23-16,-3 4-35 15,-2 2-2-15,-3 2 18 0,-4 6-3 0,0 3-16 0,0 3-1 16,0 2-12-16,4 4 12 16,2-1 1-16,3 2-3 0,3-3 0 0,3 1-13 15,1-2 16-15,3-2 15 16,2-3-12-16,0-3 12 0,0-4 8 0,6-3 27 16,2-2-47-16,3-2-3 0,0-5-47 15,6-2 22-15,-2-4 11 0,1 3 14 16,-1-3 16-16,0 1-15 0,-1 1 0 15,-2 2 0-15,-1 2-2 0,-2 4-17 16,1-1-4-16,-3 4-16 0,-3 0-26 0,2 4-24 16,-2 5 88-16,0 3 70 0,-2 1 28 15,2 3-7-15,0 1-25 16,2 0-31-16,0-1-13 0,1-3 3 0,6 0 4 16,-1-2-8-16,2-6 1 0,1 0-18 15,2-4-4-15,-1-1-63 0,0-6-10 16,1-2 32-16,1-5 39 15,-1-1 2-15,0-4 1 0,-2-2 18 0,-2-1-6 0,2-2 6 16,-1 0 9-16,-2-1-6 0,2 1 6 16,-4 0 23-16,2 3 11 0,-3 2 8 15,-1 4-14-15,-4 3 7 0,-1 5-1 16,-1 3-15-16,-1 2-47 0,-1 1-44 16,0 4-99-16,0 2 32 0,-3 7 87 15,0 3 24-15,-3 3 1 0,0 3 28 16,2 2 22-16,0 0-17 0,3-2-15 15,1 0-1-15,0 0-5 0,7-3 2 16,1-2 1-16,0-3-3 0,3-4-13 0,-3-2 0 16,3-4-29-16,-2-2-14 0,2-2 2 15,-2-4 13-15,3-3 6 0,-3-3 19 16,1-4 3-16,-2-3 14 0,1 1-11 16,-1-3-1-16,-1 0 10 0,1-2-9 0,0 1 14 15,-2 1-17-15,3 0 0 16,-2 3-1-16,0 0 0 0,0 2-1 15,0 2 1-15,-4 4 0 0,1 1 1 0,1 2 12 16,-3 3 10-16,-1 1-22 0,0 1-12 16,-1 2-83-16,0 4-27 0,0 6 90 15,0 3 20-15,-1 2 11 0,-1 2-2 16,-4 2 3-16,4 2 13 0,2 0 22 16,0-1 9-16,0-1-10 0,5 0-6 15,3-2 7-15,0-2-12 0,2-3-8 16,0-2 4-16,1-2-5 0,-2-5-14 0,3-3-77 15,-3-2 2-15,2-2-13 0,-1-4 22 16,2-5 32-16,-2 0 12 0,2-7-4 16,-1 2 14-16,-2-3 10 0,4-2 2 15,-2 0 2-15,4-4-1 0,-1 2-1 16,1-2 34-16,0 4-5 0,1 3-13 16,-1 1 65-16,-2 6-5 0,0 3-14 15,1 3-34-15,-3 4-28 0,1 1-29 0,-1 1-8 16,0 4-7-16,-2 6-3 0,2 1 3 15,-5 3 15-15,1 3 7 0,0 1 22 16,-1 2-2-16,-4 1 1 0,-1-2-21 16,-1-2 6-16,-1-2-9 0,-6-2-44 15,-4-4 12-15,-1-2 22 0,-3-3 23 0,-2-3 12 16,0-2 3-16,0 0 20 0,4 0-4 16,-1-5 0-16,3 1 0 0,2-2 9 15,3 3 10-15,3-3 6 0,1 3-9 16,2-4 3-16,0 5-1 0,0-1-37 15,2 0 0-15,2 1-25 0,0 0-3 16,1 2-7-16,2 0 7 0,-2 0-1 16,0 0 4-16,-1 0 3 0,1 0 6 0,-2 2-95 15,1-2-217-15,3 0-256 0,3 0-646 16</inkml:trace>
  <inkml:trace contextRef="#ctx0" brushRef="#br0" timeOffset="191755.6">20047 10476 2609 0,'0'0'377'0,"0"0"-297"0,0 0-16 15,0 0 102-15,66-39-29 0,-49 29-67 16,3 0 9-16,0-2-13 0,1 1-24 0,1-1-30 15,0-2 1-15,-2-1-10 0,1-1 16 16,-1-1 3-16,-6 1 9 0,-3-3 7 16,0 2 32-16,-7 0 20 0,-1 2 30 15,-3 1-35-15,0 2-4 0,-5 1-13 16,-4 5-3-16,-2 0-18 0,-4 2-10 0,-3 4-16 16,-1 0-19-16,0 7 23 0,1 5-3 15,2 0-10-15,1 5-12 16,7 3 1-16,2 1 10 0,6 1 2 0,4 2 11 15,6 1 4-15,7-1-9 0,2-2-1 16,4 0-15-16,1-3 19 0,1-2-1 16,2-3-21-16,-3-4-67 0,-1-3-196 15,-1-3-106-15,9-4-186 0,-7-6-640 16,-3 0-951-16</inkml:trace>
  <inkml:trace contextRef="#ctx0" brushRef="#br0" timeOffset="194928.22">12149 11328 1600 0,'0'0'474'15,"0"0"-283"-15,0 0-35 0,0 0 80 0,0 0 24 16,0 0-83-16,0 0-59 0,0 0-83 16,0 0-35-16,6-21-163 0,-5 27 35 0,2 5 128 15,-1 2 57-15,-1 4 40 16,0 2-21-16,1 1-9 0,-1 1 4 0,1-1-21 16,0-1-8-16,1-1-14 0,2-2-5 15,-2-2-7-15,1-1 0 0,-2-4-13 16,2-1 9-16,-2-3-8 0,-1-2 11 15,1-2 1-15,-1-1 38 0,0 0 38 16,1-2 40-16,1-7-81 0,1-2-36 16,1-5-2-16,4-1 15 0,-3-3 7 15,2-1 15-15,1-1-31 0,0 0-16 16,3-2 0-16,0-1 10 0,1 2-13 0,1 3 0 16,1 2-1-16,-4 4-12 0,1 5 12 15,-4 3-24-15,-2 5-16 0,0 1-37 16,-1 4-83-16,-1 5 66 15,1 5 38-15,0 5 57 0,-2 3 67 0,-1 1 21 16,-1-1-25-16,-1 2-13 0,0-4-15 0,0-1 0 16,0-2-4-16,0-3-9 15,0-3-10-15,0-2 1 0,0-3-1 0,0-2-8 16,0-1 14-16,0-2 15 0,0-1 45 16,2-3 31-16,3-5-53 0,6-4-41 15,-2-3-15-15,6-4 3 0,1-3 15 16,1 1-18-16,1-2 2 0,1 2-2 15,1 1-13-15,3 4-3 0,-1 2 14 16,-2 5-16-16,-4 4-17 0,0 5-18 16,-2 2-25-16,-4 7-7 0,0 5 19 0,-5 1 66 15,-1 2 19-15,-2 2 54 0,-2 0-23 16,0-2-19-16,-2 0-12 0,-2-3 6 16,1-2-25-16,1 1-48 0,1-3-119 15,1-3-128-15,2-2-230 0,4-1-257 16,4-2-792-16</inkml:trace>
  <inkml:trace contextRef="#ctx0" brushRef="#br0" timeOffset="195394.21">13104 11364 1869 0,'0'0'502'16,"0"0"-389"-16,0 0-55 15,0 0 107-15,0 0 67 0,0 0-24 0,0 0-45 16,0 0-49-16,0 0-25 0,0 0 22 16,0 0 47-16,39 0-23 0,-5 3-25 15,17-2-21-15,19 1-14 0,17-1-10 16,3 0-37-16,-3 0-6 0,-10-1-20 16,-12 3 1-16,-1-3-1 0,-6 3-2 0,-10-3 0 15,-9 2 0-15,-13-2-1 0,0 1 0 16,0 0 0-16,1-1-1 0,4 0-1 15,-6 0 3-15,-3 0 0 0,-3 0 2 16,-5-1-1-16,-3-2 1 0,-4 0-2 16,-4 0-26-16,-3 2-71 0,0-2-104 15,-8-2-120-15,-2 0-111 0,-20-4-165 16,4 2-591-16</inkml:trace>
  <inkml:trace contextRef="#ctx0" brushRef="#br0" timeOffset="195776.45">13295 11193 2564 0,'0'0'409'0,"0"0"-319"16,0 0-58-16,0 0 92 0,0 0-34 15,0 0-90-15,0 0 1 0,0 0-1 16,0 0 48-16,-76 28 15 0,49-13-15 16,-4 2-16-16,-3-1-1 0,3 2-5 0,0-1-4 15,5-2 13-15,5-2-4 0,3-2 10 16,7-4-9-16,3 0 0 0,5-3-17 16,1 0 10-16,2 0 1 0,0-1 2 15,0 1 13-15,4 3-3 0,2 0-7 16,3 1-3-16,1 1-9 0,4 1-6 15,2 0 2-15,4 2-13 0,2 0 17 0,3-2-19 16,4 3 14-16,1-2-11 0,5 0 16 16,-1-2-1-16,2-2-18 0,1 0-10 15,-2 0-226-15,-5-5-137 0,1-2-244 16,-9 0-591-16,-7-2-453 0</inkml:trace>
  <inkml:trace contextRef="#ctx0" brushRef="#br0" timeOffset="196025.2">13346 11214 2085 0,'0'0'327'0,"0"0"-172"0,0 0 45 0,0 0 102 15,0 0 8-15,0 0-66 0,0 0-244 16,0 0-28-16,0 0-7 15,0 0 35-15,0 0 120 0,0 41-28 0,4-15-7 16,2 1-7-16,-2 0 13 0,1 2 7 16,-1-1-45-16,2-3-25 0,-2 1-9 15,-2-4-16-15,0-2-3 0,0-3-140 16,0 0-276-16,-1-4-369 0,0-5-868 0</inkml:trace>
  <inkml:trace contextRef="#ctx0" brushRef="#br0" timeOffset="197909.49">15287 11368 1497 0,'0'0'309'0,"0"0"-137"15,0 0 74-15,10-46 91 0,-8 35-89 0,0 1-65 16,0 2-7-16,1 1-38 0,-2 2-14 16,0 1-13-16,-1 2-4 0,0 0-15 15,0 2-92-15,-2 4-99 0,-6 5 99 16,-3 6 32-16,-6 2 81 0,-3 7-25 16,-2 1-40-16,-2 1-23 0,-1 3-9 15,2-4-15-15,3-1-1 0,2-3 1 16,6-3 3-16,1-5-4 0,7-3 3 15,1-5-3-15,2-3 12 0,1-2 68 16,4-2 44-16,8-7-124 0,2-5-6 0,7-4-75 16,1-5 53-16,2-3 28 0,-2 0 0 15,-2 0-2-15,-4-3-14 0,1-2-22 16,0-1-13-16,0 0 26 0,0-1 22 16,-1 1 3-16,-2 5 10 0,0 5 2 15,-5 6-9-15,-2 6 16 0,-3 5 16 16,-1 5-35-16,-3 0-47 0,0 8-158 0,0 5 205 15,0 7 38-15,2 4 53 0,2 5-6 16,3 1 7-16,0 3-2 0,1 1-18 16,3-2-6-16,-2-1-29 0,4 0-12 15,-3-1-10-15,-2-4-15 0,0-2-50 16,1-2-65-16,-4-4-130 0,-1-2-168 0,-4-3-312 16,0-3-559-16</inkml:trace>
  <inkml:trace contextRef="#ctx0" brushRef="#br0" timeOffset="198085.67">15178 11468 3011 0,'0'0'441'16,"0"0"-286"-16,0 0-72 0,0 0 77 16,0 0-28-16,0 0-66 0,58-26-43 0,-29 23-23 15,3 1-2-15,4 2-21 0,2 0 20 16,1 2-19-16,-6 1-163 15,0-1-303-15,-3-2-318 0,-5-2-865 16</inkml:trace>
  <inkml:trace contextRef="#ctx0" brushRef="#br0" timeOffset="198441.51">15683 11178 2719 0,'0'0'356'0,"0"0"-253"0,0 0 25 15,0 0 62-15,0 0-57 0,0 0-133 16,0 0-83-16,0 0 83 0,0 0 114 0,0 0-32 16,9 56 3-16,-13-32-6 0,0 4-13 15,-2-1 3-15,0 2-6 16,-2-1 3-16,2-1-10 0,0-2-3 0,-2-1-13 16,4-5-3-16,3-1-21 0,1-3-1 0,0-2 4 15,2-3-3-15,4-2 2 0,4-1 10 16,1-3 6-16,5 2 3 0,2-5-12 15,5 0-4-15,3-1-20 0,3 0-1 16,-1 0-3-16,2 0-18 0,-5-1 18 16,-3 0-13-16,-2-2 16 0,-5 0 0 15,-3 1-1-15,-1 2-11 0,-6-2 0 16,0 2-4-16,-1 0-2 0,-3 0-13 16,-1 0-4-16,0 0-17 0,0 0-20 15,0 0-80-15,0-1-90 0,-1 1-102 16,-8-6-189-16,4 3-263 0,0-5-932 0</inkml:trace>
  <inkml:trace contextRef="#ctx0" brushRef="#br0" timeOffset="199007.14">16641 11272 2998 0,'0'0'368'0,"0"0"-269"16,0 0 69-16,0 0 109 0,28-44-19 0,-28 42-50 15,-1-1-69-15,-8 3-86 0,-5 5-53 16,-1 3 12-16,-6 4 19 0,-1 2-9 16,3 3-22-16,3 1 2 0,4 3-2 15,7 0-13-15,3 1 11 0,2 2 2 16,6-1 1-16,7-1 12 0,4-1-10 16,0-4-3-16,1-3-34 0,1-2-86 0,-5-3-26 15,-2-3 18-15,-4-4-6 0,-6-2 52 16,-1-1 60-16,-1-9 15 0,0-3-52 15,-1-3 37-15,-2-7 22 0,0 0 19 16,1-5 6-16,2 0 3 0,0-2-6 16,3-1 3-16,5 2 0 0,4 1 17 15,5 3 48-15,0 1 1 0,5 4-32 16,1 3-13-16,2 5-21 0,0 5-12 16,-1 3-13-16,1 4-2 0,-3 0-20 0,-4 11-22 15,-3 4-40-15,-1 5 16 16,-3 6 21-16,-3 4 7 0,-3 5 11 15,-1 4 29-15,2 0 87 0,-4 0-12 0,-2-1-29 16,0-1-8-16,0-6-23 0,-1-2-13 16,-3-2-2-16,0-5-39 0,1-4-67 0,1-5-145 15,1-2-287-15,1-8-504 16,0-2-464-16</inkml:trace>
  <inkml:trace contextRef="#ctx0" brushRef="#br0" timeOffset="199152.25">16847 11451 2568 0,'0'0'640'0,"0"0"-456"15,0 0-139-15,0 0 38 0,80-21 21 0,-45 18-67 16,5 1-37-16,2 2-16 0,23-3-3 16,-11 0-496-16,-6-2-1074 0</inkml:trace>
  <inkml:trace contextRef="#ctx0" brushRef="#br0" timeOffset="199895.53">18126 11255 2636 0,'0'0'533'16,"0"0"-424"-16,0 0-52 0,0 0 20 15,26-46 62-15,-22 39-53 0,-1-1-7 16,0 3 25-16,-1 1-10 0,-1 2-37 0,-1 1-29 16,0 1-28-16,0 0-27 0,-1 0-61 15,-6 5 20-15,-7 5 68 0,-5 2 15 16,-5 5-2-16,-6 3 3 0,-2 3-14 15,-3 2 10-15,1-1-12 0,-2 1 1 16,0-1 10-16,0-3-11 0,5-4 1 16,0 0 12-16,7-5-12 0,2-3 11 15,3-4-10-15,3-2 39 0,3-3 0 16,2 0 9-16,2-3 1 0,0-6-4 16,3 0 0-16,0-6-10 0,1 0-12 0,2-4-3 15,3-1-10-15,0-1 7 16,1-1-18-16,7-1-1 0,0 0-15 15,5-3 14-15,-1 3 0 0,4 4-2 0,-1 2-25 16,2 5 16-16,-2 2 9 0,3 7-29 16,0 2-14-16,2 1-4 0,2 7 9 15,0 5-4-15,1 5-2 0,3 7 13 16,-2 3-13-16,0 5 12 0,-3 1 13 0,2 2-8 16,-1 1 30-16,-2-3 15 15,2-2 36-15,0-4-1 0,1-5 0 0,-1-2-3 16,0-8-5-16,0-2-5 0,0-3 4 15,0-5 3-15,1-2-4 0,0 0 1 16,1-6-26-16,0-3 16 0,-3-3-12 16,-1 0 3-16,-5-3-22 0,0 1-4 15,-2-5-20-15,-5 2-57 0,1-4-230 16,-8-8-124-16,-1 5-346 0,0 1-1348 0</inkml:trace>
  <inkml:trace contextRef="#ctx0" brushRef="#br0" timeOffset="202375.64">12427 12066 821 0,'0'0'1086'0,"0"0"-876"16,0 0-41-16,0 0 51 0,0 0 48 15,0 0-56-15,0 0-20 0,0 0-14 0,0 0-19 16,0 0-10-16,1-39-149 0,-1 39-9 16,0 6-137-16,0 7 146 0,-1 4 19 15,-3 7 127-15,-3 5 18 16,0 6 2-16,1 3-27 0,-2 1-30 0,3-3-22 16,2 3-16-16,2-5-24 0,1-3-19 15,0-5-16-15,1-4 13 0,2-4-25 16,0-3 2-16,-1-2 1 0,0-5-3 15,0-1-9-15,0 0-100 0,-2-4-71 16,0-1-80-16,0-2-128 0,-5 0-154 0,-4-10-76 16,-1-1-580-16</inkml:trace>
  <inkml:trace contextRef="#ctx0" brushRef="#br0" timeOffset="202656.75">12333 12013 2429 0,'0'0'323'0,"0"0"-236"16,0 0 22-16,0 0 29 0,57-37 6 16,-34 37-29-16,6 3-36 0,2 6 7 15,5 6 12-15,0 4-22 0,-2 6-3 16,1 4-20-16,-5 5-21 0,-7 4-20 0,-5 1-12 16,-10 4-18-16,-6-1-23 0,-4-1-3 15,-11-3-4-15,-7-4 13 0,-4-7-6 16,-4-6 25-16,-3-6 14 0,1-5 2 15,-2-4 26-15,2-1-10 0,-2-4 6 16,5 1 12-16,4-2-2 0,2 0-7 16,4-4 4-16,5-1 8 0,6 2-5 15,2-2 6-15,3 5-1 0,1 0-13 16,0-1-24-16,6 0-207 0,5 1-218 16,15-2-210-16,-2 0-560 0</inkml:trace>
  <inkml:trace contextRef="#ctx0" brushRef="#br0" timeOffset="203362.5">13240 12250 1817 0,'0'0'421'0,"0"0"-307"15,0 0-30-15,0 0 106 0,0 0 71 16,0 0-39-16,0 0-63 0,0 0-57 16,0 0-35-16,0 0-22 0,-1-5-17 15,4 5 13-15,6 2 23 0,4 1 12 0,7-1 21 16,4 2-5-16,10 0-11 0,4-2-6 15,7 2 2-15,14 0-6 0,16-1-15 16,13 2-24-16,6-3-4 0,-7 1-16 16,-7 0-12-16,-12 2 0 0,-1 0-2 15,-5-3 2-15,-13 1-3 0,-11 0-13 16,-14-3 15-16,-4 0-1 0,0 0 2 16,-2-1 18-16,-1-5 7 0,-7 2 9 15,-1-2-13-15,-4 0-5 0,-2 1-13 16,-2 0-3-16,-1 0 0 0,0 3-12 15,-1-3-22-15,-5 1-10 0,-2 1-9 16,0 1-6-16,-4-1-104 0,-1 0-73 0,-2 0-86 16,-8-3-202-16,2 0-483 0,3-1-741 15</inkml:trace>
  <inkml:trace contextRef="#ctx0" brushRef="#br0" timeOffset="203790.84">13441 12066 2657 0,'0'0'305'0,"0"0"-263"15,0 0-29-15,0 0 134 0,0 0-45 16,0 0-102-16,0 0-38 0,0 0-23 16,0 0 61-16,-65 6 34 0,39 11 5 15,0 2-24-15,-4 2 17 0,-1 0 7 0,-2 2-7 16,3-3 2-16,-1 0 5 16,5-3-14-16,3-2 16 0,5-5-9 0,3-1 6 15,7-3-16-15,2 0-19 0,3-3 0 16,0-1-3-16,3 2 2 0,3 2 29 15,2-1 23-15,2 2 6 0,6 0 9 16,3-1-15-16,1 0-16 0,7 2-10 16,1 1-17-16,2 0-11 0,5 1-2 15,-1 3-1-15,4-2 0 0,0 2-19 16,-1-1 22-16,0-2-12 0,-8 2-209 16,-1-4-189-16,-7-2-280 0,-5-3-749 0</inkml:trace>
  <inkml:trace contextRef="#ctx0" brushRef="#br0" timeOffset="203999.2">13419 12094 417 0,'0'0'2725'15,"0"0"-2429"-15,0 0-220 0,0 0-57 16,0 0-19-16,0 0 19 0,0 0-9 15,0 0 161-15,9 47-11 0,-7-20-22 0,4 6-46 16,-3 1-23-16,0-1-26 0,1 4-41 16,0-3-2-16,2 3-157 0,2 5-262 15,-2-8-728-15,-1-8-1274 0</inkml:trace>
  <inkml:trace contextRef="#ctx0" brushRef="#br0" timeOffset="-202439.08">15262 12158 1425 0,'0'0'546'0,"0"0"-387"16,0 0 0-16,0 0 116 0,0 0-30 16,0 0-43-16,0 0-42 0,0 0-10 15,0 0-32-15,19-52 15 0,-11 43-44 16,-2-1-13-16,0 1-13 0,2-1-19 0,0-2 22 16,-2 2-22-16,3-3-13 0,-3-2-3 15,4-1-25-15,-3-2 12 0,0-1-15 16,2-2-12-16,-2 0 10 0,2-1 1 15,-3 1-12-15,0 1 12 0,-2-2-2 0,3 3 1 16,-5 0 0-16,-1-1 1 0,-1 4 1 16,0 0-1-16,0 4 1 0,-1 1 1 15,-2 3 2-15,-3 2-1 0,4 2-2 16,-1 1-12-16,0 2-31 0,-1 1-23 16,-2 0-13-16,0 5 25 0,-2 5 54 15,-1 4 3-15,2 2 45 0,1 7-4 16,-1 2-6-16,5 7-7 0,2 5 16 15,0 8 41-15,2 14 41 0,4 7 67 16,-5 3-17-16,-1-5-77 0,-2-6-40 0,-6-8-19 16,3-8-22-16,2-9-5 0,2-11-16 15,1-2-3-15,0 1-10 16,3 1-27-16,0 2-49 0,0-6-13 0,-2-2-80 16,-1-3-58-16,-1-2-90 0,-5-5-130 15,-5-2-152-15,-9-6-181 0,5-6-700 16</inkml:trace>
  <inkml:trace contextRef="#ctx0" brushRef="#br0" timeOffset="-202141.39">15141 12233 2274 0,'0'0'417'16,"0"0"-378"-16,0 0-17 0,0 0-6 16,80-28 81-16,-45 24-7 0,4 1 3 15,4 0-16-15,6 1-7 0,-2 0-25 16,0 2-32-16,-3 0-13 0,-4 0-28 0,-5 0-30 15,-9 0 1-15,-5-2 41 16,-5-2 16-16,-4-2 44 0,-4-1 14 0,-2-3-29 16,-2 2 3-16,-2 2 136 0,-2-1 77 15,0 3-47-15,0 2-35 0,-1 0-46 16,-1 2-95-16,-2 1-22 0,1 6-13 0,-1 2 13 16,-2 4 47-16,2 3-13 0,-1 0 1 15,3 1-7-15,2 0 0 0,0 0-16 16,0-1-9-16,3 0-1 0,3-3 11 15,-2-2-13-15,1-1-2 0,0-3-256 16,2-4-180-16,3-4-269 0,2-8-645 16</inkml:trace>
  <inkml:trace contextRef="#ctx0" brushRef="#br0" timeOffset="-201990.52">15661 11952 3022 0,'0'0'339'0,"0"0"-310"0,0 0-27 0,0 0 25 16,0 0 40-16,0 0-67 0,0 0-96 0,0 0-159 16,0 0-120-16,0 0-223 0,45 14-1309 0</inkml:trace>
  <inkml:trace contextRef="#ctx0" brushRef="#br0" timeOffset="-201721.1">15862 12065 1691 0,'0'0'769'0,"0"0"-547"0,0 0-115 16,0 0 85-16,62 20 26 0,-43-8-55 0,0 1-36 15,-1 3-29-15,-4 4-34 16,-2-2-30-16,-3 3-30 0,-2-1 6 0,-4 0-10 16,-3-2-16-16,0-3 16 0,-5-2 0 15,-5-3 16-15,1-2 16 0,-2-4 34 16,1 0 25-16,-1-4 9 0,3 0 42 15,-2 0 20-15,3-6-7 0,2-4-16 0,-1-2-31 16,4-3-58-16,2-4-20 0,1 0-18 16,9-4-12-16,2 2-37 0,5-1-25 15,5 3-77-15,4 2-53 0,1 1-94 16,15-2-276-16,-7 4-750 0,-5 2-834 0</inkml:trace>
  <inkml:trace contextRef="#ctx0" brushRef="#br0" timeOffset="-201165.06">16339 12092 722 0,'0'0'1537'0,"0"0"-1259"0,0 0-46 15,0 0 102-15,0 0 4 0,0 0-90 16,0 0-66-16,0 0-34 0,0 0-38 16,0 0-32-16,0 0-68 0,-7-24-10 15,-3 22-35-15,-3 2 17 0,-1 0 14 0,1 2-11 16,0 2-4-16,2 1 7 15,4 3-20-15,4-2-6 0,3 3 3 0,2 1 35 16,10 1 3-16,3 3 26 0,7 3-16 16,7 2-13-16,-1-1-233 0,2 4-80 15,-4-1-85-15,-7-1-75 0,-4 0 27 16,-10-1 112-16,-5 0 119 0,-5-4 46 16,-9-1 120-16,-4-5 49 0,-2 1 137 0,-2-5 133 15,1-2 22-15,-1-1-20 0,2-2-46 16,3 0-17-16,2 0-13 0,7-3 12 15,2-3 12-15,3 1 11 0,3-2-51 16,7-3-145-16,7-1-35 0,8-3-26 16,6-2-46-16,7-1-16 0,4-4-64 15,4-2-51-15,1 0-59 0,0-2-133 16,-2-2-32-16,-3 0 223 0,-3 0 204 16,-10 0 6-16,-5 1 37 0,-5-1 122 15,-8 1 32-15,-3 2 132 0,-3 0-88 0,-2 5 18 16,0 0-49-16,-1 3-39 0,-4 5-26 15,2 3-51-15,0 1-31 0,2 4-10 16,-1 3-53-16,0 0-22 0,-2 6-132 0,-2 3 106 16,2 5 48-16,0 6 41 0,1 4-16 15,2 3 16 1,1 4 3-16,0 3 28 0,4 1-18 0,1 1 24 0,0 2-22 16,1-4 3-16,-4 1-31 0,-1-3-12 15,-1-3-16-15,0-3-3 0,-1-3 2 16,-3-6-149-16,-1-2-151 0,2-5-205 15,0-6-564-15,2-1-535 0</inkml:trace>
  <inkml:trace contextRef="#ctx0" brushRef="#br0" timeOffset="-201030.13">16634 12228 1944 0,'0'0'1321'0,"0"0"-1060"0,0 0-93 15,0 0 27-15,0 0 10 0,0 0-133 16,0 0-72-16,79-39-13 0,-47 35-15 15,6 2-19-15,21-2-177 0,-9 0-586 0,-5-1-1855 16</inkml:trace>
  <inkml:trace contextRef="#ctx0" brushRef="#br0" timeOffset="-200327.01">17319 12044 1266 0,'0'0'1790'0,"0"0"-1652"0,0 0-136 0,0 0 20 15,0 0 74-15,55-11-48 0,-37 17-13 16,2 6 41-16,0 3 7 0,0 4-7 16,-1 1 34-16,-2 3-12 0,-6-1-20 15,-1 1-27-15,-7-1-23 0,-3-2-13 16,0-2 1-16,-1-1-13 0,-4-3 23 0,-2-2-23 15,3-4 13-15,1-1 3 0,2-5-7 16,0-2 10-16,0 0 50 0,-1-2 31 16,0-5-38-16,0-4-43 0,0-1 2 15,2-4 4-15,0-3-15 0,0-2 2 16,4-3-15-16,2-2 0 0,6 0-22 16,-2-2 22-16,5 2-12 0,1 1-10 15,-1 4-24-15,3 4-1 0,0 3 16 16,-1 5 13-16,-1 3-4 0,-1 4-6 15,-1 2-19-15,1 4-3 0,1 7-3 0,-4 3-4 16,2 2 25-16,-1 4 1 16,-3 3 6-16,1 1 3 0,-4 1 3 0,-3 3 6 15,2-4 11-15,-4-1 1 16,0-2 1-16,-1-5 32 0,-1-1 2 0,0-5 7 16,0-1-19-16,0-5 0 0,0 0 0 15,0-4 32-15,0 0 68 0,-1-4 52 0,0-4-109 16,1-2-28-16,0-5 3 0,0-2-3 15,4 0-15-15,5-5-10 0,3 0-10 16,4-4 1-16,2 0-3 0,3 1-12 16,4 0-7-16,0 4 16 0,1 3-12 15,1 5-1-15,-1 4-5 0,-2 6-10 16,1 3-3-16,1 2-6 0,-3 9-1 16,0 4 1-16,-2 5-7 0,-4 3 10 15,-1 2 3-15,-6 2-1 0,0 0 14 16,-4 0 5-16,-2-3 16 0,0 0 2 15,-2-5 11-15,-1 0 21 0,0-7 13 0,-1 0 9 16,0-6-7-16,0 0-2 0,0-3 2 16,0-3-8-16,-1 0 5 0,1 0 25 15,0 0 9-15,0 0 3 0,0 0-6 16,0-2-46-16,0-3-31 0,0-1-37 0,0 1-15 16,0-3-235-16,1-4-165 0,1 2-573 15,-1-2-1188-15</inkml:trace>
  <inkml:trace contextRef="#ctx0" brushRef="#br0" timeOffset="-198388.64">19077 12097 1159 0,'0'0'505'16,"0"0"-320"-16,0 0-78 0,0 0 101 15,24-50 25-15,-19 40-42 0,-4-1-27 16,-1 1 13-16,0 2 6 0,-3 0-36 16,-3 2-39-16,-1 1-35 0,-6 1-16 0,-1 2-9 15,-3 2-1-15,-3 0 1 16,-2 4-1-16,-4 5-9 0,2 0 3 0,2 5-9 15,1 1-10-15,2 1-10 0,4 0-8 16,6 0-4-16,1-1 0 0,5-3-12 16,3 0 12-16,1-2 22 0,8 0-3 15,-1-1 6-15,6-1 13 0,2-4 9 16,2 0-6-16,2-4-41 0,-1 0-67 16,0-6-9-16,-1-2 17 0,-2-3 21 15,-1-4 22-15,-5-1 16 0,1-6 23 16,-5-2-10-16,2-3 6 0,-2-2-17 0,-1-3 35 15,1-1-18-15,1 0-17 0,-1 2 24 16,-1 3 2-16,2 3-3 0,-1 5 28 16,-2 4 23-16,-1 6 15 0,-1 3 6 15,-1 3 17-15,-1 3-114 0,0 1-40 16,0 7-153-16,0 6 184 0,0 5 9 0,-1 6 93 16,-1 4-34-16,-1 3-15 0,2-2-29 15,-1 3-2-15,2-3-11 16,0 0 1-16,2 0-3 0,2-3 11 0,4-2-10 15,-1-2 1-15,2-3-2 0,1-4-143 16,-2-1-206-16,3-5-138 0,0-2-509 16,0-3-403-16</inkml:trace>
  <inkml:trace contextRef="#ctx0" brushRef="#br0" timeOffset="-197535.51">19284 12110 2299 0,'0'0'349'0,"0"0"-272"16,0 0 17-16,0 0 69 0,0 0-15 16,0 0-33-16,0 0-29 0,0 0-41 0,63-23-42 15,-48 19 9-15,1 0-8 16,1-2-2-16,-1 1-1 0,-1-2-1 0,1-1-30 16,-1-4-46-16,-4 0 9 0,2-3 47 15,-6-1 20-15,0-1-3 0,-3 1 2 16,-2-1 1-16,-2 4 16 0,0 0 0 15,-2 3 38-15,-4 2 32 0,-3 2-28 16,0 4-23-16,-4 2-10 0,-2 0 4 16,0 4-7-16,-2 2 6 0,-1 6 17 0,1 0-26 15,2 2 9-15,6 2-15 16,-1 0-1-16,6 1 4 0,4-2 3 0,0 2 10 16,8-1-26-16,3 1 22 0,4-2-3 15,6-1 9-15,2-3-2 0,3-1-4 16,4-4 3-16,-3-2 0 0,5-4-2 15,-5 0-5-15,0-6-21 0,-1-4-37 16,-3-1-10-16,-2-4 6 0,-3-2 28 0,-2-3-15 16,0-1-10-16,2-3-12 0,0-1-10 15,0-1 6-15,0 2 0 0,-1 2 32 16,-3 4 21-16,-1 6-2 0,-5 3 3 16,-1 4-22-16,-3 3-10 0,-2 2 10 15,0 0-77-15,-1 4 58 0,3 2 30 16,-1 1 11-16,3 1 1 0,-2 2-1 15,1-2 3-15,0 2 16 0,1-4-3 16,-1 0 3-16,-2-1 4 0,0-4-1 0,0 0 13 16,1-1 16-16,-3 0 22 0,0-4-23 15,0-1-47-15,-1-3 1 0,0 0 18 16,0 2-20-16,-3-1-1 0,-5 1 0 16,2 2 72-16,-5 1-20 0,-1 2-28 15,-3 1-12-15,-4 2 6 0,0 6 12 16,-2 2 20-16,1 4-7 0,3 2-23 15,3 1 11-15,2 2-7 0,6 0-2 0,4 2-21 16,2-1 23-16,8 2-6 0,8-5 9 16,7 3 6-16,7-3 0 0,6-2-12 15,4-2-5-15,2-3-17 0,-2-4-19 16,0-4-106-16,-5-2 52 0,-5-4 11 16,-1-5 15-16,-6-3 18 0,-1-5 29 15,-3-3 17-15,-2-3-15 0,0-2 30 0,-5-2-17 16,2 0 10-16,-5 2-12 0,1 2 18 15,-4 2 42-15,-1 7 5 0,-1 3 13 16,-2 5 5-16,-1 0 37 0,0 5-28 16,-1 1-105-16,0 0-59 0,0 7-89 15,-1 2 148-15,-2 5 71 0,-1 4 9 16,1 3-21-16,1 2-19 0,2 0-3 16,0 1 0-16,2-2-9 0,5 0-10 0,1-2 1 15,1-4-4-15,3-1-12 0,-1-3 18 16,0-4-21-16,1-4-89 0,-2-4-151 15,3-3-124-15,-3-12-200 0,0-2-746 16,-4-1-638-16</inkml:trace>
  <inkml:trace contextRef="#ctx0" brushRef="#br0" timeOffset="-197412.16">20214 11712 1284 0,'0'0'1171'0,"0"0"-929"0,0 0-116 15,0 0 41-15,0 0-4 0,0 0-150 16,0 0-13-16,0 0-144 0,0 0 96 15,0 0 22-15,0 0-354 0,33 36-638 16</inkml:trace>
  <inkml:trace contextRef="#ctx0" brushRef="#br0" timeOffset="-196972.82">20558 11838 2635 0,'0'0'325'0,"0"0"-277"0,0 0 67 16,0 0 36-16,-14-46-34 0,8 41-24 15,-1 1-1-15,-2 1-45 0,0 3-47 16,-5 0-2-16,0 3 2 0,-2 2 35 16,-2 1 25-16,0 4 6 0,1 2 3 15,1 2-3-15,7 2-15 0,1 0-11 16,7 1-5-16,1 2-6 0,13 1 12 15,4-1-7-15,7 2-12 0,3 1-19 16,6-2-3-16,1-1-19 0,-3-1-59 16,-2-4-80-16,-6-1-5 0,-8-4 24 0,-6 1 18 15,-7-5 35-15,-2 1 23 0,-7 0 63 16,-7-2 0-16,-3 2 63 0,-3-2 4 16,-1-1-16-16,2 2-10 0,-1-1-6 15,3-1-7-15,5 1 1 0,2-2-13 16,6 1-16-16,0-1 0 0,3-1-3 15,0 1 3-15,1-2 24 0,0 0 45 16,7 0 32-16,3-2-41 0,1-3-45 0,4 0-1 16,0 3-14-16,-2-2-19 0,-1 1-37 15,-4 2-99-15,1-4-66 0,-4 3-75 16,-2-11-208-16,0 3-570 0,-1-2-556 0</inkml:trace>
  <inkml:trace contextRef="#ctx0" brushRef="#br0" timeOffset="-196781.19">20658 11730 2959 0,'0'0'960'0,"0"0"-878"0,0 0-44 0,0 0 66 16,0 0 92-16,0 0-7 0,0 0-26 15,0 0-64-15,0 0-99 0,0 0-96 0,-6-37-67 16,6 45 98-16,0 3-71 0,4 6-385 15,2-3-896-15,-1-3-949 0</inkml:trace>
  <inkml:trace contextRef="#ctx0" brushRef="#br0" timeOffset="-196516.34">20794 11923 3028 0,'0'0'371'0,"0"0"-225"0,0 0 50 0,0 0 52 0,0 0-9 0,0 0-133 16,0 0-106-16,0 0 0 0,0 0 93 16,0 0 55-16,0 0-9 0,23 68-29 15,-23-43-36-15,-5 3-34 0,0-3-22 16,1 0-16-16,0-3 0 0,1-1-2 15,3-5-80-15,0-3-98 0,1-4-181 16,12-9-193-16,1-2-437 0,-1-7-1223 0</inkml:trace>
  <inkml:trace contextRef="#ctx0" brushRef="#br0" timeOffset="-195809.87">20947 11792 329 0,'0'0'323'15,"0"0"-157"-15,0 0 17 0,61 14 19 16,-40-10 45-16,-2-2 95 0,-2 0 106 16,-4-2-35-16,-3 0-59 0,-5 0 4 15,1-2 3-15,-4 2-14 0,-1-1-42 16,-1 0-76-16,0 1-81 0,0 0-78 15,-7 0-70-15,-4 0-30 0,-5 4 16 16,-5 3 14-16,1 3 22 0,0 3-7 0,2 3-2 16,7 0-12-16,2 2 1 0,7 2 0 15,2-1 10-15,0 0-9 0,6 1 0 16,6 1-3-16,4-4-10 0,1 0-82 16,4-3-50-16,0-2-28 0,-1-3-4 15,-1-3 12-15,-4-3 2 0,0-3 27 16,-5-2 48-16,-2-5 25 0,-3-2 36 15,-1-3 24-15,-2-2 16 0,0-1-13 16,-1 0 35-16,0-2 3 0,0 1 54 0,1-1 24 16,2 0-18-16,2 3-13 0,2 2-20 15,1 0-21-15,6 3-38 16,0 2-9-16,4 3-24 0,-2 4-8 0,4 0-18 16,-1 5 4-16,-3 4 8 0,-1 1-4 15,-4 4-5-15,-5 1-9 0,-5 3 28 0,-2 1 6 16,0-1 0-16,-3 2 9 15,-4-2-3-15,-2-3 1 0,1-1-14 0,-3-3 4 16,4-1 14-16,1-5 11 0,-2-1 12 16,5-3 7-16,3-1 53 0,-1-3 85 15,1-3-46-15,0-3-70 0,4-3-13 16,6-1 3-16,0-3-9 0,5 0-19 16,2-2 18-16,3-1 4 0,1 0 3 15,0 2-27-15,1 3 18 0,-1 3-18 16,-3 4 19-16,-1 5-20 0,-4 2-28 15,2 2-16-15,-4 6-18 0,-1 5 6 0,2 3 22 16,-4 1 6-16,-1 2 26 0,1 1-16 16,-3-1 18-16,-1-2 2 0,0 0 82 15,0-2-31-15,-1-1-22 0,0-2-9 16,0 0 0-16,2-5-7 0,-1-1 10 16,0-2 12-16,-2-4-6 0,0 0 16 15,-1 0 24-15,-1-2-71 0,0-13-363 0,0 0-363 16,0-2-1023-16</inkml:trace>
  <inkml:trace contextRef="#ctx0" brushRef="#br0" timeOffset="-194941.41">22243 11863 1163 0,'0'0'1777'0,"0"0"-1467"16,0 0-112-16,0 0 24 0,0 0 26 16,0 0-68-16,0 0-80 0,0 0-100 15,0 0-25-15,0 0 25 0,2-11 3 16,-8 27 44-16,-3 3-29 0,5 0-5 15,0 0-12-15,2 0 0 0,2-1 0 16,0-1 2-16,0-5-1 0,3-2 14 0,0-1-4 16,0-5 1-16,0-2 12 15,3-2 27-15,0-2 38 0,2-7-37 0,4-2-32 16,2-4-2-16,-1-3-18 0,4-3 0 16,0-1 1-16,2 0-2 15,1 1 1-15,-1 1-2 0,1 5 1 0,0 4-16 16,-3 1 1-16,-2 5-10 0,-1 5-12 15,-1 0-25-15,-4 5-12 0,-2 7 12 0,0 3 27 16,-1 2 11-16,-3 3 21 0,-1 1 3 16,-1 0 3-16,-1-2-1 0,1 1-1 15,-1-4 1-15,2 0 1 0,0-4 0 16,0-3 0-16,0-1 16 0,-1-4-1 16,1-2 4-16,0-2 19 0,2-1 49 15,4-6-35-15,1-3-53 0,2-3 0 16,2-2 1-16,0-1 12 0,2-1-3 15,-3 0 1-15,4 4-12 0,-2 1-1 0,-2 2-1 16,2 4-1-16,-5 2-11 0,2 3-8 16,-5 1-29-16,3 1-18 0,-2 5 16 15,-1 2 52-15,3 2 25 0,-3 1-22 16,-3-1 0-16,0 3-2 0,1 0-1 16,-4-3-2-16,0 0-13 0,0 0-82 0,-3-4-270 15,-6-5-248-15,-2-1-565 16,0 0-879-16</inkml:trace>
  <inkml:trace contextRef="#ctx0" brushRef="#br0" timeOffset="-194800.74">22330 11575 2977 0,'0'0'581'0,"0"0"-480"0,0 0-101 15,0 0-22-15,0 0-35 0,0 0-61 16,0 0-63-16,0 0-101 0,66 30-346 15,-37-14-1547-15</inkml:trace>
  <inkml:trace contextRef="#ctx0" brushRef="#br0" timeOffset="-194527.11">23187 11635 3253 0,'0'0'621'0,"0"0"-476"0,0 0-16 15,0 0-54-15,0 0-7 0,0 0 16 16,67 22 37-16,-56 1 36 0,3 7-15 16,-5 2-26-16,2 3-33 0,-5 0-37 15,0 1-25-15,0-1-20 0,-2-2 0 16,-1-2-1-16,0-5-3 0,-1-2-104 15,-2-5-71-15,0-6-114 0,-5-3-148 16,-8-10-309-16,1-6-526 0,-2-5-743 0</inkml:trace>
  <inkml:trace contextRef="#ctx0" brushRef="#br0" timeOffset="-194258.96">23229 11618 222 0,'0'0'2791'0,"0"0"-2493"16,0 0-231-16,59-24-26 0,-32 24 77 15,3 7 43-15,5 6 6 0,2 6-4 0,0 7-37 16,1 4-20-16,-1 6-3 0,-3 2-29 16,-7 3-15-16,-5-2-16 0,-8 0-33 15,-10-3-10-15,-4-4-18 0,-10-3-1 16,-10-6 16-16,-7-3 3 0,-4-3 11 16,-7-5 35-16,-1-1-12 0,-1-4-13 15,1-3 1-15,9-1 0 0,4-1-4 16,7-1-16-16,8-1 1 0,1 1-3 0,7-1-2 15,2 0 2-15,1 0 0 16,0 0-58-16,8 0-112 0,3 0-60 0,5 0-40 16,3 0-133-16,9-3-249 0,-5-1-697 15</inkml:trace>
  <inkml:trace contextRef="#ctx0" brushRef="#br0" timeOffset="-192878.41">25247 11534 2583 0,'0'0'361'16,"0"0"-249"-16,26-56 0 0,-16 36 26 15,0 6 68-15,-3 2-32 0,1 5-7 16,-4 4-44-16,-2 3-70 0,-2 0-53 0,0 5-163 16,0 7 163-16,-1 6 6 0,-5 5 73 15,-5 4-10-15,-1 4-12 16,-2 0-13-16,-3 1-16 0,-1 0 6 0,-1-1-15 16,0-2-7-16,1-3-12 0,4-3 4 15,1-2-2-15,0-4-2 0,5-3-32 16,3-4-253-16,3-2-129 0,2-3-161 15,11-6-398-15,5-3-452 0</inkml:trace>
  <inkml:trace contextRef="#ctx0" brushRef="#br0" timeOffset="-192712.51">25494 11407 2887 0,'0'0'493'0,"0"0"-236"0,0 0-175 0,0 0-54 16,0 0 20-16,0 0 74 0,-65 60-12 15,36-31-9-15,1 4-14 0,-3 3-18 0,4 2-22 16,1-1-29-16,4-1-15 0,6-2-1 16,2-5-2-16,8-3 3 0,2-1-1 15,1-5 0-15,3-2-2 16,0-5 0-16,0-1-67 0,2-4-277 0,2-8-263 16,-1 0-766-16,-1-7-597 0</inkml:trace>
  <inkml:trace contextRef="#ctx0" brushRef="#br0" timeOffset="-192307.52">25613 11785 2906 0,'0'0'372'0,"0"0"-326"16,0 0-46-16,0 0 0 0,0 0 28 15,67-39 39-15,-44 27-13 0,0 0-28 16,2-2 2-16,0-1-6 0,-2-3 2 16,-1 0-22-16,-4-3 9 0,-1 0 8 15,-6 0 3-15,1-1 7 0,-7 3 69 16,-3 0 18-16,-2 3 32 0,-1 3-13 15,-9 5-38-15,-3 3-47 0,-6 3-32 16,-5 2-5-16,-6 10 15 0,0 2 15 0,-3 6-21 16,6 5 2-16,4 0 1 0,6 2-9 15,7 2 2-15,9 0 7 0,3 2 30 16,11-1 20-16,7-1 11 0,7-1-10 16,6-2-30-16,6-2-6 0,4-4-39 0,3-3-1 15,6-4-84-15,-1-1-112 0,22-10-173 16,-15 0-342-16,-7-2-1012 0</inkml:trace>
  <inkml:trace contextRef="#ctx0" brushRef="#br0" timeOffset="-191578.61">26276 11594 2262 0,'0'0'443'0,"0"0"-295"0,0 0-65 16,0 0 23-16,0 0-19 0,0 0-46 16,0 0-41-16,63-4-25 0,-47 15 25 15,2 3 31-15,-2 6 23 16,-4 0 3-16,-1 4-6 0,-8-1-28 0,-3 0-21 16,0-2-2-16,-7-2-1 0,-4-4 0 15,0-2 1-15,0-5 16 0,3-5 28 16,-2 0 45-16,5-3 38 0,0 0 84 15,1-6 66-15,0-5-87 0,3-2-100 16,1-3-34-16,0-3 12 0,7-4 0 0,1 0-13 16,8-2-9-16,3-2-27 0,6 1-19 15,6 0-28-15,4-1-49 0,6 5 9 16,1 5-68-16,0 3-94 0,-2 5-119 16,5 6-193-16,-12 0-683 0,-8 3-811 0</inkml:trace>
  <inkml:trace contextRef="#ctx0" brushRef="#br0" timeOffset="-190712.48">26981 11553 2796 0,'0'0'449'0,"0"0"-261"0,-15-46-23 15,9 33 43-15,-4 4-32 0,3 2-62 16,-4 4-64-16,-2 3-50 0,-3 0-13 0,-1 5-8 15,-1 7-1-15,1 3 0 0,-1 1 9 16,1 3 0-16,3 1 0 0,3 2 10 16,-1 0-13-16,5 2 13 0,1-3-72 0,3-1-148 15,3-5 1-15,0-3 34 16,3-5 0-16,5-4 114 0,-1-3 68 0,4 0 6 16,-2-6 19-16,2-3-3 0,0-2-13 15,2-3 32-15,-3-2-16 0,5 0 33 16,-3 2 53-16,2 1-25 0,2 2-29 15,2 2-38-15,-1 2-13 0,1 3-2 16,-1 4 1-16,-3 0-26 0,-1 4-21 16,-2 3 0-16,0 2 48 0,-2 1 45 15,1 3 21-15,-4-1-8 0,2 2-17 16,-3 0-9-16,0-2-16 0,-1 1-14 0,2-2 10 16,-2-4 7-16,0-3 3 0,0-2 23 15,4-2 12-15,-1 0 9 0,2-5-16 16,4-3-25-16,0-5 7 0,-1-2-32 15,5-3 16-15,-1-3-16 0,4 0 3 16,3-2-2-16,3 1-1 0,5 4-19 0,1 1 16 16,3 5-35-16,-2 2 3 15,-3 8 7-15,-1 2 0 0,-8 5-10 0,-7 6-19 16,-2 3-9-16,-8 4 21 0,-3 1 29 16,-1 3-6-16,-2-1 10 0,-7 1 10 15,-2 0-10-15,-6-3-26 0,0-1 3 0,-4-4 22 16,-3-2 13-16,1-4 13 15,-3-2-10-15,2-3 16 0,-1-3-3 0,4 0 6 16,6-2 10-16,0-3 9 0,4-2 10 16,6-1 12-16,2-4-9 0,3 0-29 15,0-5-3-15,4 1-21 0,2 0 0 16,3 2-1-16,-1 3 0 0,0 3 19 16,-2 5 35-16,-2 1-32 0,1 2-22 15,3 0-82-15,-1 5 16 0,3 3 40 16,2 3 4-16,2 1 19 0,2 1 3 15,0 1 1-15,4 1 15 0,3-1-13 16,1-1 19-16,2-2 3 0,0-3-3 0,2-2 10 16,-2-3-32-16,-2-3-35 15,-3-2-53-15,-1-5 28 0,-1-2 25 16,-3-4 35-16,0-2 25 0,-5-3-22 0,2-2 29 16,-5-3-19-16,1-1 2 0,-2 1-2 15,-2 2 16-15,3 3 43 0,-4 2 76 0,-1 5 13 16,-2 6 7-16,1 2 9 0,-2 1-37 15,1 2-140-15,0 3-31 0,0 6 21 16,1 5 10-16,1 2 81 0,0 4-20 16,2 1-24-16,-2 0-6 0,3 1-19 15,2-2-10-15,-1 1 14 0,4-4-14 16,-3 0-2-16,2-6-163 0,0-3-262 16,1-8-234-16,-3-4-879 0,-1-4-435 0</inkml:trace>
  <inkml:trace contextRef="#ctx0" brushRef="#br0" timeOffset="-190572.26">27680 11268 3067 0,'0'0'510'0,"0"0"-314"0,0 0-89 0,0 0-13 16,0 0 4-16,0 0-98 0,0 0-76 16,0 0-135-16,0 0 177 0,0 0 31 15,0 0-348-15,28 60-668 0,-9-38-989 0</inkml:trace>
  <inkml:trace contextRef="#ctx0" brushRef="#br0" timeOffset="-189878.57">27958 11523 2962 0,'0'0'527'0,"0"0"-527"15,0 0-6-15,0 0-71 0,0 0 77 16,0 0 140-16,0 0-26 15,-14 52-38-15,10-35-32 0,2 2-22 0,2 0-20 16,0-2 14-16,0 0 0 0,1-2-1 0,4-5 7 16,2-2-3-16,1-3 6 0,0-2-25 15,5-3-56 1,3 0-10-16,2-3 18 0,1-6 38 0,0-4 10 0,0-2 16 16,-4-3 6-16,3 1-10 0,-1-2 7 15,0 0 6-15,-2 2 57 0,-1 2 6 16,-1 1-6-16,-3 4 0 0,0 0 2 15,-3 5 3-15,1 1-16 0,0 1-18 16,-1 1-30-16,3 2-23 0,1 3-19 16,1 5-12-16,3 2 6 0,1 3 13 15,1 1 11-15,3 2 1 0,4 1 1 16,1-3 17-16,1 0-15 0,2-2 1 0,1-3 14 16,-4-1-18-16,1-3-14 0,-1-3-73 15,-4-2 19-15,-3 0 41 0,-3-5 27 16,-1-4 12-16,-1-2 16 0,-4-3-28 15,1-3 12-15,-2 0 1 0,-4-2-13 0,-2 0 1 16,-2-4 2-16,0 4-2 0,-7 0-1 16,-7 1-2-16,-3-1-17 0,-6 3 19 15,-3 2 3-15,-2 1 13 0,-1 4 12 16,4 1 6-16,4 5 6 0,4 1-40 16,5 2-9-16,4 3-22 0,5 3 0 15,2 2 31-15,1 2 15 0,4 2 10 16,10 0 9-16,3 5 1 0,7 1-11 15,4 3-22-15,5 6-2 0,-1 0-10 16,1 4 9-16,-1 2-14 0,-4 3-16 0,-5 0 12 16,-4 3-18-16,-7 1 9 0,-7 2-13 15,-4-2-27-15,-1 1-76 0,-6-2 6 16,-4-4 15-16,-4-4 44 0,3-3 0 16,-2-4 32-16,1-5 15 0,1-4 30 15,4-3 2-15,-1-6 28 0,5-1 10 16,1-3 7-16,1 0-4 0,1-2 15 15,0 0 30-15,0 0 30 0,0-3-31 0,0-1-82 16,2-2-3-16,-1-2-2 0,-1-2-58 16,0-5-280-16,-2 0-294 0,-2-1-993 0</inkml:trace>
  <inkml:trace contextRef="#ctx0" brushRef="#br0" timeOffset="-188353.47">29762 11335 2056 0,'0'0'392'15,"0"0"-176"-15,0 0 3 0,-30-46 9 0,18 39-69 16,-4 4-53-16,-4 1-52 0,-2 2-32 16,-2 7-3-16,-1 6-6 0,2 4 12 15,2 2-24-15,7 5 18 0,3-2-19 16,9 2 0-16,4 0 16 0,13 0 12 16,7-3 10-16,7-3 7 0,6-1-20 15,-1-5 0-15,-3-5 7 0,-1-2-32 0,-7-5-25 16,-3-1-70-16,-2-8 28 0,-6-3 67 15,2-7 0-15,-5-3 19 0,0-4 3 16,-3-6 7-16,0-2-4 0,0 0 7 16,-2-4 28-16,-1-2-19 0,0-1 12 15,1 3 23-15,0 4 18 0,1 2 26 16,-3 10 14-16,0 6-22 0,0 6-25 16,-1 6-41-16,-1 4-46 0,0 2-134 15,0 8-75-15,0 7 153 0,0 6 43 16,0 6 13-16,0 5 12 0,0 3-12 15,0 2 0-15,0 1 0 0,0 0 1 0,0-2-1 16,0 0 0-16,2-4-15 0,1-2 15 16,1-1 12-16,0-6-12 0,0-4-126 15,1-5-392-15,3-5-663 0,-3-6-828 16</inkml:trace>
  <inkml:trace contextRef="#ctx0" brushRef="#br0" timeOffset="-188023.62">30086 11492 290 0,'0'0'1873'16,"0"0"-1595"-16,0 0-203 0,0 0 54 16,66-29 48-16,-46 19-36 0,0 0-64 15,0-1-35-15,0-2-10 0,-1-1-13 0,-3 1 16 16,-1-3-34-16,-1 1 15 15,-4-2 7-15,-2 1-22 0,-4 1 66 0,-4 3 44 16,0 3-9-16,-4-1 28 0,-8 5-54 0,-2 1-54 16,-6 4-6-16,-6 0 21 0,-2 8 11 15,1 3-1 1,1 3-3-16,5 2-22 0,6 2-19 0,5 1 10 0,7 1-12 16,3 2 1-16,3-1 17 0,11-3-16 15,2 0 19-15,5-1 9 0,4-3-31 16,2-3 0-16,7-2-251 0,-2-3-98 15,12-6-124-15,-10 0-317 0,-5-4-946 0</inkml:trace>
  <inkml:trace contextRef="#ctx0" brushRef="#br0" timeOffset="-187509.11">30683 11318 1935 0,'0'0'450'0,"0"0"-191"15,0 0 24-15,0 0 24 0,0 0-100 16,0 0-51-16,-45-49-14 0,24 47-3 0,-7 1-5 16,-1 1-26-16,-3 3-24 15,2 5-18-15,3 2-26 0,2 1-18 0,8 4-12 16,6 0-10-16,5 1-3 0,6 2 3 16,4 1 14-16,10 3 5 0,7 0-4 15,7 0 10-15,6-2-4 0,4-4-21 16,2-2-180-16,-3-4-99 0,0-5 11 15,-2-3-7-15,-5-2-9 0,-3-3-40 0,-4-6 66 16,-5-4 200-16,-5-4 58 0,0-4 103 16,-1-3 120-16,-3-2-18 0,-2-2-23 15,2 2 10-15,-3 2-12 0,0 5-15 16,0 2 58-16,-4 7 16 0,0 5-16 16,0 1-28-16,-2 4-76 0,0 1-119 15,0 7-103-15,0 4 103 0,0 3 83 16,0 7-27-16,0 2-32 0,0 2 4 0,0-1-10 15,0 0-18-15,0 0 0 0,0-4 0 16,0-1-103-16,0-3-190 0,9-5-282 16,-1-3-652-16,-1-7-1022 0</inkml:trace>
  <inkml:trace contextRef="#ctx0" brushRef="#br0" timeOffset="-187368.26">30909 11187 3131 0,'0'0'493'0,"0"0"-322"0,0 0-99 16,0 0 35-16,0 0-32 0,0 0-75 16,0 0-31-16,0 0-133 0,0 0-154 0,0 0-151 15,44-2-608-15,-25 14-899 16</inkml:trace>
  <inkml:trace contextRef="#ctx0" brushRef="#br0" timeOffset="-186913.78">31218 11251 2887 0,'0'0'553'0,"0"0"-325"0,0 0-60 15,0 0 55-15,-24-54 2 0,16 48-70 16,-2 0-37-16,1 3-57 0,-4 1-11 0,2 2-26 16,-3 5-24-16,-1 4-3 0,3 4 3 15,0 3 1-15,6 7 12 0,5 0-1 16,1 5-9-16,11 1-1 0,9 4-2 15,7 0-24-15,2 0-62 0,3 0-84 0,-2-2-78 16,-3-5-151-16,-2-1-121 16,-11-4 29-16,-5-2 140 0,-8-3-67 0,-3-4 184 15,-12-3 182-15,-6-4 52 16,-6-2 152-16,-4-3 105 0,1-2-11 0,-2-3-1 16,4-2 13-16,3-1 2 0,4 1-11 15,6 0-24-15,6-2-4 0,6 1-14 16,2-2-41-16,7-1-97 0,9 0-47 15,5 0-19-15,3-1-1 0,9-3-2 16,-2 3-15-16,4 0-3 0,-3 1-17 0,0 3 1 16,-5 2 6-16,-1 1 27 15,-7 1 0-15,-3 3-1 0,-2 1-20 16,-1 0-3-16,-4 0-6 0,0 5 3 0,-2 4 28 16,1 2 78-16,-1 3 3 0,-1 1 0 15,-1 5-22-15,3-4-25 0,-4 2-15 16,-1-2-19-16,-1-1-58 0,0-3-107 0,-1-3-285 15,0-4-362-15,-1-4-858 0</inkml:trace>
  <inkml:trace contextRef="#ctx0" brushRef="#br0" timeOffset="-186766.47">31467 11197 3358 0,'0'0'506'0,"0"0"-304"16,0 0-112-16,-6-51 29 0,6 44-11 0,0 3-58 15,0 4-50-15,4 0-98 16,0 5-111-16,3 8 124 0,6 5-280 0,14 8-224 16,-1-3-833-16</inkml:trace>
  <inkml:trace contextRef="#ctx0" brushRef="#br0" timeOffset="-186226.18">31720 11351 2534 0,'0'0'969'0,"0"0"-760"0,0 0-90 0,0 0 51 16,-64-23 25-16,50 23-58 0,4 5-72 16,0 6-53-16,3 2-9 0,2 3 19 15,4 4-21-15,1 2 1 0,5 0 17 16,6 1 2-16,4-3-19 0,5 2-2 16,1-3-186-16,-1-5-61 0,0-3 2 15,-1-6 30-15,-6-3 41 0,-4-2 86 0,2-7 88 16,-4-3 51-16,-1-3-26 0,3-3-3 15,0-2 77-15,2-3 34 0,-1-3 6 16,6 2-42-16,2-1 7 0,1 3-25 16,4 3-16-16,1 6-35 0,1 4-28 15,3 3-13-15,-2 4-15 0,1 0 9 16,0 4-15-16,-3 4-8 0,-4 4 1 0,-4 2-12 16,-7 1-3-16,-3 4 15 0,-6-1 31 15,0 3 10-15,-8-1 35 0,-2-1-10 16,-3-2-3-16,-2-1-19 0,1-4 13 15,0-4-4-15,1 0 7 0,2-6 13 16,1-2-1-16,3 0 14 0,3-2 14 16,-1-5 16-16,5-2-3 0,5-4-32 15,5-2-37-15,5-3 16 0,6-2-19 16,4-1 1-16,7-2 2 0,1 1-3 16,3 2 1-16,2 4 44 0,-3 1-10 15,-4 7-20-15,-1 4-13 0,-4 4-2 0,-4 0-22 16,-1 7-18-16,-2 3-22 0,-4 6 3 15,-2 4 22-15,-3 6 37 0,-5-1 3 16,-3 2 56-16,-2-1 9 0,0-4-28 0,-2-1-37 16,-3-1 0-16,-2-5-3 15,0-3-25-15,1-2-87 0,-3-3-142 0,-1-7-320 16,-1-3-793-16,5-2-695 0</inkml:trace>
  <inkml:trace contextRef="#ctx0" brushRef="#br0" timeOffset="-185311.12">26556 12388 2468 0,'0'0'355'0,"0"0"-355"0,0 0-81 15,0 0 81-15,0 0 119 0,0 0 29 16,0 0-36-16,0 0-9 0,0 0 31 16,0 0 37-16,12-3-44 0,-4-3-67 0,4-2-13 15,0-1-15-15,5-2-4 0,-2-3-6 16,2-2-3-16,-3-2-3 0,2-2-4 15,-2-1 10-15,-1-2-19 0,-1 0 19 16,2-4-19-16,-4-2 1 0,1 2 18 0,-2-1-22 16,0 3 15-16,-3 3-12 15,-2 3 16-15,-1 7 0 0,-1 3 16 0,-2 3 19 16,0 4-26-16,-3 2-28 0,-6 8-111 16,-9 5 74-16,-4 7 37 0,-7 9 79 15,1 5-4-15,-5 10-19 0,9-1-12 16,4-1-19-16,10 0 6 0,9-7-13 15,3 3-18-15,11-3 19 0,12-2 15 16,4-4-9-16,6-4-10 0,3-4 7 16,-1-4 3-16,0-5-3 0,-3-5-10 15,-7-3-12-15,-4-4-99 0,-6 0-44 16,-3-4-16-16,-8-5 1 0,-4-1-49 0,-2-3-44 16,-1 0-71-16,-7 1-69 0,-4-3-165 15,-2-4-96-15,0 3-694 0</inkml:trace>
  <inkml:trace contextRef="#ctx0" brushRef="#br0" timeOffset="-184576.73">27150 12372 2602 0,'0'0'350'0,"0"0"-253"16,0 0-30-16,0 0-51 0,0 0 22 15,0 0 29-15,0 0 39 0,0 0-8 16,0 0 7-16,27 61-16 0,-27-43-39 15,-1-1-21-15,-3-1-26 0,3-3 10 0,0-1-10 16,1-3 9-16,-1-3-9 16,1-2 16-16,0-2-17 0,0-2 14 0,0 0 47 15,0-2 50-15,1-5-38 0,6-3-52 16,1-3-20-16,0-3 15 0,3-2-2 16,2 0-16-16,-1-3-1 0,2 0-2 15,1 2 2-15,-2-1 1 0,3 3 2 0,-3 5-2 16,-1 2 15-16,0 4 4 15,-4 2-19-15,3 4-17 0,-3 0-44 0,1 6-20 16,-1 5 24-16,-2 3 16 0,0 2 25 16,-3 1-3-16,-2 0 19 0,-1 0 3 15,0-2 19-15,-3-1 16 0,-3-2-7 16,2 1-28-16,1-5 0 0,0-1 19 16,1-3-20-16,2-2 0 0,0-2 20 0,1 0 67 15,7-2-11-15,5-7-62 0,3-1-15 16,0-3 14-16,3 1-13 0,0-2 1 15,0 1 10-15,0 4-10 0,-3-1-2 16,0 5 12-16,-4 1-11 0,2 3 41 16,-1 1-18-16,-3 6-6 0,3 3-1 15,-5 3 13-15,-2 3-6 0,-1-1 9 16,-4 3-21-16,-1-1-13 0,0 1-28 0,0-1-71 16,-2-3-148-16,0 0-166 0,2-4-253 15,3-3-503-15,3-5-636 0</inkml:trace>
  <inkml:trace contextRef="#ctx0" brushRef="#br0" timeOffset="-184390.12">27794 12335 3014 0,'0'0'577'0,"0"0"-280"0,0 0-8 16,0 0-115-16,0 0-158 0,0 0-16 15,0 0 0-15,0 0 108 0,0 0-6 16,20 54-40-16,-16-29-34 0,1-2-26 15,1 2-2-15,-2-3-15 0,0-1-139 16,0-2-150-16,-1-2-237 0,-3-1-433 0,0-7-134 16,-3-3-413-16</inkml:trace>
  <inkml:trace contextRef="#ctx0" brushRef="#br0" timeOffset="-184242.05">27694 12476 2077 0,'0'0'612'0,"0"0"-294"0,0 0-40 0,0 0 2 16,0 0-78-16,42-46-69 0,-23 42-49 15,5-2-43-15,4 2-12 0,2 2-29 16,1 2-3-16,0 0-9 0,2 0-10 16,-3 0-198-16,1-2-249 0,1-4-324 15,-4 0-727-15</inkml:trace>
  <inkml:trace contextRef="#ctx0" brushRef="#br0" timeOffset="-184078.4">28147 12296 2337 0,'0'0'448'0,"0"0"-178"15,0 0-1-15,0 0-66 0,0 0-70 0,0 0-48 16,0 0 19-16,0 0 88 0,0 0 43 16,22 47-43-16,-17-28-34 0,-3 2-8 15,0-2-36-15,0 3-19 16,-2-3-25-16,0 1-33 0,0 1-37 0,-2-4 0 16,-2 3-64-16,-2-6-117 0,0 1-182 0,1-5-391 15,-1-6-950-15</inkml:trace>
  <inkml:trace contextRef="#ctx0" brushRef="#br0" timeOffset="-182807.39">28949 12182 928 0,'0'0'508'15,"0"0"-332"-15,0 0-30 0,0 0 85 16,0 0 64-16,0 0-7 0,0 0-63 15,0 0-29-15,0 0-10 0,6-45-58 16,-14 44-52-16,-7 1-25 0,-5 1 22 0,-3 5 28 16,-3 3 48-16,-4 4 18 0,4 1-61 15,3 4-23-15,4-1-40 0,4 2-8 16,6-1-17-16,5 1-16 0,4 2 17 16,6-2-6-16,7 1 8 0,7-3 7 15,4-2 6-15,5-1-12 0,-1-5-3 16,0 0-19-16,-4-6-15 0,-4 0-56 15,-3-3 15-15,-6-4 15 0,-1-5 16 0,-3 0 7 16,-2-5 18-16,-1-2 0 0,0-3 1 16,-2-2 1-16,-1-3 0 0,1 0 17 15,0-1-17-15,-1 0 13 0,2 2 1 16,0 4 6-16,2 1-10 0,-1 6 9 0,1 3-21 16,1 3-3-16,5 4-32 0,4 2-27 15,0 0 3-15,5 2 11 0,2 8 20 16,2 0-10-16,-4 5 16 0,-2 3-3 15,-4 0-6-15,-1 2-4 0,-7-1 0 16,-4-2 32-16,-2-1-57 0,-2-1 4 16,-6-3 27-16,-4-1 10 0,2-5 19 15,-1 0 1-15,1-2 22 0,1-4 2 16,4 0 6-16,1 0 1 0,3 0 56 16,1-6 22-16,0 0-51 0,4-4-55 15,5-1 12-15,7-3-16 0,1 1-1 16,6-2 1-16,2 0-17 0,4 1 5 15,0 2 11-15,-2 2-18 0,0 5 19 0,-4 1 0 16,-4 2 1-16,-5 2-2 0,-3 2-35 16,-5 2-21-16,1 5 57 0,-3 3 78 15,-1 1 14-15,-2 1-35 0,0 1-20 16,-1 0-6-16,0-1-18 0,-2 1-11 0,-1-3-2 16,-1 0-95-16,1-3-113 0,0-1-120 15,1-3-172-15,2-4-250 0,0-1-338 16</inkml:trace>
  <inkml:trace contextRef="#ctx0" brushRef="#br0" timeOffset="-182360.44">29556 12125 1638 0,'0'0'649'16,"0"0"-203"-16,0 0-106 0,0 0-1 0,0 0-98 16,0 0-71-16,20-45-55 0,-19 45-115 15,0 5-97-15,0 2 97 0,-1 5 91 16,1 2-19-16,-1 3-8 15,1 1-30-15,1 1-9 0,-1-2-9 0,1 2-4 0,1-2-11 16,0-3-1-16,4-1-1 0,-1-1-30 16,-2-4-19-16,3-1-4 0,-2-5-31 15,-1 0 0-15,0-2 19 0,3-2 25 16,-1-3 0-16,1-5 13 0,2-1 27 16,-1-1-2-16,0-3 3 0,2-1-2 15,-3 1 5-15,2-1 7 0,-2 3-9 16,-1 2 0-16,1 2-1 0,-4 4-1 15,0 2-2-15,-2 3 0 0,1 0-83 16,0 3-44-16,5 8 86 0,-1 1 28 16,1 4 16-16,4 3 3 0,2 1-3 0,2-2 19 15,3 2 0-15,3-3 0 16,-3-2 4-16,1-3 5 0,-4-3-6 0,-3-3-3 16,-2-2 0-16,-3-4 19 0,-3-1 51 15,0-7-7-15,0-2-63 0,-3-3-3 16,-1-4 37-16,0-1 19 0,0-2-28 15,-1-1 3-15,-2-2-28 0,1-2-18 0,0 2 2 16,2-2-3-16,0 4-16 0,0 2-19 16,0 7-72-16,0 4-110 0,0 4-49 15,2 4-146-15,3 4-362 0,4 10 114 16,1-1-477-16</inkml:trace>
  <inkml:trace contextRef="#ctx0" brushRef="#br0" timeOffset="-181677.2">30268 12163 1947 0,'0'0'563'0,"0"0"-228"0,0 0 24 0,19-53-40 16,-17 37-38-16,0 2-29 0,-2 3-21 15,0 0-32-15,0 4-57 0,-2 2-41 16,-5 3-51-16,-2 2-50 0,-5 0-27 16,-3 3 14-16,1 4 13 0,-3 3-1 0,2 1-1 15,1 2-1-15,3 1-24 0,5 2 11 16,5 1-8-16,2 0-38 0,1 1-43 15,6-3-59-15,6-2-36 0,-1-2 15 16,4-2-20-16,-2-5 22 0,-2-1 40 16,2-3 57-16,-5-2 64 0,2-3 22 15,-1-5 28-15,-3-1-2 0,2-1 3 16,-3-1 9-16,0 1 32 0,0 2 44 16,-2 3-10-16,0 1-38 0,-1 2-25 15,0 2-41-15,-1 2-9 0,1 0-139 16,0 8 21-16,3 1 95 0,0 3 31 15,-1 1 0-15,0 1 1 0,0 0 0 0,2 0 1 16,-2-2 15-16,0-2-3 0,2 0-11 16,1-3 17-16,-1-3 6 0,0-1 7 15,4-3 18-15,-2 0 4 0,2-3-22 16,-1-3 2-16,4-4-2 0,-5-2 2 0,2-2-15 16,-1-4-16-16,-1 0 1 0,1-2 24 15,0-2-6-15,-1-2-19 0,-1-1 10 16,-1 0 37-16,2 0-3 15,-2-2-18-15,-4 6-17 0,1 1 10 0,0 5 19 16,0 3 6-16,-2 5-7 0,0 5-27 16,-1 0-13-16,1 2-113 0,1 4-47 15,1 6 127-15,3 1 33 0,4 4 13 16,0 2-1-16,6 1-11 0,1-1 1 0,1 2-2 16,-1-5 0-16,-1 1-12 0,-2-3-76 15,0-3 13-15,-5-3 40 0,-1-2 35 16,-3-3 17-16,-3-1 36 0,0 0 48 15,-2 0-35-15,0-1-41 0,0-1 45 16,0 2 1-16,-3-2-24 0,-5 2-47 16,-4 0 0-16,-2 2 0 0,-4 6 31 0,2-1-3 15,0 5-3-15,0 0-25 16,7 1-10-16,0 2 10 0,5-1 1 0,3 1 2 16,1 0 0-16,7 0 19 0,6-2-22 15,5 0-180-15,4 0-125 0,2-1-90 16,1-4-197-16,13-2-404 0,-5-6-106 15,-7 0 361-15</inkml:trace>
  <inkml:trace contextRef="#ctx0" brushRef="#br0" timeOffset="-181273.21">30909 12222 1007 0,'0'0'567'0,"0"0"-236"15,33-50-19-15,-24 30 47 0,-1-1-101 16,-3 2-24-16,-2 0-17 0,-3 2-10 16,0 3-23-16,-2 3-14 0,-8 1-60 15,-2 5-47-15,-5 2-9 0,-3 3 8 16,-2 0 1-16,-1 6-10 0,-1 3-6 15,2 3-29-15,2 3 7 0,4 3-3 16,2 3 6-16,7-2-4 0,3 3-8 0,4-1-1 16,0 0-12-16,8-2 10 0,4-2-10 15,0-3-1-15,5-4-2 0,-1-3-55 16,1-4-72-16,-2-2-26 0,2-1-10 16,-2-7 18-16,0-4 51 0,-5-4 57 0,2-2 37 15,-5-3 1-15,2-2 2 16,-3-4 25-16,1-2-12 0,2-1 16 15,-1-3-17-15,-1-2-12 0,5 3 14 0,-4-1-15 16,1 1 18-16,-1 3 2 0,0 2 57 16,-3 7 2-16,-1 3-14 0,-2 6 5 15,-1 5 9-15,-1 2-65 0,0 3-16 16,-2 4-175-16,-4 6 102 0,-5 5 73 16,0 6 92-16,-1 3-17 0,4 3-4 0,0 2-11 15,4 3 14-15,3-1-15 0,1 3-28 16,0-2-16-16,1-1-15 0,4 1-1 15,3-3 1-15,0-2 0 0,3-1-194 16,12-2-289-16,-3-8-536 0,0-5-1221 0</inkml:trace>
  <inkml:trace contextRef="#ctx0" brushRef="#br0" timeOffset="-181127.16">31351 12321 2202 0,'0'0'1085'0,"0"0"-770"0,0 0-56 15,0 0-39-15,0 0-11 0,0 0-54 16,0 0-90-16,0 0-65 0,0 0-68 16,0 0-127-16,0 0-317 0,-47-16-1173 0</inkml:trace>
  <inkml:trace contextRef="#ctx0" brushRef="#br0" timeOffset="-177662.11">12629 13176 1337 0,'0'0'306'16,"0"0"-182"-16,0 0-17 0,0 0 33 15,0 0-11-15,0 0-22 0,0 0 13 16,0 0 3-16,0 0-23 0,0 0-19 16,44-46-10-16,-38 41 9 0,-3 1 13 0,0 1 10 15,-3-2 3-15,0 0-17 0,0 0-28 16,-7-1-26-16,0 0-13 0,-5 2-9 16,0 0-13-16,-5 0 0 0,-3 0 0 15,-1 2 1-15,-2 2 12 0,-2 0-1 16,-2 4 17-16,2 3 0 0,-1 3-1 15,0 3 1-15,2 1-13 0,3 2-13 0,5 1-1 16,5 0 0-16,5-1-1 0,2 0-1 16,4-1 1-16,10-3 15 0,6 0 22 15,6-1 0-15,4-3-13 0,3-1-6 16,3-4-15-16,1-3 11 0,-6 0-15 16,-3-3-13-16,-4-4-2 0,-5-3 15 15,-4-2 22-15,-2-1 19 0,-4-3-6 16,0-1-16-16,1-4 9 0,-3-1-25 15,0 0 0-15,-1 0 23 0,0 3-24 16,0 2 26-16,0 2-9 0,-1 7 28 0,2 4 47 16,-3 0 50-16,0 4-144 0,0 2-173 15,0 7 16-15,0 3 138 0,0 6 19 16,0 3 38-16,0 1 0 0,0 0-4 16,3 1-18-16,3 0 3 0,2-5-17 0,4 0 26 15,3-3-3-15,2-3-6 0,1-2 13 16,3-3-7-16,2-2-25 15,0-1-176-15,6-4-254 0,-5-5-351 0,-3-2-1144 0</inkml:trace>
  <inkml:trace contextRef="#ctx0" brushRef="#br0" timeOffset="-176477.5">13280 13179 897 0,'0'0'456'0,"0"0"-310"15,0 0-87-15,0 0 22 0,0 0 10 16,0 0-32-16,0 0-14 0,0 0 0 0,0 0-45 16,0 0-3-16,17-22-39 0,-20 20 6 15,0 1 30-15,0-2 6 0,2 2 42 16,-1-2 62-16,1 3-10 0,0-4 29 16,1 2-19-16,-1-1 42 0,-1 0-17 15,1 0-29-15,0-1-36 0,0 0-6 16,-1 1-32-16,0 0-26 0,-2-1-1 15,-1 2-15-15,1-2-19 0,-2 0 15 16,-4 1 4-16,2 1 16 0,-2 0 3 0,1 1 26 16,-2 1-6-16,2 0 3 0,-4 0-4 15,2 0 14-15,-2 3 5 16,-4 2 14-16,0 5 19 0,-1 4-4 0,-3 1 13 16,1 6-9-16,3-3 25 0,-1 1-42 15,5 0-19-15,4-2-3 0,2-1-22 16,7-3 0-16,0-3 6 0,13-1 28 15,3-3 7-15,6-2 6 0,4-4-12 0,6 0-10 16,-2-4-13-16,1-4-10 0,-3 1-13 16,-5-3-2-16,-5-2-89 0,-1 0 4 15,-6-2 12-15,-1-2 29 0,-3-2 28 16,0 0 14-16,-2-3-2 0,-2-2 1 16,0-1-25-16,-1-1 9 0,0-3 0 15,1 1-4-15,-1 0-40 0,-1 3 47 0,-1 1 16 16,0 3 12-16,0 8-10 0,0 0 12 15,-1 6 4-15,-1 2-18 0,0 2-2 16,2 1-17-16,-1 0-29 0,1 1-12 16,0 0 9-16,-1 0-13 0,0 2 28 15,-1 2 36-15,0 2 68 0,1 2 2 16,-1 1-13-16,0 0 4 0,1 6-4 16,0 0 10-16,1 5-19 0,0 3 15 15,0 2-3-15,0 2 7 0,1 3-4 0,1-1-3 16,-1-2-7-16,1 0-21 15,-1-1-10-15,0-2 6 0,0-5-9 0,0-1-1 16,0-5 1-16,0-2-6 0,0-3-11 16,0-2 0-16,-1-1 0 0,4 0-2 0,-4-1-163 15,1-3-93-15,1 1-122 16,5-2-203-16,0 0-394 0,4-2-553 0</inkml:trace>
  <inkml:trace contextRef="#ctx0" brushRef="#br0" timeOffset="-175177.42">13689 13118 258 0,'0'0'1072'0,"0"0"-877"0,0 0-55 16,0 0 10-16,0 0-4 0,0 0 3 15,0 0 26-15,-36-48-13 0,26 44-46 16,-1-1-22-16,2 2-27 0,-1 0-2 15,5 1-4-15,2 2 6 0,1-2-9 0,1 2-16 16,1 0-33-16,0 0-9 16,0 0-22-16,0 0-1 0,0 0 1 0,0 0 3 15,0 0-4-15,0 0 1 0,0 0 9 16,0 0 10-16,0 0 3 0,0 0 10 16,0 0-7-16,0 0-1 0,0 0 1 15,0 0 13-15,0 0-15 0,0 0 1 16,0 0-2-16,0 0-2 0,0 0-13 15,0 0 15-15,0 4 3 0,0-1 10 16,0-3 0-16,1 1 3 0,1 1 3 16,0-1 0-16,-1 1-16 0,0-1 0 15,0 0-2-15,-1-1 12 0,1 0-10 16,-1 0 23-16,0 0 6 0,0 0 9 0,0 0 17 16,0 0-4-16,0 0-3 0,0 0 7 15,0 0-14-15,0 0-25 0,0 0-17 0,0 0-2 16,0 0-2-16,0 0-14 0,0 0 16 15,0 0 0-15,0 0 2 0,0 0 2 16,0 0 8-16,0 0 11 0,0 0 5 16,0 0 7-16,0 0-6 0,0 0-26 15,0 0 0-15,0 0-1 0,0 0-2 16,1 0-2-16,0 0 1 0,2 0-40 16,1 0-13-16,-1 0 31 0,-1 0 4 15,-1 0 0-15,0 0 17 0,-1 0 2 16,0 0 13-16,0 0 19 0,1 0 3 15,-1-1 9-15,0 1 7 0,0-1 0 16,0 0-11-16,1 0-40 0,0-1-16 0,-1 0 15 16,0 2 1-16,0-3-1 0,0 1-2 15,0 0-13-15,0 1 3 16,0-1 11-16,0 0 0 0,0 2-23 0,0-2 22 16,-1 2-1-16,0 0 1 0,-1 0-13 15,-1 0-22-15,-4 0 3 0,-2 2 21 0,-4 3 14 16,0 2 29-16,-3-1 9 15,-2 3 7-15,0 2-4 0,0 2 9 0,4 2-8 16,1-1-27-16,3 0 8 0,4 0-20 16,4 0 9-16,2-1-9 0,3-1 20 15,9 0 8-15,4-1 0 0,2-2-2 16,6 0 5-16,1-2-30 0,0-2 15 16,-1-2-7-16,-1-1-10 0,-3-2 1 15,-4 0-3-15,-2-4-28 0,-5 0-16 16,-1-3 31-16,-2-1 13 0,-3-2 2 15,-1-3 2-15,-1-3-2 0,-1-2 20 0,0-3-21 16,0-3 0-16,0-1 2 0,0-4 16 16,0 0-18-16,2-2 1 0,3-1 1 0,0 1 0 15,0 2-3-15,2 2-1 16,0 3 1-16,-3 5-1 0,1 3 1 0,-2 5 1 16,0 4 1-16,-1 2 11 0,-2 2-13 15,0 2-9-15,0 1-39 0,0 0-21 16,0 0-7-16,-1 0-15 0,-5 4 49 15,0 3 40-15,-1 0 2 0,-3 2 0 16,4 0 0-16,-1 2-19 0,0 2 7 16,3 0 10-16,0 3-1 0,1 1 3 15,-1 1 28-15,2 2 7 0,1 2-4 16,1 0 1-16,0 2 3 0,0 1-4 16,2 1 7-16,5-1 3 0,0-2-13 0,3-1-12 15,0 0 0-15,5-6 0 0,1-1-4 16,4-1 13-16,2-4 1 0,2-4-5 15,-1 0 11-15,0-5-20 0,-1 1 4 16,-4-2-16-16,-1-2-14 0,-4-3-20 16,-3-2-1-16,-3-1 26 0,1-2 9 15,-3-3 13-15,-3-2-10 0,0-2 0 16,1 1 13-16,-2 1-13 0,2 1 0 0,-2 3 0 16,0 1 0-16,0 2 9 0,0 0-12 15,0 3 0-15,-1-1-1 0,1 2 1 16,-1 4 1-16,0-3 15 0,0 3-16 15,0 0-34-15,0 0-60 0,0 3-70 16,0 2 34-16,-1 5 130 0,-2 4 38 16,-3 0 57-16,1 3 3 0,3-2-26 0,-1 0-22 15,3 1-21-15,0-4 5 0,0 0-6 16,3-2-5-16,3-1 2 0,1 0-3 16,0-3-19-16,-1-3 10 0,4 2 12 15,-2-3-25-15,1 0-10 0,-1-2-307 16,3-6-254-16,-4-4-667 0,-2 0-767 0</inkml:trace>
  <inkml:trace contextRef="#ctx0" brushRef="#br0" timeOffset="-175027.28">13980 12871 3154 0,'0'0'383'0,"0"0"-317"0,0 0-3 16,0 0 92-16,0 0-63 0,0 0-92 15,0 0-138-15,0 0-93 0,0 0 206 16,0 0-68-16,0 0-572 0,-14 51-788 0</inkml:trace>
  <inkml:trace contextRef="#ctx0" brushRef="#br0" timeOffset="-174331.5">14119 13034 2342 0,'0'0'1039'0,"0"0"-1039"0,0 0-144 16,0 0 77-16,0 0 67 0,0 0 150 0,0 0-16 15,16 46-39-15,-14-32-31 16,1 3-39-16,1-2-9 0,2 2-16 0,-3-1 3 16,1-1 7-16,-1-2-10 0,2-4-72 15,0-2-23-15,-1-1 12 0,-1-2 10 16,1-3 31-16,1-1 42 0,3 0 39 15,-2-6-17-15,3-2 6 0,-1-4 4 16,4-4-9-16,-2-1-20 0,2-2 16 16,1 1 16-16,1-3 22 0,3 3-26 15,-2 1 23-15,1 2-9 0,0 2-1 16,0 3-22-16,-2 3-3 0,-2 4-18 16,0 3-1-16,-3 0-19 0,0 5-35 0,-2 4 4 15,3 4 46-15,-1 4 2 0,0-2 2 16,2 1 0-16,2 1 0 0,-2 0 12 15,6-2 1-15,0-1-12 0,3-2 27 16,2-4-17-16,1-2-11 0,1-1-197 0,1-4-12 16,1-1-25-16,-2-2 35 15,-3-6 22-15,0-2 48 0,-1-2 97 16,-4-2 32-16,-1-3 13 0,-2 0 3 0,-1 0 113 16,-4-3 9-16,-4-1 29 0,-2 1-10 15,-2 0 25-15,-1 0-16 0,-7 2-2 16,-7 1-12-16,-2 3-14 0,-5 0-50 15,-3 5-40-15,0 0-26 0,-1 6-10 16,4 2-12-16,5 1-3 0,4 4-31 16,4 5-27-16,3 4 39 0,4 3 21 15,2 4 0-15,5 1 1 0,9 4 16 16,3 2-13-16,4 1-3 0,3 2 0 0,2 2-97 16,1-1-95-16,-3 3 40 0,-3-3-70 15,-3 0-37-15,-6-1 25 0,-3-1 34 16,-3 0 55-16,-5-5 74 0,-1-2 39 15,-1 0-33-15,-5-1 46 0,-2-4 19 16,1-2 32-16,1-3 59 0,0-4 9 0,0-2 13 16,3-1 2-16,2-2-8 15,0-3-2-15,1 0 14 0,0 0 9 0,0 0-23 16,0 0-22-16,0 0-26 0,0 0-6 16,0 0-51-16,0-3-331 0,0-2-141 15,-2-2-696-15</inkml:trace>
  <inkml:trace contextRef="#ctx0" brushRef="#br0" timeOffset="-172576.07">15855 12944 2092 0,'0'0'233'0,"0"0"-181"0,0 0 96 0,0 0 43 16,0 0-50-16,0 0-6 0,0 0-80 16,0 0-55-16,0 0-80 0,0 0 80 15,-59-4 61-15,37 27-6 0,-6 2-13 16,2 1-14-16,-2 1-25 0,-2-1 21 16,2-2-23-16,-2 1-1 0,2-5 19 0,-2-1-3 15,3-3-3-15,1-3 0 0,3-4 9 16,3-2-3-16,3-2 0 0,5-5 13 15,6 0 19-15,1-4 41 16,0-4 3-16,4-6-53 0,1-3-19 0,0-5-23 0,9-2 0 16,1-3 46-16,5-4 5 15,5 3-35-15,1 1-4 0,4 3-11 16,2 3-1-16,0 6-1 0,-3 6-15 0,2 6-9 16,0 3-25-16,-2 9-39 0,0 8 32 15,-2 6 3-15,2 6 29 0,-2 3-17 16,0 2 29-16,-4-1 4 0,0 0 9 15,-3-3 35-15,1-3 3 0,-4-5-16 16,2-3-3-16,-3-5-16 0,-1-6 16 16,3-1 25-16,-2-6 16 0,3-1 19 15,-1-1-22-15,1-8-34 0,2-1-23 16,2-5-16-16,-3 1-113 0,-3-5-58 0,3-1-71 16,-3 1-66-16,2-10-205 0,-2 8-188 15,-3-1-880-15</inkml:trace>
  <inkml:trace contextRef="#ctx0" brushRef="#br0" timeOffset="-171968.17">16653 12707 2937 0,'0'0'353'0,"0"0"-334"0,0 0-19 0,0 0-93 16,0 0 93-16,0 0 134 0,-16 45 35 16,10-16-8-16,-2 4 3 0,1 3-70 15,1 2-37-15,1-3-23 0,3 0-8 16,2-2-23-16,2-3 10 0,6-5-12 0,1-1 0 16,2-5 0-16,-2-2 15 0,3-5 6 15,-4-2-7-15,3-5-15 0,-2-1-82 16,1-4 16-16,-2-2 28 0,2-5 26 15,-1-5-7-15,1-3 16 0,-3-2 3 16,0-1 0-16,0-2 1 0,-1 3-1 16,-1 0 16-16,0 3-16 0,3 5 18 15,-5 3-14-15,-1 3-4 0,0 3-47 16,0 0-142-16,-1 5 2 0,2 7 161 16,1 0 26-16,0 5 39 0,0 1 11 0,2 0-18 15,2 1-16-15,0-4 6 16,2-1 6-16,0-2-12 0,0-2 9 0,-2-4-3 15,-1-1 10-15,0-3 6 0,-1-2 22 16,-2 0 27-16,4-4-24 0,-1-4-35 16,-1 0-28-16,0-4-1 0,1-2 1 0,-3 2-20 15,-3-3-20-15,-1 1-237 0,0-3-88 16,-8-7-253-16,-2 4-562 0,1 2-374 0</inkml:trace>
  <inkml:trace contextRef="#ctx0" brushRef="#br0" timeOffset="-171803.44">16519 12825 2250 0,'0'0'408'0,"0"0"-218"0,0 0-4 15,0 0 86-15,0 0 29 0,0 0-33 0,0 0-41 16,0 0-65-16,0 0-50 0,0 0-78 16,0 0-32-16,62-7-2 0,-27 7-2 15,4 0-16-15,1 0-4 0,0 0-22 16,1 1-214-16,11-1-222 0,-6 0-547 0,-8-1-904 15</inkml:trace>
  <inkml:trace contextRef="#ctx0" brushRef="#br0" timeOffset="-165150.79">17551 12937 894 0,'0'0'128'0,"0"0"-8"0,0 0 4 0,0 0 48 16,0 0-9-16,0 0 6 0,-45-52 0 15,42 46 3-15,-2-4-72 0,4 0 59 16,1 1-52-16,0-1-36 0,0-1-52 0,6-2 46 15,-2 1 19-15,1-3 54 16,-1 1-19-16,2 0-1 0,-3 1-28 0,0 3 6 16,-2 1-7-16,2 1-9 15,-3 2-17-15,0 3 13 0,0 3 6 16,0 0-69-16,0 0-13 0,-3 6-60 0,0 2 60 16,-1 7 33-16,-1-1 5 0,3 6-19 15,1 5 18-15,1 0-2 0,0 4 31 16,0 3 13-16,1 2-17 0,-1 0 2 15,0 4-17-15,-4-2-3 0,-2 1-4 16,-3-1 1-16,3-2-26 0,2-3 13 16,2-3-3-16,1-4 0 0,1-3-6 15,0-5-4-15,2-3-2 0,1-5-12 0,-1-2 0 16,0-3 17-16,-1-3 7 0,-1 0 9 16,1 0 22-16,1 0 9 0,0-5-25 15,4 0-37-15,-3-2-3 0,1 0-1 16,-1-1-39-16,0-2-74 0,1-1-26 15,-2 1-41-15,1-4-70 0,0-1-116 0,6-11-214 16,0 2-239-16,-1 0-764 0</inkml:trace>
  <inkml:trace contextRef="#ctx0" brushRef="#br0" timeOffset="-164829.14">17514 12768 1512 0,'0'0'319'16,"0"0"-137"-16,0 0-17 0,0 0 0 15,0 0 36-15,0 0 11 0,0 0-12 16,0 0-14-16,0 0-8 0,0 0-34 16,0 0-52-16,-28-27-51 0,50 25 3 0,9 1-3 15,9-3 0-15,16 0-16 0,10 0 7 16,-5 0-29-16,-8 1 0 0,-14 0 16 15,-14 1-17-15,-1 2-2 0,-3-2 0 16,-6-1 0-16,-8 3 3 0,-4 0 13 0,-3 0-16 16,0-2-38-16,-7 2-15 0,-1-2 12 15,-6 2 6-15,2 0-13 16,-4 0-69-16,1 0 3 0,-2 4-4 0,5 1-68 16,0 0-112-16,2 2-125 0,0 6-193 15,4-3-380-15,-2-1 253 0</inkml:trace>
  <inkml:trace contextRef="#ctx0" brushRef="#br0" timeOffset="-164504.65">17429 13058 147 0,'0'0'1156'15,"0"0"-860"-15,0 0-39 16,0 0-66-16,0 0-35 0,0 0-53 0,0 0-18 16,0 0-30-16,0 0-41 0,0 0-14 15,0 0-33-15,3-12-2 0,0 12-140 16,3 0-130-16,-1 0 74 0,-1 2 95 15,1-2-53-15,0 1 68 0,-2-1 37 16,-1 0 84-16,-1 0 104 0,-1-2 85 16,0-1-140-16,0 0-49 0,-4-4-59 0,-2 1-355 15,-15 24-606-15</inkml:trace>
  <inkml:trace contextRef="#ctx0" brushRef="#br0" timeOffset="-157681.36">9671 13858 1055 0,'0'0'349'0,"0"0"-125"16,0 0-87-16,0 0 9 0,0 0 16 16,0 0-42-16,0 0-87 0,0 0-33 15,0 0-2-15,0 0 2 0,-8-7 46 0,8 7 41 16,0 0 20-16,0 0 19 15,0 0-7-15,0 0 16 0,0 0 3 0,0 0-13 16,0 0-35-16,0 0-33 0,0 0-28 16,0 0-17-16,0 0-12 0,0 0-19 15,0 0 19-15,0 3 12 0,0-1 27 16,1 0-4-16,4 1 9 0,2-3 14 16,1 2 2-16,5-2-3 0,2 0-10 15,5-5-9-15,1-1-15 0,3-2-11 16,0 1 1-16,-1-3-13 0,-2 3-11 15,1-1 10-15,-1 0-10 0,-3 0 9 16,-1 0-1-16,-4-1 3 0,0-1 12 16,-5 0 7-16,-1 1-19 0,-4-1 0 0,-2 0-1 15,-1 1-29-15,-1 1 8 16,-5 0-3-16,-3 1-19 0,1 0 9 0,-5 3 6 16,2 1 7-16,-4 1-7 0,-1 2-2 0,-2 0 15 15,-1 2-10-15,-2 4 14 0,-1 4 1 16,-1 1 11-16,0 3 48 15,0 3 22-15,1 0 9 0,1 3-22 0,5 2-6 16,1 2-17-16,8-1-18 0,3 0 0 16,4 1-14-16,1-2 23 0,8-1-22 15,10-4 13-15,6 0 25 0,9-2-10 16,6-4-12-16,6-3-17 0,3-4-1 16,-2-3-1-16,-3-1-74 0,-2-5-207 15,-8-2-57-15,-6-5-34 0,-5-2-157 16,-6-1 26-16,-3-5-203 0,-5-16-119 15</inkml:trace>
  <inkml:trace contextRef="#ctx0" brushRef="#br0" timeOffset="-157465.62">10192 13636 780 0,'0'0'499'15,"0"0"-112"-15,9-56-72 0,-5 39 29 0,-2 5-60 16,0 3-23-16,-1 6-49 16,-1 1-75-16,0 2-137 0,1 7-221 0,-1 6 221 15,0 4 141-15,0 6 13 0,-3 3-24 16,0 4-3-16,-2 1-25 0,3 0 5 15,0 0 6-15,0-1-25 0,1 1-9 16,0-4-44-16,1 2-7 0,0-6-6 16,0 0-22-16,0-3-1 0,0-3 0 15,1-5-1-15,1 0-121 0,1-5-72 16,0-1-112-16,3-6-194 0,-2 0-498 16,-1-2-391-16</inkml:trace>
  <inkml:trace contextRef="#ctx0" brushRef="#br0" timeOffset="-157137.14">10480 13791 1702 0,'0'0'321'0,"0"0"-94"16,0 0 45-16,0 0-53 0,0 0-48 16,14-49 34-16,-18 42-29 0,-7 1-65 15,-2 3-76-15,-4 2-16 0,-4 1-3 16,-6 1 25-16,1 5 10 0,0 0 9 15,0 2-15-15,6 0-14 0,6 0-18 16,2 3-13-16,6-1-13 0,4 3 13 16,2 0 2-16,4 3 14 0,6 1 12 15,5 4-9-15,3-1-18 0,1 1-1 16,-2 1-3-16,-5-2-31 0,-1-1-14 0,-8-4 20 16,-3-1-51-16,-1-2 15 0,-6-2 17 15,-7-5 34-15,0-1 13 0,-1-3 19 16,-2-1 10-16,0-1 2 0,0-5-9 15,1 1-3-15,5-3-7 0,0 1-12 0,7-1-130 16,3 0-138-16,5-7-142 0,8 4-360 16,0 0-890-16</inkml:trace>
  <inkml:trace contextRef="#ctx0" brushRef="#br0" timeOffset="-156800.64">10708 13962 1558 0,'0'0'250'0,"0"0"-191"0,0 0 51 16,0 0 26-16,66-29 42 0,-55 19 42 15,2-1-20-15,-6-1-74 0,-1 0-62 16,-1-1-25-16,-3-1 2 0,-2 1-25 16,0-1 32-16,-3 1 29 0,-4 0-6 15,0 1 15-15,-5 2-10 0,3 3-18 16,-4 3-1-16,1 2 0 0,-3 2 0 0,-2 1-13 15,-1 4-2-15,-2 6 30 0,-1 1 13 16,2 4-9-16,0 3 15 0,5 2-9 16,0 1-16-16,6 2-26 0,4-2-12 15,4 0-12-15,4-1 3 0,6-3 12 16,9 1-6-16,3-2-4 0,4-1-19 16,9-3 20-16,1-3-3 0,3-3-1 15,0-4-18-15,1-3 0 0,-4-1-14 0,0-8-167 16,-1 1-104-16,9-13-132 15,-11 6-380-15,-5-5-912 0</inkml:trace>
  <inkml:trace contextRef="#ctx0" brushRef="#br0" timeOffset="-153320.45">13295 13682 1630 0,'0'0'251'0,"0"0"-70"0,0 0 88 16,0 0-4-16,0 0-62 0,28-49-13 15,-27 46 21-15,-1 3-45 0,0 0-166 16,-3 4-118-16,-4 5 83 0,-5 6 35 15,-3 2 102-15,-2 2-45 0,0 5-12 0,-2 0-26 16,0 0 0-16,1 1-16 0,1 1 19 16,0-3-20-16,1 1-2 0,2-2 1 15,-2-1 1-15,0-2-1 16,2-1 8-16,4-4-9 0,3-1-114 0,1-7-164 16,6-1-53-16,6-4-62 0,5-1 30 15,22-13-154-15,-5-3-871 0</inkml:trace>
  <inkml:trace contextRef="#ctx0" brushRef="#br0" timeOffset="-153115.95">13547 13617 2024 0,'0'0'341'0,"0"0"-76"16,0 0-88-16,0 0-177 0,0 0 0 16,0 0 35-16,-55 31 126 0,27-10-4 15,-6 2-42-15,0 6-32 0,0-3-42 0,1 3-19 16,6 0-3-16,4-1-19 0,7-3 0 15,2-3-13-15,7 0 10 0,4-3-8 16,2-2 10-16,1-3 2 0,0 1 0 16,0-5 2-16,2 0-3 0,0-3-46 0,0-2-193 15,0 0-82-15,-2-5-199 16,0 0-465-16</inkml:trace>
  <inkml:trace contextRef="#ctx0" brushRef="#br0" timeOffset="-151785.39">13906 13875 1391 0,'0'0'309'0,"0"0"-69"0,0 0 46 15,0 0-5-15,25-55-39 0,-15 40-68 16,4-1-37-16,3 1-18 0,2 0-71 16,2 6 9-16,0-1-15 0,0 3-26 15,-1 4 22-15,-3 3-10 0,-3 0-9 16,-2 8-15-16,-4 4 24 0,-1 5 26 15,-5 4 13-15,-2 0 21 0,-4 3 1 0,-4-1-4 16,0 1-38-16,1 0-6 0,-2-3-13 16,6-3-12-16,1-3-15 0,2-4 0 15,1-3 1-15,6-1 20 0,3-4 9 16,2-3 5-16,5 0-14 0,2-3-22 16,3-6-34-16,1-1-17 0,-1-5 1 15,-1-4 25-15,-2 0 25 0,-1-5 0 16,-3 0-38-16,1-1 10 0,-5-1 28 15,1 3 12-15,-2 2-10 0,-2 4 1 0,-4 5 38 16,-2 5-10-16,-1 3-31 0,-1 2-16 16,0 2-132-16,0 3-63 0,-2 9 201 15,-2 0 10-15,-1 6 89 16,-2 1-32-16,2 3-38 0,2-1-4 0,1 1-14 0,2 1 12 16,0-2-11-16,1-2 0 0,4-3 1 15,5-1-3-15,-2-5-150 0,4-2-149 16,0-4-40-16,2-4-57 0,1 0-53 15,-2-5 85-15,3-4 0 0,-3-5 113 16,-3-1 241-16,2-5 10 0,-4-1 59 16,1-1 140-16,0 0 61 0,-3 1-55 15,3 0 19-15,-3 3 28 0,1 1 46 16,1 7-25-16,-4 0-26 0,-1 5-62 16,-1 3-109-16,-1 2-76 0,0 4-188 0,0 6 188 15,0 5 42-15,-1 5 15 0,-1 2-12 16,-4 1-23-16,-1 2-3 0,-4-1-17 15,2 0 1-15,-2-2-2 0,2-5 3 16,2-1-2-16,-2-3 0 0,5-5 1 0,1-4-2 16,2-1 2-16,0-3 70 0,0-3 86 15,8-5-77-15,2-4-69 0,3-5-13 16,3-4-1-16,2 0-1 0,2-4 1 16,1 0-14-16,-1 1 15 0,2 3-14 15,-1 4 14-15,-3 0 11 0,-1 7-11 16,-4 3-25-16,-3 4-3 0,-1 3-36 15,-3 0-49-15,-1 10 23 0,1 5 90 16,0 3 7-16,-2 2 76 0,-2 4-27 16,1-1-14-16,2 1-8 0,-1-1-11 15,1-1-21-15,1-5 10 0,4-2 1 16,-2-3 0-16,5-2 6 0,-3-5 0 16,2-1 6-16,2-4-13 0,-2-1 4 0,3-5 3 15,0-5 0-15,-1-2-16 0,1-4 10 16,0-3 12-16,-3-1-9 0,2-3-6 15,0-1-8-15,-3 1 12 0,3 2-14 0,-2 3 15 16,-2 5 1-16,-3 4-16 0,-2 3 0 16,-2 6-3-16,-2 1-95 0,0 1-119 15,-1 8 217-15,0 3 6 0,0 4 114 16,0 2-38-16,-3 2-22 0,-1 2-4 16,-1 0-12-16,1-1-9 0,0 1-3 15,1-5-13-15,1 2-18 0,1-5-1 16,1-3-1-16,0-2-2 0,0-4-16 15,0-3-243-15,2-2-98 0,9-5-136 16,-1-5-662-16,0-4-635 0</inkml:trace>
  <inkml:trace contextRef="#ctx0" brushRef="#br0" timeOffset="-151651.62">14972 13621 1876 0,'0'0'42'0,"0"0"-42"0,0 0-61 0,0 0 45 15,-35 54 12-15,35-38-399 0,5-2-666 0</inkml:trace>
  <inkml:trace contextRef="#ctx0" brushRef="#br0" timeOffset="-151448.8">15265 13554 2742 0,'0'0'472'0,"0"0"-255"0,0 0-182 16,0 0-35-16,0 0-58 0,0 0 58 16,0 0 165-16,-9 63 6 0,8-30-16 15,-1 1-36-15,2 5-43 0,-1 0-23 16,-1 1-16-16,-1 0-25 0,-4 1-12 16,0-3-19-16,-1-4-182 0,-4-2-146 15,-5-4-229-15,1-8-498 0,5-8-358 0</inkml:trace>
  <inkml:trace contextRef="#ctx0" brushRef="#br0" timeOffset="-151300.64">15107 13851 2345 0,'0'0'478'16,"0"0"-129"-16,0 0-24 0,0 0-71 16,0 0-97-16,0 0-47 0,65-36-18 15,-40 34-24-15,5 2-52 0,2 0-16 16,4 0-31-16,4 2-13 0,17-2-318 0,-10 0-635 15,-5-3-1502-15</inkml:trace>
  <inkml:trace contextRef="#ctx0" brushRef="#br0" timeOffset="-149738.03">16056 13878 395 0,'0'0'985'0,"0"0"-809"15,0 0 51-15,0 0 127 0,0 0-46 16,0 0-79-16,0 0-75 0,0 0-38 16,0 0-10-16,0 0-13 0,16 34 9 15,-14-34 44-15,3 0 73 0,1-4 37 16,5-4-206-16,5-2-50 0,3-5 2 15,3-1 11-15,0-2 11 0,0-2-24 0,-2-3-2 16,1 0 1-16,-2-2-12 0,-1-4 13 16,0 0-3-16,-2 2-3 0,-1 0-7 15,-4 3 10-15,-1 4 1 0,-3 4 1 16,-3 4 1-16,-2 5 16 0,-1 4-16 16,-1 2-42-16,0 1-106 0,0 1-29 0,-4 4 88 15,-1 2 86-15,-2 5 2 0,-2 0 1 16,2 1 1-16,2 1-1 15,0 1 1-15,2-1 0 0,3-1 0 0,4-1 12 16,5-1 3-16,1 1 15 0,5-3-2 16,2-1-10-16,1 0-3 0,-1-6 6 15,-1 2-6-15,-2-2-13 0,0-1 0 16,-7 1 10-16,-1-1-13 0,-2-1-19 16,-3 1-57-16,-1 2-20 0,0 2 84 15,-6 3 12-15,0-1 31 0,-1 2 84 0,-3 1-17 16,4 0-26-16,1 0-25 15,1 1-21-15,4-1-11 0,3 0 4 0,6 0 19 16,9-1 6-16,5-1-6 0,8 2-17 16,2-3-8-16,6 1-11 0,2-4-2 15,2-1 0-15,-3-2-2 0,-3-1-20 0,-1-4-34 16,-8-1-42-16,-4-5 26 0,-3-4 25 16,-4-1 2-16,-3-3 45 0,-5-3 3 15,1 0-2-15,-5-1 39 0,-2 1-22 16,-1 1-15-16,-2 4 22 0,0 3-10 15,0 1-12-15,-2 4 9 0,-2 4 17 16,1 2-14-16,-1 2-15 0,-5 4-113 16,2 6 37-16,-4 2 76 0,0 6 29 15,0 2 5-15,5 1-18 0,3 0 5 16,3 1-20-16,3 0 14 0,5-4-12 16,4 0 16-16,4-4 12 0,0-4-5 0,0-2 11 15,2-4 1-15,0-4 0 16,0 0-10-16,0-1 0 0,-1-8 4 15,-1-1-3-15,0-5-26 0,1-1 15 0,0-3-15 16,1-1-3-16,1-4 0 0,4 1 0 16,1-2-16-16,6 4-12 0,-1 1 8 0,4 3-8 15,-3 9 6-15,1 3-6 0,-3 5-16 16,-5 5 9-16,-4 7-9 0,0 5 3 16,-7 3 0-16,-3 1 19 0,-4 4 10 15,-2 1 8-15,-3-1-10 0,-3-1 13 16,-7 1 0-16,-4-4-2 0,-5-2 2 15,-1-5-2-15,-4-1-22 0,0-6 12 16,-1-2 10-16,-1-5 3 0,5 0 22 16,0-4 4-16,3-4 5 0,4-3 13 0,0-2-9 15,1-2 12-15,5 0-3 16,2-2-25-16,0 0 0 0,3 1-4 0,3 3 1 16,0 3 0-16,0 2-15 0,0 5-1 15,0 0 0-15,0 3-83 0,1 3-74 0,4 4 24 16,1 3 109-16,0 2 24 15,5 2 16-15,2 3 3 0,3-2 3 0,4 2-3 16,4 0 0-16,4-3 3 0,0 0-19 16,5-4 10-16,-1-2 9 0,2-3-20 15,-2-5-2-15,-1 0-38 0,-5-6 0 16,-2-4 38-16,0-1 32 0,-4-5 2 16,-4-3-2-16,0-2 12 0,-1-1 0 15,0 1 7-15,-5-1-49 0,1 2 21 16,-4 3-23-16,-1 3 16 0,-1 3 28 15,-2 3 7-15,-2 5-4 0,-1 1-47 16,0 2-51-16,0 5-144 0,-2 3 107 0,-3 5 88 16,1 2 31-16,1 3 3 0,3 1-5 15,0 2 12-15,5-2-4 0,7 1 7 16,4-1 9-16,2-2-5 0,1-3-13 16,-1-4-7-16,-1-5 3 0,0-3 6 15,-4-2 7-15,-3-4 3 0,-3-5 12 0,-4-3-35 16,-3-4-24-16,-3-1-25 15,-9-5-6-15,-5 1-16 0,-3-1 19 0,-2 0-12 16,0 3 8-16,0 0-21 0,4 4-29 16,3 3-100-16,6 5-39 0,4 2-48 15,4 4-153-15,4 3-585 0,4 3 268 16</inkml:trace>
  <inkml:trace contextRef="#ctx0" brushRef="#br0" timeOffset="-149131.06">17978 13430 2485 0,'0'0'381'16,"0"0"-160"-16,0 0-23 0,0 0-29 16,0 0-169-16,0 0-54 0,0 0 44 0,0 0 10 15,0 0 121-15,0 0-7 0,-61 71-47 16,52-40-11-16,-1 3-8 15,4 2-36-15,3 0 10 0,2 1-7 0,1-1-14 16,0-1-2-16,4-4 1 0,3-3-1 16,3-2-1-16,-1-7-23 0,4-4-7 0,-3-7 1 15,2-4 31-15,-1-4 18 0,3-1 7 16,-1-7-25-16,0-4-10 0,3-2 10 16,0-3 3-16,0 0 0 0,-2-3 12 15,2-1-12-15,-1 2 26 0,-1 1-17 16,-2 3-11-16,-1 2 12 0,-2 5-13 15,-3 1-2-15,-1 4-1 0,-3 3-51 16,0 0-107-16,-1 8-7 0,1 1 168 16,0 6 102-16,0 2-14 0,0 0-27 0,4 4-24 15,-2-2-24-15,1-1 6 16,1-1-16-16,3-3 16 0,0-2-17 0,2 0-1 16,-1-7 1-16,3 0 11 0,0-5-1 15,0 0 1-15,1-7-12 0,1-5-1 16,-3 0-6-16,2-3 6 15,-3-3 44-15,0 0-19 0,-2-2-10 0,0-1-13 16,-2 4 35-16,1-2-18 0,-1 5-18 16,-2 3 15-16,-1 2-13 0,0 6-1 0,-3 1-2 15,0 2-48-15,-1 5-109 16,0 2 157-16,-1 4 9 0,-3 4 82 0,1 2-12 16,2 3-16-16,0 1-6 0,1-1-20 15,1 0 16-15,6-2-25 0,2 1-3 16,3-1-9-16,0-4-14 0,5-1-2 15,1-2-19-15,3-6-53 0,1 0-101 16,-1-5-195-16,0-5-214 0,4-12-417 16,-5-2-466-16</inkml:trace>
  <inkml:trace contextRef="#ctx0" brushRef="#br0" timeOffset="-148738.67">18656 13380 2119 0,'0'0'362'0,"0"0"-159"15,0 0-3-15,0 0-40 0,0 0-108 0,0 0-52 16,0 0 0-16,0 0 80 0,0 0 108 16,-52 46-42-16,47-17-32 0,1 2-13 15,4 5-16-15,5 1-28 0,3 0-32 16,3 1-9-16,1-1-14 0,0-1-2 16,-3-5-3-16,1-2-16 0,-7-5-69 15,-3-4-219-15,-5-6-120 0,-8-5-65 16,-4-4-94-16,-3-5-48 0,0 0-103 0,3-8 196 15,2-3 541-15,4-4 153 16,4 0 389-16,2-2 64 0,5 1-99 0,0-3-27 16,8 4-83-16,0 1-22 0,3 1-78 15,2 1-88-15,2 5-39 16,3 1-31-16,3 0-25 0,-1 4-46 0,1 1-30 16,2 1-35-16,-1 5-3 0,-1 3-16 0,0 4-5 15,-2 2 2-15,-5 1-16 16,-5 2 7-16,-1 0-1 0,-6 0 7 15,-2 2 6-15,-5-3-6 0,-5-1 22 0,0-1 2 16,-3-3 9-16,-1 1-11 0,4-5-1 16,-1 0-1-16,5-4-139 0,5-1-268 15,5-4-202-15,6-4-138 0,3-3-1170 0</inkml:trace>
  <inkml:trace contextRef="#ctx0" brushRef="#br0" timeOffset="-148614.75">18929 13534 326 0,'0'0'2122'0,"0"0"-1719"16,0 0-153-16,-13-53-103 0,9 48-102 16,0 1-45-16,0 4-134 0,0 0-39 0,2 7 70 15,2 4 35-15,15 11-290 0,3-2-335 16,2-1-969-16</inkml:trace>
  <inkml:trace contextRef="#ctx0" brushRef="#br0" timeOffset="-148071.7">19156 13655 2350 0,'0'0'474'0,"0"0"-323"0,0 0-61 16,0 0-39-16,0 0 35 0,0 0 48 15,-61 20 44-15,47-6-83 0,2 3-44 16,3 2-26-16,5 3-12 0,3-2-13 16,1 1 1-16,1-1-2 0,5-5-23 0,3-1-14 15,-2-5-86-15,3-4 32 0,-2-2 39 16,-1-3 53-16,3 0 48 0,-3-8-4 15,3-4-28-15,0 0 19 0,1-3 6 16,-1-3-9-16,3 0-13 0,1-1-16 16,-1 0 10-16,3 2-12 0,1 2 8 0,-1 1-9 15,0 2-12-15,2 4-23 0,2 2-28 16,0 3-1-16,-2 3 0 0,1 0 1 16,-5 4 5-16,-3 3 10 0,-2 2 4 15,-6 2 12-15,-3 4-13 0,-1 0 43 16,-8 2-8-16,0-1 10 0,-3-1 2 15,1-3 2-15,-2 0-2 0,4-1 14 16,-1-3-14-16,2-1 0 0,4-4 1 16,-1-2 26-16,5-1 48 0,0 0 206 0,0-4 24 15,7-3-188-15,1-5-72 0,5 0-22 16,-1-3 26-16,6-2-16 0,1 1-7 16,1-1-10-16,3 3-18 0,3-1-28 15,0 5 9-15,0 1-19 0,2 5 0 16,-3 3 12-16,-1 1 8 0,-1 7-4 15,-6 5-19-15,0 5 0 0,-5 0-3 0,-1 6 22 16,-6-1 22-16,-2 1 6 0,-3-1 48 16,0-3 31-16,-1 0-23 0,-2-3-1 15,-1-3-27-15,2-3 19 0,0-3-3 16,1-2-31-16,0-5-16 0,-2 0 44 16,2 0 40-16,0-5-87 0,-1-2-215 0,0-8-191 15,0 0-380-15,2 1-930 0</inkml:trace>
  <inkml:trace contextRef="#ctx0" brushRef="#br0" timeOffset="-146738.79">20860 13614 1737 0,'0'0'409'0,"0"0"-257"0,0 0-19 15,-4-46 28-15,-5 36-39 0,-2 3-31 16,-4 0-4-16,-5 4-27 0,-4 3-15 15,-3 1 23-15,-2 8 5 0,-1 1-2 16,2 5 2-16,4 1 10 0,3 1-32 0,6 0-7 16,5 3-2-16,3-3-4 0,5 2-7 15,2-3-2-15,3-1-10 0,7 0 6 16,-1-3-6-16,4-2 10 0,2-1-17 16,-2-4 17-16,4-2-7 15,-1-3 9-15,2-2-2 0,-2-6-29 0,-1-5-53 16,1-3-4-16,-1-4-3 0,-4-4 13 0,2-2 47 15,-3-3 7-15,-1-4-5 0,3-2-4 16,-2-1 4-16,2 1-2 0,-2 2 0 16,1 2 0-16,-3 6 15 0,1 8 17 15,-4 5-4-15,-1 2-12 0,-3 6 16 16,0 4-32-16,-1 2-92 0,0 8-63 16,-4 7 155-16,-3 5 76 0,-4 9 3 15,2 5-25-15,-1 1 6 0,3 4-29 16,3-1-15-16,4 0-15 0,2-2 0 15,8-3 18-15,5-5-16 0,4-3 10 0,4-7 5 16,1-6 1-16,2-4 10 0,4-8-1 16,-3-2-28-16,2-8 0 0,-3-5-50 15,-2-4 31-15,-5-3 17 0,1-2 1 16,-3-3-1-16,-4-2 0 0,-1-3-1 16,1-1 3-16,-3-1-1 0,0 2 1 15,-1 3 0-15,-3 4 13 0,1 4 9 0,-4 7 12 16,-1 4-21-16,-2 4-13 0,0 4-22 15,0 2-173-15,-4 10 37 0,-5 3 158 16,1 7 80-16,-4 4-4 0,5 1-23 16,1 3-28-16,4-2-23 0,2 1 23 15,7-4-13-15,7-3 14 0,6-3-11 16,3-3 14-16,2-4 11 0,1-5-8 16,-3-2-4-16,0-5 0 0,-5-4 8 0,-4-5 4 15,-1-4-2-15,-7-4-16 0,-4-3-1 16,-2-1-21-16,-3-1-12 0,-9-5 9 15,-1 2-35-15,-3 0 17 0,-3 0-8 16,-1 4 7-16,-1 6-7 0,2 3-18 16,0 5-28-16,1 4-123 0,3 3-104 15,2 3-71-15,3 9-168 0,6-2-266 0,4 1-759 16</inkml:trace>
  <inkml:trace contextRef="#ctx0" brushRef="#br0" timeOffset="-146229.84">21448 13762 424 0,'0'0'1731'0,"0"0"-1455"0,0 0-102 15,0 0-13-15,0 0-55 0,0 0-29 16,54-44-13-16,-35 33-28 0,1-2-30 16,1-1 7-16,3-1-16 0,0-4 3 15,-2 0-36-15,-2-1 24 0,-1 0 12 16,-6-2 0-16,-1 3 1 0,-7 0 37 15,-3 2 13-15,-2 4 4 0,0 2 60 16,-5 1 19-16,-3 3-58 0,-3 4-76 0,2 3-16 16,-4 0-25-16,-1 8 38 0,3 4 2 15,-2 3 1-15,4 4 15 16,0 2 8-16,5 1-1 0,3 2-6 0,1 0-4 16,8-1 14-16,3 1-24 0,4-4 14 0,-1-4-4 15,3-1 4-15,0-5 3 16,0-4 6-16,-2-2 4 0,-2-4 3 0,1-4 9 15,0-5 9-15,-3-3-9 0,3-5-19 16,1-1 10-16,-1-5-30 0,4 2 17 16,3-4-19-16,2 0-18 0,5 1-4 15,2 3 6-15,4 4 0 0,-2 7-19 16,2 4-2-16,-3 6 15 0,-6 2-7 16,-4 7-18-16,-6 5-7 0,-6 3-3 15,-5 2 35-15,-3 3 22 0,-1-1 0 16,-5 0 76-16,-3 0-13 0,-6-1-25 15,-2 1 3-15,-4-5 0 0,-3-3-9 0,-2-3-10 16,-1 0 3-16,-2-5-3 0,3-3-10 16,2-2 4-16,3 0-16 0,5-2-12 15,7-2-225-15,7-9-176 0,1 1-387 16,3-3-1573-16</inkml:trace>
  <inkml:trace contextRef="#ctx0" brushRef="#br0" timeOffset="-145282.75">22701 13418 1846 0,'0'0'1000'0,"0"0"-736"16,0 0-232-16,0 0 15 0,0 0-47 16,0 0 131-16,0 0-10 0,24 46-10 15,-24-27-28-15,-3-1-29 0,-3 3-20 0,2-2-31 16,-2-1 1-16,0-1 11 0,2-3-2 16,1-3-13-16,-1-3 0 0,3-1 0 15,0-4 1-15,1-3 2 0,0 0 101 16,7-5 31-16,2-4-97 0,5-4-38 15,4-3 1-15,2-4 15 0,0-2-14 16,1-1 0-16,0 0-2 0,0-1-1 16,1 2 1-16,-1 4 1 0,-2 3-1 15,-1 7-2-15,-6 4-27 0,-2 4-8 16,-1 0-54-16,-4 10-26 0,-1 4 67 0,-2 3 31 16,-1 4 16-16,-1 2-10 15,0 0 13-15,0 0-2 0,0 0 2 0,0-3 0 16,0-3 2-16,6 0 1 15,3-6 26-15,-1-2-7 0,5-3 12 0,-4-4 1 16,4-2 15-16,0-1 7 0,-2-7-23 0,4-4-18 16,-2 0 3-16,0-6-19 0,2-1 0 15,-2-3 8-15,0 0-8 0,0-1-1 16,-1 3 1-16,-1-1 3 0,-4 6 13 16,1 5-4-16,-3 2 11 0,-3 5 9 15,-2 2-32-15,0 1-28 0,0 6-162 16,0 3 133-16,-1 5 57 0,0 0 25 15,1 4-22-15,0 0 28 0,3 0-18 16,7 1 3-16,2-2 12 0,5 0-6 16,3-2 9-16,-3-3-15 0,1-2 0 0,-5-6 2 15,0-1 9-15,-7-3 13 16,-1 0 48-16,-5-7-16 0,0-2-72 0,-6-5-18 16,-3-2-11-16,-5 1 11 0,-2-2-4 15,-1 1 10-15,-2 3-10 0,2 1-6 16,1 3-10-16,1 1-4 0,4 4-11 15,2 1-104-15,5 3-169 0,4 0-223 0,3 0-673 16,5 0-451-16</inkml:trace>
  <inkml:trace contextRef="#ctx0" brushRef="#br0" timeOffset="-145076.5">23458 13251 2941 0,'0'0'498'0,"0"0"-222"0,0 0-43 0,0 0-76 16,0 0-127-16,0 0-28 0,0 0 127 16,0 0 45-16,23 58 2 0,-16-24-37 15,3 0-75-15,-2 4-61 0,-2 0-3 16,0 0-20-16,-3 1 1 0,-2-4-131 16,-1-3-119-16,0-6-147 0,-7-6-204 0,-3-8-416 15,2-6-306-15</inkml:trace>
  <inkml:trace contextRef="#ctx0" brushRef="#br0" timeOffset="-144939.03">23365 13457 1201 0,'0'0'1664'15,"0"0"-1296"-15,0 0-37 0,0 0-22 16,0 0-69-16,15-48-78 0,-4 45-94 16,5 1-68-16,6 0-15 0,7 2-4 15,3 0-12-15,7 4-22 0,24 1-16 16,-8 0-466-16,-6-5-990 0</inkml:trace>
  <inkml:trace contextRef="#ctx0" brushRef="#br0" timeOffset="-144173.21">24459 13183 1896 0,'0'0'318'15,"0"0"-24"-15,0 0 3 0,0 0-8 0,24-45-79 16,-19 42-76-16,0 3-102 0,0 5-19 16,0 7-13-16,0 7 123 0,2 6 16 15,-5 2 28-15,-1 5-38 0,-1 2-31 16,0 1-49-16,-4 0-11 0,-3 1-38 16,3-1 2-16,0-1-2 0,0-2-13 15,2-2-2-15,-1-5-170 0,3-2-193 16,4-5-224-16,1-7-487 0,1-5-374 0</inkml:trace>
  <inkml:trace contextRef="#ctx0" brushRef="#br0" timeOffset="-143516.2">24608 13532 2297 0,'0'0'461'16,"0"0"-306"-16,0 0-155 0,0 0-13 15,0 0 13-15,0 0 90 0,0 0 45 16,0 0 8-16,0 0-22 0,0 0-38 15,69 5-48-15,-48-5-16 0,1 0-17 16,3-3 1-16,-1-1 0 0,1-3 0 16,-2-1 19-16,-2-2-21 0,-3-5 2 15,-3-1 12-15,-1-3-15 0,-6 0 0 16,0-1 19-16,-4 0-19 0,-1-1 9 16,-3 4-9-16,0 2 19 0,-4 2 10 0,0 4 47 15,-3 2 12-15,2 4 16 0,-2 1-35 16,-5 2-69-16,2 3-10 0,-6 6 10 15,1 2 14-15,-1 3 11 0,4 3-13 16,1 2 18-16,5 0-29 0,6 1 1 0,0-1 1 16,12 2 16-16,6-2 2 0,11 1-2 15,5-3-16-15,10 0-3 16,2-2-115-16,4-5-80 0,3-3-36 0,-1-2 19 16,-1-5 17-16,-3 0-32 0,-3-5-31 15,-6-4 97-15,-5-4 92 0,-4-1 69 16,-7-3 29-16,-3-3 13 0,-5-1 26 15,-3-4 13-15,-5 3 102 0,-1 1-13 16,-5 1 28-16,-1 4-45 0,-8 1-22 16,-3 5-43-16,-6 3-18 0,-3 3-41 15,-6 4-4-15,-5 0-3 0,0 9 19 16,-3 1-13-16,0 2-9 0,8 5-16 0,2 0 10 16,6 1-13-16,7 0 1 15,7 1 2-15,4 1 0 0,8-2 16 0,5-1 3 16,6-3-6-16,3-3 9 0,1-4-3 15,3-2-7-15,-1-5-2 0,-2 0-1 16,0-4 10-16,-3-4 1 0,-1-3-20 0,-2-2 26 16,-3-2-14-16,-3 1 4 0,1 1-17 15,-5 0 23-15,-1 2-3 0,0 2 6 16,-2 4-6-16,-3 1-4 0,0 1 4 16,-1 3-22-16,0 0-100 0,0 1-63 15,0 7 78-15,2 2 82 0,0 2 3 16,6 3 1-16,3 2 12 0,8 0-13 15,3 1-208-15,7-1-179 0,2-2-109 16,4-3-235-16,2-1 104 0,-2-5 80 16,1-3-121-16</inkml:trace>
  <inkml:trace contextRef="#ctx0" brushRef="#br0" timeOffset="-143172.91">25868 13534 841 0,'0'0'574'0,"0"0"-200"0,30-58 12 16,-26 36-11-16,-3 2-66 0,-1 2-65 15,-3 1-4-15,-7 2-69 0,-3 3-34 16,-4 3-36-16,-4 4-16 0,-3 2-4 0,-3 3-2 15,0 2 13-15,1 4-2 0,1 3-37 16,4 3-25-16,7 1 3 0,1 3-15 16,7 3-13-16,5-1 9 0,1 1-10 15,5 0 11-15,7-2-13 0,-1-3-3 16,5-3-25-16,0-4-103 0,-1-3-48 16,1-4-19-16,2-5 27 0,-4-6 48 15,-2-5 59-15,-1-4 33 0,-4-5 31 16,0-3 35-16,-2-4 7 0,-1-4-14 15,-2-3 7-15,1 0 41 0,0-2-38 16,3 3 44-16,-2 3 44 0,0 6-47 16,2 8 15-16,-1 6 4 0,-3 5-20 0,-1 8-75 15,0 4-3-15,0 9-176 0,-1 7 170 16,0 6 6-16,0 7 73 0,0 4 5 16,1 3-19-16,1 2 0 0,2 9-16 15,0 8-27-15,3 5-16 0,-4-5 0 0,0-12-16 16,-2-13-89-16,5 0-187 0,1-6-449 15,1-4-1198-15</inkml:trace>
  <inkml:trace contextRef="#ctx0" brushRef="#br0" timeOffset="-142573.02">26531 13275 3067 0,'0'0'370'0,"0"0"-284"0,0 0-17 0,0 0 7 16,0 0 54-16,0 0-130 0,0 0-154 16,0 0 154-16,0 0 89 0,0 0 49 0,23 49-25 15,-23-18-40-15,-2 1-32 0,0 3-38 16,1 0 9-16,1 1-12 0,0-4 0 16,1-3-1-16,4-5 1 0,-1-5-1 15,1-4-15-15,1-4-22 0,-1-4-50 16,0-3 9-16,2-4 48 0,0-1 30 15,1-7 1-15,4-5-35 0,-2-4 10 16,4-2 25-16,-3-3 0 0,0-2 1 0,4 3 19 16,-5 2-1-16,4 3-16 0,-6 1 25 15,0 6-6-15,-3 2-9 16,-2 4-11-16,-1 1-2 0,-2 2-60 0,0 7-154 16,0 3 160-16,-2 4 54 0,-1 5 54 15,1 1 21-15,0 2-27 0,2 2-20 16,0-2-6-16,4 2-6 0,7-5 9 0,0 1-22 15,3-4 19-15,2-1-6 0,-2-3 9 16,2-5-6-16,-1-2 3 0,-1-5 19 16,-3 0 12-16,3-5-8 0,-4-4-14 15,1-4-28-15,-1-4 10 0,-1-1-12 16,-4-2-1-16,0-2-13 0,-2 0-34 16,0 0-145-16,-3 2-32 0,-8-1-80 15,-14-4-225-15,1 4-555 0,-4 2-663 0</inkml:trace>
  <inkml:trace contextRef="#ctx0" brushRef="#br0" timeOffset="-142427.99">26367 13380 2232 0,'0'0'485'0,"0"0"-177"0,0 0-4 16,0 0-34-16,0 0-125 0,0 0-75 15,0 0-54-15,75-17-16 0,-41 16-34 0,7 1-14 16,29 0-24-16,-9 1-498 15,-5-1-1265-15</inkml:trace>
  <inkml:trace contextRef="#ctx0" brushRef="#br0" timeOffset="-141320.83">27605 13072 2345 0,'0'0'320'16,"0"0"-88"-16,0 0-20 0,0 0-14 0,42-48-43 16,-41 46-21-16,-1 2-134 15,-1 0-4-15,-8 9-18 0,-2 4 22 16,-5 6 105-16,-4 7-11 0,-2 1-21 0,-1 5-20 16,4 3-6-16,0-1-45 0,5 0-2 15,6-1 0-15,6-2 0 0,2-3 1 16,7-3 2-16,7-6 0 0,4-5 19 15,2-2-3-15,3-4-19 0,2-6-13 16,1-2-37-16,1-4 9 0,-3-6 25 16,-1-3 16-16,-1-3 13 0,-2-3-10 15,-3 1 13-15,0-3-13 0,-3 1 13 16,1 1 6-16,-5 4-7 0,-2 1 10 16,-3 5-6-16,0 3 0 0,-2 1-3 0,-3 5-16 15,0 3-182-15,-2 5 15 0,-5 5 144 16,2 2 23-16,-2 5 29 0,0 1-1 15,4-1-15-15,1 4-10 0,2-3 10 16,0-1 2-16,5-1-11 0,4-3 11 0,0-3 1 16,3-1 9-16,-2-4-3 0,1-1-9 15,-2-5 3-15,0-2-10 16,-2 0-6-16,-3-7-13 0,2-1-24 0,-1-6 14 16,-1 0 20-16,-2-1 3 0,0-2 18 15,0 0-18-15,0 1 14 0,0-1-12 16,4 0 15-16,0 1 16 0,2 0-33 15,4 0 0-15,3 1 0 0,3 3-6 16,5 2-19-16,2 2-26 0,2 6 7 16,4 2 16-16,-3 0 0 0,1 10 6 0,-4 2-4 15,-5 7-9-15,-4 3 7 0,-6 2-4 16,-5 1 13-16,-4 3 19 0,-1-1 48 16,-4 0-4-16,-3-3-25 0,-3-2-3 15,1-4 3-15,0-3-16 0,2-5 13 0,2-3-13 16,0-4 13-16,3-1-1 15,-1-2 33-15,3 0 65 0,0-5 6 0,0-4-87 16,1-3-13-16,6-3-6 0,0-2 2 16,4-4-2-16,2 0 2 0,2 0-12 15,4-2-3-15,-1 1-3 0,1 1 1 16,0 2 1-16,-1 3-9 0,-2 4 10 16,-1 3 0-16,0 4-10 0,-4 4-22 0,1 1-19 15,-2 2-15-15,1 6 7 0,-3 2 12 16,3 5 28-16,-5 1 19 0,2 3 9 15,-3-1 23-15,-2 4-1 0,1-1-15 16,-1 1-4-16,-1-1-12 0,2-1 0 16,-2-3 0-16,1-2 0 0,0-3 1 15,0-3 1-15,0-2-2 0,0-4 0 16,1-3-100-16,-1 0-14 0,1-3-56 16,2-7-168-16,3-2-117 0,-1-4-130 0,1-3 14 15,2-13-437-15</inkml:trace>
  <inkml:trace contextRef="#ctx0" brushRef="#br0" timeOffset="-140839.97">28555 13073 258 0,'0'0'818'16,"0"0"-434"-16,0 0-81 15,18-47-53-15,-12 43-7 0,-1 3-67 16,-2 2-176-16,0 8 0 0,0 6 35 0,1 3 101 16,1 5-14-16,0 2-57 0,2 2 2 15,2 2-25-15,0 4-10 0,4 0-19 16,0 4 0-16,3-1-13 0,0 1 9 15,2-1-9-15,-4-3-35 0,-3-1-65 16,-2-8-90-16,-6-2-91 0,-3-3 16 16,-2-7 70-16,-8-2 130 0,-1-5 65 15,-3-3 13-15,-2-2 13 0,4-3 123 16,-2-4 56-16,2-2 44 0,5-3-1 16,0 0 0-16,3-4-37 0,4 0-51 0,3-1-33 15,6 0-35-15,4-2 16 0,3-1-36 16,4 1-12-16,5-2-25 0,0 4-4 15,2 3-28-15,2 3-3 0,1 6 0 16,0 3-44-16,0 2 10 0,-1 3-1 0,0 7 0 16,-3 3-6-16,-5 3 13 0,-1 3-7 15,-5 2 0-15,-5 0 13 0,-2 0 6 16,-5 0 3-16,-3-2-6 0,-2-3 8 16,-7-1 11-16,2-4 2 0,-1-4 0 15,0-1 11-15,4-2 12 0,0-4 10 16,2 0 54-16,1-4 125 0,1-4-31 15,0-4-21-15,0-3-59 0,4-4-7 16,2 2-31-16,3-5 3 0,2 1-31 0,2-2-37 16,4 1-12-16,1-1-15 0,4 1-17 15,2 2-11-15,1 3-17 0,1 5-136 16,2 5-100-16,-1 2-138 0,-2 5-245 16,8 0-291-16,-9 5-360 0</inkml:trace>
  <inkml:trace contextRef="#ctx0" brushRef="#br0" timeOffset="-140489.06">29438 13350 1404 0,'0'0'530'0,"0"0"-122"0,0 0-56 16,0 0-69-16,0 0-56 0,0 0-39 15,0 0 9-15,0 0-1 0,-45-45-35 16,20 44-54-16,-2 1-13 0,-3 5-7 16,-4 4 3-16,4 1-40 0,6 3 15 15,3 1-31-15,8 3-33 0,3-2 0 16,8 4-1-16,2-1 2 0,5 0 20 15,8-1-3-15,3-4-16 0,4-2 9 16,1-3-12-16,1-3-37 0,1-4-41 16,0-1 4-16,-1-1 15 0,-1-7 34 15,0-1 25-15,-2-3 3 0,-2-1 25 16,-1-1-25-16,-4 2 32 0,-1 0-20 0,-3 4 19 16,-1 1-6-16,-3 5 12 0,-3 0 13 15,0 2-53-15,0 4-112 0,1 4 106 0,0 4 6 16,1 1 75-16,4 3-10 15,-2 1-19-15,0 0-9 0,1 0-35 0,1-1-2 16,0-3-3-16,0 1-19 0,1-3-15 16,-1 0-80-16,4-1-113 0,-3-2-147 15,11-2-219-15,-4-3-699 0,1-3-634 0</inkml:trace>
  <inkml:trace contextRef="#ctx0" brushRef="#br0" timeOffset="-95977.43">8497 14878 362 0,'0'0'1099'0,"0"0"-952"0,0 0 12 16,0 0-36-16,0 0 7 0,0 0-36 16,0 0 23-16,0 0 35 0,0 0-7 15,0 0-19-15,-7-35-39 0,5 33-35 16,-1 0-17-16,-1 0 7 0,0 0 3 0,-3 1-16 15,2-1-16-15,-2 2 6 0,-2 0-6 16,1 0-10-16,-3 0 13 0,0 3-3 16,-3 1 0-16,-3 1 6 0,0 3 3 15,-3 1-6-15,-1 0 10 0,0 0 3 16,-1 2-13-16,0 0 6 0,2 1-20 16,1 2 0-16,2-1-2 0,6 1 0 0,0 0-1 15,4 1-11-15,4 0 10 0,1 1 1 16,2 1 1-16,1-1 3 15,6 3-3-15,5 1 12 0,0 0 1 0,7 1 3 16,2 1-13-16,2-1 9 0,4 1-12 16,-1 2-1-16,-1-3-2 0,-2 4-16 15,-4 1 3-15,-3 1 12 0,-6-1-24 16,-6 2 24-16,-4-2-24 0,-3-2 25 16,-9-2-10-16,-3 0 13 0,-2-1 0 15,-2-1 0-15,-4 0-2 0,1 0-2 16,-3-2 2-16,0 2 0 0,-1-1 0 15,-1 0 0-15,3 3-11 0,1-1 13 0,1 0 29 16,1 2 3-16,3-1 3 0,-1-2 0 16,3 1-19-16,-1 0 3 0,2-1-16 15,-2 0 13-15,-3-1 13 0,0 2-3 16,-3-1-14-16,-1 0 4 0,-2 0 0 0,4-2-15 16,0-1 1-16,5-3-2 0,6-4-3 15,2-2-13-15,5-4 4 0,4-2 8 16,0-1 4-16,12 0 64 0,1-1-7 15,8 0-57-15,5-4 0 0,1 0-25 16,0-4 23-16,1 1 0 0,-5 2-1 16,-2 0 0-16,-2 3-13 0,-3 0-9 15,-2 2-4-15,-1 0 7 0,-1 2 11 16,1 2 11-16,0 0 13 0,0 0 0 16,0 1-11-16,3-1 11 0,-3 2-11 0,2-1 0 15,0 2-2-15,1 0 0 0,-4 1-2 16,1 0-24-16,-2 4 4 0,-2 1 0 15,-3 2 6-15,-2 3-3 0,1 3 15 16,-4 3-8-16,-1 2 10 0,-2 1 2 16,-6 4 3-16,0 3 0 0,-5 0-3 0,-3 4 2 15,-3 0-1-15,-2 4 0 16,-3 0 1-16,-2 7-2 0,2-3-1 0,2 0 1 16,3-1 0-16,6-6 1 0,2 3 0 15,2-2 34-15,4 1 4 0,2 0 8 16,2 1 8-16,0-1-24 0,-3 9-15 15,3 7-14-15,0 5 20 0,1-7-21 16,0-12 1-16,0-11 10 0,1-7-12 16,6 1 0-16,-1 5-11 0,4 1-66 15,2-2-8-15,4-4-8 0,4-4-6 0,2-5 42 16,3-2 5-16,5-6 14 0,-1-2 12 16,2-3 26-16,-3-2 1 0,-2-2 2 15,-4 0 13-15,-4 0-3 0,-3 0 3 16,-8-2 3-16,-1 1 20 0,-4 0 60 15,-1 1-45-15,-1 0-9 0,0-2 6 16,0 2-6-16,0-2-45 0,-3-1-26 0,-2 1 13 16,0-1-2-16,2-1-8 15,-2-1-200-15,-2 1-76 0,-2-4-289 0,1 0-760 16</inkml:trace>
  <inkml:trace contextRef="#ctx0" brushRef="#br0" timeOffset="-94662.61">2506 15662 2767 0,'0'0'353'0,"0"0"-276"0,0 0-77 16,0 0-118-16,0 0 118 0,0 0 12 16,-4 45 129-16,2-14-39 0,-2 6-35 15,1 4-42-15,-1 1-5 0,0-1-17 16,0-3-3-16,-1-6 0 0,2-6-1 15,1-8 0-15,2-4-2 0,0-6-9 16,0-2 12-16,0-4 2 0,0-2 39 0,1 0 16 16,3-8 19-16,1-1-31 0,1-5-45 15,1-3-76-15,1-2 35 0,0-1 41 16,-2 5 20-16,0 1-20 0,-2 5-13 16,-1 4-19-16,-1 4-60 0,3 1-54 0,3 1 21 15,0 3 71-15,3 4 54 0,2 1 66 16,2 2-9-16,1 0 13 0,-1 1-25 15,1-5-32-15,0-1 15 0,2-4 14 16,0-2 9-16,-2 0 9 0,2-7 6 16,-3-3-9-16,0-2-22 0,-4-4 10 15,-4 1 27-15,-5-2-31 0,-2-1 3 16,0-1 3-16,-8 2-47 0,-2-1 19 16,-1 0-29-16,-2 0 10 0,1-1-32 15,2 1 32-15,1 1 0 0,5 0-72 0,3 2-149 16,1 3-81-16,9 0-95 0,5 5-358 15,0 4-604-15</inkml:trace>
  <inkml:trace contextRef="#ctx0" brushRef="#br0" timeOffset="-93031.18">2727 15825 189 0,'0'0'584'0,"0"0"-451"15,0 0-133-15,0 0-3 16,0 0 3-16,0 0 46 0,0 0-46 0,0 0 2 16,0 0-4-16,0 0 1 0,0 0 1 15,2-23 39-15,-2 17 81 0,-1 1 99 16,-1-2-109-16,1 2-15 0,-3 1 15 15,2-1 27-15,-2 0 2 0,1 1-57 0,-2 1 5 16,-3-2-6-16,1 1 20 0,-6 1-37 16,2 3-12-16,-6 0 35 0,-1 0-25 15,-2 4-1-15,-2 5 13 16,1 2 7-16,-2 3 3 0,0 4-20 0,0 0 0 16,3 4 0-16,0 2-13 0,4 1 13 15,0 0-22-15,7-1-4 0,0-1-38 16,6 0 4-16,3-5 12 0,0-1-16 15,7-3 12-15,5-1 23 0,3-3 29 16,4-1-7-16,3-4 1 0,3-4 18 16,0-1-16-16,4-6-13 0,-2-3-9 0,-2-5-4 15,-3-3-33-15,-4-2-1 0,-2-2 13 16,-8-4-10-16,-1-4-6 0,-4-3 3 16,-3-4-29-16,-3-10-12 0,-7-12-16 15,-4-8 16-15,-1 3 41 0,1 13 1 16,1 16 0-16,6 15 25 0,1 5 21 15,-2 1-9-15,1 2 16 0,2 2 18 0,2 5 10 16,2 3-82-16,1 1-113 0,0 7-162 16,0 9 144-16,5 7 131 0,1 7 77 15,5 7-1-15,-2 3-55 0,5 1-20 16,-3 0 14-16,2-1-15 0,1-4 16 16,-2-4-13-16,3-2 9 0,-2-5-10 0,0-2 2 15,0-3 15-15,-3-2-17 0,2-2 0 16,-5-3 11-16,0-1 12 0,-3-1-25 15,-2 1-155-15,-2-1-154 0,-1-1-163 16,-11 0-210-16,2-1-526 0</inkml:trace>
  <inkml:trace contextRef="#ctx0" brushRef="#br0" timeOffset="-92240.72">2931 15934 756 0,'0'0'1495'0,"0"0"-1330"0,0 0-165 0,0 0-25 16,0 0 25-16,19-55 9 0,-11 35 11 15,5 2-4-15,-3-3 13 16,2-1 3-16,-4-1-29 0,0 2-1 0,-3-1-2 16,-1-1 3-16,-4 4-3 0,0 4 79 15,-1 2-78-15,-4 5 76 0,-3 2 55 16,1 4 16-16,-5 2-42 0,4 0-42 15,-4 2-16-15,1 5-20 0,0 4-5 16,3 3-21-16,0 4 11 0,2-1 6 16,4 0 10-16,2 1-28 0,0-1-1 15,5-1-13-15,7-1 13 0,2-2 1 16,4-1 21-16,2-1 4 0,3-2 15 0,3-2-15 16,0-5 12-16,3-2 13 0,-1-2-13 15,-1-8-13-15,-1-2-25 0,-4-4-22 16,-1-2-99-16,-3-3 16 0,-5-4-29 15,-1-3 19-15,-4-2 41 0,-1-1 3 16,-5-1-45-16,-1 0 104 0,-1 4 12 0,0 5 19 16,0 5 26-16,-1 7-6 0,0 5 111 15,0 4-111-15,0 2-39 16,1 4-196-16,0 5 83 0,0 4 84 0,0 4 29 16,1 2 36-16,3 0-33 0,1 1 0 15,1-3 1-15,4-5 18 0,-2-1 1 16,1-4 2-16,-2-3 14 0,1-4 12 15,-2 0-15-15,-2-4 15 0,-3-3 36 16,-1-4-52-16,0 0-34 0,-3-3 15 16,-5 1-3-16,0 0-7 0,1 4 7 15,-2-1-13-15,3 5 99 0,-2 1 15 0,0 3-21 16,2 1-93-16,0 5-13 0,-3 5-28 16,2 4 28-16,-1 4 13 0,4 3 22 15,2-2-22-15,2 3 19 0,1-2-15 16,9-1-1-16,3-5 10 0,5 1 6 15,7-4 26-15,6-3-7 0,3-3 19 0,2-5-16 16,3-2-19-16,-2-8-22 0,-2-2 0 16,-6-6-101-16,-4-3-16 0,-7-1 24 15,-4-2 33-15,-7-2 12 16,-3-3 48-16,-4 0 51 0,0 1-49 0,-3 2 33 16,-1 5 48-16,0 4 69 0,1 5 44 15,0 2 84-15,1 8-55 0,1-1-120 16,-3 3-105-16,4 0-59 0,-1 7-38 15,1 3 97-15,0 7 53 0,0 2-10 16,0 2-19-16,1 2-24 0,5 0-2 0,-2-1-14 16,1-2 4-16,3-1-59 0,1-2-101 15,5-4-234-15,1-5-353 0,0-4-820 16</inkml:trace>
  <inkml:trace contextRef="#ctx0" brushRef="#br0" timeOffset="-92094.46">3589 15351 2970 0,'0'0'371'0,"0"0"-371"0,0 0-310 15,0 0 172-15,0 0 73 0,0 0-73 16,72 58-240-16,-37-42-600 0</inkml:trace>
  <inkml:trace contextRef="#ctx0" brushRef="#br0" timeOffset="-91476.55">4040 15357 3083 0,'0'0'402'16,"0"0"-285"-16,0 0-38 0,-59-28 41 0,47 26 56 16,-1 2-9-16,3 1-102 0,-1 7-65 15,1 3-43-15,-1 8 18 0,2 1 25 16,-2 2 3-16,4 3 13 0,1-1-16 15,4-1 0-15,2-1 0 0,0-2-3 16,8-5-13-16,-1-1 16 0,5-4 1 16,-2-4 21-16,2-2 15 0,0-4 3 15,0 0-40-15,2-9-62 0,-4-3-41 16,1-6-42-16,-3-5 19 0,-3-4 16 16,0-4 34-16,-5-4 9 0,0-3 4 0,-2-3-7 15,-3 0 22-15,0 2 13 0,-1 2 35 16,0 5 54-16,2 6 77 0,1 5 11 15,2 6-19-15,-1 6-19 0,2 4-25 16,-1 5-79-16,1 0-132 0,0 9-134 16,1 7 266-16,2 5 4 0,2 5 97 0,2 8-38 15,1 0-22-15,3 2-13 0,1 1-15 16,6-1-11-16,3-4 11 0,4-3 2 16,6-6-2-16,0-3 9 0,5-6-22 15,-1-6 1-15,-4-3-1 0,0-5-2 16,-5-2-61-16,-5-6-22 0,-3-4 9 15,-2-5 33-15,-5-3 43 0,-1-4 1 0,-4-3 12 16,1-4 9-16,-5 0 16 0,-2-1-10 16,0 1 22-16,-2 2-21 0,-5 2 37 15,3 3 41-15,-2 5 13 16,-1 5 36-16,2 4-35 0,2 3 0 0,-1 4-7 16,3 3-111-16,-1 2-3 0,1 9-114 15,-3 5 114-15,2 7 46 0,1 5 4 16,1 4-38-16,0-2-12 0,8 2-1 15,3-3-10-15,6-4 11 0,2-1 1 16,3-5 11-16,3-5-6 0,5-5-6 0,-1-3-25 16,5-6-104-16,-6-6-54 0,3-5-26 15,-5-5-50-15,6-13-235 0,-9 4-660 16,-5 0-965-16</inkml:trace>
  <inkml:trace contextRef="#ctx0" brushRef="#br0" timeOffset="-90678.65">5354 14802 1744 0,'0'0'1640'0,"0"0"-1570"16,0 0-70-16,0 0 0 0,0 0 3 16,-56 2 137-16,43 11-4 0,-1 4-45 15,-1 3-19-15,5 4-15 0,-1 2-55 16,7-1 14-16,3 1-16 0,1-2 1 16,8 0 0-16,6-4 2 0,4 2 0 15,2-4 13-15,3-1-13 0,0-2 17 0,-3-6-20 16,0-1-141-16,-5-5-39 0,-7-2 19 15,-3-1 46-15,-2-1 115 0,-3-6 32 16,-5-6-32-16,-2 1-12 0,-2-8 12 0,-2 1 38 16,0-2-9-16,3-1 6 15,2 0-3-15,3-3 6 0,3 1 22 16,2 1-29-16,8 0-5 0,7 2-26 0,6 1-16 16,7 2-25-16,3 2-7 0,4 7-12 15,1 0 25-15,-1 7-12 0,-4 2-4 16,-2 6-13-16,-4 7 13 0,-5 4 10 15,-3 3 25-15,-2 3 16 0,-6 3 114 16,-3-1-21-16,-5 3-14 0,-2-3-3 16,-1 0-13-16,0-4-15 0,-2-2 2 15,0-7-22-15,-1-4-2 0,2-3-7 16,0-5-1-16,1 0 48 0,0 0 54 0,0-8-20 16,4-4-76-16,1-5-24 0,6-4 0 15,0-4 1-15,3-4-1 0,4 0-3 16,1 0-9-16,0 0 9 0,2 3 1 15,-2 4 1-15,-1 7 1 0,-4 1-1 16,0 6-1-16,1 4-35 0,-3 3-25 16,4 1-5-16,1 7 67 0,2 5 34 0,0 3 14 15,-1 3-20-15,-5 0 4 16,1 2-4-16,-6 0 0 0,0 1-25 0,-3-4 12 16,-2-2-13-16,-1-1 14 0,-2-2-15 15,0-2 1-15,-1-3-2 0,-3 0-117 16,-4-2-141-16,-7-5-188 0,0 0-275 15,3 0-1113-15</inkml:trace>
  <inkml:trace contextRef="#ctx0" brushRef="#br0" timeOffset="-88925.08">2607 16750 111 0,'0'0'434'0,"0"0"-170"0,0 0-49 15,0 0 75-15,0 0-17 0,0 0-45 0,0 0-86 16,-48-48 4-16,42 42-3 0,2-3 61 16,0 0-117-16,-2 1 33 0,1-3-30 15,2 1 61-15,0 0-13 0,0-2-20 16,0 0 23-16,-1 2-46 0,1 0 7 15,2 1-26-15,-1 1 10 0,1 0-36 16,0 3 20-16,1 1-23 0,0 2 6 16,-1 1-5-16,1 1-48 0,0 0 0 15,0 0-35-15,0 0-6 0,-1 0-6 16,1 0 12-16,0 0 19 0,0-1 1 0,0 1 15 16,0 0 2-16,0 0 23 0,0 0 3 15,0 0-9-15,0 0-17 0,0 0-2 16,0 0-22-16,0 0-19 0,0 0-19 15,0 0-6-15,0 0-7 0,0 0 10 0,0 1 39 16,0 2 24-16,0-2 4 0,0 0-1 16,1 0 16-16,-1-1 28 0,0 1 10 15,0-1 4-15,0 0-1 0,0 0-4 16,0 0-18-16,0 0-10 0,0 0-25 16,0 0-3-16,0 0-26 0,0 0-2 15,0 0-7-15,0 0 7 0,0 0 9 16,0 0 18-16,0 0 1 0,0 0 3 15,0 0 22-15,0 0 16 0,0 0 22 16,0 0 0-16,0 0-22 0,0-1-41 0,0 0 0 16,0 1-1-16,0 0-1 0,0 0-14 15,0 0-6-15,0-1-3 0,0 0 9 16,0-1 13-16,0 0-16 0,0-1 0 16,1 1-15-16,0-1 21 0,2-1 13 15,-1 1 0-15,-1 1 16 0,0 2-3 16,0-3 2-16,-1 3-15 0,2 0-15 15,-2 0-42-15,2 0-57 0,2 6-67 0,1 5 130 16,7 5 51-16,-1 4-22 0,5 5-3 16,0 0 25-16,3 2-1 0,-1-2-16 15,1-1 17-15,-1-1 0 0,-1-4-11 16,0-4 11-16,-4-2 13 0,-2-5-10 16,-3-2 10-16,-4-2 12 0,-3-4 4 15,0 2 22-15,-1-2 28 0,0 0 0 16,0 0-6-16,0 0-19 0,0 0-16 15,0 0-20-15,0 0-14 0,0 0-4 16,0 0-26-16,0 0-11 0,0 0 11 0,0 0 7 16,1 0 19-16,1-2 21 0,0 1 24 15,1-2 18-15,1-1-7 16,0-1-9-16,-2 1 0 0,0-2-3 0,-1 2 4 16,0 0-29-16,-1 0-17 0,0 2-2 0,1 2-2 15,-1 0-49-15,0 0-5 16,0 0 5-16,0 0 14 0,0 0 5 0,0 0-2 15,0 0 8-15,0 0 7 0,0 0 17 16,0 0 2-16,0 0 16 0,1 0 12 16,-1 0 1-16,0 0 9 0,0 0-13 15,0 0-3-15,0 0-20 0,0 0 1 16,0 0-3-16,0 0-13 0,0 0-2 16,0 0 2-16,0 0-3 0,0 0-6 15,0 0 7-15,0 0 11 0,0 0-10 16,0 0 14-16,0 0 2 0,0 0 10 15,0 0-8-15,0 0 18 0,0 0-19 0,0 0-2 16,0 0-1-16,0 0-2 0,0 0-1 16,0 0-13-16,0 0-12 0,0 0-1 0,0 0 10 15,0 0-3-15,0 0 21 16,0 0 1-16,0 0 0 0,0 0 22 0,0 0 0 16,0 0 7-16,0 0 5 0,0 0-2 15,0 0-3-15,0 0-29 0,0 0-220 16,0 0-107-16,0 0-204 0,0 0-451 15,0-2-469-15,0 4 1051 0</inkml:trace>
  <inkml:trace contextRef="#ctx0" brushRef="#br0" timeOffset="-88302.76">2610 16599 1641 0,'0'0'273'0,"0"0"-81"16,0 0-192-16,0 0-20 0,0 0-58 0,0 0 78 16,0 0 169-16,0 0 12 0,0 0 10 15,38 64-94-15,-25-40-30 0,1 0-12 16,4 1-13-16,-2 1 3 0,2-4-22 16,-1-2 25-16,-2-4-32 0,0-5 6 15,1-4-20-15,-6 0 14 0,1-3 23 0,-6-4 15 16,-1 3-22-16,-2-3 16 0,-1 0 23 15,-1 0 50-15,0 0 111 0,0-4 96 16,0-7-74-16,0-6-154 0,0-5-98 16,0-7 0-16,-2-6-1 0,-1-4 22 15,0-12-23-15,2-10-18 0,0 4-1 16,0 10 19-16,1 11-2 0,1 12 1 16,2 4-15-16,1 1-27 0,2 7-20 15,-1 5-85-15,0 7-170 0,6 0-274 16,3 14-210-16,1 1 42 0,-2-1-689 0</inkml:trace>
  <inkml:trace contextRef="#ctx0" brushRef="#br0" timeOffset="-87466.66">3100 16450 2418 0,'0'0'309'15,"0"0"-141"-15,0 0-91 0,0 0 16 16,-59-1 38-16,50 7-50 0,0 4-81 15,1 2-74-15,3 2 23 0,-1 6 22 16,4 4 7-16,1-2 11 0,1 2 11 16,0-5 0-16,5-2 0 0,2-4-1 15,-1-4-69-15,4-4-100 0,-3-5 89 16,0 0 81-16,4 0 32 0,-4-7 26 16,3-3 0-16,-2-2-35 0,0-5-21 0,1 0 0 15,-2 1 20-15,3 0-21 0,-3 3 0 16,-1 0 0-16,2 3 1 15,-3 3 1-15,1 2 48 0,1 3-51 0,-1 2 3 16,2 0-3-16,4 7 87 0,2 2 15 16,0 2-3-16,2 3-7 0,2 0-38 15,-1 1 0-15,0-5-22 0,-4 1-13 16,3-3 6-16,-2-4-2 0,-2-1 11 0,0-3 4 16,-4 0-9-16,3-1 9 0,-5-5 15 15,2-4 16-15,-3-4-12 0,-2-3-7 16,-3-4-50-16,0-4-44 0,-1 0-22 15,-6-2-28-15,-2-2 9 0,0-1-13 16,-3 3 63-16,2-1 3 0,-3 5 32 16,2 1 16-16,3 2-3 0,1 3-4 15,-1 5 20-15,4 1-14 0,2 4 68 16,1 2-26-16,1 2-57 0,0 3-23 16,0 0-125-16,6 0-17 0,7 0 114 15,2 0 51-15,5 2 2 0,3 0-2 0,2-1 16 16,3 0 6-16,3 0-3 0,-2-1-19 15,1 0 0-15,-4 0 0 0,-3 3-19 0,-6-1-16 16,-3 4-19-16,-7 3 13 16,-3 3 34-16,-4 2 7 0,0 3 96 0,-5 4-7 15,-6 3 0-15,-1 0-4 0,-1 2-18 16,2-3-29-16,-1-3-10 0,6-5-6 16,2-3-22-16,1-6-13 0,3 0-28 15,0-1 16-15,7-3 25 0,1 1 14 16,8-1 43-16,3-2 9 0,6 0-6 15,4-7-20-15,1-1-18 0,1-2-20 16,-2-1-2-16,-4 1-25 0,-2-1-31 16,-4-1-20-16,-3-1 10 0,-3-3 12 15,-4-2 20-15,0-5 10 0,-4 2 23 16,-1-1 2-16,-1-2 20 0,-1 2-18 0,0 3 12 16,-1 0-11-16,-1 4 30 0,2 3 4 15,-2 4 6-15,0 4 92 0,0 1-27 0,0 1-45 16,0 2-64-16,0 0-83 0,0 1-55 15,2 5 107-15,1 4 31 0,0 2 104 16,1 5-17-16,0 0-26 0,3 2-27 16,0 1-4-16,-2-1-30 0,2-2 0 15,-1 0 1-15,-1-1 15 0,0 0-16 16,2-2-123-16,-3-3-217 0,-2-7-210 16,-1-1-674-16,-1-3-715 0</inkml:trace>
  <inkml:trace contextRef="#ctx0" brushRef="#br0" timeOffset="-87319.57">3717 16024 2942 0,'0'0'282'0,"0"0"-282"0,0 0-180 16,0 0 55-16,0 0 55 0,0 0 41 16,-3 59 29-16,41-36-219 0,-3-3-374 0,1-7-1147 0</inkml:trace>
  <inkml:trace contextRef="#ctx0" brushRef="#br0" timeOffset="-86016.18">4136 16133 2481 0,'0'0'438'16,"0"0"-409"-16,0 0-10 0,-61 29 23 0,43-14 80 16,1-1 2-16,3 3-50 0,1-3-49 15,3-1-25-15,3-3-2 0,4-1-20 16,1 0 9-16,2-3-9 0,0-3 6 15,0-1-6-15,4-2 22 0,1 0 26 16,3-5 19-16,0-2-42 0,5-3-3 16,-2-2-19-16,3-1 16 0,-1 0-16 15,-2 2 15-15,3-1-24 0,-4 4 15 16,4 2-10-16,-3 2-28 0,0 1-16 16,2 3 19-16,-2 0-6 0,3 5-1 0,-1 1 55 15,-2 2 26-15,3 1 35 0,-4-1-4 16,3 0 4-16,-4 0-26 0,3-3-12 15,0-2 18-15,-1-2 4 0,4-1 9 16,-1-1 13-16,-1-6-19 0,3-5-1 0,-3-1-6 16,-3-6-18-16,-1-3-14 0,-6-2-9 15,-3-2-92-15,0-2 3 0,-7-5 19 16,-1-1-13-16,-4-3 70 0,3 0 13 16,1 3 3-16,-3 1 44 0,5 6 49 15,0 4 44-15,2 8-1 0,1 4-3 16,2 6-4-16,1 2-51 0,0 3-81 15,0 1-179-15,5 7-60 0,5 5 185 16,0 5 54-16,6 5 92 0,1 4-23 16,-1 4-9-16,2-1 0 0,-4 1-3 15,2 0-20-15,-3-2-18 0,-4 0-19 16,1-6-15-16,-4-2 12 0,-2-5 0 0,-1-6-28 16,0-5 12-16,0-1 19 0,-2-4 15 15,0 0 66-15,0-1 24 0,2-8-77 0,1-3-28 16,0-4-48-1,3-2 33-15,1-1 15 0,4 1 0 0,0 0-1 16,5 1-33-16,2 1 9 0,3 2-10 0,3 3-9 16,4-1-3-16,-2 8 0 0,-2 2-16 15,2 2-13-15,-5 8-16 0,-5 5 0 16,-4 6 3-16,-4 2-22 0,-7 4 24 16,-2 3 7-16,-7 2 23 0,-2 0 28 15,-6-2 28-15,0-4-15 0,4-4 4 16,-2-8 12-16,5-2 32 0,3-5 64 15,-2-3 13-15,5-2 34 0,1-5 16 16,0-4-108-16,1-8-50 0,1-6 2 0,6-4 10 16,4-6-13-16,1-3-1 0,5-13-12 15,4-11-85-15,4-10-87 16,-2-3 10-16,-5 11-11 0,-8 17 99 0,-6 17 73 16,-3 10 14-16,-1 5 48 0,-3 0 26 15,-3 1 16-15,-4-1 76 0,0 5-25 16,-2 1-17-16,3 4-29 0,-3 3-32 0,4 0-63 15,0 3-6-15,-1 4-39 0,3 2 1 16,2 3 33-16,-1 2 11 0,5 1 26 16,0 3-4-16,3 1 13 0,4 0 22 15,2 2-22-15,4 4 6 0,2-1 12 16,3 2 7-16,0 2-19 0,2 0 3 16,2-1-29-16,0 0-2 0,1 0-1 15,-2-4 10-15,3-1-6 0,-1-2-13 16,2-8 19-16,-2-3-18 0,2-4-4 15,-3-5-38-15,-2-3-38 0,-3-4-24 0,-3-5-23 16,-2-3 6-16,-3-3 31 0,0-5-9 16,-3 0 38-16,-3-4 0 15,0-2 5-15,2-3 36 0,-2 1 16 0,0 0 3 16,0 2 13-16,-1 4 28 0,1 2 45 0,-2 5 23 16,0 6-14-16,0 2 19 15,0 6-48-15,1 1-69 0,0 3 0 0,0 4-196 16,1 6 196-16,0 7 73 15,0 2 41-15,0 5-42 0,1 1-12 0,-3 4-22 16,1-2-16-16,0 2-22 0,1-5 0 16,1-2 1-16,4-5 11 0,0-5-11 15,2-3 2-15,2-5 19 0,3-4 16 16,-3 0 4-16,2-7-11 0,1-5-31 16,-3-3-43-16,1-3 1 0,-2-3 14 15,-3-2 16-15,0-3-20 0,-1-3 17 0,-1 0-6 16,0-2 21-16,3 2 0 15,-1 2 19-15,3 4-9 0,0 5-10 0,3 1-3 16,2 7-32-16,-1 2-2 0,4 4-17 16,0 4-15-16,3 3-4 0,-1 6 32 15,-1 4 9-15,0 4 4 0,-2 2 28 16,-4 2 73-16,-2 4 18 0,-4-2-6 0,-6 2-3 16,-2-2-41-16,0-2-7 0,-5-2-12 15,-7-4 7-15,3-1-3 0,-6-2-11 16,1-4 10-16,1-3-3 0,-4-1 0 15,-1-4-22-15,0 0-189 0,1-2-113 16,-2-13-207-16,5-1-786 0,2-2-560 0</inkml:trace>
  <inkml:trace contextRef="#ctx0" brushRef="#br0" timeOffset="-85440.81">5926 15323 2093 0,'0'0'417'0,"0"0"-204"15,0-57 9-15,0 36 50 16,2 2-1-16,1 3-53 0,3 3-47 0,-3 6-43 15,0 4-55-15,2 3-73 0,4 7-63 16,2 9 63-16,3 6 91 0,2 8-13 16,-2 2-6-16,1 4-25 0,0 3-29 15,-3-3-15-15,3-3 1 0,0-3-3 16,-1-6-1-16,-3-3-141 0,1-5-47 16,-5-5-89-16,-2-4-94 0,-1-4-144 15,0-3-76-15,-2-8 182 0,-1-6-245 0,-1-5-476 16</inkml:trace>
  <inkml:trace contextRef="#ctx0" brushRef="#br0" timeOffset="-84642.54">6132 15312 493 0,'0'0'457'0,"0"-79"-66"0,3 45-105 16,6 5 13-16,0 7 22 0,1 7-46 15,-1 7-78-15,3 7-97 0,-1 3-78 16,3 10 49-16,-1 8 38 0,-1 4 9 0,1 6-25 16,-3 1-45-16,-1 3-22 0,-1 1 2 15,-1 0-9-15,-3-2-17 0,0-4-1 16,-2-2 2-16,-1-4-2 0,0-6 1 15,-1-5-1-15,0-5-1 0,0-3-69 16,0-4 69-16,0-4 108 0,-2-7-108 16,1-3-134-16,1-7 58 0,0-3 73 15,1-3 3-15,4 0 11 0,4 1-11 16,-1 1-3-16,4 1 0 0,-1 5 3 16,2 4 19-16,-1 3 54 0,-1 7-25 0,1 1-48 15,-1 4-35-15,1 2 35 0,-1 6 16 16,4 3 48-16,-1 1-23 15,-1 2-15-15,1 3-23 0,3 0 0 0,-2-2 10 16,1 0-12-16,1-4 18 0,1-2-19 16,0-5-98-16,-1-2-93 0,0-2-8 15,-5-8 29-15,2-3 45 0,-5-3 41 16,0-3 16-16,-4-3 68 0,-1-1 2 0,-1-4 21 16,-2 2 9-16,-1-3-19 0,0 3 51 15,0 1-12-15,-4 0 48 0,1 3 9 16,0 4 13-16,0 3-17 0,-1 5 4 15,0 2-64-15,0 4-45 0,1 2-52 16,-1 8-86-16,-3 3 65 0,0 6 73 16,1 3-1-16,2 3 1 0,2-1-2 15,2 1-14-15,0-4 4 0,5-2 12 16,3-6 3-16,3-5 19 0,-1-3 4 0,3-4 19 16,1-1-45-16,-4-6-10 0,3-3-19 15,-2-2 12-15,0-1 17 0,-3-1 2 16,3 1 18-16,-4 2-20 15,2 2-16-15,-1 1 13 0,-1 5-45 0,1 1 45 16,0 2 1-16,2 0 2 0,-1 5 45 0,1 1 38 16,0 1 13-16,-2 2-4 0,3 0-25 15,-2-2-19-15,1-1-16 0,-2-2-20 16,4-2 11-16,-3-2 2 0,3-2-25 16,-1-5-63-16,1-3-106 0,-1-2-45 15,-2-5 70-15,-3-2 38 0,1-5 41 16,-4-2-12-16,-1-6-29 0,-1-13 9 15,0 5 97-15,-1-4 29 0,0 1-27 16,0 7 50-16,0-3 70 0,0 6 119 16,-2 7-4-16,0 4-48 0,-1 9-53 15,2 4-3-15,0 6 12 0,1 3-145 16,0 2-53-16,0 8-144 0,4 9 197 0,2 3 107 16,2 7-28-16,4 3-12 0,1 3-4 15,2-1 6-15,3 3 6 0,2-1-5 16,1-2-20-16,1-2-19 0,-3-1-18 15,0-6-13-15,-3-4 0 0,-1-3-41 0,-6-4-66 16,-1-7-195-16,-2-5-216 0,-6-7-283 16,0-6-594-16</inkml:trace>
  <inkml:trace contextRef="#ctx0" brushRef="#br0" timeOffset="-84493.6">7013 14819 2500 0,'0'0'535'0,"0"0"-286"0,0 0-112 0,0 0-26 15,18-51-38-15,-3 40-16 0,5 2-39 16,1 0-18-16,2 2-32 0,-1 1-12 16,-2 5-3-16,-3-2-265 0,-4 3-456 15,-9 0-1019-15</inkml:trace>
  <inkml:trace contextRef="#ctx0" brushRef="#br0" timeOffset="-84283.35">6107 15216 2556 0,'0'0'406'0,"0"0"-268"15,0 0-87-15,0 0 153 16,0 0 60-16,0 0-147 0,73-48-64 0,-36 26-21 16,10-2-20-16,2-1-12 0,4-1 0 15,-3 1-15-15,2-1-17 0,6-6-310 16,-15 6-420-16,-11 3-1570 0</inkml:trace>
  <inkml:trace contextRef="#ctx0" brushRef="#br0" timeOffset="-82943.97">3836 17089 1634 0,'0'0'1122'0,"0"0"-839"0,0 0-85 15,-69 7-121-15,42 9 50 0,-3 5 7 16,1 3-20-16,-2 5-45 0,4 3-34 16,4 1-26-16,3 0-9 0,4-1-16 15,6-3-9-15,6-8 3 0,3-3-19 16,1-5 9-16,5-4 4 0,4-4 28 16,2 0 15-16,2-3 0 0,3-2 11 15,0-2 2-15,0-3-3 0,-2-3-9 0,1-1 9 16,-5 1-24-16,0 1 3 0,-3 2-2 15,-1-1-2-15,1 3-2 0,-3-1-11 16,0 2-12-16,0 0-29 0,4 2-12 16,-1 0 2-16,3 0 4 0,2 4 48 15,3 2 12-15,2 1 63 0,0 5-6 16,0-2-13-16,1 0 10 0,1 0-26 0,-1-1-3 16,-2-2-6-16,-2-2 0 0,-4-1-3 15,1-2 22-15,-3-2 9 0,0-2 28 16,1-7-2-16,-2-7-13 0,2-6-17 15,-3-7-27-15,-1-8-16 0,-1-4-16 16,-1-11-110-16,-3-9-24 0,-5-5-20 16,-1 8 78-16,-1 15 3 0,-2 17 89 15,5 11 0-15,-2 1 67 0,-1 1-26 16,1 3 22-16,0 5 44 0,2 4-44 16,0 0-26-16,3 1-37 0,0 0-79 0,1 1-72 15,0 5-4-15,0 2 114 0,7 5 41 16,1 0 12-16,3-1 4 0,2 0-16 15,7-4 13-15,2-1 22 0,5-2 12 16,1-1-18-16,-2-1-17 0,2-1-8 0,-5-2-3 16,-4 3-1-16,-7-1-19 0,-2 0 0 15,-5-1-13-15,-3 2 10 0,-2 1 22 16,0-2 52-16,0 4 30 0,-1 0-6 16,-2 1-1-16,-2 3-6 0,-1-2-19 15,2 1-18-15,0 3-31 0,3-2-1 16,0 0-16-16,1-1 1 0,0 2-7 15,4-2 6-15,3 0 13 0,5-2 3 16,1 1 12-16,2-3 10 0,4-2 10 16,6-2 5-16,0-1 5 0,2-1-20 0,4-5-19 15,-3-4-3-15,3-2-41 0,-3-4-54 16,-3-1-37-16,-1-3-35 0,-3-5 2 16,-5-1 3-16,-1-2-4 0,-8-1-13 15,-1 0 93-15,-5 4 86 0,-1 2 26 16,-4 5 22-16,-3 5 141 0,0 4 25 15,-3 5-14-15,2 3-33 0,-2 1-28 16,3 3-67-16,-5 4-44 0,4 5-12 16,-1 3 12-16,-2 4-5 0,4 1 5 0,0 2-9 15,4 0-16-15,2-1-3 16,1-4-12-16,4 0 9 0,6-5-16 0,5 0 18 16,3-3 1-16,9-4 0 0,4-3-70 15,6-2-216-15,22-18-162 0,-8 0-706 0,-8-3-957 16</inkml:trace>
  <inkml:trace contextRef="#ctx0" brushRef="#br0" timeOffset="-82412.11">5165 16884 1110 0,'0'0'1837'0,"0"0"-1593"0,0 0-158 16,0 0 28-16,0 0-28 0,0-51-25 15,0 29-17-15,1-3-44 0,3-6 0 16,1-3-13-16,5-2 12 0,-2-5 1 15,0-8-1-15,3-4 1 0,-5 5 22 16,0 7-3-16,-3 11 7 0,-2 11-11 16,1 2-2-16,0 0 22 0,-1 8 41 15,0 6-20-15,2 3-56 0,2 0-151 16,5 9 21-16,4 4 130 0,3 6 3 16,4 4 42-16,3 4-7 0,-1 1-38 15,-1 1-26-15,-1-1-69 0,-4-5-95 0,-3-1 23 16,-4-6 46-16,-5 0 47 0,-5-6 19 15,-1 0 46-15,-7 0 9 0,-7-1 26 16,-2-1-4-16,-2 1 65 0,0-2 44 16,-1 1-29-16,2-3-13 0,4-2 26 0,0-2 34 15,6-1 69-15,0-1 31 16,4-6-94-16,3-2-80 0,1-2-75 0,0 0 0 16,7-1-28-16,3 1 3 0,0 3-6 15,3 2-28-15,1 3 6 0,-1 3-10 16,2 0-126-16,2 5-92 0,0 2-180 15,0-2-361-15,-4 0-710 0</inkml:trace>
  <inkml:trace contextRef="#ctx0" brushRef="#br0" timeOffset="-82051.34">5355 16252 714 0,'0'0'1930'0,"0"0"-1554"0,0 0-175 16,0 0 38-16,0 0-58 0,0 0-181 15,0 0-44-15,0 0 44 0,0 0 44 0,0 0 38 16,10 64-38-16,6-30-22 0,3 0-9 16,2-2 9-16,-1 0-22 0,0-3-2 15,-3-2-58-15,-1-3-19 0,-6 0-66 16,-2-3-43-16,-6-2-45 0,-2-4 37 16,0-6 20-16,-6-4 118 0,0-5 58 15,2-4 180-15,-1-6-93 0,1-7-52 16,-1-4-10-16,2-5-22 0,3 0 9 15,0-1 62-15,6 2-16 0,5 1 2 16,4 3-34-16,1 5 12 0,2-1-22 0,1 5-16 16,3 1-13-16,1 5 10 0,0 2 3 15,-3 4 0-15,0 0 54 0,-1 7-9 16,-6 1 19-16,1 3 21 0,-3 2 7 16,-2 5 0-16,-3 1-13 0,-3 0-13 15,1 2-16-15,-3 0-28 0,-1-1-22 0,0-5-66 16,0-1-170-16,-1-6-338 0,-4-4-719 15,2-4-472-15</inkml:trace>
  <inkml:trace contextRef="#ctx0" brushRef="#br0" timeOffset="-81899.34">5517 16124 3439 0,'0'0'414'16,"0"0"-329"-16,0 0-85 0,0 0-22 15,0 0 21-15,0 0-87 0,0 0-126 0,0 0 71 16,0 0-246-16,0 0-711 0,63 55-881 16</inkml:trace>
  <inkml:trace contextRef="#ctx0" brushRef="#br0" timeOffset="-81665.77">5763 16017 2632 0,'0'0'402'0,"0"0"-245"16,0 0-20-16,0 0-83 0,0 0-54 15,0 0 0-15,0 0 95 0,0 0 64 16,39 49-11-16,-24-16-13 0,-3 5-25 16,3 10-15-16,1 7-45 0,-1-7-19 0,-5-7-28 15,3-9-3-15,-2-15-84 0,3 0-70 16,3-1-89-16,0-11-73 0,2-5-206 15,6-12-55-15,-6-7-443 0</inkml:trace>
  <inkml:trace contextRef="#ctx0" brushRef="#br0" timeOffset="-81493.62">6047 15977 1232 0,'0'0'657'0,"0"0"-74"0,-4-47-70 16,2 37-155-16,1 2-54 0,0 4-42 15,1 4-240-15,0 4-22 0,1 9 0 16,4 4 3-16,2 10 104 0,4 6-9 15,0 3-52-15,3 5-14 0,2 3-11 16,1-2 14-16,-2 1-7 0,3-2-28 0,1-1 0 16,2-2-109-16,2-3-55 0,3-3-201 15,7 2-342-15,-3-11-649 0</inkml:trace>
  <inkml:trace contextRef="#ctx0" brushRef="#br0" timeOffset="-80530.58">4616 17836 326 0,'0'0'427'16,"0"0"-153"-16,0 0-26 0,0 0 5 15,0 0-31-15,-22-59-28 0,17 43 50 16,3-1 5-16,1-4-39 0,1 4-59 0,0-3-19 16,2 1 12-16,5 1-19 0,0 3-36 15,-2 2-15-15,2 3 5 0,-3 4-12 16,0 3-26-16,0 0-41 0,3 3-73 15,3 3 73-15,0 4 70 0,4 3 28 16,0 2-9-16,-1 5-11 0,0 0 7 16,-1 2-34-16,-2 0-17 0,1 0 1 15,-2-3-20-15,2-2-13 0,-2-4 0 16,4-3 1-16,-3 1-3 0,3-4-16 16,2-4-72-16,-3 0-25 0,4-8-10 0,-2-4-16 15,-1-5 9-15,-2-4 9 0,-4-1 31 16,-1-5 68-16,-5 2 19 0,-1-1 3 15,-3 2 20-15,-2 1-18 0,0 3 59 16,0 2-39-16,-2 4 93 0,1 1-4 16,3 4-26-16,1 2-18 0,1 4 5 15,0 3-72-15,1 0-50 0,0 0-124 16,3 7 53-16,3 1 121 0,5 5 83 0,-2 3 12 16,4 3-29-16,-2 1-15 0,0 0-16 15,0 1-7-15,0-1-15 0,1-3-11 16,-1-1-2-16,2-1 2 0,-1-3-2 15,2 0-158-15,1-7-220 0,3-5-181 16,-3-5-503-16,-2-7-559 0</inkml:trace>
  <inkml:trace contextRef="#ctx0" brushRef="#br0" timeOffset="-80199.13">5140 17406 2050 0,'0'0'409'15,"0"0"-206"-15,0 0-26 0,0 0-81 16,0 0-48-16,0 0-28 0,0 0 111 15,0 0 38-15,0 0-22 0,33 46-52 0,-27-22-25 16,0 1-17-16,-3 3-15 0,0-2-3 16,-3-1-22-16,0-1-13 0,0-5 19 15,0-4-16-15,0-2-2 16,0-6 2-16,-1-3-3 0,0-4 25 0,1 0 85 16,-1-5 13-16,0-10-123 0,0-3-29 15,1-7-65-15,0-4 66 0,4-1 3 16,2 0 9-16,5 0 14 0,-1 2-24 15,3 4 24-15,-1 2 1 0,2 3-12 16,2 4 0-16,-1 4-15 0,0 3-13 0,0 5-3 16,3 3 44-16,-2 2 6 0,1 5 45 15,-2 4-7-15,1 3-3 0,-1 3-16 16,0 2-25-16,-2-2-44 0,3 0-95 16,1-1-213-16,10-3-242 0,-3-3-415 15,-2-5-625-15</inkml:trace>
  <inkml:trace contextRef="#ctx0" brushRef="#br0" timeOffset="-79133.18">5691 17159 1838 0,'0'0'1039'0,"0"0"-802"0,0 0-14 16,0 0-10-16,-67-31-13 0,56 31-34 0,-3 5-69 16,2 4-82-16,3 3-14 0,-3 5-2 15,5 3-1-15,3 1-11 0,1-1 1 16,2 1 10-16,1-4-17 0,1 0 16 15,3-3-8-15,0 1 11 0,2-5 0 16,1 0-1-16,-3-1 0 0,0-4-27 16,-1-2-47-16,1 1-17 0,0-4 1 15,0 0 34-15,0 0 57 0,2-5 17 16,1-2 5-16,0-5-3 0,0 0-17 16,3 0 1-16,-3 0 0 0,3 2 0 15,-2-2-3-15,2 3-16 0,-1 4-6 16,-2-1-4-16,6 4-18 0,-2 0 0 0,0 2 6 15,3 0 9-15,-3 4 26 0,3-1 3 16,0 3 22-16,-2 0 19 0,0-2-15 0,-3 2 5 16,2-2-5-16,-3 2 2 0,2-3-9 15,-1-1 0-15,2-2 10 16,-3 0 8-16,4-5 1 0,-5-5 9 0,0-2 1 16,0-5-23-16,-3-3-6 0,-2-4 6 15,0-5-23-15,0-2 0 0,1-4 8 16,3-1-9-16,0 0-1 0,2 2 3 15,3 1 19-15,-1 6 7 0,1 5-26 16,2 5-3-16,-4 5 0 0,5 3-38 16,-3 7-15-16,5 2-29 0,2 4 29 15,2 6 31-15,-1 4-4 0,2 5-2 0,-2 4 27 16,-4 0-91-16,-3 4-15 0,-4-2 11 16,-6 2-6-16,-2-2 32 0,-9 0 19 15,-3-3 48-15,-4-1 3 0,-3-4 1 16,1-5-1-16,-2-1 19 0,1-5 16 15,3-4 42-15,2-2 34 0,0-2-9 16,0-4-33-16,3-5-27 0,-1-1-23 16,3-2 0-16,1-1 34 0,4 1 42 0,3-1-35 15,0 3-20-15,1 1 7 0,0 5-6 16,1-1-40-16,4 5-1 0,3 1-53 16,2 1-19-16,4 1 12 0,4 5 19 15,1 1 19-15,2 4 0 0,2 1 21 16,1 0-1-16,-1 1 2 0,3-4 19 15,0 0-4-15,-1-2-12 0,-2-4-3 16,-5-2-9-16,-1-1-79 0,-6-6 2 16,-1-3 29-16,-5-1 7 0,-2-7 27 0,-2-2 22 15,-1-4 1-15,0-3 2 0,-4-2 11 16,0-2 0-16,2-1-11 16,1-1 23-16,1-2-2 0,2 3 2 0,5 2 38 15,4 3-3-15,0 4-16 0,3 7-24 16,-1 3-20-16,0 4-22 0,2 6-19 15,-1 2-19-15,-2 3 10 0,3 7 12 0,-2 4 6 16,-3 3 30-16,1 0 0 0,-3 2 2 16,-2 0 1-16,1 1 21 0,-1-2-9 15,-3-1-10-15,0-2 0 0,-2-3-3 16,0-2 0-16,-1-2-16 0,0-3 3 16,0-1 10-16,0-4 3 0,-2 0 53 15,-1 0 58-15,0-8-73 0,-2-5-23 16,2-2-2-16,-1-7-13 0,4-1 1 15,0-5 2-15,1-1 13 0,6 3 31 16,0-2 38-16,3 6-22 0,-2 1-13 0,1 7-28 16,1 3-22-16,-1 3-1 0,4 5-34 15,-1 3-21-15,2 0-4 0,3 7 48 16,1 3 12-16,1 1 69 0,-1 3-13 16,-1 2-11-16,-3 1-10 0,0 0-13 15,-1 0 2-15,-3-2-20 0,0-2-1 16,-3-2-2-16,-1-4-1 0,0 0-1 0,-2-2-40 15,-2-5-66-15,-1 0-98 0,-1 0-32 16,0-5 75-16,0-4-237 0,0-4-281 16,0-2 40-16,0-1-125 0,1-1 32 15</inkml:trace>
  <inkml:trace contextRef="#ctx0" brushRef="#br0" timeOffset="-78996.2">6722 16740 58 0,'0'0'430'0,"0"0"82"0,0 0 25 16,0 0-124-16,0 0 63 0,0 0-137 15,0 0-88-15,0 0-50 0,0 0-38 0,0 0-26 16,3-36-36-16,-3 36-44 15,1 0-57-15,2 0-10 0,0 1-34 0,0 1 44 16,2 0 3-16,-1 1 0 0,2 0-2 16,-3 1-1-16,0 0 0 0,-3 1-107 15,0 0-180-15,-6-2-242 0,-2 0-693 0,-9-38-261 16</inkml:trace>
  <inkml:trace contextRef="#ctx0" brushRef="#br0" timeOffset="-78702.43">6807 16514 2704 0,'0'0'1094'16,"0"0"-971"-16,0 0-68 0,0 0-55 0,0 0-3 16,0 0 3-16,0 0 59 0,0 0 27 15,0 0-11-15,0 0-32 0,0 0-24 16,63 40-2-16,-53-22-17 0,-3 0-60 16,1-2-134-16,-3-1-206 0,-2-6-369 15,1-3-748-15</inkml:trace>
  <inkml:trace contextRef="#ctx0" brushRef="#br0" timeOffset="-77801.28">6832 16341 2996 0,'0'0'425'0,"0"0"-279"0,0 0-19 0,0 0-1 16,0 0-25-16,-34-46-20 0,34 46-81 15,0 0-50-15,3 7-148 0,7 2 160 16,3 2 28-16,7 1 10 0,8 0 23 15,4-2 2-15,6-2-25 0,1-2-165 16,-1-6-25-16,-3 0 8 0,-6-1 90 0,-5-6 92 16,-6 0 9-16,-6-1 39 0,-6 2 19 15,-4 0-3-15,-2 2 63 0,-1 0 29 16,-6 1-42-16,-5 1-23 0,-4 2-38 16,-1 0-8-16,-1 4-8 0,-2 1 7 0,3 1-3 15,0 1-3-15,5-2-22 0,5 1-16 16,2 0-27-16,4-3-14 0,1 3 16 15,6 1 25-15,4 3 3 0,4 0 13 16,6 0-13-16,2 2-2 0,2 2-1 16,1-2-25-16,-2 5-3 0,0 2-32 15,-2 3-25-15,-4 2 7 0,-3 5-59 16,-2 5-12-16,-7 0-42 0,1 5-100 16,-1 2-5-16,-1-2 5 0,-1 0-211 15,2-1 40-15,1-4 127 0,-2-2 28 16,-1-6 17-16,1-6-42 0,-3-5 186 15,0-6 146-15,-1-7 295 0,0-2 278 0,0-7-162 16,0-5-170-16,-1-5-23 0,-2-5 129 16,1-1 22-16,1-6-101 0,1-3-88 15,0-4-61-15,7-8-23 0,7-12-51 16,9-9-43-16,5-1 11 0,0 11-13 0,-5 14 0 16,-6 16 0-16,-4 6 1 0,-3 5 0 15,1-1 60-15,-2 0 57 0,2 2 31 16,-5 5 16-16,-2 2-30 15,-3 3 0-15,0 2-56 0,-1 1-44 0,0 0-10 16,-1 0-3-16,-4 3 13 0,-3 1-32 16,-1 4 12-16,2-2-14 0,0-3 2 15,2 1 0-15,4 0-3 0,0-1-19 16,1 1-3-16,0 0 2 0,1 1 20 16,5 0 3-16,3 1 19 0,1 0-3 15,2-1 0-15,-2-1-18 0,3 1 0 0,-3-2-1 16,1 2 0-16,-3-1-3 0,-1-1 3 15,-2-1 0-15,-3-2 1 0,0 0 27 16,0 0 28-16,0-3-13 0,2 0-40 16,-1-1-2-16,-1 0 1 0,0 3-2 15,0 0-4-15,0 0-20 0,1 1-14 0,3 0-15 16,0 0 16-16,2 2 9 0,2 3-4 16,-1 3 0-16,4 0 7 0,-3 4 22 15,2 1-10-15,-2-2 13 0,1-1 3 16,-3-2 23-16,3-3 6 0,-4-4 12 15,3-1 40-15,0-8 28 0,3-8-35 16,-1-8-18-16,2-5-21 0,-2-3-8 16,-5-4 20-16,-2-3 42 0,-5 2 22 15,-8-1-19-15,-10-3-55 0,-9 1-39 16,-12 0 1-16,-23-3-2 0,-32-1-12 0,-32 9-3 16,-17 12-10-16,-5 21 7 0,6 14-16 15,14 15 6-15,4 8-15 0,3 7-34 16,7 4-263-16,6 2-133 0,13 5-534 15,27-15-339-15</inkml:trace>
  <inkml:trace contextRef="#ctx0" brushRef="#br0" timeOffset="-74161.37">11996 14818 452 0,'0'0'258'0,"0"0"-7"0,0 0 39 15,0 0-36-15,0 0-56 16,0 0-36-16,0 0 17 0,0 0 6 0,0 0 22 16,0 0-26-16,9-35-1 0,-7 32-22 15,-2 3 15-15,0 0-1 0,0 0-48 16,0 0-60-16,0 0-64 0,0 0-3 15,0 6-35-15,-4 3 38 0,1 8 85 16,-1 1-12-16,-2 6 6 0,2 4 0 0,0 1-10 16,1 1-15-16,-2 3-7 0,0-2-9 15,1-2-13-15,0-1-10 0,0-4-2 16,0-5-12-16,-1-4 0 0,1-3 2 16,1-7 16-16,0-1 7 0,1-1-1 15,-1-2 0-15,-2-1-25 0,1 0-44 0,-1 0-101 16,-2-4-97-16,-1-2-95 15,2-3-130-15,0-9-340 0,1 1-739 0</inkml:trace>
  <inkml:trace contextRef="#ctx0" brushRef="#br0" timeOffset="-72840.45">10965 14867 2255 0,'0'0'365'0,"0"0"-136"0,0 0 34 15,0 0-14-15,0 0-30 0,19-45-30 16,-19 45-182-16,0 3-7 0,0 6 0 15,0 7 82-15,0 4 59 0,-1 4-18 16,-2 1-20-16,-4 3-47 0,3-1-16 16,0-1-21-16,2-3-16 0,0 0 9 15,0-3-11-15,0 0-1 0,-3-4 0 16,1-1-1-16,-2-3-95 0,-2-4-183 16,-1-2-156-16,-8-8-329 0,4-5-825 0</inkml:trace>
  <inkml:trace contextRef="#ctx0" brushRef="#br0" timeOffset="-72682.75">10858 14618 2609 0,'0'0'341'0,"0"0"-279"0,0 0-61 0,0 0-2 16,0 0-81-16,0 0-159 0,0 0 144 15,0 0 78-15,0 0 6 0,0 0-291 16,62 62-508-16</inkml:trace>
  <inkml:trace contextRef="#ctx0" brushRef="#br0" timeOffset="-72242.48">11472 14540 767 0,'0'0'1242'16,"0"0"-1070"-16,0 0-23 0,0 0 71 16,2-52 12-16,-3 43-13 0,-3 3-11 15,-3-1-68-15,0 3-29 0,1 0-22 16,-5 1-51-16,1 3-3 0,-3 0 16 15,-1 3-1-15,-1 2 7 0,-2 2 0 16,-2 2-7-16,0 5-6 0,2 2 12 0,-1 1 17 16,4 6-10-16,-1 3 15 0,3 3 9 15,5 3 3-15,2 3 9 0,5 3-15 16,1 3-13-16,11 6 9 0,3-5-10 16,4 3-23-16,3 7-20 0,-3-1 1 15,0-1-13-15,-6-7-3 0,-6-6-12 16,-7-8-3-16,-1 4 0 0,-11 4-9 15,-4-3 10-15,-6-2-13 0,-4-6 13 0,-1-1-41 16,-1-6-59-16,3-3 4 0,3-8-29 16,4-2-28-16,5-6-47 0,0-2-56 15,5-15-229-15,0-1-577 0,6-2-857 16</inkml:trace>
  <inkml:trace contextRef="#ctx0" brushRef="#br0" timeOffset="-72091.88">11249 14941 2955 0,'0'0'437'0,"0"0"-379"0,0 0-36 15,69-28-22-15,-37 22 35 16,2 0-22-16,2 1-13 0,4 0-13 0,13-2-197 16,-10 3-390-16,-8-1-1230 0</inkml:trace>
  <inkml:trace contextRef="#ctx0" brushRef="#br0" timeOffset="-69800.74">11963 14709 124 0,'0'0'1224'0,"0"0"-1015"0,0 0-18 16,0 0 11-16,0 0 9 15,0 0 9-15,0 0-17 0,14-45-19 0,-14 40-29 0,0 4-14 16,0 0-36-16,0-1-31 0,0 2-74 16,0 0-3-16,0 0-65 0,0 0-5 15,1 2-46-15,1 5 119 0,0 5 52 16,1 5 53-16,-1 3-15 0,0 4-10 16,-2 3-1-16,0 3 4 0,-3 1-7 15,-3 2 9-15,-5 0-5 0,2 3-24 16,-4-1-54-16,1 0 17 0,-1-1-18 15,3-3 15-15,1-2-16 0,4-5 0 16,2-4-19-16,2-2 19 0,1-3 2 0,0-3 0 16,0-2-2-16,1-3 4 0,0-2 8 15,0 0-11-15,0-4 1 16,-1 1-1-16,0-2 1 0,0 0 1 0,0 0 12 16,0 0-12-16,1 0-3 0,-1 0-89 0,0 0-120 15,2 0-83-15,1 0-115 0,5 0-123 16,6 0-18-16,-1-5-619 15</inkml:trace>
  <inkml:trace contextRef="#ctx0" brushRef="#br0" timeOffset="-69532.3">11902 15255 598 0,'0'0'316'0,"0"0"-55"16,0 0 38-16,0 0 39 0,0 0 100 15,0 0-66-15,0 0-111 0,0 0-107 0,0 0-42 16,0 0-3-16,-1 2-11 0,8-2 11 15,5 0-2-15,3 0-15 0,4-2-6 16,5 1-17-16,2-3-16 0,10-1-24 16,2 3-11-16,2-4-5 0,3 2-12 15,-2 3-1-15,-4-1-3 0,-5 2-16 16,-3 0 3-16,-8 0 1 0,-9 0-4 0,-1 2 6 16,-7-1 2-16,-3-1 11 0,-1 1 34 15,0-1 14-15,0 0-48 0,-5-2-141 16,-5-4-128-16,3 1-34 15,-2 0-43-15,-2-6-186 0,5 3-244 0,1 1-776 0</inkml:trace>
  <inkml:trace contextRef="#ctx0" brushRef="#br0" timeOffset="-69100.9">12962 14807 2633 0,'0'0'421'0,"0"0"-264"0,0 0-157 16,0 0 0-16,0 0 60 0,0 0 71 0,0 0 9 16,-34 61-17-16,23-38-34 0,1 2-39 15,1 0-25-15,5 1-6 0,2-2-3 16,2 0-13-16,0-2-1 0,6-2-1 15,5-6 2-15,1-1 10 0,2-4 0 16,3-2 9-16,-1-3 6 0,1-4 0 0,0 0-28 16,0-7-13-16,-1-2-87 0,-1-3 21 15,-5-2 35-15,2-4 22 0,-4-3-6 16,-2 0 27-16,2-2-32 0,0-2 33 16,2 4 22-16,-1 0-21 0,3 5 15 15,-2 3-16-15,4 2-16 0,-1 4-12 16,1 3-17-16,3 4 10 0,-2 0 7 15,2 7 8-15,-4 4 20 0,1 3 76 0,-5 3 13 16,-2 2-4-16,-6 0-26 0,-1 2-18 16,-7-2-12-16,-3 1-10 0,-8-1-19 15,-2-2-68-15,-4-4-146 0,-13-2-231 16,7-4-291-16,1-4-960 0</inkml:trace>
  <inkml:trace contextRef="#ctx0" brushRef="#br0" timeOffset="-68943.97">12991 14598 3134 0,'0'0'430'0,"0"0"-424"16,0 0-6-16,0 0-171 0,0 0 37 16,0 0 132-16,0 0 2 0,0 0 0 15,60 52-298-15,-31-28-762 0,-2-5-845 0</inkml:trace>
  <inkml:trace contextRef="#ctx0" brushRef="#br0" timeOffset="-68636.9">13965 14474 2978 0,'0'0'371'0,"0"0"-174"15,0 0-7-15,18-45-8 0,-16 44-59 16,-2 1-123-16,0 9-82 0,0 8 82 16,-2 8 108-16,-3 10-11 0,-1 13-4 0,-5 12-3 15,2 9 6-15,-2 1-25 0,5-10-34 16,3-16-18-16,1-13-17 15,1-8 1-15,-2-1 0 0,-1 2-3 0,-2 2-10 16,0 1-55-16,-1-5-118 0,-1-5-130 16,4-6-172-16,0-8-299 0,3-3-729 0</inkml:trace>
  <inkml:trace contextRef="#ctx0" brushRef="#br0" timeOffset="-68283.36">14071 15009 2966 0,'0'0'308'0,"0"0"-308"15,0 0-87-15,0 0 87 0,0 0 138 0,69 3-27 16,-46-7-41-16,2 1-45 0,-1-3-6 16,1-2-17-16,-1-1 17 0,-1-2-3 15,-2-3-3-15,-1-3 3 0,-3-2 6 16,0-2 3-16,-5-2-6 0,-2 0 22 15,-4 2-6-15,1 2-4 0,-4 2 10 0,-2 3 32 16,-1 4 49-16,0 5 29 0,0 1-23 16,0 4-128-16,-1 0 0 0,-3 7-165 15,-4 5 165-15,1 5 28 0,-4 4 34 16,4 2-34-16,0 1-3 0,2 0-6 16,3 0 5-16,2-1 4 0,0 0-12 15,3-2-14-15,5 0 0 0,0-2-2 16,4-2-12-16,0 0-284 0,11-8-225 15,-4-4-594-15,-3-5-1246 0</inkml:trace>
  <inkml:trace contextRef="#ctx0" brushRef="#br0" timeOffset="-68124.19">14312 14620 3282 0,'0'0'391'0,"0"0"-379"0,0 0-12 15,0 0-76-15,0 0-34 0,0 0-37 0,0 0 125 16,0 0 9-16,0 0-467 0,0 0-873 16</inkml:trace>
  <inkml:trace contextRef="#ctx0" brushRef="#br0" timeOffset="-67913.66">14581 14500 2576 0,'0'0'1116'0,"0"0"-975"16,0 0-62-16,0 0-79 0,0 0-53 15,0 0-70-15,0 0 123 0,0 0 120 16,0 0-11-16,6 72-7 0,-1-39-43 16,1 5-25-16,-1-1-15 0,-3 2 0 0,-1-1-17 15,-1 0 8-15,-2 1-10 0,-5-1-140 16,-6-3-112-16,1-3-249 0,0-4-237 15,0-8-667-15</inkml:trace>
  <inkml:trace contextRef="#ctx0" brushRef="#br0" timeOffset="-67746.28">14526 14882 2820 0,'0'0'506'16,"0"0"-370"-16,0 0-120 0,0 0-15 15,0 0 110-15,0 0 16 0,72-12-11 16,-48 12-71-16,0 0-45 0,5 2-4 16,-3 2-18-16,-1 0-3 0,3 0-250 0,-4 0-466 15,-8-2-1220-15</inkml:trace>
  <inkml:trace contextRef="#ctx0" brushRef="#br0" timeOffset="-67070.55">14846 14970 676 0,'0'0'2163'0,"0"0"-1900"0,0 0-263 16,0 0 0-16,0 0 110 0,0 0 11 16,70-25-3-16,-49 18-48 0,0-1-51 15,3-1-19-15,-3 0 12 0,1-2 3 16,-1-3-15-16,-3 2-35 0,-3-5-25 15,-2 0 19-15,-5-1 41 0,-1 0 3 16,-6 1 16-16,-1 1-6 0,-1 3 6 16,-8 4 32-16,1 1 34 0,-4 3-25 0,-1 5-19 15,-3 0-16-15,-2 0 7 0,-3 9-13 16,3 2 3-16,0 5 3 0,5 3 0 16,1 1-12-16,6 2 6 0,1-1 12 15,5 3 10-15,0-2-16 0,6 2-9 16,3-2-15-16,4-3 1 0,4-1 1 0,2-4 9 15,3-4-12-15,1-2-1 0,1-4-52 16,0-2 19-16,0-2 5 0,-2-4 4 16,-3-6 9-16,-2-2 16 0,-2-2 14 15,-1-6 2-15,-4-1 9 0,2-2-3 16,-3-3-3-16,2-2 6 0,-1 0-3 16,1-1-7-16,-3 1-2 0,3 4 13 15,-4 3-23-15,-1 7-2 0,1 2 0 16,-3 3 0-16,0 5 2 0,-3 2-3 15,0 2-18-15,1 0-71 0,1 2-24 0,3 3 112 16,-1 3 0-16,2 3 2 0,4-2-1 16,-2 2 2-16,4-2 8 0,2-3-10 15,-1-1-113-15,4-2 25 0,0-3-4 16,0 0 44-16,-2 0 32 0,-4-3 16 16,-1-2 48-16,-3 1 3 0,-2 0 2 15,-3-2 64-15,-1 3 40 0,-1-1-11 0,0 2 0 16,-1 1 19-16,0 1-81 0,0 0-84 15,-2 2-62-15,-6 5 62 0,0 4 40 16,-4 1 12-16,3 5-18 0,1 1-15 16,-2-1-4-16,5 1-2 0,2 0-1 15,2-1-11-15,1-1 2 0,2 1-1 16,6-4-1-16,6 3-1 0,4-4-44 16,6-3-167-16,3-1-104 0,5-3-129 15,0-3-200-15,1-2-329 0,9-6-132 0</inkml:trace>
  <inkml:trace contextRef="#ctx0" brushRef="#br0" timeOffset="-66498.37">15849 14809 1425 0,'0'0'530'0,"0"0"-18"16,10-49-90-16,-10 35-105 0,-3 2-49 15,-7 3-49-15,-1 4-55 0,-6 4-33 0,-4 1-42 16,-1 3-14-16,-5 8-13 0,3 4-12 16,2 1-6-16,4 3-16 0,5-1-16 15,3 2 4-15,4-2-13 0,3 1-1 16,3-5-2-16,0 1 0 0,6-4 0 15,3-2-56-15,4-4-53 0,1-1-22 16,2-4 5-16,1 0 9 0,2-7 39 16,0-2 43-16,0-3 35 0,1-1 42 15,-2-1-23-15,1-1-3 0,-2 1-15 16,1 3 24-16,-1 2-22 0,1 2 32 16,0 4 6-16,1 3-23 0,0 3-18 0,0 6-28 15,-4 2-7-15,-1 1-9 0,-1 3 19 16,0 0 24-16,-1-1 0 15,2 1 1-15,0 0 0 0,-2-1 1 0,4-3 15 16,-1 0-4-16,1-4 4 0,-3-2 22 0,4-2-6 16,-3-3-32-16,-1-4-77 15,1-7 1-15,1 0 42 0,-3-6 18 0,1-1 16 16,3-2 16-16,-2-3-1 0,1-3-12 16,1-4 12-16,4-2-15 0,-1-5 0 15,2-3-31-15,4-2-17 0,5 1 4 16,-3 1 41-16,-1 8 3 0,-4 6 38 15,-7 5 94-15,-5 7 13 0,-5 3-19 16,-4 6-4-16,-1 2-44 0,0 3-78 16,0 6-121-16,-6 6 121 0,-3 7 18 15,2 5 82-15,-3 6-13 0,3 5-19 0,3 2-9 16,1 4 9-16,2-2-9 0,1 0 2 16,0 0 4-16,0-4-16 0,1-4-37 15,0-4-8-15,0-3-4 0,0-7 2 16,0-2 0-16,0-6 1 0,0-3 15 15,0-2-16-15,-1-3 26 0,0-1 33 0,0 0 3 16,0-1-64-16,0-3-113 0,0-2-238 16,-4-1-104-16,-9-5-243 0,1 1-692 15,0 0-571-15</inkml:trace>
  <inkml:trace contextRef="#ctx0" brushRef="#br0" timeOffset="-63698.35">18306 14651 124 0,'0'0'1221'0,"0"0"-1055"16,0 0-114-16,0 0 39 0,0 0 42 16,0 0-16-16,0 0-19 0,0 0 6 15,0 0 6-15,5-30 16 0,-1 25-19 0,-3 2-10 16,0-3-7-16,0 3 13 0,0-3-3 16,1 1 38-16,-2-1-13 0,1 1 3 15,-1-2-32-15,1 0-36 0,0 1-9 16,0-2-10-16,1 1 23 0,0 1-23 15,0-1 0-15,3 2-9 0,-3 1-7 16,0-1 0-16,0 2-2 0,-2 2 5 0,1-1 10 16,-1 0 6-16,1 2-13 0,-1 0-31 15,0 0-88-15,0 6-111 0,0 5 171 16,0 1 28-16,-2 10 60 0,-1 2-13 16,0 7-6-16,-2 2 10 0,2 3-10 15,0 2 12-15,0-1-21 0,-2 1 15 16,0 1-13-16,0-3 4 0,0 0-7 15,0-6-12-15,-1-2-2 0,1-6-15 16,3-5 20-16,1-5-4 0,1-3 26 16,-1-4-25-16,1-2 3 0,0-3-7 0,0 1 1 15,0-1 15-15,0 0 9 16,0 0 1-16,0 0 5 0,0-1-46 0,1-2-31 16,2 0-233-16,-1-3-114 0,0-1-86 15,-2-3-304-15,-4 1-725 0</inkml:trace>
  <inkml:trace contextRef="#ctx0" brushRef="#br0" timeOffset="-63120.87">18204 15095 1263 0,'0'0'371'16,"0"0"-202"-16,0 0-62 0,0 0 45 16,0 0 101-16,0 0-27 0,0 0-51 0,0 0-56 15,0 0-55-15,0 0-42 0,-1-2-18 16,1 2 8-16,0 0-8 0,0 0 12 15,0 0 3-15,0 0 10 0,0 0 19 16,0 0 13-16,0 0 19 0,0 0 28 16,0 0 1-16,0 0 5 0,0 0-3 15,0 0-10-15,0 0 0 0,0 0-20 16,0 0-2-16,0 0-15 0,0 0-14 16,0 0-19-16,0 0-3 0,1-2-27 15,4 1-1-15,4-2-28 0,3 2 15 0,2-2 1 16,4 3 9-16,2-3 1 15,3 1 2-15,4-1 0 0,4 0 1 0,2-1 1 16,0-1-1-16,4 2 0 0,0-2-1 16,-2 1-2-16,-3 3 0 0,-1 0-1 15,-4-1-1-15,-6 2 3 0,-2-1 1 16,-6 1 4-16,-3-2 8 0,-4 2 7 0,-1-1 9 16,-3 0 6-16,-1 1 28 0,-1-2 28 15,1 2 10-15,-1-2 20 0,0 2-46 16,0 0-31-16,0 0-18 0,0 0-23 15,0 0 10-15,0 0-10 0,0-1-2 16,0 1-1-16,0-3-23 0,1 0-26 16,0 0-2-16,1 0-155 0,-1-4-139 15,-1 0-314-15,1-1-1041 0,-7 43 8 0</inkml:trace>
  <inkml:trace contextRef="#ctx0" brushRef="#br0" timeOffset="-61641.43">19416 14728 440 0,'0'0'489'16,"0"0"-244"-16,0 0-4 0,0 0-17 15,0 0 26-15,0 0-6 0,0 0 11 16,14-46-16-16,-14 40-3 0,0 2-25 15,-4-1-57-15,-2 2-20 0,-3 1-36 0,-3-1-28 16,-3 3-32-16,-3 8-3 16,-2 1 9-16,0 4 26 0,-1 3-10 0,2 1-4 15,6 3-2-15,0 0 6 0,7 1-13 16,3 0-19-16,3 0-16 0,0-2 4 16,7 0-12-16,6-2-1 0,0-1 13 15,5-5 3-15,2-2 0 0,-1-2-4 16,1-3 7-16,-3-3-22 0,0-1-65 15,-5-1 2-15,1-6 6 0,-4-1 40 16,-1 0 17-16,-4-6 3 0,0-1 9 16,-2-2 1-16,-1-2-13 0,0-1 2 0,-1-2-1 15,1 1 15-15,3 0-13 0,-1 3 9 16,2 1-9-16,2 2-3 0,4 5-11 16,2 1-8-16,1 5-34 0,4 2-4 15,5 2 1-15,4 9 24 0,0 3-15 16,2 4 18-16,1 1 1 0,-2 6 9 15,0 3-13-15,-5-1-12 0,-2 3 6 0,-8-3 35 16,0-2-16-16,-9-3 6 0,-2-4 11 16,-2-3 2-16,-6-3 6 0,-2-5 42 15,-5 1 34-15,0-5-6 0,2-1-3 16,0-4 8-16,3-4 14 0,3-5 3 16,0 1-39-16,5-5-43 0,0 0 9 15,8-2-10-15,0-3 23 0,5 2-38 16,2-3-19-16,1 2-15 0,3 1-4 0,3 2 7 15,3 2 3-15,-1 2-39 0,2 0-181 16,1 3-91-16,9-9-256 0,-6 4-857 16</inkml:trace>
  <inkml:trace contextRef="#ctx0" brushRef="#br0" timeOffset="-57928.43">20684 14640 267 0,'0'0'317'0,"0"0"-141"0,0 0 0 15,0 0 26-15,0 0 13 0,0 0 3 16,0 0-62-16,0 0-62 0,0 0-26 16,0 0 0-16,0 0 17 0,-20-12 28 0,20 12 23 15,-1 0 13-15,1 0-45 0,-1 0-14 16,0-1-6-16,-1 0-10 0,-1 1-16 15,0 0 3-15,-2 0-4 0,1 0 11 16,1 0-10-16,-1 0-1 0,1-2-3 0,-1 2 4 16,2-1 3-16,0 1-1 0,2 0 16 15,0 0 13-15,0 0 22 0,0 0 3 16,0 0-14-16,0 0-15 0,0 0-13 16,0 0-14-16,9 0-36 0,1 0-22 15,10-1-41-15,5 0 21 0,8 0 18 16,1 1-1-16,3-2-10 0,-2 2 10 15,0-2 0-15,-3 2 1 0,-4 0 1 16,-5 0 0-16,-3 0-2 0,-7 0 2 16,-5-1 1-16,-2 1 3 0,-1-2 22 0,-4 2 1 15,0 0 2-15,0-1-3 0,0 0-24 16,1 0-1-16,1 0-12 0,0-1-13 16,3 0-7-16,0 2-6 0,-1-1-6 15,0 1 13-15,1 0-35 0,-3 0-158 16,-2 0-62-16,-1 0-146 0,-5 0-271 15,-4 0-473-15,-17 7 119 0</inkml:trace>
  <inkml:trace contextRef="#ctx0" brushRef="#br0" timeOffset="-57013.8">21324 14485 1179 0,'0'0'244'0,"0"0"-13"0,0 0-39 16,0 0 16-16,0 0-11 0,0 0-15 16,0 0-56-16,0 0-33 0,0 0-6 15,0 0 3-15,6-40 10 0,-4 38 15 16,-1 0 4-16,0 2 12 0,-1 0-20 16,0 0-28-16,0 0-48 0,0 0-17 15,0 0-18-15,0 0-35 0,0 0-29 16,0 1-12-16,0 6 76 0,-2 2 0 0,-2 1 29 15,0 5-10-15,-1 2 9 0,3 5-2 16,1 1 9-16,0 4 3 0,1 2 6 16,0 3 16-16,2-1 0 0,0 0-6 15,1-1 9-15,-2-1-6 0,-1-3-1 16,0 0 4-16,0-2-13 0,0 0-6 16,0-3 9-16,-1-2-6 0,1-2 0 15,0-3-16-15,0-2 3 0,1-2-3 0,3 0-10 16,-1-4-2-16,-1 0-1 0,0-3-11 15,0-1 8-15,-1 0-11 0,-1-2 1 16,0 0 14-16,0 0 18 0,0 0-3 16,0 0 6-16,0 0 0 0,0 0-37 15,0 0-9-15,0-2-62 0,0 0 18 16,0 2 19-16,0-1 3 0,0 1 0 0,0 0-16 16,0 0 3-16,0 0 4 0,0 0 21 15,0 0 7-15,0 0 10 0,0 0-2 16,0 0 2-16,0 0-13 0,0 0 15 15,0 0 0-15,-1 0 25 0,1 0-7 16,0 0-15-16,0 0-3 0,0 0-4 16,0 0-14-16,0 0-13 0,0 0-30 15,0 0 1-15,0 0 7 0,0 0 53 16,0 0 41-16,0 0 31 0,-1 1-21 0,0-1-13 16,1 0 5-16,0 0 16 0,0 0 10 15,0 0-1-15,0 0-12 0,0 0-10 16,0 0-15-16,0 0 0 0,0 0-6 15,0 0 0-15,0 0-1 0,3 0 7 16,7 0-31-16,6-1-18 0,5-1-16 0,6-1 32 16,3 2 0-16,3-2 1 0,3 0-3 15,-3 2 1-15,1-1 1 16,2-2 1-16,-2 0 0 0,-2 1 0 0,1-2-9 16,-4 1 9-16,-1-2-10 0,-3 5-2 15,-4-3 10-15,-5 2-12 0,-4 0 13 16,-4 0 2-16,-5 1 1 0,-3-1-1 15,0 2-36-15,-7 0-67 0,-6 0-64 16,-6-3-53-16,-8 2-158 0,-16-4-308 16,8 2-571-16,3-5-419 0</inkml:trace>
  <inkml:trace contextRef="#ctx0" brushRef="#br0" timeOffset="-56435.31">21053 14650 809 0,'0'0'303'16,"0"0"-140"-16,0 0 42 0,0 0-39 0,0 0-17 15,0 0-26-15,0 0-6 0,0 0 3 16,0 0-16-16,0 0 6 0,0 0 16 15,-6-17 6-15,6 17-16 0,0 0-9 16,0 0-17-16,0 0-10 0,0 0-16 16,0 0-16-16,0 0 3 0,0 0-9 15,0 0-42-15,0 3-45 0,0 5 45 16,0 3 99-16,0 3 6 0,0 3-10 16,0 1-6-16,0 0 44 0,0 2-1 15,1 2-28-15,1 0 0 0,1 0-19 0,2 2-32 16,-2-2-22-16,1-1-3 15,0-1 13-15,0-2 9 0,2-1-1 0,-1 0-2 16,-3-5-7-16,0 1 16 0,-1-2-19 16,-1-3-13-16,0 0 4 0,0-3-12 15,0-1 5-15,-2-3-5 0,1 1-14 0,0-2 0 16,1 0 10-16,0 0 16 0,0 0 12 16,0 0 3-16,0 0-43 0,0-3-151 15,0-1-137-15,4-2-128 0,7-9-316 16,-2 1-835-16</inkml:trace>
  <inkml:trace contextRef="#ctx0" brushRef="#br0" timeOffset="-54448.89">22411 14620 680 0,'0'0'450'0,"0"0"-297"15,0 0-137-15,0 0 4 0,0 0 22 16,0 0 95-16,0 0 26 15,0 0-1-15,0 0-16 0,0 0-19 0,-2 0-20 16,2 0 6-16,0 0 10 0,0 0-20 16,0 0-51-16,0 0-42 0,0 0-10 15,0 0-23-15,0 0 20 0,0 0 0 16,0 0 3-16,0 1 9 0,2 2 72 16,1-1 6-16,3 1-16 0,0 1 9 15,2-3 13-15,4-1 7 0,1 2-8 0,3-2 7 16,3 0-6-16,3 0-14 0,4-2-6 15,1 1-13-15,3-2-6 0,7 2-9 16,4-1-7-16,7 0-7 0,10 0 13 16,18 1 0-16,19 0-3 0,7 1-6 15,-3 0-10-15,-7 1-13 0,-7 3-9 16,1-1-1-16,-1 1 1 0,-3 3-3 0,-4-3-16 16,-10-3 15-16,-6 4-1 0,-15-5 0 15,-13 0 1-15,-10 1 1 0,-6-1 2 16,0 0 1-16,1 0 16 0,0-1 6 15,-5-4-13-15,-2 4 1 0,-1-1-11 16,-4 0 0-16,-1 0 11 0,0 2-12 0,-3-1-1 16,-2 0-1-16,0 1 1 0,-1 0 0 15,0 0-3-15,0 0-15 16,0 0-14-16,0 0-18 0,-4 0-13 0,-5 0-132 16,-2 2-126-16,-5 0-136 0,-17-2-276 15,5 0-828-15</inkml:trace>
  <inkml:trace contextRef="#ctx0" brushRef="#br0" timeOffset="-53653.64">22348 14936 561 0,'0'0'394'0,"0"0"-166"0,0 0-16 16,0 0-40-16,0 0-100 0,0 0-7 15,0 0 13-15,0 0-26 0,0 0-16 16,0 0-17-16,27-16 7 0,-21 15 16 16,-1 1 33-16,-1-1 0 0,-1-1-7 15,0 2 16-15,2 0-16 0,-3-3 6 16,1 3 10-16,0 0 7 0,1 0 25 15,4 0 9-15,-2 0-18 0,1 0-21 0,4-1-15 16,-1 1-10-16,3-1-4 0,1 1-6 16,-2-1-6-16,1 1-4 0,-1-1-3 15,0 1-9-15,0 0 0 0,-2 0 9 16,3-1 6-16,1 0 4 0,7-1 3 0,5 1 15 16,6-2 10-16,10 2-1 0,6-1-5 15,16-2-8-15,16 0-12 0,18 1-2 16,7-1 3-16,-4 1-23 0,-8 0-10 15,-5 1-18-15,0 2 2 0,-1-3-2 16,0 1-1-16,-7-1-14 0,-5 1 14 16,-6-2-1-16,-17 1-11 0,-13-1 13 15,-13 0 0-15,-7 0 13 0,0 1-10 16,0-1 28-16,-2 0-19 0,-5 1 7 16,-6 0 6-16,-3 0 9 0,-3 3-12 0,0-1-19 15,0 1-3-15,0-2-14 0,0 2-21 16,-4 0-33-16,-4-1-4 0,-1 0-20 15,-3 1-184-15,-1 0-60 0,-16-3-231 16,4 0-623-16</inkml:trace>
  <inkml:trace contextRef="#ctx0" brushRef="#br0" timeOffset="-52937.6">22249 14395 95 0,'0'0'137'15,"0"0"74"-15,0 0 142 0,0 0-1 16,0 0-37-16,0 0-48 0,0 0-62 15,34-45-7-15,-35 40-49 0,-3 1-43 16,-2 0-9-16,2 2 26 0,1 0-23 0,1-1-13 16,1 1 0-16,0 0-13 0,1-2-20 15,0 0-29-15,4 2-24 0,1-6 1 16,3 2 40-16,-2 0-1 0,0-1 49 16,-1 2 6-16,2 1-1 0,-4-1 7 15,-1 2-1-15,-1 1 0 0,0 2-28 16,-1 0-32-16,1 0-41 0,0 0-66 15,1 0-73-15,3 7 38 0,1 2 101 0,2 4 35 16,2 4 3-16,-1 2-6 0,2 4-4 16,-4 3 10-16,1 3 0 0,0 5 19 15,-2 2-22-15,-3 5 18 0,-2 10 1 16,-1 8-11-16,-7 12 14 0,-6 3 10 16,1-5-8-16,-4-7 0 0,2-9-18 0,0 0-1 15,3-3-15-15,3-4 9 0,2-8-9 16,5-9-10-16,1-9-14 15,2-6 3-15,5 3 24 0,-1 0 9 0,-1 1-16 16,2-4-5-16,-1-2-14 0,-1-3 1 16,-2-2 16-16,2-3-17 0,-3-1 15 15,0-2-17-15,-1 0 0 0,0-1 0 16,0 0 1-16,0 0 11 0,-1 0 1 16,1 0-13-16,1 0-44 0,1-1-62 0,5-3-136 15,-1-2-101-15,0-2-132 0,7-5-320 16,-6 3-728-16</inkml:trace>
  <inkml:trace contextRef="#ctx0" brushRef="#br0" timeOffset="-52219.96">22308 15297 1118 0,'0'0'235'16,"0"0"-99"-16,0 0-25 0,0 0 3 15,0 0 9-15,0 0-29 0,0 0-6 16,0 0 55-16,0 0 19 0,0 0-26 16,0 0-40-16,0-17-28 0,0 16-19 15,0-1-17-15,1 0 35 0,2 1-25 16,1-3 23-16,2 2 2 0,-2-3 20 15,2 1 12-15,1-1 10 0,-1-1-1 16,1-1-22-16,4-2-7 0,-2-3 20 16,4 0-5-16,2-2-15 0,0-1 0 0,5-2-10 15,3-1-16-15,3-2-12 16,0 0-5-16,0-4 11 0,5-2-13 0,-1-1-3 16,5-4-6-16,1-3 0 0,3-1 3 15,2-5-16-15,10-10 10 0,12-10-9 16,11-13-11-16,2-5 0 0,-5 3-1 0,-2 3-2 15,-8 11 1-15,1 0-16 0,1 5 13 16,-1 2-16-16,-2 7 18 0,-12 7-14 16,-8 11-10-16,-11 8 23 0,-5 4-1 15,1-1 2-15,-1-1 1 0,0 0 0 16,-8 5 0-16,-3 4 12 0,-6 3-9 16,-3 2 0-16,-1 1 19 0,-2 3-9 15,1-1-13-15,-2 2-21 0,0 0-23 16,0 0 4-16,0 0 2 0,0 0-2 15,0 0-5-15,0 0 10 0,0 0 4 16,0 0 6-16,0 0 0 0,0 2 9 0,0-2 13 16,0 0 1-16,0 1 0 0,0 1-11 15,-2 0 13-15,1 1 0 16,-1 1-1-16,-1 2-18 0,0 1-239 0,-9 2-181 16,2-2-588-16,-1-2-1070 0</inkml:trace>
  <inkml:trace contextRef="#ctx0" brushRef="#br0" timeOffset="-50048.35">24987 14262 443 0,'0'0'320'0,"0"0"-118"0,0 0-3 0,0 0 12 16,0 0-9-16,0 0-42 0,0 0-47 15,0 0 11-15,0 0-14 0,0 0-45 16,21-27-26-16,-18 25 9 0,-2 0 14 15,2-2-10-15,-1 3 12 0,2-3-6 0,-2 1 46 16,-1 1-17-16,0 1-16 0,-1-1-10 16,0 2-3-16,0 0-16 0,0 0-10 15,0 0-16-15,0 0-13 0,0 0 16 16,0 0-17-16,0 0 11 0,0 0-12 16,0 0 1-16,0 0 2 0,0 0 12 0,0 0-13 15,0 0-3-15,0 0-1 0,0 0-15 16,0 0-7-16,-1 0-6 0,-5 0 29 15,0 2 20-15,-3 2 12 0,-3 1 0 16,-3-1-3-16,0 5-7 0,-3 0 1 16,-3 6-1-16,-2 4 20 0,-4 7 12 15,2 4 16-15,-3 6 29 0,-3 11-13 16,-1 9-26-16,3 11-31 0,6 5 2 0,10-8-29 16,13-6 12-16,8-16-14 0,5-9-2 15,5-9-25-15,4-5 27 0,10 3 15 16,7 0-11-16,4-2 15 0,1-1-16 15,-4-3-1-15,-2-3-2 0,-5-1-2 16,-7 0-11-16,-4-1 0 0,-6-4 1 16,-4 0-1-16,-3-1 0 0,-2-1 10 15,-4 0 0-15,1-3 3 0,0 1 18 16,-2-2 7-16,0 1 1 0,1 0 2 0,-1-2-9 16,0 0 3-16,2 1-6 0,1-1-13 15,-1 0-1-15,2 0 2 0,-3 1 11 16,0-1-15-16,1 0-228 0,-2-2-103 15,-2-7-170-15,0-1-671 0</inkml:trace>
  <inkml:trace contextRef="#ctx0" brushRef="#br0" timeOffset="-48573.18">25412 14425 815 0,'0'0'319'0,"0"0"-139"0,0 0 8 15,0 0-18-15,0 0-44 0,0 0-38 0,0 0-30 16,0 0 20-16,0 0 20 0,0 0-14 16,23-27 23-16,-20 24 35 0,-2-1 7 15,1 0-11-15,1 0-22 0,1 0-26 16,-1 0-13-16,1 1-3 0,0 0-13 15,-2 0-36-15,1-1 1 0,2 3-24 16,-2-1 1-16,-1 0 0 0,0 0 16 0,0 1-6 16,-2 1 6-16,0 0-2 0,0 0-17 15,0 0-19-15,0 0-6 16,0 0-23-16,0 0 3 0,-3 3 45 0,-2 1 51 16,-3 1-3-16,1 3-13 0,-3 1-19 15,3-1-13-15,-2 2 0 0,-3 2 10 16,3 2-10-16,-2 3 39 15,-3 2 12-15,2 3-38 0,-3 2 35 0,-1 0-10 0,-2 4-16 16,0-2 13-16,0 0-3 0,-2-1 0 16,2-1-10-16,3-4-9 0,3-5 3 15,6-4-16-15,0-2 16 0,4-4 9 16,2-2-15-16,0-2 3 0,0 1-14 16,5 1 26-16,3-1 16 0,5 2-6 15,6-2-13-15,2 1-22 0,2-1-3 16,4 2 0-16,2-1-2 0,-2 1-14 15,-1 0 4-15,2 1-1 0,-4 1-6 0,-3-3 7 16,0 3-10-16,-4-2-10 0,-5-3-6 16,-1 2 16-16,0-2 19 0,-3-1 3 15,-2 0 1-15,1 0 15 0,0-1-15 16,-2-3-1-16,3 1-33 0,-2-2-50 0,0 0-72 16,-1-1-93-16,0-3-207 0,-5-7-279 15,0 2-603-15,-5-2 619 0</inkml:trace>
  <inkml:trace contextRef="#ctx0" brushRef="#br0" timeOffset="-48304.83">25477 14316 1964 0,'0'0'399'0,"0"0"-270"0,0 0-90 15,0 0 15-15,0 0-54 0,0 0 171 16,0 0-16-16,-7 63-17 0,7-37-1 15,6 5 10-15,4 1 19 0,3 3-14 16,6 2 8-16,1-2-27 0,2-1-20 16,1 0-3-16,-3-4-36 0,-2-4-24 0,-3-3-28 15,-8-3-20-15,-3-3-2 0,-4-3-2 16,0-1-1-16,-4-4-22 0,-2 0 0 16,-4-4-34-16,2 1-35 0,1-3-44 15,-2 0-86-15,5-1-121 0,0-2-141 16,4 0-208-16,0-6-330 0</inkml:trace>
  <inkml:trace contextRef="#ctx0" brushRef="#br0" timeOffset="-48122">25911 14803 691 0,'0'0'1647'15,"0"0"-1444"-15,0 0-48 0,0 0 61 16,60 34-1-16,-49-19-27 0,-6 0-26 15,-5 1-16-15,0 2-13 0,-14 0-32 16,-6 1-39-16,-5-1-49 0,-2-2-13 0,-2-2-186 16,6-2-64-16,0-5-193 0,7-1-324 15,8-5-1009-15</inkml:trace>
  <inkml:trace contextRef="#ctx0" brushRef="#br0" timeOffset="-47689.21">26133 14426 2234 0,'0'0'314'16,"0"0"-121"-16,0 0 77 0,0-43-33 15,0 34-39-15,0 1-34 0,2 4-2 16,-1 0-8-16,0 1-38 0,1 3-43 16,-2-1-73-16,1 1-13 0,-1 0-85 15,2 5-56-15,-1 4 154 16,1 5 44-16,0-1 16 0,0 7-1 0,-2 2-7 16,1 2 10-16,2 0 19 0,-1 3 13 15,3 2 11-15,-1 2-12 0,0 1-16 16,1 0 3-16,2-1-36 0,-1-3-20 15,-1-3-5-15,0-3-19 0,0-2 0 16,-1-3-1-16,-1-3-12 0,-1-3 13 0,1-3-1 16,-2-1-1-16,-1-3 0 0,0-2-1 15,0-2-7-15,0 0 9 0,0 0 1 16,0 0-46-16,0 0-7 0,0 0-5 16,0-3-66-16,0-3-131 0,0-1-110 0,0-8-225 15,1 0-542-15,5 0-847 0</inkml:trace>
  <inkml:trace contextRef="#ctx0" brushRef="#br0" timeOffset="-46680.43">26110 14395 140 0,'0'0'718'0,"0"0"-419"0,0 0-107 16,0 0 23-16,0 0-16 0,0 0-8 16,0 0-25-16,0 0-14 0,0 0-26 15,0 0-22-15,0 0-14 0,0-7-9 16,0 7-4-16,0-1 7 0,0 1-1 16,0 0-6-16,0 0 3 0,0 0 13 15,0-1 9-15,0 0-3 0,1 0-16 16,-1 1-35-16,1-1-47 0,-1 0 0 15,0 1 1-15,1-3 14 0,-1 3-15 0,0 0-1 16,0 0-1-16,0 0-12 0,0 0 11 16,0 0-1-16,0 0-13 0,0 0 3 15,0 0 13-15,0 0 0 0,0 0 22 16,0 0-19-16,0 0-3 0,0 0 0 16,0 0 0-16,0 0 0 0,0 0 16 15,0 0 0-15,0 0 0 0,0 0-3 0,0 0 9 16,0 0-6-16,0 0 3 0,0-3 12 15,0 3 7-15,0 0 7 0,1 0-1 16,-1 0-7-16,0 0 4 0,0 0 3 16,2 0-8-16,2 0-36 0,2-1-41 15,3 0-25-15,5-2 35 0,5 0 8 16,5 1 21-16,3 0 2 0,4 0 0 16,2 2 1-16,-2-1 0 0,1-1 2 15,-3 2 0-15,-2-2 9 0,-2-1-10 16,-5 0 11-16,-4 2 3 0,-3-4 15 15,0 5-6-15,-7-2 10 0,-1 0 3 0,0 0 2 16,-3 1-5-16,-2 1-3 0,0 0-10 16,0 0-22-16,0 0-1 0,0 0-18 15,0 0-10-15,0 0-2 0,0 0-13 16,0 0 0-16,0 0 0 0,0 0 9 0,0 0 10 16,0 0 0-16,0 0 6 0,0 0-3 15,-4 0-47-15,-1 0-223 0,-5 0-162 16,-2 0-633-16,3-5-750 0,49 10 1837 15</inkml:trace>
  <inkml:trace contextRef="#ctx0" brushRef="#br0" timeOffset="-46074.18">26690 14768 1790 0,'0'0'421'0,"0"0"-155"0,0 0-21 15,0 0-42-15,0 0-65 0,0 0-71 16,0 0-42-16,0 0-5 0,0 0 18 0,0 0 10 16,46 22 19-16,-46-9 0 0,0 0 9 15,-7 1 10-15,-6 2-26 0,-2-1-13 16,-3 1-18-16,-2-1-29 0,0-2 0 16,-1 1-295-16,1-3-82 0,5-4-232 15,1-3-813-15</inkml:trace>
  <inkml:trace contextRef="#ctx0" brushRef="#br0" timeOffset="-45537.73">27028 14385 881 0,'0'0'587'16,"0"0"-366"-16,0 0-13 0,0 0-1 0,0 0 14 16,0 0-8-16,0 0-58 0,0 0-55 15,0 0-16-15,28-46-11 0,-27 45-15 16,1 1-58-16,0 3-61 0,2 6 61 15,0 3 19-15,0 5 90 0,1 5 35 16,-1 2 13-16,-1 2-14 0,-1 3 2 16,1 2 19-16,2-1-32 0,-3 1-18 15,0 1-11-15,-1-3-13 0,0 0-15 0,0-4-32 16,-1-1-21-16,1-3-9 0,1-4-11 16,0-4 11-16,1 0-13 0,-1-4-1 15,3-2-2-15,-3-3-65 0,1-2-16 16,1-2-56-16,-2 0-81 0,2 0-97 15,0-3-176-15,-2-13-529 0,-2 0-523 0</inkml:trace>
  <inkml:trace contextRef="#ctx0" brushRef="#br0" timeOffset="-45173.9">27004 14340 2115 0,'0'0'311'0,"0"0"-195"0,0 0-32 16,56-5 26-16,-21 5 102 0,7 5-20 16,13 5-16-16,14 8-30 0,-8 3-35 15,-9 2-28-15,-11 1-36 0,-12-1 1 0,-3 7 8 16,-4 5 10-16,-10-1-3 0,-11 2-38 15,-8-1 7-15,-14 0-20 0,-9-3 16 16,-10-3 8-16,-6-3-8 0,-2-4-15 16,1-4 11-16,4-6 1 0,5-3 3 15,5-2 4-15,9-1 2 0,5-2-6 16,8-3-6-16,1 1-21 0,6 0 1 16,2-2-2-16,1 0 15 0,1 0-15 15,1 0-81-15,6-2-144 0,9-4-163 16,15 1-198-16,-3-2-408 0,0 0-582 0</inkml:trace>
  <inkml:trace contextRef="#ctx0" brushRef="#br0" timeOffset="-44623.87">27551 14127 466 0,'0'0'1421'0,"0"0"-1275"16,0 0-62-16,0 0 14 0,57 10 83 15,-34 5 16-15,1 6-55 0,3 4-23 16,1 6-19-16,-1 8-23 0,2 11 3 15,-3 15-23-15,-7 13 10 0,-8 6 35 16,-11-7 22-16,-6-10-19 0,-7-13-16 16,0-9-17-16,0-9 10 0,4-10-19 15,0-8 3-15,5-2-9 0,-2 0 13 16,-1 0 11-16,2 1 25 0,3-5-22 16,-1-3-19-16,2-5-12 0,-1 0-13 0,2-4-3 15,0 0 6-15,0 0 3 0,0 0 13 16,0 0-1-16,3 0 4 0,1 0-62 15,2-4 0-15,3 0-3 0,-1 0-13 16,1-1-2-16,-2-1-13 0,-2 0-147 16,-1 2-98-16,0-7-91 0,-2 1-400 0,0 0-1273 15</inkml:trace>
  <inkml:trace contextRef="#ctx0" brushRef="#br0" timeOffset="-43070.9">28439 14441 2436 0,'0'0'342'0,"0"0"-178"16,0 0-164-16,0 0 0 0,0 0 106 15,0 0 63-15,0 0-48 0,0 0-25 0,-58 30-29 16,43-27 12-16,5-3 9 0,1 0 26 15,5 0 37-15,1-4 50 0,2-2-57 16,1-4-79-16,0-3-41 0,3-1-24 16,3-1-1-16,4-2 0 0,1 4-18 15,1-5 7-15,-2 5 9 0,3 3-13 16,-6 2-9-16,1 3-3 0,-3 3-15 16,-3 2-51-16,-1 4-243 0,-1 4-52 15,-4 13-219-15,-6-4-553 0,0 0-469 0</inkml:trace>
  <inkml:trace contextRef="#ctx0" brushRef="#br0" timeOffset="-42800.33">28403 14904 1322 0,'0'0'511'15,"0"0"-89"-15,0 0-25 0,0 0-123 16,0 0-72-16,0 0-11 0,0 0-22 15,0 0 8-15,0 0 66 0,0 0 86 16,0 0-34-16,-32 19-165 0,42-30-118 16,0 0-12-16,5-2-1 0,1 2 1 15,0 1 1-15,-4 1 17 0,0 3-7 16,-5 2-11-16,-3 2-1 0,0 1-12 16,-3 1-33-16,-1 0-31 0,0 0-22 0,0 1-13 15,-6 5 63-15,-1 0 49 0,-5 3-25 16,1-1-276-16,-7-2-321 15,2-3-690-15,4 0-734 0</inkml:trace>
  <inkml:trace contextRef="#ctx0" brushRef="#br0" timeOffset="-19092.46">22851 15359 391 0,'0'0'180'0,"0"0"-40"16,0 0 49-16,0 0 36 0,0 0-27 15,0 0-103-15,0 0-11 0,0 0 4 0,0 0-3 16,3-22-33-16,-1 19 10 15,-1-1 9-15,-1 1 36 0,1-2 10 16,-1 1 32-16,1-2-29 0,0 2 6 0,-1-1-52 16,1 1 0-16,-1-1 23 0,0-1-23 15,0 1 26-15,1-1-36 0,-1 3-3 16,1-3 19-16,-1 1-25 0,1 1 12 0,-1 0 12 16,0 3 4-16,1-1-16 0,-1 2-19 15,0 0-42-15,0 0-6 0,0 0-83 16,0 5-89-16,0 4 166 0,-1 4 6 15,-1 6 77-15,0 3-11 0,1-1-24 16,1 1 5-16,0 1-27 0,6-4-1 16,6 0 6-16,2-5-3 0,4-1 10 15,2-2 3-15,3-3 3 0,1-3 3 16,-1-3-4-16,-1-2-5 0,-1-1-1 16,0-5 7-16,-4-6 0 0,1-1 0 0,-4-3-10 15,-3-4-3-15,-1-2-6 0,-5-2 6 16,-2-2 3-16,-3 1-25 15,0 1-1-15,-5 1-2 0,-2 1 1 0,0 2-2 16,-1 4-14-16,0 1 2 0,3 5 10 0,0 3-22 16,3 4 0-16,0 3-28 0,-1 0-86 15,1 1-190-15,-2 5 96 16,1 2-29-16,-2 2-205 0,0 1-263 0,-1-3-934 0</inkml:trace>
  <inkml:trace contextRef="#ctx0" brushRef="#br0" timeOffset="-18623.37">23314 15207 1876 0,'0'0'609'16,"0"0"-402"-16,0 0-207 0,0 0 0 15,0 0 6-15,0 0 117 0,0 0-17 0,0 0-10 16,-10 58-25-16,7-41-27 0,-2 0-21 16,1 0-20-16,1-1 10 0,0-1-1 15,1-4 1-15,1-1 0 0,-1-3 0 16,1-2-12-16,1-2-1 0,0-3 3 16,0 0 64-16,0 0 51 0,0-3 79 15,0-5-52-15,0-3-117 0,1-1-26 16,2-4 0-16,1 1 2 0,4-2 8 15,0 0-12-15,-2 1-3 0,4 2 0 16,-1 3-19-16,1 0 21 0,-2 4-15 16,2 2-15-16,0 4-4 0,1 1-22 0,-1 0-3 15,4 7-16-15,-4 3 25 0,4 1 19 16,-2 1 29-16,-2 3 3 0,1 2 54 16,-4-3 3-16,0 3 0 0,-1-1 0 15,-1 1-3-15,-2 0-10 0,-2-1-6 16,1 0-13-16,0-4-3 0,0 1-9 15,1-4-10-15,0 0-2 0,-1-3-1 0,1-2-45 16,0 0-100-16,2-4-90 0,2 0-132 16,0-4-90-16,6-12-291 0,-2 1-670 15</inkml:trace>
  <inkml:trace contextRef="#ctx0" brushRef="#br0" timeOffset="-18441.19">23651 15220 810 0,'0'0'1022'0,"0"0"-733"0,0 0-79 0,0 0-126 16,0 0 91-16,0 0 86 0,0 0-24 16,0 0-23-16,13 52-48 0,-14-36-17 15,-6 1-26-15,3 1-60 0,0 0-13 16,0-1-24-16,1-2-4 0,-2-1-21 16,3-1 0-16,-1-2-1 0,2-2-221 0,1-3-150 15,0-6-242-15,4 0-464 0,0-2-544 0</inkml:trace>
  <inkml:trace contextRef="#ctx0" brushRef="#br0" timeOffset="-18281.83">23604 15102 1479 0,'0'0'1255'0,"0"0"-1040"16,0 0-135-16,0 0-3 0,0 0-45 15,0 0-32-15,0 0-115 0,0 0-20 16,0 0 90-16,0 0 29 0,31 20-436 15,-17-7-684-15</inkml:trace>
  <inkml:trace contextRef="#ctx0" brushRef="#br0" timeOffset="-18093.2">23813 15095 2827 0,'0'0'474'0,"0"0"-397"0,0 0-77 0,0 0 0 15,0 0 159-15,0 0 37 0,0 0-29 0,-1 63-42 16,1-42-30-16,0 1-36 0,0 2-31 16,0-1-15-16,3 3-10 0,0-3-2 15,2 0 0-15,-2 1-1 16,-1-2-21-16,-2-2-312 0,0-5-122 0,-10-1-523 16,-1-5-402-16</inkml:trace>
  <inkml:trace contextRef="#ctx0" brushRef="#br0" timeOffset="-17970.24">23759 15284 2320 0,'0'0'356'0,"0"0"-292"15,62-27-48-15,-31 20 29 0,1 0-25 16,-1 2-20-16,7-1-171 0,-11 0-499 16,-6 1-1310-16</inkml:trace>
  <inkml:trace contextRef="#ctx0" brushRef="#br0" timeOffset="-17305.76">22781 15708 287 0,'0'0'1517'16,"0"0"-1186"-16,0 0-79 0,0 0-35 15,0 0-63-15,0 0-60 0,0 0-72 16,0 0-21-16,0 0 80 0,0 0 8 0,42 19-8 16,-37-2-24-16,-2 2-9 0,-1-3-16 15,-1 1-13-15,1-2-17 0,-2-3 14 16,1-1 10-16,-1-3-10 0,0-2 0 15,0-4 6-15,0 0 6 0,0 0 17 16,0-2 34-16,0 0 57 0,0-4 145 16,0-5-102-16,0-2-148 0,2-4-9 15,4-3-9-15,1-2-10 0,1-1 19 16,4-3-21-16,1 1 12 0,1 1-13 16,3 3-19-16,-2 2 7 0,2 3-10 0,-4 5-9 15,3 1-117-15,-1 3-59 0,0 3-59 16,0 2-135-16,6 0-259 0,-4 2-461 15</inkml:trace>
  <inkml:trace contextRef="#ctx0" brushRef="#br0" timeOffset="-16945.03">23088 15825 2066 0,'0'0'611'0,"0"0"-598"0,0 0-13 16,0 0 0-16,0 0 180 0,0 0 64 16,0 0-94-16,0 0-80 0,0 0-44 0,71-14-10 15,-50 5-1-15,-2 1 1 0,1-2-12 16,-1-1-4-16,-3-1-74 0,-3-1-47 16,1-1 19-16,-6-1 73 0,0 3 29 15,-3-2 13-15,-3 2-13 0,-2 2 0 16,0 4-18-16,0 0 18 0,-3 2 2 0,-4 4 27 15,-2 0-7-15,-1 2 7 16,-3 6 12-16,-2 1 20 0,1 3-16 0,0 2-4 16,0 1-6-16,6-1-16 0,1 0-3 15,4-1-15-15,3-1 2 0,0-1 16 16,7 0 0-16,3-1 4 0,8-3 24 16,3-1-47-16,5-3-114 0,4 0-138 0,1-3-139 15,15 0-275-15,-10-4-583 16</inkml:trace>
  <inkml:trace contextRef="#ctx0" brushRef="#br0" timeOffset="-16503.88">23568 15693 470 0,'0'0'1303'0,"0"0"-1036"0,0 0-60 16,0 0 36-16,0 0 53 0,0 0-58 16,-40-46-71-16,32 43-62 0,-5 3-35 15,1 0-32-15,-1 3-16 0,-2 4-18 0,0 1 21 16,2 3 10-16,0 2-10 0,3 1-9 15,1-2 10-15,4 3-11 0,2-1-14 16,3 1 2-16,0-1 9 0,5-1 4 16,1 0-13-16,6-1 10 0,-4-1-10 15,3-4 7-15,-3 0-10 0,2-6-143 16,-3-1 51-16,-1 0 44 0,3-5 16 0,-3-3 16 16,0-1 16-16,1-3-2 0,-2-4 15 15,-1 1-10-15,1-5 10 0,1 0-10 16,-2-4-3-16,0-2-1 0,0-1-63 15,1 0 13-15,-2-2 29 0,-1 7 22 16,-2-1 19-16,0 8-17 0,0 1 17 16,-2 5-18-16,0 5 12 0,1 2-3 15,1 0-10-15,0 2-83 0,0 0-42 16,0 2 12-16,0 0 101 0,0 4 12 16,0-1 1-16,0-1 1 0,0 1 11 0,0-1-11 15,0-1 0-15,0-2 14 0,0-1 0 16,0 0 3-16,0 0-6 0,0 0 3 15,0 0 7-15,0 0 2 0,0 0-9 16,0 1-16-16,0-1-2 0,0 0-40 16,0 2-63-16,1-1-259 0,1 2-125 0,1 1-314 15,-9-15-481-15</inkml:trace>
  <inkml:trace contextRef="#ctx0" brushRef="#br0" timeOffset="-15939.31">23542 15601 1520 0,'0'0'292'16,"0"0"-55"-16,0 0 71 0,0 0-33 0,0 0-69 15,0 0-87-15,0 0-62 0,0 0-18 16,0 0-20-16,0 0 7 0,-39-17-7 16,38 17 0-16,0 0 13 0,1 0 10 15,0 0-1-15,0 0-6 0,0 0 0 16,0 0-6-16,0 0 3 0,0 0 12 16,0 0 30-16,0 0 14 0,0 0 23 15,0 0-1-15,0 0-28 0,0 0-19 16,0 0-22-16,0 0-10 0,0 0-6 15,0 0-5-15,0 0 5 0,4 0 6 16,4-2-31-16,5 0-19 0,3-1 4 0,-2 1 12 16,2 1-13-16,-1 1-3 0,-1 0-7 15,-1 2-11-15,1 4-20 0,1 3 1 16,-2 5 24-16,3 1 4 0,1 5 9 16,-1-1 19-16,-3 2 39 0,0 2-5 15,-3-3-8-15,-5 1-26 0,-5-2-7 0,0 0-21 16,-10-3 6-16,-5-3 19 0,-4-1 3 15,-6-2 1-15,-1-3 15 0,-1-3-4 16,2-1 7-16,0-3 9 0,5-2 13 16,4-3 15-16,3-2-4 0,3-3-12 15,4 0 7-15,4 1-19 0,2-3-28 16,0 2-15-16,8 1-4 0,2-1-37 16,0 3-105-16,3 1-41 0,2 1-73 15,3-2-236-15,-5 1-845 0</inkml:trace>
  <inkml:trace contextRef="#ctx0" brushRef="#br0" timeOffset="-15612.44">23913 15657 3074 0,'0'0'497'0,"0"0"-272"16,0 0-18-16,0 0-6 0,0 0-52 15,0 0-59-15,0 0-62 0,0 0-12 16,0 0-4-16,0 0-11 0,0 0-1 16,-41 50-18-16,41-36 18 0,6-1 1 15,5-1 20-15,3 0-2 0,1-3-19 16,4-3-37-16,-2-2-28 0,2-4 21 16,-5 0 10-16,-2-2 32 0,-3-6 2 0,-4-1 19 15,-3-5-4-15,-2-1 7 0,-5-2-20 16,-4 0 13-16,-2 1-13 0,-3 2 20 15,-1 1-22-15,1 2 2 0,-2 2 1 16,0 3-3-16,1 0-21 0,3 5-14 16,-2 0-5-16,6 1-16 0,-2 1-171 15,5 3-152-15,1 3-206 0,4 0-198 16,0 0-529-16</inkml:trace>
  <inkml:trace contextRef="#ctx0" brushRef="#br0" timeOffset="-14963.13">24101 15515 2330 0,'0'0'597'0,"0"0"-296"16,0 0-53-16,0 0 40 0,0-45-30 16,0 45-7-16,0-2-47 0,0 2-136 15,0 0-68-15,-1 5-108 0,-1 6 108 16,1 5 40-16,-2 4 28 0,0 3-18 15,2 3-35-15,1 0-3 0,0 2-12 16,5-3 0-16,2-3 0 0,5 0-2 0,3-3 0 16,-1-3 2-16,3-3-12 0,0-4-3 15,-1-2-53-15,-4-5-16 0,2-2 4 16,-1-2 8-16,-1-6 10 0,0-4 18 16,-2-1 43-16,2-3 1 0,-3-3 16 15,2 2-13-15,-3 0 19 0,2 0-10 16,-4 5-11-16,0 0 0 0,1 3 2 15,-4 4 25-15,-1 1-9 0,-1 3 12 0,-1 1-31 16,0 0-3-16,0 0-53 0,-5 5 56 16,-5 4 59-16,2 1 34 0,-2 4-40 15,1-2-13-15,4 2-9 0,1-1-6 16,4 0-10-16,0 0 1 0,2-1-13 16,5 0 12-16,5-1 0 0,0 0 13 15,6-3-12-15,1-1-16 0,3-2-7 16,0-5-119-16,0 0-13 0,-3 0 52 15,0-4 6-15,-4-3 6 0,-1-2 43 16,-4-4 32-16,-3-2 1 0,1-2 1 0,-3-2 35 16,-2-1-9-16,0 3-9 0,-1 1 12 15,-1 3 10-15,-1 4 43 0,0 1 9 16,0 6-25-16,0-1-19 0,0 3-49 16,0 0-53-16,0 0-40 0,0 3-25 15,-1 4 74-15,-2 3 44 0,1 2 19 0,0-1-3 16,-1 3 2-16,2 0 19 0,0 2 16 15,0-2 12-15,1-1 0 0,0-1-28 16,0 1-6-16,0-2-16 0,0-2-13 16,1-1 1-16,-1-3-1 0,0 1-2 15,1-5-70-15,0-1-138 0,0 0-22 16,2-7 3-16,3-1-304 0,2-6-614 16,3-10 139-16</inkml:trace>
  <inkml:trace contextRef="#ctx0" brushRef="#br0" timeOffset="-14785.57">24621 15449 1374 0,'0'0'462'16,"0"0"-66"-16,0 0-8 0,0 0-76 16,4-49-27-16,-4 47-20 0,0-1-31 0,0 3-64 15,0 0-170-15,0 7 41 16,0 3-16-16,0 4 101 0,0 6-1 0,0 4-19 16,3 3-29-16,2 0-18 0,3 3-31 15,-4-1-25-15,0 0-3 0,-2 0 0 16,-1-4-2-16,-1 1-128 0,0-5-141 15,-3-1-250-15,-4-5-472 0,-2-4-405 16</inkml:trace>
  <inkml:trace contextRef="#ctx0" brushRef="#br0" timeOffset="-14578.42">24611 15640 2168 0,'0'0'511'0,"0"0"-250"15,0 0-24-15,66-42-11 0,-44 34-1 16,0 2 9-16,0 4-32 15,1 0-28-15,-1 2-40 0,-4 6-26 0,0 7-3 16,-6 0-12-16,-1 4-13 0,-7 0-19 0,-3 2-15 16,-1-1-24-16,-2-1-19 0,-3-1-3 15,-1-3-21-15,-2-4-68 0,2-1-52 16,0-2-91-16,-2-3-88 0,2-3-109 16,1 0-106-16,-1-11-450 0,3-2-518 15</inkml:trace>
  <inkml:trace contextRef="#ctx0" brushRef="#br0" timeOffset="-14433.37">24955 15429 2666 0,'0'0'603'15,"0"0"-250"-15,0 0-35 0,0 0-20 0,0 0-77 16,0 0-119-16,0 0-102 0,0 0-77 16,0 0 30-16,0 0 19 0,0 0-180 15,-56 36-276-15,51-19-564 0,5-7-501 0</inkml:trace>
  <inkml:trace contextRef="#ctx0" brushRef="#br0" timeOffset="-14041.53">25057 15605 2705 0,'0'0'622'0,"0"0"-622"0,0 0 76 16,0 0-12-16,0 0 139 0,0 0-40 15,-19 53-71-15,14-38-39 0,1-1-34 16,-1 2-18-16,2-3 1 0,-1 0 0 15,2-4-1-15,1 1-1 0,0-3-116 0,1-3-64 16,0-2 10-16,0-2 151 0,0 0 19 16,2-5 31-16,4-5-31 0,0 1-2 15,3-3 2-15,2-1 3 0,-1 1-2 16,5 0 12-16,0 2-11 0,2-2 17 16,-1 5-19-16,1 0 13 0,2 1 12 0,-1 4-22 15,0 2-3-15,-1 0-35 0,1 8 1 16,-3 1-11-16,-1 1-2 0,-1 5-4 15,-2 1 51-15,-1-1 38 0,-3 1 76 16,1-3 76-16,-1 0-20 0,-3-3-64 16,-1-4-20-16,-1 1 4 0,0-2-6 15,1-4-31-15,-2 1-28 0,0-2 25 16,2 0 36-16,3 0 7 0,4-6-38 16,-1 1-24-16,1-2-15 0,-1-2-16 0,-3 0-13 15,0-1-52-15,-6-9-287 0,0 3-318 16,-4 0-1207-16</inkml:trace>
  <inkml:trace contextRef="#ctx0" brushRef="#br0" timeOffset="5734.67">25604 15268 1278 0,'0'0'224'16,"0"0"-48"-16,0 0-36 0,0 0-27 15,0 0 33-15,0 0 33 0,0 0-4 0,0 0-40 16,0 0-48-16,3-6-35 0,-2 6-20 15,2 0 3-15,-2-3-6 0,1 3-9 16,0-2-17-16,1 0 42 0,0 2-13 16,0-1-6-16,0-1-10 0,2 2 6 15,0-1-2-15,-1 0-1 0,1 1-17 16,3 0 1-16,-2 0 16 0,6 0 7 16,-1 0 9-16,6 0 4 0,1 0-1 15,3 0 4-15,3 0-7 0,0 1 9 16,4-1-2-16,0 0-13 0,0 0-4 15,5 0-22-15,3 0 10 0,2 0-11 0,4 0 13 16,4 0-14-16,1 0-2 0,5 0-11 16,0 3 10-16,1-2 1 0,2 1 0 15,-2-2 1-15,1 0 0 0,-1 0 0 16,-3 0 0-16,-1 0-1 0,-1 0 1 16,-3 0-1-16,-3 0 1 0,-2 0 1 15,-3 0 0-15,-6 0 0 0,-1 0-1 0,-6 0 0 16,-2 0 0-16,-2 0-1 0,0 0-12 15,-2 0 12-15,-1 2-1 0,-2 1-17 16,-2 0 16-16,-1 0 0 0,-4-2 3 16,2 0 19-16,-3 1 19 0,-4-2 13 15,0 0 15-15,-1 0 14 0,0 0 14 16,-1 0 32-16,-1 0-9 0,1 0-33 0,-1 0-23 16,0 0-24-16,0 0-18 0,0 0-16 15,1 0-3-15,-1 0 0 0,0 0-12 16,1 0-1-16,-1 0-5 0,0 0-1 15,0 0-9-15,0 0-83 0,0-2-135 16,-8-2-125-16,1 0-421 0,-2-3-1066 0,31 24 1172 16</inkml:trace>
  <inkml:trace contextRef="#ctx0" brushRef="#br0" timeOffset="14085.15">13819 16133 1167 0,'0'0'413'16,"0"0"-201"-16,0 0-21 0,0 0 53 16,0 0-53-16,0 0-1 0,12-49-26 15,-10 40-22-15,1 2-1 0,0 0-16 16,2-1-7-16,-1 1-13 0,-2 2-25 0,0 0 5 16,0 2 1-16,-1-1-10 0,0 4 24 15,1 0 4-15,-2 0-40 0,0 0-64 16,0 2-104-16,1 8 104 0,-1 7 72 15,0 4 49-15,-4 8-9 0,-3 5 6 16,-4 3-3-16,-1 4-38 0,-3 1-24 16,-2-1-22-16,2 0-29 15,4-3-1-15,-1-4-1 0,7-5-2 0,1-6-14 16,3-1 14-16,1-6-12 0,0-2 14 0,0-2 0 16,-1-4 2-16,1-1-2 0,-1-5-2 15,0 1-82-15,-3-3-77 0,0 0-13 16,-2-6-175-16,-11-10-360 0,1 1-584 15,2-2-499-15</inkml:trace>
  <inkml:trace contextRef="#ctx0" brushRef="#br0" timeOffset="14384.47">13686 16066 2451 0,'0'0'345'0,"0"0"-181"0,0 0-26 16,65-33 12-16,-39 29 6 0,7 4-13 15,4 2 15-15,5 10 25 0,2 3 37 16,-1 6-57-16,0 6-55 0,-7 4-36 0,-8 8-38 16,-8 8-34-16,-13 10 0 0,-16 8-1 15,-15 1-3-15,-14-9-13 0,1-14 16 16,6-14 0-16,1-8 1 0,2-4 2 16,-7-1 13-16,-4 0 16 0,-4-2-28 15,3-4 31-15,6-3-9 0,2-4 3 0,7-1-4 16,6-2 7-16,2 0 9 15,7-2 3-15,0-4-6 0,5 1-9 0,2-1-18 16,2 0-10-16,1-3-37 0,0 2-52 16,6 0-105-16,4-1-45 0,3 1-106 15,10 2-240-15,-4 1-652 0,1 0-651 16</inkml:trace>
  <inkml:trace contextRef="#ctx0" brushRef="#br0" timeOffset="15320.15">14603 16329 1357 0,'0'0'465'0,"0"0"-225"0,0 0-61 15,0 0 34-15,0 0 55 0,0 0 24 16,0 0-32-16,0 0-82 0,0 0-45 15,0 0-44-15,-4-3-32 0,4 2-10 16,0 0-13-16,0 1 7 0,0 0 4 16,0 0-11-16,2 0 0 0,3 0 1 0,4 0 44 15,4 0 46-15,4 1 46 16,6 0-38-16,7-1-34 0,4 0-16 0,7 0-12 16,8 0-3-16,14-2-10 0,16-1-9 15,17-1-16-15,9-1-14 0,-5 5-17 16,-9 0-2-16,-10 0-2 0,-8 6-10 15,-8 0-1-15,-15-1-2 0,-14 0 13 16,-12-1-16-16,-7-1 15 0,0 0-16 0,-3-2-2 16,-3 1 2-16,-6 0-5 0,-1 0-10 15,-3-1 6-15,-1 0 13 0,0-1 3 16,-7 0-22-16,-3 0-43 0,-5 0-22 16,-5-2-34-16,0-2-44 0,-5 1-58 15,1-2-146-15,-10-5-177 0,7-1-425 16,2 2-573-16</inkml:trace>
  <inkml:trace contextRef="#ctx0" brushRef="#br0" timeOffset="15751.68">14802 16154 1570 0,'0'0'276'15,"0"0"-140"-15,0 0 7 0,0 0 61 16,0 0 58-16,0 0-37 0,0 0-58 0,0 0-80 16,0 0-87-16,0 0 19 0,0 0 17 15,7 2 82-15,-22 8 0 0,-1 3-42 16,-8 2-9-16,-2-1-10 0,-1 3-7 15,-5-1 1-15,1 5-10 0,-3 0-6 16,-1 3-4-16,2 0 1 0,0 3-16 16,4-4-4-16,3-2-10 0,10-4 0 15,4-6 2-15,7-5 8 0,4-1 26 16,1-1 12-16,5 0 19 0,4 0 1 16,9 0-7-16,5 0-1 0,8 0-18 0,5-3-19 15,4 1-22-15,3 0 0 0,-1 0-3 16,-2 0-2-16,-2 1-20 15,-7 1-3-15,-4-1-3 0,-6 0-34 0,-6-1-93 16,-4-1-55-16,-6 0-94 0,-4-1-156 0,-1-5-126 16,-2-2-186-16,-4 0-878 0</inkml:trace>
  <inkml:trace contextRef="#ctx0" brushRef="#br0" timeOffset="15943.02">14800 16166 1790 0,'0'0'793'0,"0"0"-464"0,0 0-146 16,0 0-87-16,0 0-61 0,0 0-7 0,0 0 87 15,0 0 85-15,0 0 28 16,1 59-43-16,-9-32-74 0,0 4-49 0,-2 2-37 16,0-1-25-16,0 0 0 0,2-3 0 15,2 0-1-15,1-2-2 0,1-1-84 16,4 3-336-16,0-7-258 0,1-5-1077 15</inkml:trace>
  <inkml:trace contextRef="#ctx0" brushRef="#br0" timeOffset="17148.72">16142 16104 561 0,'0'0'336'0,"0"0"-173"0,0 0-1 15,0 0 11-15,0 0-30 0,0 0-39 16,0 0-22-16,0 0-27 0,0 0-16 0,0 0-20 16,0 0 14-16,14-31 19 0,-10 28 39 15,0-3 16-15,-1 3 32 0,0-2 20 16,-2 0 18-16,1 2-58 0,0-2-9 16,-1 0-7-16,0 0 12 0,2 1-35 15,-2 0-6-15,1 0-1 0,-2 2-25 16,1 0 3-16,-1 2-10 0,0 0 1 15,0-1-31-15,0 1-11 0,0-1-31 0,0 1-17 16,1 0-35-16,0 5-38 0,1 4 121 16,0 6 25-16,0 3 33 0,0 5 12 15,0 2 3-15,0 4 7 0,-2 1 24 16,1 0-2-16,1 1 8 0,-1-1 6 16,0-1-25-16,0-1-14 0,0-1-3 15,0-3-11-15,-1-2-17 0,0-4-5 16,0-1-4-16,0-4-6 0,0-2-9 15,0-1-4-15,0-4-15 0,0-2 9 16,0-1-11-16,-1-1 11 0,1-2 4 0,0 0 12 16,0 0-13-16,0 0-15 0,0-5-114 15,0-3-157-15,3-4-142 0,-1-11-127 16,1 3-510-16,-2-2-526 0</inkml:trace>
  <inkml:trace contextRef="#ctx0" brushRef="#br0" timeOffset="17481.96">16177 16052 2055 0,'0'0'295'16,"0"0"-166"-16,0 0 26 0,0 0-68 15,0 0 38-15,57-11 36 0,-31 14 12 0,6 6-20 16,3 3-29-16,2 4-22 15,-2 5 5-15,0 1-31 0,-2 4-35 0,-7 1-25 16,-6 2-14-16,-10 2-2 0,-6-2-2 16,-5 5-27-16,-13-3 7 0,-8-1 7 15,-7-1-1-15,-3-3 3 0,-4-3 3 16,1-2 10-16,2-4 2 0,1-4-1 0,5-3 15 16,5-2 18-16,4-2 10 0,4-1 1 15,6-4-1-15,0 2-10 0,4-3-15 16,2 0 6-16,1 0-3 0,1 0 6 15,0 0 10-15,0 0-9 0,0 0-29 16,0 0-107-16,16-8-319 0,-4 1-248 16,5-4-956-16</inkml:trace>
  <inkml:trace contextRef="#ctx0" brushRef="#br0" timeOffset="18454.51">16921 16245 1971 0,'0'0'305'0,"0"0"-305"16,0 0-58-16,0 0 58 0,0 0 233 15,0 0 131-15,0 0-142 0,0 0-110 16,0 0-26-16,0 0-6 0,-1-22 12 16,0 19-12-16,0-1 12 0,0 0-16 0,1 0-7 15,-1 2-15-15,1 1-4 0,0-1-12 16,0 2 3-16,0 0 3 0,0-2 0 15,0 0 6-15,-1 1-21 0,0-2-13 16,0-1-1-16,-3 2 10 0,2-2-6 16,0 0 6-16,0 0-6 0,0 1-16 0,1-1 9 15,0 2-11-15,1 0 1 0,0 1 0 16,0 1-2-16,-1 0-2 0,1 0-1 16,0 0 1-16,0 0-13 0,0 0 11 15,0 0-20-15,0 0-14 0,0 0-24 16,0 0-169-16,0 3-196 0,2 5-33 15,1-3-315-15,0 0-1123 0,-10-26 1626 0</inkml:trace>
  <inkml:trace contextRef="#ctx0" brushRef="#br0" timeOffset="18715.8">16925 16450 2282 0,'0'0'449'0,"0"0"-301"0,0 0-119 0,0 0-7 15,0 0 135-15,0 0 48 0,0 0-11 16,61 5-71-16,-51 2-59 0,-4 3-17 16,-4 2-3-16,-2 3 7 0,-4 3-1 15,-8-1-12-15,-4 1-19 0,-7 0-1 16,-1-2-14-16,-2 1-4 0,-4-1-107 15,1-3-79-15,1 0-106 0,-5 0-217 16,8-3-228-16,6-5-771 0</inkml:trace>
  <inkml:trace contextRef="#ctx0" brushRef="#br0" timeOffset="19203.04">17423 16044 1539 0,'0'0'218'0,"0"0"-153"0,0 0 29 0,0 0 91 16,0 0 65-16,0 0-2 0,0 0-48 16,0 0-33-16,0-44-13 0,0 44-45 15,0 0-64-15,0 0-29 0,0 0-13 0,0 0-3 16,0 0-45-16,0 9 45 15,-3 2 16-15,-3 6 61 0,2 4 2 0,-4 1-3 16,2 4-6-16,1 4 19 0,2-1 28 16,0 1-4-16,2 2-13 0,0-3-30 15,1 2-17-15,0-2-31 0,0-1-19 16,0-2 1-16,0-4-1 0,2-1 15 16,1-1-17-16,-1-5 1 0,1-1 1 15,-1-2-3-15,2-2-56 0,-3 0-70 16,0-5-122-16,-1 0-101 0,0-1-169 15,0-4-186-15,0 0-317 0</inkml:trace>
  <inkml:trace contextRef="#ctx0" brushRef="#br0" timeOffset="19549.93">17328 16517 98 0,'0'0'1490'16,"0"0"-1110"-16,0 0-279 0,0 0-20 15,0 0 110-15,0 0 58 0,0 0-17 16,0 0-78-16,0 0-64 0,0 0-26 16,0 0 9-16,0 1-6 0,0-1 16 15,0 0 0-15,2 0 31 0,2 0 38 16,5 0 18-16,3 0-35 0,5 0-46 16,5 0-20-16,6 0-20 0,0 0-11 0,7-2-7 15,2 0 0-15,1-1-15 0,6 3-13 16,-3 0-2-16,1-3 0 0,-3 3-1 15,-4 0-3-15,-3 0 1 0,-5 0-2 16,-4 0 2-16,-5 3 0 0,-3-3 0 16,-7 0 2-16,-2 0 1 0,-4 0 12 15,-1 0 2-15,-1 0 1 0,0 0 2 16,0 0-6-16,0 0-12 0,0 0-16 0,-4 0-9 16,-5-3-102-16,0 1-231 0,-9-4-196 15,2 1-531-15,2-2-1084 0</inkml:trace>
  <inkml:trace contextRef="#ctx0" brushRef="#br0" timeOffset="22967.3">18944 16484 1908 0,'0'0'279'0,"0"0"-46"0,0 0-43 0,0 0-29 0,0 0 26 16,0 0 31-16,0 0 11 0,0 0-38 15,0 0-71-15,0 0-41 0,10-27-79 16,15 26 3-16,12 0 6 0,19 1 20 15,21 0-4-15,19 0-3 0,12 4-9 16,-3-1-13-16,-6 4 0 0,-11-2-2 16,-3 3-10-16,-6 0-4 0,-11-3 13 15,-15-2-19-15,-18-1-10 0,-13-2-106 16,-5 0-122-16,-2-2-101 0,0-2 4 16,-1-4-34-16,-6-4 44 0,-6 0 120 0,-2-1 2 15,-2-3 63-15,-5-1 136 0,-3 3 26 16,0-1 42-16,-2 1 49 15,4 2 85-15,0 0 19 0,1 3 52 0,4 0 60 16,2 4-16-16,1-1-50 0,0 2-39 16,3 3-77-16,6 1-77 0,1 0-48 0,6 0-12 15,1 7 12-15,3 2 41 16,1 4 38-16,-3 4 7 0,-3 0-16 0,-3 3-7 16,-7-2-22-16,-5 4-6 0,-1-2-19 15,-8-1-3-15,-7 1 9 0,-2-2-6 16,-4 1-13-16,-1-4-3 0,2-2-15 15,0-2-206-15,6-3-120 0,4-1-163 16,7-4-251-16,4-2-939 0</inkml:trace>
  <inkml:trace contextRef="#ctx0" brushRef="#br0" timeOffset="23222.74">20791 16202 2659 0,'0'0'584'0,"0"0"-466"16,0 0-118-16,0 0-32 0,0 0 26 0,0 0 6 16,0 0 136-16,0 0-31 0,-7 60-7 15,1-31-28-15,3 4-51 0,-2 1-7 16,4 1-11-16,0 0-1 0,1-4-2 15,1-2-184-15,5-6-69 0,-1-2-106 16,-3-7-161-16,-2-8-169 0,-1-4-468 0</inkml:trace>
  <inkml:trace contextRef="#ctx0" brushRef="#br0" timeOffset="23463.54">20681 16237 1137 0,'0'0'569'15,"0"0"-169"-15,24-52-44 0,-8 35-88 16,1 4-53-16,4 5-74 0,4 3-64 0,7 4-26 15,1 2-13-15,5 9 17 0,2 5 27 16,0 7 23-16,-2 3 6 0,-8 3-35 16,-4 3-28-16,-13 2-45 0,-7 0-3 15,-6-2 0-15,-15 1 0 0,-8-5-2 16,-9-4 2-16,-6-2 0 0,-6-6 2 16,-1-3 26-16,-1-4-15 0,1-2-11 15,7-2-2-15,5-2 0 0,8-2-104 16,7 0-55-16,7-1-76 0,8-3-15 15,12-3-90-15,3-1-473 0,6-1-866 0</inkml:trace>
  <inkml:trace contextRef="#ctx0" brushRef="#br0" timeOffset="24238.9">21108 16511 2117 0,'0'0'337'0,"0"0"-301"15,0 0 25-15,0 0 145 0,0 0 64 0,0 0-81 16,58-8-71-16,-41 2-61 0,0 0-31 16,-1 1-13-16,0-2-10 0,2-2 10 15,-3-1-13-15,-4-2-19 0,0 0-31 16,-5-4-20-16,-1 2 9 0,-4-2 16 16,-1 1 26-16,-3 2 16 0,-4 4 1 15,-4 0-14-15,0 4 16 0,-4 2 0 0,1 2 28 16,1 1 4-16,-1 6-31 15,3 2 1-15,1 4 23 0,4 4-3 0,3 1 4 16,3 3 9-16,2 2 0 0,7-1-10 16,7 1 1-16,3-2-7 0,5 1-6 15,1-1 12-15,3-6-9 0,-1-3 10 0,-1-6-7 16,-3-1-4-16,2-4 5 0,-3-3-20 16,-2-4-28-16,-1-5 12 0,1-3 14 15,-1-2 1-15,1-2 1 0,1-1-3 16,0-1-23-16,2-2-53 0,0 1-23 15,1 0-7-15,-3 4 10 0,0 4 51 16,-2 2-13-16,-4 4 4 0,-5 6 15 16,-2 2-22-16,-3 0-30 0,-2 2 46 15,-2 4 22-15,0 2 13 0,-1-2 12 16,0 3-13-16,0-1 14 0,0 0 0 0,-1-4 2 16,0-1 1-16,1-1-1 0,0-2 43 15,-1 0 71-15,0 0 41 0,1-4-48 16,-2 0-109-16,1-3-12 0,-2 2 12 15,-2-4 3-15,0 4 67 0,-3-2-16 16,-2 2 4-16,-1 4-13 0,-5 1-26 16,-3 3 9-16,0 4 26 0,-2 5 1 15,3 2-5-15,1 2-18 0,6 0 19 0,1 5-29 16,6 0 32-16,4 0-13 0,0 1-3 16,9 0-13-16,4-2 0 0,7 1-6 15,4-4 16-15,6-3-16 0,1-1 9 16,3-6-6-16,1-3-22 0,-4-4-42 15,0-4-34-15,-4-8 20 0,-2-3 53 0,0-4 3 16,-3-6 1-16,-1-1 18 0,-2-2-18 16,0-1 30-16,-5 1-9 0,1 6 6 15,-6 4 4-15,-2 5 34 0,-3 3 40 16,-2 6 11-16,-2 1 36 0,0 2-153 16,0 1-38-16,0 6-117 0,0 3 155 15,-4 4 71-15,0 3 17 0,-1 3-32 16,2 1-19-16,0 0-34 0,1 1 19 15,2-1-22-15,0-2 13 0,0-1-13 16,0-1-1-16,0-3-157 0,2-4-238 0,2-7-327 16,2-2-745-16</inkml:trace>
  <inkml:trace contextRef="#ctx0" brushRef="#br0" timeOffset="24403.59">21963 16176 2677 0,'0'0'357'16,"0"0"-140"-16,-19-46-26 0,15 32-54 15,0 4 27-15,2 4-35 0,1 2-19 16,1 4-110-16,0 1-91 0,0 8-95 16,7 8 158-16,5 4 9 0,18 14-407 15,-3-3-653-15,4-6-934 0</inkml:trace>
  <inkml:trace contextRef="#ctx0" brushRef="#br0" timeOffset="24801.31">22320 16289 2794 0,'0'0'529'0,"0"0"-250"0,0 0-14 15,-12-49-54-15,4 39 23 0,-2 3-48 0,1 1-56 16,-3 3-56-16,-3 3-38 0,2 0-33 16,-3 9 1-16,2 3 7 0,2 5-10 15,3 3 1-15,5 3-1 0,4 4-1 16,0 0-12-16,7 2 12 0,4 0-16 15,-1 0-42-15,1-3-38 0,-4-1 4 16,1-4-17-16,-6-1-24 0,-2-2-1 16,0-4-37-16,-5-4 20 0,-5-1 63 15,2-5 25-15,-1-1 39 0,2-3 24 16,2 0 34-16,0-5 30 0,4-4 21 16,1-1-22-16,0-4-35 0,6-2-6 15,3-2 6-15,4-1 4 0,1 1 8 16,5 2-5-16,2 0 25 0,4 2-47 15,-1 3 12-15,1 5-25 0,-1 3-3 0,1 3-10 16,-1 2 1-16,-3 5 12 0,-1 4 0 0,-4 3 68 16,0 0 23-16,-4 1-8 15,-4 2-14-15,-4 3-23 0,-4-3-30 0,0 0-15 16,-7-1-1-16,-3-2-143 0,-3-3-192 16,-5-7-264-16,3-2-692 0,5-2-788 0</inkml:trace>
  <inkml:trace contextRef="#ctx0" brushRef="#br0" timeOffset="24957.92">22577 16293 2459 0,'0'0'630'0,"0"0"-390"0,0 0-78 0,0 0-32 16,0 0 18-16,0 0-148 0,0 0-3 15,0 0-148-15,0 0 37 0,0 0 114 16,19 19 0-16,-6 0-100 15,11 8-376-15,-4-5-489 0,2-3-646 0</inkml:trace>
  <inkml:trace contextRef="#ctx0" brushRef="#br0" timeOffset="25331.73">22807 16431 1855 0,'0'0'460'16,"0"0"-247"-16,0 0-70 0,0 0-89 15,0 0 23-15,0 0 84 0,0 0 44 16,0 0-48-16,0 0-30 0,-58 50-54 15,49-32-26-15,4 0-24 0,0-1-21 16,3-2 10-16,0 2-8 0,2-2-4 0,0-4 0 16,0-4-19-16,0-1-16 0,0-3 35 15,1-3 3-15,1 0 98 0,2-3-34 16,0-4-67-16,4-3 0 0,0 0 0 16,-1-2 1-16,4 0-1 0,-2-1 15 15,5 2-15-15,0 0-1 0,1 3-11 0,0-2 12 16,2 3 1-16,-3 1 11 15,-1 1-12-15,-1 3 0 0,-4 0 2 0,1 2 33 16,-3 0-16-16,-2 2-19 0,3 3-19 16,-3 0-3-16,2 5 22 0,-2 0-3 15,0-1-15-15,0 0 17 0,-1 2 1 16,0-2 0-16,-1-1 1 0,2 1-1 16,4 1-215-16,3-3-350 0,1-3-680 15</inkml:trace>
  <inkml:trace contextRef="#ctx0" brushRef="#br0" timeOffset="25470.34">23286 16658 2274 0,'0'0'1013'0,"0"0"-692"0,0 0-12 16,0 0-26-16,0 0 55 0,0 0 1 16,0 0-46-16,0 0-120 0,0 0-169 0,0 0-4 15,0 0-107-15,-12-17-183 0,-7 6-482 16,-1-3-1390-16</inkml:trace>
  <inkml:trace contextRef="#ctx0" brushRef="#br0" timeOffset="29975.26">11017 17116 938 0,'0'0'264'0,"0"0"-147"0,0 0-16 0,0 0 0 15,0 0 16-15,0 0-23 0,0 0 0 16,0 0-19-16,0 0-16 0,0 0-11 15,-20 0-15-15,17 2 15 0,3-2 4 16,-2 0 3-16,1 0-6 0,0 0 16 16,-1 0 19-16,0 2 10 0,-1-2-10 15,1 0-4-15,0 0-9 0,1 0 0 16,-2 0 6-16,0 0 0 0,1 0-19 16,-1 0-42-16,0 0-16 0,-1 0-16 0,0 0 3 15,-1 0 10-15,2 2-10 16,1-2 10-16,0 0 3 0,0 1 0 15,2-1 19-15,0 0-7 0,0 0-12 0,0 0-84 16,0 0-141-16,6 0-234 0,-1-3-304 16</inkml:trace>
  <inkml:trace contextRef="#ctx0" brushRef="#br0" timeOffset="30712.93">10878 17128 402 0,'0'0'590'0,"0"0"-336"16,0 0-120-16,0 0-20 0,0 0 22 15,0 0 27-15,0 0 3 0,0 0-37 16,0 0-48-16,0 0-42 0,-14 2-13 16,14-1 7-16,0 0 38 0,0 0 32 0,2 1 10 15,3 0-6-15,2-2-14 0,1 0 4 16,2 0-4-16,1 0-13 0,6 0-3 16,1-2-26-16,4-3-16 0,2-2-12 15,5 2-21-15,-1-2 11 0,0-3-13 16,2 3 0-16,-3-1 1 0,-3 1 0 15,1-3 18-15,-4 1-17 0,-3-1 12 0,-1 1-12 16,-1-1-2-16,-1-3 22 0,-5-1-21 16,2 0 19-16,-5 0-18 0,0-1 17 15,-4-2-6-15,-2 2-13 0,-1-2-2 16,0 3-26-16,-2-3 27 0,-4 2-1 16,1 3 2-16,0 2-4 0,-4 1-15 15,2 2 16-15,0 2 1 0,-3 2-40 16,1 3-5-16,-4 0-11 0,1 4 16 15,-6 5 17-15,-2 2 25 0,-1 6 16 16,-1 3 25-16,1 1 11 0,2 4-5 0,1 1-5 16,6-1-13-16,4 1-1 0,7-6-24 15,2 1 24-15,10-1-28 0,8-4 32 16,9-2 3-16,4-1-16 0,9-5 13 16,4-2-13-16,4-3-6 0,-2-1-12 0,0-2-1 15,-3 0-146-15,-7-4-209 0,-3 1-2 16,-8-4-96-16,-5 0 12 15,-5-5-171-15,-4-1 15 0,-7-3 115 0</inkml:trace>
  <inkml:trace contextRef="#ctx0" brushRef="#br0" timeOffset="30912.72">11590 16929 149 0,'0'0'450'0,"8"-67"-36"15,-4 38 3-15,2 2-125 0,0 3-48 16,-3 4 28-16,1 6 16 0,-1 3-72 16,1 5-16-16,-3 4-30 0,1 2-170 15,-1 4-90-15,-1 8 90 0,1 6 114 0,-1 6 11 16,0 7-33-16,-6 3-34 0,-2 4 15 15,-1 1-26-15,-3 0 13 0,3-3-15 16,-2-1-26-16,3-4-18 0,-1-2-1 16,3-5 0-16,0-2 2 0,3-3-2 15,0-7-2-15,3-2-1 0,0-3-99 16,5-5-149-16,5-2-56 0,5 0-121 0,13-12-281 16,-1-2-808-16</inkml:trace>
  <inkml:trace contextRef="#ctx0" brushRef="#br0" timeOffset="31236.3">11987 16854 1370 0,'0'0'358'16,"0"0"-127"-16,0 0 109 0,2-46-43 0,-7 38-45 16,-1 2-31-16,-5 1-29 0,1 3-68 15,-6 2-67-15,-1 2-28 0,-3 5 0 16,-1 5 12-16,1 0-13 0,2 3-9 15,5-1-18-15,2-1-1 0,7 1-22 16,4-2 10-16,2 1 12 0,9 1 1 16,2 1 14-16,4 1 8 0,3 2-23 15,1 0-2-15,-3-1 2 0,-3 2-19 16,-5-1 7-16,-2-1-1 0,-8-1 10 0,-2-2 1 16,-7-3 2-16,-6-1 14 0,-3-3 8 15,-1-2 3-15,-4-3-9 0,1 0-3 16,-1-2 2-16,3 0 8 0,2-4-11 15,4 0 4-15,1 0-15 0,6-3-1 0,1 0-124 16,6 2-140-16,0-3-114 0,19-3-332 16,0 3-579-16</inkml:trace>
  <inkml:trace contextRef="#ctx0" brushRef="#br0" timeOffset="31612.03">12140 17112 1482 0,'0'0'416'16,"0"0"-273"-16,0 0-69 0,0 0 72 15,0 0 13-15,0 0-24 0,0 0-44 16,0 0-27-16,57-28-22 0,-42 18-16 16,3-2-7-16,2-2-6 0,-1-1-13 0,1-4 29 15,-2-1-10-15,-1-1-3 0,-6 2 26 16,1-1 3-16,-7 1 42 15,-3 2 18-15,-2 3 17 0,0 1 24 0,-4 3-25 16,-3 3-26-16,-4-1-19 0,2 3-10 16,-6 4-22-16,-1 1-6 0,-4 3-26 15,0 8 10-15,-4 1 10 0,0 5 5 16,1 2-5-16,2 3 2 0,3 3-15 16,4-1-2-16,5 0-5 0,5 2-10 15,4-2 0-15,3-1 2 0,9 1 8 0,5-2-10 16,7-1 17-16,6-4-19 0,2-2 22 15,4-4-9-15,0-2-13 0,0-3-220 16,-5-4-127-16,6-6-191 0,-8-3-653 16,-5-5-667-16</inkml:trace>
  <inkml:trace contextRef="#ctx0" brushRef="#br0" timeOffset="44314.88">12566 17607 2020 0,'0'0'289'16,"0"0"-192"-16,0 0 113 0,0 0-117 15,0 0-57-15,0 0 44 0,0 0 45 16,0 0 0-16,-13 46-25 0,7-22-46 16,-3 2-32-16,3 1-20 0,1-2 0 15,1-1-2-15,-1-5-1 0,3-2-2 16,2-5 0-16,0 0 1 0,0-3 2 16,0-1 0-16,0-1 29 0,0-1-1 0,0-2-2 15,0-2 6-15,-1-2 3 0,1 2 31 16,0-2 36-16,0 0 44 0,-1-2 43 15,-1-5-22-15,1-3-142 0,1-8-25 16,0-5 0-16,3-4 0 0,9-6 0 0,4-1 1 16,4-5-1-16,4 2-1 15,2 1-1-15,1 5 2 0,3 4-16 16,-4 6-3-16,-1 4 3 0,-3 7-16 0,-3 2-2 16,-1 3-10-16,-1 3-13 0,-1 2-173 15,0 2-62-15,-2 5-227 0,5 9-462 16,-5 1-257-16</inkml:trace>
  <inkml:trace contextRef="#ctx0" brushRef="#br0" timeOffset="44827.14">12934 17834 2126 0,'0'0'240'15,"0"0"-198"-15,0 0-19 0,0 0-4 16,0 0-3-16,0 0-16 0,48-55 3 0,-32 40-1 16,2 0-2-16,-2 1 20 0,-3-2-4 15,-1 1 29-15,-6 1-25 16,-3 0 2-16,-3 3-19 0,0 1 20 0,-6 4 93 16,-3 2 54-16,-5 4-64 0,-3 2-25 15,-3 4 11-15,-1 6-6 0,0 0 10 16,0 5-29-16,2 4-16 0,3 1-13 15,6 3-10-15,3 1-24 0,7-2-2 16,4 0-2-16,6-4 0 0,8-3 1 16,3-3 24-16,5-5 0 0,5-3 10 0,3-2-6 15,0-4-29-15,3-4-84 0,-2-6-17 16,-3-4-45-16,0-3 37 0,-6-5 16 16,-3-4 36-16,-4-4 57 0,-3-4 13 15,-3-4-1-15,-5-13 1 0,3-10-11 0,-2-7 12 16,1 4-12-16,-2 17 22 15,-4 18 8-15,-2 17 32 0,-1 7 114 16,-1-1 0-16,0 3-24 0,0 3-141 0,0 0-13 16,0 7-152-16,0 7 152 0,-2 8 117 15,-1 8-3-15,-3 8-23 0,-1 10-57 16,0 10-12-16,-1 5-9 0,0 0-11 16,6-16-2-16,2-16 1 0,0-14-2 15,4-3 0-15,3-1-156 0,0-2-108 16,-2-2-91-16,0-3-145 0,-5-6-278 15,0-2-702-15</inkml:trace>
  <inkml:trace contextRef="#ctx0" brushRef="#br0" timeOffset="45279.68">13124 17704 1239 0,'0'0'1415'16,"0"0"-1151"-16,0 0-46 0,0 0-93 0,0 0-122 15,0 0 13-15,0 0 22 0,0 0 55 16,86-14-33-16,-45 14-22 0,4 0-22 15,3 1-14-15,-2 2 0 0,1-3-2 16,-6 0-2-16,-6 0-20 0,-3-2-51 16,-8-2 12-16,-4 0 14 0,-7-1 15 15,-5 0 32-15,-4 0 19 0,-2 1 13 16,-2 1 6-16,0 3 114 0,-3 0 7 16,-2 0-14-16,-2 3-48 0,-3 5-34 15,0 3-6-15,-2 6-10 0,2 1-6 0,0 3-16 16,5 0-25-16,2-1 0 15,3-3-2-15,1 0-2 0,6-5 4 0,5 0 2 16,0-7 10-16,3 0-12 0,1-4-42 16,0-1-26-16,-1-4-2 0,1-4 16 15,0-4 14-15,1-4-8 0,0-2 36 0,-1-5 12 16,2 1 0-16,2-2 16 0,0-1-16 16,-1 4-1-16,0 1-12 0,-2 4 10 15,-5 6 3-15,-5 5 0 0,-4 3-22 16,-1 2-70-16,-2 7 92 0,0 4 95 15,-1 7 81-15,-3 4-41 0,-3 2-38 16,-1 3-35-16,0-1 13 0,0 1-41 16,2-3-9-16,2-2-22 0,2-4-1 15,1-2-2-15,1-5-48 0,0-1-54 16,2-5-143-16,2-3-123 0,1-2-108 16,8-7-274-16,-4-3-682 0</inkml:trace>
  <inkml:trace contextRef="#ctx0" brushRef="#br0" timeOffset="45964.72">13868 17737 2453 0,'0'0'445'0,"0"0"-256"0,0 0-26 15,0 0-19-15,15-46-33 0,-1 35-22 16,5 0-29-16,5 3-60 0,5 0-10 15,-1 4-9-15,3 4-6 0,-4 0-10 16,-2 8 0-16,-2 2 35 0,-6 3 16 0,0 3 19 16,-7 3-33-16,-3 3 14 0,-4 0-16 15,-1 2-1-15,-2 1-1 0,0-2 1 16,-2-2-11-16,-4-3 12 0,2-5 1 16,-2-2 21-16,3-6 16 0,2-2 38 15,-1-1 25-15,1-2 28 0,-1 0 13 16,0-5 17-16,1-4-75 0,1-4-84 15,0-3 0-15,6-6-1 0,4-2 1 16,4-3 3-16,7 0-3 0,4-2-62 0,6 1-29 16,2 1-66-16,-1 3 25 0,0 2-34 15,-5 6-56-15,-4 3-39 0,-5 1 11 16,-2 6 45-16,-6 2 102 0,0 2 51 16,-5 2-12-16,0 0-27 0,1 6 91 0,-1 0 136 15,0 3 41-15,1-1-10 0,0 1-32 16,-2 3-14-16,-1-2-31 15,0 3 11-15,-1 1-2 0,-1 3-14 0,-1 0-2 16,0 2 5-16,-4 1-22 0,-1 1 7 16,-4-1-29-16,0-1-13 0,1-2-9 15,-2 0-3-15,3-3 3 0,-2-4-9 16,4-1 6-16,2-5-3 0,1 0-1 16,1-4 20-16,1 0 49 0,0-3 15 15,0-6-59-15,5-4-40 0,5-5-2 16,1-4-1-16,5-2 1 0,2-1 0 0,2 1-13 15,2 0 2-15,2 4-2 0,1 5-13 16,0 1 25-16,2 7-22 0,-6 3-9 16,0 4-13-16,-2 2-3 0,-6 7 41 15,-1 6 9-15,-3 4 102 0,-3 4 17 16,-4 2-14-16,-2 0-43 0,-1 4-28 0,-5-4 0 16,0-2-19-16,1-3-2 0,0-5-4 15,2-4-9-15,-1-4-25 0,2-4-64 16,1-3-23-16,1 0 13 15,0-10-152-15,2-12-431 0,4 0-971 0</inkml:trace>
  <inkml:trace contextRef="#ctx0" brushRef="#br0" timeOffset="46533.11">15592 17406 2303 0,'0'0'288'15,"0"0"-214"-15,0 0-13 0,14-51 87 16,-15 41 32-16,-6 1-7 0,-7-1-14 0,-3 4-38 16,-4 2-26-16,-4 4-35 0,-4 0-3 15,-5 4 3-15,-1 6-7 0,2 3-12 16,0 1-6-16,5 1-4 0,3 1-30 15,9 1-1-15,4-2-2 0,7 1-20 16,5 0 19-16,4 2 3 0,11 0 2 16,6 3 14-16,6 0 0 0,6 2-16 0,5-2-1 15,-1 4 1-15,-1-5-13 16,-2 3-21-16,-10 0-20 0,-6-2-6 0,-11-1-53 16,-7-1 37-16,-10 0 38 0,-10 1 22 15,-9-1 15-15,-2-4 1 0,-5 0 2 16,-1-5 11-16,3-3 2 0,1-3 23 15,2-4 16-15,4-3 38 0,5-5 2 16,1-2-31-16,2-3-13 0,4-1-25 0,5-3-9 16,1 2-15-16,7-1-1 15,2 1-51-15,7 3-53 0,4 2-60 16,6 3-57-16,3-1-70 0,2 3-71 0,14 1-281 16,-7 0-476-16</inkml:trace>
  <inkml:trace contextRef="#ctx0" brushRef="#br0" timeOffset="46944.2">15905 17401 2263 0,'0'0'465'0,"0"0"-204"0,0 0-95 0,0 0-165 16,0 0 79-16,0 0 67 0,0 0 56 15,-24 46-29-15,9-19 5 0,-2 6-59 16,-2 4-26-16,-3 7-28 0,2-3-29 15,3-1-18-15,2-3-4 0,5-9-15 0,4-1-2 16,1-7-10-16,4-6 12 0,1-4 0 16,0-4 1-16,0-5 14 0,0-1 29 15,3-3 64-15,3-8-33 0,4-6-57 16,1-7-18-16,4-8 0 0,0-2 0 16,-2-4 0-16,2-4-30 0,-1 0-32 0,-1 2-9 15,2 3 31-15,-2 6 24 0,-2 6 15 16,1 9 1-16,-5 5 9 15,1 7-9-15,-3 4-15 0,1 3-103 0,1 9 52 16,3 8 32-16,-2 4 12 0,3 9 6 16,-4 4 16-16,0 5 12 0,-2 1 60 15,-1 3-19-15,-2-3-19 0,1-4-9 16,-1-2-25-16,3-4-31 0,-1-4-75 0,1-6-156 16,-2-4-235-16,-2-8-292 0,-1-6-726 15</inkml:trace>
  <inkml:trace contextRef="#ctx0" brushRef="#br0" timeOffset="47110.27">15713 17644 2342 0,'0'0'638'16,"0"0"-311"-16,0 0-200 0,0 0-48 0,0 0 92 16,0 0-19-16,0 0-36 0,0 0-66 15,0 0-49-15,0 0-1 0,0 0 1 16,70-18-1-16,-31 23 0 0,4 0-1 15,-1-1-173-15,0 0-240 0,10-4-217 0,-12-2-783 16</inkml:trace>
  <inkml:trace contextRef="#ctx0" brushRef="#br0" timeOffset="47359.58">16129 17527 2262 0,'0'0'395'15,"0"0"-196"-15,0 0-10 0,0 0 32 16,0 0 65-16,0 0-121 0,0 0-83 0,0 0-38 16,59-26-41-16,-29 24 10 0,7 1-10 15,5 1 7-15,4 0-10 16,0 0-1-16,-1-1 1 0,-2-1-1 0,-4 2 1 16,-3-2-1-16,-8-1-2 0,-4-1-13 15,-4 1-88-15,-5-2 10 0,-2 1 18 0,-6-1 12 16,-2 1 29-16,-1 0 32 15,-4 2-16-15,0 0-54 0,-6 2-157 0,-3 0-71 16,-7 0-22-16,-10 2-185 0,2 2-230 16</inkml:trace>
  <inkml:trace contextRef="#ctx0" brushRef="#br0" timeOffset="47666.65">16392 17542 1527 0,'0'0'1270'0,"0"0"-939"16,0 0-98-16,0 0-49 0,0 0-7 16,0 0-22-16,0 0-55 0,0 0-72 15,0 0 52-15,0 0 38 16,0 0 28-16,42 55-6 0,-35-28-29 0,-3 1-13 16,-2 2-15-16,-2 1-15 0,0 2-7 0,-2 0-9 15,-3-2-15-15,1-1 0 16,1-4-10-16,0-2-11 0,1-2-1 0,0-3 12 15,0-5-9-15,-2-1 7 0,2-4-7 16,1-3-6-16,-1-2-9 0,1-2 0 16,1 0 13-16,0-2 14 0,-1 0 1 15,1 0-31-15,0-2-49 0,-1-3-73 16,1-2-175-16,-1-6-175 0,1-14-219 16,0 2-663-16,0 1-921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30T05:26:05.939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2340 1708 427 0,'0'0'831'16,"0"0"-541"-16,0 0-121 0,0 0 19 15,0 0 59-15,0 0 6 0,0 0-69 16,0 0-49-16,0 0-6 0,0 0-1 0,-11 0-9 16,10 0-30-16,1 0-21 0,-1 1-21 15,1 0-15-15,0-1-6 0,0 0 6 16,0 0 15-16,0 0 1 15,0 0 6-15,0 0 12 0,0 0 23 0,0-2 56 16,0-1 85-16,0-4-12 0,4-3-218 16,4-5-25-16,0-2 13 0,4 0 12 15,-3 3 1-15,1-1-1 0,-1 3 0 16,-4 5-2-16,0 0-1 0,-1 4 1 16,-2 1-33-16,-2 0-11 0,1 2-29 15,0 2-48-15,1 3-35 0,0 5 130 16,0 4 28-16,-1 3 15 0,-1 5-13 0,0 2-1 15,0 0-1-15,0 0-20 0,-2-2 18 16,0 0 2-16,1-2 0 0,0 1 0 16,0-2 0-16,1-3 0 0,0 0-13 0,0-2 13 15,0 0 18-15,1-1-17 16,0 1 15-16,-1-1 0 0,0-1-16 0,0 1-51 16,-1-2-15-16,-3 1-67 0,-1 0-147 15,0-2-187-15,1-1-111 0,0-1 68 16,0-2-170-16,0-1-112 0</inkml:trace>
  <inkml:trace contextRef="#ctx0" brushRef="#br0" timeOffset="201.31">2354 2052 297 0,'0'0'486'0,"0"0"-170"15,0 0-59-15,0 0-13 0,0 0-33 16,0 0-32-16,0 0 22 0,-43 45-10 16,39-40-52-16,2-3 13 0,1 0-20 0,0-1-17 15,1-1 10-15,0 0 3 0,0 0-19 16,0 0-13-16,0 0-14 0,0 0-2 15,4 0-14-15,6 0 4 0,4-1-7 16,5-3-9-16,5-1-26 0,4 0-16 0,-2 2-12 16,-1-2-12-16,-1 2 11 15,-4 2-12-15,-1 1-157 0,-5 0-231 16,1 2-289-16,-6 1-393 0</inkml:trace>
  <inkml:trace contextRef="#ctx0" brushRef="#br0" timeOffset="694.3">2857 1688 1193 0,'0'0'1443'0,"0"0"-1272"0,0 0-52 16,0 0-10-16,0 0 3 0,0 0 9 16,0 0 7-16,0 0-14 0,0 0-19 15,0 0-32-15,-16-9-25 0,16 9-6 16,0 0-4-16,-1 0-6 0,1 0 7 16,0 0-10-16,0 0-16 0,-1 0-1 15,1 0 0-15,0 0-2 0,0 0-2 0,0 0 0 16,-2 0 0-16,2 0 2 0,0 2 15 15,0-2 11-15,0 0-1 0,0 0-3 16,0 0-7-16,0 0-11 0,0 0-1 16,0 0-1-16,0 0-2 0,0 0-28 15,0 0-282-15,0 2-260 0,-1 0-549 16,-1 1-774-16,5-10 1864 0</inkml:trace>
  <inkml:trace contextRef="#ctx0" brushRef="#br0" timeOffset="1141.64">2843 2058 2317 0,'0'0'272'0,"0"0"-272"15,0 0 3-15,0 0 3 0,0 0-2 16,0 0 34-16,0 0 8 0,-58 23 8 16,49-17 14-16,5-2-10 0,1-3 19 15,1 1 9-15,2-2 39 0,0 0 89 16,0 0 88-16,0-3 19 0,0-3-74 15,0-1-247-15,2-3 0 0,2 2-37 16,-1-1 34-16,2 1-19 0,0 3 0 16,-2 2 10-16,-1 0-7 0,-1 2-12 15,-1 1-36-15,0 0-30 0,0 0-23 16,0 0 7-16,0 3 74 0,0 1 39 0,0 1 44 16,0-3-3-16,0 1-25 0,0-3 6 15,0 0 3-15,0 0 13 0,0 0-7 0,0 0-2 16,0 0-14-16,0 0-15 0,0 1-151 15,-5 1-315-15,-1-1-615 0,-1-1-726 0</inkml:trace>
  <inkml:trace contextRef="#ctx0" brushRef="#br0" timeOffset="3604.78">3523 1473 1527 0,'0'0'234'0,"0"0"-143"16,0 0 120-16,0 0 75 0,0 0-44 16,27-45-20-16,-26 41 13 0,-1 1-5 0,0 1-33 15,0 2-64-15,-4 0-66 0,-1 0-67 16,-6 3-26-16,-1 5-18 15,-5 0 16-15,-1 5 28 0,-1 0-1 0,0 3 1 16,0 0-1-16,0 2-2 0,3-1 0 16,3-1-9-16,1-2-1 0,6-2-3 15,1-1 14-15,4-1-23 16,1-3-1-16,3 2 26 0,5-4 14 0,7 1 15 16,3-2 12-16,4-2-16 0,1-1-25 15,-1 1-18-15,-2-1 5 0,-3 1-18 16,-3 2-7-16,-6 1-13 0,-4 0 3 15,-2 4 13-15,-2-1 10 0,0 4 25 0,-5 0 0 16,-2 0 3-16,-5 0 13 0,-2 0 0 16,2-2 12-16,-4 0 17 0,2 0-7 15,1-2-9-15,2 0-18 0,4-1-11 16,0-3-22-16,5 2-10 0,2-1 7 0,0-2 9 16,5 3 16-16,2-1 22 0,1 1 0 15,5 1-3-15,1 1-19 0,-3 0-12 16,1 4-36-16,-6-2-3 0,-3 3 10 15,-3 1 28-15,-1 3 13 0,-8 2 10 16,-6 0-7-16,-1-1 0 0,-1 1 13 16,4-6 0-16,0 0 9 0,7-3 42 15,3-3-38-15,3-1-29 0,0 0-35 16,6 1 35-16,8-1 16 0,1 2 9 0,7 0 4 16,5-2-29-16,0 0-153 0,-2 2-202 15,5 1-351-15,-7-3-610 16</inkml:trace>
  <inkml:trace contextRef="#ctx0" brushRef="#br0" timeOffset="4053.94">3934 1627 2164 0,'0'0'688'0,"0"0"-544"0,0 0-144 16,0 0 0-16,0 0 26 0,0 0 128 0,-8 51-7 16,-1-26-30-16,0 3-12 0,-6 4-39 15,1-1-5-15,-1 2-4 0,0-2-20 16,-1-2-8-16,5-3-28 0,0-5 1 16,4-5 7-16,2-5-9 0,2-4-1 15,2-2-11-15,1-4 12 0,0 1 3 16,0-2 60-16,0-2 53 0,6-6 23 15,1-6-55-15,4-5-65 0,3-8-19 16,1-3-16-16,-1-5 15 0,-1-2-1 16,2-11-42-16,-5 6 29 0,2 4-13 0,-1 1 6 15,-5 12 22-15,1 4 3 16,-3 5 41-16,0 8 2 0,-3 3-24 0,0 5-22 16,-1 0-112-16,2 8-83 0,0 6 160 0,0 6 35 15,0 5 132-15,1 6-19 16,0 3-63-16,2-1-15 0,-2-2-10 0,0 1-10 15,0-3-14-15,3-2 1 0,3-1-1 16,1-2 18-16,2-4-19 0,3-1-93 16,-3-2-140-16,4-5-177 0,-2-4-306 15,-5-3-650-15</inkml:trace>
  <inkml:trace contextRef="#ctx0" brushRef="#br0" timeOffset="4223.31">3816 1881 2925 0,'0'0'457'0,"0"0"-203"0,0 0 26 16,0 0-28-16,0 0-7 0,0 0-84 16,0 0-82-16,0 0-79 0,0 0-37 15,0 0-15-15,60-50-10 0,-22 46 28 16,4 3 15-16,3 1 17 0,0 0-240 0,-4 0-201 16,3 4-577-16,-11-1-425 0</inkml:trace>
  <inkml:trace contextRef="#ctx0" brushRef="#br0" timeOffset="4365.88">4269 1835 878 0,'0'0'1830'0,"0"0"-1505"16,0 0-325-16,0 0-23 0,0 0-12 15,0 0 35-15,0 0 135 0,0 0-1 16,-6 61-7-16,0-41-34 0,-5 3-36 16,1 4-16-16,-4-2-22 0,2-2-19 0,-2 2-111 15,0-1-320-15,4-6-333 16,2-7-890-16</inkml:trace>
  <inkml:trace contextRef="#ctx0" brushRef="#br0" timeOffset="4627.93">4518 1637 1608 0,'0'0'2175'0,"0"0"-1946"16,0 0-121-16,0 0-52 0,0 0-25 16,0 0 0-16,0 0 10 0,0 0-13 15,0 0 31-15,0 0 6 0,-21 52-25 0,18-24-3 16,-1-2-34-16,3 0 22 0,0-1-23 16,1-1 10-16,0-4-12 0,0 0-10 15,1-3-110-15,1-3-135 0,0-4-142 16,-2-3-222-16,-3-3-575 0,-1-4-454 15</inkml:trace>
  <inkml:trace contextRef="#ctx0" brushRef="#br0" timeOffset="5002.33">4445 1676 2489 0,'0'0'403'0,"0"0"-262"16,16-51-42-16,-2 34-26 0,2 3-34 15,3 1-1-15,1 3 0 0,1 3-15 16,0 5-23-16,-4 2-32 0,0 7 29 15,-4 5 3-15,-6 6 35 0,-3 6 16 16,-4 2-13-16,-3-1-16 0,-7 3-9 0,-5-5-1 16,-4-2 11-16,0-3-7 15,0-2-1-15,0-2 17 0,3-2-19 16,4-5 6-16,3-1-3 0,3-2-1 0,4-4-13 16,2 0 21-16,0 0 27 0,0 0 16 15,7-2-25-15,7-5-41 0,6-1-47 16,6 0 19-16,4-1-10 0,0 3-67 15,0 1-9-15,-3 2 16 0,-4 3-11 0,-3 0 4 16,-2 2 22-16,-6 6 25 0,-5 2 4 16,-4 4-27-16,-3 0 11 0,-6 4 70 15,-8 1 70-15,-5-2 7 16,-4 4 32-16,-2-6 19 0,-3 2 10 0,0-5-18 16,1-2-24-16,3-2 2 0,0-2-22 15,9-2-35-15,1-3-23 0,7 1 5 16,3-2-17-16,9-12-6 0,3 0-431 15,7-3-1140-15</inkml:trace>
  <inkml:trace contextRef="#ctx0" brushRef="#br0" timeOffset="5782.32">4861 1423 2674 0,'0'0'315'0,"0"0"-315"0,0 0-17 16,0 0 17-16,61-43 77 0,-40 36-16 15,1-1-13-15,-2 2-13 0,0 3 0 16,-4 3-25-16,-3-1-10 0,-2 1-25 15,-5 1-4-15,-2 2 29 0,-4 5 16 0,0 1 54 16,-5 3 13-16,-2 0 10 0,-5 2-11 16,-4 3-15-1,2 0-10-15,-3-2 12 0,3-1-25 0,1 3-26 0,6-2-18 16,3-1-28-16,4 1 3 0,0-1 25 16,5-2 0-16,9 5 12 0,2-4 20 15,6 3 2-15,2-3-5 0,0 1-29 16,-1-4 0-16,-3-1-92 0,-5-2-28 15,-6-1 0-15,-4-2 5 0,-4-3 29 16,-1 2 32-16,-5 3 54 0,-4-1 10 16,-6 4 18-16,-3-1-24 0,-2 1 24 15,-2 1-15-15,0-1 79 0,1 1-18 16,3-2-17-16,1 1-23 0,5 2-8 0,-1-2-25 16,7 0-1-16,1 1-16 0,1 0 3 15,4 2-8-15,0 0 21 0,7 2 19 0,4-1 3 16,3 1 0-16,5-1 29 0,0 2-51 15,1-2-22-15,-1 0-76 0,-2-2 15 16,-3-1 20-16,-1-3 2 0,-6-1 26 16,0-2 10-16,-3-2 22 0,-3-2-23 15,0 1 23-15,-1 0-13 0,0 2 14 16,0 0 0-16,0 1-11 0,0 1 12 16,0 1 0-16,0 1-2 0,-3 2 0 15,-1 0-9-15,-2 1 12 0,-1 0 1 16,-5 0 18-16,-3 0 16 0,-7 2 0 0,-4 0-35 15,-5 0-35-15,-22 2-349 16,9-2-392-16,4-4-1180 0</inkml:trace>
  <inkml:trace contextRef="#ctx0" brushRef="#br0" timeOffset="7165.53">2423 2989 440 0,'0'0'789'15,"0"0"-382"-15,0 0-141 0,0 0 0 16,0 0 58-16,0 0-118 0,0 0-54 0,0 0 72 16,0 0-6-16,0 0 1 0,0 0-79 15,-16-26-17-15,15 20-19 0,1-1-42 16,0-2-21-16,0-2 6 0,5 0-25 15,6-3 1-15,0 1-14 0,6-3-9 16,1 3-15-16,2 1-2 0,1 0-5 16,-1 3-12-16,1 3-13 0,1 2-16 15,-2 4 0-15,1 5 0 0,-2 4 12 16,-5 5 23-16,-5 5-10 0,-3 4 13 16,-6 4-13-16,-3 2 16 0,-10 0-9 0,-7 2 31 15,-4-2 3-15,-3 3 13 0,0-4-15 16,-1-3-1-16,2-3 0 0,3-2-13 15,5-5 11-15,2-4 2 0,7-2 11 16,3-6 20-16,2-1 42 0,3-2 41 16,0 0 28-16,1-5 40 0,0-4-114 0,0-4-68 15,8-3-59-15,0-1-2 0,7 0 17 16,0 5 16-16,1-1-35 0,2 5 10 16,1 3 12-16,1 2-13 0,1 3 1 15,1 4 53-15,0 4 31 0,-2 3 86 16,0 3-26-16,-1 1-41 0,-4 2 7 15,0-1-28-15,-5-1-1 0,1 0-28 16,-2-4-103-16,0-2-174 0,3-7-235 16,0-2-620-16,-3-4-767 0</inkml:trace>
  <inkml:trace contextRef="#ctx0" brushRef="#br0" timeOffset="7321.04">3003 3116 2794 0,'0'0'1291'0,"0"0"-946"0,0 0-73 0,0 0 1 16,0 0 38-16,0 0-65 0,0 0-92 16,0 0-87-16,0 0-67 0,0 0-3 15,0 0-49-15,0-16-184 0,-3 14-258 16,0-1-764-16,-2-3-1589 0</inkml:trace>
  <inkml:trace contextRef="#ctx0" brushRef="#br0" timeOffset="9543.71">3757 2645 1061 0,'0'0'660'16,"0"0"-393"-16,0 0-66 0,0 0 12 0,0 0-51 15,0 0-17-15,0 0 42 16,0 0 5-16,0 0-51 0,0 0-74 0,4-31-67 16,-20 39-19-16,-4 2 1 0,-4 4 17 15,-5 3 1-15,3 0-4 0,1-1-17 16,4-1 21-16,3 0 0 0,4-3 0 16,5 0-11-16,3-1-8 0,5-3-16 15,1 1 16-15,5-1 19 0,4 0 26 16,5-1 9-16,5 2 3 0,2-4-38 15,2 1-13-15,2-2-16 0,-2 3-6 16,-4-1-9-16,-1 0 15 0,-5 3 3 0,-6 0-3 16,-2 0 4-16,-5 2 12 0,0 2 11 15,-8 2 2-15,-6 1 25 0,-3 1 7 16,-2-1 7-16,-3-2 9 0,0-1 3 16,3-1 6-16,1-1-5 0,6-3-8 15,0-2-18-15,6-4-17 0,3 0-9 16,3-1-22-16,0-1 9 0,4 0 13 0,6 0 19 15,9 0 26-15,6-3-14 0,4 1-31 16,-1 0-39-16,1 2-15 0,-6 0 7 16,-5 2-24-16,-9 3-5 0,-1 2 8 15,-8 5 27-15,-1 0 31 0,-11 3 10 16,-1 2 13-16,-3 2 9 0,-3 1-9 16,-1 0 42-16,1-1-14 0,3-3-19 15,2-1 1-15,6-1-21 0,3-2 10 0,2-3-12 16,3 2-23-16,3-2 23 0,5-1 12 15,7 3 1-15,3-3-13 0,4-1-19 16,11 1-250-16,-3-2-412 0,-5-4-814 0</inkml:trace>
  <inkml:trace contextRef="#ctx0" brushRef="#br0" timeOffset="9776.34">4063 2810 2839 0,'0'0'321'0,"0"0"-235"16,0 0 10-16,0 0-84 0,0 0-12 15,0 0 0-15,0 0 42 0,0 0 50 16,0 0-7-16,6 61-24 0,-2-38-1 16,-1 0-10-16,2 4-9 0,3-4-38 15,-3 1 16-15,-1-6 3 0,-1 0-20 16,0-3-2-16,-1-2-63 0,-1-4-82 15,-1-2-87-15,0-3-122 0,0-4-177 16,0-1 71-16,-4-14 5 0,1 2-974 16</inkml:trace>
  <inkml:trace contextRef="#ctx0" brushRef="#br0" timeOffset="10169.06">4057 2824 108 0,'0'0'1558'16,"0"0"-1256"-16,-2-47 26 0,2 29-54 15,5 1-125-15,6 3-85 0,4 1-35 16,1 2 10-16,4 1-10 0,-1 5-13 15,2 5-16-15,-2 0-42 0,-2 7 16 16,-2 6 26-16,-6 4 65 0,-2 3-1 0,-6 3-42 16,-1 2-9-16,-7-4-11 0,-3 1 21 15,-5-2-7-15,-1-4 16 0,-2 1-7 16,2-2-2-16,-2-3 12 0,2-3-6 16,1-1 22-16,6-3-32 0,-1-2-3 15,7-1 9-15,1-2 33 0,2 0-4 16,0 0-6-16,4-5 14 0,9 0-62 15,3-3-16-15,6-1-9 0,4 2 3 16,1-1 2-16,3 3 5 0,-4 2-5 0,-3 2-5 16,-2 1-16-16,-4 7-7 0,-4 3 0 15,-6 4 26-15,-4 3 2 0,-3 2 1 16,-3 1-6-16,-7 2 25 0,-4-1 1 16,-4-2 27-16,-2-2 33 0,-1-3 19 15,0-2 0-15,-1-1 25 0,3-3-33 16,1-2-11-16,3-3-27 0,5 1-8 0,1-4-4 15,3 0 6-15,3 0 7 0,0 0-1 16,1 0-34-16,2 0-81 0,0-4-227 16,0 1-97-16,9-2-356 0,1 0-700 15</inkml:trace>
  <inkml:trace contextRef="#ctx0" brushRef="#br0" timeOffset="10382.62">4504 3110 1520 0,'0'0'1819'0,"0"0"-1463"0,0 0-133 15,0 0-94-15,0 0-44 0,0 0-7 16,0 0 0-16,0 0-19 0,0 0-25 16,0 0-9-16,-71 61-10 0,51-38-15 0,3 0-1 15,2-2-2-15,5 0 1 0,1-3-69 16,5-1-144-16,1-2-147 0,3-3-148 15,0-6-592-15,0-3-671 0</inkml:trace>
  <inkml:trace contextRef="#ctx0" brushRef="#br0" timeOffset="10814.35">4888 2824 2460 0,'0'0'329'15,"0"0"-217"-15,0 0 90 0,0-45 9 16,0 35 81-16,-3 5-30 0,-1 0-35 15,-4 1-65-15,-2 4-47 0,-5 0-65 16,-7 9-47-16,-4 5 8 0,-6 4-11 16,2 5 0-16,0 2 1 0,6 2-1 15,6 0-14-15,7-2-2 0,5-2 13 16,6 2-25-16,8-2 28 0,6-2 3 16,7-1 22-16,5-3-3 0,2 0-7 0,3-5-15 15,-1-2-105-15,-1-3-23 0,-2-5 19 16,-4-2 2-16,-5 0 41 0,-7-2-10 15,-1-3 16-15,-5-3 50 0,-3 2 10 16,0-4 19-16,-2 2 12 0,0 2-31 16,-3-3-22-16,-1 3 0 0,0 0-117 0,0 2-178 15,-4-1-299-15,3 1-628 0</inkml:trace>
  <inkml:trace contextRef="#ctx0" brushRef="#br0" timeOffset="11450.89">5107 2673 2879 0,'0'0'368'0,"0"0"-291"0,0 0-7 16,0 0-39-16,0 0 1 0,57-44 10 0,-48 43-42 16,3 1-33-16,-3 3 7 0,4 4 26 15,-5 3 45-15,2 2-10 0,-5 3-32 16,-2 1-3-16,-2-1-26 0,-1 0 7 16,-1-1 19-16,-3-1 0 0,-5-2 39 0,1-1 33 15,-5 2 14-15,1-1-1 0,-3-2-3 16,2 3-19-16,4-5-29 0,-1 0-34 15,5 1 0-15,3-1-37 0,2-2-4 16,1 4 38-16,6-2 3 0,5 1 31 16,4-1 4-16,4 3-7 0,2-3-28 15,-1 0-66-15,1-2-25 0,-2 0 6 16,-4-3-29-16,-6 1-10 0,-2-1 29 16,-5-2 28-16,-3 0 9 0,0 2 58 15,-4-2 0-15,-7 0 13 0,-2 0-10 0,-1 2 20 16,-4 1 69-16,-1 0 42 15,1 2-17-15,2-2-4 0,4 1-2 0,0 0-30 16,6-3-78-16,2 4-3 0,0-1-47 16,4 3 13-16,0 0 12 0,1 1 22 15,7 6 19-15,4 0 3 16,4 1-22-16,6 0-7 0,4 2-141 0,1 2-35 0,0 0-36 16,-3 0-79-16,0 2-210 0,-8-4 54 15,-3 0 201-15,-8-2 123 0,-4-3 85 16,-1-3 35-16,-6-1 10 0,-6-2 175 15,-1 1 59-15,-4-3-39 0,-3 1-1 16,-1 0-39-16,-1 0-16 0,-1 1-36 16,-3-1-39-16,2 3-29 0,-1-1-35 15,2 1-2-15,-2 0-14 0,-13 4-222 16,4-1-341-16,6-4-1127 0</inkml:trace>
  <inkml:trace contextRef="#ctx0" brushRef="#br0" timeOffset="12797.53">2494 3868 1630 0,'0'0'387'0,"0"0"-102"0,0 0-10 0,0 0-40 16,0 0-77-16,0 0-59 16,0 0-19-16,0 0-80 0,0 0-22 0,0 0-1 15,49-34-6-15,-29 34-3 0,3 0-3 16,0 5 22-16,0 5-6 0,-4 4 0 15,-2 3 19-15,-8 3 35 0,-2 3-6 16,-6 2-3-16,-2-1 6 0,-9 2-10 0,-3-3-9 16,-3 1 16-16,-2-2 6 0,-1-2-7 15,-1-4 20-15,2-2 7 0,0-4-1 16,5-2 0-16,2-4 9 0,5 0-9 16,1-2-3-16,3-2 12 0,1 0 4 15,1 0 12-15,0-6-64 0,7-2-15 16,3-3-66-16,8-1 25 0,4-1-9 15,3-1-1-15,6 1 13 0,-3 5-6 16,4 2-10-16,-6 2 19 0,-4 4-16 16,-2 5 0-16,-6 4 3 0,-4 5 19 0,-4 1 16 15,-5 4 13-15,-1 1 2 0,-12 1 13 16,-2-1 5-16,-6 0 18 0,-2 0-9 16,-3-4 18-16,-1 0 20 0,-2-6 9 15,3-1 3-15,2-2 7 0,3-4-4 0,1-1-13 16,4-2 0-16,4 0-6 15,1-1-19-15,3-2-2 0,3 1-20 0,-1-2-22 16,3 1-10-16,2 0-163 0,3-2-143 16,15 0-206-16,0 0-767 0,1-1-489 0</inkml:trace>
  <inkml:trace contextRef="#ctx0" brushRef="#br0" timeOffset="12975.2">3029 4238 3262 0,'0'0'558'0,"0"0"-297"16,0 0-18-16,0 0 5 0,0 0-66 15,0 0-69-15,0 0-42 0,0 0-34 16,0 0-37-16,0 0-4 0,0 0-57 16,-19-29-209-16,8 30-396 0,3 2-838 15,-4-3-917-15</inkml:trace>
  <inkml:trace contextRef="#ctx0" brushRef="#br0" timeOffset="15480.26">3673 3735 1072 0,'0'0'767'16,"0"0"-549"-16,0 0-46 0,0 0 109 0,0 0-52 16,0 0-81-16,0 0-23 0,0 0 13 15,0 0-17-15,0 0-108 0,-28-36-13 16,10 40-29-16,-1 6 17 0,-4 0 12 15,0 2 2-15,3 0-2 0,2 0-1 16,5-3-12-16,4-2-6 0,6-1-23 16,3-3-9-16,0 1 48 0,8 0 3 0,7 0 48 15,5 0 3-15,4-4-19 0,5 3-16 16,2-1 1-16,-2 0-17 0,-2 1-16 16,-6 1-6-16,-7 2-7 0,-3 1-6 15,-7 3-16-15,-3-1 18 0,-1 3 32 16,-6 1 2-16,-8 1 1 0,-1 3 30 15,-3-1-29-15,-2 1 26 0,-1-2 3 16,2-2 25-16,2-1-15 0,2 0-23 16,6-6-16-16,2 2-3 0,3-1-27 15,4-3-1-15,0 0 2 0,4 1 26 16,8 1 19-16,4-2 20 0,4 0 2 0,5 2-26 16,1-4-15-16,0 2-51 0,0 3-35 15,-6-2-1-15,-6 2-12 0,-3 1-4 0,-7 1 39 16,-4 3 16-16,0 1 20 15,-8 1 28-15,-6 3 1 0,-5 2 63 16,-2 1 7-16,-2-1-13 0,1 1-13 0,1-3 19 16,3-3-13-16,6-4-6 0,6-2-36 15,3-3-9-15,3-1-32 0,0-2 32 16,8 2 4-16,6-3 47 0,6-1 22 16,5 0-22-16,6 0-51 0,-1-1-255 15,7-6-212-15,-6 3-297 0,-9-3-1085 0</inkml:trace>
  <inkml:trace contextRef="#ctx0" brushRef="#br0" timeOffset="17515.72">3953 3829 258 0,'0'0'267'16,"0"0"-3"-16,0 0 7 0,0 0-1 0,0 0-55 15,0 0-46-15,0 0-20 16,0 0-32-16,0 0-13 0,0 0-3 0,0 0 15 16,-8 2-6-16,8-2-7 0,0 0 1 15,0 0 5-15,0 0-9 0,0 0-16 0,0 0-4 16,0 0-6-16,0 0-4 0,1 0-9 15,3 0-7-15,3 0 29 16,7 0 9-16,4 0-28 0,5 0-16 0,3-4-29 16,3 2-19-16,-2-1 0 15,-3 2-3-15,-5 0-12 0,-2 1-1 0,-7 0-22 16,-2 0 3-16,-3 0 0 0,-4 1 3 16,0 0 11-16,0 0 21 0,-1-1 31 15,0 0 24-15,0 0 2 0,0 0-10 16,0 0-22-16,0 0-25 0,0 2-42 15,0 0-50-15,0 3-13 0,-2 2 70 16,-1 5 7-16,-1 1 2 0,0 3 26 0,-1 3 42 16,2 0 2-16,0 4 1 0,1 2 2 15,-1 1-8-15,-1-1-11 0,-2 0 4 16,3-3-19-16,0-1 2 0,0-1 1 16,0-4 6-16,1-2 1 0,-2-3-11 15,2-6-10-15,2 0 0 0,-1-3-2 0,1-2 0 16,0 0 0-16,0 0 0 0,0 0-139 15,4-2-122-15,8-11-169 0,-1 0-544 16,-2-1-634-16</inkml:trace>
  <inkml:trace contextRef="#ctx0" brushRef="#br0" timeOffset="17948.95">4393 3817 189 0,'0'0'2194'0,"0"0"-1823"0,0 0-181 0,0 0-81 15,0 0-109-15,0 0 2 0,0 0 30 16,0 0 83-16,0 0 26 0,-6 54-33 16,-1-29-22-16,-2 3-20 0,-1 1-18 15,0-1-14-15,0 0-33 0,4-2 18 16,1-4-18-16,-1-4 10 0,4-2-11 0,1-7-1 16,1 0 0-16,0-4 0 0,0-2 1 15,0 0 2-15,0-3 42 0,0-3 76 16,6-4-14-16,2-5-84 0,0-3-22 15,2-4-28-15,0-3 16 0,1-4 10 16,-2-1-10-16,4-3 10 0,-3-4-23 16,4 1-16-16,-2 1 39 0,-1 3 2 15,2 4 1-15,-5 4 18 0,1 7 9 16,-4 6-9-16,-2 4 9 0,-2 2-28 16,1 2-47-16,0 5-164 0,2 7 56 0,3 5 155 15,-2 5 67-15,2 6 59 0,2 4-25 16,-3 0-16-16,3 1-10 0,-1 0-27 15,-1-2 21-15,2-2-26 0,-2-1-12 16,3-4-9-16,-3-2-6 0,-1-5 2 16,1-2-2-16,-3-3-16 0,0-3-40 0,-3-4-126 15,-1-1-199-15,-1-4-259 16,-5-4-487-16,-2-3-550 0</inkml:trace>
  <inkml:trace contextRef="#ctx0" brushRef="#br0" timeOffset="18120.37">4319 4018 2583 0,'0'0'508'16,"0"0"-246"-16,0 0-17 0,0 0-37 15,0 0-63-15,0 0-22 0,0 0-26 16,0 0-22-16,0 0-75 0,0 0-1 16,82-25-12-16,-42 23-2 0,1 0-4 15,-1 2-6-15,-3 0-286 0,1 3-237 16,-11 1-767-16,-7-1-684 0</inkml:trace>
  <inkml:trace contextRef="#ctx0" brushRef="#br0" timeOffset="18328.65">4861 4122 2624 0,'0'0'677'0,"0"0"-635"15,0 0 2-15,0 0-28 0,0 0 102 16,0 0 31-16,-3 45-11 0,-4-32-37 16,-1 0-16-16,-4 1-38 0,2 0-12 15,-4-1-35-15,2-2-89 0,3 1-203 16,0-5-207-16,3 0-546 0,3-6-1014 0</inkml:trace>
  <inkml:trace contextRef="#ctx0" brushRef="#br0" timeOffset="20369.41">4977 3882 959 0,'0'0'342'0,"0"0"-50"0,0 0-93 0,0 0 25 16,0 0 19-16,0 0-59 0,0 0-19 15,0 0-17-15,0 0-41 0,0 0-43 16,0 0-10-16,-5-7 4 0,5 7 6 16,0 0 10-16,0 0 18 0,0 0 13 0,3 0 23 15,6-4-46-15,3 0-63 0,5 0-19 16,5-1-2-16,6-2-1 0,1 2 0 15,2 0 3-15,-1-1-13 0,-4 2-9 16,-3 0 19-16,-3 1-1 0,-4 0 1 16,-4 2 0-16,-6 1-16 0,-2 0 19 15,0 0 3-15,-3-2 13 0,-1 2 13 16,0-1 2-16,0 1 1 0,0 0-4 16,0 0-15-16,0 0-13 0,0 0-44 15,0 0-45-15,0 3-51 0,0 4 13 0,0 4 127 16,0 4 115-16,0 3-30 15,-1 3-5-15,-2 1-11 0,1 2-21 0,1 2 6 16,-1 2-23-16,1 1-9 0,-1-1-9 16,1-3 12-16,-1-2-22 0,1-3-1 15,0-3 11-15,0-5-10 0,1-4 13 16,-1-2-13-16,1-2 9 0,0-2 1 0,0-1 3 16,0-1-16-16,0 0-158 0,0 0-136 15,-3-8-182-15,1 0-564 0,1-4-895 0</inkml:trace>
  <inkml:trace contextRef="#ctx0" brushRef="#br0" timeOffset="20579.4">5417 3825 2650 0,'0'0'370'0,"0"0"-261"16,0 0-109-16,0 0-93 0,0 0 77 15,0 0 16-15,0 0 128 0,0 0 6 16,0 0 0-16,76 56-26 0,-51-37-32 16,4-1-16-16,1 3 0 0,-2-1-32 0,1-2 1 15,-6 1-29-15,-2-2-10 16,-4-2-132-16,-7-1-195 0,-1-2-253 0,-6-4-206 16,-1-4-758-16</inkml:trace>
  <inkml:trace contextRef="#ctx0" brushRef="#br0" timeOffset="20797.33">5697 3775 2931 0,'0'0'489'0,"0"0"-371"0,0 0-118 16,0 0-114-16,0 0 92 0,0 0 22 15,-70 35 89-15,52-16-13 0,-1 4-28 16,2 2-29-16,-1 0-19 0,2 2-9 15,2-1 9-15,2-1 13 0,-1-2 3 16,3-3-15-16,-2-2-1 0,0-2-76 0,1-5-191 16,-4 2-162-16,3-9-213 0,0 2-686 15</inkml:trace>
  <inkml:trace contextRef="#ctx0" brushRef="#br0" timeOffset="21010.57">5861 4008 2977 0,'0'0'590'0,"0"0"-590"16,0 0-114-16,0 0 114 0,0 0 98 16,0 0 26-16,8 52-20 0,-8-38-16 15,-5 3-9-15,-1-3-26 0,-4 1-19 0,-2 2-34 16,-1-3-59-16,-1 1-262 0,0-4-256 15,1-5-621-15,5-2-680 0</inkml:trace>
  <inkml:trace contextRef="#ctx0" brushRef="#br0" timeOffset="21407.07">5983 3788 1357 0,'0'0'989'0,"0"0"-769"0,0 0 15 15,0 0 61-15,0 0-31 16,0 0-87-16,0 0-39 0,0 0-54 0,0 0-85 16,0 0-16-16,0 0-97 0,-6-17 21 15,14 27 92-15,4 0 3 0,1 4 19 16,5 1-21-16,1-1 21 0,3 1-6 15,-1 0-13-15,-2 1-2 0,0-3-1 16,-3 0-161-16,-3-1-392 0,-3-3-508 16,-5-5-562-16</inkml:trace>
  <inkml:trace contextRef="#ctx0" brushRef="#br0" timeOffset="21641.15">6216 3750 1987 0,'0'0'363'0,"0"0"-237"0,0 0 87 0,0 0-94 16,0 0-100-16,0 0-19 0,0 0 0 0,0 0 74 16,0 0 38-16,-22 52 10 0,14-27 3 15,-6 1-20-15,3 3-6 0,-4 1-17 16,1-1-15-16,2-2-23 0,-2-2-16 16,2 0-6-16,3-4-20 0,3-5 1 15,-1-3 9-15,4-2-12 0,2-5 16 16,1-2-16-16,0-2-190 0,0-2-157 15,13-8-92-15,-2-1-292 0,2-2-1302 0</inkml:trace>
  <inkml:trace contextRef="#ctx0" brushRef="#br0" timeOffset="22329.85">6417 3646 2300 0,'0'0'372'0,"0"0"-160"16,0 0 3-16,0 0-68 0,0 0-51 15,42-44-20-15,-28 37-22 0,3 1-25 16,-1 4-26-16,-1 1-3 0,-1 1-25 16,1 1-13-16,-6 4-29 0,0 3 20 0,-3 4 47 15,-4 1 16-15,-2 3 54 0,-3-1-35 16,-8 1-10-16,-1 0 1 0,-4 0 2 15,-1-2 1-15,-1-1-1 0,4-1 10 16,-2 0-9-16,3-2 5 0,4-1-33 16,1 0-1-16,4-1-31 0,3-1 5 15,1 0 13-15,0 0 13 0,6-1 22 16,6 1 16-16,2 0 3 0,5 0-10 16,1 0-15-16,2-4-16 0,-1 1-113 15,-3-1-49-15,-4 0 0 0,-4-2 31 16,-5-1 48-16,-3 0 19 0,-2 3 6 0,0-3 58 15,-5 3 22-15,-5 0 78 0,-1 1 34 16,-3-2-29-16,3 3-9 0,-2 0-20 16,3-1-32-16,3 2-44 0,4-1-28 15,-1 2-4-15,4 0 10 0,0 3 22 0,4-1 17 16,3 1 11-16,4 2-9 16,4-3 10-16,0 6-13 0,4-3 9 0,0 0-7 15,-1 1-18-15,0-1-3 0,-6 2-19 16,-4 0-16-16,-4-2 15 0,-4 3 1 15,0-3 10-15,-5 1 12 0,-6-1 0 16,-2-1 15-16,-3-1 11 0,-3-2-23 16,0-1 16-16,-2-1-3 0,-1-1 3 15,-3-1-16-15,-1 0 0 0,-2 2-3 16,-7 0-133-16,-16-2-278 0,6-3-382 0,3 2-1254 0</inkml:trace>
  <inkml:trace contextRef="#ctx0" brushRef="#br0" timeOffset="23581.12">2610 4787 1304 0,'0'0'601'0,"0"0"-364"0,0 0-10 0,0 0 41 15,3-55-68-15,0 47 8 0,-1 1-19 16,-1 1-26-16,2 2-74 0,-3 2-19 15,0 2-70-15,0 0-29 0,0 0-54 16,0 2-34-16,0 5 78 0,-3 3 39 16,-1 2 93-16,-2 3-36 0,-3 3 0 15,-1 1-34-15,-1 2 2 0,0-1-25 16,-3 1 2-16,3 3-1 0,-3-2 15 0,2 1-16 16,4-3-13-16,1-2 11 0,2-4-23 15,4-2 3-15,1-2 21 0,0-3 1 16,5 0 0-16,3 0 13 15,0-4 35-15,5 0-13 0,2 0-1 0,2-3-5 16,0 0-13-16,3 0-16 0,0-1-38 16,1-1-19-16,-1 2 19 0,-1-3 12 15,-1 3 4-15,-1 0 3 0,0 0 6 16,-3 0-6-16,-2 0 3 0,0 3 4 16,-4-1 9-16,2 0-29 0,-4 0-61 0,-2-1-54 15,-2-1-32-15,-1 0-43 0,0 0 19 16,-1 0 203-16,0-1 32 0,0-4 42 15,0 1-74-15,0-3 0 0,0-3 0 16,0 1 0-16,0-6 3 0,0 1 39 16,0-2 64-16,0 0 19 0,0 2-13 0,0-1 45 15,0 4 25-15,-1 1 9 0,-1 1-46 16,2 5-9-16,-1 1-32 0,1 1-20 16,0 1-17-16,0 0-42 0,0 1-25 15,-1 0-60-15,1 1-41 0,0 5-25 16,0 3 126-16,0 5 19 0,0 2 29 15,0 3 11-15,0 2-27 0,0 2 2 16,0 0 14-16,0 2-14 0,-1-2-9 0,1 0-12 16,0 0-12-16,0 0 2 15,0-4-3-15,0 1 0 0,0-2-122 0,2-2-227 16,1-2-173-16,2-4-584 0,-1-5-691 0</inkml:trace>
  <inkml:trace contextRef="#ctx0" brushRef="#br0" timeOffset="23753.34">3095 5095 3082 0,'0'0'560'0,"0"0"-220"16,0 0-20-16,0 0-26 0,0 0-76 16,0 0-49-16,0 0-38 0,0 0-67 15,0 0-61-15,0 0-3 0,0 0-64 0,-3-29-28 16,3 29-162-16,0 0-296 0,0 0-947 15,0 0-812-15</inkml:trace>
  <inkml:trace contextRef="#ctx0" brushRef="#br0" timeOffset="24602.96">3473 4725 1630 0,'0'0'526'0,"0"0"-396"0,0 0-43 0,0 0 59 16,0 0 15-16,0 0-22 0,-22-45-27 15,14 44-35-15,-3 1-56 0,0 0-21 16,-3 5-3-16,3 2 1 0,-2-3 1 15,4 3 0-15,0-2-12 0,5 1-9 16,2-2-1-16,1 3-9 0,1-1 18 16,0 0 14-16,6 1 26 0,2 0 3 15,3 1 0-15,3 0-29 0,-3 1-13 16,2 0 0-16,-5 2-6 0,-1-1-10 0,-5 1 6 16,-2 2 1-16,-2 2 22 0,-8 0 0 15,0 2 2-15,-5 1 15 0,-2-3-15 16,1 0 12-16,3-3 9 0,-2-2 67 15,4-2 15-15,4-3-38 0,3 0-38 0,3-2-29 16,1 1-48-16,2-1 48 0,7-1 16 16,6 2 51-16,6 2-13 0,5-1-15 15,4 2-37-15,-1-1-2 0,0 2-13 16,-7 0-9-16,-3 1-7 0,-9 3 4 16,-1-1-4-16,-6 0 10 0,-3 1 16 15,-1 3 3-15,-9-1 0 0,2-2 4 16,-5 1 18-16,0-1 13 0,0-3 42 15,-2 2-7-15,4-2-29 0,0 0-3 16,2 0-16-16,2-1-22 0,3 1 0 0,2-1-12 16,1 0 11-16,1 0-2 0,0 0 1 15,3 0 2-15,6 0 13 16,0-1 22-16,7 0 0 0,2 0 3 0,2-2-38 16,2 0-181-16,2-1-221 0,7-4-294 15,-3 0-719-15</inkml:trace>
  <inkml:trace contextRef="#ctx0" brushRef="#br0" timeOffset="26911.36">3803 4769 1020 0,'0'0'264'0,"0"0"-62"16,0 0 19-16,0 0 23 0,0 0 48 0,0 0-43 15,0 0-72-15,0 0-48 0,0 0-26 16,0 0-29-16,0 0-29 0,-33-8-13 15,33 8 0-15,0 0 6 0,0 0 1 16,2 0-20-16,2 0 6 0,5 0 17 16,0 0 6-16,8-1 3 0,2-3-16 15,5-1-17-15,5 0-17 0,0 1-1 16,3-2 0-16,-3 2-3 0,-3-1-13 0,-4 2 13 16,-2 0-16-16,-4 2 16 0,-4 1 0 15,-5 0-9-15,-3 0-1 0,-2 0-6 16,2 0-4-16,-4 0 7 0,0 0 15 15,0 0 0-15,0 0-12 0,0 0-6 16,0 0-22-16,0 4-45 0,-4 3 66 0,1 4 20 16,0 2 99-16,0 4-19 0,-2 3-19 15,-1 2-7-15,2 2 10 16,-2 4-17-16,0 1 20 0,-1 0-17 0,1-1 1 16,0-2-22-16,-2-1-17 0,3-8 4 15,2-3-15-15,0-3 0 0,1-6 1 16,-1-1 11-16,2-3 3 0,1 0 18 15,0-1-34-15,6-2-148 0,2-6-170 16,15-14-181-16,-1 2-574 0,-2 1-675 0</inkml:trace>
  <inkml:trace contextRef="#ctx0" brushRef="#br0" timeOffset="27311.33">4350 4732 2349 0,'0'0'387'0,"0"0"-387"0,0 0 29 0,0 0-26 16,0 0 71-16,-33 52 42 0,21-31 25 16,0 0-10-16,-1 3-26 0,2 0-57 15,0-2-16-15,3 0-23 0,1-4-9 16,4-3 0-16,2-4 0 0,0-2 1 16,1-4-1-16,0-1 2 0,0-2 1 15,0 0 16-15,0-2 22 0,0 0 57 16,1-6 29-16,4-1-39 0,2-7-88 15,0-3-60-15,4-4 10 0,-2-2 21 16,-2-2-9-16,2-4-9 0,0 0-7 0,0 0 22 16,-2 2 30-16,2 4 2 0,-1 2 30 15,-2 6 39-15,-1 5 7 0,0 3-22 16,-2 4-27-16,1 3-27 0,-1 0-104 16,2 5-73-16,4 3 88 0,-1 6 89 15,5 5 73-15,-3 2 50 0,4 3-15 0,-2 2 12 16,-1 0-10-16,4 2-25 0,-2-2-38 15,1-1-12-15,0 0 3 0,0-5-20 16,-2 0-5-16,2-3-12 0,-3 0-1 16,1-4-101-16,0-2-166 0,-3-2-202 15,-2-5-586-15,-1-4-577 0</inkml:trace>
  <inkml:trace contextRef="#ctx0" brushRef="#br0" timeOffset="27474.4">4253 4908 1003 0,'0'0'1836'0,"0"0"-1372"0,0 0-206 16,0 0-75-16,0 0-50 0,0 0-86 15,0 0-47-15,40-49-3 0,-15 45-19 16,3-1-13-16,6 2 7 0,0 3-1 0,0 0 4 16,-1 2-10-16,4 6-457 0,-10-1-582 15,-6-1-832-15</inkml:trace>
  <inkml:trace contextRef="#ctx0" brushRef="#br0" timeOffset="27652.5">4809 4954 2606 0,'0'0'623'16,"0"0"-467"-16,0 0-140 0,0 0 83 0,0 0 49 15,0 0 16-15,-3 46-35 0,-6-30-28 16,-3 0-53-16,-3 2-26 0,2 0-22 15,-2-2-193-15,2-1-185 0,2-3-248 16,3-2-422-16,3-7-804 0</inkml:trace>
  <inkml:trace contextRef="#ctx0" brushRef="#br0" timeOffset="28099.2">4940 4726 1634 0,'0'0'516'15,"0"0"-225"-15,0 0-55 0,0 0 37 16,0 0-10-16,0 0-81 0,0 0-62 15,0 0-63-15,0 0-53 0,0 0 8 0,0 0 23 16,56-4 38-16,-36 16 21 0,3 0 4 16,1 5-13-16,0 2-29 0,-2 1 2 15,0-1-27-15,0 2-9 0,-4-1-20 16,1-2-2-16,-4-2-19 0,-2-1-63 16,-2-1-103-16,-5-5-179 0,1-1-301 15,-2-4-389-15,-3-4-702 0</inkml:trace>
  <inkml:trace contextRef="#ctx0" brushRef="#br0" timeOffset="28328.35">5241 4661 2576 0,'0'0'502'16,"0"0"-311"-16,0 0-60 0,0 0-39 0,0 0-51 15,0 0-18-15,0 0 15 0,0 0 15 16,0 0 7-16,-61 19-22 0,46-1-25 15,-2 4 9-15,-2 1-21 0,0 3 2 16,0 1 0-16,-1 2-2 0,0 1 12 16,2-3-11-16,0-2 0 0,5-2-2 15,0-5-1-15,6-1-128 0,2-4-134 16,4-3-111-16,6-2-215 0,3-4-491 16</inkml:trace>
  <inkml:trace contextRef="#ctx0" brushRef="#br0" timeOffset="28538.05">5506 4903 2251 0,'0'0'822'0,"0"0"-566"16,0 0-234-16,0 0 35 0,0 0 71 15,0 0 33-15,0 0 6 0,12 49-16 16,-19-33-44-16,-6 2-29 0,-3 1-44 15,-3 4 0-15,-3-2-34 0,1-2-29 16,0-1-265-16,1-2-161 0,0-7-323 16,4 0-735-16</inkml:trace>
  <inkml:trace contextRef="#ctx0" brushRef="#br0" timeOffset="31726.71">5737 4703 150 0,'0'0'258'0,"0"0"-99"16,0 0 21-16,0 0 87 0,0 0 10 0,0 0-40 16,0 0-38-16,0 0-66 15,0 0 13-15,0 0 29 0,0 0-6 0,-29-35 5 16,25 32-22-16,0 1-46 0,-1-2-19 16,-2 4-20-16,3-2-12 0,1 1-13 15,-2 1-17-15,2 0-12 0,-1 1-11 16,1-1-2-16,2 2-1 0,1-2-21 15,0 0-7-15,0 0 29 0,4 2 19 16,8 0 141-16,6-1-16 0,6-1-27 0,7 0-44 16,4-3-25-16,2-1-32 15,1-1-15-15,-3 0 1 0,-5 0 1 0,-3 2 8 16,-7 0-11-16,-7 1-19 0,-3 2-7 16,-5 0-8-16,-3 0-20 0,-2 0-20 15,0 4 1-15,-1 0 28 0,-5 6 45 16,-6 1 12-16,-2 4 7 0,-3 2-15 0,-1 3 8 15,-3-1-12-15,1 3-2 16,2-1-10-16,1-2-8 0,4 0 3 0,3-2 15 16,2-1 4-16,4-1-2 0,2-4 35 15,1 1 0-15,1-2 0 0,0-5-9 16,4 3-1-16,0-1-2 0,3-2 2 16,-1-1-6-16,1 1 3 0,3 1-3 15,-1-1 0-15,4-1-3 0,1 1 0 16,3-2 9-16,0 1 1 0,5-2-4 15,2-2-6-15,0 0-13 0,-2 0 9 16,0-5-10-16,-1 4 2 0,-5-2 11 16,-1-1-2-16,-6 3-10 0,-2-3 19 0,-1 1 3 15,-4 0 7-15,-1 0-4 0,-1 1-18 16,0 0-10-16,0-1-142 0,-3 2-54 16,-4-2-62-16,1 1-49 0,0 0-118 0,-4-2-210 15,3 1-745-15</inkml:trace>
  <inkml:trace contextRef="#ctx0" brushRef="#br0" timeOffset="32327.36">6257 4524 2463 0,'0'0'316'16,"0"0"-203"-16,0 0-37 0,0 0-8 16,55-49-14-16,-35 42-22 0,-1 0-29 15,1 3 12-15,-2 2-15 0,-2 2-31 0,-4 0-11 16,0 5-16-16,-5 3 20 0,-3 2 38 16,-4 0 6-16,0 2 29 0,-6 2 7 15,-6 0 3-15,-2 1 9 0,-5-3-28 16,0 3 25-16,-3-1-10 0,1 0 17 15,3 1-10-15,1-3-17 0,6 1-27 16,3-2-4-16,6-1-20 0,2 1 7 16,2 0 13-16,10-1 16 0,6 2 12 15,5 0 20-15,4-3-13 0,6-1-3 16,-2-2-4-16,1-1-28 0,-5-2-28 16,-6 0-68-16,-3-3 1 0,-7 1 28 0,-5-1-3 15,-4 0 70-15,-1 0 35 0,-1-1 16 16,0-3-41-16,-5 1-10 0,-5-1 0 15,-2 2 12-15,-2 2 39 0,-5 0 10 16,0 1-4-16,-2 4-16 0,0 2-16 16,3 1-9-16,1 1-16 0,6 2-11 15,2 0-8-15,6 0-16 0,3 2 35 0,8 0 2 16,3 3 20-16,7-2 7 0,4 1-4 16,7-1 10-16,1 2-19 0,3-3-3 15,-3 4-13-15,-1-2-12 0,-6-1-11 16,-8 3-75-16,-6-1-26 0,-9-1 13 15,-4-1 34-15,-11-1 48 0,-4-1 27 16,-6 0 2-16,-4-2 0 0,0 0 2 16,-4-1 1-16,3-1-1 0,-2 1-1 0,4-2-1 15,-2 3 1-15,3-2-1 0,1 1-95 16,-12 3-291-16,5-3-280 0,4-1-853 0</inkml:trace>
  <inkml:trace contextRef="#ctx0" brushRef="#br0" timeOffset="33189.28">2615 5738 817 0,'0'0'995'0,"0"0"-618"0,0 0-63 16,0 0-11-16,0 0 8 0,0 0-49 0,0 0-37 15,0 0-20-15,0 0-79 0,0 0-113 16,0 0-13-16,7-46-41 0,11 42 13 15,8-1 12-15,1 1 3 0,2 0-2 16,2 2-4-16,-5 2 0 0,-2 0-13 0,-4 0-6 16,-3 2 1-16,-6 1-185 0,-5 0-126 15,-2 1-105-15,-4-1-100 0,-2-3-71 16,-4 2-394-16</inkml:trace>
  <inkml:trace contextRef="#ctx0" brushRef="#br0" timeOffset="33599.39">2690 5668 436 0,'0'0'681'0,"0"0"-300"0,0 0-134 16,-61 2-29-16,46 3-14 0,6-1-13 16,-3 4-87-16,4 1-14 0,-1 2 7 15,3 3-16-15,0 3 2 0,0-2 4 0,4 0-29 16,2 1 12-16,0-1-31 0,0 0 15 16,2-1-25-16,4 0-7 0,-1-2-21 15,-2-2 28-15,1 0-26 0,-1-3-3 16,1-2-2-16,-3-2 2 0,1-1 23 0,0-2 12 15,1 0 25-15,5 0 23 0,3-3-29 16,4-1-25-16,4-1-19 0,3 0-10 16,3 0-25-16,0 2-4 0,3 1 1 15,-1 2-14-15,-2 0 7 0,-2 7-3 16,-5 3-54-16,-2 2-17 0,-9 3 29 16,-3 2 19-16,-4 4 38 0,-4-1-12 15,-7 3 9-15,-5-1 13 0,-2-2 13 16,-3-3 0-16,1-2 23 0,0-3 64 15,0-3 18-15,2-2 17 0,2-5 3 0,3 0 5 16,-2-2-3-16,2-2-10 0,2-2-23 16,0-3-5-16,3-1-33 0,-3-2-15 15,5-2-38-15,1 1 0 0,2-1-3 16,2 2-19-16,1 2-65 0,1 3-162 16,3-1-2-16,2 4-68 0,8-4-350 0,-4 3-745 15</inkml:trace>
  <inkml:trace contextRef="#ctx0" brushRef="#br0" timeOffset="33769.87">3104 6033 3074 0,'0'0'504'0,"0"0"-286"15,0 0-42-15,0 0-28 0,0 0-61 16,0 0-21-16,0 0-66 0,0 0-27 15,0 0-23-15,0 0-53 0,0 0-348 16,-43-24-327-16,38 25-795 0</inkml:trace>
  <inkml:trace contextRef="#ctx0" brushRef="#br0" timeOffset="34459.94">3579 5543 2130 0,'0'0'356'0,"0"0"-197"0,0 0 40 16,0 0-12-16,0 0-66 0,0 0-47 15,-75-34-36-15,50 38-3 0,-3 2-3 0,2 2-13 16,1 1-17-16,5-2 1 15,4 2 23-15,7-2-23 0,0-3-3 16,6 2-20-16,3-1-15 0,0 4 32 0,1-1 0 16,6 1 3-16,5 1 22 0,2 0 6 15,2-1-5-15,2 4-4 0,3-2 0 16,0-1-19-16,-2 2-16 0,-1-2-6 16,-4 0-16-16,-5-1-33 0,-2 0 11 15,-5-1 21-15,-2 0 11 0,0 1 12 16,-5 1 16-16,-5-2 2 0,0 3 0 15,-3-1 20-15,-3 0-9 0,1 0 51 16,0 1 16-16,0-3-10 0,0-1-23 0,4 0-18 16,2 0-18-16,3-1-11 0,3 0-19 15,2-1-4-15,1-2 4 0,1 2 19 16,6 2 1-16,4-1 28 0,2 2 6 16,6-2-16-16,1 1-1 0,0 0-18 0,-1 2-3 15,-4 0-19-15,-5 2-1 0,-3 1-2 16,-7 0 3-16,0 0 18 0,-6 2 3 15,-1-3 1-15,-2 0 2 0,0-1 18 16,2 0 27-16,-1-3-9 0,4 3-38 16,3-3-10-16,1 0 7 0,4 0 3 15,7-1 12-15,4 1 10 0,4-1-22 16,3-3-92-16,11-1-322 0,-3-2-373 16,-6 0-1210-16</inkml:trace>
  <inkml:trace contextRef="#ctx0" brushRef="#br0" timeOffset="37013.55">3868 5659 62 0,'0'0'277'16,"0"0"-107"-16,0 0 51 0,0 0 76 0,0 0 45 16,0 0-43-16,0 0-58 0,0 0-30 15,0 0-20-15,0 0-36 0,0 0 23 16,-38-3 8-16,36 1-28 0,1 2-43 16,0-1-25-16,1 1-1 0,0 0-9 15,0 0-7-15,0 0-3 0,3 0-48 16,2 0-22-16,8-2-1 0,3 0 1 0,5 1-1 15,4-3 1-15,3 1 0 0,4-2 0 16,-2 1 0-16,2-1 1 0,-4-1 0 16,-3 2 1-16,-5-1 0 0,-3 0 0 15,-2 1 2-15,-3 1-1 0,-5 1-1 16,-1 0 7-16,0 0-9 0,-2 1-25 16,-2 0 6-16,0 1 3 0,-2-1-3 15,0 1-22-15,0 0-29 0,0 0-32 16,0 4 22-16,0 1 67 0,-5 7 12 15,-1 1 1-15,1 3-1 0,0 2 1 16,0 1 16-16,-2 2 13 0,4 1 15 0,1 2-12 16,1-1-13-16,1 0-15 0,0-3 18 15,0-3-19-15,0 0 19 0,0-6-18 16,0-1 15-16,0-5 6 0,0 0 7 16,0-2 6-16,0-1 0 0,0-2 3 0,0 0 7 15,0 0-1-15,0 0 4 0,0 0 9 16,0-2-60-16,0-3-177 0,2-2-246 15,10-8-221-15,-3 0-594 0</inkml:trace>
  <inkml:trace contextRef="#ctx0" brushRef="#br0" timeOffset="37432.62">4438 5569 1201 0,'0'0'1197'15,"0"0"-938"-15,0 0-247 0,0 0 43 16,0 0 61-16,0 0 0 0,-29 53 9 16,19-33-13-16,-2 1-23 0,-1 2-12 15,0 0-30-15,2 2-9 0,0-2-15 0,5-1-23 16,0-4 0-16,2-1 0 16,3-2 3-16,1-2 0 0,0-5-1 0,0-1 1 15,1-4 16-15,1-1-16 0,3 0 28 16,-2-2 20-16,1 0 34 0,1-5-15 15,3-5-32-15,1-4-16 0,0-3-20 16,3-2-1-16,-1-3 0 0,-1-2 17 16,1-3-18-16,0-2 0 0,1-2 17 15,-2 3-17-15,3 3 0 0,-4 3 22 16,2 5-22-16,-4 6-4 0,-2 2-14 16,1 7-4-16,-2 2-29 0,-1 0-78 15,3 7-27-15,2 5 105 0,-1 5 51 0,4 1 0 16,-1 5 83-16,1 2 3 15,-1-1 5-15,2 2-34 0,-2-1-22 0,3-1-19 16,-5 0-13-16,2-4-1 0,-3-1 10 16,2-3 7-16,-4-3-19 0,-1-2-167 0,-2-5-220 15,-2-4-336-15,0-2-667 0</inkml:trace>
  <inkml:trace contextRef="#ctx0" brushRef="#br0" timeOffset="37622.51">4381 5738 2693 0,'0'0'542'0,"0"0"-300"15,0 0-48-15,0 0-8 0,0 0 12 16,0 0-17-16,0 0-91 0,0 0-90 0,0 0-15 16,57-38-1-16,-23 35-8 0,5-1 2 15,1 3-3-15,-1 1-22 0,-2 0-365 16,1 5-306-16,-12 0-796 15</inkml:trace>
  <inkml:trace contextRef="#ctx0" brushRef="#br0" timeOffset="37808.12">4942 5849 2741 0,'0'0'673'0,"0"0"-530"0,0 0-118 15,0 0-22-15,0 0 83 0,0 0 24 16,-43 45-31-16,27-31-38 0,-3 2-26 0,1-1-15 16,0 2 0-16,4-2-236 0,4-1-142 15,4-2-250-15,2-2-428 0,4-6-562 16</inkml:trace>
  <inkml:trace contextRef="#ctx0" brushRef="#br0" timeOffset="40126.37">5022 5600 271 0,'0'0'1201'15,"0"0"-938"-15,0 0-84 0,0 0 22 0,0 0 20 16,0 0-11-16,0 0 15 0,0 0-51 16,0 0-52-16,0 0-33 0,0 0-15 15,-21-7 3-15,24 6-11 0,4 0-66 16,7-2 0-16,0 3-19 0,6-2 16 15,0 0 0-15,5 2-13 0,-3 0 3 16,-1 0-6-16,-4 0 16 0,-2 0-10 16,-3 0 10-16,-5 0-10 0,0 0-108 15,-2 0 22-15,-2 0 47 0,0 0 52 16,1 0 17-16,2-2-5 0,0-3-12 16,0 1-1-16,-1 0 1 0,1 0 0 15,-2 1 0-15,-1 1 0 0,-1 1 1 0,-1 1 0 16,-1-2-1-16,0 2 3 0,0 0-3 15,0 2-35-15,0 5 35 0,0 2 23 16,-2 4 73-16,-1 2 9 0,2 2-28 16,-1 2-1-16,2 1-18 0,0 0-14 15,0 1 13-15,1-2-25 0,1-3-7 16,0 1 1-16,0-4-11 0,-1-1-13 0,0 0 17 16,-1-2-6-16,0-3 0 0,-1 0-13 15,-3 1-206-15,0-1-119 0,0-3-193 16,0-4-210-16,2 0-796 0</inkml:trace>
  <inkml:trace contextRef="#ctx0" brushRef="#br0" timeOffset="40342.3">5412 5589 2206 0,'0'0'385'16,"0"0"-205"-16,0 0-12 0,0 0-27 15,0 0-87-15,0 0-54 0,0 0 1 16,0 0 76-16,0 0 41 0,0 0-29 0,27 43-9 16,-12-29-23-16,-1 1-13 0,1-1-6 15,2-1-16-15,1 1-3 0,-1-2-6 16,0 2-10-16,-3-3-3 0,0 2-221 16,-1-3-351-16,-4-4-590 0,-5-3-578 0</inkml:trace>
  <inkml:trace contextRef="#ctx0" brushRef="#br0" timeOffset="40766.76">5687 5540 2123 0,'0'0'694'16,"0"0"-427"-16,0 0-110 0,0 0-27 15,0 0-41-15,0 0-66 0,0 0-22 0,0 0 15 16,0 0 22-16,0 0-7 15,0 0-31-15,-49 48-1 0,43-33-11 0,-1 2 9 16,5-1 1-16,0-1 1 0,1-2-1 16,1-2 2-16,0-1 2 0,0-3-1 15,0 1 1-15,0-4 24 0,0 2-14 16,0-1 1-16,-2-1 3 0,0 1-13 16,-1 0 26-16,-2 2-7 0,1 0-19 15,-1 2 0-15,1-3 0 0,-1 3-3 16,0-1 0-16,1 1-2 0,2-1 1 15,-1 0 1-15,0 0 19 0,1 0 3 0,-3 1 10 16,3-2 5-16,0 1 4 16,0 0-6-16,0 1 0 0,-1 0-10 0,1-1 0 15,0 1-5-15,-1-3-20 0,1 3 0 16,1-5 1-16,1 1-1 0,0-4 0 16,0 1 1-16,0 0 1 0,0-1 17 15,0 1-7-15,0-2 7 0,0 2 6 0,0-2-2 16,0 0-1-16,0 0-22 0,0 0-120 15,0 0-189-15,3-9-276 0,2 1-891 16</inkml:trace>
  <inkml:trace contextRef="#ctx0" brushRef="#br0" timeOffset="40983.86">5849 5877 1330 0,'0'0'1931'0,"0"0"-1620"0,0 0-311 16,0 0-88-16,0 0 88 0,0 0 155 15,0 0 6-15,0 0-26 0,0 0-31 0,-5 55-44 16,0-41-22-16,2-4-23 16,-3 2-14-16,3-2 15 0,0 1-16 0,1-3-43 15,-1-1-259-15,1 0-249 0,-1-4-539 16,0-3-782-16</inkml:trace>
  <inkml:trace contextRef="#ctx0" brushRef="#br0" timeOffset="44024.41">6163 5656 837 0,'0'0'352'0,"0"0"-193"16,0 0-28-16,0 0 12 0,0 0 0 0,0 0-10 16,0 0 13-16,0 0 29 0,0 0 0 15,0 0-43-15,0 0-9 0,-23-18 3 16,19 16-17-16,2 1-3 0,-1 0 6 15,0-1-13-15,1 1 10 0,0-1-20 16,1 2-6-16,0 0 2 0,1 0-3 16,0 0-15-16,0 0-17 0,0-2-12 15,1 2 3-15,6-2 38 0,8-1-35 16,7-2-26-16,7 1-5 0,6 0-13 16,5-2-1-16,-2 3 0 0,0-2-12 0,-5 1 10 15,-2 1 0-15,-6 1 1 0,-4 0-11 16,-5 2 1-16,-4 0-7 0,-6 0-6 15,-3 0-25-15,-3 0-23 0,0 4 20 16,-1 3 40-16,-6 1 13 0,-6 4 13 16,-4 2-11-16,-4 3 13 0,-3 3-2 0,-3 1-13 15,-2-1-3-15,2 4 1 16,2-2-1-16,-2-1-19 0,6-1 9 0,2-3 13 16,6-3 0-16,3-2 0 0,3-4-13 15,4-1-2-15,3-3 11 0,0-1 2 16,0 2 2-16,6-2 32 0,0 1 3 15,5-3 5-15,0 1-8 0,3-1-4 0,2 1-25 16,1-2 1-16,1 2 8 0,-1-2 1 16,3 0-1-16,0 0-9 0,1 0 0 15,0-1 9-15,-1-3-10 0,-1-1 11 16,-2 0-10-16,-2 1 0 0,-2 0 16 16,-5 0 6-16,-2 0-9 0,0 1-1 15,-3 0-2-15,1 1-1 0,-3 0-10 16,0 1 1-16,0-1-3 0,-1 0-19 15,0 1-122-15,0 1-86 0,0-2-91 16,-3 1-146-16,0-3-321 0,1 0-726 0</inkml:trace>
  <inkml:trace contextRef="#ctx0" brushRef="#br0" timeOffset="44608.98">6684 5496 1964 0,'0'0'528'0,"0"0"-338"15,0 0-48-15,0 0 2 0,0 0 4 16,0 0-4-16,33-48-42 0,-17 43-48 16,1 0-39-16,4 1-15 0,1 2-23 15,1 2 4-15,-3 0 3 0,-1 0-9 16,-7 4-7-16,0 1-16 0,-8 4-3 0,-3 3 38 15,-1 0 13-15,-7 2 51 0,-7 0 1 16,-2 0-14-16,-1-1 3 0,-4 0-12 16,-1-1 3-16,1 1-1 0,4-3 1 15,1 1-6-15,0-3 2 0,7-1-25 16,-1 2 16-16,4-3-17 0,2 3-2 0,3-2-2 16,1 1-1-16,1 0 3 0,7 1 2 15,5-2 20-15,3 0 0 0,5-1 4 16,6 1-26-16,0-3-16 0,0-1-114 15,0 1-16-15,-8-2-11 0,-5-1 14 16,-3 1 30-16,-7 0 52 0,-3-2 26 16,-1 0 35-16,-2 0 13 0,-4 2 3 15,-5-1 3-15,-2 1 52 0,-2 1 19 16,-3 1 18-16,1-1-9 0,0 2-32 16,3 0-32-16,0 0-31 0,3 2-4 15,4 0-13-15,2 1-13 0,3 3 10 0,2-3 1 16,1 2 15-16,6 1 1 0,6 2 27 15,3 1 4-15,5 0-3 0,3 3-7 16,3-2-22-16,-3 1-29 0,-1-1-98 16,-5 2-46-16,-4-3 19 0,-8-1 10 0,-6-1 31 15,-1-4 65-15,-9 1 48 16,-5-2 10-16,-4-2 10 0,-2 2-4 0,-2 0-13 16,-1-2 0-16,-2 0 10 0,2 0-13 15,2 0-77-15,0-2-120 0,-8 2-244 16,4-1-346-16</inkml:trace>
  <inkml:trace contextRef="#ctx0" brushRef="#br0" timeOffset="45807.33">2843 6559 793 0,'0'0'176'0,"0"0"0"0,0 0 46 0,0 0 19 0,0 0-33 15,0 0 19-15,0 0 22 16,0 0 26-16,0 0-36 0,0 0-43 0,51-39-30 16,-56 39-51-16,-4-2-32 0,1 2 12 15,-4 0 7-15,1 0-4 0,-3 6-3 16,0 2-20-16,0 1-27 0,0 5-14 16,-3 2 4-16,3 2 3 0,3 2-13 15,-1 5 20-15,5 0-33 0,2 3 7 16,3 0-19-16,2-1 10 0,2 1-12 15,8-2 0-15,7-2-1 0,6-4 22 16,6-3 9-16,4-3 16 0,1-5-19 0,-2-2 0 16,-2-4-28-16,-7-3-3 0,-4 0-66 15,-7-2 10-15,-6-4 59 0,-5-1 22 16,-1-1-22-16,-7-2-19 0,-5-2 7 16,-6-1-16-16,-3-2-1 15,-4 1 17-15,-5 1 10 0,-1 2-11 0,-5 2-3 16,-1 0 0-16,-2 5 3 0,4 3 1 0,1 1-4 15,6 0-3-15,4 3-6 0,12 1-15 16,4 2-8-16,8-1-21 0,5 4-232 16,7 0 40-16,26 2-30 0,-1-2-383 15,-1-4-1282-15</inkml:trace>
  <inkml:trace contextRef="#ctx0" brushRef="#br0" timeOffset="45982.37">3221 6826 3238 0,'0'0'530'0,"0"0"-196"0,0 0-35 15,0 0 1-15,0 0-83 0,0 0-97 16,0 0-56-16,0 0-40 0,0 0-24 16,0 0-27-16,0 0-40 0,-13-34-53 15,11 35-363-15,-4 0-298 0,2-1-811 0,0 0-464 16</inkml:trace>
  <inkml:trace contextRef="#ctx0" brushRef="#br0" timeOffset="46724.28">3588 6435 2002 0,'0'0'246'0,"0"0"-158"0,0 0 31 15,0 0 10-15,0 0 4 0,-61-19-11 16,45 19-13-16,-1 0-25 0,2 4-36 15,-1 1-26-15,2 0-19 0,2 3-2 16,2-1-1-16,4 1-19 0,3 0 19 16,1 1-12-16,2-1 11 0,0 2 2 15,5 2 19-15,2-2 12 0,4 2-4 0,2-2 1 16,1 0-10-16,2-1-6 0,-2 1-2 16,-2-3-11-16,-1 0-42 0,-5 0-12 15,-2 0 19-15,-2-1 6 0,-2-2 10 16,0 1 3-16,-2 0 16 0,-3 0 3 15,-5 2 10-15,0-2 6 0,-4 3 23 16,1-2 76-16,-3 2-7 0,1-1-37 16,4-2-30-16,1 0-14 0,6-3-30 15,1 3-32-15,3-1-9 0,0 1 31 0,4 0 10 16,5 1 35-16,6 1 22 0,4-1-15 16,2 2-42-16,1 1-54 0,-1 1-4 15,-3 0-18-15,-6 5 15 0,-7-2 10 16,-5 3 19-16,-5 1 29 0,-10 0 3 15,-6 3 3-15,-4 0 17 0,-3-2 5 16,2-1 20-16,5-1 28 0,2-6 16 0,7 1-35 16,4-3-54-16,6-2-12 0,2-2-20 15,4 2 32-15,9-1 45 0,6-1 34 16,6 2-6-16,9-2-73 0,1-1-60 16,1 1-223-16,-1-2-155 0,1-2-298 15,-9 0-729-15</inkml:trace>
  <inkml:trace contextRef="#ctx0" brushRef="#br0" timeOffset="48790.51">3851 6570 170 0,'0'0'1000'16,"0"0"-808"-16,0 0-87 0,0 0 44 15,0 0 24-15,0 0 8 0,0 0 1 16,-58-5-20-16,56 5-55 0,0 0-39 0,1 0-13 15,1 0 6-15,0 0 20 16,0 0 15-16,0 0 20 0,0 0 9 0,0 0 6 16,0 0-22-16,2 0-42 0,2 0-23 15,5 0-18-15,3 0-1 0,4 0-6 16,5 1-19-16,3 1-1 0,2-2-2 16,2 0 3-16,0 0 1 0,2 0-1 0,-3 0 16 15,-1 0 0-15,-1-3-3 16,-4-1-11-16,-7 2 11 0,1 0-10 15,-7 0 22-15,-1 0-12 0,-4 2 9 0,-2-2 3 16,0 2-6-16,-1 0-19 0,0 0 0 16,0 0-28-16,0 2-20 0,-3 3 4 15,-3 2 44-15,-3 6 67 0,1 1 2 16,-2 1-21-16,2 2-23 0,-2-1 3 16,4-1-2-16,1 2-11 0,-2-3-12 15,2 2 13-15,0-5-13 0,0 3-1 16,1-3 14-16,-1-2-14 0,2 1 14 15,1-4 3-15,0 1-19 0,1-3-15 0,0-1-171 16,1 0-90-16,0 0-98 0,2-1-151 16,8-2-74-16,1-5-373 0</inkml:trace>
  <inkml:trace contextRef="#ctx0" brushRef="#br0" timeOffset="49206.53">4324 6536 1569 0,'0'0'338'0,"0"0"44"0,0 0-55 16,0 0-227-16,0 0-88 0,0 0 24 16,0 0 105-16,0 0 7 0,-25 57-17 15,11-33-38-15,2 1-23 0,-3 3-32 16,3-3-6-16,3 0-30 0,0-3 14 16,2-2-16-16,4-2 2 0,3-4-2 15,0-3 0-15,0-1 0 0,1-5 13 0,1-3 15 16,3 0 33-16,2-2 11 0,2-3 11 15,4-3-26-15,2-6-57 0,-1-3-38 16,3-3-16-16,0-3 3 0,-1-3-9 0,-2-2 19 16,1-3 16-16,-1-3 23 0,0 1 0 15,-4 1 2-15,2 2-1 0,-3 4 0 16,-2 4 1-16,-1 6 89 0,-3 6 41 16,0 3-39-16,-3 3-25 0,0 2-66 15,1 2-107-15,0 6-79 0,1 5 186 16,1 3 31-16,2 3 61 0,-1 4-22 15,2 2-7-15,1 0 3 0,4 2-19 16,-2-2-10-16,2 0-8 0,3-1-14 16,-4-2-14-16,2-2 0 0,-1-1 1 15,-1-3-2-15,-2-2-78 0,0-4-209 16,-4-4-209-16,-2-1-542 0,-2-5-713 0</inkml:trace>
  <inkml:trace contextRef="#ctx0" brushRef="#br0" timeOffset="49375.37">4281 6694 2406 0,'0'0'666'0,"0"0"-305"15,0 0-171-15,0 0-73 0,0 0-26 16,0 0-34-16,0 0-38 0,0 0-19 16,57-35-16-16,-30 33-6 0,6 0 6 15,2 0-2-15,1 2 5 0,4 0-44 16,9 0-393-16,-11 0-262 0,-7 0-1069 0</inkml:trace>
  <inkml:trace contextRef="#ctx0" brushRef="#br0" timeOffset="49546.28">4864 6754 2380 0,'0'0'721'0,"0"0"-434"0,0 0-175 16,0 0-52-16,0 0 70 15,0 0 46-15,0 0-32 0,0 0-49 16,-26 54-45-16,11-37-28 0,-3 2-22 0,0-2-259 16,-2 0-202-16,2 1-352 0,8-7-737 15</inkml:trace>
  <inkml:trace contextRef="#ctx0" brushRef="#br0" timeOffset="49973.69">5031 6453 859 0,'0'0'1528'0,"0"0"-1227"0,0 0-99 15,0 0-25-15,0 0-78 0,0 0-72 16,0 0-25-16,0 0 31 0,0 0 63 16,0 0 18-16,55 40-3 0,-30-21-13 15,7 1-50-15,-1 1-10 0,4-1-19 16,-4 0-7-16,0 0-12 0,-6-1-2 16,-3-1-20-16,-4-3-152 0,-5-2-272 0,-7-4-340 15,-4-3-723-15</inkml:trace>
  <inkml:trace contextRef="#ctx0" brushRef="#br0" timeOffset="50209.45">5299 6461 2511 0,'0'0'563'0,"0"0"-323"0,0 0-84 15,0 0-13-15,0 0-4 0,0 0-20 16,0 0-74-16,0 0-45 0,0 0-9 15,0 0 9-15,0 0 44 0,-60 38-7 16,45-20-15-16,-1 1-22 0,-2 0-2 0,0 3-10 16,1-2 12-16,-2 1 2 0,2-3-2 15,2 3-3-15,1-4-16 16,0 0-126-16,6-2-155 0,2-1-117 0,1 1-191 16,5-4-411-16,0-3-468 0</inkml:trace>
  <inkml:trace contextRef="#ctx0" brushRef="#br0" timeOffset="50478.3">5701 6699 108 0,'0'0'3318'0,"0"0"-2887"16,0 0-431-16,0 0-26 0,0 0 26 15,0 0 26-15,0 0 105 0,0 0-20 16,0 0-27-16,-20 46-18 0,4-29-35 16,-4 0-31-16,-1 1-28 0,-1 0-214 15,-5 1-218-15,5-4-508 0,5-4-536 0</inkml:trace>
  <inkml:trace contextRef="#ctx0" brushRef="#br0" timeOffset="52837.66">6031 6537 196 0,'0'0'518'0,"0"0"-283"16,0 0-36-16,0 0 35 0,0 0-26 15,0 0-19-15,0 0-7 0,0 0-1 16,0 0 14-16,0 0-50 0,0 0-9 16,-33-15-11-16,32 15 4 0,-3-2 12 15,4 2 4-15,0 0-15 0,0-2-24 16,0 2-27-16,0 0-25 0,0 0-16 0,0 0-16 16,0 0 10-16,7 0 28 0,2 0-9 15,6 0-29-15,6-1 0 0,4-1-10 16,6 0-10-16,-2-1 0 0,2 1-1 15,-3-1 1-15,-3 1-1 0,-4-1 2 16,-3 0 0-16,-2 1 16 0,-7-2-3 0,-1 2 6 16,-4-1-4-16,-1 2 8 0,-2 0 2 15,0 1 0-15,-1 0-25 0,0 0-3 16,0 0-25-16,0 0-35 0,0 0-56 16,-1 5-39-16,-4 5 81 0,-1 3 74 15,-3 6 57-15,2-1 3 0,2 3-18 16,0-1-14-16,3 3 0 0,2-1-3 15,0-4 23-15,0 1-26 0,1-3-10 16,2-2 1-16,1-5-10 0,-2 0 13 16,0-1 3-16,0-3 3 0,-2 0-10 0,1-3-9 15,-1 3-3-15,0-5-88 16,0 1-189-16,-1 0-118 0,-2-1-138 0,1-1-176 16,0-3-655-16</inkml:trace>
  <inkml:trace contextRef="#ctx0" brushRef="#br0" timeOffset="53376.41">6444 6474 1038 0,'0'0'690'16,"0"0"-398"-16,0 0-39 0,0 0 22 0,0 0 15 15,0 0-59-15,0 0-49 0,0 0-48 16,0 0-39-16,0 0-47 0,0 0-48 16,-4-15 0-16,10 15-20 0,4 0 20 15,7 0 44-15,5-2 13 16,5 2-15-16,5-3-23 0,0 0-18 0,-2 1 1 16,-2 0 0-16,-1 0-2 0,-8 2-2 15,-4 0-24-15,-4 0 1 0,-5 0-3 0,1 0-23 16,-6 2-13-16,-1 4 7 0,0 0 32 15,-7 4 25-15,0 1 1 0,-5 4 15 16,-3 0-13-16,-3 3 0 0,-2 0-1 16,-2 1-2-16,1 0 0 0,-1 1 0 15,1-2 16-15,3 0 0 0,1-1 0 16,2-4 22-16,5-1 3 0,2-1-15 16,4-1-1-16,3-2-24 0,1-3 2 15,0 1 16-15,3-3 6 0,4 0 4 0,6 1 6 16,0-2-1-16,6 1 1 15,1-1-10-15,4-1-22 0,1-1 13 0,1 0-14 16,0 0 14-16,-4 0-3 0,-1-1-12 16,-3-1 1-16,-6-1 10 0,-1 1 4 15,-4 0 9-15,-3 0 0 0,-2-1 10 16,-2 0-4-16,0-1-21 0,0 2-10 0,0-1-12 16,-2 1-4-16,0 1 1 0,0-2-1 15,1 2 0-15,0-1-15 0,0 1-212 16,0 1-65-16,-1 0-98 0,2-4-229 15,0 0-620-15</inkml:trace>
  <inkml:trace contextRef="#ctx0" brushRef="#br0" timeOffset="53956.27">6956 6399 2365 0,'0'0'525'0,"0"0"-383"0,0 0-105 16,0 0-36-16,0 0 46 0,0 0 39 0,0 0-35 15,66-42-41-15,-50 42-10 16,0 0-22-16,-1 0-4 0,1 3 4 0,0 2 9 16,-3 0 10-16,-3 1-20 0,-4-1-9 15,-3 1-3-15,-3 3 35 0,-3-2 48 16,-6 4 58-16,-8 0-4 0,-2 0-10 15,-1 0-6-15,-2-1 28 0,2 1-7 16,2-1-22-16,2-2-25 0,6 3-29 16,0-3-31-16,4 1 0 0,4-1-3 0,2-1 1 15,0 1 2-15,4 1 1 0,6-1 18 16,-1-1-16-16,3 2 22 0,1-1-9 16,0-2-16-16,-1-1-110 0,-3 1-28 15,-2-4 11-15,-1 1 35 0,-2-2 45 16,-3-1 47-16,-1 0 9 0,0 0 51 15,0 0-31-15,-5 0-29 0,-3 0-41 16,0 0 41-16,-4 0 38 0,0 2 12 0,-1 2-18 16,2-2-19-16,2 4-13 0,3 1-13 15,4 1-6-15,2 2 0 0,0 2 19 16,8 1 1-16,7 0 21 0,3 1 0 16,5 0 4-16,3 0-10 0,5 2-4 15,-2-1 1-15,-2 0-13 0,-2-1-2 16,-6 0-43-16,-8-3-37 0,-5 1 16 0,-6-2 24 15,-2-1 29-15,-9-1 13 0,-4-2 22 16,-5 2-6-16,-2-3-4 0,-4 2 4 16,-2-2-3-16,0 2 0 0,-4 1-11 15,3-2 10-15,-3 2-11 0,3-1-1 16,-2 2-78-16,1-2-285 0,-16 2-242 16,7-4-702-16</inkml:trace>
  <inkml:trace contextRef="#ctx0" brushRef="#br0" timeOffset="54981.37">2793 7415 1286 0,'0'0'287'0,"0"0"-144"0,0 0-39 15,0 0 26-15,0 0 6 0,0 0-13 16,0 0 26-16,0 0-36 0,0 0 0 16,-56-29 7-16,54 29-4 0,0 0-13 15,2 0 2-15,-1-3 4 0,1 3 13 16,0 0-20-16,0 0-32 0,0 0-19 0,2 0 3 15,4 0 18-15,8-1-8 0,3-1-20 16,5-1-19-16,4 0-13 0,4-1-12 16,-2 1-1-16,-1 0-12 15,-3 1-9-15,-6 0-10 0,-5-1 4 16,-2 3-10-16,-5 0-3 0,-3 0-7 0,-1 0 1 16,0 0 21-16,-1 0 4 0,1 1-4 15,1 3-2-15,-1 0-4 0,0 1 3 16,-2 4 13-16,0 4-9 0,0 3 25 15,0 3 54-15,-2 2 54 0,-5 3 35 16,1 1-1-16,0 2-25 0,-3 2-23 16,1 0-25-16,2 1-44 0,0-3-24 15,4-3-1-15,2-2-1 0,0-2 1 0,2-3 0 16,4-3 1-16,-1-1 15 0,-2-2-13 16,2 1 14-16,-1-3-17 0,0-3-142 0,-2-1-164 15,-2-2-152-15,0-1-512 0,-3-2-685 16</inkml:trace>
  <inkml:trace contextRef="#ctx0" brushRef="#br0" timeOffset="55165.44">2750 7636 2981 0,'0'0'492'15,"0"0"-229"-15,0 0-99 0,0 0-30 0,0 0-70 16,0 0-39-16,0 0-25 0,71-47-1 15,-41 40-11-15,2 2-4 0,3 0 3 16,0 3-2-16,-3 2-5 0,1 0-219 16,1 0-383-16,-10 0-806 0</inkml:trace>
  <inkml:trace contextRef="#ctx0" brushRef="#br0" timeOffset="55330.25">3264 7643 2689 0,'0'0'1072'0,"0"0"-849"16,0 0-62-16,0 0 13 0,0 0 12 0,0 0-87 15,0 0-81-15,0 0-18 0,0 0-27 16,0 0-81-16,0 0-439 0,-17-37-931 16,15 36-769-16</inkml:trace>
  <inkml:trace contextRef="#ctx0" brushRef="#br0" timeOffset="56091.15">3761 7317 2333 0,'0'0'356'0,"0"0"-160"0,0 0-19 15,0 0 8-15,0 0-16 16,0 0-17-16,0 0-25 0,0 0-55 0,0 0-31 16,-72-39-39-16,52 44 11 0,-3 2-13 15,2 2-1-15,3-1-10 0,1 1 9 16,8 0-21-16,2 1-18 0,5-3 11 0,2 5 30 15,2 0 2-15,8-1 23 0,1 0 7 16,6 0-1-16,2-1-3 0,0-1-15 16,0 1-11-16,-1-1-2 0,-3-2-19 15,-7 1-9-15,-2 1-22 0,-5-2-4 16,-1 0 25-16,-7 3 29 0,-3 0 29 16,-7 2-7-16,-2-2-9 0,-2 1-11 15,0 0 10-15,1-2-8 0,1 0 14 0,2-1 17 16,2-1 25-16,4 0-29 15,-1 0-12-15,4 1-19 0,1 0-2 0,3-2-17 16,0 1 0-16,4 1-3 0,0 0 19 16,8 1 3-16,4 0 19 0,5-1 9 15,3 4-2-15,4-2-26 0,1 0-62 16,0-1-20-16,-1 1 9 0,-8-1-3 16,-1-1 7-16,-5 0 18 0,-6 1 3 0,-2 1 13 15,-2-1 4-15,-3 4 31 0,-7-1 3 16,0 2 19-16,-4 1 3 0,0-1-23 15,3-1 1-15,0-1-2 0,3-1 15 16,2-1 12-16,4 0-27 0,2-3-1 16,0 0 0-16,3 0 0 0,7 1 32 15,4-3 3-15,4 1 0 0,3 0-35 16,3-4-144-16,0 0-204 0,10-2-276 16,-8 0-524-16</inkml:trace>
  <inkml:trace contextRef="#ctx0" brushRef="#br0" timeOffset="58162.2">3916 7468 1190 0,'0'0'553'0,"0"0"-264"0,0 0-81 15,0 0-43-15,0 0 6 0,0 0 25 16,0 0-19-16,0 0-29 0,0 0-27 15,0 0-31-15,-21-5 8 0,23 5 1 16,6-2-39-16,1-1-57 0,7 2-2 16,4-3-1-16,4 1-3 0,3-1 0 15,2 2-10-15,-1 0 10 0,1 1 0 16,-4-2-7-16,0 0 10 0,-2 0 4 16,-2 0 11-16,-3 1-11 0,-2-2 8 15,-6 1-9-15,-1 0 13 0,-4 1-13 0,-3 2 23 16,-1-2 12-16,-1 2-7 0,0 0-15 15,0 0-16-15,0 0-21 0,0 0-14 16,0 0-6-16,-1 2-9 0,-3 4-4 16,-3 5 26-16,-2 3 28 0,2 6 19 15,-2 2 22-15,2 1-3 0,2 2-12 0,1 0 9 16,-1-1-7-16,2-2 7 0,1-1-4 16,0 0 1-16,0-3-13 0,-1-3-7 15,1-1-8-15,1-3 8 16,1-3-9-16,-1-1 0 0,1-2 1 0,0-3 18 15,0 1-21-15,0 0-1 0,4-1-180 16,2 0-99-16,4-2-111 0,4-3-190 0,2-2-493 16</inkml:trace>
  <inkml:trace contextRef="#ctx0" brushRef="#br0" timeOffset="58574.35">4485 7413 1038 0,'0'0'1312'0,"0"0"-1018"0,0 0-69 0,0 0-87 16,0 0-136-16,0 0-1 16,0 0 107-16,0 0 58 0,-11 48-10 0,0-26-51 15,0 3-42-15,-3 3-18 16,1-1-1-16,3-2-9 0,1-2-35 0,3-3 1 16,3-4-2-16,2-3-1 0,0-3 2 0,1-3 0 15,0-3 15-15,0-2 7 0,0-2 22 16,1 0 26-16,3-2 14 0,3-5-8 15,5-4-31-15,1-4-25 0,-1-5-20 16,3-2-34-16,-4-5 5 0,1 0 10 16,-1-4-6-16,-3 0-13 0,0 2 16 15,1 3 22-15,-2 2 0 0,1 7 0 16,-2 3-2-16,-2 4 2 0,-2 6 0 16,-1 0 0-16,1 4-14 0,0 2-125 15,3 5-22-15,0 5 133 0,2 4 28 16,4 5 82-16,-2 3 0 0,4 2 9 15,-3 1-15-15,3 0-23 0,-1-1 0 0,-3 1-17 16,0-2-17-16,0-4-17 0,-3 1 20 16,1-4-22-16,-3-2-70 0,-2-4-93 0,0-3-185 15,-1-3-146-15,-1-3-228 16,-2-2-385-16</inkml:trace>
  <inkml:trace contextRef="#ctx0" brushRef="#br0" timeOffset="58735.14">4435 7575 2079 0,'0'0'420'0,"0"0"-113"0,0 0-41 16,0 0 47-16,0 0-27 0,0 0-78 15,0 0-86-15,0 0-106 0,0 0-16 16,0 0-22-16,66-34 0 0,-32 32 0 16,1 2 3-16,2 0 16 0,0 0-123 0,-3 2-219 15,-3 3-176-15,6-1-302 0,-9-1-540 16,-4 0 612-16</inkml:trace>
  <inkml:trace contextRef="#ctx0" brushRef="#br0" timeOffset="58875.92">4876 7596 395 0,'0'0'316'0,"0"0"-13"16,0 0 55-16,0 0-52 0,0 0-33 0,0 0-33 16,35 53 12-16,-35-40-38 0,-3 4-63 15,-10 0-48-15,-1 2-33 0,-6 2-22 16,-5-1-48-16,-5 1-421 0,4-5-405 15,7-7-956-15</inkml:trace>
  <inkml:trace contextRef="#ctx0" brushRef="#br0" timeOffset="60908.43">5164 7421 698 0,'0'0'322'0,"0"0"-120"16,0 0-13-16,0 0-13 0,0 0 19 16,0 0 26-16,0 0 3 0,0 0-46 0,-57 0-27 15,52 0-21-15,1 0-44 0,2 0-21 16,0 0-23-16,2 0-17 0,0 0 7 15,0 0 17-15,0 0 21 0,1 0 26 16,6 0 19-16,2 0-16 0,6 0-23 0,5 0-15 16,1 0-23-16,4-3-22 15,2 0-15-15,1-1-1 0,-1 0 0 16,-3 1-1-16,-2 2 1 0,-3-2-3 0,-4 3-9 16,-2-1-1-16,-7 1-3 0,-2 0-6 15,-3 0 0-15,0 0 3 0,-1 0 18 16,0 0-1-16,0 0-14 0,0 0 0 15,0 0-16-15,0 4-32 0,0 0-12 16,-1 6 40-16,-1 2 36 0,-2 5 81 16,0 3 5-16,-1 2-28 0,1 1-1 0,-1 2 16 15,1-1 0-15,-3 1 12 16,2-2-31-16,1 0-10 0,0-4-3 0,0-2-19 16,0-5-20-16,3-2 17 0,0-4-18 15,0-1 11-15,1-3-9 0,0-1 13 16,0-1 6-16,0 0-16 0,0 0-6 15,7-3-122-15,2-4-175 0,2-3-197 16,6-11-515-16,-3 4-450 0</inkml:trace>
  <inkml:trace contextRef="#ctx0" brushRef="#br0" timeOffset="61120.75">5517 7400 2302 0,'0'0'426'16,"0"0"-226"-16,0 0-107 0,0 0-80 16,0 0-10-16,0 0 48 0,0 0 71 15,0 0 37-15,0 0-6 0,60 41-30 16,-40-26-31-16,3 0-10 0,-1 2-19 16,1-1-26-16,-3 1-11 0,0-2-26 15,-4-2-47-15,0-1-124 0,-6-1-203 0,5-4-280 16,-6 0-385-16,-1-6-524 0</inkml:trace>
  <inkml:trace contextRef="#ctx0" brushRef="#br0" timeOffset="61355.11">5842 7377 313 0,'0'0'2046'0,"0"0"-1652"16,0 0-153-16,0 0-39 0,0 0 2 15,0 0-83-15,0 0-121 0,0 0-75 16,0 0 75-16,0 0 28 0,-32 26 48 15,21-4-35-15,-2 2-3 0,0 2-15 16,-1 2 11-16,-1 1-2 0,1 2-13 16,0 0-6-16,1-2-11 0,1 0 13 15,2-2-14-15,2-4 1 0,0-7 21 16,3-2-21-16,2-4 20 0,1-3-10 16,-1 0-12-16,0-2-205 0,0-2-164 15,3-3-179-15,-1 0-442 0,1 0-705 0</inkml:trace>
  <inkml:trace contextRef="#ctx0" brushRef="#br0" timeOffset="61542.1">6003 7702 2884 0,'0'0'534'15,"0"0"-534"-15,0 0-45 0,0 0 45 16,0 0 105-16,0 0 16 0,-49 59-17 15,37-45-63-15,-3 1-28 0,4 2-12 16,0-2-1-16,2-1-10 0,2-1-294 16,7-4-245-16,0-4-580 0,2-3-637 0</inkml:trace>
  <inkml:trace contextRef="#ctx0" brushRef="#br0" timeOffset="62142.51">6135 7393 1914 0,'0'0'493'0,"0"0"-274"15,0 0-48-15,0 0-7 0,0 0 51 0,0 0 27 16,0 0-61-16,0 0-58 0,0 0-3 16,0 0-10-16,18-7-93 0,0 2-17 15,6-1-22-15,4 0 3 16,0 0 19-16,-1 0 1 0,-1 0 0 0,-6 0 0 16,-5 3 2-16,-3 1-1 0,-4 0 1 15,1-1 10-15,-5-1-1 0,0-2 7 16,-1 4-6-16,1-2-11 0,-2 2-1 15,-1 1-1-15,-1 1-2 0,0 0-23 16,0-1-19-16,0 1-25 0,0 0-42 0,0 6 17 16,-1 2 53-16,-4 5 37 0,1 5 4 15,0 2 17-15,0 0 47 16,-1 4-14-16,-1-2-12 0,2 3-10 0,2-1 7 16,1-3-7-16,0-1-25 0,1-6 16 15,0 3-3-15,0-6 9 0,0-1-12 0,2-2-10 16,-2-2-3-16,2-1-117 15,-2-1-157-15,1-2-134 0,0-2-177 0,1-6-124 16,0-2-499-16</inkml:trace>
  <inkml:trace contextRef="#ctx0" brushRef="#br0" timeOffset="62671.21">6527 7367 1000 0,'0'0'778'0,"0"0"-418"0,0 0-75 0,0 0 9 16,0 0-31-16,0 0-35 0,0 0-56 16,0 0-51-16,0 0-45 0,0 0-38 15,0 0-13-15,62-25 10 0,-39 23-10 16,2 0-12-16,0 0-11 0,3 1-1 15,-4 1 0-15,-2 0-1 0,-6 0-2 16,-4 0-1-16,-4 0-35 0,-4 0-10 16,-2 0-9-16,-2 3 7 0,0 1 18 15,0 1 30-15,-5 2 2 0,-3 4 16 0,1 1 0 16,-5 0 3-16,2 2 3 0,-5 0 3 16,3 2 10-16,-3 1-10 0,-2 3-12 15,0-2 6-15,0 1-16 0,3-2 25 16,1-2 1-16,2-4-13 0,4 0-15 15,4-4-1-15,2-1 0 0,1-2 3 16,1 0 22-16,4-1 10 0,6-1 9 0,1-1-7 16,5-1-5-16,1 0-13 0,3 0-4 15,1 0-12-15,-2 0 0 0,0-2-1 16,-1 1 10-16,-2-2 1 0,0 0-11 16,-6 2 1-16,1 0 13 0,-6-1-13 15,-1 0 12-15,-1 1-2 0,-3-1 4 16,-1 2-2-16,0 0-12 0,0-2 1 15,0 2-2-15,0 0-2 0,0-1-2 0,0 1-40 16,0-2-118-16,0 0-80 0,0 2-93 16,0-6-80-16,0 1-362 0,0-1-1132 0</inkml:trace>
  <inkml:trace contextRef="#ctx0" brushRef="#br0" timeOffset="63383.36">6938 7227 2108 0,'0'0'433'0,"0"0"-233"16,0 0 32-16,0 0-30 0,0 0-30 16,0 0-45-16,0 0-48 0,0 0-34 15,0 0-33-15,69-41-11 0,-45 41-1 16,1 0-2-16,-1 0-13 0,-3 2-4 16,-3 2 3-16,-6-1-10 0,-3 2-12 15,-5-1-16-15,-3 4-3 0,-1-1 57 16,-2 1 0-16,-6 3 159 0,-3-1-7 15,-5 2-10-15,0-1 5 0,0 1-5 16,-1 0-14-16,-1 0-22 0,2-2-57 0,5 1-24 16,0-1-15-16,6-1-10 0,1 1-18 0,3 0 3 15,1 0 15-15,2-1 3 16,5 2 13-16,4-2-1 0,-1 0 4 0,5 0-19 16,-2-1-41-16,2-1-25 0,-2 0-2 15,-2-3 0-15,-2 1 8 0,-3-2 1 16,-2 0 5-16,-2-3 10 15,1 2 13-15,-3-2 18 0,0 0 11 0,0 1 2 16,0-1 0-16,-7 2 0 0,-1 0 16 16,-5 1-14-16,1 1 1 0,-3 2 28 15,-1 1 4-15,-1 0-12 0,6 1-20 16,-1 2 0-16,4-1-3 0,2 1-16 16,4 1 0-16,2-1 15 0,0 2 1 0,9 0 2 15,2 1 24-15,5 0-1 0,5 0 3 16,4 0-3-16,4 1-16 0,-1-1-9 15,0 0-59-15,-1-1 11 0,-4-2 4 16,-2 2 13-16,-4-2 6 0,-6-1 3 16,-1 1 0-16,-6-2-6 0,-3-1-4 15,-1 2 16-15,-2-1 16 0,-5 3 1 16,-6-1 15-16,-4 2 3 0,-3 1-6 0,-1-2-1 16,-2 1 1-16,-2-1-11 0,0 1-2 15,-1-3-45-15,1 1-135 0,0 0-124 16,-1-1-221-16,-12 1-179 0,6-3-743 15</inkml:trace>
  <inkml:trace contextRef="#ctx0" brushRef="#br0" timeOffset="64888.46">1978 8295 1432 0,'0'0'250'16,"0"0"-214"-16,0 0-34 0,0 0-2 16,0 0 72-16,0 0 74 0,0 0 10 0,0 0-17 15,0 0-45-15,0 0-42 0,-46 6-20 16,44-4 0-16,1-2 1 0,1 0 5 15,0 3 11-15,0-3 6 0,0 1 19 16,0 2 26-16,5-1 3 0,1 0-1 16,1 2-9-16,6-2-3 0,1 0-29 15,5 1-7-15,1 0-25 0,3-1-14 16,4-1-2-16,1 0-11 0,4 2 0 16,0-3 0-16,-2 2-2 0,10 2-317 15,-8 0-291-15,-7-3-1000 0</inkml:trace>
  <inkml:trace contextRef="#ctx0" brushRef="#br0" timeOffset="65057.68">2704 8339 2070 0,'0'0'301'15,"0"0"-233"-15,0 0-65 0,0 0-6 16,0 0-26-16,0 0 29 0,56-13-3 16,-34 11-33-16,3 0 34 0,8 0-176 15,-5 2-322-15,-3-3-944 0</inkml:trace>
  <inkml:trace contextRef="#ctx0" brushRef="#br0" timeOffset="65211.6">3216 8320 1812 0,'0'0'529'0,"0"0"-306"0,0 0-84 0,0 0-75 15,0 0-48-15,0 0-16 16,0 0-16-16,67-14-23 0,-48 14 10 0,7 0-135 16,-4 4-432-16,-1-3-1129 0</inkml:trace>
  <inkml:trace contextRef="#ctx0" brushRef="#br0" timeOffset="65375.8">3850 8339 1337 0,'0'0'1603'16,"0"0"-1312"-16,0 0-272 0,0 0-19 15,0 0-108-15,0 0 69 0,58-24 7 16,-38 22-173-16,16 1-137 0,-7 1-328 15,-4-2-1139-15</inkml:trace>
  <inkml:trace contextRef="#ctx0" brushRef="#br0" timeOffset="65535.18">4427 8310 1683 0,'0'0'988'0,"0"0"-741"0,0 0-109 16,0 0-109-16,0 0-26 0,0 0 13 15,73-24-16-15,-53 21-18 0,2 3 15 16,0 0-84-16,4 0-312 0,14 0-225 16,-6 0-786-16</inkml:trace>
  <inkml:trace contextRef="#ctx0" brushRef="#br0" timeOffset="65682.25">5001 8295 1838 0,'0'0'496'0,"0"0"-192"0,0 0-85 0,0 0-45 16,0 0-56-16,0 0-112 0,0 0-6 16,0 0-41-16,57-14-20 0,-28 14-363 15,-7 0-360-15,1 0-1061 0</inkml:trace>
  <inkml:trace contextRef="#ctx0" brushRef="#br0" timeOffset="65829.77">5513 8265 1403 0,'0'0'818'0,"0"0"-469"16,0 0-59-16,0 0-116 0,0 0-107 15,0 0-67-15,0 0-13 0,0 0-25 16,0 0-14-16,75-16-343 0,-56 16-288 16,0 0-1085-16</inkml:trace>
  <inkml:trace contextRef="#ctx0" brushRef="#br0" timeOffset="65988.09">5999 8262 1816 0,'0'0'664'15,"0"0"-374"-15,0 0-36 16,0 0 5-16,0 0-1 0,0 0-59 0,0 0-112 16,56-26-87-16,-43 26-28 0,1 0-7 15,2 0-208-15,7 0-297 0,-5 1-595 16,-1-1-711-16</inkml:trace>
  <inkml:trace contextRef="#ctx0" brushRef="#br0" timeOffset="66149.41">6508 8264 1702 0,'0'0'1084'0,"0"0"-817"0,0 0 27 15,0 0-8-15,0 0-9 0,0 0-47 16,66-35-109-16,-56 32-118 0,1 1-3 15,2 2-37-15,-3 0-10 0,3 2-201 16,-1 1-219-16,9 3-334 0,-4-2-512 0</inkml:trace>
  <inkml:trace contextRef="#ctx0" brushRef="#br0" timeOffset="66305.31">6864 8254 1061 0,'0'0'1372'16,"0"0"-1117"-16,0 0-17 0,0 0-27 15,0 0 86-15,0 0 51 0,0 0-112 16,0 0-126-16,0 0-104 0,0 0-6 16,58-23-31-16,-49 23-236 0,8-2-381 0,-2 1-772 15</inkml:trace>
  <inkml:trace contextRef="#ctx0" brushRef="#br0" timeOffset="66466">7313 8264 737 0,'0'0'2274'0,"0"0"-1919"0,0 0-63 0,0 0-12 16,61-19 0-16,-47 14 45 0,-1 1-112 15,-5 1-124-15,-1 1-75 0,0 2-14 16,-4-2-21-16,-3 2-44 0,0 0-215 16,-16 2-273-16,1-2-452 0,-1 0-642 0</inkml:trace>
  <inkml:trace contextRef="#ctx0" brushRef="#br1" timeOffset="92898.81">11093 1251 1235 0,'0'0'1292'0,"0"0"-1133"0,0 0-108 16,0 0 87-16,0 0 125 0,0 0-100 15,0 0-13-15,0 0-7 0,0 0-11 16,-13-45-56-16,12 45-76 0,1 0-25 15,0 0-60-15,0 0-32 0,0 4-14 0,0 2 122 16,0 4 9-16,0 2 98 0,2 2-18 16,0 3-36-16,0 0 22 0,0 4-25 15,-2 2-12-15,0 0-11 16,0 3-14-16,0 3-1 0,0 1 19 0,0 2-20 16,0 0 1-16,-1-3-3 0,1-1-210 15,0-3-114-15,0-3-182 0,0-1-183 0,0-6-312 16</inkml:trace>
  <inkml:trace contextRef="#ctx0" brushRef="#br1" timeOffset="93026.92">10952 1727 1435 0,'0'0'420'0,"0"0"-122"16,0 0-36-16,0 0 10 0,0 0-108 16,0 0-20-16,0 0-12 0,0 0-30 15,0 0-19-15,65-3-32 0,-40 2-29 0,0 0-22 16,-2 1-2-16,1 0-17 0,-2 1 3 15,-3 1 3-15,-2 0-86 0,-1-2-317 16,-2-4-279-16,-5-5-584 0</inkml:trace>
  <inkml:trace contextRef="#ctx0" brushRef="#br1" timeOffset="93326.58">10922 1177 2413 0,'0'0'304'0,"0"0"-214"16,0 0 74-16,0 0 12 0,0 0-39 15,0 0-38-15,0 0-10 0,0 0-22 0,0 0-36 16,0 0-31-16,24-46-29 0,-11 44-41 0,1 1 0 16,4 1 19-16,4 0 26 0,3 1-39 15,6 1-215-15,-3 1-689 16,-4-3-962-16</inkml:trace>
  <inkml:trace contextRef="#ctx0" brushRef="#br1" timeOffset="93773.14">11511 1159 1802 0,'0'0'318'0,"0"0"-101"16,0 0 57-16,0 0-29 0,0 0-33 15,0 0-202-15,0 0 6 0,0 0-16 0,0 0 169 16,3 46 9-16,-4-16-16 0,-3 4-42 16,-4 3-50-16,1 1-4 0,-1 3-16 15,-1-1-28-15,2-1-21 0,0-1 16 16,2-2-17-16,2-4-3 0,3-3 1 16,0-1 2-16,0-5 2 0,0-2-2 15,2-4-29-15,1-3-191 0,-3-6-202 0,0-1-626 16,-3-7-619-16</inkml:trace>
  <inkml:trace contextRef="#ctx0" brushRef="#br1" timeOffset="93912.13">11324 1524 2865 0,'0'0'496'0,"0"0"-312"15,0 0-57-15,0 0-74 0,0 0-53 16,0 0-9-16,0 0-4 0,63-32 13 15,-33 27-2-15,7 3-10 0,3 2-11 16,1 0 1-16,11 0-222 0,-11 0-836 16,-10-3-1190-16</inkml:trace>
  <inkml:trace contextRef="#ctx0" brushRef="#br1" timeOffset="94231.93">11761 1656 909 0,'0'0'1531'16,"0"0"-1318"-16,0 0-148 15,0 0 47-15,0 0 33 0,64-43-39 0,-49 32-33 16,0 0 4-16,-4-3-45 0,2 0-10 16,-1-1-9-16,-4-2 6 0,-4 0-9 15,-1-1-8-15,-3 2-4 0,0-1-34 16,-5 2 36-16,-2 1 38 0,-6 1-25 15,-2 5 79-15,0 0-19 0,-4 5-29 16,-2 1-25-16,-3 2 10 0,1 8 6 16,1 3-1-16,0 4-15 0,3 3 4 15,3 1-22-15,7 2-1 0,2 1-29 16,6 2 3-16,2 1 26 0,9 0 19 0,8 1 12 16,7 2-2-16,6-5-29 0,2-3-171 15,4-3-214-15,12-9-306 0,-12-4-708 16</inkml:trace>
  <inkml:trace contextRef="#ctx0" brushRef="#br1" timeOffset="94504.4">12064 1451 1934 0,'0'0'518'0,"0"0"-266"16,0 0-46-16,0 0-206 0,0 0-135 16,0 0 135-16,0 0 6 0,0 0 110 15,0 0-36-15,44 61 23 0,-34-34-46 16,-2-2-6-16,2 2-15 0,-4-4-17 15,-1 0 3-15,-2-6 0 0,0-2 4 16,0-7 3-16,-3-2 6 0,0-4 3 16,0-2 54-16,0 0 145 0,0-5 225 15,0-6-111-15,1-4-246 0,1-7-90 16,0-2-12-16,2-3 37 0,2 1-21 0,3-3-19 16,3-3-12-16,2 3-16 0,3 1-42 15,2 3-48-15,2 2-52 0,1 7-20 0,0 2-49 16,0 7-114-1,2 2-189-15,11 5-261 0,-8 0-301 0</inkml:trace>
  <inkml:trace contextRef="#ctx0" brushRef="#br1" timeOffset="95054.5">12592 1426 1657 0,'0'0'614'0,"0"0"-249"16,0 0-37-16,0 0-84 0,0 0-53 15,0 0-13-15,0 0-4 0,0 0-23 16,-75-38-67-16,55 40-49 0,-3 8-23 15,-2 3 18-15,1 2-15 0,3 1-2 16,1 3-13-16,4 1-2 0,4 1-1 16,5 1-33-16,5-2 33 0,2 1-3 0,0-4 6 15,6 0 0-15,5-4-13 16,0-2-75-16,3-5-50 0,2-4-7 0,-1-2 15 16,0-3 22-16,0-6 9 0,0-2 61 0,-3-1-16 15,-1-5 53-15,-1 3 1 16,-1-1-18-16,-3 2 18 0,-1 3 41 15,2 2 10-15,-4 2 7 0,-1 2-30 0,0 3-28 16,0 1-54-16,1 2-102 0,3 5 156 16,2 4 19-16,0 3 89 0,4 2-15 15,1 1-42-15,0 0-10 0,4-1 0 16,2-1-22-16,4-3 10 0,5-4-26 16,2-4-3-16,2-4-184 0,0-5-174 15,1-6-383-15,-4-6 23 0,-2-5 188 16,-6-3 416-16,-6-4 114 0,-3-2 345 0,-3-3-59 15,-3-4-81-15,-4-3-117 0,-2-3 32 16,0-10 23-16,-1-6 38 0,-6 6 26 16,3 11 29-16,-1 13 82 0,1 14 36 15,1 1-91-15,-2 5-64 0,2 4-30 16,1 6-155-16,-2 2-14 0,-2 10-154 0,-4 7 154 16,3 7 60-16,-2 7-17 0,6 13-27 15,3 11-3-15,5 10 10 0,6 3 11 16,-2-6-12-16,1-5-10 0,-7-9 10 15,-3-6-22-15,0-11-87 0,-2-8-169 16,-3-8-196-16,-4-7-25 0,0-1-127 16,-5-2 85-16,-4-2 48 0,-1-5-77 15,1-2-35-15</inkml:trace>
  <inkml:trace contextRef="#ctx0" brushRef="#br1" timeOffset="95233.68">12756 1625 62 0,'0'0'616'16,"5"-55"-101"-16,8 27-150 0,1 1-66 15,4 1-27-15,-1 3 36 0,6 5-18 16,-1 4-20-16,0 0-87 0,0 6-14 15,1 1-61-15,0 4-6 0,1 3-14 16,-2 0-31-16,3 7-16 0,-3 3 35 16,-1 5 31-16,-3 0 15 0,-3 5-5 15,-3 0-43-15,-4 4-21 0,0-2-25 16,-4 1-12-16,-2-2-4 0,0 1-12 0,-2-4-83 16,0 0-76-16,0-4-127 0,-2-6-269 15,0-3-811-15,1-5-535 0</inkml:trace>
  <inkml:trace contextRef="#ctx0" brushRef="#br1" timeOffset="95378.63">13192 1264 3183 0,'0'0'433'0,"0"0"-279"16,0 0-12-16,0 0 0 0,0 0-129 15,0 0-13-15,0 0-155 0,0 0 36 16,0 0 90-16,0 0-189 0,-27 60-556 15,37-40-1202-15</inkml:trace>
  <inkml:trace contextRef="#ctx0" brushRef="#br1" timeOffset="95920.45">13437 1463 3250 0,'0'0'465'15,"0"0"-465"-15,0 0-10 0,0 0 10 0,-64 21 104 16,48-9-22-16,1 2-28 0,0 2-54 16,7 3-4-16,3 3 3 0,5 0 1 15,0 2 4-15,9-1-2 0,5-3-2 16,4 1-77-16,0-4-96 0,0-5-52 16,1-4-8-16,-4-3 13 0,0-4 107 15,-6-1 113-15,1-8 7 0,-3-2 46 0,-1-7-52 16,0 0 50-16,-2-4 19 15,0-1 29-15,1-5-16 0,4 2-6 0,-1-1-14 16,4 0 20-16,0 1-45 0,2 4 29 16,1 3-23-16,-3 4-17 0,3 5-27 15,-2 3-22-15,-2 5-25 0,3 1-23 16,-4 4-6-16,2 9 9 0,-3 1 16 0,0 5 39 16,-4 1 8-16,0 4-12 0,-4 0 15 15,-1 0-10-15,0-4 10 16,-4-1-1-16,0-4 0 0,-1-2-1 0,2-5-10 15,-2-2 10-15,4-4 3 0,1-2 58 16,0 0 97-16,0-8 64 0,1-1-168 16,6-3-50-16,1-3 14 0,5-2 55 15,0-1 15-15,5 0-10 0,1 1-12 16,2 2-22-16,0 2 6 0,-2 5-16 16,0 0-31-16,-2 8-10 0,-4 0-18 0,-3 0-41 15,2 6-23-15,-5 5 26 0,-1 4 26 16,-1 4 40-16,-4 0 88 0,-1 2-22 15,0 2-24-15,-6-4-11 0,-1 3-7 16,-1-3-24-16,-4-4-104 0,3-2-236 0,-1-7-681 16,6-3-1510-16</inkml:trace>
  <inkml:trace contextRef="#ctx0" brushRef="#br1" timeOffset="96602.41">14101 1362 1360 0,'0'0'822'16,"0"0"-408"-16,0 0-98 0,0 0-63 15,0 0-42-15,27-52-21 0,-19 38-10 16,-1-1-19-16,2 1-58 0,-2-2-30 0,4 0-26 15,-2-1-12-15,1 2-33 16,-1 1 19-16,-2 2 4 0,0 2-12 0,-2 3-11 16,-2 3 0-16,0 0 14 0,-2 3-16 15,0 1 0-15,-1 0-44 0,0 0-25 16,0 0-51-16,0 0-30 0,0 5 59 16,0 2 91-16,0 3 3 0,1 2-1 15,-1 3 14-15,3 3 2 0,-2 2 17 16,1 3 34-16,0 2-6 0,0 3 0 0,-1 2-15 15,0-1 2-15,-1-2-7 0,0 1-18 16,0-1 13-16,0-2-35 0,0-1-2 16,-1-2-1-16,-1-2 1 0,0-2-2 15,2-1 2-15,0-4 15 0,0 1-14 16,2-3 2-16,2 0-4 0,0-2-35 16,3-1-133-16,-1-1-116 0,-2-2-74 15,-3-2-172-15,-2-3-265 0,-5 0-305 0</inkml:trace>
  <inkml:trace contextRef="#ctx0" brushRef="#br1" timeOffset="96931.2">14122 1671 1264 0,'0'0'390'0,"0"0"-52"0,0 0 15 15,0 0 25-15,0 0-25 0,0 0-11 16,0 0-57-16,0 0-77 0,0 0-73 15,0 0-34-15,-32 0-17 0,34 0-28 16,5 0 3-16,9 0 3 0,6 2 0 16,11-2-19-16,5 3-30 0,5-2-11 15,2-1 1-15,-3 1 0 0,-1-1-1 16,-6 0 1-16,-7-1 13 0,-7 0-13 16,-5-1-2-16,-8 2 0 0,-2-1 2 0,-3 1 0 15,-3 0-3-15,0 0 0 0,0 0 0 16,-2 0-1-16,-4-2-11 0,-1 2-19 15,0-2-3-15,-3 0 9 0,4 2-9 16,2 0-10-16,2 0-18 0,0 0-156 0,1 0-169 16,1 1-201-16,0-1-68 0,0 0-165 15,0-4-832-15,45 13 1653 0</inkml:trace>
  <inkml:trace contextRef="#ctx0" brushRef="#br1" timeOffset="101414.96">10963 2009 1222 0,'0'0'258'0,"0"0"-145"0,0 0 18 15,0 0-27-15,0 0-36 0,0 0-16 16,0 0 39-16,0 0 12 0,0 0-12 0,0 0-29 16,-10-12-34-16,10 12-28 0,0 0 0 15,0 0 24-15,0 0 44 0,0 0 29 16,0 0 16-16,0 0 0 0,0 0-3 15,0 0-11-15,0 0-32 0,0 0-9 16,0 0-16-16,0 0-10 0,3 0-16 16,0-2-16-16,3 0 0 0,2-1-3 15,4 1 3-15,1-1 1 0,1 1 24 16,1-1-12-16,4 0-10 0,-2 2 13 0,2-1-3 16,1 1-10-16,-1 1-2 0,1 0 12 15,1 0 0-15,0-2 0 0,2 2 6 16,2-1-3-16,1 0 0 0,4 1 3 15,-1 0 3-15,4 0-19 0,1 0 23 16,1 0-7-16,1 0 3 0,2 2-7 0,-1 0-15 16,-2 1-3-16,1 0 3 0,0 1 0 15,2 0 25-15,-2-2-6 16,-1 2 0-16,1-2 10 0,0 0-4 0,-2-1-6 16,0 1 0-16,0 0-6 0,-1-2-10 15,-2 1 9-15,1-1 1 0,-3 0-10 16,2 2-3-16,-1-1-2 0,1 1-10 15,-1 0 12-15,1 2 16 0,-1-1-15 16,1-1-1-16,-2 1 3 0,-1 0 9 0,1-1-11 16,-2 2 2-16,-2-4 20 0,2 0-4 15,-1 0-4-15,-2 0-11 16,0 0 14-16,0 0-5 0,-1-2-12 0,0 0-1 16,0 1-1-16,-1-1-1 0,2 0-11 15,0 2 10-15,3 0 0 0,-2 0-19 16,0 0 19-16,0 3 0 0,3-1-16 15,-3 0 18-15,0 0 1 0,0-1 1 0,0 1 14 16,-2-1-2-16,0 0-11 0,-1-1 14 16,-2 0-13-16,0 0 10 0,1 0 2 15,-1-2-11-15,0-1-1 0,0 1-1 16,-1 0 9-16,1 0-11 0,1 1-2 16,1 1-10-16,-1 0 9 0,2 0-1 15,0 0-8-15,0 0 10 0,1 0 2 16,0 0 0-16,-1 0 1 0,0 0 1 15,-1 0-1-15,1-2 1 0,-1 1 1 16,2 0 10-16,-3 1-11 0,2-1 0 0,1 1-2 16,0 0 0-16,0-2 1 15,4 2 15-15,-3-3-15 0,0 3 0 16,1 0 1-16,0 0 11 0,-1-2-1 0,-2 2-9 16,1 0-2-16,0-2 0 0,2 2-1 0,-2 0-1 15,-1 0 0-15,-1 0 0 0,0 0 1 16,-1 0-1-16,0 0 1 0,1 0 3 15,-1 0 13-15,0 0-3 0,1 0-10 16,1 0 13-16,-1-2-13 0,0 0 0 16,1 1 22-16,-1 1-12 0,-1 0 5 15,0-3-5-15,0 3-10 0,-2-2 13 16,2 0-13-16,-2 1 9 0,-1 1-11 16,0 0-1-16,-4 0 0 0,2 0 0 15,-1 0 19-15,0 0 6 0,-3-2 11 16,2 2-2-16,-2 0 4 0,-2 0-7 15,1 0 12-15,-3-2 4 0,-1 2-6 16,1-1-23-16,-3 0-17 0,-1 1-1 0,0 0-12 16,0 0-7-16,-2 0 1 0,0 0 2 15,0 0-3-15,-1 0 16 0,0 0 1 16,-1 0 2-16,1 0 13 0,-1 0 5 0,0 0 7 16,0 0 3-16,1 0 3 0,-1 0 3 15,0 0-3-15,0 0 10 0,0 0-1 16,0 0 0-16,0 0-6 0,0 0-6 15,0 0-13-15,0 0-13 0,0 0-2 16,-2 0-18-16,-8-3-38 0,-21-8-458 16,-1 0-777-16,-1-5-1371 0</inkml:trace>
  <inkml:trace contextRef="#ctx0" brushRef="#br1" timeOffset="106267.2">14396 2507 79 0,'0'0'300'0,"0"0"-19"16,0 0-63-16,0 0 40 0,0 0-92 16,0 0-78-16,0 0-30 0,0 0-38 15,0 0-5-15,0-33-15 0,0 33-2 16,0-2-28-16,0 2 8 0,0 0 5 0,0 0 17 16,0-1 4-16,0 0 31 0,0 0-2 15,0-1 45-15,0 2 52 0,0-3-10 16,0 3-38-16,0-1 21 0,0-1 30 15,0 1 0-15,0 0-36 0,0-1-6 16,0 0-10-16,0 2-26 0,0 0-26 0,0 0-29 16,0 0-10-16,0 0-3 15,0 0 13-15,0 0 42 0,0 0 22 0,0 0 1 16,0 0-1-16,0 0-3 0,0 0-3 16,0 0 6-16,0-3 0 0,0 2-16 15,0-1-3-15,0 0-3 16,1 0 9-16,0-2 3 0,0 1 7 0,0 0-26 15,-1 1-13-15,1 0-9 0,0 1 6 16,0-1 9-16,-1 2 4 0,2-2 3 0,-2 2-4 16,1 0 4-16,-1-2-6 0,1 2-27 15,-1-1-2-15,0 1 0 16,0 0-29-16,0 0-15 0,0 0-61 0,1 5-35 16,1 4 45-16,1 3 95 0,-2 6 70 15,0 1-19-15,0 5 9 0,-1 1 7 16,1 1-10-16,-1 1 3 0,1-1 7 0,0-2-4 15,0 1 3-15,0-4 3 16,0 0-28-16,1-3-9 0,0 1-14 0,-1-4 4 16,3-3-6-16,-3 0 3 0,0-5-7 15,-1 0-10-15,2-4 15 0,-2-1-4 16,0-2 2-16,0 0 14 0,0 0 14 16,0 0 10-16,0 0 3 0,0 0 16 15,0-4 8-15,1 0-77 0,-1-4-3 16,2-2-192-16,-1-2-160 0,2-8-148 15,-3 3-546-15,2 1-613 0</inkml:trace>
  <inkml:trace contextRef="#ctx0" brushRef="#br1" timeOffset="106791.35">14338 2455 473 0,'0'0'1163'0,"0"0"-932"16,0 0 12-16,0 0 48 0,0 0-126 0,0 0-100 16,0 0-30-16,0 0 26 0,79-25 20 15,-46 25 6-15,6 8-7 0,6 4-16 16,-1 4 7-16,1 2-8 15,-3 5 14-15,-4 2-23 0,-5 2-34 0,-7 2 11 16,-7 0-18-16,-10 2-10 0,-8 1-2 16,-4-3-1-16,-14 2 4 0,-8-2 11 15,-9 0 5-15,-5-4 2 0,-4-4 0 0,0-2-3 16,-1-5 3-16,4-3 4 0,1-1 28 16,11-6 37-16,2-1 29 0,9-1 16 15,4-2-17-15,4 0-3 0,2 0-16 16,4 0-7-16,2-2-24 0,1-1-29 15,0-1-40-15,1-2-16 0,10 1-55 16,4-2-131-16,8 0-138 0,21-3-150 16,-5 0-825-16,-2-1-711 0</inkml:trace>
  <inkml:trace contextRef="#ctx0" brushRef="#br1" timeOffset="107684.72">14802 1364 1664 0,'0'0'471'0,"0"0"-471"0,0 0-149 0,0 0 149 16,0 0 45-16,0 0 10 0,0 0 42 15,0 0 81-15,0 0 20 0,0 0 18 16,0 0 15-16,-18 14-4 0,12-14-26 16,0 0-8-16,0 0 22 0,3-2 28 15,1-1-19-15,-1-1-81 0,0-1-85 16,1-3-18-16,0 2-15 0,1 0-9 15,0-3-16-15,1 1-28 0,0 3 9 16,0-1-2-16,0 3-10 0,0 0-3 16,0 0-10-16,0 1-36 0,0 2-179 15,0 0-125-15,3 2-340 0,2 1-540 0,0 1-203 16</inkml:trace>
  <inkml:trace contextRef="#ctx0" brushRef="#br1" timeOffset="107916.63">14797 1637 267 0,'0'0'1903'15,"0"0"-1550"-15,0 0-256 0,0 0 67 16,0 0 74-16,0 0 94 0,0 0 43 0,0 0-45 16,0 0-52-16,0 0-80 0,0 0-56 15,-12-22-41-15,11 11-45 0,1-1-7 16,0-1-25-16,3-2-24 0,1 4-3 15,2 3-15-15,-2-2-19 0,-2 7-6 16,-1 0-46-16,-1 3-211 0,0 6-209 16,-14 7-534-16,-1 2-170 0</inkml:trace>
  <inkml:trace contextRef="#ctx0" brushRef="#br1" timeOffset="108675.79">15181 2499 1433 0,'0'0'491'0,"0"0"-241"0,0 0-95 16,0 0 42-16,0 0 39 0,0 0-18 15,0 0-32-15,0 0-33 0,0 0-51 16,0 0-41-16,7-1-36 0,6 1-23 15,6-2 11-15,7 1 6 0,3-1-16 16,6 2-3-16,-2-2-1 0,4 2-24 16,-2 0 6-16,-2 2-16 0,-4 1-371 0,-4 0-209 15,-7-1-703-15</inkml:trace>
  <inkml:trace contextRef="#ctx0" brushRef="#br1" timeOffset="108849.89">15198 2680 1140 0,'0'0'1477'0,"0"0"-1152"16,0 0-258-16,0 0-25 0,0 0 57 15,0 0-64-15,0 0 0 0,55-6-34 16,-29 2-1-16,5 1-19 0,-1 3 0 16,3-2-3-16,-2 2-55 0,14-2-425 15,-12-1-557-15</inkml:trace>
  <inkml:trace contextRef="#ctx0" brushRef="#br1" timeOffset="109346.55">16136 2389 463 0,'0'0'1228'16,"0"0"-1001"-16,0 0-6 0,0 0 109 0,0 0-110 15,0 0-30-15,0 0-78 0,-19-45-3 16,11 45-71-16,-5 0-34 0,-1 4-4 16,-5 5 19-16,-3 6 0 0,-3 4 26 15,-1 6 28-15,0 4-22 0,0 5-22 0,-1 4 12 16,5 2 0-16,8 3-6 16,4 0-9-16,10-1-23 0,3 1 41 0,14-4 1 15,9-1 24-15,8-2-12 0,2-6-22 16,4-1-16-16,-3-3-16 0,-5-6 6 15,-2-3-9-15,-7-5-19 0,-6-1-82 16,-5-5 10-16,-2-1 27 0,-6-2 4 16,-1-1 9-16,-3-2 51 0,0 0 51 15,0 0 38-15,0-4-83 0,-3-2-6 16,0 0-22-16,-3 0-38 0,2-1-55 16,1-1-80-16,1 0-67 0,1-3-141 0,0 2-320 15,1-2-1062-15</inkml:trace>
  <inkml:trace contextRef="#ctx0" brushRef="#br1" timeOffset="109783.42">16743 2312 2187 0,'0'0'391'0,"0"0"-330"0,0 0 49 16,0 0 41-16,68 19-26 0,-49-2 0 15,0 3-29-15,3 6 12 0,-6 4-15 16,2 5-27-16,-3 4-15 0,-3 1-4 15,-7 10 10-15,-5 7-28 0,-2-6-16 0,-6-9-12 16,-2-9-1-16,-1-9-1 16,1 0 1-16,-5 1 0 0,0-4 31 0,2-3 7 15,0-3 12-15,0-3-6 0,5-3 0 16,1-1-15-16,0-4-4 0,2-1-7 16,4 1 1-16,-1-4 3 0,2 1 17 15,0-1 20-15,0 0 4 0,0 0 5 0,0-1-3 16,0-3-61-16,2-2-4 0,2-1-60 15,3 0-250-15,1-7-173 0,-1 4-799 16,2-4-890-16</inkml:trace>
  <inkml:trace contextRef="#ctx0" brushRef="#br1" timeOffset="111184.4">17714 2748 2546 0,'0'0'383'0,"0"0"-268"15,0 0-25-15,0 0-7 0,0 0-13 16,0 0-19-16,0 0-19 0,0 0-6 15,0 0 9-15,0 0 19 0,25 23-3 16,-38-6-10-16,-7 2-3 0,-6-1-38 16,2 1-92-16,1 0-93 0,3-6-80 0,7-1-95 15,10-6-189-15,3-3-543 16</inkml:trace>
  <inkml:trace contextRef="#ctx0" brushRef="#br1" timeOffset="111649.25">18649 2283 2412 0,'0'0'339'0,"0"0"-169"16,0 0 87-16,0 0-66 0,0 0-48 15,23-44-16-15,-22 42-1 0,-1 2-123 16,1 0-3-16,0 5-170 0,1 7 167 15,1 7 3-15,-1 5 91 0,2 7-12 16,-3 4 6-16,2 4-9 0,-2 2-20 0,0 0-15 16,2 2 1-16,2-2 5 0,-1-2-29 15,2-3 17-15,-1-2-10 16,1-4-7-16,-2-2-2 0,-1-3-13 0,-1-4 13 16,-1-6-14-16,0-1 13 0,0-7-12 0,-1-2 0 15,0-3 13-15,1-1 0 0,-1-1 15 16,2 0-22-16,1-3-9 0,2-4-190 15,2-3-238-15,-1-11-144 0,1 4-459 16,-4-3-507-16</inkml:trace>
  <inkml:trace contextRef="#ctx0" brushRef="#br1" timeOffset="112080.01">18605 2268 1881 0,'0'0'379'0,"0"0"-178"15,0 0-17-15,0 0 15 0,0 0 23 16,0 0-2-16,0 0-35 0,0 0-36 16,0 0-26-16,0 0-28 0,0 0-39 15,5-9-43-15,12 7-13 0,6 0-22 16,12 0 22-16,5 0 2 0,6 2 14 16,2-2-16-16,2 2 1 0,-3 0 0 15,-2 0-1-15,-5 0 12 0,-4 0-8 16,-6 0 10-16,-7 2-13 0,-6-2-1 0,-5 0 13 15,-4 0 15-15,-4 0 13 0,-2 0 32 16,-2 0-1-16,0 0-7 0,0 0-6 0,0 0-6 16,0 0-16-16,0 0-12 0,0 0-25 15,0 0-9-15,0 0-29 16,0 0-27-16,-3 0-144 0,-5-4-387 0,3 1-918 16,-1-4-457-16</inkml:trace>
  <inkml:trace contextRef="#ctx0" brushRef="#br1" timeOffset="112624.37">19337 2489 1547 0,'0'0'487'0,"0"0"-205"0,0 0 22 16,0 0 31-16,0 0-9 0,0 0-59 16,0 0-58-16,0 0-52 0,0 0-117 15,0 0-40-15,51-15-15 0,-21 10 14 16,5 0-16-16,3 1 15 0,6 1 0 0,-1 1-10 16,-2 0-4-16,-1 2-9 0,-8 0 6 15,-4 0-88-15,-12 2-321 0,-10 0-223 16,-6 0-678-16</inkml:trace>
  <inkml:trace contextRef="#ctx0" brushRef="#br1" timeOffset="112791.43">19395 2624 1228 0,'0'0'1005'0,"0"0"-714"0,0 0-62 15,0 0 99-15,0 0 13 0,0 0-131 16,0 0-116-16,0 0-53 0,59-22-19 15,-37 17-10-15,1-2-12 0,1 4-19 16,1-2-3-16,2 3-13 0,-2-2-66 0,4-3-482 16,-6 1-608-16,-2-1-659 0</inkml:trace>
  <inkml:trace contextRef="#ctx0" brushRef="#br1" timeOffset="113598.38">20178 2203 1061 0,'0'0'316'0,"0"0"-128"16,0 0 1-16,0 0-36 0,0 0 28 16,0 0 1-16,0 0-50 0,0 0 1 0,0 0-7 15,0 0-55-15,0 0-68 16,-20-34-3-16,7 32-19 0,-5 2 19 0,-3 0 37 16,-1 2 8-16,0 1-6 0,-1 2-23 15,6 2 3-15,1-2-8 0,4 2-11 0,5 0-19 16,2 0 3-16,0-1 12 15,4 1 4-15,1 2 0 0,1 0 24 0,8 1 14 16,3 0 17-16,6 0-7 16,4 2-3-16,6 0-26 0,-1 0-17 0,3 0-2 15,-4-1-16-15,-3 0 16 16,-6-1-3-16,-5 2-35 0,-2-3-1 0,-7 1 1 16,-3 0-7-16,0 1 26 0,-6-1 19 15,-7 0 25-15,-1 0-22 0,-3 0 20 16,-2 0 6-16,-2-1-16 0,-3-1-1 15,3-2 11-15,4 0 19 0,0 1 15 16,4 0-34-16,5-2-12 0,0-1-11 16,5 1-2-16,1-2-20 0,2-1 22 0,0 3 29 15,6-1 19-15,6 2 6 16,1-2-9-16,3 1-17 0,2 0-12 0,2-2-14 16,0 1-2-16,-3-1-2 0,-1 0-11 15,-7 1-15-15,-1-1-7 0,-5 3-29 0,-2 0 0 16,-1 0 22-16,-3 2 30 0,-6 1 12 15,1 1 0-15,-3-2 4 0,2 4-4 16,-2-2-2-16,5 2 2 0,-2-3 2 16,1 3 36-16,4-2-22 0,1 0 6 15,2-1-6-15,1-1 7 0,9 0-10 16,3-2 25-16,6 3 16 0,9-3-3 16,4 1-51-16,6 0-83 0,14-4-295 15,-8 1-355-15,-7-4-823 0</inkml:trace>
  <inkml:trace contextRef="#ctx0" brushRef="#br1" timeOffset="114532.36">20820 2167 1838 0,'0'0'341'0,"0"0"-121"0,0 0 52 15,0 0-31-15,0 0-129 0,0 0-57 16,0 0-9-16,0 0-46 0,73-41-23 16,-47 39-3-16,-1 2 24 0,1 0 0 15,-2 0-14-15,-1 2-6 0,-6 3-1 16,-4-1-6-16,-1 0-28 0,-7 0-14 15,-1 1 19-15,-4 2 17 0,0-2 19 16,0-1-3-16,0 2 17 0,-3 1 2 0,-4 0 22 16,-4 2 4-16,-1-1 41 0,0 3 30 15,-4-1-17-15,-3-2-6 0,3 1-7 16,1 1-10-16,1-3-6 0,2 1-28 16,4 1-20-16,3-1-3 0,3 1 0 15,2 0 3-15,1 1 32 0,7 0-3 0,7 0 19 16,4 0-3-16,7-1-7 0,2-1-19 15,4 1-19-15,-2-2-2 0,-1-1-1 16,-4 0-1-16,-7-4-2 0,-8 1-16 16,-3-3 0-16,-4 2-6 0,-3-1-4 15,0-1 13-15,-1 0 3 0,-7 0 13 16,-3 0 17-16,-5 0 9 0,-1 0 18 16,-2 2 7-16,2 0-26 0,1 3-9 15,0-1-16-15,4 0-19 0,3 5-16 0,3-1 16 16,1 1 0-16,5 4 19 15,3-1 19-15,8 2 7 0,3 1 21 0,7 1-28 16,5 1 7-16,0-1-7 0,3 1-19 16,-4-1-3-16,-1 0-12 0,-4-1 11 15,-6-1-27-15,-4 1-10 0,-4-2 25 16,-4 1 0-16,-2 0-3 0,-1-1 3 16,-7-1 15-16,-2 2-50 0,-3-4 7 0,-4 2 12 15,1-3 29-15,-8 1-10 0,0 0 12 16,-2-3 0-16,-2 2-2 0,-4-1-45 15,-2 0-90-15,-15-4-227 0,6-1-304 16,5-1-1207-16</inkml:trace>
  <inkml:trace contextRef="#ctx0" brushRef="#br1" timeOffset="127184.38">14749 3550 1406 0,'0'0'302'0,"0"0"-110"0,0 0-4 0,0 0 7 16,0 0 8-16,0 0 4 0,0 0 9 15,3-45 5-15,-3 42-30 0,0 1-32 16,0 2-19-16,0 0-39 0,0 0-57 16,0 0-44-16,0 2-60 0,0 6-88 15,0 5 148-15,-2 6 107 0,0 5 19 0,-1 5-25 16,0 0-26-16,-2 3-12 16,1 0-5-16,2 0-18 0,0-2-6 0,1 0-9 15,0-4 7-15,1-2 2 0,-1-4-19 16,1-3 1-16,0-2-14 0,-1-5 1 15,0 0 13-15,0-5-4 0,1-2 4 16,-1-1-16-16,1-2-3 0,0 0-175 16,0-3-51-16,4-4-144 0,7-14-284 15,-1 0-715-15</inkml:trace>
  <inkml:trace contextRef="#ctx0" brushRef="#br1" timeOffset="127494.74">14682 3448 2439 0,'0'0'332'16,"0"0"-242"-16,0 0-88 0,0 0-1 15,59 1 71-15,-25 9 98 0,18 6 41 16,16 9-20-16,8 9-45 0,-9 1-45 16,-16-4-35-16,-23-6-66 0,-14 0-22 15,-2 12-29-15,-6 1 4 0,-6 4 16 16,-9 1-36-16,-13-7 51 0,-6 2 0 15,-8-4 13-15,-5-2 0 0,-3-5 3 0,-1-5 0 16,1-5 13-16,1-3 6 0,8-5 6 16,2-3 7-16,10-1 59 0,4-5 67 15,9 2-20-15,2-2-12 0,4 0-8 16,3-2-28-16,1 1-31 0,0-3-44 16,1 0-15-16,5-2-34 0,5-1-34 15,3 2-69-15,3 0-13 0,5 0-64 16,2 0-156-16,9-7-392 0,-4 3-842 0</inkml:trace>
  <inkml:trace contextRef="#ctx0" brushRef="#br1" timeOffset="127858.54">15621 3688 2723 0,'0'0'584'0,"0"0"-416"0,0 0-44 16,0 0 18-16,0 0-19 15,0 0-16-15,0 0 10 0,0 0-2 0,0 0-31 16,0 0-56-16,0 0-28 0,77-12-19 16,-48 12-12-16,3 1-153 0,-4 3-146 15,1 4-389-15,-9-1-780 0</inkml:trace>
  <inkml:trace contextRef="#ctx0" brushRef="#br1" timeOffset="128018.19">15510 3958 2164 0,'0'0'752'0,"0"0"-448"16,0 0-189-16,0 0 105 0,0 0 42 15,0 0-158-15,56-21-48 0,-26 13-56 16,1 0-13-16,3 1-2 15,1 0 13-15,-3 4-23 0,0-1-234 0,2-4-368 16,-8 3-750-16</inkml:trace>
  <inkml:trace contextRef="#ctx0" brushRef="#br1" timeOffset="128896.41">16455 3391 1251 0,'0'0'195'15,"0"0"-123"-15,0 0 38 0,0 0-3 16,0 0-6-16,0 0 10 0,0 0 25 16,0 0 7-16,0 0-40 0,0 0-54 15,0 0-17-15,-1-10-13 0,-1 10 20 0,1 0 23 16,1 0 34-16,0-1 27 0,0 0 2 15,0-1-41-15,0-1-33 0,0 0-22 16,0 1 0-16,1 0 22 0,0-1 16 16,0 2 0-16,-1-1-9 0,0 1 5 15,0 0 4-15,0 1-6 0,0 0-23 16,0 0-13-16,0 0-25 0,-3 0-1 16,-3 3-28-16,-6 2 29 0,-2 6 0 0,-2 3 32 15,-4 7 6-15,-4 8 6 0,0 4-6 16,-3 13 3-16,-4 14-6 0,3 11-16 15,6 5-9-15,9-6-10 0,13-12-15 16,8-15-1-16,7-12 16 0,3-8 19 16,4-5 3-16,8 2 6 0,2 1-3 15,4-1-22-15,-1-2-3 0,-8-4-3 16,-3-2 0-16,-4-3-12 0,-5-2 15 0,-2-4 2 16,-6 0 20-16,-1-3 6 0,0 1-9 15,-2-1 6-15,-2 0-3 0,-1 0 16 16,-1-1 2-16,0-2-40 15,0 0-134-15,0-4-176 0,-4 1-97 0,-7-7-249 16,5 2-852-16</inkml:trace>
  <inkml:trace contextRef="#ctx0" brushRef="#br1" timeOffset="129328.94">16878 3557 3317 0,'0'0'438'16,"0"0"-281"-16,0 0-116 0,0 0-41 16,0 0 0-16,0 0 28 0,0 0 61 15,-32 61-5-15,20-33-15 0,-4 3-32 16,-1 2-12-16,2 2-9 0,2 0-1 16,-1-3-15-16,2-2-12 0,3-5 11 15,4-3-27-15,2-4 12 0,-1-4 4 16,3-4-4-16,1-4-6 0,0-4 20 15,0-2 2-15,0-1 72 0,4-7-47 16,2-6-25-16,3-6-84 0,3-5 40 0,2-4 41 16,0-4 2-16,3-5-2 0,3-3 3 15,1-2 3-15,1 0-2 0,-1 1 2 16,0 4 19-16,-2 5-22 0,-3 8 47 16,-5 7-1-16,-3 6-15 0,-3 7-4 0,-2 2-27 15,-1 6-105-15,1 6-99 0,0 9 119 16,0 5 85-16,0 10 69 0,1 5 51 15,0 3-42-15,2 2-32 0,0-2-24 16,2 1-21-16,4-3-1 0,-3-5 0 16,3-2 0-16,0-1 0 0,-2-8-53 15,2 0-40-15,-4-6-115 16,-2-7-151-16,1-1-206 0,-4-9-234 0,-2-2-643 16</inkml:trace>
  <inkml:trace contextRef="#ctx0" brushRef="#br1" timeOffset="129517.38">16784 3805 2722 0,'0'0'516'0,"0"0"-254"16,0 0 32-16,0 0 14 0,0 0-71 0,0 0-116 16,0 0-69-16,0 0-49 0,60-38 0 15,-31 35-3-15,2 1 0 0,5 2-25 16,1 0-9-16,2 0-246 0,8-2-166 15,-9-2-767-15,-7 0-1228 0</inkml:trace>
  <inkml:trace contextRef="#ctx0" brushRef="#br1" timeOffset="129724.56">17403 3670 3320 0,'0'0'551'0,"0"0"-400"15,0 0-116-15,0 0 0 0,0 0 18 0,60-25-10 16,-37 21-3-16,3 1-40 0,1-1-19 16,3 3 1-16,-2 1-10 0,5 0-309 15,-9 0-435-15,-6 1-1190 0</inkml:trace>
  <inkml:trace contextRef="#ctx0" brushRef="#br1" timeOffset="129890.1">17388 3837 2636 0,'0'0'776'0,"0"0"-624"16,0 0-63-16,0 0 119 0,0 0 90 15,0 0-15-15,0 0-100 0,0 0-103 16,72-10-80-16,-47 6 0 0,3 1-16 15,2-3-11-15,10-5-295 0,-9 2-445 16,-2-4-1563-16</inkml:trace>
  <inkml:trace contextRef="#ctx0" brushRef="#br1" timeOffset="130441.42">17833 3500 2126 0,'0'0'427'16,"0"0"-240"-16,0 0 19 0,0 0-20 15,0 0-30-15,0 0-6 0,0 0 34 16,0 0 5-16,0 0-100 0,0 0-45 16,84-9-4-16,-43 9-15 0,2 1-6 0,6 0-3 15,-2 1-3-15,0-1 0 16,-4 1-1-16,-2-2-9 0,-4 0-1 15,-4 0 19-15,-7-2-8 0,-5-1-11 0,-2 1-1 16,-7-1 12-16,-3-1-13 0,-6 1-7 16,-1 0-65-16,-2 0-51 0,-5-1-167 15,-8 4-177-15,-2-3-144 0,-18 1-183 0,5-2-707 16</inkml:trace>
  <inkml:trace contextRef="#ctx0" brushRef="#br1" timeOffset="130652.59">18121 3494 307 0,'0'0'1701'0,"0"0"-1351"0,0 0-262 16,0 0-17-16,0 0 109 0,0 0 81 15,0 0 62-15,-3 47 11 0,2-30-76 16,0 0-46-16,1 5-32 0,0-1-24 0,0 4-33 16,0 0-42-16,0 0-20 0,0 2-30 15,0-2-13-15,-1-2-18 0,0 2 2 16,-1-4 0-16,-2 0-2 0,0-1-49 15,1-2-136-15,0-2-209 0,1-1-327 16,2-7-642-16,0-4-664 0</inkml:trace>
  <inkml:trace contextRef="#ctx0" brushRef="#br1" timeOffset="130838.27">18461 3854 2410 0,'0'0'934'16,"0"0"-934"-16,0 0 0 0,0 0 152 16,13 48 38-16,-10-32-19 0,-2 4 11 0,-1-3-28 15,-1 2-39-15,-7-1-22 0,1 0-50 16,-6 0-33-16,-3-3-10 0,-3 1-202 16,-4-5-206-16,-12-4-361 0,3-3-671 15</inkml:trace>
  <inkml:trace contextRef="#ctx0" brushRef="#br1" timeOffset="132277.44">18876 3573 2433 0,'0'0'554'0,"0"0"-311"0,0 0-77 15,0 0-71-15,0 0-95 0,0 0 22 16,0 0 23-16,0 0 59 0,0 0-6 16,25 54 6-16,-21-33-35 0,-3 1-19 0,0 0-15 15,-1-1-20-15,0 1-13 16,0-1 11-16,0 1-13 0,0-5-43 0,0-2-152 15,-1-1-83-15,-4-4-206 0,0-2-480 16,2-4-479-16</inkml:trace>
  <inkml:trace contextRef="#ctx0" brushRef="#br1" timeOffset="132707.46">18904 3491 2360 0,'0'0'404'0,"0"0"-266"15,0 0-13-15,66-41-54 0,-41 34-7 16,3 6-48-16,1 1-13 0,-4 1-1 16,0 10 1-16,-5 2-2 0,-4 5-1 15,-3 3-11-15,-8 2-21 0,-5 0-39 16,-2 0 4-16,-10-1 22 0,-7-1 13 16,-3-1 16-16,-4-2 16 0,-3-1 13 0,-2-3-10 15,1-2 19-15,4-2-18 0,5-3 50 16,7-2 39-16,4-3 9 0,6-2 1 15,3 0 27-15,1 0 19 0,2-2 38 16,7-3-93-16,8-3-94 0,7-1-47 0,10 1 3 16,3-1 15-16,4 6 4 0,3 0 13 15,-3 2-14-15,0 1 1 0,-1 2 3 16,-7 5-19-16,-6 1-7 0,-7 4-25 16,-5 3 19-16,-9 1 16 0,-6 3 13 15,-4 1 12-15,-13 1 11 0,-6 1-33 16,-7-4 35-16,-1 2 17 0,-6-4 14 15,3-3 4-15,2-2 23 0,2-2 5 16,4-4 16-16,5 0-18 0,1-2-17 16,7-2-13-16,3-1-5 0,5 0 18 15,1 0 34-15,4-2-78 0,0-5-12 0,7 0-336 16,4-3-104-16,14-4-192 0,-3-1-535 16</inkml:trace>
  <inkml:trace contextRef="#ctx0" brushRef="#br1" timeOffset="132934.39">19502 3659 2621 0,'0'0'620'0,"0"0"-420"0,0 0-123 0,0 0-27 16,60-16 4-16,-36 14-19 0,1-1-35 16,2 0-15-16,-3 3-1 0,-3 0 0 15,3 0-288-15,-5 3-444 0,-6 0-1038 0</inkml:trace>
  <inkml:trace contextRef="#ctx0" brushRef="#br1" timeOffset="133107.2">19527 3814 2496 0,'0'0'563'15,"0"0"-400"-15,0 0-76 0,0 0-20 0,0 0-1 16,0 0-46-16,73-7-20 0,-50 5-3 16,1-1-9-16,10-1-77 0,-9-1-530 15,-2-1-1008-15</inkml:trace>
  <inkml:trace contextRef="#ctx0" brushRef="#br1" timeOffset="133515.16">19861 3500 2635 0,'0'0'440'16,"0"0"-270"-16,0 0 21 0,0 0-13 15,0 0-77-15,0 0-48 0,61-20-27 16,-33 16 24-16,8 1-3 0,5 1-9 0,2 2-35 16,4-3-1-16,1 3-1 0,-1 0 1 0,-4 0-2 15,-3 0 0-15,-10 0-2 16,-6 0-14-16,-6-1-46 15,-8 0-115-15,-8-3-73 0,-2 1-53 0,-17-4-325 16,-3 0-725-16</inkml:trace>
  <inkml:trace contextRef="#ctx0" brushRef="#br1" timeOffset="133723.69">20031 3500 1577 0,'0'0'335'0,"0"0"-105"0,0 0 68 15,0 0 2-15,0 0-30 0,16 58-14 0,-10-41 27 16,-1 3-39-16,3 2-18 0,-2 2-38 16,-2 2-29-16,3-1-45 0,-4 2-27 15,-2-3-28-15,0 0-35 0,-1 0-21 16,0-3-3-16,-2-1-18 0,-5-1-140 16,3-2-146-16,-2-1-225 0,1-5-595 15,0-4-891-15</inkml:trace>
  <inkml:trace contextRef="#ctx0" brushRef="#br1" timeOffset="133911.2">20442 3902 620 0,'0'0'2719'0,"0"0"-2404"15,0 0-314-15,0 0 100 0,0 0 28 0,-13 48-10 16,4-35 14-16,-1-1-40 15,-2 2-6-15,-4-1-34 0,1 1-53 0,-4-2-31 16,0-1-231-16,-9-7-268 0,7 0-823 16,3-4-841-16</inkml:trace>
  <inkml:trace contextRef="#ctx0" brushRef="#br1" timeOffset="134598.4">21025 3523 840 0,'0'0'697'0,"0"0"-443"0,0 0-79 16,0 0 29-16,0 0 55 0,7-48-23 0,-7 41-11 16,0 1-6-16,-1-1-25 0,-2 2-28 15,-6 1-43-15,-4 3-43 16,-7 1-49-16,-4 1-9 0,-10 8 26 0,-2 2-17 16,0 5 1-16,-1 2 5 0,2 5-18 15,6 0-6-15,4 2-13 0,9 0-1 16,5 0-16-16,11 2 17 0,4 2 38 0,15 0 68 15,11 0-14-15,8-2-42 0,6-1-10 16,3-4-40-16,2-1-40 0,-2-6-111 16,-4-3-107-16,-5-6-135 0,1-6-302 15,-11 0-695-15</inkml:trace>
  <inkml:trace contextRef="#ctx0" brushRef="#br1" timeOffset="134778.47">21419 3648 3082 0,'0'0'683'15,"0"0"-444"-15,0 0-192 0,0 0-24 16,60-35-1-16,-31 28-20 0,1 1-2 15,5 1-22-15,-1 2-10 0,-3 3-12 16,2 0-305-16,-9 0-462 0,-8 0-1192 0</inkml:trace>
  <inkml:trace contextRef="#ctx0" brushRef="#br1" timeOffset="134936.89">21393 3800 2196 0,'0'0'637'0,"0"0"-567"0,0 0-57 16,0 0 93-16,0 0 35 0,58 2-52 16,-34-4-60-16,6 0-28 0,0-1-1 15,15-7-432-15,-8 3-640 0</inkml:trace>
  <inkml:trace contextRef="#ctx0" brushRef="#br1" timeOffset="135196.24">21840 3452 2594 0,'0'0'556'0,"0"0"-317"0,0 0-4 15,0 0-64-15,0 0-61 0,77-35-38 16,-42 28-22-16,4 3-18 0,8-1-10 15,1 0-18-15,3 3 10 0,-2 0-14 16,-2 1-1-16,-2 1 0 0,-7 0-10 0,-5-2-2 16,-7 0-101-16,-6-1-125 0,-7-1-30 15,-8 0-47-15,-5-5-92 16,-5 5-332-16,-7-3-1104 0</inkml:trace>
  <inkml:trace contextRef="#ctx0" brushRef="#br1" timeOffset="135445.6">22125 3434 2368 0,'0'0'744'0,"0"0"-581"16,0 0-160-16,0 0 108 0,0 0 99 16,0 0 14-16,8 64 16 0,-5-42-59 15,0 1-32-15,0 5-32 0,1 1-18 0,0 0-16 16,2 2-21-16,-1-1-25 15,0-2-22-15,-1-1-13 0,3-1 13 0,-4-6-15 16,0-1-1-16,-2-2-1 0,0-5 0 16,-1-1-1-16,0-3-46 0,-4-3-52 15,-5-1-81-15,0 0-126 0,-5-2-173 16,-3-2-297-16,6-4-548 0</inkml:trace>
  <inkml:trace contextRef="#ctx0" brushRef="#br1" timeOffset="135653.76">22552 3820 2229 0,'0'0'777'16,"0"0"-633"-16,0 0 16 0,0 0 37 0,21 47 21 15,-19-33-16-15,-2 0-26 0,0 0-17 16,-3 0-31-16,-5 0-45 15,-4-1-21-15,-4 0-6 0,-3 1-56 0,-4-2-44 16,-9-5-291-16,3-1-405 0,6-6-1156 0</inkml:trace>
  <inkml:trace contextRef="#ctx0" brushRef="#br1" timeOffset="136328.34">22935 3380 1920 0,'0'0'450'0,"0"0"-162"16,0 0 27-16,0 0-37 0,0 0-36 16,0 0-26-16,0 0-46 0,0 0-61 15,0 0-74-15,3-23-35 0,4 29-82 16,6 2 82-16,7 5 72 0,4 6 52 15,7 3 19-15,1 7 12 0,4 1-34 16,1 3-29-16,-2 1-12 0,-2 1-28 0,1-4-21 16,-7 2-22-16,0-4-9 0,-7-2-64 15,-7-3-59-15,-1-2-153 0,-6-6-177 16,-5-4-315-16,-1-7-592 0,0-5-416 0</inkml:trace>
  <inkml:trace contextRef="#ctx0" brushRef="#br1" timeOffset="136536.84">23419 3431 2820 0,'0'0'566'0,"0"0"-341"0,0 0-48 16,0 0-177-16,0 0-22 0,0 0 22 16,0 0 22-16,-56 28 82 0,28-5-13 15,-5 4-8-15,-5 3-30 0,-1 4-13 0,-1 2-27 16,-1-1-13-16,3 0 0 0,6-5-3 15,4-1-22-15,9-5 9 0,6-3-56 16,5-4-158-16,8-5-229 0,11-6-249 16,6-4-515-16</inkml:trace>
  <inkml:trace contextRef="#ctx0" brushRef="#br1" timeOffset="136795.43">23707 3566 1451 0,'0'0'1825'0,"0"0"-1473"16,0 0-232-16,0 0-16 0,66-18 3 15,-39 12-16-15,3 2-24 0,-2 0-53 16,2 1-14-16,-4 2-2 0,-6 0-20 16,-2 1-173-16,-8 1-419 0,-3 3-698 0,-6-4-674 15</inkml:trace>
  <inkml:trace contextRef="#ctx0" brushRef="#br1" timeOffset="136961.4">23722 3743 2393 0,'0'0'548'16,"0"0"-468"-16,0 0 74 0,0 0 129 16,0 0 71-16,0 0-33 0,0 0-112 15,65 0-119-15,-43 0-66 0,4 0-24 16,3-1-2-16,0-2-101 0,15-3-360 0,-7 0-644 16,-5-5-1308-16</inkml:trace>
  <inkml:trace contextRef="#ctx0" brushRef="#br1" timeOffset="137356.42">24139 3360 1914 0,'0'0'557'0,"0"0"-270"15,0 0 22-15,0 0 20 0,0 0-25 0,0 0 4 16,0 0-29-16,0 0-183 15,0 0-55-15,72-12-39 0,-41 10 13 0,7 2-12 16,2 0-3-16,0 0-2 0,1 0 2 16,-3 0 0-16,-3 0 3 0,-5-2 10 15,-5 0-12-15,-6 1-1 0,-5-2 0 16,-7-1-1-16,0 2-61 0,-5-3-22 16,-1 1-69-16,-1 0-73 0,-8 0-118 0,-12-2-316 15,-1 2-438-15,0-2-612 0</inkml:trace>
  <inkml:trace contextRef="#ctx0" brushRef="#br1" timeOffset="137586.42">24327 3355 1873 0,'0'0'758'16,"0"0"-517"-16,0 0-154 0,0 0-58 0,0 0 137 15,0 0 70-15,0 0 44 0,0 0-47 16,6 62-32-16,-4-40-17 0,0 3-29 15,0 2-50-15,1 3 22 0,1-1-47 16,2 1-46-16,-1 0 18 0,1-2-28 16,-1-2-8-16,1-3-16 0,-3-2-1 0,-1-1-1 15,-2-3-14-15,0-3-57 16,-1-2-47-16,-5-5-78 0,-3-1-106 0,-1-3-178 16,-2-5-257-16,3-5-559 0</inkml:trace>
  <inkml:trace contextRef="#ctx0" brushRef="#br1" timeOffset="138261.93">24705 3109 2056 0,'0'0'421'0,"0"0"-247"0,0 0-138 0,0 0 25 16,64 18 55-16,-34-3 2 0,2 2-9 16,4 6-25-16,1 3 15 0,2 6-23 15,-5 5-25-15,0 3-3 0,-6 10 28 16,-7 13-19-16,-12 7 13 0,-9 7-1 16,-19-4-9-16,-7-10-10 0,-2-9-21 15,5-9-20-15,4-11-9 0,7-5-25 16,0-11-3-16,5 1 2 0,-4 2 4 15,0 1 11-15,-2 2 11 0,-1-5 12 16,5-4 10-16,-2-3 1 0,4-3 2 0,0-2 9 16,1-3 1-16,2 1-22 0,2-1-1 15,0-2-10-15,1-1 0 0,1-1 11 16,-1 0 15-16,1 0 10 0,0 0 10 16,0 0-48-16,0 0-67 0,1-3-163 0,2-4-217 15,2-5-362-15,1-1-630 0</inkml:trace>
  <inkml:trace contextRef="#ctx0" brushRef="#br1" timeOffset="142057.71">17862 4351 16 0,'0'0'287'15,"0"0"-75"-15,0 0-72 0,0 0-35 0,0 0-50 16,0 0 23-16,0 0-42 0,0 0-10 16,0 0 7-16,0 0-11 0,7-8-22 15,-7 8-1-15,0-1-9 0,-1 1 10 16,0-1 39-16,-3 1 16 0,4 0 30 16,-1 0 32-16,1 0 4 0,0 0-8 15,0 0-2-15,0-2-7 0,0 2 0 16,-1 0-6-16,1 0-17 0,0 0-20 15,0 0-15-15,0 0-7 0,0 0-1 0,0 0 11 16,0 0 9-16,0 0 1 0,0 0-4 16,0 0-13-16,0 0-23 0,0 0-17 15,0-1 1-15,0 1-3 0,0 0 0 16,0 0-3-16,0 0-16 0,0 0-4 16,0 0 1-16,0 0 9 0,1 0 13 0,5 0 9 15,-1 1 20-15,3-1 17 0,7 3 5 16,1-3 11-16,6 0-20 0,2 0-20 15,1 0-6-15,4 0 9 0,-2 0-25 16,1 0-3-16,0 1-13 0,-2 1 3 16,-1-1 11-16,2 0-9 0,-3-1 11 15,1 0 3-15,-2 0 16 0,0 0-17 16,-3 0 18-16,-3 0-17 0,-4 0 10 16,-5 0-12-16,-3 0-1 0,-2 0 0 0,-2 0 0 15,-1 0 19-15,0 0 7 0,0 0 9 16,0 0 36-16,0 0 3 0,0 0-29 15,0 0-35-15,0 0-10 0,0 0-29 16,0 0 16-16,0 0-16 0,-1 0-13 16,1 0-38-16,-2 0-207 0,1 2-59 15,0 0-73-15,0 1-672 0,7-10 411 0</inkml:trace>
  <inkml:trace contextRef="#ctx0" brushRef="#br1" timeOffset="143177.01">19241 4324 1063 0,'0'0'290'0,"0"0"-170"16,0 0 13-16,0 0 11 0,0 0-11 15,0 0-7-15,0 0 4 0,0 0-104 16,0 0-25-16,0 0 2 0,45-4 27 16,-26 4-1-16,4 0 10 0,5 0 25 15,1 0 4-15,6 0 0 0,3 0-3 0,4 0 2 16,5 0 21-16,5 0-11 15,0 0-29-15,10 0-12 0,-5 0-7 0,-1 0-27 16,-2 1-1-16,-13 0 0 0,4 1 12 0,-7-2-11 16,-7 1 11-16,-7-1 15 15,-6 0 5-15,-3 0 8 0,-8 0 11 16,-1 0 12-16,-3 0 6 0,-2 0 10 0,-1 0-4 16,0 0-3-16,1 0-12 0,-1 0-20 15,0 0-22-15,0 0-17 0,0 0-2 16,0 0-22-16,0 0-10 0,0 0-6 15,0 0 6-15,0 0 7 0,0 0 9 16,0 0 0-16,0 0 15 0,0 0 0 16,0 0 0-16,0 0 1 0,0 0 0 15,-3 0-1-15,1 0 1 0,-3 0 1 16,3-1 1-16,0 1 14 0,1 0-14 0,0 0 1 16,0 0 0-16,0-1-2 0,1 0-1 15,0 1-1-15,-1 0-2 0,1-1-13 16,0 1 13-16,0 0-13 0,0 0 14 15,-1 0-1-15,1 0-13 0,0 0 16 0,0 0 1 16,0 0 1-16,0 0 0 0,0 0 0 16,0-1 1-16,0 1 0 0,0 0 0 15,0 0 0-15,0 0 16 0,0 0-6 16,0 0 0-16,0 0-1 0,0 0-8 16,0 0 8-16,0 0-10 0,0 0 2 15,0 0-2-15,0 0-1 0,0 0 0 16,0 0 1-16,0 0 1 0,0 0 13 15,0 0-15-15,0 0 2 0,0 0-1 16,0 0-1-16,0 0-1 0,0 0-28 16,0 0-90-16,0 0-80 0,0 0-91 0,0 0-211 15,2 0-292-15,-4 0-745 0</inkml:trace>
  <inkml:trace contextRef="#ctx0" brushRef="#br1" timeOffset="144364.15">21319 4339 271 0,'0'0'573'0,"0"0"-276"16,0 0-85-16,0 0-27 0,0 0-45 15,0 0-23-15,0 0-23 0,0 0-26 0,0 0-22 16,0 0-14-16,0 0-28 0,0 0 9 15,0 0-1-15,0 0 18 0,0 0 38 16,0 0 45-16,0 0 10 0,0 0-13 16,0 0 6-16,0 0-9 0,0 0-27 15,0 0-19-15,0 0-19 0,0 0-16 16,0 0-7-16,0 0 3 0,0 0-2 16,0 0 5-16,0 0-2 0,0 0-4 15,0 0 0-15,0-1 13 0,1 0-6 16,2 1-23-16,2-2-3 0,0-1-29 15,3 1 4-15,4 0 24 0,7-1 1 16,3 0 28-16,8-1-2 0,3 2-10 0,7-1-3 16,7 1 28-16,11 0-15 0,12-3 2 15,9 2-8-15,-4 1-17 16,-14-2-1-16,-15 2-1 0,-20 0 1 0,-3-2 1 16,0 1 16-16,2 0 4 0,0 1-21 15,-9 0 17-15,-2 1 0 0,-8 0 19 0,-1 1 19 16,-3-1 1-16,-1 1-1 0,-1 0-4 15,0-2 1-15,0 2-19 0,0 0-35 16,0 0-3-16,0 0-23 0,0 0-2 16,0 0 3-16,0 0-4 0,0 0 4 15,0 0 6-15,0 0 16 0,0 0 2 16,0 0 1-16,0 0 12 0,0 0 4 16,0 0 3-16,0 0-9 0,0 0-10 15,0 0-124-15,-2-1-102 0,-10 0-155 16,-2-1-355-16,1 0-851 0,54 8 1007 0</inkml:trace>
  <inkml:trace contextRef="#ctx0" brushRef="#br1" timeOffset="146493.26">24071 4156 1547 0,'0'0'393'0,"0"0"-214"15,0 0-21-15,0 0 30 0,0 0 38 16,0 0-27-16,0 0-45 0,0 0-22 16,0 0-14-16,0 0-13 0,-1-5-26 15,1 3-25-15,0 2-28 0,3-1-24 0,2-1-2 16,5-1-12-16,1 1 11 0,5 0-1 16,4 0 0-16,2-1 2 0,1 0 3 15,0 1-1-15,3-2-2 16,-2 1 1-16,-1 1 0 0,-2 2-1 0,-1-3 0 15,-2 0 1-15,-4 1 3 0,0 0-4 16,-2 0 22-16,-3-1-10 0,1 1 7 16,-4-1-3-16,-1 2 0 0,-2 0-14 0,-2-1 17 15,2 1-16-15,-3 1-3 16,0 0-2-16,0 0-26 0,0 0-7 0,0 0-25 16,0 0-109-16,-4 0-131 0,-7 0-131 15,-3 0-203-15,3 0-786 0</inkml:trace>
  <inkml:trace contextRef="#ctx0" brushRef="#br1" timeOffset="152143.79">15574 4942 437 0,'0'0'831'16,"0"0"-571"-16,0 0-110 0,-56 0 22 16,38 8-29-16,-2 3-10 0,1 4 0 15,1 5-39-15,-1 1-23 0,3 5-6 16,-4-1-20-16,0 3-3 0,-1 0-23 16,0 1-16-16,-3-3 16 0,1 0-18 15,2-3 11-15,-1-6-10 0,1 0 40 16,0-4-7-16,0-2 20 0,1-4-7 15,0 0-9-15,1-4-4 0,1-2 10 16,2-1 29-16,1-1 12 0,0-5-6 0,0-3-3 16,3-1-7-16,-1-2-22 15,1-2 16-15,4-3-26 0,1-4-26 0,0 0 11 16,7-5-9-16,0 0-14 0,9-3-23 16,2 1 7-16,7 1 14 0,2-1-12 0,5 4 14 15,5 3 2-15,-1 1-2 0,6 4 2 16,-1 5 10-16,0 4 6 0,2 7-18 15,-1 0-22-15,-5 12-13 0,0 5 19 16,-5 6 16-16,-3 4 80 0,-2 4 21 16,-5 4 4-16,-4-1-8 0,-3 4-24 15,-5 0-4-15,-2 2-22 0,-1-5-10 16,0-4-21-16,0-5-16 0,2-7-1 16,3-6 1-16,7-3 13 0,1-6 19 0,4-4 27 15,9 0-6-15,2-5-25 16,4-4-15-16,0-3-13 0,0-1-111 15,-4-1-146-15,-6 1-151 0,1-9-196 0,-6 6-662 16</inkml:trace>
  <inkml:trace contextRef="#ctx0" brushRef="#br1" timeOffset="152543.42">16080 5075 2749 0,'0'0'401'0,"0"0"-296"16,0 0-37-16,0 0 5 0,0 0-48 15,0 0-23-15,61-32-1 0,-38 27 0 16,2 1-1-16,1 2-22 0,1 2 0 16,-2 0-4-16,-1 2-226 0,2 6-314 15,-7-1-676-15</inkml:trace>
  <inkml:trace contextRef="#ctx0" brushRef="#br1" timeOffset="152723.06">16106 5238 2214 0,'0'0'761'16,"0"0"-432"-16,0 0-160 0,0 0-48 15,0 0-39-15,0 0-51 0,60-25-12 16,-39 23-7-16,3 0-12 0,3 1-16 16,4-1 4-16,3 2-4 0,0-2-139 15,15-3-413-15,-11 0-757 0</inkml:trace>
  <inkml:trace contextRef="#ctx0" brushRef="#br1" timeOffset="154249.99">17341 4796 1463 0,'0'0'244'16,"0"0"-94"-16,0 0 57 0,62-27 30 15,-45 19-27-15,-3 1-39 0,-1 2-16 16,-6 1-30-16,-1 1-13 0,-4 1 7 16,-2 2-8-16,0 0-28 0,-5 0-45 15,-3 0-38-15,-9 2 0 0,-3 2 4 16,-6 3 31-16,-5 3-4 0,-1 1-8 16,-1 1-8-16,3 0-11 0,2 1 6 15,5 0-10-15,5-4-1 0,8 0-15 0,3-1-15 16,5 0 5-16,2 1 23 15,6 0 3-15,5 1 21 0,7 0 5 0,4-1 8 16,3-1-18-16,4 2-16 0,-3-1-1 16,-1 0-34-16,-3-1-38 0,-6 0-3 0,-2-1 28 15,-7 0 13 1,-1-3 3-16,-5 1 7 0,-1 0 12 0,0-2 13 0,-8 2 1 16,0 2 21-16,-6-2-19 0,0 4 20 15,-3-2-7-15,-1 1 3 0,-2 3 16 16,0-1 3-16,1 1-6 0,1 3-3 15,0 0-1-15,3 1-12 0,4 1 0 16,0 0-16-16,6 1-2 0,4 0-11 16,1-2 1-16,6 4 12 0,8-2 13 15,2 0 0-15,4 2-12 0,3-2-1 16,-2-2-25-16,1 1-33 0,-1-1-28 0,-4-3 3 16,1-2 7-16,-5-3-10 0,2-2 18 15,-2-1-2-15,1-3-30 0,1-1-109 16,7 0-257-16,-2-4-288 0</inkml:trace>
  <inkml:trace contextRef="#ctx0" brushRef="#br1" timeOffset="155125.75">17738 4907 1642 0,'0'0'302'0,"0"0"-162"0,0 0 48 16,0 0 71-16,0 0-66 0,0 0-48 15,0 0-36-15,0 0-13 0,0 0 7 16,0 0-11-16,-39-35-28 0,37 35-26 0,1 0-21 15,1 0-17-15,0 0-28 0,0 0-7 16,3 0 22-16,7 1 13 0,7 2 70 16,6-1 19-16,4 0-19 0,7-1-23 15,0-1-34-15,1 0-13 0,1 0 0 16,-6 0-2-16,-1 0 2 0,-6-1 0 16,-5-1 0-16,-6 1 1 0,-3 0 1 0,-5-1 0 15,-2 2 27-15,-1-2 2 0,-1 1 4 16,0 1-32-16,0-4-3 0,-3 1-12 15,0-1-17-15,-1 1 7 0,-1-1 9 16,1 1 10-16,0 2 3 0,2-1 18 16,-1 1-5-16,2 0 3 0,0 0-4 0,1-1-9 15,0 2 10-15,0 0-13 0,-1 0-1 16,1 0-15-16,0 0 3 0,0 0-2 16,0 0 11-16,0 0 1 0,0 0 3 15,0 0 0-15,0 0 16 0,0 0-3 16,0 0-1-16,0 0-8 0,0 0 8 15,0 0 7-15,0 0-16 0,0 0-3 16,0 0-50-16,0 0-36 0,0 4-28 16,0 0 82-16,0 5 32 0,-2 2 4 15,1 1-1-15,-2 5 9 0,2 0 4 16,-1 5 13-16,1 2-16 0,0 2 3 16,-1 3-1-16,1 0-13 0,-2 0 21 0,0 0 11 15,0-3-11-15,-3-3-21 0,4-5 23 16,0-3-12-16,1-2 12 0,1-6 10 15,0 0-4-15,0-4-2 0,0-1-11 16,0 0-2-16,0 0-14 0,0-1 17 0,0-1 10 16,0 0 2-16,0 0 7 0,0 0 5 15,0 0-5-15,0 0 7 0,0 0-1 16,0 0-4-16,0 0-5 0,0 0-11 16,0 0-8-16,0 0-16 0,0-1 0 15,0 1-12-15,0-2-4 0,0 0-24 16,0-2-243-16,0-4-233 0,3-2-723 15,0 0-885-15,-9 47 2123 0</inkml:trace>
  <inkml:trace contextRef="#ctx0" brushRef="#br1" timeOffset="155779.42">18434 4910 1448 0,'0'0'1162'16,"0"0"-927"-16,0 0-84 0,16-47 32 0,-12 39-33 16,0 3-67-16,-3 2 6 0,0 3 12 15,-1 0-101-15,0 8 9 0,-4 4-9 0,-5 8 108 16,-1 6 5-16,-4 6-15 0,-3 2-20 15,0 4-23-15,-1 0-12 0,0-1 4 16,1 1-16-16,0-5-18 0,4-4-10 16,4-5-3-16,2-7-1 0,3-5 1 15,3-3 0-15,1-4 2 0,0-4 23 16,0-1 50-16,6-3 36 0,4-8-39 16,3-3-54-16,1-5 10 0,2-3-26 15,-1-2 23-15,-2-5-23 0,2 0-2 0,0-5 0 16,1-4-31-16,0-8 29 15,0 5-23-15,0 0-3 0,1 2 0 0,-6 10 16 16,2 0 12-16,-1 8 0 16,-5 4 22-16,-2 6-21 0,-1 7-1 0,0 4-56 15,-2 4-124-15,1 13 77 0,0 3 81 16,0 8 6-16,1 7 13 0,4 2 3 16,1 5 0-16,3 2 2 0,2-1-2 0,2-5-1 15,2-1 1-15,0-3 0 16,-1-5 13-16,-2-2-13 0,-3-5 1 0,-2-2-2 15,-5-5 1-15,-3-4-55 0,-2-3-325 16,0-8-357-16,-5-1-566 0</inkml:trace>
  <inkml:trace contextRef="#ctx0" brushRef="#br1" timeOffset="155952.89">18366 5097 2745 0,'0'0'589'0,"0"0"-287"0,0 0-148 16,0 0 1-16,0 0-55 0,0 0-55 0,78-19-8 16,-47 16-15-16,3 3-22 15,3 0-12-15,-1 0-4 0,-2 3 3 16,1 2-24-16,0 2-291 0,7-2-333 0,-8 0-924 16</inkml:trace>
  <inkml:trace contextRef="#ctx0" brushRef="#br1" timeOffset="156104.24">18974 5288 1869 0,'0'0'434'0,"0"0"-269"15,0 0 113-15,0 0-12 0,0 0-19 16,-15 49-53-16,7-37-26 0,-3-2-51 16,-1 0-41-16,-6 1-39 0,-1-1-37 15,-7-4-309-15,5-2-685 0,4-4-1492 0</inkml:trace>
  <inkml:trace contextRef="#ctx0" brushRef="#br1" timeOffset="156979.45">19153 4909 948 0,'0'0'273'0,"0"0"-139"0,0 0 58 15,0 0 16-15,0 0-20 0,0 0 1 16,0 0 11-16,0 0-48 0,0 0-6 15,0 0-30-15,-58 8-26 0,53-7-10 16,0 0-6-16,2 0-20 0,2 0-5 16,0-1 8-16,1 0 39 0,0 0 19 15,0 0 47-15,4 0 25 0,8 0-52 16,6-1-75-16,6-2-32 0,9 2-15 0,1-4-12 16,4 3 1-16,1-1 0 0,-1 0 0 15,-1 0 0-15,-4 2-1 0,-1-2 0 16,-8 1 1-16,-3 0 0 0,-5 0 0 15,-5 1-2-15,-6 1-2 0,-2-1-17 16,-3 1-6-16,0 0 3 0,0-1 4 16,0 1-8-16,0 0 7 0,0 0 17 15,-3 0 0-15,0 1-10 0,0 0-1 16,0 0-3-16,1 1-9 0,0 1 0 16,0 1 22-16,1 0-19 0,-1 4 9 15,-1 2 13-15,1 1 1 0,-2 5 1 0,0 1 23 16,2 4 38-16,-1 0 4 15,1 4-8-15,-1 1 7 0,1 0-13 0,0-1-14 16,1 2-8-16,-1-4 4 0,2-3-32 0,0 0 0 16,0-3 16-16,0-5-17 0,2-2 10 15,-1-3-9-15,0-3-1 16,0-1 11-16,-1-1-11 0,0-2 10 0,0 0-9 16,0 0-3-16,0 0-122 0,-1-2-155 15,-1-8-227-15,-1 3-296 0,3-3-951 0</inkml:trace>
  <inkml:trace contextRef="#ctx0" brushRef="#br1" timeOffset="157241.88">19750 4930 2085 0,'0'0'971'0,"0"0"-709"16,0 0-84-16,0 0 22 0,0 0-8 15,0 0-82-15,0 0-50 0,0 0-50 16,0 0 12-16,0 0 15 0,0 0 57 16,52 29-1-16,-27-6-15 0,3 2-4 15,6 2 0-15,1 0-6 0,2-1-15 16,-5 0-10-16,1-1-13 0,-6-1-30 16,-4-2-17-16,-3-5-48 0,-6-2-80 15,-4-3-137-15,-3-3-224 0,-7-9-462 16,0 0-325-16</inkml:trace>
  <inkml:trace contextRef="#ctx0" brushRef="#br1" timeOffset="157484.29">20078 4894 2901 0,'0'0'493'0,"0"0"-306"0,0 0-20 0,0 0-110 16,0 0-57-16,0 0 0 0,0 0 35 15,0 0 128-15,-54 45-18 0,31-18-33 16,-5 3-47-16,1 3-55 0,-3 1-10 16,3 2-2-16,0-2-14 0,4-4 16 15,3-3-12-15,3-4 10 0,4-3-11 16,5-5 12-16,-2-3-1 0,6-2-45 16,1-3-200-16,2-2-204 0,5-7-361 0,8-4-630 15</inkml:trace>
  <inkml:trace contextRef="#ctx0" brushRef="#br1" timeOffset="158220.65">20434 4722 2342 0,'0'0'388'16,"0"0"-170"-16,0 0-22 0,0 0-40 0,0 0-79 15,63-46-36-15,-40 38-3 0,4 4-3 16,3 1-35-16,-2 3-1 0,3 0-18 16,-5 1 0-16,-2 4-3 0,-2 1-7 15,-6-1 7-15,-3 0-10 0,-8 0-6 0,-2 0-17 16,-3 2-18-16,-1-2 73 15,-7 3 3-15,-5 0 48 0,-7 0 77 0,-3 0 5 16,-4 1-22-16,-3 0 3 16,1-1-29-16,-1 2-19 0,6-1-15 0,3 1-23 15,3 0-26-15,7-1-2 16,3 1-16-16,5 1 13 0,3 2 3 0,0 0 2 16,4 2 17-16,7 1-3 0,1-2-4 15,2 2 4-15,1-3-15 0,1 0-1 16,-4-1-2-16,2-1-105 0,-6-4-41 15,0 0 6-15,-3-3 31 0,-2-2 28 16,-3-2 20-16,0 0 63 0,0 0 16 0,0 0 0 16,-7 0-14-16,-3 0-2 15,-1 0 0-15,-4 0 19 0,1 3 41 0,3 1 7 16,0 1-26-16,6 4-27 0,1-1-13 16,4 2-1-16,1 0 12 0,8 3 14 15,8 4-1-15,3 2 23 0,5-1-26 0,5 3-20 16,-1-2 8-16,1 0-10 15,-5-3-15-15,-7 1-1 0,-6 0-16 0,-6-5-12 16,-6 1 31-16,-9-3 13 0,-7-1 114 16,-6-1 12-16,-4-2-13 0,-7-1-35 15,-2-1-14-15,-1 0-33 0,-1-2-13 16,1 0-18-16,2 1-120 0,-12-2-248 16,12 1-586-16,4-2-929 0</inkml:trace>
  <inkml:trace contextRef="#ctx0" brushRef="#br1" timeOffset="162444.26">15184 6048 339 0,'0'0'316'0,"0"0"-140"16,0 0-13-16,0 0 26 0,0 0-3 15,0 0-20-15,0 0-20 0,0 0-25 16,0 0-14-16,0 0-23 0,-17 6-13 15,17-6-2-15,0 0-1 0,0 0 9 0,0 0 1 16,0 0 3-16,0 0 13 0,0 0 9 16,0 0 6-16,0 0-6 0,0 0 10 15,0 0-1-15,0 0 13 0,0 0 6 16,0 0 12-16,1-1 25 0,2-2-20 16,2-6-119-16,5 1-29 0,1-4 0 0,2 1-3 15,3-2 0-15,-2 1 3 0,2-2 2 16,-1 3 2-16,-3 0 5 0,1 1-9 15,0 3-25-15,-3 2-13 0,0 1 16 16,-3 1-25-16,-2 3-13 0,3 0-10 16,-3 5-9-16,0 4 34 0,0 4 20 15,1 4 21-15,-2 4 3 0,-1 1 1 16,-2 4 53-16,-1-1 11 0,0 1-26 0,-2 1 3 16,-4-1-39-16,-2-1 0 0,3-3 1 15,0-3 1-15,1-5-1 0,-1-3-1 16,3-4 0-16,2-1-1 0,0-4-1 15,0-2 3-15,0 0 57 0,0 0 48 16,0-4 21-16,6-3-70 0,1-5-46 16,0-3-10-16,4-4 9 0,0-1-12 15,1-3 16-15,2-2-14 0,-2 0 17 16,2-1-19-16,2 0-1 0,-3-1 0 16,3 5-1-16,-2 3-1 0,-2 4-16 0,0 3 17 15,-4 5-23-15,1 3-16 16,-3 3-22-16,1 1-38 0,1 7 10 0,0 3 40 15,2 5 17-15,-2 4 12 0,2 0 22 16,-4 5 3-16,-1-2 28 0,-2 0 17 0,-1-1-26 16,1-1 0-16,-3-3-9 0,0-2-12 15,0-3 1-15,0-5 1 0,0-1 13 16,0-4-13-16,0 0 12 0,0-2 30 16,0 0 68-16,1-2 23 0,1-6-74 15,1-4-59-15,2-2 16 0,0-4-18 16,3-3 18-16,0-1-7 0,3-5-12 15,0 1-10-15,4-1 9 0,1 1-12 16,3 1-5-16,-1 4 15 0,0 4-15 16,-1 4-1-16,0 4-22 0,-3 4-7 0,-2 5-14 15,0 4-33-15,0 7 7 16,-3 3 50-16,1 7 36 0,-2 2 2 0,-5 4 63 16,-2 3-12-16,-1 0-4 0,-3 1 9 15,-5 0-15-15,-1-4-25 0,3-3-4 0,1-4-11 16,-2-5 0-1,5-4 0-15,1-3-1 0,0-3 3 0,1-2 9 0,0-3 27 16,1 0-5-16,4-1-34 0,5-4-145 16,-1-3-97-16,5-1-110 0,5-7-157 15,-1 1-525-15,-3 2-676 16</inkml:trace>
  <inkml:trace contextRef="#ctx0" brushRef="#br1" timeOffset="162672.91">16392 5998 2608 0,'0'0'316'0,"0"0"-239"16,0 0 6-16,0 0 6 0,0 0-18 15,0 0-36-15,56-34 0 0,-42 31-35 16,2 2-14-16,1 1-11 0,0 0 2 16,1 1-2-16,-2 4-296 0,4 2-243 15,-7-1-592-15</inkml:trace>
  <inkml:trace contextRef="#ctx0" brushRef="#br1" timeOffset="162848.24">16346 6210 2013 0,'0'0'469'16,"0"0"-191"-16,0 0-166 0,0 0 61 16,0 0 99-16,0 0-2 0,0 0-5 15,0 0-108-15,0 0-109 0,66-15-48 16,-37 8-2-16,5 2-11 0,2 0-16 0,-1 1-5 16,12-6-344-16,-9 3-408 0,-7-1-1339 0</inkml:trace>
  <inkml:trace contextRef="#ctx0" brushRef="#br1" timeOffset="163653.44">17271 5883 834 0,'0'0'462'0,"0"0"-263"0,0 0-33 16,0 0 58-16,0 0 0 0,39-52-17 15,-35 44 19-15,-2 1-32 0,1 1-46 0,-3 0-16 16,0 2-20-16,0 0 6 15,-5 2-29-15,1-1-25 0,-1 2-29 0,-2 1-35 16,-4 0-3-16,-3 2 3 0,1 5 17 16,-4 0 27-16,0 4 4 0,-3 2 2 15,1 3 20-15,0 4 0 0,-1 2 15 16,2 2-19-16,4 3-10 0,-1 2 1 16,4 2-35-16,6-1 9 0,3-1-29 15,2 0 2-15,8 0 9 0,8-4 9 16,5-2 9-16,10-1 6 0,3-3-12 0,7-2 6 15,4-3 1-15,1-3-11 0,-2-5 4 16,-1-1 0-16,-5-5 3 16,-3-2 6-16,-6-5 6 0,-5-3 10 0,-4-4 9 15,-4 1 70-15,-3-4 43 0,-3-4-61 16,-3 1-59-16,-3-5-25 0,-4-2-11 16,0-3-14-16,-8-1 13 0,-3-3-15 15,-6 0-18-15,-4 0 2 0,-4 2 13 16,-3 4-21-16,2 5-10 0,-2 4-18 0,0 5-68 15,1 4-58-15,1 3-94 0,-1 3-79 16,-6 4-294-16,4 0-458 0,5 1-914 0</inkml:trace>
  <inkml:trace contextRef="#ctx0" brushRef="#br1" timeOffset="173475.32">14983 6692 1299 0,'0'0'248'0,"0"0"-66"15,0 0-13-15,0 0-4 0,0 0-41 16,0 0-1-16,0 0-13 0,0 0 12 16,0 0-15-16,-1-44-14 0,2 41-15 0,0-1 18 15,0 3 7-15,-1-1-4 0,1 2-3 16,-1 0-61-16,0 0-35 0,0 9-153 16,0 3 153-16,0 7 51 0,0 5 73 15,-3 4 10-15,-4 3 3 0,3 2-11 16,-1 0-37-16,0 0-23 0,0-3-9 15,1 0-4-15,0-1-15 0,3-5-36 16,0-1 0-16,0-4-1 0,0-2 11 0,1-3-11 16,-1-3 1-16,1-3 1 0,0-3 15 15,0-1-14-15,0-1-4 0,0-3-1 16,0 0-160-16,1-2-110 0,7-12-165 16,1-2-637-16,-2-4-849 0</inkml:trace>
  <inkml:trace contextRef="#ctx0" brushRef="#br1" timeOffset="173772.43">14894 6614 1140 0,'0'0'1130'0,"0"0"-936"0,0 0-194 16,0 0-29-16,0 0 29 0,0 0 99 15,82 38 1-15,-41-20 13 0,7 2-1 0,8 7 17 16,-3-2-1-16,-2 4 9 15,-8 3-35-15,-15-3-48 0,-3 6-50 0,-12 0-2 16,-13-1 1-16,-7 3 0 0,-18-3 19 16,-6-1 1-16,-8-2 5 0,-4-2-5 0,-1-3 2 15,-2-6 3-15,5-3 17 16,4-5 27-16,3-3 32 0,3-3-3 0,5-6 12 16,5 2 4-16,4-2-27 0,5-2-9 15,3 0-6-15,5 0-13 0,2 0-13 16,1-1-18-16,1 0-31 0,3-1-18 15,7-2-84-15,8-1-172 0,8 2-95 16,20-10-234-16,-4 2-750 0</inkml:trace>
  <inkml:trace contextRef="#ctx0" brushRef="#br1" timeOffset="174185.16">15729 6890 2598 0,'0'0'492'0,"0"0"-265"0,0 0-55 0,0 0-45 15,0 0-127-15,0 0-26 0,67-29 23 16,-37 26 3-16,7-2 0 16,1 4-2-16,0 1-26 0,0 0-1 0,-5 2-19 15,4 7-325-15,-13-1-412 16,-5-1-991-16</inkml:trace>
  <inkml:trace contextRef="#ctx0" brushRef="#br1" timeOffset="174369.3">15763 7109 924 0,'0'0'1897'0,"0"0"-1506"16,0 0-155-16,0 0 58 15,0 0 40-15,0 0-119 0,0 0-69 0,0 0-78 16,0 0-40-16,75-48-28 0,-50 40-12 16,1 2-7-16,5 1-15 0,-2 2-6 15,1 1-10-15,-4 1-136 0,-1-3-352 16,-5 1-903-16,-7-2-772 0</inkml:trace>
  <inkml:trace contextRef="#ctx0" brushRef="#br1" timeOffset="179996.13">17098 6549 1898 0,'0'0'214'0,"0"0"-68"0,0 0 58 15,0 0-4-15,0 0-71 0,0 0 19 16,0 0 9-16,13-44-1 0,-13 42-19 15,0 2-29-15,0 0-54 0,-1 0-54 0,-5 2-34 16,-7 3 34-16,-2 5 16 0,-10 2 35 16,-3 7-3-16,-5 5 5 0,-1 8 7 15,-9 10 6-15,-6 14-12 0,-1 13-13 16,5 3-10-16,14-3-31 0,17-10 1 16,14-10-2-16,11-11-10 0,7-8 11 15,4-6 16-15,3-5 63 0,11 1 19 0,7 1-33 16,6 3-27-16,0-5-23 15,-2-5 4-15,-6-2-18 0,-6-3 1 16,-10-4-1-16,-5-1 2 0,-8-3 13 0,-6-1 3 16,-4 2 8-16,0-2 17 0,-2 0 12 15,0 0 3-15,0 0-35 0,0-3-24 16,-2-2-18-16,-1 1-7 0,-1-3-6 0,-2 1-3 16,1 2-6-16,1-1-141 0,1 1-64 15,2-2-127-15,2-6-183 0,5 1-519 16,3-1-663-16,3 91 1541 0</inkml:trace>
  <inkml:trace contextRef="#ctx0" brushRef="#br1" timeOffset="180449.7">17668 6650 2884 0,'0'0'340'0,"0"0"-213"0,0 0-6 0,0 0-121 0,0 0-13 16,0 0 13-16,0 0 105 0,-55 67 15 16,35-34-9-16,-2 3-55 0,0 2-18 15,2-1-13-15,3-2-9 0,3-3-13 16,5-7 13-16,3-1-13 0,1-6 22 16,3-5 0-16,2-4-12 0,0-1-12 15,0-4 2-15,0-1 16 0,0-3 16 16,5 0 43-16,1-7-34 0,2-5-44 15,6-5-94-15,-1-4 2 0,1-5 52 16,0-3 5-16,1-5 2 0,-2-3 32 0,2-4-24 16,1 0 23-16,0 2 2 0,-3 1 4 15,2 8 36-15,-3 6-2 0,-4 7-25 16,-1 5 21-16,0 5 17 0,-4 4-51 16,1 3-4-16,-2 9-206 0,3 6 112 15,2 6 98-15,0 9 44 0,0 5 107 16,2 4-12-16,-3 3-30 0,3 2-28 15,-3-3-37-15,0-3-4 0,2-1-15 0,-2-6-13 16,2 1-11-16,2-8-1 16,-2-2 0-16,3-5 0 0,-3-5 12 15,1-3-12-15,-3-1-56 0,0-5-171 0,-3-3-107 16,-3-3-183-16,0-5-260 0,-3-3-1454 0</inkml:trace>
  <inkml:trace contextRef="#ctx0" brushRef="#br1" timeOffset="180627.79">17465 6933 2651 0,'0'0'977'0,"0"0"-775"16,0 0-98-16,0 0 22 0,0 0 49 0,0 0-44 16,0 0-85-16,0 0-24 0,57-20-10 15,-27 19-11-15,10 1-1 0,1 0-27 0,4 0 2 16,4 4-16-16,10-4-375 0,-12 0-791 15,-7-2-1452-15</inkml:trace>
  <inkml:trace contextRef="#ctx0" brushRef="#br1" timeOffset="180978.02">18208 6840 2896 0,'0'0'464'0,"0"0"-290"16,0 0 4-16,0 0 48 0,0 0-77 15,0 0-93-15,0 0-38 0,59-38-18 16,-28 32-1-16,1 2-17 0,4 0-1 16,2 2-9-16,-3 2-3 0,-4 0-143 0,3 2-440 15,-11 1-702-15,-7-2-644 0</inkml:trace>
  <inkml:trace contextRef="#ctx0" brushRef="#br1" timeOffset="181145.73">18193 6978 2214 0,'0'0'684'0,"0"0"-393"0,0 0-121 16,0 0 87-16,0 0-65 0,0 0-100 15,63-15-45-15,-36 9-19 0,0 2-28 16,4-1-18-16,-2 2-7 0,1 0-13 15,6-1-385-15,-8 1-310 0,-5-4-993 0</inkml:trace>
  <inkml:trace contextRef="#ctx0" brushRef="#br1" timeOffset="181968.46">18828 6631 1119 0,'0'0'417'0,"0"0"-157"0,0 0 3 16,0 0-49-16,0 0-20 0,0 0-45 15,0 0-17-15,0 0-39 0,0 0 7 16,0 0-20-16,0 0-3 0,11-32 6 16,-11 30-3-16,1 0-4 0,-1 0 4 15,1-1-10-15,1 2 0 0,-1 0-7 16,0-1-12-16,1-1-13 0,0 0-20 15,0 1-18-15,0 1-16 0,0-1-16 16,0 1 0-16,0 0 7 0,-1 1 6 0,2 0 0 16,-3 0-9-16,0 0-1 0,0 0 4 15,0 0-1-15,0 0 23 0,0 0 1 16,-2 0 2-16,-2 0 21 0,0 0 8 16,0 0-4-16,0 0-12 0,0 0 6 0,2 0 0 15,1 0 0-15,1 0-16 0,0 0 10 16,0 0 2-16,0 0 8 0,0 1-11 15,0-1 4-15,0 0-13 0,0 1-2 16,0-1-1-16,0 0-16 0,0 0-6 16,-1 0-13-16,-1 0-3 0,0 0 8 15,0 0 30-15,0 0 3 0,0 2 13 16,1-1 6-16,0-1 0 0,1 0-6 16,0 0 3-16,0 0 9 0,0 0 1 15,0 0 2-15,0 0-12 0,0 0-16 16,-1 0 29-16,1 0-1 0,0 0-31 0,-2 0-15 15,-1 0-33-15,1 0 20 0,-1 0 28 16,1 2 3-16,0 0 22 0,1-1-12 16,0 0 0-16,1-1 12 0,0 0-6 15,0 0-4-15,0 0 4 0,0 0 0 0,0 0-6 16,4 1-10-16,6 1 13 0,3-1 9 16,6 0-6-16,5 0-7 0,6 1-10 15,-1 1 14-15,5-3-14 0,0 2 1 16,-2 0 0-16,2-2 10 0,-3 0-10 15,0 0-1-15,-4 0-1 0,-2 0-1 16,-4 0 1-16,-3 0 1 0,-3-2 11 16,-4 0 0-16,-4 0 6 0,-1 1 3 15,-3-1-6-15,1 1-4 0,-3 0-12 16,0-1-12-16,-1 2-29 0,-1 0-120 0,-8 0-297 16,-16 3-166-16,1 1-194 0,-1-2-911 0</inkml:trace>
  <inkml:trace contextRef="#ctx0" brushRef="#br1" timeOffset="182252.92">19031 6624 2365 0,'0'0'480'0,"0"0"-181"0,0 0-19 15,0 0-140-15,0 0-140 0,0 0-156 16,0 0 156-16,0 0 132 0,10 43 7 15,-8-17 6-15,1 1-29 0,-2 2-25 16,1 0-2-16,-1 2-14 0,0-2-4 16,0-1-15-16,0-2-15 0,-1-1-10 15,1-4-16-15,-1-1 10 0,0-2-10 16,0-4-2-16,0-2-11 0,0-3 1 0,0-4 9 16,0 0-8-16,0-2 20 0,0-3-24 15,0 0-68-15,0 0-65 0,0-1-63 16,0-5-157-16,9-8-440 0,1 1-938 15</inkml:trace>
  <inkml:trace contextRef="#ctx0" brushRef="#br1" timeOffset="182735.26">19559 6534 2190 0,'0'0'340'0,"0"0"-153"0,0 0 44 0,0 0-64 15,0 0-81-15,0 0-35 0,0 0-6 16,0 0-23-16,64 12 4 0,-45 1-1 15,2 5 7-15,-1 4 13 0,0 3-17 16,-2 4 23-16,-5 4 9 0,-2 3 7 16,-5 1-4-16,-5 1-19 0,-2 2 0 15,-9 1-6-15,-5-3-16 0,-4-1 6 16,-3-4-15-16,1-2-12 0,-1-3 21 16,1-5-10-16,4-3-12 0,0-2 16 15,7-4 0-15,0-2 24 0,4-3-5 0,2-4 10 16,2 1 2-16,-2-5-4 0,4 0-2 15,-1-1 15-15,1 0 3 0,0 0-3 16,-1 0 6-16,1 1 3 0,0-1-4 16,0 0-11-16,0 0-13 0,0-1-36 15,0-3-1-15,0 3-1 0,0-3-12 16,0 1-8-16,0 0 5 0,0 0-18 0,0 1-37 16,0-3-170-16,0 3-76 0,0-5-226 15,-4-2-518-15,0 1-689 0,12 60 1148 0</inkml:trace>
  <inkml:trace contextRef="#ctx0" brushRef="#br1" timeOffset="185433.96">20617 6978 2755 0,'0'0'389'0,"0"0"-223"15,0 0-84-15,0 0-69 0,0 0 0 16,0 0 19-16,0 0 31 0,0 0 10 15,0 0 3-15,-19 61-22 0,1-43-16 16,-4 3-38-16,-1-1-7 0,1-3-138 16,1 0-17-16,2-4-86 0,5-1-99 15,7-4-127-15,4-3-243 0,3-4-720 0</inkml:trace>
  <inkml:trace contextRef="#ctx0" brushRef="#br1" timeOffset="185845.17">21358 6621 2538 0,'0'0'396'0,"0"0"-232"0,0 0 47 15,0 0-20-15,0 0-52 0,0 0-47 16,0 0-92-16,0 0-16 0,0 0-22 16,0 0 38-16,0 0 88 0,13 25 19 0,-13 1-19 15,0 1-13-15,0 6-2 16,0 1 5-16,0 2-6 0,0-1-16 0,0 1-9 15,0-2-26-15,0-3 20 0,0 1-23 16,0-6-15-16,0-1-1 0,0-6 1 0,0-5 1 16,0-1-3-16,0-5-1 0,2-2-28 15,0-3-37-15,1-1-41 0,2-2-41 16,0 0-51-16,-1-2-79 0,1-5-191 16,2-11-521-16,-4 1-362 0</inkml:trace>
  <inkml:trace contextRef="#ctx0" brushRef="#br1" timeOffset="186266.38">21339 6578 1933 0,'0'0'398'0,"0"0"-226"15,0 0 2-15,0 0 42 0,0 0 27 16,0 0-45-16,0 0-39 0,0 0-23 16,0 0-9-16,0 0-11 0,0 0-25 15,7-12-31-15,3 11-35 0,7-1-22 16,5 0 17-16,8 1-1 0,4-2-4 15,5 0 1-15,5 0-4 0,2 1 4 0,0 2-15 16,-4-3-1-16,-2 2-3 0,-4-1 1 16,-9 1 0-16,-5 1-1 0,-5 0 0 15,-9 0-13-15,-2 0 0 0,-5 0 1 16,0 0 2-16,-1 0 1 0,0 0 11 16,0-1-3-16,-2 1-9 0,-4 0 11 15,0 0-14-15,-2 0 0 0,-3 0-12 16,2 0-3-16,0 0-120 0,1 0-102 15,0 1-87-15,0 3-164 0,3-1-253 0,-2-3-785 0,94-7 1135 16</inkml:trace>
  <inkml:trace contextRef="#ctx0" brushRef="#br1" timeOffset="186844.03">22040 6805 1273 0,'0'0'1167'0,"0"0"-860"16,0 0-95-16,0 0 18 15,0 0 16-15,0 0-8 0,0 0-49 16,0 0-76-16,0 0-50 0,0 0-19 0,65-13-19 16,-38 11-21-16,6 0-3 0,1 2-1 15,0 0-2-15,2 0-2 0,-3 0-8 16,-3 2 9-16,-1 0-25 0,-6 0-244 16,2 0-232-16,-6-1-516 0,-6-1-921 0</inkml:trace>
  <inkml:trace contextRef="#ctx0" brushRef="#br1" timeOffset="187026.94">22091 6991 2713 0,'0'0'660'16,"0"0"-403"-16,0 0-83 0,0 0 21 0,0 0 59 15,0 0-46-15,0 0-134 0,0 0-52 16,58-17-22-16,-30 13-12 15,2 1-12-15,3 1 5 0,-2 1-6 0,2 0-211 16,8-3-197-16,-9 2-533 0,-3-5-804 0</inkml:trace>
  <inkml:trace contextRef="#ctx0" brushRef="#br1" timeOffset="188969.97">23125 6414 1739 0,'0'0'253'16,"0"0"-143"-16,0 0 114 0,0 0 18 16,0 0-23-16,0 0-23 0,0 0-29 15,27-47-14-15,-27 45-3 0,0-1-52 16,-4 3-53-16,-3-2-45 0,-5 2-17 0,-3 0-2 16,-3 4 19-16,-4 2 0 0,-1 3 16 15,0 1-6-15,4 0-10 0,3 1-1 0,3-1-15 16,7-2 13-16,3 3-25 0,3-1 11 15,2 2 17-15,9 1 22 16,8-1 10-16,5 5-1 0,6-2-5 16,0 1-23-16,2 1-3 0,-8-3-16 0,-2 1-19 15,-7 0 7-15,-8-3-29 16,-6 3 15-16,-3-1 20 0,-10 3 21 0,-7 0 1 16,-7-3 0-16,-2 1 2 0,-3-1 0 15,1-2 1-15,2-1 20 0,2-2-1 16,6-2 16-16,5-2 28 0,3 2-34 15,4-2-18-15,2 0-14 0,6-2-35 16,0 2 35-16,10-1 9 0,5 4 39 0,8 0-1 16,6-1-6-16,9 1-25 15,1 1-16-15,2-1-3 0,-3 0-10 0,-4-1 11 16,-5 3-10-16,-6-3-4 0,-6 1-16 16,-3 1-12-16,-8 0-10 0,-4 0 4 0,-2 2 8 15,-6 1 26-15,-8 0 16 0,-6 1 1 16,-5 3 3-16,-6 1 15 0,0 0-18 15,-3-1-1-15,3 1-13 0,1 1 11 16,7-2 2-16,4-1 8 0,10-1-8 16,4-1-16-16,5-1 14 0,7 2 2 15,7-2 35-15,6 1 7 0,7 0 8 16,2 0-18-16,3-3-10 0,-1 2-22 16,1-3-142-16,2-1-231 0,-6 0-413 15,-6-4-1039-15</inkml:trace>
  <inkml:trace contextRef="#ctx0" brushRef="#br1" timeOffset="189724.07">23764 6479 2459 0,'0'0'357'0,"0"0"-244"0,0 0 12 0,0 0-23 16,0 0 13-16,0 0-16 0,0 0-32 16,0 0-16-16,0 0-16 0,0 0-10 15,-48-38-25-15,33 40-1 0,-3 4-2 0,1 2-10 16,0-1-12-16,3 3 12 15,3-2 11-15,2 1-14 0,5 0-16 16,3 1 13-16,1 0 19 0,2 1 29 0,7-1-10 16,3 2 0-16,3 0 7 0,2 1-11 15,1 2-14-15,-3-1-1 0,-1-1-1 16,-1-1-11-16,-7-3-17 0,-2 3 7 16,-4-2 9-16,0-1-3 0,-4 0 14 15,-9 0 2-15,0 0 13 0,-7-1 3 16,-1 1-4-16,-2 0-9 0,-3-1 25 15,2 1 39-15,5-2-26 0,2 1-6 16,7-3-20-16,2 2-15 0,4-2 0 0,4-1-16 16,2 0 16-16,9 0 25 15,3 4 16-15,6-2-6 0,1 1-10 16,4 1-23-16,-1-2-2 0,-2 1-2 0,-4-1-42 16,-3 2-45-16,-7-4 10 0,-1 3 6 0,-6-1 19 15,-1 0 10-15,0 2 28 0,-6-1 15 16,0 2 1-16,-2-1 1 0,-3 1 0 15,-2-1 1-15,3-1 33 0,-3 3-10 16,3-1 7-16,-1 1 0 0,2 2-10 16,1-1-4-16,3-2-18 0,4 2-3 15,1-4 3-15,9 3 3 0,5-2 45 16,6 2-14-16,8-3 4 0,3 0-38 16,5-1-63-16,3-2-216 0,10-4-221 15,-8 0-751-15</inkml:trace>
  <inkml:trace contextRef="#ctx0" brushRef="#br1" timeOffset="190264.77">24020 6570 1956 0,'0'0'490'0,"0"0"-381"15,0 0-25-15,0 0 52 0,0 0 79 0,0 0 15 16,0 0-54-16,0 0-30 0,0 0-10 15,0 0-26-15,0 0-6 0,0-11-25 16,18 11-61-16,6 0-16 0,8 0-1 16,3 0 2-16,1 0-2 0,0 0-1 0,-2 0 0 15,-6 0 0-15,-4 0 3 16,-5-1 0-16,-5 0-1 0,-3-1-2 0,-5 0-8 16,-2 0 8-16,-3 2 22 0,-1-2 13 15,0 2-13-15,0-2-22 0,0 1-1 16,0-1-34-16,-1 0-3 0,-1 1 13 15,0-1-6-15,0 2-1 0,0 0-21 16,-4 3-23-16,0 4 7 0,-1 3 34 16,-3 2 22-16,1 5 13 0,-1 2 15 15,3 5 10-15,0 0 1 0,0 3-1 16,4 2 10-16,1-2 2 0,0-2 14 16,1-2-7-16,0 2-4 0,0-4-2 0,0-4-10 15,0 0-12-15,0-3 4 16,-1-4-20-16,-1 0-67 0,2-3-150 0,1-5-185 15,0 0-248-15,2-4-378 0,5-3-268 16</inkml:trace>
  <inkml:trace contextRef="#ctx0" brushRef="#br1" timeOffset="190713.94">24623 6557 424 0,'0'0'2267'15,"0"0"-1907"-15,0 0-181 0,0 0-1 16,0 0-47-16,0 0-40 0,0 0-43 0,0 0-4 16,0 0 85-16,0 0 35 0,4 42-16 15,-10-17-71-15,0 1-27 0,-3 3-12 16,2-1-7-16,-1-1-13 0,2 0 10 16,1-2-12-16,0 0 2 0,-2-2-5 15,3-3-11-15,1-3 16 0,0-4-2 16,0-2-15-16,0-5 14 0,1-3-12 15,2-3 16-15,0 0 12 0,0 0 49 16,0-7-52-16,4-2-28 0,1-5-59 0,1-4 22 16,4-4 10-16,-1-2 26 0,0-4 0 15,3-2-14-15,-1-4-4 0,-1 0 7 16,3 0 12-16,-4 2-28 0,2 3 25 16,-2 5 3-16,0 5 22 0,-4 5-20 0,-1 6 29 15,0 2-4-15,-2 3-11 0,0 3-16 16,2 0-74-16,-1 7-81 15,1 5 86-15,1 7 51 0,3 3-4 0,1 4 9 16,-2 3 1-16,4 1 2 0,-2 0 10 16,4 0 11-16,0-1-11 0,-1-4-1 15,1 0-2-15,-1-4 1 0,-1-2-26 16,0-4-136-16,-3-4-211 0,-1-7-317 16,-1-3-542-16,-3-1-466 0</inkml:trace>
  <inkml:trace contextRef="#ctx0" brushRef="#br1" timeOffset="190901.28">24560 6749 3118 0,'0'0'519'0,"0"0"-374"16,0 0-10-16,0 0 14 0,0 0-24 15,0 0-48-15,0 0-24 0,62-19-12 16,-38 17-24-16,3 2-17 0,3 0-3 15,-2 0-22-15,2 0 4 0,-3 0-194 16,0-4-378-16,-4-3-889 0,-8 1-558 0</inkml:trace>
  <inkml:trace contextRef="#ctx0" brushRef="#br1" timeOffset="191901.46">25118 6784 2157 0,'0'0'456'16,"0"0"-253"-16,0 0 6 0,0 0-10 16,0 0-5-16,0 0-20 0,0 0-63 0,0 0-38 15,0 0 9-15,53 18 6 0,-53-6-26 16,-4 1-7-16,-7 3-24 0,-1 0-31 15,-3 0-35-15,-3-1-151 0,1 1-139 16,-6-1-195-16,4-3-451 0,5-5-628 0</inkml:trace>
  <inkml:trace contextRef="#ctx0" brushRef="#br1" timeOffset="192810.37">25412 6575 316 0,'0'0'610'16,"0"0"-278"-16,0 0-71 15,0 0-34-15,0 0 14 0,0 0 18 0,0 0-26 16,0 0-14-16,0 0-32 15,0 0-14-15,0 0-16 0,-23-7 9 0,26 5-7 16,4 1-83-16,5-1-76 0,1 0-22 16,5 2 3-16,2-2 3 0,1 0 13 15,1 0-16-15,1 0 19 0,2 0 2 16,-2 0-2-16,1 2 0 0,0-3 0 16,1-1 1-16,1-1 2 0,-3 2 10 0,-4 1-11 15,-1-1 0-15,-7 0 0 16,-1 2 17-16,-2 0-6 0,-5 1 2 15,-1-2 14-15,-1 2 9 0,-1 0 0 0,0 0-10 16,0 0-12-16,0 0-16 0,0 0-2 16,0 0-23-16,0 0-20 0,0 0-18 0,0 3-19 15,0 4 42-15,-3 3 40 16,0 3 35-16,-1 4 15 0,-1 1-6 0,3 5 10 16,-1 0-13-16,2 2 0 0,0 0 10 15,-1 0-26-15,1-1 16 0,-1-2 6 16,0 1-31-16,0-4-1 0,0-3-15 15,0 0 2-15,0-3 0 0,-2-4 11 16,1-1 6-16,1 0-16 0,0-3-3 16,1-1-75-16,-1 0-73 0,1-3-58 15,1 1-89-15,0-2-144 0,0-1-223 16,4-5-324-16</inkml:trace>
  <inkml:trace contextRef="#ctx0" brushRef="#br1" timeOffset="193218.11">25966 6536 2219 0,'0'0'414'0,"0"0"-305"0,0 0-54 15,0 0-52-15,0 0 26 0,0 0 87 0,69 24 48 16,-41-10 18-16,1 2-11 0,4 3-44 16,0 1-41-16,1 1-39 0,0-1-31 15,-5-2 6-15,-1-1-20 0,-6-2-2 16,-5-2-39-16,-6-1-94 0,-1-3-156 16,-6-4-204-16,-4-5-192 0,-4 0-491 15</inkml:trace>
  <inkml:trace contextRef="#ctx0" brushRef="#br1" timeOffset="193480.47">26304 6480 2500 0,'0'0'490'0,"0"0"-295"0,0 0 9 0,0 0-7 15,0 0-39-15,0 0-41 0,0 0-95 16,0 0-20-16,0 0-2 15,0 0 81-15,0 0-21 0,-56 44 1 0,36-22-46 16,0 2-12-16,1 1 0 0,0 0-3 16,-1 1-11-16,3 0 10 0,0-2 1 15,3-2-2-15,0-2-17 0,0-4 17 16,4-3-1-16,-2-3 3 0,3-2-152 0,-2-3-87 16,2 1-97-16,0-3-183 0,3-3-195 15,3 0-683-15</inkml:trace>
  <inkml:trace contextRef="#ctx0" brushRef="#br1" timeOffset="194272.22">26542 6399 2275 0,'0'0'420'0,"0"0"-272"15,0 0 67-15,0 0-7 0,0 0-71 0,0 0-67 16,55-32-32-1,-32 30-35-15,5 1 1 0,-1 1-4 0,1 0-13 16,1 3-3-16,-5 0 0 0,-1 3 0 0,-5 0-3 16,-5-1-25-16,-7 2-14 0,-2 0-18 15,-4 0 21-15,-5 1 33 0,-5 1 22 16,-3-1 2-16,-6 1 27 0,-2-2-13 16,-2 1-3-16,-2 1-10 0,2-1 0 15,1-2 14-15,4 0-17 0,2 1-2 16,5-1-27-16,1 0 13 0,5 1-12 15,3 1 6-15,2-1 22 0,1 2 19 0,5 0 13 16,6 1 10-16,0-2-4 16,3 2-6-16,2-1-10 0,1-2 7 0,-1-1-16 15,0-2-13-15,-5 0-34 16,1-3-100-16,-6 2 28 0,-1-3 39 0,-4 0 67 16,-1 0 32-16,-1 0 26 0,0 0-58 15,-2 0 0-15,-3-3-20 0,2 1 20 0,0 1 22 16,2 1-22-16,-1 0-22 0,1 0-65 15,1 3-28-15,0 4 88 0,0 1 27 16,1 1 13-16,3 3 9 0,0 1-4 16,2 1-17-16,-1 1-1 0,-1 2 0 15,-1-1-19-15,-1 1 19 0,-1-2 0 16,0 1 12-16,-1-1-11 0,0-1-1 16,0-1 19-16,0-1 4 0,-1 0-23 15,-1-4-10-15,-2 0-19 0,-1-4-16 16,-3 1-26-16,0-2-99 0,-1-1-17 15,-3-2-69-15,-5-1-111 0,1-4-296 0</inkml:trace>
  <inkml:trace contextRef="#ctx0" brushRef="#br1" timeOffset="195163.76">26987 6274 1665 0,'0'0'387'0,"0"0"-196"16,0 0 38-16,0 0 33 0,0 0-11 0,0 0-53 15,0 0-48-15,0 0-45 16,0 0-38-16,0 0-51 0,0 0-16 0,64-35-2 16,-45 33-11-16,1 1 11 0,3 1-20 15,2 0 2-15,-2 1 1 0,-1 3 3 16,-1 0 1-16,-2 0-5 0,-3 0 8 15,-2 1-1-15,-2-2 0 0,-5 0-3 16,2 1-6-16,-4-2 9 0,-2 2-3 16,0-1 0-16,-2-2-19 0,-1 4-6 0,0-1-4 15,-3 0 20-15,-3 0 25 16,-7 3 3-16,-3 1 16 0,-1 0 6 0,-4-2 7 16,-3 3 45-16,2-3 12 0,3 0-9 15,5 2-20-15,2-4-22 0,3 3-38 16,2-1-16-16,5 3 1 15,2 1 15-15,0 0 3 0,10 2 35 0,3 2 9 0,6 1-15 16,3-1-10-16,4 1-21 0,-1-2-1 16,0-4-1-16,-5 0-69 0,-1-4-9 15,-5 0-7-15,-5-2 13 0,-3-1 38 16,-2-2 32-16,-3 0 3 0,0 0 32 16,-1 0 0-16,0 0-32 0,-5 0-36 15,-3 0-25-15,-3 0 7 0,-4 0 19 0,-3 0 35 16,-1 0 0-16,0 5 22 0,0-1-3 15,3 4 7-15,4-2-14 16,2 3-9-16,6 3-2 0,2 2 1 0,2 2 23 16,5 2 7-16,8 3 6 0,6 1-15 0,4 2 5 15,2 1-12 1,5 0-14-16,-3 0-2 0,-3 0-18 0,-2-2-4 16,-5 0 19-16,-6-3-13 0,-6 0-22 15,-5-5 19-15,-4 0 19 0,-9-1 15 0,-6-2 24 16,-7-3 15-16,-6 1-16 15,-4-3-9-15,-2 0-29 0,-3-3-91 0,-1 0-129 16,3-3-103-16,-15-1-193 0,10-1-725 16</inkml:trace>
  <inkml:trace contextRef="#ctx0" brushRef="#br1" timeOffset="197368.41">28871 6392 388 0,'0'0'2445'0,"0"0"-2208"0,0 0-208 16,0 0-13-16,0 0-16 0,0 0-32 15,0 0 19-15,0 0 13 0,0 0 77 16,-22 13 12-16,4 5-22 0,-5 4 10 0,-3 1-36 15,-4 4-15-15,-3 0-14 0,-1 2-12 16,-3 2-9-16,-2 0 9 0,-1 1 0 16,1-3 0-16,1 0-2 0,2-2 2 15,3-1 21-15,3-4 20 0,6-1-15 16,4-3-11-16,6-1 1 0,3-5-15 16,6 1 0-16,3-4 1 0,2-2 14 15,0 1-14-15,4-1 20 0,4 1 16 16,8 1 4-16,5-2 2 0,9-1 6 15,6 1-9-15,9-2-6 0,13-1-10 16,16 2-9-16,12 0-1 0,1-1 17 0,-13-4 5 16,-20 2-21-16,-18-3 18 0,-12 0-30 15,-4 0-2-15,0-4 1 0,0-1 10 16,1-2-13-16,-5 1-29 0,-5-1-30 16,-2-1-26-16,-3 1-63 0,-2 0-23 15,-4-1-77-15,0 0-107 0,-9-2-218 0,-8-5-125 16,0 3-655-16</inkml:trace>
  <inkml:trace contextRef="#ctx0" brushRef="#br1" timeOffset="197682.17">28953 6447 411 0,'0'0'2143'0,"0"0"-1785"0,0 0-179 0,0 0-6 16,-3-46 34-16,3 44 12 0,-1-1-40 15,1 3-78-15,-1 0-101 0,0 0-29 16,-1 7-49-16,-3 4 78 0,2 5 48 16,1 7 24-16,2 4-2 0,0 2-10 15,4 5 18-15,8 1 3 0,-1 3 2 16,6 1-14-16,-1-1-20 0,3 1-30 0,-2-2 1 16,0-3-20-16,-5-5-1 0,1-1 1 15,-6-5-1-15,1-2 1 0,-4-5-2 16,-1-3 0-16,-1-4 1 0,-1-2 1 15,-1-3-2-15,1-4 1 0,-1 0-17 16,0 0 16-16,0 0-1 0,0 0-24 16,0-6-76-16,-2-3-108 0,-2 1-107 0,-5-11-195 15,3 3-508-15,-1-1-1018 16</inkml:trace>
  <inkml:trace contextRef="#ctx0" brushRef="#br1" timeOffset="198123.14">29422 6135 2875 0,'0'0'420'0,"0"0"-232"16,0 0-5-16,0 0-3 0,0 0-45 15,0 0-116-15,0 0-19 16,0 0-126-16,0 0 47 0,0 0 79 0,0 0 37 16,-24 43-15-16,6-21-22 0,-3 3 0 15,-2 1-23-15,2 1-296 0,0 1-82 16,0 5-249-16,6-6-445 0</inkml:trace>
  <inkml:trace contextRef="#ctx0" brushRef="#br1" timeOffset="198375.41">29605 6643 395 0,'0'0'2855'0,"0"0"-2584"16,0 0-271-16,0 0-89 0,76-15 42 0,-47 13 47 15,4 0 3-15,-1 2-3 0,1 0-12 16,-2 0-11-16,-6 4-197 0,-3 0-378 15,-8 0-838-15</inkml:trace>
  <inkml:trace contextRef="#ctx0" brushRef="#br1" timeOffset="198548.74">29629 6785 1759 0,'0'0'1024'0,"0"0"-773"0,0 0-158 16,0 0 105-16,0 0 75 0,0 0-49 15,0 0-98-15,0 0-108 0,78-14-18 16,-53 12-3-16,4 0-22 0,1 0-6 0,12-4-123 16,-6 3-434-16,-8-4-844 0</inkml:trace>
  <inkml:trace contextRef="#ctx0" brushRef="#br1" timeOffset="199200.48">30594 6335 2598 0,'0'0'435'0,"0"0"-253"0,0 0-42 15,0 0 0-15,0 0-38 0,0 0 27 16,0 0-3-16,0 0-82 0,0 0-44 16,0 0-185-16,0 0 23 0,9-7 162 15,-18 28 57-15,-5 4 26 0,-4 4-24 16,-2 1-8-16,-3 5-20 0,0 0 7 0,-3-4 9 15,-4 3-25-15,1-3 0 0,-2-4 3 16,4 0-22-16,1-6-1 0,5-2 20 16,6-3-6-16,2-5 6 0,7-1-18 15,2-2-1-15,3-1-1 0,1-1 11 16,0 0 9-16,5 0-3 0,4 1 9 16,4 0 3-16,4 0 3 0,2-1-3 0,5 0-6 15,2-2-6-15,6 1 0 0,-1-3-7 16,3 1-9-16,1-1-2 0,-2-1 12 15,1-1-11-15,-2 0 0 0,-4 0 10 16,-4-2-12-16,-2-2-84 0,-4-1-62 16,-1-2-59-16,-7 0-44 0,0-1-37 15,-6-1-84-15,-4-1-168 0,-2-6-198 16,-6 1-624-16</inkml:trace>
  <inkml:trace contextRef="#ctx0" brushRef="#br1" timeOffset="199485.29">30585 6306 2402 0,'0'0'320'0,"0"0"-223"0,0 0 38 0,0 0 82 0,0 0 7 16,0 0-24-16,0 0-178 0,0 0-22 15,0 0-187-15,0 0 145 0,17 10 42 16,-11 15 73-16,4 4 7 0,-2 6 5 15,4 3 13-15,-1 3-16 0,2 0 13 16,-1 0-14-16,-3 0-12 0,1-6-21 16,-4 0 18-16,-2-4-65 0,0-3 11 15,-2-3 1-15,0-5-13 0,2-2 2 16,-2-4 19-16,1-4-18 0,0-1 0 16,-1-4-3-16,1 0-46 0,-1-3-29 15,1-2-51-15,-2 0-104 0,1 0-106 0,-2-12-236 16,0 2-869-16</inkml:trace>
  <inkml:trace contextRef="#ctx0" brushRef="#br1" timeOffset="199897.52">31202 6401 2115 0,'0'0'592'0,"0"0"-434"0,0 0-46 0,0 0 128 0,0 0-20 15,0 0 18-15,0 0-24 0,44-46-50 16,-42 46-123-16,2 0-41 0,-4 9-86 16,1 5 86-16,0 7 67 0,-1 5 14 15,0 6 3-15,-1 1-21 0,-3 1-4 16,0 0 3-16,1-2-22 0,-1 2 0 16,2-1-21-16,1-3-18 0,0 0 1 15,0-2-1-15,0-2-1 0,1-3-2 16,-1-4-1-16,0-4-47 0,0-5-114 15,0-2-67-15,0-2-81 0,1-5-157 16,0-2-215-16,0-6-364 0,0-1-516 0</inkml:trace>
  <inkml:trace contextRef="#ctx0" brushRef="#br1" timeOffset="200096.26">31049 6624 2251 0,'0'0'716'0,"0"0"-322"0,0 0-213 0,0 0-20 16,0 0-16-16,0 0 79 0,0 0-9 16,0 0-122-16,65-13-68 0,-32 13-22 15,3 0-3-15,4 3-2 0,0 1-20 16,-3-1 10-16,-1 0-16 0,-3-1-68 16,-5-2-278-16,4-2-212 0,-9-2-578 15,-5-4-811-15</inkml:trace>
  <inkml:trace contextRef="#ctx0" brushRef="#br1" timeOffset="200432.28">31695 6343 404 0,'0'0'2395'0,"0"0"-2061"15,0 0-155-15,0 0 31 0,0 0-1 16,0 0 14-16,0 0-22 0,0 0-85 15,0 0-116-15,0 0 3 0,0 0-3 16,56 10 56-16,-48 12 12 0,3 4 3 16,-3 5 3-16,-1 1-15 0,2 3 27 15,-3 0-21-15,-2 1-4 0,-1-2-24 16,-2-2 3-16,-1-3-25 0,0 1-12 0,0-3 22 16,-3-4-23-16,-1 2 1 0,0-5-1 15,1 0-1-15,1-2 0 0,1-2-1 16,0-5-1-16,1-1-27 0,0-2-8 15,0-3-7-15,0-1-19 0,0-2-55 16,0-2-3-16,0 0 30 0,0-2 38 16,0-5-97-16,0-1-193 0,0-4-164 15,0-11-102-15,0 4-386 0,0-2-442 0</inkml:trace>
  <inkml:trace contextRef="#ctx0" brushRef="#br1" timeOffset="201066.39">31675 6332 1628 0,'0'0'377'0,"0"0"-182"0,0 0 21 15,0 0 20-15,0 0 41 0,0 0-2 0,0 0-77 16,0 0-80-16,0 0-55 0,0 0-12 15,67-15-17-15,-37 14 14 0,3 1-13 16,6 0-4-16,3 0-3 0,5 0 1 16,-2 0 18-16,1 0 9 0,-5 0 10 15,0 0-8-15,-5-2 32 0,-5-1 16 16,-3-1-3-16,-4-2-16 0,-6 2-13 16,-1-1-28-16,-6 0 16 0,-1 0-10 15,-3 1-9-15,-3 1-18 0,-1 0-10 0,1 1-12 16,-3 2-3-16,0-2-15 0,-1 2-22 15,0 0-21-15,0 0-17 0,0 0-5 16,0 0-6-16,0 0 2 0,0 0-3 16,0 0-7-16,-3 2-76 0,-4 1-50 15,2-1-103-15,-8 1-255 0,4-3-230 16,-1 0-1015-16,57-10 1589 0</inkml:trace>
  <inkml:trace contextRef="#ctx0" brushRef="#br1" timeOffset="204128.26">11585 7542 2372 0,'0'0'323'15,"0"0"-201"-15,0 0 49 0,0 0 37 16,0 0-7-16,0 0-36 0,0 0-51 15,0 0-114-15,0 0-3 0,0 0-105 16,6-15 108-16,-1 29 54 0,-1 6 57 0,3 4 5 16,-1 4 0-16,-3 2-2 15,0 4-20-15,-2 0-23 0,-1 4-27 16,0-2-7-16,-1-1-37 0,-3-1-16 0,-1-2-37 16,1-3-75-16,-1-1-86 0,2-2-98 15,2-6-185-15,0-1-189 0,-1-7-363 0</inkml:trace>
  <inkml:trace contextRef="#ctx0" brushRef="#br1" timeOffset="204268.47">11502 8054 2247 0,'0'0'559'0,"0"0"-392"16,0 0-142-16,0 0 17 0,0 0 45 15,65-10 12-15,-43 7-4 0,1 1-18 16,1 0-29-16,-1 1-29 0,1 1-18 0,-1 0-1 15,-4 0-13-15,-2 3-280 16,-1-3-337-16,-4 0-731 0</inkml:trace>
  <inkml:trace contextRef="#ctx0" brushRef="#br1" timeOffset="204462.47">11488 7558 3310 0,'0'0'415'16,"0"0"-326"-16,0 0-89 0,0 0-52 15,0 0-33-15,0 0 41 0,58-33 18 16,-32 30 7-16,3 0-3 0,4 1-44 16,13 1-387-16,-7-1-350 0,-4-1-1088 0</inkml:trace>
  <inkml:trace contextRef="#ctx0" brushRef="#br1" timeOffset="204780.72">12118 7389 2992 0,'0'0'387'16,"0"0"-298"-16,0 0 22 0,0 0 37 16,0 0-9-16,0 0-139 0,0 0-38 15,0 0 38-15,0 0 3 0,0 0 101 16,20 55 23-16,-18-21-15 0,-2 7-19 0,0 10-3 16,-1 8-31-16,-2 6-21 0,0-7 2 15,2-17-22-15,1-14-17 0,3-8 18 16,2 2-19-16,-1 1-2 0,1 3-29 15,-2-4-46-15,0-2-100 0,-3-4-96 16,0-2-150-16,-12-2-254 0,-1-4-486 0,0-6-546 16</inkml:trace>
  <inkml:trace contextRef="#ctx0" brushRef="#br1" timeOffset="205009.15">11894 7889 2156 0,'0'0'492'0,"0"0"-280"16,0 0-61-16,0 0-23 0,0 0-67 16,0 0-42-16,64-22 0 0,-36 15 1 15,7 1-17-15,3 0 0 0,2 2-3 16,1-1-13-16,-2 2 0 0,7-2-471 15,-11 2-623-15</inkml:trace>
  <inkml:trace contextRef="#ctx0" brushRef="#br1" timeOffset="205345.23">12321 7961 2247 0,'0'0'1040'0,"0"0"-960"0,0 0-80 16,0 0 0-16,0 0 0 0,65-40 32 16,-43 27-4-16,0 2-24 0,2-1 12 15,-1-1-15-15,-1-1 13 0,-3 0-14 16,-2-1-66-16,-2-1-46 0,-3-1 45 16,-5 2 16-16,-4-1 51 0,-2 3 10 15,-1 1 2-15,-2 1 33 0,-4 6 76 16,-3-1-25-16,-1 6-45 0,-4 0-16 0,-3 4-10 15,-1 6 10-15,-2 4 15 0,1 4-2 16,4 1-13-16,1 5-20 0,7-2-15 16,4 2 19-16,3 0-18 0,0-1 0 15,8 0 18-15,5-1 13 0,1-3-1 16,5-2-31-16,2-2-268 0,11-3-223 0,-7-5-499 16,-4-4-955-16</inkml:trace>
  <inkml:trace contextRef="#ctx0" brushRef="#br1" timeOffset="205578.75">12677 7782 2119 0,'0'0'659'15,"0"0"-576"-15,0 0-83 0,0 0 0 16,0 0 0-16,0 0 78 0,58 42 8 16,-48-22-22-16,-4 1-22 0,-4 3-14 0,-2 1-28 15,0-2-16-15,0-3 0 0,-3-2 3 16,1-7 10-16,0-3 3 0,2-4 22 15,-1-3 99-15,1-1 131 0,0-5 155 16,0-4-102-16,4-4-159 0,1-3-59 0,3-3-13 16,4-1-19-16,0-2-1 0,1-2-54 15,3 1-43-15,2-1-38 16,1 0-248-16,6-5-180 0,-3 7-513 0,-2 4-979 0</inkml:trace>
  <inkml:trace contextRef="#ctx0" brushRef="#br1" timeOffset="205912.51">13072 7742 2534 0,'0'0'425'15,"0"0"-332"-15,0 0 13 0,-67 22 79 0,43-13 15 16,1 3-36-16,-1-1-50 0,4 1-39 16,3 0-48-16,4-1-27 0,5 1-4 15,3-2 2-15,2-2-13 0,2-1 15 0,1 0-1 16,1-3-100-1,6-1-32-15,1-3 95 0,7 0 38 0,0-1 0 0,3-7-19 16,1 0 16-16,-1-4 0 0,-2 3 3 16,0 0 0-16,-1 2-1 0,-1 1-12 15,-3 3-12-15,0 1-7 0,-2 2-31 16,2 2-29-16,-2 4 69 0,-1 4 23 16,2 3 70-16,-1 0 13 0,1 3-4 15,-2 1-31-15,4-1-26 0,-3-1-9 16,6 0-13-16,-1-5-10 0,3-2-85 15,-2-5-92-15,3-3-168 0,-1-4-157 0,0-8-110 16,-2-2-411-16,-3-4 316 0</inkml:trace>
  <inkml:trace contextRef="#ctx0" brushRef="#br1" timeOffset="206066.99">13319 7768 560 0,'1'-45'609'0,"-1"-11"-121"16,0-7-130-16,-3 7 24 0,-2 15-46 16,1 15 14-16,1 11 7 0,1 2-31 0,0 2-134 15,0 2-56-15,0 5-52 0,1 4-84 16,0 8-155-16,0 7 83 0,-1 7 72 15,2 8 62-15,0 7-24 0,0 10-24 16,7 10-2-16,-1 6 7 0,3-7 6 16,-5-14-25-16,-2-13-79 0,-2-10-97 15,0 2-175-15,-4 1-178 0,-8-1-531 16,4-7-342-16</inkml:trace>
  <inkml:trace contextRef="#ctx0" brushRef="#br1" timeOffset="206276.45">13230 7788 1672 0,'0'0'652'0,"0"0"-445"16,0 0-78-16,59-46 28 0,-34 33 23 16,0 2-58-16,2 3-16 0,3 1-11 15,-2 4-2-15,-1 3-49 0,1 2-12 16,-2 7 9-16,-4 3 19 0,-2 3 1 0,-3 3 24 16,-5 3 16-16,-2 0-20 0,-5 2-40 15,-3-1 12-15,-1-2-15 0,-1-1-10 16,-2-4-28-16,-3-1-114 0,-3-4-118 15,-1-3-187-15,1-7-264 0,-2 0-586 16</inkml:trace>
  <inkml:trace contextRef="#ctx0" brushRef="#br1" timeOffset="206427.85">13639 7474 3354 0,'0'0'419'0,"0"0"-309"0,0 0-60 15,0 0 28-15,0 0-78 0,0 0-53 16,0 0-107-16,0 0 81 0,0 0 60 16,0 0 19-16,-29 47-44 0,29-25-424 0,19 5-278 15,1-5-664-15</inkml:trace>
  <inkml:trace contextRef="#ctx0" brushRef="#br1" timeOffset="206930.54">13728 7724 1693 0,'0'0'257'0,"0"0"-14"15,0 0 90-15,-33 61-4 0,24-39-108 0,0 2-26 16,1 1-10-16,5-2-26 0,0 0-74 16,3-2-38-16,0-1-21 0,4-3-11 15,3-3 7-15,4-5-22 0,-2-1-56 16,5-3-128-16,-1-5-28 0,-2 0-47 16,3-6 60-16,-6-5 61 0,1-4 77 15,-2-2 61-15,-2-3 0 0,3-3 2 16,-1 1 46-16,2-2 61 0,3 2 29 15,1 1-29-15,-1 1 29 0,2 3-1 16,0 3-48-16,-4 3 12 0,2 3-31 0,-2 3-32 16,1 3-38-16,-2 1-14 0,3 1-24 15,-4 0-9-15,3 5-13 0,-2 2 3 16,1 5-1-16,-4 0 26 0,-3 5 9 16,-1 3 23-16,-2 1 121 0,0 1-20 0,-3-1-28 15,-4 0-35-15,-1-2-19 0,3-2-18 16,-2-5 0-16,4-2-1 0,-1-3 0 15,2-5-1-15,2 0 1 0,0-2 51 16,0-2 72-16,0-4-36 0,4-5-61 16,4-2-24-16,-1-5-1 0,3-1 30 15,-1-2-30-15,5-1-1 0,-2 1-11 16,4 1 11-16,1 4 26 0,-1 3-3 16,-4 4-20-16,2 3-3 0,-2 4-20 15,-3 2-21-15,1 4-53 0,-2 5 3 0,-2 3 22 16,0 5 69-16,-1 0 37 15,-3 3 67-15,-2-1-22 0,0 0-32 0,0-1-11 16,-2-1-21-16,-1-2-18 0,1-2-48 16,2-5-99-16,0-3-235 0,1-2-360 15,3-3-931-15</inkml:trace>
  <inkml:trace contextRef="#ctx0" brushRef="#br1" timeOffset="207228.43">14240 7640 3142 0,'0'0'391'15,"0"0"-315"-15,0 0-63 0,56-9 82 16,-33 9 15-16,-1 4-6 0,2 3-23 16,-1 3-17-16,-1 5-23 0,-4 0-10 0,-2 6 13 15,-5 0-35-15,-7 2-9 0,-4 5-41 16,-10-1 24-16,-7 4 17 15,-9 1 18-15,-3-1-2 0,-4-2 18 0,4-1 1 16,1-4-7-16,10-5 9 0,6-5-9 16,6-4 0-16,6-3 0 0,2-2-7 0,9-1 35 15,9-1 18-15,8-3-6 16,7 0-21-16,5 0-35 0,1-3-12 0,4-4-59 16,-4 3-111-16,11-7-153 0,-12 0-349 15,-5 1-1179-15</inkml:trace>
  <inkml:trace contextRef="#ctx0" brushRef="#br1" timeOffset="208248.75">11394 8349 323 0,'0'0'476'0,"0"0"-232"15,0 0-68-15,0 0-33 0,0 0 56 16,0 0-4-16,0 0-13 0,0 0 3 16,0 0 9-16,0 0-26 0,-42-13-29 0,42 13-23 15,0 0-26-15,0 0-28 16,0 0-30-16,0 0-7 0,0 0-2 15,0 0-1-15,0 0-19 0,0 0 10 0,0 0 0 16,0 0 0-16,0 0 9 0,0 0 4 16,0 0 9-16,0 0 10 0,3 1 12 15,6-1 33-15,4 2 21 0,6-2 23 16,9 1-27-16,4 0-18 0,10-1-14 0,15 0-18 16,17 0-13-16,16-2-13 0,11-2 1 15,3-1 2-15,1 1 5 0,1 0-21 16,6 2 4-16,9 0 3 0,4-1-9 15,3 2 15-15,2-1 10 0,-2 0-38 16,-1 0 9-16,2-3 1 0,-4 3 12 16,0-4-13-16,-4 0 7 0,-3 2-18 0,-5 0-1 15,-4-1-2-15,-3 3 2 16,-6 2 0-16,-4 0 0 0,-6 0 1 16,-3 0-1-16,-5 2 0 0,-6-1-2 0,-6 1-2 15,-9-2 1-15,-12 0 3 0,-13 0 1 16,-9 0 2-16,-6-2 29 15,-1-1-5-15,2-4 8 0,-1 0 5 0,-4 1 22 16,-2-1 33-16,-6 5 38 0,0-3-69 0,-4 2-33 16,-2 1-29-16,-3 2-2 15,1-2-12-15,-1 2-28 0,0 0-9 0,0 0-10 16,0 0-15-16,-1 2 13 0,-2 0 33 16,-2 1 25-16,-3 2-16 0,2-1-86 15,-1-1-41-15,-5 1-93 0,-7-4-190 16,1 0-328-16,1-4-859 0</inkml:trace>
  <inkml:trace contextRef="#ctx0" brushRef="#br1" timeOffset="-213292.57">15501 8511 1649 0,'0'0'471'0,"0"0"-271"0,0 0-15 16,0 0 37-16,0 0-22 0,19-49-11 0,-15 40-42 16,3-1-1-16,-2 0-18 15,0 3-24-15,-1 1 0 0,2 0-12 0,-4 3-11 16,-1-1-27-16,0 4-7 0,-1-2-21 16,0 1-26-16,0 1-38 0,0 0-15 15,0 0-29-15,0 3-28 0,-7 5 110 16,-2 4 10-16,-7 4 53 0,-2 5-26 15,-6 2-5-15,-5 6-10 0,-5 2 0 16,-5 4-10-16,-2 1 1 0,0 2-13 16,0-1 3-16,3-3-3 0,6-4 2 0,5-5 14 15,8-8-13-15,7-7 0 0,4-4 0 16,5-1-3-16,1-2 2 0,2-2 0 16,0 0 11-16,0-1-10 0,2 1 13 15,8 1 28-15,6 1 0 0,6-2-16 16,7 0-15-16,7 0-12 0,5 1-1 15,4 0-1-15,1 0-2 0,4 2-19 0,-4-1 9 16,-1 1 1-16,-3-1-1 0,-2 0 10 16,-3 0-12-16,-5-2-4 0,-8 1-17 15,-5-1-86-15,-6 0-54 0,-5 0-78 16,-6-1-144-16,-7-1-207 0,-6-4-467 16</inkml:trace>
  <inkml:trace contextRef="#ctx0" brushRef="#br1" timeOffset="-213042.69">15586 8422 2647 0,'0'0'386'0,"0"0"-172"0,0 0-17 0,0 0 44 0,0 0-93 16,0 0-148-16,0 0-50 0,0 0 50 15,0 0 113-15,0 0 13 0,-21 64-19 16,18-34-32-16,1 5-22 15,2 0-12-15,1-1-20 0,5-1 7 0,4-2-28 16,-1-4 0-16,5-2 1 0,-1 0-1 16,-1-4 2-16,0-2 0 0,-4-3-2 15,1-2-179-15,-5-5-98 0,-1-3-159 16,-2-5-223-16,-1-1-413 0,0-4-425 0</inkml:trace>
  <inkml:trace contextRef="#ctx0" brushRef="#br1" timeOffset="-211837.2">16396 8781 1673 0,'0'0'318'0,"0"0"-159"16,0 0 29-16,0 0 32 0,0 0-14 15,0 0-29-15,0 0-4 0,0 0-23 0,0 0-26 16,0 0-25-16,0 0-7 0,22-21 3 16,-20 20-1-16,-1 1 13 0,2-1 0 15,-3 1 4-15,0-1-8 0,1 1-13 16,-1 0-15-16,0 0-23 0,0 0-18 16,0 0-34-16,0 0 0 0,0 4-12 15,0 0 12-15,0 4 37 0,-1 1-9 16,-3 3-9-16,-1 1-16 0,0 1 9 15,-6 0-12-15,1 3-58 0,-6 0-150 16,-1 0-136-16,-10 3-273 0,3-7-650 0,2-4-773 16</inkml:trace>
  <inkml:trace contextRef="#ctx0" brushRef="#br1" timeOffset="-210312.46">17699 8410 2341 0,'0'0'284'0,"0"0"-100"0,0 0 102 16,0 0-25-16,0 0-83 0,0 0-48 16,0 0-130-16,0 0-69 0,0 0-33 0,16-20 102 15,-15 36 108-15,-1 4-23 0,0 2-15 16,0 0-20-16,0 3-18 15,0-2-29-15,1 1 20 0,1-3-21 0,2 0-2 16,2-2 0-16,-1 0 1 0,0-4-1 0,3-1-176 16,-2-4-148-16,-2 0-201 15,-2-5-293-15,-1-3-720 0</inkml:trace>
  <inkml:trace contextRef="#ctx0" brushRef="#br1" timeOffset="-210017.25">17649 8332 2504 0,'0'0'296'0,"0"0"-90"0,0 0 2 16,48-49-52-16,-25 43-57 0,7 5-58 15,1 1-19-15,6 9 10 0,3 7 47 16,1 3 16-16,-1 8-4 0,-1 4-28 0,-6 3-3 16,-7 3-48-16,-6 1-12 0,-10-1-42 15,-7-1-15-15,-6-3-3 0,-9-2 13 16,-8-3 15-16,-6-2-2 15,-4-6 21-15,-1-3 11 0,-2-4 2 0,0-5 25 16,2-4 0-16,0-4 10 0,5 0-7 0,2 0 10 16,5-4 22-16,1-2 3 0,5 0-10 15,3 2-18-15,4-1-12 0,1 1 8 16,4 0-10-16,1 1-21 0,1 1-142 16,10 1-290-16,16 0-194 0,-1 0-392 15,3-1-696-15</inkml:trace>
  <inkml:trace contextRef="#ctx0" brushRef="#br1" timeOffset="-209828.44">18522 8536 3556 0,'0'0'425'16,"0"0"-333"-16,0 0-64 15,0 0-28-15,62-28-28 0,-32 27-17 0,6 1 17 16,4 1-3-16,-1 6-13 0,1 4-440 16,-10-3-742-16,-9 1-893 0</inkml:trace>
  <inkml:trace contextRef="#ctx0" brushRef="#br1" timeOffset="-209683.62">18479 8717 1687 0,'0'0'994'0,"0"0"-720"15,0 0-85-15,0 0 94 0,0 0 78 16,0 0-194-16,0 0-69 0,0 0-46 16,0 0-52-16,72-31-15 0,-41 27-20 15,3 0-7-15,26 0-253 0,-7-1-332 16,-5 0-1026-16</inkml:trace>
  <inkml:trace contextRef="#ctx0" brushRef="#br1" timeOffset="-209035.51">19462 8185 1483 0,'0'0'254'15,"0"0"-63"-15,0 0 82 0,0 0 24 16,0 0-48-16,0 0 8 0,0 0 5 0,0 0-61 16,0 0-68-16,0 0-108 15,0 0-23-15,-12-17-2 0,-14 35 64 0,-6 7 21 16,-5 9-13-16,-5 10-12 16,7-1-29-16,7 1 12 0,10 2-43 0,15-9-1 15,3 7 1-15,14-2 15 0,13-1-3 16,5-1 10-16,7-2-9 0,3-5-1 15,0-3-12-15,-2-4-4 0,-3-6-146 0,-3-4-58 16,-9-6-11-16,-4-2-7 0,-5-4 15 16,-7-4 44-16,-1 0 103 0,-3 0 64 15,-3-6 36-15,-2 0-36 0,0-3-42 16,-3-1-115-16,-11-6-222 0,-1 1-114 16,3 2-917-16</inkml:trace>
  <inkml:trace contextRef="#ctx0" brushRef="#br1" timeOffset="-208557.5">19912 8315 3198 0,'0'0'353'0,"0"0"-286"16,0 0 119-16,0 0 6 15,0 0-116-15,0 0-76 0,0 0-111 0,0 0 111 16,0 0 22-16,0 0 80 0,9 49-24 16,-16-20-13-16,1 2-21 0,-1-2 2 15,-3 3-30-15,4-6-1 0,-2 1-12 16,2-4 10-16,0-2-10 0,2-3 9 16,-1-4-11-16,3-4 2 0,0-2-2 15,1-5-1-15,1-2-13 0,0-1 13 0,0-1 90 16,0-8-59-16,1-2-31 15,2-6-53-15,4-3 31 0,0-4 22 0,0-5 16 16,4-4 30-16,-2-3-46 0,4-5 3 16,1 2 15-16,-1-1-6 0,1 4 13 15,1 4 0-15,-4 7-11 0,1 4-13 16,-2 5-2-16,-1 7-10 0,-2 1-1 0,2 8-22 16,-1 0-47-16,4 10-46 0,2 5 49 15,2 6 35-15,3 8 42 0,2 4-28 16,-2 2 28-16,1 3-30 0,0 2 16 15,-2-2 13-15,0-1-13 0,-1-2 15 16,-2-2 2-16,0-4-1 0,0-3 1 16,-5-2 1-16,1-5 10 0,-2-4-13 15,0-3-337-15,-2-8-298 0,-1-4-453 16,1 0-804-16</inkml:trace>
  <inkml:trace contextRef="#ctx0" brushRef="#br1" timeOffset="-208372.45">19873 8475 3049 0,'0'0'560'15,"0"0"-342"-15,0 0-70 0,0 0 22 0,0 0 7 16,0 0-99-16,0 0-38 0,79-16-24 16,-48 14-16-16,2 2-13 0,4 2-8 15,0 2-4-15,-1 1-12 0,-3-1-91 16,7-2-352-16,-8 0-570 0,-8-2-910 0</inkml:trace>
  <inkml:trace contextRef="#ctx0" brushRef="#br1" timeOffset="-205770.65">20496 8449 2485 0,'0'0'557'0,"0"0"-429"15,0 0-102-15,0 0 57 16,63-23-10-16,-41 18-35 0,2 0-26 0,3 3-12 16,0 0-16-16,-2 2-25 0,0 0-244 15,2 2-258-15,-7 3-514 0</inkml:trace>
  <inkml:trace contextRef="#ctx0" brushRef="#br1" timeOffset="-205596.04">20547 8569 691 0,'0'0'1621'0,"0"0"-1227"0,0 0-191 0,0 0-21 16,0 0 61-16,0 0-39 0,0 0-100 15,0 0-82-15,0 0-22 0,58-14-11 16,-35 10-8-16,2 1 3 0,1 0 0 15,1 3-149-15,3-2-163 0,-2-1-42 16,13-6-228-16,-6 0-662 0</inkml:trace>
  <inkml:trace contextRef="#ctx0" brushRef="#br1" timeOffset="-205140.93">21068 8233 1254 0,'0'0'608'0,"0"0"-322"0,0 0 15 0,0 0-24 16,0 0-32-16,31-48-31 0,-27 42-57 15,-2 4-37-15,1-1-34 0,-2 2-16 16,0 1-26-16,1 0-22 0,0 0-22 0,0 0-11 16,2 2-30-16,-1 2-16 0,1 4 57 15,-1 4 3-15,-1 2 70 0,0 4 18 16,-2 2-12-16,0 3-10 0,-3 4 6 15,-2 0 30-15,-4 1-18 0,0 2-37 16,2-1-12-16,0 0-23 0,4-1-15 16,3-3 0-16,1-3 0 0,8-2 0 15,1-2 13-15,6-4 27 0,1-1-15 16,1-3 6-16,3-1-22 0,-1-4-9 16,2 0-152-16,0-3-96 0,0-2-162 15,0-7-244-15,-2-2-619 0</inkml:trace>
  <inkml:trace contextRef="#ctx0" brushRef="#br1" timeOffset="-204951.92">21009 8420 2323 0,'0'0'699'0,"0"0"-478"16,0 0-116-16,0 0 16 0,0 0-4 15,0 0-54-15,69-35-28 0,-42 28-35 16,3 5 0-16,4-3-25 0,3 2-7 16,9-2-113-16,-6 0-472 0,-6-2-1067 0</inkml:trace>
  <inkml:trace contextRef="#ctx0" brushRef="#br1" timeOffset="-203392.46">20868 8199 1090 0,'0'0'231'0,"0"0"-107"0,0 0 48 16,0 0 27-16,0 0-21 15,0 0-12-15,0 0-14 0,0 0-29 0,-61-12-13 16,55 12-4-16,0 0 0 0,-1 0-3 16,4 0 7-16,1 0-8 0,0 0 7 15,2 0 6-15,0 0-20 0,0 0-15 16,0-1-10-16,0 1-7 0,0 0-3 16,5 0 22-16,10 0 22 0,8 0 6 15,11 0 1-15,18 0-33 0,20 0-44 16,15 0-18-16,5 0-16 0,-9 0 0 0,-15 0-1 15,-21 0 1-15,-12 0 0 0,-12 0-1 16,-6 0 0-16,-1 1-2 0,-5-1 2 16,0 0-3-16,-8 0 2 0,-2 0 1 15,-1 0-24-15,-7 0-24 0,-8 0-112 16,-5 0-78-16,-9 0-50 0,-3 0-97 0,-3 3-84 16,2 0-119-16,-5 1-100 15,7-2-441-15</inkml:trace>
  <inkml:trace contextRef="#ctx0" brushRef="#br1" timeOffset="-203067.32">21153 8228 1520 0,'0'0'451'16,"0"0"-117"-16,0 0 35 0,0 0-6 16,0 0-34-16,0 0-47 0,0 0-58 0,45-46-41 15,-42 45-45-15,-3 1-107 0,1 0-31 16,-1 6-94-16,0 6 94 0,0 5 47 15,0 7 40-15,-5 5 3 0,0 3-28 16,-2 4 25-16,-2 5-16 0,1-3-28 16,3 2 10-16,0-4-32 0,4-2-2 0,1-3-16 15,0-2 15-15,6-6-5 16,-3-2 11-16,1-4 7 0,0-3-13 0,-2-4-2 16,2-3-1-16,-2-3 6 0,-1-2-17 15,-1 0 26-15,1-1-2 0,-1-1 8 16,0 0 16-16,1 0 10 0,0-5 11 15,0-1-73-15,0-2-16 0,-1-1-127 16,0-1-65-16,0 0-30 0,0 0-59 16,-3-1-202-16,-5-8-268 0,0 1-804 15</inkml:trace>
  <inkml:trace contextRef="#ctx0" brushRef="#br1" timeOffset="-202768.01">21155 8242 1289 0,'0'0'1797'0,"0"0"-1551"15,0 0-93-15,0 0-134 0,0 0-19 16,0 0-45-16,0 0 45 0,0 0 114 16,0 0-6-16,1 66 12 0,-1-35 9 15,0 5-23-15,-1 1-39 0,0 4 8 16,0 0-6-16,0-1-10 0,1-2-34 15,0-4-23-15,0-4 13 0,3-5-2 16,0-2 21-16,1-6-3 0,-2-4-10 16,-1-3 1-16,0-5 3 0,0-2-7 15,0-1 4-15,-1-2 27 0,1 0 22 16,0-3 12-16,3-4-83 0,3-2-147 0,-1-3-179 16,1-3-91-16,7-13-220 0,-5 3-730 15,1 0-476-15</inkml:trace>
  <inkml:trace contextRef="#ctx0" brushRef="#br1" timeOffset="-202311.33">21690 8036 2739 0,'0'0'360'0,"0"0"-262"15,0 0-98-15,0 0-6 0,0 0 6 0,0 0 105 16,71 46 3-16,-44-20 7 0,3 6-1 15,-2 5-26-15,2 2-9 0,-5 10 6 16,-5 10-13-16,-13 10 3 0,-7 2 1 16,-20-4-16-16,-10-7-1 0,-8-9-28 15,3-10-12-15,6-9 12 0,7-11 15 16,0-4-21-16,-1 1 28 0,-2 0-10 0,2-1 4 16,3-4 2-16,4-1 0 0,5-5-15 15,4-2-9-15,1-2-13 0,2 0-12 16,3-1 0-16,1-1 3 0,0-1 40 15,0 0 10-15,0 0-4 0,3 0 3 16,5-4-50-16,2 0-2 0,3 0-58 16,-2-3-93-16,2 2-77 0,-3-1-93 15,2-8-315-15,-5 0-888 0,1-1-451 0</inkml:trace>
  <inkml:trace contextRef="#ctx0" brushRef="#br1" timeOffset="-198581.31">23721 8173 2504 0,'0'0'431'0,"0"0"-248"0,0 0 12 16,0 0 47-16,0 0-21 0,0 0-51 15,0 0-44-15,0 0-57 0,0 0-69 16,0 0-53-16,33-20 53 0,-25 37 77 15,-2 4 13-15,0 8 50 0,2 5-4 16,-3 3-50-16,0 4-18 0,-4 1-25 0,1 1 6 16,-2 7-30-16,0-6 24 0,0-1-16 15,0-3 1-15,-1-7-25 0,-1 1 18 16,2-5 0-16,-2-6-21 0,2-4 0 16,0-6 2-16,0-5 10 0,0-1 3 15,0-4 4-15,0-1 8 0,0-2 16 0,0 0 6 16,0 0-3-16,0 0-46 15,0-4-54-15,2-1-59 0,2 0-80 0,0-5-35 16,1 1-42-16,-1-2-109 0,-1-3-155 16,3-11-463-16,0 4-360 0</inkml:trace>
  <inkml:trace contextRef="#ctx0" brushRef="#br1" timeOffset="-198189.22">23665 8158 2313 0,'0'0'407'0,"0"0"-249"15,0 0-49-15,0 0 29 0,0 0 12 0,0 0-13 16,0 0-58-16,0 0-12 0,0 0-1 0,0 0 1 16,-16-7 11-16,31 7 74 0,8 0 40 15,11 0-30-15,20 0-69 16,22-1-59-16,13-6-22 0,1 2-9 0,-23-1 1 16,-21 3-1-16,-21 2-3 0,-9 0-1 15,-2 1-12-15,0-1 1 0,-5 1-7 16,-5 0 1-16,-2 0-23 0,-2 0 1 15,0 0 15-15,-2 0 6 0,-4 0 19 16,-8 1 0-16,1 1-40 0,-4-2-51 16,0 2-32-16,1-1-40 0,4 0-96 15,1 4-184-15,2 0-194 0,2-1-534 16</inkml:trace>
  <inkml:trace contextRef="#ctx0" brushRef="#br1" timeOffset="-197620.25">24565 8422 1884 0,'0'0'648'16,"0"0"-397"-16,0 0-125 0,0 0-24 15,0 0 39-15,0 0 86 0,0 0 14 16,0 0-52-16,0 0 3 0,0 0-44 16,0 0-64-16,55 0-34 0,-30-2-25 0,7 1-25 15,0 1-12-15,4 0 9 0,-1 0-31 16,-3 1-204-16,5 3-200 0,-12-2-370 15,-5-1-1162-15</inkml:trace>
  <inkml:trace contextRef="#ctx0" brushRef="#br1" timeOffset="-197452.6">24622 8628 1774 0,'0'0'1499'16,"0"0"-1232"-16,0 0-115 0,0 0-39 0,0 0-9 15,0 0-48-15,0 0-26 0,80-21-30 16,-50 17-22-16,6 2 9 0,5 0-18 16,22-6-402-16,-8 3-611 0,-5-5-1378 0</inkml:trace>
  <inkml:trace contextRef="#ctx0" brushRef="#br1" timeOffset="-196633.97">25675 8045 2613 0,'0'0'332'15,"0"0"-210"-15,0 0 51 0,3-60 21 16,-8 45-4-16,-6 3-26 0,-2 3-66 0,-3 3-54 16,-5 2-43-16,-6 3-1 0,0 1-1 15,-3 7-15-15,3 2 13 0,4 2-19 16,5 2 3-16,6-1-9 0,5 1-7 16,6-1 33-16,1 4 2 0,11 0 20 15,5 2 8-15,7 2-2 0,3-1-4 16,3 3-22-16,3-1-12 0,-6 2-4 15,-1-2-3-15,-7 1-12 0,-6 0 3 16,-8-3-7-16,-4 1 7 0,-2 1 12 0,-10-2 3 16,-3-1 13-16,-3-1 0 0,-5 0 13 15,-2 0-12-15,3-1 1 0,-1-3 1 16,2-1-2-16,2 0 1 0,7-2-1 16,1 0 18-16,2-1-16 0,3-2-1 15,5 1-2-15,1-1 0 0,3 1 22 16,10 0 15-16,1 0-2 0,7 3-7 15,4-2-9-15,1 0-3 0,3-1-15 0,-3 1-1 16,-1-3-31-16,-4 3-26 0,-5-1-31 16,-2 1-10-16,-8-2 9 0,-2 3 32 15,-4-3 12-15,0 2 14 0,-7 1 31 16,-7 0 0-16,-2 1 11 0,-5 1 15 16,-3 1 40-16,1 2 17 0,-3-1-14 15,3 0-15-15,3-1-13 0,5-2-25 16,4 0-16-16,7-2-16 0,4 2 16 0,11-2 13 15,6 3 15-15,9-1 13 0,6 0-13 16,8 1-6-16,2 0-22 0,2 0-12 16,-1-1-102-16,-3-2-37 0,-6 1-11 15,-1-3-16-15,-7 0-43 0,-4 0-16 16,-4-4 34-16,-5 1 28 0,-7-2 13 0,-3-2 20 16,-2 0-1-16,-1 0-42 0,-4 0-91 15,-7-5 9-15,-2-2-499 16</inkml:trace>
  <inkml:trace contextRef="#ctx0" brushRef="#br1" timeOffset="-196037.15">26327 8197 3018 0,'0'0'361'0,"0"0"-266"0,1-50-47 15,-1 39 47-15,-4 2 9 16,-4 2-31-16,-1 2-32 0,-6 2-39 0,-2 3-2 16,-5 2-35-16,-2 8 3 0,-2 1 4 15,0 2 12-15,6 1-15 0,4 1 29 16,5-1-24-16,7 1 11 0,4-1 15 15,1 3 14-15,6 0-1 0,5 1 19 16,3-1-17-16,0 0-11 0,2-1-1 16,-2-1-3-16,-1-1-29 0,-5-1-31 15,-3-1 6-15,-2-3 20 0,-4 1 5 16,0-2 10-16,-5-1 19 0,0-1 1 0,-5 2 1 16,-3-3 20-16,0 2-6 0,1-2-15 15,-3 3 34-15,1-1 13 0,2 0-14 16,1 0-18-16,5 0-16 0,0-2-11 15,3 2-2-15,3 1 13 0,3-2 14 16,7 2 20-16,6 1 7 0,4 2-6 16,5 1-22-16,2 0-13 0,2 0-70 15,-4-1-12-15,-2 1 16 0,-4-2 6 0,-6-1 6 16,-4 0-7-16,-5-1 17 0,-3 1 18 16,-1-2 4-16,-3 0 9 0,-4 1 13 15,-5 0 2-15,0 2 24 0,-4-1 31 16,-2 0-3-16,3 1-13 0,3-2-12 15,0 1 0-15,5-2-1 0,2 0-3 16,1-2-9-16,4 0-13 0,1 0 10 0,8-1 19 16,2 2 21-16,8 0 4 15,3-1-19-15,5 1-16 0,-1 0-22 16,1-3-70-16,1 0-209 0,2-3-181 16,-6-1-594-16,-3-4-906 0</inkml:trace>
  <inkml:trace contextRef="#ctx0" brushRef="#br1" timeOffset="-193490.47">26659 8366 251 0,'0'0'316'16,"0"0"-117"-16,0 0-29 0,0 0 12 16,0 0 17-16,0 0-27 0,0 0-51 15,0 0-46-15,0 0-30 0,0 0-16 16,0 0-6-16,1-5 0 0,-1 5-23 0,0 0 0 16,1 0-29-16,-1 0 3 0,0 0 6 15,0 0 4-15,0 0 0 0,0 0 14 16,0 0 2-16,0-1 26 0,0 1 23 15,0 0 32-15,0 0 17 0,0 0 9 16,0 0 10-16,0 0-7 0,0 0-29 0,0 0-36 16,0 0-13-16,0-2-3 0,0 2-14 15,0 0-15-15,0-1-19 16,0 1-13-16,0 0 3 0,0 0 0 0,0 0 9 16,0 0 4-16,0 0-10 0,0-1 26 15,0 1 1-15,-1-1 35 0,1 1 19 16,-1-1 0-16,1 0-4 0,0 1-2 15,0 0-1-15,0 0-12 0,0 0-14 0,0 0-19 16,0 0-2-16,0 0-1 0,0 0-4 16,0 0-28-16,0 0 19 0,-1 0 1 15,0 0 12-15,0 0 2 0,-1 0 11 16,1 0 7-16,0 0-4 0,1 0 3 16,-1 0 7-16,1 0 3 0,0 0-3 15,0 0-4-15,0 0-9 0,0 0 3 16,0 0 0-16,0 0 0 0,0 0 10 15,0 0 3-15,0 0 3 0,0 0 3 0,0 0-15 16,0 0-17-16,0 0-1 0,0 0-2 16,0 0 1-16,0 0 1 0,0 0 1 15,0 0 13-15,0 0 4 16,0 0 5-16,0 0 7 0,0 0 13 0,0 0 10 0,0 0 2 16,0 0 4-16,0 0-1 0,0 0-18 15,0 0-17-15,0 0-12 0,0 0-13 16,0 0-2-16,0 0-11 0,0 0 0 15,0 0 10-15,0 0 0 0,0 0 1 16,0 0 1-16,0 0 1 0,0 0 3 16,0 0 19-16,0 0-9 0,0 0-10 15,0 0 16-15,0 0-6 0,0 0-1 16,0 0 8-16,0 0-1 0,0 0 3 16,2 0 0-16,4 0 22 0,7 0-19 15,4 0-6-15,7 0 4 0,2 0 5 0,6 0-3 16,-1 0-9-16,3 0-14 15,-5 0-1-15,0 0 1 0,-5 0-1 0,-4 0 0 16,-4-2 0-16,-5 2 3 0,0-2 8 16,-4 2 7-16,-3-2 3 0,0 1-9 15,1-2 6-15,-3-1-4 16,2 2-2-16,-1 0-3 0,-1-1-10 0,1 1-2 0,-2-1 0 16,2 0-1-16,-2 1-10 0,0 2 10 15,-1 0 0-15,0 0-22 0,0 0 0 16,0 0 0-16,0 0-16 0,0 0 3 15,0 0 0-15,0 0 6 0,0 0 4 16,0 0-4-16,0 0 7 0,0 0 9 16,0 0 14-16,0 0 2 0,0 0 0 15,0 0-1-15,0 0-15 0,0 0-19 16,0 3-32-16,0 4 20 0,0 2 18 0,0 5 16 16,0 4 13-16,-2 4 42 0,-2 1 37 15,2 3-28-15,-1 2 22 0,1-1-16 16,-3 2-29-16,2-4 26 0,-1-2-4 15,1-3-18-15,2-1-7 0,0-5-3 16,1-3 3-16,0-2-9 0,0-1-3 0,0-4 2 16,0 1 4-16,2-2-3 0,-1-1 3 15,0 0 6-15,0-1 0 0,1 0 10 16,-2-1 9-16,1 0 0 0,0 0 3 16,1-1-7-16,1-2-18 0,2-1-20 15,-1 1 16-15,1 0-18 0,-1-3-16 16,-2 2-106-16,0-1-120 0,-2-1-130 15,0-8-254-15,0 2-944 0,-29 73 246 0</inkml:trace>
  <inkml:trace contextRef="#ctx0" brushRef="#br1" timeOffset="-192256.17">27183 8347 738 0,'0'0'385'0,"0"0"-154"15,0 0 3-15,0 0 3 0,0 0-52 0,43-48 42 16,-37 40-42-16,2 3-1 0,-2 0 0 16,-3 2-43-16,0 2-16 0,-1 0-16 15,-1 1-103-15,-1 2-6 16,0 8-54-16,0 5 54 0,0 5 134 0,0 6 22 16,-3 6-10-16,-2-1-3 0,-5 6-30 15,0-1-18-15,-5-1-39 0,2 0-15 16,-3-4 3-16,2-2-15 0,5-6-13 15,-1-4-14-15,5-7-2 0,3-3 2 16,2-6 10-16,0-2 20 0,0-1 58 0,2-1 16 16,4-6-16-16,6-3-59 0,1-5-29 15,1-5 10-15,2-2 1 0,-1-2-13 16,-2-3 1-16,2-3-2 0,-1-2-2 16,1-2-43-16,-3 0-19 0,0 3 9 15,-1 0 45-15,0 4 11 0,-4 5 18 16,2 6-16-16,-4 3 26 0,-1 5-14 15,-3 4-14-15,0 4-19 0,0 0-43 0,1 4-116 16,0 8 8-16,4 6 151 0,0 5 19 16,0 6 63-16,3 4 6 0,-1 1 35 15,4 3 5-15,-3-2-53 16,2 0-19-16,-2-1-15 0,0-4-19 0,-2-3 7 16,-3-3-10-16,0-6-139 0,-1-4-131 15,-3-8-368-15,-3-3-682 0,-2-3-701 0</inkml:trace>
  <inkml:trace contextRef="#ctx0" brushRef="#br1" timeOffset="-192100.08">27234 8482 2387 0,'0'0'1319'0,"0"0"-1145"0,0 0-133 15,58-15 12-15,-29 13 29 0,3 2 18 16,5 0-25-16,3 0-47 15,0 3-28-15,-3 3-81 0,7 2-252 0,-11-3-697 16,-9-3-1334-16</inkml:trace>
  <inkml:trace contextRef="#ctx0" brushRef="#br1" timeOffset="-191933.04">27810 8703 3639 0,'0'0'641'0,"0"0"-598"0,0 0-43 16,0 0-31-16,0 0 31 0,0 0 39 15,-57 48-39-15,29-34-193 0,-13 6-169 0,7-8-673 16,5-3-870-16</inkml:trace>
  <inkml:trace contextRef="#ctx0" brushRef="#br1" timeOffset="-191247.67">27901 8296 1495 0,'0'0'380'0,"0"0"-231"16,0 0-25-16,0 0 83 0,0 0 16 15,0 0 9-15,0 0-55 0,0 0-62 0,0 0-32 16,0 0 0-16,-1-5 3 0,1 5 13 15,0 0 31-15,5-2 34 0,8 2-72 16,2-3-45-16,6 0-3 0,5 1-16 16,4-3-6-16,0 3-19 0,2-4-1 15,-2 2 11-15,0-2 2 0,-5 2-15 16,-5 0-1-16,-4 1 1 0,-7 1 3 16,-3 2 12-16,-1-2-2 0,-4 1-1 15,-1 1-12-15,0 0-23 0,0 0-27 0,0 0-25 16,0 0-16-16,-1 3 2 0,-5 6 89 15,1 5 32-15,-2 3 21 0,-4 5-21 16,4 3 18-16,-1 4 10 0,3 3-10 16,3 1-3-16,-1 1 4 0,1 2-7 15,1-1-4-15,1-3-24 0,-2-1 5 16,1-5-20-16,0-2 1 0,0-7 13 16,-2-3-11-16,2-7 11 0,0-1-15 0,1-4-85 15,0 1-126-15,0-3-135 16,5-5-141-16,3-2-218 0,0-4-1466 0</inkml:trace>
  <inkml:trace contextRef="#ctx0" brushRef="#br1" timeOffset="-190967.49">28438 8355 2741 0,'0'0'491'0,"0"0"-249"16,0 0-96-16,0 0-76 0,0 0-14 0,0 0 29 16,62 14 44-16,-36 2 72 0,3 2 2 15,5 3-79-15,0 2-63 0,-2 0-30 16,1 0-6-16,-5 0-25 0,0-3-2 0,-5-1-63 15,-5-2-83-15,-4-4-151 16,-1-4-196-16,0-8-317 0,-5-1-720 0</inkml:trace>
  <inkml:trace contextRef="#ctx0" brushRef="#br1" timeOffset="-190752.31">28833 8261 931 0,'0'0'2085'15,"0"0"-1667"-15,0 0-237 0,0 0-181 16,0 0 6-16,0 0-6 0,0 0 167 16,0 0 108-16,-76 61-51 0,49-32-94 0,-3 5-46 15,-4 2 2-15,-1 2-8 16,-1 2-29-16,3 0-25 0,-1-3-24 0,5 0-2 16,0-4 0-16,6-4-13 0,2-6-87 15,5-4-164-15,3-6-115 0,-1-7-229 16,4-2-452-16,3-4-650 0</inkml:trace>
  <inkml:trace contextRef="#ctx0" brushRef="#br1" timeOffset="-178857.92">3234 11593 919 0,'0'0'447'0,"0"0"-229"0,0 0-104 15,0 0 19-15,0 0 3 0,0 0-133 16,0 0 231-16,0 0-66 0,0 0-22 0,0 0-53 16,1-38-31-16,0 34-14 0,0 0 3 15,0 1-6-15,0 1 1 0,0-1-5 16,0 0 4-16,-1 1 3 15,1-1 0-15,-1 1-3 0,0 1 7 0,0-1 2 16,0 2-6-16,0-3-7 0,0 1-28 16,0-1 3-16,0 0-3 0,-2 0-12 15,-1 2-1-15,0-1-2 0,-3 0-17 16,1 0 6-16,1 1 10 0,-2-1-10 0,-1 0 12 16,1 2 1-16,0-3-1 0,-1 3 0 15,1-1 1-15,0-1 0 0,-3 2-1 16,2 0-2-16,-4 0-9 0,1 0-1 15,-3 0 10-15,1 3-10 0,-3 2 10 16,-1 0 1-16,1-1-18 0,3 2 17 16,-2-2 0-16,4 1-16 0,0 0-3 0,1 0 6 15,0 2 0-15,3 0-4 16,-2 1 19-16,-1 1 1 0,2 0 26 0,-3 1 12 16,1 1 1-16,-1 1 8 0,1 0-8 15,-4 2 2-15,4-2-18 0,-1 3-11 16,2-1-10-16,1 3-1 0,0-2 3 0,4 2-1 15,1-2-3-15,2 2 3 0,0-2 10 16,3 2 12-16,6-1-6 0,0 2-3 16,4-2-13-16,0 0 23 0,3-2 2 15,0-1-5-15,1-2 2 0,0-3-3 16,-1-1 0-16,2-1 10 0,0-4 12 16,1-2 22-16,0 0 4 0,2-1 12 15,1-5-23-15,0 1-2 0,0-5-29 16,-1 1-8-16,0-3 2 0,-3 0 9 15,0-2-6-15,-3-3 6 0,0-1 12 16,-5-2-2-16,1-1 12 0,-3-4-19 16,-3 0-22-16,1 0 16 0,-4-2-25 0,-2 2 22 15,0 2-3-15,-3 0-7 0,-5 2-12 16,-1 2-6-16,-5 3-13 0,-1 0 4 16,-1 4-7-16,1 2 0 0,-1 2-9 15,0 1 0-15,4 3-18 0,0 2-10 16,1 2-136-16,2 0-141 15,1 7-191-15,-8 8-190 0,3-1-450 0</inkml:trace>
  <inkml:trace contextRef="#ctx0" brushRef="#br1" timeOffset="-178322.75">3753 11322 1547 0,'0'0'247'15,"0"0"-88"-15,0 0-52 0,0 0 46 16,0 0 25-16,0 0-14 0,0 0-15 16,0 0-43-16,0 0-93 0,0 0-13 15,0 0-29-15,-2-14 29 0,-3 27 71 0,-3 6 15 16,-1 5 17-16,-5 5-17 15,0 5 10-15,-7 12 10 0,-7 10 8 0,-1 9-57 16,-3 5 19-16,5-5 7 0,3-9-26 16,6-12-7-16,4-11-9 0,4-8-7 0,0-4-34 15,2 1-2-15,-3 2 2 16,4 0 0-16,1-6 1 0,0-4 0 0,3-5 2 16,0-2 12-16,2-2-2 0,0-1 0 15,0-3-10-15,1 0 22 0,0-1-3 16,0 0-4-16,0 0 8 0,0 0-11 15,-1 0-3-15,1 0-12 0,0 0-97 16,0 0-55-16,0-2-53 0,1-2-68 16,9-9-189-16,1-1-564 0,-1-1-692 0</inkml:trace>
  <inkml:trace contextRef="#ctx0" brushRef="#br1" timeOffset="-177859.23">3900 11615 1580 0,'0'0'734'0,"0"0"-417"0,0 0-176 0,0 0-121 15,0 0 2-15,0 0 36 0,0 0 51 16,0 0 16-16,0 0 19 0,-15 56-29 16,6-30-10-16,0 3-10 0,-3 2-3 15,1 1-4-15,-2 0-6 0,0-1-31 16,1-2-20-16,1-2-18 0,3-2 15 15,-2-4 3-15,5-4-31 0,3-3 2 16,0-3 11-16,0-4-11 0,2-2 1 0,0-5 16 16,0 0 35-16,0 0 30 0,0-5 19 15,4-5-34-15,4-7-45 0,5-5-24 16,-1-5-3-16,0-3 0 0,1-2-12 16,-3-2 13-16,3-3-23 0,-5 2 6 15,4-2-21-15,-3 3-4 0,1 1 10 16,-1 6 15-16,2 3 18 0,-4 7 0 15,0 7-12-15,-4 4 1 0,-1 4-4 16,1 2-63-16,-2 0-46 0,0 9 8 0,1 5 117 16,2 3 100-16,1 7 0 0,1 2-1 15,-1 1-18-15,5 2-10 0,-3 0-15 16,4-1-9-16,0-3-19 0,2 1-27 16,-1-2 17-16,3-2-17 0,0 0-1 15,-2-3-1-15,0 0-73 0,0-2-60 16,-4-3-130-16,-1-2-121 0,-8-3-257 0,0-1-467 15,-6-4-563-15</inkml:trace>
  <inkml:trace contextRef="#ctx0" brushRef="#br1" timeOffset="-177688.85">3773 11905 2752 0,'0'0'491'0,"0"0"-230"0,0 0-119 16,0 0 32-16,0 0 39 0,0 0 4 15,0 0-90-15,0 0-90 0,0 0-37 0,0 0-27 16,0 0 0-16,74-45-1 0,-42 39 6 16,6 0 6-16,2 1 1 0,3 0-175 15,-1 0-207-15,8-3-278 0,-12-2-980 0</inkml:trace>
  <inkml:trace contextRef="#ctx0" brushRef="#br1" timeOffset="-177483.11">4283 11768 1353 0,'0'0'1830'16,"0"0"-1540"-16,0 0-125 0,0 0-86 0,0 0-26 16,0 0 58-16,0 0-20 0,0 0-41 15,0 0-50-15,0 0-16 0,0 0-18 16,56-31 2-16,-33 28 14 15,2 3-39-15,7-2-265 0,-8 0-304 0,-5 1-1133 0</inkml:trace>
  <inkml:trace contextRef="#ctx0" brushRef="#br1" timeOffset="-177327.4">4258 11969 2410 0,'0'0'615'16,"0"0"-276"-16,0 0-199 0,0 0-39 15,0 0 0-15,0 0 22 0,0 0-66 16,73-48-57-16,-49 36-1 0,4 1-27 16,3 2-20-16,12-5-274 0,-10 4-285 15,-3-2-1399-15</inkml:trace>
  <inkml:trace contextRef="#ctx0" brushRef="#br1" timeOffset="-176973.89">4642 11613 2466 0,'0'0'351'0,"0"0"-78"16,0 0-106-16,0 0-11 0,0 0 18 15,0 0-6-15,0 0-67 0,0 0-57 16,0 0-26-16,0 0 11 0,0 0 11 16,83-13 20-16,-47 13-18 0,3 0-11 0,2 0-12 15,1 0-4-15,-4 0-13 0,-6-2-2 16,-3 2-1-16,-8 0-1 15,-7 0-35-15,-3 0-184 0,-6 0-113 0,-5 0-167 16,-6-2-474-16,-8-1-247 0</inkml:trace>
  <inkml:trace contextRef="#ctx0" brushRef="#br1" timeOffset="-176705.21">4853 11618 2017 0,'0'0'560'0,"0"0"-273"15,0 0-178-15,0 0-13 0,0 0 32 0,0 0 25 16,0 0 25-16,0 0-10 0,-1 47 8 16,1-26-19-16,0 4-40 0,0 3-20 15,1 2-41-15,-1 2-7 0,0 0 26 16,0 0-41-16,0-3-16 0,-1 0-5 0,-1-4 8 16,1-2-19-16,0-4 1 0,1-4 10 15,0-1-10-15,0-4 9 0,0 0 1 16,0-5-1-16,0-1 0 0,0-1 7 15,0-1-1-15,0-2 10 0,0 0-28 16,0 0-6-16,0-6-124 0,0-2-161 16,0-16-313-16,1 2-849 0,0-2-707 0</inkml:trace>
  <inkml:trace contextRef="#ctx0" brushRef="#br1" timeOffset="-173211.26">4080 12322 1111 0,'0'0'211'0,"0"0"-48"15,0 0-56-15,0 0-58 0,0 0 13 16,0 0 35-16,0 0 50 0,0 0 44 0,0 0-10 16,-29-15-48-16,27 13-10 0,1-1-4 15,-1 0-9-15,-1 0-4 0,1 0-10 16,0 3 10-16,0-2-10 0,1-1 12 16,0 1-19-16,0 0 3 0,1 1-22 0,-1-1-32 15,0 1-16-15,1 1-6 0,-1 0-16 16,1 0-19-16,0 0-13 0,0 0 4 15,0 0-4-15,0 0 17 0,0 0-1 16,0 0 3-16,0 0 11 0,0 0 1 16,0 0 0-16,0 0 0 0,0 0-2 15,0 0-16-15,0 0-3 0,0 0 0 16,0 0-4-16,0 3 26 0,2 2 13 16,-1 0-12-16,2 3-1 0,-1-1 2 15,1 1-1-15,2-2-1 0,-1 4-1 0,2-1 1 16,0 1 14-16,3 0-11 15,-2 0-2-15,4 1 1 0,-2-2 1 0,2 1 0 16,-1 1 10-16,2 1-12 0,-2 0 2 16,4 0 16-16,-3 2 9 0,0-1 11 15,1 1 5-15,-3 1 10 0,4-1 9 16,-4 1-13-16,1-1-9 0,0 1-9 16,1-1-4-16,-1 1-3 0,4-1-3 0,-3 3 7 15,3-2-26-15,0 2 12 16,1-3-15-16,-2 2 2 0,3-3-2 15,-1 2 1-15,-2-1 0 0,0 1 2 0,-1-2 16 16,-1 0-7-16,0 1 4 0,-1 1-1 16,2-2 4-16,-3 1 14 0,1 0 4 15,-1-1-12-15,1 1-12 0,-2-2-10 16,3 0 0-16,-3-1 25 0,1 0-16 16,4 2-12-16,-2-2 0 0,0 2 0 0,3-1 2 15,-2 0 2-15,3 2-3 0,1 1-1 16,-1-1-3-16,-1-2 2 0,1 1 1 15,-1-1 0-15,0 1 0 0,-1 0 0 16,1 1-1-16,-3 0-11 0,2 0 12 16,1 2 0-16,-2-1-1 0,3 1 0 15,-2 1 0-15,1-1 1 0,1 0-1 0,1-1-14 16,-1 0 15-16,0-1 0 16,-1-1-1-16,2 1 1 0,-4 0-1 0,1-2-2 15,0 2 1-15,-3-2-14 0,3 1 15 16,-4-1-2-16,1 0 1 0,-1 0 1 15,2 0 1-15,-2-2 0 0,1 2 2 16,0-3-2-16,0 3-13 0,-1-1 13 16,2 1 1-16,-2-1-1 0,2 2 0 15,-1-1-2-15,0 0-1 0,-1 1-1 16,3 0 4-16,-4-1-1 0,3 1 1 0,-1-1-22 16,-2-1 19-16,1 0 3 0,0 0 0 15,0-1 0-15,-2 1 0 0,2 0 2 16,-1 1-2-16,-1-3 1 0,2 1 2 15,-2 0 9-15,3 0-11 0,-3-1 1 16,0 1 0-16,3 0 1 0,-2-2-3 0,2 1 1 16,-2 0 2-16,4 3 9 0,-4-4-9 15,3 4-1-15,-1-1 10 0,1-1-11 16,-2 1 0-16,3 0-1 0,-4-2 1 16,3 2 0-16,-2-2 2 0,-1 3 0 15,2-2-2-15,-2 0 0 0,2 2 0 16,-2-1-1-16,3 0 0 0,-3 1 0 15,3 2 0-15,-1 1 0 0,2-2 0 16,-1-1-1-16,3 1 0 0,-1-3 0 0,-1 2 1 16,2 0 0-16,-3 1-2 0,3-2 1 15,-1 1 1-15,0-2 0 0,1 1 1 16,2-2 1-16,0 3-1 0,-1-2 12 16,1 1-13-16,1 1-2 0,-3-1 0 15,-2 1 1-15,0 0-2 0,-3-1-9 16,3 2 11-16,-4 3-2 0,2-1 1 15,-1 1-11-15,1 3 12 0,-1-3 1 0,3 1 0 16,-2-2 2-16,3 1 1 0,-1-2 0 16,1 1 10-16,1-3-11 0,-3 1 0 15,3-2 0-15,-1 2 0 0,-3-1 0 16,2-2-1-16,-5-1-1 0,2 1-1 16,-2-4 0-16,-1 2 0 0,-2-3-1 15,2 2 0-15,-3-3 0 0,0 0 2 16,1 1 0-16,0-2 1 0,3 1 11 0,-1 1-10 15,1-2 11-15,3 2-10 0,-1-1 16 16,3-2-16-16,-2 1 9 0,3 0-9 16,-1 0 0-16,-3-1-2 0,-2-2-1 15,-1 1 0-15,-2 2-1 0,-2-3-2 16,-1 0-9-16,1 1 10 0,-1-1-1 16,-1 2 2-16,1-2-12 0,0 0 13 0,0 0 1 15,-1 0 2-15,0 2 0 0,0-2-1 16,0 2 0-16,0-1-2 15,0 0-31-15,0 0-86 0,-5 0-134 0,-5 0-104 16,-23-1-69-16,1 0-662 0,0-3-844 0</inkml:trace>
  <inkml:trace contextRef="#ctx0" brushRef="#br1" timeOffset="-171441.74">2826 9011 267 0,'0'0'1892'16,"0"0"-1546"-16,0 0-253 0,0 0-57 15,0 0 19-15,0 0 57 0,0 0 43 16,0 0 2-16,0 0 6 0,-9-4 5 15,9 2-3-15,1-3-101 0,2-2-33 16,4-3 1-16,0 0 25 0,5-2-23 0,-1 0-15 16,3-2 0-16,-2-2 0 0,1 0-7 15,1-1 23-15,-4 0-19 16,1-4-16-16,-4 1 31 0,-3 0-16 0,-1-3-15 16,-1 1-18-16,-2-1 17 0,0 0-11 0,0 1 10 15,-3 2-39-15,-1 2 13 0,0 3 26 16,-1 2-1-16,-5 4-19 15,1 0 3-15,-3 4-16 0,-4 2-12 0,-2 3-3 16,-3 0 5-16,-4 5 7 0,-1 5 7 16,0 2-7-16,2 4 9 0,0-1-2 15,4 6 18-15,6-1 12 0,1 0 2 16,7-2 11-16,4 1-9 0,2 0 13 16,2 0-13-16,6-1 25 0,7 0-15 15,4 2 15-15,6-1-5 0,6-1 15 0,4-1-13 16,5 1-23-16,1-1 14 15,0 1-14-15,-3 0 0 0,-6-2-2 0,-8 2-54 16,-7 0-111-16,-9 0 13 0,-6-1 21 16,-2 0 38-16,-9 1 45 15,-8 0 35-15,-2-1 13 0,-4 0 16 0,-2-3-3 16,-3-2-10-16,2-1 10 0,2-4 38 0,0-2 68 16,3-2-11-16,4-3 10 0,1-3 5 15,4-7 16-15,3-3-32 0,2-5-50 16,2-2 9-16,4-4-32 0,1 0 21 15,5 0-1-15,3-2-54 0,7 3-25 16,-1-1-45-16,5 3-37 0,2 1-75 16,-1 3-97-16,8-1-149 0,-6 5-332 15,-5 2-1006-15</inkml:trace>
  <inkml:trace contextRef="#ctx0" brushRef="#br1" timeOffset="-171224.6">3327 9025 3426 0,'0'0'475'0,"0"0"-239"0,0 0-112 15,0 0-24-15,-2-49-23 0,0 42-40 16,1-1-6-16,0 5-31 0,-1-1-1 15,1 2-36-15,0 2-221 0,-3-3-371 16,0 1-1011-16,1-3-301 0</inkml:trace>
  <inkml:trace contextRef="#ctx0" brushRef="#br1" timeOffset="-170440.27">3826 8580 1170 0,'0'0'1258'0,"0"0"-1015"15,0 0-118-15,0 0 4 0,0 0 2 0,0 0 13 16,-2-48 0-16,2 44-23 0,0-1 12 16,0 3-4-16,0 1-34 0,0 1-45 15,-1 0-39-15,-3 0-11 16,-1 3 0-16,-3 2 0 0,-4 4 12 0,-2 1 4 16,0 3-13-16,1-2-3 0,4 1 0 15,2-1-34-15,5 2 2 0,2 0 19 0,6-1 13 16,4 3 12-16,5-1 13 0,3 1-22 15,1-1 13-15,1 1-13 0,0-3-3 16,-6-1-66-16,1 0-12 0,-8 0 14 16,-2-2 14-16,-5 2 15 0,-1-1 35 15,-8 0 13-15,-3 1 2 0,-2-1-2 16,-3-2 12-16,0 1 4 0,0-2 6 16,4-2-1-16,0 3-21 0,5-3-13 15,1-1-17-15,5 1-21 0,1 0-6 16,1 0 23-16,3-2 21 0,7 3 22 15,1 2 19-15,8-3 0 0,3 2-41 0,4 0-57 16,-2-1-31-16,-1-1-17 0,-2 2 13 16,-5-1 28-16,-5 0-2 0,-3 0 8 0,-6 1 10 15,-2 1 26 1,0-3 22-16,-9 4 13 0,-2-1 15 0,-3 1 11 0,-4 0 50 16,-1 2-6-16,-2 1-36 0,0 0-18 15,2 0-13-15,3 0 3 0,2 1-19 16,2-2-16-16,7 1-9 0,2 1 2 15,3-2 22-15,0 0 1 0,8 0 29 16,8-1 6-16,1 0 12 0,6-1-24 16,4-1-23-16,5-1-130 0,-2-2-173 15,15-4-160-15,-13 0-565 0,-3-1-642 0</inkml:trace>
  <inkml:trace contextRef="#ctx0" brushRef="#br1" timeOffset="-169939.46">4103 8788 2120 0,'0'0'398'15,"0"0"-169"-15,0 0-17 0,0 0 6 16,0 0 34-16,0 0 1 0,0 0-89 0,0 0-66 16,0 0-42-16,0 0-56 0,0 0-13 15,18-12-15-15,0 11 28 16,8-1 13-16,6-1-10 0,3 1-1 0,-1-3-2 16,0 0 0-16,-3 0 0 0,-7 3 0 15,-3 0 0-15,-6 0-2 0,-7 0 0 0,-4 1-1 16,-2-1 1-16,-1 2 2 15,0 0 3-15,-1 0 22 0,0 0-11 0,0 0-14 16,0 0-22-16,0 0-12 0,0 0-16 16,0 1-23-16,0 5-40 15,0 2 113-15,0 5 22 0,0 3 50 0,0 4-15 16,1 2-22-16,3 3-10 0,-2 0 0 16,-1 0 16-16,0 3-16 0,-1-3 3 15,0 0-2-15,-4-1-4 0,-2-1-6 16,0-2-1-16,0-5-12 0,-3 1 13 15,4-6-16-15,0-2-34 0,2-2-74 16,-1-2-11-16,2-1-89 0,1-3-55 0,0-1-149 16,1-12-162-16,4-1-680 0</inkml:trace>
  <inkml:trace contextRef="#ctx0" brushRef="#br1" timeOffset="-169501.21">4786 8706 2662 0,'0'0'286'0,"0"0"-286"16,0 0 0-16,0 0 80 0,-24 58 68 15,12-37 30-15,3 4-28 0,-4 0-39 0,2 2-29 16,0 1-47-16,3-3-16 0,-1-1-18 16,5-4 1-16,2-3-1 0,1-6 2 15,1-2 9-15,0-3 4 0,0-3 9 16,1-1 16-16,1-2 32 0,2-4 24 16,4-5-27-16,-1-6-39 0,-1-3-9 0,3-5-19 15,-2-1 19-15,-1-4-7 0,1-2 1 16,-1-1-2-16,-1 0-12 0,3 2 15 15,-1 3 8-15,-1 4 37 0,2 5 7 16,-2 5-23-16,-2 5-15 0,0 7-31 16,3 0-96-16,-1 6-19 0,6 6 50 15,-1 6 30-15,5 4 10 0,-1 2 22 16,1 3-9-16,1 2 12 0,1 1 12 16,-1-2 4-16,1-2 6 0,-3 0-10 0,-1-4-12 15,0-1-59-15,0-5-199 0,-1-4-363 16,1-5-716-16,-6-7-566 0</inkml:trace>
  <inkml:trace contextRef="#ctx0" brushRef="#br1" timeOffset="-169316.16">4757 8869 1190 0,'0'0'1960'15,"0"0"-1499"-15,0 0-246 0,0 0-117 16,0 0 5-16,0 0 45 0,0 0 48 15,0 0-32-15,0 0-34 0,0 0-38 16,0 0-83-16,33-13-9 0,-1 12-3 0,4 1-62 16,1 0-166-16,17 5-187 0,-12-3-573 15,-5 0-928-15</inkml:trace>
  <inkml:trace contextRef="#ctx0" brushRef="#br1" timeOffset="-169148.4">5296 9036 2911 0,'0'0'486'0,"0"0"-397"0,0 0-61 15,0 0 112-15,0 0 36 0,0 0-22 16,0 0-62-16,0 0-42 0,-38 58-47 16,19-41-3-16,-9 3-485 0,4-6-617 15,5-4-1368-15</inkml:trace>
  <inkml:trace contextRef="#ctx0" brushRef="#br1" timeOffset="-168272.94">5504 8790 1396 0,'0'0'452'0,"0"0"-153"15,0 0-21-15,0 0-68 0,0 0 12 16,0 0-32-16,0 0-59 0,0 0-48 16,0 0-35-16,0 0-26 0,0 0-9 15,-3-8 9-15,3 8 16 0,7 0 13 16,3 0 38-16,6-2-19 0,7-1-17 0,4 0-18 16,5-1-16-16,0-1-18 0,1 3 12 15,-1-4-11-15,-3 2 11 0,-6-1-11 16,-4 0 13-16,-5 1-2 15,-6 1-12-15,0 1 12 0,-6 1 5 0,-1 0-2 16,-1 0-15-16,0 0-1 0,1 1-25 0,-1-1-3 16,0 1-4-16,0 0-12 0,0 0-7 15,0 0-9-15,0 2-9 0,0 2 18 16,-1 1 25-16,-2 3 4 0,-3 3 22 16,4 3 28-16,-1 3 19 0,2 4 4 15,-1 0 0-15,2 4-4 0,-1 0-6 16,1 1 16-16,-1 1 12 0,-1 2-18 15,0-4 5-15,-3-3-9 0,3-1-21 16,0-5-25-16,1-5 17 0,-1-2-14 16,2-5 8-16,0 0 1 0,0-3 0 0,0 0 6 15,0-1 9-15,0 0 3 16,-1 0 13-16,1 0 18 0,0-2-62 0,0-3-34 16,1-3-258-16,4-2-115 0,5-11-146 15,-2 2-692-15,4 0-461 0</inkml:trace>
  <inkml:trace contextRef="#ctx0" brushRef="#br1" timeOffset="-167973.2">6011 8770 261 0,'0'0'2140'0,"0"0"-1794"15,0 0-163-15,0 0-93 0,0 0-39 16,0 0-16-16,0 0 4 0,0 0-4 16,0 0 89-16,69 40 39 0,-48-22 5 0,1 5-33 15,0 0-49-15,1-1-27 0,-1 0-9 16,-1-2-28-16,-3-1-22 15,-1-2-25-15,-5-2-72 0,1-3-190 0,-6-3-236 16,0-9-283-16,-2 0-597 0</inkml:trace>
  <inkml:trace contextRef="#ctx0" brushRef="#br1" timeOffset="-167770.86">6278 8794 2084 0,'0'0'356'0,"0"0"-36"16,0 0 4-16,0 0-37 0,0 0-68 15,0 0-136-15,0 0-83 0,0 0-76 16,0 0 76-16,0 0 35 0,0 0 37 16,-62 49-12-16,42-23-28 0,0-2-32 15,1 2-2-15,1-1 1 0,0-2 1 16,-1 0 1-16,2-1 15 0,2-1-16 0,3-3-161 16,1-4-178-16,6-4-135 0,5-10-224 15,3 0-749-15</inkml:trace>
  <inkml:trace contextRef="#ctx0" brushRef="#br1" timeOffset="-166776.78">6441 8632 176 0,'0'0'1548'0,"0"0"-1201"0,0 0-81 0,0 0-66 15,0 0-10-15,0 0-45 0,0 0-36 16,0 0-19-16,0 0-51 0,0 0-39 16,74-46-19-16,-54 43-3 0,4 0 3 15,-1 3 6-15,-1 0 13 0,-4 0-13 16,-2 2-9-16,-4 2-4 0,-6-1-25 16,-2 2-14-16,-3 2 14 0,-1 0 6 15,-3 3 42-15,-5-1 3 0,-4 0 25 16,-3 2 49-16,1-1 29 0,-3-1-10 15,2 1 0-15,0 0-26 0,5-1-9 16,-1 0-26-16,5-1-17 0,2-1-15 0,1 0-2 16,3-1 1-16,0 1 1 0,2-1 23 15,5 2 15-15,7-3-3 0,2 2 3 16,3-2-38-16,2-2-80 0,-1 1-28 0,0-2 12 16,-5-2 23-16,-1 0 31 0,-7 0 42 15,0 0 10-15,-3-2 31 16,-3-1 17-16,-1 1-20 0,0 1-36 15,-5 0 0-15,-4-1 14 0,-1 2 4 0,-5 0 18 16,-1 0 16-16,-1 0 3 0,3 4-6 16,-2 2-6-16,3 1-13 0,3-1-7 15,1 2-9-15,3 2-15 0,3 0 0 16,1 2 0-16,2 0 1 0,1 1 14 16,5 0-15-16,5 2 24 0,2 0-3 0,5-1 0 15,2 1 4-15,3-1-7 0,0 1 3 16,0-1-19-16,-3 0 10 0,-5-1-13 15,0-1-16-15,-8-3-9 0,-1 3-1 16,-6-4 7-16,0 1 10 0,-11-3 9 16,-6 2 25-16,-3-2-6 0,-6-1-16 15,-3 0 13-15,-4 2-15 0,-1-3-1 16,1 1 0-16,0 1-2 0,-3 1-156 0,5 1-81 16,0 1-87-16,-5-4-212 0,7-1-762 15</inkml:trace>
  <inkml:trace contextRef="#ctx0" brushRef="#br1" timeOffset="-163167.28">5559 14872 1513 0,'0'0'264'0,"0"0"-82"16,0 0-14-16,0 0 104 0,-7-46-30 16,0 40-55-16,0 1-39 0,1 2 6 15,-4 0-81-15,0 2-18 0,-5 1-4 16,-1 0 0-16,-2 4 6 0,2 1-3 0,-1 4 3 15,0 2-6-15,2 4-7 0,0 3-3 16,5 2 16-16,-1 3 12 0,3 2-15 16,4 2-16-16,3-1-7 15,1 1-15-15,7-2 0 0,8-2 2 0,5-3-15 16,4-4 26-16,8-3 11 0,3-6-4 0,3-5-5 16,1-2-3-16,-4-3-3 0,-4-6 3 15,-4-2-6-15,-7-1 6 0,-9-2 6 16,-6-1 13-16,-5-3-28 0,-3-2-18 15,-8 0-1-15,-7-3-19 0,-4 0-12 16,-7 0-16-16,1 1 7 0,-4 1-19 16,3 3-4-16,2 4 9 0,1 0-62 15,6 6-35-15,6 1-36 0,1 4-57 16,8 3-176-16,5 0-339 0,1 3-695 16</inkml:trace>
  <inkml:trace contextRef="#ctx0" brushRef="#br1" timeOffset="-162658.45">6082 14669 1117 0,'0'0'693'16,"0"0"-469"-16,0 0-45 0,0 0 76 15,0 0-22-15,0 0-47 0,0 0-186 16,0 0-22-16,0 0-101 0,0 0 123 0,0 0 116 16,-13 30 45-16,7-3 21 0,-5 6-25 15,0 5-2-15,-8 9-9 0,-6 13-23 16,-6 5-22-16,3 3-29 0,1-8-44 16,11-16-3-16,6-13-12 0,4-8-11 15,2-2 26-15,-4 0-5 0,4-1-7 16,-1 2-1-16,-1-6 10 0,3-4-23 15,1-3-1-15,1-5 1 0,0-2 2 16,0-1 17-16,1-1 14 0,0 0-4 16,0 0-3-16,0 0-28 0,0-3-3 15,0 1-134-15,4-7-156 0,5-1-109 0,9-12-158 16,-4 2-458-16,2 1-715 0</inkml:trace>
  <inkml:trace contextRef="#ctx0" brushRef="#br1" timeOffset="-162181.22">6233 14901 1822 0,'0'0'279'0,"0"0"-33"0,0 0-52 0,0 0-23 16,0 0 0-16,0 0-20 0,0 0-113 15,0 0-38-15,0 0-41 0,0 0 41 0,0 0 60 16,56 23 33-16,-36-7-29 0,2 2-13 15,-1 0 0-15,2 2-10 0,-2-1 23 16,-1 0-23-16,-2-2-25 0,-2 0-15 16,-4-5 0-16,-1 1 3 0,-4-2-4 15,0-3-83-15,-3-1-166 0,-3-2-216 16,-1-3-240-16,0-2-639 0</inkml:trace>
  <inkml:trace contextRef="#ctx0" brushRef="#br1" timeOffset="-161920.83">6513 14858 2333 0,'0'0'398'16,"0"0"-112"-16,0 0-40 0,0 0-71 0,0 0-99 16,0 0-38-16,0 0 26 0,0 0 37 15,-64 23 3-15,37 0-35 0,-2 2-28 16,-1 4-22-16,-1 1-19 0,2 4 11 15,-1-2-11-15,5 0-2 0,3-3-1 16,2-3 2-16,5-3-12 0,6-7 10 0,0-1-9 16,5-5-1-16,3-2-53 0,1-2-104 15,0-3-96-15,5-1-76 16,11-2-186-16,-2-4-444 0,1-3-598 0</inkml:trace>
  <inkml:trace contextRef="#ctx0" brushRef="#br1" timeOffset="-161652.14">6668 14965 2406 0,'0'0'339'0,"0"0"-159"0,0 0-33 16,0 0-38-16,0 0 54 0,0 0-7 0,0 0-20 16,0 0-54-16,70-25-41 0,-48 21-39 15,0 1-2-15,0 0 0 0,-1 2-16 16,-4 1-15-16,-1 0-20 0,-6 0-298 16,-3 1-263-16,-3 2-702 0</inkml:trace>
  <inkml:trace contextRef="#ctx0" brushRef="#br1" timeOffset="-161493.78">6699 15084 1850 0,'0'0'542'15,"0"0"-459"-15,0 0-82 0,0 0 104 16,0 0 169-16,0 0 98 0,0 0-48 16,0 0-134-16,0 0-155 0,0 0-35 15,0 0-13-15,66-11-3 0,-48 6-2 0,1 0-14 16,-1 3-57-16,3-5-350 0,-2 3-252 15,-5-2-852-15</inkml:trace>
  <inkml:trace contextRef="#ctx0" brushRef="#br1" timeOffset="-158742.68">7121 14797 195 0,'0'0'648'0,"0"0"-266"0,0 0-109 16,0 0-62-16,0 0-16 0,0 0 3 16,-10-53 26-16,10 43-30 0,0 1-20 15,0-1 10-15,0 3-56 0,3-1 3 16,-1 3 3-16,-1-1 7 0,2 4-11 16,-2-1-16-16,0 3-38 0,-1 0-76 15,2 0-93-15,0 7-85 0,1 2 178 16,0 6 108-16,3 4 9 0,-3 6-25 15,0 4 2-15,-2 2-31 0,0 2 6 0,-1-1-5 16,0 0-27-16,0-1-34 0,0-2 0 16,0-3 0-16,0-5 0 0,0-2-2 15,0-4 13-15,0-4-14 0,0-3-1 16,0-1 1-16,0-3 2 0,0-1-2 0,0 0 0 16,0-3-50-16,0 0-85 0,-1 0-38 15,0 0-36-15,-1 0-16 0,0 0-28 16,-1-4-152-16,-3-9-277 0,3 0-743 15</inkml:trace>
  <inkml:trace contextRef="#ctx0" brushRef="#br1" timeOffset="-158518.47">7119 14676 1717 0,'0'0'283'0,"0"0"-18"15,0 0 26-15,0 0-87 0,0 0-28 16,0 0-63-16,0 0-62 0,0 0-25 0,58-39 12 16,-31 32 0-16,2 3-19 0,5-1-19 15,2 2-1-15,-4 1-15 0,-2 2-3 16,-7 0-10-16,-4 2-15 0,-6 5-49 16,-6 1-274-16,-6 1-147 0,-10 2-142 15,-5 0-576-15</inkml:trace>
  <inkml:trace contextRef="#ctx0" brushRef="#br1" timeOffset="-158238.92">7160 14892 1053 0,'0'0'1361'0,"0"0"-1038"15,0 0-323-15,0 0-5 0,0 0 5 16,0 0 215-16,0 0 35 0,0 0-62 15,65 2-58-15,-39-2-41 0,5-2-48 0,0-2-22 16,4 0-3-16,0 0-16 16,-4-1 13-16,-1 0 6 0,-6 1-4 0,-5 0 1 15,-8 1-13-15,-3 2 10 0,-5-2 15 16,-2 2 13-16,-1 1 10 0,-2-2-4 16,-4 0-47-16,-4-1-35 0,-2 0 4 15,-2 2-13-15,-2 1-4 0,2 0-252 16,3 0-102-16,-4-4-242 0,6 0-812 15</inkml:trace>
  <inkml:trace contextRef="#ctx0" brushRef="#br1" timeOffset="-153783.22">5319 12071 554 0,'0'0'196'0,"0"0"-157"0,0 0-23 16,0 0 37-16,0 0 51 0,0 0 3 16,0 0-6-16,0 0-10 0,0 0-38 0,-21-2-53 15,21 2-4-15,0-1 4 0,0 1 36 16,0 0 65-16,0 0 55 0,0 0 10 15,0 0-13-15,0 0-7 0,-2 0-20 16,0-2-22-16,1 2-104 0,-3 0-7 16,0 0-44-16,-2 0 8 0,2 0 11 15,0 0 16-15,-1 0 16 0,3 0 0 0,-1 0 1 16,2 0 48-16,1 0 28 0,0 0 20 16,0 0 23-16,0 0 9 0,0 0-3 15,0 0-1-15,0 0-12 0,0 0-40 16,0-1-53-16,0 0 5 0,-1 1 4 15,1 0-7-15,0 0-22 0,0 0-3 16,0 0-38-16,0 0-14 0,0-1 10 0,0 0 10 16,0 1 16-16,3 0 16 0,5-1 3 15,-1 0 32-15,3-1 3 0,2 0 0 16,1 0-6-16,0-1-7 0,1-1-6 16,1 1-12-16,1-2 18 0,0 3-19 15,0-2-3-15,3 2-3 0,-1 0 2 16,1 0-1-16,1 2 0 0,1-2-2 15,2 2 3-15,0-3 1 0,-1 3 3 0,3-3 9 16,-1 2-8-16,0-1 11 0,0 0-11 16,0-2 24-16,4 2-8 0,-1-2-17 15,3 0 16-15,0 0-3 0,2 1-15 16,-1-1 1-16,1 0-2 0,-1 0 0 16,2 3 1-16,-3-3-1 0,3 3-1 0,-3-3 0 15,3 2 1-15,-2-2 1 0,-2 1 0 16,-2-1 0-16,3 1 1 15,-5 0 11-15,1 1-11 0,0-2-1 0,-2 1 0 16,1 0 3-16,-1 0 8 0,1-1-12 16,3 1 0-16,-2 0 0 0,1-1 0 15,1 2 3-15,-2-1-3 0,0 1-3 16,3 2 0-16,-2 0 1 0,2-1-11 16,0 1 10-16,0 0-10 0,3 0 12 15,0 0 1-15,-2 0 1 0,3 0 0 0,-4 0 3 16,3 0-1-16,-2 0 0 0,2 0-1 15,-1 0 0-15,4 0-2 0,1 0-1 16,2 0 1-16,-1 0-2 0,4 1-17 16,0 2 17-16,2 1-11 0,0 0 10 0,-3 1 2 15,0-2-2-15,-3 2 3 16,-1-3 0-16,-2-1 12 0,-4 0 1 0,0-1-11 16,-3 0 14-16,2 0-3 0,-2 0-10 15,-2 0-1-15,4 0-2 0,-2 0 0 16,-1 0-1-16,3 0 1 0,-4 0-1 15,-1 0-15-15,-3 2 14 0,-2-1-1 16,-3 2-10-16,-5-2 11 0,0 0-10 16,-4-1 12-16,-2 2 23 0,0-2 24 15,-3 0 14-15,1 0 3 0,-1 0-4 16,0 0-13-16,2 0-18 0,3 0-27 0,-2 0-2 16,1 0-3-16,2 0-19 0,0 0 19 15,-1 1-16-15,1 0 6 0,-2-1 10 16,-2 2-13-16,-1-2 13 0,2 1-16 15,-4 0 6-15,-1-1 10 0,1 0 3 16,-1 0 21-16,0 0 8 0,0 0 5 0,0 0-5 16,0 0 2-16,0 0-12 0,0 0-16 15,0 0-3-15,0 0-29 0,0 0-12 16,-7 2-29-16,0 1 0 0,-10 5-207 16,1 0-240-16,3-2-975 0</inkml:trace>
  <inkml:trace contextRef="#ctx0" brushRef="#br1" timeOffset="-151599.31">6665 14269 170 0,'0'0'228'15,"0"0"-114"-15,0 0-13 0,0 0 29 0,0 0 43 16,0 0-33-16,0 0-19 0,0 0-17 16,0 0 10-16,0 0 39 0,-18-6-3 15,18 5-17-15,0-1-23 0,0 0-38 16,0 1-30-16,0-1 6 0,0-1 4 16,0 1 39-16,0-2 19 0,0 1 13 15,-3 1-17-15,3 2-9 0,-1 0-7 16,1-2-16-16,0 2-48 0,0 0-26 15,0 0-26-15,0 0 7 0,0 0 17 16,0 0 2-16,0 0 0 0,0 0 26 0,0 0 22 16,0 0 19-16,0 0 14 0,0 0 15 15,0-2 9-15,0 2-16 0,0-3-50 16,2 0-14-16,1 1 16 0,-1 0 17 16,-1 1-20-16,-1-1-10 0,1 1-15 15,0 0-12-15,1-1-1 0,-1 0-13 0,2 0 12 16,0-2 1-16,4 1 3 0,-2-2 10 15,0 1 0-15,3-1 2 0,0-2-2 16,-2 2 12-16,2-3 4 0,-1 1-4 16,-1 1-3-16,3-2-9 0,-3 4-10 15,-2 0 13-15,1-3-15 0,0 5 1 16,-1-2 1-16,-1 0-1 0,-2 2 10 16,2-2-12-16,-1 1-1 0,3-1-2 15,-1-2-1-15,0 1 2 0,1 0 0 16,3-1 0-16,-2-1 2 0,1-1 1 15,2 0 0-15,0-1 0 0,3-3-1 0,-3 1 1 16,5-1 2-16,-4 1 1 0,4-1 8 16,-3 2-12-16,-2-1 0 0,1 0 0 15,-1 1 3-15,-3 3 0 0,1 0 1 16,-1 0 8-16,-1 1-10 0,0 0-1 0,1-2 1 16,-1-1 0-16,0-1 0 0,1 2 0 15,2-3 0-15,-2 3-1 0,0-1 0 16,3-1 1-16,-3 2 1 0,2-1-2 15,-1-1-1-15,1 0 0 0,1 2 0 16,-2-1 0-16,3 0 1 0,-1 0 0 16,-2 0 2-16,3-2-1 0,-1-1 0 15,2 0 1-15,-3 0 19 0,4 0-21 16,-3 0 1-16,1-1 0 0,-1 0 1 16,3 0 13-16,-3 1-16 0,3-2 0 0,-4 1 0 15,2 1 0-15,-2 1 2 0,2 0-1 16,-3-1 1-16,-2 3 11 0,2-1-12 15,-1 0 11-15,-2-2 0 0,1 1-12 16,-1 0 0-16,2-1 2 0,-1 0-2 16,0 0 1-16,2 0 0 0,0-2-2 15,0 1 2-15,4-3-2 0,-2 3 1 16,3-1-2-16,-1-1 1 0,1 3 1 0,-1-2 0 16,-1 0 1-16,-1 0-1 0,0 0 25 15,-1 2-24-15,1 1 2 0,-4 0-2 16,2 0 1-16,1-1 1 0,-2 2-3 15,1-5 0-15,2 1 0 0,0-1-2 16,1-1 1-16,-1 1 1 0,3 0 13 16,-4-1-10-16,1 1-3 0,-1 1 13 15,-1 1-12-15,1 1 0 0,-3-2 2 16,1 1 25-16,2 1-28 0,-2-1 0 0,-1 2-7 16,2-1 7-16,-1 1 1 0,-1 0 2 15,1-1-3-15,1 3-3 0,-2-1-10 16,0 0 13-16,4 1 0 0,-3 0 1 15,0-2 0-15,3-2 0 0,-2 0 2 16,3-2 22-16,-2 1-5 0,-2-1-18 0,3 2 17 16,-3-1 12-16,-1 2-2 0,2 0-14 15,-2 0-13-15,0-1 14 16,3 2-15-16,0 0 0 0,-1-2 2 0,4-2 0 16,-3 1 12-16,3-1-14 0,0-2-1 15,1 0 15-15,-2 0-14 0,3 0 0 16,-3 1-1-16,2 0 1 0,-1 3-1 15,-2 0-1-15,-1 1 1 0,3 0-1 16,-3 2 1-16,2 1 0 0,-1-3 0 16,2 1 1-16,-1-1 0 0,4-1-1 0,-1-3 0 15,-2 1 12-15,1 0-11 16,-3 0 14-16,2 1 1 0,-4 0-15 0,-2 3 0 16,2-1 12-16,-4 6 5 0,0 0-17 15,-2 1 2-15,1 4 0 0,-1-1 0 0,-1 1-3 16,0 1-1-16,0 0-15 0,0 0 15 15,1 0 1-15,-1-1 15 0,1 0 4 16,1-3-17-16,2 0-2 0,0-1 0 16,1-1-2-16,-1 2-1 0,0-2 0 15,2 2 2-15,-3 2-2 16,0-1-13-16,-2 1 14 0,1 2 2 0,-2-1 0 16,1 1-1-16,-1 0-2 0,0 0-13 15,0 0-5-15,0 0-14 0,0 0-8 16,0 0-17-16,-1 1-22 0,-3 4 16 15,-6 2 38-15,0 5-211 0,-12 10-161 0,4-1-290 16,0-2-970-16</inkml:trace>
  <inkml:trace contextRef="#ctx0" brushRef="#br1" timeOffset="-144602.62">8730 12775 2126 0,'0'0'392'15,"0"0"-328"-15,0 0-64 0,0 0-106 16,0 0-27-16,0 0 85 0,0 0 46 15,0 0-117-15,0 0-86 0,0 0-87 16,0 0-346-16,17-8-401 0</inkml:trace>
  <inkml:trace contextRef="#ctx0" brushRef="#br1" timeOffset="-143488.81">8444 12051 847 0,'0'0'299'0,"0"0"-74"16,0 0-13-16,0 0-47 0,0 0-44 15,0 0-34-15,0 0 24 0,0 0 28 16,0 0 10-16,2-36-36 0,-3 31-39 16,0 2-6-16,0 0-16 0,1 0-7 15,-1 2-3-15,1-1 19 0,-1 2 16 16,1 0 13-16,-1-1 9 0,0 0-19 16,-2-1-35-16,-3 2-45 0,1 0-25 0,-4 0 25 15,-2 0 2-15,0 4 20 0,-2 1-3 16,0 2 0-16,0 2-3 0,-1 5 4 15,0 1 12-15,3 3 3 0,-1 3-4 16,3 1 8-16,0 2 8 0,4 1-18 0,3-1 6 16,2 2-10-16,1-1-3 0,6-1 10 15,9-2-7 1,2-2 20-16,6-2-7 0,6-3 15 0,1-4-12 0,5 0-9 16,1-5-10-16,2-1-4 0,-5-2 1 15,0-3 3-15,-6-3 3 0,-3-4 4 16,-8 0 5-16,-2-3 1 0,-4-2-3 15,-4-3 5-15,-2-2-5 0,1-1-7 16,-6-5-23-16,0-3-2 0,-7 0-3 16,-1-5 3-16,-5 1-1 0,-5 1-3 0,-2 4-8 15,-1 2-4-15,-3 4-15 0,0 3 12 16,0 4-6-16,3 3-4 0,1 3 4 16,3 2-13-16,4 2 1 0,5 2-10 15,-1 0-26-15,7 0-157 0,1 6-130 0,1 0-34 16,9 6-165-1,-1-2-145-15,3-3-856 0</inkml:trace>
  <inkml:trace contextRef="#ctx0" brushRef="#br1" timeOffset="-143098.91">9050 11973 1990 0,'0'0'402'16,"0"0"-305"-16,0 0-13 0,0 0 32 0,0 0 12 15,0 0 1-15,0 0-129 0,0 0-45 16,0 0 32-16,0 0 13 15,0 0 145-15,-38 52 5 0,19-19 3 0,-8 17 6 16,-9 14-10-16,-7 11-26 0,-5 5-12 16,5-7 2-16,9-13-34 0,10-19-32 15,9-12 9-15,5-6-3 0,4-8-9 16,1 3 5-16,-2-1-24 0,3 0 0 16,3-5-22-16,0-2-2 0,1-3 2 15,0-2 0-15,1-2 10 0,2 1-13 16,0-3-22-16,5-1-118 0,0 0-89 15,5-5-92-15,4-2-133 0,9-13-347 0,-3 1-560 16</inkml:trace>
  <inkml:trace contextRef="#ctx0" brushRef="#br1" timeOffset="-142576.5">9113 12244 1846 0,'0'0'392'16,"0"0"-184"-16,0 0-18 0,0 0 10 15,0 0 50-15,0 0 9 0,0 0-37 16,0 0-48-16,0 0-35 0,0 0-42 16,0 0-75-16,15-19-22 0,-4 19-35 15,7 0 17-15,3 0 14 0,4 0-14 0,2 3 5 16,0 2 12-16,-3-3-2 15,0 2 1-15,-5 0 2 0,-2-2-2 0,-4 0-1 16,-5-2-10-16,-2 3-12 0,-1-3-19 16,-4 2-22-16,0 0-1 0,-1 2 20 0,0 0 46 15,-4 3 1-15,-6 2 16 0,1 2 3 16,-4 3 6-16,-4 1-6 0,-2 3 28 16,-1 0 10-16,-2 1-10 15,-1 1-6-15,1 1-3 0,0-1-7 0,3 1-9 16,3-1-6-16,5-3 2 0,3-2 5 15,5-1-22-15,3-5 21 0,1 1 6 16,6-3-9-16,4 3 6 0,3-3 6 16,1-1-9-16,5 0 0 0,4-2-3 15,1-2-4-15,0 0-14 0,-1-2-1 16,0 0-1-16,0 0 1 0,-3 0 1 16,-5 0 2-16,0 0 10 0,-3-1-11 0,-4-1 10 15,-1 1-10-15,-2-3 17 0,-3 4 3 16,0-2-1-16,-2 1-17 0,1-1 20 15,-2 0-22-15,0-1-2 0,0 3-1 16,0-4-30-16,-4 2-31 0,0-1-115 0,0-2-88 16,-1 0-143-16,1-2-254 0,2-3-661 15</inkml:trace>
  <inkml:trace contextRef="#ctx0" brushRef="#br1" timeOffset="-142354.4">9570 12332 2763 0,'0'0'388'0,"0"0"-212"16,0 0-55-16,0 0-48 0,0 0-32 15,0 0 25-15,0 0-2 0,74-41-49 0,-54 36-15 16,2 2-25-16,0 3-16 15,-2 0-3-15,-2 0-290 0,-1 0-292 0,-8 0-744 16</inkml:trace>
  <inkml:trace contextRef="#ctx0" brushRef="#br1" timeOffset="-142180.49">9541 12472 1918 0,'0'0'360'0,"0"0"-343"0,0 0 131 15,0 0 127-15,0 0 81 0,0 0 21 0,0 0-130 16,0 0-134-16,0 0-84 0,68-6-29 16,-48 3-13-16,2 0-15 0,0-2-10 15,9-3-244-15,-8 1-315 0,-2-3-900 0</inkml:trace>
  <inkml:trace contextRef="#ctx0" brushRef="#br1" timeOffset="-141762.03">9927 12222 1809 0,'0'0'338'15,"0"0"-131"-15,0 0 38 0,0 0 29 16,0 0-4-16,0 0-37 0,0 0-37 16,0 0-53-16,0 0-39 0,0 0-63 0,23-10-22 15,-9 8 15-15,5 1 13 0,4 0 0 16,2-1 1-16,6 0-13 15,3 1-13-15,2-4-10 0,1 3-10 0,-1-1 0 16,-5-1 0-16,0 1-2 0,-6-1 2 0,-5 1-2 16,-6 0 2-16,-5 0 11 0,-3 2-11 15,-4-1 20-15,-2 1-22 0,0 0-16 16,-5 1-49-16,-5 0-216 0,-6 0-82 16,-3 1-33-16,-2 3-119 0,-2 2-260 15,5-2-658-15</inkml:trace>
  <inkml:trace contextRef="#ctx0" brushRef="#br1" timeOffset="-141434.31">10106 12272 2069 0,'0'0'421'0,"0"0"-131"15,0 0-11-15,0 0-42 0,0 0-68 0,0 0-1 16,0 0-26-16,0 0-105 15,0 0-37-15,0 0-100 0,9-10 36 16,-6 20 64-16,1 6 79 0,0 4 6 0,-3 4-15 16,0 0-1-16,-1 3 3 0,0 0 7 15,0-1-10-15,-2 0-7 0,-1-1 4 16,2-3-29-16,-1-1-9 0,1-1 0 16,1-4-13-16,0 0-12 0,0-5 16 15,3 1-4-15,0-4-12 0,-2-1 13 16,1-2-13-16,-2-3 9 0,1 0-10 15,-1-1 20-15,0-1 18 0,0 0 13 16,0 0 2-16,0-3-2 0,0-2-53 16,0 1-53-16,-2-3-197 0,-2 1-93 0,-5-9-181 15,4 1-625-15,0-2-1128 0</inkml:trace>
  <inkml:trace contextRef="#ctx0" brushRef="#br1" timeOffset="-138099.18">6537 12079 186 0,'0'0'782'0,"0"0"-371"0,0 0-118 15,0 0-86-15,0 0 50 0,0 0-27 0,-8-45-11 16,8 38-51-16,0-1-10 0,0 3-4 16,1 1-49-16,1 2-28 0,-1-1-26 15,-1 3-35-15,1 0-16 0,-1 2-128 16,0 3-45-16,0 6 173 0,0 5 20 16,-4 5 28-16,-6 4 25 0,-2 4-9 15,-4 3-9-15,-2-1-17 0,0 0 0 0,0-1-25 16,5-4-11-16,0-3 1 15,6-3 16-15,1-6-18 0,3-3 27 0,3-4-27 16,0-1 1-16,0-1 17 0,2-4 3 16,4 2 10-16,2-3 13 0,2 0-4 15,4 0-7-15,4 0-18 0,1 0-13 16,2-3 10-16,2-1-13 0,0 0 0 0,2 0-2 16,-3 2 0-16,-1-3 0 0,-2 2-13 15,-2-1 14-15,-1 1 1 0,1-1-1 16,-4 2-12-16,-2-2 1 0,-1 2-1 15,-4 0-41-15,-3 1-16 0,0-1-12 16,-1 2-4-16,-2 0-1 0,0 0 14 16,0 0 22-16,0 0 6 0,0 0 9 15,-3-2-8-15,-1 0-11 0,0-2 36 16,-1 0 19-16,-2 1 29 0,2-4 3 16,0 2 22-16,1-5-25 0,-2 0 0 15,4-1 0-15,-1-1-28 0,2 2 1 0,0-1-1 16,1 0 38-16,-1-1-36 15,1 3 25-15,0 0 1 0,0 1 29 0,0 1-1 16,0 2 13-16,0 2-3 0,0-1-13 0,0 1 13 16,0 3-7-16,0 0 3 15,0 0-22-15,0 0-41 0,0 0-35 16,0 0-63-16,2 5-35 0,-1 5 133 0,2 2 13 16,1 5 47-16,1 2 13 0,-2 3-13 15,2 1 13-15,-3-1-17 0,0 2-8 16,1 1 12-16,-1-4-17 0,1 1 4 15,-1-4-25-15,0-1-6 0,-1-3-14 16,0-2 14-16,0-2 4 0,-1-3-20 16,1 1 0-16,-1-1 2 0,0-3 1 15,0 0-2-15,0-1 0 0,0 0 2 16,0-3-2-16,1 0 12 0,-1 0 21 0,0 0 13 16,0 0 9-16,0 0 6 0,1 0-12 15,-1-3-18-15,2 0-32 0,-1-1-19 16,2 0 1-16,2-1-7 15,-2 1-53-15,1 1-173 0,0 0-114 0,5-3-180 16,-2 2-540-16,-3-3-822 0,-47 53 1830 0</inkml:trace>
  <inkml:trace contextRef="#ctx0" brushRef="#br1" timeOffset="-137002.45">7559 13274 636 0,'0'0'254'0,"0"0"7"15,0 0-50-15,0 0-9 0,0 0-29 16,0 0-47-16,-8-48 7 0,8 40 33 0,3-1-17 16,0 1-33-16,2 0 1 0,-1 0-17 15,-2 2-4-15,1 3 7 0,-2-1 0 16,0 3-20-16,-1 0 1 0,2 1-84 16,-2 0-13-16,0 0-109 0,1 4-6 15,0 5 128-15,-1 2 67 0,0 7 10 16,0 2-22-16,-4 4-17 0,-1 3 7 15,-1 2 16-15,-4 2-29 0,2-1-10 16,-3-2-6-16,3-1 2 0,-1-4-17 16,3-3-1-16,2-5 13 0,1-1-10 15,2-4-1-15,0-2 14 0,1-3-16 16,0-1 2-16,0-2 11 0,3-1 12 0,3-1 10 16,2 0 20-16,4 0-11 0,5 0-6 15,1-5-22-15,2-1-13 0,2-3 13 16,-2 2 0-16,1 0-14 0,-2-1 0 15,-2-1 11-15,-3 4-13 0,0-3-2 0,-2 3 2 16,-2-1-4-16,-2 1 2 16,0 2-1-16,-3-2-16 0,1 1 18 0,1 1-12 15,-2 0 10-15,0-1-13 0,2 0 14 16,-2 1-14-16,-1 0 4 0,-1 0-1 16,0 1-41-16,-1 0-51 0,2-1-48 15,-3 1-20-15,-1 0-30 0,0-1-106 16,0 1-161-16,0-4-160 0,-5 0-614 15</inkml:trace>
  <inkml:trace contextRef="#ctx0" brushRef="#br1" timeOffset="-136667.33">7740 13287 1403 0,'0'0'361'0,"0"0"-102"0,0 0 1 16,0 0-15-16,0 0-35 0,0 0-36 15,0 0-14-15,0 0-16 0,0 0-69 16,0 0-75-16,9-19-67 0,-5 23 67 16,2 4 76-16,1 5-6 0,-1-1 3 15,-1 5-6-15,0 0-13 0,2 1 12 16,-3 0 14-16,-1 0-21 0,0-2-11 16,-1 3-1-16,0-2 13 0,-1-1-13 15,1-1-13-15,-1 0-9 0,0 1 8 16,0-2-31-16,0-3 1 0,1 1 12 0,-1-2-13 15,1-1-2-15,1-1 0 16,-1-3 2-16,-1-1-1 0,1-1 2 16,-1 1-3-16,1-3 0 0,-1 1 0 0,-1-2-22 15,1 0-83-15,-1 0-58 0,0 0-58 16,0 0-59-16,0-10-245 0,0-2-833 16</inkml:trace>
  <inkml:trace contextRef="#ctx0" brushRef="#br1" timeOffset="-133202.04">1352 5245 668 0,'0'0'95'0,"0"0"0"0,0 0 25 0,0 0 79 15,0 0-82-15,0 0-52 0,-36-49 91 16,33 47-35-16,0-2-4 0,1 0-49 15,0 2-16-15,1 2 68 0,-1-5 52 16,1 4-7-16,-2-4-77 0,3 2 57 16,0-1-55-16,0-1-54 0,0 2 154 15,0 1-88-15,0 0-76 0,0 2-14 16,0 0-12-16,4-1-84 0,4 1-57 16,8-3 57-16,5 3 84 0,7-2 36 0,9-1-14 15,5-1-9-15,3 1-13 16,5-1 0-16,0 0 2 0,-1-1-1 0,-3 1 0 15,-4 2 14-15,-7-2-2 0,-7 1-12 16,-5 1-1-16,-7 1-10 0,-4 1-16 16,-4-2-84-16,-1-1-45 0,3 3-13 15,-3-1-7-15,3 0-6 0,-2-2 18 16,2 0-6-16,-3-1-19 0,-1 2-1 0,2-3 29 16,-4 0 56-16,-2 3 104 0,-1-3 10 15,-1-1 29-15,0 0 3 0,-3-1-3 16,-1-1 56-16,-4 0 48 0,3 2 59 15,-1-1-101-15,-2 2 16 0,2 2-39 16,-1 0 3-16,0 1 16 0,3 1-58 16,0 1-39-16,2-1-10 0,0 1-3 0,2 0-19 15,0 0-23-15,0 0-52 0,0 0-7 16,2 3 81-16,3 1 33 0,0-1 75 16,5 4-3-16,0-2-71 0,3 1 25 15,-1 1 3-15,0 1-29 0,-2 2-14 16,-2 2-45-16,-5 5 59 0,-3 4 52 15,-1 4 7-15,-8 3 12 0,-3 2-42 16,-3 3 7-16,3 0 22 0,0 0-32 16,6 0-26-16,6 5-197 0,7-8-333 0,4-7-824 0</inkml:trace>
  <inkml:trace contextRef="#ctx0" brushRef="#br1" timeOffset="-129137.9">8037 14947 339 0,'0'0'258'16,"0"0"-258"-16,0 0 13 0,0 0-13 16,0 0 78-16,0 0 72 0,0 0-13 0,0 0-4 15,0 0-41-15,0 0-11 0,-23-9 13 16,22 7-35-16,-1-1-10 0,1 0-4 15,0 2-12-15,1-1 19 0,0 0 46 16,-2 1 15-16,2 0 7 0,0 1-38 16,0 0-40-16,0 0-23 0,-1 0-17 0,1 0-2 15,0 0-13-15,0 0-9 0,0 0-4 16,0 0 26-16,0 0 13 0,0 0 9 16,0 0 14-16,0 0 13 0,0 1 16 15,3 1 9-15,-1-1 7 0,1 1 3 16,-1-1-23-16,1 2-22 0,0 2 6 15,1-2-6-15,3-1-3 0,-2 2 9 0,0-1 0 16,3-1 0-16,1 2-3 0,2-2-1 16,0-2 8-16,5 1 8 0,0-1 1 15,3-1 3-15,2-4-4 0,1-1-5 16,1 0-11-16,1-2-3 0,0 3-12 16,-1-2 9-16,1-1-7 0,-2 4-12 15,-1-1-12-15,-3 1-2 0,-2 2 1 0,1-2 0 16,1 1 13-16,1 0 0 0,-1-2-3 15,2 1-1-15,0-3 4 0,1 0 0 16,2 0 3-16,0-1-3 0,1 1-3 16,3-1 2-16,-1-1-14 0,0 0 3 15,2 0-1-15,-1 1 13 0,-2-3-15 16,-1 2-1-16,1 0 0 0,-2 2-1 16,-1 0 1-16,-2 0-1 0,0-2 0 0,1 2 1 15,-2 0 12-15,2 0-9 0,-1-1 13 16,0 0-13-16,1-1 20 15,1-2-20-15,0-1 9 0,0-2 11 0,-1 1 8 16,1 1-12-16,-1-3-6 0,1 1 2 16,1-1 1-16,1 1-14 0,-2 0 11 0,2-4-11 15,0 4 0-15,0-3-1 16,0 2-1-16,0 1 1 0,0-1-1 0,1 1 3 16,-1-1-1-16,1 1-2 0,0-3 2 15,0 2 18-15,0-2-20 0,0 2 0 16,1-2 22-16,-2-1-6 0,-1 1-3 15,-1 0 12-15,0 0-6 0,-2 0 3 16,2 0-7-16,1 0-12 0,0 0 10 16,1-1 0-16,0 0-13 0,1-1 1 15,-1 1 0-15,1 0 11 0,2 2-10 16,-3-1 14-16,0 1 9 0,-1 1-21 0,0 0-1 16,-2 1 0-16,1-1 26 0,-2 3-1 15,0-3-26-15,0 1 20 0,0-3-20 16,0 0 1-16,0 1 0 0,0-1 8 15,0-3-10-15,2 3-1 0,-1 0 0 16,1 0 0-16,0 1 1 0,0-1 12 0,0 0-11 16,-1 2 0-16,0-2-1 0,-1 0 1 15,-2 1-1-15,1 2 12 16,-5 1 2-16,3-1-12 0,-1 1 1 0,0-1-3 16,-3 0 0-16,4-1 0 0,0 2-1 15,-1-1 0-15,1 0 0 0,-2 1 2 16,2 1 0-16,-1-2-1 0,1 2 0 15,-3-3 0-15,0 2-1 0,0 0 1 16,0 0 2-16,-3 1-2 0,2 0 0 0,-1-2 1 16,0 3-1-16,1 0-1 15,-2-1 0-15,2 0-1 0,-1 1-1 16,1 0 2-16,1 1-1 0,-3-2-11 0,1 1 12 16,0 0 1-16,0-1-1 0,2 0 2 15,-3 2-1-15,1-1-1 0,0 1 0 0,-1-2-1 16,1 3 1-16,-3 0 0 0,-1 1 0 15,0 0 1-15,-1 2-1 0,1 0 2 16,-3-1 0-16,0 2 0 0,-1 2 1 16,1-1 13-16,-1 0-13 0,-2 0 0 15,-1 2 9-15,-1 1-12 0,1 1-1 16,-1 0-27-16,0 0-37 0,0 1-35 16,-2 3 18-16,-2 2 13 0,-4 1-7 15,3 4-157-15,-1-1-261 0,1-2-905 16</inkml:trace>
  <inkml:trace contextRef="#ctx0" brushRef="#br1" timeOffset="-127934.2">10574 12505 509 0,'0'0'234'0,"0"0"-74"16,0 0 19-16,0 0 56 0,0 0-7 15,0 0-53-15,0 0-48 0,0 0-20 16,0 0-16-16,-10-14 32 0,12 10-77 15,2 2-4-15,-1-1 0 0,0 1 19 16,-1 2 7-16,0-1 7 0,0 1-4 16,-1-1-10-16,1 1-38 0,-1 0-23 0,3 0 2 15,0 2 20-15,2 2 36 0,0 1-10 16,4 0 14-16,-1 2-27 0,2 3 4 16,1 0 9-16,2-1 6 0,2 4 1 15,1 1-14-15,2-2 14 0,0 3-4 16,-2 1-7-16,3 1-12 0,-2 0 19 15,1 0-16-15,-1 3 13 0,-1 1 0 16,0 1 3-16,-4-1-1 0,2 2-15 0,-1-1 0 16,-3 2 12-16,2-1-3 0,-2 0 7 15,-1 1-4-15,0-2-3 0,-1 0-9 16,3 0-13-16,-3-2 12 0,4 0-9 16,-2-3 16-16,1 0-9 0,-1-3 0 15,2 1-8-15,-4-3-2 0,3 1-20 0,-5 0 30 16,2 0-8-16,-3-2 8 15,1 2-11-15,-1-1 4 0,-2-1-12 0,0 0 5 16,0 1 10-16,2-2-3 0,-2-1-3 16,1 1 3-16,0-2-10 0,1-1 7 15,-1 1-7-15,-2-2 1 0,1-1 2 0,-2-2-15 16,2 1 0-16,-1-2 13 0,-2 1-15 16,-1-3 1-16,0 0 10 15,1 2 7-15,-1-2 6 0,0 0 12 0,0 0 3 16,0 0 3-16,0 0-6 0,0-2-4 15,0 0-12-15,-1-1-21 0,-1-2-3 16,-3-1-13-16,3 0 4 0,0-1-12 16,0 2-16-16,0-4-25 0,0 0-151 15,-1-2-67-15,-7-10-189 0,1 5-573 16,-1-2-1078-16</inkml:trace>
  <inkml:trace contextRef="#ctx0" brushRef="#br1" timeOffset="-125119.99">4724 11282 1626 0,'0'0'182'0,"0"0"-112"0,0 0-70 0,0 0-45 16,0 0 12-16,0 0 33 0,0 0 82 15,0 0 60-15,0 0-12 0,0 0-42 0,-3-25-27 16,9 17-25-16,4-1 12 0,0-2 27 15,4-1-27-15,-1 1 7 0,3-3 0 16,0 0 3-16,3 1-3 0,-1-1 6 16,0 2-10-16,2-2-15 15,0 0-7-15,3-1-7 0,0 0 10 16,1-2-3-16,2 0 0 0,2 0-7 0,0 0-21 16,5-2 16-16,-1 0-15 0,3-1-1 15,3 0 0-15,0 0-1 0,2 2 0 16,0-2 13-16,0 1-11 0,2 0-2 15,-1-2 1-15,3 1 1 0,1 0-2 16,5-1-1-16,-1-1 1 0,4-1-2 0,8-3 2 16,-8 5 19-16,2-1 7 15,-1 2 9-15,-9 4-19 0,4-3-14 16,2 1 1-16,-3 3 23 0,-1 2-14 0,1-3 4 16,-3 2-12-16,2-1 18 0,0 2-19 0,1-1 10 15,-2 2 0-15,4 0-1 0,-2 1 1 16,-4 1-10-16,2 2 1 0,-2-1-1 15,-2 2 13-15,0 0-4 0,-2 2 4 16,-1-2-3-16,1 1-10 0,-3 2 16 16,2-2-6-16,3 2 3 0,1 2-16 15,1 0 1-15,2 1-1 0,-2-1 0 16,3 2 0-16,1 0-3 0,-3 0 3 16,3 0 0-16,0 0 0 0,-1 0-1 15,-1 2 0-15,1-2 0 0,-4 0 1 0,-1 0-2 16,-1 1 2-16,-2 1 3 0,-2 0 0 15,0 0-2-15,-1-1 1 0,1 1 1 16,0 0-2-16,2 1-1 0,0 1 0 16,2 0-1-16,1 2 0 0,0-1 0 15,0 1 0-15,2-2 0 0,-1 3 0 16,2-1 0-16,0 0-15 0,-1 0 0 16,-2 0 0-16,-2-1 0 0,-1 2 3 0,-4-2 1 15,0 1 9-15,0 0-10 0,-3 0 11 16,0 0 2-16,1-1-2 0,-3 2-11 15,3 1 11-15,-1-1 1 0,3 3 1 16,0-2-1-16,0 1 0 0,1 1 1 16,0 1-2-16,3-1 2 0,-3 0 4 15,0 2-2-15,0-2-1 0,0 1-1 16,-2-1 0-16,-2 3 0 0,1-2 0 16,-4-1-1-16,2 2-1 0,-5 0 2 0,4 1 1 15,-2-1 2-15,2 0 0 0,1 0 10 16,-2 0-12-16,3 1 1 0,-2 1-2 15,1-2 1-15,1 1 1 0,-3-1 0 16,0 1 0-16,2-1 2 0,-1 3-2 16,1-2-2-16,-2 0 1 0,2 0 0 15,-2 1 0-15,0 0 0 0,-2-1-1 0,-1-1 0 16,1 1 1-16,-3-1 0 0,-2 0 0 16,1 0 0-16,-1-1-1 0,0 2 1 15,-2 0 0-15,1-2-1 16,0 1 1-16,-1 0 2 0,1-1 0 15,1 1 0-15,1-1 10 0,0 1-13 0,-2 0 1 16,0-1-2-16,-2-1 0 0,-2 0-2 16,-1 2 3-16,0 0 11 0,-1-1-9 15,-2 1 0-15,1-1 1 0,1 2 1 0,-1 0-1 16,1-2 13-16,1 1-13 0,2 0 0 16,0-1 13-16,1 0-3 0,1-1-11 15,0 0-1-15,-1 1 1 0,1-1-2 16,-2 0 0-16,-2 0-1 0,1-1-1 15,0 3-11-15,-1-3 13 0,-1 2 0 16,-3-1 13-16,2 0 0 0,-4-1-11 0,4 2 1 16,-3-1-1-16,0 0 1 0,4-1 19 15,-3 2-22-15,4-2 3 16,0 1-1-16,1 0 0 0,-1-1-1 0,-1 1-1 16,0 1 0-16,1 0-1 0,-2 0-1 15,-2-3 0-15,-1 4-11 0,-2-3 13 0,1 2 2 16,-2 1 11-16,-1-3 3 0,2 4-4 15,-1-1-9-15,2 1 10 0,-2-1-11 16,4-1 0-16,-4 2 11 0,3-2-12 16,-2 1 0-16,-2-2-2 0,3 1 1 15,-3-1 0-15,2 0-1 0,-3 1-2 16,-1 0 3-16,2 0 16 0,-2 2 15 16,0-4-9-16,0 4 1 0,2-1-1 15,-2 0-6-15,0 1 9 0,1 1 19 0,2-1-22 16,-2 0 9-16,2 0-9 15,0 1-18-15,-1 0 8 0,1-2-12 0,-2 1 1 16,0-1 0-16,1-1-1 0,-2-1 1 16,-1 1 3-16,-2-1 21 0,1 0-22 15,2 1 9-15,-3-1-8 0,1 1 18 16,1-2-7-16,-1 2 1 0,-1-2-4 16,1 1-11-16,1 2 15 0,-1-3 0 0,-1 1-15 15,0 0 2-15,-1 0 13 0,0 0-1 16,0-1-14-16,0 2 0 0,0-1-1 15,-1 1 3-15,1-2-1 0,-1 1-2 16,0 2 2-16,0-2 1 0,0-1 10 16,0 1-13-16,0 2 4 0,0-1-1 15,0 0 0-15,-1-1 0 0,1 2 0 16,-1-2-1-16,0 2 1 0,0-2-1 16,1-1 11-16,-1 1-12 0,0-2 1 0,-1 1 0 15,1-2-2-15,-1 0 1 16,0 3 12-16,-1-1-12 0,0 1 2 15,0 2-2-15,0 0 1 0,-2 0 0 0,1 0-1 16,-2 2-1-16,2-1 2 0,0-1-1 16,0 1-1-16,0-2 0 0,0-1 0 15,1 2 2-15,1-3-2 0,0 1-1 16,0-1 0-16,1-2 0 0,-1 2 0 0,1-1-1 16,-2 1 1-16,1-1 0 0,1-2 0 15,0 4 1-15,1-3 0 0,-1 1 2 16,1 0-2-16,0 1 0 0,0-2-1 15,-1 2 0-15,0-1-1 0,0 1 0 16,0-3-1-16,-1 3 1 0,-1-3 2 16,1 2 3-16,0-2 0 0,-1 1-1 15,1 0 1-15,0 1 0 0,0-1 10 16,0 3-13-16,0-4 1 0,1 1-1 0,-1 1 0 16,1 0-1-16,-1-3 1 0,1 2 2 15,-2-1 0-15,1-1 0 0,1 1 10 16,0-1-10-16,0 1 0 15,-1-1 2-15,1 2 8 0,0 0-12 0,0-1 3 16,-1 1-1-16,1 0 0 0,-1-1 1 0,1 0-2 16,0 0 0-16,1 0 2 15,-1-1 9-15,1-3-10 0,0 3 0 0,0-3 0 16,0 1 0-16,0-1 0 0,0-2-1 16,0 1 12-16,0-1-12 0,0 0 0 15,0 0 15-15,0 0 2 0,0 0 4 16,0 0-3-16,0 0 2 0,0 0-8 15,0 0-1-15,0 0 1 0,0 0-10 16,0 0 9-16,0 0-12 0,0 0-1 0,0 0-18 16,0 0 1-16,0 0-4 0,0 2 0 15,0-1 13-15,3 1 9 0,-1 0 19 16,0-1-7-16,0 1 4 0,-1-2-13 16,0 1 15-16,0-1 10 0,-1 0-6 15,0 0 0-15,0 0-8 0,0-2-14 16,-11-10-305-16,-4 1-692 0,-1-4-1293 0</inkml:trace>
  <inkml:trace contextRef="#ctx0" brushRef="#br1" timeOffset="-123229.48">11485 12934 378 0,'0'0'1130'16,"0"0"-912"-16,0 0-82 0,0 0 30 15,0 0-14-15,0 0 13 0,0 0 16 16,0 0 3-16,0 0-10 0,0 0-1 15,45-26-64-15,-45 26-67 0,0 0-7 16,-6 0-3-16,-3 0-13 0,-4 1-6 16,-3 4 25-16,-3 1 0 0,-2-1 6 15,0 4-12-15,3-1-29 0,2 1 17 0,3 0-8 16,5 0-12-16,2 1-1 16,2-3-24-16,4 2 24 0,0 0 1 0,5 1 16 15,4 2 0-15,3-2-13 0,2 1 16 16,2 0-3-16,1 1-16 0,0 1-1 15,-2-2-3-15,-4 1-21 0,-1 0 6 16,-4 0 6-16,-4 1 10 0,-2-1-10 0,-6-2 11 16,-6 1 2-16,-2 1 2 0,-2-3 14 15,-2-1 16-15,0 1 3 16,0-3-13-16,5-1-6 0,4 0 0 0,3-1-13 16,1 1-3-16,5-5-15 0,0 4 2 15,4 0 13-15,6 0 42 0,2 2-11 16,7 1-12-16,2-2-7 0,2 2-12 15,1 1-3-15,-2 1-13 0,-5 0 0 16,-4 1-13-16,-4 0 7 0,-6 1-16 0,-3 2 7 16,-1-1 15-16,-7 2 15 0,-5-2-1 15,-1 1 2-15,0-1-1 0,0 0 1 16,0-3-1-16,5 1-1 0,1-3-10 16,5 1 10-16,3-2-1 0,0 0 3 15,7 1 23-15,4-2-1 0,7 0-19 16,3 1-3-16,1 0-52 0,1-1-116 0,0-1-139 15,3-1-170-15,-9 1-206 0,-4-4-986 16</inkml:trace>
  <inkml:trace contextRef="#ctx0" brushRef="#br1" timeOffset="-122701.6">11840 12968 1159 0,'0'0'622'0,"0"0"-499"0,0 0-77 16,64-31 48-16,-47 28-6 0,-3 1 15 0,-5 2 4 15,-3 0-107-15,-4 5 26 0,-2 0-26 16,-9 4 120-16,-4 4 12 0,-3 0-39 15,-4 2-28-15,-2-1-4 0,1-2-6 16,3-1-1-16,1-1 4 0,3-3-4 16,6 0-5-16,-2 0-11 0,5 1-13 0,2-1 4 15,0 2-10-15,2 1-15 0,1 0 21 16,0 0-24-16,0 1 2 0,2 1 17 16,3-1-19-16,-2 3 0 0,4-2 0 15,-1 0 1-15,-1-2-2 0,0 1 0 16,1-2 0-16,-2-3 1 0,0-1 0 15,-2-2 1-15,0-1-1 0,0 0-1 16,-1 0-16-16,0 1 3 0,-1-3-3 16,0 2 15-16,0 0-1 0,0 1 2 15,0 2 2-15,0-2 30 0,1 2-3 16,3 2 0-16,2 0-7 0,2 2 7 16,7 1-7-16,2 1-20 0,3 1 10 0,0 1-12 15,-3 0-16-15,-4-1 0 0,-3 0-13 16,-6-2-63-16,-4 1-10 15,-8-2 18-15,-9-2 23 0,-6 0 20 0,-8 0-17 16,-5-1-45-16,-1-2-61 0,-3 2-94 16,-13-1-128-16,11-2-180 0,6-1-814 15</inkml:trace>
  <inkml:trace contextRef="#ctx0" brushRef="#br1" timeOffset="-120473.22">10009 10326 881 0,'0'0'255'16,"0"0"-67"-16,0 0 89 0,0 0-75 15,0 0-56-15,0 0-10 0,0 0 49 16,0 0-23-16,0 0-33 0,0 0-3 15,26-46-33-15,-25 43-13 0,0 0 7 16,0 1-7-16,-1 0 4 0,1 0-1 0,-1 2 16 16,0 0-16-16,0 0-61 15,0 0-22-15,-1 0-77 0,-6 6-73 0,-2 5 150 16,-5 1 82-16,-4 5-5 16,-3 5-7-16,2 2-26 0,0 2 7 15,3 2-32-15,4 0 0 0,4 0-18 0,7-1-1 16,1-2 2-16,12-2 10 15,8-3 7-15,5-3 13 0,7-2-13 0,2-2-3 0,4-5 3 16,2-2-7-16,-2-4-10 0,-3-2 11 16,-7 0-10-16,-6-1 13 0,-8-4 6 15,-9-1 22-15,-5 1 10 0,-2-5-54 16,-10-1-25-16,-5-1-7 0,-9-1 10 16,-2 1-6-16,-7-2-4 0,-3 5 13 15,1 0-6-15,-1 4-1 0,1 3 1 16,4 2-35-16,7 0-86 0,4 7-74 15,4 2-46-15,3 2-44 0,1 3-198 16,3 1-200-16,5-3-659 0</inkml:trace>
  <inkml:trace contextRef="#ctx0" brushRef="#br1" timeOffset="-118619.83">10553 12661 3 0,'0'0'1'16,"0"0"16"-16,0 0 54 0,0 0 34 16,0 0-14-16,0 0 0 0,0 0 30 15,0 0 26-15,0 0-4 0,0 0-35 16,-32-24-1-16,30 21-2 0,0-2-27 0,2 1-33 16,-1 1-9-16,1 0 19 15,0-1 20-15,0 0 29 0,0 1-25 0,0 0-14 16,0-1-13-16,0 1 3 15,0 1 16-15,0-1 7 0,-1 0-10 0,0 0-9 16,-1 0-30-16,1-1-16 0,-1 3-10 0,0-2 20 16,1-1 32-16,1 0 7 0,0 2-1 15,0-2-28-15,0 2 2 0,0-1 20 16,0 0-16-16,0 0 0 0,3 2 3 16,-2 1 3-16,-1-3 20 0,0 3-1 15,1 0-25-15,-1 0-39 0,1 0-31 16,0 0-27-16,2 0 3 0,2 3 55 15,3 0 87-15,0 4-32 0,5-1-17 16,-1 2 7-16,4 0-22 0,2 3-1 16,1 0 20-16,2 2 9 0,2 0 1 0,1 2-14 15,5 3-3-15,0-1 14 16,0 4-14-16,2 3 9 0,-1 0-12 0,0 2 0 16,-4 3 0-16,-3-3-6 0,-1 3 9 15,-3 1-7-15,-4-2 1 0,0-1-10 0,-5-2 10 16,0-2 2-16,-3-1-8 0,-1-5 2 15,1-2 0-15,-3-3 13 0,-1-2-3 16,0-3-10-16,-1-1-9 0,3-3 13 16,-4-3-4-16,-1 3 3 0,1-3 7 15,-1 0 18-15,0 0 4 0,1 0 9 16,0 0-10-16,1-4-56 0,1 0-6 16,-1 0-35-16,0-1 16 0,-1 1-6 15,-1-1-123-15,0 2-153 0,-6-5-239 16,-2 1-644-16,-4-2-543 0,26 62 1733 0</inkml:trace>
  <inkml:trace contextRef="#ctx0" brushRef="#br1" timeOffset="-118122.67">10438 12869 205 0,'0'0'1328'16,"0"0"-1120"-16,0 0-23 0,0 0 42 16,0 0 35-16,0 0-19 0,0 0 8 15,0 0-81-15,0 0-170 0,0 0 0 16,-7-16 6-16,-7 30 128 0,-1 3-6 0,-2 4-17 16,4 1-22-16,-1 2-26 0,7 0-6 15,3-1-28-15,4-2-7 0,4-1-3 16,6-1 0-16,7-4 9 15,3 1-9-15,2-4 6 0,2-3-9 0,1-1-3 16,-4-5 2-16,-6-1 1 0,-1-2 6 16,-8 0 3-16,-2 0 16 0,-4-4 13 15,-4-2-54-15,-7-4-59 0,-6-3 9 16,-7 0 9-16,-7 1 3 0,-2 0-3 16,-3 3-16-16,1 2-19 0,4 4-19 15,4 3-60-15,6 0-59 0,8 7-90 0,5 5-286 16,6 0-499-16</inkml:trace>
  <inkml:trace contextRef="#ctx0" brushRef="#br1" timeOffset="-117481.18">10715 13650 1479 0,'0'0'627'0,"0"0"-368"0,0 0-178 16,0 0-81-16,0 0 42 0,0 0 25 15,0 0 62-15,0 0 48 0,-54 47 0 16,41-26-14-16,2 3-48 0,0 3-51 15,4 2-32-15,3 0-13 0,3 0-18 0,1-3 0 16,6-4 17-16,7-5-2 0,2-3 19 16,3-3-13-16,1-7 10 0,-2-1-4 15,-2-3 4-15,-6 0-4 0,0-3 17 16,-6-4-1-16,-3-2-29 0,0 0-15 16,-9-4-12-16,-2 1-7 0,-6-2 3 15,-6 3-12-15,-4 2-1 0,-4 1-9 0,-4 4-3 16,-3 4 3-16,1 4-54 15,-18 11-298-15,12 0-299 0,4-3-1243 0</inkml:trace>
  <inkml:trace contextRef="#ctx0" brushRef="#br1" timeOffset="-115236.52">7139 9515 346 0,'0'0'182'16,"0"0"-152"-16,0 0 2 0,0 0 76 15,0 0 97-15,0 0 59 0,0 0-23 16,0 0-62-16,0 0-52 15,0 0-30-15,-10-8-19 0,10 8-16 0,0 0-20 0,0 0-26 16,0 0-16-16,-1 0-2 0,0 0-11 16,-1 0-10-16,-1 1 8 15,-2 1 15-15,-2 1 0 0,2-1-1 0,-1 1 0 16,-1 1-2-16,0 0-13 0,2 0-7 16,0 1-3-16,-2 2 24 0,1 1-14 15,-7 6-251-15,4-3-251 0,-2-1-565 0</inkml:trace>
  <inkml:trace contextRef="#ctx0" brushRef="#br1" timeOffset="-115062.83">6787 9936 860 0,'0'0'0'0,"0"0"-30"0,0 0-51 16,0 0 65-16,0 0 16 0,0 0 0 15,0 0-23-15,0 0-147 0,-54 55-293 16</inkml:trace>
  <inkml:trace contextRef="#ctx0" brushRef="#br1" timeOffset="-114894.85">6596 10202 323 0,'0'0'231'0,"0"0"-38"15,0 0-24-15,0 0 4 0,0 0-17 16,-58 39-78-16,48-29-29 0,-3-1-30 0,0-1-18 16,3 4-2-16,-2-1-89 0,1 4-370 15,1-5-303-15</inkml:trace>
  <inkml:trace contextRef="#ctx0" brushRef="#br1" timeOffset="-114766.17">6372 10457 68 0,'0'0'421'0,"0"0"-323"0,0 0-17 16,0 0 1-16,-48 46-40 0,37-33-29 15,2 2-9-15,-1 0-4 0,4 7-79 0,1-5-433 16</inkml:trace>
  <inkml:trace contextRef="#ctx0" brushRef="#br1" timeOffset="-114638.18">6216 10756 424 0,'0'0'225'0,"0"0"-49"0,0 0-49 0,-62 49-85 16,48-32-29-16,2 0-9 0,0 0-4 15,4 1-107-15,1 7-140 0,0-5-340 16</inkml:trace>
  <inkml:trace contextRef="#ctx0" brushRef="#br1" timeOffset="-114466.73">5932 11209 724 0,'0'0'137'0,"0"0"-114"0,0 0-22 16,0 0 0-16,-35 46-1 0,33-39-26 15,-1 0-202-15,2 3 16 0,-2 0-46 16</inkml:trace>
  <inkml:trace contextRef="#ctx0" brushRef="#br1" timeOffset="-114328.1">5702 11519 248 0,'0'0'359'15,"0"0"-79"-15,0 0-39 0,0 0-49 16,0 0-65-16,-40 46-78 0,36-39-23 15,1-1-9-15,0 1-15 0,0 1-4 16,1 2-1-16,-1 2-244 0,0 1-33 16,-5 9-157-16,-3-4-135 0</inkml:trace>
  <inkml:trace contextRef="#ctx0" brushRef="#br1" timeOffset="-114185.39">5518 11838 89 0,'0'0'238'0,"0"0"30"0,0 0 12 0,0 0-13 16,-50 51-19-16,39-40-102 15,-2-1-26-15,3 2-29 0,-2 1-48 0,1-2-21 16,-1 1-9-16,2 2-9 0,-3 1-4 16,4 2-181-16,-3 1-190 0,1 6-183 15,3-6-124-15</inkml:trace>
  <inkml:trace contextRef="#ctx0" brushRef="#br1" timeOffset="-114018.79">5280 12226 424 0,'0'0'319'0,"0"0"-61"0,0 0-43 15,0 0-85-15,-65 46-45 0,50-37-27 0,3 3-12 16,-3-2-20-16,5 1-12 0,0 1-14 16,1 1 0-16,0-1-1 0,3 3-13 15,2-1-74-15,-2 1-65 0,3-1 0 16,-1 0 52-16,3 1 26 0,-2 0-10 16,-1 0-3-16,-1 0-29 0,-1-1-79 0,-9 7-104 15</inkml:trace>
  <inkml:trace contextRef="#ctx0" brushRef="#br1" timeOffset="-113866.49">4926 12705 339 0,'0'0'466'0,"0"0"-166"0,0 0-78 15,0 0-66-15,0 0-36 0,0 0-16 16,0 0 0-16,0 0 23 0,0 0 3 0,-30 45-23 16,29-40-52-16,-1 0-53 0,0 3 0 15,-1 1-1-15,1 3 0 0,-1 0-1 16,-1 3-55-16,-1-1-211 0,-2 14-78 15,1-7-272-15</inkml:trace>
  <inkml:trace contextRef="#ctx0" brushRef="#br1" timeOffset="-113709.83">4705 13143 1334 0,'0'0'1121'0,"0"0"-1056"0,0 0-65 16,0 0-91-16,0 0 85 0,-56 9 6 15,52-7 0-15,2 1-3 0,2 2-85 16,0-1-74-16,1 4-136 0,4 1-30 0,5 4-138 16,-2-1-508-16</inkml:trace>
  <inkml:trace contextRef="#ctx0" brushRef="#br1" timeOffset="-113539.2">4587 13353 1500 0,'0'0'286'0,"0"0"-188"15,0 0-97-15,0 0 80 0,0 0 68 16,0 0 101-16,0 0-27 0,0 0-59 0,0 0-64 16,0 0-78-16,-58 46-22 15,55-40-13-15,0 2 1 0,0 1-1 16,1 2-55-16,0 1-180 0,-1-2-121 0,-6 7-66 16,3-5-278-16</inkml:trace>
  <inkml:trace contextRef="#ctx0" brushRef="#br1" timeOffset="-112916.09">4376 13721 1365 0,'0'0'312'16,"0"0"-75"-16,0 0-58 0,0 0-72 15,0 0 16-15,0 0 25 0,0 0-70 16,0 0-78-16,0 0 0 0,0 0-23 16,0 0-15-16,-57 58 25 0,50-35-16 15,0 0 9-15,3 3-9 0,2 3 3 16,2 3-119-16,0 2-186 0,-3 16-92 16,-1-9-554-16</inkml:trace>
  <inkml:trace contextRef="#ctx0" brushRef="#br1" timeOffset="-112767.48">4212 14410 1360 0,'0'0'469'0,"0"0"-369"16,0 0-100-16,0 0 0 15,0 0 52-15,0 0 29 0,-35 45-26 16,29-36-32-16,2 1-10 0,0 1-13 0,3 4 0 16,1 1 1-16,0 4-1 0,0 9-268 15,0-3-233-15,1-2-784 0</inkml:trace>
  <inkml:trace contextRef="#ctx0" brushRef="#br1" timeOffset="-112611.67">4111 14963 1463 0,'0'0'1064'0,"0"0"-1064"0,0 0-58 16,0 0 16-16,0 0 42 0,0 0 91 15,-35 55-36-15,34-42-55 0,1 2 0 16,0 2-119-16,4 3-153 0,9 5-127 15,-4-6-596-15,2-2 207 0</inkml:trace>
  <inkml:trace contextRef="#ctx0" brushRef="#br1" timeOffset="-112433.43">4070 15438 2710 0,'0'0'264'0,"0"0"-264"0,0 0-16 0,0 0-16 15,0 0 19-15,-40 56 10 0,40-46-17 16,1-1-5-16,5-2-69 0,3-1-31 16,1-2-21-16,3-1-83 0,-3 0-24 15,3-1-95-15,-5 0-159 0,-4 3-210 16</inkml:trace>
  <inkml:trace contextRef="#ctx0" brushRef="#br1" timeOffset="-112331.7">4014 15611 225 0,'0'0'753'0,"0"0"-463"15,0 0-238-15,0 0-52 0,0 0-94 0,0 0-72 16,0 0 133-16,0 0-182 0,0 0-411 16</inkml:trace>
  <inkml:trace contextRef="#ctx0" brushRef="#br1" timeOffset="-110289.81">4628 15950 1664 0,'0'0'240'16,"0"0"-136"-16,0 0-39 0,0 0 10 15,0 0 3-15,0 0-20 0,0 0 16 16,0 0 4-16,0 0 19 0,0 0-13 15,16-39-42-15,-16 39-23 0,0-3 0 16,0 3 7-16,0-2-10 0,0 2-13 16,0 0 13-16,-1 0 7 0,0 0 6 0,0 0 6 15,-2 0-6-15,-3 0-29 16,-3 0-29-16,-2 5 7 0,-3 0 21 0,-2 4 1 16,-2-1 20-16,2 1-20 0,2 3-1 0,2-3 1 15,3-1-1-15,0 0-18 0,5-4 3 16,3 3-4-16,1-3 1 0,2 0 19 15,10 2 32-15,0 0 10 0,8-1 26 16,2-1-24-16,6 1-8 0,0 0-34 16,-2-2-2-16,-3 2-13 0,-6 1-13 15,-3-1-9-15,-7 1-3 0,-5 1-7 16,-2 0 9-16,-2 2 34 0,-5 0 2 16,-4 0 15-16,-2 2 14 0,-2 1-3 15,-2-1-25-15,1 1-1 0,1-1 0 0,1 2-2 16,-2-2-2-16,5 0 2 0,-2 0-17 15,2 2 18-15,3-1-18 0,1 0-7 16,1 0 25-16,4-3-15 0,2 1-3 16,1-3 19-16,7 0 17 0,1-4 18 15,4 3 0-15,2-1-12 0,-2 1-23 16,2-1-12-16,-5 2-30 0,-1 1-6 0,-5 1 0 16,-3 1 9-16,-1 0 39 0,-2 2 0 15,-4 2 3-15,-5-2 17 0,0 1-20 16,-1 0 32-16,2-2-7 15,-2 1 21-15,5 0 5 0,-1 1-16 0,4-2-15 16,2 0-20-16,2 1-2 0,0-1 0 16,6 0 2-16,6-2 26 0,4 1 3 15,0-5 3-15,7 1 7 0,1-4-39 16,0 1-206-16,3-3-220 0,-3 0-196 16,-5 0-895-16</inkml:trace>
  <inkml:trace contextRef="#ctx0" brushRef="#br1" timeOffset="-109739.5">4839 16104 711 0,'0'0'1530'0,"0"0"-1272"0,0 0-41 15,0 0-2-15,0 0-29 0,0 0-10 16,0 0-65-16,0 0-73 0,0 0-38 0,0 0-44 16,23-25 44-16,3 23 27 0,8-2-8 15,5 1-3-15,4-3-12 0,-1 0-4 16,-2 0-4-16,-7 2-8 0,-4 0 11 15,-9 3-15-15,-6 1 3 0,-5-2-3 16,-5 2-6-16,-3 0-42 0,-1 0-6 0,0-1 43 16,-1-1 27-16,-3 2 42 15,-3 0-23-15,-4 0-6 0,3 0 6 0,-2 0 6 16,4 0 4-16,-3-1 9 0,5-1-16 16,1 0 1-16,2 0-23 0,0 2-11 15,1 0-33-15,0 0-17 0,0 0-31 16,0 4-30-16,-1 4 103 0,1 2 19 15,-1 7 102-15,0 5-22 0,0 4-3 16,-3 4-1-16,-2 3-16 0,-1 2-28 16,-1 0 9-16,-2 0 0 0,-3-1-15 0,4-3-24 15,1-3 0-15,-2-3 8 0,6-7-10 16,1-3-3-16,1-3 0 0,2-4 2 16,0-3 1-16,0-2 3 0,0-3 29 15,1 0 22-15,3-3-54 0,3-2-102 0,3-3-151 16,0-3-134-16,7-11-358 15,-4 3-651-15</inkml:trace>
  <inkml:trace contextRef="#ctx0" brushRef="#br1" timeOffset="-109304.39">5441 16019 1717 0,'0'0'1137'0,"0"0"-1057"0,0 0-80 16,0 0-80-16,0 0 80 0,0 0 138 16,0 0 19-16,4 56-39 0,-7-30-6 15,-3 1-20-15,-2 4-6 0,-3 1-23 16,2-1-41-16,-2-3-6 0,4-5-3 16,0-3-13-16,4-7-1 0,2-4-3 0,0-4 1 15,1-2 3-15,0-2 2 0,0-1 55 16,0-2 57-16,2-5-55 0,2-5-59 15,3-4 3-15,-3-5 1 0,1-4-2 16,-1-2-2-16,2-3 19 0,-2-2-19 16,-1-1-2-16,3 1 2 0,0 3 0 0,-1 2-3 15,0 8 3-15,-1 4 3 16,0 5-2-16,-1 6-2 0,-1 2-10 0,0 2-96 16,2 2-57-16,2 5 94 0,4 5 70 15,2 6 0-15,1 3 51 0,4 4 22 16,-1 3-10-16,0-1-13 0,0 2-6 15,2-3-19-15,-1-1-9 0,1-1-3 16,1-2-12-16,-3-3-1 0,-1 1-2 16,-1-6-17-16,-4-2-88 0,-3-2-152 15,-5-3-169-15,-6-5-277 0,-7-2-93 16,-1 0-666-16</inkml:trace>
  <inkml:trace contextRef="#ctx0" brushRef="#br1" timeOffset="-109100.33">5250 16237 1653 0,'0'0'614'0,"0"0"-278"15,0 0-228-15,0 0-107 0,0 0 40 16,0 0 81-16,0 0 55 0,0 0 8 16,0 0-51-16,79-9-51 0,-49 4-38 15,4-2-33-15,1-1-11 0,-3 4-1 16,-1-2-3-16,-6 3-26 0,-7-1-9 15,-6 4-341-15,-12 0-635 0,0 0-562 16</inkml:trace>
  <inkml:trace contextRef="#ctx0" brushRef="#br1" timeOffset="-104088.39">5903 15958 1342 0,'0'0'192'16,"0"0"-36"-16,0 0-39 0,0 0-42 15,0 0-14-15,0 0-12 0,41-54-7 16,-19 43 10-16,2-1-3 0,6 0 3 15,-1 2-30-15,1 1-21 0,-4 4-1 16,-5 1-23-16,-6 1 21 0,-5 3-18 16,-2 0-12-16,-5 6 32 0,-3 0 16 15,0 3 87-15,-2 1 46 0,-5 2 0 16,-2 0-13-16,-2 0-27 0,1-1-9 0,-3 0-17 16,3-1 1-16,-2-1-11 0,2-1-19 15,1 4-25-15,3-1 3 0,2 0-14 16,3 1-18-16,1-1-1 15,2 1 1-15,6 0 13 0,5 1-11 0,4 1 1 16,0-1 13-16,7-3 0 0,-2-1-16 16,0 1-2-16,-4-3-14 0,-4 1-13 15,-3-2-41-15,-5 0-10 0,-4-4-3 16,-2 1 9-16,-1 0 74 0,-5 0 13 0,-6 0 22 16,-1 2-22-16,-4-1-13 0,-1 2 13 15,1-1-11-15,0 0 14 0,4 2 45 16,0-2-19-16,5 3-11 0,2 0-10 15,4 0-21-15,2 4 0 0,5 0 0 16,8 2 16-16,8 1 0 0,5 2 3 16,5-2-16-16,2 1-3 0,-1 0-3 0,-2 0-23 15,-5-1 4-15,-6 1-16 0,-7 0-14 16,-5-2 4-16,-7 2 10 0,-3-1 9 16,-8-1 29-16,-6 2 0 0,-2-3 13 15,0-1-11-15,-3-3 11 0,1 0-10 16,1-2 10-16,0-3-13 0,1 0-10 15,4-3-60-15,-1 2-56 0,2-2-60 0,-3 3-254 16,5-2-125-16,0 0-833 0</inkml:trace>
  <inkml:trace contextRef="#ctx0" brushRef="#br1" timeOffset="-102372.23">2120 16165 1717 0,'0'0'244'0,"0"0"-102"0,0 0 50 16,0 0 44-16,0 0-14 0,-28-47 26 15,22 42-56-15,-2 3-58 0,-3 2-109 16,0 0-25-16,-5 5-38 0,-1 5 25 0,-1 2-11 16,2 2 23-16,3 2 1 15,1-1-26-15,5 0-6 0,5-2 7 0,2 1 21 16,2-2-23-16,8 0 27 0,5 1 41 16,6-2-28-16,3 2 22 0,5-4-22 15,-2 1-10-15,-3 0-6 0,-2-1-19 16,-4 0-49-16,-7 2-2 0,-7 1 6 15,-4 2 45-15,-1 2 22 0,-10 0 13 16,-3 2-11-16,-3 0 30 0,-3-1-30 16,-1 1 21-16,1-1-20 0,0-3 16 15,3-1-18-15,1-1-1 0,5-1-19 16,1-2 3-16,5-2-13 0,2 0-13 16,3-1-15-16,0-2 57 0,6 2 0 0,10 1 54 15,3-1 1-15,7 0-10 0,6-3-45 16,-1 3-64-16,2-1-49 0,-5 2 17 15,-4 3-23-15,-6 2 15 0,-8 5 14 16,-6-1 71-16,-4 4 12 0,-3 1 7 0,-8-2 23 16,-1 2-7-16,-1-2 65 15,-2-2 9-15,3 0 10 0,-1-2 0 0,3-5-33 16,1 0-22-16,5-4-19 0,1-1-26 16,2-2-24-16,1-1 21 0,3-2 3 15,7 0 48-15,8 0 38 0,6 0-86 16,6-4-125-16,11-6-299 0,-6 0-292 15,-6-2-986-15</inkml:trace>
  <inkml:trace contextRef="#ctx0" brushRef="#br1" timeOffset="-101967.17">2477 16307 3253 0,'0'0'249'0,"0"0"-249"0,0 0-392 0,0 0 254 16,0 0 138-16,0 0 141 0,0 0-23 16,-6 63 0-16,3-38-7 0,-1 0-63 15,0 3-10-15,-2-2-3 0,3-1-10 0,1-4 4 16,0-1-29-16,1-11-1 16,1-1-3-16,0-4 4 0,0-4 28 0,-1 0 64 15,1 0 33-15,0-6 42 0,0-5-69 16,0-6-98-16,3-4-44 0,0-6 34 15,1-4 10-15,2-1 2 0,-2 1 1 16,0-1-2-16,2 2 1 0,0 2-2 16,-2 7 0-16,0 3 0 0,-2 7 1 15,0 6-1-15,0 1-15 0,0 3-67 16,2 1-135-16,3 5-4 0,0 7 173 16,5 5 15-16,0 5 33 0,2 5 1 0,2 2 2 15,-3 3 19-15,-2 0 41 16,3-2-22-16,-4-1-15 0,2-4-7 0,-4 0-17 15,0-5-2-15,-2 0-117 0,-3-2-157 16,-2-4-233-16,-2-5-269 0,-4-3-565 16</inkml:trace>
  <inkml:trace contextRef="#ctx0" brushRef="#br1" timeOffset="-101822.56">2427 16513 2711 0,'0'0'379'0,"0"0"-190"0,0 0-106 15,0 0-1-15,0 0-82 0,0 0-111 16,0 0 38-16,58-51 18 0,-28 38 23 16,6 3-12-16,16-3-7 0,-12 2-432 15,-7 0-1021-15</inkml:trace>
  <inkml:trace contextRef="#ctx0" brushRef="#br1" timeOffset="-101186.42">2741 16073 2639 0,'0'0'255'0,"0"0"-233"16,0 0-22-16,0 0-87 0,60-49 47 0,-38 41 40 16,4 0 12-16,-1 0 24 0,-3 6-13 15,0 1-23-15,-3 1-58 16,-5 3-25-16,-6 3 25 0,1 3 32 0,-6 0 7 16,-3 0 19-16,0 4 48 0,-1-1 26 15,-5 2 42-15,-1-1-13 0,-2 3-4 0,-3-1 10 16,-1 0 19-16,1 2-45 15,-2-3-10-15,5 3-29 0,-1-5-41 0,5 3 12 16,2-1-15-16,0-2-12 0,3 1-8 16,0-1 20-16,7 2 20 0,-1 1-19 15,3-1 18-15,0-2 3 16,4 3-21-16,-4-1 1 0,3-2 1 0,-5-3-2 16,0 2-1-16,-1-2-11 0,-3-1 10 15,-1-3 1-15,-1-1 0 0,-1-1 0 16,0-1 0-16,0-2 0 0,0 2 2 15,0-2 1-15,0 0 16 0,0 0-16 16,0 2 16-16,-1 1 13 0,1 1-14 0,-1 1-18 16,1 2-16-16,0 2 13 0,2 0 0 15,8 1 2-15,2 3 2 16,6 1 2-16,2-1 6 0,5 3-9 0,2-2-63 16,-1 1-4-16,-3-1 7 0,-5 1-20 0,-6-1 23 15,-4 1 19-15,-7-1 2 0,-1 1 35 16,-9-1 1-16,-4 3 1 15,-5-2 35-15,-3 2-20 0,-3-3 6 0,0 1-6 16,-1 0-16-16,1 0-3 0,2-1 2 16,1 2-268-16,-3-4-223 0,3-3-319 15,3-3-924-15</inkml:trace>
  <inkml:trace contextRef="#ctx0" brushRef="#br1" timeOffset="-99948.77">3322 16315 463 0,'0'0'290'16,"0"0"-130"-16,0 0-82 0,0 0 69 15,0 0 45-15,0 0 10 0,0 0-30 16,0 0-9-16,0 0-4 0,-19 0-10 16,19 0 13-16,0 0 15 0,0 0-15 0,0 0-27 15,0 0-6-15,0 0 12 0,0 0-7 16,0 0-3-16,0 0-10 0,0 0-4 15,0 0-25-15,-1 0-13 0,1 0-13 16,0-3-6-16,0 3-10 0,0 0-3 16,0 0-6-16,0 0 0 0,0 0-12 15,0 0 2-15,0 0-16 0,0 0-15 16,0 0-15-16,0 0-19 0,0 0-18 16,0 0-7-16,7 0-1 0,7 0 41 15,10 0 19-15,10 0 22 0,16 0-19 16,18 0-1-16,14 0-1 0,3-4-1 15,-5-1-1-15,-10 2-12 0,-10 1 13 0,-10-1-3 16,-10-1 2-16,-11 1 1 0,-6-2 1 0,4 2 11 16,-4-1-9-16,-1-1 15 0,-11 3-5 15,-3-1-1-15,-5 3-12 16,-1 0-1-16,-2 0 0 0,0 0 0 0,0 0 1 16,0 0-1-16,0 0-1 0,0 0-10 15,0 0 9-15,0 0-16 0,0 0 6 16,0 0-6-16,0 0-3 0,-2 0 0 15,2 0 10-15,-1 0 10 0,-2 0-2 16,-3-1-106-16,0 0-102 0,-3-1-110 16,-5-1-101-16,0 0-243 0,-6-6-117 15,4 2-400-15</inkml:trace>
  <inkml:trace contextRef="#ctx0" brushRef="#br1" timeOffset="-99565.89">3906 16139 1202 0,'0'0'355'15,"0"0"-43"-15,0 0-59 0,0 0 35 16,0 0 9-16,0 0-49 0,0 0-31 0,0 0-28 16,0 0-27-16,0 0-23 0,-25-38-35 15,25 38-38-15,0 0-28 16,0 0-38-16,0 0-21 0,0 0-4 0,0 0-19 16,3 1-22-16,2 1 3 0,3 2 63 15,7 3 13-15,3 1 19 0,5 2 15 16,1-1-3-16,5 1-3 0,-2 0-25 15,-1 2 9-15,-1-1-24 0,-3 0 2 16,-4 1-2-16,-1-2-1 0,-2 0-2 16,-2-1-13-16,-3 2 11 0,-3-3-11 15,0 0 2-15,-3-2 11 0,-1 2 0 0,-1-3-23 16,-1 4 22-16,1 1 0 0,-2 0 3 16,0 3 19-16,-6 1 29 0,0 3 8 15,-6 2 10-15,0 0-13 0,-4 2 8 0,-2 0-30 16,-1 1-12-16,0-1-16 15,1-3 9-15,2 0-12 0,3-1-2 0,0-3-13 16,4-1 2-16,-3 0-144 0,5 1-234 16,-2-5-186-16,4 0-521 0,1-5-779 0</inkml:trace>
  <inkml:trace contextRef="#ctx0" brushRef="#br1" timeOffset="-93537.69">17254 9682 1380 0,'0'0'1298'0,"0"0"-1111"0,0 0-85 16,6-58 71-16,-5 44 10 0,0 2-53 16,0 2-3-16,-1 1 18 0,0 3 3 15,0 2 9-15,0 2-49 0,-2 2-37 16,-6 1-71-16,-1 9-60 0,-7 4 60 15,-6 6 25-15,-5 7 9 0,-5 3-15 16,0 3 6-16,-3 3-25 0,-2-2-2 16,1 2 0-16,2-2 0 0,-1-2 2 15,0-3 0-15,3-3-3 0,1-4-9 16,2-4 12-16,2-2 2 0,4-7 20 0,4-2-3 16,2-4-1-16,5-1 16 0,-1-2 25 15,4-7 0-15,-2-3-21 0,3-4-17 16,1-5-9-16,2 0-12 0,3-3 0 15,2-3-14-15,1 0-11 0,5-2-6 16,6 0 3-16,2-1-6 0,1 3 0 0,4 3 16 16,2 5-1-16,3 2-3 0,0 7-12 15,1 2 3-15,0 6 0 16,3 2-35-16,0 8 1 0,0 6 13 0,3 6 15 16,-1 3 37-16,0 6 6 0,-3 4 57 15,-3 0 13-15,-2 3-26 0,-4-1-10 16,-3-1-5-16,0-4-17 0,-4-3-2 15,1-5-15-15,2-4 1 0,-3-4 10 16,3-8 1-16,-2-1 9 0,2-5 12 0,2-2 9 16,1 0-9-16,0-5-6 0,0-4-28 15,0-1-114-15,-1-2-85 0,-2-2-84 16,-3-1-118-16,0-7-210 0,-5 1-529 16,-1 1-579-16</inkml:trace>
  <inkml:trace contextRef="#ctx0" brushRef="#br1" timeOffset="-93247.12">17826 9825 3280 0,'0'0'444'0,"0"0"-359"16,0 0-66-16,0 0 10 0,0 0-29 16,0 0-20-16,0 0 7 0,72-35 0 15,-41 34-12-15,2 1 3 0,5 0-3 16,1 0-143-16,6 5-293 0,-9 1-885 15,-11-3-418-15</inkml:trace>
  <inkml:trace contextRef="#ctx0" brushRef="#br1" timeOffset="-93084.2">17858 10026 2372 0,'0'0'606'0,"0"0"-458"0,0 0-116 0,0 0-32 15,0 0 201-15,0 0 81 0,0 0-23 16,57-7-109-16,-30 2-71 0,4 2-41 15,2-2-38-15,1 1-1 0,4 1-12 16,-3 0-2-16,10-4-265 0,-8 0-361 16,-7-3-1531-16</inkml:trace>
  <inkml:trace contextRef="#ctx0" brushRef="#br1" timeOffset="-92304.56">18944 9574 2659 0,'0'0'369'16,"0"0"-221"-16,0 0-17 0,0 0-14 15,0 0-18-15,0 0-14 0,0 0-66 16,0 0-19-16,0 0-19 0,-57-35 16 16,31 43 1-16,3 2-14 0,1 1 13 15,4-1-29-15,8 0 10 0,6 0-13 16,4 2 35-16,4 0 4 0,10 2 24 15,8 1 4-15,6 1-7 0,6-1-12 16,0 2-13-16,1 1-2 0,-3 1-17 0,-6-2-7 16,-5 1-2-16,-8-2-1 15,-6 3 13-15,-6-2-15 0,-2 0 28 16,-12 3 2-16,0-4 1 0,-7 2 16 0,-2-2 0 16,-2 0 29-16,0-2-1 0,1-1-6 15,1-1 3-15,2 2-22 0,2-2-3 16,7-1 2-16,-1-2-18 0,8-1-19 15,3-1 17-15,1 0 2 0,6 2 0 0,8-1 31 16,4-1 1-16,4 0-13 0,3 1-10 16,1-3-9-16,3 1-69 0,-4-2-7 15,-5 0 13-15,-4 0-1 0,-6 1 7 16,-6-2 0-16,-1 2-4 0,-3 1 17 16,-9 0 43-16,-4 3 1 0,-3-1 12 15,-6 4 7-15,-3-1 23 0,-1 1 12 16,1 1-6-16,2 1-13 0,4 1-10 0,4 0-12 15,7-1-13-15,7 1 0 0,3-1 0 16,10-1 19-16,14 1 6 0,5 1 4 16,9-3-1-16,4-1-26 0,3-3-2 15,-2 0-88-15,-5-3-180 0,-2-5-364 16,-10-1-811-16</inkml:trace>
  <inkml:trace contextRef="#ctx0" brushRef="#br1" timeOffset="-91827.21">19250 9874 2220 0,'0'0'349'16,"0"0"-155"-16,0 0 60 0,0 0 56 16,0 0-62-16,0 0-78 0,0 0-28 15,0 0-51-15,0 0-91 0,0 0-53 16,76-22 21-16,-25 22 17 0,16 0 11 16,10 2 2-16,-9-2 2 0,-15 0 0 0,-21 0 1 15,-12 0 1-15,-1 0 1 0,-1 0 12 16,0-4 7-16,-6 0 3 15,-5-2 16-15,-2 1-10 0,0-2-9 0,-4-1-9 16,-1 1-11-16,0 0-1 0,-1-1 2 0,-6 0 13 16,3 4 6-16,-2-1-3 0,-1 3-19 15,2 2-13-15,-2 0-9 0,0 0-10 16,-1 7-22-16,1 3 23 0,-4 2 31 16,3 7 14-16,-1 1-13 0,1 2 2 15,2 3 25-15,-3 2 19 0,3 1 1 16,0 0-14-16,-4-1 4 0,4 0-16 15,0-1-4-15,-1-2-16 0,1-1-2 16,2-2-29-16,1-5-55 0,0-1-99 0,2-5-135 16,1-2-144-16,4-8-323 0,2-2-661 15</inkml:trace>
  <inkml:trace contextRef="#ctx0" brushRef="#br1" timeOffset="-91405.24">20064 9750 3152 0,'0'0'411'0,"0"0"-329"15,0 0-3-15,0 0-79 0,0 0-60 16,0 0 60-16,0 0 158 0,0 0-29 16,-16 65-29-16,13-38-14 0,0 2-24 15,-1 2 0-15,3 0-21 0,0-2-13 16,1 0-7-16,0-4-19 0,0-3 19 15,0-6-20-15,0-4-1 0,0-4 2 16,0-5 11-16,0-1-11 0,0-2 57 0,2-3 46 16,3-6-51-16,-1-5-54 0,2-4-2 15,-1-3-16-15,1-6 17 16,-2-2-3-16,0-2-14 0,1-4-1 0,3-3 18 16,-1 2-2-16,4 4 3 0,-1 3 0 0,2 5 2 15,-2 5 48-15,2 6-23 16,-4 4-8-16,1 6-19 0,-3 3-15 0,2 3-90 15,1 12-1-15,0 4 47 0,4 9 38 16,-3 4 21-16,4 5 96 0,-1 4-25 16,0-1-25-16,2-1-18 0,-1-1 0 15,0-3-6-15,0-3-22 0,1-4-13 16,-4-5-52-16,-1-4-33 0,-2-5-114 16,-4-5-183-16,-4-7-246 0,0-2-487 15,-5-4-299-15</inkml:trace>
  <inkml:trace contextRef="#ctx0" brushRef="#br1" timeOffset="-91246.21">20044 9978 2380 0,'0'0'500'0,"0"0"-209"16,0 0 44-16,0 0 16 0,0 0-93 16,0 0-106-16,0 0-34 0,0 0-59 0,0 0-42 15,77-43-17-15,-48 37-19 0,3 4-12 16,4-1-12-16,18-4-364 0,-11 0-735 15,-5-3-1623-15</inkml:trace>
  <inkml:trace contextRef="#ctx0" brushRef="#br1" timeOffset="-90392.4">20720 9634 2338 0,'0'0'323'16,"0"0"-243"-16,0 0-9 0,0 0 45 0,69-38-4 16,-39 30-29-16,1 1-12 0,4 1-17 15,2 0-22-15,0 4-6 0,-2 1-24 16,-1 1-2-16,-7 0 0 0,-4 0-13 16,-7 2 0-16,-5 1-19 15,-7 2-22-15,-3 0-26 0,-1 4 64 0,-6-2 16 0,-7 3 67 16,-5 0 23-16,-2-1-17 0,-5 1 6 15,-1 0-5-15,-2 0-8 0,1 2 1 16,4-1-17-16,3 0 4 0,2 0-29 16,8-1-22-16,0 2-1 0,8-1-2 15,2 0 0-15,0 1 11 0,8 0 11 16,5 2 13-16,4-1-4 0,1-3-9 16,3 2-9-16,-2-3-1 0,-1-4-8 15,-4 1-4-15,-2-2-47 0,-6-2-31 0,-2 1 5 16,-3-3 7-16,-1 0 9 15,0 0 25-15,-5 0 29 0,-4 2 3 0,-6-1 2 16,-2 1 14-16,-2 0 16 0,0 0 40 16,-1 2 1-16,5 1-7 0,1 3-34 15,3 0-18-15,4 1-14 0,5 1-2 16,2 0 2-16,3 5 12 0,11 0 16 16,5 3 7-16,7 2-7 0,6 2-27 15,2 1-1-15,3-1-12 0,-3 1 11 0,-6-2-11 16,-5-4-4-16,-4 0-6 0,-6-3 6 15,-8-2-9-15,-3-1-9 0,-2-1 19 16,-3-1 15-16,-8 0 50 0,-1-2-6 16,-5 3 0-16,-2-3 3 0,-5 0-12 15,-1-2 3-15,-4 2 12 0,0-2-6 16,-2 0-13-16,0 1-16 0,-3 0-15 16,1-1-1-16,1 1-203 0,-12-2-193 15,9-2-389-15,6 0-1043 0</inkml:trace>
  <inkml:trace contextRef="#ctx0" brushRef="#br1" timeOffset="-86512.13">20288 9225 26 0,'0'0'391'0,"0"0"-120"0,0 0 6 16,0 0-20-16,0 0-74 0,0 0-66 15,0 0-10-15,0 0-25 16,0 0-17-16,0-48-23 0,-3 45 10 0,-1-2-7 16,2 4-3-16,0-2-6 0,0 0-3 15,0 1-14-15,0 0 26 0,0 1 1 16,0-1-17-16,-4 0-13 0,3 0 4 15,0 0 25-15,0 0 4 0,-2 0-1 16,-1 1-12-16,1 0 3 0,-1-2-14 16,-2 2-8-16,1-1 2 0,1 1 0 0,-3 0 7 15,3 1-25-15,-1-1-1 16,-1 1-16-16,2 0 0 0,-3 1 0 0,1 2 14 16,1-1-14-16,-3 1 16 0,4-1 2 15,0 1 14-15,-2-1 6 0,2 0 1 16,-2 1 0-16,-1-1 15 0,1 3-9 15,-2 1-12-15,2 0-5 0,0 1-12 16,-1-2 0-16,1 3 13 0,0-1 4 0,2 0-15 16,1 0 1-16,-3 1 16 0,4 1 4 15,1-1-7-15,-1 1 6 0,2-1 14 16,0 1 2-16,0 1-2 0,2-1-10 16,0-1-1-16,0 2-12 0,0 1-10 15,0-1 13-15,0 2-13 0,0-2 10 16,0 0 0-16,1 1-12 0,0 0-1 15,1-1 1-15,0 1 2 0,2-3 17 0,-2-1-4 16,3-2 6-16,2 2-3 0,-1-2 10 16,0 0 3-16,2 1 10 0,0-1-7 15,1 0-6-15,-2-2-7 0,-1 0-6 16,4 1-3-16,-3-1 3 0,-1-1 3 16,3 0 13-16,1-2 9 0,1 0 0 0,0 0 4 15,4 0-7-15,-1-2-3 0,2 0-7 16,-2-1-2-16,3-2-4 0,-2 1 10 15,1-1-4-15,-4-1 13 0,2-2 6 16,-5-2 23-16,1 0 15 0,-1-2 21 16,-1-1-8-16,0-1-26 15,-3-3-22-15,2-2-10 0,-2-1-27 0,-3-2-12 16,-1 1-1-16,-1-1 1 0,0 0-1 0,-2 1-19 16,-4 2-21-16,-5 1-32 0,-3 4-154 15,-20-6-178-15,0 4-598 0,-2 3-1316 0</inkml:trace>
  <inkml:trace contextRef="#ctx0" brushRef="#br1" timeOffset="-80762.16">16897 11148 627 0,'0'0'1079'0,"0"0"-968"0,0 0-111 16,0 0-30-16,0 0 30 0,0 0 62 16,0 0 42-16,0 0 55 0,0 0 65 0,0 0 73 15,0 0-11-15,0 0-49 0,0-2-42 16,2-2-96-16,0-2-64 15,2-3-16-15,3 0 13 0,0-4 9 0,3 1-26 16,2-3 1-16,2-2-16 0,0 3 0 16,2-3 0-16,1 5-2 0,0-1-20 15,-3 3 6-15,-4 4 0 0,-1 1-6 16,-2 3-9-16,-4 2-33 0,0 1 0 16,0 6 64-16,1 6 61 0,2 5 9 15,-3 5-7-15,-1 5 0 0,-1 3-9 16,-1 2-25-16,0 0-7 0,0 0-10 15,0-4-11-15,1-3-1 0,1-4 12 16,0-6-11-16,3-4-1 0,-3-4 1 0,1-2 1 16,-2-5 14-16,0 0 12 0,0-1 19 15,1 0 32-15,0-4 6 0,2-2-40 16,2-6-17-16,0 0-25 0,1-5 10 16,3 0-13-16,-3-5-15 0,3 0 14 0,-1-1-2 15,-1-1 1-15,3-1-17 16,-3 3 16-16,3-2-14 0,-3 5 16 0,0 3-1 15,-1 2 2-15,-3 5-2 0,-1 2 1 16,1 4-21-16,-2 1-3 0,0 2-66 16,2 0-67-16,2 5 105 0,6 6 27 15,-2 2 24-15,4 4 2 0,1 3 15 16,-3 1 10-16,2 1 13 0,-3 0 0 16,-1 0 6-16,-4 2 6 0,0-2 4 15,-3-1-23-15,0-4-3 0,-2 0-9 0,-1-5-6 16,0-4-1-16,0-2 1 0,0-5-10 15,0-1 36-15,1 0 39 0,0-3 21 16,2-5-40-16,4-5-34 0,-1-5-23 0,2-4-1 16,4-1 1-16,-1-5-4 15,3-1-7-15,3-3-3 0,-1 0-1 16,2 0-9-16,-1 5 1 0,1 4 17 0,0 5-17 16,-2 5 2-16,-2 5-6 0,-4 7-12 15,2 1-57-15,-1 7-1 0,2 6 45 16,1 5 50-16,-1 5 37 0,0 6 35 15,0 3-11-15,-4 3-14 0,-4 2-22 16,2-2 9-16,-5-2-12 0,-1-3-19 16,-1-4 13-16,1-9-14 0,-1-5-1 0,1-5 1 15,-1-3 10-15,0-3 7 0,0-1 40 16,0 0 25-16,1-1-4 0,0-5-80 16,1-2-62-16,-1-6-99 0,1 2-54 15,1-3-78-15,4-9-126 0,-2 6-351 16,1-3-985-16</inkml:trace>
  <inkml:trace contextRef="#ctx0" brushRef="#br1" timeOffset="-76347.33">18223 11035 1664 0,'0'0'312'0,"0"0"-215"16,0 0-81-16,0 0 98 0,0 0 80 15,0 0 64-15,0 0 3 0,0 0-1 16,0 0-78-16,0 0-81 0,-16-7-66 15,24 6-35-15,1-2 1 0,7 0 0 16,2 1 12-16,4 1 3 0,3 1 9 0,2-3-3 16,3 2 1-16,-2 0 5 0,2-1-9 15,-4 0-6-15,-2 1-12 16,-2-1 0-16,-2 2-1 0,-3-1 2 16,0-1 1-16,-3 2 10 0,-3-2-12 0,0 0-1 15,-5 0-89-15,0 2-47 0,-1 0-23 16,-3-1-23-16,-1 1-56 0,-1-4-178 0,0 1-196 15,-1 0-1118-15</inkml:trace>
  <inkml:trace contextRef="#ctx0" brushRef="#br1" timeOffset="-76018.33">18247 11246 2268 0,'0'0'378'0,"0"0"-253"16,0 0-86-16,0 0 70 0,0 0 52 15,0 0 11-15,0 0-12 0,0 0-43 16,0 0-54-16,0 0-31 0,0 0-19 16,63-13 3-16,-37 9-13 0,1 1 0 15,-1-1 10-15,3 2-12 0,-3-1 0 0,-4 1 0 16,0 1-1-16,-3 1 0 0,-5 0-1 15,-2 0 0-15,-3 0 1 0,-3-3 0 16,-3 3 2-16,-1 0 0 0,-1 0 17 16,0 0 0-16,-1 0 16 0,0 0 2 15,0 0 7-15,0 0 16 0,0 0-13 16,0-2-46-16,-2 0-1 0,0 1-12 16,1-2-4-16,-1 1-97 0,2-1-127 15,0 2-107-15,0-8-209 0,4 1-909 0,-1 39 275 16</inkml:trace>
  <inkml:trace contextRef="#ctx0" brushRef="#br1" timeOffset="-75375.03">19031 11112 183 0,'0'0'1691'0,"0"0"-1379"0,0 0-151 16,0 0-18-16,0 0 25 0,0 0 5 15,0 0 1-15,0 0-27 0,0 0-13 16,0 0-6-16,-11-2-1 0,11 2-16 15,-1 0-26-15,1 0-28 0,0 0-13 16,0 0-19-16,0 0-9 0,0 0-1 16,0 0-2-16,4 0 3 0,7-3-4 15,4 1 13-15,5 0 16 0,7-3-7 16,5 0 2-16,3 1-8 0,5-2-12 16,2-1-14-16,-1 3 10 0,0-1-11 0,-4-1 0 15,-4 4 0-15,-6-1 0 0,-5 1 0 16,-4-1 2-16,-3 2-1 0,-7-1 0 15,-1 1 1-15,-5 1 9 0,0 0 7 16,-2 0 6-16,0 0 28 0,0 0 25 0,0 0 27 16,0 0 3-16,0-3-21 0,-1 3-44 15,0 0-34-15,0 0-9 0,0 0-15 16,0 0-1-16,1 0-2 0,0 0-4 16,0 0-18-16,0 0-102 0,0 0-66 15,-2 0-59-15,2 0-73 0,0 0-157 16,0-1-282-16,0-1-363 0,5 5-55 0</inkml:trace>
  <inkml:trace contextRef="#ctx0" brushRef="#br1" timeOffset="-74794.45">19787 10848 1882 0,'0'0'295'16,"0"0"-94"-16,0 0 5 0,0 0-6 15,6-46-23-15,-5 37-39 0,0 2 15 16,0-1 16-16,1 3 2 0,-2-1-25 0,0 0-17 15,0 2-22-15,0 2-9 0,0 0-11 16,0 1-12-16,0 1-28 0,0 0-22 16,0 0-23-16,0 0-2 0,0 0-2 15,0 0-11-15,0 0 1 0,0 1-15 16,0 5 27-16,0 2 44 0,0 3 2 16,-2 1-9-16,1 3-6 0,-1 2-3 0,2 1-3 15,-1 4 15-15,1 1-3 0,-1 3 10 16,0 3 14-16,0 3 7 15,-1 1-7-15,-2 0-15 0,0 3 1 0,-4 1-14 16,1 0-14-16,0 1-16 0,-2-2 9 16,2-5-11-16,0-5 11 0,4-7-10 15,2-3 1-15,1-6-2 0,0-4 15 0,0-1-13 16,0-3 15-16,1 0 0 0,-1-2 1 16,0 0 5-16,0 0 4 0,0 0-1 15,0 0 0-15,1 0 1 0,-1 0 8 16,1 0-2-16,0-1-1 0,4-4-33 15,0 0-3-15,2-1 2 0,2-1-14 16,-2 2-3-16,0-2 3 0,3 1-7 16,-4 1-78-16,2-3-50 0,-2 1-52 15,0-1-79-15,-1 0-150 0,0-6-232 16,-3 2-674-16,-2-1-694 0</inkml:trace>
  <inkml:trace contextRef="#ctx0" brushRef="#br1" timeOffset="-55972.21">17362 11906 199 0,'0'0'818'16,"0"0"-495"-16,0 0-115 0,0 0 3 0,0 0 26 16,0 0-42-16,0 0-23 15,0 0-14-15,4-46 19 16,-3 40-3-16,0 2-7 0,0 0-45 0,0-1-36 0,0 3 0 16,0 1-32-16,-1-1 3 0,0 2-22 15,1 0-35-15,-1 4-98 0,1 8 98 16,0 5 16-16,-1 6 92 0,0 6 12 15,-1 1 29-15,-5 3-23 0,0 1-48 16,-4-1-9-16,2 1-24 0,-2-1 8 16,2-1-34-16,2-3-7 0,-1-2-12 15,3-3-2-15,3-4-8 0,0-4 9 16,1-3 1-16,0-4 0 0,0-4 1 0,0-1 11 16,0-2-10-16,0 0 20 0,0-2 15 15,0 0 10-15,-1 0 3 0,-1-4-50 16,-2-3-168-16,-3-4-162 0,1-4-40 15,2-2-90-15,2-18-227 0,2 4-500 16</inkml:trace>
  <inkml:trace contextRef="#ctx0" brushRef="#br1" timeOffset="-55643.09">17293 11852 1497 0,'0'0'468'0,"0"0"-144"15,0 0-72-15,0 0-42 0,0 0-27 16,75-19-45-16,-47 24 25 0,7 1 3 16,5 5-1-16,2 5-4 0,0 2-25 0,-1 3-45 15,-4 4-32-15,-8 2-40 0,-5 2-19 16,-12 2 0-16,-5 2-22 0,-7 1 4 16,-10 0-11-16,-8 0-21 0,-6-2 28 15,-6-3 3-15,-7-3 16 16,-1-4 2-16,-2-1 0 0,0-4 1 0,1-4 3 15,3-1 19-15,5-5-6 0,1-2-3 0,6-1 5 16,6-1-2-16,2-3 6 0,6 0-3 16,0 0 9-16,6 0 4 0,2-1 6 15,1 1 2-15,1-1-11 16,0 0-29-16,4-1-117 0,9 0-153 0,3 0-107 16,7-4-132-16,21-5-298 0,-4 2-693 15</inkml:trace>
  <inkml:trace contextRef="#ctx0" brushRef="#br1" timeOffset="-55366.54">18189 12082 3194 0,'0'0'410'0,"0"0"-305"0,0 0-77 16,0 0 51-16,0 0-42 0,0 0-24 15,0 0-10-15,72-34-3 0,-51 32-22 16,1 0-6-16,2 2-13 0,-3 2-187 0,6 5-324 15,-7-2-643-15,-8 1-608 0</inkml:trace>
  <inkml:trace contextRef="#ctx0" brushRef="#br1" timeOffset="-55189.29">18139 12315 2360 0,'0'0'671'16,"0"0"-390"-16,0 0-113 15,0 0 42-15,0 0-21 0,0 0-92 0,0 0-38 16,0 0-29-16,69-51-30 0,-43 44-11 16,1 2-12-16,2 0-2 0,2 2-166 0,-1-1-202 15,9-6-286-15,-6 1-857 16</inkml:trace>
  <inkml:trace contextRef="#ctx0" brushRef="#br1" timeOffset="-54658.72">19196 11858 1755 0,'0'0'597'0,"0"0"-352"16,0 0-29-16,0 0 19 0,0 0-59 15,0 0-68-15,0 0-16 0,0 0-15 16,0 0-11-16,-68 3 26 0,41 16 6 0,0 6-4 16,-1 5-15-16,-1 3-29 0,6 4-28 15,3 2-22-15,5 2-1 0,7 0-16 16,7 0 17-16,2-3 2 0,10-2 1 16,5-2 19-16,4-4-18 0,2-4 11 15,0-1-13-15,3-3 14 0,-3-3-13 0,0-4 11 16,-3-1-13-16,0-4 2 15,-4-3 9-15,0-1-8 0,-2-2 14 0,-4-2-18 16,-4 1-1-16,0-3 0 0,-3 2 1 16,-1-2 1-16,-1 0 18 0,0 0 3 15,-1 0-22-15,-6-5-95 0,-2 3-153 16,-3-4 5-16,2 2-21 0,-4 1-85 16,6-4-193-16,1 0-530 0</inkml:trace>
  <inkml:trace contextRef="#ctx0" brushRef="#br1" timeOffset="-54190.89">19860 11831 2308 0,'0'0'287'16,"0"0"-161"-16,0 0 9 0,0 0-67 16,0 0 5-16,0 0 40 0,66 10 2 15,-48 4-16-15,0 6 9 0,-3 2-26 16,1 6 13-16,-3 5-19 0,-5 3-6 0,-3 3-7 15,-5 10-22-15,-7 6 3 0,-13 9-22 16,-4-10-3-16,0-12-7 0,5-13-10 16,6-12 13-16,2 3-15 0,-3 0 0 0,0 0 1 15,3-3 30-15,0-3 13 0,4-2 10 16,-3-4-19-16,5-2-7 0,3-3-13 16,0 0-12-16,1-2 0 0,0 0 13 15,1-1 6-15,0 0 15 0,0 0 13 16,0 0 12-16,0-2-12 0,0-2-50 15,3 2-16-15,1-3-18 0,1 3-44 16,2-2-15-16,-1 1-38 0,-2 0-64 16,3 3-61-16,-3-2-103 0,2-1-183 15,-1 1-448-15,0-1-542 0,-61 38 1334 0</inkml:trace>
  <inkml:trace contextRef="#ctx0" brushRef="#br1" timeOffset="-51434.01">17135 13255 2952 0,'0'0'387'0,"0"0"-253"0,0 0 6 16,0 0-140-16,0 0-7 0,0 0-91 15,0 0 98-15,0 0 152 0,-13 49-4 16,3-15-9-16,-1 12-4 0,-2 8-44 0,4 9-41 16,-1-9-13-16,7-12-6 0,3-16-12 15,0-6 3-15,0 0 6 0,1 1 6 16,0 3-6-16,0-5-16 0,-1-4-10 15,0-5 14-15,0-1-15 0,0-6 11 16,0 0 0-16,0-3 22 0,0 0 25 16,0-2-59-16,0-4-86 0,0-6-225 15,0-2-95-15,1-20-178 0,5 4-552 16,-2 1-702-16</inkml:trace>
  <inkml:trace contextRef="#ctx0" brushRef="#br1" timeOffset="-51060.49">17101 13193 2459 0,'0'0'383'0,"0"0"-193"16,0 0-37-16,0 0 20 0,0 0 52 0,0 0 12 16,0 0-74-16,0 0-128 0,0 0-33 15,85-34 10-15,-42 29-11 0,15-2 2 16,11 2-3-16,7 1-12 0,-10 3-1 16,-18 1 1-16,-21 0 9 0,-14 0-13 0,-3 0 0 15,-1 1-2-15,-4-1-23 0,-3 1-35 16,-2-1 16-16,0 0 50 0,0 0 10 15,-3 0 16-15,-3 0 21 0,-4 0 1 16,-1 0-19-16,-1-1-19 0,-1 0 0 16,5 0-16-16,2 1-53 0,1 0-260 15,3 0-211-15,1 0-615 0,1-1-605 0,77 5 1760 16</inkml:trace>
  <inkml:trace contextRef="#ctx0" brushRef="#br1" timeOffset="-50455.59">17953 13375 2703 0,'0'0'430'16,"0"0"-242"-16,0 0-32 0,0 0 44 15,0 0-27-15,0 0-110 0,0 0-22 16,64-29-10-16,-37 24-9 0,7 2-21 0,1-1-1 15,0 3-12-15,2 1-1 16,-2 0-9-16,-5 0-9 0,-1 1-205 16,-7 3-234-16,-6-1-289 0,-6-1-739 0</inkml:trace>
  <inkml:trace contextRef="#ctx0" brushRef="#br1" timeOffset="-50268.01">17989 13521 1451 0,'0'0'611'0,"0"0"-335"0,0 0-224 16,0 0 51-16,0 0 149 16,0 0 82-16,0 0 23 0,0 0-84 0,0 0-110 15,57 1-84-15,-32-1-54 16,0-1-22-16,1-1-2 0,0 0-1 0,1 2-3 16,-2-2-19-16,-3 2-119 0,5-3-271 0,-5-2-357 15,-5-1-1217-15</inkml:trace>
  <inkml:trace contextRef="#ctx0" brushRef="#br1" timeOffset="-48678.24">19232 12964 1087 0,'0'0'823'0,"0"0"-593"16,0 0-91-16,5-44 20 0,-5 34-17 15,-3 4-29-15,-5 0 22 0,-1 1-9 16,-4 5-62-16,-3 0-39 0,-5 0-2 15,-4 5-1-15,0 2 23 0,-3 5-3 16,1-2-7-16,4 3-3 0,4-2-13 16,6 2-19-16,3-2 0 0,8 1-13 15,2-1 13-15,3 5 12 0,10-2 7 0,5 1 3 16,6 0-9-16,3 2-12 0,4-1 2 16,-2 1-3-16,-1 0-1 0,-4-1-2 15,-6 2-32-15,-10-1 0 0,-5 0 3 16,-3-2 0-16,-10 2 30 0,-8-1 2 15,-6-1 16-15,-4 0 12 0,-2-1-24 0,-5 1 21 16,2-3-22-16,2 2 1 16,3-4 15-16,4 0 6 0,5-3-6 15,8-1 1-15,1 0-20 0,8 1-26 0,2-1 20 16,8 0 6-16,6 1 51 0,8 1-13 16,8 1-13-16,4-1-12 0,1 2-13 15,2-1-2-15,-3 3-14 0,-4-4-6 16,-4 1-16-16,-9 3-10 0,-5-4-13 15,-7 1 4-15,-5 1-1 0,0-1 42 16,-8 1 16-16,-8 0 15 0,-2 2-2 0,-5 1-11 16,-3 1 14-16,-3 0-16 0,0 2 13 15,-2 0 12-15,5 1 30 0,5-1 8 16,2 1-24-16,10 0-17 0,4-1-9 16,5 0 6-16,9 1-7 0,9 0 27 15,6 2-17-15,9 0 0 0,4-3-6 16,3 2-16-16,1-1-1 0,-1-2-2 15,-4-1-35-15,-3-2-112 0,-8-2-64 0,-5-3-26 16,-4-2 17-16,-7-3 17 0,-2-2 25 16,-3 0 74-16,-4-2 29 0,-1-3-88 15,-11-9-94-15,4-1-384 0</inkml:trace>
  <inkml:trace contextRef="#ctx0" brushRef="#br1" timeOffset="-47896.82">19781 13014 1911 0,'0'0'263'0,"0"0"-153"15,0 0 74-15,0 0 39 16,0 0-24-16,0 0-41 0,0 0-11 0,0 0-77 16,0 0-70-16,0 0-24 0,-41-30 21 15,21 36 3-15,-2 2 23 0,0 2 2 16,3 1-23-16,1-1 2 0,5 2-4 15,5 0-11-15,5 2 8 0,3 0 3 16,5 1 6-16,10 1 17 0,7 0-4 16,5 3 9-16,8-1-24 0,0 2-4 15,1-2-3-15,-3-1-16 0,-8 0 0 16,-6-1-6-16,-6-1-1 0,-8-3-19 16,-5 1 13-16,-3-2 22 0,-8-1 10 15,-5 0 22-15,-3-1 4 0,-2-1 2 0,-3-2-8 16,0 0 2-16,1-1 0 0,3 0 36 15,0 0-1-15,4-1-25 0,5 0-10 16,1 0-22-16,6 0-1 0,2 1-21 16,2 0-1-16,0 0 23 0,7 2 25 0,7 1 7 15,6 0-4-15,3 0-15 0,3 0-10 16,3 1-3-16,-5-3-3 0,0 2-45 16,-6-3-28-16,-5 1-7 0,-5-2 23 15,-5 1 2-15,-3 0 4 0,0-1 28 16,-7 2 26-16,-4-1 19 0,-2-1 7 15,-4 3-13-15,-3 0 19 0,2 0 22 16,-2 1 29-16,1 2-16 0,3 0-13 16,4 2-16-16,1 2-10 0,3-2-15 15,3 5-12-15,5-1 1 0,0 0 0 16,11-2 23-16,5 2-2 0,4-3-4 0,5-1-4 16,3-1-15-16,3-2-285 0,9-4-176 15,-9-3-531-15,-2-2-791 0</inkml:trace>
  <inkml:trace contextRef="#ctx0" brushRef="#br1" timeOffset="-47418.12">20091 13282 1372 0,'0'0'1527'0,"0"0"-1220"16,0 0-182-16,0 0-17 0,0 0 70 16,0 0 2-16,0 0-58 0,0 0-122 0,0 0-34 15,76-26 15-15,-36 25 3 0,4 1 4 16,1 0-4-16,-1 0 14 0,-4 0-11 15,-4-1 10-15,-11 0 0 0,-4-1 1 16,-7 2 2-16,-7-2 2 0,-4 2 33 16,-2-2 12-16,-1-1-9 0,0 0-38 15,0 1-13-15,-1-3 12 0,-1 1 1 16,1 1 2-16,-1 1 11 0,2 0 27 0,0 2 4 16,-1 0-44-16,1 2-84 0,-1 3-80 15,-2 4 164-15,-2 5 9 0,0 4 42 16,2 4 5-16,0 0-5 0,1 4-11 15,1 1 4-15,-2 0-6 0,0-1 4 16,-1 0-17-16,0-4-23 0,2 0-1 16,2-1-1-16,0-4-3 0,0-4-29 15,3-3-261-15,7-3-112 0,9-5-190 0,-1-2-589 16,-2 0-421-16</inkml:trace>
  <inkml:trace contextRef="#ctx0" brushRef="#br1" timeOffset="-47015.2">20918 13164 2674 0,'0'0'481'0,"0"0"-232"15,0 0-43-15,0 0-206 0,0 0-21 0,0 0 21 16,0 0 171-16,0 0 37 0,-33 65-32 16,19-38-42-16,2 4-35 0,-1 0-28 15,2 1-18-15,2-3-10 0,3-2-24 16,3-3-1-16,1-4-16 0,2-3 23 15,0-3-23-15,0-2 10 0,0-4-12 16,0-4 4-16,0-4 17 0,0 0 25 0,2 0 37 16,2-9-83-16,2-5-77 0,2-4-46 15,1-4 55-15,-3-5 22 16,3-4-16-16,-1-3-19 0,3-2-3 0,-2 0 19 16,3 3 52-16,1 2 13 0,0 5 31 15,1 2-28-15,-3 7 15 0,3 3-2 16,-4 4 21-16,1 5 4 0,-2 3-41 15,2 2-16-15,-1 10-59 0,3 5 22 16,-2 6 25-16,-1 6 28 0,2 2 10 0,-3 4 61 16,2 1 1-16,0 1-4 0,1-2-27 15,-1-2-7-15,3-2-21 0,-2-4-13 16,0-1-2-16,2-5-63 0,-1-2-168 16,-3-5-249-16,-2-9-322 0,-1-1-659 15</inkml:trace>
  <inkml:trace contextRef="#ctx0" brushRef="#br1" timeOffset="-46852.64">20885 13307 2572 0,'0'0'492'0,"0"0"-275"16,0 0-64-16,0 0 21 0,0 0 66 0,0 0-3 16,0 0-75-16,0 0-159 0,0 0-3 0,84-18-16 15,-46 22-3-15,3 1-12 0,1 4-9 16,-3 0-26-16,4 3-432 15,-8-2-654-15,-11-5-1183 0</inkml:trace>
  <inkml:trace contextRef="#ctx0" brushRef="#br1" timeOffset="-46686.08">21476 13530 2711 0,'0'0'558'0,"0"0"-418"15,0 0 73-15,0 0 36 0,0 0-13 0,26 58-73 16,-25-43-58-16,-1 1-46 0,-6 1-31 16,-5 2-28-16,-8-2-68 0,-14 1-225 15,3-4-344-15,3-7-1059 0</inkml:trace>
  <inkml:trace contextRef="#ctx0" brushRef="#br1" timeOffset="-46018.86">21670 13244 2100 0,'0'0'440'0,"0"0"-314"0,0 0-45 0,0 0 22 16,0 0 35-16,0 0 47 0,0 0-9 15,0 0-17-15,0 0-4 0,0 0-46 16,0 0-109-16,64-5-16 0,-29 2 16 15,2 1 1-15,4 0-1 0,-1-1 0 16,-3-1 1-16,-3 1 1 0,-7-3 11 0,-4-2-1 16,-5 1-9-16,-6 2 26 0,-5-2-1 15,-2 1 7-15,0-1-20 0,-4 2 1 16,-1-1-16-16,0 3 0 0,0-2 2 16,0 3 23-16,0 1-2 0,0 1-23 15,0 0-66-15,-1 3-100 0,-4 5 86 0,1 5 80 16,0 2 15-16,0 4 17 0,0 3 9 15,0 3 38-15,1 1 9 0,0 1 0 16,-1 2-18-16,0-2-8 0,-3 0-28 16,2-1-6-16,0 0-24 0,0-6-2 15,-1-1 16-15,4-4-18 0,0-1-12 16,2-4 9-16,0-1-198 0,0-4-127 16,2-5-206-16,2-2-497 0,3-3-571 0</inkml:trace>
  <inkml:trace contextRef="#ctx0" brushRef="#br1" timeOffset="-45815.4">22221 13254 2564 0,'0'0'575'0,"0"0"-405"0,0 0-107 0,0 0-28 15,0 0-22-15,0 0 133 0,0 0 50 16,72 35-20-16,-49-17-52 15,4 4-40-15,-1 2-22 0,5 2-12 0,-2-1-48 16,-1 1-2-16,1-4-15 0,-5-2-144 16,-3-2-125-16,-5-5-166 0,-3-7-265 15,-2-3-568-15</inkml:trace>
  <inkml:trace contextRef="#ctx0" brushRef="#br1" timeOffset="-45615.95">22544 13213 258 0,'0'0'2381'16,"0"0"-1985"-16,0 0-201 0,0 0-74 0,0 0-121 15,0 0-35-15,0 0 35 16,0 0 133-16,0 0 51 0,-70 31 11 0,47-11-88 16,-2-1-44-16,0 5-50 0,-2 0-13 15,2 0-18-15,4-1 2 0,0 0-9 16,3 2-25-16,7-4-275 0,5 1-253 15,5-7-636-15,1-3-571 0</inkml:trace>
  <inkml:trace contextRef="#ctx0" brushRef="#br1" timeOffset="-44918.21">22711 12923 2081 0,'0'0'511'15,"0"0"-334"-15,0 0-10 0,46-44-35 16,-24 30-14-16,7 3-47 0,3 2-24 0,7 0-8 16,1 6-39-16,2 0-13 15,1 2-9-15,-4 1-10 0,-4 1 19 0,-8 2 0 16,-6 0 12-16,-8-1-15 0,-5 2-38 16,-6-1-16-16,-2 2-7 0,-2-2 77 15,-6 3 64-15,-4 0 54 0,-4 1-9 0,-3 0-11 16,-6 1-15-16,0-1 2 0,-1 3 4 15,-1-1-13-15,1 1-20 0,4 1-2 16,2 4-23-16,5-1-27 0,4 2 14 16,4 2-17-16,2 0 15 15,5 2-15-15,1 0 1 0,7 2 17 0,4-2-17 16,3 1 14-16,5 0-13 0,0-3 0 16,2-1-1-16,0-4-1 0,-3-4-1 15,-1-2-41-15,-5-2-2 0,-3-2 24 16,-2-1 19-16,-5-1 18 0,-1-1 22 15,-1 0 7-15,-1 0-12 0,0 0-35 16,0-2-20-16,-5 0-43 0,-5 0 0 0,-1 2 26 16,-5 0 37-16,-2 0 0 0,1 4 3 15,1 2 22-15,6 1-25 0,2 2-2 16,4 1 2-16,4 2 29 0,5 4 9 16,7 1 0-16,7 3-10 0,2 0 0 0,5 4-25 15,3-2-3-15,-2 2 0 16,-4-1-12-16,-3 0 8 0,-2-4-11 15,-8-2-1-15,-6 0 0 0,-4-3-2 0,0-1 18 16,-11-2 2-16,-1-3 16 0,-7-1 11 16,-4-3-4-16,-4 0-7 0,0-2-18 15,-4-2-2-15,-1 0-70 0,1 0-119 16,4 0-88-16,1 0-142 0,-2 0-226 16,8 0-550-16</inkml:trace>
  <inkml:trace contextRef="#ctx0" brushRef="#br1" timeOffset="-43395.31">23655 13401 2974 0,'0'0'384'0,"0"0"-216"16,0 0-76-16,0 0-64 0,0 0-9 16,0 0 38-16,0 0 12 0,0 0 4 0,0 0-16 15,22 49-1-15,-32-35-31 0,-6 3-3 16,-1 1-21-16,-3-2-1 0,0-1-88 16,5-1-167-16,-2-3-142 0,4-3-319 15,4-3-738-15</inkml:trace>
  <inkml:trace contextRef="#ctx0" brushRef="#br1" timeOffset="-42551.14">24241 12872 2435 0,'0'0'345'16,"0"0"-181"-16,0 0-29 0,0 0 8 16,0 0-12-16,0 0-42 0,0 0-54 15,0 0-32-15,0 0 9 0,0 0-12 16,0 0 0-16,-51-22 0 0,35 27 11 0,2 2-11 16,4 0-1-16,-1 0-1 0,6 3-11 15,3-2 12-15,2 3-12 0,2 2 13 16,6 0 2-16,5 2 14 15,2 1-4-15,3 1-12 0,-4-1-2 0,3 3-21 16,-5-4 11-16,-5 3-11 0,-2-1 1 16,-5 0 0-16,-3-2 22 0,-7-1 0 0,-4 0 1 15,-4-2 1-15,-3-1 17 0,1 1-6 16,-2-2-11-16,1-1 11 0,3-1 22 16,0-1 9-16,8-2-19 0,0 2-23 15,5-3-2-15,3 1-19 0,2 1 17 16,3-1 2-16,7 2 23 0,6 0-4 15,5-1-19-15,5 0-11 0,1 2-52 16,-1 1-33-16,-2-3-25 0,-3 2 9 0,-3-1 26 16,-5 1 28-16,-7-3 14 0,-4 2-1 15,-2-2-7-15,0 1 52 16,-6 0 4-16,-3-2 21 0,-3 2 23 16,0 1 49-16,2-3-11 0,-3 2-35 0,3 1-6 15,-1 0-10-15,2-1-10 0,1 3-9 16,4-1 3-16,2 1 4 0,0 1-4 15,2 0-3-15,0 1-4 0,5 1 4 0,3 0-3 16,0 0 0-16,6-2 0 0,-3 2-4 16,6-3-9-16,-2-3-127 0,4-1-113 15,1-3-158-15,10-2-223 0,-5-3-449 16</inkml:trace>
  <inkml:trace contextRef="#ctx0" brushRef="#br1" timeOffset="-42109.94">24441 13119 2609 0,'0'0'367'15,"0"0"-229"-15,0 0-33 0,0 0-34 16,0 0-14-16,65-25 16 0,-34 21-9 16,3 1-20-16,6 0-9 0,1 2-32 15,4-1-3-15,-4 1-1 0,-2 0-1 16,-6-1 0-16,-2-2 0 0,-7 1-1 16,-6-1-1-16,-6-1 4 0,-1-1 23 15,-4 1 15-15,0-1-4 0,-5 0-8 0,0-1-23 16,-2 2-1-16,0-2-2 15,0 2-2-15,-2 0-1 0,0 4-4 0,-1 0 7 16,3 1 29-16,-1 0-29 0,0 0-22 16,0 2-73-16,-1 3-23 0,0 5 118 15,-4 4 61-15,2 3 2 0,0 3-22 16,1 2 10-16,1 3-1 0,1 1 23 0,0 2-20 16,-1-1 7-16,0 0-13 0,-1-1-34 15,1-2-1-15,-3-4-12 0,4 1-19 16,0-4-90-16,1-2-147 15,0-3-151-15,3-5-291 0,6-6-579 0</inkml:trace>
  <inkml:trace contextRef="#ctx0" brushRef="#br1" timeOffset="-41687.11">25244 13038 2489 0,'0'0'396'16,"0"0"-155"-16,0 0 4 0,0 0-86 15,0 0-19-15,0 0-21 0,0 0-97 16,0 0 16-16,0 0 6 0,0 0 85 16,0 0-19-16,26 42-4 0,-35-16-34 15,-1 3-16-15,-3 0-13 0,1 0-18 0,0 0 0 16,-1-4-13-16,4-1-9 0,0-5 0 16,1-4-2-16,4-2-1 15,1-3 0-15,1-4-2 0,1-2-10 0,0-1 12 16,1-3 12-16,0-5 90 0,0-3-102 15,2-4-37-15,2-4-18 0,1-2 8 0,5-5 35 16,-2-2-10-16,3-4 7 0,1 0-23 16,2-4 18-16,0 2 20 0,1 0 0 15,0 3 0-15,-1 4 0 0,-2 7 12 16,1 2-12-16,-3 4 0 0,2 5-11 16,-4 3-5-16,3 3-18 0,1 3-28 15,2 9 2-15,4 4 32 0,0 4 16 16,1 5 9-16,1 5-10 0,-1 1 1 15,-1 2 9-15,-4-2-13 0,2-1 4 16,-4 1 10-16,-4-6-11 0,2-3-3 0,-4-3-3 16,-2-2-327-16,1-6-51 15,4-3-287-15,-4-6-436 0,-2-2-345 0</inkml:trace>
  <inkml:trace contextRef="#ctx0" brushRef="#br1" timeOffset="-41503.6">25258 13159 2314 0,'0'0'439'0,"0"0"-214"16,0 0-90-16,0 0-62 0,0 0 4 15,0 0 31-15,0 0 32 0,0 0-16 16,0 0-65-16,0 0-59 0,90 0-26 16,-53 5-18-16,20-2-385 0,-8-1-790 15,-9-2-757-15</inkml:trace>
  <inkml:trace contextRef="#ctx0" brushRef="#br1" timeOffset="-40725.56">25746 12949 676 0,'0'0'1809'0,"0"0"-1612"0,0 0-139 16,64-39-29-16,-34 33 10 0,2-2-7 15,4 5-19-15,4-1 3 0,-1 4 7 16,-3 0 4-16,-5 4-27 0,-3 0-25 15,-9 3-20-15,-9-1-42 0,-6 2-39 16,-4 2 45-16,-5 1 81 0,-5-3 10 16,-7 2 48-16,-1 1 55 0,-3-3-10 15,-2 0-29-15,-1 0 9 0,0 0 4 16,0 1-14-16,2-1 4 0,1 1-16 0,4 2-13 16,3 0-13-16,4-1-33 0,3 4 0 15,4-2 17-15,3 1 6 0,1 0-21 16,6 0 27-16,3-1 1 0,6 1-29 15,1-2 26-15,4 1-4 0,0-2-23 16,-1 0-1-16,0-5 15 0,-3 0-3 0,-6-1-11 16,-2-4 17-16,-3 0 6 0,-3 0 26 15,-2 0 22-15,-1-2-17 0,0 0-56 16,0-2-9-16,-2 0-51 16,-4 2 13-16,-2 0 18 0,-3 0 7 0,0 2 6 15,-2 0 14-15,1 4-14 0,2 2-19 16,1 4 20-16,4 1-4 0,3 3 19 15,2 1 22-15,2 4 0 0,9 0 0 16,4 3 3-16,5 0-2 0,7 0-21 16,0 2 0-16,3 0-2 0,-2-2-13 0,-4-1 10 15,-5-4-13-15,-4 0-9 16,-9-4-1-16,-6-2-2 0,0-3 3 0,-7-1 25 16,-7-2 18-16,-2-3 13 0,-4 1-15 15,-1-3 13-15,-2 0-10 0,-1 0-18 0,1 0 1 16,0-3-2-16,2 3-2 15,0-1-21-15,2 1-192 0,0-3-201 16,3 0-358-16,5 0-1251 0</inkml:trace>
  <inkml:trace contextRef="#ctx0" brushRef="#br1" timeOffset="-39451.95">26378 12709 1797 0,'0'0'214'0,"0"0"-68"0,0 0-39 0,61-29-3 16,-33 26-39-16,3 0-1 0,6 3-28 16,1 0 3-16,2 0-1 0,-2 4-28 15,-5 1-10-15,-1-1-3 0,-6 1-23 0,-3-1 24 16,-6 0-2-16,-2-2-12 0,-8 2-9 16,-1-3 2-16,-4 0-13 0,-2 0-9 15,0-1 45-15,-8 0 50 0,-1 3 114 16,-9 0 4-16,-5 1-24 15,-7 2-28-15,0-1-43 0,-3 3 7 0,3 0-29 16,1 0-6-16,7 1-13 0,4 3-15 16,7 2-16-16,2 1-1 0,9 2 3 15,1 5 26-15,12 2-7 0,5 3-3 16,6 2-3-16,7 2-13 0,1-2 0 0,4-3-3 16,0 1-1-16,-4-4-12 0,-1-3 1 15,-5-5-14-15,-5-5-18 0,-3-1 9 16,-7-4 28-16,-5-5 7 0,-2 0 35 15,-4 0 29-15,0 0-10 0,-5-4-54 16,-4-1-35-16,-2-1-9 0,-7 0 15 0,-3 0 29 16,-2 2 12-16,-2 0 10 0,-2 2-6 15,2 2-13-15,1 0 0 0,4 3-2 16,1 5-1-16,5 1-1 0,3 4-21 16,3 1 19-16,3 1 1 0,5 4 2 15,0-2 11-15,4 4 12 0,8 1-8 16,5 1 8-16,4 3-11 15,4 0 4-15,3 1-3 0,5 2-13 0,0-2-2 16,-2 2-11-16,-5-3 10 0,2 0 0 0,-6-3-10 16,-3 1 11-16,-6-3-20 0,-3-1 9 15,-5-3-19-15,-4 0 4 0,-1 0 5 16,-7-1 20-16,-5-2 1 0,-1-1-1 16,-4 2 3-16,-2-2 79 0,1 0 4 15,-2 1-10-15,1-1-29 0,-2 1 0 16,-1-1-3-16,-1-1-12 0,-2 2-1 15,-5-2 0-15,-7 0-24 0,-3 0-4 16,-8 1-107-16,-16-1-141 0,-31-3-243 16,15-1-539-16,2-2-908 0</inkml:trace>
  <inkml:trace contextRef="#ctx0" brushRef="#br1" timeOffset="-33686.36">25025 13984 1243 0,'0'0'397'0,"0"0"-283"15,0 0-39-15,0 0 9 0,0 0 78 16,0 0 4-16,0 0-27 0,0 0-29 16,0 0 19-16,0 0 19 0,22-46 3 15,-17 41-26-15,-2 1-3 0,0 0-13 16,0 0 2-16,0 2-9 0,-2 0-23 16,-1 2-9-16,1 0-23 0,-1 0-47 0,0 0-19 15,0 0-41-15,0 4-48 0,1 1 0 16,0 7 108-16,1 2 92 0,-1 6-15 15,0 5-14-15,1 4 13 0,-1 4 9 16,0 4-6-16,-1 4 9 0,0 9-13 0,0-6-18 16,0 2-4-16,-2-1 7 0,0-8-7 15,0 5-13-15,-1-2-18 0,0-3 6 16,-1-3 3-16,0-1-19 0,2-6 1 16,1-3 2-16,1-5-14 0,0-5 1 15,0-1 1-15,2-4 0 0,4-1 16 16,1-1-18-16,-1-1 2 0,2-3-3 15,0-2-2-15,-4 2-29 0,1-3 6 16,-1 0 0-16,-2-3-37 0,-2-2-84 0,0-2-146 16,0-2-113-16,-7-8-174 0,2 2-462 15,2-1-697-15</inkml:trace>
  <inkml:trace contextRef="#ctx0" brushRef="#br1" timeOffset="-33249.55">24785 14487 1864 0,'0'0'299'0,"0"0"-79"0,0 0 22 0,0 0-93 16,0 0-92-16,0 0 1 0,0 0 26 16,59 8 28-16,-42 4 41 0,-2 3-15 15,2 3-5-15,0 0-22 0,-4 3-19 16,-1 0-17-16,1-1-18 0,-4 2-10 16,3-6 3-16,-4 1-9 0,2-5-6 15,-3 0-7-15,3-2-8 0,-4-2-17 0,0-3 16 16,0 1-7-16,-1-2 7 15,0-3 9-15,0-1 9 0,3 0 10 0,1-3-13 16,6-5-15-16,2-1-7 0,2-3-8 16,1-2 17-16,-2-2-8 0,0-3-1 15,-1 0-12-15,0-1-2 0,-2-2-17 0,0 1-9 16,-5 1 13-16,2 0-19 0,-4 4-57 16,-4 2-47-16,-1 2-41 0,-3 2-42 15,0 2-65-15,-2 1-140 0,-5 2-203 16,-9-2-199-16,5 3-594 0</inkml:trace>
  <inkml:trace contextRef="#ctx0" brushRef="#br1" timeOffset="-32933.12">24871 14479 1182 0,'0'0'1179'0,"0"0"-881"0,0 0-67 0,0 0-118 16,0 0-72-16,0 0 27 0,0 0 31 0,0 0 9 16,0 0 4-16,0 0-4 0,42-5-32 15,-11 5-10-15,7 0-6 16,6 0-19-16,4 0-3 0,4 0-22 0,-2 0-4 16,1-2 0-16,-4 0-12 0,-5-2 0 15,-4 1-1-15,-8-1 1 0,-2 0 1 16,-8 0-1-16,-7 3 12 0,-2-2 1 15,-6 0 9-15,-2 0 3 0,-2 1-3 16,0-1-22-16,-1-3-19 0,0 1-22 16,-2 0-37-16,-2 0-74 0,-1 0-32 15,-1 3-48-15,-2-1-56 0,-2 0-205 0,-2 1-279 16,4-1-923-16</inkml:trace>
  <inkml:trace contextRef="#ctx0" brushRef="#br1" timeOffset="-27909.5">24328 13798 711 0,'0'0'394'0,"0"0"-117"15,0 0-111-15,0 0-23 0,0 0-29 16,0 0-4-16,0 0 7 0,0 0 0 16,0 0-7-16,0 0-26 0,-1-5-22 15,1 5-14-15,0 0-12 0,0 0 15 16,0 0 11-16,0-2-14 0,4 1 10 15,-2 0 6-15,1 0 17 0,-1-1-4 0,1 0 10 16,0 2-4-16,0-2-13 0,3-1-9 16,-2 3 3-16,2-3-4 0,0 2-12 15,2-2-10-15,-1 0-22 0,6 1 0 16,-2 1 0-16,6-1-3 0,1 0-1 16,5-1-8-16,6 1 8 0,0-1-9 15,6-1 16-15,3 1-3 0,5 0 3 16,2-1 13-16,13-2-4 0,12 0 10 15,13-1-12-15,5-1-14 0,-6 1 1 0,-11 1-1 16,-8 0-9-16,-3 1 12 0,-3 0-12 16,-11 0-2-16,-9 1 3 0,-8 0 8 15,-4 0-10-15,1-1 0 0,5 1 2 16,0-1-1-16,-2 0 0 0,-5 3 0 0,-4-1 9 16,-4 1-12-16,-3 1-3 0,-3-1 0 15,-4 2-9-15,-3 0 10 0,-1 0 0 16,0 0 2-16,-2 0 3 0,0 0 25 15,0 0 10-15,0 0 9 0,1 0 9 16,-1 0 7-16,0 0 7 0,0 0 8 16,0 0-16-16,0 0-27 0,0 0-33 15,0 0-2-15,0 0-25 0,0 0-22 16,0 0-25-16,0 0-66 0,-6 5-383 16,1-2-199-16,-3-1-938 0,27-12 564 0</inkml:trace>
  <inkml:trace contextRef="#ctx0" brushRef="#br1" timeOffset="-25572.12">26885 14761 342 0,'0'0'1095'0,"0"0"-818"0,0 0-14 16,0 0 22-16,17-50-10 0,-11 38-36 15,2 0-27-15,-2 0-7 0,1 1-30 16,1-1-6-16,-2 2-49 0,-2 2-25 15,-1 3-4-15,0 1 3 0,-3 3-81 16,0 1-13-16,0 6-176 0,-3 9 154 16,-4 6 22-16,-7 6 144 0,-1 8-31 15,-12 11-27-15,-5 12 14 0,-7 10-35 16,2-3-9-16,8-12-25 0,11-14-31 0,7-17-11 16,5-3 11-16,-2 0 3 0,1 1-2 15,1-2 2-15,2-5-2 0,2-5 15 16,-1-4-16-16,3-2 18 0,0-2 57 15,0-2 11-15,8-6-58 0,1-5-28 16,5-5-279-16,3-7-59 0,-1-4-41 0,0-4-127 16,3-19-268-16,-2 8-276 15</inkml:trace>
  <inkml:trace contextRef="#ctx0" brushRef="#br1" timeOffset="-25321.58">26899 14576 473 0,'0'0'1549'16,"0"0"-1160"-16,0 0-69 0,0 0-66 15,0 0-200-15,0 0-54 0,0 0 0 16,0 0 39-16,0 0 108 0,0 0 22 0,58 50 15 16,-40-19-32-16,2 3-11 0,3 2 22 15,1 5-24-15,1-1-33 0,3 2-53 16,-4-2-1-16,0-1-24 0,-1-3-9 16,-3-1 3-16,-3-6-20 0,-1-4 10 15,-5-3 0-15,0-5-8 0,-3-2 8 0,-3-7-12 16,1 0-12-16,-3-5-16 0,-1-1-22 15,0 1-21-15,-2-3-19 16,0 0-38-16,1-6-105 0,-1-1-216 0,-1-10-239 16,-3 2-390-16,-4-1-419 0</inkml:trace>
  <inkml:trace contextRef="#ctx0" brushRef="#br1" timeOffset="-25145.99">26824 14945 1709 0,'0'0'293'0,"0"0"-11"0,0 0-75 0,0 0-14 16,-60 13-57-16,60-12-62 0,4 2 38 16,11-2 198-16,9 1-11 0,9 0-116 15,9-1-104-15,2-1-51 0,5 0-16 16,-2 0-10-16,-3 0-2 0,-3 0-18 16,-6-1-11-16,-6-3-172 0,2-3-321 0,-10-1-584 15,-4-1-786-15</inkml:trace>
  <inkml:trace contextRef="#ctx0" brushRef="#br1" timeOffset="-24848.12">27677 14829 2756 0,'0'0'376'16,"0"0"-184"-16,0 0-87 0,0 0 6 0,0 0 38 16,0 0-49-16,0 0-33 0,69-17-1 15,-43 14-7-15,3 2-24 16,2 0-23-16,-2-1-12 0,1 1-16 0,-3 1 1 15,-3 0-17-15,0 0-5 0,-3 1-218 16,-3 2-177-16,-4-3-224 0,-3 1-593 0</inkml:trace>
  <inkml:trace contextRef="#ctx0" brushRef="#br1" timeOffset="-24676.73">27706 14939 1413 0,'0'0'365'0,"0"0"-80"16,0 0-25-16,0 0 5 0,0 0-49 15,0 0 44-15,0 0 11 0,0 0-26 16,0 0-49-16,0 0-73 0,75 35-67 0,-45-33-34 16,0-2-22-16,3 3 0 0,-2-3-25 15,0 1-10-15,-4-1-204 0,9-1-247 16,-10-6-499-16,0 0-621 0</inkml:trace>
  <inkml:trace contextRef="#ctx0" brushRef="#br1" timeOffset="-24369.85">28417 14684 2081 0,'0'0'404'16,"0"0"-94"-16,0 0-5 0,0 0-34 16,0 0-39-16,0 0 2 0,0 0-33 15,0 0-57-15,0 0-144 0,0 0-25 16,0 0 25-16,27-12 10 0,-30 31 74 15,-3 7-6-15,1 3-20 0,-1 4 1 16,1 4 3-16,-1 1-34 0,2 2 12 0,2-1-21 16,1-1 8-16,1-1-8 0,0-5-4 15,0-1 13-15,1-4-13 0,0-3-2 16,0-8-10-16,0-1 9 0,-1-6-11 16,0-3-1-16,0-4-12 0,0-2-25 0,0 0-46 15,0-2-53-15,-1-5-106 16,-1-6-242-16,2-13-258 0,0 1-621 15,0-1-266-15</inkml:trace>
  <inkml:trace contextRef="#ctx0" brushRef="#br1" timeOffset="-24140.14">28292 14598 2308 0,'0'0'368'0,"0"0"-95"0,0 0-68 0,0 0-67 15,75-22 5-15,-32 18 3 0,16 2-20 16,14 2-9-16,10 0-32 0,-2 0-29 16,-18 2-24-16,-20 1-29 0,-19-2-1 15,-5 1-2-15,-1-1-3 0,-3 0 0 16,-5-1 0-16,-7 0 2 0,-3 0-25 0,-6 0-96 16,-8 0-207-16,-3-1-53 0,-8 0-106 15,-11 1-296-15,5 0-789 0</inkml:trace>
  <inkml:trace contextRef="#ctx0" brushRef="#br1" timeOffset="-23918.43">28289 14912 1694 0,'0'0'539'0,"0"0"-138"0,0 0-47 15,74 21 4-15,-37-18-60 0,6-2-74 16,6-1-73-16,3 0-28 0,0-1-33 15,0-2-31-15,-8-2-28 0,-5 0-15 16,-6 0-1-16,-12 0-15 0,-7 3 1 16,-5-1 12-16,-7 2-13 0,-2-1-16 15,-5 1-92-15,-9 1-115 0,-4 0 6 0,-5 0-61 16,-14 0-156-16,7 0-332 0,2 0-789 0</inkml:trace>
  <inkml:trace contextRef="#ctx0" brushRef="#br1" timeOffset="-20007.89">13589 14114 2372 0,'0'0'307'15,"0"0"-172"-15,0 0 96 0,0 0 6 16,0 0-33-16,0 0-52 0,0 0-152 15,0 0-13-15,0 0-133 0,15-18 146 0,-9 37 92 16,3 5-35-16,0 3-25 0,3 2-19 16,-1 1 12-16,2-1-24 0,-3-1-1 15,0 0-1-15,-5-1-1 16,-5 0-20-16,-1 0-67 0,-13-2-328 0,-13 5-135 16,0-8-527-16,-2-3-458 0</inkml:trace>
  <inkml:trace contextRef="#ctx0" brushRef="#br1" timeOffset="-19868.27">13484 14545 1858 0,'0'0'493'0,"0"0"-254"16,0 0-155-16,0 0 35 0,0 0 106 15,0 0 24-15,74-10-55 0,-52 5-57 16,1 1-61-16,0 0-48 0,0 0-28 16,-3 2-13-16,0 2-6 0,-2 0-10 0,-3 0-47 15,-3 0-306-15,-1 0-135 0,-5 0-508 16,-3 0-616-16</inkml:trace>
  <inkml:trace contextRef="#ctx0" brushRef="#br1" timeOffset="-19705.7">13464 14149 2718 0,'0'0'360'15,"0"0"-229"-15,0 0-10 0,0 0-46 0,16-46-75 16,-1 43-70-16,7-1 10 0,3 4 12 15,5 0-3-15,5 0 0 0,19 4-238 16,-10-2-738-16,-2-2-782 0</inkml:trace>
  <inkml:trace contextRef="#ctx0" brushRef="#br1" timeOffset="-19223.75">14107 13987 2526 0,'0'0'368'0,"0"0"-218"16,0 0 10-16,0 0-160 0,0 0-92 16,0 0 92-16,0 0 112 0,0 0 41 15,0 75 28-15,0-37-23 0,0 11-26 16,0 10-41-16,3 5-19 0,1-3-30 16,1-18-20-16,0-11-21 0,3-12 1 15,-2 3 14-15,0 2-16 0,2 0 0 16,-3-2-1-16,-4-6 1 0,1-4-3 15,-2-2-36-15,0-6-237 0,0 0-104 16,-3-8-200-16,0-1-393 0,-1-6-821 0</inkml:trace>
  <inkml:trace contextRef="#ctx0" brushRef="#br1" timeOffset="-19063.11">13938 14403 2319 0,'0'0'433'0,"0"0"-160"15,0 0-27-15,0 0-23 0,0 0-162 0,0 0-61 16,60-37 28-16,-26 30-9 0,6 3-19 16,2 3-3-16,1-2-23 0,-1 3-8 15,-3 0-17-15,8 0-428 0,-12 3-826 16</inkml:trace>
  <inkml:trace contextRef="#ctx0" brushRef="#br1" timeOffset="-18725.19">14311 14529 1023 0,'0'0'1726'15,"0"0"-1485"-15,0 0-196 0,0 0 3 16,0 0 48-16,65-34-7 0,-43 26-3 0,1-1-6 16,-1-1-29-16,-1 1-32 0,0-1-16 15,0-2-2-15,-3 1-1 0,1-1-2 16,-1-1-17-16,-3-3-7 0,-3-1-2 15,-2-1 6-15,-5 1 6 0,-4-1 13 16,-1 1 3-16,-5 3 2 0,-5 0 0 16,-2 6 20-16,-1 4-21 0,-6 1 44 15,1 3-7-15,-4 2-3 0,-1 6 9 16,0 4 10-16,2 3 12 0,1 2-19 16,3 3-18-16,8-2-4 0,3 3-12 0,6 0-1 15,1-2 6-15,10 1-17 0,6-1 17 16,6 0-17-16,2-2-1 0,8-5-12 15,-1 2-224-15,10-9-315 0,-7-3-652 16,-8-2-660-16</inkml:trace>
  <inkml:trace contextRef="#ctx0" brushRef="#br1" timeOffset="-18474.14">14737 14310 2035 0,'0'0'492'0,"0"0"-253"16,0 0-220-16,0 0 13 0,0 0-32 15,0 0 62-15,0 0 18 0,46 52 16 16,-41-31-38-16,-1 1-7 0,-2-1-13 16,1 1-19-16,-1-4-16 0,-1-1 13 15,1-6 22-15,-2-5 22 0,1-1 14 16,0-3 15-16,-1-2 47 0,1 0 110 0,-1-4 86 16,1-4-161-16,1-4-127 0,-2-3-19 15,1-2-7-15,-1 0-17 0,0-1-1 16,0-1-12-16,1-2-13 0,1 2-25 15,2-1-15-15,2 1-165 0,0 2-79 16,6 0-211-16,-4 3-577 0,-1 6-357 0</inkml:trace>
  <inkml:trace contextRef="#ctx0" brushRef="#br1" timeOffset="-17956.17">15118 14324 2035 0,'0'0'328'0,"0"0"-96"16,0 0-3-16,-1-52-20 0,-5 42-1 15,-2 1-49-15,-5 1-10 0,-3 4-38 16,-3 4-48-16,-3 2-22 0,-3 8-3 16,0 3 0-16,-1 4-10 0,3 2 0 15,4 1-15-15,7 1-11 0,2-2 11 0,5-2-13 16,5 1-1-16,0-3 1 0,4-1 2 15,5-3 10-15,0-1 7 0,5-6 3 16,-2 0 0-16,5-1-22 0,0-3-13 16,0-4-62-16,-1-3 0 0,-1-3 31 15,-2 2 44-15,1-1 12 0,-4-1 1 16,-1 3 2-16,-2-1-11 0,1 3 8 16,-1 1-12-16,-1 3-30 0,1 1-43 15,3 4 1-15,-1 3 72 0,3 4 16 0,2 1 21 16,-3 0-11-16,4 0-23 0,-3 0-1 15,2-1 1-15,-1-1 12 0,-2-3-15 16,3-5-161-16,-1-2-230 0,5-5-232 16,-5-5-581-16</inkml:trace>
  <inkml:trace contextRef="#ctx0" brushRef="#br1" timeOffset="-17577.14">15287 14125 1083 0,'0'0'287'15,"-8"-61"12"-15,7 45 120 0,1 1 89 16,0 0-96-16,0 1-137 0,1 9-100 15,2 3-175-15,3 3-73 0,-2 11-29 16,0 6 102-16,2 6 96 0,2 8-17 16,-2 4-12-16,1 10-10 0,0 7-32 15,-3-2-10-15,-2-7-15 0,-1-8 0 16,1-10-19-16,-1 3 16 0,1-2 1 0,-2-8-125 16,0-4-83-16,0-5-24 0,-5-3 32 15,-2-7 57-15,-3 0 55 0,1-4 22 16,-2-7 68-16,4-2 50 0,2-3 14 15,-1-3-3-15,6-2-3 0,0 1 48 16,5 0 4-16,3 2-5 0,3 1 14 0,3 2-11 16,4 3-34-16,4 2-24 0,2 2-21 15,3 4-26-15,0-1 16 16,-4 5-3-16,2 2-13 0,0 6-1 0,-3 1 17 16,-3 4 44-16,-1 3 54 0,-4 3 69 15,0 3-23-15,-6 2-15 0,0 0-36 16,-5-2-44-16,-3-1-21 0,0-3-32 15,-5-1-13-15,-4-5 14 0,2 0-16 16,-3-5-1-16,4-4-214 0,1-2-42 16,2-1-20-16,-2-8-212 0,5-10-598 15,0 0-469-15</inkml:trace>
  <inkml:trace contextRef="#ctx0" brushRef="#br1" timeOffset="-17427.53">15597 14132 1418 0,'0'0'984'16,"0"0"-545"-16,0 0-115 0,0 0-56 15,-3-49-56-15,2 47-98 0,1 2-114 0,-1 0-47 16,-2 4-175-16,1 7 152 0,1 3 54 16,1 5 14-16,0 1-11 0,14 7-466 15,1-5-775-15</inkml:trace>
  <inkml:trace contextRef="#ctx0" brushRef="#br1" timeOffset="-16953.23">15711 14328 1770 0,'0'0'975'16,"0"0"-815"-16,0 0-134 0,0 0 118 0,0 0 102 16,0 0-29-16,-38 48-37 0,33-34-63 15,4 1-54-15,1-1-26 16,0 1-24-16,6 0-13 0,1-1 2 0,1-1 0 16,3-2 1-16,0-4-3 0,0-4-18 0,0 0-70 15,0-3-16-15,-3 0 22 0,1-5 44 16,-3-2 36-16,3-3 1 0,-4-4 1 15,-2-1 25-15,2-2 1 0,0-1-7 16,0 1-16-16,1 3 19 0,-1-3-19 16,3 5 13-16,0-3-16 0,4 3 0 15,-2 1 0-15,3 4-3 0,0 5-16 16,0-1 6-16,2 3-9 0,-4 0-6 16,3 3-7-16,-4 4-19 0,-2 3 3 15,-2 1 10-15,-1 4 22 0,-2-1-7 0,-3 4 25 16,0-5 0-16,0 2 1 15,-5-5 0-15,0 2 0 0,1-5 2 0,1-2 11 16,0-2 13-16,1-1 9 0,0-2 60 16,1 0 72-16,1-7 22 0,0 2-142 15,4-4-47-15,3-1 0 0,6-1-25 16,-1-3-10-16,6 5 16 0,-2 1-9 0,1 4 9 16,-3 0-15-16,1 4 2 0,-2 0-9 15,-4 2-6-15,2 4-7 0,-4 4 7 16,-1 2 15-16,0 2 32 0,-1 2 13 15,-1 3 6-15,-1-2-19 0,-2-1-13 16,0 1-3-16,-1-2-69 0,-6-3-551 16,-4-4-861-16</inkml:trace>
  <inkml:trace contextRef="#ctx0" brushRef="#br1" timeOffset="-16439.67">13449 14809 1573 0,'0'0'390'15,"0"0"-179"-15,0 0-79 0,0 0-9 16,0 0 71-16,0 0 35 0,0 0-8 16,0 0-90-16,0 0-80 0,0 0-28 15,0 0-21-15,-3-9 1 0,14 11 83 16,9 1 73-16,8 0 40 0,8-2-16 15,10 2-42-15,17-3-37 0,21 0 15 16,30 0-20-16,13-4-12 0,7-3 9 0,-1 3-22 16,-1-1-22-16,2 1-15 0,6 0-37 15,-1 0-1-15,0 3-14 16,-7-3-4-16,-8 0-24 0,-11 3-22 0,-11-1-40 16,-15-2-10-16,-9 2 25 0,-13-1 34 15,-15-1-3-15,-11 3 34 0,-14-3 25 0,-4 2 0 16,3-2 19-16,0 0-4 15,3-2 1-15,-7 2 6 0,-4-1-3 0,-3 2-4 16,0 1-15-16,-7 2-2 0,-2 0 2 16,-3-1 1-16,-1 0-1 0,0 0-31 15,-13-5-180-15,-3 3-577 0,0-5-1004 0</inkml:trace>
  <inkml:trace contextRef="#ctx0" brushRef="#br1" timeOffset="-13252.14">10719 15744 1206 0,'0'0'248'15,"0"0"-135"-15,0 0 14 0,0 0 29 0,0 0-6 16,0 0 25-16,28-52 6 0,-22 44 3 16,-3 2 19-16,-2-2-32 0,-1 3-59 15,0 1-12-15,0 0-46 0,-4 1-6 16,-2-1-10-16,1 0-3 0,-1 0 0 16,-3 3-9-16,2 0 2 0,-1-1-9 15,-2 2 1-15,-3 0-8 0,1 2 1 0,-5 2 0 16,-1 4 6-16,-3 1 9 15,0 5 4-15,-2 2 12 0,1 4 4 0,0 1-7 16,1 2-6-16,3 1 12 0,2 1 0 16,3 4-28-16,5-1 3 0,4-1 7 15,4 3-14-15,1-1 1 0,9-1-13 0,5-3 22 16,6 0-6-16,6-6 3 0,6-2 3 16,4-5 0-16,4-5 7 0,2-3-13 15,-1-4 3-15,-1-5 9 0,-4-4-12 16,-3-5 12-16,-7-4 0 0,-4-1 1 15,-7-3-4-15,-6-4 9 0,-2-1-6 16,-7-4-12-16,-1-1-4 0,-10-1-3 16,-1-2-12-16,-6-1-1 0,-2 0 1 15,-3 4-3-15,-2 2-12 0,1 5 15 16,-2 4-25-16,4 5-3 0,1 7-15 0,4 4-7 16,0 3-13-16,1 2-15 0,0 7-7 15,3 5-97-15,0 2-112 0,2 3-140 16,1 6-184-16,4-3-507 0</inkml:trace>
  <inkml:trace contextRef="#ctx0" brushRef="#br1" timeOffset="-12757.45">11325 15615 795 0,'0'0'758'0,"0"0"-498"16,0 0-49-16,0 0 33 0,0 0-8 16,0 0-23-16,23-46-1 0,-22 44 15 15,-1 2-185-15,0 2-42 0,-1 8-32 16,-4 5 32-16,-4 6 141 0,0 6 8 16,-6 14 3-16,-8 14-25 0,-8 16 15 15,-4 4-8-15,-3 1-42 0,1-5-32 16,0-7 21-16,2-1-41 0,2-5-3 15,0-5-12-15,8-12-6 0,6-12-4 0,7-12-15 16,6-5 13-16,0-3-13 0,2-2 1 16,0-4 2-16,3 0 56 0,1-3-1 15,0 0-5-15,0 0-1 0,7-6-42 16,3-1-10-16,4-4-28 0,5-2-3 16,2-1-86-16,2-3-70 0,0 0-107 15,13-14-173-15,-7 6-615 0,-2-1-944 0</inkml:trace>
  <inkml:trace contextRef="#ctx0" brushRef="#br1" timeOffset="-12157.95">11582 15852 1292 0,'0'0'446'16,"0"0"-216"-16,0 0 1 0,0 0 44 0,0 0-53 16,0 0-22-16,0 0 18 0,0 0-84 15,0 0-134-15,0 0-96 0,0 0 96 16,2 0 67-16,-10 21 67 0,-2 4-7 16,-2 6-12-16,-4 3-20 0,0 3-10 15,1 4-22-15,0-3 18 0,0 1 1 16,4-7-18-16,-1-3-2 0,5-4-15 15,1-6-16-15,2-5-12 0,2-2-16 0,1-5-1 16,1-5 1-16,0 0-1 0,0-2 36 16,0 0 21-16,0 0-4 0,1-3-33 15,4-2-22-15,3-4-171 0,-1 0-42 16,3-2-57-16,-3-4-69 0,-1 2-147 16,2-12-282-16,-2 5-610 0</inkml:trace>
  <inkml:trace contextRef="#ctx0" brushRef="#br1" timeOffset="-11904.33">11560 15842 1811 0,'0'0'357'0,"0"0"2"0,0 0-56 0,0 0-71 16,0 0-31-16,0 0-13 0,0 0-109 0,0 0-57 15,0 0-18-15,56-15 94 0,-39 36 50 16,1 2 6-16,0 6-9 15,-1 3-29-15,0 4-17 0,-2-1-9 0,1 3-31 16,-5-4-10-16,1-1-24 0,-3-3-13 16,1-3-12-16,-4-6 0 0,2-1-27 15,-2-4-20-15,-3-3-46 0,0-1-62 16,-1-5-80-16,-2-1-115 0,0-2-162 16,-6-4-196-16,-5-2-80 0,1-4-828 0</inkml:trace>
  <inkml:trace contextRef="#ctx0" brushRef="#br1" timeOffset="-11725.87">11508 16131 1550 0,'0'0'1191'0,"0"0"-940"0,0 0-152 16,0 0-76-16,0 0 38 0,0 0 114 0,0 0 101 16,0 0-36-16,0 0-93 0,0 0-112 15,0 0-35-15,67-25-1 0,-30 21-18 16,0 1-3-16,-3 1-3 0,-2 2-148 15,-1-2-398-15,-7 1-598 0,-8-2-867 0</inkml:trace>
  <inkml:trace contextRef="#ctx0" brushRef="#br1" timeOffset="-11555.33">12033 15990 2809 0,'0'0'426'16,"0"0"-371"-16,0 0-55 0,0 0-59 0,54-17 59 16,-31 15 29-16,4-3-9 15,-2 2-20-15,-2 0-32 0,0 3-109 16,0 0-450-16,-6 1-690 0</inkml:trace>
  <inkml:trace contextRef="#ctx0" brushRef="#br1" timeOffset="-11395.76">12010 16184 2050 0,'0'0'618'16,"0"0"-505"-16,0 0-113 0,0 0 113 15,0 0 92-15,0 0-36 0,0 0-86 0,74-22-70 16,-50 17-13-16,3 0-16 0,-2 1-6 16,0 1-68-16,13-3-301 0,-10 0-154 15,-2 2-1094-15</inkml:trace>
  <inkml:trace contextRef="#ctx0" brushRef="#br1" timeOffset="-11156.28">12515 15859 3049 0,'0'0'462'0,"0"0"-275"0,0 0-187 15,0 0-47-15,0 0-23 0,0 0 70 16,0 0 196-16,0 0-33 0,-6 61-27 0,4-33-33 15,0 5-41-15,0 1-5 0,0 2-11 16,-1 0-21-16,2 1-7 0,0-3-15 16,1-3-2-16,0-3 1 0,2-4-1 15,3-1-1-15,-1-4-53 16,-1-4-43-16,-1-3-73 0,-1-4-149 0,-1-4-139 16,0-8-265-16,0-3-304 0</inkml:trace>
  <inkml:trace contextRef="#ctx0" brushRef="#br1" timeOffset="-10930.33">12455 15856 2461 0,'0'0'361'0,"0"0"-252"16,0 0-32-16,0 0 45 0,0 0 69 15,0 0 48-15,0 0-9 0,0 0-82 16,0 0-60-16,0 0-66 0,0 0-19 15,74-18 14-15,-41 16-15 0,1-1 0 16,1-1-2-16,-3 0-3 0,-4 2-20 16,-5 2-5-16,-5 0-4 0,-4 0-144 15,-6 0-216-15,-7 7-245 0,-1-3-394 16,0 2-444-16</inkml:trace>
  <inkml:trace contextRef="#ctx0" brushRef="#br1" timeOffset="-10537.53">12477 16106 62 0,'0'0'1763'0,"0"0"-1357"0,0 0-218 16,0 0-85-16,0 0 71 0,0 0 100 15,0 0 49-15,0 0-25 0,0 0-73 16,0 0-65-16,0 0-34 0,0 0-20 16,1 0-22-16,4 0-31 0,2-2-44 15,6 0-9-15,1 0-12 0,5-2 10 16,4 2-1-16,3-2-10 0,-2 1 12 16,1 3-2-16,0-2 1 0,1 0-9 0,-4 0 11 15,-3-2 0-15,-4 2 0 0,-4 2-2 16,-5 0 2-16,-2 0 3 0,0 0 22 15,-4-2 6-15,0 2 6 0,0 0-6 16,0-1-6-16,0 1-7 0,0-2-18 0,-4 2-21 16,0 0-35-16,0-2 0 0,-2 1 3 15,-1 1-15-15,1 0-165 0,-2 0-157 16,-4-1-242-16,4-1-522 0,-1-1-658 16,77 15 1812-16</inkml:trace>
  <inkml:trace contextRef="#ctx0" brushRef="#br1" timeOffset="-7936.47">12537 16563 999 0,'0'0'264'0,"0"0"-76"16,0 0-48-16,0 0-3 0,0 0 6 0,0 0-10 15,0 0-16-15,0 0 9 0,0 0-9 16,-2-11-27-16,2 11-32 0,0 0-12 16,0 0-11-16,0 0 4 0,0 0-4 15,1 0-15-15,1 0 5 0,2 0 8 16,-1 0-1-16,0 0-7 0,0-3-2 15,-1 3 6-15,1 0-10 0,0 0 13 16,4 0-3-16,-2 0-13 0,2 3 13 16,4-1 6-16,-2-1 7 0,3 1 0 0,1 2-7 15,-2 0 3-15,3 0 1 0,-2 0-1 16,4 1 13-16,0 0 3 0,2 0-6 16,-1 1-7-16,3-1 4 0,2 3-1 15,-1-3-6-15,3 2-9 0,0-2-1 16,2 2 10-16,3 0-3 0,-2-1-3 15,4 0-1-15,-1 0-18 0,3 0 2 16,0 2 1-16,4-2-3 0,2 1 6 0,3 2 0 16,-1 1 3-16,1-1-7 0,0 1-14 15,0 2 15-15,1 0 4 0,-2 0-20 16,-1 0-1-16,-2-1 0 0,0 0 2 16,0 0 10-16,0 0 2 0,-2 0-10 0,2-2 10 15,-2 2-1-15,1-1-9 0,1 2 13 16,1-1-15-16,-3-2 1 0,-1 0 11 15,-1 2-12-15,0-1-1 0,-2 1 0 16,0-1 0-16,0 2-2 0,-2 0 2 16,1 0 2-16,-2 0 0 0,-3 0 0 15,2 2-2-15,-4-2-2 0,0 1 0 16,-3-1-1-16,1-2 3 0,1-1 0 16,0 0 2-16,1 0 10 0,1-3-10 0,0 2-2 15,2-1-1-15,1 1 0 0,-2-2 0 16,0 2-1-16,0 1-11 15,-1-4 12-15,-1 2 0 0,0 0 1 0,0 1 4 16,2 0 14-16,-2 0-16 0,1 1 1 16,3 0-1-16,2 1-2 0,-1-2 1 0,4 2 0 15,-1-1 0-15,-1-2-1 16,1 0 0-16,-3 0 0 0,1 0 1 0,-2 0 12 16,0-2-13-16,0 2 0 0,-1-2-1 15,1 3-2-15,2-1-1 0,-2 0 1 16,1 0 0-16,-1 3-16 0,-3 0 18 15,2-1-12-15,-2 1 13 0,-2 0 1 16,-1-1 3-16,-3 1-1 0,0 0-1 16,-1-1 17-16,1-1-3 0,-1 1 12 15,-2-2-3-15,1 0-9 0,-1 0-15 16,2-1 2-16,-3-1 13 0,-2-1-4 0,1-1-9 16,0 1 10-16,-3 0-10 0,1 1 9 15,-2-3-9-15,1 2-1 0,-3-3 1 16,3 1 9-16,-4 0-9 15,-1-2 13-15,0 3-13 0,-3-3 13 0,-1 0-14 16,-1 0 13-16,0 0-2 0,-1 0-10 16,0 0-3-16,0 0 0 0,-2 0-215 0,-13-7-195 15,4 2-609-15,-5-4-1142 16</inkml:trace>
  <inkml:trace contextRef="#ctx0" brushRef="#br1" timeOffset="-6406.35">13466 17152 170 0,'0'0'609'0,"0"0"-348"0,0 0-237 16,0 0-22-16,0 0 74 0,0 0 71 16,0 0-1-16,0 0-25 0,0 0 31 0,0 7 17 15,0-4 13-15,0 1-42 16,0-2 12-16,0 1 3 0,0 0-36 15,1-1-19-15,-1 1-29 0,1 1-10 0,0-4-19 16,0 3 0-16,0-2-4 0,0 1 1 16,1-2 12-16,1 0 7 0,-1 0 6 15,0 0 12-15,2 0 17 0,-1-2 2 16,3 1-12-16,0-5-17 0,-1 2-18 16,0-3-7-16,2-1-10 0,-1-2 1 15,0-1-10-15,1-1 3 0,2 0-24 16,-2-1 1-16,4-1-1 0,-2-1 13 15,2 3-14-15,-2 0 0 0,2 2 0 0,-4 3 0 16,2-2-12-16,-5 5 0 0,-1 2 11 16,-1 0 1-16,-2 2-1 0,1 0-50 15,0 0-40-15,0 7-42 0,1 3 133 16,0 2 28-16,2 5 10 0,-3 0 22 0,0 3-34 16,0 1-23-16,0-1 13 0,2-2 3 15,-1-2-18-15,0 1 18 0,2-3-8 16,0 1-10-16,2-1 1 0,-1-1 14 15,-1 1-13-15,3-2-1 0,-2 2-1 16,-1-2 15-16,-2 1-16 0,0-1 0 16,-1 1-3-16,-1-2-25 0,0 1-58 15,-3-2 4-15,0-1-64 0,-3-2-74 16,-3 1-103-16,2-4-109 0,-2-1-129 16,0-3-141-16,1 0-497 0</inkml:trace>
  <inkml:trace contextRef="#ctx0" brushRef="#br1" timeOffset="-6181.14">13541 17437 1659 0,'0'0'448'15,"0"0"-251"-15,0 0-193 0,0 0 54 16,0 0 65-16,0 0 119 0,0 0 69 0,0 0-1 16,0 0-72-16,0 0-48 0,0 0-52 15,-10 4-22-15,11-4-18 0,5 0-7 16,2-1-57-16,5-3-33 0,2 0 1 15,6 0-1-15,4 0 1 0,-1 0 0 16,2 2-2-16,-1 0-3 0,2-1-9 16,-3 1 10-16,-3-1-20 0,-2 1-207 15,-1-1-193-15,-4-8-278 0,-2 1-937 16</inkml:trace>
  <inkml:trace contextRef="#ctx0" brushRef="#br1" timeOffset="-2139.12">16019 17461 257 0,'0'0'218'0,"0"0"7"0,0 0 6 0,0 0-16 16,0 0-6-16,0 0-40 0,0 0-45 16,0 0 9-16,0 0-23 0,1-38 10 15,1 33 23-15,0-2 19 0,0 2-3 16,-1 0-30-16,0 1 19 0,0 1-22 15,0 0-17-15,-1 3-13 0,0 0-10 16,0-2-15-16,0 2-42 0,0 0-29 16,0 0-38-16,0 2-29 0,1 1-29 15,0 6 96-15,0 4 72 0,3 3-1 16,0 4-17-16,1 2 4 0,0 3-4 16,2 3 9-16,-1-1-6 0,0 1 29 0,0-3-13 15,0 1-7-15,-2-2 7 0,-1-1-20 16,-1 0-18-16,0-4 12 15,-1-3-25-15,1-2 6 0,1-2-26 0,-2-3 1 16,0-1-1-16,0-3 11 0,2-1-13 16,-3-2 1-16,1 0 1 0,-1-2 17 15,1 0-7-15,-1 0 18 0,0 0 1 0,2 0-31 16,-2 0-84-16,3-4-76 0,-1-2-124 16,0-3-111-16,-2-11-267 0,-2 1-626 15</inkml:trace>
  <inkml:trace contextRef="#ctx0" brushRef="#br1" timeOffset="-1643.74">16071 17397 1641 0,'0'0'620'0,"0"0"-419"0,0 0-108 0,40-45 43 15,-25 36-4-15,2 3-49 0,1 0-6 16,3 5-3-16,-1 1-13 0,-1 3-19 15,-2 7-24-15,-2 2-18 0,-2 7-2 16,-6 1-14-16,-5 4 3 0,-2 0-6 16,-8 1 6-16,-7 1 12 0,-4-2-12 0,-4-1 13 15,-1-2 12-15,-2-2-11 16,1-3 1-16,1-3 0 0,4-1 1 0,5-4 29 16,4-3-19-16,4-3 6 0,2 0 4 15,4-2 40-15,1 0 30 0,0 0 28 16,7-2-26-16,5-3-95 0,9 0-51 15,8-2 26-15,3 0-13 0,6 2 3 0,3 3 19 16,-2 2-7-16,-1 2-15 0,-4 5 10 16,-5 3 2-16,-4 4-3 0,-6 3-25 15,-6 2 0-15,-8 1 6 0,-5 5 19 16,-2-2 26-16,-12 1-20 0,-4 0-5 16,-4-2 2-16,-3-2 24 0,-2-3-1 15,-2-3 3-15,1-4 2 0,1-2 17 16,-1-4 87-16,3-2 9 0,2-2-13 15,1-3-13-15,1-4-6 0,3 0-8 16,0-4-5-16,1-2-19 0,5 1-13 0,0-2-35 16,3 1 12-16,1 0-1 0,5 2-14 15,0-1-19-15,3 5 17 0,0 0-121 16,0 2-77-16,4 0-58 0,3 2-108 16,5 1-166-16,8 2-26 0,-1 0-472 0,-2 0 335 15</inkml:trace>
  <inkml:trace contextRef="#ctx0" brushRef="#br1" timeOffset="-1211.59">16709 17559 2300 0,'0'0'388'16,"0"0"-153"-16,0 0-88 0,0 0 23 0,0 0 21 15,0 0-1-15,0 0-92 0,0 0-51 16,0 0-47-16,0 0-2 0,62-35-14 15,-41 31-9-15,1 1-3 0,0 3-13 16,-1 0-45-16,-2 2-340 0,0 3-176 0,-7 1-545 16</inkml:trace>
  <inkml:trace contextRef="#ctx0" brushRef="#br1" timeOffset="-1040.51">16730 17698 1805 0,'0'0'467'0,"0"0"-163"0,0 0-198 15,0 0-35-15,0 0 39 0,0 0 69 16,0 0 58-16,0 0-2 0,0 0-48 16,0 0-64-16,9-2-91 0,11 0-32 15,3-4-13-15,5 2-12 0,0 0 12 16,0 1-12-16,0 0-206 0,2-2-234 0,-8 1-331 16,-3-2-950-16</inkml:trace>
  <inkml:trace contextRef="#ctx0" brushRef="#br1" timeOffset="-637.52">17117 17341 1811 0,'0'0'425'16,"0"0"-150"-16,0 0-65 0,0 0-43 15,0 0-29-15,0 0-32 0,0 0-1 16,0 0-12-16,0 0-17 0,0 0-6 16,0 0-13-16,31-4 13 0,-3 6 6 15,6 0-25-15,7-2-29 0,6 2-21 16,-1 0 0-16,-1-2-2 0,-2 0-17 16,-4 0 2-16,-7 0-9 0,-10 0-172 15,-5 0-131-15,-10-2-83 0,-7 0-193 16,-7-1-166-16</inkml:trace>
  <inkml:trace contextRef="#ctx0" brushRef="#br1" timeOffset="-428.27">17325 17343 395 0,'0'0'1322'0,"0"0"-916"16,0 0-357-16,0 0-33 0,0 0 87 16,0 0 78-16,0 0 20 0,0 0-31 0,0 0-12 15,24 56-11-15,-20-40-22 0,3 1-4 16,-1 0-4-16,-2 6-9 15,0 0-20-15,-3 4-18 0,-1 0 2 0,0 2-21 16,0-2-11-16,-2-1-15 0,1 0-22 16,0-6-3-16,1-1 0 0,0-2-7 15,0-2-172-15,0-3-163 0,-2 0-320 0,1-5-749 16</inkml:trace>
  <inkml:trace contextRef="#ctx0" brushRef="#br1" timeOffset="262.47">15663 17626 1963 0,'0'0'386'0,"0"0"-167"16,0 0-93-16,0 0 6 0,0 0 9 16,-62-15 4-16,42 23-2 0,0 2-18 15,-2 4-11-15,1 4 7 0,2 1-14 16,1 2-22-16,6 0-28 0,2-1-19 16,8-1-26-16,2-1-10 0,3-3 1 15,10-2 29-15,3-3-10 0,6 0 6 16,4-3 16-16,3-3-12 0,4-3-13 15,-1-1-7-15,-2-5 13 0,-4-3-9 16,-5-3 3-16,-5-2-7 0,-6-1 22 16,-8-3-15-16,-2 0-19 0,-12-3-15 15,-4-3-29-15,-4 1 0 0,-3-2-12 16,-2 3 5-16,1 1 23 0,1 3 12 0,1 4 13 16,2 6-19-16,2 2-16 0,2 5-18 0,2 0-17 15,3 4-50-15,2 2-45 16,4 4-67-16,4-1-82 0,1 4-99 0,14-1-244 15,0 0-594-15</inkml:trace>
  <inkml:trace contextRef="#ctx0" brushRef="#br1" timeOffset="490.16">15949 17447 2516 0,'0'0'373'0,"0"0"-238"16,0 0 28-16,0 0-92 0,0 0-36 16,0 0-35-16,0 0 38 0,0 0 10 15,0 0 28-15,-45 63 13 0,34-22-13 0,-3 15-13 16,-7 17-9-16,-4 9-16 16,-4 0-35-16,-9-2-2 0,-2-2-1 0,-5-1-3 15,-9-2-111-15,-1-7-340 0,11-22-302 16,8-15-1521-16</inkml:trace>
  <inkml:trace contextRef="#ctx0" brushRef="#br1" timeOffset="11190.61">5921 2994 528 0,'0'0'202'0,"0"0"-162"15,0 0 57-15,0 0 79 0,0 0 46 0,0 0-30 16,0 0-62-16,0 0-49 0,0 0-42 16,0 0-19-16,0 0-20 0,1 0-22 15,-1 2 22-15,1 0 33 0,1 2 61 16,0 0-32-16,2 2 6 0,5-2 3 16,-2 1 69-16,5-1 2 0,2-2 4 15,3-2 25-15,4 0-36 0,2-2-25 16,5-4-8-16,0-4-31 0,4 0-17 15,2-3-28-15,3-2-1 0,5-3-21 0,6-4 18 16,12-4-22-16,13-8-13 0,16-7 0 16,2-5-54-16,-8 4-244 0,-25 11-313 15,-22 6-894-15</inkml:trace>
  <inkml:trace contextRef="#ctx0" brushRef="#br1" timeOffset="12623.53">7104 4066 1330 0,'0'0'467'16,"0"0"-467"-16,0 0-62 0,-28 52 61 0,23-35-25 16,5-3-3-16,0-3 29 0,11-4 55 15,7-6 85-15,5-2 136 0,7-8 35 16,7-6-108-16,6-4-93 0,5-5-33 16,-1-2-42-16,2-1 33 0,-1 1-27 15,-6 1-41-15,-4 2-2 0,-7 2-46 16,-2 2-209-16,-4-2-248 0,-6 2-304 15</inkml:trace>
  <inkml:trace contextRef="#ctx0" brushRef="#br1" timeOffset="12970.62">7069 4986 2009 0,'0'0'396'0,"0"0"-396"15,0 0-65-15,0 0 20 0,-10 46 12 16,10-32 21-16,8-6 12 0,5-4 39 16,8-4 97-16,6-8 22 0,9-8-19 15,7-7-49-15,18-12-38 0,17-8-33 16,11-6-18-16,0 1-1 0,-22 11-11 16,-13 1-256-16,-26 14-371 0,-12 1-1304 0</inkml:trace>
  <inkml:trace contextRef="#ctx0" brushRef="#br1" timeOffset="13414.91">7653 5832 2274 0,'0'0'155'0,"0"0"-155"16,0 0-97-16,-46 68 75 0,32-37-4 16,6-1 13-16,2-2 10 0,6-6 2 15,7-7-3-15,9-7 4 0,9-7 104 16,5-3 103-16,9-12-17 0,4-5-55 15,7-3-74-15,-1-3-29 0,4-1-19 16,-1-1-13-16,0 1-3 0,14-10-222 16,-13 9-428-16,-10 3-919 0</inkml:trace>
  <inkml:trace contextRef="#ctx0" brushRef="#br1" timeOffset="13954.72">7575 6854 2383 0,'0'0'23'15,"0"0"-23"-15,0 0-10 0,0 0 10 16,0 0 113-16,43 49 0 0,-28-39-32 0,3-2-23 15,2-2-13-15,2-6 9 16,4-2 23-16,6-8-9 0,7-7-7 0,3-6-23 16,4-3-6-16,3-2-13 0,-1-1-15 15,-3 0-2-15,-3 4-2 0,-4 0-141 16,2 0-284-16,-11 4-294 0,-4 4-861 0</inkml:trace>
  <inkml:trace contextRef="#ctx0" brushRef="#br1" timeOffset="14245.91">7462 7691 2126 0,'0'0'330'16,"0"0"-330"-16,0 0 0 0,0 0 7 0,0 0 125 15,76 27 10-15,-43-27-33 0,3-8-9 16,4-7 16-16,4-6-30 0,7-6-22 16,15-9-26-16,18-12-36 0,17-11-2 15,5-4-67-15,-6-1-302 0,-31 18-604 16,-21 9-870-16</inkml:trace>
  <inkml:trace contextRef="#ctx0" brushRef="#br1" timeOffset="25768.31">19995 15734 1520 0,'0'0'283'0,"0"0"-147"0,0 0-45 15,0 0 45-15,0 0 32 0,0 0-35 16,0 0-13-16,0 0 12 0,0 0-29 16,0 0-13-16,56-43-16 0,-52 35 12 15,-1-1 26-15,-2 1 3 0,-1-1 6 0,-4 0 0 16,-6 1-33-16,-7 1-27 0,-6 1-8 15,-9 2-21-15,-4 4-4 0,-5 0 0 16,-2 3 7-16,1 5-10 0,1 3 7 16,5 2-7-16,8 0-22 0,5 4-3 15,8 2-2-15,10-1-20 16,5 3 1-16,13 2 21 0,11-1 31 0,9 3-9 16,18 3-22-16,12 5 1 0,-5-2-1 0,-9-5-2 15,-11-4-20-15,-17-3-28 0,-2 4-38 16,-6 4-13-16,-13 0-10 0,-8 0 38 15,-13-2 32-15,-9-1 38 0,-6-5 3 16,-6-4 13-16,-2-7 9 0,1-3 10 16,0-4 5-16,2-3 8 0,3-6 94 15,4-3 34-15,4-3-50 0,3-1-26 16,7-1 0-16,6 1-35 0,2 2-25 16,6 1-34-16,4 3 10 0,2 2-13 15,4 3-50-15,6 3-47 0,5 1-15 16,4 2-83-16,2 5-67 0,4 3-97 15,16 4-157-15,-5-2-465 0,-3-2-456 0</inkml:trace>
  <inkml:trace contextRef="#ctx0" brushRef="#br1" timeOffset="26187.17">20480 15686 2387 0,'0'0'349'16,"0"0"-50"-16,0 0 14 0,22-53-18 15,-21 50-77-15,-1 3-218 0,-2 7-120 16,-6 11 120-16,-6 7 120 0,-6 10 59 16,-5 13-28-16,-8 13-33 0,-5 11-16 15,3 1-24-15,4-13-41 0,12-16-22 16,12-18-12-16,3-10 0 0,4-4 0 16,0-1 1-16,0-1 11 0,0-2-12 0,0-4-1 15,3-4 54-15,4-5 48 0,6-7-49 16,4-7-55-16,5-6-13 0,0-6-5 15,2-6 6-15,-1-3-16 0,2-9 0 16,4-9 7-16,-5 5-13 0,-4 8 11 0,-2 10 23 16,-8 14 13-16,3 2 8 0,-5 2 4 15,-1 9-4-15,-4 5-21 16,-2 4-131-16,0 12-74 0,0 7 168 0,0 9 37 16,-1 16 62-16,1 14 50 0,0 13-29 15,1 4 0-15,2-6 7 0,3-11-35 16,1-9 3-16,3-13-18 0,-1-6-28 15,0-10-12-15,-3-4-42 0,1 2-35 16,1-3-71-16,-2 0-121 0,0-5-140 0,-4-7-179 16,-3-8-208-16,-2-6-202 0,-6-3-589 15</inkml:trace>
  <inkml:trace contextRef="#ctx0" brushRef="#br1" timeOffset="26344.75">20287 16013 752 0,'0'0'1676'15,"0"0"-1330"-15,0 0-176 0,0 0 6 0,0 0 54 16,0 0 56-16,0 0-62 0,0 0-55 16,0 0-157-16,0 0-11 0,69-34 1 15,-16 34 18-15,19 0-20 0,12 4-13 16,3 1-9-16,-13 0 0 0,-18-1-22 16,-14-4-362-16,-13-2-596 0,-7-3-1004 0</inkml:trace>
  <inkml:trace contextRef="#ctx0" brushRef="#br1" timeOffset="26620.82">20927 15787 2651 0,'0'0'699'0,"0"0"-505"0,0 0-99 0,0 0-60 16,86-39 15-16,-44 35 20 0,17 1 18 15,14 0 3-15,11 3-29 0,2 2-17 16,-9 2-31-16,-19 0-14 0,-20 0-19 16,-12 0 16-16,-5-4-26 0,-1 2-12 15,0-1-110-15,-4-1-35 0,-8 0 15 16,-6 0 25-16,-2-3-20 0,-7-1-209 16,-21 0-408-16,0 0-485 0,0-2 512 0</inkml:trace>
  <inkml:trace contextRef="#ctx0" brushRef="#br1" timeOffset="26834.79">21248 15775 1014 0,'0'0'368'0,"0"0"-163"15,0 0 195-15,0 0-41 0,0 0-61 16,-13 50-41-16,11-30 28 0,1 4-4 0,0 6 13 16,0 5-27-16,-1 9-13 0,1-3-46 15,-1 1-20-15,1-2-50 0,0-8-46 16,1 4-31-16,0-4-30 0,0-4 21 15,1-3 0-15,2-3-3 0,0-3-13 16,-1-5-11-16,2-4-1 0,-2-3-6 0,1-4-16 16,-3-3 17-16,1 2 20 0,-1-2 19 15,0 0 0-15,0-4-37 16,-1-3-21-16,-4-4-350 0,-1-15-110 0,1 6-253 16,1-3-1008-16</inkml:trace>
  <inkml:trace contextRef="#ctx0" brushRef="#br1" timeOffset="28569.83">21815 16929 218 0,'0'0'1786'0,"0"0"-1462"15,0 0-82-15,17-56-3 0,-14 47 18 16,0 3-62-16,-1 2-36 0,-2 4-64 0,0 0-95 16,0 7-165-16,-5 5 165 0,-5 8 61 15,-2 7 75-15,-7 7-35 0,-11 9-22 16,-5 12-31-16,-6 7-29 0,5-6 3 15,9-14-22-15,13-13-11 0,4-12 11 16,1 2 2-16,-1 1-1 0,3 0 11 16,1-3 0-16,-1-3-11 0,4-5 3 15,1-4-1-15,1-1-1 0,1-2 1 16,0-2 79-16,0-1 15 0,1-5-18 16,5-6-79-16,6-4-72 0,1-3-103 0,1-7 61 15,3-4 42-15,2-4 18 0,4-10-16 16,8-11-16-16,6-8 32 15,0 3 51-15,-3 10 3 0,-8 13 29 0,-10 13 22 16,0 5-39-16,0 1 42 0,1-3-3 0,-2 3 41 16,-2 7-20-16,-6 4 7 0,2 5-63 15,-5 2-16-15,2 9-136 16,2 7 136-16,2 6 91 0,1 6 47 0,-1 8-21 16,3 2 14-16,-3 3-28 0,1 2 5 15,0-1-27-15,2 2-32 0,1-3-18 16,-1-1-9-16,5 0-8 0,0-5-14 15,3-3 0-15,0-4 0 0,-2-5 0 16,1-2 0-16,-4-4-2 0,-1-5-44 16,-6-2-72-16,-3-3-84 0,0-3-70 15,-5-2-107-15,-1-2-146 0,-13-6 55 16,1-3-272-16,-2-3-945 0</inkml:trace>
  <inkml:trace contextRef="#ctx0" brushRef="#br1" timeOffset="28767.89">21799 17193 2061 0,'0'0'431'0,"0"0"-154"16,0 0-84-16,-65-19-39 0,55 18 31 15,4-1 38-15,5 2 46 16,0 0-46-16,1 0-60 0,0 0-41 0,6-1-42 16,6 0-80-16,8-2 0 0,7 1-31 15,8 0 13-15,3 0 5 0,3 0-5 16,1 2-13-16,-2 0-22 0,-1-2-353 15,9-5-145-15,-9 2-705 0,-6-4-748 0</inkml:trace>
  <inkml:trace contextRef="#ctx0" brushRef="#br1" timeOffset="28959.96">22640 17036 1694 0,'0'0'1564'0,"0"0"-1313"16,0 0-137-16,0 0-57 0,0 0-41 0,60-16 34 16,-34 15-12-16,2 0-11 0,4 1-27 15,-1 0-18-15,2 1-11 0,-2 4-15 16,0 4-260-16,-5-3-176 0,-4 3-489 16,-5 1-421-16</inkml:trace>
  <inkml:trace contextRef="#ctx0" brushRef="#br1" timeOffset="29125.52">22672 17197 143 0,'0'0'1510'0,"0"0"-1104"0,0 0-82 0,0 0-124 16,0 0-106-16,0 0 70 0,0 0 112 15,0 0 27-15,0 0-109 16,0 0-96-16,65 8-67 0,-30-10-31 0,1-1-1 16,-2 1-18-16,2 2-12 0,-3-1-134 15,6-5-336-15,-9 1-573 0,-4-2-878 0</inkml:trace>
  <inkml:trace contextRef="#ctx0" brushRef="#br1" timeOffset="29417.23">23369 16922 2428 0,'0'0'339'0,"0"0"-124"0,0 0-10 0,0 0 22 15,0 0 20-15,0 0-29 0,0 0-98 16,0 0-120-16,0 0-97 0,0 0 97 16,0 0 97-16,14 26 42 0,-14 5-18 15,-3 4-37-15,-1 4-28 0,-2 2-22 16,3 2-9-16,1 0 3 0,0-3-13 0,2 1 0 16,0-7 4-16,4-1-7 0,4-6 4 15,-1-5-1-15,-1-4-13 0,0-5 1 16,-2-3 0-16,-2-6-3 0,-2-3-98 15,0-1 2-15,0-3-38 0,-3-9-205 16,-4-15-227-16,2 1-639 0,2 1-653 0</inkml:trace>
  <inkml:trace contextRef="#ctx0" brushRef="#br1" timeOffset="29707.49">23281 16823 2334 0,'0'0'427'15,"0"0"-135"-15,0 0-59 16,0 0 12-16,0 0 49 0,0 0-106 0,0 0-93 16,0 0-23-16,64-43-9 0,-30 36-29 15,9-1-34-15,12 3 0 0,12-2-2 16,-7 2 0-16,-10 2-14 0,-10 0 0 15,-16 1 14-15,1 2 1 0,-5-2-11 0,-9 2-4 16,-7 0-9-16,-4 0-40 0,0 0-52 16,-7 0 20-16,-7 2 75 0,-6 0-60 15,-3 1-101-15,-1 0-55 0,1-1-69 16,2 3-120-16,1 2-240 0,7 0-616 16</inkml:trace>
  <inkml:trace contextRef="#ctx0" brushRef="#br1" timeOffset="30456.93">23341 17160 888 0,'0'0'248'0,"0"0"-86"0,0 0 82 16,0 0 17-16,0 0 40 0,0 0-32 15,0 0-43-15,0 0-71 0,0 0-29 16,0 0-43-16,0 0-28 0,-11-8-10 16,11 8 19-16,0 0 22 0,0-1-3 15,0 1-13-15,0 0-25 0,0 0-20 16,0 0-9-16,0 0 3 0,0 0 10 16,0 0 5-16,0 0-11 0,0 0-4 0,0 0 0 15,0 0 19-15,0 0 28 0,0 0 22 16,0 0 10-16,0 0 5 0,0 0-17 15,0 0-17-15,0 0-16 0,0 0-16 16,0 0-12-16,0 0-9 0,0 0-4 16,3 0 1-16,4 0-13 0,3-2-35 0,9 0-27 15,8-1 37-15,3 0 9 16,7 2 15-16,2-2-2 0,2-1 2 0,-3-1 1 16,-4 2 1-16,-2 0 12 0,-7-1-1 15,-6 1-9-15,-3 0 13 0,-7-1 9 16,-3 4 6-16,-2 0-6 0,-3-2 9 15,-1 2-12-15,0 0-22 0,0 0-1 16,0 0-18-16,0 0 7 0,0-2-4 16,0 2-2-16,0 0-20 0,0 0-2 15,0 0-20-15,0 0-8 0,-5 0-144 16,-2 0-157-16,-3 0-177 0,0 0-533 0,1 0-781 16,50 2 1860-16</inkml:trace>
  <inkml:trace contextRef="#ctx0" brushRef="#br1" timeOffset="30996.53">24281 17312 2255 0,'0'0'394'0,"0"0"-85"0,0 0-72 16,0 0-43-16,0 0-51 0,58-13-29 16,-49 15-6-16,0 1-1 0,-2 5-26 15,-4-1-24-15,-1 4 0 0,-2 2 9 16,-4-1-7-16,-7 3-25 0,-6-1-2 16,-5 3-7-16,-5-5-24 0,-2 3-1 0,-1 0-92 15,-1-2-150-15,5 0-63 0,-3 4-233 16,9-5-569-16,8-5-873 0</inkml:trace>
  <inkml:trace contextRef="#ctx0" brushRef="#br1" timeOffset="32274.94">25326 16750 2135 0,'0'0'349'0,"0"0"-23"0,0 0 65 16,0 0-95-16,0 0-296 0,0 0-9 0,0 0-115 15,0 0 124-15,0 0 168 16,7 58-38-16,-7-24-29 0,0 5-32 0,0-1-18 16,0 1-26-16,0-2-6 0,3-1-19 15,0-5-13-15,1-4 13 0,1-5 1 16,-1-2 0-16,-1-6-1 0,-1-3-34 15,1-3-212-15,0-4-164 0,4-6-187 16,-1-3-398-16,0-5-639 0</inkml:trace>
  <inkml:trace contextRef="#ctx0" brushRef="#br1" timeOffset="32785.76">25321 16740 1003 0,'0'0'1618'0,"0"0"-1312"0,0 0-79 0,-3-53-51 16,5 39-20-16,8 2 2 0,4-1-63 0,5 4-29 16,5 0-31-16,3 3-13 0,1 4-22 15,5 2-35-15,-1 2-9 0,2 11-3 16,-1 4 0-16,-4 4-1 0,-4 6 13 16,-5 2-9-16,-8 0 28 0,-9 2 3 15,-3-2-6-15,-9-1 5 0,-9-3 14 16,-4-3 2-16,-6-4 0 0,2-2 14 15,-1-2 0-15,-2-5-4 0,3-3 17 16,3 1-17-16,0-4 10 0,4-1-6 16,4-2 6-16,4 0 7 0,3 0 15 15,6 0 32-15,0-2 40 0,2-3-25 16,2 0-91-16,8-5-19 0,5 3-37 0,8-2-7 16,8 1 13-16,5 4 12 0,4 3 10 15,4 1-1-15,1 0 10 0,1 8-12 16,-3 2-1-16,-3 7-6 0,-4 1 3 0,-6 5 13 15,-7 2 0-15,-10 2-77 0,-7 2 45 16,-6-1 19-16,-14 0 0 0,-5-2 22 16,-7-1 13-16,-6-5 23 0,-5-3 25 15,-1-5 44-15,-2 0 19 0,1-7 3 16,0-1-26-16,3-2-15 0,3-2-4 16,5 0-13-16,3-4 13 0,5-3-2 15,2-1-11-15,3-2-18 0,4-1-4 16,2-2-18-16,5 2-16 0,3-2-3 15,1 1-25-15,3 4-40 0,7-1-171 16,4 1-118-16,23-2-195 0,-4 1-575 16,-1-1-740-16</inkml:trace>
  <inkml:trace contextRef="#ctx0" brushRef="#br1" timeOffset="32987.26">26151 16917 2966 0,'0'0'365'0,"0"0"-247"16,0 0-36-16,0 0-50 0,75-40-22 16,-46 32-10-16,5 5-28 0,1 1-20 15,-2 2-18-15,-1 0-4 0,0 5-420 16,-6-1-741-16</inkml:trace>
  <inkml:trace contextRef="#ctx0" brushRef="#br1" timeOffset="33154.55">26180 17108 1876 0,'0'0'1026'0,"0"0"-712"0,0 0-295 0,0 0 71 15,0 0 97-15,0 0 95 0,0 0-106 16,61 0-114-16,-32 0-55 15,3 0-7-15,1-2-26 0,1 2-11 0,-4-2-76 16,9-6-387-16,-8 1-781 0,-5-3-801 0</inkml:trace>
  <inkml:trace contextRef="#ctx0" brushRef="#br1" timeOffset="33625.77">26690 16695 813 0,'0'0'987'0,"0"0"-649"16,0 0-85-16,0 0 21 0,0 0-4 16,0 0-4-16,0 0-1 0,0 0-18 15,0 0-77-15,0 0-51 0,-6-17-58 16,19 17-61-16,8-1-45 0,8 0 22 15,9 1 23-15,10 0 2 0,11 0 12 16,11 0-14-16,10 0-2 0,-10 0 0 0,-14-2-1 16,-18 1 1-16,-14-2 2 0,5 0 0 15,-2 0 0-15,-2 0-1 16,-6 0 1-16,-6 1 22 0,-7 0-3 0,-6 1-19 16,0-1 0-16,-4 2-85 0,-9 0-15 15,-4 0 37-15,-6 0-114 0,-2 3-160 0,-2 1-163 16,-3-1-279-16,9-1-813 15</inkml:trace>
  <inkml:trace contextRef="#ctx0" brushRef="#br1" timeOffset="33998.82">26966 16794 2028 0,'0'0'401'16,"0"0"-149"-16,0 0 22 0,0 0 26 15,0 0-108-15,0 0-21 16,0 0-26-16,0 0-61 0,0 0-84 0,0 0 0 0,59-8 3 16,-54 26 48-16,1 3 36 0,-3 8-1 15,-3 0 11-15,0 3 12 0,-3 2-10 16,-5 2-15-16,0-2-13 0,-2 1-25 15,3-2-6-15,-1 0-9 0,1-4 9 16,3-2 3-16,3-1 10 0,-1-4-17 16,1-2-8-16,0-6-3 0,1-2-22 15,0-2 15-15,0-3 0 0,0-2-15 16,0-2 1-16,0-1 11 0,0-2-14 16,0 0-1-16,0 0-31 0,1 0-39 15,3-2-56-15,3-3-168 0,8-12-202 0,-1 2-510 16,-3-1-753-16</inkml:trace>
  <inkml:trace contextRef="#ctx0" brushRef="#br1" timeOffset="34886.88">20896 16782 1740 0,'0'0'409'0,"0"0"-312"0,0 0-23 16,2-49 111-16,2 41-1 0,-2 2-33 16,0 6-10-16,-2 0-141 0,2 5-73 15,0 9 66-15,0 10 7 0,-1 8 119 16,-1 18 25-16,-1 18-7 0,-4 17-25 16,0 5 5-16,-1-3-12 0,1-5-36 15,4-12-6-15,1-2-31 0,0-3-7 0,6-4 10 16,0-5-20-16,-2-3 1 15,1-8 6-15,1-8-19 0,-2-6 10 0,-2-9-13 16,0-2-16-16,-1 3 14 0,2-3-10 16,0 2 10-16,-2-6-11 0,2-6 13 15,-2-4 16-15,-1-3-14 0,0-3 60 16,1-1 30-16,0-9-92 0,2-2-198 0,1-7-144 16,2-4-30-16,5-6-94 0,-1-21-220 15,1 9-571-15</inkml:trace>
  <inkml:trace contextRef="#ctx0" brushRef="#br1" timeOffset="36147.23">20953 16721 1516 0,'0'0'157'16,"0"0"-102"-16,0 0-55 15,0 0-19-15,0 0 19 0,0 0 17 0,-49-48 74 16,44 45 65-16,4 3 67 0,0 0 46 16,1-1-104-16,0 1-136 0,0 0-29 15,0 0-46-15,6 0 46 0,1 0 26 16,6 0 84-16,3 0-14 0,4-2-22 15,4 0-6-15,3-2-7 0,6-1 9 16,3 0 10-16,6-2-13 0,5-1 3 16,15-1-3-16,16-3-10 0,15 0-12 15,11-1-10-15,-1 2-10 0,-2 2-3 0,-6 1-8 16,7 0-12-16,6-2-2 0,3 2 13 16,4-4 12-16,-3 3 29 0,3-3 12 15,-6 0-9-15,0-2 12 0,-2-2 16 0,-1 0-38 16,6-1 10-16,0 0-29 15,6 0 10-15,5 0-26 0,3 1-12 0,5 1-2 16,1 3-1-16,3 2-53 0,-5 2 2 16,0 4 3-16,-6 1 1 0,-11-1 13 15,-6 1-4-15,-10-1-3 16,-7 1 3-16,-8-3 15 0,-6 3-5 0,-1-2 28 16,0 1-21-16,-1-1 24 0,3-1 0 15,2 6 0-15,0 0-1 0,1 0-12 16,-3 0 10-16,-1 3-10 0,-3-1 13 15,-1 1-1-15,-7-1 1 0,-4-2 0 16,-13 0 3-16,-7 0 0 0,-8 0-1 0,-4 0 1 16,8-2-2-16,4 0 11 0,9-1 1 15,0-4-13-15,-1 1-1 0,5-1-1 16,-1 1-1-16,-1 0 2 0,1 2-3 16,-3 2 1-16,2 0-13 0,-5 1 16 0,0 0 0 15,-3 1 1-15,-2-2 0 0,-3 2 2 16,-3-2-3-16,1 2 0 0,1-1 3 15,-3-1-3-15,-2 0 1 0,1-2-1 16,2 1 1-16,-1 0-1 0,-2-1 0 16,3-1 0-16,-2 2-1 0,-3-2 1 15,0 3-3-15,-2-1 2 0,-4 0-2 16,2 2 3-16,-4 1-3 0,-2 0-16 16,-3 0 18-16,1 0-1 0,-3 1 1 15,-1 1 1-15,2 0-1 0,-2-1 1 16,1 0 2-16,-2 1 0 0,3-2 0 15,2 0 14-15,1 3-15 0,1-3 12 0,1 0-13 16,1 0 3-16,0 0 0 0,2 0-1 16,-5 0 2-16,1 0-4 0,-1 0-3 15,-5 0 0-15,1 0-16 16,-3 2 18-16,-4 0-27 0,1 1 12 0,-5 1-6 0,-1-1-13 16,-2 0-9-16,-1 1 2 0,0 1 17 15,-1-2 9-15,0-1 16 0,0 1 0 16,0 1 2-16,0 1 11 15,0-2-1-15,0 0 4 0,0 2 13 0,1-2-13 16,2 0-13-16,-1 2-1 0,0 2-2 16,1-1-1-16,0 3-12 0,-3 1 11 15,0 1 0-15,0 3 0 0,0 1 2 16,0 2 3-16,-3 3 13 0,-2 2-16 16,-2 4 0-16,2 3 0 0,-1 0 22 0,-2 5-21 15,2 0 12-15,3 3-11 0,1-1 0 16,2 2 20-16,0 0-6 15,0 0-15-15,0 0 28 0,1 1 9 0,-1 0 3 16,0 0 9-16,-2 1-47 0,-1 2 26 16,-2 4-4-16,0-3-6 0,1 0-8 15,-2-1-10-15,-1-4-2 0,0 6 1 16,-1-1-1-16,-2-1-1 0,2-1 1 0,-1-1 1 16,2-3 32-16,0-3 24 0,2 2 4 15,3-5-7-15,1-1 42 0,1 1-24 16,0-2-42-16,0-1 5 0,3-1 0 15,-1-4-9-15,1 0-13 0,-2-2-9 16,0-2 19-16,-1-3-20 0,0 1 11 16,0-5-13-16,-4-1 0 0,0-1 4 15,0-3-1-15,0 0 12 0,-1-3 7 0,0-1-7 16,1-1 1-16,2 0-14 0,1-1 13 16,1-1 10-16,0 0 25 0,0 0 8 15,0 0 7-15,0 0 9 0,0-1-7 16,0-3-67-16,0-3-21 0,0 0-121 15,-9-10-235-15,-4 2-381 0,-4 0-1152 0</inkml:trace>
  <inkml:trace contextRef="#ctx0" brushRef="#br1" timeOffset="37768.38">20957 18087 1410 0,'0'0'179'0,"0"0"-179"0,0 0-13 15,0 0 13-15,0 0 23 0,0 0 55 16,0 0 29-16,0 0-19 0,0 0-43 15,0 0-6-15,-5 2 46 0,13 1 44 16,1 0 17-16,3 0-23 0,2-1 6 0,2 0 0 16,4-2-6-16,3 0-4 0,3 0 6 15,3 0-20-15,7-4 4 16,2 1-17-16,3-2-9 0,3 0-13 0,0 1-13 16,1-3-3-16,3 2-10 0,0 0-22 15,0-1 13-15,4 0 12 0,9 3-22 16,10-2-3-16,11 1-19 0,4-1 29 15,-6 4 6-15,-9 1 2 0,-6 0 4 16,1 0-19-16,-1 1 0 0,-1-1 33 16,-2 0-24-16,0 0 10 0,-3 0 21 15,2 0-34-15,0 0-3 0,3 0 10 16,1-4-13-16,1-2-10 0,3 3 28 0,0-3-15 16,5 0-9-16,-3 0 3 0,3 0-19 15,-1 2 18-15,-5-2-8 0,-3 2-1 16,-1-1 0-16,-4 2 7 0,-1-2-18 15,-1-1 24-15,-11 3-7 0,-6-1-15 16,-7-1 10-16,0 0-1 0,6 2-9 0,14-4 15 16,18-1-2-16,9-1-1 0,1 4-12 15,-5 0 0-15,-9 3 0 0,-7 0 13 16,0-1-16-16,0 1 1 0,-1-1 1 16,-3 0-2-16,-10 1 0 0,-7-2 0 15,-7 2 2-15,-2 0 13 0,7-1-14 16,8-1 2-16,6-2 10 0,-1 3-1 15,0-1 3-15,-3 1-2 0,2-2 2 16,-3 2 0-16,0-1-13 0,1 1 1 0,-1-1 13 16,0 1-13-16,1-1-2 0,0 1-1 15,0-4 1-15,1 4 1 0,-1-2-1 16,1 1-1-16,0 1 1 0,-2-1 0 16,1 1 0-16,-3-2 18 0,-2 3-19 15,-3 2 15-15,0-1-3 0,-3-1 0 0,0 1-10 16,-3 0 14-16,3-1-1 0,2 1-15 15,0-3 15-15,1 1-13 0,1-1 0 16,-1 0-2-16,0 0 0 0,1 2 0 16,-1-3 0-16,-2 3 0 0,1-1 0 15,-4 3-15-15,1-2 14 0,0 2 1 16,-1 0-1-16,-2 0-1 0,1 0 1 16,0 0 0-16,-4 0 1 0,2 2 1 15,-2-2 2-15,2 0 12 0,-3-2-14 0,3 0 0 16,-3-1 2-16,1 0 0 0,0 0 13 15,-3-1-16-15,3 0 0 0,-1 1 0 16,1 0-12-16,-1-1 9 0,0 1-9 16,-1 1 9-16,-3 2-12 0,2 0 13 15,-1 0 1-15,-1 0 0 0,-3 0 0 16,1 0-1-16,-1 0 2 0,-2 0 1 0,1 0 2 16,0-1 12-16,2-1-13 0,-2 1 0 15,1-1 13-15,1 1-15 0,0 0-1 16,0-1-1-16,2 2-1 0,2-2 2 15,0 2 0-15,-2 0-2 0,1 0 2 16,-1 0 0-16,-2 0-1 0,-1 2 2 16,-3-2 0-16,-2 0 1 0,-2 0 11 15,-1 2 1-15,1-2 8 0,-5 0-18 0,1-2 19 16,-1 0 2-16,-1 0-12 0,-3 1 0 16,0-1-9-16,0 1 21 0,-2 0-24 15,-2 0 2-15,-1 1-1 0,-1-2-2 16,0 2-9-16,0-3-24 0,-4-1-54 15,-20-10-287-15,-2-1-815 0,-1-5-1391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4:38:22.054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3465 8073 1738 0,'0'0'240'0,"0"0"-195"16,0 0-41-16,0 0 18 0,0 0 37 15,0 0-1-15,0 0 23 0,0 0 23 16,0 0 6-16,-7-24-17 0,7 19 11 15,0 2 2-15,1 1-19 0,0-2-33 0,0 1-9 16,-1 0-6-16,1 3-14 0,-1 0-8 16,0 0-6-16,0 0-11 15,0 0-3-15,0 0 1 0,1 0-14 0,1 0-7 16,1 2 8-16,3-1 15 0,5 3 16 16,3-1 4-16,5 1 2 0,5 0 13 15,6 1-2-15,6-1 5 0,4 0-19 16,3 0-19-16,1 0 13 0,3 1-13 0,-6-3 0 15,-2 1 0-15,-5 1 0 0,-1-3 1 16,-6 1 2-16,-2-2 10 0,-1 0 6 16,-4 0 0-16,-5 0-16 0,0 0-3 15,-7 0-20-15,-1 0-72 0,-4 0 27 16,-1 0 17-16,-2 0-29 0,0-3-42 16,-1-1-90-16,-4-1-176 0,-3-2-33 15,-1 2 86-15,-1-2-88 0,1-1 136 16,-3 1 69-16,4-3 124 0,1 2 75 15,-2 0 16-15,3-1 94 0,1 3 108 0,-2-2 13 16,3 3 10-16,1-1 72 16,0 1-86-16,0 0-23 0,1 0 49 0,-2 3 0 15,3 0-53-15,1-1-45 0,0 2 12 0,0-1-45 16,0 1-55-16,1 0-51 0,8 1-57 16,1 0 12-16,7 0 45 0,4 2 53 15,8 4 37-15,0-1 0 0,4 4-1 16,-2 2 7-16,0 0 0 0,-6 3-49 15,-5-2-31-15,-5 1-3 0,-7-1-13 16,-5 2 0-16,-3 1 1 0,-7 2 18 16,-9 0 0-16,-7 1-19 0,-5 1-83 15,-4 2-120-15,-3-3-134 0,2 0-156 16,-7 4-159-16,8-5-507 0</inkml:trace>
  <inkml:trace contextRef="#ctx0" brushRef="#br0" timeOffset="4641.7">26093 7883 1060 0,'0'0'358'0,"0"0"-176"0,0 0-84 15,0 0-7-15,0 0 38 0,0 0 21 16,0 0 2-16,0 0-42 0,0 0-26 16,0 0-38-16,0-9-24 0,0 9-6 15,0 0 0-15,0 0 7 0,0 0 22 0,0 0 0 16,0 0-3-16,0 0-6 0,0 0-4 16,0 0-9-16,0 0-7 0,0 0-13 15,0 0 0-15,1 0-2 0,4 0 1 16,0 0 0-16,2 0 27 0,6 1 0 15,0-1-9-15,4 2 2 0,3 0-19 16,3 0 13-16,5-1 7 0,1 2-7 16,6-1 6-16,2 0-6 0,4 3-12 15,2-2 15-15,1-1-19 0,2 2-2 16,3-1 1-16,-4 1 1 0,-1 0-1 16,-3 0 1-16,-4-1 0 0,-7 1 0 0,-2-2-1 15,-6-1-1-15,-6 2 2 16,-5-2 0-16,-1 0 2 0,-5-1 14 0,-3 0 9 15,0 2 14-15,-2-2 9 0,1 0 9 16,-1 0-2-16,0 0-8 0,0 0-18 16,0 0-27-16,0 0-2 0,0 0-22 15,0 0-7-15,0 0 1 0,0 0-11 0,0 0-9 16,0 0-64-16,0 0-299 0,0-2-253 16,-4 2-525-16,-1-1 412 0,14 4 777 15</inkml:trace>
  <inkml:trace contextRef="#ctx0" brushRef="#br0" timeOffset="5084.04">26703 7758 192 0,'0'0'1543'15,"0"0"-1331"-15,0 0-34 0,0 0 3 0,0 0-87 16,0 0 23-16,0 0-14 0,0 0-74 16,0 0-29-16,0 0-90 0,0 0-59 15,11-6 96-15,-4 15 53 0,6 3 62 16,2 1 15-16,2 5-15 0,3-1-14 15,4 3-9-15,-1-1-20 0,-2 2-6 0,-3-3 6 16,-4 2 7-16,-4-4-26 0,-6 1-20 16,-4-3 17-16,-1-1-22 0,-8-1 25 15,-3-1 2-15,-2-1 24 0,-3-2-14 16,1 0 1-16,-3 0-9 0,1-1 8 16,0-1-12-16,2-1-1 0,1 1 0 15,5-2 1-15,-1-2 0 0,5 1 1 16,1-1-1-16,2 0 0 0,-1 0 0 0,2-2 0 15,1 3-2-15,0-3-211 0,1 1-94 16,0-1-154-16,2-1-549 0,4-2 261 0</inkml:trace>
  <inkml:trace contextRef="#ctx0" brushRef="#br0" timeOffset="13525.24">25124 8017 1337 0,'0'0'192'15,"0"0"-91"-15,0 0-3 0,0 0 6 16,0 0-10-16,0 0-16 0,0 0 6 15,0 0-32-15,0 0-6 0,0 0-17 16,0-14-7-16,0 14-18 0,0 0-1 0,0 0-1 16,0 0 21-16,0-1 6 15,0 1 10-15,1 0 19 0,0-2 3 0,1 2-3 16,0 0-9-16,-1-1 15 0,1 0 14 16,-2-1-7-16,1 2-4 0,0 0-9 15,-1 0-19-15,0 0-4 0,0 0-6 16,0 0-10-16,0 0 3 0,0 0-9 15,0 0-9-15,0 0 18 0,0 0-6 0,0 0 6 16,1-2 7-16,1 2 16 16,1-1-23-16,2-2-6 0,2-1 0 15,-2 1 22-15,3-2-6 0,-2-1 16 0,-2 3 6 16,2-2-3-16,0 1-3 0,-2-2-1 16,-1 2-2-16,1-3 18 0,1 1-13 15,-1 0-18-15,1-2-31 0,-1-1 0 16,0-1 21-16,3 2-19 0,-2-2 13 15,0 1-15-15,3-1-1 0,-2 1-12 16,0 0 12-16,1 0 0 0,-2 2 1 0,1-1 14 16,-3 2-12-16,0 0-2 15,2 0 12-15,-2 2-12 0,0 0 15 0,-1 0-16 0,1-1-3 16,0 3-1-16,1-1-21 16,0 0 13-16,-1 0 12 0,1 1-26 0,-3 0 14 15,1 1-1-15,-1 0 12 16,-1 1-2-16,1 0-25 0,-1 0-7 0,0 0-9 15,0 0-10-15,0 0 0 0,0 0 0 16,1 0-3-16,-1 0 28 0,0 2 14 16,1 1 15-16,2 1 2 0,-2-1 11 15,-1 2 0-15,1 0 0 0,1-1-1 16,-1-1-11-16,1 2-1 0,-1 0 4 16,0 0 11-16,1 0 11 0,-2 1 3 15,0-1-4-15,0 2-9 0,0 1 3 16,0 0 9-16,0 1 1 0,-2 3-7 0,0 0-3 15,-2 3 6-15,-1 2 19 0,1 1-3 16,1 1-12-16,0 2 5 0,1 0-8 16,0 2 5-16,0 0-15 0,-2-1 15 15,1 0-12-15,0-1 6 0,1-3-3 16,0 0-6-16,-1-3-4 0,-1 0 14 0,-1-3-7 16,2-2-3-16,1-1-14 15,1-1 13-15,-2-2-14 0,2-2 3 16,1 1 8-16,-2-3-9 0,2-2 13 0,0 2-4 15,0-2 4-15,0 0 9 0,0 0 0 16,0 0 6-16,0 0 9 0,0 0 4 16,0 0-10-16,0 0 3 0,3-2-12 15,-1 1-22-15,-1-2 0 0,1 2-3 16,-1-1 0-16,0 0-31 0,-1 0-90 0,0 1-57 16,0 1-92-16,0-1-113 0,-3-1-279 15,-2-2-654-15,3 25-160 0</inkml:trace>
  <inkml:trace contextRef="#ctx0" brushRef="#br0" timeOffset="14020.96">24966 8308 790 0,'0'0'417'0,"0"0"-147"0,0 0-126 0,0 0-24 15,0 0 10-15,0 0-10 0,0 0-23 16,0 0-16-16,0 0 10 0,0 0 19 16,-11 0 3-16,11 0 3 0,0 0 13 15,0 0-3-15,0 2 15 0,0-2 0 16,1 0 9-16,1 0-6 0,3 0-17 16,2 0-13-16,4-2-26 0,2 1-22 15,8-3-16-15,8 4-6 0,2-4-12 16,8 0-10-16,6-1-7 0,3 1-11 0,1-1 16 15,0 0-20-15,-2 1-1 0,-5-1-2 16,-5 2 2-16,-8 0-1 0,-4 0-10 16,-7 2 12-16,-3 0 2 15,-7-1 13-15,-1 2 7 0,-3-2 11 0,-2 2 7 16,-2-1 7-16,1 1 12 0,-1 0 60 16,0-2 26-16,0 2-58 0,1-1-41 15,-1 0-24-15,0 1-21 0,0 0-1 16,0 0-25-16,0 0-6 0,0 0-9 0,0 0 6 15,0 0 0-15,0 0 6 0,0 0 10 16,0 0 2-16,0 0-3 0,0 0-2 16,0 0 8-16,0 0 10 0,0 0-12 15,0 0 13-15,-2 0-1 0,-3 0 3 16,-4 0-16-16,2 2-140 0,-2 0-168 16,-1-2-249-16,1-2-592 0,0-2-526 0,69 6 1287 15</inkml:trace>
  <inkml:trace contextRef="#ctx0" brushRef="#br0" timeOffset="15085.48">25093 7945 208 0,'0'0'538'0,"0"0"-242"0,0 0-123 0,0 0-17 0,0 0 20 16,0 0-10-16,0 0-36 0,0 0-23 16,0 0-16-16,0 0-4 15,-11 0-19-15,11 0-13 0,0 1-6 0,0-1 6 16,0 0 6-16,0 0 4 0,0 0 22 16,0 0 10-16,0 0 29 0,0 0 22 15,0 0-1-15,0 0 7 0,0 0-17 16,1-1-20-16,1-4-50 0,3 1-39 15,-1-1-25-15,2-3 7 0,4-1-10 16,0-1-3-16,3-2 3 0,-1 1 1 16,1-3 18-16,1 0-19 0,1 1 0 15,-3 0 0-15,2 0 0 0,-1-1 2 16,-4 4-2-16,3-2 28 0,-5 3-5 0,-2 1-11 16,2 1-11-16,-4 0 0 0,1 2 17 15,-2 0-5-15,-1 3-13 0,0-1 0 16,0 2 1-16,-1-1-1 0,0 2-16 0,0 0-19 15,0 0-9-15,0 0-10 0,0 0-9 16,0 0-1-16,0 0-2 0,1 0-14 16,-1 3 0-16,0 4 49 0,0 3 31 15,0-1 0-15,1 6 0 0,-1 0 0 16,0 1 3-16,1 4 13 0,0 2 16 16,0 2 13-16,0 2 6 0,1 3 19 15,-1 2 13-15,0-1-10 0,-1 2-1 16,0-4-43-16,1-1-10 0,-1-2 0 0,1-2-6 15,0-4-10-15,0-3 0 0,0-2 16 16,0-2-3-16,0-1-14 0,0-5 17 16,1 1-7-16,-1-2-9 0,0-1 10 15,0-1 3-15,1-1 6 0,-2 0-19 16,1-2 22-16,-1 0 3 0,0 0 7 16,0 0 2-16,0 0 7 0,0 0-3 15,0 0 4-15,1 0-11 0,1-3-33 0,0 0-1 16,1 1-28-16,0-4 13 0,0 4-80 15,0-2-91-15,2 1-29 0,-2 1-86 16,-2-1-170-16,-1 0-247 0,-1 2-306 16,-24 33-54-16</inkml:trace>
  <inkml:trace contextRef="#ctx0" brushRef="#br0" timeOffset="15545.84">24981 8264 1243 0,'0'0'511'16,"0"0"-206"-16,0 0-127 0,0 0 7 0,0 0 9 16,0 0-56-16,0 0-9 15,0 0-14-15,0 0-44 0,0 0-23 0,0 0 0 16,3-10 13-16,-3 10 9 0,1 0 3 0,-1 0 0 15,0 0 4-15,0 0-14 0,0 0-12 16,0 0-13-16,0 0 0 0,1 0-10 16,-1 0-15-16,1 0-12 15,3 0 0-15,1 0 14 0,8 0 20 0,3 0 6 16,6 0-6-16,6 0-10 0,7-1 6 16,6 0-6-16,2-1-3 0,5 0-6 15,1 1-15-15,0-1 1 0,-2 2 0 16,-5-2 1-16,-7 2 10 0,-4-3-12 15,-6 3 0-15,-6 0 11 0,-2 0 1 16,-6 0 0-16,1 0-9 0,-6-1 14 16,1 0 7-16,-4 0 7 0,-1 0-8 15,-1 1 8-15,-1-1-1 0,1 1-12 0,-1 0-5 16,0 0-14-16,0 0-19 0,0 0-12 16,0 0-19-16,-3 0-6 0,-2 0-29 15,-3 0-268-15,-8-4-168 0,5-1-593 16,-3 0-607-16</inkml:trace>
  <inkml:trace contextRef="#ctx0" brushRef="#br0" timeOffset="16185.16">25078 7940 127 0,'0'0'1422'0,"0"0"-1188"0,0 0-68 16,0 0 19-16,0 0 22 0,0 0 19 15,0 0-48-15,0 0-53 0,0 0-29 16,0 0-25-16,4-9-20 0,-1 6-3 0,2 0-6 15,-1-1 12-15,1 0-16 0,2-2 10 16,-1-2 0-16,-1-1-10 0,3-2 0 16,-2-1 7-16,-2-1-7 0,1 1-19 15,2-1-17-15,-1 1 27 0,-2 1-17 16,1 1-12-16,0 0 0 0,-1 2 0 16,-1 1 3-16,-1 1 13 0,1 1-15 15,0 2 18-15,0 0-3 0,-2 1-3 16,0 0-13-16,0 1-2 0,-1 0-14 0,0 1-10 15,0 0-53-15,0 0 0 0,0 0-26 16,0 2-7-16,1 5 68 16,-1 1 43-16,2 4 1 0,-1 0 2 0,1 2 10 15,-2 3 17-15,2 1 19 0,0 1 6 16,0 5-12-16,2-1 12 0,-3 2 13 0,1 3-10 16,-1 0-10-16,-1-2 4 0,0 3 15 15,1-2-34-15,-1-3-30 0,3 1-2 16,0-5-2-16,-2-3 2 0,2-4 0 15,0-1 1-15,1-3 1 0,-2-1 0 16,-1-3 14-16,0-1 2 0,0-1-5 16,-1-3 6-16,0 2 9 0,0-2-2 15,0 0 14-15,1 0 17 0,-1 0 18 16,2-2 1-16,0-1-46 0,2-2-30 0,3-1-2 16,-2 0-38-16,0 0-10 15,-1 0-136-15,1 2-16 0,-3 1-68 16,-2 1-97-16,0 2-196 0,-6 0-167 0,-1 0-589 15,-16 43 893-15</inkml:trace>
  <inkml:trace contextRef="#ctx0" brushRef="#br0" timeOffset="16620.79">24964 8261 1043 0,'0'0'414'0,"0"0"-265"0,0 0-80 16,0 0 38-16,0 0 49 0,0 0 13 16,0 0-14-16,0 0-19 0,0 0-20 15,0 0-22-15,0 0-4 0,0 3 10 16,0-3-3-16,0 0-4 0,2 1 9 0,3-1 26 15,0 2 3-15,6 0-1 16,6-1-3-16,4 1 0 0,6-2-20 0,9 0-32 16,6 0-25-16,4 0-3 15,13-3-18-15,10-1-6 0,6 1-21 0,-9 1-2 16,-16-1 2-16,-19 0 1 0,-10 1-2 16,2 0 2-16,0-1 10 0,-1 1 2 15,-6 0-2-15,-4-1 2 0,-2 1-2 0,-6 0 9 16,-1 1 12-16,-2 1 10 0,-1 0 40 15,0-2 64-15,0 2-43 0,0 0-65 16,0 0-40-16,0 0-29 0,-1-1-12 16,-2 1-2-16,1-1 6 0,0 1-3 15,-1 0-25-15,1-5-257 0,2 1-319 16,-1-2-1082-16</inkml:trace>
  <inkml:trace contextRef="#ctx0" brushRef="#br0" timeOffset="23995.62">11438 14270 1048 0,'0'0'175'16,"0"0"-38"-16,0 0-65 0,0 0-4 16,0 0 7-16,0 0 0 0,0 0 9 15,0 0 20-15,0 0 0 0,0 0 3 16,-1-25-26-16,2 23-16 0,-1 2 10 15,0-2 9-15,0 2 3 0,1 0-3 0,-1 0-10 16,0 0-32-16,0 0-35 0,0 0-7 16,0 0-32-16,0 0-1 0,0 0 23 15,0 0 10-15,1 0 42 0,-1 0 6 16,1 0-9-16,-1 0 2 0,3 2 8 16,-2-2 2-16,1 0-2 0,1 0 8 15,2 0 7-15,3 0 4 0,3 0-11 16,3 0-15-16,5 0-13 0,3-2-7 15,4 1-9-15,4-2 3 0,4-1 0 0,4 2 6 16,2 0-9-16,1 0-11 0,0 1 0 16,1 1 1-16,0 0-2 0,-2 0-1 15,0 0 1-15,-1 0 0 0,-3 0 1 16,-5 0 0-16,-1 0 14 0,-5-2-4 16,-4-2 4-16,-1 0 0 0,-3 0-3 0,-5 0-11 15,-1 0-2-15,0 0 2 16,-4-1 1-16,-2 5 0 0,-1-2 0 0,0 0-1 15,-1 2-1-15,-3 0 0 0,1 0-1 16,-1 0-2-16,0 0-11 0,0 0-3 16,0 0-3-16,0 0-19 0,-3 0-58 15,-3 0-167-15,0 0-97 0,-10-1-278 16,4 0-561-16,-1-3 428 0</inkml:trace>
  <inkml:trace contextRef="#ctx0" brushRef="#br0" timeOffset="24347.48">11937 14023 1527 0,'0'0'215'0,"0"0"-66"16,0 0-3-16,0 0 81 0,0 0 19 15,0 0-23-15,0 0-11 0,0 0-45 16,0 0-62-16,0 0-105 0,-16-17-22 15,21 17-68-15,6 0 49 0,2 4 41 16,4 2 10-16,4 1-9 0,1 3 19 16,3-1-4-16,-1-1-4 0,1 4 1 15,0-2 6-15,3-1 10 0,-2 1-3 16,1 1 2-16,0-3-5 0,-2 1-10 0,-2-1-4 16,-4-1-9-16,-3 0-19 0,-5 2 3 15,-1-3-10-15,-5 2 7 0,-4 1 0 16,-1 0 17-16,0 2-1 0,-9 1 3 15,-7 5 0-15,-6 2 16 0,-10 4 0 0,-6 2-16 16,-7 6-36-16,-32 18-369 16,12-8-351-16,4-4-916 0</inkml:trace>
  <inkml:trace contextRef="#ctx0" brushRef="#br0" timeOffset="58437.03">6742 8897 764 0,'0'0'176'16,"0"0"-29"-16,0 0 58 0,0 0-68 16,0 0-66-16,0 0-25 0,0 0-33 15,0 0 3-15,0 0 0 0,11-32 30 16,-7 29-14-16,-1 1 14 0,-1 2 9 15,-1-3 33-15,0 3 38 0,0-1 59 16,-1 0 26-16,0-1-14 0,1 0-29 0,-1-1-59 16,1 1-26-16,1 0-2 0,-2 1-17 15,0-2-7-15,1 3-15 0,-1 0-13 16,0 0-4-16,0 0-2 0,0 0 5 16,0 0 4-16,0 0-3 0,0 0 12 15,0-1-15-15,0 0-7 0,0 1-17 16,0 0-2-16,0-1-2 0,0 0-40 15,0 1-34-15,0 0-29 0,-1 0-10 16,-2 7 12-16,0 2 79 0,-2 5 24 16,-3 5 39-16,-3 3 3 0,-3 6-7 15,-2 2-3-15,-3 5-16 0,0 4 3 0,-2 0 3 16,-1 3-18-16,-2 10 18 0,-3 9 4 16,-3 13-10-16,-1-1 3 0,5-8-16 15,5-12 19-15,7-19-22 0,5-12 1 16,3-8 11-16,4-4 7 0,0 0-18 0,-1 0 1 15,2 2 37-15,-1-3 2 0,1-2-12 16,0 1-14-16,0-3 1 0,1-3-12 16,0 0 21-16,0-1 4 0,0-1 12 15,0 0 19-15,0 0 3 0,0 0 32 16,-1 0 100-16,1-1-35 0,0-3-75 16,0 1-79-16,0-4-6 0,0 0-41 15,3-1 1-15,2-1-26 0,2-1-10 16,5-2-305-16,1-2-135 0,10-11-283 15,-4 4-376-15</inkml:trace>
  <inkml:trace contextRef="#ctx0" brushRef="#br0" timeOffset="59058.71">6738 8896 1158 0,'0'0'209'0,"0"0"22"0,0 0-82 15,0 0-2-15,0 0-11 0,0 0-13 16,0 0 26-16,0 0-3 0,0 0-20 0,0 0-59 15,-17-36-9-15,16 33-6 0,1 3-1 16,-1 0 20-16,1-1 22 0,0 0 7 16,0 0-4-16,-1-1-10 0,1 1-3 15,0 0-19-15,0 1-13 0,0 0-4 0,0 0-15 16,0 0-13-16,0 0-19 16,0 0-19-16,0 0-10 0,0 0-12 0,0 0 0 15,0 0 9-15,0 0-44 16,0 0 12-16,0 1 19 0,1 2 42 0,3 3 2 15,4 0 1-15,-1 3 32 0,3 2 19 16,1 4 0-16,2 2 3 0,2 3 13 16,1 3-1-16,2 6 1 0,1 0-13 15,2 3 31-15,2 2-28 0,0 0 47 16,-1 4-23-16,2 2-43 0,-2 0 0 0,-2 2 28 16,0-2-35-16,-1 2-18 15,-4-4 3-15,1-1 5 0,-2-2-2 0,-2-3 9 16,1-3 0-16,-2 0 3 0,-2-4 0 15,-1-4-18-15,0-1-13 0,-3-4 15 16,1-3-13-16,-1-4 14 0,-2-1-1 16,-1-4 7-16,-1-1-6 0,-1-1 11 15,1-2 4-15,-1 0 16 0,0 0 2 0,0 0 13 16,0 0 3-16,0-2-10 0,0-3-28 16,0 0-24-16,0 0-3 0,0-4-4 15,0 3 1-15,0-2-18 0,-1 0-7 16,1 1-9-16,-2 1-206 0,1-1-103 15,-5-9-301-15,1 2-908 0</inkml:trace>
  <inkml:trace contextRef="#ctx0" brushRef="#br0" timeOffset="59998.25">9051 8840 267 0,'0'0'167'0,"0"0"-83"0,0 0 11 16,0 0 35-16,0 0 7 0,0 0 7 0,0 0-7 16,0 0-7-16,0 0 3 0,58-25-9 15,-56 25 0-15,-1 0 15 16,0 0 53-16,-1-1 61 0,0 1-27 0,0 0-58 15,0 0-49-15,0-3-29 0,0 3-29 16,0-1-9-16,0-1 2 0,-1 1-22 16,1 1-9-16,0 0-20 0,0 0 13 15,0 0-16-15,0 0-2 0,0 0-17 0,-1 0-1 16,1 0-41-16,0 0-6 0,-1 2-10 16,-1 3 36-16,-1 3 41 0,-1 4 42 15,-1 4 13-15,-2 3 6 0,-4 6 9 16,1 4-2-16,-5 6-1 0,-3 9 3 15,-5 11 0-15,-7 14-19 0,0 4-13 16,-1-1 16-16,4-5 4 0,5-11-17 16,5-5-22-16,5-12-19 0,3-10 12 15,5-12-11-15,2-3-1 0,1-1-3 16,-1 1 3-16,1 1 3 0,0-5 13 0,1-1 6 16,-1-4 10-16,1 0 0 0,-2-1 2 15,1-2 4-15,1-2-6 0,0 1 9 16,0-1 12-16,0 0 7 0,0 0 9 15,0 0-6-15,0 0 3 0,0-3-4 0,0-1-24 16,5-1-38-16,-1-3-16 0,0-1-12 16,3-1-3-16,1-2-22 15,-1 0-218-15,0-3-178 0,2-9-343 0,-3 3-692 16</inkml:trace>
  <inkml:trace contextRef="#ctx0" brushRef="#br0" timeOffset="60622.38">9073 8854 1251 0,'0'0'234'0,"0"0"-127"0,0 0 62 16,0 0 0-16,0 0-26 0,0 0-7 0,0 0-16 15,0 0-10-15,0 0 3 0,0 0-32 16,0 0-23-16,6-43-16 0,-6 43-4 16,0 0 4-16,0-1 3 0,0 1 7 15,0 0-1-15,0 0 7 0,0 0-13 16,0 0-13-16,0 0-7 0,0 0-12 16,0 0-13-16,0 0-1 0,0 0-1 15,0 0 2-15,0 0 3 0,0 0 16 16,0 0-19-16,0 0-13 0,0 0-9 15,0 0-26-15,0 0-3 0,0 0 6 16,2 1 6-16,0 2 37 0,4 2 2 0,0 4 13 16,1-1 16-16,3 4 3 15,-1 3 16-15,5 4 0 0,-1 2 19 0,1 6-12 16,1 1 15-16,2 4-16 0,-1 3 26 16,0 9 9-16,2 11-32 0,0 5-29 15,-1-5 4-15,-5-13-7 0,-4-13-9 0,1-7-14 16,1 3 23-16,-1 3 4 0,4 1-7 15,-2 0-20-15,-2-3 1 0,2-1 13 16,-4-2-4-16,0-4 4 0,1-2-3 16,-2-2-11-16,-1-4 10 0,-1 0-9 15,1-4 13-15,-2-2 3 0,-1 0-6 16,0-4 12-16,-2 1-3 0,1-2 9 16,-1 1-3-16,0-1 1 0,0 0-14 15,0 0 4-15,0 0-2 0,0 0-5 0,0 0 4 16,0 0-14-16,0 0 11 0,0 0-1 15,0 0-10-15,0 0 11 0,0 0 2 16,0 0 7-16,0 0 0 0,0 0 3 16,0 0-3-16,0-1-22 0,0-2 0 15,0 1-283-15,-5-10-174 0,-3 1-727 16,1-2-1117-16,27 55 2283 0</inkml:trace>
  <inkml:trace contextRef="#ctx0" brushRef="#br0" timeOffset="70489.17">3279 9319 1184 0,'0'0'202'16,"0"0"-72"-16,0 0-58 0,0 0-13 16,0 0-11-16,0 0-5 0,0 0 12 15,0 0 26-15,0 0 7 0,-6-23-10 16,6 22-23-16,0 0-33 0,0 0-2 15,1 1-17-15,2-3 43 0,1 3 2 0,0 0 7 16,0 0 0-16,3 0-6 16,0 0-10-16,0 0-17 0,6 0 7 0,6 3 0 15,3-2 4-15,7 2 31 0,6 2-12 16,7-2-14-16,7-1-2 0,11 1-20 16,9-3-14-16,9 0-2 0,-9 0 1 0,-15 0 0 15,-18 0 12-15,-11 0-11 16,2 0 11-16,3-2-12 0,-2 2-1 0,-3-1 13 15,-3-1 0-15,-3-1-13 0,-3 1-13 16,0 0-54-16,-3 0-53 0,-3 0 7 16,-2 1-48-16,-1 1-56 0,-5-3-50 15,-2-1-77-15,-6 2-334 0</inkml:trace>
  <inkml:trace contextRef="#ctx0" brushRef="#br0" timeOffset="70694.59">3972 9128 1000 0,'0'0'618'0,"0"0"-426"0,0 0-39 15,0 0 9-15,0 0 0 0,0 0-45 16,0 0-43-16,0 0-74 0,0 0-36 16,0 0-2-16,35-11 36 0,-22 26 2 15,3 6 30-15,-2 5-28 0,-4 5 20 16,-8 8-22-16,-19 24-29 0,-9-7-441 15,-7-5-696-15</inkml:trace>
  <inkml:trace contextRef="#ctx0" brushRef="#br0" timeOffset="80641.58">11754 15411 678 0,'0'0'118'0,"0"0"71"16,0 0-23-16,0 0 0 0,0 0-16 0,0 0-40 16,0 0-22-16,0 0 42 0,0 0-46 15,0-29-54-15,-3 29-11 0,-1-2-17 16,1 2 2-16,1 0 22 0,0 0 16 0,1 0 13 15,0 0 23-15,1 0 32 0,-1-2 19 16,0 0-22-16,-1 1-29 16,-2-2-27-16,0 0-25 0,0 0 3 0,0-2 0 15,1 2-6-15,-2 0-4 0,-1 0-17 16,1 2-1-16,2 0 18 0,0 0-2 16,0-1-1-16,1 2 13 0,-1 0 19 15,3 0 16-15,-1-2 16 0,0 2-6 16,-1 0-23-16,0-2 4 0,0 0-4 15,1 1-13-15,-1-2-3 0,-2 2-9 16,3-1-7-16,-1 1-7 0,-1 0 1 16,2-1-11-16,0 2 1 0,0-1 13 15,1 0-12-15,0 1-1 0,0-1 0 0,0 1 0 16,0 0-1-16,0 0-2 0,0 0 0 16,0 2 0-16,0-2 0 0,0 1 1 15,3-1 1-15,7 0 21 0,0 2 12 16,6-1-13-16,5 0 0 0,7-1 0 15,4 0-3-15,7 0-16 0,6-1 10 0,13 0-11 16,14-1 1-16,10 2 13 0,2 0-3 16,-8 2-13-16,-10 2-1 0,-17 1 0 15,-11-1-12-15,-9 0 12 0,-4-1-1 16,0 2-1-16,-1-3-13 0,-1 2 3 16,-6-1 1-16,-5-1 8 0,-6-1 2 15,-1 0 1-15,-3-1-1 0,-1 1 0 16,-1-1 0-16,0 1-11 0,0-1 1 15,0 0-1-15,0 0 13 0,0 0 0 0,0 0 1 16,0 0-1-16,-1 0-1 0,-3 0-34 16,-2 0-3-16,-1-1 6 15,-2 0-9-15,0 1 2 0,-2-1-21 0,1 1-151 16,0 0-114-16,0 0-156 0,-2-1-162 16,4-1-342-16</inkml:trace>
  <inkml:trace contextRef="#ctx0" brushRef="#br0" timeOffset="81089.02">12350 15161 1081 0,'0'0'176'0,"0"0"29"15,0 0-84-15,0 0-37 0,0 0 69 16,0 0 55-16,0 0-14 0,0 0 0 0,0 0-35 15,0 0-50-15,0 0-61 0,-12-16-48 16,12 16-29-16,1 1-20 0,4 3 49 16,2 1 78-16,4 2-1 0,0 1 10 15,4 2-20-15,1 4 23 0,0 0-16 0,1 2 12 16,0 1-13-16,2-3-18 0,-2 1-20 16,2-1 3-16,-1 0-10 15,-2-1-12-15,-1-4 0 0,-1-1-13 0,-1-2 16 16,-4-2-15-16,0 0 11 0,-3-1-12 15,-1-3-3-15,-2 2 0 0,-1-2 0 16,-1 0 0-16,-1 0 0 0,0 0 12 16,0 0 7-16,0 0 7 0,0 0-14 15,0 0-10-15,0 0-2 0,0 0-1 16,0 0-2-16,0 2-19 0,-3-1 0 16,-4 3 9-16,-1 0 11 0,-4 4-11 0,-5 1 13 15,0 3 19-15,-3 2-15 16,-3 3 24-16,0 1-15 0,-3 1-10 0,-3 3-2 15,2 3-1-15,-4 1-3 0,2 1-13 16,-1 4-3-16,-6 11-45 0,7-8-344 16,6-8-954-16</inkml:trace>
  <inkml:trace contextRef="#ctx0" brushRef="#br0" timeOffset="92959.6">13952 15848 49 0,'0'0'108'0,"0"0"9"16,0 0 17-16,0 0-20 0,0 0-33 15,0 0-25-15,0 0-4 0,0 0 3 16,0 0 4-16,1-12 9 0,-1 12 40 15,0-2-14-15,0 1-48 0,0-1-23 16,0 2 6-16,1-2 13 0,-1 1 1 16,0 0-17-16,1 0 16 0,-1 0-9 15,0 1-15-15,0 0-18 0,0 0-2 16,0 0-1-16,0 0-10 0,0 0-4 16,2 0 4-16,0 0 13 0,1 0 46 15,2 0 0-15,0 0-24 0,0 0-2 0,5 0 3 16,-2 0-4-16,5 0 10 0,0-1 1 15,4 0-1-15,2-1 0 0,2 2-9 16,2-1-19-16,0 0 12 0,3 0-13 16,-1 1 0-16,-2 0-1 0,-2 0 1 15,0 0-1-15,-2 0 0 0,-4 1 1 0,-2-1 0 16,-1 0 1-16,0 1 12 0,-3-1-10 16,2 0 16-16,-2 0-15 0,3-1 22 15,-3-2-10-15,2-1 10 0,-1 1 13 16,-1-2 3-16,-1 5-9 0,-2-2-7 15,-2 0-4-15,1 2-18 0,-3-2 12 16,-1 2 0-16,0 0 4 0,-1 0 9 0,0 0 3 16,0 0 7-16,1 0-3 0,-1 0 3 15,0-1-7-15,0 0 4 0,0 0-36 16,0 0-7-16,-2-1-9 0,1 1 14 16,-1 0-1-16,0-1 0 0,-2 0 1 15,2 0-1-15,1 0 3 0,-1 0 1 16,1 1 1-16,0-1-1 0,1 2-1 15,0 0-11-15,0 0-15 0,0 0-17 0,0 0-18 16,0 0-179-16,-1-2-222 0,0 2-557 16</inkml:trace>
  <inkml:trace contextRef="#ctx0" brushRef="#br0" timeOffset="94250.19">18536 15758 483 0,'0'0'208'16,"0"0"-139"-16,0 0-33 0,0 0 68 15,0 0 111-15,0 0 36 0,0 0-76 0,0 0-67 16,0 0-30-16,0 0-10 0,0-2-13 16,0 2-19-16,0 0-7 0,0 0-6 15,0 0-20-15,0 0 0 0,0 0 0 16,0 0 10-16,0 0 6 0,0 0 7 0,0 0 13 15,0 0 13-15,0 0 13 0,0 0-4 16,0 0-6-16,0 0-6 0,0 0-14 16,0 0-9-16,5 0-13 15,2 0 20-15,4 0 9 0,4 0 16 0,3 0 0 16,6 0-16-16,5 0-7 0,1 0-6 16,5 0-6-16,4 0-7 0,1 0-13 15,3 0 20-15,0 0-10 0,0 0-11 16,0 2-1-16,-3-2 2 0,-2 1-2 15,-3 1 0-15,-5 0-1 0,-2 0 0 0,-4 0-1 16,-2 0-1-16,-4-1 2 0,0 1 12 16,-1-1 1-16,-4-1-10 0,0 0 0 15,-3 0-1-15,-1 0 1 0,-4 0 14 16,-2 0-5-16,-1 0 1 0,1 0-11 16,-3 0 18-16,0 0 9 0,0 0 3 15,0 0-3-15,0 0-13 0,0 0-13 16,0 0 13-16,0 0-14 0,0 0 1 0,0 0-1 15,0 0 0-15,0 0 1 0,0 0-3 16,0 0 1-16,0 0-1 0,0 0 1 16,0 0 1-16,0 0 11 0,0 0-12 15,0 0-1-15,0 0-70 0,0 0-245 16,0-4-102-16,-4 0-226 0,0-2-947 0,12 20 1590 0</inkml:trace>
  <inkml:trace contextRef="#ctx0" brushRef="#br0" timeOffset="95623.02">23022 15881 564 0,'0'0'349'16,"0"0"-209"-16,0 0-59 0,0 0 53 0,0 0 39 15,0 0 15-15,0 0-9 0,0 0-30 16,0 0-58-16,0 0-42 0,-3-6 9 15,3 6 14-15,0 0-11 0,0 0-19 16,0 0-19-16,0 0 3 0,0-1 6 16,0 1 0-16,0 0-3 0,0 0-6 15,0 0-4-15,0 0-6 0,0 0-10 0,0 0 0 16,0 0 13-16,0 0 3 0,5 0 7 16,4 0 10-16,0 0-1 15,6 0-19-15,1 1 0 0,3 1-3 0,2 0-10 16,4-2 14-16,2 2-15 0,6 3-1 15,0-4-1-15,5 3 2 0,-1-1-1 16,1 1-1-16,0 0-3 0,-4 0 0 16,-4-2-1-16,-4 2 3 0,-5-1-1 15,-6-2 1-15,-2 1-1 0,-7 0-11 16,-2-2 13-16,-3 2 12 0,0-1 4 0,-1-1 16 16,0 0 16-16,0 0 7 0,0 0-10 15,0 0 0-15,0 0-7 0,0 0-5 16,0 0-1-16,0 0 0 0,0 0-4 15,0 0-5-15,0 0-17 0,0-1-6 0,0-2-25 16,1 1 21-16,-1 0-18 0,1 0 0 16,1 0 18-16,-2-1-37 0,1 3 15 15,-1 0-9-15,0-2-219 0,-3-4-283 16,-2 1-654-16,8 33 200 0</inkml:trace>
  <inkml:trace contextRef="#ctx0" brushRef="#br0" timeOffset="112556.18">11456 16855 116 0,'0'0'85'0,"0"0"0"0,0 0 32 16,0 0-9-16,0 0 42 0,0 0 52 16,0 0-36-16,0 0-32 0,0 0-56 15,0 0 0-15,-43-11-42 0,43 7-10 16,-3 1-13-16,1-1 0 0,0 1 10 0,0-1 16 16,-2 2 23-16,0-2 9 0,1 4 27 15,0-2-33-15,-1 0-4 16,-2 2 4-16,1 0-6 0,1 0-20 0,-2 0 16 15,-2 0 7-15,2 0-14 0,-2 0 7 16,-2 0-6-16,2 3 12 0,-1-2-2 16,2 2 2-16,0-2 0 0,1 0 4 15,2-1 9-15,2 0 17 0,0 0-1 16,1 0 3-16,1 0-16 0,-1 1-29 16,1-1-19-16,0 0-18 0,0 0-11 15,0 0-3-15,0 0-13 0,0 0 0 16,0 0 4-16,0 0-1 0,0 0 0 0,0 0 10 15,0 0-13-15,4 1 16 0,4-1 9 16,6 0 27-16,6 0-1 0,8-3 0 16,8-2-3-16,17-3-3 0,15 0-4 15,18-1-12-15,5-1-12 0,-6 5-1 0,-7 0-13 16,-14 5 11-16,-3 0-26 0,-12 5 24 16,-9-2-15-16,-10 1 0 0,-7-1 3 15,4 2 15-15,3-1-2 0,-1 2-17 16,-5-2 18-16,-1-1 0 0,-8 0 2 15,0-1 3-15,-4-2 1 0,-4 2 12 16,-1-2-4-16,-2 0 4 0,-1 0 7 16,-2 0 6-16,0 0 15 0,-1 0 14 15,0 0-1-15,0-2-9 0,0 0-48 0,1-1 0 16,-1 0 1-16,1 1-2 0,-1 0-1 16,0 0-11-16,1 2 11 0,-1 0-20 15,0 0-4-15,0 0-6 0,1 0-16 16,-1 0-182-16,0 0-108 0,0-3-215 15,0 1-188-15,0-1-571 0</inkml:trace>
  <inkml:trace contextRef="#ctx0" brushRef="#br0" timeOffset="113078.11">12216 16586 1182 0,'0'0'612'0,"0"0"-395"0,0 0-19 16,0 0-94-16,0 0-7 0,0 0 16 15,0 0 32-15,0 0-26 0,0 0-119 16,0 0 29-16,0 0-29 0,-8-3 84 16,22 13-4-16,1 2-16 0,2 2-12 15,3 1-20-15,4 0-10 0,0 0-3 16,-1-1-3-16,-1-2-3 0,-1 0-12 15,-2-2-1-15,-4 1-3 0,-1-1 0 16,-3-1 1-16,-3-1-14 0,0 0 13 0,-4-1 1 16,-3 0-10-16,-1 0 0 0,0-1 12 15,-1 3 3-15,-8-1 26 0,0 4-13 16,-5 2 3-16,-4 4-2 0,-4 2-15 0,-1 3-2 16,-3 3 13-16,-5 0 6 0,1 3-17 15,-1-2-2-15,4 0 0 16,3-3-3-16,3-4-23 0,6-3 23 0,7-6 2 15,0-1-12-15,5-5 1 0,1-2 9 16,2-1 0-16,0-2-10 0,0 2 13 16,0-2 0-16,0 0 3 0,0 0 0 15,0 0 13-15,0 0 6 0,0 0-9 16,-1 0 6-16,1 0 13 0,0 0-6 16,0 0 2-16,0 0-6 0,0 0-3 15,0 0-3-15,0 0-12 0,0 0-1 16,0 0-3-16,0 0-12 0,0 0-20 0,0 0-150 15,2-6-161-15,2 0-344 0,1-4-988 0,-16 32 1191 16</inkml:trace>
  <inkml:trace contextRef="#ctx0" brushRef="#br0" timeOffset="124525.87">15830 17144 207 0,'0'0'136'0,"0"0"-87"16,0 0-29-16,0 0 29 0,0 0 68 15,0 0 27-15,0 0-27 0,0 0-29 16,0 0-20-16,-3 0 4 0,2-2 0 16,1 1-7-16,-1 1-19 0,1-1 9 15,0 1 39-15,-1 0 17 0,1 0-17 0,0-2-38 16,0 1-47-16,0 1-9 0,0 0-32 15,0 0 3-15,0 0-1 0,-1 0 1 16,1 0-4-16,0 0 14 0,-1 0-1 16,1 0 18-16,-1 0 2 0,1 0 4 15,0 0 25-15,0 0 10 0,0 0 3 0,0 0 0 16,0 0-3-16,-1 0 4 16,1 0-11-16,0 0-17 0,0 0-15 0,0 0-16 15,0 0-10-15,0 0 3 0,0 0 21 16,0 1 2-16,-1 1 13 0,0-2-11 15,0 0 11-15,0 0 4 0,0 0-1 16,1 1 13-16,0-1 0 0,0 0 4 0,0 0-4 16,0 0 0-16,0 0 1 0,0 0-14 15,0 0 0-15,0 0-14 0,-1 0-2 16,1 0-2-16,0 0-24 0,0 0 0 16,0 0-6-16,0 0-1 0,0 0-3 15,0 0 10-15,0 0 4 0,0 0 2 16,-2 0 4-16,1 0 15 0,1 0 1 15,0 0 2-15,0 0 11 0,0 0 6 16,0 0 4-16,0 0 10 0,0 0 9 16,0 0-10-16,0 0-12 0,0 0-19 15,0 0-1-15,0 0-2 0,0 0-14 0,0 0 12 16,0 0 1-16,0 0-10 0,0 0 13 16,0 0 0-16,0 0 2 0,0 0 1 15,0 0 14-15,0 0-15 0,0 0 1 0,0 0 0 16,0 0-3-16,0 0-1 0,0 0-15 15,0 0-13-15,0 0-4 0,0 0 1 16,0 0-1-16,0 0 7 0,0 0 7 16,0 0-1-16,0 0 4 0,0 0 3 15,0 0 13-15,0 1 3 0,0 0 17 16,0-1-18-16,0 0 1 0,0 0 10 16,0 0-9-16,0 0-2 0,0 0 0 15,0 0-2-15,0 0 1 0,0 0 15 16,0 0 17-16,0 0 9 0,0 0 0 15,0 0 0-15,0 0 4 0,0 0 3 0,0 0 6 16,0 0 10-16,0 0-1 0,0 0 4 16,0 0-16-16,0 0-13 0,0 0-7 15,0 0-13-15,3-1-19 0,-3 0-3 16,1 0-20-16,-1 1-90 0,1 0-27 16,-1 0-77-16,2-2-69 0,1 1-141 15,0-1-172-15,-16 10 27 0</inkml:trace>
  <inkml:trace contextRef="#ctx0" brushRef="#br0" timeOffset="135911.84">13443 17268 67 0,'0'0'157'0,"0"0"-66"15,0 0-9-15,0 0 78 0,0 0-43 16,0 0 10-16,0 0-19 0,0 0-11 15,0 0 1-15,0 0 6 0,-13-17 1 16,13 15-31-16,-1 2 18 0,0-1-8 16,0 1-42-16,0 0-25 0,0-1 5 15,1 1 14-15,0 0 26 0,0 0 9 16,0 0-6-16,0 0-13 0,0 0-9 0,0 0-8 16,0 0 4-16,0-1 7 0,0 1-7 15,0 0-7-15,0 0-9 0,0-1-7 16,0 1-16-16,1 0-3 0,4-1 3 15,5 1 24-15,0-3 15 0,6 1 32 0,3 0-6 16,2-3-23-16,4 0-38 16,3 0 37-16,-1-1-24 0,-1 2-17 15,2-1 0-15,-3 1 0 0,-3 1-13 0,-3 3 12 16,-4-1-12-16,-4 1-16 0,2 0 6 16,-6 1-3-16,1 1 10 0,-1-1 15 15,-3 1 1-15,0 1 1 0,-2-1-1 16,1-2 2-16,-2 0-1 0,0 0 19 15,-1 0-1-15,0 0 0 0,0 0 4 16,0 2-7-16,0-2-13 0,0 0 14 16,0 0-5-16,0 0 5 0,0 0 2 15,0 0 7-15,0 0 0 0,0 0-1 0,0 0-2 16,0 0 0-16,0 0-7 0,0 0 0 16,0 0-16-16,0 0-45 0,-8 3-285 15,0-2-250-15,-4 0-918 0,40-6 1246 0</inkml:trace>
  <inkml:trace contextRef="#ctx0" brushRef="#br0" timeOffset="137172.51">15829 17166 14 0,'0'0'29'0,"0"0"24"0,0 0 31 0,0 0 57 15,0 0 5-15,0 0 102 0,0 0-46 16,0 0 4-16,0 0-27 0,0 0-43 16,-17 20-32-16,16-19-22 0,-1 1-7 15,1-1-10-15,-2 2 0 0,1-3-13 16,-2 4-10-16,1-3-3 0,0 2-4 0,-1-1-12 15,2 0 0-15,1-2 0 0,0 2-1 16,0-2 11-16,1 0 2 16,0 0 27-16,0 0 16 0,-1 0-1 0,1 0-12 15,0 0-20-15,0 0-19 0,1 1-3 16,3-1 15-16,5 0 37 0,1 0 2 16,4 0-13-16,4 0-12 0,3 0-10 15,3-1-17-15,5-3-9 0,3 1-3 16,3 0-10-16,0 1 10 0,1-2-9 0,-2 0-1 15,-3 0-3-15,-3 4 0 16,-4-4-16-16,-6 3 15 0,-3 1-15 0,-6 0 0 16,-4 0-10-16,0 0-13 0,-3 0 23 15,-1 0 14-15,0 0 2 0,-1 0 26 16,0 0 6-16,0 0 0 0,0 0 10 16,0 0-10-16,-1-2-32 0,-2 2 0 0,-1-2-3 15,0 2-20-15,0 0 4 16,0 0-123-16,-7-6-335 0,3 0-513 0,47 22-345 0</inkml:trace>
  <inkml:trace contextRef="#ctx0" brushRef="#br0" timeOffset="149861.01">11678 18276 37 0,'0'0'176'16,"0"0"23"-16,0 0 16 0,0 0-52 15,0 0-55-15,0 0 16 0,0 0-14 16,0 0-22-16,0 0-3 0,-40-33 9 16,38 29-35-16,0 2-23 0,0 0 29 15,-1-2 16-15,1 3-48 0,-2-1-32 0,2 0 31 16,0 0-3-16,1 1 14 0,-1 0-4 16,2-2 6-16,-2 3-3 0,1-3-16 15,0 2 17-15,-1 1 12 0,1-1-10 16,1 1-25-16,-1 0 2 0,1 0 11 0,0 0 2 15,-1-1 8-15,1 0 2 0,-1 1 7 16,1 0 3-16,0 0 3 0,0 0-3 16,0 0-4-16,0 0-9 15,0 0-3-15,0 0-13 0,0 0-3 0,0 0-7 16,0 0-13-16,0 0 10 0,0 0-11 16,0 0-2-16,0 0-2 0,0 0-14 15,0 0 0-15,0 0 12 0,0 0 3 16,0 0 1-16,0 0 4 0,0 0 15 15,0 0-16-15,0 0 0 0,0 0-3 16,0 0-19-16,0 0-10 0,3 0 29 16,3 2 0-16,0-1 42 0,6 0-4 0,4-1-2 15,3 3-1-15,5-3 14 0,4 0-14 16,6-5-16-16,4-2 13 0,5-1-30 16,2-1 11-16,2 0-10 0,3 0 1 15,-3-1-3-15,-1 4-1 0,-3 2 0 16,-1 1-16-16,-1 3 3 0,-5 0 13 0,0 0-13 15,-2 0 12-15,-4 0 0 0,-2 0 1 16,-5 0 1-16,-4 0 2 0,-6 0 10 16,-2 0-11-16,-4 0 11 0,-3 0-10 15,0 0 16-15,-2 0 1 0,-2 0 5 16,0 0 14-16,0 0-7 0,0 0 0 16,0 0-10-16,0 0-3 0,0 0-3 15,0 0 4-15,0 0-17 0,0 0 0 0,0 0-3 16,0 0-3-16,0 0-26 0,0 0 0 15,0 0-12-15,0 0-23 0,0 0-20 16,0 0-9-16,0 0-132 0,0 0-60 16,0 2 13-16,0-1-105 0,-2-1-225 15,-4 0-421-15,14-3 952 0</inkml:trace>
  <inkml:trace contextRef="#ctx0" brushRef="#br0" timeOffset="150323.7">12303 17960 1258 0,'0'0'257'0,"0"0"-159"16,0 0 107-16,0 0-17 0,0 0-39 16,0 0-19-16,0 0 67 0,0 0-39 15,0 0-13-15,0 0-16 0,-34-33-123 16,34 33-6-16,0 0-99 0,1 1-65 15,6 2 164-15,2 6 3 0,3 1 71 16,3 5-32-16,4-3-1 0,3 5-15 16,5-1 3-16,-1 1-6 0,0 0-4 15,-1-3-19-15,2-1 16 0,-3-1-16 0,-2-1 0 16,-2-3 10-16,0-2 2 16,-2-2 4-16,-3 3-12 0,-2-4-2 0,-2-1-2 15,-4 1-2-15,-2-1-2 0,1-2-12 16,-4 2-3-16,-2-2 17 0,0 2 2 15,0 0 28-15,-2 3 71 0,-6 2-41 0,1 2-23 16,-4 1 3-16,-1 2-36 0,-1 2-1 16,0 0 1-16,0 2 10 15,-1-3-12-15,1 2-1 0,-1-3 0 0,-1 3 0 16,0-2 1-16,1 2 0 0,0-2-11 16,0-1 8-16,3-1-9 0,0 0 10 15,2-2-1-15,0-1 1 0,3-3-1 16,1 1 2-16,1-1-15 0,-2 0 0 15,3 0-48-15,1 2-219 0,0-3-191 16,2-1-534-16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4:41:08.88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20247 5721 1322 0,'0'0'209'0,"0"0"-115"0,0 0-23 16,0 0 1-16,0 0 3 0,0 0 25 16,0 0 30-16,0 0 29 0,0 0 22 15,0 0-13-15,-19-14-65 0,19 14-57 16,0 0-46-16,0 0-20 0,0 0-15 16,0 0-10-16,0 0 28 0,5 3 17 15,1 1 94-15,7 1 9 0,7-2-19 16,8 3 5-16,12-3 33 0,22-1 3 15,29-2-20-15,29 0-41 0,10-4-20 0,3-1-12 16,-12 3-29-16,-16 2-3 0,-4 0-12 16,-5 4 11-16,-10 1-18 0,-11 0 3 15,-12 0 13-15,-15-4-19 0,-16 2 20 0,-11-2 0 16,-5-1 2-16,-1 0 1 0,-1 0 15 16,-3 0-3-16,-3 0 12 0,-2 0-22 15,-4-3 26-15,-1-1-29 0,0 3-6 16,-1-4-61-16,0 1 0 0,1 0 3 15,-1 0-6-15,0-1-48 0,0-1 9 16,0 0 0-16,0 2-1 0,0-1-41 16,-4-2-50-16,-3-2-28 0,-3 3 15 15,-3-1 100-15,0 0 39 0,-1-1 20 0,-1 1 39 16,4-2 16-16,-1 3 22 0,2-2 17 16,2 0 0-16,2 2-3 0,2-1 16 15,2 3 36-15,-1-1 71 0,2 2 22 16,1-1-16-16,0 2-13 0,0 0-49 15,0 0-23-15,0 1-25 0,4 0-55 16,0 1-26-16,3 0-77 0,4 4 29 0,2 2 47 16,2 2 27-16,3 2 20 15,1 3 2-15,-2 2-19 0,1 2 26 0,-4 2 7 16,-1 0-23-16,-1-2-12 0,-6 1 37 16,-3-1-18-16,-3 1 2 0,-1-1 7 15,-6-2 10-15,-7-1 6 0,-2-3 3 16,-5 0-13-16,0-3-9 0,-2 1-4 15,0-3-6-15,0 0-16 0,5-1-2 16,1 2-43-16,7-2-537 0,4-5-885 0</inkml:trace>
  <inkml:trace contextRef="#ctx0" brushRef="#br0" timeOffset="473.47">23178 5312 2055 0,'0'0'207'0,"0"0"-3"0,0 0 96 15,0 0-30-15,19-45-88 0,-17 41-67 0,-1 4-115 16,1 0-29-16,-1 6-124 0,4 5 153 15,1 7 35-15,-2 6 93 0,-1 7-39 16,-2 11 60-16,-1 13-73 0,-4 8-19 16,-1-5 35-16,-3-12-36 0,5-14-24 15,3-8-13-15,0 2-3 0,0 1-1 16,0 3 7-16,4-4-22 0,3-4 15 16,-1-3-15-16,-1-4-22 0,0-3-107 15,1-2-95-15,-2-3-158 0,-4-7-274 16,0 0-461-16,-5-8-305 0</inkml:trace>
  <inkml:trace contextRef="#ctx0" brushRef="#br0" timeOffset="956.84">23040 5237 992 0,'0'0'1561'0,"0"0"-1390"15,7-55-45-15,5 36-65 0,4 3 25 16,6 1-86-16,6 2-8 0,9 1 7 15,4 3-17-15,6 3-2 0,6 5-9 16,-3 1 10-16,2 5-35 0,-6 8 2 16,-6 3-12-16,-7 4-17 0,-9 5-9 15,-12 0 22-15,-10 3 32 0,-5-1 35 16,-14 1 1-16,-9-1 29 0,-5 0-9 16,-7-2-19-16,-1-2 28 0,-3 0-3 0,-1-2-23 15,0-4 42-15,2-3-29 16,2-2 20-16,4-2 9 0,7-3 10 0,5 0-1 15,7-4-2-15,6-1 2 0,4-2 20 16,4 2 35-16,2-2 19 0,4 0-23 16,13-2-105-16,9-3-25 0,23-1-74 15,21 3 64-15,20 3 9 0,3 2 13 0,-7 8-3 16,-14 4-9-16,-22-1-1 0,-12 0-19 16,-10 0 20-16,-5 2-7 0,-1 5 3 15,-1 1-13-15,-2 5 10 0,-11 1 0 16,-8 1-4-16,-5-1 4 0,-15 0 29 15,-6 0 3-15,-9-4 12 0,-5-2 17 16,-4-2 9-16,-2-5 14 0,-2-2 34 16,3-5-2-16,0-2-11 0,5-4-9 15,2-1 0-15,3-3 16 0,7-2-13 0,2 0-20 16,6-3-5-16,4 0 12 0,3 2-4 16,8-1 1-16,2 0-51 0,3 0-6 15,17-3-286-15,3 1-436 0,3-1-936 0</inkml:trace>
  <inkml:trace contextRef="#ctx0" brushRef="#br0" timeOffset="1486.47">24162 5523 1778 0,'0'0'402'0,"0"0"-269"0,0 0 80 16,0 0 26-16,3-44-46 0,-3 40-23 15,-2 0-62-15,-2 4-108 0,-1 0-16 16,-7 0-89-16,0 8 31 0,-6 5 74 16,-2 3 31-16,0 4-5 0,2 2 6 0,5 2-16 15,6 0 3-15,6 0 13 0,1 0 0 16,8-2 3-16,9 0 16 0,5-3 13 15,7-2-1-15,2-5 1 0,5-2-13 16,2-4-1-16,-2-4-9 0,-3-2-9 16,-2-6 9-16,-5-3 6 0,-7-5 54 15,-3-2-41-15,-6-3-13 0,-2-2-47 16,-5-1-18-16,-3-5-45 0,-2 1 26 16,-9 1 5-16,1 3-12 0,-4 2-3 15,-3 4-4-15,-2 3-6 0,0 7-41 16,-3 0-4-16,1 6 13 0,0 0-83 0,0 8-161 15,-2 7-194-15,4-3-112 0,5 1-650 16</inkml:trace>
  <inkml:trace contextRef="#ctx0" brushRef="#br0" timeOffset="1837.31">24714 5573 1056 0,'0'0'1327'0,"0"0"-1033"0,0 0-37 16,0 0-77-16,0 0-27 0,0 0-95 15,0 0-42-15,0 0 34 0,-64-21 46 0,50 34 18 16,-1 2-41-16,3 3-7 16,5 1-19-16,5 0-22 0,2 3 10 0,10-2 9 15,7 1 6-15,7-3 10 16,8-1-13-16,4-3-5 0,4-6-5 0,0-2-6 0,-1-6-3 15,-5-4-6-15,-4-4 13 16,-6-4 2-16,-7-4-15 0,-7-2-16 16,-3-7-6-16,-7 0-22 0,-4-4-40 0,-7-1 15 15,-8-1-15-15,-6 2 9 0,-7 3 1 16,-5 2 2-16,-2 6 6 0,-4 4-3 16,2 5-13-16,1 6-9 0,2 3-149 15,-4 9-267-15,11 3-608 0,8-3-851 0</inkml:trace>
  <inkml:trace contextRef="#ctx0" brushRef="#br0" timeOffset="2467.98">25296 5037 706 0,'0'0'724'0,"0"0"-464"0,0 0-39 16,11-57 48-16,-9 43-10 0,-1 2-4 16,1 3-49-16,-1 2-17 0,0 2-10 15,-1 2-29-15,0 3-125 0,0 0-25 16,1 4-197-16,0 7 2 0,-1 5 195 16,1 9 0-16,-1 9 58 0,0 14-1 15,-1 18 23-15,-4 13 19 0,-2 5-7 0,0-6-41 16,4-10 19-16,1-11 9 0,2-3-32 15,0-10-28-15,2-10 7 0,0-7 2 16,1-5-4-16,1 1-24 0,0 2 0 16,-1-1 13-16,-1-7-12 0,-1-3 2 15,-1-4 9-15,0-5 4 0,0-1-14 0,0-3 17 16,0-1 25-16,0 0 19 16,0-1-63-16,-1-6-182 0,-2-10-368 0,-2-2-812 15,4-3-498-15</inkml:trace>
  <inkml:trace contextRef="#ctx0" brushRef="#br0" timeOffset="2952.08">25492 5649 1602 0,'0'0'325'0,"0"0"-185"16,0 0 2-16,0 0 65 0,0 0-3 16,0 0-53-16,0 0-25 0,0 0-14 15,0 0-6-15,0 0-33 0,0 0-31 16,7-8-42-16,4 5-11 0,2-1-2 0,5-1 13 15,3 1 25-15,1-3-12 0,1 1 28 16,1-3-15-16,0-1 6 0,0-3-4 16,0-2-15-16,-3-2 19 0,1-3 20 15,-2 0-50-15,-3-3 8 0,-1 1-10 16,-6 1-2-16,1 0-17 0,-5 3 19 16,-3 2 15-16,-1 3-15 0,-2 2-16 15,0 2 16-15,-2 4-32 0,-2 0 1 16,-2 2-30-16,-6 3-28 0,-3 0-39 15,-6 5 45-15,-4 4 57 0,-3 5 26 0,-2 4 33 16,3 2-33-16,3 2-3 0,3 2 3 16,4 1 15-16,6 1-14 0,6 2 24 15,5 0-13-15,2 0 20 0,11 1 4 16,6-4 5-16,4-1 7 0,2-2-26 16,5-3 7-16,0-2-29 0,4-5-163 0,8-9-238 15,-6-3-695-15,-6-1-543 0</inkml:trace>
  <inkml:trace contextRef="#ctx0" brushRef="#br0" timeOffset="3501.68">26345 5538 1292 0,'0'0'264'0,"0"0"-82"0,0 0 3 15,0 0-10-15,0 0-3 0,35-44-14 0,-29 34 1 16,-1-1-5-16,-1 1-31 0,-1-3-17 16,-2 1-62-16,0-5 17 0,-1 5-58 15,0-5 13-15,-3 3-4 16,-3 2 4-16,-1 0 29 0,-2 2 0 0,0 3-45 15,-6 2-36-15,-1 2-28 0,-5 3-13 16,-3 3 38-16,-4 4 39 0,-2 3 16 16,1 5-14-16,-1 5 27 0,3 0-3 15,3 5-4-15,2 1-2 0,4 3 24 16,5-2-5-16,8 2-36 0,3 0-2 16,2-3 25-16,7-1-1 0,6-3 4 15,4-1 0-15,-1-6 2 0,3-5 1 0,1-3 0 16,-1-5 13-16,0-2-7 0,0-5 9 15,2-8-47-15,-1-3-82 0,-1-3-1 16,-1-3 35-16,0-4 0 0,-2 1-6 16,-1-4 35-16,0 1-23 0,1 3-21 15,-2 3 34-15,-2 1 29 0,-2 8 27 0,-3 3-4 16,-3 4-23-16,-1 3-19 0,0 3-55 16,2 0-103-16,-2 7 16 15,1 2 74-15,1 6 39 0,2 3 48 0,-2 3 0 16,0 4 13-16,-1 1-11 0,1-1 0 15,0 1 14-15,0-4 36 0,6-1-52 16,-1-4-236-16,5-4-302 0,7-9-158 16,-2-3-343-16</inkml:trace>
  <inkml:trace contextRef="#ctx0" brushRef="#br0" timeOffset="3932.24">26684 5514 925 0,'0'0'335'0,"23"-44"-55"15,-10 17 6-15,3 1-68 0,-5 4 44 0,2 5-42 16,-6 6 38-16,1 5-91 0,-4 4-99 15,-1 2-68-15,0 5-215 0,3 6 102 0,-3 6 113 16,0 4 42-16,-1 5 58 0,-1 5-33 16,-1 4 13-16,0 2-25 0,-4-2-7 15,-1 1-16-15,-3-3-13 0,4-4-6 16,-1-5 0-16,-1-6 5 0,1-4-17 16,0-6 0-16,0-4 1 0,-2-4 27 15,2-2 41-15,1-6-3 0,0-4 0 16,3-5-7-16,1-2-58 0,3-3-1 15,4-3 47-15,7-1-48 0,5-2-38 16,3-2 19-16,4 1-23 0,5 2-8 16,-1 2 2-16,3 2 3 0,-3 7 20 0,0 3-7 15,-3 4 13-15,-3 6-17 0,2 1 1 16,-3 2-6-16,-1 5 5 0,-2 4-21 16,-2 6-17-16,-4 2 32 0,1 5 26 15,-5 2-19-15,-1 2 22 0,-5 3 13 16,-2 3-1-16,-2-3 4 0,0-2 10 15,-1-2 90-15,-2-4-26 0,-1-7 38 0,2-2-19 16,0-5-26-16,1-4 13 16,0 1-16-16,1-3 3 0,0 1 18 0,0-2 26 15,0 0 28-15,0-5 15 0,3-2-112 16,2-2-45-16,1-1-77 0,7-12-61 16,0 5-384-16,-2-4-1180 0</inkml:trace>
  <inkml:trace contextRef="#ctx0" brushRef="#br0" timeOffset="4623.02">28301 4988 1398 0,'0'0'182'0,"0"0"-16"16,0 0 26-16,3-60 71 0,-1 45 12 15,2 1-37-15,1 1-80 0,-2 4-23 16,0 2 16-16,0 3-43 0,-2 1-12 15,0 3-96-15,0 1-74 0,0 6-197 16,2 10 120-16,2 8 151 0,-1 9 55 16,-1 7 6-16,-1 15 32 0,0 11 3 15,0 10 7-15,0 2-17 0,2-9-23 0,-2-11-21 16,0-14 2-16,0-11-28 0,0-10 28 16,0-2-22-16,-2 0 1 0,1 2-11 15,2-2-10-15,-3-5-2 0,1-5 13 16,0-3 9-16,0-4-19 0,-1-3-3 15,0-2-254-15,1-17-24 0,0-2-753 0,1-4-1072 0</inkml:trace>
  <inkml:trace contextRef="#ctx0" brushRef="#br0" timeOffset="4814.66">28142 5010 2485 0,'0'0'345'16,"0"0"-239"-16,0 0 52 0,0 0 30 16,67-51-108-16,-26 38-20 0,20-1 1 15,18 0-4-15,13 5-16 0,-2 0-13 0,-19 5-28 0,-24 4-25 16,-20 0-16-16,-6 0-16 16,-1 7-23-16,-4 9-399 0,-4-3-653 15,-11 1-631-15</inkml:trace>
  <inkml:trace contextRef="#ctx0" brushRef="#br0" timeOffset="5000.66">28086 5395 1448 0,'0'0'627'0,"0"0"-157"15,0 0-180-15,0 0-188 0,0 0-89 16,93-22-12-16,-36 12 15 0,18-3 4 0,18 4-20 15,2 0-26-15,-10 5 10 0,-16 2-13 16,-16 2-6-16,-17-1-404 0,-12-1-872 16</inkml:trace>
  <inkml:trace contextRef="#ctx0" brushRef="#br0" timeOffset="5332.63">28889 5303 2141 0,'0'0'659'0,"0"0"-418"0,0 0-199 16,0 0-42-16,0 0-35 0,0 0 6 15,-56-5 29-15,38 13 28 0,1 3-6 16,2 4-22-16,2 2-1 0,4 1 0 0,4 3 1 16,5 3 13-16,7 0 41 0,4 0-35 15,7-2 13-15,4-3 7 0,1-3-8 16,0-5-31-16,-3-4-122 0,-2-4 36 15,-5-3 14-15,-4-7 72 0,-2-4 0 16,-3-6-13-16,-1-4 13 0,-3-3 2 16,0-3-2-16,0-2 26 0,-2 0-4 15,-2 0 20-15,-2 2-42 0,1 5 26 0,-2 2 20 16,1 4-46-16,-4 3-45 0,3 5-45 16,-5 4-26-16,3 3-9 15,-5 1-62-15,0 4-425 0,4-1-493 0</inkml:trace>
  <inkml:trace contextRef="#ctx0" brushRef="#br0" timeOffset="5443.44">28889 5303 1816 0</inkml:trace>
  <inkml:trace contextRef="#ctx0" brushRef="#br0" timeOffset="5699.69">28889 5303 1816 0,'-40'-46'583'0,"50"38"-334"0,4-1-20 0,6 0-43 0,3 3-97 0,3-1-19 0,5 2-2 0,2 5-37 16,0 0-31-16,4 0-19 0,1 8-22 0,2 4-17 16,1 4 14-16,-1 4 12 15,-1 3-4-15,-2 2 11 0,-5 2-4 0,-5 0-19 16,-6 0 19-16,-8-4-19 0,-5 0-13 16,-7-4-7-16,-1-3 65 0,-8 1-29 15,-2-5 31-15,-2-2 1 0,2-3 11 16,-2-2 44-16,3-2 38 0,0-3 26 0,1-1 51 15,0-4 21-15,2-4 38 0,1-1-24 16,2-6-36-16,2-2-17 0,1-3-25 16,1-2-24-16,7-3-41 0,2 0-17 15,3-2-44-15,4 1-2 0,3-1-72 16,1 2-17-16,-1 2 3 0,0 4-7 16,-3 6-135-16,-2 2-172 0,-2 1-328 15,-1 5-747-15</inkml:trace>
  <inkml:trace contextRef="#ctx0" brushRef="#br0" timeOffset="7287.77">29668 5191 1562 0,'0'0'348'16,"0"0"-111"-16,0 0 102 0,0 0-45 16,59-9-149-16,-45 11-62 0,-3 6-54 15,5 2-7-15,-2 5 14 0,-1 4 2 16,0 4 4-16,-1 1-17 0,-3 3-22 15,-4-1 0-15,0 1 10 0,-4-3-13 16,-1-2-1-16,-1-4-2 0,-6-2-23 16,1-3 14-16,-5-2 11 0,2-7-12 15,-2 0 13-15,1-4 29 0,-1 0 19 0,3-5 15 16,-1-5 30-16,0-2-14 0,4-4 4 16,2-2-11-16,2-4 1 0,1-1 0 15,4-2-26-15,5-2-12 16,7-2-33-16,1 3 1 0,4-1-3 0,2 3-1 0,-2 3-15 15,1 3-19-15,-1 5 1 16,-2 4 5-16,-1 3-18 0,0 5-41 16,-3 1-4-16,0 6 3 0,-1 4 9 15,0 4 16-15,-1 4 13 0,-1 4 35 0,-1 2-3 16,-3 3 18-16,-3 1 0 0,0 0-2 16,-1 1-8-16,-3-3 11 0,-1-3 2 15,0-2 1-15,0-4-1 0,0-3 1 16,0-5 9-16,0-3-12 0,0-4 0 15,0-2 12-15,-2 0 103 0,-1-5 25 16,0-4-76-16,0-6-14 0,1-2-9 16,2-4-6-16,0-1 32 0,2-3-17 0,8 1-28 15,1-2-7-15,5-2-15 0,3 3-29 16,3 0 4-16,-1 5 23 0,2 1-29 16,0 4-4-16,0 4 22 0,0 4-25 15,-1 1-9-15,0 3-1 0,0 3 1 16,-3 0 18-16,1 3-6 0,-3 4-19 15,-1 5-3-15,-2 1-10 0,0 7 38 0,-4-1 7 16,-2 5-10-16,-3 1 16 16,-3 0 14-16,-2 0-17 0,0 2 19 0,-5-3 3 15,-2 0 29-15,2-2-30 0,1-2 1 16,0-4 16-16,2-1-6 0,2-5 6 16,0-1 3-16,0-5 4 0,0-1 19 15,5-3 25-15,2 0 12 0,6-7-82 16,0-7-232-16,4-3-18 0,0-5 25 0,2-5-52 15,0-3-82-15,0-5 73 0,2-4 127 16,-1-1 32-16,0-2 3 0,0 3 63 16,-2 1 61-16,-1 1 172 0,-5 11 101 15,2 2-26-15,-6 6 41 0,0 5-84 16,-2 6-8-16,-4 1 13 0,0 6-71 16,-1 0-138-16,-1 7-324 0,0 5 211 15,-3 5 113-15,-1 7 81 0,0 6 35 16,1 4 9-16,-1 2-58 0,4 3 13 0,0 0 10 15,5 1-55-15,3-3 13 0,5-1-16 16,-1-4-4-16,5-4 4 16,-2-3-10-16,2-8-3 0,-4-5-15 0,2-8 21 15,-1-1 29-15,1-6 54 0,1-6-55 16,3-6-18-16,-1-2-35 0,2-7 0 0,-3-2 0 16,-1-4-12-16,-3-3 8 0,2-4-24 15,-2 2 25-15,-3-2-35 0,2 5 12 16,-3 4 25-16,-1 6 1 0,-3 7 1 15,-1 5-1-15,-2 3 2 0,-1 2-5 16,0 4 3-16,-1 0-63 0,0 1-89 16,0 3-46-16,0 6 57 0,0 4 128 15,0 5 13-15,0 5 16 0,0 2-15 16,3 5 32-16,4-1-33 0,-1 2 3 0,2-1 22 16,3-1-6-16,2-1-3 0,-2-4 7 15,5-4-4-15,-2-3 10 16,-2-3-13-16,1-4 22 0,-4-5 35 0,4-5 23 0,-1 0 5 15,0-8-15-15,2-5-83 0,-1-3-3 16,1-5-6-16,-1-3-20 16,-2-3 7-16,0-5 0 0,-1-4-19 0,2-3-54 15,-2-12 16-15,4-11 12 0,0-16-28 16,2-4-4-16,-4 2-52 0,0 5 87 16,-6 12 7-16,-4 8-33 0,-2 2 83 15,-2 14 4-15,-3 10 26 0,1 8 29 16,-1 6-33-16,1-1-2 0,1 0 38 15,-1 3 28-15,2 4 42 0,1 2-19 16,1 4-10-16,0 1-99 0,-1 2-83 16,1 2-173-16,0 3 15 0,0 4 151 15,0 4 90-15,0 3 3 0,0 6 20 0,4 0-20 16,2 5 32-16,4 2 14 0,1 0-11 16,3 7 26-16,3 1 97 0,1 9-68 15,2 12 18-15,-3 11 1 0,-1 4 6 16,-7-5-39-16,-6-7-13 0,-3-10 17 0,-5-5-14 15,-3-8-9-15,2-6-48 0,0-9-12 16,-2 0-9-16,1 3 9 0,-2 4 19 16,3 3-18-16,-2-4-1 0,3-4-139 15,4-1-76-15,5-5-196 0,5-5-410 16,3-8-735-16</inkml:trace>
  <inkml:trace contextRef="#ctx0" brushRef="#br0" timeOffset="7749.34">32008 5199 1922 0,'0'0'263'0,"0"0"-34"0,0 0 46 15,0 0-31-15,0 0 25 0,0 0-1 16,0 0-49-16,35-46-112 0,-39 43-107 16,-9 3-117-16,-8 0 3 0,-9 0 114 15,-10 8 32-15,-5 4-16 0,-2 2 3 16,5 3-7-16,1 4 1 0,10 2 3 0,3 2 34 15,9 0-6-15,6 1-28 0,3-1-15 16,6-4 12-16,3-3 9 16,1-4-19-16,2-4 19 0,4-6 9 0,5-2 29 15,3-2 15-15,4-6-23 0,4-4-34 16,3-3 4-16,-1-4-21 0,1-3 1 16,-4 0-2-16,2-3-8 0,-2 1 7 15,-2 3-28-15,0 3 29 0,-3 5 9 16,-4 2-9-16,-2 5-38 0,1 4-60 0,-1 3-18 15,1 5 18-15,2 5 64 0,3 5 15 16,1 4-2-16,0 4 20 0,2 1-11 16,-2-1 12-16,0 1 2 0,2-3 14 15,0-2 0-15,4-1 15 0,4-4 7 16,2 0 19-16,3-2 9 0,1-5-35 16,3-3 1-16,-3-4 5 0,-2-3 17 0,1 0 3 15,-4-4-41-15,-1-2-1 16,-1-2-11-16,-4-1 2 0,-4-1-6 0,-3-2-28 15,-3-2-33-15,-4 3-168 0,-3 0-33 16,-9-2-185-16,-5 1-531 0,-1 3-591 0</inkml:trace>
  <inkml:trace contextRef="#ctx0" brushRef="#br0" timeOffset="55938.91">4111 5229 222 0,'0'0'231'0,"0"0"11"15,0 0-128-15,0 0 29 0,-60-40 0 0,51 35-81 16,4-1-6-16,2 0-30 0,0 1 23 16,0-1 3-16,1 0 3 0,1 0-35 15,1-2 2-15,0 1 8 0,0-2 12 16,0 2-3-16,0 0 19 0,1 0 11 15,1 5 2-15,0-2-15 0,1 2-56 16,0 1-82-16,6 1-15 0,2 0 38 16,4 0 47-16,6 2 12 0,3 3 46 15,17 0-46-15,-5-3-29 0,-6 0-1063 0</inkml:trace>
  <inkml:trace contextRef="#ctx0" brushRef="#br0" timeOffset="58816.25">13105 6575 10 0,'0'0'94'0,"0"0"69"0,0 0 53 16,0 0 2-16,0 0-29 0,0 0 0 0,0 0-55 15,0 0-37-15,0 0-25 0,1-9-17 0,-1 8-6 16,0 1-10-16,0 0-13 16,0 0-6-16,0 0-7 0,0 0-11 15,0 0 1-15,0 0 13 0,0 0 1 0,0 0 9 16,0 0-4-16,0 0-2 0,0 0-1 16,0 0 1-16,0 0-7 0,0 0-11 15,0 0-2-15,0 0-2 0,0-2 0 16,0 2-11-16,0 0 10 0,0 0 1 15,0 0 2-15,0 0 2 0,0 0 1 16,0 0 0-16,0 0 13 0,0 0-14 16,0 0 15-16,0 0 9 0,0 0 3 0,0 0-13 15,0 0-13-15,0 0 14 0,0 0-14 16,0 0-1-16,0 0-2 0,0 0-1 16,0 0 1-16,0 0-2 0,0 0-1 15,0 0 0-15,0 0 0 0,0 0 2 16,0 0 1-16,0 0 0 0,0 0 3 15,0 0 17-15,0 0-17 0,0 0 13 16,0 0 1-16,0 0-14 0,0 0 10 16,0 0 0-16,0 0 0 0,0 0 0 15,0 0-13-15,0 0 0 0,0 0 0 0,0 0-1 16,0 0-1-16,0 0-1 0,0 0-16 16,0 2 6-16,0-2 10 0,0 1-472 15,0-1-879-15,0-3 1262 0</inkml:trace>
  <inkml:trace contextRef="#ctx0" brushRef="#br0" timeOffset="80691.23">4010 3589 1091 0,'0'0'108'0,"0"0"-24"0,3-46-35 16,-3 30-13-16,0 2-7 0,0 1 7 16,0-2-23-16,0 3-11 0,0-1 63 15,1-2 62-15,-1 0-3 0,0 1-20 16,0-2 103-16,0 3 1 0,-3 3-46 15,-1 0-56-15,-3 5 14 0,1 0-88 16,-4 4-32-16,-2 1-104 0,-6 3-21 0,-3 5 57 16,-5 6 45-16,-5 3 7 15,-1 5 14-15,-5 3 2 0,0 1-18 16,1 5 16-16,3 1-15 0,0 0 1 0,1 1 13 16,4 1 3-16,-2 1-4 0,1 3-9 15,0 3 26-15,-2 3-7 0,-2 7-5 16,2-6 1-16,3 1 1 0,5-4-3 0,9-7 0 15,1 2-22-15,10-1-17 0,3-2 23 16,15-1 16-16,5 0 19 0,9 2-16 16,10 0 30-16,5 1-8 0,14 3-2 15,13 8-3-15,4 6-20 0,-6-6 22 16,-18-7-22-16,-18-10 0 0,-12-4-3 16,2 4 0-16,-1 5-1 0,1 4 4 15,-6 0 0-15,-2-2 3 0,-6 0-2 16,0 0 18-16,-3-1-16 0,-3-1-3 0,-3 1 19 15,0 1-18-15,-7-1 11 0,-7 2-9 16,-6-1 10-16,-6 2-12 0,-7-2 21 16,-4 2-2-16,-5-1-18 0,-4 0 15 15,-1 3-15-15,-5-1 16 0,1 0 14 16,1 1-19-16,3-4-12 0,6-4 21 16,6-3 0-16,7-4-21 0,6-4 0 15,4-5 19-15,4-2-18 0,5-3-2 0,0-5 3 16,5-1-3-16,2-3 0 0,1-2 15 15,1-1 56-15,0 0 12 0,0 0 40 16,0 0-27-16,0 0-26 0,1-1-28 16,3-3-36-16,5-1-6 0,0-2-25 15,4-1 6-15,1-1 6 0,2 1 13 16,2-1-3-16,0 1-23 0,0 0 3 16,0 2 11-16,0 0-4 0,2 2-7 0,2-3 10 15,0 2 10-15,4 0 1 0,2 0 1 16,4-1 1-16,0 2 0 0,-1 0-1 15,0 4-28-15,-4 0 3 0,-4 0 1 16,-3 2-14-16,-2 6 23 0,-3-1 3 16,-2 3-13-16,-1 1-6 0,-1 3 16 15,-1 2 3-15,-3 3-6 0,1 2 16 16,-4 4 2-16,-2 2 1 0,-1 4 1 0,-1 3 15 16,-1 2-15-16,-3 1-1 0,-4 1 0 15,2-1 1-15,1 1-1 0,-3-1-2 16,2 1-1-16,-1 1-14 0,0 0 17 15,0 1 0-15,1-1 0 0,-4 2 0 16,1-1 0-16,-4 1 0 0,0 0 1 16,-3 0 8-16,-2 2-9 0,-2 0 0 0,0 0 3 15,-1 1-1-15,-1-1-2 0,2 1 3 16,0-2 0-16,0 1-3 0,3-1 0 16,2-3-2-16,5-1 0 0,0 1 2 15,2-5-26-15,3 1 26 0,-1 0 0 16,2-1 12-16,1-3-10 0,2 2 17 15,-1-2 4-15,0 0-1 0,2 0-20 16,0 1 30-16,0-1-15 0,0 1 5 16,0-1-21-16,1-1 0 0,3 0 11 15,3-1 1-15,4 1-10 0,4-1 20 0,4-1 12 16,2-1 32-16,5 0-19 0,4-3-22 16,5-2-13-16,5-3 9 0,0-1-6 0,0-2-1 15,2-3-15-15,-3 1 0 16,-3 0 2-16,-4-1-1 0,-2-4 1 0,-5 1-2 15,-5-3-11-15,-3 1 10 0,-3-4-2 16,-5 1 3-16,-3-1 0 0,0-1 4 16,-3-1-3-16,-1 0-1 0,1-1 13 15,-2 0-1-15,0 1-9 0,0-2 10 16,2 1-13-16,0 0 0 0,3 1-87 16,-2 1-67-16,1-1-116 0,1-2-374 15,-2 0-647-15</inkml:trace>
  <inkml:trace contextRef="#ctx0" brushRef="#br0" timeOffset="124911.82">7882 10437 238 0,'0'0'108'15,"0"0"-50"-15,0 0-58 0,0 0-6 16,0 0-20-16,0 0 26 0,0 0 16 15,0 0 79-15,0 0 64 0,-39-13-38 16,37 11 16-16,1 0-20 0,0 0-39 16,0 1 4-16,0-1-20 0,1 2-62 15,-1 0-36-15,1 0-94 0,0 0 45 16,0 0 82-16,0 3 3 0,0-1 0 0,0 0 1 16,0 1 15-16,5 0-13 0,4-1 23 15,2-2 17-15,6 0-24 0,3 0 17 16,7 0-3-16,5-2-31 0,2-2 0 15,5 2-2-15,-2 0 0 0,1 0-1 16,1 2-2-16,0 0-23 0,-2 0 3 16,-1 2 0-16,-3 4 0 0,2-2 21 15,0 3-11-15,-2-1 13 0,4-2 29 0,0 2 36 16,0-2-32-16,2 0 16 0,3-4-10 16,1 0 7-16,3 0 12 0,4-2-22 15,9-1 13-15,11-1-46 0,8 1 10 16,2 1-12-16,-7-1 0 0,-3 0-1 15,-7-1 26-15,0 2 3 0,0-3-12 16,-2 4-4-16,-1-3 13 0,-1 1-25 0,-12-1 22 16,-6 1-1-16,-6 1-22 15,-2 0-11-15,6 1 11 0,8-1 13 0,14-1-13 16,6 1 13-16,10 0-13 0,2 2 3 16,-9-2 8-16,-5 2-9 0,-18 0-2 15,-9 0 13-15,-9 0 10 0,2 0-20 16,1 0 0-16,8 0 13 0,4-1-12 15,3 0 35-15,-1 1-39 0,2-2 3 0,11 0 36 16,11-2 0-16,10 0-38 16,-2-2-1-16,-4 1 3 0,-9 2 0 15,-8 0 1-15,-2-1-3 0,-7 2 21 0,-8 2-5 16,-5-2-4-16,-2 2-11 0,8 0-1 16,8-3 22-16,14 1-10 0,7-2-10 0,15 0 9 15,-2 2-11-15,-6 0-2 0,-6-1 1 16,-9 3 0-16,1 0 0 0,-1 0 0 15,0 0 2-15,-1 0-2 0,0 0 0 16,0 3 0-16,-3-3 0 0,2 2 0 16,-1 0 18-16,1-2-5 0,1 0-12 15,1 0 2-15,1 0 0 0,0 0 10 16,1 0 3-16,4 0-14 0,-2 0 1 16,1 0 0-16,3 0 7 0,-4 0-10 15,0 0-1-15,-2 0 0 0,1 0-1 16,-1 0 2-16,-2 0 17 0,-2 2-15 0,-10 0 9 15,-9-1 15-15,8 0-24 0,8-1 1 16,7 1-1-16,9 0 14 0,-8 1 3 16,-6 1-19-16,3-3 1 0,2 2 1 15,3 0 11-15,0 1-13 0,3-1 0 0,5 1-3 16,-1-3 1-16,1 2 2 0,0-2 3 16,3 2 15-16,-1-2-17 0,-2 1-1 15,1 0 13-15,1 1 9 0,-1 0-22 16,1 1 15-16,1-1-14 0,2 0-1 15,1 2 2-15,0 2-1 0,1-2 0 16,1 1 2-16,-1 1-2 0,3-2 10 16,-3 1-11-16,-3 2-14 0,-2-4 14 15,-2 1 6-15,-7-2-3 0,-6-1-3 16,-10-1 19-16,-13 1-18 0,-11-1 1 16,-3 0 0-16,3 0 2 0,-1 0 15 15,5-2 15-15,-5-2-34 0,-3 4-4 16,-2-2 2-16,0 2-11 0,-3 0 11 0,0 0-21 15,-3 0 21-15,1 0-1 0,-5 0-10 16,0 0 10-16,-4 0 0 0,-1 0-1 16,-4 2 2-16,-1-2 2 0,-2 0-13 15,-5 0 13-15,-9 2-54 0,-31-2 53 0,3 0-215 16,-4-7-1037-16</inkml:trace>
  <inkml:trace contextRef="#ctx0" brushRef="#br0" timeOffset="125634.55">12412 9332 1486 0,'0'0'42'0,"0"0"33"0,0 0 62 15,0 0-62-15,0 0-75 0,0 0-231 16,0 0 123-16,0 0 105 0,0 0-16 0,0 0 38 15,-10 62-19-15,2-34 29 0,3 2-29 16,1 0 20-16,0-1 6 0,3 0-23 16,1-3 20-16,0-2 6 0,0-4-9 15,3-4 12-15,0-2-30 0,-1-3 41 16,-1-2-11-16,0-4-9 0,-1-2 6 16,0-3 10-16,0 0 104 0,0-3 16 15,0-6-84-15,0-3-37 0,0 0 8 16,4-1-46-16,8-1-3 0,4-1-40 0,6 3 40 15,5-2-55-15,7 3 19 16,6 2 0-16,4 4 7 0,1 2-7 0,1 3 35 16,-1 4-25-16,-9 7-13 0,-5 4 23 15,-9 5-24-15,-12 1 30 0,-7 4-35 16,-11 0 38-16,-12 0 10 0,-10 2 42 16,-10-5 30-16,-3 1-24 0,-5-5-28 15,3-4 6-15,3-2-4 0,5-4 14 16,7-6 13-16,3 1-10 0,10-3 9 0,1 0 33 15,5-5-23-15,5 0 30 0,1 0-24 16,4 0-18-16,1 0-46 0,0-2-363 16,11-3-111-16,1-2-670 0</inkml:trace>
  <inkml:trace contextRef="#ctx0" brushRef="#br0" timeOffset="125945.26">12852 9619 1383 0,'0'0'173'16,"0"0"-86"-16,0 0-38 0,0 0-49 16,0 0-104-16,0 0 98 0,0 0 6 15,0 0 48-15,0 0-9 0,0 0 4 16,0 0-4-16,30 31 0 0,-17-20 32 16,4-1 10-16,5 1 0 0,5-4 17 15,6-2-33-15,-1 0 6 0,1-4-26 16,-2-1 4-16,-5 0-10 0,-6-4 3 0,-8-2-4 15,-5-2 33-15,-6-1-29 0,-1-1-42 16,-11-3-30-16,-3-1-21 0,-8 0 15 16,-2 2-6-16,-3 0 6 0,-2 4-22 15,-3 2 19-15,0 3-3 0,2 3-19 0,-2 0 22 16,5 5-20-16,1 2-18 0,4 3-69 16,3 2-75-16,7 5-150 0,7-3-219 15,5-3-95-15</inkml:trace>
  <inkml:trace contextRef="#ctx0" brushRef="#br0" timeOffset="126265.43">13397 9675 1404 0,'0'0'211'0,"0"0"-71"16,0 0-4-16,0 0-9 0,0 0-17 15,0 0-58-15,-29-43-52 0,13 43-23 16,-2 0 22-16,-2 4-15 0,1 1-7 0,2 3 20 15,6 1-29-15,7 2-4 0,4 2 36 16,4 1 17-16,12-1 52 0,6-1 5 16,9-2 17-16,3-1-20 0,7-6-29 15,-2-1 10-15,-3-2-20 0,-7-1-9 16,-6-3-1-16,-12-3 33 0,-5-2 0 16,-6-3-45-16,-8-1-10 0,-7-3-33 15,-8 0-2-15,-5 0 12 0,-6 1-6 16,-2 0-3-16,1 2 9 0,-2 3-19 0,3 2 16 15,6 3 10-15,6 2-19 16,5 3-117-16,4 1-150 0,6 6-46 0,7 1-150 16,6 1-160-16</inkml:trace>
  <inkml:trace contextRef="#ctx0" brushRef="#br0" timeOffset="126499.34">13628 9411 1170 0,'0'0'235'0,"0"0"-105"16,4-50 55-16,-3 34-51 0,-1 5 15 16,1 1 26-16,-1 5-36 0,0 4-126 15,0 1-13-15,1 1-181 0,-1 7 22 16,2 6 133-16,1 5 24 0,0 4-11 16,1 7-3-16,0 2-1 0,1 3-35 15,1 0 43-15,0 1 9 0,-1-1 58 16,3 1 0-16,-3-2-6 0,0-5 10 0,-1 0-43 15,1-3 11-15,-2-3-30 0,-3 0-46 16,0-8-545-16,-1-6-906 0</inkml:trace>
  <inkml:trace contextRef="#ctx0" brushRef="#br0" timeOffset="127185.57">13835 9765 818 0,'0'0'245'16,"0"0"-121"-16,0 0 12 0,0 0 14 15,0 0 32-15,0 0-19 0,0 0-4 16,0 0 19-16,0 0-16 0,0 0-61 0,0 0-101 16,-18-27-13-16,29 24-23 0,-1-1 20 15,4-1 16-15,2 0 2 0,-1-1 11 16,-1 0-10-16,2-2 10 0,-1 1-11 0,-3-4 18 15,2 1 2-15,-2-2 17 16,-2-1-39-16,2 1-13 0,-3 0 0 0,0 0-9 16,-2 2 22-16,-3 0 1 15,-1 0 12-15,-2 3-13 0,-1 0-4 0,0 0-18 16,-4 3-17-16,-1 0-6 0,-6 0 12 16,1 1-51-16,-5 1 22 0,0 2 11 15,-1 0 2-15,-2 0 4 0,-1 5 25 16,1 2 4-16,1 1-4 0,3 2 20 0,3 1-1 15,3 1 1-15,4-1 0 0,2 3 0 16,2 0 42-16,3-1 1 0,7 1-8 16,1 0 14-16,4 1-4 0,3-1 1 15,1-1-4-15,2-1 10 0,0 1-23 16,1-1-29-16,-1-3-282 0,12-3-186 16,-7-3-669-16</inkml:trace>
  <inkml:trace contextRef="#ctx0" brushRef="#br0" timeOffset="127992.47">14378 9644 1144 0,'0'0'163'0,"0"0"58"16,0 0-45-16,3-56-7 0,-6 41-23 16,-4 1-71-16,-3 1 28 0,0 0-35 15,-4 5-32-15,-2 1-36 0,-2 4-26 16,0 3-26-16,-2 0-12 0,-1 5 21 15,2 7 11-15,2 0 18 0,2 5 12 16,1 1-8-16,6 1 10 0,2 2 1 16,4 0 22-16,2 0 3 0,1 0-25 15,8-2 47-15,0-1 8 0,7-4 2 16,-2-3 0-16,3-2-13 0,-2-5-23 16,2-1-22-16,-1-3-100 0,0-2 3 15,-3-4 6-15,1-3 29 0,0-3 20 16,-2 0 42-16,1-1 15 0,-1-1-15 0,-2 1-15 15,1-1 15-15,-2 3 2 0,0 1 11 16,0 2-13-16,-4 4-13 16,-1-1 11-16,1 5-37 0,-1 0-32 0,-1 4-27 15,-1 1 49-15,0 3 43 0,0 4 6 16,-1-1 3-16,1 2-2 0,1 1 38 0,1 1-16 16,1-3 22-16,3-2 14 15,4-1 3-15,3-2-62 0,-1-4-43 0,6-1-103 16,-1-2 0-16,2-6-10 0,0-4 48 15,-1-1 37-15,0-3 54 0,-2-1 17 16,-1-1 19-16,0-1-17 0,-3 2 40 16,-1 1-12-16,-1-1 48 0,-4 3-16 15,2 2 32-15,-3 1-13 0,-4 3-12 0,0 2-21 16,1 4-48-16,-1 0-32 16,0 3-101-16,1 4 71 0,2 2 42 0,1 4 20 15,-3 2 3-15,-1 3-1 0,-1 0 11 16,-1 3 0-16,0-2 9 0,-1-1-15 15,0-1-4-15,0-3-3 0,0-4 26 16,-1-1-10-16,0-6 7 0,0-3 19 16,0 0 69-16,1-3 71 0,0-3-30 15,0-3-74-15,2-5-52 0,6 0-25 0,1-3-1 16,1 0-26-16,4-2 26 0,2 2-1 16,2 0 0-16,-1 2-41 0,3 2 41 15,-2 2-32-15,0 3 17 0,1 2-26 16,-1 4-7-16,1 2 4 0,0 2-1 15,0 5-2-15,1 3 15 0,-3 4 1 16,1 3 9-16,-1 0-13 0,-5 3 36 16,1-1 0-16,-2 2 0 0,0-4 16 15,-3-2 36-15,2-1-19 0,-4-2 19 0,0-5 0 16,1-2 26-16,-2-3 25 0,0-2 59 16,0 0 87-16,2-6-36 0,0-2-120 15,3 1-67-15,-3-3-26 0,0 1 17 16,1 0-17-16,-3 0-39 0,0 1 26 0,-2 2-32 15,-3-3-3-15,0 4-566 0,0-4-1121 16</inkml:trace>
  <inkml:trace contextRef="#ctx0" brushRef="#br0" timeOffset="130158.69">20342 10353 173 0,'0'0'280'0,"0"0"-166"15,0 0-82-15,0 0-32 0,0 0-23 16,0 0 23-16,0 0 10 0,0 0 62 16,0 0-4-16,-23 25 23 0,23-17-16 15,0-3 0-15,1-1 33 0,4 1 94 16,1-4-43-16,-1 1-19 0,3 0-23 16,1-1-16-16,2 1-17 0,2-2-32 0,3 0-26 15,3 2-23-15,4-1-3 16,6 3 0-16,7-1 0 0,8 3 1 0,15 0 12 15,16 1 42-15,15 2-26 0,5 0-16 16,-6 0-12-16,-6 1 18 0,-10-2-19 16,2 0 2-16,-2-1 23 0,3 1 24 15,1-1-29-15,2-3-17 0,0 2 36 16,3-2-27-16,1 0-11 0,1 0 14 0,1-3 24 16,0 0-20-16,5-1-18 0,0 0 25 15,4-1 0-15,0-3-13 0,5 1-10 16,1-1 19-16,1 2-22 0,0-1-14 15,-3 1 14-15,-6-1 3 0,0 1-3 16,-7 0 0-16,-4-1-2 0,0 1 2 16,-2-2-2-16,0 0-1 0,1 2 3 15,-1 0-2-15,2 2-9 0,2 0 10 0,1 0 1 16,0 0 0-16,4 2 0 16,4 0 0-16,-2 3 0 0,3-2-3 15,-4 2 1-15,1-1-14 0,-4-1 0 16,1 2 16-16,-1-1 16 0,1 0-16 0,-5 0-26 15,-2 1-65-15,-3-1 48 0,-2-3 41 16,-2 2-15-16,-4-1 16 0,-5 0 1 0,-3-2-46 16,-1 0 20-16,-1 0 7 15,-1 0-36-15,-11 0 42 0,-8 0 13 0,-9 0-3 16,-5 0 3-16,1-3-3 0,3 0-29 16,-3 1 9-16,-6-2 4 0,-6 0 19 15,-5 1-2-15,-2-1 0 0,-2 2 0 16,-3-2-17-16,-1 3 15 0,-1-1-22 15,0 0-9-15,0 2-11 0,-2 0-6 16,-9 0-16-16,0 0 0 0,-7 4 55 16,-3-1-38-16,-5 5 50 0,-1-1-2 15,-22 7-23-15,8 0 24 0,2-7-1207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4:43:31.834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6028 11821 339 0,'0'0'53'0,"0"0"-53"0,0 0-39 15,68-17-205-15</inkml:trace>
  <inkml:trace contextRef="#ctx0" brushRef="#br0" timeOffset="2058.1">4938 11823 735 0,'0'0'133'16,"0"0"-116"-16,0 0-17 0,0 0-33 15,0 0-16-15,0 0 36 0,0 0 13 0,0 0 46 16,-58-11 81-16,52 9 49 0,2 0-26 16,1 0-49-16,0 0-10 0,0 0-39 15,-3 1 0-15,1 1-52 0,0-1-1 16,-6 1-22-16,1 0-29 0,-6 2 32 16,-2 4 1-16,-3 1 7 0,-3 3 11 15,2-1 2-15,-1 3 10 0,1 0-11 16,2-2-2-16,3 1-1 0,1 0 0 15,5 0-39-15,1 0 42 0,2 0 0 0,2 1 10 16,3 1-9-16,0 1-1 16,2 0 42-16,1 1-39 0,0 1 4 0,0-1 9 15,0 2 0-15,4-2-16 0,4 2 0 16,2-1 23-16,5 1 19 0,4 0-39 0,5-1 36 16,2 2 6-16,8-1-3 15,2 0 4-15,3 2-33 0,1-1-26 0,1 1 11 16,-1 0 1-16,-3 2 0 0,-1 1-12 15,-1 0-20-15,-9 0 7 0,-3 1 26 16,-4 0-16-16,-6 0-17 0,-7 0 33 16,-2 2 7-16,-4-1 45 0,-5 2 3 15,-4-1-39-15,-5 1 33 0,-6 2 26 16,-3 2-30-16,-3 2-3 0,-5 3-38 16,1 1 31-16,-4 2-35 0,-2 0 52 15,0 1-39-15,1 0 26 0,-2-1-26 16,0-3 16-16,3-1-11 0,3-3-16 0,1 0 9 15,3-3-9-15,2-2 16 0,4-1-17 16,0-3 14-16,5-4-5 0,0 1-10 16,7-5-26-16,-1-1-3 0,5-2 13 15,1-1 14-15,-1-3 0 0,2-2 2 16,1 0 0-16,0-2 4 0,1 2-2 16,1-3-1-16,0-2-1 0,0 2 1 0,0-2 2 15,0 0 14-15,0 0-1 0,0 0 10 16,2 0 29-16,2 0 19 0,2 0 7 15,0 0-23-15,2 0-16 0,1-4-3 16,-2-1-10-16,1 2-13 0,-1-2-3 16,-2 1 0-16,-1 0 19 0,-2 0-9 15,2 1-21-15,-3 1 1 0,1 0-3 0,1 0-23 16,-1 1-15-16,3-1-24 16,4-2 8-16,-2 3 21 0,5-3 17 15,1 0 13-15,3 0 2 0,2 1-2 16,0-1-10-16,0 2-3 0,1 1-27 0,0 1 27 15,1 0 0-15,-2 0-7 0,0 0-12 16,1 3-1-16,-2 2 10 0,1 2-6 0,0 1 19 16,-2 1-13-16,2 1 14 0,-2 2 12 15,2 0 1-15,0-2 0 0,2 5 15 16,0-1-15-16,-1 2-2 0,1 1 1 16,0 0-3-16,-3 3-10 0,1 0-19 15,-4 0 32-15,0 2 0 0,-2 0-14 16,-5 0 11-16,0 2 3 0,-1-1 2 15,-3 0-1-15,0-1-1 0,-2 1 0 16,-1-2 17-16,0 2-17 0,0-1 2 0,0 0 2 16,-2-1-2-16,0-1-2 15,0 1 0-15,0-3 0 0,-2 2 13 0,2-2 0 16,-2 1 0-16,1 0-11 0,0-1 24 16,-1 1-25-16,-2 1 1 0,0 2 11 15,0 0 42-15,-4 0-55 16,3-1 12-16,-2 1-12 0,0 1 0 0,2-2 10 0,0 4-10 15,1-2-2-15,2 1-14 16,-1 0 14-16,0 0-11 0,2 1 13 0,0 2 0 16,1-1 27-16,-1 3-27 0,-1-2 0 15,-2 2 0-15,0 0 3 0,0 0 17 16,-3 0-1-16,2-1-6 0,-4-2 3 16,3 1-14-16,0-2-2 0,-3 2 0 15,5-2 10-15,-2 1-7 0,2-1 20 16,3 2 9-16,-1-1-12 0,0 1-6 15,1 1-12-15,1-1-2 0,0 0 16 0,1 0-15 16,-1 1-1-16,0 1 15 16,-1-3-14-16,0 2 1 0,-2-1 18 15,2-1 2-15,-1 0 1 0,2-1 16 0,1 0-13 16,0 0-23-16,0 0 32 0,0 1-34 16,0-1 35-16,0 3-17 0,-1-3-16 15,-3 3 10-15,1-1-10 0,0 0 22 16,-1-1-25-16,0 1 0 0,1-1 12 0,2-1-9 15,0 1 29-15,1-4 20 0,0 2-17 16,1-4 0-16,0 1 46 0,0 0-37 16,1 0 1-16,1 0-3 0,0-1-10 15,1 2-16-15,1 2-13 0,1-1-1 16,-1 2 13-16,0-1-14 0,3 1 11 16,-1 0 1-16,3 0-11 0,2-3 23 15,1 2-22-15,4-5 20 0,2 2-7 16,3-3-14-16,1-1 14 0,2-2-14 0,1 0 17 15,-1-1-16-15,0-3 0 0,-2 1 13 16,-2 0-15-16,0-2-1 0,-2-1-1 16,-4 0 0-16,-4-3 1 0,2 0-3 15,-5-2 3-15,-2 1 16 0,1-3 35 0,-3 1-26 16,-1-1-23-16,-2-1 17 16,0-1 0-16,0 0 13 0,0 0 9 15,0 0 4-15,0 0-14 0,0 0 1 16,0 0-19-16,0 0-10 0,0 0 0 0,0 0-3 15,-1 0-20-15,-3 0-104 0,-2 0-149 16,-5-10-185-16,-2 1-512 0,2-8-900 0</inkml:trace>
  <inkml:trace contextRef="#ctx0" brushRef="#br0" timeOffset="10279.52">3649 9985 78 0,'0'0'189'0,"0"0"-143"0,0 0-46 15,0 0-29-15,0 0-1 0,0 0 30 16,0 0 49-16,0 0 82 0,0 0 55 16,-5-6-53-16,5 6-68 0,0-1-19 15,0 1-17-15,0-1 43 0,0-1 39 0,-1 2-17 16,0-2-35-16,0 2-7 0,0-1-13 15,0 0-16-15,-3 1 0 0,1-1-20 16,-2 0-3-16,2 0-20 0,-3 1 1 16,-1 0 19-16,2 0 16 0,-1-1 10 15,-3-1-23-15,3 2 53 0,0-1-30 16,-1-1-3-16,1 0 6 0,2 0 7 0,-1 2-33 16,-2-2-3-16,1 2-12 0,-4 0-21 15,1 0 1-15,-5 0 3 16,-1 4 4-16,-3 3 25 0,-4-1 26 0,-4 3-26 15,0-2 1-15,-2 3 10 0,-2-3 5 16,2 1-16-16,-1-1 13 0,2-2-12 0,3 0 0 16,1-3 12-16,1 2-12 0,3-1-1 15,0 0 16-15,2-1-3 0,1 0-9 16,0 1 12-16,3-1-13 0,-1 1-1 16,-1-1 1-16,1 3 0 0,-1-1 20 15,-2-1-20-15,2 0-3 0,0 0 13 16,2-1 6-16,1 2 1 0,3-2 6 15,4 0 10-15,0-2 9 0,3 0-12 0,1 0-7 16,1 0-26-16,0 0-12 0,0 0-17 16,0 0-4-16,0 0 1 15,0 0-4-15,0 0 10 0,0 0 24 0,0 0 2 16,0 0 19-16,-1 0 10 0,1 0 7 16,0 0 3-16,0 0-3 0,0 0-4 15,0 0 1-15,0 0-7 0,0 0-7 16,0 0-2-16,0 0-14 0,0 0-3 0,0 0-2 15,0 0-34-15,0 0-10 0,0 0 4 16,0 0 10-16,0 0 12 0,0 0 20 16,0 0 11-16,0 0 18 0,0 0 7 15,0 0 16-15,0 0 13 0,0 0 0 16,0 0 9-16,0 0 11 0,0 0-14 16,0-2-68-16,0 1-1 0,0 1-2 15,0-1-3-15,0 1-36 0,0 0-25 16,0 0-18-16,0 0-8 0,0 0 5 0,0 0 7 15,0 0 16-15,0 0 20 0,0 0 13 16,0 1 13-16,0 0 5 0,0 0 11 16,0 0 0-16,0-1-3 0,0 1 0 15,1-1 0-15,-1 3 1 0,1-3 1 0,0 2-2 16,-1 0-24-16,1 1 27 16,0 2 0-16,2 0 1 0,-2 1 5 0,1 2-3 15,-1 1 14-15,0 1-17 16,0 0-17-16,-1 2 17 0,0 1 17 0,0 0-14 15,0 0-3-15,0 1-13 0,0-1 12 16,0 1 1-16,0 1 25 0,0-3-12 16,1 2-13-16,0 1-1 0,0-1 1 15,-1 3-10-15,1 0 10 0,0 2 0 16,-1 1 0-16,0 1 11 0,0 2-11 16,0 0-2-16,0 2 2 0,0 0 19 15,-1 0-18-15,-1 0 6 0,0 2-7 16,-1-3-10-16,0 0 7 0,-1 1-11 0,1-2 14 15,1 2 0-15,0-2 2 0,0-2 1 16,0 0 10-16,0-1 3 0,-1 0-12 16,2 0 2-16,-2 0 7 0,3 0-3 15,0 1-7-15,0 1-2 0,0-1-2 0,0-1 2 16,0 0-3-16,0 1 12 0,0-2-12 16,0 0 2-16,0-2 0 0,-1 3 21 15,-1 1-21-15,0-3 3 0,0 2 0 16,0-1 13-16,0-1 10 0,-1 0-7 15,1-2-15-15,-2 1-1 0,2-2-2 16,0-1 2-16,0 1-2 0,2-1 0 16,-1 1 3-16,0-3-2 0,1 2-2 15,-1-2-1-15,0 1 0 0,-1 0 1 0,1 3 0 16,-2-1 21-16,-1 2-20 0,1 1 24 16,-1-2-23-16,1 2-1 15,-1-1 1-15,-3 0 14 0,3-2-16 16,0 2 1-16,1-2 5 0,0-1-6 0,0 1-9 15,0-1 9-15,3 3 0 0,0-2-10 16,0 2 9-16,0 1 1 0,0 0-1 0,4 1 1 16,-1 2 19-16,0-1-18 0,-1 2 11 15,0-2-11-15,1 1 14 0,-2 3-13 16,0 0-2-16,-1 0 1 0,0 1-1 16,0 3 3-16,0 0 13 0,0-3-16 15,-2 0 2-15,0 0-2 0,0-3 0 16,1-1 1-16,1 0 12 0,0-2-13 15,-1-1 0-15,1-1 0 0,0 0 0 16,0-2 1-16,-1 2 15 0,0-1-15 16,0 1 0-16,-2 0 8 0,-1 1 8 15,-1 0-17-15,-1 1 16 0,-4 3 13 0,2 1 0 16,-5 3-6-16,2 0 3 0,-4 3-7 16,2 2-16-16,1 1 19 0,-2 0-21 15,4 2 16-15,-1-3-15 0,6-1-2 16,0-1-1-16,3 1-18 0,0-1 18 0,2 1 2 15,0 2 0-15,3-2 2 0,1 3-3 16,-1 0 0-16,-1 0 0 0,2 1 0 16,-3 0 16-16,-1 2-10 0,0-1 7 15,0-1-13-15,-6 2 23 0,-1 1-23 16,-4 4-16-16,1-2 16 0,-1 1 0 16,3 1 11-16,-3-3-11 0,6 0-12 15,0 0 12-15,0-4-2 0,4 0 0 16,1-2 2-16,0-6 10 0,0 1-8 15,5-2 9-15,-2-3-11 0,1 1 3 16,-1-1-2-16,0 0 15 0,0-1-12 0,0 2 9 16,-3-1 0-16,0 1 6 0,0 1-5 15,0 1-12-15,-4 1 9 0,0 1-11 16,1 2 15-16,0 0-14 0,0-2 1 16,-2-1-2-16,2 0 13 0,0-3-11 0,0-2 28 15,0 0-29-15,-1-1 2 16,-2 0 10-16,2-4 0 0,0 1-11 0,0 1-2 15,-2-1 0-15,1-1 1 0,-1-1 2 16,2 2 0-16,-2 0-3 0,2 1 0 16,0-1-1-16,2 0 1 0,-1 1 1 15,0 1 3-15,0 0-4 0,-2 2 0 16,2 0-1-16,0 1 1 0,-1-1 1 16,-2 4 1-16,0-1 10 0,2 0-12 0,1 2-2 15,0-2-2-15,0 1 4 0,-1 1 0 16,2-1 1-16,-1 4-1 0,1-4 0 15,0 3-1-15,-1-1 2 0,-1 0 0 16,-1 0 3-16,1-2 15 0,1 2-19 16,-1-2 3-16,1-2-2 0,-2 2 0 15,1-1-1-15,2 0-14 0,1-1 14 0,1 2 1 16,0-1-1-16,0 1 2 0,0-1-1 16,2 2-1-16,1-1 1 0,-2 4 0 15,0-3 1-15,-1 2-2 0,0 1 2 16,0 2 11-16,0 0 0 0,-1 0-13 15,-2 1 13-15,2-3-10 0,0 0 13 16,1 0-16-16,0-2 1 0,1 2 20 16,2-1-21-16,1 1 0 0,0 0 3 0,0 1 12 15,-2-1-15-15,0 0-23 0,0 0 23 16,-1 3 0-16,-1-1 2 0,0 1 43 16,0 1-26-16,0-2 7 0,-2-2-7 15,0 0-19-15,1-2-20 0,0 0 20 16,1-2 3-16,0-2 20 0,0 4-20 15,0-4 0-15,0 0 13 0,0 1 20 16,0-2-20-16,0 0 12 0,0 0-27 16,0-4 0-16,-1 2 2 0,0-2-1 15,0-2 8-15,0-1-8 0,1-1-4 0,0-4-12 16,0 0 12-16,0-4 1 0,0-1-12 16,0-2 13-16,0-1 1 15,1 1 2-15,0-2 0 0,-1 1 0 16,0 0-3-16,0 0 2 0,0-2 0 0,0 0 14 0,0 3-13 15,0-2-1-15,1-1 0 0,-1 0 1 16,0 0 1-16,0 0 9 0,0 0-10 16,1 0 13-16,-1 0-13 0,1 0-2 15,-1 0 1-15,0 0-1 0,1 0 2 16,-1 0-3-16,0 0-17 0,0 0 5 16,1 1 8-16,0 0-9 0,0-1 12 15,0 2 1-15,1 0 4 0,3 0 8 16,-1 1-10-16,1 2 0 0,0-3 11 15,5 3-12-15,-2-3 18 0,6 5-17 16,-2-2 11-16,4 0-10 0,0 1 10 0,4 0-13 16,1-1 13-16,0 1-12 15,4 0 0-15,4-2-1 0,0 2 13 0,4-1 3 16,0-3 0-16,4 2-16 0,0-1 16 0,3 0-16 16,1-1 1-16,0-2 18 15,3 0-15-15,1 0 12 0,1 0-4 0,2-3 4 16,-2-1-16-16,5-1 4 0,-4 2-1 15,-1-1 13-15,0 0-16 0,-4 1-16 16,-2-1 15-16,-4 1 0 0,-1 0-1 16,-2 2 1-16,-6 0-2 0,-4 0-8 15,-1 1 11-15,-4 0 2 0,-4 0 11 16,-5 0 22-16,1 0-34 0,-5 0 0 16,-2 0 2-16,-1 0 10 0,0 0-11 15,0 0 27-15,-2 0-3 0,0 0 18 16,0 0 33-16,0 0 41 0,0 0-42 0,0 0-15 15,0 0-11-15,0 0-12 0,0 0 3 16,0 0 13-16,0 0-13 0,-2 0-9 16,0-2-20-16,0 0-11 0,1 0 0 15,-1 2 11-15,1-1-12 0,1-1-2 0,0 1-1 16,-1 0-1-16,0 0-14 0,1 1-1 16,0 0-16-16,0 0-19 15,0 0-9-15,0 0 0 0,0 0-7 0,0 1-10 16,-2 3-364-16,-16-1-159 0,1-3-553 15</inkml:trace>
  <inkml:trace contextRef="#ctx0" brushRef="#br0" timeOffset="12727.2">3584 3505 36 0,'0'0'52'0,"-83"16"20"0,38-6-20 15,-4-1 69-15,1-1-30 0,-3 3-23 0,2-1-6 16,0 1-6-16,1 1 58 0,3 0-91 16,-1 1 6-16,1 1 23 0,0-1-29 15,3 1 29-15,1-1-52 16,4-2 13-16,5 0 20 0,3-1-14 0,9-4-2 15,6 1 11-15,3-4-27 0,7 1 1 16,1-2-2-16,1 0-26 0,2 1 26 16,0 0 1-16,0 2-1 0,0-1 0 15,0 0-2-15,0 2-11 0,0-2 10 16,0 4 3-16,0-1-17 0,-2 2 17 16,-1-1-65-16,0 2 45 0,0 0 17 0,1-1-24 15,-1-1 27-15,2 1-13 16,1-1 15-16,0-1-2 0,0 0 33 0,0-1-33 15,0-1-26-15,3 1 25 0,-1-4 1 16,2 3 78-16,-1-1-10 0,1 0-68 16,0 0-1-16,-1 1-12 0,-1 0 13 15,0 2-1-15,1 2-1 0,-1 4-32 0,2 2 21 16,-3 2 13-16,-1 4-1 0,0 3-104 16,0 1 105-16,0 1-23 15,0 3 0-15,0 0 23 0,1 3 30 0,0 1-17 16,0 1-13-16,0 0 19 0,0 2 50 15,-1 0-30-15,0 1 59 0,0 0-63 16,-4 3 32-16,-2 2-65 0,-1 6 74 16,-3 10-63-16,-1 10 19 0,2 4 43 15,-2 0-58-15,4-1 28 0,1-6-42 0,2 2 17 16,2-3 12-16,1-2-15 0,1-3-17 16,0-5 16-16,0-1 5 0,1-3-20 15,2-1-1-15,0-1 0 0,1-7 9 16,-3-7-9-16,0 7 0 0,-1 8 11 15,0 7 19-15,-1 9-1 0,-5-5-26 0,1-6 17 16,0 4 35-16,-4 0-39 16,1 2-14-16,-1 3-2 0,-3-3 52 15,-1 1-14-15,4 0-38 0,-1-3-13 0,5-3 12 16,3 1-5-16,1-4 6 0,1 0 0 16,0-2 13-16,2 0 6 15,2-1-19-15,3-2 2 0,1 2-1 0,-2-4 38 16,2-4-36-16,-2-6-3 0,1 3 2 0,3 5 20 15,-4 1 14-15,3-3-33 0,-2-13 14 16,-3-5-17-16,2 3-4 0,2 4 4 16,1 3 3-16,0-1 16 0,-2-1 1 15,0-2-19-15,2-1-1 0,-5-2 24 16,1-2-24-16,-2 1-2 0,1-3-1 16,-3-1 3-16,-1 0 13 0,0-3-13 15,0-1 1-15,0-1 12 0,0-2-12 16,0-3 2-16,0 0 30 0,0-2-31 0,2-3-2 15,-1-1 31-15,1-1-30 0,-1-3 18 16,-1 1-18-16,1-2 12 0,-1 0 29 16,0 0 59-16,0 0 115 0,0 0-12 15,0 0-37-15,0 0-16 0,0 0-13 0,0 0-7 16,0 0-23-16,0 0-22 0,0 0-28 16,0 0-33-16,0-2-9 0,0 1-15 15,0 0-1-15,0 0 1 16,0 1-1-16,0 0-13 0,0 0-6 0,0 0-19 15,0 0-29-15,0 0-25 0,0 0-1 16,2 0-12-16,8 0 34 0,2 0 71 16,10 0 45-16,10-2 10 0,7-3-20 15,7-2-16-15,13-1-13 0,8-1 7 16,-5 1-26-16,-7 2 13 0,-13 1 0 16,-10 2-1-16,-1 0 1 0,3-2 0 15,-8 2 0-15,-5 2 1 0,-4-3 12 0,-4 2 6 16,-4 0 4-16,-2 0-4 0,2 1-3 15,-5 0-3-15,-1 1-1 0,-1 0 17 16,-1 0 6-16,0-2 22 0,-1 2-3 16,0-1-12-16,0 1-30 0,0-2-12 15,0 2-51-15,-3 0-44 0,-2 0-64 0,-6 0-219 16,-12 3-229-16,2 2-137 0,-3-1-761 16</inkml:trace>
  <inkml:trace contextRef="#ctx0" brushRef="#br0" timeOffset="17222.75">20910 13139 355 0,'0'0'682'0,"0"0"-438"15,0 0 52-15,0 0-101 0,0 0-62 0,0 0-12 16,0 0 34-16,0 0 23 0,0 0-10 16,1-11-32-16,-4 9-33 0,1 0-16 0,0-1-4 15,0 0-15-15,1 1 9 16,1 0 9-16,0 2-6 0,0-1-16 0,2 1-32 15,6-1-32-15,9-1-2 0,13 1 2 16,11-2 28-16,24 1 14 0,31 1 5 16,32-1-2-16,18 2-10 0,6 0-7 15,-7 3-12-15,-12 3-3 0,4 0-13 16,0 3 0-16,-2 3-1 0,-2-1-3 16,-8 5-18-16,-9-6 19 0,-10 1-10 15,-14-3-6-15,-12-5 16 0,-9-3 0 16,-20 0 3-16,-11-3 1 0,-15-1 24 0,-4-1-6 15,0-3 19-15,-1 0-9 0,3-1-16 16,-4-2 2-16,-1 4-15 0,-1-1-3 16,1 1-16-16,-1 3-6 15,1 0 6-15,0 2 3 0,-1 0 0 0,-1 0 14 0,-3 0 1 16,-1 1 1-16,-5-1 0 16,-2 1 19-16,-3-1-19 0,-2 1 0 0,0-3-85 15,-7 1-1-15,-1-2-3 0,-5 1 28 16,-2-4-32-16,1 1-6 0,-3-3 13 15,2 3-1-15,1-2 19 0,4 0 30 16,-1 0 22-16,2 0 3 0,1-1 13 16,-1 1-13-16,0 1 10 0,-1-1-17 15,3 2 20-15,-1 0 17 0,1 2 8 16,4 1-9-16,2 2-13 0,1 2-3 16,0 0-113-16,1 5-3 0,4 3 96 0,7 1 20 15,0 6 33-15,6-1 21 16,4 6-5-16,4 1-17 0,0 1 3 0,-1 0-12 15,-1 2-23-15,-4-5 0 16,-4 1-13-16,-5-3-6 0,-6-2 3 0,-5-3-26 16,-6-1 19-16,-9-3 23 0,-9 1 19 15,-8-2-3-15,-6 1 3 0,-6-1-19 0,-3 1-94 16,-20 4-436-16,13-1-172 0,6-4-679 0</inkml:trace>
  <inkml:trace contextRef="#ctx0" brushRef="#br0" timeOffset="18528.12">19317 13825 284 0,'0'0'1269'0,"0"0"-1080"15,2-48-10-15,3 30-30 0,0-1-52 16,1 2-19-16,-1 0 19 0,-3 0 7 16,1 3-8-16,-1 1 5 0,-2 4-5 0,0 2-60 15,0 2-30-15,0 4-6 0,0-1-23 16,0 2-25-16,0 0-39 0,0 0-42 15,0 0 32-15,0 2 78 0,0 1 19 16,-1 0 28-16,0-1 20 0,0 1-9 16,0-1 0-16,1-2 22 0,-1 0 55 15,1 0 29-15,0 0 19 0,0 0-14 0,0-5-73 16,2 3-64-16,1-6-13 0,4 2-4 16,-2-3-15-16,0 0 6 0,2 2 10 15,-2 0-8-15,-1-1 9 0,0 1-9 16,-1 2 11-16,-1-1 2 0,1 0-1 15,-2 1-1-15,-1 0-1 0,1 1 0 16,-1-1-2-16,0 0-1 0,0-2 2 0,0 4-1 16,-6-3-19-16,-2 3-7 0,-4 3-48 15,-5 0-25-15,-8 0 15 0,-5 9 48 16,-8 1-25-16,-1 5 45 0,-1 6-7 16,-1 0 6-16,5 3 18 0,4 1-20 15,3 3 22-15,8-1 2 0,4 1-1 16,9-2 20-16,5 1-4 0,6-2-14 15,13 0 58-15,10-2 0 0,12 1 7 16,18 0-1-16,15 2-32 0,8 1-15 16,-7-3-4-16,-22-4-16 0,-19-3 0 15,-17-3-52-15,-3 5 4 0,-5 3 3 0,-5 5 20 16,-5-1 5-16,-13 1 4 0,-8-1 16 16,-8-2 10-16,-7-1 12 0,-4 0 4 15,-12 0-4-15,4-7-9 0,-1 0 13 16,2-5 0-16,9-4-10 0,-7-2 13 0,5-2-4 15,5-3 17-15,5-1 6 0,2-8 3 16,5-1 3-16,2-2-15 16,9-3-4-16,0-1 31 0,6-1 14 0,5-1 2 15,3 3-31-15,2 1-33 0,0 3-18 16,0 1-3-16,1 5-22 0,2 1-20 16,0 4-15-16,2 0-58 0,1 1 7 15,2 5 53-15,4 2 36 0,-1 3 20 16,4 1-27-16,0 3-192 0,6 4-353 15,-3-4-431-15</inkml:trace>
  <inkml:trace contextRef="#ctx0" brushRef="#br0" timeOffset="18991.86">19889 13705 2013 0,'0'0'139'0,"0"0"-16"16,0 0 52-16,7-52-10 0,-7 45-20 15,0 7-39-15,0 0-106 0,-3 2-129 16,-1 11 129-16,-4 6 23 0,-3 8 80 16,-4 6 15-16,-5 15-28 0,-4 10-26 15,-3 8-6-15,2-8-1 0,7-15-15 16,6-14-26-16,7-13 3 0,1 2-18 0,-3-3 1 15,5 2 17-15,1-8-16 0,0-4 16 16,1-4 0-16,0-1 35 0,1-7 118 16,6-6-87-16,-1-7-73 0,3-7-12 15,5-13-29-15,6-14-31 0,2-14-92 16,0-5-26-16,-3 4 34 0,-1 11-35 16,-5 17 63-16,-2 9 83 0,-2 11 33 15,-2 1 16-15,1 3 16 0,2 3-13 0,-4 1 29 16,0 7-25-16,1 6-23 0,0 6-219 15,2 9 128-15,1 9 91 0,4 6 58 16,-1 15 42-16,4 14 28 0,0 16 20 16,2 5-20-16,-4-9 6 0,-1-6-48 15,1-15-26-15,1-9-9 0,-5-10-16 16,1-7-16-16,-4-4-19 0,4 1 0 16,0 1-25-16,-3 2-140 0,-3-6-260 0,-2-6-649 15,-4-5-519-15</inkml:trace>
  <inkml:trace contextRef="#ctx0" brushRef="#br0" timeOffset="19177.91">19771 13970 2454 0,'0'0'358'16,"0"0"-261"-16,0 0-97 0,0 0-71 15,0 0-19-15,0 0 35 0,0 0 55 16,0 0 87-16,0 0 19 0,0 0-26 15,0 0-32-15,101-2-19 0,-30 5-25 16,15-3-4-16,1 0-40 0,-22-4-566 16,-20-3-702-16</inkml:trace>
  <inkml:trace contextRef="#ctx0" brushRef="#br0" timeOffset="19395.53">20578 13689 2553 0,'0'0'281'0,"0"0"-211"0,77-30 7 15,-35 21 10-15,2 0-42 0,4 2 0 16,4 2-44-16,-5-1-1 0,-1 0-3 16,-3 3-22-16,-7 0 6 0,-2 1-13 15,-2 0-174-15,-4 0-180 0,4-2-279 16,-6 0-395-16,-7-3 297 0</inkml:trace>
  <inkml:trace contextRef="#ctx0" brushRef="#br0" timeOffset="19606.09">20906 13617 1934 0,'0'0'295'0,"0"0"-295"15,0 0 68-15,0 0-68 0,0 0 210 16,-4 55 22-16,4-33-4 0,0 5-55 0,3 2-51 15,0 3 12-15,1 3-45 0,0 2 6 16,-4 4-54-16,0-1 0 0,-4 0-38 16,-2 0 8-16,-3-5-11 0,-1-2-2 15,3-4 1-15,-1-4-1 0,3-8-208 16,5-3-29-16,9-6-393 0,2-6-488 0</inkml:trace>
  <inkml:trace contextRef="#ctx0" brushRef="#br0" timeOffset="20113.48">21966 13600 1740 0,'0'0'204'0,"0"0"-122"16,0 0 8-16,10-51 76 0,-11 41-40 16,-8 3-26-16,-3 3-32 0,-4 2-36 15,-7 1-29-15,-6 1 17 0,-3 5-4 16,-3 4 10-16,0 3 6 0,4 0-10 15,4 3 4-15,9-1-26 0,6 1-14 16,9 3 14-16,3 0 31 0,9 4 18 16,10 0-1-16,7 2 3 0,9 2-32 15,4 1 10-15,5 0-6 0,3 3-13 16,-5-3-10-16,-7 0-16 0,-5-2 0 16,-12-4-25-16,-12-1-127 0,-7-3 14 15,-14-2 86-15,-8-2 36 0,-6-3 30 16,-6-2 4-16,-4-4 15 0,-1 1-1 0,1-2 7 15,1-3-4-15,1 0 17 0,6 0 9 0,3 0 16 16,5-2 26-16,6-4 9 16,6 2 1-16,5-2 2 0,2 2 3 0,4-3-28 15,4 3-74-15,6-2-60 16,7 1-39-16,8-2 16 0,24-4-549 0,-8 0-451 16</inkml:trace>
  <inkml:trace contextRef="#ctx0" brushRef="#br0" timeOffset="20453.84">22302 13782 1600 0,'0'0'279'16,"0"0"20"-16,0 0-186 0,0 0-93 15,0 0-7-15,0 0 74 0,-55 2 36 16,35 10 57-16,2 1-48 0,1 3-64 0,5 3-1 15,0 1-12-15,9-1-1 16,3 2 1-16,2-4-14 0,12 1-2 16,3-4 15-16,6-2-3 0,4-2-13 0,5-2 0 15,-1-4-12-15,2-2 2 0,-6-2 1 16,-4-2 0-16,-6-6 5 0,-4-3 20 16,-7-3-54-16,-6-5-9 0,0-2-32 15,-7-3-7-15,-7-2 7 0,-2 1 3 16,-3 1-29-16,-1 0 3 0,1 6 10 15,0 2 19-15,3 3-7 0,-2 5-15 16,1 2-20-16,1 6-61 0,1 0-55 0,3 6-127 16,1 2-105-16,4 2-95 15,3 0-245-15,4-3 93 0</inkml:trace>
  <inkml:trace contextRef="#ctx0" brushRef="#br0" timeOffset="20672">22531 13536 1850 0,'0'0'292'16,"0"0"-36"-16,0 0 54 0,21-47-78 15,-19 41-101-15,1 4-64 0,0 2-67 16,1 7-163-16,-1 6 140 0,1 5 23 16,-2 7 61-16,0 7-12 0,-2 4 11 15,0 2-31-15,0 4 0 0,0 0 6 16,0 0 3-16,0-1-22 0,0 0-14 0,0-2-2 15,0-3-102-15,0-4-106 16,0-3-404-16,1-7-548 0</inkml:trace>
  <inkml:trace contextRef="#ctx0" brushRef="#br0" timeOffset="20969.8">22748 13747 1831 0,'0'0'315'0,"0"0"8"15,0 0-123-15,0 0-200 0,0 0-131 16,0 0 131-16,0 0 94 0,0 0 28 16,25 51-6-16,-21-24 3 0,5 2-20 15,-2 3-48-15,1-1-9 0,5-2-7 0,-1-3-32 16,1-6 32-16,3-3-6 0,-2-5 3 16,-1-4-10-16,1-4-3 0,-1-2 10 15,-4-2 9-15,3-2 32 0,0-8-16 16,2-1-22-16,2-5 3 0,-2-3-13 15,2-3-22-15,0-4 28 0,-1-1-2 16,-3 0-5-16,2 2-21 0,-3 0-2 16,-3 5-17-16,-2 4 3 0,1 3-35 15,-4 4-9-15,-2 6-19 0,-1 3-68 0,0 0-423 16,-3 8-454-16,-2-1-2 0</inkml:trace>
  <inkml:trace contextRef="#ctx0" brushRef="#br0" timeOffset="21653.24">23176 13987 1410 0,'0'0'251'0,"0"0"-1"0,0 0-13 16,0 0-75-16,0 0-4 0,54-32-3 16,-40 20-10-16,0-2-32 0,-1 0-43 15,1-3-48-15,1-1-22 0,-4-1-3 16,3-3-17-16,0 1-2 0,-4-1 6 15,3 0 13-15,-6 0 0 0,1 3-13 0,-3 0 13 16,-2 5 2-16,-3 3 1 0,0 4 0 16,0 0 29-16,0 4 8 15,0 3-37-15,0-1-57 0,-4 1-40 0,-1 2-9 16,-4 5 38-16,-1 4 68 0,-1 5 0 0,1 2 74 16,-1 7 36-16,6-1-10 15,1 2-11-15,4 1 24 0,0 0-46 16,5-2-7-16,5-2-2 0,2 0-20 0,1-4-3 15,1-3-6-15,2-4-4 0,2-5 1 16,-1-2 9-16,0-2 0 0,-2-3-1 16,0-4 11-16,1-4-7 0,-2-5-3 15,-3-1-35-15,2-5-38 0,-4-2 36 16,0-4-19-16,-1-4-4 0,-2 0 9 16,2 0-12-16,-3-2 12 0,0 4 14 15,-2 3 1-15,1 2 0 0,-2 8 0 16,-2 1-3-16,1 6-8 0,-1 4-14 0,1 3-12 15,0 0-76-15,2 0-20 16,2 7 95-16,4 2 38 0,3 4 1 0,4-1 2 16,3 3-2-16,4 0 2 0,2-1 1 15,4-2-1-15,0-2-2 0,3-5-116 0,-1-1 62 16,0-4 52-16,-3 0 2 0,-1-5 13 16,-6-2 12-16,-5 0-2 0,-2-1 18 15,-8-2-2-15,2 1 25 0,-5 0 41 16,-2 0-32-16,-1 0-22 0,0 3-16 15,-4 0-32-15,-5 2-3 0,-1 2-27 16,-6 2-62-16,-3 4 28 0,-6 4 26 16,-4 6 19-16,1 5 14 0,3 3-11 15,3 2 11-15,4 3 2 0,6 2 0 16,7 2 29-16,5-1-10 0,7 1 6 16,8-4 17-16,7 0-1 0,7-3-22 15,4-3-3-15,4-6-4 0,2-1-12 16,12-6-163-16,-9-4-504 0,-8-4-917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4:44:11.38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5281 4216 225 0,'0'0'160'0,"0"0"35"0,0 0-41 16,0 0-96-16,0 0 17 0,0 0-10 15,0 0-48-15,0 0 9 0,0 0 10 16,0 0 39-16,-7-29-13 0,7 25-10 16,0 2-4-16,0-1 37 0,0 2 29 15,0-1-13-15,0 0-10 0,0 1-6 16,0 1-17-16,0 0-26 0,0 0-42 15,0 0-40-15,0 0-35 0,0 0-16 0,0 0 20 16,0 0 28-16,0 0 43 16,0 1 4-16,2 1 44 0,1-2 27 15,1 2 13-15,3-2 29 0,-1 1 32 0,5-1-42 16,-2 0-13-16,5 0-29 0,-3 0-23 16,3-1-41-16,1 1-1 0,-2 0-22 15,4 0-11-15,-1 0 11 0,5 3 22 16,0-1 0-16,4 1 14 0,4-1 8 15,1 0 7-15,6-2 1 0,3 0-1 0,4 0-26 16,4-1 16-16,12-4 10 0,13 2 14 16,12-3 2-16,2 2 23 0,-3 2-49 15,-7 2 0-15,-9 0-3 0,3 2-13 16,-2-1 9-16,0 1-10 0,4-1 17 16,-2 0-6-16,3-1 6 0,-1 0 4 15,0 0-10-15,0-2-11 0,-2 0 23 16,-1 1 17-16,1-1 3 0,-2 0-22 15,2-1 3-15,-2 2-13 0,1 1 15 0,2 0-15 16,-2 0-12-16,1 0 15 16,-3-2-3-16,0 2-11 0,-5 0 11 0,-1 2-10 15,-3-1-3-15,-9-1 0 0,-7 1 1 0,-10-1 12 16,2 0-11-16,5 0 0 0,6 0 18 16,8 0-19-16,-1 0-1 15,1-1 2-15,-3 0 0 0,2-1 1 0,-2 2 1 16,0 0-2-16,-2 0 0 0,1 0 11 15,-1 0-11-15,0 0 1 0,2 0 10 16,-1 0 6-16,2 0-17 0,-3 0 17 16,0-1-19-16,1-2 3 0,-2 1-1 15,-1-3 17-15,-1 2-19 0,-1 0-1 16,-1-1-2-16,-3 2 0 0,1 0-13 16,-3 1 13-16,0 1 1 0,-3 0-1 15,1 0 3-15,2-2 0 0,0 2 2 0,0-1 11 16,1 0 0-16,1 0-13 0,-2-1 2 15,1 1 0-15,2 0-1 0,-1 0 0 16,0-1 0-16,2 2 12 0,-2-2 0 16,-1 0-13-16,1 1 0 0,-2-2-1 15,-1 3 0-15,-2-2-12 0,-2 2 10 0,0 0-10 16,-3 0 13-16,2 0 0 0,-2 0 1 16,1 0 18-16,1-2-3 0,1 1 3 15,2 0-5-15,2-1-14 0,3 1-2 16,3-1-1-16,1 1-17 0,2-1 5 15,-2 2-5-15,1 0 8 0,-7 2 12 16,-2-1-3-16,-3 1 3 0,-6 1-1 0,-3-1-1 16,-4 0-14-16,-2 0 13 0,-2 1-16 15,-4 0 18-15,-4-3 0 0,-3 1 1 16,0 0-1-16,-2-1 1 0,-2 0-3 16,-1 0 2-16,0 0 1 0,0 0 1 15,0 0 3-15,0 0 12 0,0 0 0 16,0 0-16-16,0 0-11 0,0 0-18 15,0 2-19-15,0-1-39 0,-6 4-48 16,-2 4-177-16,-1-2-262 0,-1-2-813 0,43-34 858 16</inkml:trace>
  <inkml:trace contextRef="#ctx0" brushRef="#br0" timeOffset="30308.42">5762 8353 972 0,'0'0'136'0,"0"0"-136"0,0 0-23 15,0 0 23-15,0 0 3 0,0 0 91 0,0 0 33 16,0 0 36-16,0 0-46 0,0 0 0 15,-14-22-55-15,19 21 0 0,-2-1-4 16,-2 0-25-16,1 0-4 0,-1 2-13 16,-1-1 0-16,1 1 4 0,-1 0 6 15,0 0 6-15,1-1-3 0,-1 1-3 16,0-2-22-16,2 2-4 0,0-2 2 16,1-1-2-16,4 2 13 0,-1 0 6 15,2-1 7-15,1 1-3 0,-3-1-10 16,3 1 3-16,-4 0-13 0,-1 1 13 0,0-3-3 15,0 3 0-15,2 0 0 0,-1 0-10 16,2 0 10-16,3 0-9 16,0-2-2-16,5 2 1 0,0-1 16 0,2 0-2 15,-1 1-4-15,3 0 6 0,1-1 0 0,0 0-2 16,1 1-1-16,0 0 0 0,0-1-13 16,3 0 13-16,0 1 17 0,1 0-14 15,1 0 0-15,3 0-3 0,1 0-3 16,3 0 0-16,-1 0 7 0,3 0-17 15,2 2-1-15,0-2 11 0,3 2-12 16,-1-1 0-16,-1 0-1 0,2 1 1 16,-1-2 0-16,-1 3 1 0,1-3 18 15,0 1-7-15,0 0 0 0,0-1 6 16,-1 0 7-16,2 0-26 0,-3 0 16 0,-1 0-15 16,1 0 28-16,1 0-13 0,-1 0-3 15,0 0-10-15,-2 0-3 16,1 0 13-16,1 0-12 0,-2 0 1 0,-2-1 1 15,1 1-1-15,0-1 2 0,-2 1 9 16,2 0-1-16,-1-3-9 0,-2 3 9 16,3 0-8-16,-3-2 9 0,2 2-12 15,-2-2 0-15,2 0 1 0,-1 0 1 0,-2 0 0 16,2 0 16-16,-2 1-2 0,2 0-17 16,-2-2 1-16,2 3-1 0,-2-1 0 15,3-1-12-15,-2 2 10 0,2-1 0 16,1 0 0-16,-1 1 1 0,3 0 1 15,-1 0 0-15,-2 0 0 0,2 0 0 16,-2 0 0-16,-2 0-1 0,1 0-1 16,-3 0 2-16,1 1 1 0,-3 0 1 15,0 1 2-15,2-2-4 0,-2 1 0 0,4 1-3 16,-1-1 2-16,3 1-1 0,0 0 2 16,1 0 1-16,1 1-1 0,-2-1 1 15,0-1 2-15,1 1 9 0,-2-2-8 16,2 0 15-16,-1 0-18 0,-1 0 18 0,2 0-16 15,-2 0 8-15,2 0-11 0,0 0-1 16,-1 0-2-16,1 0-10 16,0 0 10-16,0 0 1 0,0 0 2 0,0 0-3 15,-1 0 2-15,2 0 1 0,1 0 1 16,-1 3 2-16,-3-2 13 0,3 0-15 16,-4 1 1-16,0-1 11 0,-3 0-11 15,0 1-1-15,-1-1 21 0,0 2-9 16,1-1-12-16,0-2 18 0,4 2-16 15,-2 0 9-15,4 0-12 0,1 1 0 0,-1-1 4 16,2-1 8-16,-1 2-10 0,-3-1 0 16,2 0 0-16,-2 0 0 0,-2 1-1 15,2 0 0-15,-2-1 1 0,2 2-1 16,-1-2 1-16,4 1 11 0,0 0-13 0,-1 0 2 16,2-1 1-16,1 0 9 15,1 0-10-15,0 0 14 0,-1 0-3 16,1 0-12-16,-1-2 2 0,0 2 1 0,0-2-4 15,-1 4 1-15,-1-1-1 0,1-1-2 16,0 1-1-16,1 0 0 0,-2 1 2 16,0 0-1-16,1 0 2 0,-1-2 2 15,-2 1 0-15,3-1 2 0,-1 1 8 16,-2-1-10-16,1 0 11 0,0-1-11 16,-2 1 0-16,1 0 11 0,-2-2-11 0,3 0 0 15,0 2 2-15,0-2-3 0,1 2-1 16,0 0-2-16,0 0 1 0,-3-1-2 15,2 2 3-15,-2-1-2 0,1 0 0 16,0-1 2-16,-2 2 0 0,4-2 2 16,-3 1 1-16,2 0 1 0,2-1 8 15,-1 0-9-15,-1-1-3 0,1 0 0 16,1 0 0-16,-2 2-1 0,0-2 1 0,0 0 12 16,-2 3-11-16,1-3-1 15,0 1-1-15,-3-1 1 0,3 2 0 16,-4-1 0-16,1 0-3 0,-2 0 3 0,-1-1 0 15,2 1 3-15,-1-1 1 0,2 1 11 0,-1 0-15 16,0-1-3-16,2 0 1 16,-1 0 1-16,2 2 0 0,0-1 1 0,-2-1 0 15,3 2-1-15,-3-2 0 0,3 2 1 16,-3 0-2-16,1 0 2 0,-2 0-2 16,2 0 2-16,-3 0 2 0,1-2 0 15,-2 3 1-15,0-1 10 0,1-2 0 16,-3 0-11-16,1 0 14 0,-1 0-13 15,2 0-1-15,-2 0 1 0,-1 0 0 16,-1 0 1-16,1 0-3 0,1 0-1 16,-2 0-2-16,-2 0 2 0,1 0-1 15,-1 0 1-15,-1 0 0 0,1-1 0 0,1 1-3 16,-1-1 3-16,2 1 0 0,1 0 3 16,2 0-1-16,-1 0 10 0,-1-3-9 15,0 3 9-15,3 0 7 0,-1-2 4 16,-1 0-11-16,1 0 7 0,2 0-6 0,-2 0 3 15,-2 0 3-15,2 0-3 0,1-1-13 16,-1 3 9-16,0 0-12 0,2-1 0 16,-2 1 13-16,-2-1-10 0,4 0-1 15,-3 0 14-15,0-1 9 0,0 1-6 16,-1 0-6-16,-1 0 12 0,-1-2-9 16,-1 3 0-16,-2 0-4 0,-2-2 1 15,-1 2 6-15,1-2-6 0,-2 2 6 16,-5-1-4-16,1 0-12 0,-4 0 9 15,2 0 7-15,-5 1-18 0,-1 0-1 16,-1 0-1-16,-1-1-2 0,0 1-10 16,-1 0 1-16,0 0-7 0,0 0-7 0,0 0-8 15,-2 0-14-15,-5 0 7 0,-11-1 22 16,-10-1 19-16,-38-6-114 0,5-1-549 16,-2-3-1196-16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9T04:45:19.955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2711 4039 201 0,'0'0'235'0,"0"0"-39"0,0 0 61 15,0 0-42-15,0 0-6 0,0 0-92 0,0 0-36 16,0 0 36-16,0 0 68 0,0 0-42 16,-1-35-39-16,1 31-97 0,3 0-7 15,2 1-62-15,1 2 13 0,-1 0 23 16,1-1-19-16,1 1 12 0,3 1 20 15,-2-1 13-15,2 1 0 0,0 0 13 16,1 0-13-16,-1 0 17 0,3 0-15 0,-1 0 14 16,1 0-14-16,2 0 37 15,2 0-16-15,2-3-10 0,2 3 13 0,3-3-3 16,2 2-7-16,2 0 0 0,1-1-14 16,-1 2 10-16,1-2-11 0,-2 1 1 15,0 0 11-15,0 0 0 0,-1 1 3 16,0 0 14-16,3 0-1 0,-1 0-13 15,3 0 13-15,1 0-9 0,4 0 9 0,2-2-13 16,2 0 7-16,4 0 19 16,2-1-3-16,5 0-14 0,10-2-21 15,9 0 28-15,11 0-9 0,0-1-7 0,-8 5-2 16,-17 0-14-16,-19-1-3 0,-5 2 1 16,-3 0 1-16,6 0 0 0,6 0-12 15,5 2 12-15,4-1 1 0,-3 2 2 16,4-1 11-16,0 0 7 0,1-1 6 0,0-1-7 15,3 0 16-15,7 0-15 0,11 0 15 16,6-3-18-16,-1 1-16 0,-7 0 2 16,-15 1 16-16,-16 1-6 0,-9 0-13 15,2 0 1-15,5 0-2 0,6 0-17 16,2 0 2-16,1 0 15 0,-2 3 1 16,-1-1 0-16,-2 1 0 0,0 1 1 15,0-2 21-15,0-1-2 0,0-1 2 16,0 0-9-16,1 0-10 0,-2 0 13 0,0 0-13 15,1 0 1-15,-1 0-1 0,4 0-1 16,-2 0 1-16,1 0 1 0,4 0-3 16,3 0-1-16,-1 0-3 15,3 0 1-15,-1 0-1 0,3 2-17 0,-4-1 20 16,0 2 3-16,2-2-1 0,-4 1 17 0,3-2-19 16,-3 1 4-16,1-1-1 15,-1 0-1-15,-1 1 14 0,3-1-16 16,-1 2 0-16,3-1-1 0,-3 2-2 0,5-2-15 15,-1 1 16-15,-1 0 4 0,1 0 0 16,8 0 20-16,-7-2-6 0,-2 0-16 16,2 0 0-16,-9 0 3 0,7 0 14 15,-4-2-15-15,-1-1 11 0,-2 0 6 16,-3 0-18-16,-2 1 0 0,0-1-2 16,-2 2 0-16,-1-1 1 0,2 1-19 15,-1 0 6-15,1 0-10 0,3 0 22 16,1 1-2-16,1 0-10 0,3 0 11 0,1 0 2 15,-2 1-2-15,3 1 2 0,-3-2 2 16,0 1 14-16,1-1-13 0,-4 0 17 16,0 0-4-16,-1 0-15 0,-1 0 21 15,0-1-21-15,-1 1 0 0,-1-1-1 0,2 1-19 16,-1 0 6-16,4 0 0 0,-4 0-6 16,2 1 3-16,0 0 3 0,-2 2 12 15,2-2 1-15,-2 2 1 0,0-2 0 16,0 2 15-16,-2-1 3 0,0-1-15 15,-1-1 9-15,0 0-10 0,-3 0 13 16,0 0-14-16,1 0-1 0,0 0 12 16,-1 0 5-16,0-1-18 0,1 0-3 15,-1 1 1-15,-1 0 2 0,1 0-13 0,-1 0 12 16,0 0 1-16,0 0 0 16,0 0 19-16,-2 0-17 0,2 0 21 0,0 0-7 15,-3 0-3-15,3 0 0 0,-3-1-13 16,3 0 1-16,1 1-1 0,-2 0 21 15,4 0-21-15,1 0-16 0,0 0 13 16,2 1 1-16,0 0-13 0,0 0 15 16,2 0 1-16,-1 0 21 0,1-1-19 15,0 0 13-15,-1 0-3 0,-1 0-13 0,1 0 1 16,-3 0-1-16,0 0 0 0,1 0-9 16,-4 0-15-16,3 0 24 0,-2 0 0 15,2 2-1-15,0 0-12 0,0 1 13 16,-1 2 0-16,1-3 3 0,2 0 13 15,-1 0-13-15,-2 1 9 0,2 0-9 16,-3-2-2-16,-1 1-1 0,2 0 2 16,1 0 20-16,2-2-9 0,-2 2-11 15,1-2 0-15,-1 0 14 0,1 0-12 0,-4 0-2 16,1 0 30-16,-1 0-7 0,-3-2-23 16,1 0 10-16,0 2-12 0,1-1-8 15,1 0 8-15,1 0 3 0,1 1-3 16,1 0 0-16,1 0-1 0,0 0 1 0,0-1 29 15,2 0-28-15,-2-2 1 0,-1 0 27 16,1-1-14-16,0 2-14 0,-2-1 11 16,-3-1-10-16,1 1 8 0,-1 0-10 15,-3 0 0-15,1-1 25 0,-2 1-25 16,1 1 0-16,-3-1 0 0,2 0 3 16,-2 0 14-16,0 0-15 0,-2 1 9 15,-1 0-11-15,-3 1 0 0,-2-1 12 16,-1 0 4-16,-2 2-16 0,-2 0-1 15,-4 0 0-15,0 0 0 0,-4 0 1 16,-4 0-2-16,-1 0 2 0,0 0 16 0,-2 0 25 16,1 0 1-16,-1 0 5 0,0 0 23 15,0 0-19-15,0 0-29 0,0 0-22 16,0 0 0-16,0 0-44 0,-3 0-7 16,-3 0-16-16,-21 2-98 0,1 1-510 15,-2-3-844-15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E8E21-C9F6-43C5-B719-B09BB4B48ABF}" type="datetimeFigureOut">
              <a:rPr lang="en-US" smtClean="0"/>
              <a:t>30-Sep-21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F3D85-6345-44D1-950B-886AD014D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51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AD1BF-C5EC-46B2-8DA6-9610250A1DEF}" type="datetime1">
              <a:rPr lang="en-US" smtClean="0"/>
              <a:t>30-Sep-21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0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B07F-7AC3-47F8-A310-BDB669891201}" type="datetime1">
              <a:rPr lang="en-US" smtClean="0"/>
              <a:t>30-Sep-21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91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9448-EB43-47F4-96AC-A281C5CF9526}" type="datetime1">
              <a:rPr lang="en-US" smtClean="0"/>
              <a:t>30-Sep-21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17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17" y="-299071"/>
            <a:ext cx="10545418" cy="1112836"/>
          </a:xfrm>
        </p:spPr>
        <p:txBody>
          <a:bodyPr>
            <a:normAutofit/>
          </a:bodyPr>
          <a:lstStyle>
            <a:lvl1pPr>
              <a:defRPr sz="48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579" y="813765"/>
            <a:ext cx="10545418" cy="5295218"/>
          </a:xfrm>
        </p:spPr>
        <p:txBody>
          <a:bodyPr/>
          <a:lstStyle>
            <a:lvl1pPr>
              <a:buClr>
                <a:schemeClr val="bg1"/>
              </a:buClr>
              <a:defRPr sz="2800">
                <a:solidFill>
                  <a:srgbClr val="74B230"/>
                </a:solidFill>
              </a:defRPr>
            </a:lvl1pPr>
            <a:lvl2pPr marL="702900" indent="-342900">
              <a:buClr>
                <a:schemeClr val="bg1"/>
              </a:buClr>
              <a:buFont typeface="Wingdings" panose="05000000000000000000" pitchFamily="2" charset="2"/>
              <a:buChar char="§"/>
              <a:defRPr sz="2400" i="0">
                <a:solidFill>
                  <a:schemeClr val="bg1">
                    <a:lumMod val="75000"/>
                  </a:schemeClr>
                </a:solidFill>
              </a:defRPr>
            </a:lvl2pPr>
            <a:lvl3pPr marL="1080000" indent="-360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60155-5F6E-4FB6-9A97-4CB1F57E47FB}" type="datetime1">
              <a:rPr lang="en-US" smtClean="0"/>
              <a:t>30-Sep-21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kern="1200" spc="5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58E440-80E3-4674-868F-16E3FD812262}"/>
              </a:ext>
            </a:extLst>
          </p:cNvPr>
          <p:cNvCxnSpPr/>
          <p:nvPr userDrawn="1"/>
        </p:nvCxnSpPr>
        <p:spPr>
          <a:xfrm>
            <a:off x="447264" y="781325"/>
            <a:ext cx="5421745" cy="0"/>
          </a:xfrm>
          <a:prstGeom prst="line">
            <a:avLst/>
          </a:prstGeom>
          <a:ln w="31750" cmpd="dbl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94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2F48-769F-4A4C-BDAB-EA9AC8CC4ECF}" type="datetime1">
              <a:rPr lang="en-US" smtClean="0"/>
              <a:t>30-Sep-21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25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B401D-A593-4F1F-8CCE-37A7E7485084}" type="datetime1">
              <a:rPr lang="en-US" smtClean="0"/>
              <a:t>30-Sep-21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4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C649-6810-40E1-BA6A-D4897751FB45}" type="datetime1">
              <a:rPr lang="en-US" smtClean="0"/>
              <a:t>30-Sep-21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96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2EBF-EBCB-4A8E-8549-DD1ABC779420}" type="datetime1">
              <a:rPr lang="en-US" smtClean="0"/>
              <a:t>30-Sep-21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4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6DF4-8EE9-4F3A-91F6-33A813DBE3B0}" type="datetime1">
              <a:rPr lang="en-US" smtClean="0"/>
              <a:t>30-Sep-21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6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C7C4A-151F-4333-853B-140F55DA9070}" type="datetime1">
              <a:rPr lang="en-US" smtClean="0"/>
              <a:t>30-Sep-21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49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77D0-8A04-423F-AE0B-46A0614026A1}" type="datetime1">
              <a:rPr lang="en-US" smtClean="0"/>
              <a:t>30-Sep-21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24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B07E6709-5F68-4BB1-89A4-03F0371C1BBD}" type="datetime1">
              <a:rPr lang="en-US" smtClean="0"/>
              <a:t>30-Sep-21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6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74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Courier New" panose="02070309020205020404" pitchFamily="49" charset="0"/>
        <a:buChar char="o"/>
        <a:defRPr sz="2000" kern="1200" spc="50">
          <a:solidFill>
            <a:srgbClr val="FFFFFF"/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rgbClr val="FFFFFF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§"/>
        <a:defRPr sz="2000" kern="1200" spc="50">
          <a:solidFill>
            <a:srgbClr val="FFFFFF"/>
          </a:solidFill>
          <a:latin typeface="+mn-lt"/>
          <a:ea typeface="+mn-ea"/>
          <a:cs typeface="+mn-cs"/>
        </a:defRPr>
      </a:lvl3pPr>
      <a:lvl4pPr marL="1422900" indent="-3429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b="0" i="1" kern="1200" spc="50" baseline="0">
          <a:solidFill>
            <a:srgbClr val="FFFFFF"/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gBwexpG0IY?start=484&amp;feature=oembed" TargetMode="External"/><Relationship Id="rId6" Type="http://schemas.openxmlformats.org/officeDocument/2006/relationships/customXml" Target="../ink/ink10.xml"/><Relationship Id="rId5" Type="http://schemas.openxmlformats.org/officeDocument/2006/relationships/image" Target="../media/image4.jpeg"/><Relationship Id="rId4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0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customXml" Target="../ink/ink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customXml" Target="../ink/ink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14.xml"/><Relationship Id="rId4" Type="http://schemas.openxmlformats.org/officeDocument/2006/relationships/image" Target="../media/image3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2.png"/><Relationship Id="rId2" Type="http://schemas.openxmlformats.org/officeDocument/2006/relationships/image" Target="../media/image380.png"/><Relationship Id="rId16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10.png"/><Relationship Id="rId7" Type="http://schemas.openxmlformats.org/officeDocument/2006/relationships/customXml" Target="../ink/ink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customXml" Target="../ink/ink7.xm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2EC32AE-E4F8-4BC6-BEF2-B48BDD157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2BF67C-A4C0-4494-B40A-9D9560FDAC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2212" y="797660"/>
            <a:ext cx="5299587" cy="2138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Satisfiability Problem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11C822-2379-4749-95C7-3CDA93294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2006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1F395B-7BFA-4E65-B542-88C73A8860E7}"/>
              </a:ext>
            </a:extLst>
          </p:cNvPr>
          <p:cNvSpPr txBox="1"/>
          <p:nvPr/>
        </p:nvSpPr>
        <p:spPr>
          <a:xfrm>
            <a:off x="8478006" y="6060340"/>
            <a:ext cx="29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Plaban Kumar Bhowmick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1BF166-C4B8-459E-8347-D3B46382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</a:t>
            </a:fld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5F13BBC-679D-4D6D-B24C-CF2466EEFF6B}"/>
              </a:ext>
            </a:extLst>
          </p:cNvPr>
          <p:cNvSpPr txBox="1">
            <a:spLocks/>
          </p:cNvSpPr>
          <p:nvPr/>
        </p:nvSpPr>
        <p:spPr>
          <a:xfrm>
            <a:off x="8208006" y="4339557"/>
            <a:ext cx="2988000" cy="802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AIFA (AI61005) 2021 Autumn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D29894-4411-4221-AE7A-948FE2F6D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6089720" cy="685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6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46C1-6DFD-4F43-AE56-D3B9D919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Hardness of SAT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C713D-E471-4AD8-BF0B-6FB35DBB0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SAT is NP-Complete</a:t>
            </a:r>
          </a:p>
          <a:p>
            <a:r>
              <a:rPr lang="en-US" dirty="0"/>
              <a:t>No polynomial time algorithm for SAT yet</a:t>
            </a:r>
          </a:p>
          <a:p>
            <a:r>
              <a:rPr lang="en-US" dirty="0"/>
              <a:t>Known complete algorithms have exponential runtime in worst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4314B-2F53-4CC7-A453-8CDC64984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10</a:t>
            </a:fld>
            <a:r>
              <a:rPr lang="en-US"/>
              <a:t>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D889CA-38EF-4D6C-BA24-5001BDD6C08B}"/>
                  </a:ext>
                </a:extLst>
              </p14:cNvPr>
              <p14:cNvContentPartPr/>
              <p14:nvPr/>
            </p14:nvContentPartPr>
            <p14:xfrm>
              <a:off x="1898640" y="1476000"/>
              <a:ext cx="3184560" cy="1579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D889CA-38EF-4D6C-BA24-5001BDD6C0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9280" y="1466640"/>
                <a:ext cx="3203280" cy="159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7711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3682228-FAE6-4BFA-9275-BE4DA328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23DDC3-1168-404C-9150-7303E7C39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8" y="862762"/>
            <a:ext cx="10545418" cy="513247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Hardware Model Checking</a:t>
            </a:r>
          </a:p>
          <a:p>
            <a:pPr lvl="1"/>
            <a:r>
              <a:rPr lang="en-US" dirty="0"/>
              <a:t>Does a circuit exhibit intended behavior?</a:t>
            </a:r>
          </a:p>
          <a:p>
            <a:pPr lvl="1"/>
            <a:r>
              <a:rPr lang="en-US" dirty="0"/>
              <a:t>Verify chip design (e.g., intel)</a:t>
            </a:r>
          </a:p>
          <a:p>
            <a:r>
              <a:rPr lang="en-US" dirty="0"/>
              <a:t>Software Verification</a:t>
            </a:r>
          </a:p>
          <a:p>
            <a:pPr lvl="1"/>
            <a:r>
              <a:rPr lang="en-US" dirty="0"/>
              <a:t>SMT solvers to verify Microsoft products</a:t>
            </a:r>
          </a:p>
          <a:p>
            <a:pPr lvl="1"/>
            <a:r>
              <a:rPr lang="en-US" dirty="0"/>
              <a:t>Verification of embedded software in cars, airplanes etc.</a:t>
            </a:r>
          </a:p>
          <a:p>
            <a:r>
              <a:rPr lang="en-US" dirty="0"/>
              <a:t>One of the best approaches in planning and scheduling</a:t>
            </a:r>
          </a:p>
          <a:p>
            <a:r>
              <a:rPr lang="en-US" dirty="0"/>
              <a:t>Number theoretic problems</a:t>
            </a:r>
          </a:p>
          <a:p>
            <a:r>
              <a:rPr lang="en-US" dirty="0"/>
              <a:t>Connection with NP-hard problems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5C8376-9D37-4408-90CC-6CC60570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7DA616-00F7-48FB-8DBA-4C15091BBC20}"/>
                  </a:ext>
                </a:extLst>
              </p14:cNvPr>
              <p14:cNvContentPartPr/>
              <p14:nvPr/>
            </p14:nvContentPartPr>
            <p14:xfrm>
              <a:off x="975600" y="1416600"/>
              <a:ext cx="3626640" cy="37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7DA616-00F7-48FB-8DBA-4C15091BBC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6240" y="1407240"/>
                <a:ext cx="3645360" cy="5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479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449B-8545-4011-A044-23094571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Encoding: Pythagorean Triple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08D2E-446B-475B-BD38-9F5D46BC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12</a:t>
            </a:fld>
            <a:r>
              <a:rPr lang="en-US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B93CCD-DBD9-4C3F-920E-BD56BE5C73CA}"/>
                  </a:ext>
                </a:extLst>
              </p:cNvPr>
              <p:cNvSpPr txBox="1"/>
              <p:nvPr/>
            </p:nvSpPr>
            <p:spPr>
              <a:xfrm>
                <a:off x="306457" y="1048775"/>
                <a:ext cx="1054541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8DD848"/>
                    </a:solidFill>
                  </a:rPr>
                  <a:t>Can the set of integers {1,2,3,….,} be partitioned into two sets such that no part contains a Pythagorean triple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8DD848"/>
                    </a:solidFill>
                  </a:rPr>
                  <a:t>st</a:t>
                </a:r>
                <a:r>
                  <a:rPr lang="en-US" sz="2400" dirty="0">
                    <a:solidFill>
                      <a:srgbClr val="8DD848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)?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B93CCD-DBD9-4C3F-920E-BD56BE5C7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57" y="1048775"/>
                <a:ext cx="10545417" cy="830997"/>
              </a:xfrm>
              <a:prstGeom prst="rect">
                <a:avLst/>
              </a:prstGeom>
              <a:blipFill>
                <a:blip r:embed="rId3"/>
                <a:stretch>
                  <a:fillRect l="-867" t="-5147" r="-751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DCD242-E231-44EA-8E2C-59ECF8790196}"/>
                  </a:ext>
                </a:extLst>
              </p:cNvPr>
              <p:cNvSpPr txBox="1"/>
              <p:nvPr/>
            </p:nvSpPr>
            <p:spPr>
              <a:xfrm>
                <a:off x="296517" y="2128598"/>
                <a:ext cx="110124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8DD848"/>
                    </a:solidFill>
                  </a:rPr>
                  <a:t>Is it possible to assign each integer one of two colors such that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 do not all have the same color?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DCD242-E231-44EA-8E2C-59ECF8790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7" y="2128598"/>
                <a:ext cx="11012424" cy="830997"/>
              </a:xfrm>
              <a:prstGeom prst="rect">
                <a:avLst/>
              </a:prstGeom>
              <a:blipFill>
                <a:blip r:embed="rId4"/>
                <a:stretch>
                  <a:fillRect l="-886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EB08EF6-2E79-4143-BD9C-5537DED68AD6}"/>
              </a:ext>
            </a:extLst>
          </p:cNvPr>
          <p:cNvSpPr txBox="1"/>
          <p:nvPr/>
        </p:nvSpPr>
        <p:spPr>
          <a:xfrm>
            <a:off x="420757" y="3123538"/>
            <a:ext cx="3728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Not possible for 7825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0C733B-8832-4382-B60E-E392026DAC48}"/>
              </a:ext>
            </a:extLst>
          </p:cNvPr>
          <p:cNvSpPr txBox="1"/>
          <p:nvPr/>
        </p:nvSpPr>
        <p:spPr>
          <a:xfrm>
            <a:off x="420757" y="3858067"/>
            <a:ext cx="52818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Proof obtained by a SAT solver 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has 200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Terrabytes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B3423-B998-4D40-AB62-EB87575CE2E2}"/>
              </a:ext>
            </a:extLst>
          </p:cNvPr>
          <p:cNvSpPr txBox="1"/>
          <p:nvPr/>
        </p:nvSpPr>
        <p:spPr>
          <a:xfrm>
            <a:off x="420757" y="4985144"/>
            <a:ext cx="4107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Largest math proof ever</a:t>
            </a:r>
          </a:p>
        </p:txBody>
      </p:sp>
      <p:pic>
        <p:nvPicPr>
          <p:cNvPr id="10" name="Online Media 9" title="The Problem with 7825 - Numberphile">
            <a:hlinkClick r:id="" action="ppaction://media"/>
            <a:extLst>
              <a:ext uri="{FF2B5EF4-FFF2-40B4-BE49-F238E27FC236}">
                <a16:creationId xmlns:a16="http://schemas.microsoft.com/office/drawing/2014/main" id="{07DFC5A6-3E8D-4D98-9861-8E1C1EBAA8E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096000" y="2959595"/>
            <a:ext cx="5724003" cy="32340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F75D46C-58DF-418D-B5AF-64B7C75257A1}"/>
                  </a:ext>
                </a:extLst>
              </p14:cNvPr>
              <p14:cNvContentPartPr/>
              <p14:nvPr/>
            </p14:nvContentPartPr>
            <p14:xfrm>
              <a:off x="516240" y="136080"/>
              <a:ext cx="11491920" cy="5397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F75D46C-58DF-418D-B5AF-64B7C75257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6880" y="126720"/>
                <a:ext cx="11510640" cy="541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310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449B-8545-4011-A044-23094571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Encoding: Pythagorean Triple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08D2E-446B-475B-BD38-9F5D46BC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13</a:t>
            </a:fld>
            <a:r>
              <a:rPr lang="en-US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DCD242-E231-44EA-8E2C-59ECF8790196}"/>
                  </a:ext>
                </a:extLst>
              </p:cNvPr>
              <p:cNvSpPr txBox="1"/>
              <p:nvPr/>
            </p:nvSpPr>
            <p:spPr>
              <a:xfrm>
                <a:off x="376565" y="983567"/>
                <a:ext cx="110124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8DD848"/>
                    </a:solidFill>
                  </a:rPr>
                  <a:t>Is it possible to assign each integer one of two colors such that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 do not all have the same color?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DCD242-E231-44EA-8E2C-59ECF8790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65" y="983567"/>
                <a:ext cx="11012424" cy="830997"/>
              </a:xfrm>
              <a:prstGeom prst="rect">
                <a:avLst/>
              </a:prstGeom>
              <a:blipFill>
                <a:blip r:embed="rId2"/>
                <a:stretch>
                  <a:fillRect l="-886" t="-510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241DC206-C930-43CE-BFC8-BB5843965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480" y="1607697"/>
            <a:ext cx="4591090" cy="4079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B93F60-9BDB-4C71-92AE-145F9FE32637}"/>
                  </a:ext>
                </a:extLst>
              </p:cNvPr>
              <p:cNvSpPr txBox="1"/>
              <p:nvPr/>
            </p:nvSpPr>
            <p:spPr>
              <a:xfrm>
                <a:off x="376565" y="1988096"/>
                <a:ext cx="5855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For each integer </a:t>
                </a:r>
                <a:r>
                  <a:rPr lang="en-US" sz="2400" dirty="0" err="1">
                    <a:solidFill>
                      <a:schemeClr val="bg1">
                        <a:lumMod val="85000"/>
                      </a:schemeClr>
                    </a:solidFill>
                  </a:rPr>
                  <a:t>i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, a Boolean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B93F60-9BDB-4C71-92AE-145F9FE32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65" y="1988096"/>
                <a:ext cx="5855642" cy="461665"/>
              </a:xfrm>
              <a:prstGeom prst="rect">
                <a:avLst/>
              </a:prstGeom>
              <a:blipFill>
                <a:blip r:embed="rId4"/>
                <a:stretch>
                  <a:fillRect l="-1667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2A36CF-86C2-4BE3-94C5-757E8C279518}"/>
                  </a:ext>
                </a:extLst>
              </p:cNvPr>
              <p:cNvSpPr txBox="1"/>
              <p:nvPr/>
            </p:nvSpPr>
            <p:spPr>
              <a:xfrm>
                <a:off x="786202" y="2449761"/>
                <a:ext cx="44272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if color(</a:t>
                </a:r>
                <a:r>
                  <a:rPr lang="en-US" sz="2400" dirty="0" err="1">
                    <a:solidFill>
                      <a:schemeClr val="bg1">
                        <a:lumMod val="85000"/>
                      </a:schemeClr>
                    </a:solidFill>
                  </a:rPr>
                  <a:t>i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)= B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2A36CF-86C2-4BE3-94C5-757E8C279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02" y="2449761"/>
                <a:ext cx="4427238" cy="461665"/>
              </a:xfrm>
              <a:prstGeom prst="rect">
                <a:avLst/>
              </a:prstGeom>
              <a:blipFill>
                <a:blip r:embed="rId5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4A2BEB-9C22-48F1-ACF9-5F985B69B6CD}"/>
                  </a:ext>
                </a:extLst>
              </p:cNvPr>
              <p:cNvSpPr txBox="1"/>
              <p:nvPr/>
            </p:nvSpPr>
            <p:spPr>
              <a:xfrm>
                <a:off x="416601" y="3142258"/>
                <a:ext cx="46837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: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4A2BEB-9C22-48F1-ACF9-5F985B69B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01" y="3142258"/>
                <a:ext cx="4683718" cy="461665"/>
              </a:xfrm>
              <a:prstGeom prst="rect">
                <a:avLst/>
              </a:prstGeom>
              <a:blipFill>
                <a:blip r:embed="rId6"/>
                <a:stretch>
                  <a:fillRect l="-1951" t="-9211" r="-1170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FF2FD6-F228-4655-B0E8-1666EB5E496A}"/>
                  </a:ext>
                </a:extLst>
              </p:cNvPr>
              <p:cNvSpPr txBox="1"/>
              <p:nvPr/>
            </p:nvSpPr>
            <p:spPr>
              <a:xfrm>
                <a:off x="786202" y="3834755"/>
                <a:ext cx="4151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)∧(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FF2FD6-F228-4655-B0E8-1666EB5E4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02" y="3834755"/>
                <a:ext cx="4151778" cy="461665"/>
              </a:xfrm>
              <a:prstGeom prst="rect">
                <a:avLst/>
              </a:prstGeom>
              <a:blipFill>
                <a:blip r:embed="rId7"/>
                <a:stretch>
                  <a:fillRect l="-1322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0D2626-97E3-46F5-BB93-23487B06E55B}"/>
              </a:ext>
            </a:extLst>
          </p:cNvPr>
          <p:cNvSpPr txBox="1"/>
          <p:nvPr/>
        </p:nvSpPr>
        <p:spPr>
          <a:xfrm>
            <a:off x="3048000" y="62762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2A792"/>
                </a:solidFill>
              </a:rPr>
              <a:t>https://www.nature.com/articles/nature.2016.19990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0B3788-E091-46CD-AC8D-1AE031A78CEF}"/>
                  </a:ext>
                </a:extLst>
              </p14:cNvPr>
              <p14:cNvContentPartPr/>
              <p14:nvPr/>
            </p14:nvContentPartPr>
            <p14:xfrm>
              <a:off x="270360" y="2028960"/>
              <a:ext cx="5944680" cy="453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0B3788-E091-46CD-AC8D-1AE031A78C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000" y="2019600"/>
                <a:ext cx="5963400" cy="455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968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449B-8545-4011-A044-23094571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Encoding: Pythagorean Triple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08D2E-446B-475B-BD38-9F5D46BC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14</a:t>
            </a:fld>
            <a:r>
              <a:rPr lang="en-US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DCD242-E231-44EA-8E2C-59ECF8790196}"/>
                  </a:ext>
                </a:extLst>
              </p:cNvPr>
              <p:cNvSpPr txBox="1"/>
              <p:nvPr/>
            </p:nvSpPr>
            <p:spPr>
              <a:xfrm>
                <a:off x="337235" y="895076"/>
                <a:ext cx="110124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8DD848"/>
                    </a:solidFill>
                  </a:rPr>
                  <a:t>Is it possible to assign each integer one of two colors such that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 do not all have the same color?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DCD242-E231-44EA-8E2C-59ECF8790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35" y="895076"/>
                <a:ext cx="11012424" cy="830997"/>
              </a:xfrm>
              <a:prstGeom prst="rect">
                <a:avLst/>
              </a:prstGeom>
              <a:blipFill>
                <a:blip r:embed="rId2"/>
                <a:stretch>
                  <a:fillRect l="-830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AC4A401-811C-4CDA-942D-055F2A8E4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22" y="1808509"/>
            <a:ext cx="7359682" cy="39929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BE51CE-D9CD-456F-894B-6025CD07EFE3}"/>
              </a:ext>
            </a:extLst>
          </p:cNvPr>
          <p:cNvSpPr txBox="1"/>
          <p:nvPr/>
        </p:nvSpPr>
        <p:spPr>
          <a:xfrm>
            <a:off x="9252636" y="3574131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N=55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80BAD1-A8B7-4DC1-A7F0-F0CE38F1E364}"/>
                  </a:ext>
                </a:extLst>
              </p14:cNvPr>
              <p14:cNvContentPartPr/>
              <p14:nvPr/>
            </p14:nvContentPartPr>
            <p14:xfrm>
              <a:off x="668880" y="1639080"/>
              <a:ext cx="10302840" cy="3758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80BAD1-A8B7-4DC1-A7F0-F0CE38F1E3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520" y="1629720"/>
                <a:ext cx="10321560" cy="377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5958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449B-8545-4011-A044-23094571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Encoding: Graph Coloring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08D2E-446B-475B-BD38-9F5D46BC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15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AE85B17-C004-4BE7-8940-386F9572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225" y="1319052"/>
            <a:ext cx="3304553" cy="3460897"/>
          </a:xfrm>
          <a:prstGeom prst="rect">
            <a:avLst/>
          </a:prstGeom>
        </p:spPr>
      </p:pic>
      <p:pic>
        <p:nvPicPr>
          <p:cNvPr id="9" name="Picture 8" descr="Qr code&#10;&#10;Description automatically generated with medium confidence">
            <a:extLst>
              <a:ext uri="{FF2B5EF4-FFF2-40B4-BE49-F238E27FC236}">
                <a16:creationId xmlns:a16="http://schemas.microsoft.com/office/drawing/2014/main" id="{CEAE6C78-BD99-4B30-B5DB-4F0AC4E1E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45" y="1383403"/>
            <a:ext cx="3304553" cy="34625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5E2C37-DC25-4EC2-B88A-7FA9EE07F645}"/>
              </a:ext>
            </a:extLst>
          </p:cNvPr>
          <p:cNvSpPr txBox="1"/>
          <p:nvPr/>
        </p:nvSpPr>
        <p:spPr>
          <a:xfrm>
            <a:off x="3496728" y="497586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McGregor graph (of order 10): planar, 110 nodes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7E8515-99B6-40D2-991D-E6257C630B6A}"/>
              </a:ext>
            </a:extLst>
          </p:cNvPr>
          <p:cNvSpPr txBox="1"/>
          <p:nvPr/>
        </p:nvSpPr>
        <p:spPr>
          <a:xfrm>
            <a:off x="3835983" y="548298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Cannot be colored with less than 5 colors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EF1ADD-2C20-45EB-BB10-154038AC7A5B}"/>
                  </a:ext>
                </a:extLst>
              </p14:cNvPr>
              <p14:cNvContentPartPr/>
              <p14:nvPr/>
            </p14:nvContentPartPr>
            <p14:xfrm>
              <a:off x="4798800" y="5938920"/>
              <a:ext cx="1674000" cy="388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EF1ADD-2C20-45EB-BB10-154038AC7A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9440" y="5929560"/>
                <a:ext cx="1692720" cy="40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9407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449B-8545-4011-A044-23094571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Encoding: Graph Coloring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08D2E-446B-475B-BD38-9F5D46BC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16</a:t>
            </a:fld>
            <a:r>
              <a:rPr lang="en-US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FAC94A-6511-4F4A-9390-73634F2131FE}"/>
                  </a:ext>
                </a:extLst>
              </p:cNvPr>
              <p:cNvSpPr txBox="1"/>
              <p:nvPr/>
            </p:nvSpPr>
            <p:spPr>
              <a:xfrm>
                <a:off x="730526" y="1681657"/>
                <a:ext cx="110124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8DD848"/>
                    </a:solidFill>
                  </a:rPr>
                  <a:t>A graph coloring using at most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 colors is called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-coloring. The Graph Coloring Problem seeks whether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-coloring for a 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=⟨</m:t>
                    </m:r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 exists.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FAC94A-6511-4F4A-9390-73634F213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26" y="1681657"/>
                <a:ext cx="11012424" cy="830997"/>
              </a:xfrm>
              <a:prstGeom prst="rect">
                <a:avLst/>
              </a:prstGeom>
              <a:blipFill>
                <a:blip r:embed="rId2"/>
                <a:stretch>
                  <a:fillRect l="-886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A383EF-7DA1-447F-94BF-7512A64B6741}"/>
                  </a:ext>
                </a:extLst>
              </p:cNvPr>
              <p:cNvSpPr txBox="1"/>
              <p:nvPr/>
            </p:nvSpPr>
            <p:spPr>
              <a:xfrm>
                <a:off x="634349" y="2686186"/>
                <a:ext cx="11557651" cy="926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2A792"/>
                    </a:solidFill>
                  </a:rPr>
                  <a:t>Variables: </a:t>
                </a: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.|</m:t>
                    </m:r>
                    <m:r>
                      <a:rPr lang="en-US" sz="24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Boolean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 1≤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True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if node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gets color j  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A383EF-7DA1-447F-94BF-7512A64B6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9" y="2686186"/>
                <a:ext cx="11557651" cy="926792"/>
              </a:xfrm>
              <a:prstGeom prst="rect">
                <a:avLst/>
              </a:prstGeom>
              <a:blipFill>
                <a:blip r:embed="rId3"/>
                <a:stretch>
                  <a:fillRect l="-1055" t="-6579" r="-105" b="-1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22D69F-0619-4CB3-8F19-24CAB5C423FD}"/>
                  </a:ext>
                </a:extLst>
              </p:cNvPr>
              <p:cNvSpPr txBox="1"/>
              <p:nvPr/>
            </p:nvSpPr>
            <p:spPr>
              <a:xfrm>
                <a:off x="634348" y="3813820"/>
                <a:ext cx="9404369" cy="1291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2A792"/>
                    </a:solidFill>
                  </a:rPr>
                  <a:t>Clauses: </a:t>
                </a: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Every node gets a color: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∨…∨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Adjacent nodes have diff color: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 1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22D69F-0619-4CB3-8F19-24CAB5C42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8" y="3813820"/>
                <a:ext cx="9404369" cy="1291636"/>
              </a:xfrm>
              <a:prstGeom prst="rect">
                <a:avLst/>
              </a:prstGeom>
              <a:blipFill>
                <a:blip r:embed="rId4"/>
                <a:stretch>
                  <a:fillRect l="-1296" t="-4717" b="-8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E316ED1-FA7C-4E41-BE0B-950030BF8647}"/>
                  </a:ext>
                </a:extLst>
              </p14:cNvPr>
              <p14:cNvContentPartPr/>
              <p14:nvPr/>
            </p14:nvContentPartPr>
            <p14:xfrm>
              <a:off x="723600" y="1803240"/>
              <a:ext cx="11001240" cy="4501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E316ED1-FA7C-4E41-BE0B-950030BF86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4240" y="1793880"/>
                <a:ext cx="11019960" cy="45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2505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1EAF-7E39-4667-8989-FAF6420A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Encoding: Graph Coloring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29446-DB11-44A0-A393-27621FF4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17</a:t>
            </a:fld>
            <a:r>
              <a:rPr lang="en-US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89BAE24-F614-4AD7-8DE3-6B9669E8E34F}"/>
                  </a:ext>
                </a:extLst>
              </p:cNvPr>
              <p:cNvSpPr/>
              <p:nvPr/>
            </p:nvSpPr>
            <p:spPr>
              <a:xfrm>
                <a:off x="8971280" y="2224722"/>
                <a:ext cx="609600" cy="58928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89BAE24-F614-4AD7-8DE3-6B9669E8E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280" y="2224722"/>
                <a:ext cx="609600" cy="5892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1302D1D-A4C4-4FBF-8D78-A4E3BC09B11D}"/>
                  </a:ext>
                </a:extLst>
              </p:cNvPr>
              <p:cNvSpPr/>
              <p:nvPr/>
            </p:nvSpPr>
            <p:spPr>
              <a:xfrm>
                <a:off x="7955280" y="3449320"/>
                <a:ext cx="609600" cy="58928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1302D1D-A4C4-4FBF-8D78-A4E3BC09B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280" y="3449320"/>
                <a:ext cx="609600" cy="5892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32CF6ED-2119-4618-9186-BBAC95E7E115}"/>
                  </a:ext>
                </a:extLst>
              </p:cNvPr>
              <p:cNvSpPr/>
              <p:nvPr/>
            </p:nvSpPr>
            <p:spPr>
              <a:xfrm>
                <a:off x="9982800" y="3449320"/>
                <a:ext cx="609600" cy="58928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32CF6ED-2119-4618-9186-BBAC95E7E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800" y="3449320"/>
                <a:ext cx="609600" cy="5892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AD71161-821D-4960-A57D-50E775BFC358}"/>
                  </a:ext>
                </a:extLst>
              </p:cNvPr>
              <p:cNvSpPr/>
              <p:nvPr/>
            </p:nvSpPr>
            <p:spPr>
              <a:xfrm>
                <a:off x="7955280" y="4973320"/>
                <a:ext cx="609600" cy="58928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AD71161-821D-4960-A57D-50E775BFC3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280" y="4973320"/>
                <a:ext cx="609600" cy="5892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13D8E96-8F59-46CB-A3EA-30F4DEEA9D7F}"/>
                  </a:ext>
                </a:extLst>
              </p:cNvPr>
              <p:cNvSpPr/>
              <p:nvPr/>
            </p:nvSpPr>
            <p:spPr>
              <a:xfrm>
                <a:off x="9982800" y="4973320"/>
                <a:ext cx="609600" cy="58928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13D8E96-8F59-46CB-A3EA-30F4DEEA9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800" y="4973320"/>
                <a:ext cx="609600" cy="5892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0F94D3-F975-48AE-A266-FDBCB32D4099}"/>
              </a:ext>
            </a:extLst>
          </p:cNvPr>
          <p:cNvCxnSpPr>
            <a:stCxn id="5" idx="3"/>
            <a:endCxn id="6" idx="0"/>
          </p:cNvCxnSpPr>
          <p:nvPr/>
        </p:nvCxnSpPr>
        <p:spPr>
          <a:xfrm flipH="1">
            <a:off x="8260080" y="2727704"/>
            <a:ext cx="800474" cy="72161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C1461B-C2B1-497A-A5C0-68AC09E32AC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521677" y="2721988"/>
            <a:ext cx="765923" cy="72733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37091-6067-4204-AFA7-C90ABB188B3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8260080" y="4038600"/>
            <a:ext cx="7042" cy="93472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E10096-A275-4BF8-B673-BD153A802D3D}"/>
              </a:ext>
            </a:extLst>
          </p:cNvPr>
          <p:cNvCxnSpPr>
            <a:cxnSpLocks/>
          </p:cNvCxnSpPr>
          <p:nvPr/>
        </p:nvCxnSpPr>
        <p:spPr>
          <a:xfrm flipH="1">
            <a:off x="10287600" y="4038600"/>
            <a:ext cx="7042" cy="93472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815057-EEA8-40FC-95CF-0FC87F7C354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564880" y="5267960"/>
            <a:ext cx="141792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856AAB-024B-4143-A1A9-180B575A7980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8475606" y="3968740"/>
            <a:ext cx="1584954" cy="109087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56B825-A8FB-4DAA-AB7F-B7C5235013F5}"/>
                  </a:ext>
                </a:extLst>
              </p:cNvPr>
              <p:cNvSpPr txBox="1"/>
              <p:nvPr/>
            </p:nvSpPr>
            <p:spPr>
              <a:xfrm>
                <a:off x="505336" y="1047002"/>
                <a:ext cx="29718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56B825-A8FB-4DAA-AB7F-B7C523501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36" y="1047002"/>
                <a:ext cx="2971825" cy="461665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1CF4E8-4F21-46C2-912F-081B2CBB0F60}"/>
                  </a:ext>
                </a:extLst>
              </p:cNvPr>
              <p:cNvSpPr txBox="1"/>
              <p:nvPr/>
            </p:nvSpPr>
            <p:spPr>
              <a:xfrm>
                <a:off x="3027188" y="1079067"/>
                <a:ext cx="19863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=1,2,3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1CF4E8-4F21-46C2-912F-081B2CBB0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188" y="1079067"/>
                <a:ext cx="198630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8F50EF-EE62-4EE9-95E1-82C59140F1F5}"/>
                  </a:ext>
                </a:extLst>
              </p:cNvPr>
              <p:cNvSpPr txBox="1"/>
              <p:nvPr/>
            </p:nvSpPr>
            <p:spPr>
              <a:xfrm>
                <a:off x="460451" y="1477869"/>
                <a:ext cx="54895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2A792"/>
                          </a:solidFill>
                          <a:latin typeface="Cambria Math" panose="02040503050406030204" pitchFamily="18" charset="0"/>
                        </a:rPr>
                        <m:t>𝑉𝑎𝑟𝑖𝑎𝑏𝑙𝑒𝑠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8F50EF-EE62-4EE9-95E1-82C59140F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51" y="1477869"/>
                <a:ext cx="5489553" cy="461665"/>
              </a:xfrm>
              <a:prstGeom prst="rect">
                <a:avLst/>
              </a:prstGeom>
              <a:blipFill>
                <a:blip r:embed="rId9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FBF3B19-2A8E-45AA-962A-EB94A324B765}"/>
              </a:ext>
            </a:extLst>
          </p:cNvPr>
          <p:cNvSpPr txBox="1"/>
          <p:nvPr/>
        </p:nvSpPr>
        <p:spPr>
          <a:xfrm>
            <a:off x="750451" y="1997508"/>
            <a:ext cx="556531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2A792"/>
                </a:solidFill>
              </a:rPr>
              <a:t>Clauses: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Every node gets a color: 	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  Adjacent nodes have diff color: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7ECFDB-5585-47FC-86C8-C7DA00A07D0A}"/>
                  </a:ext>
                </a:extLst>
              </p:cNvPr>
              <p:cNvSpPr txBox="1"/>
              <p:nvPr/>
            </p:nvSpPr>
            <p:spPr>
              <a:xfrm>
                <a:off x="1333468" y="2900585"/>
                <a:ext cx="219963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7ECFDB-5585-47FC-86C8-C7DA00A07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468" y="2900585"/>
                <a:ext cx="2199639" cy="430887"/>
              </a:xfrm>
              <a:prstGeom prst="rect">
                <a:avLst/>
              </a:prstGeom>
              <a:blipFill>
                <a:blip r:embed="rId10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F96737-29D8-4AC9-B1AD-3D5E68EFAE9C}"/>
                  </a:ext>
                </a:extLst>
              </p:cNvPr>
              <p:cNvSpPr txBox="1"/>
              <p:nvPr/>
            </p:nvSpPr>
            <p:spPr>
              <a:xfrm>
                <a:off x="1333468" y="3534217"/>
                <a:ext cx="219963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F96737-29D8-4AC9-B1AD-3D5E68EF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468" y="3534217"/>
                <a:ext cx="2199639" cy="430887"/>
              </a:xfrm>
              <a:prstGeom prst="rect">
                <a:avLst/>
              </a:prstGeom>
              <a:blipFill>
                <a:blip r:embed="rId11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86B8FD-3257-4378-B253-970DEE97E729}"/>
                  </a:ext>
                </a:extLst>
              </p:cNvPr>
              <p:cNvSpPr txBox="1"/>
              <p:nvPr/>
            </p:nvSpPr>
            <p:spPr>
              <a:xfrm>
                <a:off x="1291645" y="3174002"/>
                <a:ext cx="219963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…………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86B8FD-3257-4378-B253-970DEE97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645" y="3174002"/>
                <a:ext cx="2199639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9DF3EB9-08B3-44CA-AB11-46E0E68E66B8}"/>
                  </a:ext>
                </a:extLst>
              </p:cNvPr>
              <p:cNvSpPr txBox="1"/>
              <p:nvPr/>
            </p:nvSpPr>
            <p:spPr>
              <a:xfrm>
                <a:off x="1453604" y="4771554"/>
                <a:ext cx="328168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∧…∧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2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2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2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9DF3EB9-08B3-44CA-AB11-46E0E68E6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604" y="4771554"/>
                <a:ext cx="3281680" cy="430887"/>
              </a:xfrm>
              <a:prstGeom prst="rect">
                <a:avLst/>
              </a:prstGeom>
              <a:blipFill>
                <a:blip r:embed="rId1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3F8225-F967-44CA-9339-A4E9B7E50301}"/>
                  </a:ext>
                </a:extLst>
              </p:cNvPr>
              <p:cNvSpPr txBox="1"/>
              <p:nvPr/>
            </p:nvSpPr>
            <p:spPr>
              <a:xfrm>
                <a:off x="1384268" y="5693476"/>
                <a:ext cx="328168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∧…∧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2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2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2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3F8225-F967-44CA-9339-A4E9B7E50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268" y="5693476"/>
                <a:ext cx="3281680" cy="430887"/>
              </a:xfrm>
              <a:prstGeom prst="rect">
                <a:avLst/>
              </a:prstGeom>
              <a:blipFill>
                <a:blip r:embed="rId14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3E182CA-8A58-4608-BF70-1FB79897D684}"/>
                  </a:ext>
                </a:extLst>
              </p:cNvPr>
              <p:cNvSpPr txBox="1"/>
              <p:nvPr/>
            </p:nvSpPr>
            <p:spPr>
              <a:xfrm>
                <a:off x="2105407" y="5131769"/>
                <a:ext cx="219963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…………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3E182CA-8A58-4608-BF70-1FB79897D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407" y="5131769"/>
                <a:ext cx="2199639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72322FA-799D-4464-A2E3-584BB8398237}"/>
                  </a:ext>
                </a:extLst>
              </p14:cNvPr>
              <p14:cNvContentPartPr/>
              <p14:nvPr/>
            </p14:nvContentPartPr>
            <p14:xfrm>
              <a:off x="451080" y="1219320"/>
              <a:ext cx="6929640" cy="4406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72322FA-799D-4464-A2E3-584BB83982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1720" y="1209960"/>
                <a:ext cx="6948360" cy="442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32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C4F963-9BC7-401E-B2A3-B88A1F8C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1E58EC-9E00-4C96-AA3E-CA2C3DE72B0C}"/>
              </a:ext>
            </a:extLst>
          </p:cNvPr>
          <p:cNvSpPr txBox="1">
            <a:spLocks/>
          </p:cNvSpPr>
          <p:nvPr/>
        </p:nvSpPr>
        <p:spPr>
          <a:xfrm>
            <a:off x="4220456" y="2886179"/>
            <a:ext cx="4274615" cy="10856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SAT Solvers</a:t>
            </a:r>
          </a:p>
        </p:txBody>
      </p:sp>
    </p:spTree>
    <p:extLst>
      <p:ext uri="{BB962C8B-B14F-4D97-AF65-F5344CB8AC3E}">
        <p14:creationId xmlns:p14="http://schemas.microsoft.com/office/powerpoint/2010/main" val="3005012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A6DA85-FA40-41F4-B4E6-673DFD14C555}"/>
                  </a:ext>
                </a:extLst>
              </p14:cNvPr>
              <p14:cNvContentPartPr/>
              <p14:nvPr/>
            </p14:nvContentPartPr>
            <p14:xfrm>
              <a:off x="669240" y="96480"/>
              <a:ext cx="11374200" cy="6270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A6DA85-FA40-41F4-B4E6-673DFD14C5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880" y="87120"/>
                <a:ext cx="11392920" cy="628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224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50EEF-33CD-4FC1-BC0E-B1C4CCCC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E7CEE684-7430-4DC7-A947-649D04F94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403"/>
            <a:ext cx="12192000" cy="63811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F2AC775-83B7-413B-8F73-C7639B61F9B0}"/>
                  </a:ext>
                </a:extLst>
              </p14:cNvPr>
              <p14:cNvContentPartPr/>
              <p14:nvPr/>
            </p14:nvContentPartPr>
            <p14:xfrm>
              <a:off x="3148200" y="1684080"/>
              <a:ext cx="6139080" cy="4091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F2AC775-83B7-413B-8F73-C7639B61F9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8840" y="1674720"/>
                <a:ext cx="6157800" cy="410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570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1BE6BEB-8E9F-4219-A12D-656316B36D32}"/>
                  </a:ext>
                </a:extLst>
              </p14:cNvPr>
              <p14:cNvContentPartPr/>
              <p14:nvPr/>
            </p14:nvContentPartPr>
            <p14:xfrm>
              <a:off x="144360" y="170640"/>
              <a:ext cx="10409760" cy="6131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1BE6BEB-8E9F-4219-A12D-656316B36D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000" y="161280"/>
                <a:ext cx="10428480" cy="615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5442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61245F0-6525-4727-AFE1-60225293F9B9}"/>
                  </a:ext>
                </a:extLst>
              </p14:cNvPr>
              <p14:cNvContentPartPr/>
              <p14:nvPr/>
            </p14:nvContentPartPr>
            <p14:xfrm>
              <a:off x="187920" y="198360"/>
              <a:ext cx="11754720" cy="6287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1245F0-6525-4727-AFE1-60225293F9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560" y="189000"/>
                <a:ext cx="11773440" cy="630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9663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282CD1-1980-43A8-A836-D78BC21C271C}"/>
                  </a:ext>
                </a:extLst>
              </p14:cNvPr>
              <p14:cNvContentPartPr/>
              <p14:nvPr/>
            </p14:nvContentPartPr>
            <p14:xfrm>
              <a:off x="905760" y="274680"/>
              <a:ext cx="11141280" cy="5320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282CD1-1980-43A8-A836-D78BC21C27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400" y="265320"/>
                <a:ext cx="11160000" cy="533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2048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1F15429-11D8-4BF8-A7A1-26F4FA18BCBE}"/>
                  </a:ext>
                </a:extLst>
              </p14:cNvPr>
              <p14:cNvContentPartPr/>
              <p14:nvPr/>
            </p14:nvContentPartPr>
            <p14:xfrm>
              <a:off x="1940400" y="122400"/>
              <a:ext cx="9957240" cy="4969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1F15429-11D8-4BF8-A7A1-26F4FA18BC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040" y="113040"/>
                <a:ext cx="9975960" cy="498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3254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905AF93-1AE8-4441-A618-4DE6F746B2C3}"/>
                  </a:ext>
                </a:extLst>
              </p14:cNvPr>
              <p14:cNvContentPartPr/>
              <p14:nvPr/>
            </p14:nvContentPartPr>
            <p14:xfrm>
              <a:off x="116640" y="152640"/>
              <a:ext cx="11721960" cy="639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905AF93-1AE8-4441-A618-4DE6F746B2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280" y="143280"/>
                <a:ext cx="11740680" cy="641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7594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1C46D2-1C27-4EAE-842C-8C962C8D7745}"/>
                  </a:ext>
                </a:extLst>
              </p14:cNvPr>
              <p14:cNvContentPartPr/>
              <p14:nvPr/>
            </p14:nvContentPartPr>
            <p14:xfrm>
              <a:off x="615600" y="172800"/>
              <a:ext cx="9275400" cy="6104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1C46D2-1C27-4EAE-842C-8C962C8D77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6240" y="163440"/>
                <a:ext cx="9294120" cy="612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3209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E8ABE1-D1CA-4D3D-9046-8A4D2E28963F}"/>
                  </a:ext>
                </a:extLst>
              </p14:cNvPr>
              <p14:cNvContentPartPr/>
              <p14:nvPr/>
            </p14:nvContentPartPr>
            <p14:xfrm>
              <a:off x="702720" y="159120"/>
              <a:ext cx="11134800" cy="6245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E8ABE1-D1CA-4D3D-9046-8A4D2E2896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3360" y="149760"/>
                <a:ext cx="11153520" cy="626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499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E9C298-44DE-47D2-BDD0-ED3EF1562C50}"/>
                  </a:ext>
                </a:extLst>
              </p14:cNvPr>
              <p14:cNvContentPartPr/>
              <p14:nvPr/>
            </p14:nvContentPartPr>
            <p14:xfrm>
              <a:off x="384480" y="148680"/>
              <a:ext cx="10110600" cy="6365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E9C298-44DE-47D2-BDD0-ED3EF1562C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120" y="139320"/>
                <a:ext cx="10129320" cy="63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8914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9DF4E94-860A-47B9-9C27-B98E6EFC38B0}"/>
                  </a:ext>
                </a:extLst>
              </p14:cNvPr>
              <p14:cNvContentPartPr/>
              <p14:nvPr/>
            </p14:nvContentPartPr>
            <p14:xfrm>
              <a:off x="293400" y="221760"/>
              <a:ext cx="11703960" cy="5920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9DF4E94-860A-47B9-9C27-B98E6EFC38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040" y="212400"/>
                <a:ext cx="11722680" cy="593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5937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D4C7B92-FD53-4206-80EA-AB30607623AE}"/>
                  </a:ext>
                </a:extLst>
              </p14:cNvPr>
              <p14:cNvContentPartPr/>
              <p14:nvPr/>
            </p14:nvContentPartPr>
            <p14:xfrm>
              <a:off x="403920" y="211680"/>
              <a:ext cx="10352880" cy="5195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D4C7B92-FD53-4206-80EA-AB30607623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560" y="202320"/>
                <a:ext cx="10371600" cy="521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9626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31A2D-431E-4621-8E6C-ACCF5ED2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9032E5-41B9-4E9C-B7DE-D936E37BCBFC}"/>
              </a:ext>
            </a:extLst>
          </p:cNvPr>
          <p:cNvSpPr txBox="1">
            <a:spLocks/>
          </p:cNvSpPr>
          <p:nvPr/>
        </p:nvSpPr>
        <p:spPr>
          <a:xfrm>
            <a:off x="2607966" y="2886179"/>
            <a:ext cx="7374834" cy="10856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SAT: Why and What</a:t>
            </a:r>
          </a:p>
        </p:txBody>
      </p:sp>
    </p:spTree>
    <p:extLst>
      <p:ext uri="{BB962C8B-B14F-4D97-AF65-F5344CB8AC3E}">
        <p14:creationId xmlns:p14="http://schemas.microsoft.com/office/powerpoint/2010/main" val="4043434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D11401-0C1F-4FF1-A959-A1C6FB74D2A0}"/>
                  </a:ext>
                </a:extLst>
              </p14:cNvPr>
              <p14:cNvContentPartPr/>
              <p14:nvPr/>
            </p14:nvContentPartPr>
            <p14:xfrm>
              <a:off x="587520" y="266040"/>
              <a:ext cx="10852200" cy="6077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D11401-0C1F-4FF1-A959-A1C6FB74D2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160" y="256680"/>
                <a:ext cx="10870920" cy="60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9634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BC44E6-5DED-4C04-B93E-A38B1BCA4B9D}"/>
                  </a:ext>
                </a:extLst>
              </p14:cNvPr>
              <p14:cNvContentPartPr/>
              <p14:nvPr/>
            </p14:nvContentPartPr>
            <p14:xfrm>
              <a:off x="335520" y="207360"/>
              <a:ext cx="11285280" cy="6404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BC44E6-5DED-4C04-B93E-A38B1BCA4B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160" y="198000"/>
                <a:ext cx="11304000" cy="642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3482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35E36B-B1E3-4D04-9B0A-A0994399D1AF}"/>
                  </a:ext>
                </a:extLst>
              </p14:cNvPr>
              <p14:cNvContentPartPr/>
              <p14:nvPr/>
            </p14:nvContentPartPr>
            <p14:xfrm>
              <a:off x="855360" y="286920"/>
              <a:ext cx="10459080" cy="6383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35E36B-B1E3-4D04-9B0A-A0994399D1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000" y="277560"/>
                <a:ext cx="10477800" cy="64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7464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E73686-E756-4750-91F5-3F70D9289B53}"/>
                  </a:ext>
                </a:extLst>
              </p14:cNvPr>
              <p14:cNvContentPartPr/>
              <p14:nvPr/>
            </p14:nvContentPartPr>
            <p14:xfrm>
              <a:off x="3816000" y="195480"/>
              <a:ext cx="7256880" cy="5549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E73686-E756-4750-91F5-3F70D9289B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6640" y="186120"/>
                <a:ext cx="7275600" cy="556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1461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75ADBF6-98E3-4B06-A4A5-09ADF9834ED5}"/>
                  </a:ext>
                </a:extLst>
              </p14:cNvPr>
              <p14:cNvContentPartPr/>
              <p14:nvPr/>
            </p14:nvContentPartPr>
            <p14:xfrm>
              <a:off x="254880" y="92520"/>
              <a:ext cx="11806560" cy="6383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75ADBF6-98E3-4B06-A4A5-09ADF9834E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520" y="83160"/>
                <a:ext cx="11825280" cy="640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2257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678E84-82C7-4CC4-8E4A-7D3C6A969E3E}"/>
                  </a:ext>
                </a:extLst>
              </p14:cNvPr>
              <p14:cNvContentPartPr/>
              <p14:nvPr/>
            </p14:nvContentPartPr>
            <p14:xfrm>
              <a:off x="260640" y="266760"/>
              <a:ext cx="11836080" cy="6292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678E84-82C7-4CC4-8E4A-7D3C6A969E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280" y="257400"/>
                <a:ext cx="11854800" cy="631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9811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C5F4480-4208-457E-8F11-E5B774408B9F}"/>
                  </a:ext>
                </a:extLst>
              </p14:cNvPr>
              <p14:cNvContentPartPr/>
              <p14:nvPr/>
            </p14:nvContentPartPr>
            <p14:xfrm>
              <a:off x="1188720" y="253800"/>
              <a:ext cx="10146960" cy="3187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C5F4480-4208-457E-8F11-E5B774408B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9360" y="244440"/>
                <a:ext cx="10165680" cy="320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7344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E3889BB-69D2-4EF0-8688-DBFBFAD5375E}"/>
                  </a:ext>
                </a:extLst>
              </p14:cNvPr>
              <p14:cNvContentPartPr/>
              <p14:nvPr/>
            </p14:nvContentPartPr>
            <p14:xfrm>
              <a:off x="590760" y="332280"/>
              <a:ext cx="11152800" cy="5562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E3889BB-69D2-4EF0-8688-DBFBFAD537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400" y="322920"/>
                <a:ext cx="11171520" cy="55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2002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6991E6A-69EA-42EE-82F2-B6B86D8447E7}"/>
                  </a:ext>
                </a:extLst>
              </p14:cNvPr>
              <p14:cNvContentPartPr/>
              <p14:nvPr/>
            </p14:nvContentPartPr>
            <p14:xfrm>
              <a:off x="490320" y="489600"/>
              <a:ext cx="10406160" cy="5483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6991E6A-69EA-42EE-82F2-B6B86D8447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960" y="480240"/>
                <a:ext cx="10424880" cy="550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5502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6E828F1-6F6E-4F6A-915C-525BEE46C198}"/>
                  </a:ext>
                </a:extLst>
              </p14:cNvPr>
              <p14:cNvContentPartPr/>
              <p14:nvPr/>
            </p14:nvContentPartPr>
            <p14:xfrm>
              <a:off x="623520" y="279720"/>
              <a:ext cx="11404800" cy="6303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6E828F1-6F6E-4F6A-915C-525BEE46C1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4160" y="270360"/>
                <a:ext cx="11423520" cy="63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489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8135A3-D9F6-4B3E-9CA2-727A96F8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6A139D-F523-4A8E-9BEE-39C7CB2ED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1811" y="895144"/>
                <a:ext cx="10545418" cy="2679598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i="1" dirty="0">
                    <a:solidFill>
                      <a:srgbClr val="FFC000"/>
                    </a:solidFill>
                  </a:rPr>
                  <a:t>literal</a:t>
                </a:r>
                <a:r>
                  <a:rPr lang="en-US" dirty="0"/>
                  <a:t> is a Boolean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or its negation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i="1" dirty="0">
                    <a:solidFill>
                      <a:srgbClr val="FFC000"/>
                    </a:solidFill>
                  </a:rPr>
                  <a:t>clause</a:t>
                </a:r>
                <a:r>
                  <a:rPr lang="en-US" dirty="0"/>
                  <a:t> is a disjunction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dirty="0"/>
                  <a:t>) of literals </a:t>
                </a:r>
              </a:p>
              <a:p>
                <a:r>
                  <a:rPr lang="en-US" dirty="0"/>
                  <a:t>A </a:t>
                </a:r>
                <a:r>
                  <a:rPr lang="en-US" i="1" dirty="0">
                    <a:solidFill>
                      <a:srgbClr val="FFC000"/>
                    </a:solidFill>
                  </a:rPr>
                  <a:t>CNF formula</a:t>
                </a:r>
                <a:r>
                  <a:rPr lang="en-US" dirty="0"/>
                  <a:t> is a conjunction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) of clauses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6A139D-F523-4A8E-9BEE-39C7CB2ED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811" y="895144"/>
                <a:ext cx="10545418" cy="2679598"/>
              </a:xfrm>
              <a:blipFill>
                <a:blip r:embed="rId2"/>
                <a:stretch>
                  <a:fillRect l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438152-F9B3-4A0D-86EF-85B2683A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C0131A-ECEA-4C50-AE7C-9BCBF1C91FE9}"/>
                  </a:ext>
                </a:extLst>
              </p:cNvPr>
              <p:cNvSpPr txBox="1"/>
              <p:nvPr/>
            </p:nvSpPr>
            <p:spPr>
              <a:xfrm>
                <a:off x="1440425" y="3429000"/>
                <a:ext cx="58156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8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∧(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sz="28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C0131A-ECEA-4C50-AE7C-9BCBF1C91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425" y="3429000"/>
                <a:ext cx="581569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948380-19ED-4A8D-9793-352B95E9DE3E}"/>
                  </a:ext>
                </a:extLst>
              </p:cNvPr>
              <p:cNvSpPr txBox="1"/>
              <p:nvPr/>
            </p:nvSpPr>
            <p:spPr>
              <a:xfrm>
                <a:off x="1440425" y="3983036"/>
                <a:ext cx="33189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𝑉𝑎𝑟𝑠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95000"/>
                      </a:schemeClr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948380-19ED-4A8D-9793-352B95E9D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425" y="3983036"/>
                <a:ext cx="3318986" cy="430887"/>
              </a:xfrm>
              <a:prstGeom prst="rect">
                <a:avLst/>
              </a:prstGeom>
              <a:blipFill>
                <a:blip r:embed="rId4"/>
                <a:stretch>
                  <a:fillRect t="-23944" r="-6055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A8ADE1-FE60-4003-B4D7-499222B004B5}"/>
                  </a:ext>
                </a:extLst>
              </p:cNvPr>
              <p:cNvSpPr txBox="1"/>
              <p:nvPr/>
            </p:nvSpPr>
            <p:spPr>
              <a:xfrm>
                <a:off x="1440425" y="4549915"/>
                <a:ext cx="48650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𝐿𝑖𝑡𝑒𝑟𝑎𝑙𝑠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9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95000"/>
                      </a:schemeClr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A8ADE1-FE60-4003-B4D7-499222B00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425" y="4549915"/>
                <a:ext cx="4865050" cy="430887"/>
              </a:xfrm>
              <a:prstGeom prst="rect">
                <a:avLst/>
              </a:prstGeom>
              <a:blipFill>
                <a:blip r:embed="rId5"/>
                <a:stretch>
                  <a:fillRect t="-23944" r="-3509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83B982-E943-40E2-AD69-A7D74BCE0382}"/>
                  </a:ext>
                </a:extLst>
              </p:cNvPr>
              <p:cNvSpPr txBox="1"/>
              <p:nvPr/>
            </p:nvSpPr>
            <p:spPr>
              <a:xfrm>
                <a:off x="1440425" y="5103092"/>
                <a:ext cx="70854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𝐶𝑙𝑎𝑢𝑠𝑒𝑠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∨ </m:t>
                        </m:r>
                        <m:acc>
                          <m:accPr>
                            <m:chr m:val="̅"/>
                            <m:ctrlPr>
                              <a:rPr lang="en-US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acc>
                          <m:accPr>
                            <m:chr m:val="̅"/>
                            <m:ctrlPr>
                              <a:rPr lang="en-US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2800" b="0" i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bg1">
                        <a:lumMod val="9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∨ </m:t>
                    </m:r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95000"/>
                      </a:schemeClr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83B982-E943-40E2-AD69-A7D74BCE0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425" y="5103092"/>
                <a:ext cx="7085466" cy="430887"/>
              </a:xfrm>
              <a:prstGeom prst="rect">
                <a:avLst/>
              </a:prstGeom>
              <a:blipFill>
                <a:blip r:embed="rId6"/>
                <a:stretch>
                  <a:fillRect t="-23944" r="-2064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3EF10A-2DCD-42B2-9278-7626606A2EAA}"/>
                  </a:ext>
                </a:extLst>
              </p14:cNvPr>
              <p14:cNvContentPartPr/>
              <p14:nvPr/>
            </p14:nvContentPartPr>
            <p14:xfrm>
              <a:off x="1127520" y="1481760"/>
              <a:ext cx="7849080" cy="4173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3EF10A-2DCD-42B2-9278-7626606A2E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8160" y="1472400"/>
                <a:ext cx="7867800" cy="419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2954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43BEDEA-E1DA-4D69-B584-1BB9835F1AF0}"/>
                  </a:ext>
                </a:extLst>
              </p14:cNvPr>
              <p14:cNvContentPartPr/>
              <p14:nvPr/>
            </p14:nvContentPartPr>
            <p14:xfrm>
              <a:off x="773280" y="274680"/>
              <a:ext cx="11084040" cy="5555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43BEDEA-E1DA-4D69-B584-1BB9835F1A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3920" y="265320"/>
                <a:ext cx="11102760" cy="557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4080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6319CD-06C4-4B00-B9AE-C7302E738714}"/>
                  </a:ext>
                </a:extLst>
              </p14:cNvPr>
              <p14:cNvContentPartPr/>
              <p14:nvPr/>
            </p14:nvContentPartPr>
            <p14:xfrm>
              <a:off x="612720" y="94680"/>
              <a:ext cx="11341080" cy="6174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6319CD-06C4-4B00-B9AE-C7302E7387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360" y="85320"/>
                <a:ext cx="11359800" cy="619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5311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15007B-276B-4C14-A4E9-34F2966BBF75}"/>
                  </a:ext>
                </a:extLst>
              </p14:cNvPr>
              <p14:cNvContentPartPr/>
              <p14:nvPr/>
            </p14:nvContentPartPr>
            <p14:xfrm>
              <a:off x="2160360" y="249480"/>
              <a:ext cx="8329680" cy="5365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15007B-276B-4C14-A4E9-34F2966BBF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1000" y="240120"/>
                <a:ext cx="8348400" cy="538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6833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6617BA9-9FED-4599-8D73-BE00547575F4}"/>
                  </a:ext>
                </a:extLst>
              </p14:cNvPr>
              <p14:cNvContentPartPr/>
              <p14:nvPr/>
            </p14:nvContentPartPr>
            <p14:xfrm>
              <a:off x="929520" y="210600"/>
              <a:ext cx="10882800" cy="5666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6617BA9-9FED-4599-8D73-BE00547575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0160" y="201240"/>
                <a:ext cx="10901520" cy="56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7698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A95596-977F-4ED2-9F33-F280778DCDB2}"/>
                  </a:ext>
                </a:extLst>
              </p14:cNvPr>
              <p14:cNvContentPartPr/>
              <p14:nvPr/>
            </p14:nvContentPartPr>
            <p14:xfrm>
              <a:off x="219960" y="198360"/>
              <a:ext cx="11266200" cy="4079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A95596-977F-4ED2-9F33-F280778DCD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600" y="189000"/>
                <a:ext cx="11284920" cy="409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3557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79FCBB-A2B0-4173-AA20-1C4A0E6430A2}"/>
                  </a:ext>
                </a:extLst>
              </p14:cNvPr>
              <p14:cNvContentPartPr/>
              <p14:nvPr/>
            </p14:nvContentPartPr>
            <p14:xfrm>
              <a:off x="407520" y="237600"/>
              <a:ext cx="11275920" cy="6235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79FCBB-A2B0-4173-AA20-1C4A0E6430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160" y="228240"/>
                <a:ext cx="11294640" cy="625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2936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BEC18B-A099-4E51-93C9-0134AAB9D30A}"/>
                  </a:ext>
                </a:extLst>
              </p14:cNvPr>
              <p14:cNvContentPartPr/>
              <p14:nvPr/>
            </p14:nvContentPartPr>
            <p14:xfrm>
              <a:off x="467640" y="383040"/>
              <a:ext cx="11161080" cy="6204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BEC18B-A099-4E51-93C9-0134AAB9D3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280" y="373680"/>
                <a:ext cx="11179800" cy="622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5662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2DE96-B6DC-4465-9066-139C4259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9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8E94-0E71-4D12-9DA3-26FDBE67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Satisfiability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59F5C4-633D-4A7E-A669-907D53B35E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Truth assignment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True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False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satisfies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True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False</a:t>
                </a:r>
              </a:p>
              <a:p>
                <a:pPr lvl="1"/>
                <a:r>
                  <a:rPr lang="en-US" dirty="0"/>
                  <a:t>A clause if it satisfies at least one of its literals</a:t>
                </a:r>
              </a:p>
              <a:p>
                <a:pPr lvl="1"/>
                <a:r>
                  <a:rPr lang="en-US" dirty="0"/>
                  <a:t>A CNF formula if it satisfies all of its clauses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59F5C4-633D-4A7E-A669-907D53B35E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1373F-A519-48BA-91BE-8BE8473B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5</a:t>
            </a:fld>
            <a:r>
              <a:rPr lang="en-US"/>
              <a:t>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47C7ADA-E50C-4996-88F3-CC5A2CFE103C}"/>
                  </a:ext>
                </a:extLst>
              </p14:cNvPr>
              <p14:cNvContentPartPr/>
              <p14:nvPr/>
            </p14:nvContentPartPr>
            <p14:xfrm>
              <a:off x="699480" y="1044000"/>
              <a:ext cx="11344680" cy="4337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47C7ADA-E50C-4996-88F3-CC5A2CFE10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120" y="1034640"/>
                <a:ext cx="11363400" cy="435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174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8E94-0E71-4D12-9DA3-26FDBE67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Satisfiability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59F5C4-633D-4A7E-A669-907D53B35E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is a </a:t>
                </a:r>
                <a:r>
                  <a:rPr lang="en-US" i="1" dirty="0">
                    <a:solidFill>
                      <a:srgbClr val="FFC000"/>
                    </a:solidFill>
                  </a:rPr>
                  <a:t>satisfying assignment </a:t>
                </a:r>
                <a:r>
                  <a:rPr lang="en-US" dirty="0"/>
                  <a:t>of a CNF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if it satisfies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>
                    <a:solidFill>
                      <a:srgbClr val="FFC000"/>
                    </a:solidFill>
                  </a:rPr>
                  <a:t>satisfiable</a:t>
                </a:r>
                <a:r>
                  <a:rPr lang="en-US" dirty="0"/>
                  <a:t> if there exists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that satisfies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i="1" dirty="0">
                    <a:solidFill>
                      <a:srgbClr val="FFC000"/>
                    </a:solidFill>
                  </a:rPr>
                  <a:t>Satisfiability Problem</a:t>
                </a:r>
                <a:r>
                  <a:rPr lang="en-US" dirty="0"/>
                  <a:t> determines whether a given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satisfiable or not.</a:t>
                </a:r>
              </a:p>
              <a:p>
                <a:pPr marL="3600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59F5C4-633D-4A7E-A669-907D53B35E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1373F-A519-48BA-91BE-8BE8473B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6</a:t>
            </a:fld>
            <a:r>
              <a:rPr lang="en-US"/>
              <a:t>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0CCF1CC-CD87-40B3-BF70-675D3AEDD4A6}"/>
                  </a:ext>
                </a:extLst>
              </p14:cNvPr>
              <p14:cNvContentPartPr/>
              <p14:nvPr/>
            </p14:nvContentPartPr>
            <p14:xfrm>
              <a:off x="724680" y="982080"/>
              <a:ext cx="9984960" cy="2787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0CCF1CC-CD87-40B3-BF70-675D3AEDD4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320" y="972720"/>
                <a:ext cx="10003680" cy="280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979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CCD9-62D5-46C7-9811-B7F1FC13B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Satisfiability: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6500F-865F-4AFD-9ABF-F6CF6C56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7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80209-9FD4-4015-ACB1-245D8D3971DF}"/>
              </a:ext>
            </a:extLst>
          </p:cNvPr>
          <p:cNvSpPr txBox="1"/>
          <p:nvPr/>
        </p:nvSpPr>
        <p:spPr>
          <a:xfrm>
            <a:off x="1608640" y="1789471"/>
            <a:ext cx="3205316" cy="461665"/>
          </a:xfrm>
          <a:prstGeom prst="rect">
            <a:avLst/>
          </a:prstGeom>
          <a:solidFill>
            <a:srgbClr val="8DD84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Satisfiable Formula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8DCF4-0199-4788-826C-C1AA0C43EADB}"/>
              </a:ext>
            </a:extLst>
          </p:cNvPr>
          <p:cNvSpPr txBox="1"/>
          <p:nvPr/>
        </p:nvSpPr>
        <p:spPr>
          <a:xfrm>
            <a:off x="7334072" y="1837433"/>
            <a:ext cx="3205316" cy="461665"/>
          </a:xfrm>
          <a:prstGeom prst="rect">
            <a:avLst/>
          </a:prstGeom>
          <a:solidFill>
            <a:srgbClr val="F2A7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Unsatisfiable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E96121-95E8-46B5-B983-090E82CBA600}"/>
                  </a:ext>
                </a:extLst>
              </p:cNvPr>
              <p:cNvSpPr txBox="1"/>
              <p:nvPr/>
            </p:nvSpPr>
            <p:spPr>
              <a:xfrm>
                <a:off x="1608640" y="2604052"/>
                <a:ext cx="6294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E96121-95E8-46B5-B983-090E82CBA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640" y="2604052"/>
                <a:ext cx="629403" cy="369332"/>
              </a:xfrm>
              <a:prstGeom prst="rect">
                <a:avLst/>
              </a:prstGeom>
              <a:blipFill>
                <a:blip r:embed="rId2"/>
                <a:stretch>
                  <a:fillRect l="-16505" r="-16505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28EDD4-F306-40A1-9E09-0C846F383271}"/>
                  </a:ext>
                </a:extLst>
              </p:cNvPr>
              <p:cNvSpPr txBox="1"/>
              <p:nvPr/>
            </p:nvSpPr>
            <p:spPr>
              <a:xfrm>
                <a:off x="7823909" y="2604052"/>
                <a:ext cx="1505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28EDD4-F306-40A1-9E09-0C846F383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909" y="2604052"/>
                <a:ext cx="1505925" cy="369332"/>
              </a:xfrm>
              <a:prstGeom prst="rect">
                <a:avLst/>
              </a:prstGeom>
              <a:blipFill>
                <a:blip r:embed="rId3"/>
                <a:stretch>
                  <a:fillRect r="-7287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82D0C1-9806-4DD6-B089-722584545415}"/>
                  </a:ext>
                </a:extLst>
              </p:cNvPr>
              <p:cNvSpPr txBox="1"/>
              <p:nvPr/>
            </p:nvSpPr>
            <p:spPr>
              <a:xfrm>
                <a:off x="4575417" y="4873487"/>
                <a:ext cx="23895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82D0C1-9806-4DD6-B089-722584545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417" y="4873487"/>
                <a:ext cx="2389564" cy="369332"/>
              </a:xfrm>
              <a:prstGeom prst="rect">
                <a:avLst/>
              </a:prstGeom>
              <a:blipFill>
                <a:blip r:embed="rId4"/>
                <a:stretch>
                  <a:fillRect r="-4082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27E7A-7B3C-449E-98D3-B1656A85B1E0}"/>
                  </a:ext>
                </a:extLst>
              </p:cNvPr>
              <p:cNvSpPr txBox="1"/>
              <p:nvPr/>
            </p:nvSpPr>
            <p:spPr>
              <a:xfrm>
                <a:off x="4575417" y="5286922"/>
                <a:ext cx="41629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∧(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27E7A-7B3C-449E-98D3-B1656A85B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417" y="5286922"/>
                <a:ext cx="4162999" cy="369332"/>
              </a:xfrm>
              <a:prstGeom prst="rect">
                <a:avLst/>
              </a:prstGeom>
              <a:blipFill>
                <a:blip r:embed="rId5"/>
                <a:stretch>
                  <a:fillRect r="-2199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138D86-5C22-4992-91AC-F5093675B777}"/>
                  </a:ext>
                </a:extLst>
              </p:cNvPr>
              <p:cNvSpPr txBox="1"/>
              <p:nvPr/>
            </p:nvSpPr>
            <p:spPr>
              <a:xfrm>
                <a:off x="4575417" y="5776542"/>
                <a:ext cx="35551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138D86-5C22-4992-91AC-F5093675B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417" y="5776542"/>
                <a:ext cx="3555140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74B79-8657-4986-BF06-5C059090FEBA}"/>
                  </a:ext>
                </a:extLst>
              </p:cNvPr>
              <p:cNvSpPr txBox="1"/>
              <p:nvPr/>
            </p:nvSpPr>
            <p:spPr>
              <a:xfrm>
                <a:off x="4575417" y="6333317"/>
                <a:ext cx="4365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74B79-8657-4986-BF06-5C059090F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417" y="6333317"/>
                <a:ext cx="4365041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3076026-E31F-42F4-8794-6B587F4A83C2}"/>
                  </a:ext>
                </a:extLst>
              </p14:cNvPr>
              <p14:cNvContentPartPr/>
              <p14:nvPr/>
            </p14:nvContentPartPr>
            <p14:xfrm>
              <a:off x="1178280" y="2782440"/>
              <a:ext cx="8506080" cy="3845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3076026-E31F-42F4-8794-6B587F4A83C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8920" y="2773080"/>
                <a:ext cx="8524800" cy="38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615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-0.09815 L -0.24245 -0.260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75" y="-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117 -0.02686 L -0.24518 -0.2613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1" y="-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13 -0.22893 L 0.26641 -0.391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13 -0.22893 L 0.2664 -0.391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403A-35C4-484E-BA7E-212110FE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Satisfiability: Scheduling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278D5-5D60-4242-BF5D-6A7936EC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8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291E7-DC84-4EE2-A470-7DCE92311DE6}"/>
              </a:ext>
            </a:extLst>
          </p:cNvPr>
          <p:cNvSpPr txBox="1"/>
          <p:nvPr/>
        </p:nvSpPr>
        <p:spPr>
          <a:xfrm>
            <a:off x="1590796" y="1071823"/>
            <a:ext cx="7205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 can only meet on Monday or Wednesday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32161-BEAC-4B90-B98B-E44D3DE56BF0}"/>
              </a:ext>
            </a:extLst>
          </p:cNvPr>
          <p:cNvSpPr txBox="1"/>
          <p:nvPr/>
        </p:nvSpPr>
        <p:spPr>
          <a:xfrm>
            <a:off x="1590795" y="1576678"/>
            <a:ext cx="7205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B cannot meet on Wednesday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6F890-4CD3-4308-920D-4EB1030DB3E6}"/>
              </a:ext>
            </a:extLst>
          </p:cNvPr>
          <p:cNvSpPr txBox="1"/>
          <p:nvPr/>
        </p:nvSpPr>
        <p:spPr>
          <a:xfrm>
            <a:off x="1590795" y="2081533"/>
            <a:ext cx="7205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C cannot meet on Friday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4BD8B-272F-4929-8E6E-940B606423CD}"/>
              </a:ext>
            </a:extLst>
          </p:cNvPr>
          <p:cNvSpPr txBox="1"/>
          <p:nvPr/>
        </p:nvSpPr>
        <p:spPr>
          <a:xfrm>
            <a:off x="1590795" y="2550449"/>
            <a:ext cx="7205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D can only meet on Thursday or Friday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E1717-5526-412A-B459-574921F7D862}"/>
              </a:ext>
            </a:extLst>
          </p:cNvPr>
          <p:cNvSpPr txBox="1"/>
          <p:nvPr/>
        </p:nvSpPr>
        <p:spPr>
          <a:xfrm>
            <a:off x="431229" y="3284837"/>
            <a:ext cx="3823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8DD848"/>
                </a:solidFill>
              </a:rPr>
              <a:t>SAT problem instance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05FDD8-0BF1-4866-ABC3-81596B3472CE}"/>
                  </a:ext>
                </a:extLst>
              </p:cNvPr>
              <p:cNvSpPr txBox="1"/>
              <p:nvPr/>
            </p:nvSpPr>
            <p:spPr>
              <a:xfrm>
                <a:off x="1590795" y="3815308"/>
                <a:ext cx="93428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𝐴𝑡𝑀𝑜𝑠𝑡𝑂𝑛𝑒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05FDD8-0BF1-4866-ABC3-81596B347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95" y="3815308"/>
                <a:ext cx="9342814" cy="369332"/>
              </a:xfrm>
              <a:prstGeom prst="rect">
                <a:avLst/>
              </a:prstGeom>
              <a:blipFill>
                <a:blip r:embed="rId2"/>
                <a:stretch>
                  <a:fillRect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D21451D-0C2A-4A92-8FF7-8FCE72AB244D}"/>
                  </a:ext>
                </a:extLst>
              </p14:cNvPr>
              <p14:cNvContentPartPr/>
              <p14:nvPr/>
            </p14:nvContentPartPr>
            <p14:xfrm>
              <a:off x="1202760" y="1208160"/>
              <a:ext cx="10521000" cy="2598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D21451D-0C2A-4A92-8FF7-8FCE72AB24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3400" y="1198800"/>
                <a:ext cx="10539720" cy="261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1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403A-35C4-484E-BA7E-212110FE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Satisfiability: Scheduling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278D5-5D60-4242-BF5D-6A7936EC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9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291E7-DC84-4EE2-A470-7DCE92311DE6}"/>
              </a:ext>
            </a:extLst>
          </p:cNvPr>
          <p:cNvSpPr txBox="1"/>
          <p:nvPr/>
        </p:nvSpPr>
        <p:spPr>
          <a:xfrm>
            <a:off x="1456084" y="1019793"/>
            <a:ext cx="7205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 can only meet on Monday or Wednesday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32161-BEAC-4B90-B98B-E44D3DE56BF0}"/>
              </a:ext>
            </a:extLst>
          </p:cNvPr>
          <p:cNvSpPr txBox="1"/>
          <p:nvPr/>
        </p:nvSpPr>
        <p:spPr>
          <a:xfrm>
            <a:off x="1456083" y="1524648"/>
            <a:ext cx="7205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B cannot meet on Wednesday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6F890-4CD3-4308-920D-4EB1030DB3E6}"/>
              </a:ext>
            </a:extLst>
          </p:cNvPr>
          <p:cNvSpPr txBox="1"/>
          <p:nvPr/>
        </p:nvSpPr>
        <p:spPr>
          <a:xfrm>
            <a:off x="1456083" y="2029503"/>
            <a:ext cx="7205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C cannot meet on Friday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4BD8B-272F-4929-8E6E-940B606423CD}"/>
              </a:ext>
            </a:extLst>
          </p:cNvPr>
          <p:cNvSpPr txBox="1"/>
          <p:nvPr/>
        </p:nvSpPr>
        <p:spPr>
          <a:xfrm>
            <a:off x="1456083" y="2498419"/>
            <a:ext cx="7205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D can only meet on Thursday or Friday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E1717-5526-412A-B459-574921F7D862}"/>
              </a:ext>
            </a:extLst>
          </p:cNvPr>
          <p:cNvSpPr txBox="1"/>
          <p:nvPr/>
        </p:nvSpPr>
        <p:spPr>
          <a:xfrm>
            <a:off x="296517" y="2967335"/>
            <a:ext cx="3823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8DD848"/>
                </a:solidFill>
              </a:rPr>
              <a:t>SAT problem instance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05FDD8-0BF1-4866-ABC3-81596B3472CE}"/>
                  </a:ext>
                </a:extLst>
              </p:cNvPr>
              <p:cNvSpPr txBox="1"/>
              <p:nvPr/>
            </p:nvSpPr>
            <p:spPr>
              <a:xfrm>
                <a:off x="1456083" y="3497806"/>
                <a:ext cx="5100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05FDD8-0BF1-4866-ABC3-81596B347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083" y="3497806"/>
                <a:ext cx="5100884" cy="369332"/>
              </a:xfrm>
              <a:prstGeom prst="rect">
                <a:avLst/>
              </a:prstGeom>
              <a:blipFill>
                <a:blip r:embed="rId2"/>
                <a:stretch>
                  <a:fillRect l="-956" r="-155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D863C8-269F-4200-8C17-539189FAAB2A}"/>
                  </a:ext>
                </a:extLst>
              </p:cNvPr>
              <p:cNvSpPr txBox="1"/>
              <p:nvPr/>
            </p:nvSpPr>
            <p:spPr>
              <a:xfrm>
                <a:off x="1986290" y="3977045"/>
                <a:ext cx="60377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D863C8-269F-4200-8C17-539189FAA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290" y="3977045"/>
                <a:ext cx="6037743" cy="369332"/>
              </a:xfrm>
              <a:prstGeom prst="rect">
                <a:avLst/>
              </a:prstGeom>
              <a:blipFill>
                <a:blip r:embed="rId3"/>
                <a:stretch>
                  <a:fillRect l="-404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22728A-744B-4B75-9691-DF1F0F76B245}"/>
                  </a:ext>
                </a:extLst>
              </p:cNvPr>
              <p:cNvSpPr txBox="1"/>
              <p:nvPr/>
            </p:nvSpPr>
            <p:spPr>
              <a:xfrm>
                <a:off x="2026045" y="4475250"/>
                <a:ext cx="45686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22728A-744B-4B75-9691-DF1F0F76B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045" y="4475250"/>
                <a:ext cx="4568623" cy="369332"/>
              </a:xfrm>
              <a:prstGeom prst="rect">
                <a:avLst/>
              </a:prstGeom>
              <a:blipFill>
                <a:blip r:embed="rId4"/>
                <a:stretch>
                  <a:fillRect l="-667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C69AD3-7D15-4D34-815B-E00A51829DFB}"/>
                  </a:ext>
                </a:extLst>
              </p:cNvPr>
              <p:cNvSpPr txBox="1"/>
              <p:nvPr/>
            </p:nvSpPr>
            <p:spPr>
              <a:xfrm>
                <a:off x="2026045" y="4973455"/>
                <a:ext cx="3071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C69AD3-7D15-4D34-815B-E00A51829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045" y="4973455"/>
                <a:ext cx="3071034" cy="369332"/>
              </a:xfrm>
              <a:prstGeom prst="rect">
                <a:avLst/>
              </a:prstGeom>
              <a:blipFill>
                <a:blip r:embed="rId5"/>
                <a:stretch>
                  <a:fillRect l="-119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FC313B-A82B-4D13-8F70-B06D317359DB}"/>
                  </a:ext>
                </a:extLst>
              </p:cNvPr>
              <p:cNvSpPr txBox="1"/>
              <p:nvPr/>
            </p:nvSpPr>
            <p:spPr>
              <a:xfrm>
                <a:off x="2026044" y="5459099"/>
                <a:ext cx="15734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FC313B-A82B-4D13-8F70-B06D31735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044" y="5459099"/>
                <a:ext cx="1573444" cy="369332"/>
              </a:xfrm>
              <a:prstGeom prst="rect">
                <a:avLst/>
              </a:prstGeom>
              <a:blipFill>
                <a:blip r:embed="rId6"/>
                <a:stretch>
                  <a:fillRect l="-310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CDE5678-100E-4EE1-9E33-FD66E51F0346}"/>
              </a:ext>
            </a:extLst>
          </p:cNvPr>
          <p:cNvSpPr txBox="1"/>
          <p:nvPr/>
        </p:nvSpPr>
        <p:spPr>
          <a:xfrm>
            <a:off x="8605511" y="4793788"/>
            <a:ext cx="2832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Unsatisfiable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6B0C585-9818-4F8B-8016-50AE37311904}"/>
                  </a:ext>
                </a:extLst>
              </p14:cNvPr>
              <p14:cNvContentPartPr/>
              <p14:nvPr/>
            </p14:nvContentPartPr>
            <p14:xfrm>
              <a:off x="889200" y="1261800"/>
              <a:ext cx="7772400" cy="4658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6B0C585-9818-4F8B-8016-50AE373119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9840" y="1252440"/>
                <a:ext cx="7791120" cy="467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891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Frosty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E2E8E2"/>
      </a:lt2>
      <a:accent1>
        <a:srgbClr val="D838D6"/>
      </a:accent1>
      <a:accent2>
        <a:srgbClr val="8526C6"/>
      </a:accent2>
      <a:accent3>
        <a:srgbClr val="5538D8"/>
      </a:accent3>
      <a:accent4>
        <a:srgbClr val="264CC6"/>
      </a:accent4>
      <a:accent5>
        <a:srgbClr val="38A1D8"/>
      </a:accent5>
      <a:accent6>
        <a:srgbClr val="23B6AC"/>
      </a:accent6>
      <a:hlink>
        <a:srgbClr val="3F7DBF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5DF6183601AA4DB4A40C3F2AB02609" ma:contentTypeVersion="4" ma:contentTypeDescription="Create a new document." ma:contentTypeScope="" ma:versionID="1bbc116ee34ecfaae0d3817ae7964c79">
  <xsd:schema xmlns:xsd="http://www.w3.org/2001/XMLSchema" xmlns:xs="http://www.w3.org/2001/XMLSchema" xmlns:p="http://schemas.microsoft.com/office/2006/metadata/properties" xmlns:ns2="0f4e8896-af51-4cc3-aaf1-fa251d576c7a" targetNamespace="http://schemas.microsoft.com/office/2006/metadata/properties" ma:root="true" ma:fieldsID="43bddf85d7a5c534a8edc997fde1cb0a" ns2:_="">
    <xsd:import namespace="0f4e8896-af51-4cc3-aaf1-fa251d576c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4e8896-af51-4cc3-aaf1-fa251d576c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D0B8080-F9BC-49FC-B513-FEB0A88F0C0B}"/>
</file>

<file path=customXml/itemProps2.xml><?xml version="1.0" encoding="utf-8"?>
<ds:datastoreItem xmlns:ds="http://schemas.openxmlformats.org/officeDocument/2006/customXml" ds:itemID="{BD788E72-895D-46A4-8938-AD25D5338A05}"/>
</file>

<file path=customXml/itemProps3.xml><?xml version="1.0" encoding="utf-8"?>
<ds:datastoreItem xmlns:ds="http://schemas.openxmlformats.org/officeDocument/2006/customXml" ds:itemID="{6878F437-502E-4B99-9E66-937F48CF9429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36308</TotalTime>
  <Words>912</Words>
  <Application>Microsoft Office PowerPoint</Application>
  <PresentationFormat>Widescreen</PresentationFormat>
  <Paragraphs>164</Paragraphs>
  <Slides>47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Avenir Next LT Pro</vt:lpstr>
      <vt:lpstr>Calibri</vt:lpstr>
      <vt:lpstr>Cambria Math</vt:lpstr>
      <vt:lpstr>Courier New</vt:lpstr>
      <vt:lpstr>Goudy Old Style</vt:lpstr>
      <vt:lpstr>Wingdings</vt:lpstr>
      <vt:lpstr>FrostyVTI</vt:lpstr>
      <vt:lpstr>Satisfiability Problem</vt:lpstr>
      <vt:lpstr>PowerPoint Presentation</vt:lpstr>
      <vt:lpstr>PowerPoint Presentation</vt:lpstr>
      <vt:lpstr>Propositional Logic</vt:lpstr>
      <vt:lpstr>Satisfiability</vt:lpstr>
      <vt:lpstr>Satisfiability</vt:lpstr>
      <vt:lpstr>Satisfiability: Example</vt:lpstr>
      <vt:lpstr>Satisfiability: Scheduling Meeting</vt:lpstr>
      <vt:lpstr>Satisfiability: Scheduling Meeting</vt:lpstr>
      <vt:lpstr>Hardness of SAT</vt:lpstr>
      <vt:lpstr>Applications of SAT</vt:lpstr>
      <vt:lpstr>SAT Encoding: Pythagorean Triple</vt:lpstr>
      <vt:lpstr>SAT Encoding: Pythagorean Triple</vt:lpstr>
      <vt:lpstr>SAT Encoding: Pythagorean Triple</vt:lpstr>
      <vt:lpstr>SAT Encoding: Graph Coloring</vt:lpstr>
      <vt:lpstr>SAT Encoding: Graph Coloring</vt:lpstr>
      <vt:lpstr>SAT Encoding: Graph Coloring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Neural Networks</dc:title>
  <dc:creator>Plaban Kumar Bhowmick</dc:creator>
  <cp:lastModifiedBy>plaban</cp:lastModifiedBy>
  <cp:revision>271</cp:revision>
  <dcterms:created xsi:type="dcterms:W3CDTF">2021-07-28T12:05:26Z</dcterms:created>
  <dcterms:modified xsi:type="dcterms:W3CDTF">2021-09-30T05:46:10Z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0x010100235DF6183601AA4DB4A40C3F2AB02609</vt:lpwstr>
  </property>
</Properties>
</file>